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4095" r:id="rId2"/>
    <p:sldId id="4094" r:id="rId3"/>
    <p:sldId id="4096" r:id="rId4"/>
    <p:sldId id="4097" r:id="rId5"/>
    <p:sldId id="4098" r:id="rId6"/>
    <p:sldId id="4099" r:id="rId7"/>
    <p:sldId id="4100" r:id="rId8"/>
    <p:sldId id="4101" r:id="rId9"/>
    <p:sldId id="4102" r:id="rId10"/>
    <p:sldId id="4103" r:id="rId11"/>
    <p:sldId id="4104" r:id="rId12"/>
    <p:sldId id="4105" r:id="rId13"/>
    <p:sldId id="4106" r:id="rId14"/>
    <p:sldId id="4107" r:id="rId15"/>
    <p:sldId id="4108" r:id="rId16"/>
    <p:sldId id="4109" r:id="rId17"/>
    <p:sldId id="4110" r:id="rId18"/>
    <p:sldId id="4111" r:id="rId19"/>
    <p:sldId id="4112" r:id="rId20"/>
    <p:sldId id="4113" r:id="rId21"/>
    <p:sldId id="4114" r:id="rId22"/>
    <p:sldId id="4115" r:id="rId23"/>
    <p:sldId id="4116" r:id="rId24"/>
    <p:sldId id="4118" r:id="rId25"/>
    <p:sldId id="4117" r:id="rId26"/>
    <p:sldId id="4119" r:id="rId27"/>
    <p:sldId id="4120" r:id="rId28"/>
    <p:sldId id="4121" r:id="rId29"/>
    <p:sldId id="4122" r:id="rId3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11340"/>
    <a:srgbClr val="FFFFFF"/>
    <a:srgbClr val="E2ECF1"/>
    <a:srgbClr val="F1F6F8"/>
    <a:srgbClr val="DBE9F0"/>
    <a:srgbClr val="073B4C"/>
    <a:srgbClr val="335FFE"/>
    <a:srgbClr val="ECF3F6"/>
    <a:srgbClr val="B5B5B5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1" autoAdjust="0"/>
    <p:restoredTop sz="91973" autoAdjust="0"/>
  </p:normalViewPr>
  <p:slideViewPr>
    <p:cSldViewPr snapToGrid="0" snapToObjects="1">
      <p:cViewPr varScale="1">
        <p:scale>
          <a:sx n="64" d="100"/>
          <a:sy n="64" d="100"/>
        </p:scale>
        <p:origin x="184" y="2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DM Sans" pitchFamily="2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10/12/21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DM Sans" pitchFamily="2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DM Sans" pitchFamily="2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1pPr>
    <a:lvl2pPr marL="914217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2pPr>
    <a:lvl3pPr marL="1828434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3pPr>
    <a:lvl4pPr marL="2742651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4pPr>
    <a:lvl5pPr marL="3656868" algn="l" defTabSz="914217" rtl="0" eaLnBrk="1" latinLnBrk="0" hangingPunct="1">
      <a:defRPr sz="2400" b="0" i="0" kern="1200">
        <a:solidFill>
          <a:schemeClr val="tx1"/>
        </a:solidFill>
        <a:latin typeface="DM Sans" pitchFamily="2" charset="77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256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</p:sldLayoutIdLst>
  <p:hf hdr="0" ftr="0" dt="0"/>
  <p:txStyles>
    <p:titleStyle>
      <a:lvl1pPr algn="ctr" defTabSz="1828434" rtl="0" eaLnBrk="1" latinLnBrk="0" hangingPunct="1">
        <a:lnSpc>
          <a:spcPct val="90000"/>
        </a:lnSpc>
        <a:spcBef>
          <a:spcPct val="0"/>
        </a:spcBef>
        <a:buNone/>
        <a:defRPr lang="en-US" sz="7400" b="1" i="0" kern="1200" spc="-290" baseline="0">
          <a:solidFill>
            <a:schemeClr val="tx2"/>
          </a:solidFill>
          <a:latin typeface="DM Sans" pitchFamily="2" charset="77"/>
          <a:ea typeface="Open Sans Light" panose="020B0306030504020204" pitchFamily="34" charset="0"/>
          <a:cs typeface="Poppins" pitchFamily="2" charset="77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000" b="0" i="0" kern="1200" spc="-30" baseline="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Poppins" pitchFamily="2" charset="77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b="0" i="0" kern="1200" spc="-30" baseline="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Poppins" pitchFamily="2" charset="77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800" b="0" i="0" kern="1200" spc="-30" baseline="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Poppins" pitchFamily="2" charset="77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 smtClean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Poppins" pitchFamily="2" charset="77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2400" b="0" i="0" kern="1200" spc="-30" baseline="0" dirty="0">
          <a:solidFill>
            <a:schemeClr val="tx1"/>
          </a:solidFill>
          <a:effectLst/>
          <a:latin typeface="DM Sans" pitchFamily="2" charset="77"/>
          <a:ea typeface="Open Sans Light" panose="020B0306030504020204" pitchFamily="34" charset="0"/>
          <a:cs typeface="Poppins" pitchFamily="2" charset="77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1D6D035F-08EF-174C-8BAD-C032E1E576CF}"/>
              </a:ext>
            </a:extLst>
          </p:cNvPr>
          <p:cNvGrpSpPr/>
          <p:nvPr/>
        </p:nvGrpSpPr>
        <p:grpSpPr>
          <a:xfrm>
            <a:off x="488633" y="1903274"/>
            <a:ext cx="12721898" cy="9239304"/>
            <a:chOff x="488633" y="1903274"/>
            <a:chExt cx="12721898" cy="923930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250840C-8BB5-FB40-833D-CD8CEE8FFCA3}"/>
                </a:ext>
              </a:extLst>
            </p:cNvPr>
            <p:cNvGrpSpPr/>
            <p:nvPr/>
          </p:nvGrpSpPr>
          <p:grpSpPr>
            <a:xfrm>
              <a:off x="488633" y="2996391"/>
              <a:ext cx="12386822" cy="8107735"/>
              <a:chOff x="488633" y="2996391"/>
              <a:chExt cx="12386822" cy="8107735"/>
            </a:xfrm>
          </p:grpSpPr>
          <p:sp>
            <p:nvSpPr>
              <p:cNvPr id="107" name="Freeform 7">
                <a:extLst>
                  <a:ext uri="{FF2B5EF4-FFF2-40B4-BE49-F238E27FC236}">
                    <a16:creationId xmlns:a16="http://schemas.microsoft.com/office/drawing/2014/main" id="{2CBD058D-1C03-A044-99F0-306EDD82E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633" y="2996391"/>
                <a:ext cx="12386822" cy="8107735"/>
              </a:xfrm>
              <a:custGeom>
                <a:avLst/>
                <a:gdLst>
                  <a:gd name="T0" fmla="*/ 9687 w 9942"/>
                  <a:gd name="T1" fmla="*/ 3555 h 6507"/>
                  <a:gd name="T2" fmla="*/ 9687 w 9942"/>
                  <a:gd name="T3" fmla="*/ 3555 h 6507"/>
                  <a:gd name="T4" fmla="*/ 9874 w 9942"/>
                  <a:gd name="T5" fmla="*/ 3121 h 6507"/>
                  <a:gd name="T6" fmla="*/ 9874 w 9942"/>
                  <a:gd name="T7" fmla="*/ 3121 h 6507"/>
                  <a:gd name="T8" fmla="*/ 8273 w 9942"/>
                  <a:gd name="T9" fmla="*/ 1403 h 6507"/>
                  <a:gd name="T10" fmla="*/ 8273 w 9942"/>
                  <a:gd name="T11" fmla="*/ 1403 h 6507"/>
                  <a:gd name="T12" fmla="*/ 1875 w 9942"/>
                  <a:gd name="T13" fmla="*/ 2800 h 6507"/>
                  <a:gd name="T14" fmla="*/ 1875 w 9942"/>
                  <a:gd name="T15" fmla="*/ 2800 h 6507"/>
                  <a:gd name="T16" fmla="*/ 4891 w 9942"/>
                  <a:gd name="T17" fmla="*/ 5963 h 6507"/>
                  <a:gd name="T18" fmla="*/ 4891 w 9942"/>
                  <a:gd name="T19" fmla="*/ 5963 h 6507"/>
                  <a:gd name="T20" fmla="*/ 7735 w 9942"/>
                  <a:gd name="T21" fmla="*/ 6034 h 6507"/>
                  <a:gd name="T22" fmla="*/ 7735 w 9942"/>
                  <a:gd name="T23" fmla="*/ 6034 h 6507"/>
                  <a:gd name="T24" fmla="*/ 8922 w 9942"/>
                  <a:gd name="T25" fmla="*/ 5003 h 6507"/>
                  <a:gd name="T26" fmla="*/ 8922 w 9942"/>
                  <a:gd name="T27" fmla="*/ 5003 h 6507"/>
                  <a:gd name="T28" fmla="*/ 9403 w 9942"/>
                  <a:gd name="T29" fmla="*/ 3768 h 6507"/>
                  <a:gd name="T30" fmla="*/ 9403 w 9942"/>
                  <a:gd name="T31" fmla="*/ 3768 h 6507"/>
                  <a:gd name="T32" fmla="*/ 9611 w 9942"/>
                  <a:gd name="T33" fmla="*/ 3621 h 6507"/>
                  <a:gd name="T34" fmla="*/ 9611 w 9942"/>
                  <a:gd name="T35" fmla="*/ 3621 h 6507"/>
                  <a:gd name="T36" fmla="*/ 9611 w 9942"/>
                  <a:gd name="T37" fmla="*/ 3621 h 6507"/>
                  <a:gd name="T38" fmla="*/ 9646 w 9942"/>
                  <a:gd name="T39" fmla="*/ 3594 h 6507"/>
                  <a:gd name="T40" fmla="*/ 9646 w 9942"/>
                  <a:gd name="T41" fmla="*/ 3594 h 6507"/>
                  <a:gd name="T42" fmla="*/ 9687 w 9942"/>
                  <a:gd name="T43" fmla="*/ 3555 h 6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42" h="6507">
                    <a:moveTo>
                      <a:pt x="9687" y="3555"/>
                    </a:moveTo>
                    <a:lnTo>
                      <a:pt x="9687" y="3555"/>
                    </a:lnTo>
                    <a:cubicBezTo>
                      <a:pt x="9757" y="3479"/>
                      <a:pt x="9854" y="3340"/>
                      <a:pt x="9874" y="3121"/>
                    </a:cubicBezTo>
                    <a:lnTo>
                      <a:pt x="9874" y="3121"/>
                    </a:lnTo>
                    <a:cubicBezTo>
                      <a:pt x="9941" y="2687"/>
                      <a:pt x="9711" y="2038"/>
                      <a:pt x="8273" y="1403"/>
                    </a:cubicBezTo>
                    <a:lnTo>
                      <a:pt x="8273" y="1403"/>
                    </a:lnTo>
                    <a:cubicBezTo>
                      <a:pt x="8273" y="1403"/>
                      <a:pt x="3750" y="0"/>
                      <a:pt x="1875" y="2800"/>
                    </a:cubicBezTo>
                    <a:lnTo>
                      <a:pt x="1875" y="2800"/>
                    </a:lnTo>
                    <a:cubicBezTo>
                      <a:pt x="0" y="5598"/>
                      <a:pt x="3575" y="6421"/>
                      <a:pt x="4891" y="5963"/>
                    </a:cubicBezTo>
                    <a:lnTo>
                      <a:pt x="4891" y="5963"/>
                    </a:lnTo>
                    <a:cubicBezTo>
                      <a:pt x="6208" y="5504"/>
                      <a:pt x="7228" y="5561"/>
                      <a:pt x="7735" y="6034"/>
                    </a:cubicBezTo>
                    <a:lnTo>
                      <a:pt x="7735" y="6034"/>
                    </a:lnTo>
                    <a:cubicBezTo>
                      <a:pt x="8242" y="6506"/>
                      <a:pt x="9085" y="6067"/>
                      <a:pt x="8922" y="5003"/>
                    </a:cubicBezTo>
                    <a:lnTo>
                      <a:pt x="8922" y="5003"/>
                    </a:lnTo>
                    <a:cubicBezTo>
                      <a:pt x="8821" y="4344"/>
                      <a:pt x="9144" y="3963"/>
                      <a:pt x="9403" y="3768"/>
                    </a:cubicBezTo>
                    <a:lnTo>
                      <a:pt x="9403" y="3768"/>
                    </a:lnTo>
                    <a:cubicBezTo>
                      <a:pt x="9454" y="3730"/>
                      <a:pt x="9544" y="3672"/>
                      <a:pt x="9611" y="3621"/>
                    </a:cubicBezTo>
                    <a:lnTo>
                      <a:pt x="9611" y="3621"/>
                    </a:lnTo>
                    <a:lnTo>
                      <a:pt x="9611" y="3621"/>
                    </a:lnTo>
                    <a:cubicBezTo>
                      <a:pt x="9611" y="3621"/>
                      <a:pt x="9625" y="3612"/>
                      <a:pt x="9646" y="3594"/>
                    </a:cubicBezTo>
                    <a:lnTo>
                      <a:pt x="9646" y="3594"/>
                    </a:lnTo>
                    <a:cubicBezTo>
                      <a:pt x="9664" y="3579"/>
                      <a:pt x="9678" y="3566"/>
                      <a:pt x="9687" y="3555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8">
                <a:extLst>
                  <a:ext uri="{FF2B5EF4-FFF2-40B4-BE49-F238E27FC236}">
                    <a16:creationId xmlns:a16="http://schemas.microsoft.com/office/drawing/2014/main" id="{6EC50B76-A2C5-A148-8C22-716D98C480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633" y="2996391"/>
                <a:ext cx="12386822" cy="8107735"/>
              </a:xfrm>
              <a:custGeom>
                <a:avLst/>
                <a:gdLst>
                  <a:gd name="T0" fmla="*/ 9687 w 9942"/>
                  <a:gd name="T1" fmla="*/ 3555 h 6507"/>
                  <a:gd name="T2" fmla="*/ 9687 w 9942"/>
                  <a:gd name="T3" fmla="*/ 3555 h 6507"/>
                  <a:gd name="T4" fmla="*/ 9874 w 9942"/>
                  <a:gd name="T5" fmla="*/ 3121 h 6507"/>
                  <a:gd name="T6" fmla="*/ 9874 w 9942"/>
                  <a:gd name="T7" fmla="*/ 3121 h 6507"/>
                  <a:gd name="T8" fmla="*/ 8273 w 9942"/>
                  <a:gd name="T9" fmla="*/ 1403 h 6507"/>
                  <a:gd name="T10" fmla="*/ 8273 w 9942"/>
                  <a:gd name="T11" fmla="*/ 1403 h 6507"/>
                  <a:gd name="T12" fmla="*/ 1875 w 9942"/>
                  <a:gd name="T13" fmla="*/ 2800 h 6507"/>
                  <a:gd name="T14" fmla="*/ 1875 w 9942"/>
                  <a:gd name="T15" fmla="*/ 2800 h 6507"/>
                  <a:gd name="T16" fmla="*/ 4891 w 9942"/>
                  <a:gd name="T17" fmla="*/ 5963 h 6507"/>
                  <a:gd name="T18" fmla="*/ 4891 w 9942"/>
                  <a:gd name="T19" fmla="*/ 5963 h 6507"/>
                  <a:gd name="T20" fmla="*/ 7735 w 9942"/>
                  <a:gd name="T21" fmla="*/ 6034 h 6507"/>
                  <a:gd name="T22" fmla="*/ 7735 w 9942"/>
                  <a:gd name="T23" fmla="*/ 6034 h 6507"/>
                  <a:gd name="T24" fmla="*/ 8922 w 9942"/>
                  <a:gd name="T25" fmla="*/ 5003 h 6507"/>
                  <a:gd name="T26" fmla="*/ 8922 w 9942"/>
                  <a:gd name="T27" fmla="*/ 5003 h 6507"/>
                  <a:gd name="T28" fmla="*/ 9403 w 9942"/>
                  <a:gd name="T29" fmla="*/ 3768 h 6507"/>
                  <a:gd name="T30" fmla="*/ 9403 w 9942"/>
                  <a:gd name="T31" fmla="*/ 3768 h 6507"/>
                  <a:gd name="T32" fmla="*/ 9611 w 9942"/>
                  <a:gd name="T33" fmla="*/ 3621 h 6507"/>
                  <a:gd name="T34" fmla="*/ 9611 w 9942"/>
                  <a:gd name="T35" fmla="*/ 3621 h 6507"/>
                  <a:gd name="T36" fmla="*/ 9611 w 9942"/>
                  <a:gd name="T37" fmla="*/ 3621 h 6507"/>
                  <a:gd name="T38" fmla="*/ 9646 w 9942"/>
                  <a:gd name="T39" fmla="*/ 3594 h 6507"/>
                  <a:gd name="T40" fmla="*/ 9646 w 9942"/>
                  <a:gd name="T41" fmla="*/ 3594 h 6507"/>
                  <a:gd name="T42" fmla="*/ 9687 w 9942"/>
                  <a:gd name="T43" fmla="*/ 3555 h 6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942" h="6507">
                    <a:moveTo>
                      <a:pt x="9687" y="3555"/>
                    </a:moveTo>
                    <a:lnTo>
                      <a:pt x="9687" y="3555"/>
                    </a:lnTo>
                    <a:cubicBezTo>
                      <a:pt x="9757" y="3479"/>
                      <a:pt x="9854" y="3340"/>
                      <a:pt x="9874" y="3121"/>
                    </a:cubicBezTo>
                    <a:lnTo>
                      <a:pt x="9874" y="3121"/>
                    </a:lnTo>
                    <a:cubicBezTo>
                      <a:pt x="9941" y="2687"/>
                      <a:pt x="9711" y="2038"/>
                      <a:pt x="8273" y="1403"/>
                    </a:cubicBezTo>
                    <a:lnTo>
                      <a:pt x="8273" y="1403"/>
                    </a:lnTo>
                    <a:cubicBezTo>
                      <a:pt x="8273" y="1403"/>
                      <a:pt x="3750" y="0"/>
                      <a:pt x="1875" y="2800"/>
                    </a:cubicBezTo>
                    <a:lnTo>
                      <a:pt x="1875" y="2800"/>
                    </a:lnTo>
                    <a:cubicBezTo>
                      <a:pt x="0" y="5598"/>
                      <a:pt x="3575" y="6421"/>
                      <a:pt x="4891" y="5963"/>
                    </a:cubicBezTo>
                    <a:lnTo>
                      <a:pt x="4891" y="5963"/>
                    </a:lnTo>
                    <a:cubicBezTo>
                      <a:pt x="6208" y="5504"/>
                      <a:pt x="7228" y="5561"/>
                      <a:pt x="7735" y="6034"/>
                    </a:cubicBezTo>
                    <a:lnTo>
                      <a:pt x="7735" y="6034"/>
                    </a:lnTo>
                    <a:cubicBezTo>
                      <a:pt x="8242" y="6506"/>
                      <a:pt x="9085" y="6067"/>
                      <a:pt x="8922" y="5003"/>
                    </a:cubicBezTo>
                    <a:lnTo>
                      <a:pt x="8922" y="5003"/>
                    </a:lnTo>
                    <a:cubicBezTo>
                      <a:pt x="8821" y="4344"/>
                      <a:pt x="9144" y="3963"/>
                      <a:pt x="9403" y="3768"/>
                    </a:cubicBezTo>
                    <a:lnTo>
                      <a:pt x="9403" y="3768"/>
                    </a:lnTo>
                    <a:cubicBezTo>
                      <a:pt x="9454" y="3730"/>
                      <a:pt x="9544" y="3672"/>
                      <a:pt x="9611" y="3621"/>
                    </a:cubicBezTo>
                    <a:lnTo>
                      <a:pt x="9611" y="3621"/>
                    </a:lnTo>
                    <a:lnTo>
                      <a:pt x="9611" y="3621"/>
                    </a:lnTo>
                    <a:cubicBezTo>
                      <a:pt x="9611" y="3621"/>
                      <a:pt x="9625" y="3612"/>
                      <a:pt x="9646" y="3594"/>
                    </a:cubicBezTo>
                    <a:lnTo>
                      <a:pt x="9646" y="3594"/>
                    </a:lnTo>
                    <a:cubicBezTo>
                      <a:pt x="9664" y="3579"/>
                      <a:pt x="9678" y="3566"/>
                      <a:pt x="9687" y="3555"/>
                    </a:cubicBez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D05CEFB-7392-2945-983F-3649120399D3}"/>
                </a:ext>
              </a:extLst>
            </p:cNvPr>
            <p:cNvGrpSpPr/>
            <p:nvPr/>
          </p:nvGrpSpPr>
          <p:grpSpPr>
            <a:xfrm>
              <a:off x="1955279" y="6495462"/>
              <a:ext cx="3790203" cy="4542751"/>
              <a:chOff x="1955279" y="6495462"/>
              <a:chExt cx="3790203" cy="4542751"/>
            </a:xfrm>
          </p:grpSpPr>
          <p:sp>
            <p:nvSpPr>
              <p:cNvPr id="102" name="Freeform 9">
                <a:extLst>
                  <a:ext uri="{FF2B5EF4-FFF2-40B4-BE49-F238E27FC236}">
                    <a16:creationId xmlns:a16="http://schemas.microsoft.com/office/drawing/2014/main" id="{CDA42339-F6DC-B94F-B0E3-D536BF589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84862" y="7099697"/>
                <a:ext cx="1505095" cy="3878089"/>
              </a:xfrm>
              <a:custGeom>
                <a:avLst/>
                <a:gdLst>
                  <a:gd name="T0" fmla="*/ 498 w 1207"/>
                  <a:gd name="T1" fmla="*/ 3047 h 3115"/>
                  <a:gd name="T2" fmla="*/ 1206 w 1207"/>
                  <a:gd name="T3" fmla="*/ 0 h 3115"/>
                  <a:gd name="T4" fmla="*/ 713 w 1207"/>
                  <a:gd name="T5" fmla="*/ 0 h 3115"/>
                  <a:gd name="T6" fmla="*/ 0 w 1207"/>
                  <a:gd name="T7" fmla="*/ 3108 h 3115"/>
                  <a:gd name="T8" fmla="*/ 558 w 1207"/>
                  <a:gd name="T9" fmla="*/ 3114 h 3115"/>
                  <a:gd name="T10" fmla="*/ 573 w 1207"/>
                  <a:gd name="T11" fmla="*/ 3049 h 3115"/>
                  <a:gd name="T12" fmla="*/ 498 w 1207"/>
                  <a:gd name="T13" fmla="*/ 3047 h 3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7" h="3115">
                    <a:moveTo>
                      <a:pt x="498" y="3047"/>
                    </a:moveTo>
                    <a:lnTo>
                      <a:pt x="1206" y="0"/>
                    </a:lnTo>
                    <a:lnTo>
                      <a:pt x="713" y="0"/>
                    </a:lnTo>
                    <a:lnTo>
                      <a:pt x="0" y="3108"/>
                    </a:lnTo>
                    <a:lnTo>
                      <a:pt x="558" y="3114"/>
                    </a:lnTo>
                    <a:lnTo>
                      <a:pt x="573" y="3049"/>
                    </a:lnTo>
                    <a:lnTo>
                      <a:pt x="498" y="304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0">
                <a:extLst>
                  <a:ext uri="{FF2B5EF4-FFF2-40B4-BE49-F238E27FC236}">
                    <a16:creationId xmlns:a16="http://schemas.microsoft.com/office/drawing/2014/main" id="{2C119C7B-CD25-B343-850A-B985EFCC17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21059" y="7099697"/>
                <a:ext cx="1274387" cy="3878089"/>
              </a:xfrm>
              <a:custGeom>
                <a:avLst/>
                <a:gdLst>
                  <a:gd name="T0" fmla="*/ 312 w 1021"/>
                  <a:gd name="T1" fmla="*/ 3047 h 3115"/>
                  <a:gd name="T2" fmla="*/ 1020 w 1021"/>
                  <a:gd name="T3" fmla="*/ 0 h 3115"/>
                  <a:gd name="T4" fmla="*/ 802 w 1021"/>
                  <a:gd name="T5" fmla="*/ 0 h 3115"/>
                  <a:gd name="T6" fmla="*/ 0 w 1021"/>
                  <a:gd name="T7" fmla="*/ 3110 h 3115"/>
                  <a:gd name="T8" fmla="*/ 372 w 1021"/>
                  <a:gd name="T9" fmla="*/ 3114 h 3115"/>
                  <a:gd name="T10" fmla="*/ 387 w 1021"/>
                  <a:gd name="T11" fmla="*/ 3049 h 3115"/>
                  <a:gd name="T12" fmla="*/ 312 w 1021"/>
                  <a:gd name="T13" fmla="*/ 3047 h 3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21" h="3115">
                    <a:moveTo>
                      <a:pt x="312" y="3047"/>
                    </a:moveTo>
                    <a:lnTo>
                      <a:pt x="1020" y="0"/>
                    </a:lnTo>
                    <a:lnTo>
                      <a:pt x="802" y="0"/>
                    </a:lnTo>
                    <a:lnTo>
                      <a:pt x="0" y="3110"/>
                    </a:lnTo>
                    <a:lnTo>
                      <a:pt x="372" y="3114"/>
                    </a:lnTo>
                    <a:lnTo>
                      <a:pt x="387" y="3049"/>
                    </a:lnTo>
                    <a:lnTo>
                      <a:pt x="312" y="3047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11">
                <a:extLst>
                  <a:ext uri="{FF2B5EF4-FFF2-40B4-BE49-F238E27FC236}">
                    <a16:creationId xmlns:a16="http://schemas.microsoft.com/office/drawing/2014/main" id="{53A09833-124E-3349-95EC-E04A5754CA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83602" y="6495462"/>
                <a:ext cx="2669621" cy="4542751"/>
              </a:xfrm>
              <a:custGeom>
                <a:avLst/>
                <a:gdLst>
                  <a:gd name="T0" fmla="*/ 2143 w 2144"/>
                  <a:gd name="T1" fmla="*/ 3644 h 3645"/>
                  <a:gd name="T2" fmla="*/ 0 w 2144"/>
                  <a:gd name="T3" fmla="*/ 3598 h 3645"/>
                  <a:gd name="T4" fmla="*/ 824 w 2144"/>
                  <a:gd name="T5" fmla="*/ 49 h 3645"/>
                  <a:gd name="T6" fmla="*/ 1258 w 2144"/>
                  <a:gd name="T7" fmla="*/ 0 h 3645"/>
                  <a:gd name="T8" fmla="*/ 2143 w 2144"/>
                  <a:gd name="T9" fmla="*/ 3644 h 36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44" h="3645">
                    <a:moveTo>
                      <a:pt x="2143" y="3644"/>
                    </a:moveTo>
                    <a:lnTo>
                      <a:pt x="0" y="3598"/>
                    </a:lnTo>
                    <a:lnTo>
                      <a:pt x="824" y="49"/>
                    </a:lnTo>
                    <a:lnTo>
                      <a:pt x="1258" y="0"/>
                    </a:lnTo>
                    <a:lnTo>
                      <a:pt x="2143" y="364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12">
                <a:extLst>
                  <a:ext uri="{FF2B5EF4-FFF2-40B4-BE49-F238E27FC236}">
                    <a16:creationId xmlns:a16="http://schemas.microsoft.com/office/drawing/2014/main" id="{4DE67A2A-72B5-F340-BAE1-910CDB026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84596" y="6742648"/>
                <a:ext cx="752547" cy="3207940"/>
              </a:xfrm>
              <a:custGeom>
                <a:avLst/>
                <a:gdLst>
                  <a:gd name="T0" fmla="*/ 8 w 603"/>
                  <a:gd name="T1" fmla="*/ 2575 h 2576"/>
                  <a:gd name="T2" fmla="*/ 8 w 603"/>
                  <a:gd name="T3" fmla="*/ 2575 h 2576"/>
                  <a:gd name="T4" fmla="*/ 7 w 603"/>
                  <a:gd name="T5" fmla="*/ 2575 h 2576"/>
                  <a:gd name="T6" fmla="*/ 7 w 603"/>
                  <a:gd name="T7" fmla="*/ 2575 h 2576"/>
                  <a:gd name="T8" fmla="*/ 1 w 603"/>
                  <a:gd name="T9" fmla="*/ 2566 h 2576"/>
                  <a:gd name="T10" fmla="*/ 585 w 603"/>
                  <a:gd name="T11" fmla="*/ 7 h 2576"/>
                  <a:gd name="T12" fmla="*/ 585 w 603"/>
                  <a:gd name="T13" fmla="*/ 7 h 2576"/>
                  <a:gd name="T14" fmla="*/ 594 w 603"/>
                  <a:gd name="T15" fmla="*/ 1 h 2576"/>
                  <a:gd name="T16" fmla="*/ 594 w 603"/>
                  <a:gd name="T17" fmla="*/ 1 h 2576"/>
                  <a:gd name="T18" fmla="*/ 600 w 603"/>
                  <a:gd name="T19" fmla="*/ 10 h 2576"/>
                  <a:gd name="T20" fmla="*/ 16 w 603"/>
                  <a:gd name="T21" fmla="*/ 2569 h 2576"/>
                  <a:gd name="T22" fmla="*/ 16 w 603"/>
                  <a:gd name="T23" fmla="*/ 2569 h 2576"/>
                  <a:gd name="T24" fmla="*/ 8 w 603"/>
                  <a:gd name="T25" fmla="*/ 2575 h 2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3" h="2576">
                    <a:moveTo>
                      <a:pt x="8" y="2575"/>
                    </a:moveTo>
                    <a:lnTo>
                      <a:pt x="8" y="2575"/>
                    </a:lnTo>
                    <a:lnTo>
                      <a:pt x="7" y="2575"/>
                    </a:lnTo>
                    <a:lnTo>
                      <a:pt x="7" y="2575"/>
                    </a:lnTo>
                    <a:cubicBezTo>
                      <a:pt x="2" y="2574"/>
                      <a:pt x="0" y="2570"/>
                      <a:pt x="1" y="2566"/>
                    </a:cubicBezTo>
                    <a:lnTo>
                      <a:pt x="585" y="7"/>
                    </a:lnTo>
                    <a:lnTo>
                      <a:pt x="585" y="7"/>
                    </a:lnTo>
                    <a:cubicBezTo>
                      <a:pt x="586" y="3"/>
                      <a:pt x="591" y="0"/>
                      <a:pt x="594" y="1"/>
                    </a:cubicBezTo>
                    <a:lnTo>
                      <a:pt x="594" y="1"/>
                    </a:lnTo>
                    <a:cubicBezTo>
                      <a:pt x="599" y="2"/>
                      <a:pt x="602" y="6"/>
                      <a:pt x="600" y="10"/>
                    </a:cubicBezTo>
                    <a:lnTo>
                      <a:pt x="16" y="2569"/>
                    </a:lnTo>
                    <a:lnTo>
                      <a:pt x="16" y="2569"/>
                    </a:lnTo>
                    <a:cubicBezTo>
                      <a:pt x="15" y="2573"/>
                      <a:pt x="12" y="2575"/>
                      <a:pt x="8" y="257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13">
                <a:extLst>
                  <a:ext uri="{FF2B5EF4-FFF2-40B4-BE49-F238E27FC236}">
                    <a16:creationId xmlns:a16="http://schemas.microsoft.com/office/drawing/2014/main" id="{9E7E4666-C556-6A42-B043-A675E2C99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5279" y="10966799"/>
                <a:ext cx="3790203" cy="65917"/>
              </a:xfrm>
              <a:custGeom>
                <a:avLst/>
                <a:gdLst>
                  <a:gd name="T0" fmla="*/ 3031 w 3044"/>
                  <a:gd name="T1" fmla="*/ 53 h 54"/>
                  <a:gd name="T2" fmla="*/ 3031 w 3044"/>
                  <a:gd name="T3" fmla="*/ 53 h 54"/>
                  <a:gd name="T4" fmla="*/ 11 w 3044"/>
                  <a:gd name="T5" fmla="*/ 23 h 54"/>
                  <a:gd name="T6" fmla="*/ 11 w 3044"/>
                  <a:gd name="T7" fmla="*/ 23 h 54"/>
                  <a:gd name="T8" fmla="*/ 0 w 3044"/>
                  <a:gd name="T9" fmla="*/ 11 h 54"/>
                  <a:gd name="T10" fmla="*/ 0 w 3044"/>
                  <a:gd name="T11" fmla="*/ 11 h 54"/>
                  <a:gd name="T12" fmla="*/ 11 w 3044"/>
                  <a:gd name="T13" fmla="*/ 0 h 54"/>
                  <a:gd name="T14" fmla="*/ 11 w 3044"/>
                  <a:gd name="T15" fmla="*/ 0 h 54"/>
                  <a:gd name="T16" fmla="*/ 3032 w 3044"/>
                  <a:gd name="T17" fmla="*/ 30 h 54"/>
                  <a:gd name="T18" fmla="*/ 3032 w 3044"/>
                  <a:gd name="T19" fmla="*/ 30 h 54"/>
                  <a:gd name="T20" fmla="*/ 3043 w 3044"/>
                  <a:gd name="T21" fmla="*/ 41 h 54"/>
                  <a:gd name="T22" fmla="*/ 3043 w 3044"/>
                  <a:gd name="T23" fmla="*/ 41 h 54"/>
                  <a:gd name="T24" fmla="*/ 3031 w 3044"/>
                  <a:gd name="T2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44" h="54">
                    <a:moveTo>
                      <a:pt x="3031" y="53"/>
                    </a:moveTo>
                    <a:lnTo>
                      <a:pt x="3031" y="53"/>
                    </a:lnTo>
                    <a:lnTo>
                      <a:pt x="11" y="23"/>
                    </a:lnTo>
                    <a:lnTo>
                      <a:pt x="11" y="23"/>
                    </a:lnTo>
                    <a:cubicBezTo>
                      <a:pt x="5" y="23"/>
                      <a:pt x="0" y="18"/>
                      <a:pt x="0" y="11"/>
                    </a:cubicBezTo>
                    <a:lnTo>
                      <a:pt x="0" y="11"/>
                    </a:lnTo>
                    <a:cubicBezTo>
                      <a:pt x="0" y="5"/>
                      <a:pt x="5" y="0"/>
                      <a:pt x="11" y="0"/>
                    </a:cubicBezTo>
                    <a:lnTo>
                      <a:pt x="11" y="0"/>
                    </a:lnTo>
                    <a:lnTo>
                      <a:pt x="3032" y="30"/>
                    </a:lnTo>
                    <a:lnTo>
                      <a:pt x="3032" y="30"/>
                    </a:lnTo>
                    <a:cubicBezTo>
                      <a:pt x="3038" y="30"/>
                      <a:pt x="3043" y="35"/>
                      <a:pt x="3043" y="41"/>
                    </a:cubicBezTo>
                    <a:lnTo>
                      <a:pt x="3043" y="41"/>
                    </a:lnTo>
                    <a:cubicBezTo>
                      <a:pt x="3043" y="48"/>
                      <a:pt x="3038" y="53"/>
                      <a:pt x="3031" y="5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42E5D7C-38B5-A64D-93BB-D331D47399D3}"/>
                </a:ext>
              </a:extLst>
            </p:cNvPr>
            <p:cNvGrpSpPr/>
            <p:nvPr/>
          </p:nvGrpSpPr>
          <p:grpSpPr>
            <a:xfrm>
              <a:off x="4256864" y="5001354"/>
              <a:ext cx="3685836" cy="6036857"/>
              <a:chOff x="4256864" y="5001354"/>
              <a:chExt cx="3685836" cy="6036857"/>
            </a:xfrm>
          </p:grpSpPr>
          <p:sp>
            <p:nvSpPr>
              <p:cNvPr id="96" name="Freeform 14">
                <a:extLst>
                  <a:ext uri="{FF2B5EF4-FFF2-40B4-BE49-F238E27FC236}">
                    <a16:creationId xmlns:a16="http://schemas.microsoft.com/office/drawing/2014/main" id="{0D462D21-649C-304E-BD12-9ED5163186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864" y="5276004"/>
                <a:ext cx="3685836" cy="5762207"/>
              </a:xfrm>
              <a:custGeom>
                <a:avLst/>
                <a:gdLst>
                  <a:gd name="T0" fmla="*/ 2958 w 2959"/>
                  <a:gd name="T1" fmla="*/ 4623 h 4624"/>
                  <a:gd name="T2" fmla="*/ 854 w 2959"/>
                  <a:gd name="T3" fmla="*/ 4598 h 4624"/>
                  <a:gd name="T4" fmla="*/ 633 w 2959"/>
                  <a:gd name="T5" fmla="*/ 4595 h 4624"/>
                  <a:gd name="T6" fmla="*/ 0 w 2959"/>
                  <a:gd name="T7" fmla="*/ 113 h 4624"/>
                  <a:gd name="T8" fmla="*/ 173 w 2959"/>
                  <a:gd name="T9" fmla="*/ 0 h 4624"/>
                  <a:gd name="T10" fmla="*/ 174 w 2959"/>
                  <a:gd name="T11" fmla="*/ 0 h 4624"/>
                  <a:gd name="T12" fmla="*/ 2100 w 2959"/>
                  <a:gd name="T13" fmla="*/ 3 h 4624"/>
                  <a:gd name="T14" fmla="*/ 2958 w 2959"/>
                  <a:gd name="T15" fmla="*/ 4623 h 4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59" h="4624">
                    <a:moveTo>
                      <a:pt x="2958" y="4623"/>
                    </a:moveTo>
                    <a:lnTo>
                      <a:pt x="854" y="4598"/>
                    </a:lnTo>
                    <a:lnTo>
                      <a:pt x="633" y="4595"/>
                    </a:lnTo>
                    <a:lnTo>
                      <a:pt x="0" y="113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2100" y="3"/>
                    </a:lnTo>
                    <a:lnTo>
                      <a:pt x="2958" y="462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15">
                <a:extLst>
                  <a:ext uri="{FF2B5EF4-FFF2-40B4-BE49-F238E27FC236}">
                    <a16:creationId xmlns:a16="http://schemas.microsoft.com/office/drawing/2014/main" id="{3F7DFCBB-3CB1-CB4E-8679-9ED60B73B4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6864" y="5276006"/>
                <a:ext cx="1065652" cy="5729248"/>
              </a:xfrm>
              <a:custGeom>
                <a:avLst/>
                <a:gdLst>
                  <a:gd name="T0" fmla="*/ 854 w 855"/>
                  <a:gd name="T1" fmla="*/ 4598 h 4599"/>
                  <a:gd name="T2" fmla="*/ 633 w 855"/>
                  <a:gd name="T3" fmla="*/ 4595 h 4599"/>
                  <a:gd name="T4" fmla="*/ 0 w 855"/>
                  <a:gd name="T5" fmla="*/ 113 h 4599"/>
                  <a:gd name="T6" fmla="*/ 173 w 855"/>
                  <a:gd name="T7" fmla="*/ 0 h 4599"/>
                  <a:gd name="T8" fmla="*/ 174 w 855"/>
                  <a:gd name="T9" fmla="*/ 0 h 4599"/>
                  <a:gd name="T10" fmla="*/ 854 w 855"/>
                  <a:gd name="T11" fmla="*/ 4598 h 45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55" h="4599">
                    <a:moveTo>
                      <a:pt x="854" y="4598"/>
                    </a:moveTo>
                    <a:lnTo>
                      <a:pt x="633" y="4595"/>
                    </a:lnTo>
                    <a:lnTo>
                      <a:pt x="0" y="113"/>
                    </a:lnTo>
                    <a:lnTo>
                      <a:pt x="173" y="0"/>
                    </a:lnTo>
                    <a:lnTo>
                      <a:pt x="174" y="0"/>
                    </a:lnTo>
                    <a:lnTo>
                      <a:pt x="854" y="4598"/>
                    </a:ln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16">
                <a:extLst>
                  <a:ext uri="{FF2B5EF4-FFF2-40B4-BE49-F238E27FC236}">
                    <a16:creationId xmlns:a16="http://schemas.microsoft.com/office/drawing/2014/main" id="{EC864DF3-AE39-0A48-BC9A-A71B855F8D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9971" y="5830805"/>
                <a:ext cx="2158770" cy="2054399"/>
              </a:xfrm>
              <a:custGeom>
                <a:avLst/>
                <a:gdLst>
                  <a:gd name="T0" fmla="*/ 0 w 1732"/>
                  <a:gd name="T1" fmla="*/ 12 h 1650"/>
                  <a:gd name="T2" fmla="*/ 0 w 1732"/>
                  <a:gd name="T3" fmla="*/ 12 h 1650"/>
                  <a:gd name="T4" fmla="*/ 233 w 1732"/>
                  <a:gd name="T5" fmla="*/ 1649 h 1650"/>
                  <a:gd name="T6" fmla="*/ 1731 w 1732"/>
                  <a:gd name="T7" fmla="*/ 1492 h 1650"/>
                  <a:gd name="T8" fmla="*/ 1495 w 1732"/>
                  <a:gd name="T9" fmla="*/ 0 h 1650"/>
                  <a:gd name="T10" fmla="*/ 0 w 1732"/>
                  <a:gd name="T11" fmla="*/ 12 h 1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2" h="1650">
                    <a:moveTo>
                      <a:pt x="0" y="12"/>
                    </a:moveTo>
                    <a:lnTo>
                      <a:pt x="0" y="12"/>
                    </a:lnTo>
                    <a:cubicBezTo>
                      <a:pt x="2" y="38"/>
                      <a:pt x="233" y="1649"/>
                      <a:pt x="233" y="1649"/>
                    </a:cubicBezTo>
                    <a:lnTo>
                      <a:pt x="1731" y="1492"/>
                    </a:lnTo>
                    <a:lnTo>
                      <a:pt x="1495" y="0"/>
                    </a:lnTo>
                    <a:lnTo>
                      <a:pt x="0" y="1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17">
                <a:extLst>
                  <a:ext uri="{FF2B5EF4-FFF2-40B4-BE49-F238E27FC236}">
                    <a16:creationId xmlns:a16="http://schemas.microsoft.com/office/drawing/2014/main" id="{FF5E9D76-7C88-6945-B528-09EC3B9DB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4898" y="5418824"/>
                <a:ext cx="565782" cy="3696821"/>
              </a:xfrm>
              <a:custGeom>
                <a:avLst/>
                <a:gdLst>
                  <a:gd name="T0" fmla="*/ 443 w 453"/>
                  <a:gd name="T1" fmla="*/ 2965 h 2966"/>
                  <a:gd name="T2" fmla="*/ 443 w 453"/>
                  <a:gd name="T3" fmla="*/ 2965 h 2966"/>
                  <a:gd name="T4" fmla="*/ 436 w 453"/>
                  <a:gd name="T5" fmla="*/ 2959 h 2966"/>
                  <a:gd name="T6" fmla="*/ 1 w 453"/>
                  <a:gd name="T7" fmla="*/ 10 h 2966"/>
                  <a:gd name="T8" fmla="*/ 1 w 453"/>
                  <a:gd name="T9" fmla="*/ 10 h 2966"/>
                  <a:gd name="T10" fmla="*/ 8 w 453"/>
                  <a:gd name="T11" fmla="*/ 1 h 2966"/>
                  <a:gd name="T12" fmla="*/ 8 w 453"/>
                  <a:gd name="T13" fmla="*/ 1 h 2966"/>
                  <a:gd name="T14" fmla="*/ 16 w 453"/>
                  <a:gd name="T15" fmla="*/ 8 h 2966"/>
                  <a:gd name="T16" fmla="*/ 451 w 453"/>
                  <a:gd name="T17" fmla="*/ 2956 h 2966"/>
                  <a:gd name="T18" fmla="*/ 451 w 453"/>
                  <a:gd name="T19" fmla="*/ 2956 h 2966"/>
                  <a:gd name="T20" fmla="*/ 445 w 453"/>
                  <a:gd name="T21" fmla="*/ 2965 h 2966"/>
                  <a:gd name="T22" fmla="*/ 445 w 453"/>
                  <a:gd name="T23" fmla="*/ 2965 h 2966"/>
                  <a:gd name="T24" fmla="*/ 443 w 453"/>
                  <a:gd name="T25" fmla="*/ 2965 h 2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3" h="2966">
                    <a:moveTo>
                      <a:pt x="443" y="2965"/>
                    </a:moveTo>
                    <a:lnTo>
                      <a:pt x="443" y="2965"/>
                    </a:lnTo>
                    <a:cubicBezTo>
                      <a:pt x="440" y="2965"/>
                      <a:pt x="436" y="2962"/>
                      <a:pt x="436" y="2959"/>
                    </a:cubicBezTo>
                    <a:lnTo>
                      <a:pt x="1" y="10"/>
                    </a:lnTo>
                    <a:lnTo>
                      <a:pt x="1" y="10"/>
                    </a:lnTo>
                    <a:cubicBezTo>
                      <a:pt x="0" y="6"/>
                      <a:pt x="4" y="2"/>
                      <a:pt x="8" y="1"/>
                    </a:cubicBezTo>
                    <a:lnTo>
                      <a:pt x="8" y="1"/>
                    </a:lnTo>
                    <a:cubicBezTo>
                      <a:pt x="12" y="0"/>
                      <a:pt x="16" y="3"/>
                      <a:pt x="16" y="8"/>
                    </a:cubicBezTo>
                    <a:lnTo>
                      <a:pt x="451" y="2956"/>
                    </a:lnTo>
                    <a:lnTo>
                      <a:pt x="451" y="2956"/>
                    </a:lnTo>
                    <a:cubicBezTo>
                      <a:pt x="452" y="2960"/>
                      <a:pt x="449" y="2964"/>
                      <a:pt x="445" y="2965"/>
                    </a:cubicBezTo>
                    <a:lnTo>
                      <a:pt x="445" y="2965"/>
                    </a:lnTo>
                    <a:cubicBezTo>
                      <a:pt x="445" y="2965"/>
                      <a:pt x="444" y="2965"/>
                      <a:pt x="443" y="29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18">
                <a:extLst>
                  <a:ext uri="{FF2B5EF4-FFF2-40B4-BE49-F238E27FC236}">
                    <a16:creationId xmlns:a16="http://schemas.microsoft.com/office/drawing/2014/main" id="{F77B7013-0A86-AE4E-87D2-8ACB90057B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31119" y="5698972"/>
                <a:ext cx="780013" cy="27464"/>
              </a:xfrm>
              <a:custGeom>
                <a:avLst/>
                <a:gdLst>
                  <a:gd name="T0" fmla="*/ 8 w 626"/>
                  <a:gd name="T1" fmla="*/ 20 h 21"/>
                  <a:gd name="T2" fmla="*/ 8 w 626"/>
                  <a:gd name="T3" fmla="*/ 20 h 21"/>
                  <a:gd name="T4" fmla="*/ 0 w 626"/>
                  <a:gd name="T5" fmla="*/ 13 h 21"/>
                  <a:gd name="T6" fmla="*/ 0 w 626"/>
                  <a:gd name="T7" fmla="*/ 13 h 21"/>
                  <a:gd name="T8" fmla="*/ 8 w 626"/>
                  <a:gd name="T9" fmla="*/ 5 h 21"/>
                  <a:gd name="T10" fmla="*/ 617 w 626"/>
                  <a:gd name="T11" fmla="*/ 0 h 21"/>
                  <a:gd name="T12" fmla="*/ 617 w 626"/>
                  <a:gd name="T13" fmla="*/ 0 h 21"/>
                  <a:gd name="T14" fmla="*/ 617 w 626"/>
                  <a:gd name="T15" fmla="*/ 0 h 21"/>
                  <a:gd name="T16" fmla="*/ 625 w 626"/>
                  <a:gd name="T17" fmla="*/ 8 h 21"/>
                  <a:gd name="T18" fmla="*/ 625 w 626"/>
                  <a:gd name="T19" fmla="*/ 8 h 21"/>
                  <a:gd name="T20" fmla="*/ 617 w 626"/>
                  <a:gd name="T21" fmla="*/ 15 h 21"/>
                  <a:gd name="T22" fmla="*/ 8 w 626"/>
                  <a:gd name="T23" fmla="*/ 2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26" h="21">
                    <a:moveTo>
                      <a:pt x="8" y="20"/>
                    </a:moveTo>
                    <a:lnTo>
                      <a:pt x="8" y="20"/>
                    </a:lnTo>
                    <a:cubicBezTo>
                      <a:pt x="3" y="20"/>
                      <a:pt x="0" y="17"/>
                      <a:pt x="0" y="13"/>
                    </a:cubicBezTo>
                    <a:lnTo>
                      <a:pt x="0" y="13"/>
                    </a:lnTo>
                    <a:cubicBezTo>
                      <a:pt x="0" y="9"/>
                      <a:pt x="3" y="5"/>
                      <a:pt x="8" y="5"/>
                    </a:cubicBezTo>
                    <a:lnTo>
                      <a:pt x="617" y="0"/>
                    </a:lnTo>
                    <a:lnTo>
                      <a:pt x="617" y="0"/>
                    </a:lnTo>
                    <a:lnTo>
                      <a:pt x="617" y="0"/>
                    </a:lnTo>
                    <a:cubicBezTo>
                      <a:pt x="622" y="0"/>
                      <a:pt x="625" y="4"/>
                      <a:pt x="625" y="8"/>
                    </a:cubicBezTo>
                    <a:lnTo>
                      <a:pt x="625" y="8"/>
                    </a:lnTo>
                    <a:cubicBezTo>
                      <a:pt x="625" y="13"/>
                      <a:pt x="622" y="15"/>
                      <a:pt x="617" y="15"/>
                    </a:cubicBezTo>
                    <a:lnTo>
                      <a:pt x="8" y="2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19">
                <a:extLst>
                  <a:ext uri="{FF2B5EF4-FFF2-40B4-BE49-F238E27FC236}">
                    <a16:creationId xmlns:a16="http://schemas.microsoft.com/office/drawing/2014/main" id="{0F35BEF3-D0FE-AD4C-9F59-A3C76E9F2D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6731" y="5001354"/>
                <a:ext cx="148310" cy="280146"/>
              </a:xfrm>
              <a:custGeom>
                <a:avLst/>
                <a:gdLst>
                  <a:gd name="T0" fmla="*/ 36 w 120"/>
                  <a:gd name="T1" fmla="*/ 221 h 223"/>
                  <a:gd name="T2" fmla="*/ 119 w 120"/>
                  <a:gd name="T3" fmla="*/ 222 h 223"/>
                  <a:gd name="T4" fmla="*/ 119 w 120"/>
                  <a:gd name="T5" fmla="*/ 222 h 223"/>
                  <a:gd name="T6" fmla="*/ 70 w 120"/>
                  <a:gd name="T7" fmla="*/ 0 h 223"/>
                  <a:gd name="T8" fmla="*/ 0 w 120"/>
                  <a:gd name="T9" fmla="*/ 36 h 223"/>
                  <a:gd name="T10" fmla="*/ 0 w 120"/>
                  <a:gd name="T11" fmla="*/ 36 h 223"/>
                  <a:gd name="T12" fmla="*/ 36 w 120"/>
                  <a:gd name="T13" fmla="*/ 221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" h="223">
                    <a:moveTo>
                      <a:pt x="36" y="221"/>
                    </a:moveTo>
                    <a:lnTo>
                      <a:pt x="119" y="222"/>
                    </a:lnTo>
                    <a:lnTo>
                      <a:pt x="119" y="222"/>
                    </a:lnTo>
                    <a:cubicBezTo>
                      <a:pt x="111" y="126"/>
                      <a:pt x="70" y="0"/>
                      <a:pt x="70" y="0"/>
                    </a:cubicBezTo>
                    <a:lnTo>
                      <a:pt x="0" y="36"/>
                    </a:lnTo>
                    <a:lnTo>
                      <a:pt x="0" y="36"/>
                    </a:lnTo>
                    <a:cubicBezTo>
                      <a:pt x="37" y="140"/>
                      <a:pt x="39" y="195"/>
                      <a:pt x="36" y="22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1966327-A0CD-F946-A316-7F4AF6CCFBC7}"/>
                </a:ext>
              </a:extLst>
            </p:cNvPr>
            <p:cNvGrpSpPr/>
            <p:nvPr/>
          </p:nvGrpSpPr>
          <p:grpSpPr>
            <a:xfrm>
              <a:off x="5174202" y="6467996"/>
              <a:ext cx="3295827" cy="4482327"/>
              <a:chOff x="5174202" y="6467996"/>
              <a:chExt cx="3295827" cy="4482327"/>
            </a:xfrm>
          </p:grpSpPr>
          <p:sp>
            <p:nvSpPr>
              <p:cNvPr id="90" name="Freeform 20">
                <a:extLst>
                  <a:ext uri="{FF2B5EF4-FFF2-40B4-BE49-F238E27FC236}">
                    <a16:creationId xmlns:a16="http://schemas.microsoft.com/office/drawing/2014/main" id="{E9E6415F-359E-5342-B7DA-5C0943A1A4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202" y="6467996"/>
                <a:ext cx="3295827" cy="4482326"/>
              </a:xfrm>
              <a:custGeom>
                <a:avLst/>
                <a:gdLst>
                  <a:gd name="T0" fmla="*/ 2645 w 2646"/>
                  <a:gd name="T1" fmla="*/ 3597 h 3598"/>
                  <a:gd name="T2" fmla="*/ 677 w 2646"/>
                  <a:gd name="T3" fmla="*/ 3597 h 3598"/>
                  <a:gd name="T4" fmla="*/ 0 w 2646"/>
                  <a:gd name="T5" fmla="*/ 83 h 3598"/>
                  <a:gd name="T6" fmla="*/ 136 w 2646"/>
                  <a:gd name="T7" fmla="*/ 3 h 3598"/>
                  <a:gd name="T8" fmla="*/ 142 w 2646"/>
                  <a:gd name="T9" fmla="*/ 0 h 3598"/>
                  <a:gd name="T10" fmla="*/ 1893 w 2646"/>
                  <a:gd name="T11" fmla="*/ 22 h 3598"/>
                  <a:gd name="T12" fmla="*/ 2645 w 2646"/>
                  <a:gd name="T13" fmla="*/ 3597 h 3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46" h="3598">
                    <a:moveTo>
                      <a:pt x="2645" y="3597"/>
                    </a:moveTo>
                    <a:lnTo>
                      <a:pt x="677" y="3597"/>
                    </a:lnTo>
                    <a:lnTo>
                      <a:pt x="0" y="83"/>
                    </a:lnTo>
                    <a:lnTo>
                      <a:pt x="136" y="3"/>
                    </a:lnTo>
                    <a:lnTo>
                      <a:pt x="142" y="0"/>
                    </a:lnTo>
                    <a:lnTo>
                      <a:pt x="1893" y="22"/>
                    </a:lnTo>
                    <a:lnTo>
                      <a:pt x="2645" y="359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21">
                <a:extLst>
                  <a:ext uri="{FF2B5EF4-FFF2-40B4-BE49-F238E27FC236}">
                    <a16:creationId xmlns:a16="http://schemas.microsoft.com/office/drawing/2014/main" id="{F55C6304-8F65-0146-AB30-6C6BDF82AE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4202" y="6473490"/>
                <a:ext cx="1027199" cy="4476833"/>
              </a:xfrm>
              <a:custGeom>
                <a:avLst/>
                <a:gdLst>
                  <a:gd name="T0" fmla="*/ 823 w 824"/>
                  <a:gd name="T1" fmla="*/ 3594 h 3595"/>
                  <a:gd name="T2" fmla="*/ 677 w 824"/>
                  <a:gd name="T3" fmla="*/ 3594 h 3595"/>
                  <a:gd name="T4" fmla="*/ 0 w 824"/>
                  <a:gd name="T5" fmla="*/ 80 h 3595"/>
                  <a:gd name="T6" fmla="*/ 136 w 824"/>
                  <a:gd name="T7" fmla="*/ 0 h 3595"/>
                  <a:gd name="T8" fmla="*/ 823 w 824"/>
                  <a:gd name="T9" fmla="*/ 3594 h 3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24" h="3595">
                    <a:moveTo>
                      <a:pt x="823" y="3594"/>
                    </a:moveTo>
                    <a:lnTo>
                      <a:pt x="677" y="3594"/>
                    </a:lnTo>
                    <a:lnTo>
                      <a:pt x="0" y="80"/>
                    </a:lnTo>
                    <a:lnTo>
                      <a:pt x="136" y="0"/>
                    </a:lnTo>
                    <a:lnTo>
                      <a:pt x="823" y="3594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22">
                <a:extLst>
                  <a:ext uri="{FF2B5EF4-FFF2-40B4-BE49-F238E27FC236}">
                    <a16:creationId xmlns:a16="http://schemas.microsoft.com/office/drawing/2014/main" id="{4E029627-A9E3-B747-A12C-9BDFA2B44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61960" y="7072234"/>
                <a:ext cx="1730311" cy="730573"/>
              </a:xfrm>
              <a:custGeom>
                <a:avLst/>
                <a:gdLst>
                  <a:gd name="T0" fmla="*/ 0 w 1391"/>
                  <a:gd name="T1" fmla="*/ 3 h 587"/>
                  <a:gd name="T2" fmla="*/ 0 w 1391"/>
                  <a:gd name="T3" fmla="*/ 3 h 587"/>
                  <a:gd name="T4" fmla="*/ 114 w 1391"/>
                  <a:gd name="T5" fmla="*/ 586 h 587"/>
                  <a:gd name="T6" fmla="*/ 1390 w 1391"/>
                  <a:gd name="T7" fmla="*/ 547 h 587"/>
                  <a:gd name="T8" fmla="*/ 1290 w 1391"/>
                  <a:gd name="T9" fmla="*/ 0 h 587"/>
                  <a:gd name="T10" fmla="*/ 0 w 1391"/>
                  <a:gd name="T11" fmla="*/ 3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1" h="587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4"/>
                      <a:pt x="114" y="586"/>
                      <a:pt x="114" y="586"/>
                    </a:cubicBezTo>
                    <a:lnTo>
                      <a:pt x="1390" y="547"/>
                    </a:lnTo>
                    <a:lnTo>
                      <a:pt x="1290" y="0"/>
                    </a:lnTo>
                    <a:lnTo>
                      <a:pt x="0" y="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23">
                <a:extLst>
                  <a:ext uri="{FF2B5EF4-FFF2-40B4-BE49-F238E27FC236}">
                    <a16:creationId xmlns:a16="http://schemas.microsoft.com/office/drawing/2014/main" id="{52AEBAAD-AA04-4642-9019-BD41EA1A1E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7060" y="7072233"/>
                <a:ext cx="170282" cy="368032"/>
              </a:xfrm>
              <a:custGeom>
                <a:avLst/>
                <a:gdLst>
                  <a:gd name="T0" fmla="*/ 62 w 138"/>
                  <a:gd name="T1" fmla="*/ 293 h 294"/>
                  <a:gd name="T2" fmla="*/ 137 w 138"/>
                  <a:gd name="T3" fmla="*/ 262 h 294"/>
                  <a:gd name="T4" fmla="*/ 79 w 138"/>
                  <a:gd name="T5" fmla="*/ 0 h 294"/>
                  <a:gd name="T6" fmla="*/ 0 w 138"/>
                  <a:gd name="T7" fmla="*/ 0 h 294"/>
                  <a:gd name="T8" fmla="*/ 62 w 138"/>
                  <a:gd name="T9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294">
                    <a:moveTo>
                      <a:pt x="62" y="293"/>
                    </a:moveTo>
                    <a:lnTo>
                      <a:pt x="137" y="262"/>
                    </a:lnTo>
                    <a:lnTo>
                      <a:pt x="79" y="0"/>
                    </a:lnTo>
                    <a:lnTo>
                      <a:pt x="0" y="0"/>
                    </a:lnTo>
                    <a:lnTo>
                      <a:pt x="62" y="29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24">
                <a:extLst>
                  <a:ext uri="{FF2B5EF4-FFF2-40B4-BE49-F238E27FC236}">
                    <a16:creationId xmlns:a16="http://schemas.microsoft.com/office/drawing/2014/main" id="{77446F74-C8F2-6845-AF73-23A5B66DDA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6644" y="8626763"/>
                <a:ext cx="137325" cy="346064"/>
              </a:xfrm>
              <a:custGeom>
                <a:avLst/>
                <a:gdLst>
                  <a:gd name="T0" fmla="*/ 0 w 111"/>
                  <a:gd name="T1" fmla="*/ 7 h 276"/>
                  <a:gd name="T2" fmla="*/ 53 w 111"/>
                  <a:gd name="T3" fmla="*/ 0 h 276"/>
                  <a:gd name="T4" fmla="*/ 110 w 111"/>
                  <a:gd name="T5" fmla="*/ 262 h 276"/>
                  <a:gd name="T6" fmla="*/ 57 w 111"/>
                  <a:gd name="T7" fmla="*/ 275 h 276"/>
                  <a:gd name="T8" fmla="*/ 0 w 111"/>
                  <a:gd name="T9" fmla="*/ 7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276">
                    <a:moveTo>
                      <a:pt x="0" y="7"/>
                    </a:moveTo>
                    <a:lnTo>
                      <a:pt x="53" y="0"/>
                    </a:lnTo>
                    <a:lnTo>
                      <a:pt x="110" y="262"/>
                    </a:lnTo>
                    <a:lnTo>
                      <a:pt x="57" y="275"/>
                    </a:lnTo>
                    <a:lnTo>
                      <a:pt x="0" y="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25">
                <a:extLst>
                  <a:ext uri="{FF2B5EF4-FFF2-40B4-BE49-F238E27FC236}">
                    <a16:creationId xmlns:a16="http://schemas.microsoft.com/office/drawing/2014/main" id="{1CFB2C31-D545-DB4E-AB4F-5D640B6E05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47732" y="6885470"/>
                <a:ext cx="620712" cy="3284842"/>
              </a:xfrm>
              <a:custGeom>
                <a:avLst/>
                <a:gdLst>
                  <a:gd name="T0" fmla="*/ 490 w 499"/>
                  <a:gd name="T1" fmla="*/ 2637 h 2638"/>
                  <a:gd name="T2" fmla="*/ 490 w 499"/>
                  <a:gd name="T3" fmla="*/ 2637 h 2638"/>
                  <a:gd name="T4" fmla="*/ 483 w 499"/>
                  <a:gd name="T5" fmla="*/ 2631 h 2638"/>
                  <a:gd name="T6" fmla="*/ 1 w 499"/>
                  <a:gd name="T7" fmla="*/ 10 h 2638"/>
                  <a:gd name="T8" fmla="*/ 1 w 499"/>
                  <a:gd name="T9" fmla="*/ 10 h 2638"/>
                  <a:gd name="T10" fmla="*/ 7 w 499"/>
                  <a:gd name="T11" fmla="*/ 1 h 2638"/>
                  <a:gd name="T12" fmla="*/ 7 w 499"/>
                  <a:gd name="T13" fmla="*/ 1 h 2638"/>
                  <a:gd name="T14" fmla="*/ 16 w 499"/>
                  <a:gd name="T15" fmla="*/ 7 h 2638"/>
                  <a:gd name="T16" fmla="*/ 497 w 499"/>
                  <a:gd name="T17" fmla="*/ 2627 h 2638"/>
                  <a:gd name="T18" fmla="*/ 497 w 499"/>
                  <a:gd name="T19" fmla="*/ 2627 h 2638"/>
                  <a:gd name="T20" fmla="*/ 491 w 499"/>
                  <a:gd name="T21" fmla="*/ 2637 h 2638"/>
                  <a:gd name="T22" fmla="*/ 491 w 499"/>
                  <a:gd name="T23" fmla="*/ 2637 h 2638"/>
                  <a:gd name="T24" fmla="*/ 490 w 499"/>
                  <a:gd name="T25" fmla="*/ 2637 h 2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9" h="2638">
                    <a:moveTo>
                      <a:pt x="490" y="2637"/>
                    </a:moveTo>
                    <a:lnTo>
                      <a:pt x="490" y="2637"/>
                    </a:lnTo>
                    <a:cubicBezTo>
                      <a:pt x="486" y="2637"/>
                      <a:pt x="483" y="2634"/>
                      <a:pt x="483" y="2631"/>
                    </a:cubicBezTo>
                    <a:lnTo>
                      <a:pt x="1" y="10"/>
                    </a:lnTo>
                    <a:lnTo>
                      <a:pt x="1" y="10"/>
                    </a:lnTo>
                    <a:cubicBezTo>
                      <a:pt x="0" y="6"/>
                      <a:pt x="3" y="1"/>
                      <a:pt x="7" y="1"/>
                    </a:cubicBezTo>
                    <a:lnTo>
                      <a:pt x="7" y="1"/>
                    </a:lnTo>
                    <a:cubicBezTo>
                      <a:pt x="11" y="0"/>
                      <a:pt x="15" y="3"/>
                      <a:pt x="16" y="7"/>
                    </a:cubicBezTo>
                    <a:lnTo>
                      <a:pt x="497" y="2627"/>
                    </a:lnTo>
                    <a:lnTo>
                      <a:pt x="497" y="2627"/>
                    </a:lnTo>
                    <a:cubicBezTo>
                      <a:pt x="498" y="2632"/>
                      <a:pt x="496" y="2636"/>
                      <a:pt x="491" y="2637"/>
                    </a:cubicBezTo>
                    <a:lnTo>
                      <a:pt x="491" y="2637"/>
                    </a:lnTo>
                    <a:cubicBezTo>
                      <a:pt x="491" y="2637"/>
                      <a:pt x="491" y="2637"/>
                      <a:pt x="490" y="26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69CD8D-31EC-F242-9B7F-4C0C6F10B699}"/>
                </a:ext>
              </a:extLst>
            </p:cNvPr>
            <p:cNvGrpSpPr/>
            <p:nvPr/>
          </p:nvGrpSpPr>
          <p:grpSpPr>
            <a:xfrm>
              <a:off x="5904779" y="10142845"/>
              <a:ext cx="7305752" cy="999733"/>
              <a:chOff x="5904779" y="10142845"/>
              <a:chExt cx="7305752" cy="999733"/>
            </a:xfrm>
          </p:grpSpPr>
          <p:sp>
            <p:nvSpPr>
              <p:cNvPr id="80" name="Freeform 26">
                <a:extLst>
                  <a:ext uri="{FF2B5EF4-FFF2-40B4-BE49-F238E27FC236}">
                    <a16:creationId xmlns:a16="http://schemas.microsoft.com/office/drawing/2014/main" id="{B2977E41-8237-5542-AA4E-012E43687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967" y="10241717"/>
                <a:ext cx="3218925" cy="725082"/>
              </a:xfrm>
              <a:custGeom>
                <a:avLst/>
                <a:gdLst>
                  <a:gd name="T0" fmla="*/ 2461 w 2582"/>
                  <a:gd name="T1" fmla="*/ 581 h 582"/>
                  <a:gd name="T2" fmla="*/ 2461 w 2582"/>
                  <a:gd name="T3" fmla="*/ 581 h 582"/>
                  <a:gd name="T4" fmla="*/ 2521 w 2582"/>
                  <a:gd name="T5" fmla="*/ 94 h 582"/>
                  <a:gd name="T6" fmla="*/ 2581 w 2582"/>
                  <a:gd name="T7" fmla="*/ 96 h 582"/>
                  <a:gd name="T8" fmla="*/ 2578 w 2582"/>
                  <a:gd name="T9" fmla="*/ 34 h 582"/>
                  <a:gd name="T10" fmla="*/ 107 w 2582"/>
                  <a:gd name="T11" fmla="*/ 0 h 582"/>
                  <a:gd name="T12" fmla="*/ 107 w 2582"/>
                  <a:gd name="T13" fmla="*/ 0 h 582"/>
                  <a:gd name="T14" fmla="*/ 83 w 2582"/>
                  <a:gd name="T15" fmla="*/ 549 h 582"/>
                  <a:gd name="T16" fmla="*/ 111 w 2582"/>
                  <a:gd name="T17" fmla="*/ 549 h 582"/>
                  <a:gd name="T18" fmla="*/ 2461 w 2582"/>
                  <a:gd name="T19" fmla="*/ 581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82" h="582">
                    <a:moveTo>
                      <a:pt x="2461" y="581"/>
                    </a:moveTo>
                    <a:lnTo>
                      <a:pt x="2461" y="581"/>
                    </a:lnTo>
                    <a:cubicBezTo>
                      <a:pt x="2381" y="263"/>
                      <a:pt x="2521" y="94"/>
                      <a:pt x="2521" y="94"/>
                    </a:cubicBezTo>
                    <a:lnTo>
                      <a:pt x="2581" y="96"/>
                    </a:lnTo>
                    <a:lnTo>
                      <a:pt x="2578" y="34"/>
                    </a:lnTo>
                    <a:lnTo>
                      <a:pt x="107" y="0"/>
                    </a:lnTo>
                    <a:lnTo>
                      <a:pt x="107" y="0"/>
                    </a:lnTo>
                    <a:cubicBezTo>
                      <a:pt x="0" y="257"/>
                      <a:pt x="37" y="442"/>
                      <a:pt x="83" y="549"/>
                    </a:cubicBezTo>
                    <a:lnTo>
                      <a:pt x="111" y="549"/>
                    </a:lnTo>
                    <a:lnTo>
                      <a:pt x="2461" y="58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27">
                <a:extLst>
                  <a:ext uri="{FF2B5EF4-FFF2-40B4-BE49-F238E27FC236}">
                    <a16:creationId xmlns:a16="http://schemas.microsoft.com/office/drawing/2014/main" id="{DA25CE52-A11F-BD4D-9449-6A0313F748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1732" y="10357072"/>
                <a:ext cx="3334280" cy="653671"/>
              </a:xfrm>
              <a:custGeom>
                <a:avLst/>
                <a:gdLst>
                  <a:gd name="T0" fmla="*/ 149 w 2676"/>
                  <a:gd name="T1" fmla="*/ 0 h 524"/>
                  <a:gd name="T2" fmla="*/ 149 w 2676"/>
                  <a:gd name="T3" fmla="*/ 0 h 524"/>
                  <a:gd name="T4" fmla="*/ 98 w 2676"/>
                  <a:gd name="T5" fmla="*/ 517 h 524"/>
                  <a:gd name="T6" fmla="*/ 2583 w 2676"/>
                  <a:gd name="T7" fmla="*/ 523 h 524"/>
                  <a:gd name="T8" fmla="*/ 2583 w 2676"/>
                  <a:gd name="T9" fmla="*/ 523 h 524"/>
                  <a:gd name="T10" fmla="*/ 2675 w 2676"/>
                  <a:gd name="T11" fmla="*/ 50 h 524"/>
                  <a:gd name="T12" fmla="*/ 149 w 2676"/>
                  <a:gd name="T13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6" h="524">
                    <a:moveTo>
                      <a:pt x="149" y="0"/>
                    </a:moveTo>
                    <a:lnTo>
                      <a:pt x="149" y="0"/>
                    </a:lnTo>
                    <a:cubicBezTo>
                      <a:pt x="149" y="0"/>
                      <a:pt x="0" y="180"/>
                      <a:pt x="98" y="517"/>
                    </a:cubicBezTo>
                    <a:lnTo>
                      <a:pt x="2583" y="523"/>
                    </a:lnTo>
                    <a:lnTo>
                      <a:pt x="2583" y="523"/>
                    </a:lnTo>
                    <a:cubicBezTo>
                      <a:pt x="2583" y="523"/>
                      <a:pt x="2532" y="279"/>
                      <a:pt x="2675" y="50"/>
                    </a:cubicBezTo>
                    <a:lnTo>
                      <a:pt x="149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28">
                <a:extLst>
                  <a:ext uri="{FF2B5EF4-FFF2-40B4-BE49-F238E27FC236}">
                    <a16:creationId xmlns:a16="http://schemas.microsoft.com/office/drawing/2014/main" id="{3EC05734-3F90-004A-B436-FC10D87D0B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01732" y="10357072"/>
                <a:ext cx="3334280" cy="653671"/>
              </a:xfrm>
              <a:custGeom>
                <a:avLst/>
                <a:gdLst>
                  <a:gd name="T0" fmla="*/ 149 w 2676"/>
                  <a:gd name="T1" fmla="*/ 0 h 524"/>
                  <a:gd name="T2" fmla="*/ 149 w 2676"/>
                  <a:gd name="T3" fmla="*/ 0 h 524"/>
                  <a:gd name="T4" fmla="*/ 98 w 2676"/>
                  <a:gd name="T5" fmla="*/ 517 h 524"/>
                  <a:gd name="T6" fmla="*/ 2583 w 2676"/>
                  <a:gd name="T7" fmla="*/ 523 h 524"/>
                  <a:gd name="T8" fmla="*/ 2583 w 2676"/>
                  <a:gd name="T9" fmla="*/ 523 h 524"/>
                  <a:gd name="T10" fmla="*/ 2675 w 2676"/>
                  <a:gd name="T11" fmla="*/ 50 h 524"/>
                  <a:gd name="T12" fmla="*/ 149 w 2676"/>
                  <a:gd name="T13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6" h="524">
                    <a:moveTo>
                      <a:pt x="149" y="0"/>
                    </a:moveTo>
                    <a:lnTo>
                      <a:pt x="149" y="0"/>
                    </a:lnTo>
                    <a:cubicBezTo>
                      <a:pt x="149" y="0"/>
                      <a:pt x="0" y="180"/>
                      <a:pt x="98" y="517"/>
                    </a:cubicBezTo>
                    <a:lnTo>
                      <a:pt x="2583" y="523"/>
                    </a:lnTo>
                    <a:lnTo>
                      <a:pt x="2583" y="523"/>
                    </a:lnTo>
                    <a:cubicBezTo>
                      <a:pt x="2583" y="523"/>
                      <a:pt x="2532" y="279"/>
                      <a:pt x="2675" y="50"/>
                    </a:cubicBezTo>
                    <a:lnTo>
                      <a:pt x="149" y="0"/>
                    </a:ln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29">
                <a:extLst>
                  <a:ext uri="{FF2B5EF4-FFF2-40B4-BE49-F238E27FC236}">
                    <a16:creationId xmlns:a16="http://schemas.microsoft.com/office/drawing/2014/main" id="{E25F4299-8E5D-9846-808C-C2750A748D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0416" y="10142845"/>
                <a:ext cx="6256581" cy="280146"/>
              </a:xfrm>
              <a:custGeom>
                <a:avLst/>
                <a:gdLst>
                  <a:gd name="T0" fmla="*/ 133 w 5022"/>
                  <a:gd name="T1" fmla="*/ 135 h 223"/>
                  <a:gd name="T2" fmla="*/ 5013 w 5022"/>
                  <a:gd name="T3" fmla="*/ 222 h 223"/>
                  <a:gd name="T4" fmla="*/ 5013 w 5022"/>
                  <a:gd name="T5" fmla="*/ 222 h 223"/>
                  <a:gd name="T6" fmla="*/ 4991 w 5022"/>
                  <a:gd name="T7" fmla="*/ 78 h 223"/>
                  <a:gd name="T8" fmla="*/ 4991 w 5022"/>
                  <a:gd name="T9" fmla="*/ 78 h 223"/>
                  <a:gd name="T10" fmla="*/ 131 w 5022"/>
                  <a:gd name="T11" fmla="*/ 0 h 223"/>
                  <a:gd name="T12" fmla="*/ 131 w 5022"/>
                  <a:gd name="T13" fmla="*/ 0 h 223"/>
                  <a:gd name="T14" fmla="*/ 133 w 5022"/>
                  <a:gd name="T15" fmla="*/ 135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22" h="223">
                    <a:moveTo>
                      <a:pt x="133" y="135"/>
                    </a:moveTo>
                    <a:lnTo>
                      <a:pt x="5013" y="222"/>
                    </a:lnTo>
                    <a:lnTo>
                      <a:pt x="5013" y="222"/>
                    </a:lnTo>
                    <a:cubicBezTo>
                      <a:pt x="5013" y="222"/>
                      <a:pt x="5021" y="95"/>
                      <a:pt x="4991" y="78"/>
                    </a:cubicBezTo>
                    <a:lnTo>
                      <a:pt x="4991" y="78"/>
                    </a:lnTo>
                    <a:cubicBezTo>
                      <a:pt x="4960" y="60"/>
                      <a:pt x="131" y="0"/>
                      <a:pt x="131" y="0"/>
                    </a:cubicBezTo>
                    <a:lnTo>
                      <a:pt x="131" y="0"/>
                    </a:lnTo>
                    <a:cubicBezTo>
                      <a:pt x="131" y="0"/>
                      <a:pt x="0" y="94"/>
                      <a:pt x="133" y="13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30">
                <a:extLst>
                  <a:ext uri="{FF2B5EF4-FFF2-40B4-BE49-F238E27FC236}">
                    <a16:creationId xmlns:a16="http://schemas.microsoft.com/office/drawing/2014/main" id="{EC494136-7FA5-DA49-BEAE-80D0256DE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0416" y="10142845"/>
                <a:ext cx="6256581" cy="280146"/>
              </a:xfrm>
              <a:custGeom>
                <a:avLst/>
                <a:gdLst>
                  <a:gd name="T0" fmla="*/ 133 w 5022"/>
                  <a:gd name="T1" fmla="*/ 135 h 223"/>
                  <a:gd name="T2" fmla="*/ 5013 w 5022"/>
                  <a:gd name="T3" fmla="*/ 222 h 223"/>
                  <a:gd name="T4" fmla="*/ 5013 w 5022"/>
                  <a:gd name="T5" fmla="*/ 222 h 223"/>
                  <a:gd name="T6" fmla="*/ 4991 w 5022"/>
                  <a:gd name="T7" fmla="*/ 78 h 223"/>
                  <a:gd name="T8" fmla="*/ 4991 w 5022"/>
                  <a:gd name="T9" fmla="*/ 78 h 223"/>
                  <a:gd name="T10" fmla="*/ 131 w 5022"/>
                  <a:gd name="T11" fmla="*/ 0 h 223"/>
                  <a:gd name="T12" fmla="*/ 131 w 5022"/>
                  <a:gd name="T13" fmla="*/ 0 h 223"/>
                  <a:gd name="T14" fmla="*/ 133 w 5022"/>
                  <a:gd name="T15" fmla="*/ 135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022" h="223">
                    <a:moveTo>
                      <a:pt x="133" y="135"/>
                    </a:moveTo>
                    <a:lnTo>
                      <a:pt x="5013" y="222"/>
                    </a:lnTo>
                    <a:lnTo>
                      <a:pt x="5013" y="222"/>
                    </a:lnTo>
                    <a:cubicBezTo>
                      <a:pt x="5013" y="222"/>
                      <a:pt x="5021" y="95"/>
                      <a:pt x="4991" y="78"/>
                    </a:cubicBezTo>
                    <a:lnTo>
                      <a:pt x="4991" y="78"/>
                    </a:lnTo>
                    <a:cubicBezTo>
                      <a:pt x="4960" y="60"/>
                      <a:pt x="131" y="0"/>
                      <a:pt x="131" y="0"/>
                    </a:cubicBezTo>
                    <a:lnTo>
                      <a:pt x="131" y="0"/>
                    </a:lnTo>
                    <a:cubicBezTo>
                      <a:pt x="131" y="0"/>
                      <a:pt x="0" y="94"/>
                      <a:pt x="133" y="13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67C1592E-371F-6246-B0E1-86E47BA92A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17087" y="10543836"/>
                <a:ext cx="3073717" cy="322838"/>
              </a:xfrm>
              <a:custGeom>
                <a:avLst/>
                <a:gdLst>
                  <a:gd name="connsiteX0" fmla="*/ 1550771 w 3073717"/>
                  <a:gd name="connsiteY0" fmla="*/ 252683 h 322838"/>
                  <a:gd name="connsiteX1" fmla="*/ 1552019 w 3073717"/>
                  <a:gd name="connsiteY1" fmla="*/ 252683 h 322838"/>
                  <a:gd name="connsiteX2" fmla="*/ 3001716 w 3073717"/>
                  <a:gd name="connsiteY2" fmla="*/ 275233 h 322838"/>
                  <a:gd name="connsiteX3" fmla="*/ 3025420 w 3073717"/>
                  <a:gd name="connsiteY3" fmla="*/ 299036 h 322838"/>
                  <a:gd name="connsiteX4" fmla="*/ 3000469 w 3073717"/>
                  <a:gd name="connsiteY4" fmla="*/ 322838 h 322838"/>
                  <a:gd name="connsiteX5" fmla="*/ 1550771 w 3073717"/>
                  <a:gd name="connsiteY5" fmla="*/ 300288 h 322838"/>
                  <a:gd name="connsiteX6" fmla="*/ 1527067 w 3073717"/>
                  <a:gd name="connsiteY6" fmla="*/ 276486 h 322838"/>
                  <a:gd name="connsiteX7" fmla="*/ 1550771 w 3073717"/>
                  <a:gd name="connsiteY7" fmla="*/ 252683 h 322838"/>
                  <a:gd name="connsiteX8" fmla="*/ 23704 w 3073717"/>
                  <a:gd name="connsiteY8" fmla="*/ 225213 h 322838"/>
                  <a:gd name="connsiteX9" fmla="*/ 1106615 w 3073717"/>
                  <a:gd name="connsiteY9" fmla="*/ 244389 h 322838"/>
                  <a:gd name="connsiteX10" fmla="*/ 1130319 w 3073717"/>
                  <a:gd name="connsiteY10" fmla="*/ 268359 h 322838"/>
                  <a:gd name="connsiteX11" fmla="*/ 1105367 w 3073717"/>
                  <a:gd name="connsiteY11" fmla="*/ 289932 h 322838"/>
                  <a:gd name="connsiteX12" fmla="*/ 23704 w 3073717"/>
                  <a:gd name="connsiteY12" fmla="*/ 270756 h 322838"/>
                  <a:gd name="connsiteX13" fmla="*/ 0 w 3073717"/>
                  <a:gd name="connsiteY13" fmla="*/ 247984 h 322838"/>
                  <a:gd name="connsiteX14" fmla="*/ 23704 w 3073717"/>
                  <a:gd name="connsiteY14" fmla="*/ 225213 h 322838"/>
                  <a:gd name="connsiteX15" fmla="*/ 641386 w 3073717"/>
                  <a:gd name="connsiteY15" fmla="*/ 0 h 322838"/>
                  <a:gd name="connsiteX16" fmla="*/ 3051184 w 3073717"/>
                  <a:gd name="connsiteY16" fmla="*/ 54668 h 322838"/>
                  <a:gd name="connsiteX17" fmla="*/ 3073612 w 3073717"/>
                  <a:gd name="connsiteY17" fmla="*/ 79517 h 322838"/>
                  <a:gd name="connsiteX18" fmla="*/ 3051184 w 3073717"/>
                  <a:gd name="connsiteY18" fmla="*/ 103124 h 322838"/>
                  <a:gd name="connsiteX19" fmla="*/ 3049938 w 3073717"/>
                  <a:gd name="connsiteY19" fmla="*/ 103124 h 322838"/>
                  <a:gd name="connsiteX20" fmla="*/ 638894 w 3073717"/>
                  <a:gd name="connsiteY20" fmla="*/ 48456 h 322838"/>
                  <a:gd name="connsiteX21" fmla="*/ 616466 w 3073717"/>
                  <a:gd name="connsiteY21" fmla="*/ 23607 h 322838"/>
                  <a:gd name="connsiteX22" fmla="*/ 641386 w 3073717"/>
                  <a:gd name="connsiteY22" fmla="*/ 0 h 3228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073717" h="322838">
                    <a:moveTo>
                      <a:pt x="1550771" y="252683"/>
                    </a:moveTo>
                    <a:lnTo>
                      <a:pt x="1552019" y="252683"/>
                    </a:lnTo>
                    <a:lnTo>
                      <a:pt x="3001716" y="275233"/>
                    </a:lnTo>
                    <a:cubicBezTo>
                      <a:pt x="3015440" y="275233"/>
                      <a:pt x="3025420" y="285255"/>
                      <a:pt x="3025420" y="299036"/>
                    </a:cubicBezTo>
                    <a:cubicBezTo>
                      <a:pt x="3025420" y="312816"/>
                      <a:pt x="3014192" y="322838"/>
                      <a:pt x="3000469" y="322838"/>
                    </a:cubicBezTo>
                    <a:lnTo>
                      <a:pt x="1550771" y="300288"/>
                    </a:lnTo>
                    <a:cubicBezTo>
                      <a:pt x="1537048" y="299036"/>
                      <a:pt x="1527067" y="289013"/>
                      <a:pt x="1527067" y="276486"/>
                    </a:cubicBezTo>
                    <a:cubicBezTo>
                      <a:pt x="1527067" y="262705"/>
                      <a:pt x="1538295" y="252683"/>
                      <a:pt x="1550771" y="252683"/>
                    </a:cubicBezTo>
                    <a:close/>
                    <a:moveTo>
                      <a:pt x="23704" y="225213"/>
                    </a:moveTo>
                    <a:lnTo>
                      <a:pt x="1106615" y="244389"/>
                    </a:lnTo>
                    <a:cubicBezTo>
                      <a:pt x="1119091" y="244389"/>
                      <a:pt x="1130319" y="255175"/>
                      <a:pt x="1130319" y="268359"/>
                    </a:cubicBezTo>
                    <a:cubicBezTo>
                      <a:pt x="1129072" y="280344"/>
                      <a:pt x="1119091" y="289932"/>
                      <a:pt x="1105367" y="289932"/>
                    </a:cubicBezTo>
                    <a:lnTo>
                      <a:pt x="23704" y="270756"/>
                    </a:lnTo>
                    <a:cubicBezTo>
                      <a:pt x="9981" y="270756"/>
                      <a:pt x="0" y="259969"/>
                      <a:pt x="0" y="247984"/>
                    </a:cubicBezTo>
                    <a:cubicBezTo>
                      <a:pt x="0" y="234801"/>
                      <a:pt x="9981" y="225213"/>
                      <a:pt x="23704" y="225213"/>
                    </a:cubicBezTo>
                    <a:close/>
                    <a:moveTo>
                      <a:pt x="641386" y="0"/>
                    </a:moveTo>
                    <a:lnTo>
                      <a:pt x="3051184" y="54668"/>
                    </a:lnTo>
                    <a:cubicBezTo>
                      <a:pt x="3064890" y="54668"/>
                      <a:pt x="3074858" y="65850"/>
                      <a:pt x="3073612" y="79517"/>
                    </a:cubicBezTo>
                    <a:cubicBezTo>
                      <a:pt x="3073612" y="91941"/>
                      <a:pt x="3063644" y="103124"/>
                      <a:pt x="3051184" y="103124"/>
                    </a:cubicBezTo>
                    <a:cubicBezTo>
                      <a:pt x="3051184" y="103124"/>
                      <a:pt x="3051184" y="103124"/>
                      <a:pt x="3049938" y="103124"/>
                    </a:cubicBezTo>
                    <a:lnTo>
                      <a:pt x="638894" y="48456"/>
                    </a:lnTo>
                    <a:cubicBezTo>
                      <a:pt x="626434" y="47213"/>
                      <a:pt x="615220" y="37274"/>
                      <a:pt x="616466" y="23607"/>
                    </a:cubicBezTo>
                    <a:cubicBezTo>
                      <a:pt x="616466" y="9940"/>
                      <a:pt x="627680" y="0"/>
                      <a:pt x="641386" y="0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0248B46-3C7F-B44D-8374-3A89A53D8B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44122" y="10413497"/>
                <a:ext cx="2782363" cy="442199"/>
              </a:xfrm>
              <a:custGeom>
                <a:avLst/>
                <a:gdLst>
                  <a:gd name="connsiteX0" fmla="*/ 2777660 w 2782363"/>
                  <a:gd name="connsiteY0" fmla="*/ 55920 h 442199"/>
                  <a:gd name="connsiteX1" fmla="*/ 2781368 w 2782363"/>
                  <a:gd name="connsiteY1" fmla="*/ 68341 h 442199"/>
                  <a:gd name="connsiteX2" fmla="*/ 2760358 w 2782363"/>
                  <a:gd name="connsiteY2" fmla="*/ 428536 h 442199"/>
                  <a:gd name="connsiteX3" fmla="*/ 2754178 w 2782363"/>
                  <a:gd name="connsiteY3" fmla="*/ 442199 h 442199"/>
                  <a:gd name="connsiteX4" fmla="*/ 2750470 w 2782363"/>
                  <a:gd name="connsiteY4" fmla="*/ 442199 h 442199"/>
                  <a:gd name="connsiteX5" fmla="*/ 2743055 w 2782363"/>
                  <a:gd name="connsiteY5" fmla="*/ 435989 h 442199"/>
                  <a:gd name="connsiteX6" fmla="*/ 2764065 w 2782363"/>
                  <a:gd name="connsiteY6" fmla="*/ 59646 h 442199"/>
                  <a:gd name="connsiteX7" fmla="*/ 2777660 w 2782363"/>
                  <a:gd name="connsiteY7" fmla="*/ 55920 h 442199"/>
                  <a:gd name="connsiteX8" fmla="*/ 49640 w 2782363"/>
                  <a:gd name="connsiteY8" fmla="*/ 537 h 442199"/>
                  <a:gd name="connsiteX9" fmla="*/ 57364 w 2782363"/>
                  <a:gd name="connsiteY9" fmla="*/ 1006 h 442199"/>
                  <a:gd name="connsiteX10" fmla="*/ 61072 w 2782363"/>
                  <a:gd name="connsiteY10" fmla="*/ 14755 h 442199"/>
                  <a:gd name="connsiteX11" fmla="*/ 62308 w 2782363"/>
                  <a:gd name="connsiteY11" fmla="*/ 402229 h 442199"/>
                  <a:gd name="connsiteX12" fmla="*/ 57364 w 2782363"/>
                  <a:gd name="connsiteY12" fmla="*/ 414728 h 442199"/>
                  <a:gd name="connsiteX13" fmla="*/ 53657 w 2782363"/>
                  <a:gd name="connsiteY13" fmla="*/ 414728 h 442199"/>
                  <a:gd name="connsiteX14" fmla="*/ 45005 w 2782363"/>
                  <a:gd name="connsiteY14" fmla="*/ 408479 h 442199"/>
                  <a:gd name="connsiteX15" fmla="*/ 43769 w 2782363"/>
                  <a:gd name="connsiteY15" fmla="*/ 4756 h 442199"/>
                  <a:gd name="connsiteX16" fmla="*/ 49640 w 2782363"/>
                  <a:gd name="connsiteY16" fmla="*/ 537 h 442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782363" h="442199">
                    <a:moveTo>
                      <a:pt x="2777660" y="55920"/>
                    </a:moveTo>
                    <a:cubicBezTo>
                      <a:pt x="2781368" y="58404"/>
                      <a:pt x="2783840" y="63372"/>
                      <a:pt x="2781368" y="68341"/>
                    </a:cubicBezTo>
                    <a:cubicBezTo>
                      <a:pt x="2705977" y="212419"/>
                      <a:pt x="2728223" y="344077"/>
                      <a:pt x="2760358" y="428536"/>
                    </a:cubicBezTo>
                    <a:cubicBezTo>
                      <a:pt x="2761593" y="434747"/>
                      <a:pt x="2759122" y="439715"/>
                      <a:pt x="2754178" y="442199"/>
                    </a:cubicBezTo>
                    <a:cubicBezTo>
                      <a:pt x="2752942" y="442199"/>
                      <a:pt x="2752942" y="442199"/>
                      <a:pt x="2750470" y="442199"/>
                    </a:cubicBezTo>
                    <a:cubicBezTo>
                      <a:pt x="2746762" y="442199"/>
                      <a:pt x="2744290" y="439715"/>
                      <a:pt x="2743055" y="435989"/>
                    </a:cubicBezTo>
                    <a:cubicBezTo>
                      <a:pt x="2708449" y="347803"/>
                      <a:pt x="2686202" y="209935"/>
                      <a:pt x="2764065" y="59646"/>
                    </a:cubicBezTo>
                    <a:cubicBezTo>
                      <a:pt x="2766537" y="54678"/>
                      <a:pt x="2772717" y="53436"/>
                      <a:pt x="2777660" y="55920"/>
                    </a:cubicBezTo>
                    <a:close/>
                    <a:moveTo>
                      <a:pt x="49640" y="537"/>
                    </a:moveTo>
                    <a:cubicBezTo>
                      <a:pt x="52112" y="-244"/>
                      <a:pt x="54893" y="-244"/>
                      <a:pt x="57364" y="1006"/>
                    </a:cubicBezTo>
                    <a:cubicBezTo>
                      <a:pt x="61072" y="3506"/>
                      <a:pt x="63544" y="9755"/>
                      <a:pt x="61072" y="14755"/>
                    </a:cubicBezTo>
                    <a:cubicBezTo>
                      <a:pt x="-13083" y="149746"/>
                      <a:pt x="26466" y="300986"/>
                      <a:pt x="62308" y="402229"/>
                    </a:cubicBezTo>
                    <a:cubicBezTo>
                      <a:pt x="64780" y="405979"/>
                      <a:pt x="61072" y="410978"/>
                      <a:pt x="57364" y="414728"/>
                    </a:cubicBezTo>
                    <a:cubicBezTo>
                      <a:pt x="54892" y="414728"/>
                      <a:pt x="54892" y="414728"/>
                      <a:pt x="53657" y="414728"/>
                    </a:cubicBezTo>
                    <a:cubicBezTo>
                      <a:pt x="49949" y="414728"/>
                      <a:pt x="46241" y="410978"/>
                      <a:pt x="45005" y="408479"/>
                    </a:cubicBezTo>
                    <a:cubicBezTo>
                      <a:pt x="6691" y="303486"/>
                      <a:pt x="-32858" y="148496"/>
                      <a:pt x="43769" y="4756"/>
                    </a:cubicBezTo>
                    <a:cubicBezTo>
                      <a:pt x="45005" y="2881"/>
                      <a:pt x="47168" y="1319"/>
                      <a:pt x="49640" y="5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36">
                <a:extLst>
                  <a:ext uri="{FF2B5EF4-FFF2-40B4-BE49-F238E27FC236}">
                    <a16:creationId xmlns:a16="http://schemas.microsoft.com/office/drawing/2014/main" id="{B4211E42-24F0-AE43-BBB7-CBECF74D9E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0841" y="10922856"/>
                <a:ext cx="6113760" cy="203244"/>
              </a:xfrm>
              <a:custGeom>
                <a:avLst/>
                <a:gdLst>
                  <a:gd name="T0" fmla="*/ 2378 w 4908"/>
                  <a:gd name="T1" fmla="*/ 32 h 164"/>
                  <a:gd name="T2" fmla="*/ 28 w 4908"/>
                  <a:gd name="T3" fmla="*/ 0 h 164"/>
                  <a:gd name="T4" fmla="*/ 0 w 4908"/>
                  <a:gd name="T5" fmla="*/ 0 h 164"/>
                  <a:gd name="T6" fmla="*/ 0 w 4908"/>
                  <a:gd name="T7" fmla="*/ 0 h 164"/>
                  <a:gd name="T8" fmla="*/ 65 w 4908"/>
                  <a:gd name="T9" fmla="*/ 106 h 164"/>
                  <a:gd name="T10" fmla="*/ 2526 w 4908"/>
                  <a:gd name="T11" fmla="*/ 135 h 164"/>
                  <a:gd name="T12" fmla="*/ 4907 w 4908"/>
                  <a:gd name="T13" fmla="*/ 163 h 164"/>
                  <a:gd name="T14" fmla="*/ 4907 w 4908"/>
                  <a:gd name="T15" fmla="*/ 68 h 164"/>
                  <a:gd name="T16" fmla="*/ 2378 w 4908"/>
                  <a:gd name="T17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08" h="164">
                    <a:moveTo>
                      <a:pt x="2378" y="32"/>
                    </a:move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70"/>
                      <a:pt x="65" y="106"/>
                      <a:pt x="65" y="106"/>
                    </a:cubicBezTo>
                    <a:lnTo>
                      <a:pt x="2526" y="135"/>
                    </a:lnTo>
                    <a:lnTo>
                      <a:pt x="4907" y="163"/>
                    </a:lnTo>
                    <a:lnTo>
                      <a:pt x="4907" y="68"/>
                    </a:lnTo>
                    <a:lnTo>
                      <a:pt x="2378" y="3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37">
                <a:extLst>
                  <a:ext uri="{FF2B5EF4-FFF2-40B4-BE49-F238E27FC236}">
                    <a16:creationId xmlns:a16="http://schemas.microsoft.com/office/drawing/2014/main" id="{E0BCB6A9-D52C-3645-AA81-3AA838BF7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0841" y="10922856"/>
                <a:ext cx="6113760" cy="203244"/>
              </a:xfrm>
              <a:custGeom>
                <a:avLst/>
                <a:gdLst>
                  <a:gd name="T0" fmla="*/ 2378 w 4908"/>
                  <a:gd name="T1" fmla="*/ 32 h 164"/>
                  <a:gd name="T2" fmla="*/ 28 w 4908"/>
                  <a:gd name="T3" fmla="*/ 0 h 164"/>
                  <a:gd name="T4" fmla="*/ 0 w 4908"/>
                  <a:gd name="T5" fmla="*/ 0 h 164"/>
                  <a:gd name="T6" fmla="*/ 0 w 4908"/>
                  <a:gd name="T7" fmla="*/ 0 h 164"/>
                  <a:gd name="T8" fmla="*/ 65 w 4908"/>
                  <a:gd name="T9" fmla="*/ 106 h 164"/>
                  <a:gd name="T10" fmla="*/ 2526 w 4908"/>
                  <a:gd name="T11" fmla="*/ 135 h 164"/>
                  <a:gd name="T12" fmla="*/ 4907 w 4908"/>
                  <a:gd name="T13" fmla="*/ 163 h 164"/>
                  <a:gd name="T14" fmla="*/ 4907 w 4908"/>
                  <a:gd name="T15" fmla="*/ 68 h 164"/>
                  <a:gd name="T16" fmla="*/ 2378 w 4908"/>
                  <a:gd name="T17" fmla="*/ 32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08" h="164">
                    <a:moveTo>
                      <a:pt x="2378" y="32"/>
                    </a:moveTo>
                    <a:lnTo>
                      <a:pt x="28" y="0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1" y="70"/>
                      <a:pt x="65" y="106"/>
                      <a:pt x="65" y="106"/>
                    </a:cubicBezTo>
                    <a:lnTo>
                      <a:pt x="2526" y="135"/>
                    </a:lnTo>
                    <a:lnTo>
                      <a:pt x="4907" y="163"/>
                    </a:lnTo>
                    <a:lnTo>
                      <a:pt x="4907" y="68"/>
                    </a:lnTo>
                    <a:lnTo>
                      <a:pt x="2378" y="32"/>
                    </a:ln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38">
                <a:extLst>
                  <a:ext uri="{FF2B5EF4-FFF2-40B4-BE49-F238E27FC236}">
                    <a16:creationId xmlns:a16="http://schemas.microsoft.com/office/drawing/2014/main" id="{06CB642A-9651-9149-93F3-E92EC0430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04779" y="11043704"/>
                <a:ext cx="7305752" cy="98874"/>
              </a:xfrm>
              <a:custGeom>
                <a:avLst/>
                <a:gdLst>
                  <a:gd name="T0" fmla="*/ 5854 w 5867"/>
                  <a:gd name="T1" fmla="*/ 80 h 81"/>
                  <a:gd name="T2" fmla="*/ 5854 w 5867"/>
                  <a:gd name="T3" fmla="*/ 80 h 81"/>
                  <a:gd name="T4" fmla="*/ 11 w 5867"/>
                  <a:gd name="T5" fmla="*/ 23 h 81"/>
                  <a:gd name="T6" fmla="*/ 11 w 5867"/>
                  <a:gd name="T7" fmla="*/ 23 h 81"/>
                  <a:gd name="T8" fmla="*/ 0 w 5867"/>
                  <a:gd name="T9" fmla="*/ 11 h 81"/>
                  <a:gd name="T10" fmla="*/ 0 w 5867"/>
                  <a:gd name="T11" fmla="*/ 11 h 81"/>
                  <a:gd name="T12" fmla="*/ 11 w 5867"/>
                  <a:gd name="T13" fmla="*/ 0 h 81"/>
                  <a:gd name="T14" fmla="*/ 11 w 5867"/>
                  <a:gd name="T15" fmla="*/ 0 h 81"/>
                  <a:gd name="T16" fmla="*/ 5854 w 5867"/>
                  <a:gd name="T17" fmla="*/ 57 h 81"/>
                  <a:gd name="T18" fmla="*/ 5854 w 5867"/>
                  <a:gd name="T19" fmla="*/ 57 h 81"/>
                  <a:gd name="T20" fmla="*/ 5866 w 5867"/>
                  <a:gd name="T21" fmla="*/ 68 h 81"/>
                  <a:gd name="T22" fmla="*/ 5866 w 5867"/>
                  <a:gd name="T23" fmla="*/ 68 h 81"/>
                  <a:gd name="T24" fmla="*/ 5854 w 5867"/>
                  <a:gd name="T25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67" h="81">
                    <a:moveTo>
                      <a:pt x="5854" y="80"/>
                    </a:moveTo>
                    <a:lnTo>
                      <a:pt x="5854" y="80"/>
                    </a:lnTo>
                    <a:lnTo>
                      <a:pt x="11" y="23"/>
                    </a:lnTo>
                    <a:lnTo>
                      <a:pt x="11" y="23"/>
                    </a:lnTo>
                    <a:cubicBezTo>
                      <a:pt x="5" y="23"/>
                      <a:pt x="0" y="17"/>
                      <a:pt x="0" y="11"/>
                    </a:cubicBezTo>
                    <a:lnTo>
                      <a:pt x="0" y="11"/>
                    </a:lnTo>
                    <a:cubicBezTo>
                      <a:pt x="0" y="5"/>
                      <a:pt x="5" y="0"/>
                      <a:pt x="11" y="0"/>
                    </a:cubicBezTo>
                    <a:lnTo>
                      <a:pt x="11" y="0"/>
                    </a:lnTo>
                    <a:lnTo>
                      <a:pt x="5854" y="57"/>
                    </a:lnTo>
                    <a:lnTo>
                      <a:pt x="5854" y="57"/>
                    </a:lnTo>
                    <a:cubicBezTo>
                      <a:pt x="5861" y="57"/>
                      <a:pt x="5866" y="62"/>
                      <a:pt x="5866" y="68"/>
                    </a:cubicBezTo>
                    <a:lnTo>
                      <a:pt x="5866" y="68"/>
                    </a:lnTo>
                    <a:cubicBezTo>
                      <a:pt x="5866" y="75"/>
                      <a:pt x="5860" y="80"/>
                      <a:pt x="5854" y="8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78F973-3682-9D4F-8C48-667D37566577}"/>
                </a:ext>
              </a:extLst>
            </p:cNvPr>
            <p:cNvGrpSpPr/>
            <p:nvPr/>
          </p:nvGrpSpPr>
          <p:grpSpPr>
            <a:xfrm>
              <a:off x="5970692" y="9121137"/>
              <a:ext cx="6322501" cy="1115089"/>
              <a:chOff x="5970692" y="9121137"/>
              <a:chExt cx="6322501" cy="1115089"/>
            </a:xfrm>
          </p:grpSpPr>
          <p:sp>
            <p:nvSpPr>
              <p:cNvPr id="70" name="Freeform 40">
                <a:extLst>
                  <a:ext uri="{FF2B5EF4-FFF2-40B4-BE49-F238E27FC236}">
                    <a16:creationId xmlns:a16="http://schemas.microsoft.com/office/drawing/2014/main" id="{D2FEAE3A-8E9F-BD4D-A235-B5C29E25A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967" y="9258466"/>
                <a:ext cx="6141226" cy="972268"/>
              </a:xfrm>
              <a:custGeom>
                <a:avLst/>
                <a:gdLst>
                  <a:gd name="T0" fmla="*/ 4734 w 4928"/>
                  <a:gd name="T1" fmla="*/ 14 h 781"/>
                  <a:gd name="T2" fmla="*/ 3257 w 4928"/>
                  <a:gd name="T3" fmla="*/ 0 h 781"/>
                  <a:gd name="T4" fmla="*/ 3257 w 4928"/>
                  <a:gd name="T5" fmla="*/ 0 h 781"/>
                  <a:gd name="T6" fmla="*/ 3257 w 4928"/>
                  <a:gd name="T7" fmla="*/ 0 h 781"/>
                  <a:gd name="T8" fmla="*/ 3257 w 4928"/>
                  <a:gd name="T9" fmla="*/ 0 h 781"/>
                  <a:gd name="T10" fmla="*/ 3258 w 4928"/>
                  <a:gd name="T11" fmla="*/ 1 h 781"/>
                  <a:gd name="T12" fmla="*/ 3257 w 4928"/>
                  <a:gd name="T13" fmla="*/ 1 h 781"/>
                  <a:gd name="T14" fmla="*/ 3257 w 4928"/>
                  <a:gd name="T15" fmla="*/ 1 h 781"/>
                  <a:gd name="T16" fmla="*/ 3244 w 4928"/>
                  <a:gd name="T17" fmla="*/ 726 h 781"/>
                  <a:gd name="T18" fmla="*/ 3244 w 4928"/>
                  <a:gd name="T19" fmla="*/ 726 h 781"/>
                  <a:gd name="T20" fmla="*/ 3244 w 4928"/>
                  <a:gd name="T21" fmla="*/ 726 h 781"/>
                  <a:gd name="T22" fmla="*/ 107 w 4928"/>
                  <a:gd name="T23" fmla="*/ 715 h 781"/>
                  <a:gd name="T24" fmla="*/ 0 w 4928"/>
                  <a:gd name="T25" fmla="*/ 713 h 781"/>
                  <a:gd name="T26" fmla="*/ 4741 w 4928"/>
                  <a:gd name="T27" fmla="*/ 780 h 781"/>
                  <a:gd name="T28" fmla="*/ 4741 w 4928"/>
                  <a:gd name="T29" fmla="*/ 780 h 781"/>
                  <a:gd name="T30" fmla="*/ 4734 w 4928"/>
                  <a:gd name="T31" fmla="*/ 14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28" h="781">
                    <a:moveTo>
                      <a:pt x="4734" y="14"/>
                    </a:moveTo>
                    <a:lnTo>
                      <a:pt x="3257" y="0"/>
                    </a:lnTo>
                    <a:lnTo>
                      <a:pt x="3257" y="0"/>
                    </a:lnTo>
                    <a:lnTo>
                      <a:pt x="3257" y="0"/>
                    </a:lnTo>
                    <a:lnTo>
                      <a:pt x="3257" y="0"/>
                    </a:lnTo>
                    <a:cubicBezTo>
                      <a:pt x="3257" y="0"/>
                      <a:pt x="3257" y="1"/>
                      <a:pt x="3258" y="1"/>
                    </a:cubicBezTo>
                    <a:lnTo>
                      <a:pt x="3257" y="1"/>
                    </a:lnTo>
                    <a:lnTo>
                      <a:pt x="3257" y="1"/>
                    </a:lnTo>
                    <a:cubicBezTo>
                      <a:pt x="3257" y="1"/>
                      <a:pt x="3540" y="348"/>
                      <a:pt x="3244" y="726"/>
                    </a:cubicBezTo>
                    <a:lnTo>
                      <a:pt x="3244" y="726"/>
                    </a:lnTo>
                    <a:lnTo>
                      <a:pt x="3244" y="726"/>
                    </a:lnTo>
                    <a:lnTo>
                      <a:pt x="107" y="715"/>
                    </a:lnTo>
                    <a:lnTo>
                      <a:pt x="0" y="713"/>
                    </a:lnTo>
                    <a:lnTo>
                      <a:pt x="4741" y="780"/>
                    </a:lnTo>
                    <a:lnTo>
                      <a:pt x="4741" y="780"/>
                    </a:lnTo>
                    <a:cubicBezTo>
                      <a:pt x="4741" y="780"/>
                      <a:pt x="4927" y="351"/>
                      <a:pt x="4734" y="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41">
                <a:extLst>
                  <a:ext uri="{FF2B5EF4-FFF2-40B4-BE49-F238E27FC236}">
                    <a16:creationId xmlns:a16="http://schemas.microsoft.com/office/drawing/2014/main" id="{311AFFB9-4BD9-9F42-9975-9EE8376B96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965" y="9220011"/>
                <a:ext cx="4410915" cy="944804"/>
              </a:xfrm>
              <a:custGeom>
                <a:avLst/>
                <a:gdLst>
                  <a:gd name="T0" fmla="*/ 3244 w 3541"/>
                  <a:gd name="T1" fmla="*/ 756 h 757"/>
                  <a:gd name="T2" fmla="*/ 3244 w 3541"/>
                  <a:gd name="T3" fmla="*/ 756 h 757"/>
                  <a:gd name="T4" fmla="*/ 3244 w 3541"/>
                  <a:gd name="T5" fmla="*/ 756 h 757"/>
                  <a:gd name="T6" fmla="*/ 3244 w 3541"/>
                  <a:gd name="T7" fmla="*/ 756 h 757"/>
                  <a:gd name="T8" fmla="*/ 3257 w 3541"/>
                  <a:gd name="T9" fmla="*/ 31 h 757"/>
                  <a:gd name="T10" fmla="*/ 3258 w 3541"/>
                  <a:gd name="T11" fmla="*/ 31 h 757"/>
                  <a:gd name="T12" fmla="*/ 3258 w 3541"/>
                  <a:gd name="T13" fmla="*/ 31 h 757"/>
                  <a:gd name="T14" fmla="*/ 3257 w 3541"/>
                  <a:gd name="T15" fmla="*/ 30 h 757"/>
                  <a:gd name="T16" fmla="*/ 3257 w 3541"/>
                  <a:gd name="T17" fmla="*/ 30 h 757"/>
                  <a:gd name="T18" fmla="*/ 3257 w 3541"/>
                  <a:gd name="T19" fmla="*/ 30 h 757"/>
                  <a:gd name="T20" fmla="*/ 39 w 3541"/>
                  <a:gd name="T21" fmla="*/ 0 h 757"/>
                  <a:gd name="T22" fmla="*/ 39 w 3541"/>
                  <a:gd name="T23" fmla="*/ 0 h 757"/>
                  <a:gd name="T24" fmla="*/ 0 w 3541"/>
                  <a:gd name="T25" fmla="*/ 743 h 757"/>
                  <a:gd name="T26" fmla="*/ 107 w 3541"/>
                  <a:gd name="T27" fmla="*/ 745 h 757"/>
                  <a:gd name="T28" fmla="*/ 3244 w 3541"/>
                  <a:gd name="T29" fmla="*/ 756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41" h="757">
                    <a:moveTo>
                      <a:pt x="3244" y="756"/>
                    </a:moveTo>
                    <a:lnTo>
                      <a:pt x="3244" y="756"/>
                    </a:lnTo>
                    <a:lnTo>
                      <a:pt x="3244" y="756"/>
                    </a:lnTo>
                    <a:lnTo>
                      <a:pt x="3244" y="756"/>
                    </a:lnTo>
                    <a:cubicBezTo>
                      <a:pt x="3540" y="378"/>
                      <a:pt x="3257" y="31"/>
                      <a:pt x="3257" y="31"/>
                    </a:cubicBezTo>
                    <a:lnTo>
                      <a:pt x="3258" y="31"/>
                    </a:lnTo>
                    <a:lnTo>
                      <a:pt x="3258" y="31"/>
                    </a:lnTo>
                    <a:cubicBezTo>
                      <a:pt x="3257" y="31"/>
                      <a:pt x="3257" y="30"/>
                      <a:pt x="3257" y="30"/>
                    </a:cubicBezTo>
                    <a:lnTo>
                      <a:pt x="3257" y="30"/>
                    </a:lnTo>
                    <a:lnTo>
                      <a:pt x="3257" y="30"/>
                    </a:lnTo>
                    <a:lnTo>
                      <a:pt x="39" y="0"/>
                    </a:lnTo>
                    <a:lnTo>
                      <a:pt x="39" y="0"/>
                    </a:lnTo>
                    <a:cubicBezTo>
                      <a:pt x="39" y="0"/>
                      <a:pt x="328" y="246"/>
                      <a:pt x="0" y="743"/>
                    </a:cubicBezTo>
                    <a:lnTo>
                      <a:pt x="107" y="745"/>
                    </a:lnTo>
                    <a:lnTo>
                      <a:pt x="3244" y="75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42">
                <a:extLst>
                  <a:ext uri="{FF2B5EF4-FFF2-40B4-BE49-F238E27FC236}">
                    <a16:creationId xmlns:a16="http://schemas.microsoft.com/office/drawing/2014/main" id="{C3F8A86E-24F0-6849-93BF-9B365295F1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51965" y="9220011"/>
                <a:ext cx="4410915" cy="944804"/>
              </a:xfrm>
              <a:custGeom>
                <a:avLst/>
                <a:gdLst>
                  <a:gd name="T0" fmla="*/ 3244 w 3541"/>
                  <a:gd name="T1" fmla="*/ 756 h 757"/>
                  <a:gd name="T2" fmla="*/ 3244 w 3541"/>
                  <a:gd name="T3" fmla="*/ 756 h 757"/>
                  <a:gd name="T4" fmla="*/ 3244 w 3541"/>
                  <a:gd name="T5" fmla="*/ 756 h 757"/>
                  <a:gd name="T6" fmla="*/ 3244 w 3541"/>
                  <a:gd name="T7" fmla="*/ 756 h 757"/>
                  <a:gd name="T8" fmla="*/ 3257 w 3541"/>
                  <a:gd name="T9" fmla="*/ 31 h 757"/>
                  <a:gd name="T10" fmla="*/ 3258 w 3541"/>
                  <a:gd name="T11" fmla="*/ 31 h 757"/>
                  <a:gd name="T12" fmla="*/ 3258 w 3541"/>
                  <a:gd name="T13" fmla="*/ 31 h 757"/>
                  <a:gd name="T14" fmla="*/ 3257 w 3541"/>
                  <a:gd name="T15" fmla="*/ 30 h 757"/>
                  <a:gd name="T16" fmla="*/ 3257 w 3541"/>
                  <a:gd name="T17" fmla="*/ 30 h 757"/>
                  <a:gd name="T18" fmla="*/ 3257 w 3541"/>
                  <a:gd name="T19" fmla="*/ 30 h 757"/>
                  <a:gd name="T20" fmla="*/ 39 w 3541"/>
                  <a:gd name="T21" fmla="*/ 0 h 757"/>
                  <a:gd name="T22" fmla="*/ 39 w 3541"/>
                  <a:gd name="T23" fmla="*/ 0 h 757"/>
                  <a:gd name="T24" fmla="*/ 0 w 3541"/>
                  <a:gd name="T25" fmla="*/ 743 h 757"/>
                  <a:gd name="T26" fmla="*/ 107 w 3541"/>
                  <a:gd name="T27" fmla="*/ 745 h 757"/>
                  <a:gd name="T28" fmla="*/ 3244 w 3541"/>
                  <a:gd name="T29" fmla="*/ 756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41" h="757">
                    <a:moveTo>
                      <a:pt x="3244" y="756"/>
                    </a:moveTo>
                    <a:lnTo>
                      <a:pt x="3244" y="756"/>
                    </a:lnTo>
                    <a:lnTo>
                      <a:pt x="3244" y="756"/>
                    </a:lnTo>
                    <a:lnTo>
                      <a:pt x="3244" y="756"/>
                    </a:lnTo>
                    <a:cubicBezTo>
                      <a:pt x="3540" y="378"/>
                      <a:pt x="3257" y="31"/>
                      <a:pt x="3257" y="31"/>
                    </a:cubicBezTo>
                    <a:lnTo>
                      <a:pt x="3258" y="31"/>
                    </a:lnTo>
                    <a:lnTo>
                      <a:pt x="3258" y="31"/>
                    </a:lnTo>
                    <a:cubicBezTo>
                      <a:pt x="3257" y="31"/>
                      <a:pt x="3257" y="30"/>
                      <a:pt x="3257" y="30"/>
                    </a:cubicBezTo>
                    <a:lnTo>
                      <a:pt x="3257" y="30"/>
                    </a:lnTo>
                    <a:lnTo>
                      <a:pt x="3257" y="30"/>
                    </a:lnTo>
                    <a:lnTo>
                      <a:pt x="39" y="0"/>
                    </a:lnTo>
                    <a:lnTo>
                      <a:pt x="39" y="0"/>
                    </a:lnTo>
                    <a:cubicBezTo>
                      <a:pt x="39" y="0"/>
                      <a:pt x="328" y="246"/>
                      <a:pt x="0" y="743"/>
                    </a:cubicBezTo>
                    <a:lnTo>
                      <a:pt x="107" y="745"/>
                    </a:lnTo>
                    <a:lnTo>
                      <a:pt x="3244" y="756"/>
                    </a:ln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43">
                <a:extLst>
                  <a:ext uri="{FF2B5EF4-FFF2-40B4-BE49-F238E27FC236}">
                    <a16:creationId xmlns:a16="http://schemas.microsoft.com/office/drawing/2014/main" id="{B78F2C20-48EE-B24F-B3C7-113883CF9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89354" y="9258466"/>
                <a:ext cx="455925" cy="906351"/>
              </a:xfrm>
              <a:custGeom>
                <a:avLst/>
                <a:gdLst>
                  <a:gd name="T0" fmla="*/ 68 w 366"/>
                  <a:gd name="T1" fmla="*/ 725 h 726"/>
                  <a:gd name="T2" fmla="*/ 68 w 366"/>
                  <a:gd name="T3" fmla="*/ 725 h 726"/>
                  <a:gd name="T4" fmla="*/ 82 w 366"/>
                  <a:gd name="T5" fmla="*/ 0 h 726"/>
                  <a:gd name="T6" fmla="*/ 13 w 366"/>
                  <a:gd name="T7" fmla="*/ 0 h 726"/>
                  <a:gd name="T8" fmla="*/ 13 w 366"/>
                  <a:gd name="T9" fmla="*/ 0 h 726"/>
                  <a:gd name="T10" fmla="*/ 0 w 366"/>
                  <a:gd name="T11" fmla="*/ 725 h 726"/>
                  <a:gd name="T12" fmla="*/ 68 w 366"/>
                  <a:gd name="T13" fmla="*/ 725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6" h="726">
                    <a:moveTo>
                      <a:pt x="68" y="725"/>
                    </a:moveTo>
                    <a:lnTo>
                      <a:pt x="68" y="725"/>
                    </a:lnTo>
                    <a:cubicBezTo>
                      <a:pt x="365" y="347"/>
                      <a:pt x="82" y="0"/>
                      <a:pt x="82" y="0"/>
                    </a:cubicBezTo>
                    <a:lnTo>
                      <a:pt x="13" y="0"/>
                    </a:lnTo>
                    <a:lnTo>
                      <a:pt x="13" y="0"/>
                    </a:lnTo>
                    <a:cubicBezTo>
                      <a:pt x="13" y="0"/>
                      <a:pt x="296" y="347"/>
                      <a:pt x="0" y="725"/>
                    </a:cubicBezTo>
                    <a:lnTo>
                      <a:pt x="68" y="725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97D98B62-60F0-7B49-B5D5-A22A19988E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6915" y="9435933"/>
                <a:ext cx="1551260" cy="612283"/>
              </a:xfrm>
              <a:custGeom>
                <a:avLst/>
                <a:gdLst>
                  <a:gd name="connsiteX0" fmla="*/ 49988 w 1551260"/>
                  <a:gd name="connsiteY0" fmla="*/ 10544 h 612283"/>
                  <a:gd name="connsiteX1" fmla="*/ 62347 w 1551260"/>
                  <a:gd name="connsiteY1" fmla="*/ 16787 h 612283"/>
                  <a:gd name="connsiteX2" fmla="*/ 17853 w 1551260"/>
                  <a:gd name="connsiteY2" fmla="*/ 607289 h 612283"/>
                  <a:gd name="connsiteX3" fmla="*/ 10437 w 1551260"/>
                  <a:gd name="connsiteY3" fmla="*/ 612283 h 612283"/>
                  <a:gd name="connsiteX4" fmla="*/ 5494 w 1551260"/>
                  <a:gd name="connsiteY4" fmla="*/ 611034 h 612283"/>
                  <a:gd name="connsiteX5" fmla="*/ 1786 w 1551260"/>
                  <a:gd name="connsiteY5" fmla="*/ 597302 h 612283"/>
                  <a:gd name="connsiteX6" fmla="*/ 43808 w 1551260"/>
                  <a:gd name="connsiteY6" fmla="*/ 23029 h 612283"/>
                  <a:gd name="connsiteX7" fmla="*/ 49988 w 1551260"/>
                  <a:gd name="connsiteY7" fmla="*/ 10544 h 612283"/>
                  <a:gd name="connsiteX8" fmla="*/ 1493848 w 1551260"/>
                  <a:gd name="connsiteY8" fmla="*/ 808 h 612283"/>
                  <a:gd name="connsiteX9" fmla="*/ 1506311 w 1551260"/>
                  <a:gd name="connsiteY9" fmla="*/ 5802 h 612283"/>
                  <a:gd name="connsiteX10" fmla="*/ 1461445 w 1551260"/>
                  <a:gd name="connsiteY10" fmla="*/ 596304 h 612283"/>
                  <a:gd name="connsiteX11" fmla="*/ 1453967 w 1551260"/>
                  <a:gd name="connsiteY11" fmla="*/ 601298 h 612283"/>
                  <a:gd name="connsiteX12" fmla="*/ 1448982 w 1551260"/>
                  <a:gd name="connsiteY12" fmla="*/ 600049 h 612283"/>
                  <a:gd name="connsiteX13" fmla="*/ 1445243 w 1551260"/>
                  <a:gd name="connsiteY13" fmla="*/ 587565 h 612283"/>
                  <a:gd name="connsiteX14" fmla="*/ 1488863 w 1551260"/>
                  <a:gd name="connsiteY14" fmla="*/ 13292 h 612283"/>
                  <a:gd name="connsiteX15" fmla="*/ 1493848 w 1551260"/>
                  <a:gd name="connsiteY15" fmla="*/ 808 h 612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51260" h="612283">
                    <a:moveTo>
                      <a:pt x="49988" y="10544"/>
                    </a:moveTo>
                    <a:cubicBezTo>
                      <a:pt x="54932" y="9296"/>
                      <a:pt x="61111" y="11793"/>
                      <a:pt x="62347" y="16787"/>
                    </a:cubicBezTo>
                    <a:cubicBezTo>
                      <a:pt x="111785" y="156609"/>
                      <a:pt x="145156" y="372586"/>
                      <a:pt x="17853" y="607289"/>
                    </a:cubicBezTo>
                    <a:cubicBezTo>
                      <a:pt x="16617" y="609786"/>
                      <a:pt x="12909" y="612283"/>
                      <a:pt x="10437" y="612283"/>
                    </a:cubicBezTo>
                    <a:cubicBezTo>
                      <a:pt x="7966" y="612283"/>
                      <a:pt x="6730" y="612283"/>
                      <a:pt x="5494" y="611034"/>
                    </a:cubicBezTo>
                    <a:cubicBezTo>
                      <a:pt x="550" y="608537"/>
                      <a:pt x="-1922" y="602295"/>
                      <a:pt x="1786" y="597302"/>
                    </a:cubicBezTo>
                    <a:cubicBezTo>
                      <a:pt x="125381" y="370089"/>
                      <a:pt x="93246" y="159106"/>
                      <a:pt x="43808" y="23029"/>
                    </a:cubicBezTo>
                    <a:cubicBezTo>
                      <a:pt x="42572" y="18035"/>
                      <a:pt x="45044" y="13041"/>
                      <a:pt x="49988" y="10544"/>
                    </a:cubicBezTo>
                    <a:close/>
                    <a:moveTo>
                      <a:pt x="1493848" y="808"/>
                    </a:moveTo>
                    <a:cubicBezTo>
                      <a:pt x="1498834" y="-1689"/>
                      <a:pt x="1505065" y="2056"/>
                      <a:pt x="1506311" y="5802"/>
                    </a:cubicBezTo>
                    <a:cubicBezTo>
                      <a:pt x="1557410" y="145624"/>
                      <a:pt x="1589814" y="361601"/>
                      <a:pt x="1461445" y="596304"/>
                    </a:cubicBezTo>
                    <a:cubicBezTo>
                      <a:pt x="1460198" y="598801"/>
                      <a:pt x="1457706" y="601298"/>
                      <a:pt x="1453967" y="601298"/>
                    </a:cubicBezTo>
                    <a:cubicBezTo>
                      <a:pt x="1451474" y="601298"/>
                      <a:pt x="1450228" y="601298"/>
                      <a:pt x="1448982" y="600049"/>
                    </a:cubicBezTo>
                    <a:cubicBezTo>
                      <a:pt x="1443996" y="597552"/>
                      <a:pt x="1442750" y="591310"/>
                      <a:pt x="1445243" y="587565"/>
                    </a:cubicBezTo>
                    <a:cubicBezTo>
                      <a:pt x="1569873" y="359104"/>
                      <a:pt x="1537469" y="149370"/>
                      <a:pt x="1488863" y="13292"/>
                    </a:cubicBezTo>
                    <a:cubicBezTo>
                      <a:pt x="1486371" y="8298"/>
                      <a:pt x="1488863" y="2056"/>
                      <a:pt x="1493848" y="80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3E94E83B-7A37-9A4E-9A54-3052F41CAA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38728" y="9357340"/>
                <a:ext cx="3975723" cy="597458"/>
              </a:xfrm>
              <a:custGeom>
                <a:avLst/>
                <a:gdLst>
                  <a:gd name="connsiteX0" fmla="*/ 24915 w 3975723"/>
                  <a:gd name="connsiteY0" fmla="*/ 521838 h 597458"/>
                  <a:gd name="connsiteX1" fmla="*/ 1948334 w 3975723"/>
                  <a:gd name="connsiteY1" fmla="*/ 548754 h 597458"/>
                  <a:gd name="connsiteX2" fmla="*/ 1970757 w 3975723"/>
                  <a:gd name="connsiteY2" fmla="*/ 573106 h 597458"/>
                  <a:gd name="connsiteX3" fmla="*/ 1947088 w 3975723"/>
                  <a:gd name="connsiteY3" fmla="*/ 597458 h 597458"/>
                  <a:gd name="connsiteX4" fmla="*/ 23669 w 3975723"/>
                  <a:gd name="connsiteY4" fmla="*/ 571824 h 597458"/>
                  <a:gd name="connsiteX5" fmla="*/ 0 w 3975723"/>
                  <a:gd name="connsiteY5" fmla="*/ 546190 h 597458"/>
                  <a:gd name="connsiteX6" fmla="*/ 24915 w 3975723"/>
                  <a:gd name="connsiteY6" fmla="*/ 521838 h 597458"/>
                  <a:gd name="connsiteX7" fmla="*/ 3872618 w 3975723"/>
                  <a:gd name="connsiteY7" fmla="*/ 516347 h 597458"/>
                  <a:gd name="connsiteX8" fmla="*/ 3897570 w 3975723"/>
                  <a:gd name="connsiteY8" fmla="*/ 539739 h 597458"/>
                  <a:gd name="connsiteX9" fmla="*/ 3875114 w 3975723"/>
                  <a:gd name="connsiteY9" fmla="*/ 564363 h 597458"/>
                  <a:gd name="connsiteX10" fmla="*/ 3188947 w 3975723"/>
                  <a:gd name="connsiteY10" fmla="*/ 586524 h 597458"/>
                  <a:gd name="connsiteX11" fmla="*/ 3163996 w 3975723"/>
                  <a:gd name="connsiteY11" fmla="*/ 564363 h 597458"/>
                  <a:gd name="connsiteX12" fmla="*/ 3187700 w 3975723"/>
                  <a:gd name="connsiteY12" fmla="*/ 539739 h 597458"/>
                  <a:gd name="connsiteX13" fmla="*/ 2830570 w 3975723"/>
                  <a:gd name="connsiteY13" fmla="*/ 307611 h 597458"/>
                  <a:gd name="connsiteX14" fmla="*/ 3952098 w 3975723"/>
                  <a:gd name="connsiteY14" fmla="*/ 310227 h 597458"/>
                  <a:gd name="connsiteX15" fmla="*/ 3975723 w 3975723"/>
                  <a:gd name="connsiteY15" fmla="*/ 336384 h 597458"/>
                  <a:gd name="connsiteX16" fmla="*/ 3952098 w 3975723"/>
                  <a:gd name="connsiteY16" fmla="*/ 361233 h 597458"/>
                  <a:gd name="connsiteX17" fmla="*/ 2830570 w 3975723"/>
                  <a:gd name="connsiteY17" fmla="*/ 357310 h 597458"/>
                  <a:gd name="connsiteX18" fmla="*/ 2806946 w 3975723"/>
                  <a:gd name="connsiteY18" fmla="*/ 332460 h 597458"/>
                  <a:gd name="connsiteX19" fmla="*/ 2830570 w 3975723"/>
                  <a:gd name="connsiteY19" fmla="*/ 307611 h 597458"/>
                  <a:gd name="connsiteX20" fmla="*/ 167741 w 3975723"/>
                  <a:gd name="connsiteY20" fmla="*/ 274650 h 597458"/>
                  <a:gd name="connsiteX21" fmla="*/ 2659930 w 3975723"/>
                  <a:gd name="connsiteY21" fmla="*/ 306340 h 597458"/>
                  <a:gd name="connsiteX22" fmla="*/ 2683606 w 3975723"/>
                  <a:gd name="connsiteY22" fmla="*/ 330425 h 597458"/>
                  <a:gd name="connsiteX23" fmla="*/ 2659930 w 3975723"/>
                  <a:gd name="connsiteY23" fmla="*/ 355777 h 597458"/>
                  <a:gd name="connsiteX24" fmla="*/ 166495 w 3975723"/>
                  <a:gd name="connsiteY24" fmla="*/ 322819 h 597458"/>
                  <a:gd name="connsiteX25" fmla="*/ 142819 w 3975723"/>
                  <a:gd name="connsiteY25" fmla="*/ 298735 h 597458"/>
                  <a:gd name="connsiteX26" fmla="*/ 167741 w 3975723"/>
                  <a:gd name="connsiteY26" fmla="*/ 274650 h 597458"/>
                  <a:gd name="connsiteX27" fmla="*/ 3513136 w 3975723"/>
                  <a:gd name="connsiteY27" fmla="*/ 98876 h 597458"/>
                  <a:gd name="connsiteX28" fmla="*/ 3918959 w 3975723"/>
                  <a:gd name="connsiteY28" fmla="*/ 100112 h 597458"/>
                  <a:gd name="connsiteX29" fmla="*/ 3942757 w 3975723"/>
                  <a:gd name="connsiteY29" fmla="*/ 123594 h 597458"/>
                  <a:gd name="connsiteX30" fmla="*/ 3918959 w 3975723"/>
                  <a:gd name="connsiteY30" fmla="*/ 147076 h 597458"/>
                  <a:gd name="connsiteX31" fmla="*/ 3513136 w 3975723"/>
                  <a:gd name="connsiteY31" fmla="*/ 147076 h 597458"/>
                  <a:gd name="connsiteX32" fmla="*/ 3488085 w 3975723"/>
                  <a:gd name="connsiteY32" fmla="*/ 123594 h 597458"/>
                  <a:gd name="connsiteX33" fmla="*/ 3513136 w 3975723"/>
                  <a:gd name="connsiteY33" fmla="*/ 98876 h 597458"/>
                  <a:gd name="connsiteX34" fmla="*/ 62106 w 3975723"/>
                  <a:gd name="connsiteY34" fmla="*/ 0 h 597458"/>
                  <a:gd name="connsiteX35" fmla="*/ 3077428 w 3975723"/>
                  <a:gd name="connsiteY35" fmla="*/ 28528 h 597458"/>
                  <a:gd name="connsiteX36" fmla="*/ 3102327 w 3975723"/>
                  <a:gd name="connsiteY36" fmla="*/ 52095 h 597458"/>
                  <a:gd name="connsiteX37" fmla="*/ 3077428 w 3975723"/>
                  <a:gd name="connsiteY37" fmla="*/ 75662 h 597458"/>
                  <a:gd name="connsiteX38" fmla="*/ 62106 w 3975723"/>
                  <a:gd name="connsiteY38" fmla="*/ 47133 h 597458"/>
                  <a:gd name="connsiteX39" fmla="*/ 38451 w 3975723"/>
                  <a:gd name="connsiteY39" fmla="*/ 23567 h 597458"/>
                  <a:gd name="connsiteX40" fmla="*/ 62106 w 3975723"/>
                  <a:gd name="connsiteY40" fmla="*/ 0 h 597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975723" h="597458">
                    <a:moveTo>
                      <a:pt x="24915" y="521838"/>
                    </a:moveTo>
                    <a:lnTo>
                      <a:pt x="1948334" y="548754"/>
                    </a:lnTo>
                    <a:cubicBezTo>
                      <a:pt x="1960792" y="548754"/>
                      <a:pt x="1970757" y="559007"/>
                      <a:pt x="1970757" y="573106"/>
                    </a:cubicBezTo>
                    <a:cubicBezTo>
                      <a:pt x="1970757" y="585923"/>
                      <a:pt x="1959546" y="597458"/>
                      <a:pt x="1947088" y="597458"/>
                    </a:cubicBezTo>
                    <a:lnTo>
                      <a:pt x="23669" y="571824"/>
                    </a:lnTo>
                    <a:cubicBezTo>
                      <a:pt x="11212" y="570543"/>
                      <a:pt x="0" y="560289"/>
                      <a:pt x="0" y="546190"/>
                    </a:cubicBezTo>
                    <a:cubicBezTo>
                      <a:pt x="0" y="533373"/>
                      <a:pt x="11212" y="521838"/>
                      <a:pt x="24915" y="521838"/>
                    </a:cubicBezTo>
                    <a:close/>
                    <a:moveTo>
                      <a:pt x="3872618" y="516347"/>
                    </a:moveTo>
                    <a:cubicBezTo>
                      <a:pt x="3886342" y="516347"/>
                      <a:pt x="3897570" y="526196"/>
                      <a:pt x="3897570" y="539739"/>
                    </a:cubicBezTo>
                    <a:cubicBezTo>
                      <a:pt x="3898817" y="552051"/>
                      <a:pt x="3888837" y="563132"/>
                      <a:pt x="3875114" y="564363"/>
                    </a:cubicBezTo>
                    <a:lnTo>
                      <a:pt x="3188947" y="586524"/>
                    </a:lnTo>
                    <a:cubicBezTo>
                      <a:pt x="3175224" y="586524"/>
                      <a:pt x="3165244" y="576674"/>
                      <a:pt x="3163996" y="564363"/>
                    </a:cubicBezTo>
                    <a:cubicBezTo>
                      <a:pt x="3163996" y="550820"/>
                      <a:pt x="3175224" y="539739"/>
                      <a:pt x="3187700" y="539739"/>
                    </a:cubicBezTo>
                    <a:close/>
                    <a:moveTo>
                      <a:pt x="2830570" y="307611"/>
                    </a:moveTo>
                    <a:lnTo>
                      <a:pt x="3952098" y="310227"/>
                    </a:lnTo>
                    <a:cubicBezTo>
                      <a:pt x="3965776" y="311535"/>
                      <a:pt x="3975723" y="321997"/>
                      <a:pt x="3975723" y="336384"/>
                    </a:cubicBezTo>
                    <a:cubicBezTo>
                      <a:pt x="3975723" y="349462"/>
                      <a:pt x="3965776" y="361233"/>
                      <a:pt x="3952098" y="361233"/>
                    </a:cubicBezTo>
                    <a:lnTo>
                      <a:pt x="2830570" y="357310"/>
                    </a:lnTo>
                    <a:cubicBezTo>
                      <a:pt x="2818136" y="357310"/>
                      <a:pt x="2806946" y="346847"/>
                      <a:pt x="2806946" y="332460"/>
                    </a:cubicBezTo>
                    <a:cubicBezTo>
                      <a:pt x="2806946" y="318074"/>
                      <a:pt x="2818136" y="307611"/>
                      <a:pt x="2830570" y="307611"/>
                    </a:cubicBezTo>
                    <a:close/>
                    <a:moveTo>
                      <a:pt x="167741" y="274650"/>
                    </a:moveTo>
                    <a:lnTo>
                      <a:pt x="2659930" y="306340"/>
                    </a:lnTo>
                    <a:cubicBezTo>
                      <a:pt x="2673637" y="306340"/>
                      <a:pt x="2684852" y="317749"/>
                      <a:pt x="2683606" y="330425"/>
                    </a:cubicBezTo>
                    <a:cubicBezTo>
                      <a:pt x="2683606" y="344369"/>
                      <a:pt x="2673637" y="355777"/>
                      <a:pt x="2659930" y="355777"/>
                    </a:cubicBezTo>
                    <a:lnTo>
                      <a:pt x="166495" y="322819"/>
                    </a:lnTo>
                    <a:cubicBezTo>
                      <a:pt x="154034" y="322819"/>
                      <a:pt x="142819" y="312678"/>
                      <a:pt x="142819" y="298735"/>
                    </a:cubicBezTo>
                    <a:cubicBezTo>
                      <a:pt x="142819" y="284791"/>
                      <a:pt x="154034" y="274650"/>
                      <a:pt x="167741" y="274650"/>
                    </a:cubicBezTo>
                    <a:close/>
                    <a:moveTo>
                      <a:pt x="3513136" y="98876"/>
                    </a:moveTo>
                    <a:lnTo>
                      <a:pt x="3918959" y="100112"/>
                    </a:lnTo>
                    <a:cubicBezTo>
                      <a:pt x="3931485" y="100112"/>
                      <a:pt x="3942757" y="111235"/>
                      <a:pt x="3942757" y="123594"/>
                    </a:cubicBezTo>
                    <a:cubicBezTo>
                      <a:pt x="3942757" y="137189"/>
                      <a:pt x="3931485" y="147076"/>
                      <a:pt x="3918959" y="147076"/>
                    </a:cubicBezTo>
                    <a:lnTo>
                      <a:pt x="3513136" y="147076"/>
                    </a:lnTo>
                    <a:cubicBezTo>
                      <a:pt x="3499358" y="147076"/>
                      <a:pt x="3488085" y="135953"/>
                      <a:pt x="3488085" y="123594"/>
                    </a:cubicBezTo>
                    <a:cubicBezTo>
                      <a:pt x="3488085" y="109999"/>
                      <a:pt x="3499358" y="98876"/>
                      <a:pt x="3513136" y="98876"/>
                    </a:cubicBezTo>
                    <a:close/>
                    <a:moveTo>
                      <a:pt x="62106" y="0"/>
                    </a:moveTo>
                    <a:lnTo>
                      <a:pt x="3077428" y="28528"/>
                    </a:lnTo>
                    <a:cubicBezTo>
                      <a:pt x="3091122" y="28528"/>
                      <a:pt x="3102327" y="39691"/>
                      <a:pt x="3102327" y="52095"/>
                    </a:cubicBezTo>
                    <a:cubicBezTo>
                      <a:pt x="3101082" y="64498"/>
                      <a:pt x="3089877" y="75662"/>
                      <a:pt x="3077428" y="75662"/>
                    </a:cubicBezTo>
                    <a:lnTo>
                      <a:pt x="62106" y="47133"/>
                    </a:lnTo>
                    <a:cubicBezTo>
                      <a:pt x="48411" y="47133"/>
                      <a:pt x="38451" y="37211"/>
                      <a:pt x="38451" y="23567"/>
                    </a:cubicBezTo>
                    <a:cubicBezTo>
                      <a:pt x="38451" y="9923"/>
                      <a:pt x="48411" y="0"/>
                      <a:pt x="62106" y="0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52">
                <a:extLst>
                  <a:ext uri="{FF2B5EF4-FFF2-40B4-BE49-F238E27FC236}">
                    <a16:creationId xmlns:a16="http://schemas.microsoft.com/office/drawing/2014/main" id="{E0C34C8A-0CDC-3B44-9E5C-85B1EA62B9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4501" y="9121137"/>
                <a:ext cx="5926999" cy="148314"/>
              </a:xfrm>
              <a:custGeom>
                <a:avLst/>
                <a:gdLst>
                  <a:gd name="T0" fmla="*/ 40 w 4759"/>
                  <a:gd name="T1" fmla="*/ 0 h 121"/>
                  <a:gd name="T2" fmla="*/ 4753 w 4759"/>
                  <a:gd name="T3" fmla="*/ 61 h 121"/>
                  <a:gd name="T4" fmla="*/ 4753 w 4759"/>
                  <a:gd name="T5" fmla="*/ 61 h 121"/>
                  <a:gd name="T6" fmla="*/ 4753 w 4759"/>
                  <a:gd name="T7" fmla="*/ 120 h 121"/>
                  <a:gd name="T8" fmla="*/ 19 w 4759"/>
                  <a:gd name="T9" fmla="*/ 75 h 121"/>
                  <a:gd name="T10" fmla="*/ 19 w 4759"/>
                  <a:gd name="T11" fmla="*/ 75 h 121"/>
                  <a:gd name="T12" fmla="*/ 40 w 4759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59" h="121">
                    <a:moveTo>
                      <a:pt x="40" y="0"/>
                    </a:moveTo>
                    <a:lnTo>
                      <a:pt x="4753" y="61"/>
                    </a:lnTo>
                    <a:lnTo>
                      <a:pt x="4753" y="61"/>
                    </a:lnTo>
                    <a:cubicBezTo>
                      <a:pt x="4753" y="61"/>
                      <a:pt x="4758" y="89"/>
                      <a:pt x="4753" y="120"/>
                    </a:cubicBezTo>
                    <a:lnTo>
                      <a:pt x="19" y="75"/>
                    </a:lnTo>
                    <a:lnTo>
                      <a:pt x="19" y="75"/>
                    </a:lnTo>
                    <a:cubicBezTo>
                      <a:pt x="19" y="75"/>
                      <a:pt x="0" y="38"/>
                      <a:pt x="4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53">
                <a:extLst>
                  <a:ext uri="{FF2B5EF4-FFF2-40B4-BE49-F238E27FC236}">
                    <a16:creationId xmlns:a16="http://schemas.microsoft.com/office/drawing/2014/main" id="{0E9421D1-A32F-F543-8547-236E2D30B7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0692" y="10142843"/>
                <a:ext cx="6086296" cy="93383"/>
              </a:xfrm>
              <a:custGeom>
                <a:avLst/>
                <a:gdLst>
                  <a:gd name="T0" fmla="*/ 4884 w 4885"/>
                  <a:gd name="T1" fmla="*/ 18 h 77"/>
                  <a:gd name="T2" fmla="*/ 31 w 4885"/>
                  <a:gd name="T3" fmla="*/ 0 h 77"/>
                  <a:gd name="T4" fmla="*/ 31 w 4885"/>
                  <a:gd name="T5" fmla="*/ 0 h 77"/>
                  <a:gd name="T6" fmla="*/ 32 w 4885"/>
                  <a:gd name="T7" fmla="*/ 76 h 77"/>
                  <a:gd name="T8" fmla="*/ 4884 w 4885"/>
                  <a:gd name="T9" fmla="*/ 66 h 77"/>
                  <a:gd name="T10" fmla="*/ 4884 w 4885"/>
                  <a:gd name="T11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85" h="77">
                    <a:moveTo>
                      <a:pt x="4884" y="18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0" y="32"/>
                      <a:pt x="32" y="76"/>
                    </a:cubicBezTo>
                    <a:lnTo>
                      <a:pt x="4884" y="66"/>
                    </a:lnTo>
                    <a:lnTo>
                      <a:pt x="4884" y="1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54">
                <a:extLst>
                  <a:ext uri="{FF2B5EF4-FFF2-40B4-BE49-F238E27FC236}">
                    <a16:creationId xmlns:a16="http://schemas.microsoft.com/office/drawing/2014/main" id="{2482792B-EFD6-7D4E-B483-10FD03EDB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4501" y="9121137"/>
                <a:ext cx="5926999" cy="148314"/>
              </a:xfrm>
              <a:custGeom>
                <a:avLst/>
                <a:gdLst>
                  <a:gd name="T0" fmla="*/ 40 w 4759"/>
                  <a:gd name="T1" fmla="*/ 0 h 121"/>
                  <a:gd name="T2" fmla="*/ 4753 w 4759"/>
                  <a:gd name="T3" fmla="*/ 61 h 121"/>
                  <a:gd name="T4" fmla="*/ 4753 w 4759"/>
                  <a:gd name="T5" fmla="*/ 61 h 121"/>
                  <a:gd name="T6" fmla="*/ 4753 w 4759"/>
                  <a:gd name="T7" fmla="*/ 120 h 121"/>
                  <a:gd name="T8" fmla="*/ 19 w 4759"/>
                  <a:gd name="T9" fmla="*/ 75 h 121"/>
                  <a:gd name="T10" fmla="*/ 19 w 4759"/>
                  <a:gd name="T11" fmla="*/ 75 h 121"/>
                  <a:gd name="T12" fmla="*/ 40 w 4759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59" h="121">
                    <a:moveTo>
                      <a:pt x="40" y="0"/>
                    </a:moveTo>
                    <a:lnTo>
                      <a:pt x="4753" y="61"/>
                    </a:lnTo>
                    <a:lnTo>
                      <a:pt x="4753" y="61"/>
                    </a:lnTo>
                    <a:cubicBezTo>
                      <a:pt x="4753" y="61"/>
                      <a:pt x="4758" y="89"/>
                      <a:pt x="4753" y="120"/>
                    </a:cubicBezTo>
                    <a:lnTo>
                      <a:pt x="19" y="75"/>
                    </a:lnTo>
                    <a:lnTo>
                      <a:pt x="19" y="75"/>
                    </a:lnTo>
                    <a:cubicBezTo>
                      <a:pt x="19" y="75"/>
                      <a:pt x="0" y="38"/>
                      <a:pt x="40" y="0"/>
                    </a:cubicBez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55">
                <a:extLst>
                  <a:ext uri="{FF2B5EF4-FFF2-40B4-BE49-F238E27FC236}">
                    <a16:creationId xmlns:a16="http://schemas.microsoft.com/office/drawing/2014/main" id="{562A1129-9EF3-B647-A493-2273A0FEC7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0692" y="10142843"/>
                <a:ext cx="6086296" cy="93383"/>
              </a:xfrm>
              <a:custGeom>
                <a:avLst/>
                <a:gdLst>
                  <a:gd name="T0" fmla="*/ 4884 w 4885"/>
                  <a:gd name="T1" fmla="*/ 18 h 77"/>
                  <a:gd name="T2" fmla="*/ 31 w 4885"/>
                  <a:gd name="T3" fmla="*/ 0 h 77"/>
                  <a:gd name="T4" fmla="*/ 31 w 4885"/>
                  <a:gd name="T5" fmla="*/ 0 h 77"/>
                  <a:gd name="T6" fmla="*/ 32 w 4885"/>
                  <a:gd name="T7" fmla="*/ 76 h 77"/>
                  <a:gd name="T8" fmla="*/ 4884 w 4885"/>
                  <a:gd name="T9" fmla="*/ 66 h 77"/>
                  <a:gd name="T10" fmla="*/ 4884 w 4885"/>
                  <a:gd name="T11" fmla="*/ 18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85" h="77">
                    <a:moveTo>
                      <a:pt x="4884" y="18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31" y="0"/>
                      <a:pt x="0" y="32"/>
                      <a:pt x="32" y="76"/>
                    </a:cubicBezTo>
                    <a:lnTo>
                      <a:pt x="4884" y="66"/>
                    </a:lnTo>
                    <a:lnTo>
                      <a:pt x="4884" y="18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E0B441D-35CC-344D-9471-4DC5D03FEE64}"/>
                </a:ext>
              </a:extLst>
            </p:cNvPr>
            <p:cNvGrpSpPr/>
            <p:nvPr/>
          </p:nvGrpSpPr>
          <p:grpSpPr>
            <a:xfrm>
              <a:off x="4081084" y="5193610"/>
              <a:ext cx="4778950" cy="5762202"/>
              <a:chOff x="4081084" y="5193610"/>
              <a:chExt cx="4778950" cy="5762202"/>
            </a:xfrm>
          </p:grpSpPr>
          <p:sp>
            <p:nvSpPr>
              <p:cNvPr id="58" name="Freeform 58">
                <a:extLst>
                  <a:ext uri="{FF2B5EF4-FFF2-40B4-BE49-F238E27FC236}">
                    <a16:creationId xmlns:a16="http://schemas.microsoft.com/office/drawing/2014/main" id="{91A905CE-7227-D241-8BA4-F15B73606C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03058" y="9884670"/>
                <a:ext cx="1093118" cy="1032693"/>
              </a:xfrm>
              <a:custGeom>
                <a:avLst/>
                <a:gdLst>
                  <a:gd name="T0" fmla="*/ 366 w 878"/>
                  <a:gd name="T1" fmla="*/ 506 h 831"/>
                  <a:gd name="T2" fmla="*/ 366 w 878"/>
                  <a:gd name="T3" fmla="*/ 506 h 831"/>
                  <a:gd name="T4" fmla="*/ 593 w 878"/>
                  <a:gd name="T5" fmla="*/ 830 h 831"/>
                  <a:gd name="T6" fmla="*/ 877 w 878"/>
                  <a:gd name="T7" fmla="*/ 481 h 831"/>
                  <a:gd name="T8" fmla="*/ 284 w 878"/>
                  <a:gd name="T9" fmla="*/ 0 h 831"/>
                  <a:gd name="T10" fmla="*/ 0 w 878"/>
                  <a:gd name="T11" fmla="*/ 350 h 831"/>
                  <a:gd name="T12" fmla="*/ 0 w 878"/>
                  <a:gd name="T13" fmla="*/ 350 h 831"/>
                  <a:gd name="T14" fmla="*/ 366 w 878"/>
                  <a:gd name="T15" fmla="*/ 506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78" h="831">
                    <a:moveTo>
                      <a:pt x="366" y="506"/>
                    </a:moveTo>
                    <a:lnTo>
                      <a:pt x="366" y="506"/>
                    </a:lnTo>
                    <a:cubicBezTo>
                      <a:pt x="529" y="639"/>
                      <a:pt x="631" y="784"/>
                      <a:pt x="593" y="830"/>
                    </a:cubicBezTo>
                    <a:lnTo>
                      <a:pt x="877" y="481"/>
                    </a:lnTo>
                    <a:lnTo>
                      <a:pt x="284" y="0"/>
                    </a:lnTo>
                    <a:lnTo>
                      <a:pt x="0" y="350"/>
                    </a:lnTo>
                    <a:lnTo>
                      <a:pt x="0" y="350"/>
                    </a:lnTo>
                    <a:cubicBezTo>
                      <a:pt x="38" y="303"/>
                      <a:pt x="201" y="373"/>
                      <a:pt x="366" y="50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61">
                <a:extLst>
                  <a:ext uri="{FF2B5EF4-FFF2-40B4-BE49-F238E27FC236}">
                    <a16:creationId xmlns:a16="http://schemas.microsoft.com/office/drawing/2014/main" id="{D24C660E-0FA9-0A4A-8711-C7730D1A7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084" y="10280170"/>
                <a:ext cx="791000" cy="675642"/>
              </a:xfrm>
              <a:custGeom>
                <a:avLst/>
                <a:gdLst>
                  <a:gd name="T0" fmla="*/ 384 w 634"/>
                  <a:gd name="T1" fmla="*/ 189 h 542"/>
                  <a:gd name="T2" fmla="*/ 384 w 634"/>
                  <a:gd name="T3" fmla="*/ 189 h 542"/>
                  <a:gd name="T4" fmla="*/ 14 w 634"/>
                  <a:gd name="T5" fmla="*/ 41 h 542"/>
                  <a:gd name="T6" fmla="*/ 14 w 634"/>
                  <a:gd name="T7" fmla="*/ 41 h 542"/>
                  <a:gd name="T8" fmla="*/ 97 w 634"/>
                  <a:gd name="T9" fmla="*/ 214 h 542"/>
                  <a:gd name="T10" fmla="*/ 97 w 634"/>
                  <a:gd name="T11" fmla="*/ 214 h 542"/>
                  <a:gd name="T12" fmla="*/ 246 w 634"/>
                  <a:gd name="T13" fmla="*/ 358 h 542"/>
                  <a:gd name="T14" fmla="*/ 246 w 634"/>
                  <a:gd name="T15" fmla="*/ 358 h 542"/>
                  <a:gd name="T16" fmla="*/ 417 w 634"/>
                  <a:gd name="T17" fmla="*/ 474 h 542"/>
                  <a:gd name="T18" fmla="*/ 417 w 634"/>
                  <a:gd name="T19" fmla="*/ 474 h 542"/>
                  <a:gd name="T20" fmla="*/ 604 w 634"/>
                  <a:gd name="T21" fmla="*/ 520 h 542"/>
                  <a:gd name="T22" fmla="*/ 604 w 634"/>
                  <a:gd name="T23" fmla="*/ 520 h 542"/>
                  <a:gd name="T24" fmla="*/ 384 w 634"/>
                  <a:gd name="T25" fmla="*/ 18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4" h="542">
                    <a:moveTo>
                      <a:pt x="384" y="189"/>
                    </a:moveTo>
                    <a:lnTo>
                      <a:pt x="384" y="189"/>
                    </a:lnTo>
                    <a:cubicBezTo>
                      <a:pt x="228" y="63"/>
                      <a:pt x="69" y="0"/>
                      <a:pt x="14" y="41"/>
                    </a:cubicBezTo>
                    <a:lnTo>
                      <a:pt x="14" y="41"/>
                    </a:lnTo>
                    <a:cubicBezTo>
                      <a:pt x="0" y="74"/>
                      <a:pt x="33" y="139"/>
                      <a:pt x="97" y="214"/>
                    </a:cubicBezTo>
                    <a:lnTo>
                      <a:pt x="97" y="214"/>
                    </a:lnTo>
                    <a:cubicBezTo>
                      <a:pt x="137" y="260"/>
                      <a:pt x="188" y="310"/>
                      <a:pt x="246" y="358"/>
                    </a:cubicBezTo>
                    <a:lnTo>
                      <a:pt x="246" y="358"/>
                    </a:lnTo>
                    <a:cubicBezTo>
                      <a:pt x="305" y="405"/>
                      <a:pt x="364" y="445"/>
                      <a:pt x="417" y="474"/>
                    </a:cubicBezTo>
                    <a:lnTo>
                      <a:pt x="417" y="474"/>
                    </a:lnTo>
                    <a:cubicBezTo>
                      <a:pt x="504" y="521"/>
                      <a:pt x="575" y="541"/>
                      <a:pt x="604" y="520"/>
                    </a:cubicBezTo>
                    <a:lnTo>
                      <a:pt x="604" y="520"/>
                    </a:lnTo>
                    <a:cubicBezTo>
                      <a:pt x="633" y="458"/>
                      <a:pt x="538" y="315"/>
                      <a:pt x="384" y="189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62">
                <a:extLst>
                  <a:ext uri="{FF2B5EF4-FFF2-40B4-BE49-F238E27FC236}">
                    <a16:creationId xmlns:a16="http://schemas.microsoft.com/office/drawing/2014/main" id="{4895DD12-A52E-0644-ABDE-84E62082E7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81084" y="10280170"/>
                <a:ext cx="791000" cy="675642"/>
              </a:xfrm>
              <a:custGeom>
                <a:avLst/>
                <a:gdLst>
                  <a:gd name="T0" fmla="*/ 384 w 634"/>
                  <a:gd name="T1" fmla="*/ 189 h 542"/>
                  <a:gd name="T2" fmla="*/ 384 w 634"/>
                  <a:gd name="T3" fmla="*/ 189 h 542"/>
                  <a:gd name="T4" fmla="*/ 14 w 634"/>
                  <a:gd name="T5" fmla="*/ 41 h 542"/>
                  <a:gd name="T6" fmla="*/ 14 w 634"/>
                  <a:gd name="T7" fmla="*/ 41 h 542"/>
                  <a:gd name="T8" fmla="*/ 97 w 634"/>
                  <a:gd name="T9" fmla="*/ 214 h 542"/>
                  <a:gd name="T10" fmla="*/ 97 w 634"/>
                  <a:gd name="T11" fmla="*/ 214 h 542"/>
                  <a:gd name="T12" fmla="*/ 246 w 634"/>
                  <a:gd name="T13" fmla="*/ 358 h 542"/>
                  <a:gd name="T14" fmla="*/ 246 w 634"/>
                  <a:gd name="T15" fmla="*/ 358 h 542"/>
                  <a:gd name="T16" fmla="*/ 417 w 634"/>
                  <a:gd name="T17" fmla="*/ 474 h 542"/>
                  <a:gd name="T18" fmla="*/ 417 w 634"/>
                  <a:gd name="T19" fmla="*/ 474 h 542"/>
                  <a:gd name="T20" fmla="*/ 604 w 634"/>
                  <a:gd name="T21" fmla="*/ 520 h 542"/>
                  <a:gd name="T22" fmla="*/ 604 w 634"/>
                  <a:gd name="T23" fmla="*/ 520 h 542"/>
                  <a:gd name="T24" fmla="*/ 384 w 634"/>
                  <a:gd name="T25" fmla="*/ 18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4" h="542">
                    <a:moveTo>
                      <a:pt x="384" y="189"/>
                    </a:moveTo>
                    <a:lnTo>
                      <a:pt x="384" y="189"/>
                    </a:lnTo>
                    <a:cubicBezTo>
                      <a:pt x="228" y="63"/>
                      <a:pt x="69" y="0"/>
                      <a:pt x="14" y="41"/>
                    </a:cubicBezTo>
                    <a:lnTo>
                      <a:pt x="14" y="41"/>
                    </a:lnTo>
                    <a:cubicBezTo>
                      <a:pt x="0" y="74"/>
                      <a:pt x="33" y="139"/>
                      <a:pt x="97" y="214"/>
                    </a:cubicBezTo>
                    <a:lnTo>
                      <a:pt x="97" y="214"/>
                    </a:lnTo>
                    <a:cubicBezTo>
                      <a:pt x="137" y="260"/>
                      <a:pt x="188" y="310"/>
                      <a:pt x="246" y="358"/>
                    </a:cubicBezTo>
                    <a:lnTo>
                      <a:pt x="246" y="358"/>
                    </a:lnTo>
                    <a:cubicBezTo>
                      <a:pt x="305" y="405"/>
                      <a:pt x="364" y="445"/>
                      <a:pt x="417" y="474"/>
                    </a:cubicBezTo>
                    <a:lnTo>
                      <a:pt x="417" y="474"/>
                    </a:lnTo>
                    <a:cubicBezTo>
                      <a:pt x="504" y="521"/>
                      <a:pt x="575" y="541"/>
                      <a:pt x="604" y="520"/>
                    </a:cubicBezTo>
                    <a:lnTo>
                      <a:pt x="604" y="520"/>
                    </a:lnTo>
                    <a:cubicBezTo>
                      <a:pt x="633" y="458"/>
                      <a:pt x="538" y="315"/>
                      <a:pt x="384" y="189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67">
                <a:extLst>
                  <a:ext uri="{FF2B5EF4-FFF2-40B4-BE49-F238E27FC236}">
                    <a16:creationId xmlns:a16="http://schemas.microsoft.com/office/drawing/2014/main" id="{79A12054-784D-8E46-94CE-15EAE7078A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364" y="5523192"/>
                <a:ext cx="3965979" cy="4762469"/>
              </a:xfrm>
              <a:custGeom>
                <a:avLst/>
                <a:gdLst>
                  <a:gd name="T0" fmla="*/ 3181 w 3182"/>
                  <a:gd name="T1" fmla="*/ 473 h 3825"/>
                  <a:gd name="T2" fmla="*/ 567 w 3182"/>
                  <a:gd name="T3" fmla="*/ 3824 h 3825"/>
                  <a:gd name="T4" fmla="*/ 567 w 3182"/>
                  <a:gd name="T5" fmla="*/ 3824 h 3825"/>
                  <a:gd name="T6" fmla="*/ 436 w 3182"/>
                  <a:gd name="T7" fmla="*/ 3650 h 3825"/>
                  <a:gd name="T8" fmla="*/ 436 w 3182"/>
                  <a:gd name="T9" fmla="*/ 3650 h 3825"/>
                  <a:gd name="T10" fmla="*/ 190 w 3182"/>
                  <a:gd name="T11" fmla="*/ 3417 h 3825"/>
                  <a:gd name="T12" fmla="*/ 190 w 3182"/>
                  <a:gd name="T13" fmla="*/ 3417 h 3825"/>
                  <a:gd name="T14" fmla="*/ 0 w 3182"/>
                  <a:gd name="T15" fmla="*/ 3303 h 3825"/>
                  <a:gd name="T16" fmla="*/ 2702 w 3182"/>
                  <a:gd name="T17" fmla="*/ 0 h 3825"/>
                  <a:gd name="T18" fmla="*/ 2656 w 3182"/>
                  <a:gd name="T19" fmla="*/ 363 h 3825"/>
                  <a:gd name="T20" fmla="*/ 2907 w 3182"/>
                  <a:gd name="T21" fmla="*/ 310 h 3825"/>
                  <a:gd name="T22" fmla="*/ 2862 w 3182"/>
                  <a:gd name="T23" fmla="*/ 625 h 3825"/>
                  <a:gd name="T24" fmla="*/ 3181 w 3182"/>
                  <a:gd name="T25" fmla="*/ 473 h 3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82" h="3825">
                    <a:moveTo>
                      <a:pt x="3181" y="473"/>
                    </a:moveTo>
                    <a:lnTo>
                      <a:pt x="567" y="3824"/>
                    </a:lnTo>
                    <a:lnTo>
                      <a:pt x="567" y="3824"/>
                    </a:lnTo>
                    <a:cubicBezTo>
                      <a:pt x="524" y="3759"/>
                      <a:pt x="479" y="3701"/>
                      <a:pt x="436" y="3650"/>
                    </a:cubicBezTo>
                    <a:lnTo>
                      <a:pt x="436" y="3650"/>
                    </a:lnTo>
                    <a:cubicBezTo>
                      <a:pt x="347" y="3547"/>
                      <a:pt x="261" y="3471"/>
                      <a:pt x="190" y="3417"/>
                    </a:cubicBezTo>
                    <a:lnTo>
                      <a:pt x="190" y="3417"/>
                    </a:lnTo>
                    <a:cubicBezTo>
                      <a:pt x="78" y="3334"/>
                      <a:pt x="0" y="3304"/>
                      <a:pt x="0" y="3303"/>
                    </a:cubicBezTo>
                    <a:lnTo>
                      <a:pt x="2702" y="0"/>
                    </a:lnTo>
                    <a:lnTo>
                      <a:pt x="2656" y="363"/>
                    </a:lnTo>
                    <a:lnTo>
                      <a:pt x="2907" y="310"/>
                    </a:lnTo>
                    <a:lnTo>
                      <a:pt x="2862" y="625"/>
                    </a:lnTo>
                    <a:lnTo>
                      <a:pt x="3181" y="47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68">
                <a:extLst>
                  <a:ext uri="{FF2B5EF4-FFF2-40B4-BE49-F238E27FC236}">
                    <a16:creationId xmlns:a16="http://schemas.microsoft.com/office/drawing/2014/main" id="{4ACC84CF-13D0-BC4E-8A1C-701E3F714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1795" y="9637485"/>
                <a:ext cx="1043678" cy="1043678"/>
              </a:xfrm>
              <a:custGeom>
                <a:avLst/>
                <a:gdLst>
                  <a:gd name="T0" fmla="*/ 594 w 840"/>
                  <a:gd name="T1" fmla="*/ 836 h 837"/>
                  <a:gd name="T2" fmla="*/ 839 w 840"/>
                  <a:gd name="T3" fmla="*/ 521 h 837"/>
                  <a:gd name="T4" fmla="*/ 839 w 840"/>
                  <a:gd name="T5" fmla="*/ 521 h 837"/>
                  <a:gd name="T6" fmla="*/ 272 w 840"/>
                  <a:gd name="T7" fmla="*/ 0 h 837"/>
                  <a:gd name="T8" fmla="*/ 0 w 840"/>
                  <a:gd name="T9" fmla="*/ 331 h 837"/>
                  <a:gd name="T10" fmla="*/ 0 w 840"/>
                  <a:gd name="T11" fmla="*/ 331 h 837"/>
                  <a:gd name="T12" fmla="*/ 594 w 840"/>
                  <a:gd name="T13" fmla="*/ 836 h 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40" h="837">
                    <a:moveTo>
                      <a:pt x="594" y="836"/>
                    </a:moveTo>
                    <a:lnTo>
                      <a:pt x="839" y="521"/>
                    </a:lnTo>
                    <a:lnTo>
                      <a:pt x="839" y="521"/>
                    </a:lnTo>
                    <a:cubicBezTo>
                      <a:pt x="569" y="116"/>
                      <a:pt x="272" y="1"/>
                      <a:pt x="272" y="0"/>
                    </a:cubicBezTo>
                    <a:lnTo>
                      <a:pt x="0" y="331"/>
                    </a:lnTo>
                    <a:lnTo>
                      <a:pt x="0" y="331"/>
                    </a:lnTo>
                    <a:cubicBezTo>
                      <a:pt x="0" y="331"/>
                      <a:pt x="320" y="424"/>
                      <a:pt x="594" y="83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69">
                <a:extLst>
                  <a:ext uri="{FF2B5EF4-FFF2-40B4-BE49-F238E27FC236}">
                    <a16:creationId xmlns:a16="http://schemas.microsoft.com/office/drawing/2014/main" id="{1AE1F01B-2654-084E-9C1B-6C53938C5F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9174" y="5193612"/>
                <a:ext cx="900860" cy="1109595"/>
              </a:xfrm>
              <a:custGeom>
                <a:avLst/>
                <a:gdLst>
                  <a:gd name="T0" fmla="*/ 720 w 721"/>
                  <a:gd name="T1" fmla="*/ 0 h 891"/>
                  <a:gd name="T2" fmla="*/ 655 w 721"/>
                  <a:gd name="T3" fmla="*/ 246 h 891"/>
                  <a:gd name="T4" fmla="*/ 525 w 721"/>
                  <a:gd name="T5" fmla="*/ 738 h 891"/>
                  <a:gd name="T6" fmla="*/ 206 w 721"/>
                  <a:gd name="T7" fmla="*/ 890 h 891"/>
                  <a:gd name="T8" fmla="*/ 251 w 721"/>
                  <a:gd name="T9" fmla="*/ 575 h 891"/>
                  <a:gd name="T10" fmla="*/ 0 w 721"/>
                  <a:gd name="T11" fmla="*/ 628 h 891"/>
                  <a:gd name="T12" fmla="*/ 46 w 721"/>
                  <a:gd name="T13" fmla="*/ 265 h 891"/>
                  <a:gd name="T14" fmla="*/ 469 w 721"/>
                  <a:gd name="T15" fmla="*/ 99 h 891"/>
                  <a:gd name="T16" fmla="*/ 720 w 721"/>
                  <a:gd name="T17" fmla="*/ 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1" h="891">
                    <a:moveTo>
                      <a:pt x="720" y="0"/>
                    </a:moveTo>
                    <a:lnTo>
                      <a:pt x="655" y="246"/>
                    </a:lnTo>
                    <a:lnTo>
                      <a:pt x="525" y="738"/>
                    </a:lnTo>
                    <a:lnTo>
                      <a:pt x="206" y="890"/>
                    </a:lnTo>
                    <a:lnTo>
                      <a:pt x="251" y="575"/>
                    </a:lnTo>
                    <a:lnTo>
                      <a:pt x="0" y="628"/>
                    </a:lnTo>
                    <a:lnTo>
                      <a:pt x="46" y="265"/>
                    </a:lnTo>
                    <a:lnTo>
                      <a:pt x="469" y="99"/>
                    </a:lnTo>
                    <a:lnTo>
                      <a:pt x="72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70">
                <a:extLst>
                  <a:ext uri="{FF2B5EF4-FFF2-40B4-BE49-F238E27FC236}">
                    <a16:creationId xmlns:a16="http://schemas.microsoft.com/office/drawing/2014/main" id="{14AE0A07-F8A6-684A-B0CA-B37DCC9D6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9174" y="5193612"/>
                <a:ext cx="900860" cy="1109595"/>
              </a:xfrm>
              <a:custGeom>
                <a:avLst/>
                <a:gdLst>
                  <a:gd name="T0" fmla="*/ 720 w 721"/>
                  <a:gd name="T1" fmla="*/ 0 h 891"/>
                  <a:gd name="T2" fmla="*/ 655 w 721"/>
                  <a:gd name="T3" fmla="*/ 246 h 891"/>
                  <a:gd name="T4" fmla="*/ 525 w 721"/>
                  <a:gd name="T5" fmla="*/ 738 h 891"/>
                  <a:gd name="T6" fmla="*/ 206 w 721"/>
                  <a:gd name="T7" fmla="*/ 890 h 891"/>
                  <a:gd name="T8" fmla="*/ 251 w 721"/>
                  <a:gd name="T9" fmla="*/ 575 h 891"/>
                  <a:gd name="T10" fmla="*/ 0 w 721"/>
                  <a:gd name="T11" fmla="*/ 628 h 891"/>
                  <a:gd name="T12" fmla="*/ 46 w 721"/>
                  <a:gd name="T13" fmla="*/ 265 h 891"/>
                  <a:gd name="T14" fmla="*/ 469 w 721"/>
                  <a:gd name="T15" fmla="*/ 99 h 891"/>
                  <a:gd name="T16" fmla="*/ 720 w 721"/>
                  <a:gd name="T17" fmla="*/ 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1" h="891">
                    <a:moveTo>
                      <a:pt x="720" y="0"/>
                    </a:moveTo>
                    <a:lnTo>
                      <a:pt x="655" y="246"/>
                    </a:lnTo>
                    <a:lnTo>
                      <a:pt x="525" y="738"/>
                    </a:lnTo>
                    <a:lnTo>
                      <a:pt x="206" y="890"/>
                    </a:lnTo>
                    <a:lnTo>
                      <a:pt x="251" y="575"/>
                    </a:lnTo>
                    <a:lnTo>
                      <a:pt x="0" y="628"/>
                    </a:lnTo>
                    <a:lnTo>
                      <a:pt x="46" y="265"/>
                    </a:lnTo>
                    <a:lnTo>
                      <a:pt x="469" y="99"/>
                    </a:lnTo>
                    <a:lnTo>
                      <a:pt x="720" y="0"/>
                    </a:lnTo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71">
                <a:extLst>
                  <a:ext uri="{FF2B5EF4-FFF2-40B4-BE49-F238E27FC236}">
                    <a16:creationId xmlns:a16="http://schemas.microsoft.com/office/drawing/2014/main" id="{84EA28C5-A6BE-134B-97F9-5A9E6C2A8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88565" y="5907707"/>
                <a:ext cx="3383716" cy="4163728"/>
              </a:xfrm>
              <a:custGeom>
                <a:avLst/>
                <a:gdLst>
                  <a:gd name="T0" fmla="*/ 2717 w 2718"/>
                  <a:gd name="T1" fmla="*/ 0 h 3341"/>
                  <a:gd name="T2" fmla="*/ 2672 w 2718"/>
                  <a:gd name="T3" fmla="*/ 315 h 3341"/>
                  <a:gd name="T4" fmla="*/ 246 w 2718"/>
                  <a:gd name="T5" fmla="*/ 3340 h 3341"/>
                  <a:gd name="T6" fmla="*/ 246 w 2718"/>
                  <a:gd name="T7" fmla="*/ 3340 h 3341"/>
                  <a:gd name="T8" fmla="*/ 0 w 2718"/>
                  <a:gd name="T9" fmla="*/ 3107 h 3341"/>
                  <a:gd name="T10" fmla="*/ 2466 w 2718"/>
                  <a:gd name="T11" fmla="*/ 53 h 3341"/>
                  <a:gd name="T12" fmla="*/ 2717 w 2718"/>
                  <a:gd name="T13" fmla="*/ 0 h 3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18" h="3341">
                    <a:moveTo>
                      <a:pt x="2717" y="0"/>
                    </a:moveTo>
                    <a:lnTo>
                      <a:pt x="2672" y="315"/>
                    </a:lnTo>
                    <a:lnTo>
                      <a:pt x="246" y="3340"/>
                    </a:lnTo>
                    <a:lnTo>
                      <a:pt x="246" y="3340"/>
                    </a:lnTo>
                    <a:cubicBezTo>
                      <a:pt x="157" y="3237"/>
                      <a:pt x="71" y="3161"/>
                      <a:pt x="0" y="3107"/>
                    </a:cubicBezTo>
                    <a:lnTo>
                      <a:pt x="2466" y="53"/>
                    </a:lnTo>
                    <a:lnTo>
                      <a:pt x="2717" y="0"/>
                    </a:ln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65">
                <a:extLst>
                  <a:ext uri="{FF2B5EF4-FFF2-40B4-BE49-F238E27FC236}">
                    <a16:creationId xmlns:a16="http://schemas.microsoft.com/office/drawing/2014/main" id="{B3F43808-6BF7-0645-9565-527D800D54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66407" y="6013636"/>
                <a:ext cx="2457808" cy="3715987"/>
              </a:xfrm>
              <a:custGeom>
                <a:avLst/>
                <a:gdLst>
                  <a:gd name="connsiteX0" fmla="*/ 1651593 w 2457808"/>
                  <a:gd name="connsiteY0" fmla="*/ 1659829 h 3715987"/>
                  <a:gd name="connsiteX1" fmla="*/ 1652840 w 2457808"/>
                  <a:gd name="connsiteY1" fmla="*/ 1673520 h 3715987"/>
                  <a:gd name="connsiteX2" fmla="*/ 16375 w 2457808"/>
                  <a:gd name="connsiteY2" fmla="*/ 3712253 h 3715987"/>
                  <a:gd name="connsiteX3" fmla="*/ 8897 w 2457808"/>
                  <a:gd name="connsiteY3" fmla="*/ 3715987 h 3715987"/>
                  <a:gd name="connsiteX4" fmla="*/ 3911 w 2457808"/>
                  <a:gd name="connsiteY4" fmla="*/ 3713498 h 3715987"/>
                  <a:gd name="connsiteX5" fmla="*/ 2665 w 2457808"/>
                  <a:gd name="connsiteY5" fmla="*/ 3699807 h 3715987"/>
                  <a:gd name="connsiteX6" fmla="*/ 1637884 w 2457808"/>
                  <a:gd name="connsiteY6" fmla="*/ 1661073 h 3715987"/>
                  <a:gd name="connsiteX7" fmla="*/ 1651593 w 2457808"/>
                  <a:gd name="connsiteY7" fmla="*/ 1659829 h 3715987"/>
                  <a:gd name="connsiteX8" fmla="*/ 2454824 w 2457808"/>
                  <a:gd name="connsiteY8" fmla="*/ 2172 h 3715987"/>
                  <a:gd name="connsiteX9" fmla="*/ 2456071 w 2457808"/>
                  <a:gd name="connsiteY9" fmla="*/ 15868 h 3715987"/>
                  <a:gd name="connsiteX10" fmla="*/ 329483 w 2457808"/>
                  <a:gd name="connsiteY10" fmla="*/ 2646600 h 3715987"/>
                  <a:gd name="connsiteX11" fmla="*/ 322004 w 2457808"/>
                  <a:gd name="connsiteY11" fmla="*/ 2650335 h 3715987"/>
                  <a:gd name="connsiteX12" fmla="*/ 315771 w 2457808"/>
                  <a:gd name="connsiteY12" fmla="*/ 2647845 h 3715987"/>
                  <a:gd name="connsiteX13" fmla="*/ 314524 w 2457808"/>
                  <a:gd name="connsiteY13" fmla="*/ 2634150 h 3715987"/>
                  <a:gd name="connsiteX14" fmla="*/ 2441112 w 2457808"/>
                  <a:gd name="connsiteY14" fmla="*/ 4662 h 3715987"/>
                  <a:gd name="connsiteX15" fmla="*/ 2454824 w 2457808"/>
                  <a:gd name="connsiteY15" fmla="*/ 2172 h 3715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57808" h="3715987">
                    <a:moveTo>
                      <a:pt x="1651593" y="1659829"/>
                    </a:moveTo>
                    <a:cubicBezTo>
                      <a:pt x="1655332" y="1663562"/>
                      <a:pt x="1656579" y="1669786"/>
                      <a:pt x="1652840" y="1673520"/>
                    </a:cubicBezTo>
                    <a:lnTo>
                      <a:pt x="16375" y="3712253"/>
                    </a:lnTo>
                    <a:cubicBezTo>
                      <a:pt x="15128" y="3714743"/>
                      <a:pt x="11389" y="3715987"/>
                      <a:pt x="8897" y="3715987"/>
                    </a:cubicBezTo>
                    <a:cubicBezTo>
                      <a:pt x="7650" y="3715987"/>
                      <a:pt x="5158" y="3714743"/>
                      <a:pt x="3911" y="3713498"/>
                    </a:cubicBezTo>
                    <a:cubicBezTo>
                      <a:pt x="-1074" y="3711009"/>
                      <a:pt x="-1074" y="3704786"/>
                      <a:pt x="2665" y="3699807"/>
                    </a:cubicBezTo>
                    <a:lnTo>
                      <a:pt x="1637884" y="1661073"/>
                    </a:lnTo>
                    <a:cubicBezTo>
                      <a:pt x="1641623" y="1657339"/>
                      <a:pt x="1646608" y="1657339"/>
                      <a:pt x="1651593" y="1659829"/>
                    </a:cubicBezTo>
                    <a:close/>
                    <a:moveTo>
                      <a:pt x="2454824" y="2172"/>
                    </a:moveTo>
                    <a:cubicBezTo>
                      <a:pt x="2458564" y="5907"/>
                      <a:pt x="2458564" y="12132"/>
                      <a:pt x="2456071" y="15868"/>
                    </a:cubicBezTo>
                    <a:lnTo>
                      <a:pt x="329483" y="2646600"/>
                    </a:lnTo>
                    <a:cubicBezTo>
                      <a:pt x="326990" y="2649090"/>
                      <a:pt x="324497" y="2650335"/>
                      <a:pt x="322004" y="2650335"/>
                    </a:cubicBezTo>
                    <a:cubicBezTo>
                      <a:pt x="319510" y="2650335"/>
                      <a:pt x="318264" y="2649090"/>
                      <a:pt x="315771" y="2647845"/>
                    </a:cubicBezTo>
                    <a:cubicBezTo>
                      <a:pt x="312031" y="2645355"/>
                      <a:pt x="312031" y="2639130"/>
                      <a:pt x="314524" y="2634150"/>
                    </a:cubicBezTo>
                    <a:lnTo>
                      <a:pt x="2441112" y="4662"/>
                    </a:lnTo>
                    <a:cubicBezTo>
                      <a:pt x="2444852" y="-318"/>
                      <a:pt x="2451084" y="-1563"/>
                      <a:pt x="2454824" y="21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74">
                <a:extLst>
                  <a:ext uri="{FF2B5EF4-FFF2-40B4-BE49-F238E27FC236}">
                    <a16:creationId xmlns:a16="http://schemas.microsoft.com/office/drawing/2014/main" id="{4B96C63C-4B4E-9E48-B390-0F5F760BC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1439" y="5193610"/>
                <a:ext cx="313105" cy="307611"/>
              </a:xfrm>
              <a:custGeom>
                <a:avLst/>
                <a:gdLst>
                  <a:gd name="T0" fmla="*/ 0 w 252"/>
                  <a:gd name="T1" fmla="*/ 99 h 247"/>
                  <a:gd name="T2" fmla="*/ 0 w 252"/>
                  <a:gd name="T3" fmla="*/ 99 h 247"/>
                  <a:gd name="T4" fmla="*/ 63 w 252"/>
                  <a:gd name="T5" fmla="*/ 158 h 247"/>
                  <a:gd name="T6" fmla="*/ 63 w 252"/>
                  <a:gd name="T7" fmla="*/ 158 h 247"/>
                  <a:gd name="T8" fmla="*/ 118 w 252"/>
                  <a:gd name="T9" fmla="*/ 201 h 247"/>
                  <a:gd name="T10" fmla="*/ 118 w 252"/>
                  <a:gd name="T11" fmla="*/ 201 h 247"/>
                  <a:gd name="T12" fmla="*/ 186 w 252"/>
                  <a:gd name="T13" fmla="*/ 246 h 247"/>
                  <a:gd name="T14" fmla="*/ 251 w 252"/>
                  <a:gd name="T15" fmla="*/ 0 h 247"/>
                  <a:gd name="T16" fmla="*/ 0 w 252"/>
                  <a:gd name="T17" fmla="*/ 9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" h="247">
                    <a:moveTo>
                      <a:pt x="0" y="99"/>
                    </a:moveTo>
                    <a:lnTo>
                      <a:pt x="0" y="99"/>
                    </a:lnTo>
                    <a:cubicBezTo>
                      <a:pt x="16" y="116"/>
                      <a:pt x="38" y="136"/>
                      <a:pt x="63" y="158"/>
                    </a:cubicBezTo>
                    <a:lnTo>
                      <a:pt x="63" y="158"/>
                    </a:lnTo>
                    <a:cubicBezTo>
                      <a:pt x="80" y="172"/>
                      <a:pt x="98" y="186"/>
                      <a:pt x="118" y="201"/>
                    </a:cubicBezTo>
                    <a:lnTo>
                      <a:pt x="118" y="201"/>
                    </a:lnTo>
                    <a:cubicBezTo>
                      <a:pt x="139" y="216"/>
                      <a:pt x="161" y="232"/>
                      <a:pt x="186" y="246"/>
                    </a:cubicBezTo>
                    <a:lnTo>
                      <a:pt x="251" y="0"/>
                    </a:lnTo>
                    <a:lnTo>
                      <a:pt x="0" y="9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75">
                <a:extLst>
                  <a:ext uri="{FF2B5EF4-FFF2-40B4-BE49-F238E27FC236}">
                    <a16:creationId xmlns:a16="http://schemas.microsoft.com/office/drawing/2014/main" id="{3F1F2258-5E19-E047-BC18-BB21A2D89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9176" y="5391362"/>
                <a:ext cx="730577" cy="911845"/>
              </a:xfrm>
              <a:custGeom>
                <a:avLst/>
                <a:gdLst>
                  <a:gd name="T0" fmla="*/ 206 w 588"/>
                  <a:gd name="T1" fmla="*/ 732 h 733"/>
                  <a:gd name="T2" fmla="*/ 251 w 588"/>
                  <a:gd name="T3" fmla="*/ 417 h 733"/>
                  <a:gd name="T4" fmla="*/ 0 w 588"/>
                  <a:gd name="T5" fmla="*/ 470 h 733"/>
                  <a:gd name="T6" fmla="*/ 532 w 588"/>
                  <a:gd name="T7" fmla="*/ 0 h 733"/>
                  <a:gd name="T8" fmla="*/ 532 w 588"/>
                  <a:gd name="T9" fmla="*/ 0 h 733"/>
                  <a:gd name="T10" fmla="*/ 587 w 588"/>
                  <a:gd name="T11" fmla="*/ 43 h 733"/>
                  <a:gd name="T12" fmla="*/ 206 w 588"/>
                  <a:gd name="T13" fmla="*/ 732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88" h="733">
                    <a:moveTo>
                      <a:pt x="206" y="732"/>
                    </a:moveTo>
                    <a:lnTo>
                      <a:pt x="251" y="417"/>
                    </a:lnTo>
                    <a:lnTo>
                      <a:pt x="0" y="470"/>
                    </a:lnTo>
                    <a:lnTo>
                      <a:pt x="532" y="0"/>
                    </a:lnTo>
                    <a:lnTo>
                      <a:pt x="532" y="0"/>
                    </a:lnTo>
                    <a:cubicBezTo>
                      <a:pt x="549" y="14"/>
                      <a:pt x="567" y="28"/>
                      <a:pt x="587" y="43"/>
                    </a:cubicBezTo>
                    <a:lnTo>
                      <a:pt x="206" y="73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A8CC49AD-CB15-9B4C-B15F-D03A17624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5969" y="9732353"/>
                <a:ext cx="688381" cy="826719"/>
              </a:xfrm>
              <a:custGeom>
                <a:avLst/>
                <a:gdLst>
                  <a:gd name="connsiteX0" fmla="*/ 284378 w 688381"/>
                  <a:gd name="connsiteY0" fmla="*/ 511855 h 826719"/>
                  <a:gd name="connsiteX1" fmla="*/ 577604 w 688381"/>
                  <a:gd name="connsiteY1" fmla="*/ 813030 h 826719"/>
                  <a:gd name="connsiteX2" fmla="*/ 573876 w 688381"/>
                  <a:gd name="connsiteY2" fmla="*/ 825475 h 826719"/>
                  <a:gd name="connsiteX3" fmla="*/ 568906 w 688381"/>
                  <a:gd name="connsiteY3" fmla="*/ 826719 h 826719"/>
                  <a:gd name="connsiteX4" fmla="*/ 561452 w 688381"/>
                  <a:gd name="connsiteY4" fmla="*/ 822986 h 826719"/>
                  <a:gd name="connsiteX5" fmla="*/ 273196 w 688381"/>
                  <a:gd name="connsiteY5" fmla="*/ 528034 h 826719"/>
                  <a:gd name="connsiteX6" fmla="*/ 270711 w 688381"/>
                  <a:gd name="connsiteY6" fmla="*/ 514344 h 826719"/>
                  <a:gd name="connsiteX7" fmla="*/ 284378 w 688381"/>
                  <a:gd name="connsiteY7" fmla="*/ 511855 h 826719"/>
                  <a:gd name="connsiteX8" fmla="*/ 12788 w 688381"/>
                  <a:gd name="connsiteY8" fmla="*/ 110854 h 826719"/>
                  <a:gd name="connsiteX9" fmla="*/ 686206 w 688381"/>
                  <a:gd name="connsiteY9" fmla="*/ 680007 h 826719"/>
                  <a:gd name="connsiteX10" fmla="*/ 683712 w 688381"/>
                  <a:gd name="connsiteY10" fmla="*/ 693647 h 826719"/>
                  <a:gd name="connsiteX11" fmla="*/ 678724 w 688381"/>
                  <a:gd name="connsiteY11" fmla="*/ 694887 h 826719"/>
                  <a:gd name="connsiteX12" fmla="*/ 669994 w 688381"/>
                  <a:gd name="connsiteY12" fmla="*/ 689927 h 826719"/>
                  <a:gd name="connsiteX13" fmla="*/ 6552 w 688381"/>
                  <a:gd name="connsiteY13" fmla="*/ 129454 h 826719"/>
                  <a:gd name="connsiteX14" fmla="*/ 317 w 688381"/>
                  <a:gd name="connsiteY14" fmla="*/ 117054 h 826719"/>
                  <a:gd name="connsiteX15" fmla="*/ 12788 w 688381"/>
                  <a:gd name="connsiteY15" fmla="*/ 110854 h 826719"/>
                  <a:gd name="connsiteX16" fmla="*/ 190939 w 688381"/>
                  <a:gd name="connsiteY16" fmla="*/ 1001 h 826719"/>
                  <a:gd name="connsiteX17" fmla="*/ 521449 w 688381"/>
                  <a:gd name="connsiteY17" fmla="*/ 255768 h 826719"/>
                  <a:gd name="connsiteX18" fmla="*/ 521449 w 688381"/>
                  <a:gd name="connsiteY18" fmla="*/ 269439 h 826719"/>
                  <a:gd name="connsiteX19" fmla="*/ 514022 w 688381"/>
                  <a:gd name="connsiteY19" fmla="*/ 271924 h 826719"/>
                  <a:gd name="connsiteX20" fmla="*/ 507832 w 688381"/>
                  <a:gd name="connsiteY20" fmla="*/ 269439 h 826719"/>
                  <a:gd name="connsiteX21" fmla="*/ 182273 w 688381"/>
                  <a:gd name="connsiteY21" fmla="*/ 18399 h 826719"/>
                  <a:gd name="connsiteX22" fmla="*/ 177322 w 688381"/>
                  <a:gd name="connsiteY22" fmla="*/ 4729 h 826719"/>
                  <a:gd name="connsiteX23" fmla="*/ 190939 w 688381"/>
                  <a:gd name="connsiteY23" fmla="*/ 1001 h 8267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688381" h="826719">
                    <a:moveTo>
                      <a:pt x="284378" y="511855"/>
                    </a:moveTo>
                    <a:cubicBezTo>
                      <a:pt x="285621" y="513100"/>
                      <a:pt x="457083" y="623862"/>
                      <a:pt x="577604" y="813030"/>
                    </a:cubicBezTo>
                    <a:cubicBezTo>
                      <a:pt x="580089" y="818008"/>
                      <a:pt x="578846" y="822986"/>
                      <a:pt x="573876" y="825475"/>
                    </a:cubicBezTo>
                    <a:cubicBezTo>
                      <a:pt x="572634" y="826719"/>
                      <a:pt x="571391" y="826719"/>
                      <a:pt x="568906" y="826719"/>
                    </a:cubicBezTo>
                    <a:cubicBezTo>
                      <a:pt x="566421" y="826719"/>
                      <a:pt x="562694" y="825475"/>
                      <a:pt x="561452" y="822986"/>
                    </a:cubicBezTo>
                    <a:cubicBezTo>
                      <a:pt x="443416" y="638796"/>
                      <a:pt x="275681" y="529278"/>
                      <a:pt x="273196" y="528034"/>
                    </a:cubicBezTo>
                    <a:cubicBezTo>
                      <a:pt x="269469" y="525545"/>
                      <a:pt x="268226" y="519322"/>
                      <a:pt x="270711" y="514344"/>
                    </a:cubicBezTo>
                    <a:cubicBezTo>
                      <a:pt x="273196" y="510611"/>
                      <a:pt x="279409" y="509366"/>
                      <a:pt x="284378" y="511855"/>
                    </a:cubicBezTo>
                    <a:close/>
                    <a:moveTo>
                      <a:pt x="12788" y="110854"/>
                    </a:moveTo>
                    <a:cubicBezTo>
                      <a:pt x="16529" y="113334"/>
                      <a:pt x="448016" y="267092"/>
                      <a:pt x="686206" y="680007"/>
                    </a:cubicBezTo>
                    <a:cubicBezTo>
                      <a:pt x="689947" y="684967"/>
                      <a:pt x="688700" y="691167"/>
                      <a:pt x="683712" y="693647"/>
                    </a:cubicBezTo>
                    <a:cubicBezTo>
                      <a:pt x="682465" y="694887"/>
                      <a:pt x="679971" y="694887"/>
                      <a:pt x="678724" y="694887"/>
                    </a:cubicBezTo>
                    <a:cubicBezTo>
                      <a:pt x="674982" y="694887"/>
                      <a:pt x="672488" y="692407"/>
                      <a:pt x="669994" y="689927"/>
                    </a:cubicBezTo>
                    <a:cubicBezTo>
                      <a:pt x="434298" y="283212"/>
                      <a:pt x="11540" y="130694"/>
                      <a:pt x="6552" y="129454"/>
                    </a:cubicBezTo>
                    <a:cubicBezTo>
                      <a:pt x="1564" y="126974"/>
                      <a:pt x="-930" y="122014"/>
                      <a:pt x="317" y="117054"/>
                    </a:cubicBezTo>
                    <a:cubicBezTo>
                      <a:pt x="2811" y="112094"/>
                      <a:pt x="7799" y="108374"/>
                      <a:pt x="12788" y="110854"/>
                    </a:cubicBezTo>
                    <a:close/>
                    <a:moveTo>
                      <a:pt x="190939" y="1001"/>
                    </a:moveTo>
                    <a:cubicBezTo>
                      <a:pt x="192176" y="1001"/>
                      <a:pt x="376618" y="86752"/>
                      <a:pt x="521449" y="255768"/>
                    </a:cubicBezTo>
                    <a:cubicBezTo>
                      <a:pt x="525162" y="260739"/>
                      <a:pt x="525162" y="266953"/>
                      <a:pt x="521449" y="269439"/>
                    </a:cubicBezTo>
                    <a:cubicBezTo>
                      <a:pt x="518973" y="270681"/>
                      <a:pt x="516497" y="271924"/>
                      <a:pt x="514022" y="271924"/>
                    </a:cubicBezTo>
                    <a:cubicBezTo>
                      <a:pt x="511546" y="271924"/>
                      <a:pt x="509070" y="270681"/>
                      <a:pt x="507832" y="269439"/>
                    </a:cubicBezTo>
                    <a:cubicBezTo>
                      <a:pt x="365478" y="102908"/>
                      <a:pt x="184749" y="18399"/>
                      <a:pt x="182273" y="18399"/>
                    </a:cubicBezTo>
                    <a:cubicBezTo>
                      <a:pt x="177322" y="15914"/>
                      <a:pt x="174846" y="9700"/>
                      <a:pt x="177322" y="4729"/>
                    </a:cubicBezTo>
                    <a:cubicBezTo>
                      <a:pt x="179798" y="1001"/>
                      <a:pt x="184749" y="-1485"/>
                      <a:pt x="190939" y="1001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2F9CBC3-B14C-3C4B-823C-C9F2DD0E94B3}"/>
                </a:ext>
              </a:extLst>
            </p:cNvPr>
            <p:cNvGrpSpPr/>
            <p:nvPr/>
          </p:nvGrpSpPr>
          <p:grpSpPr>
            <a:xfrm>
              <a:off x="7371423" y="6605321"/>
              <a:ext cx="1653403" cy="2559762"/>
              <a:chOff x="7371423" y="6605321"/>
              <a:chExt cx="1653403" cy="2559762"/>
            </a:xfrm>
          </p:grpSpPr>
          <p:sp>
            <p:nvSpPr>
              <p:cNvPr id="39" name="Freeform 79">
                <a:extLst>
                  <a:ext uri="{FF2B5EF4-FFF2-40B4-BE49-F238E27FC236}">
                    <a16:creationId xmlns:a16="http://schemas.microsoft.com/office/drawing/2014/main" id="{C010A447-27E3-4F43-9E46-B2D9FC03A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1996" y="6605321"/>
                <a:ext cx="164791" cy="225216"/>
              </a:xfrm>
              <a:custGeom>
                <a:avLst/>
                <a:gdLst>
                  <a:gd name="T0" fmla="*/ 48 w 133"/>
                  <a:gd name="T1" fmla="*/ 178 h 179"/>
                  <a:gd name="T2" fmla="*/ 48 w 133"/>
                  <a:gd name="T3" fmla="*/ 178 h 179"/>
                  <a:gd name="T4" fmla="*/ 96 w 133"/>
                  <a:gd name="T5" fmla="*/ 163 h 179"/>
                  <a:gd name="T6" fmla="*/ 90 w 133"/>
                  <a:gd name="T7" fmla="*/ 142 h 179"/>
                  <a:gd name="T8" fmla="*/ 90 w 133"/>
                  <a:gd name="T9" fmla="*/ 142 h 179"/>
                  <a:gd name="T10" fmla="*/ 105 w 133"/>
                  <a:gd name="T11" fmla="*/ 53 h 179"/>
                  <a:gd name="T12" fmla="*/ 105 w 133"/>
                  <a:gd name="T13" fmla="*/ 53 h 179"/>
                  <a:gd name="T14" fmla="*/ 103 w 133"/>
                  <a:gd name="T15" fmla="*/ 9 h 179"/>
                  <a:gd name="T16" fmla="*/ 103 w 133"/>
                  <a:gd name="T17" fmla="*/ 9 h 179"/>
                  <a:gd name="T18" fmla="*/ 90 w 133"/>
                  <a:gd name="T19" fmla="*/ 15 h 179"/>
                  <a:gd name="T20" fmla="*/ 0 w 133"/>
                  <a:gd name="T21" fmla="*/ 131 h 179"/>
                  <a:gd name="T22" fmla="*/ 0 w 133"/>
                  <a:gd name="T23" fmla="*/ 131 h 179"/>
                  <a:gd name="T24" fmla="*/ 6 w 133"/>
                  <a:gd name="T25" fmla="*/ 137 h 179"/>
                  <a:gd name="T26" fmla="*/ 6 w 133"/>
                  <a:gd name="T27" fmla="*/ 137 h 179"/>
                  <a:gd name="T28" fmla="*/ 48 w 133"/>
                  <a:gd name="T29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3" h="179">
                    <a:moveTo>
                      <a:pt x="48" y="178"/>
                    </a:moveTo>
                    <a:lnTo>
                      <a:pt x="48" y="178"/>
                    </a:lnTo>
                    <a:cubicBezTo>
                      <a:pt x="62" y="175"/>
                      <a:pt x="81" y="170"/>
                      <a:pt x="96" y="163"/>
                    </a:cubicBezTo>
                    <a:lnTo>
                      <a:pt x="90" y="142"/>
                    </a:lnTo>
                    <a:lnTo>
                      <a:pt x="90" y="142"/>
                    </a:lnTo>
                    <a:cubicBezTo>
                      <a:pt x="90" y="142"/>
                      <a:pt x="78" y="102"/>
                      <a:pt x="105" y="53"/>
                    </a:cubicBezTo>
                    <a:lnTo>
                      <a:pt x="105" y="53"/>
                    </a:lnTo>
                    <a:cubicBezTo>
                      <a:pt x="132" y="6"/>
                      <a:pt x="131" y="0"/>
                      <a:pt x="103" y="9"/>
                    </a:cubicBezTo>
                    <a:lnTo>
                      <a:pt x="103" y="9"/>
                    </a:lnTo>
                    <a:cubicBezTo>
                      <a:pt x="98" y="10"/>
                      <a:pt x="94" y="13"/>
                      <a:pt x="90" y="15"/>
                    </a:cubicBezTo>
                    <a:lnTo>
                      <a:pt x="0" y="131"/>
                    </a:lnTo>
                    <a:lnTo>
                      <a:pt x="0" y="131"/>
                    </a:lnTo>
                    <a:cubicBezTo>
                      <a:pt x="2" y="133"/>
                      <a:pt x="4" y="135"/>
                      <a:pt x="6" y="137"/>
                    </a:cubicBezTo>
                    <a:lnTo>
                      <a:pt x="6" y="137"/>
                    </a:lnTo>
                    <a:cubicBezTo>
                      <a:pt x="28" y="157"/>
                      <a:pt x="41" y="170"/>
                      <a:pt x="48" y="17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80">
                <a:extLst>
                  <a:ext uri="{FF2B5EF4-FFF2-40B4-BE49-F238E27FC236}">
                    <a16:creationId xmlns:a16="http://schemas.microsoft.com/office/drawing/2014/main" id="{042831BC-8319-BE45-BED5-DB507605B6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5092" y="7868723"/>
                <a:ext cx="730577" cy="1049174"/>
              </a:xfrm>
              <a:custGeom>
                <a:avLst/>
                <a:gdLst>
                  <a:gd name="T0" fmla="*/ 286 w 588"/>
                  <a:gd name="T1" fmla="*/ 413 h 844"/>
                  <a:gd name="T2" fmla="*/ 286 w 588"/>
                  <a:gd name="T3" fmla="*/ 413 h 844"/>
                  <a:gd name="T4" fmla="*/ 587 w 588"/>
                  <a:gd name="T5" fmla="*/ 0 h 844"/>
                  <a:gd name="T6" fmla="*/ 587 w 588"/>
                  <a:gd name="T7" fmla="*/ 0 h 844"/>
                  <a:gd name="T8" fmla="*/ 373 w 588"/>
                  <a:gd name="T9" fmla="*/ 18 h 844"/>
                  <a:gd name="T10" fmla="*/ 373 w 588"/>
                  <a:gd name="T11" fmla="*/ 18 h 844"/>
                  <a:gd name="T12" fmla="*/ 0 w 588"/>
                  <a:gd name="T13" fmla="*/ 486 h 844"/>
                  <a:gd name="T14" fmla="*/ 0 w 588"/>
                  <a:gd name="T15" fmla="*/ 486 h 844"/>
                  <a:gd name="T16" fmla="*/ 80 w 588"/>
                  <a:gd name="T17" fmla="*/ 658 h 844"/>
                  <a:gd name="T18" fmla="*/ 80 w 588"/>
                  <a:gd name="T19" fmla="*/ 658 h 844"/>
                  <a:gd name="T20" fmla="*/ 192 w 588"/>
                  <a:gd name="T21" fmla="*/ 843 h 844"/>
                  <a:gd name="T22" fmla="*/ 192 w 588"/>
                  <a:gd name="T23" fmla="*/ 843 h 844"/>
                  <a:gd name="T24" fmla="*/ 455 w 588"/>
                  <a:gd name="T25" fmla="*/ 843 h 844"/>
                  <a:gd name="T26" fmla="*/ 455 w 588"/>
                  <a:gd name="T27" fmla="*/ 843 h 844"/>
                  <a:gd name="T28" fmla="*/ 265 w 588"/>
                  <a:gd name="T29" fmla="*/ 503 h 844"/>
                  <a:gd name="T30" fmla="*/ 265 w 588"/>
                  <a:gd name="T31" fmla="*/ 503 h 844"/>
                  <a:gd name="T32" fmla="*/ 286 w 588"/>
                  <a:gd name="T33" fmla="*/ 41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8" h="844">
                    <a:moveTo>
                      <a:pt x="286" y="413"/>
                    </a:moveTo>
                    <a:lnTo>
                      <a:pt x="286" y="413"/>
                    </a:lnTo>
                    <a:cubicBezTo>
                      <a:pt x="433" y="259"/>
                      <a:pt x="528" y="121"/>
                      <a:pt x="587" y="0"/>
                    </a:cubicBezTo>
                    <a:lnTo>
                      <a:pt x="587" y="0"/>
                    </a:lnTo>
                    <a:cubicBezTo>
                      <a:pt x="510" y="8"/>
                      <a:pt x="438" y="14"/>
                      <a:pt x="373" y="18"/>
                    </a:cubicBezTo>
                    <a:lnTo>
                      <a:pt x="373" y="18"/>
                    </a:lnTo>
                    <a:cubicBezTo>
                      <a:pt x="152" y="382"/>
                      <a:pt x="0" y="486"/>
                      <a:pt x="0" y="486"/>
                    </a:cubicBezTo>
                    <a:lnTo>
                      <a:pt x="0" y="486"/>
                    </a:lnTo>
                    <a:cubicBezTo>
                      <a:pt x="0" y="486"/>
                      <a:pt x="55" y="598"/>
                      <a:pt x="80" y="658"/>
                    </a:cubicBezTo>
                    <a:lnTo>
                      <a:pt x="80" y="658"/>
                    </a:lnTo>
                    <a:cubicBezTo>
                      <a:pt x="107" y="717"/>
                      <a:pt x="192" y="843"/>
                      <a:pt x="192" y="843"/>
                    </a:cubicBezTo>
                    <a:lnTo>
                      <a:pt x="192" y="843"/>
                    </a:lnTo>
                    <a:cubicBezTo>
                      <a:pt x="365" y="841"/>
                      <a:pt x="455" y="843"/>
                      <a:pt x="455" y="843"/>
                    </a:cubicBezTo>
                    <a:lnTo>
                      <a:pt x="455" y="843"/>
                    </a:lnTo>
                    <a:cubicBezTo>
                      <a:pt x="396" y="783"/>
                      <a:pt x="282" y="570"/>
                      <a:pt x="265" y="503"/>
                    </a:cubicBezTo>
                    <a:lnTo>
                      <a:pt x="265" y="503"/>
                    </a:lnTo>
                    <a:cubicBezTo>
                      <a:pt x="247" y="437"/>
                      <a:pt x="286" y="413"/>
                      <a:pt x="286" y="41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81">
                <a:extLst>
                  <a:ext uri="{FF2B5EF4-FFF2-40B4-BE49-F238E27FC236}">
                    <a16:creationId xmlns:a16="http://schemas.microsoft.com/office/drawing/2014/main" id="{895AF7F1-E013-7541-8B0A-EA835860C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1566" y="7890696"/>
                <a:ext cx="840438" cy="999734"/>
              </a:xfrm>
              <a:custGeom>
                <a:avLst/>
                <a:gdLst>
                  <a:gd name="T0" fmla="*/ 673 w 674"/>
                  <a:gd name="T1" fmla="*/ 0 h 802"/>
                  <a:gd name="T2" fmla="*/ 673 w 674"/>
                  <a:gd name="T3" fmla="*/ 0 h 802"/>
                  <a:gd name="T4" fmla="*/ 524 w 674"/>
                  <a:gd name="T5" fmla="*/ 5 h 802"/>
                  <a:gd name="T6" fmla="*/ 524 w 674"/>
                  <a:gd name="T7" fmla="*/ 5 h 802"/>
                  <a:gd name="T8" fmla="*/ 465 w 674"/>
                  <a:gd name="T9" fmla="*/ 6 h 802"/>
                  <a:gd name="T10" fmla="*/ 465 w 674"/>
                  <a:gd name="T11" fmla="*/ 6 h 802"/>
                  <a:gd name="T12" fmla="*/ 295 w 674"/>
                  <a:gd name="T13" fmla="*/ 3 h 802"/>
                  <a:gd name="T14" fmla="*/ 0 w 674"/>
                  <a:gd name="T15" fmla="*/ 459 h 802"/>
                  <a:gd name="T16" fmla="*/ 0 w 674"/>
                  <a:gd name="T17" fmla="*/ 459 h 802"/>
                  <a:gd name="T18" fmla="*/ 39 w 674"/>
                  <a:gd name="T19" fmla="*/ 796 h 802"/>
                  <a:gd name="T20" fmla="*/ 91 w 674"/>
                  <a:gd name="T21" fmla="*/ 797 h 802"/>
                  <a:gd name="T22" fmla="*/ 146 w 674"/>
                  <a:gd name="T23" fmla="*/ 798 h 802"/>
                  <a:gd name="T24" fmla="*/ 235 w 674"/>
                  <a:gd name="T25" fmla="*/ 801 h 802"/>
                  <a:gd name="T26" fmla="*/ 245 w 674"/>
                  <a:gd name="T27" fmla="*/ 510 h 802"/>
                  <a:gd name="T28" fmla="*/ 245 w 674"/>
                  <a:gd name="T29" fmla="*/ 510 h 802"/>
                  <a:gd name="T30" fmla="*/ 300 w 674"/>
                  <a:gd name="T31" fmla="*/ 468 h 802"/>
                  <a:gd name="T32" fmla="*/ 300 w 674"/>
                  <a:gd name="T33" fmla="*/ 468 h 802"/>
                  <a:gd name="T34" fmla="*/ 673 w 674"/>
                  <a:gd name="T35" fmla="*/ 0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74" h="802">
                    <a:moveTo>
                      <a:pt x="673" y="0"/>
                    </a:moveTo>
                    <a:lnTo>
                      <a:pt x="673" y="0"/>
                    </a:lnTo>
                    <a:cubicBezTo>
                      <a:pt x="619" y="3"/>
                      <a:pt x="569" y="5"/>
                      <a:pt x="524" y="5"/>
                    </a:cubicBezTo>
                    <a:lnTo>
                      <a:pt x="524" y="5"/>
                    </a:lnTo>
                    <a:cubicBezTo>
                      <a:pt x="504" y="6"/>
                      <a:pt x="484" y="6"/>
                      <a:pt x="465" y="6"/>
                    </a:cubicBezTo>
                    <a:lnTo>
                      <a:pt x="465" y="6"/>
                    </a:lnTo>
                    <a:cubicBezTo>
                      <a:pt x="392" y="6"/>
                      <a:pt x="334" y="5"/>
                      <a:pt x="295" y="3"/>
                    </a:cubicBezTo>
                    <a:lnTo>
                      <a:pt x="0" y="459"/>
                    </a:lnTo>
                    <a:lnTo>
                      <a:pt x="0" y="459"/>
                    </a:lnTo>
                    <a:cubicBezTo>
                      <a:pt x="18" y="655"/>
                      <a:pt x="39" y="796"/>
                      <a:pt x="39" y="796"/>
                    </a:cubicBezTo>
                    <a:lnTo>
                      <a:pt x="91" y="797"/>
                    </a:lnTo>
                    <a:lnTo>
                      <a:pt x="146" y="798"/>
                    </a:lnTo>
                    <a:lnTo>
                      <a:pt x="235" y="801"/>
                    </a:lnTo>
                    <a:lnTo>
                      <a:pt x="245" y="510"/>
                    </a:lnTo>
                    <a:lnTo>
                      <a:pt x="245" y="510"/>
                    </a:lnTo>
                    <a:cubicBezTo>
                      <a:pt x="271" y="489"/>
                      <a:pt x="300" y="468"/>
                      <a:pt x="300" y="468"/>
                    </a:cubicBezTo>
                    <a:lnTo>
                      <a:pt x="300" y="468"/>
                    </a:lnTo>
                    <a:cubicBezTo>
                      <a:pt x="300" y="468"/>
                      <a:pt x="452" y="364"/>
                      <a:pt x="67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82">
                <a:extLst>
                  <a:ext uri="{FF2B5EF4-FFF2-40B4-BE49-F238E27FC236}">
                    <a16:creationId xmlns:a16="http://schemas.microsoft.com/office/drawing/2014/main" id="{070F0999-3299-804C-AA29-4146EB5FE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71423" y="8884936"/>
                <a:ext cx="582263" cy="263667"/>
              </a:xfrm>
              <a:custGeom>
                <a:avLst/>
                <a:gdLst>
                  <a:gd name="T0" fmla="*/ 459 w 469"/>
                  <a:gd name="T1" fmla="*/ 5 h 213"/>
                  <a:gd name="T2" fmla="*/ 370 w 469"/>
                  <a:gd name="T3" fmla="*/ 2 h 213"/>
                  <a:gd name="T4" fmla="*/ 315 w 469"/>
                  <a:gd name="T5" fmla="*/ 1 h 213"/>
                  <a:gd name="T6" fmla="*/ 263 w 469"/>
                  <a:gd name="T7" fmla="*/ 0 h 213"/>
                  <a:gd name="T8" fmla="*/ 263 w 469"/>
                  <a:gd name="T9" fmla="*/ 0 h 213"/>
                  <a:gd name="T10" fmla="*/ 263 w 469"/>
                  <a:gd name="T11" fmla="*/ 1 h 213"/>
                  <a:gd name="T12" fmla="*/ 263 w 469"/>
                  <a:gd name="T13" fmla="*/ 1 h 213"/>
                  <a:gd name="T14" fmla="*/ 63 w 469"/>
                  <a:gd name="T15" fmla="*/ 96 h 213"/>
                  <a:gd name="T16" fmla="*/ 63 w 469"/>
                  <a:gd name="T17" fmla="*/ 96 h 213"/>
                  <a:gd name="T18" fmla="*/ 0 w 469"/>
                  <a:gd name="T19" fmla="*/ 204 h 213"/>
                  <a:gd name="T20" fmla="*/ 241 w 469"/>
                  <a:gd name="T21" fmla="*/ 211 h 213"/>
                  <a:gd name="T22" fmla="*/ 241 w 469"/>
                  <a:gd name="T23" fmla="*/ 211 h 213"/>
                  <a:gd name="T24" fmla="*/ 312 w 469"/>
                  <a:gd name="T25" fmla="*/ 157 h 213"/>
                  <a:gd name="T26" fmla="*/ 312 w 469"/>
                  <a:gd name="T27" fmla="*/ 157 h 213"/>
                  <a:gd name="T28" fmla="*/ 334 w 469"/>
                  <a:gd name="T29" fmla="*/ 134 h 213"/>
                  <a:gd name="T30" fmla="*/ 334 w 469"/>
                  <a:gd name="T31" fmla="*/ 205 h 213"/>
                  <a:gd name="T32" fmla="*/ 468 w 469"/>
                  <a:gd name="T33" fmla="*/ 205 h 213"/>
                  <a:gd name="T34" fmla="*/ 459 w 469"/>
                  <a:gd name="T35" fmla="*/ 5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9" h="213">
                    <a:moveTo>
                      <a:pt x="459" y="5"/>
                    </a:moveTo>
                    <a:lnTo>
                      <a:pt x="370" y="2"/>
                    </a:lnTo>
                    <a:lnTo>
                      <a:pt x="315" y="1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63" y="1"/>
                    </a:lnTo>
                    <a:lnTo>
                      <a:pt x="263" y="1"/>
                    </a:lnTo>
                    <a:cubicBezTo>
                      <a:pt x="242" y="66"/>
                      <a:pt x="109" y="74"/>
                      <a:pt x="63" y="96"/>
                    </a:cubicBezTo>
                    <a:lnTo>
                      <a:pt x="63" y="96"/>
                    </a:lnTo>
                    <a:cubicBezTo>
                      <a:pt x="17" y="117"/>
                      <a:pt x="0" y="204"/>
                      <a:pt x="0" y="204"/>
                    </a:cubicBezTo>
                    <a:lnTo>
                      <a:pt x="241" y="211"/>
                    </a:lnTo>
                    <a:lnTo>
                      <a:pt x="241" y="211"/>
                    </a:lnTo>
                    <a:cubicBezTo>
                      <a:pt x="307" y="212"/>
                      <a:pt x="306" y="175"/>
                      <a:pt x="312" y="157"/>
                    </a:cubicBezTo>
                    <a:lnTo>
                      <a:pt x="312" y="157"/>
                    </a:lnTo>
                    <a:cubicBezTo>
                      <a:pt x="318" y="139"/>
                      <a:pt x="334" y="134"/>
                      <a:pt x="334" y="134"/>
                    </a:cubicBezTo>
                    <a:lnTo>
                      <a:pt x="334" y="205"/>
                    </a:lnTo>
                    <a:lnTo>
                      <a:pt x="468" y="205"/>
                    </a:lnTo>
                    <a:lnTo>
                      <a:pt x="459" y="5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83">
                <a:extLst>
                  <a:ext uri="{FF2B5EF4-FFF2-40B4-BE49-F238E27FC236}">
                    <a16:creationId xmlns:a16="http://schemas.microsoft.com/office/drawing/2014/main" id="{FF279DD9-1D48-DF46-A9B1-3CC4DF9F9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5092" y="7868723"/>
                <a:ext cx="730577" cy="1049174"/>
              </a:xfrm>
              <a:custGeom>
                <a:avLst/>
                <a:gdLst>
                  <a:gd name="T0" fmla="*/ 286 w 588"/>
                  <a:gd name="T1" fmla="*/ 413 h 844"/>
                  <a:gd name="T2" fmla="*/ 286 w 588"/>
                  <a:gd name="T3" fmla="*/ 413 h 844"/>
                  <a:gd name="T4" fmla="*/ 587 w 588"/>
                  <a:gd name="T5" fmla="*/ 0 h 844"/>
                  <a:gd name="T6" fmla="*/ 587 w 588"/>
                  <a:gd name="T7" fmla="*/ 0 h 844"/>
                  <a:gd name="T8" fmla="*/ 373 w 588"/>
                  <a:gd name="T9" fmla="*/ 18 h 844"/>
                  <a:gd name="T10" fmla="*/ 373 w 588"/>
                  <a:gd name="T11" fmla="*/ 18 h 844"/>
                  <a:gd name="T12" fmla="*/ 0 w 588"/>
                  <a:gd name="T13" fmla="*/ 486 h 844"/>
                  <a:gd name="T14" fmla="*/ 0 w 588"/>
                  <a:gd name="T15" fmla="*/ 486 h 844"/>
                  <a:gd name="T16" fmla="*/ 80 w 588"/>
                  <a:gd name="T17" fmla="*/ 658 h 844"/>
                  <a:gd name="T18" fmla="*/ 80 w 588"/>
                  <a:gd name="T19" fmla="*/ 658 h 844"/>
                  <a:gd name="T20" fmla="*/ 192 w 588"/>
                  <a:gd name="T21" fmla="*/ 843 h 844"/>
                  <a:gd name="T22" fmla="*/ 192 w 588"/>
                  <a:gd name="T23" fmla="*/ 843 h 844"/>
                  <a:gd name="T24" fmla="*/ 455 w 588"/>
                  <a:gd name="T25" fmla="*/ 843 h 844"/>
                  <a:gd name="T26" fmla="*/ 455 w 588"/>
                  <a:gd name="T27" fmla="*/ 843 h 844"/>
                  <a:gd name="T28" fmla="*/ 265 w 588"/>
                  <a:gd name="T29" fmla="*/ 503 h 844"/>
                  <a:gd name="T30" fmla="*/ 265 w 588"/>
                  <a:gd name="T31" fmla="*/ 503 h 844"/>
                  <a:gd name="T32" fmla="*/ 286 w 588"/>
                  <a:gd name="T33" fmla="*/ 413 h 8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88" h="844">
                    <a:moveTo>
                      <a:pt x="286" y="413"/>
                    </a:moveTo>
                    <a:lnTo>
                      <a:pt x="286" y="413"/>
                    </a:lnTo>
                    <a:cubicBezTo>
                      <a:pt x="433" y="259"/>
                      <a:pt x="528" y="121"/>
                      <a:pt x="587" y="0"/>
                    </a:cubicBezTo>
                    <a:lnTo>
                      <a:pt x="587" y="0"/>
                    </a:lnTo>
                    <a:cubicBezTo>
                      <a:pt x="510" y="8"/>
                      <a:pt x="438" y="14"/>
                      <a:pt x="373" y="18"/>
                    </a:cubicBezTo>
                    <a:lnTo>
                      <a:pt x="373" y="18"/>
                    </a:lnTo>
                    <a:cubicBezTo>
                      <a:pt x="152" y="382"/>
                      <a:pt x="0" y="486"/>
                      <a:pt x="0" y="486"/>
                    </a:cubicBezTo>
                    <a:lnTo>
                      <a:pt x="0" y="486"/>
                    </a:lnTo>
                    <a:cubicBezTo>
                      <a:pt x="0" y="486"/>
                      <a:pt x="55" y="598"/>
                      <a:pt x="80" y="658"/>
                    </a:cubicBezTo>
                    <a:lnTo>
                      <a:pt x="80" y="658"/>
                    </a:lnTo>
                    <a:cubicBezTo>
                      <a:pt x="107" y="717"/>
                      <a:pt x="192" y="843"/>
                      <a:pt x="192" y="843"/>
                    </a:cubicBezTo>
                    <a:lnTo>
                      <a:pt x="192" y="843"/>
                    </a:lnTo>
                    <a:cubicBezTo>
                      <a:pt x="365" y="841"/>
                      <a:pt x="455" y="843"/>
                      <a:pt x="455" y="843"/>
                    </a:cubicBezTo>
                    <a:lnTo>
                      <a:pt x="455" y="843"/>
                    </a:lnTo>
                    <a:cubicBezTo>
                      <a:pt x="396" y="783"/>
                      <a:pt x="282" y="570"/>
                      <a:pt x="265" y="503"/>
                    </a:cubicBezTo>
                    <a:lnTo>
                      <a:pt x="265" y="503"/>
                    </a:lnTo>
                    <a:cubicBezTo>
                      <a:pt x="247" y="437"/>
                      <a:pt x="286" y="413"/>
                      <a:pt x="286" y="413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84">
                <a:extLst>
                  <a:ext uri="{FF2B5EF4-FFF2-40B4-BE49-F238E27FC236}">
                    <a16:creationId xmlns:a16="http://schemas.microsoft.com/office/drawing/2014/main" id="{4964331F-7340-0644-8C06-38D372191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07492" y="8917897"/>
                <a:ext cx="576768" cy="247186"/>
              </a:xfrm>
              <a:custGeom>
                <a:avLst/>
                <a:gdLst>
                  <a:gd name="T0" fmla="*/ 389 w 464"/>
                  <a:gd name="T1" fmla="*/ 1 h 200"/>
                  <a:gd name="T2" fmla="*/ 389 w 464"/>
                  <a:gd name="T3" fmla="*/ 1 h 200"/>
                  <a:gd name="T4" fmla="*/ 389 w 464"/>
                  <a:gd name="T5" fmla="*/ 1 h 200"/>
                  <a:gd name="T6" fmla="*/ 389 w 464"/>
                  <a:gd name="T7" fmla="*/ 1 h 200"/>
                  <a:gd name="T8" fmla="*/ 389 w 464"/>
                  <a:gd name="T9" fmla="*/ 1 h 200"/>
                  <a:gd name="T10" fmla="*/ 140 w 464"/>
                  <a:gd name="T11" fmla="*/ 1 h 200"/>
                  <a:gd name="T12" fmla="*/ 140 w 464"/>
                  <a:gd name="T13" fmla="*/ 1 h 200"/>
                  <a:gd name="T14" fmla="*/ 25 w 464"/>
                  <a:gd name="T15" fmla="*/ 74 h 200"/>
                  <a:gd name="T16" fmla="*/ 25 w 464"/>
                  <a:gd name="T17" fmla="*/ 74 h 200"/>
                  <a:gd name="T18" fmla="*/ 0 w 464"/>
                  <a:gd name="T19" fmla="*/ 183 h 200"/>
                  <a:gd name="T20" fmla="*/ 106 w 464"/>
                  <a:gd name="T21" fmla="*/ 199 h 200"/>
                  <a:gd name="T22" fmla="*/ 106 w 464"/>
                  <a:gd name="T23" fmla="*/ 199 h 200"/>
                  <a:gd name="T24" fmla="*/ 285 w 464"/>
                  <a:gd name="T25" fmla="*/ 150 h 200"/>
                  <a:gd name="T26" fmla="*/ 285 w 464"/>
                  <a:gd name="T27" fmla="*/ 150 h 200"/>
                  <a:gd name="T28" fmla="*/ 310 w 464"/>
                  <a:gd name="T29" fmla="*/ 118 h 200"/>
                  <a:gd name="T30" fmla="*/ 320 w 464"/>
                  <a:gd name="T31" fmla="*/ 183 h 200"/>
                  <a:gd name="T32" fmla="*/ 434 w 464"/>
                  <a:gd name="T33" fmla="*/ 183 h 200"/>
                  <a:gd name="T34" fmla="*/ 434 w 464"/>
                  <a:gd name="T35" fmla="*/ 183 h 200"/>
                  <a:gd name="T36" fmla="*/ 389 w 464"/>
                  <a:gd name="T37" fmla="*/ 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64" h="200">
                    <a:moveTo>
                      <a:pt x="389" y="1"/>
                    </a:moveTo>
                    <a:lnTo>
                      <a:pt x="389" y="1"/>
                    </a:lnTo>
                    <a:lnTo>
                      <a:pt x="389" y="1"/>
                    </a:lnTo>
                    <a:lnTo>
                      <a:pt x="389" y="1"/>
                    </a:lnTo>
                    <a:lnTo>
                      <a:pt x="389" y="1"/>
                    </a:lnTo>
                    <a:cubicBezTo>
                      <a:pt x="389" y="1"/>
                      <a:pt x="304" y="0"/>
                      <a:pt x="140" y="1"/>
                    </a:cubicBezTo>
                    <a:lnTo>
                      <a:pt x="140" y="1"/>
                    </a:lnTo>
                    <a:cubicBezTo>
                      <a:pt x="138" y="74"/>
                      <a:pt x="46" y="48"/>
                      <a:pt x="25" y="74"/>
                    </a:cubicBezTo>
                    <a:lnTo>
                      <a:pt x="25" y="74"/>
                    </a:lnTo>
                    <a:cubicBezTo>
                      <a:pt x="0" y="105"/>
                      <a:pt x="0" y="183"/>
                      <a:pt x="0" y="183"/>
                    </a:cubicBezTo>
                    <a:lnTo>
                      <a:pt x="106" y="199"/>
                    </a:lnTo>
                    <a:lnTo>
                      <a:pt x="106" y="199"/>
                    </a:lnTo>
                    <a:cubicBezTo>
                      <a:pt x="270" y="199"/>
                      <a:pt x="282" y="170"/>
                      <a:pt x="285" y="150"/>
                    </a:cubicBezTo>
                    <a:lnTo>
                      <a:pt x="285" y="150"/>
                    </a:lnTo>
                    <a:cubicBezTo>
                      <a:pt x="288" y="130"/>
                      <a:pt x="310" y="118"/>
                      <a:pt x="310" y="118"/>
                    </a:cubicBezTo>
                    <a:lnTo>
                      <a:pt x="320" y="183"/>
                    </a:lnTo>
                    <a:lnTo>
                      <a:pt x="434" y="183"/>
                    </a:lnTo>
                    <a:lnTo>
                      <a:pt x="434" y="183"/>
                    </a:lnTo>
                    <a:cubicBezTo>
                      <a:pt x="463" y="65"/>
                      <a:pt x="389" y="1"/>
                      <a:pt x="389" y="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85">
                <a:extLst>
                  <a:ext uri="{FF2B5EF4-FFF2-40B4-BE49-F238E27FC236}">
                    <a16:creationId xmlns:a16="http://schemas.microsoft.com/office/drawing/2014/main" id="{F1DC46BC-6B81-4D41-AF3F-93D5B6CD26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91143" y="6830537"/>
                <a:ext cx="280145" cy="280145"/>
              </a:xfrm>
              <a:custGeom>
                <a:avLst/>
                <a:gdLst>
                  <a:gd name="T0" fmla="*/ 225 w 226"/>
                  <a:gd name="T1" fmla="*/ 198 h 226"/>
                  <a:gd name="T2" fmla="*/ 213 w 226"/>
                  <a:gd name="T3" fmla="*/ 181 h 226"/>
                  <a:gd name="T4" fmla="*/ 213 w 226"/>
                  <a:gd name="T5" fmla="*/ 181 h 226"/>
                  <a:gd name="T6" fmla="*/ 201 w 226"/>
                  <a:gd name="T7" fmla="*/ 93 h 226"/>
                  <a:gd name="T8" fmla="*/ 201 w 226"/>
                  <a:gd name="T9" fmla="*/ 93 h 226"/>
                  <a:gd name="T10" fmla="*/ 185 w 226"/>
                  <a:gd name="T11" fmla="*/ 51 h 226"/>
                  <a:gd name="T12" fmla="*/ 185 w 226"/>
                  <a:gd name="T13" fmla="*/ 51 h 226"/>
                  <a:gd name="T14" fmla="*/ 130 w 226"/>
                  <a:gd name="T15" fmla="*/ 67 h 226"/>
                  <a:gd name="T16" fmla="*/ 130 w 226"/>
                  <a:gd name="T17" fmla="*/ 67 h 226"/>
                  <a:gd name="T18" fmla="*/ 29 w 226"/>
                  <a:gd name="T19" fmla="*/ 56 h 226"/>
                  <a:gd name="T20" fmla="*/ 29 w 226"/>
                  <a:gd name="T21" fmla="*/ 56 h 226"/>
                  <a:gd name="T22" fmla="*/ 132 w 226"/>
                  <a:gd name="T23" fmla="*/ 203 h 226"/>
                  <a:gd name="T24" fmla="*/ 132 w 226"/>
                  <a:gd name="T25" fmla="*/ 203 h 226"/>
                  <a:gd name="T26" fmla="*/ 179 w 226"/>
                  <a:gd name="T27" fmla="*/ 225 h 226"/>
                  <a:gd name="T28" fmla="*/ 179 w 226"/>
                  <a:gd name="T29" fmla="*/ 225 h 226"/>
                  <a:gd name="T30" fmla="*/ 225 w 226"/>
                  <a:gd name="T31" fmla="*/ 198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6" h="226">
                    <a:moveTo>
                      <a:pt x="225" y="198"/>
                    </a:moveTo>
                    <a:lnTo>
                      <a:pt x="213" y="181"/>
                    </a:lnTo>
                    <a:lnTo>
                      <a:pt x="213" y="181"/>
                    </a:lnTo>
                    <a:cubicBezTo>
                      <a:pt x="213" y="181"/>
                      <a:pt x="190" y="148"/>
                      <a:pt x="201" y="93"/>
                    </a:cubicBezTo>
                    <a:lnTo>
                      <a:pt x="201" y="93"/>
                    </a:lnTo>
                    <a:cubicBezTo>
                      <a:pt x="212" y="39"/>
                      <a:pt x="209" y="35"/>
                      <a:pt x="185" y="51"/>
                    </a:cubicBezTo>
                    <a:lnTo>
                      <a:pt x="185" y="51"/>
                    </a:lnTo>
                    <a:cubicBezTo>
                      <a:pt x="162" y="68"/>
                      <a:pt x="158" y="111"/>
                      <a:pt x="130" y="67"/>
                    </a:cubicBezTo>
                    <a:lnTo>
                      <a:pt x="130" y="67"/>
                    </a:lnTo>
                    <a:cubicBezTo>
                      <a:pt x="102" y="22"/>
                      <a:pt x="59" y="0"/>
                      <a:pt x="29" y="56"/>
                    </a:cubicBezTo>
                    <a:lnTo>
                      <a:pt x="29" y="56"/>
                    </a:lnTo>
                    <a:cubicBezTo>
                      <a:pt x="0" y="113"/>
                      <a:pt x="33" y="158"/>
                      <a:pt x="132" y="203"/>
                    </a:cubicBezTo>
                    <a:lnTo>
                      <a:pt x="132" y="203"/>
                    </a:lnTo>
                    <a:cubicBezTo>
                      <a:pt x="154" y="213"/>
                      <a:pt x="169" y="220"/>
                      <a:pt x="179" y="225"/>
                    </a:cubicBezTo>
                    <a:lnTo>
                      <a:pt x="179" y="225"/>
                    </a:lnTo>
                    <a:cubicBezTo>
                      <a:pt x="192" y="220"/>
                      <a:pt x="210" y="211"/>
                      <a:pt x="225" y="19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86">
                <a:extLst>
                  <a:ext uri="{FF2B5EF4-FFF2-40B4-BE49-F238E27FC236}">
                    <a16:creationId xmlns:a16="http://schemas.microsoft.com/office/drawing/2014/main" id="{1BF41CC6-208E-AA4A-8992-18A34F951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5520" y="6731663"/>
                <a:ext cx="422962" cy="521838"/>
              </a:xfrm>
              <a:custGeom>
                <a:avLst/>
                <a:gdLst>
                  <a:gd name="T0" fmla="*/ 163 w 339"/>
                  <a:gd name="T1" fmla="*/ 419 h 420"/>
                  <a:gd name="T2" fmla="*/ 163 w 339"/>
                  <a:gd name="T3" fmla="*/ 419 h 420"/>
                  <a:gd name="T4" fmla="*/ 0 w 339"/>
                  <a:gd name="T5" fmla="*/ 103 h 420"/>
                  <a:gd name="T6" fmla="*/ 0 w 339"/>
                  <a:gd name="T7" fmla="*/ 103 h 420"/>
                  <a:gd name="T8" fmla="*/ 163 w 339"/>
                  <a:gd name="T9" fmla="*/ 0 h 420"/>
                  <a:gd name="T10" fmla="*/ 163 w 339"/>
                  <a:gd name="T11" fmla="*/ 0 h 420"/>
                  <a:gd name="T12" fmla="*/ 338 w 339"/>
                  <a:gd name="T13" fmla="*/ 313 h 420"/>
                  <a:gd name="T14" fmla="*/ 338 w 339"/>
                  <a:gd name="T15" fmla="*/ 313 h 420"/>
                  <a:gd name="T16" fmla="*/ 163 w 339"/>
                  <a:gd name="T17" fmla="*/ 419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420">
                    <a:moveTo>
                      <a:pt x="163" y="419"/>
                    </a:moveTo>
                    <a:lnTo>
                      <a:pt x="163" y="419"/>
                    </a:lnTo>
                    <a:cubicBezTo>
                      <a:pt x="163" y="419"/>
                      <a:pt x="61" y="329"/>
                      <a:pt x="0" y="103"/>
                    </a:cubicBezTo>
                    <a:lnTo>
                      <a:pt x="0" y="103"/>
                    </a:lnTo>
                    <a:cubicBezTo>
                      <a:pt x="0" y="103"/>
                      <a:pt x="77" y="45"/>
                      <a:pt x="163" y="0"/>
                    </a:cubicBezTo>
                    <a:lnTo>
                      <a:pt x="163" y="0"/>
                    </a:lnTo>
                    <a:cubicBezTo>
                      <a:pt x="163" y="0"/>
                      <a:pt x="244" y="210"/>
                      <a:pt x="338" y="313"/>
                    </a:cubicBezTo>
                    <a:lnTo>
                      <a:pt x="338" y="313"/>
                    </a:lnTo>
                    <a:cubicBezTo>
                      <a:pt x="338" y="313"/>
                      <a:pt x="275" y="404"/>
                      <a:pt x="163" y="41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87">
                <a:extLst>
                  <a:ext uri="{FF2B5EF4-FFF2-40B4-BE49-F238E27FC236}">
                    <a16:creationId xmlns:a16="http://schemas.microsoft.com/office/drawing/2014/main" id="{56AE8AD2-3BBF-1040-86EB-4B1A2ABFDB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5520" y="6731663"/>
                <a:ext cx="422962" cy="521838"/>
              </a:xfrm>
              <a:custGeom>
                <a:avLst/>
                <a:gdLst>
                  <a:gd name="T0" fmla="*/ 163 w 339"/>
                  <a:gd name="T1" fmla="*/ 419 h 420"/>
                  <a:gd name="T2" fmla="*/ 163 w 339"/>
                  <a:gd name="T3" fmla="*/ 419 h 420"/>
                  <a:gd name="T4" fmla="*/ 0 w 339"/>
                  <a:gd name="T5" fmla="*/ 103 h 420"/>
                  <a:gd name="T6" fmla="*/ 0 w 339"/>
                  <a:gd name="T7" fmla="*/ 103 h 420"/>
                  <a:gd name="T8" fmla="*/ 163 w 339"/>
                  <a:gd name="T9" fmla="*/ 0 h 420"/>
                  <a:gd name="T10" fmla="*/ 163 w 339"/>
                  <a:gd name="T11" fmla="*/ 0 h 420"/>
                  <a:gd name="T12" fmla="*/ 338 w 339"/>
                  <a:gd name="T13" fmla="*/ 313 h 420"/>
                  <a:gd name="T14" fmla="*/ 338 w 339"/>
                  <a:gd name="T15" fmla="*/ 313 h 420"/>
                  <a:gd name="T16" fmla="*/ 163 w 339"/>
                  <a:gd name="T17" fmla="*/ 419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9" h="420">
                    <a:moveTo>
                      <a:pt x="163" y="419"/>
                    </a:moveTo>
                    <a:lnTo>
                      <a:pt x="163" y="419"/>
                    </a:lnTo>
                    <a:cubicBezTo>
                      <a:pt x="163" y="419"/>
                      <a:pt x="61" y="329"/>
                      <a:pt x="0" y="103"/>
                    </a:cubicBezTo>
                    <a:lnTo>
                      <a:pt x="0" y="103"/>
                    </a:lnTo>
                    <a:cubicBezTo>
                      <a:pt x="0" y="103"/>
                      <a:pt x="77" y="45"/>
                      <a:pt x="163" y="0"/>
                    </a:cubicBezTo>
                    <a:lnTo>
                      <a:pt x="163" y="0"/>
                    </a:lnTo>
                    <a:cubicBezTo>
                      <a:pt x="163" y="0"/>
                      <a:pt x="244" y="210"/>
                      <a:pt x="338" y="313"/>
                    </a:cubicBezTo>
                    <a:lnTo>
                      <a:pt x="338" y="313"/>
                    </a:lnTo>
                    <a:cubicBezTo>
                      <a:pt x="338" y="313"/>
                      <a:pt x="275" y="404"/>
                      <a:pt x="163" y="419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88">
                <a:extLst>
                  <a:ext uri="{FF2B5EF4-FFF2-40B4-BE49-F238E27FC236}">
                    <a16:creationId xmlns:a16="http://schemas.microsoft.com/office/drawing/2014/main" id="{C0E1096A-31A8-474A-A592-AB0C52FE6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8468" y="7901681"/>
                <a:ext cx="576772" cy="988747"/>
              </a:xfrm>
              <a:custGeom>
                <a:avLst/>
                <a:gdLst>
                  <a:gd name="T0" fmla="*/ 463 w 464"/>
                  <a:gd name="T1" fmla="*/ 0 h 794"/>
                  <a:gd name="T2" fmla="*/ 463 w 464"/>
                  <a:gd name="T3" fmla="*/ 0 h 794"/>
                  <a:gd name="T4" fmla="*/ 267 w 464"/>
                  <a:gd name="T5" fmla="*/ 254 h 794"/>
                  <a:gd name="T6" fmla="*/ 267 w 464"/>
                  <a:gd name="T7" fmla="*/ 254 h 794"/>
                  <a:gd name="T8" fmla="*/ 152 w 464"/>
                  <a:gd name="T9" fmla="*/ 369 h 794"/>
                  <a:gd name="T10" fmla="*/ 152 w 464"/>
                  <a:gd name="T11" fmla="*/ 369 h 794"/>
                  <a:gd name="T12" fmla="*/ 85 w 464"/>
                  <a:gd name="T13" fmla="*/ 793 h 794"/>
                  <a:gd name="T14" fmla="*/ 30 w 464"/>
                  <a:gd name="T15" fmla="*/ 792 h 794"/>
                  <a:gd name="T16" fmla="*/ 30 w 464"/>
                  <a:gd name="T17" fmla="*/ 792 h 794"/>
                  <a:gd name="T18" fmla="*/ 111 w 464"/>
                  <a:gd name="T19" fmla="*/ 334 h 794"/>
                  <a:gd name="T20" fmla="*/ 111 w 464"/>
                  <a:gd name="T21" fmla="*/ 334 h 794"/>
                  <a:gd name="T22" fmla="*/ 230 w 464"/>
                  <a:gd name="T23" fmla="*/ 215 h 794"/>
                  <a:gd name="T24" fmla="*/ 230 w 464"/>
                  <a:gd name="T25" fmla="*/ 215 h 794"/>
                  <a:gd name="T26" fmla="*/ 404 w 464"/>
                  <a:gd name="T27" fmla="*/ 1 h 794"/>
                  <a:gd name="T28" fmla="*/ 404 w 464"/>
                  <a:gd name="T29" fmla="*/ 1 h 794"/>
                  <a:gd name="T30" fmla="*/ 463 w 464"/>
                  <a:gd name="T31" fmla="*/ 0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64" h="794">
                    <a:moveTo>
                      <a:pt x="463" y="0"/>
                    </a:moveTo>
                    <a:lnTo>
                      <a:pt x="463" y="0"/>
                    </a:lnTo>
                    <a:cubicBezTo>
                      <a:pt x="416" y="118"/>
                      <a:pt x="343" y="185"/>
                      <a:pt x="267" y="254"/>
                    </a:cubicBezTo>
                    <a:lnTo>
                      <a:pt x="267" y="254"/>
                    </a:lnTo>
                    <a:cubicBezTo>
                      <a:pt x="229" y="289"/>
                      <a:pt x="189" y="325"/>
                      <a:pt x="152" y="369"/>
                    </a:cubicBezTo>
                    <a:lnTo>
                      <a:pt x="152" y="369"/>
                    </a:lnTo>
                    <a:cubicBezTo>
                      <a:pt x="52" y="487"/>
                      <a:pt x="76" y="733"/>
                      <a:pt x="85" y="793"/>
                    </a:cubicBezTo>
                    <a:lnTo>
                      <a:pt x="30" y="792"/>
                    </a:lnTo>
                    <a:lnTo>
                      <a:pt x="30" y="792"/>
                    </a:lnTo>
                    <a:cubicBezTo>
                      <a:pt x="20" y="714"/>
                      <a:pt x="0" y="465"/>
                      <a:pt x="111" y="334"/>
                    </a:cubicBezTo>
                    <a:lnTo>
                      <a:pt x="111" y="334"/>
                    </a:lnTo>
                    <a:cubicBezTo>
                      <a:pt x="150" y="287"/>
                      <a:pt x="191" y="251"/>
                      <a:pt x="230" y="215"/>
                    </a:cubicBezTo>
                    <a:lnTo>
                      <a:pt x="230" y="215"/>
                    </a:lnTo>
                    <a:cubicBezTo>
                      <a:pt x="300" y="152"/>
                      <a:pt x="362" y="95"/>
                      <a:pt x="404" y="1"/>
                    </a:cubicBezTo>
                    <a:lnTo>
                      <a:pt x="404" y="1"/>
                    </a:lnTo>
                    <a:cubicBezTo>
                      <a:pt x="423" y="1"/>
                      <a:pt x="443" y="1"/>
                      <a:pt x="463" y="0"/>
                    </a:cubicBezTo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89">
                <a:extLst>
                  <a:ext uri="{FF2B5EF4-FFF2-40B4-BE49-F238E27FC236}">
                    <a16:creationId xmlns:a16="http://schemas.microsoft.com/office/drawing/2014/main" id="{027B9896-E68A-2048-BFD7-B08AA8F59F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70031" y="6775607"/>
                <a:ext cx="236199" cy="236199"/>
              </a:xfrm>
              <a:custGeom>
                <a:avLst/>
                <a:gdLst>
                  <a:gd name="T0" fmla="*/ 96 w 191"/>
                  <a:gd name="T1" fmla="*/ 0 h 191"/>
                  <a:gd name="T2" fmla="*/ 96 w 191"/>
                  <a:gd name="T3" fmla="*/ 0 h 191"/>
                  <a:gd name="T4" fmla="*/ 0 w 191"/>
                  <a:gd name="T5" fmla="*/ 94 h 191"/>
                  <a:gd name="T6" fmla="*/ 0 w 191"/>
                  <a:gd name="T7" fmla="*/ 94 h 191"/>
                  <a:gd name="T8" fmla="*/ 67 w 191"/>
                  <a:gd name="T9" fmla="*/ 185 h 191"/>
                  <a:gd name="T10" fmla="*/ 67 w 191"/>
                  <a:gd name="T11" fmla="*/ 185 h 191"/>
                  <a:gd name="T12" fmla="*/ 96 w 191"/>
                  <a:gd name="T13" fmla="*/ 190 h 191"/>
                  <a:gd name="T14" fmla="*/ 96 w 191"/>
                  <a:gd name="T15" fmla="*/ 190 h 191"/>
                  <a:gd name="T16" fmla="*/ 164 w 191"/>
                  <a:gd name="T17" fmla="*/ 160 h 191"/>
                  <a:gd name="T18" fmla="*/ 164 w 191"/>
                  <a:gd name="T19" fmla="*/ 160 h 191"/>
                  <a:gd name="T20" fmla="*/ 190 w 191"/>
                  <a:gd name="T21" fmla="*/ 94 h 191"/>
                  <a:gd name="T22" fmla="*/ 190 w 191"/>
                  <a:gd name="T23" fmla="*/ 94 h 191"/>
                  <a:gd name="T24" fmla="*/ 96 w 191"/>
                  <a:gd name="T25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1" h="191">
                    <a:moveTo>
                      <a:pt x="96" y="0"/>
                    </a:moveTo>
                    <a:lnTo>
                      <a:pt x="96" y="0"/>
                    </a:lnTo>
                    <a:cubicBezTo>
                      <a:pt x="42" y="0"/>
                      <a:pt x="0" y="42"/>
                      <a:pt x="0" y="94"/>
                    </a:cubicBezTo>
                    <a:lnTo>
                      <a:pt x="0" y="94"/>
                    </a:lnTo>
                    <a:cubicBezTo>
                      <a:pt x="0" y="137"/>
                      <a:pt x="28" y="174"/>
                      <a:pt x="67" y="185"/>
                    </a:cubicBezTo>
                    <a:lnTo>
                      <a:pt x="67" y="185"/>
                    </a:lnTo>
                    <a:cubicBezTo>
                      <a:pt x="76" y="188"/>
                      <a:pt x="85" y="190"/>
                      <a:pt x="96" y="190"/>
                    </a:cubicBezTo>
                    <a:lnTo>
                      <a:pt x="96" y="190"/>
                    </a:lnTo>
                    <a:cubicBezTo>
                      <a:pt x="123" y="190"/>
                      <a:pt x="147" y="179"/>
                      <a:pt x="164" y="160"/>
                    </a:cubicBezTo>
                    <a:lnTo>
                      <a:pt x="164" y="160"/>
                    </a:lnTo>
                    <a:cubicBezTo>
                      <a:pt x="181" y="143"/>
                      <a:pt x="190" y="120"/>
                      <a:pt x="190" y="94"/>
                    </a:cubicBezTo>
                    <a:lnTo>
                      <a:pt x="190" y="94"/>
                    </a:lnTo>
                    <a:cubicBezTo>
                      <a:pt x="190" y="42"/>
                      <a:pt x="148" y="0"/>
                      <a:pt x="96" y="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91">
                <a:extLst>
                  <a:ext uri="{FF2B5EF4-FFF2-40B4-BE49-F238E27FC236}">
                    <a16:creationId xmlns:a16="http://schemas.microsoft.com/office/drawing/2014/main" id="{74B55A3F-8EAF-AF4E-BFAF-86FB5C15CB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1990" y="7011806"/>
                <a:ext cx="1312836" cy="900860"/>
              </a:xfrm>
              <a:custGeom>
                <a:avLst/>
                <a:gdLst>
                  <a:gd name="T0" fmla="*/ 786 w 1054"/>
                  <a:gd name="T1" fmla="*/ 41 h 721"/>
                  <a:gd name="T2" fmla="*/ 786 w 1054"/>
                  <a:gd name="T3" fmla="*/ 41 h 721"/>
                  <a:gd name="T4" fmla="*/ 637 w 1054"/>
                  <a:gd name="T5" fmla="*/ 33 h 721"/>
                  <a:gd name="T6" fmla="*/ 637 w 1054"/>
                  <a:gd name="T7" fmla="*/ 33 h 721"/>
                  <a:gd name="T8" fmla="*/ 147 w 1054"/>
                  <a:gd name="T9" fmla="*/ 0 h 721"/>
                  <a:gd name="T10" fmla="*/ 147 w 1054"/>
                  <a:gd name="T11" fmla="*/ 0 h 721"/>
                  <a:gd name="T12" fmla="*/ 32 w 1054"/>
                  <a:gd name="T13" fmla="*/ 88 h 721"/>
                  <a:gd name="T14" fmla="*/ 32 w 1054"/>
                  <a:gd name="T15" fmla="*/ 88 h 721"/>
                  <a:gd name="T16" fmla="*/ 8 w 1054"/>
                  <a:gd name="T17" fmla="*/ 137 h 721"/>
                  <a:gd name="T18" fmla="*/ 8 w 1054"/>
                  <a:gd name="T19" fmla="*/ 137 h 721"/>
                  <a:gd name="T20" fmla="*/ 447 w 1054"/>
                  <a:gd name="T21" fmla="*/ 400 h 721"/>
                  <a:gd name="T22" fmla="*/ 245 w 1054"/>
                  <a:gd name="T23" fmla="*/ 712 h 721"/>
                  <a:gd name="T24" fmla="*/ 245 w 1054"/>
                  <a:gd name="T25" fmla="*/ 712 h 721"/>
                  <a:gd name="T26" fmla="*/ 837 w 1054"/>
                  <a:gd name="T27" fmla="*/ 691 h 721"/>
                  <a:gd name="T28" fmla="*/ 837 w 1054"/>
                  <a:gd name="T29" fmla="*/ 691 h 721"/>
                  <a:gd name="T30" fmla="*/ 786 w 1054"/>
                  <a:gd name="T31" fmla="*/ 41 h 7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4" h="721">
                    <a:moveTo>
                      <a:pt x="786" y="41"/>
                    </a:moveTo>
                    <a:lnTo>
                      <a:pt x="786" y="41"/>
                    </a:lnTo>
                    <a:cubicBezTo>
                      <a:pt x="697" y="81"/>
                      <a:pt x="637" y="33"/>
                      <a:pt x="637" y="33"/>
                    </a:cubicBezTo>
                    <a:lnTo>
                      <a:pt x="637" y="33"/>
                    </a:lnTo>
                    <a:cubicBezTo>
                      <a:pt x="429" y="379"/>
                      <a:pt x="147" y="0"/>
                      <a:pt x="147" y="0"/>
                    </a:cubicBezTo>
                    <a:lnTo>
                      <a:pt x="147" y="0"/>
                    </a:lnTo>
                    <a:cubicBezTo>
                      <a:pt x="147" y="0"/>
                      <a:pt x="64" y="55"/>
                      <a:pt x="32" y="88"/>
                    </a:cubicBezTo>
                    <a:lnTo>
                      <a:pt x="32" y="88"/>
                    </a:lnTo>
                    <a:cubicBezTo>
                      <a:pt x="0" y="121"/>
                      <a:pt x="8" y="137"/>
                      <a:pt x="8" y="137"/>
                    </a:cubicBezTo>
                    <a:lnTo>
                      <a:pt x="8" y="137"/>
                    </a:lnTo>
                    <a:cubicBezTo>
                      <a:pt x="195" y="393"/>
                      <a:pt x="447" y="400"/>
                      <a:pt x="447" y="400"/>
                    </a:cubicBezTo>
                    <a:lnTo>
                      <a:pt x="245" y="712"/>
                    </a:lnTo>
                    <a:lnTo>
                      <a:pt x="245" y="712"/>
                    </a:lnTo>
                    <a:cubicBezTo>
                      <a:pt x="343" y="716"/>
                      <a:pt x="557" y="720"/>
                      <a:pt x="837" y="691"/>
                    </a:cubicBezTo>
                    <a:lnTo>
                      <a:pt x="837" y="691"/>
                    </a:lnTo>
                    <a:cubicBezTo>
                      <a:pt x="1053" y="252"/>
                      <a:pt x="786" y="41"/>
                      <a:pt x="786" y="4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92">
                <a:extLst>
                  <a:ext uri="{FF2B5EF4-FFF2-40B4-BE49-F238E27FC236}">
                    <a16:creationId xmlns:a16="http://schemas.microsoft.com/office/drawing/2014/main" id="{75F32063-1DE8-7A45-92AD-9536C7D238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3977" y="6973357"/>
                <a:ext cx="164791" cy="126338"/>
              </a:xfrm>
              <a:custGeom>
                <a:avLst/>
                <a:gdLst>
                  <a:gd name="T0" fmla="*/ 132 w 133"/>
                  <a:gd name="T1" fmla="*/ 73 h 100"/>
                  <a:gd name="T2" fmla="*/ 132 w 133"/>
                  <a:gd name="T3" fmla="*/ 73 h 100"/>
                  <a:gd name="T4" fmla="*/ 0 w 133"/>
                  <a:gd name="T5" fmla="*/ 66 h 100"/>
                  <a:gd name="T6" fmla="*/ 0 w 133"/>
                  <a:gd name="T7" fmla="*/ 66 h 100"/>
                  <a:gd name="T8" fmla="*/ 12 w 133"/>
                  <a:gd name="T9" fmla="*/ 51 h 100"/>
                  <a:gd name="T10" fmla="*/ 12 w 133"/>
                  <a:gd name="T11" fmla="*/ 51 h 100"/>
                  <a:gd name="T12" fmla="*/ 31 w 133"/>
                  <a:gd name="T13" fmla="*/ 25 h 100"/>
                  <a:gd name="T14" fmla="*/ 31 w 133"/>
                  <a:gd name="T15" fmla="*/ 25 h 100"/>
                  <a:gd name="T16" fmla="*/ 32 w 133"/>
                  <a:gd name="T17" fmla="*/ 26 h 100"/>
                  <a:gd name="T18" fmla="*/ 32 w 133"/>
                  <a:gd name="T19" fmla="*/ 26 h 100"/>
                  <a:gd name="T20" fmla="*/ 33 w 133"/>
                  <a:gd name="T21" fmla="*/ 26 h 100"/>
                  <a:gd name="T22" fmla="*/ 33 w 133"/>
                  <a:gd name="T23" fmla="*/ 26 h 100"/>
                  <a:gd name="T24" fmla="*/ 35 w 133"/>
                  <a:gd name="T25" fmla="*/ 26 h 100"/>
                  <a:gd name="T26" fmla="*/ 35 w 133"/>
                  <a:gd name="T27" fmla="*/ 26 h 100"/>
                  <a:gd name="T28" fmla="*/ 60 w 133"/>
                  <a:gd name="T29" fmla="*/ 30 h 100"/>
                  <a:gd name="T30" fmla="*/ 60 w 133"/>
                  <a:gd name="T31" fmla="*/ 30 h 100"/>
                  <a:gd name="T32" fmla="*/ 96 w 133"/>
                  <a:gd name="T33" fmla="*/ 22 h 100"/>
                  <a:gd name="T34" fmla="*/ 96 w 133"/>
                  <a:gd name="T35" fmla="*/ 22 h 100"/>
                  <a:gd name="T36" fmla="*/ 128 w 133"/>
                  <a:gd name="T37" fmla="*/ 0 h 100"/>
                  <a:gd name="T38" fmla="*/ 128 w 133"/>
                  <a:gd name="T39" fmla="*/ 0 h 100"/>
                  <a:gd name="T40" fmla="*/ 132 w 133"/>
                  <a:gd name="T41" fmla="*/ 73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3" h="100">
                    <a:moveTo>
                      <a:pt x="132" y="73"/>
                    </a:moveTo>
                    <a:lnTo>
                      <a:pt x="132" y="73"/>
                    </a:lnTo>
                    <a:cubicBezTo>
                      <a:pt x="65" y="99"/>
                      <a:pt x="17" y="76"/>
                      <a:pt x="0" y="66"/>
                    </a:cubicBezTo>
                    <a:lnTo>
                      <a:pt x="0" y="66"/>
                    </a:lnTo>
                    <a:cubicBezTo>
                      <a:pt x="3" y="62"/>
                      <a:pt x="7" y="57"/>
                      <a:pt x="12" y="51"/>
                    </a:cubicBezTo>
                    <a:lnTo>
                      <a:pt x="12" y="51"/>
                    </a:lnTo>
                    <a:cubicBezTo>
                      <a:pt x="18" y="44"/>
                      <a:pt x="25" y="35"/>
                      <a:pt x="31" y="25"/>
                    </a:cubicBezTo>
                    <a:lnTo>
                      <a:pt x="31" y="25"/>
                    </a:lnTo>
                    <a:cubicBezTo>
                      <a:pt x="32" y="25"/>
                      <a:pt x="32" y="25"/>
                      <a:pt x="32" y="26"/>
                    </a:cubicBezTo>
                    <a:lnTo>
                      <a:pt x="32" y="26"/>
                    </a:lnTo>
                    <a:cubicBezTo>
                      <a:pt x="32" y="26"/>
                      <a:pt x="32" y="26"/>
                      <a:pt x="33" y="26"/>
                    </a:cubicBezTo>
                    <a:lnTo>
                      <a:pt x="33" y="26"/>
                    </a:lnTo>
                    <a:cubicBezTo>
                      <a:pt x="33" y="26"/>
                      <a:pt x="34" y="26"/>
                      <a:pt x="35" y="26"/>
                    </a:cubicBezTo>
                    <a:lnTo>
                      <a:pt x="35" y="26"/>
                    </a:lnTo>
                    <a:cubicBezTo>
                      <a:pt x="43" y="28"/>
                      <a:pt x="51" y="30"/>
                      <a:pt x="60" y="30"/>
                    </a:cubicBezTo>
                    <a:lnTo>
                      <a:pt x="60" y="30"/>
                    </a:lnTo>
                    <a:cubicBezTo>
                      <a:pt x="72" y="30"/>
                      <a:pt x="85" y="27"/>
                      <a:pt x="96" y="22"/>
                    </a:cubicBezTo>
                    <a:lnTo>
                      <a:pt x="96" y="22"/>
                    </a:lnTo>
                    <a:cubicBezTo>
                      <a:pt x="108" y="17"/>
                      <a:pt x="119" y="9"/>
                      <a:pt x="128" y="0"/>
                    </a:cubicBezTo>
                    <a:lnTo>
                      <a:pt x="128" y="0"/>
                    </a:lnTo>
                    <a:cubicBezTo>
                      <a:pt x="128" y="14"/>
                      <a:pt x="128" y="45"/>
                      <a:pt x="132" y="7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93">
                <a:extLst>
                  <a:ext uri="{FF2B5EF4-FFF2-40B4-BE49-F238E27FC236}">
                    <a16:creationId xmlns:a16="http://schemas.microsoft.com/office/drawing/2014/main" id="{FC8DCB50-FB45-B24F-BF00-A60C89B5F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0313" y="6918426"/>
                <a:ext cx="65917" cy="65917"/>
              </a:xfrm>
              <a:custGeom>
                <a:avLst/>
                <a:gdLst>
                  <a:gd name="T0" fmla="*/ 51 w 52"/>
                  <a:gd name="T1" fmla="*/ 26 h 52"/>
                  <a:gd name="T2" fmla="*/ 51 w 52"/>
                  <a:gd name="T3" fmla="*/ 26 h 52"/>
                  <a:gd name="T4" fmla="*/ 25 w 52"/>
                  <a:gd name="T5" fmla="*/ 51 h 52"/>
                  <a:gd name="T6" fmla="*/ 25 w 52"/>
                  <a:gd name="T7" fmla="*/ 51 h 52"/>
                  <a:gd name="T8" fmla="*/ 0 w 52"/>
                  <a:gd name="T9" fmla="*/ 26 h 52"/>
                  <a:gd name="T10" fmla="*/ 0 w 52"/>
                  <a:gd name="T11" fmla="*/ 26 h 52"/>
                  <a:gd name="T12" fmla="*/ 25 w 52"/>
                  <a:gd name="T13" fmla="*/ 0 h 52"/>
                  <a:gd name="T14" fmla="*/ 25 w 52"/>
                  <a:gd name="T15" fmla="*/ 0 h 52"/>
                  <a:gd name="T16" fmla="*/ 51 w 52"/>
                  <a:gd name="T17" fmla="*/ 2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2" h="52">
                    <a:moveTo>
                      <a:pt x="51" y="26"/>
                    </a:moveTo>
                    <a:lnTo>
                      <a:pt x="51" y="26"/>
                    </a:lnTo>
                    <a:cubicBezTo>
                      <a:pt x="51" y="39"/>
                      <a:pt x="39" y="51"/>
                      <a:pt x="25" y="51"/>
                    </a:cubicBezTo>
                    <a:lnTo>
                      <a:pt x="25" y="51"/>
                    </a:lnTo>
                    <a:cubicBezTo>
                      <a:pt x="12" y="51"/>
                      <a:pt x="0" y="39"/>
                      <a:pt x="0" y="26"/>
                    </a:cubicBezTo>
                    <a:lnTo>
                      <a:pt x="0" y="26"/>
                    </a:lnTo>
                    <a:cubicBezTo>
                      <a:pt x="0" y="12"/>
                      <a:pt x="12" y="0"/>
                      <a:pt x="25" y="0"/>
                    </a:cubicBezTo>
                    <a:lnTo>
                      <a:pt x="25" y="0"/>
                    </a:lnTo>
                    <a:cubicBezTo>
                      <a:pt x="39" y="0"/>
                      <a:pt x="51" y="12"/>
                      <a:pt x="51" y="2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E5F016C3-4A6D-7B4F-B6ED-93788FAF63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9778" y="6711924"/>
                <a:ext cx="343985" cy="285649"/>
              </a:xfrm>
              <a:custGeom>
                <a:avLst/>
                <a:gdLst>
                  <a:gd name="connsiteX0" fmla="*/ 49913 w 343985"/>
                  <a:gd name="connsiteY0" fmla="*/ 56 h 285649"/>
                  <a:gd name="connsiteX1" fmla="*/ 109145 w 343985"/>
                  <a:gd name="connsiteY1" fmla="*/ 34032 h 285649"/>
                  <a:gd name="connsiteX2" fmla="*/ 199691 w 343985"/>
                  <a:gd name="connsiteY2" fmla="*/ 101492 h 285649"/>
                  <a:gd name="connsiteX3" fmla="*/ 201633 w 343985"/>
                  <a:gd name="connsiteY3" fmla="*/ 108968 h 285649"/>
                  <a:gd name="connsiteX4" fmla="*/ 201859 w 343985"/>
                  <a:gd name="connsiteY4" fmla="*/ 106006 h 285649"/>
                  <a:gd name="connsiteX5" fmla="*/ 265504 w 343985"/>
                  <a:gd name="connsiteY5" fmla="*/ 37473 h 285649"/>
                  <a:gd name="connsiteX6" fmla="*/ 343666 w 343985"/>
                  <a:gd name="connsiteY6" fmla="*/ 138951 h 285649"/>
                  <a:gd name="connsiteX7" fmla="*/ 278110 w 343985"/>
                  <a:gd name="connsiteY7" fmla="*/ 246693 h 285649"/>
                  <a:gd name="connsiteX8" fmla="*/ 224688 w 343985"/>
                  <a:gd name="connsiteY8" fmla="*/ 219287 h 285649"/>
                  <a:gd name="connsiteX9" fmla="*/ 209200 w 343985"/>
                  <a:gd name="connsiteY9" fmla="*/ 191267 h 285649"/>
                  <a:gd name="connsiteX10" fmla="*/ 193335 w 343985"/>
                  <a:gd name="connsiteY10" fmla="*/ 246250 h 285649"/>
                  <a:gd name="connsiteX11" fmla="*/ 126510 w 343985"/>
                  <a:gd name="connsiteY11" fmla="*/ 277637 h 285649"/>
                  <a:gd name="connsiteX12" fmla="*/ 126510 w 343985"/>
                  <a:gd name="connsiteY12" fmla="*/ 270142 h 285649"/>
                  <a:gd name="connsiteX13" fmla="*/ 152557 w 343985"/>
                  <a:gd name="connsiteY13" fmla="*/ 240160 h 285649"/>
                  <a:gd name="connsiteX14" fmla="*/ 120308 w 343985"/>
                  <a:gd name="connsiteY14" fmla="*/ 207679 h 285649"/>
                  <a:gd name="connsiteX15" fmla="*/ 89299 w 343985"/>
                  <a:gd name="connsiteY15" fmla="*/ 143967 h 285649"/>
                  <a:gd name="connsiteX16" fmla="*/ 4955 w 343985"/>
                  <a:gd name="connsiteY16" fmla="*/ 59017 h 285649"/>
                  <a:gd name="connsiteX17" fmla="*/ 49913 w 343985"/>
                  <a:gd name="connsiteY17" fmla="*/ 56 h 285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43985" h="285649">
                    <a:moveTo>
                      <a:pt x="49913" y="56"/>
                    </a:moveTo>
                    <a:cubicBezTo>
                      <a:pt x="79105" y="-1591"/>
                      <a:pt x="109145" y="34032"/>
                      <a:pt x="109145" y="34032"/>
                    </a:cubicBezTo>
                    <a:cubicBezTo>
                      <a:pt x="109145" y="34032"/>
                      <a:pt x="156278" y="-13440"/>
                      <a:pt x="199691" y="101492"/>
                    </a:cubicBezTo>
                    <a:lnTo>
                      <a:pt x="201633" y="108968"/>
                    </a:lnTo>
                    <a:lnTo>
                      <a:pt x="201859" y="106006"/>
                    </a:lnTo>
                    <a:cubicBezTo>
                      <a:pt x="210664" y="67306"/>
                      <a:pt x="235247" y="39352"/>
                      <a:pt x="265504" y="37473"/>
                    </a:cubicBezTo>
                    <a:cubicBezTo>
                      <a:pt x="305846" y="36220"/>
                      <a:pt x="341145" y="81322"/>
                      <a:pt x="343666" y="138951"/>
                    </a:cubicBezTo>
                    <a:cubicBezTo>
                      <a:pt x="347448" y="195327"/>
                      <a:pt x="317192" y="244187"/>
                      <a:pt x="278110" y="246693"/>
                    </a:cubicBezTo>
                    <a:cubicBezTo>
                      <a:pt x="257939" y="247945"/>
                      <a:pt x="239029" y="237297"/>
                      <a:pt x="224688" y="219287"/>
                    </a:cubicBezTo>
                    <a:lnTo>
                      <a:pt x="209200" y="191267"/>
                    </a:lnTo>
                    <a:lnTo>
                      <a:pt x="193335" y="246250"/>
                    </a:lnTo>
                    <a:cubicBezTo>
                      <a:pt x="174264" y="280761"/>
                      <a:pt x="145116" y="296376"/>
                      <a:pt x="126510" y="277637"/>
                    </a:cubicBezTo>
                    <a:lnTo>
                      <a:pt x="126510" y="270142"/>
                    </a:lnTo>
                    <a:cubicBezTo>
                      <a:pt x="141394" y="268892"/>
                      <a:pt x="152557" y="255151"/>
                      <a:pt x="152557" y="240160"/>
                    </a:cubicBezTo>
                    <a:cubicBezTo>
                      <a:pt x="152557" y="222670"/>
                      <a:pt x="137673" y="207679"/>
                      <a:pt x="120308" y="207679"/>
                    </a:cubicBezTo>
                    <a:cubicBezTo>
                      <a:pt x="120308" y="207679"/>
                      <a:pt x="116587" y="137720"/>
                      <a:pt x="89299" y="143967"/>
                    </a:cubicBezTo>
                    <a:cubicBezTo>
                      <a:pt x="89299" y="143967"/>
                      <a:pt x="-24814" y="181444"/>
                      <a:pt x="4955" y="59017"/>
                    </a:cubicBezTo>
                    <a:cubicBezTo>
                      <a:pt x="15188" y="15449"/>
                      <a:pt x="32398" y="1044"/>
                      <a:pt x="49913" y="5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95">
                <a:extLst>
                  <a:ext uri="{FF2B5EF4-FFF2-40B4-BE49-F238E27FC236}">
                    <a16:creationId xmlns:a16="http://schemas.microsoft.com/office/drawing/2014/main" id="{5F6559DC-D537-9349-94C4-4CA93BE1B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0454" y="7000823"/>
                <a:ext cx="104370" cy="38453"/>
              </a:xfrm>
              <a:custGeom>
                <a:avLst/>
                <a:gdLst>
                  <a:gd name="T0" fmla="*/ 84 w 85"/>
                  <a:gd name="T1" fmla="*/ 0 h 33"/>
                  <a:gd name="T2" fmla="*/ 84 w 85"/>
                  <a:gd name="T3" fmla="*/ 0 h 33"/>
                  <a:gd name="T4" fmla="*/ 0 w 85"/>
                  <a:gd name="T5" fmla="*/ 29 h 33"/>
                  <a:gd name="T6" fmla="*/ 0 w 85"/>
                  <a:gd name="T7" fmla="*/ 29 h 33"/>
                  <a:gd name="T8" fmla="*/ 19 w 85"/>
                  <a:gd name="T9" fmla="*/ 3 h 33"/>
                  <a:gd name="T10" fmla="*/ 19 w 85"/>
                  <a:gd name="T11" fmla="*/ 3 h 33"/>
                  <a:gd name="T12" fmla="*/ 20 w 85"/>
                  <a:gd name="T13" fmla="*/ 4 h 33"/>
                  <a:gd name="T14" fmla="*/ 20 w 85"/>
                  <a:gd name="T15" fmla="*/ 4 h 33"/>
                  <a:gd name="T16" fmla="*/ 21 w 85"/>
                  <a:gd name="T17" fmla="*/ 4 h 33"/>
                  <a:gd name="T18" fmla="*/ 21 w 85"/>
                  <a:gd name="T19" fmla="*/ 4 h 33"/>
                  <a:gd name="T20" fmla="*/ 23 w 85"/>
                  <a:gd name="T21" fmla="*/ 4 h 33"/>
                  <a:gd name="T22" fmla="*/ 23 w 85"/>
                  <a:gd name="T23" fmla="*/ 4 h 33"/>
                  <a:gd name="T24" fmla="*/ 84 w 85"/>
                  <a:gd name="T2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33">
                    <a:moveTo>
                      <a:pt x="84" y="0"/>
                    </a:moveTo>
                    <a:lnTo>
                      <a:pt x="84" y="0"/>
                    </a:lnTo>
                    <a:cubicBezTo>
                      <a:pt x="84" y="0"/>
                      <a:pt x="64" y="32"/>
                      <a:pt x="0" y="29"/>
                    </a:cubicBezTo>
                    <a:lnTo>
                      <a:pt x="0" y="29"/>
                    </a:lnTo>
                    <a:cubicBezTo>
                      <a:pt x="6" y="22"/>
                      <a:pt x="13" y="13"/>
                      <a:pt x="19" y="3"/>
                    </a:cubicBezTo>
                    <a:lnTo>
                      <a:pt x="19" y="3"/>
                    </a:lnTo>
                    <a:cubicBezTo>
                      <a:pt x="19" y="3"/>
                      <a:pt x="20" y="3"/>
                      <a:pt x="20" y="4"/>
                    </a:cubicBezTo>
                    <a:lnTo>
                      <a:pt x="20" y="4"/>
                    </a:lnTo>
                    <a:cubicBezTo>
                      <a:pt x="20" y="4"/>
                      <a:pt x="20" y="4"/>
                      <a:pt x="21" y="4"/>
                    </a:cubicBezTo>
                    <a:lnTo>
                      <a:pt x="21" y="4"/>
                    </a:lnTo>
                    <a:cubicBezTo>
                      <a:pt x="21" y="4"/>
                      <a:pt x="22" y="4"/>
                      <a:pt x="23" y="4"/>
                    </a:cubicBezTo>
                    <a:lnTo>
                      <a:pt x="23" y="4"/>
                    </a:lnTo>
                    <a:cubicBezTo>
                      <a:pt x="31" y="6"/>
                      <a:pt x="53" y="9"/>
                      <a:pt x="84" y="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96">
                <a:extLst>
                  <a:ext uri="{FF2B5EF4-FFF2-40B4-BE49-F238E27FC236}">
                    <a16:creationId xmlns:a16="http://schemas.microsoft.com/office/drawing/2014/main" id="{7A550565-E379-964E-851F-8A2E634DC9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19603" y="7929147"/>
                <a:ext cx="450430" cy="554797"/>
              </a:xfrm>
              <a:custGeom>
                <a:avLst/>
                <a:gdLst>
                  <a:gd name="T0" fmla="*/ 5 w 363"/>
                  <a:gd name="T1" fmla="*/ 444 h 445"/>
                  <a:gd name="T2" fmla="*/ 5 w 363"/>
                  <a:gd name="T3" fmla="*/ 444 h 445"/>
                  <a:gd name="T4" fmla="*/ 2 w 363"/>
                  <a:gd name="T5" fmla="*/ 442 h 445"/>
                  <a:gd name="T6" fmla="*/ 2 w 363"/>
                  <a:gd name="T7" fmla="*/ 442 h 445"/>
                  <a:gd name="T8" fmla="*/ 2 w 363"/>
                  <a:gd name="T9" fmla="*/ 437 h 445"/>
                  <a:gd name="T10" fmla="*/ 2 w 363"/>
                  <a:gd name="T11" fmla="*/ 437 h 445"/>
                  <a:gd name="T12" fmla="*/ 354 w 363"/>
                  <a:gd name="T13" fmla="*/ 3 h 445"/>
                  <a:gd name="T14" fmla="*/ 354 w 363"/>
                  <a:gd name="T15" fmla="*/ 3 h 445"/>
                  <a:gd name="T16" fmla="*/ 359 w 363"/>
                  <a:gd name="T17" fmla="*/ 1 h 445"/>
                  <a:gd name="T18" fmla="*/ 359 w 363"/>
                  <a:gd name="T19" fmla="*/ 1 h 445"/>
                  <a:gd name="T20" fmla="*/ 361 w 363"/>
                  <a:gd name="T21" fmla="*/ 7 h 445"/>
                  <a:gd name="T22" fmla="*/ 361 w 363"/>
                  <a:gd name="T23" fmla="*/ 7 h 445"/>
                  <a:gd name="T24" fmla="*/ 7 w 363"/>
                  <a:gd name="T25" fmla="*/ 443 h 445"/>
                  <a:gd name="T26" fmla="*/ 7 w 363"/>
                  <a:gd name="T27" fmla="*/ 443 h 445"/>
                  <a:gd name="T28" fmla="*/ 5 w 363"/>
                  <a:gd name="T29" fmla="*/ 444 h 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3" h="445">
                    <a:moveTo>
                      <a:pt x="5" y="444"/>
                    </a:moveTo>
                    <a:lnTo>
                      <a:pt x="5" y="444"/>
                    </a:lnTo>
                    <a:cubicBezTo>
                      <a:pt x="3" y="444"/>
                      <a:pt x="2" y="443"/>
                      <a:pt x="2" y="442"/>
                    </a:cubicBezTo>
                    <a:lnTo>
                      <a:pt x="2" y="442"/>
                    </a:lnTo>
                    <a:cubicBezTo>
                      <a:pt x="0" y="440"/>
                      <a:pt x="0" y="438"/>
                      <a:pt x="2" y="437"/>
                    </a:cubicBezTo>
                    <a:lnTo>
                      <a:pt x="2" y="437"/>
                    </a:lnTo>
                    <a:cubicBezTo>
                      <a:pt x="4" y="436"/>
                      <a:pt x="165" y="322"/>
                      <a:pt x="354" y="3"/>
                    </a:cubicBezTo>
                    <a:lnTo>
                      <a:pt x="354" y="3"/>
                    </a:lnTo>
                    <a:cubicBezTo>
                      <a:pt x="355" y="1"/>
                      <a:pt x="358" y="0"/>
                      <a:pt x="359" y="1"/>
                    </a:cubicBezTo>
                    <a:lnTo>
                      <a:pt x="359" y="1"/>
                    </a:lnTo>
                    <a:cubicBezTo>
                      <a:pt x="361" y="3"/>
                      <a:pt x="362" y="5"/>
                      <a:pt x="361" y="7"/>
                    </a:cubicBezTo>
                    <a:lnTo>
                      <a:pt x="361" y="7"/>
                    </a:lnTo>
                    <a:cubicBezTo>
                      <a:pt x="170" y="328"/>
                      <a:pt x="8" y="442"/>
                      <a:pt x="7" y="443"/>
                    </a:cubicBezTo>
                    <a:lnTo>
                      <a:pt x="7" y="443"/>
                    </a:lnTo>
                    <a:cubicBezTo>
                      <a:pt x="6" y="444"/>
                      <a:pt x="5" y="444"/>
                      <a:pt x="5" y="4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97">
                <a:extLst>
                  <a:ext uri="{FF2B5EF4-FFF2-40B4-BE49-F238E27FC236}">
                    <a16:creationId xmlns:a16="http://schemas.microsoft.com/office/drawing/2014/main" id="{4218E477-07E6-924E-85C0-9D1F4EB3D3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442" y="7171108"/>
                <a:ext cx="763535" cy="335075"/>
              </a:xfrm>
              <a:custGeom>
                <a:avLst/>
                <a:gdLst>
                  <a:gd name="T0" fmla="*/ 482 w 611"/>
                  <a:gd name="T1" fmla="*/ 246 h 271"/>
                  <a:gd name="T2" fmla="*/ 482 w 611"/>
                  <a:gd name="T3" fmla="*/ 246 h 271"/>
                  <a:gd name="T4" fmla="*/ 162 w 611"/>
                  <a:gd name="T5" fmla="*/ 148 h 271"/>
                  <a:gd name="T6" fmla="*/ 162 w 611"/>
                  <a:gd name="T7" fmla="*/ 148 h 271"/>
                  <a:gd name="T8" fmla="*/ 0 w 611"/>
                  <a:gd name="T9" fmla="*/ 4 h 271"/>
                  <a:gd name="T10" fmla="*/ 0 w 611"/>
                  <a:gd name="T11" fmla="*/ 4 h 271"/>
                  <a:gd name="T12" fmla="*/ 1 w 611"/>
                  <a:gd name="T13" fmla="*/ 1 h 271"/>
                  <a:gd name="T14" fmla="*/ 1 w 611"/>
                  <a:gd name="T15" fmla="*/ 1 h 271"/>
                  <a:gd name="T16" fmla="*/ 3 w 611"/>
                  <a:gd name="T17" fmla="*/ 1 h 271"/>
                  <a:gd name="T18" fmla="*/ 3 w 611"/>
                  <a:gd name="T19" fmla="*/ 1 h 271"/>
                  <a:gd name="T20" fmla="*/ 164 w 611"/>
                  <a:gd name="T21" fmla="*/ 145 h 271"/>
                  <a:gd name="T22" fmla="*/ 164 w 611"/>
                  <a:gd name="T23" fmla="*/ 145 h 271"/>
                  <a:gd name="T24" fmla="*/ 607 w 611"/>
                  <a:gd name="T25" fmla="*/ 228 h 271"/>
                  <a:gd name="T26" fmla="*/ 607 w 611"/>
                  <a:gd name="T27" fmla="*/ 228 h 271"/>
                  <a:gd name="T28" fmla="*/ 610 w 611"/>
                  <a:gd name="T29" fmla="*/ 230 h 271"/>
                  <a:gd name="T30" fmla="*/ 610 w 611"/>
                  <a:gd name="T31" fmla="*/ 230 h 271"/>
                  <a:gd name="T32" fmla="*/ 608 w 611"/>
                  <a:gd name="T33" fmla="*/ 231 h 271"/>
                  <a:gd name="T34" fmla="*/ 608 w 611"/>
                  <a:gd name="T35" fmla="*/ 231 h 271"/>
                  <a:gd name="T36" fmla="*/ 482 w 611"/>
                  <a:gd name="T37" fmla="*/ 246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11" h="271">
                    <a:moveTo>
                      <a:pt x="482" y="246"/>
                    </a:moveTo>
                    <a:lnTo>
                      <a:pt x="482" y="246"/>
                    </a:lnTo>
                    <a:cubicBezTo>
                      <a:pt x="345" y="246"/>
                      <a:pt x="236" y="196"/>
                      <a:pt x="162" y="148"/>
                    </a:cubicBezTo>
                    <a:lnTo>
                      <a:pt x="162" y="148"/>
                    </a:lnTo>
                    <a:cubicBezTo>
                      <a:pt x="59" y="82"/>
                      <a:pt x="1" y="5"/>
                      <a:pt x="0" y="4"/>
                    </a:cubicBezTo>
                    <a:lnTo>
                      <a:pt x="0" y="4"/>
                    </a:lnTo>
                    <a:cubicBezTo>
                      <a:pt x="0" y="3"/>
                      <a:pt x="0" y="1"/>
                      <a:pt x="1" y="1"/>
                    </a:cubicBezTo>
                    <a:lnTo>
                      <a:pt x="1" y="1"/>
                    </a:lnTo>
                    <a:cubicBezTo>
                      <a:pt x="2" y="0"/>
                      <a:pt x="3" y="0"/>
                      <a:pt x="3" y="1"/>
                    </a:cubicBezTo>
                    <a:lnTo>
                      <a:pt x="3" y="1"/>
                    </a:lnTo>
                    <a:cubicBezTo>
                      <a:pt x="4" y="2"/>
                      <a:pt x="61" y="79"/>
                      <a:pt x="164" y="145"/>
                    </a:cubicBezTo>
                    <a:lnTo>
                      <a:pt x="164" y="145"/>
                    </a:lnTo>
                    <a:cubicBezTo>
                      <a:pt x="259" y="206"/>
                      <a:pt x="412" y="270"/>
                      <a:pt x="607" y="228"/>
                    </a:cubicBezTo>
                    <a:lnTo>
                      <a:pt x="607" y="228"/>
                    </a:lnTo>
                    <a:cubicBezTo>
                      <a:pt x="608" y="228"/>
                      <a:pt x="610" y="228"/>
                      <a:pt x="610" y="230"/>
                    </a:cubicBezTo>
                    <a:lnTo>
                      <a:pt x="610" y="230"/>
                    </a:lnTo>
                    <a:cubicBezTo>
                      <a:pt x="610" y="230"/>
                      <a:pt x="610" y="231"/>
                      <a:pt x="608" y="231"/>
                    </a:cubicBezTo>
                    <a:lnTo>
                      <a:pt x="608" y="231"/>
                    </a:lnTo>
                    <a:cubicBezTo>
                      <a:pt x="564" y="241"/>
                      <a:pt x="522" y="246"/>
                      <a:pt x="482" y="2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98">
                <a:extLst>
                  <a:ext uri="{FF2B5EF4-FFF2-40B4-BE49-F238E27FC236}">
                    <a16:creationId xmlns:a16="http://schemas.microsoft.com/office/drawing/2014/main" id="{E3BB95CC-A119-8F4F-B145-A2E6BF98E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28202" y="7511676"/>
                <a:ext cx="93383" cy="329582"/>
              </a:xfrm>
              <a:custGeom>
                <a:avLst/>
                <a:gdLst>
                  <a:gd name="T0" fmla="*/ 2 w 76"/>
                  <a:gd name="T1" fmla="*/ 262 h 263"/>
                  <a:gd name="T2" fmla="*/ 2 w 76"/>
                  <a:gd name="T3" fmla="*/ 262 h 263"/>
                  <a:gd name="T4" fmla="*/ 1 w 76"/>
                  <a:gd name="T5" fmla="*/ 261 h 263"/>
                  <a:gd name="T6" fmla="*/ 1 w 76"/>
                  <a:gd name="T7" fmla="*/ 261 h 263"/>
                  <a:gd name="T8" fmla="*/ 1 w 76"/>
                  <a:gd name="T9" fmla="*/ 259 h 263"/>
                  <a:gd name="T10" fmla="*/ 1 w 76"/>
                  <a:gd name="T11" fmla="*/ 259 h 263"/>
                  <a:gd name="T12" fmla="*/ 72 w 76"/>
                  <a:gd name="T13" fmla="*/ 1 h 263"/>
                  <a:gd name="T14" fmla="*/ 72 w 76"/>
                  <a:gd name="T15" fmla="*/ 1 h 263"/>
                  <a:gd name="T16" fmla="*/ 74 w 76"/>
                  <a:gd name="T17" fmla="*/ 0 h 263"/>
                  <a:gd name="T18" fmla="*/ 74 w 76"/>
                  <a:gd name="T19" fmla="*/ 0 h 263"/>
                  <a:gd name="T20" fmla="*/ 75 w 76"/>
                  <a:gd name="T21" fmla="*/ 2 h 263"/>
                  <a:gd name="T22" fmla="*/ 75 w 76"/>
                  <a:gd name="T23" fmla="*/ 2 h 263"/>
                  <a:gd name="T24" fmla="*/ 4 w 76"/>
                  <a:gd name="T25" fmla="*/ 261 h 263"/>
                  <a:gd name="T26" fmla="*/ 4 w 76"/>
                  <a:gd name="T27" fmla="*/ 261 h 263"/>
                  <a:gd name="T28" fmla="*/ 2 w 76"/>
                  <a:gd name="T29" fmla="*/ 262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263">
                    <a:moveTo>
                      <a:pt x="2" y="262"/>
                    </a:moveTo>
                    <a:lnTo>
                      <a:pt x="2" y="262"/>
                    </a:lnTo>
                    <a:cubicBezTo>
                      <a:pt x="2" y="262"/>
                      <a:pt x="1" y="262"/>
                      <a:pt x="1" y="261"/>
                    </a:cubicBezTo>
                    <a:lnTo>
                      <a:pt x="1" y="261"/>
                    </a:lnTo>
                    <a:cubicBezTo>
                      <a:pt x="0" y="261"/>
                      <a:pt x="0" y="260"/>
                      <a:pt x="1" y="259"/>
                    </a:cubicBezTo>
                    <a:lnTo>
                      <a:pt x="1" y="259"/>
                    </a:lnTo>
                    <a:cubicBezTo>
                      <a:pt x="1" y="258"/>
                      <a:pt x="56" y="163"/>
                      <a:pt x="72" y="1"/>
                    </a:cubicBezTo>
                    <a:lnTo>
                      <a:pt x="72" y="1"/>
                    </a:lnTo>
                    <a:cubicBezTo>
                      <a:pt x="72" y="1"/>
                      <a:pt x="73" y="0"/>
                      <a:pt x="74" y="0"/>
                    </a:cubicBezTo>
                    <a:lnTo>
                      <a:pt x="74" y="0"/>
                    </a:lnTo>
                    <a:cubicBezTo>
                      <a:pt x="75" y="0"/>
                      <a:pt x="75" y="1"/>
                      <a:pt x="75" y="2"/>
                    </a:cubicBezTo>
                    <a:lnTo>
                      <a:pt x="75" y="2"/>
                    </a:lnTo>
                    <a:cubicBezTo>
                      <a:pt x="60" y="164"/>
                      <a:pt x="5" y="260"/>
                      <a:pt x="4" y="261"/>
                    </a:cubicBezTo>
                    <a:lnTo>
                      <a:pt x="4" y="261"/>
                    </a:lnTo>
                    <a:cubicBezTo>
                      <a:pt x="4" y="261"/>
                      <a:pt x="3" y="262"/>
                      <a:pt x="2" y="2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AB52C533-A245-0A48-9587-860819434B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44411" y="4930955"/>
              <a:ext cx="2764386" cy="4221895"/>
            </a:xfrm>
            <a:custGeom>
              <a:avLst/>
              <a:gdLst>
                <a:gd name="connsiteX0" fmla="*/ 2377339 w 2764386"/>
                <a:gd name="connsiteY0" fmla="*/ 2945612 h 4221895"/>
                <a:gd name="connsiteX1" fmla="*/ 862181 w 2764386"/>
                <a:gd name="connsiteY1" fmla="*/ 2958284 h 4221895"/>
                <a:gd name="connsiteX2" fmla="*/ 1043373 w 2764386"/>
                <a:gd name="connsiteY2" fmla="*/ 3599681 h 4221895"/>
                <a:gd name="connsiteX3" fmla="*/ 2558480 w 2764386"/>
                <a:gd name="connsiteY3" fmla="*/ 3586151 h 4221895"/>
                <a:gd name="connsiteX4" fmla="*/ 2192120 w 2764386"/>
                <a:gd name="connsiteY4" fmla="*/ 2290652 h 4221895"/>
                <a:gd name="connsiteX5" fmla="*/ 677510 w 2764386"/>
                <a:gd name="connsiteY5" fmla="*/ 2304575 h 4221895"/>
                <a:gd name="connsiteX6" fmla="*/ 853441 w 2764386"/>
                <a:gd name="connsiteY6" fmla="*/ 2927346 h 4221895"/>
                <a:gd name="connsiteX7" fmla="*/ 2368948 w 2764386"/>
                <a:gd name="connsiteY7" fmla="*/ 2915939 h 4221895"/>
                <a:gd name="connsiteX8" fmla="*/ 2009186 w 2764386"/>
                <a:gd name="connsiteY8" fmla="*/ 1643772 h 4221895"/>
                <a:gd name="connsiteX9" fmla="*/ 494411 w 2764386"/>
                <a:gd name="connsiteY9" fmla="*/ 1656431 h 4221895"/>
                <a:gd name="connsiteX10" fmla="*/ 669137 w 2764386"/>
                <a:gd name="connsiteY10" fmla="*/ 2274936 h 4221895"/>
                <a:gd name="connsiteX11" fmla="*/ 2184093 w 2764386"/>
                <a:gd name="connsiteY11" fmla="*/ 2262266 h 4221895"/>
                <a:gd name="connsiteX12" fmla="*/ 1821226 w 2764386"/>
                <a:gd name="connsiteY12" fmla="*/ 979121 h 4221895"/>
                <a:gd name="connsiteX13" fmla="*/ 306649 w 2764386"/>
                <a:gd name="connsiteY13" fmla="*/ 991778 h 4221895"/>
                <a:gd name="connsiteX14" fmla="*/ 486033 w 2764386"/>
                <a:gd name="connsiteY14" fmla="*/ 1626774 h 4221895"/>
                <a:gd name="connsiteX15" fmla="*/ 2000799 w 2764386"/>
                <a:gd name="connsiteY15" fmla="*/ 1614115 h 4221895"/>
                <a:gd name="connsiteX16" fmla="*/ 1637929 w 2764386"/>
                <a:gd name="connsiteY16" fmla="*/ 330960 h 4221895"/>
                <a:gd name="connsiteX17" fmla="*/ 123545 w 2764386"/>
                <a:gd name="connsiteY17" fmla="*/ 343615 h 4221895"/>
                <a:gd name="connsiteX18" fmla="*/ 298268 w 2764386"/>
                <a:gd name="connsiteY18" fmla="*/ 962111 h 4221895"/>
                <a:gd name="connsiteX19" fmla="*/ 1812839 w 2764386"/>
                <a:gd name="connsiteY19" fmla="*/ 949464 h 4221895"/>
                <a:gd name="connsiteX20" fmla="*/ 10636 w 2764386"/>
                <a:gd name="connsiteY20" fmla="*/ 237 h 4221895"/>
                <a:gd name="connsiteX21" fmla="*/ 29358 w 2764386"/>
                <a:gd name="connsiteY21" fmla="*/ 10208 h 4221895"/>
                <a:gd name="connsiteX22" fmla="*/ 115167 w 2764386"/>
                <a:gd name="connsiteY22" fmla="*/ 313958 h 4221895"/>
                <a:gd name="connsiteX23" fmla="*/ 1629542 w 2764386"/>
                <a:gd name="connsiteY23" fmla="*/ 301303 h 4221895"/>
                <a:gd name="connsiteX24" fmla="*/ 1549689 w 2764386"/>
                <a:gd name="connsiteY24" fmla="*/ 18933 h 4221895"/>
                <a:gd name="connsiteX25" fmla="*/ 1559675 w 2764386"/>
                <a:gd name="connsiteY25" fmla="*/ 237 h 4221895"/>
                <a:gd name="connsiteX26" fmla="*/ 1578397 w 2764386"/>
                <a:gd name="connsiteY26" fmla="*/ 10208 h 4221895"/>
                <a:gd name="connsiteX27" fmla="*/ 1661771 w 2764386"/>
                <a:gd name="connsiteY27" fmla="*/ 305030 h 4221895"/>
                <a:gd name="connsiteX28" fmla="*/ 1662742 w 2764386"/>
                <a:gd name="connsiteY28" fmla="*/ 305468 h 4221895"/>
                <a:gd name="connsiteX29" fmla="*/ 1666793 w 2764386"/>
                <a:gd name="connsiteY29" fmla="*/ 316616 h 4221895"/>
                <a:gd name="connsiteX30" fmla="*/ 1665766 w 2764386"/>
                <a:gd name="connsiteY30" fmla="*/ 319156 h 4221895"/>
                <a:gd name="connsiteX31" fmla="*/ 1847790 w 2764386"/>
                <a:gd name="connsiteY31" fmla="*/ 962815 h 4221895"/>
                <a:gd name="connsiteX32" fmla="*/ 1848067 w 2764386"/>
                <a:gd name="connsiteY32" fmla="*/ 963501 h 4221895"/>
                <a:gd name="connsiteX33" fmla="*/ 1848020 w 2764386"/>
                <a:gd name="connsiteY33" fmla="*/ 963630 h 4221895"/>
                <a:gd name="connsiteX34" fmla="*/ 2591061 w 2764386"/>
                <a:gd name="connsiteY34" fmla="*/ 3591120 h 4221895"/>
                <a:gd name="connsiteX35" fmla="*/ 2591070 w 2764386"/>
                <a:gd name="connsiteY35" fmla="*/ 3591125 h 4221895"/>
                <a:gd name="connsiteX36" fmla="*/ 2595121 w 2764386"/>
                <a:gd name="connsiteY36" fmla="*/ 3601013 h 4221895"/>
                <a:gd name="connsiteX37" fmla="*/ 2594138 w 2764386"/>
                <a:gd name="connsiteY37" fmla="*/ 3602003 h 4221895"/>
                <a:gd name="connsiteX38" fmla="*/ 2764153 w 2764386"/>
                <a:gd name="connsiteY38" fmla="*/ 4203198 h 4221895"/>
                <a:gd name="connsiteX39" fmla="*/ 2752919 w 2764386"/>
                <a:gd name="connsiteY39" fmla="*/ 4221895 h 4221895"/>
                <a:gd name="connsiteX40" fmla="*/ 2749175 w 2764386"/>
                <a:gd name="connsiteY40" fmla="*/ 4221895 h 4221895"/>
                <a:gd name="connsiteX41" fmla="*/ 2735445 w 2764386"/>
                <a:gd name="connsiteY41" fmla="*/ 4211923 h 4221895"/>
                <a:gd name="connsiteX42" fmla="*/ 2566626 w 2764386"/>
                <a:gd name="connsiteY42" fmla="*/ 3614955 h 4221895"/>
                <a:gd name="connsiteX43" fmla="*/ 1051511 w 2764386"/>
                <a:gd name="connsiteY43" fmla="*/ 3628485 h 4221895"/>
                <a:gd name="connsiteX44" fmla="*/ 1213865 w 2764386"/>
                <a:gd name="connsiteY44" fmla="*/ 4203198 h 4221895"/>
                <a:gd name="connsiteX45" fmla="*/ 1205128 w 2764386"/>
                <a:gd name="connsiteY45" fmla="*/ 4221895 h 4221895"/>
                <a:gd name="connsiteX46" fmla="*/ 1200136 w 2764386"/>
                <a:gd name="connsiteY46" fmla="*/ 4221895 h 4221895"/>
                <a:gd name="connsiteX47" fmla="*/ 1186406 w 2764386"/>
                <a:gd name="connsiteY47" fmla="*/ 4211923 h 4221895"/>
                <a:gd name="connsiteX48" fmla="*/ 645315 w 2764386"/>
                <a:gd name="connsiteY48" fmla="*/ 2298555 h 4221895"/>
                <a:gd name="connsiteX49" fmla="*/ 640840 w 2764386"/>
                <a:gd name="connsiteY49" fmla="*/ 2289265 h 4221895"/>
                <a:gd name="connsiteX50" fmla="*/ 641970 w 2764386"/>
                <a:gd name="connsiteY50" fmla="*/ 2286725 h 4221895"/>
                <a:gd name="connsiteX51" fmla="*/ 650 w 2764386"/>
                <a:gd name="connsiteY51" fmla="*/ 18933 h 4221895"/>
                <a:gd name="connsiteX52" fmla="*/ 10636 w 2764386"/>
                <a:gd name="connsiteY52" fmla="*/ 237 h 4221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2764386" h="4221895">
                  <a:moveTo>
                    <a:pt x="2377339" y="2945612"/>
                  </a:moveTo>
                  <a:lnTo>
                    <a:pt x="862181" y="2958284"/>
                  </a:lnTo>
                  <a:lnTo>
                    <a:pt x="1043373" y="3599681"/>
                  </a:lnTo>
                  <a:lnTo>
                    <a:pt x="2558480" y="3586151"/>
                  </a:lnTo>
                  <a:close/>
                  <a:moveTo>
                    <a:pt x="2192120" y="2290652"/>
                  </a:moveTo>
                  <a:lnTo>
                    <a:pt x="677510" y="2304575"/>
                  </a:lnTo>
                  <a:lnTo>
                    <a:pt x="853441" y="2927346"/>
                  </a:lnTo>
                  <a:lnTo>
                    <a:pt x="2368948" y="2915939"/>
                  </a:lnTo>
                  <a:close/>
                  <a:moveTo>
                    <a:pt x="2009186" y="1643772"/>
                  </a:moveTo>
                  <a:lnTo>
                    <a:pt x="494411" y="1656431"/>
                  </a:lnTo>
                  <a:lnTo>
                    <a:pt x="669137" y="2274936"/>
                  </a:lnTo>
                  <a:lnTo>
                    <a:pt x="2184093" y="2262266"/>
                  </a:lnTo>
                  <a:close/>
                  <a:moveTo>
                    <a:pt x="1821226" y="979121"/>
                  </a:moveTo>
                  <a:lnTo>
                    <a:pt x="306649" y="991778"/>
                  </a:lnTo>
                  <a:lnTo>
                    <a:pt x="486033" y="1626774"/>
                  </a:lnTo>
                  <a:lnTo>
                    <a:pt x="2000799" y="1614115"/>
                  </a:lnTo>
                  <a:close/>
                  <a:moveTo>
                    <a:pt x="1637929" y="330960"/>
                  </a:moveTo>
                  <a:lnTo>
                    <a:pt x="123545" y="343615"/>
                  </a:lnTo>
                  <a:lnTo>
                    <a:pt x="298268" y="962111"/>
                  </a:lnTo>
                  <a:lnTo>
                    <a:pt x="1812839" y="949464"/>
                  </a:lnTo>
                  <a:close/>
                  <a:moveTo>
                    <a:pt x="10636" y="237"/>
                  </a:moveTo>
                  <a:cubicBezTo>
                    <a:pt x="18125" y="-1010"/>
                    <a:pt x="26862" y="2730"/>
                    <a:pt x="29358" y="10208"/>
                  </a:cubicBezTo>
                  <a:lnTo>
                    <a:pt x="115167" y="313958"/>
                  </a:lnTo>
                  <a:lnTo>
                    <a:pt x="1629542" y="301303"/>
                  </a:lnTo>
                  <a:lnTo>
                    <a:pt x="1549689" y="18933"/>
                  </a:lnTo>
                  <a:cubicBezTo>
                    <a:pt x="1547193" y="11455"/>
                    <a:pt x="1552186" y="2730"/>
                    <a:pt x="1559675" y="237"/>
                  </a:cubicBezTo>
                  <a:cubicBezTo>
                    <a:pt x="1567164" y="-1010"/>
                    <a:pt x="1575901" y="2730"/>
                    <a:pt x="1578397" y="10208"/>
                  </a:cubicBezTo>
                  <a:lnTo>
                    <a:pt x="1661771" y="305030"/>
                  </a:lnTo>
                  <a:lnTo>
                    <a:pt x="1662742" y="305468"/>
                  </a:lnTo>
                  <a:cubicBezTo>
                    <a:pt x="1665235" y="308215"/>
                    <a:pt x="1666793" y="312092"/>
                    <a:pt x="1666793" y="316616"/>
                  </a:cubicBezTo>
                  <a:lnTo>
                    <a:pt x="1665766" y="319156"/>
                  </a:lnTo>
                  <a:lnTo>
                    <a:pt x="1847790" y="962815"/>
                  </a:lnTo>
                  <a:lnTo>
                    <a:pt x="1848067" y="963501"/>
                  </a:lnTo>
                  <a:lnTo>
                    <a:pt x="1848020" y="963630"/>
                  </a:lnTo>
                  <a:lnTo>
                    <a:pt x="2591061" y="3591120"/>
                  </a:lnTo>
                  <a:lnTo>
                    <a:pt x="2591070" y="3591125"/>
                  </a:lnTo>
                  <a:cubicBezTo>
                    <a:pt x="2593563" y="3593793"/>
                    <a:pt x="2595121" y="3597246"/>
                    <a:pt x="2595121" y="3601013"/>
                  </a:cubicBezTo>
                  <a:lnTo>
                    <a:pt x="2594138" y="3602003"/>
                  </a:lnTo>
                  <a:lnTo>
                    <a:pt x="2764153" y="4203198"/>
                  </a:lnTo>
                  <a:cubicBezTo>
                    <a:pt x="2765401" y="4211923"/>
                    <a:pt x="2761656" y="4219401"/>
                    <a:pt x="2752919" y="4221895"/>
                  </a:cubicBezTo>
                  <a:cubicBezTo>
                    <a:pt x="2752919" y="4221895"/>
                    <a:pt x="2751671" y="4221895"/>
                    <a:pt x="2749175" y="4221895"/>
                  </a:cubicBezTo>
                  <a:cubicBezTo>
                    <a:pt x="2744182" y="4221895"/>
                    <a:pt x="2737941" y="4218155"/>
                    <a:pt x="2735445" y="4211923"/>
                  </a:cubicBezTo>
                  <a:lnTo>
                    <a:pt x="2566626" y="3614955"/>
                  </a:lnTo>
                  <a:lnTo>
                    <a:pt x="1051511" y="3628485"/>
                  </a:lnTo>
                  <a:lnTo>
                    <a:pt x="1213865" y="4203198"/>
                  </a:lnTo>
                  <a:cubicBezTo>
                    <a:pt x="1216362" y="4211923"/>
                    <a:pt x="1212617" y="4219401"/>
                    <a:pt x="1205128" y="4221895"/>
                  </a:cubicBezTo>
                  <a:cubicBezTo>
                    <a:pt x="1203880" y="4221895"/>
                    <a:pt x="1202632" y="4221895"/>
                    <a:pt x="1200136" y="4221895"/>
                  </a:cubicBezTo>
                  <a:cubicBezTo>
                    <a:pt x="1193895" y="4221895"/>
                    <a:pt x="1188902" y="4218155"/>
                    <a:pt x="1186406" y="4211923"/>
                  </a:cubicBezTo>
                  <a:lnTo>
                    <a:pt x="645315" y="2298555"/>
                  </a:lnTo>
                  <a:lnTo>
                    <a:pt x="640840" y="2289265"/>
                  </a:lnTo>
                  <a:lnTo>
                    <a:pt x="641970" y="2286725"/>
                  </a:lnTo>
                  <a:lnTo>
                    <a:pt x="650" y="18933"/>
                  </a:lnTo>
                  <a:cubicBezTo>
                    <a:pt x="-1846" y="11455"/>
                    <a:pt x="3147" y="2730"/>
                    <a:pt x="10636" y="237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CFB6A3F-34CA-3C4D-B2BB-1A1CBB165A98}"/>
                </a:ext>
              </a:extLst>
            </p:cNvPr>
            <p:cNvGrpSpPr/>
            <p:nvPr/>
          </p:nvGrpSpPr>
          <p:grpSpPr>
            <a:xfrm>
              <a:off x="8909477" y="4056548"/>
              <a:ext cx="1510583" cy="2576244"/>
              <a:chOff x="8909477" y="4056548"/>
              <a:chExt cx="1510583" cy="2576244"/>
            </a:xfrm>
          </p:grpSpPr>
          <p:sp>
            <p:nvSpPr>
              <p:cNvPr id="27" name="Freeform 107">
                <a:extLst>
                  <a:ext uri="{FF2B5EF4-FFF2-40B4-BE49-F238E27FC236}">
                    <a16:creationId xmlns:a16="http://schemas.microsoft.com/office/drawing/2014/main" id="{77D7F233-5B27-6F40-B230-BD754756A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74132" y="6363628"/>
                <a:ext cx="455925" cy="203244"/>
              </a:xfrm>
              <a:custGeom>
                <a:avLst/>
                <a:gdLst>
                  <a:gd name="T0" fmla="*/ 146 w 367"/>
                  <a:gd name="T1" fmla="*/ 11 h 163"/>
                  <a:gd name="T2" fmla="*/ 146 w 367"/>
                  <a:gd name="T3" fmla="*/ 11 h 163"/>
                  <a:gd name="T4" fmla="*/ 41 w 367"/>
                  <a:gd name="T5" fmla="*/ 78 h 163"/>
                  <a:gd name="T6" fmla="*/ 41 w 367"/>
                  <a:gd name="T7" fmla="*/ 78 h 163"/>
                  <a:gd name="T8" fmla="*/ 0 w 367"/>
                  <a:gd name="T9" fmla="*/ 147 h 163"/>
                  <a:gd name="T10" fmla="*/ 0 w 367"/>
                  <a:gd name="T11" fmla="*/ 147 h 163"/>
                  <a:gd name="T12" fmla="*/ 247 w 367"/>
                  <a:gd name="T13" fmla="*/ 154 h 163"/>
                  <a:gd name="T14" fmla="*/ 247 w 367"/>
                  <a:gd name="T15" fmla="*/ 154 h 163"/>
                  <a:gd name="T16" fmla="*/ 263 w 367"/>
                  <a:gd name="T17" fmla="*/ 111 h 163"/>
                  <a:gd name="T18" fmla="*/ 263 w 367"/>
                  <a:gd name="T19" fmla="*/ 111 h 163"/>
                  <a:gd name="T20" fmla="*/ 274 w 367"/>
                  <a:gd name="T21" fmla="*/ 144 h 163"/>
                  <a:gd name="T22" fmla="*/ 274 w 367"/>
                  <a:gd name="T23" fmla="*/ 144 h 163"/>
                  <a:gd name="T24" fmla="*/ 333 w 367"/>
                  <a:gd name="T25" fmla="*/ 153 h 163"/>
                  <a:gd name="T26" fmla="*/ 333 w 367"/>
                  <a:gd name="T27" fmla="*/ 153 h 163"/>
                  <a:gd name="T28" fmla="*/ 354 w 367"/>
                  <a:gd name="T29" fmla="*/ 68 h 163"/>
                  <a:gd name="T30" fmla="*/ 354 w 367"/>
                  <a:gd name="T31" fmla="*/ 68 h 163"/>
                  <a:gd name="T32" fmla="*/ 335 w 367"/>
                  <a:gd name="T33" fmla="*/ 0 h 163"/>
                  <a:gd name="T34" fmla="*/ 146 w 367"/>
                  <a:gd name="T35" fmla="*/ 1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7" h="163">
                    <a:moveTo>
                      <a:pt x="146" y="11"/>
                    </a:moveTo>
                    <a:lnTo>
                      <a:pt x="146" y="11"/>
                    </a:lnTo>
                    <a:cubicBezTo>
                      <a:pt x="146" y="11"/>
                      <a:pt x="75" y="71"/>
                      <a:pt x="41" y="78"/>
                    </a:cubicBezTo>
                    <a:lnTo>
                      <a:pt x="41" y="78"/>
                    </a:lnTo>
                    <a:cubicBezTo>
                      <a:pt x="7" y="84"/>
                      <a:pt x="0" y="147"/>
                      <a:pt x="0" y="147"/>
                    </a:cubicBezTo>
                    <a:lnTo>
                      <a:pt x="0" y="147"/>
                    </a:lnTo>
                    <a:cubicBezTo>
                      <a:pt x="0" y="147"/>
                      <a:pt x="146" y="162"/>
                      <a:pt x="247" y="154"/>
                    </a:cubicBezTo>
                    <a:lnTo>
                      <a:pt x="247" y="154"/>
                    </a:lnTo>
                    <a:cubicBezTo>
                      <a:pt x="247" y="154"/>
                      <a:pt x="257" y="115"/>
                      <a:pt x="263" y="111"/>
                    </a:cubicBezTo>
                    <a:lnTo>
                      <a:pt x="263" y="111"/>
                    </a:lnTo>
                    <a:cubicBezTo>
                      <a:pt x="269" y="106"/>
                      <a:pt x="274" y="144"/>
                      <a:pt x="274" y="144"/>
                    </a:cubicBezTo>
                    <a:lnTo>
                      <a:pt x="274" y="144"/>
                    </a:lnTo>
                    <a:cubicBezTo>
                      <a:pt x="274" y="144"/>
                      <a:pt x="310" y="149"/>
                      <a:pt x="333" y="153"/>
                    </a:cubicBezTo>
                    <a:lnTo>
                      <a:pt x="333" y="153"/>
                    </a:lnTo>
                    <a:cubicBezTo>
                      <a:pt x="333" y="153"/>
                      <a:pt x="342" y="88"/>
                      <a:pt x="354" y="68"/>
                    </a:cubicBezTo>
                    <a:lnTo>
                      <a:pt x="354" y="68"/>
                    </a:lnTo>
                    <a:cubicBezTo>
                      <a:pt x="366" y="47"/>
                      <a:pt x="335" y="0"/>
                      <a:pt x="335" y="0"/>
                    </a:cubicBezTo>
                    <a:lnTo>
                      <a:pt x="146" y="1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08">
                <a:extLst>
                  <a:ext uri="{FF2B5EF4-FFF2-40B4-BE49-F238E27FC236}">
                    <a16:creationId xmlns:a16="http://schemas.microsoft.com/office/drawing/2014/main" id="{BF57D870-25DB-3B48-89A7-BA06B4FD3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09477" y="6314194"/>
                <a:ext cx="400990" cy="318598"/>
              </a:xfrm>
              <a:custGeom>
                <a:avLst/>
                <a:gdLst>
                  <a:gd name="T0" fmla="*/ 190 w 324"/>
                  <a:gd name="T1" fmla="*/ 0 h 257"/>
                  <a:gd name="T2" fmla="*/ 190 w 324"/>
                  <a:gd name="T3" fmla="*/ 0 h 257"/>
                  <a:gd name="T4" fmla="*/ 128 w 324"/>
                  <a:gd name="T5" fmla="*/ 70 h 257"/>
                  <a:gd name="T6" fmla="*/ 128 w 324"/>
                  <a:gd name="T7" fmla="*/ 70 h 257"/>
                  <a:gd name="T8" fmla="*/ 6 w 324"/>
                  <a:gd name="T9" fmla="*/ 212 h 257"/>
                  <a:gd name="T10" fmla="*/ 6 w 324"/>
                  <a:gd name="T11" fmla="*/ 212 h 257"/>
                  <a:gd name="T12" fmla="*/ 71 w 324"/>
                  <a:gd name="T13" fmla="*/ 228 h 257"/>
                  <a:gd name="T14" fmla="*/ 71 w 324"/>
                  <a:gd name="T15" fmla="*/ 228 h 257"/>
                  <a:gd name="T16" fmla="*/ 201 w 324"/>
                  <a:gd name="T17" fmla="*/ 174 h 257"/>
                  <a:gd name="T18" fmla="*/ 201 w 324"/>
                  <a:gd name="T19" fmla="*/ 174 h 257"/>
                  <a:gd name="T20" fmla="*/ 205 w 324"/>
                  <a:gd name="T21" fmla="*/ 117 h 257"/>
                  <a:gd name="T22" fmla="*/ 205 w 324"/>
                  <a:gd name="T23" fmla="*/ 117 h 257"/>
                  <a:gd name="T24" fmla="*/ 232 w 324"/>
                  <a:gd name="T25" fmla="*/ 159 h 257"/>
                  <a:gd name="T26" fmla="*/ 232 w 324"/>
                  <a:gd name="T27" fmla="*/ 159 h 257"/>
                  <a:gd name="T28" fmla="*/ 309 w 324"/>
                  <a:gd name="T29" fmla="*/ 131 h 257"/>
                  <a:gd name="T30" fmla="*/ 309 w 324"/>
                  <a:gd name="T31" fmla="*/ 131 h 257"/>
                  <a:gd name="T32" fmla="*/ 309 w 324"/>
                  <a:gd name="T33" fmla="*/ 95 h 257"/>
                  <a:gd name="T34" fmla="*/ 309 w 324"/>
                  <a:gd name="T35" fmla="*/ 95 h 257"/>
                  <a:gd name="T36" fmla="*/ 303 w 324"/>
                  <a:gd name="T37" fmla="*/ 13 h 257"/>
                  <a:gd name="T38" fmla="*/ 190 w 324"/>
                  <a:gd name="T39" fmla="*/ 0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24" h="257">
                    <a:moveTo>
                      <a:pt x="190" y="0"/>
                    </a:moveTo>
                    <a:lnTo>
                      <a:pt x="190" y="0"/>
                    </a:lnTo>
                    <a:cubicBezTo>
                      <a:pt x="190" y="0"/>
                      <a:pt x="149" y="52"/>
                      <a:pt x="128" y="70"/>
                    </a:cubicBezTo>
                    <a:lnTo>
                      <a:pt x="128" y="70"/>
                    </a:lnTo>
                    <a:cubicBezTo>
                      <a:pt x="106" y="87"/>
                      <a:pt x="5" y="114"/>
                      <a:pt x="6" y="212"/>
                    </a:cubicBezTo>
                    <a:lnTo>
                      <a:pt x="6" y="212"/>
                    </a:lnTo>
                    <a:cubicBezTo>
                      <a:pt x="6" y="212"/>
                      <a:pt x="0" y="256"/>
                      <a:pt x="71" y="228"/>
                    </a:cubicBezTo>
                    <a:lnTo>
                      <a:pt x="71" y="228"/>
                    </a:lnTo>
                    <a:cubicBezTo>
                      <a:pt x="143" y="201"/>
                      <a:pt x="153" y="198"/>
                      <a:pt x="201" y="174"/>
                    </a:cubicBezTo>
                    <a:lnTo>
                      <a:pt x="201" y="174"/>
                    </a:lnTo>
                    <a:cubicBezTo>
                      <a:pt x="201" y="174"/>
                      <a:pt x="196" y="128"/>
                      <a:pt x="205" y="117"/>
                    </a:cubicBezTo>
                    <a:lnTo>
                      <a:pt x="205" y="117"/>
                    </a:lnTo>
                    <a:cubicBezTo>
                      <a:pt x="213" y="105"/>
                      <a:pt x="232" y="159"/>
                      <a:pt x="232" y="159"/>
                    </a:cubicBezTo>
                    <a:lnTo>
                      <a:pt x="232" y="159"/>
                    </a:lnTo>
                    <a:cubicBezTo>
                      <a:pt x="232" y="159"/>
                      <a:pt x="283" y="146"/>
                      <a:pt x="309" y="131"/>
                    </a:cubicBezTo>
                    <a:lnTo>
                      <a:pt x="309" y="131"/>
                    </a:lnTo>
                    <a:cubicBezTo>
                      <a:pt x="309" y="131"/>
                      <a:pt x="306" y="110"/>
                      <a:pt x="309" y="95"/>
                    </a:cubicBezTo>
                    <a:lnTo>
                      <a:pt x="309" y="95"/>
                    </a:lnTo>
                    <a:cubicBezTo>
                      <a:pt x="312" y="81"/>
                      <a:pt x="323" y="54"/>
                      <a:pt x="303" y="13"/>
                    </a:cubicBezTo>
                    <a:lnTo>
                      <a:pt x="190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09">
                <a:extLst>
                  <a:ext uri="{FF2B5EF4-FFF2-40B4-BE49-F238E27FC236}">
                    <a16:creationId xmlns:a16="http://schemas.microsoft.com/office/drawing/2014/main" id="{1F889F5B-35EF-874A-828E-CC106F7B33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29198" y="5276004"/>
                <a:ext cx="1060155" cy="1164526"/>
              </a:xfrm>
              <a:custGeom>
                <a:avLst/>
                <a:gdLst>
                  <a:gd name="T0" fmla="*/ 788 w 852"/>
                  <a:gd name="T1" fmla="*/ 0 h 936"/>
                  <a:gd name="T2" fmla="*/ 788 w 852"/>
                  <a:gd name="T3" fmla="*/ 0 h 936"/>
                  <a:gd name="T4" fmla="*/ 683 w 852"/>
                  <a:gd name="T5" fmla="*/ 436 h 936"/>
                  <a:gd name="T6" fmla="*/ 683 w 852"/>
                  <a:gd name="T7" fmla="*/ 436 h 936"/>
                  <a:gd name="T8" fmla="*/ 644 w 852"/>
                  <a:gd name="T9" fmla="*/ 502 h 936"/>
                  <a:gd name="T10" fmla="*/ 644 w 852"/>
                  <a:gd name="T11" fmla="*/ 502 h 936"/>
                  <a:gd name="T12" fmla="*/ 714 w 852"/>
                  <a:gd name="T13" fmla="*/ 901 h 936"/>
                  <a:gd name="T14" fmla="*/ 714 w 852"/>
                  <a:gd name="T15" fmla="*/ 901 h 936"/>
                  <a:gd name="T16" fmla="*/ 488 w 852"/>
                  <a:gd name="T17" fmla="*/ 891 h 936"/>
                  <a:gd name="T18" fmla="*/ 409 w 852"/>
                  <a:gd name="T19" fmla="*/ 573 h 936"/>
                  <a:gd name="T20" fmla="*/ 409 w 852"/>
                  <a:gd name="T21" fmla="*/ 573 h 936"/>
                  <a:gd name="T22" fmla="*/ 426 w 852"/>
                  <a:gd name="T23" fmla="*/ 372 h 936"/>
                  <a:gd name="T24" fmla="*/ 426 w 852"/>
                  <a:gd name="T25" fmla="*/ 372 h 936"/>
                  <a:gd name="T26" fmla="*/ 248 w 852"/>
                  <a:gd name="T27" fmla="*/ 510 h 936"/>
                  <a:gd name="T28" fmla="*/ 248 w 852"/>
                  <a:gd name="T29" fmla="*/ 510 h 936"/>
                  <a:gd name="T30" fmla="*/ 138 w 852"/>
                  <a:gd name="T31" fmla="*/ 867 h 936"/>
                  <a:gd name="T32" fmla="*/ 138 w 852"/>
                  <a:gd name="T33" fmla="*/ 867 h 936"/>
                  <a:gd name="T34" fmla="*/ 0 w 852"/>
                  <a:gd name="T35" fmla="*/ 849 h 936"/>
                  <a:gd name="T36" fmla="*/ 0 w 852"/>
                  <a:gd name="T37" fmla="*/ 849 h 936"/>
                  <a:gd name="T38" fmla="*/ 20 w 852"/>
                  <a:gd name="T39" fmla="*/ 705 h 936"/>
                  <a:gd name="T40" fmla="*/ 20 w 852"/>
                  <a:gd name="T41" fmla="*/ 705 h 936"/>
                  <a:gd name="T42" fmla="*/ 62 w 852"/>
                  <a:gd name="T43" fmla="*/ 344 h 936"/>
                  <a:gd name="T44" fmla="*/ 62 w 852"/>
                  <a:gd name="T45" fmla="*/ 344 h 936"/>
                  <a:gd name="T46" fmla="*/ 389 w 852"/>
                  <a:gd name="T47" fmla="*/ 20 h 936"/>
                  <a:gd name="T48" fmla="*/ 788 w 852"/>
                  <a:gd name="T49" fmla="*/ 0 h 9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52" h="936">
                    <a:moveTo>
                      <a:pt x="788" y="0"/>
                    </a:moveTo>
                    <a:lnTo>
                      <a:pt x="788" y="0"/>
                    </a:lnTo>
                    <a:cubicBezTo>
                      <a:pt x="788" y="0"/>
                      <a:pt x="851" y="244"/>
                      <a:pt x="683" y="436"/>
                    </a:cubicBezTo>
                    <a:lnTo>
                      <a:pt x="683" y="436"/>
                    </a:lnTo>
                    <a:cubicBezTo>
                      <a:pt x="683" y="436"/>
                      <a:pt x="648" y="484"/>
                      <a:pt x="644" y="502"/>
                    </a:cubicBezTo>
                    <a:lnTo>
                      <a:pt x="644" y="502"/>
                    </a:lnTo>
                    <a:cubicBezTo>
                      <a:pt x="639" y="519"/>
                      <a:pt x="683" y="800"/>
                      <a:pt x="714" y="901"/>
                    </a:cubicBezTo>
                    <a:lnTo>
                      <a:pt x="714" y="901"/>
                    </a:lnTo>
                    <a:cubicBezTo>
                      <a:pt x="714" y="901"/>
                      <a:pt x="593" y="935"/>
                      <a:pt x="488" y="891"/>
                    </a:cubicBezTo>
                    <a:lnTo>
                      <a:pt x="409" y="573"/>
                    </a:lnTo>
                    <a:lnTo>
                      <a:pt x="409" y="573"/>
                    </a:lnTo>
                    <a:cubicBezTo>
                      <a:pt x="409" y="573"/>
                      <a:pt x="380" y="444"/>
                      <a:pt x="426" y="372"/>
                    </a:cubicBezTo>
                    <a:lnTo>
                      <a:pt x="426" y="372"/>
                    </a:lnTo>
                    <a:cubicBezTo>
                      <a:pt x="426" y="372"/>
                      <a:pt x="348" y="454"/>
                      <a:pt x="248" y="510"/>
                    </a:cubicBezTo>
                    <a:lnTo>
                      <a:pt x="248" y="510"/>
                    </a:lnTo>
                    <a:cubicBezTo>
                      <a:pt x="248" y="510"/>
                      <a:pt x="198" y="701"/>
                      <a:pt x="138" y="867"/>
                    </a:cubicBezTo>
                    <a:lnTo>
                      <a:pt x="138" y="867"/>
                    </a:lnTo>
                    <a:cubicBezTo>
                      <a:pt x="138" y="867"/>
                      <a:pt x="59" y="889"/>
                      <a:pt x="0" y="849"/>
                    </a:cubicBezTo>
                    <a:lnTo>
                      <a:pt x="0" y="849"/>
                    </a:lnTo>
                    <a:cubicBezTo>
                      <a:pt x="0" y="849"/>
                      <a:pt x="19" y="775"/>
                      <a:pt x="20" y="705"/>
                    </a:cubicBezTo>
                    <a:lnTo>
                      <a:pt x="20" y="705"/>
                    </a:lnTo>
                    <a:cubicBezTo>
                      <a:pt x="22" y="636"/>
                      <a:pt x="46" y="382"/>
                      <a:pt x="62" y="344"/>
                    </a:cubicBezTo>
                    <a:lnTo>
                      <a:pt x="62" y="344"/>
                    </a:lnTo>
                    <a:cubicBezTo>
                      <a:pt x="78" y="307"/>
                      <a:pt x="98" y="261"/>
                      <a:pt x="389" y="20"/>
                    </a:cubicBezTo>
                    <a:lnTo>
                      <a:pt x="788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10">
                <a:extLst>
                  <a:ext uri="{FF2B5EF4-FFF2-40B4-BE49-F238E27FC236}">
                    <a16:creationId xmlns:a16="http://schemas.microsoft.com/office/drawing/2014/main" id="{B182F980-7371-114B-975F-80CA0E77B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40048" y="5358403"/>
                <a:ext cx="291133" cy="400990"/>
              </a:xfrm>
              <a:custGeom>
                <a:avLst/>
                <a:gdLst>
                  <a:gd name="T0" fmla="*/ 4 w 233"/>
                  <a:gd name="T1" fmla="*/ 322 h 323"/>
                  <a:gd name="T2" fmla="*/ 4 w 233"/>
                  <a:gd name="T3" fmla="*/ 322 h 323"/>
                  <a:gd name="T4" fmla="*/ 1 w 233"/>
                  <a:gd name="T5" fmla="*/ 321 h 323"/>
                  <a:gd name="T6" fmla="*/ 1 w 233"/>
                  <a:gd name="T7" fmla="*/ 321 h 323"/>
                  <a:gd name="T8" fmla="*/ 2 w 233"/>
                  <a:gd name="T9" fmla="*/ 315 h 323"/>
                  <a:gd name="T10" fmla="*/ 2 w 233"/>
                  <a:gd name="T11" fmla="*/ 315 h 323"/>
                  <a:gd name="T12" fmla="*/ 193 w 233"/>
                  <a:gd name="T13" fmla="*/ 97 h 323"/>
                  <a:gd name="T14" fmla="*/ 193 w 233"/>
                  <a:gd name="T15" fmla="*/ 97 h 323"/>
                  <a:gd name="T16" fmla="*/ 225 w 233"/>
                  <a:gd name="T17" fmla="*/ 3 h 323"/>
                  <a:gd name="T18" fmla="*/ 225 w 233"/>
                  <a:gd name="T19" fmla="*/ 3 h 323"/>
                  <a:gd name="T20" fmla="*/ 228 w 233"/>
                  <a:gd name="T21" fmla="*/ 0 h 323"/>
                  <a:gd name="T22" fmla="*/ 228 w 233"/>
                  <a:gd name="T23" fmla="*/ 0 h 323"/>
                  <a:gd name="T24" fmla="*/ 232 w 233"/>
                  <a:gd name="T25" fmla="*/ 4 h 323"/>
                  <a:gd name="T26" fmla="*/ 232 w 233"/>
                  <a:gd name="T27" fmla="*/ 4 h 323"/>
                  <a:gd name="T28" fmla="*/ 7 w 233"/>
                  <a:gd name="T29" fmla="*/ 321 h 323"/>
                  <a:gd name="T30" fmla="*/ 7 w 233"/>
                  <a:gd name="T31" fmla="*/ 321 h 323"/>
                  <a:gd name="T32" fmla="*/ 4 w 233"/>
                  <a:gd name="T33" fmla="*/ 322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3" h="323">
                    <a:moveTo>
                      <a:pt x="4" y="322"/>
                    </a:moveTo>
                    <a:lnTo>
                      <a:pt x="4" y="322"/>
                    </a:lnTo>
                    <a:cubicBezTo>
                      <a:pt x="3" y="322"/>
                      <a:pt x="3" y="322"/>
                      <a:pt x="1" y="321"/>
                    </a:cubicBezTo>
                    <a:lnTo>
                      <a:pt x="1" y="321"/>
                    </a:lnTo>
                    <a:cubicBezTo>
                      <a:pt x="0" y="319"/>
                      <a:pt x="1" y="316"/>
                      <a:pt x="2" y="315"/>
                    </a:cubicBezTo>
                    <a:lnTo>
                      <a:pt x="2" y="315"/>
                    </a:lnTo>
                    <a:cubicBezTo>
                      <a:pt x="112" y="229"/>
                      <a:pt x="166" y="149"/>
                      <a:pt x="193" y="97"/>
                    </a:cubicBezTo>
                    <a:lnTo>
                      <a:pt x="193" y="97"/>
                    </a:lnTo>
                    <a:cubicBezTo>
                      <a:pt x="222" y="40"/>
                      <a:pt x="225" y="4"/>
                      <a:pt x="225" y="3"/>
                    </a:cubicBezTo>
                    <a:lnTo>
                      <a:pt x="225" y="3"/>
                    </a:lnTo>
                    <a:cubicBezTo>
                      <a:pt x="225" y="1"/>
                      <a:pt x="227" y="0"/>
                      <a:pt x="228" y="0"/>
                    </a:cubicBezTo>
                    <a:lnTo>
                      <a:pt x="228" y="0"/>
                    </a:lnTo>
                    <a:cubicBezTo>
                      <a:pt x="231" y="0"/>
                      <a:pt x="232" y="2"/>
                      <a:pt x="232" y="4"/>
                    </a:cubicBezTo>
                    <a:lnTo>
                      <a:pt x="232" y="4"/>
                    </a:lnTo>
                    <a:cubicBezTo>
                      <a:pt x="232" y="5"/>
                      <a:pt x="220" y="155"/>
                      <a:pt x="7" y="321"/>
                    </a:cubicBezTo>
                    <a:lnTo>
                      <a:pt x="7" y="321"/>
                    </a:lnTo>
                    <a:cubicBezTo>
                      <a:pt x="6" y="322"/>
                      <a:pt x="6" y="322"/>
                      <a:pt x="4" y="3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11">
                <a:extLst>
                  <a:ext uri="{FF2B5EF4-FFF2-40B4-BE49-F238E27FC236}">
                    <a16:creationId xmlns:a16="http://schemas.microsoft.com/office/drawing/2014/main" id="{75A23D9A-5C37-A144-A4D5-EAB3E0322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90743" y="4056548"/>
                <a:ext cx="269162" cy="324092"/>
              </a:xfrm>
              <a:custGeom>
                <a:avLst/>
                <a:gdLst>
                  <a:gd name="T0" fmla="*/ 146 w 214"/>
                  <a:gd name="T1" fmla="*/ 260 h 261"/>
                  <a:gd name="T2" fmla="*/ 146 w 214"/>
                  <a:gd name="T3" fmla="*/ 260 h 261"/>
                  <a:gd name="T4" fmla="*/ 106 w 214"/>
                  <a:gd name="T5" fmla="*/ 227 h 261"/>
                  <a:gd name="T6" fmla="*/ 106 w 214"/>
                  <a:gd name="T7" fmla="*/ 227 h 261"/>
                  <a:gd name="T8" fmla="*/ 53 w 214"/>
                  <a:gd name="T9" fmla="*/ 67 h 261"/>
                  <a:gd name="T10" fmla="*/ 53 w 214"/>
                  <a:gd name="T11" fmla="*/ 67 h 261"/>
                  <a:gd name="T12" fmla="*/ 176 w 214"/>
                  <a:gd name="T13" fmla="*/ 153 h 261"/>
                  <a:gd name="T14" fmla="*/ 176 w 214"/>
                  <a:gd name="T15" fmla="*/ 153 h 261"/>
                  <a:gd name="T16" fmla="*/ 213 w 214"/>
                  <a:gd name="T17" fmla="*/ 228 h 261"/>
                  <a:gd name="T18" fmla="*/ 146 w 214"/>
                  <a:gd name="T19" fmla="*/ 260 h 2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4" h="261">
                    <a:moveTo>
                      <a:pt x="146" y="260"/>
                    </a:moveTo>
                    <a:lnTo>
                      <a:pt x="146" y="260"/>
                    </a:lnTo>
                    <a:cubicBezTo>
                      <a:pt x="146" y="260"/>
                      <a:pt x="133" y="236"/>
                      <a:pt x="106" y="227"/>
                    </a:cubicBezTo>
                    <a:lnTo>
                      <a:pt x="106" y="227"/>
                    </a:lnTo>
                    <a:cubicBezTo>
                      <a:pt x="79" y="218"/>
                      <a:pt x="0" y="133"/>
                      <a:pt x="53" y="67"/>
                    </a:cubicBezTo>
                    <a:lnTo>
                      <a:pt x="53" y="67"/>
                    </a:lnTo>
                    <a:cubicBezTo>
                      <a:pt x="106" y="0"/>
                      <a:pt x="157" y="193"/>
                      <a:pt x="176" y="153"/>
                    </a:cubicBezTo>
                    <a:lnTo>
                      <a:pt x="176" y="153"/>
                    </a:lnTo>
                    <a:cubicBezTo>
                      <a:pt x="196" y="106"/>
                      <a:pt x="200" y="148"/>
                      <a:pt x="213" y="228"/>
                    </a:cubicBezTo>
                    <a:lnTo>
                      <a:pt x="146" y="26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12">
                <a:extLst>
                  <a:ext uri="{FF2B5EF4-FFF2-40B4-BE49-F238E27FC236}">
                    <a16:creationId xmlns:a16="http://schemas.microsoft.com/office/drawing/2014/main" id="{1D618AF1-118D-5147-B424-C94C45518E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7377" y="4276272"/>
                <a:ext cx="247186" cy="252680"/>
              </a:xfrm>
              <a:custGeom>
                <a:avLst/>
                <a:gdLst>
                  <a:gd name="T0" fmla="*/ 198 w 199"/>
                  <a:gd name="T1" fmla="*/ 102 h 205"/>
                  <a:gd name="T2" fmla="*/ 198 w 199"/>
                  <a:gd name="T3" fmla="*/ 102 h 205"/>
                  <a:gd name="T4" fmla="*/ 99 w 199"/>
                  <a:gd name="T5" fmla="*/ 204 h 205"/>
                  <a:gd name="T6" fmla="*/ 99 w 199"/>
                  <a:gd name="T7" fmla="*/ 204 h 205"/>
                  <a:gd name="T8" fmla="*/ 0 w 199"/>
                  <a:gd name="T9" fmla="*/ 102 h 205"/>
                  <a:gd name="T10" fmla="*/ 0 w 199"/>
                  <a:gd name="T11" fmla="*/ 102 h 205"/>
                  <a:gd name="T12" fmla="*/ 99 w 199"/>
                  <a:gd name="T13" fmla="*/ 0 h 205"/>
                  <a:gd name="T14" fmla="*/ 99 w 199"/>
                  <a:gd name="T15" fmla="*/ 0 h 205"/>
                  <a:gd name="T16" fmla="*/ 198 w 199"/>
                  <a:gd name="T17" fmla="*/ 102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9" h="205">
                    <a:moveTo>
                      <a:pt x="198" y="102"/>
                    </a:moveTo>
                    <a:lnTo>
                      <a:pt x="198" y="102"/>
                    </a:lnTo>
                    <a:cubicBezTo>
                      <a:pt x="198" y="158"/>
                      <a:pt x="154" y="204"/>
                      <a:pt x="99" y="204"/>
                    </a:cubicBezTo>
                    <a:lnTo>
                      <a:pt x="99" y="204"/>
                    </a:lnTo>
                    <a:cubicBezTo>
                      <a:pt x="45" y="204"/>
                      <a:pt x="0" y="158"/>
                      <a:pt x="0" y="102"/>
                    </a:cubicBezTo>
                    <a:lnTo>
                      <a:pt x="0" y="102"/>
                    </a:lnTo>
                    <a:cubicBezTo>
                      <a:pt x="0" y="45"/>
                      <a:pt x="45" y="0"/>
                      <a:pt x="99" y="0"/>
                    </a:cubicBezTo>
                    <a:lnTo>
                      <a:pt x="99" y="0"/>
                    </a:lnTo>
                    <a:cubicBezTo>
                      <a:pt x="154" y="0"/>
                      <a:pt x="198" y="45"/>
                      <a:pt x="198" y="10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653757E4-426B-5449-9CCC-5980C1717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93856" y="4506979"/>
                <a:ext cx="192257" cy="230708"/>
              </a:xfrm>
              <a:custGeom>
                <a:avLst/>
                <a:gdLst>
                  <a:gd name="T0" fmla="*/ 152 w 153"/>
                  <a:gd name="T1" fmla="*/ 159 h 187"/>
                  <a:gd name="T2" fmla="*/ 152 w 153"/>
                  <a:gd name="T3" fmla="*/ 159 h 187"/>
                  <a:gd name="T4" fmla="*/ 0 w 153"/>
                  <a:gd name="T5" fmla="*/ 95 h 187"/>
                  <a:gd name="T6" fmla="*/ 0 w 153"/>
                  <a:gd name="T7" fmla="*/ 95 h 187"/>
                  <a:gd name="T8" fmla="*/ 40 w 153"/>
                  <a:gd name="T9" fmla="*/ 49 h 187"/>
                  <a:gd name="T10" fmla="*/ 40 w 153"/>
                  <a:gd name="T11" fmla="*/ 49 h 187"/>
                  <a:gd name="T12" fmla="*/ 57 w 153"/>
                  <a:gd name="T13" fmla="*/ 16 h 187"/>
                  <a:gd name="T14" fmla="*/ 57 w 153"/>
                  <a:gd name="T15" fmla="*/ 16 h 187"/>
                  <a:gd name="T16" fmla="*/ 61 w 153"/>
                  <a:gd name="T17" fmla="*/ 5 h 187"/>
                  <a:gd name="T18" fmla="*/ 125 w 153"/>
                  <a:gd name="T19" fmla="*/ 0 h 187"/>
                  <a:gd name="T20" fmla="*/ 125 w 153"/>
                  <a:gd name="T21" fmla="*/ 0 h 187"/>
                  <a:gd name="T22" fmla="*/ 129 w 153"/>
                  <a:gd name="T23" fmla="*/ 19 h 187"/>
                  <a:gd name="T24" fmla="*/ 129 w 153"/>
                  <a:gd name="T25" fmla="*/ 19 h 187"/>
                  <a:gd name="T26" fmla="*/ 131 w 153"/>
                  <a:gd name="T27" fmla="*/ 30 h 187"/>
                  <a:gd name="T28" fmla="*/ 131 w 153"/>
                  <a:gd name="T29" fmla="*/ 30 h 187"/>
                  <a:gd name="T30" fmla="*/ 152 w 153"/>
                  <a:gd name="T31" fmla="*/ 159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3" h="187">
                    <a:moveTo>
                      <a:pt x="152" y="159"/>
                    </a:moveTo>
                    <a:lnTo>
                      <a:pt x="152" y="159"/>
                    </a:lnTo>
                    <a:cubicBezTo>
                      <a:pt x="152" y="159"/>
                      <a:pt x="45" y="186"/>
                      <a:pt x="0" y="95"/>
                    </a:cubicBezTo>
                    <a:lnTo>
                      <a:pt x="0" y="95"/>
                    </a:lnTo>
                    <a:cubicBezTo>
                      <a:pt x="0" y="95"/>
                      <a:pt x="21" y="79"/>
                      <a:pt x="40" y="49"/>
                    </a:cubicBezTo>
                    <a:lnTo>
                      <a:pt x="40" y="49"/>
                    </a:lnTo>
                    <a:cubicBezTo>
                      <a:pt x="46" y="39"/>
                      <a:pt x="52" y="28"/>
                      <a:pt x="57" y="16"/>
                    </a:cubicBezTo>
                    <a:lnTo>
                      <a:pt x="57" y="16"/>
                    </a:lnTo>
                    <a:cubicBezTo>
                      <a:pt x="58" y="12"/>
                      <a:pt x="60" y="9"/>
                      <a:pt x="61" y="5"/>
                    </a:cubicBezTo>
                    <a:lnTo>
                      <a:pt x="125" y="0"/>
                    </a:lnTo>
                    <a:lnTo>
                      <a:pt x="125" y="0"/>
                    </a:lnTo>
                    <a:cubicBezTo>
                      <a:pt x="125" y="0"/>
                      <a:pt x="126" y="7"/>
                      <a:pt x="129" y="19"/>
                    </a:cubicBezTo>
                    <a:lnTo>
                      <a:pt x="129" y="19"/>
                    </a:lnTo>
                    <a:cubicBezTo>
                      <a:pt x="130" y="22"/>
                      <a:pt x="131" y="27"/>
                      <a:pt x="131" y="30"/>
                    </a:cubicBezTo>
                    <a:lnTo>
                      <a:pt x="131" y="30"/>
                    </a:lnTo>
                    <a:cubicBezTo>
                      <a:pt x="138" y="61"/>
                      <a:pt x="148" y="111"/>
                      <a:pt x="152" y="15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14">
                <a:extLst>
                  <a:ext uri="{FF2B5EF4-FFF2-40B4-BE49-F238E27FC236}">
                    <a16:creationId xmlns:a16="http://schemas.microsoft.com/office/drawing/2014/main" id="{F5C0353C-E65D-BB4B-8054-9C1E1BC76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294" y="4523460"/>
                <a:ext cx="142819" cy="49436"/>
              </a:xfrm>
              <a:custGeom>
                <a:avLst/>
                <a:gdLst>
                  <a:gd name="T0" fmla="*/ 114 w 115"/>
                  <a:gd name="T1" fmla="*/ 0 h 39"/>
                  <a:gd name="T2" fmla="*/ 114 w 115"/>
                  <a:gd name="T3" fmla="*/ 0 h 39"/>
                  <a:gd name="T4" fmla="*/ 91 w 115"/>
                  <a:gd name="T5" fmla="*/ 14 h 39"/>
                  <a:gd name="T6" fmla="*/ 91 w 115"/>
                  <a:gd name="T7" fmla="*/ 14 h 39"/>
                  <a:gd name="T8" fmla="*/ 0 w 115"/>
                  <a:gd name="T9" fmla="*/ 33 h 39"/>
                  <a:gd name="T10" fmla="*/ 0 w 115"/>
                  <a:gd name="T11" fmla="*/ 33 h 39"/>
                  <a:gd name="T12" fmla="*/ 17 w 115"/>
                  <a:gd name="T13" fmla="*/ 0 h 39"/>
                  <a:gd name="T14" fmla="*/ 17 w 115"/>
                  <a:gd name="T15" fmla="*/ 0 h 39"/>
                  <a:gd name="T16" fmla="*/ 89 w 115"/>
                  <a:gd name="T17" fmla="*/ 3 h 39"/>
                  <a:gd name="T18" fmla="*/ 89 w 115"/>
                  <a:gd name="T19" fmla="*/ 3 h 39"/>
                  <a:gd name="T20" fmla="*/ 114 w 115"/>
                  <a:gd name="T21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" h="39">
                    <a:moveTo>
                      <a:pt x="114" y="0"/>
                    </a:moveTo>
                    <a:lnTo>
                      <a:pt x="114" y="0"/>
                    </a:lnTo>
                    <a:cubicBezTo>
                      <a:pt x="114" y="0"/>
                      <a:pt x="106" y="6"/>
                      <a:pt x="91" y="14"/>
                    </a:cubicBezTo>
                    <a:lnTo>
                      <a:pt x="91" y="14"/>
                    </a:lnTo>
                    <a:cubicBezTo>
                      <a:pt x="72" y="25"/>
                      <a:pt x="40" y="38"/>
                      <a:pt x="0" y="33"/>
                    </a:cubicBezTo>
                    <a:lnTo>
                      <a:pt x="0" y="33"/>
                    </a:lnTo>
                    <a:cubicBezTo>
                      <a:pt x="6" y="23"/>
                      <a:pt x="12" y="12"/>
                      <a:pt x="17" y="0"/>
                    </a:cubicBezTo>
                    <a:lnTo>
                      <a:pt x="17" y="0"/>
                    </a:lnTo>
                    <a:cubicBezTo>
                      <a:pt x="17" y="0"/>
                      <a:pt x="51" y="7"/>
                      <a:pt x="89" y="3"/>
                    </a:cubicBezTo>
                    <a:lnTo>
                      <a:pt x="89" y="3"/>
                    </a:lnTo>
                    <a:cubicBezTo>
                      <a:pt x="97" y="3"/>
                      <a:pt x="106" y="1"/>
                      <a:pt x="114" y="0"/>
                    </a:cubicBezTo>
                  </a:path>
                </a:pathLst>
              </a:custGeom>
              <a:solidFill>
                <a:srgbClr val="00000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15">
                <a:extLst>
                  <a:ext uri="{FF2B5EF4-FFF2-40B4-BE49-F238E27FC236}">
                    <a16:creationId xmlns:a16="http://schemas.microsoft.com/office/drawing/2014/main" id="{762613D6-E173-0B4E-9AD0-3D52E84A7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2576" y="4298242"/>
                <a:ext cx="966776" cy="1076636"/>
              </a:xfrm>
              <a:custGeom>
                <a:avLst/>
                <a:gdLst>
                  <a:gd name="T0" fmla="*/ 492 w 777"/>
                  <a:gd name="T1" fmla="*/ 819 h 866"/>
                  <a:gd name="T2" fmla="*/ 492 w 777"/>
                  <a:gd name="T3" fmla="*/ 819 h 866"/>
                  <a:gd name="T4" fmla="*/ 231 w 777"/>
                  <a:gd name="T5" fmla="*/ 718 h 866"/>
                  <a:gd name="T6" fmla="*/ 231 w 777"/>
                  <a:gd name="T7" fmla="*/ 718 h 866"/>
                  <a:gd name="T8" fmla="*/ 248 w 777"/>
                  <a:gd name="T9" fmla="*/ 651 h 866"/>
                  <a:gd name="T10" fmla="*/ 248 w 777"/>
                  <a:gd name="T11" fmla="*/ 651 h 866"/>
                  <a:gd name="T12" fmla="*/ 264 w 777"/>
                  <a:gd name="T13" fmla="*/ 573 h 866"/>
                  <a:gd name="T14" fmla="*/ 264 w 777"/>
                  <a:gd name="T15" fmla="*/ 573 h 866"/>
                  <a:gd name="T16" fmla="*/ 284 w 777"/>
                  <a:gd name="T17" fmla="*/ 465 h 866"/>
                  <a:gd name="T18" fmla="*/ 284 w 777"/>
                  <a:gd name="T19" fmla="*/ 465 h 866"/>
                  <a:gd name="T20" fmla="*/ 239 w 777"/>
                  <a:gd name="T21" fmla="*/ 430 h 866"/>
                  <a:gd name="T22" fmla="*/ 239 w 777"/>
                  <a:gd name="T23" fmla="*/ 430 h 866"/>
                  <a:gd name="T24" fmla="*/ 203 w 777"/>
                  <a:gd name="T25" fmla="*/ 400 h 866"/>
                  <a:gd name="T26" fmla="*/ 203 w 777"/>
                  <a:gd name="T27" fmla="*/ 400 h 866"/>
                  <a:gd name="T28" fmla="*/ 72 w 777"/>
                  <a:gd name="T29" fmla="*/ 256 h 866"/>
                  <a:gd name="T30" fmla="*/ 70 w 777"/>
                  <a:gd name="T31" fmla="*/ 252 h 866"/>
                  <a:gd name="T32" fmla="*/ 70 w 777"/>
                  <a:gd name="T33" fmla="*/ 252 h 866"/>
                  <a:gd name="T34" fmla="*/ 49 w 777"/>
                  <a:gd name="T35" fmla="*/ 211 h 866"/>
                  <a:gd name="T36" fmla="*/ 49 w 777"/>
                  <a:gd name="T37" fmla="*/ 211 h 866"/>
                  <a:gd name="T38" fmla="*/ 0 w 777"/>
                  <a:gd name="T39" fmla="*/ 71 h 866"/>
                  <a:gd name="T40" fmla="*/ 0 w 777"/>
                  <a:gd name="T41" fmla="*/ 71 h 866"/>
                  <a:gd name="T42" fmla="*/ 131 w 777"/>
                  <a:gd name="T43" fmla="*/ 13 h 866"/>
                  <a:gd name="T44" fmla="*/ 131 w 777"/>
                  <a:gd name="T45" fmla="*/ 13 h 866"/>
                  <a:gd name="T46" fmla="*/ 177 w 777"/>
                  <a:gd name="T47" fmla="*/ 72 h 866"/>
                  <a:gd name="T48" fmla="*/ 177 w 777"/>
                  <a:gd name="T49" fmla="*/ 72 h 866"/>
                  <a:gd name="T50" fmla="*/ 194 w 777"/>
                  <a:gd name="T51" fmla="*/ 103 h 866"/>
                  <a:gd name="T52" fmla="*/ 194 w 777"/>
                  <a:gd name="T53" fmla="*/ 103 h 866"/>
                  <a:gd name="T54" fmla="*/ 224 w 777"/>
                  <a:gd name="T55" fmla="*/ 140 h 866"/>
                  <a:gd name="T56" fmla="*/ 224 w 777"/>
                  <a:gd name="T57" fmla="*/ 140 h 866"/>
                  <a:gd name="T58" fmla="*/ 306 w 777"/>
                  <a:gd name="T59" fmla="*/ 208 h 866"/>
                  <a:gd name="T60" fmla="*/ 306 w 777"/>
                  <a:gd name="T61" fmla="*/ 208 h 866"/>
                  <a:gd name="T62" fmla="*/ 350 w 777"/>
                  <a:gd name="T63" fmla="*/ 231 h 866"/>
                  <a:gd name="T64" fmla="*/ 350 w 777"/>
                  <a:gd name="T65" fmla="*/ 231 h 866"/>
                  <a:gd name="T66" fmla="*/ 467 w 777"/>
                  <a:gd name="T67" fmla="*/ 254 h 866"/>
                  <a:gd name="T68" fmla="*/ 467 w 777"/>
                  <a:gd name="T69" fmla="*/ 254 h 866"/>
                  <a:gd name="T70" fmla="*/ 619 w 777"/>
                  <a:gd name="T71" fmla="*/ 302 h 866"/>
                  <a:gd name="T72" fmla="*/ 619 w 777"/>
                  <a:gd name="T73" fmla="*/ 302 h 866"/>
                  <a:gd name="T74" fmla="*/ 725 w 777"/>
                  <a:gd name="T75" fmla="*/ 430 h 866"/>
                  <a:gd name="T76" fmla="*/ 725 w 777"/>
                  <a:gd name="T77" fmla="*/ 430 h 866"/>
                  <a:gd name="T78" fmla="*/ 718 w 777"/>
                  <a:gd name="T79" fmla="*/ 578 h 866"/>
                  <a:gd name="T80" fmla="*/ 718 w 777"/>
                  <a:gd name="T81" fmla="*/ 578 h 866"/>
                  <a:gd name="T82" fmla="*/ 723 w 777"/>
                  <a:gd name="T83" fmla="*/ 634 h 866"/>
                  <a:gd name="T84" fmla="*/ 723 w 777"/>
                  <a:gd name="T85" fmla="*/ 634 h 866"/>
                  <a:gd name="T86" fmla="*/ 734 w 777"/>
                  <a:gd name="T87" fmla="*/ 708 h 866"/>
                  <a:gd name="T88" fmla="*/ 734 w 777"/>
                  <a:gd name="T89" fmla="*/ 708 h 866"/>
                  <a:gd name="T90" fmla="*/ 492 w 777"/>
                  <a:gd name="T91" fmla="*/ 819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77" h="866">
                    <a:moveTo>
                      <a:pt x="492" y="819"/>
                    </a:moveTo>
                    <a:lnTo>
                      <a:pt x="492" y="819"/>
                    </a:lnTo>
                    <a:cubicBezTo>
                      <a:pt x="207" y="849"/>
                      <a:pt x="200" y="830"/>
                      <a:pt x="231" y="718"/>
                    </a:cubicBezTo>
                    <a:lnTo>
                      <a:pt x="231" y="718"/>
                    </a:lnTo>
                    <a:cubicBezTo>
                      <a:pt x="231" y="718"/>
                      <a:pt x="238" y="696"/>
                      <a:pt x="248" y="651"/>
                    </a:cubicBezTo>
                    <a:lnTo>
                      <a:pt x="248" y="651"/>
                    </a:lnTo>
                    <a:cubicBezTo>
                      <a:pt x="253" y="630"/>
                      <a:pt x="259" y="603"/>
                      <a:pt x="264" y="573"/>
                    </a:cubicBezTo>
                    <a:lnTo>
                      <a:pt x="264" y="573"/>
                    </a:lnTo>
                    <a:cubicBezTo>
                      <a:pt x="270" y="542"/>
                      <a:pt x="277" y="506"/>
                      <a:pt x="284" y="465"/>
                    </a:cubicBezTo>
                    <a:lnTo>
                      <a:pt x="284" y="465"/>
                    </a:lnTo>
                    <a:cubicBezTo>
                      <a:pt x="284" y="465"/>
                      <a:pt x="265" y="452"/>
                      <a:pt x="239" y="430"/>
                    </a:cubicBezTo>
                    <a:lnTo>
                      <a:pt x="239" y="430"/>
                    </a:lnTo>
                    <a:cubicBezTo>
                      <a:pt x="228" y="421"/>
                      <a:pt x="216" y="411"/>
                      <a:pt x="203" y="400"/>
                    </a:cubicBezTo>
                    <a:lnTo>
                      <a:pt x="203" y="400"/>
                    </a:lnTo>
                    <a:cubicBezTo>
                      <a:pt x="157" y="359"/>
                      <a:pt x="101" y="305"/>
                      <a:pt x="72" y="256"/>
                    </a:cubicBezTo>
                    <a:lnTo>
                      <a:pt x="70" y="252"/>
                    </a:lnTo>
                    <a:lnTo>
                      <a:pt x="70" y="252"/>
                    </a:lnTo>
                    <a:cubicBezTo>
                      <a:pt x="62" y="238"/>
                      <a:pt x="55" y="224"/>
                      <a:pt x="49" y="211"/>
                    </a:cubicBezTo>
                    <a:lnTo>
                      <a:pt x="49" y="211"/>
                    </a:lnTo>
                    <a:cubicBezTo>
                      <a:pt x="11" y="134"/>
                      <a:pt x="0" y="71"/>
                      <a:pt x="0" y="71"/>
                    </a:cubicBezTo>
                    <a:lnTo>
                      <a:pt x="0" y="71"/>
                    </a:lnTo>
                    <a:cubicBezTo>
                      <a:pt x="0" y="71"/>
                      <a:pt x="114" y="26"/>
                      <a:pt x="131" y="13"/>
                    </a:cubicBezTo>
                    <a:lnTo>
                      <a:pt x="131" y="13"/>
                    </a:lnTo>
                    <a:cubicBezTo>
                      <a:pt x="148" y="0"/>
                      <a:pt x="158" y="24"/>
                      <a:pt x="177" y="72"/>
                    </a:cubicBezTo>
                    <a:lnTo>
                      <a:pt x="177" y="72"/>
                    </a:lnTo>
                    <a:cubicBezTo>
                      <a:pt x="180" y="80"/>
                      <a:pt x="185" y="91"/>
                      <a:pt x="194" y="103"/>
                    </a:cubicBezTo>
                    <a:lnTo>
                      <a:pt x="194" y="103"/>
                    </a:lnTo>
                    <a:cubicBezTo>
                      <a:pt x="202" y="114"/>
                      <a:pt x="211" y="127"/>
                      <a:pt x="224" y="140"/>
                    </a:cubicBezTo>
                    <a:lnTo>
                      <a:pt x="224" y="140"/>
                    </a:lnTo>
                    <a:cubicBezTo>
                      <a:pt x="246" y="164"/>
                      <a:pt x="273" y="188"/>
                      <a:pt x="306" y="208"/>
                    </a:cubicBezTo>
                    <a:lnTo>
                      <a:pt x="306" y="208"/>
                    </a:lnTo>
                    <a:cubicBezTo>
                      <a:pt x="320" y="217"/>
                      <a:pt x="334" y="225"/>
                      <a:pt x="350" y="231"/>
                    </a:cubicBezTo>
                    <a:lnTo>
                      <a:pt x="350" y="231"/>
                    </a:lnTo>
                    <a:cubicBezTo>
                      <a:pt x="386" y="247"/>
                      <a:pt x="425" y="256"/>
                      <a:pt x="467" y="254"/>
                    </a:cubicBezTo>
                    <a:lnTo>
                      <a:pt x="467" y="254"/>
                    </a:lnTo>
                    <a:cubicBezTo>
                      <a:pt x="467" y="254"/>
                      <a:pt x="539" y="326"/>
                      <a:pt x="619" y="302"/>
                    </a:cubicBezTo>
                    <a:lnTo>
                      <a:pt x="619" y="302"/>
                    </a:lnTo>
                    <a:cubicBezTo>
                      <a:pt x="619" y="302"/>
                      <a:pt x="745" y="273"/>
                      <a:pt x="725" y="430"/>
                    </a:cubicBezTo>
                    <a:lnTo>
                      <a:pt x="725" y="430"/>
                    </a:lnTo>
                    <a:cubicBezTo>
                      <a:pt x="725" y="430"/>
                      <a:pt x="714" y="488"/>
                      <a:pt x="718" y="578"/>
                    </a:cubicBezTo>
                    <a:lnTo>
                      <a:pt x="718" y="578"/>
                    </a:lnTo>
                    <a:cubicBezTo>
                      <a:pt x="719" y="595"/>
                      <a:pt x="721" y="614"/>
                      <a:pt x="723" y="634"/>
                    </a:cubicBezTo>
                    <a:lnTo>
                      <a:pt x="723" y="634"/>
                    </a:lnTo>
                    <a:cubicBezTo>
                      <a:pt x="726" y="657"/>
                      <a:pt x="729" y="682"/>
                      <a:pt x="734" y="708"/>
                    </a:cubicBezTo>
                    <a:lnTo>
                      <a:pt x="734" y="708"/>
                    </a:lnTo>
                    <a:cubicBezTo>
                      <a:pt x="766" y="865"/>
                      <a:pt x="776" y="789"/>
                      <a:pt x="492" y="81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3DE390FC-DAAD-514B-9A0D-44D78E785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83001" y="4424584"/>
                <a:ext cx="839190" cy="685381"/>
              </a:xfrm>
              <a:custGeom>
                <a:avLst/>
                <a:gdLst>
                  <a:gd name="connsiteX0" fmla="*/ 510783 w 839190"/>
                  <a:gd name="connsiteY0" fmla="*/ 583166 h 685381"/>
                  <a:gd name="connsiteX1" fmla="*/ 832958 w 839190"/>
                  <a:gd name="connsiteY1" fmla="*/ 594246 h 685381"/>
                  <a:gd name="connsiteX2" fmla="*/ 839190 w 839190"/>
                  <a:gd name="connsiteY2" fmla="*/ 664158 h 685381"/>
                  <a:gd name="connsiteX3" fmla="*/ 247186 w 839190"/>
                  <a:gd name="connsiteY3" fmla="*/ 685381 h 685381"/>
                  <a:gd name="connsiteX4" fmla="*/ 267127 w 839190"/>
                  <a:gd name="connsiteY4" fmla="*/ 588004 h 685381"/>
                  <a:gd name="connsiteX5" fmla="*/ 510783 w 839190"/>
                  <a:gd name="connsiteY5" fmla="*/ 583166 h 685381"/>
                  <a:gd name="connsiteX6" fmla="*/ 322234 w 839190"/>
                  <a:gd name="connsiteY6" fmla="*/ 131833 h 685381"/>
                  <a:gd name="connsiteX7" fmla="*/ 377758 w 839190"/>
                  <a:gd name="connsiteY7" fmla="*/ 160727 h 685381"/>
                  <a:gd name="connsiteX8" fmla="*/ 237686 w 839190"/>
                  <a:gd name="connsiteY8" fmla="*/ 410722 h 685381"/>
                  <a:gd name="connsiteX9" fmla="*/ 192257 w 839190"/>
                  <a:gd name="connsiteY9" fmla="*/ 373034 h 685381"/>
                  <a:gd name="connsiteX10" fmla="*/ 322234 w 839190"/>
                  <a:gd name="connsiteY10" fmla="*/ 131833 h 685381"/>
                  <a:gd name="connsiteX11" fmla="*/ 181021 w 839190"/>
                  <a:gd name="connsiteY11" fmla="*/ 0 h 685381"/>
                  <a:gd name="connsiteX12" fmla="*/ 218474 w 839190"/>
                  <a:gd name="connsiteY12" fmla="*/ 46191 h 685381"/>
                  <a:gd name="connsiteX13" fmla="*/ 28714 w 839190"/>
                  <a:gd name="connsiteY13" fmla="*/ 191006 h 685381"/>
                  <a:gd name="connsiteX14" fmla="*/ 26217 w 839190"/>
                  <a:gd name="connsiteY14" fmla="*/ 186013 h 685381"/>
                  <a:gd name="connsiteX15" fmla="*/ 0 w 839190"/>
                  <a:gd name="connsiteY15" fmla="*/ 134828 h 685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9190" h="685381">
                    <a:moveTo>
                      <a:pt x="510783" y="583166"/>
                    </a:moveTo>
                    <a:cubicBezTo>
                      <a:pt x="612670" y="583010"/>
                      <a:pt x="727643" y="585507"/>
                      <a:pt x="832958" y="594246"/>
                    </a:cubicBezTo>
                    <a:cubicBezTo>
                      <a:pt x="834204" y="615469"/>
                      <a:pt x="836697" y="639189"/>
                      <a:pt x="839190" y="664158"/>
                    </a:cubicBezTo>
                    <a:cubicBezTo>
                      <a:pt x="763164" y="661661"/>
                      <a:pt x="579954" y="660412"/>
                      <a:pt x="247186" y="685381"/>
                    </a:cubicBezTo>
                    <a:cubicBezTo>
                      <a:pt x="253418" y="659164"/>
                      <a:pt x="260896" y="625457"/>
                      <a:pt x="267127" y="588004"/>
                    </a:cubicBezTo>
                    <a:cubicBezTo>
                      <a:pt x="320096" y="586132"/>
                      <a:pt x="408897" y="583323"/>
                      <a:pt x="510783" y="583166"/>
                    </a:cubicBezTo>
                    <a:close/>
                    <a:moveTo>
                      <a:pt x="322234" y="131833"/>
                    </a:moveTo>
                    <a:cubicBezTo>
                      <a:pt x="339901" y="143139"/>
                      <a:pt x="357567" y="153189"/>
                      <a:pt x="377758" y="160727"/>
                    </a:cubicBezTo>
                    <a:cubicBezTo>
                      <a:pt x="327282" y="246152"/>
                      <a:pt x="267972" y="355446"/>
                      <a:pt x="237686" y="410722"/>
                    </a:cubicBezTo>
                    <a:cubicBezTo>
                      <a:pt x="223805" y="399415"/>
                      <a:pt x="208662" y="386853"/>
                      <a:pt x="192257" y="373034"/>
                    </a:cubicBezTo>
                    <a:cubicBezTo>
                      <a:pt x="251567" y="258715"/>
                      <a:pt x="296996" y="175802"/>
                      <a:pt x="322234" y="131833"/>
                    </a:cubicBezTo>
                    <a:close/>
                    <a:moveTo>
                      <a:pt x="181021" y="0"/>
                    </a:moveTo>
                    <a:cubicBezTo>
                      <a:pt x="191008" y="13732"/>
                      <a:pt x="202244" y="29962"/>
                      <a:pt x="218474" y="46191"/>
                    </a:cubicBezTo>
                    <a:lnTo>
                      <a:pt x="28714" y="191006"/>
                    </a:lnTo>
                    <a:lnTo>
                      <a:pt x="26217" y="186013"/>
                    </a:lnTo>
                    <a:cubicBezTo>
                      <a:pt x="16229" y="168535"/>
                      <a:pt x="7491" y="151057"/>
                      <a:pt x="0" y="134828"/>
                    </a:cubicBezTo>
                    <a:close/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19">
                <a:extLst>
                  <a:ext uri="{FF2B5EF4-FFF2-40B4-BE49-F238E27FC236}">
                    <a16:creationId xmlns:a16="http://schemas.microsoft.com/office/drawing/2014/main" id="{00ADFB74-48F2-F345-AFAA-AEDCC3B105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10333" y="4265285"/>
                <a:ext cx="609727" cy="807479"/>
              </a:xfrm>
              <a:custGeom>
                <a:avLst/>
                <a:gdLst>
                  <a:gd name="T0" fmla="*/ 430 w 489"/>
                  <a:gd name="T1" fmla="*/ 447 h 649"/>
                  <a:gd name="T2" fmla="*/ 430 w 489"/>
                  <a:gd name="T3" fmla="*/ 447 h 649"/>
                  <a:gd name="T4" fmla="*/ 412 w 489"/>
                  <a:gd name="T5" fmla="*/ 274 h 649"/>
                  <a:gd name="T6" fmla="*/ 412 w 489"/>
                  <a:gd name="T7" fmla="*/ 274 h 649"/>
                  <a:gd name="T8" fmla="*/ 304 w 489"/>
                  <a:gd name="T9" fmla="*/ 111 h 649"/>
                  <a:gd name="T10" fmla="*/ 304 w 489"/>
                  <a:gd name="T11" fmla="*/ 111 h 649"/>
                  <a:gd name="T12" fmla="*/ 105 w 489"/>
                  <a:gd name="T13" fmla="*/ 2 h 649"/>
                  <a:gd name="T14" fmla="*/ 105 w 489"/>
                  <a:gd name="T15" fmla="*/ 2 h 649"/>
                  <a:gd name="T16" fmla="*/ 76 w 489"/>
                  <a:gd name="T17" fmla="*/ 1 h 649"/>
                  <a:gd name="T18" fmla="*/ 76 w 489"/>
                  <a:gd name="T19" fmla="*/ 1 h 649"/>
                  <a:gd name="T20" fmla="*/ 17 w 489"/>
                  <a:gd name="T21" fmla="*/ 25 h 649"/>
                  <a:gd name="T22" fmla="*/ 17 w 489"/>
                  <a:gd name="T23" fmla="*/ 25 h 649"/>
                  <a:gd name="T24" fmla="*/ 28 w 489"/>
                  <a:gd name="T25" fmla="*/ 97 h 649"/>
                  <a:gd name="T26" fmla="*/ 28 w 489"/>
                  <a:gd name="T27" fmla="*/ 97 h 649"/>
                  <a:gd name="T28" fmla="*/ 71 w 489"/>
                  <a:gd name="T29" fmla="*/ 300 h 649"/>
                  <a:gd name="T30" fmla="*/ 71 w 489"/>
                  <a:gd name="T31" fmla="*/ 300 h 649"/>
                  <a:gd name="T32" fmla="*/ 239 w 489"/>
                  <a:gd name="T33" fmla="*/ 497 h 649"/>
                  <a:gd name="T34" fmla="*/ 239 w 489"/>
                  <a:gd name="T35" fmla="*/ 497 h 649"/>
                  <a:gd name="T36" fmla="*/ 399 w 489"/>
                  <a:gd name="T37" fmla="*/ 644 h 649"/>
                  <a:gd name="T38" fmla="*/ 399 w 489"/>
                  <a:gd name="T39" fmla="*/ 644 h 649"/>
                  <a:gd name="T40" fmla="*/ 430 w 489"/>
                  <a:gd name="T41" fmla="*/ 447 h 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9" h="649">
                    <a:moveTo>
                      <a:pt x="430" y="447"/>
                    </a:moveTo>
                    <a:lnTo>
                      <a:pt x="430" y="447"/>
                    </a:lnTo>
                    <a:cubicBezTo>
                      <a:pt x="371" y="367"/>
                      <a:pt x="400" y="297"/>
                      <a:pt x="412" y="274"/>
                    </a:cubicBezTo>
                    <a:lnTo>
                      <a:pt x="412" y="274"/>
                    </a:lnTo>
                    <a:cubicBezTo>
                      <a:pt x="424" y="252"/>
                      <a:pt x="432" y="135"/>
                      <a:pt x="304" y="111"/>
                    </a:cubicBezTo>
                    <a:lnTo>
                      <a:pt x="304" y="111"/>
                    </a:lnTo>
                    <a:cubicBezTo>
                      <a:pt x="180" y="86"/>
                      <a:pt x="222" y="26"/>
                      <a:pt x="105" y="2"/>
                    </a:cubicBezTo>
                    <a:lnTo>
                      <a:pt x="105" y="2"/>
                    </a:lnTo>
                    <a:cubicBezTo>
                      <a:pt x="92" y="0"/>
                      <a:pt x="83" y="0"/>
                      <a:pt x="76" y="1"/>
                    </a:cubicBezTo>
                    <a:lnTo>
                      <a:pt x="76" y="1"/>
                    </a:lnTo>
                    <a:cubicBezTo>
                      <a:pt x="60" y="2"/>
                      <a:pt x="38" y="9"/>
                      <a:pt x="17" y="25"/>
                    </a:cubicBezTo>
                    <a:lnTo>
                      <a:pt x="17" y="25"/>
                    </a:lnTo>
                    <a:cubicBezTo>
                      <a:pt x="17" y="25"/>
                      <a:pt x="0" y="62"/>
                      <a:pt x="28" y="97"/>
                    </a:cubicBezTo>
                    <a:lnTo>
                      <a:pt x="28" y="97"/>
                    </a:lnTo>
                    <a:cubicBezTo>
                      <a:pt x="57" y="133"/>
                      <a:pt x="102" y="169"/>
                      <a:pt x="71" y="300"/>
                    </a:cubicBezTo>
                    <a:lnTo>
                      <a:pt x="71" y="300"/>
                    </a:lnTo>
                    <a:cubicBezTo>
                      <a:pt x="41" y="432"/>
                      <a:pt x="196" y="371"/>
                      <a:pt x="239" y="497"/>
                    </a:cubicBezTo>
                    <a:lnTo>
                      <a:pt x="239" y="497"/>
                    </a:lnTo>
                    <a:cubicBezTo>
                      <a:pt x="281" y="623"/>
                      <a:pt x="320" y="648"/>
                      <a:pt x="399" y="644"/>
                    </a:cubicBezTo>
                    <a:lnTo>
                      <a:pt x="399" y="644"/>
                    </a:lnTo>
                    <a:cubicBezTo>
                      <a:pt x="479" y="641"/>
                      <a:pt x="488" y="527"/>
                      <a:pt x="430" y="44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120">
                <a:extLst>
                  <a:ext uri="{FF2B5EF4-FFF2-40B4-BE49-F238E27FC236}">
                    <a16:creationId xmlns:a16="http://schemas.microsoft.com/office/drawing/2014/main" id="{3CDD3B27-3AC9-9E4E-8179-4ABAC6B7D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5535" y="4397118"/>
                <a:ext cx="351554" cy="439443"/>
              </a:xfrm>
              <a:custGeom>
                <a:avLst/>
                <a:gdLst>
                  <a:gd name="T0" fmla="*/ 280 w 283"/>
                  <a:gd name="T1" fmla="*/ 350 h 351"/>
                  <a:gd name="T2" fmla="*/ 280 w 283"/>
                  <a:gd name="T3" fmla="*/ 350 h 351"/>
                  <a:gd name="T4" fmla="*/ 279 w 283"/>
                  <a:gd name="T5" fmla="*/ 350 h 351"/>
                  <a:gd name="T6" fmla="*/ 279 w 283"/>
                  <a:gd name="T7" fmla="*/ 350 h 351"/>
                  <a:gd name="T8" fmla="*/ 0 w 283"/>
                  <a:gd name="T9" fmla="*/ 3 h 351"/>
                  <a:gd name="T10" fmla="*/ 0 w 283"/>
                  <a:gd name="T11" fmla="*/ 3 h 351"/>
                  <a:gd name="T12" fmla="*/ 2 w 283"/>
                  <a:gd name="T13" fmla="*/ 1 h 351"/>
                  <a:gd name="T14" fmla="*/ 2 w 283"/>
                  <a:gd name="T15" fmla="*/ 1 h 351"/>
                  <a:gd name="T16" fmla="*/ 4 w 283"/>
                  <a:gd name="T17" fmla="*/ 2 h 351"/>
                  <a:gd name="T18" fmla="*/ 4 w 283"/>
                  <a:gd name="T19" fmla="*/ 2 h 351"/>
                  <a:gd name="T20" fmla="*/ 280 w 283"/>
                  <a:gd name="T21" fmla="*/ 346 h 351"/>
                  <a:gd name="T22" fmla="*/ 280 w 283"/>
                  <a:gd name="T23" fmla="*/ 346 h 351"/>
                  <a:gd name="T24" fmla="*/ 281 w 283"/>
                  <a:gd name="T25" fmla="*/ 349 h 351"/>
                  <a:gd name="T26" fmla="*/ 281 w 283"/>
                  <a:gd name="T27" fmla="*/ 349 h 351"/>
                  <a:gd name="T28" fmla="*/ 280 w 283"/>
                  <a:gd name="T29" fmla="*/ 35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3" h="351">
                    <a:moveTo>
                      <a:pt x="280" y="350"/>
                    </a:moveTo>
                    <a:lnTo>
                      <a:pt x="280" y="350"/>
                    </a:lnTo>
                    <a:cubicBezTo>
                      <a:pt x="279" y="350"/>
                      <a:pt x="279" y="350"/>
                      <a:pt x="279" y="350"/>
                    </a:cubicBezTo>
                    <a:lnTo>
                      <a:pt x="279" y="350"/>
                    </a:lnTo>
                    <a:cubicBezTo>
                      <a:pt x="58" y="234"/>
                      <a:pt x="0" y="5"/>
                      <a:pt x="0" y="3"/>
                    </a:cubicBezTo>
                    <a:lnTo>
                      <a:pt x="0" y="3"/>
                    </a:lnTo>
                    <a:cubicBezTo>
                      <a:pt x="0" y="2"/>
                      <a:pt x="0" y="1"/>
                      <a:pt x="2" y="1"/>
                    </a:cubicBezTo>
                    <a:lnTo>
                      <a:pt x="2" y="1"/>
                    </a:lnTo>
                    <a:cubicBezTo>
                      <a:pt x="3" y="0"/>
                      <a:pt x="3" y="1"/>
                      <a:pt x="4" y="2"/>
                    </a:cubicBezTo>
                    <a:lnTo>
                      <a:pt x="4" y="2"/>
                    </a:lnTo>
                    <a:cubicBezTo>
                      <a:pt x="5" y="5"/>
                      <a:pt x="61" y="231"/>
                      <a:pt x="280" y="346"/>
                    </a:cubicBezTo>
                    <a:lnTo>
                      <a:pt x="280" y="346"/>
                    </a:lnTo>
                    <a:cubicBezTo>
                      <a:pt x="282" y="347"/>
                      <a:pt x="282" y="348"/>
                      <a:pt x="281" y="349"/>
                    </a:cubicBezTo>
                    <a:lnTo>
                      <a:pt x="281" y="349"/>
                    </a:lnTo>
                    <a:cubicBezTo>
                      <a:pt x="281" y="350"/>
                      <a:pt x="280" y="350"/>
                      <a:pt x="280" y="35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BF0E0E7-54EC-E841-AA38-A320C14769BC}"/>
                </a:ext>
              </a:extLst>
            </p:cNvPr>
            <p:cNvGrpSpPr/>
            <p:nvPr/>
          </p:nvGrpSpPr>
          <p:grpSpPr>
            <a:xfrm>
              <a:off x="6481549" y="1903274"/>
              <a:ext cx="2866120" cy="3098080"/>
              <a:chOff x="6481549" y="1903274"/>
              <a:chExt cx="2866120" cy="3098080"/>
            </a:xfrm>
          </p:grpSpPr>
          <p:sp>
            <p:nvSpPr>
              <p:cNvPr id="22" name="Freeform 21">
                <a:extLst>
                  <a:ext uri="{FF2B5EF4-FFF2-40B4-BE49-F238E27FC236}">
                    <a16:creationId xmlns:a16="http://schemas.microsoft.com/office/drawing/2014/main" id="{A09CA6DC-2C5E-5F44-879A-65D04195FD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81549" y="1903274"/>
                <a:ext cx="2866120" cy="2542036"/>
              </a:xfrm>
              <a:custGeom>
                <a:avLst/>
                <a:gdLst>
                  <a:gd name="connsiteX0" fmla="*/ 2472186 w 2866120"/>
                  <a:gd name="connsiteY0" fmla="*/ 1389744 h 2542036"/>
                  <a:gd name="connsiteX1" fmla="*/ 2827352 w 2866120"/>
                  <a:gd name="connsiteY1" fmla="*/ 1389744 h 2542036"/>
                  <a:gd name="connsiteX2" fmla="*/ 2866120 w 2866120"/>
                  <a:gd name="connsiteY2" fmla="*/ 1427585 h 2542036"/>
                  <a:gd name="connsiteX3" fmla="*/ 2827352 w 2866120"/>
                  <a:gd name="connsiteY3" fmla="*/ 1465425 h 2542036"/>
                  <a:gd name="connsiteX4" fmla="*/ 2472186 w 2866120"/>
                  <a:gd name="connsiteY4" fmla="*/ 1465425 h 2542036"/>
                  <a:gd name="connsiteX5" fmla="*/ 2433418 w 2866120"/>
                  <a:gd name="connsiteY5" fmla="*/ 1427585 h 2542036"/>
                  <a:gd name="connsiteX6" fmla="*/ 2472186 w 2866120"/>
                  <a:gd name="connsiteY6" fmla="*/ 1389744 h 2542036"/>
                  <a:gd name="connsiteX7" fmla="*/ 38388 w 2866120"/>
                  <a:gd name="connsiteY7" fmla="*/ 1389744 h 2542036"/>
                  <a:gd name="connsiteX8" fmla="*/ 390070 w 2866120"/>
                  <a:gd name="connsiteY8" fmla="*/ 1389744 h 2542036"/>
                  <a:gd name="connsiteX9" fmla="*/ 427219 w 2866120"/>
                  <a:gd name="connsiteY9" fmla="*/ 1427585 h 2542036"/>
                  <a:gd name="connsiteX10" fmla="*/ 390070 w 2866120"/>
                  <a:gd name="connsiteY10" fmla="*/ 1465425 h 2542036"/>
                  <a:gd name="connsiteX11" fmla="*/ 38388 w 2866120"/>
                  <a:gd name="connsiteY11" fmla="*/ 1465425 h 2542036"/>
                  <a:gd name="connsiteX12" fmla="*/ 0 w 2866120"/>
                  <a:gd name="connsiteY12" fmla="*/ 1427585 h 2542036"/>
                  <a:gd name="connsiteX13" fmla="*/ 38388 w 2866120"/>
                  <a:gd name="connsiteY13" fmla="*/ 1389744 h 2542036"/>
                  <a:gd name="connsiteX14" fmla="*/ 1461149 w 2866120"/>
                  <a:gd name="connsiteY14" fmla="*/ 616469 h 2542036"/>
                  <a:gd name="connsiteX15" fmla="*/ 2304583 w 2866120"/>
                  <a:gd name="connsiteY15" fmla="*/ 1403408 h 2542036"/>
                  <a:gd name="connsiteX16" fmla="*/ 2305830 w 2866120"/>
                  <a:gd name="connsiteY16" fmla="*/ 1460775 h 2542036"/>
                  <a:gd name="connsiteX17" fmla="*/ 2048808 w 2866120"/>
                  <a:gd name="connsiteY17" fmla="*/ 2026972 h 2542036"/>
                  <a:gd name="connsiteX18" fmla="*/ 1931525 w 2866120"/>
                  <a:gd name="connsiteY18" fmla="*/ 2179122 h 2542036"/>
                  <a:gd name="connsiteX19" fmla="*/ 1854169 w 2866120"/>
                  <a:gd name="connsiteY19" fmla="*/ 2542036 h 2542036"/>
                  <a:gd name="connsiteX20" fmla="*/ 1068129 w 2866120"/>
                  <a:gd name="connsiteY20" fmla="*/ 2542036 h 2542036"/>
                  <a:gd name="connsiteX21" fmla="*/ 990773 w 2866120"/>
                  <a:gd name="connsiteY21" fmla="*/ 2179122 h 2542036"/>
                  <a:gd name="connsiteX22" fmla="*/ 872243 w 2866120"/>
                  <a:gd name="connsiteY22" fmla="*/ 2026972 h 2542036"/>
                  <a:gd name="connsiteX23" fmla="*/ 615220 w 2866120"/>
                  <a:gd name="connsiteY23" fmla="*/ 1460775 h 2542036"/>
                  <a:gd name="connsiteX24" fmla="*/ 617716 w 2866120"/>
                  <a:gd name="connsiteY24" fmla="*/ 1403408 h 2542036"/>
                  <a:gd name="connsiteX25" fmla="*/ 1461149 w 2866120"/>
                  <a:gd name="connsiteY25" fmla="*/ 616469 h 2542036"/>
                  <a:gd name="connsiteX26" fmla="*/ 2445998 w 2866120"/>
                  <a:gd name="connsiteY26" fmla="*/ 376934 h 2542036"/>
                  <a:gd name="connsiteX27" fmla="*/ 2473401 w 2866120"/>
                  <a:gd name="connsiteY27" fmla="*/ 387156 h 2542036"/>
                  <a:gd name="connsiteX28" fmla="*/ 2473401 w 2866120"/>
                  <a:gd name="connsiteY28" fmla="*/ 441674 h 2542036"/>
                  <a:gd name="connsiteX29" fmla="*/ 2221784 w 2866120"/>
                  <a:gd name="connsiteY29" fmla="*/ 690719 h 2542036"/>
                  <a:gd name="connsiteX30" fmla="*/ 2195625 w 2866120"/>
                  <a:gd name="connsiteY30" fmla="*/ 701870 h 2542036"/>
                  <a:gd name="connsiteX31" fmla="*/ 2168222 w 2866120"/>
                  <a:gd name="connsiteY31" fmla="*/ 690719 h 2542036"/>
                  <a:gd name="connsiteX32" fmla="*/ 2168222 w 2866120"/>
                  <a:gd name="connsiteY32" fmla="*/ 637441 h 2542036"/>
                  <a:gd name="connsiteX33" fmla="*/ 2418594 w 2866120"/>
                  <a:gd name="connsiteY33" fmla="*/ 387156 h 2542036"/>
                  <a:gd name="connsiteX34" fmla="*/ 2445998 w 2866120"/>
                  <a:gd name="connsiteY34" fmla="*/ 376934 h 2542036"/>
                  <a:gd name="connsiteX35" fmla="*/ 421213 w 2866120"/>
                  <a:gd name="connsiteY35" fmla="*/ 376934 h 2542036"/>
                  <a:gd name="connsiteX36" fmla="*/ 447527 w 2866120"/>
                  <a:gd name="connsiteY36" fmla="*/ 387156 h 2542036"/>
                  <a:gd name="connsiteX37" fmla="*/ 699147 w 2866120"/>
                  <a:gd name="connsiteY37" fmla="*/ 637441 h 2542036"/>
                  <a:gd name="connsiteX38" fmla="*/ 699147 w 2866120"/>
                  <a:gd name="connsiteY38" fmla="*/ 690719 h 2542036"/>
                  <a:gd name="connsiteX39" fmla="*/ 671742 w 2866120"/>
                  <a:gd name="connsiteY39" fmla="*/ 701870 h 2542036"/>
                  <a:gd name="connsiteX40" fmla="*/ 644338 w 2866120"/>
                  <a:gd name="connsiteY40" fmla="*/ 690719 h 2542036"/>
                  <a:gd name="connsiteX41" fmla="*/ 393964 w 2866120"/>
                  <a:gd name="connsiteY41" fmla="*/ 441674 h 2542036"/>
                  <a:gd name="connsiteX42" fmla="*/ 393964 w 2866120"/>
                  <a:gd name="connsiteY42" fmla="*/ 387156 h 2542036"/>
                  <a:gd name="connsiteX43" fmla="*/ 421213 w 2866120"/>
                  <a:gd name="connsiteY43" fmla="*/ 376934 h 2542036"/>
                  <a:gd name="connsiteX44" fmla="*/ 1431855 w 2866120"/>
                  <a:gd name="connsiteY44" fmla="*/ 0 h 2542036"/>
                  <a:gd name="connsiteX45" fmla="*/ 1470917 w 2866120"/>
                  <a:gd name="connsiteY45" fmla="*/ 38768 h 2542036"/>
                  <a:gd name="connsiteX46" fmla="*/ 1470917 w 2866120"/>
                  <a:gd name="connsiteY46" fmla="*/ 393934 h 2542036"/>
                  <a:gd name="connsiteX47" fmla="*/ 1431855 w 2866120"/>
                  <a:gd name="connsiteY47" fmla="*/ 432702 h 2542036"/>
                  <a:gd name="connsiteX48" fmla="*/ 1395235 w 2866120"/>
                  <a:gd name="connsiteY48" fmla="*/ 393934 h 2542036"/>
                  <a:gd name="connsiteX49" fmla="*/ 1395235 w 2866120"/>
                  <a:gd name="connsiteY49" fmla="*/ 38768 h 2542036"/>
                  <a:gd name="connsiteX50" fmla="*/ 1431855 w 2866120"/>
                  <a:gd name="connsiteY50" fmla="*/ 0 h 254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866120" h="2542036">
                    <a:moveTo>
                      <a:pt x="2472186" y="1389744"/>
                    </a:moveTo>
                    <a:lnTo>
                      <a:pt x="2827352" y="1389744"/>
                    </a:lnTo>
                    <a:cubicBezTo>
                      <a:pt x="2848612" y="1389744"/>
                      <a:pt x="2866120" y="1406833"/>
                      <a:pt x="2866120" y="1427585"/>
                    </a:cubicBezTo>
                    <a:cubicBezTo>
                      <a:pt x="2866120" y="1448336"/>
                      <a:pt x="2848612" y="1465425"/>
                      <a:pt x="2827352" y="1465425"/>
                    </a:cubicBezTo>
                    <a:lnTo>
                      <a:pt x="2472186" y="1465425"/>
                    </a:lnTo>
                    <a:cubicBezTo>
                      <a:pt x="2450926" y="1465425"/>
                      <a:pt x="2433418" y="1448336"/>
                      <a:pt x="2433418" y="1427585"/>
                    </a:cubicBezTo>
                    <a:cubicBezTo>
                      <a:pt x="2433418" y="1406833"/>
                      <a:pt x="2450926" y="1389744"/>
                      <a:pt x="2472186" y="1389744"/>
                    </a:cubicBezTo>
                    <a:close/>
                    <a:moveTo>
                      <a:pt x="38388" y="1389744"/>
                    </a:moveTo>
                    <a:lnTo>
                      <a:pt x="390070" y="1389744"/>
                    </a:lnTo>
                    <a:cubicBezTo>
                      <a:pt x="411121" y="1389744"/>
                      <a:pt x="427219" y="1406833"/>
                      <a:pt x="427219" y="1427585"/>
                    </a:cubicBezTo>
                    <a:cubicBezTo>
                      <a:pt x="427219" y="1448336"/>
                      <a:pt x="411121" y="1465425"/>
                      <a:pt x="390070" y="1465425"/>
                    </a:cubicBezTo>
                    <a:lnTo>
                      <a:pt x="38388" y="1465425"/>
                    </a:lnTo>
                    <a:cubicBezTo>
                      <a:pt x="17336" y="1465425"/>
                      <a:pt x="0" y="1448336"/>
                      <a:pt x="0" y="1427585"/>
                    </a:cubicBezTo>
                    <a:cubicBezTo>
                      <a:pt x="0" y="1406833"/>
                      <a:pt x="17336" y="1389744"/>
                      <a:pt x="38388" y="1389744"/>
                    </a:cubicBezTo>
                    <a:close/>
                    <a:moveTo>
                      <a:pt x="1461149" y="616469"/>
                    </a:moveTo>
                    <a:cubicBezTo>
                      <a:pt x="1907819" y="615222"/>
                      <a:pt x="2274638" y="964418"/>
                      <a:pt x="2304583" y="1403408"/>
                    </a:cubicBezTo>
                    <a:cubicBezTo>
                      <a:pt x="2305830" y="1422114"/>
                      <a:pt x="2305830" y="1440821"/>
                      <a:pt x="2305830" y="1460775"/>
                    </a:cubicBezTo>
                    <a:cubicBezTo>
                      <a:pt x="2305830" y="1706460"/>
                      <a:pt x="2176071" y="1868587"/>
                      <a:pt x="2048808" y="2026972"/>
                    </a:cubicBezTo>
                    <a:cubicBezTo>
                      <a:pt x="2010129" y="2075610"/>
                      <a:pt x="1967708" y="2126742"/>
                      <a:pt x="1931525" y="2179122"/>
                    </a:cubicBezTo>
                    <a:cubicBezTo>
                      <a:pt x="1890352" y="2238984"/>
                      <a:pt x="1867894" y="2399863"/>
                      <a:pt x="1854169" y="2542036"/>
                    </a:cubicBezTo>
                    <a:lnTo>
                      <a:pt x="1068129" y="2542036"/>
                    </a:lnTo>
                    <a:cubicBezTo>
                      <a:pt x="1054405" y="2399863"/>
                      <a:pt x="1030699" y="2238984"/>
                      <a:pt x="990773" y="2179122"/>
                    </a:cubicBezTo>
                    <a:cubicBezTo>
                      <a:pt x="953342" y="2126742"/>
                      <a:pt x="912169" y="2075610"/>
                      <a:pt x="872243" y="2026972"/>
                    </a:cubicBezTo>
                    <a:cubicBezTo>
                      <a:pt x="746227" y="1868587"/>
                      <a:pt x="615220" y="1706460"/>
                      <a:pt x="615220" y="1460775"/>
                    </a:cubicBezTo>
                    <a:cubicBezTo>
                      <a:pt x="615220" y="1440821"/>
                      <a:pt x="616468" y="1422114"/>
                      <a:pt x="617716" y="1403408"/>
                    </a:cubicBezTo>
                    <a:cubicBezTo>
                      <a:pt x="647660" y="964418"/>
                      <a:pt x="1014479" y="616469"/>
                      <a:pt x="1461149" y="616469"/>
                    </a:cubicBezTo>
                    <a:close/>
                    <a:moveTo>
                      <a:pt x="2445998" y="376934"/>
                    </a:moveTo>
                    <a:cubicBezTo>
                      <a:pt x="2455962" y="376934"/>
                      <a:pt x="2465928" y="380342"/>
                      <a:pt x="2473401" y="387156"/>
                    </a:cubicBezTo>
                    <a:cubicBezTo>
                      <a:pt x="2487103" y="403264"/>
                      <a:pt x="2487103" y="426805"/>
                      <a:pt x="2473401" y="441674"/>
                    </a:cubicBezTo>
                    <a:lnTo>
                      <a:pt x="2221784" y="690719"/>
                    </a:lnTo>
                    <a:cubicBezTo>
                      <a:pt x="2215556" y="698153"/>
                      <a:pt x="2205591" y="701870"/>
                      <a:pt x="2195625" y="701870"/>
                    </a:cubicBezTo>
                    <a:cubicBezTo>
                      <a:pt x="2185660" y="701870"/>
                      <a:pt x="2175695" y="698153"/>
                      <a:pt x="2168222" y="690719"/>
                    </a:cubicBezTo>
                    <a:cubicBezTo>
                      <a:pt x="2153274" y="675850"/>
                      <a:pt x="2153274" y="651070"/>
                      <a:pt x="2168222" y="637441"/>
                    </a:cubicBezTo>
                    <a:lnTo>
                      <a:pt x="2418594" y="387156"/>
                    </a:lnTo>
                    <a:cubicBezTo>
                      <a:pt x="2426067" y="380342"/>
                      <a:pt x="2436032" y="376934"/>
                      <a:pt x="2445998" y="376934"/>
                    </a:cubicBezTo>
                    <a:close/>
                    <a:moveTo>
                      <a:pt x="421213" y="376934"/>
                    </a:moveTo>
                    <a:cubicBezTo>
                      <a:pt x="431022" y="376934"/>
                      <a:pt x="440676" y="380342"/>
                      <a:pt x="447527" y="387156"/>
                    </a:cubicBezTo>
                    <a:lnTo>
                      <a:pt x="699147" y="637441"/>
                    </a:lnTo>
                    <a:cubicBezTo>
                      <a:pt x="712849" y="651070"/>
                      <a:pt x="712849" y="675850"/>
                      <a:pt x="699147" y="690719"/>
                    </a:cubicBezTo>
                    <a:cubicBezTo>
                      <a:pt x="691673" y="698153"/>
                      <a:pt x="681708" y="701870"/>
                      <a:pt x="671742" y="701870"/>
                    </a:cubicBezTo>
                    <a:cubicBezTo>
                      <a:pt x="661777" y="701870"/>
                      <a:pt x="651812" y="698153"/>
                      <a:pt x="644338" y="690719"/>
                    </a:cubicBezTo>
                    <a:lnTo>
                      <a:pt x="393964" y="441674"/>
                    </a:lnTo>
                    <a:cubicBezTo>
                      <a:pt x="379017" y="426805"/>
                      <a:pt x="379017" y="403264"/>
                      <a:pt x="393964" y="387156"/>
                    </a:cubicBezTo>
                    <a:cubicBezTo>
                      <a:pt x="401438" y="380342"/>
                      <a:pt x="411403" y="376934"/>
                      <a:pt x="421213" y="376934"/>
                    </a:cubicBezTo>
                    <a:close/>
                    <a:moveTo>
                      <a:pt x="1431855" y="0"/>
                    </a:moveTo>
                    <a:cubicBezTo>
                      <a:pt x="1453827" y="0"/>
                      <a:pt x="1470917" y="17508"/>
                      <a:pt x="1470917" y="38768"/>
                    </a:cubicBezTo>
                    <a:lnTo>
                      <a:pt x="1470917" y="393934"/>
                    </a:lnTo>
                    <a:cubicBezTo>
                      <a:pt x="1470917" y="415194"/>
                      <a:pt x="1453827" y="432702"/>
                      <a:pt x="1431855" y="432702"/>
                    </a:cubicBezTo>
                    <a:cubicBezTo>
                      <a:pt x="1412325" y="432702"/>
                      <a:pt x="1395235" y="415194"/>
                      <a:pt x="1395235" y="393934"/>
                    </a:cubicBezTo>
                    <a:lnTo>
                      <a:pt x="1395235" y="38768"/>
                    </a:lnTo>
                    <a:cubicBezTo>
                      <a:pt x="1395235" y="17508"/>
                      <a:pt x="1412325" y="0"/>
                      <a:pt x="143185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122">
                <a:extLst>
                  <a:ext uri="{FF2B5EF4-FFF2-40B4-BE49-F238E27FC236}">
                    <a16:creationId xmlns:a16="http://schemas.microsoft.com/office/drawing/2014/main" id="{362A1B4C-5C8B-5145-B299-6882D562A7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3818" y="3155688"/>
                <a:ext cx="983257" cy="1301854"/>
              </a:xfrm>
              <a:custGeom>
                <a:avLst/>
                <a:gdLst>
                  <a:gd name="T0" fmla="*/ 657 w 789"/>
                  <a:gd name="T1" fmla="*/ 23 h 1046"/>
                  <a:gd name="T2" fmla="*/ 657 w 789"/>
                  <a:gd name="T3" fmla="*/ 23 h 1046"/>
                  <a:gd name="T4" fmla="*/ 549 w 789"/>
                  <a:gd name="T5" fmla="*/ 131 h 1046"/>
                  <a:gd name="T6" fmla="*/ 549 w 789"/>
                  <a:gd name="T7" fmla="*/ 132 h 1046"/>
                  <a:gd name="T8" fmla="*/ 540 w 789"/>
                  <a:gd name="T9" fmla="*/ 238 h 1046"/>
                  <a:gd name="T10" fmla="*/ 657 w 789"/>
                  <a:gd name="T11" fmla="*/ 238 h 1046"/>
                  <a:gd name="T12" fmla="*/ 657 w 789"/>
                  <a:gd name="T13" fmla="*/ 238 h 1046"/>
                  <a:gd name="T14" fmla="*/ 765 w 789"/>
                  <a:gd name="T15" fmla="*/ 130 h 1046"/>
                  <a:gd name="T16" fmla="*/ 765 w 789"/>
                  <a:gd name="T17" fmla="*/ 130 h 1046"/>
                  <a:gd name="T18" fmla="*/ 657 w 789"/>
                  <a:gd name="T19" fmla="*/ 23 h 1046"/>
                  <a:gd name="T20" fmla="*/ 131 w 789"/>
                  <a:gd name="T21" fmla="*/ 23 h 1046"/>
                  <a:gd name="T22" fmla="*/ 131 w 789"/>
                  <a:gd name="T23" fmla="*/ 23 h 1046"/>
                  <a:gd name="T24" fmla="*/ 23 w 789"/>
                  <a:gd name="T25" fmla="*/ 131 h 1046"/>
                  <a:gd name="T26" fmla="*/ 23 w 789"/>
                  <a:gd name="T27" fmla="*/ 131 h 1046"/>
                  <a:gd name="T28" fmla="*/ 55 w 789"/>
                  <a:gd name="T29" fmla="*/ 207 h 1046"/>
                  <a:gd name="T30" fmla="*/ 55 w 789"/>
                  <a:gd name="T31" fmla="*/ 207 h 1046"/>
                  <a:gd name="T32" fmla="*/ 131 w 789"/>
                  <a:gd name="T33" fmla="*/ 238 h 1046"/>
                  <a:gd name="T34" fmla="*/ 131 w 789"/>
                  <a:gd name="T35" fmla="*/ 238 h 1046"/>
                  <a:gd name="T36" fmla="*/ 248 w 789"/>
                  <a:gd name="T37" fmla="*/ 238 h 1046"/>
                  <a:gd name="T38" fmla="*/ 238 w 789"/>
                  <a:gd name="T39" fmla="*/ 131 h 1046"/>
                  <a:gd name="T40" fmla="*/ 238 w 789"/>
                  <a:gd name="T41" fmla="*/ 131 h 1046"/>
                  <a:gd name="T42" fmla="*/ 131 w 789"/>
                  <a:gd name="T43" fmla="*/ 23 h 1046"/>
                  <a:gd name="T44" fmla="*/ 327 w 789"/>
                  <a:gd name="T45" fmla="*/ 1045 h 1046"/>
                  <a:gd name="T46" fmla="*/ 327 w 789"/>
                  <a:gd name="T47" fmla="*/ 1045 h 1046"/>
                  <a:gd name="T48" fmla="*/ 316 w 789"/>
                  <a:gd name="T49" fmla="*/ 1034 h 1046"/>
                  <a:gd name="T50" fmla="*/ 250 w 789"/>
                  <a:gd name="T51" fmla="*/ 261 h 1046"/>
                  <a:gd name="T52" fmla="*/ 131 w 789"/>
                  <a:gd name="T53" fmla="*/ 262 h 1046"/>
                  <a:gd name="T54" fmla="*/ 131 w 789"/>
                  <a:gd name="T55" fmla="*/ 262 h 1046"/>
                  <a:gd name="T56" fmla="*/ 131 w 789"/>
                  <a:gd name="T57" fmla="*/ 262 h 1046"/>
                  <a:gd name="T58" fmla="*/ 38 w 789"/>
                  <a:gd name="T59" fmla="*/ 223 h 1046"/>
                  <a:gd name="T60" fmla="*/ 38 w 789"/>
                  <a:gd name="T61" fmla="*/ 223 h 1046"/>
                  <a:gd name="T62" fmla="*/ 0 w 789"/>
                  <a:gd name="T63" fmla="*/ 131 h 1046"/>
                  <a:gd name="T64" fmla="*/ 0 w 789"/>
                  <a:gd name="T65" fmla="*/ 131 h 1046"/>
                  <a:gd name="T66" fmla="*/ 131 w 789"/>
                  <a:gd name="T67" fmla="*/ 0 h 1046"/>
                  <a:gd name="T68" fmla="*/ 131 w 789"/>
                  <a:gd name="T69" fmla="*/ 0 h 1046"/>
                  <a:gd name="T70" fmla="*/ 262 w 789"/>
                  <a:gd name="T71" fmla="*/ 130 h 1046"/>
                  <a:gd name="T72" fmla="*/ 271 w 789"/>
                  <a:gd name="T73" fmla="*/ 238 h 1046"/>
                  <a:gd name="T74" fmla="*/ 517 w 789"/>
                  <a:gd name="T75" fmla="*/ 238 h 1046"/>
                  <a:gd name="T76" fmla="*/ 526 w 789"/>
                  <a:gd name="T77" fmla="*/ 130 h 1046"/>
                  <a:gd name="T78" fmla="*/ 526 w 789"/>
                  <a:gd name="T79" fmla="*/ 130 h 1046"/>
                  <a:gd name="T80" fmla="*/ 657 w 789"/>
                  <a:gd name="T81" fmla="*/ 0 h 1046"/>
                  <a:gd name="T82" fmla="*/ 657 w 789"/>
                  <a:gd name="T83" fmla="*/ 0 h 1046"/>
                  <a:gd name="T84" fmla="*/ 788 w 789"/>
                  <a:gd name="T85" fmla="*/ 130 h 1046"/>
                  <a:gd name="T86" fmla="*/ 788 w 789"/>
                  <a:gd name="T87" fmla="*/ 130 h 1046"/>
                  <a:gd name="T88" fmla="*/ 657 w 789"/>
                  <a:gd name="T89" fmla="*/ 261 h 1046"/>
                  <a:gd name="T90" fmla="*/ 538 w 789"/>
                  <a:gd name="T91" fmla="*/ 261 h 1046"/>
                  <a:gd name="T92" fmla="*/ 472 w 789"/>
                  <a:gd name="T93" fmla="*/ 1034 h 1046"/>
                  <a:gd name="T94" fmla="*/ 472 w 789"/>
                  <a:gd name="T95" fmla="*/ 1034 h 1046"/>
                  <a:gd name="T96" fmla="*/ 460 w 789"/>
                  <a:gd name="T97" fmla="*/ 1045 h 1046"/>
                  <a:gd name="T98" fmla="*/ 460 w 789"/>
                  <a:gd name="T99" fmla="*/ 1045 h 1046"/>
                  <a:gd name="T100" fmla="*/ 449 w 789"/>
                  <a:gd name="T101" fmla="*/ 1032 h 1046"/>
                  <a:gd name="T102" fmla="*/ 515 w 789"/>
                  <a:gd name="T103" fmla="*/ 261 h 1046"/>
                  <a:gd name="T104" fmla="*/ 273 w 789"/>
                  <a:gd name="T105" fmla="*/ 261 h 1046"/>
                  <a:gd name="T106" fmla="*/ 339 w 789"/>
                  <a:gd name="T107" fmla="*/ 1032 h 1046"/>
                  <a:gd name="T108" fmla="*/ 339 w 789"/>
                  <a:gd name="T109" fmla="*/ 1032 h 1046"/>
                  <a:gd name="T110" fmla="*/ 328 w 789"/>
                  <a:gd name="T111" fmla="*/ 1045 h 1046"/>
                  <a:gd name="T112" fmla="*/ 328 w 789"/>
                  <a:gd name="T113" fmla="*/ 1045 h 1046"/>
                  <a:gd name="T114" fmla="*/ 327 w 789"/>
                  <a:gd name="T115" fmla="*/ 1045 h 1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89" h="1046">
                    <a:moveTo>
                      <a:pt x="657" y="23"/>
                    </a:moveTo>
                    <a:lnTo>
                      <a:pt x="657" y="23"/>
                    </a:lnTo>
                    <a:cubicBezTo>
                      <a:pt x="598" y="23"/>
                      <a:pt x="549" y="71"/>
                      <a:pt x="549" y="131"/>
                    </a:cubicBezTo>
                    <a:lnTo>
                      <a:pt x="549" y="132"/>
                    </a:lnTo>
                    <a:lnTo>
                      <a:pt x="540" y="238"/>
                    </a:lnTo>
                    <a:lnTo>
                      <a:pt x="657" y="238"/>
                    </a:lnTo>
                    <a:lnTo>
                      <a:pt x="657" y="238"/>
                    </a:lnTo>
                    <a:cubicBezTo>
                      <a:pt x="716" y="238"/>
                      <a:pt x="765" y="190"/>
                      <a:pt x="765" y="130"/>
                    </a:cubicBezTo>
                    <a:lnTo>
                      <a:pt x="765" y="130"/>
                    </a:lnTo>
                    <a:cubicBezTo>
                      <a:pt x="765" y="71"/>
                      <a:pt x="716" y="23"/>
                      <a:pt x="657" y="23"/>
                    </a:cubicBezTo>
                    <a:close/>
                    <a:moveTo>
                      <a:pt x="131" y="23"/>
                    </a:moveTo>
                    <a:lnTo>
                      <a:pt x="131" y="23"/>
                    </a:lnTo>
                    <a:cubicBezTo>
                      <a:pt x="71" y="23"/>
                      <a:pt x="23" y="71"/>
                      <a:pt x="23" y="131"/>
                    </a:cubicBezTo>
                    <a:lnTo>
                      <a:pt x="23" y="131"/>
                    </a:lnTo>
                    <a:cubicBezTo>
                      <a:pt x="23" y="160"/>
                      <a:pt x="34" y="186"/>
                      <a:pt x="55" y="207"/>
                    </a:cubicBezTo>
                    <a:lnTo>
                      <a:pt x="55" y="207"/>
                    </a:lnTo>
                    <a:cubicBezTo>
                      <a:pt x="75" y="227"/>
                      <a:pt x="102" y="238"/>
                      <a:pt x="131" y="238"/>
                    </a:cubicBezTo>
                    <a:lnTo>
                      <a:pt x="131" y="238"/>
                    </a:lnTo>
                    <a:lnTo>
                      <a:pt x="248" y="238"/>
                    </a:lnTo>
                    <a:lnTo>
                      <a:pt x="238" y="131"/>
                    </a:lnTo>
                    <a:lnTo>
                      <a:pt x="238" y="131"/>
                    </a:lnTo>
                    <a:cubicBezTo>
                      <a:pt x="238" y="71"/>
                      <a:pt x="190" y="23"/>
                      <a:pt x="131" y="23"/>
                    </a:cubicBezTo>
                    <a:close/>
                    <a:moveTo>
                      <a:pt x="327" y="1045"/>
                    </a:moveTo>
                    <a:lnTo>
                      <a:pt x="327" y="1045"/>
                    </a:lnTo>
                    <a:cubicBezTo>
                      <a:pt x="322" y="1045"/>
                      <a:pt x="316" y="1040"/>
                      <a:pt x="316" y="1034"/>
                    </a:cubicBezTo>
                    <a:lnTo>
                      <a:pt x="250" y="261"/>
                    </a:lnTo>
                    <a:lnTo>
                      <a:pt x="131" y="262"/>
                    </a:lnTo>
                    <a:lnTo>
                      <a:pt x="131" y="262"/>
                    </a:lnTo>
                    <a:lnTo>
                      <a:pt x="131" y="262"/>
                    </a:lnTo>
                    <a:cubicBezTo>
                      <a:pt x="96" y="262"/>
                      <a:pt x="63" y="248"/>
                      <a:pt x="38" y="223"/>
                    </a:cubicBezTo>
                    <a:lnTo>
                      <a:pt x="38" y="223"/>
                    </a:lnTo>
                    <a:cubicBezTo>
                      <a:pt x="13" y="198"/>
                      <a:pt x="0" y="166"/>
                      <a:pt x="0" y="131"/>
                    </a:cubicBezTo>
                    <a:lnTo>
                      <a:pt x="0" y="131"/>
                    </a:lnTo>
                    <a:cubicBezTo>
                      <a:pt x="0" y="59"/>
                      <a:pt x="59" y="0"/>
                      <a:pt x="131" y="0"/>
                    </a:cubicBezTo>
                    <a:lnTo>
                      <a:pt x="131" y="0"/>
                    </a:lnTo>
                    <a:cubicBezTo>
                      <a:pt x="203" y="0"/>
                      <a:pt x="262" y="58"/>
                      <a:pt x="262" y="130"/>
                    </a:cubicBezTo>
                    <a:lnTo>
                      <a:pt x="271" y="238"/>
                    </a:lnTo>
                    <a:lnTo>
                      <a:pt x="517" y="238"/>
                    </a:lnTo>
                    <a:lnTo>
                      <a:pt x="526" y="130"/>
                    </a:lnTo>
                    <a:lnTo>
                      <a:pt x="526" y="130"/>
                    </a:lnTo>
                    <a:cubicBezTo>
                      <a:pt x="526" y="58"/>
                      <a:pt x="585" y="0"/>
                      <a:pt x="657" y="0"/>
                    </a:cubicBezTo>
                    <a:lnTo>
                      <a:pt x="657" y="0"/>
                    </a:lnTo>
                    <a:cubicBezTo>
                      <a:pt x="729" y="0"/>
                      <a:pt x="788" y="58"/>
                      <a:pt x="788" y="130"/>
                    </a:cubicBezTo>
                    <a:lnTo>
                      <a:pt x="788" y="130"/>
                    </a:lnTo>
                    <a:cubicBezTo>
                      <a:pt x="788" y="202"/>
                      <a:pt x="729" y="261"/>
                      <a:pt x="657" y="261"/>
                    </a:cubicBezTo>
                    <a:lnTo>
                      <a:pt x="538" y="261"/>
                    </a:lnTo>
                    <a:lnTo>
                      <a:pt x="472" y="1034"/>
                    </a:lnTo>
                    <a:lnTo>
                      <a:pt x="472" y="1034"/>
                    </a:lnTo>
                    <a:cubicBezTo>
                      <a:pt x="472" y="1040"/>
                      <a:pt x="466" y="1045"/>
                      <a:pt x="460" y="1045"/>
                    </a:cubicBezTo>
                    <a:lnTo>
                      <a:pt x="460" y="1045"/>
                    </a:lnTo>
                    <a:cubicBezTo>
                      <a:pt x="453" y="1044"/>
                      <a:pt x="448" y="1038"/>
                      <a:pt x="449" y="1032"/>
                    </a:cubicBezTo>
                    <a:lnTo>
                      <a:pt x="515" y="261"/>
                    </a:lnTo>
                    <a:lnTo>
                      <a:pt x="273" y="261"/>
                    </a:lnTo>
                    <a:lnTo>
                      <a:pt x="339" y="1032"/>
                    </a:lnTo>
                    <a:lnTo>
                      <a:pt x="339" y="1032"/>
                    </a:lnTo>
                    <a:cubicBezTo>
                      <a:pt x="340" y="1038"/>
                      <a:pt x="335" y="1044"/>
                      <a:pt x="328" y="1045"/>
                    </a:cubicBezTo>
                    <a:lnTo>
                      <a:pt x="328" y="1045"/>
                    </a:lnTo>
                    <a:cubicBezTo>
                      <a:pt x="328" y="1045"/>
                      <a:pt x="328" y="1045"/>
                      <a:pt x="327" y="104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123">
                <a:extLst>
                  <a:ext uri="{FF2B5EF4-FFF2-40B4-BE49-F238E27FC236}">
                    <a16:creationId xmlns:a16="http://schemas.microsoft.com/office/drawing/2014/main" id="{C5851320-A569-6748-9A4D-EB89AC4B3C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22977" y="4556418"/>
                <a:ext cx="444936" cy="444936"/>
              </a:xfrm>
              <a:custGeom>
                <a:avLst/>
                <a:gdLst>
                  <a:gd name="T0" fmla="*/ 356 w 357"/>
                  <a:gd name="T1" fmla="*/ 178 h 357"/>
                  <a:gd name="T2" fmla="*/ 356 w 357"/>
                  <a:gd name="T3" fmla="*/ 178 h 357"/>
                  <a:gd name="T4" fmla="*/ 178 w 357"/>
                  <a:gd name="T5" fmla="*/ 356 h 357"/>
                  <a:gd name="T6" fmla="*/ 178 w 357"/>
                  <a:gd name="T7" fmla="*/ 356 h 357"/>
                  <a:gd name="T8" fmla="*/ 0 w 357"/>
                  <a:gd name="T9" fmla="*/ 178 h 357"/>
                  <a:gd name="T10" fmla="*/ 0 w 357"/>
                  <a:gd name="T11" fmla="*/ 178 h 357"/>
                  <a:gd name="T12" fmla="*/ 178 w 357"/>
                  <a:gd name="T13" fmla="*/ 0 h 357"/>
                  <a:gd name="T14" fmla="*/ 178 w 357"/>
                  <a:gd name="T15" fmla="*/ 0 h 357"/>
                  <a:gd name="T16" fmla="*/ 356 w 357"/>
                  <a:gd name="T17" fmla="*/ 178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7" h="357">
                    <a:moveTo>
                      <a:pt x="356" y="178"/>
                    </a:moveTo>
                    <a:lnTo>
                      <a:pt x="356" y="178"/>
                    </a:lnTo>
                    <a:cubicBezTo>
                      <a:pt x="356" y="276"/>
                      <a:pt x="276" y="356"/>
                      <a:pt x="178" y="356"/>
                    </a:cubicBezTo>
                    <a:lnTo>
                      <a:pt x="178" y="356"/>
                    </a:lnTo>
                    <a:cubicBezTo>
                      <a:pt x="79" y="356"/>
                      <a:pt x="0" y="276"/>
                      <a:pt x="0" y="178"/>
                    </a:cubicBezTo>
                    <a:lnTo>
                      <a:pt x="0" y="178"/>
                    </a:lnTo>
                    <a:cubicBezTo>
                      <a:pt x="0" y="80"/>
                      <a:pt x="79" y="0"/>
                      <a:pt x="178" y="0"/>
                    </a:cubicBezTo>
                    <a:lnTo>
                      <a:pt x="178" y="0"/>
                    </a:lnTo>
                    <a:cubicBezTo>
                      <a:pt x="276" y="0"/>
                      <a:pt x="356" y="80"/>
                      <a:pt x="356" y="17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124">
                <a:extLst>
                  <a:ext uri="{FF2B5EF4-FFF2-40B4-BE49-F238E27FC236}">
                    <a16:creationId xmlns:a16="http://schemas.microsoft.com/office/drawing/2014/main" id="{7E2857CA-2F49-9844-A4B2-1920DE5EE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6214" y="4441061"/>
                <a:ext cx="818462" cy="373528"/>
              </a:xfrm>
              <a:custGeom>
                <a:avLst/>
                <a:gdLst>
                  <a:gd name="T0" fmla="*/ 657 w 658"/>
                  <a:gd name="T1" fmla="*/ 73 h 298"/>
                  <a:gd name="T2" fmla="*/ 657 w 658"/>
                  <a:gd name="T3" fmla="*/ 27 h 298"/>
                  <a:gd name="T4" fmla="*/ 657 w 658"/>
                  <a:gd name="T5" fmla="*/ 27 h 298"/>
                  <a:gd name="T6" fmla="*/ 631 w 658"/>
                  <a:gd name="T7" fmla="*/ 0 h 298"/>
                  <a:gd name="T8" fmla="*/ 27 w 658"/>
                  <a:gd name="T9" fmla="*/ 0 h 298"/>
                  <a:gd name="T10" fmla="*/ 27 w 658"/>
                  <a:gd name="T11" fmla="*/ 0 h 298"/>
                  <a:gd name="T12" fmla="*/ 0 w 658"/>
                  <a:gd name="T13" fmla="*/ 27 h 298"/>
                  <a:gd name="T14" fmla="*/ 0 w 658"/>
                  <a:gd name="T15" fmla="*/ 73 h 298"/>
                  <a:gd name="T16" fmla="*/ 0 w 658"/>
                  <a:gd name="T17" fmla="*/ 73 h 298"/>
                  <a:gd name="T18" fmla="*/ 27 w 658"/>
                  <a:gd name="T19" fmla="*/ 99 h 298"/>
                  <a:gd name="T20" fmla="*/ 51 w 658"/>
                  <a:gd name="T21" fmla="*/ 99 h 298"/>
                  <a:gd name="T22" fmla="*/ 51 w 658"/>
                  <a:gd name="T23" fmla="*/ 99 h 298"/>
                  <a:gd name="T24" fmla="*/ 25 w 658"/>
                  <a:gd name="T25" fmla="*/ 126 h 298"/>
                  <a:gd name="T26" fmla="*/ 25 w 658"/>
                  <a:gd name="T27" fmla="*/ 172 h 298"/>
                  <a:gd name="T28" fmla="*/ 25 w 658"/>
                  <a:gd name="T29" fmla="*/ 172 h 298"/>
                  <a:gd name="T30" fmla="*/ 52 w 658"/>
                  <a:gd name="T31" fmla="*/ 198 h 298"/>
                  <a:gd name="T32" fmla="*/ 79 w 658"/>
                  <a:gd name="T33" fmla="*/ 198 h 298"/>
                  <a:gd name="T34" fmla="*/ 79 w 658"/>
                  <a:gd name="T35" fmla="*/ 198 h 298"/>
                  <a:gd name="T36" fmla="*/ 53 w 658"/>
                  <a:gd name="T37" fmla="*/ 225 h 298"/>
                  <a:gd name="T38" fmla="*/ 53 w 658"/>
                  <a:gd name="T39" fmla="*/ 271 h 298"/>
                  <a:gd name="T40" fmla="*/ 53 w 658"/>
                  <a:gd name="T41" fmla="*/ 271 h 298"/>
                  <a:gd name="T42" fmla="*/ 79 w 658"/>
                  <a:gd name="T43" fmla="*/ 297 h 298"/>
                  <a:gd name="T44" fmla="*/ 578 w 658"/>
                  <a:gd name="T45" fmla="*/ 297 h 298"/>
                  <a:gd name="T46" fmla="*/ 578 w 658"/>
                  <a:gd name="T47" fmla="*/ 297 h 298"/>
                  <a:gd name="T48" fmla="*/ 605 w 658"/>
                  <a:gd name="T49" fmla="*/ 270 h 298"/>
                  <a:gd name="T50" fmla="*/ 605 w 658"/>
                  <a:gd name="T51" fmla="*/ 225 h 298"/>
                  <a:gd name="T52" fmla="*/ 605 w 658"/>
                  <a:gd name="T53" fmla="*/ 225 h 298"/>
                  <a:gd name="T54" fmla="*/ 578 w 658"/>
                  <a:gd name="T55" fmla="*/ 198 h 298"/>
                  <a:gd name="T56" fmla="*/ 607 w 658"/>
                  <a:gd name="T57" fmla="*/ 198 h 298"/>
                  <a:gd name="T58" fmla="*/ 607 w 658"/>
                  <a:gd name="T59" fmla="*/ 198 h 298"/>
                  <a:gd name="T60" fmla="*/ 633 w 658"/>
                  <a:gd name="T61" fmla="*/ 172 h 298"/>
                  <a:gd name="T62" fmla="*/ 633 w 658"/>
                  <a:gd name="T63" fmla="*/ 125 h 298"/>
                  <a:gd name="T64" fmla="*/ 633 w 658"/>
                  <a:gd name="T65" fmla="*/ 125 h 298"/>
                  <a:gd name="T66" fmla="*/ 607 w 658"/>
                  <a:gd name="T67" fmla="*/ 99 h 298"/>
                  <a:gd name="T68" fmla="*/ 631 w 658"/>
                  <a:gd name="T69" fmla="*/ 99 h 298"/>
                  <a:gd name="T70" fmla="*/ 631 w 658"/>
                  <a:gd name="T71" fmla="*/ 99 h 298"/>
                  <a:gd name="T72" fmla="*/ 657 w 658"/>
                  <a:gd name="T73" fmla="*/ 73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58" h="298">
                    <a:moveTo>
                      <a:pt x="657" y="73"/>
                    </a:moveTo>
                    <a:lnTo>
                      <a:pt x="657" y="27"/>
                    </a:lnTo>
                    <a:lnTo>
                      <a:pt x="657" y="27"/>
                    </a:lnTo>
                    <a:cubicBezTo>
                      <a:pt x="657" y="12"/>
                      <a:pt x="646" y="0"/>
                      <a:pt x="631" y="0"/>
                    </a:cubicBezTo>
                    <a:lnTo>
                      <a:pt x="27" y="0"/>
                    </a:lnTo>
                    <a:lnTo>
                      <a:pt x="27" y="0"/>
                    </a:lnTo>
                    <a:cubicBezTo>
                      <a:pt x="13" y="0"/>
                      <a:pt x="0" y="12"/>
                      <a:pt x="0" y="27"/>
                    </a:cubicBezTo>
                    <a:lnTo>
                      <a:pt x="0" y="73"/>
                    </a:lnTo>
                    <a:lnTo>
                      <a:pt x="0" y="73"/>
                    </a:lnTo>
                    <a:cubicBezTo>
                      <a:pt x="0" y="87"/>
                      <a:pt x="13" y="99"/>
                      <a:pt x="27" y="99"/>
                    </a:cubicBezTo>
                    <a:lnTo>
                      <a:pt x="51" y="99"/>
                    </a:lnTo>
                    <a:lnTo>
                      <a:pt x="51" y="99"/>
                    </a:lnTo>
                    <a:cubicBezTo>
                      <a:pt x="36" y="99"/>
                      <a:pt x="25" y="111"/>
                      <a:pt x="25" y="126"/>
                    </a:cubicBezTo>
                    <a:lnTo>
                      <a:pt x="25" y="172"/>
                    </a:lnTo>
                    <a:lnTo>
                      <a:pt x="25" y="172"/>
                    </a:lnTo>
                    <a:cubicBezTo>
                      <a:pt x="25" y="186"/>
                      <a:pt x="37" y="198"/>
                      <a:pt x="52" y="198"/>
                    </a:cubicBezTo>
                    <a:lnTo>
                      <a:pt x="79" y="198"/>
                    </a:lnTo>
                    <a:lnTo>
                      <a:pt x="79" y="198"/>
                    </a:lnTo>
                    <a:cubicBezTo>
                      <a:pt x="65" y="198"/>
                      <a:pt x="53" y="210"/>
                      <a:pt x="53" y="225"/>
                    </a:cubicBezTo>
                    <a:lnTo>
                      <a:pt x="53" y="271"/>
                    </a:lnTo>
                    <a:lnTo>
                      <a:pt x="53" y="271"/>
                    </a:lnTo>
                    <a:cubicBezTo>
                      <a:pt x="53" y="285"/>
                      <a:pt x="65" y="297"/>
                      <a:pt x="79" y="297"/>
                    </a:cubicBezTo>
                    <a:lnTo>
                      <a:pt x="578" y="297"/>
                    </a:lnTo>
                    <a:lnTo>
                      <a:pt x="578" y="297"/>
                    </a:lnTo>
                    <a:cubicBezTo>
                      <a:pt x="593" y="297"/>
                      <a:pt x="605" y="285"/>
                      <a:pt x="605" y="270"/>
                    </a:cubicBezTo>
                    <a:lnTo>
                      <a:pt x="605" y="225"/>
                    </a:lnTo>
                    <a:lnTo>
                      <a:pt x="605" y="225"/>
                    </a:lnTo>
                    <a:cubicBezTo>
                      <a:pt x="605" y="210"/>
                      <a:pt x="593" y="198"/>
                      <a:pt x="578" y="198"/>
                    </a:cubicBezTo>
                    <a:lnTo>
                      <a:pt x="607" y="198"/>
                    </a:lnTo>
                    <a:lnTo>
                      <a:pt x="607" y="198"/>
                    </a:lnTo>
                    <a:cubicBezTo>
                      <a:pt x="621" y="198"/>
                      <a:pt x="633" y="186"/>
                      <a:pt x="633" y="172"/>
                    </a:cubicBezTo>
                    <a:lnTo>
                      <a:pt x="633" y="125"/>
                    </a:lnTo>
                    <a:lnTo>
                      <a:pt x="633" y="125"/>
                    </a:lnTo>
                    <a:cubicBezTo>
                      <a:pt x="633" y="111"/>
                      <a:pt x="621" y="99"/>
                      <a:pt x="607" y="99"/>
                    </a:cubicBezTo>
                    <a:lnTo>
                      <a:pt x="631" y="99"/>
                    </a:lnTo>
                    <a:lnTo>
                      <a:pt x="631" y="99"/>
                    </a:lnTo>
                    <a:cubicBezTo>
                      <a:pt x="646" y="99"/>
                      <a:pt x="657" y="87"/>
                      <a:pt x="657" y="73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4BF46D86-6656-AD4E-8E57-C7378344EC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5509" y="4556417"/>
                <a:ext cx="509606" cy="141446"/>
              </a:xfrm>
              <a:custGeom>
                <a:avLst/>
                <a:gdLst>
                  <a:gd name="connsiteX0" fmla="*/ 9993 w 509606"/>
                  <a:gd name="connsiteY0" fmla="*/ 120847 h 141446"/>
                  <a:gd name="connsiteX1" fmla="*/ 499614 w 509606"/>
                  <a:gd name="connsiteY1" fmla="*/ 120847 h 141446"/>
                  <a:gd name="connsiteX2" fmla="*/ 509606 w 509606"/>
                  <a:gd name="connsiteY2" fmla="*/ 130460 h 141446"/>
                  <a:gd name="connsiteX3" fmla="*/ 499614 w 509606"/>
                  <a:gd name="connsiteY3" fmla="*/ 141446 h 141446"/>
                  <a:gd name="connsiteX4" fmla="*/ 9993 w 509606"/>
                  <a:gd name="connsiteY4" fmla="*/ 141446 h 141446"/>
                  <a:gd name="connsiteX5" fmla="*/ 0 w 509606"/>
                  <a:gd name="connsiteY5" fmla="*/ 130460 h 141446"/>
                  <a:gd name="connsiteX6" fmla="*/ 9993 w 509606"/>
                  <a:gd name="connsiteY6" fmla="*/ 120847 h 141446"/>
                  <a:gd name="connsiteX7" fmla="*/ 9993 w 509606"/>
                  <a:gd name="connsiteY7" fmla="*/ 0 h 141446"/>
                  <a:gd name="connsiteX8" fmla="*/ 499614 w 509606"/>
                  <a:gd name="connsiteY8" fmla="*/ 0 h 141446"/>
                  <a:gd name="connsiteX9" fmla="*/ 509606 w 509606"/>
                  <a:gd name="connsiteY9" fmla="*/ 9613 h 141446"/>
                  <a:gd name="connsiteX10" fmla="*/ 499614 w 509606"/>
                  <a:gd name="connsiteY10" fmla="*/ 20599 h 141446"/>
                  <a:gd name="connsiteX11" fmla="*/ 9993 w 509606"/>
                  <a:gd name="connsiteY11" fmla="*/ 20599 h 141446"/>
                  <a:gd name="connsiteX12" fmla="*/ 0 w 509606"/>
                  <a:gd name="connsiteY12" fmla="*/ 9613 h 141446"/>
                  <a:gd name="connsiteX13" fmla="*/ 9993 w 509606"/>
                  <a:gd name="connsiteY13" fmla="*/ 0 h 1414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09606" h="141446">
                    <a:moveTo>
                      <a:pt x="9993" y="120847"/>
                    </a:moveTo>
                    <a:lnTo>
                      <a:pt x="499614" y="120847"/>
                    </a:lnTo>
                    <a:cubicBezTo>
                      <a:pt x="505859" y="120847"/>
                      <a:pt x="509606" y="124967"/>
                      <a:pt x="509606" y="130460"/>
                    </a:cubicBezTo>
                    <a:cubicBezTo>
                      <a:pt x="509606" y="137326"/>
                      <a:pt x="505859" y="141446"/>
                      <a:pt x="499614" y="141446"/>
                    </a:cubicBezTo>
                    <a:lnTo>
                      <a:pt x="9993" y="141446"/>
                    </a:lnTo>
                    <a:cubicBezTo>
                      <a:pt x="3747" y="141446"/>
                      <a:pt x="0" y="137326"/>
                      <a:pt x="0" y="130460"/>
                    </a:cubicBezTo>
                    <a:cubicBezTo>
                      <a:pt x="0" y="124967"/>
                      <a:pt x="3747" y="120847"/>
                      <a:pt x="9993" y="120847"/>
                    </a:cubicBezTo>
                    <a:close/>
                    <a:moveTo>
                      <a:pt x="9993" y="0"/>
                    </a:moveTo>
                    <a:lnTo>
                      <a:pt x="499614" y="0"/>
                    </a:lnTo>
                    <a:cubicBezTo>
                      <a:pt x="505859" y="0"/>
                      <a:pt x="509606" y="4120"/>
                      <a:pt x="509606" y="9613"/>
                    </a:cubicBezTo>
                    <a:cubicBezTo>
                      <a:pt x="509606" y="15106"/>
                      <a:pt x="505859" y="20599"/>
                      <a:pt x="499614" y="20599"/>
                    </a:cubicBezTo>
                    <a:lnTo>
                      <a:pt x="9993" y="20599"/>
                    </a:lnTo>
                    <a:cubicBezTo>
                      <a:pt x="3747" y="20599"/>
                      <a:pt x="0" y="15106"/>
                      <a:pt x="0" y="9613"/>
                    </a:cubicBezTo>
                    <a:cubicBezTo>
                      <a:pt x="0" y="4120"/>
                      <a:pt x="3747" y="0"/>
                      <a:pt x="9993" y="0"/>
                    </a:cubicBez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109" name="Line 2">
            <a:extLst>
              <a:ext uri="{FF2B5EF4-FFF2-40B4-BE49-F238E27FC236}">
                <a16:creationId xmlns:a16="http://schemas.microsoft.com/office/drawing/2014/main" id="{C367AD35-020F-F24E-8BB5-8D046B60B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15512118" y="6187852"/>
            <a:ext cx="0" cy="5223887"/>
          </a:xfrm>
          <a:prstGeom prst="line">
            <a:avLst/>
          </a:prstGeom>
          <a:noFill/>
          <a:ln w="50800" cap="flat">
            <a:solidFill>
              <a:schemeClr val="accent6"/>
            </a:solidFill>
            <a:round/>
            <a:headEnd type="oval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10" name="Freeform 203">
            <a:extLst>
              <a:ext uri="{FF2B5EF4-FFF2-40B4-BE49-F238E27FC236}">
                <a16:creationId xmlns:a16="http://schemas.microsoft.com/office/drawing/2014/main" id="{F7F46CE1-03D6-3149-B3F7-70E9F3D101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1827" y="9522131"/>
            <a:ext cx="1115086" cy="1115086"/>
          </a:xfrm>
          <a:prstGeom prst="roundRect">
            <a:avLst>
              <a:gd name="adj" fmla="val 11659"/>
            </a:avLst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11" name="Freeform 276">
            <a:extLst>
              <a:ext uri="{FF2B5EF4-FFF2-40B4-BE49-F238E27FC236}">
                <a16:creationId xmlns:a16="http://schemas.microsoft.com/office/drawing/2014/main" id="{F4F8ECB6-59BA-2043-9331-FB77404F0F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51827" y="6879975"/>
            <a:ext cx="1115086" cy="1115089"/>
          </a:xfrm>
          <a:prstGeom prst="roundRect">
            <a:avLst>
              <a:gd name="adj" fmla="val 12285"/>
            </a:avLst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12" name="Freeform 327">
            <a:extLst>
              <a:ext uri="{FF2B5EF4-FFF2-40B4-BE49-F238E27FC236}">
                <a16:creationId xmlns:a16="http://schemas.microsoft.com/office/drawing/2014/main" id="{80889D5E-C1AA-2C4F-AFD6-77D9D0B661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7039" y="9741853"/>
            <a:ext cx="686633" cy="670152"/>
          </a:xfrm>
          <a:custGeom>
            <a:avLst/>
            <a:gdLst>
              <a:gd name="T0" fmla="*/ 292 w 550"/>
              <a:gd name="T1" fmla="*/ 255 h 536"/>
              <a:gd name="T2" fmla="*/ 304 w 550"/>
              <a:gd name="T3" fmla="*/ 243 h 536"/>
              <a:gd name="T4" fmla="*/ 292 w 550"/>
              <a:gd name="T5" fmla="*/ 231 h 536"/>
              <a:gd name="T6" fmla="*/ 280 w 550"/>
              <a:gd name="T7" fmla="*/ 243 h 536"/>
              <a:gd name="T8" fmla="*/ 409 w 550"/>
              <a:gd name="T9" fmla="*/ 264 h 536"/>
              <a:gd name="T10" fmla="*/ 388 w 550"/>
              <a:gd name="T11" fmla="*/ 286 h 536"/>
              <a:gd name="T12" fmla="*/ 334 w 550"/>
              <a:gd name="T13" fmla="*/ 341 h 536"/>
              <a:gd name="T14" fmla="*/ 195 w 550"/>
              <a:gd name="T15" fmla="*/ 202 h 536"/>
              <a:gd name="T16" fmla="*/ 249 w 550"/>
              <a:gd name="T17" fmla="*/ 148 h 536"/>
              <a:gd name="T18" fmla="*/ 271 w 550"/>
              <a:gd name="T19" fmla="*/ 126 h 536"/>
              <a:gd name="T20" fmla="*/ 511 w 550"/>
              <a:gd name="T21" fmla="*/ 24 h 536"/>
              <a:gd name="T22" fmla="*/ 317 w 550"/>
              <a:gd name="T23" fmla="*/ 361 h 536"/>
              <a:gd name="T24" fmla="*/ 283 w 550"/>
              <a:gd name="T25" fmla="*/ 447 h 536"/>
              <a:gd name="T26" fmla="*/ 259 w 550"/>
              <a:gd name="T27" fmla="*/ 399 h 536"/>
              <a:gd name="T28" fmla="*/ 239 w 550"/>
              <a:gd name="T29" fmla="*/ 388 h 536"/>
              <a:gd name="T30" fmla="*/ 233 w 550"/>
              <a:gd name="T31" fmla="*/ 388 h 536"/>
              <a:gd name="T32" fmla="*/ 219 w 550"/>
              <a:gd name="T33" fmla="*/ 391 h 536"/>
              <a:gd name="T34" fmla="*/ 168 w 550"/>
              <a:gd name="T35" fmla="*/ 367 h 536"/>
              <a:gd name="T36" fmla="*/ 147 w 550"/>
              <a:gd name="T37" fmla="*/ 302 h 536"/>
              <a:gd name="T38" fmla="*/ 136 w 550"/>
              <a:gd name="T39" fmla="*/ 276 h 536"/>
              <a:gd name="T40" fmla="*/ 89 w 550"/>
              <a:gd name="T41" fmla="*/ 252 h 536"/>
              <a:gd name="T42" fmla="*/ 175 w 550"/>
              <a:gd name="T43" fmla="*/ 219 h 536"/>
              <a:gd name="T44" fmla="*/ 177 w 550"/>
              <a:gd name="T45" fmla="*/ 218 h 536"/>
              <a:gd name="T46" fmla="*/ 318 w 550"/>
              <a:gd name="T47" fmla="*/ 359 h 536"/>
              <a:gd name="T48" fmla="*/ 531 w 550"/>
              <a:gd name="T49" fmla="*/ 4 h 536"/>
              <a:gd name="T50" fmla="*/ 512 w 550"/>
              <a:gd name="T51" fmla="*/ 0 h 536"/>
              <a:gd name="T52" fmla="*/ 254 w 550"/>
              <a:gd name="T53" fmla="*/ 109 h 536"/>
              <a:gd name="T54" fmla="*/ 168 w 550"/>
              <a:gd name="T55" fmla="*/ 195 h 536"/>
              <a:gd name="T56" fmla="*/ 30 w 550"/>
              <a:gd name="T57" fmla="*/ 264 h 536"/>
              <a:gd name="T58" fmla="*/ 123 w 550"/>
              <a:gd name="T59" fmla="*/ 297 h 536"/>
              <a:gd name="T60" fmla="*/ 151 w 550"/>
              <a:gd name="T61" fmla="*/ 384 h 536"/>
              <a:gd name="T62" fmla="*/ 219 w 550"/>
              <a:gd name="T63" fmla="*/ 415 h 536"/>
              <a:gd name="T64" fmla="*/ 239 w 550"/>
              <a:gd name="T65" fmla="*/ 412 h 536"/>
              <a:gd name="T66" fmla="*/ 271 w 550"/>
              <a:gd name="T67" fmla="*/ 505 h 536"/>
              <a:gd name="T68" fmla="*/ 340 w 550"/>
              <a:gd name="T69" fmla="*/ 367 h 536"/>
              <a:gd name="T70" fmla="*/ 426 w 550"/>
              <a:gd name="T71" fmla="*/ 282 h 536"/>
              <a:gd name="T72" fmla="*/ 531 w 550"/>
              <a:gd name="T73" fmla="*/ 4 h 536"/>
              <a:gd name="T74" fmla="*/ 402 w 550"/>
              <a:gd name="T75" fmla="*/ 122 h 536"/>
              <a:gd name="T76" fmla="*/ 414 w 550"/>
              <a:gd name="T77" fmla="*/ 134 h 536"/>
              <a:gd name="T78" fmla="*/ 402 w 550"/>
              <a:gd name="T79" fmla="*/ 146 h 536"/>
              <a:gd name="T80" fmla="*/ 390 w 550"/>
              <a:gd name="T81" fmla="*/ 134 h 536"/>
              <a:gd name="T82" fmla="*/ 402 w 550"/>
              <a:gd name="T83" fmla="*/ 170 h 536"/>
              <a:gd name="T84" fmla="*/ 438 w 550"/>
              <a:gd name="T85" fmla="*/ 134 h 536"/>
              <a:gd name="T86" fmla="*/ 402 w 550"/>
              <a:gd name="T87" fmla="*/ 98 h 536"/>
              <a:gd name="T88" fmla="*/ 365 w 550"/>
              <a:gd name="T89" fmla="*/ 134 h 536"/>
              <a:gd name="T90" fmla="*/ 402 w 550"/>
              <a:gd name="T91" fmla="*/ 170 h 536"/>
              <a:gd name="T92" fmla="*/ 329 w 550"/>
              <a:gd name="T93" fmla="*/ 292 h 536"/>
              <a:gd name="T94" fmla="*/ 340 w 550"/>
              <a:gd name="T95" fmla="*/ 280 h 536"/>
              <a:gd name="T96" fmla="*/ 329 w 550"/>
              <a:gd name="T97" fmla="*/ 267 h 536"/>
              <a:gd name="T98" fmla="*/ 317 w 550"/>
              <a:gd name="T99" fmla="*/ 280 h 536"/>
              <a:gd name="T100" fmla="*/ 44 w 550"/>
              <a:gd name="T101" fmla="*/ 492 h 536"/>
              <a:gd name="T102" fmla="*/ 88 w 550"/>
              <a:gd name="T103" fmla="*/ 381 h 536"/>
              <a:gd name="T104" fmla="*/ 110 w 550"/>
              <a:gd name="T105" fmla="*/ 412 h 536"/>
              <a:gd name="T106" fmla="*/ 44 w 550"/>
              <a:gd name="T107" fmla="*/ 492 h 536"/>
              <a:gd name="T108" fmla="*/ 0 w 550"/>
              <a:gd name="T109" fmla="*/ 535 h 536"/>
              <a:gd name="T110" fmla="*/ 236 w 550"/>
              <a:gd name="T111" fmla="*/ 441 h 536"/>
              <a:gd name="T112" fmla="*/ 224 w 550"/>
              <a:gd name="T113" fmla="*/ 442 h 536"/>
              <a:gd name="T114" fmla="*/ 256 w 550"/>
              <a:gd name="T115" fmla="*/ 195 h 536"/>
              <a:gd name="T116" fmla="*/ 243 w 550"/>
              <a:gd name="T117" fmla="*/ 207 h 536"/>
              <a:gd name="T118" fmla="*/ 256 w 550"/>
              <a:gd name="T119" fmla="*/ 219 h 536"/>
              <a:gd name="T120" fmla="*/ 268 w 550"/>
              <a:gd name="T121" fmla="*/ 207 h 536"/>
              <a:gd name="T122" fmla="*/ 256 w 550"/>
              <a:gd name="T123" fmla="*/ 195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50" h="536">
                <a:moveTo>
                  <a:pt x="292" y="255"/>
                </a:moveTo>
                <a:lnTo>
                  <a:pt x="292" y="255"/>
                </a:lnTo>
                <a:cubicBezTo>
                  <a:pt x="299" y="255"/>
                  <a:pt x="304" y="250"/>
                  <a:pt x="304" y="243"/>
                </a:cubicBezTo>
                <a:lnTo>
                  <a:pt x="304" y="243"/>
                </a:lnTo>
                <a:cubicBezTo>
                  <a:pt x="304" y="236"/>
                  <a:pt x="299" y="231"/>
                  <a:pt x="292" y="231"/>
                </a:cubicBezTo>
                <a:lnTo>
                  <a:pt x="292" y="231"/>
                </a:lnTo>
                <a:cubicBezTo>
                  <a:pt x="286" y="231"/>
                  <a:pt x="280" y="236"/>
                  <a:pt x="280" y="243"/>
                </a:cubicBezTo>
                <a:lnTo>
                  <a:pt x="280" y="243"/>
                </a:lnTo>
                <a:cubicBezTo>
                  <a:pt x="280" y="250"/>
                  <a:pt x="286" y="255"/>
                  <a:pt x="292" y="255"/>
                </a:cubicBezTo>
                <a:close/>
                <a:moveTo>
                  <a:pt x="409" y="264"/>
                </a:moveTo>
                <a:lnTo>
                  <a:pt x="409" y="264"/>
                </a:lnTo>
                <a:cubicBezTo>
                  <a:pt x="404" y="269"/>
                  <a:pt x="397" y="277"/>
                  <a:pt x="388" y="286"/>
                </a:cubicBezTo>
                <a:lnTo>
                  <a:pt x="388" y="286"/>
                </a:lnTo>
                <a:cubicBezTo>
                  <a:pt x="372" y="302"/>
                  <a:pt x="349" y="328"/>
                  <a:pt x="334" y="341"/>
                </a:cubicBezTo>
                <a:lnTo>
                  <a:pt x="195" y="202"/>
                </a:lnTo>
                <a:lnTo>
                  <a:pt x="195" y="202"/>
                </a:lnTo>
                <a:cubicBezTo>
                  <a:pt x="208" y="187"/>
                  <a:pt x="234" y="163"/>
                  <a:pt x="249" y="148"/>
                </a:cubicBezTo>
                <a:lnTo>
                  <a:pt x="249" y="148"/>
                </a:lnTo>
                <a:cubicBezTo>
                  <a:pt x="259" y="139"/>
                  <a:pt x="266" y="131"/>
                  <a:pt x="271" y="126"/>
                </a:cubicBezTo>
                <a:lnTo>
                  <a:pt x="271" y="126"/>
                </a:lnTo>
                <a:cubicBezTo>
                  <a:pt x="338" y="61"/>
                  <a:pt x="464" y="25"/>
                  <a:pt x="511" y="24"/>
                </a:cubicBezTo>
                <a:lnTo>
                  <a:pt x="511" y="24"/>
                </a:lnTo>
                <a:cubicBezTo>
                  <a:pt x="511" y="64"/>
                  <a:pt x="478" y="195"/>
                  <a:pt x="409" y="264"/>
                </a:cubicBezTo>
                <a:close/>
                <a:moveTo>
                  <a:pt x="317" y="361"/>
                </a:moveTo>
                <a:lnTo>
                  <a:pt x="317" y="361"/>
                </a:lnTo>
                <a:cubicBezTo>
                  <a:pt x="308" y="393"/>
                  <a:pt x="297" y="423"/>
                  <a:pt x="283" y="447"/>
                </a:cubicBezTo>
                <a:lnTo>
                  <a:pt x="283" y="447"/>
                </a:lnTo>
                <a:cubicBezTo>
                  <a:pt x="278" y="433"/>
                  <a:pt x="270" y="416"/>
                  <a:pt x="259" y="399"/>
                </a:cubicBezTo>
                <a:lnTo>
                  <a:pt x="259" y="399"/>
                </a:lnTo>
                <a:cubicBezTo>
                  <a:pt x="255" y="392"/>
                  <a:pt x="247" y="388"/>
                  <a:pt x="239" y="388"/>
                </a:cubicBezTo>
                <a:lnTo>
                  <a:pt x="239" y="388"/>
                </a:lnTo>
                <a:cubicBezTo>
                  <a:pt x="237" y="388"/>
                  <a:pt x="235" y="388"/>
                  <a:pt x="233" y="388"/>
                </a:cubicBezTo>
                <a:lnTo>
                  <a:pt x="233" y="388"/>
                </a:lnTo>
                <a:cubicBezTo>
                  <a:pt x="229" y="390"/>
                  <a:pt x="224" y="391"/>
                  <a:pt x="219" y="391"/>
                </a:cubicBezTo>
                <a:lnTo>
                  <a:pt x="219" y="391"/>
                </a:lnTo>
                <a:cubicBezTo>
                  <a:pt x="201" y="391"/>
                  <a:pt x="183" y="382"/>
                  <a:pt x="168" y="367"/>
                </a:cubicBezTo>
                <a:lnTo>
                  <a:pt x="168" y="367"/>
                </a:lnTo>
                <a:cubicBezTo>
                  <a:pt x="149" y="348"/>
                  <a:pt x="141" y="325"/>
                  <a:pt x="147" y="302"/>
                </a:cubicBezTo>
                <a:lnTo>
                  <a:pt x="147" y="302"/>
                </a:lnTo>
                <a:cubicBezTo>
                  <a:pt x="150" y="293"/>
                  <a:pt x="145" y="282"/>
                  <a:pt x="136" y="276"/>
                </a:cubicBezTo>
                <a:lnTo>
                  <a:pt x="136" y="276"/>
                </a:lnTo>
                <a:cubicBezTo>
                  <a:pt x="119" y="265"/>
                  <a:pt x="103" y="258"/>
                  <a:pt x="89" y="252"/>
                </a:cubicBezTo>
                <a:lnTo>
                  <a:pt x="89" y="252"/>
                </a:lnTo>
                <a:cubicBezTo>
                  <a:pt x="112" y="239"/>
                  <a:pt x="142" y="228"/>
                  <a:pt x="175" y="219"/>
                </a:cubicBezTo>
                <a:lnTo>
                  <a:pt x="175" y="219"/>
                </a:lnTo>
                <a:cubicBezTo>
                  <a:pt x="175" y="219"/>
                  <a:pt x="176" y="218"/>
                  <a:pt x="177" y="218"/>
                </a:cubicBezTo>
                <a:lnTo>
                  <a:pt x="318" y="359"/>
                </a:lnTo>
                <a:lnTo>
                  <a:pt x="318" y="359"/>
                </a:lnTo>
                <a:cubicBezTo>
                  <a:pt x="317" y="360"/>
                  <a:pt x="317" y="360"/>
                  <a:pt x="317" y="361"/>
                </a:cubicBezTo>
                <a:close/>
                <a:moveTo>
                  <a:pt x="531" y="4"/>
                </a:moveTo>
                <a:lnTo>
                  <a:pt x="531" y="4"/>
                </a:lnTo>
                <a:cubicBezTo>
                  <a:pt x="528" y="1"/>
                  <a:pt x="522" y="0"/>
                  <a:pt x="512" y="0"/>
                </a:cubicBezTo>
                <a:lnTo>
                  <a:pt x="512" y="0"/>
                </a:lnTo>
                <a:cubicBezTo>
                  <a:pt x="460" y="0"/>
                  <a:pt x="326" y="37"/>
                  <a:pt x="254" y="109"/>
                </a:cubicBezTo>
                <a:lnTo>
                  <a:pt x="254" y="109"/>
                </a:lnTo>
                <a:cubicBezTo>
                  <a:pt x="237" y="126"/>
                  <a:pt x="182" y="178"/>
                  <a:pt x="168" y="195"/>
                </a:cubicBezTo>
                <a:lnTo>
                  <a:pt x="168" y="195"/>
                </a:lnTo>
                <a:cubicBezTo>
                  <a:pt x="126" y="207"/>
                  <a:pt x="65" y="230"/>
                  <a:pt x="30" y="264"/>
                </a:cubicBezTo>
                <a:lnTo>
                  <a:pt x="30" y="264"/>
                </a:lnTo>
                <a:cubicBezTo>
                  <a:pt x="30" y="264"/>
                  <a:pt x="73" y="265"/>
                  <a:pt x="123" y="297"/>
                </a:cubicBezTo>
                <a:lnTo>
                  <a:pt x="123" y="297"/>
                </a:lnTo>
                <a:cubicBezTo>
                  <a:pt x="116" y="327"/>
                  <a:pt x="125" y="359"/>
                  <a:pt x="151" y="384"/>
                </a:cubicBezTo>
                <a:lnTo>
                  <a:pt x="151" y="384"/>
                </a:lnTo>
                <a:cubicBezTo>
                  <a:pt x="171" y="404"/>
                  <a:pt x="195" y="415"/>
                  <a:pt x="219" y="415"/>
                </a:cubicBezTo>
                <a:lnTo>
                  <a:pt x="219" y="415"/>
                </a:lnTo>
                <a:cubicBezTo>
                  <a:pt x="225" y="415"/>
                  <a:pt x="232" y="414"/>
                  <a:pt x="239" y="412"/>
                </a:cubicBezTo>
                <a:lnTo>
                  <a:pt x="239" y="412"/>
                </a:lnTo>
                <a:cubicBezTo>
                  <a:pt x="271" y="463"/>
                  <a:pt x="271" y="505"/>
                  <a:pt x="271" y="505"/>
                </a:cubicBezTo>
                <a:lnTo>
                  <a:pt x="271" y="505"/>
                </a:lnTo>
                <a:cubicBezTo>
                  <a:pt x="306" y="471"/>
                  <a:pt x="329" y="409"/>
                  <a:pt x="340" y="367"/>
                </a:cubicBezTo>
                <a:lnTo>
                  <a:pt x="340" y="367"/>
                </a:lnTo>
                <a:cubicBezTo>
                  <a:pt x="358" y="354"/>
                  <a:pt x="410" y="298"/>
                  <a:pt x="426" y="282"/>
                </a:cubicBezTo>
                <a:lnTo>
                  <a:pt x="426" y="282"/>
                </a:lnTo>
                <a:cubicBezTo>
                  <a:pt x="512" y="196"/>
                  <a:pt x="549" y="22"/>
                  <a:pt x="531" y="4"/>
                </a:cubicBezTo>
                <a:close/>
                <a:moveTo>
                  <a:pt x="402" y="122"/>
                </a:moveTo>
                <a:lnTo>
                  <a:pt x="402" y="122"/>
                </a:lnTo>
                <a:cubicBezTo>
                  <a:pt x="408" y="122"/>
                  <a:pt x="414" y="127"/>
                  <a:pt x="414" y="134"/>
                </a:cubicBezTo>
                <a:lnTo>
                  <a:pt x="414" y="134"/>
                </a:lnTo>
                <a:cubicBezTo>
                  <a:pt x="414" y="140"/>
                  <a:pt x="408" y="146"/>
                  <a:pt x="402" y="146"/>
                </a:cubicBezTo>
                <a:lnTo>
                  <a:pt x="402" y="146"/>
                </a:lnTo>
                <a:cubicBezTo>
                  <a:pt x="395" y="146"/>
                  <a:pt x="390" y="140"/>
                  <a:pt x="390" y="134"/>
                </a:cubicBezTo>
                <a:lnTo>
                  <a:pt x="390" y="134"/>
                </a:lnTo>
                <a:cubicBezTo>
                  <a:pt x="390" y="127"/>
                  <a:pt x="395" y="122"/>
                  <a:pt x="402" y="122"/>
                </a:cubicBezTo>
                <a:close/>
                <a:moveTo>
                  <a:pt x="402" y="170"/>
                </a:moveTo>
                <a:lnTo>
                  <a:pt x="402" y="170"/>
                </a:lnTo>
                <a:cubicBezTo>
                  <a:pt x="422" y="170"/>
                  <a:pt x="438" y="154"/>
                  <a:pt x="438" y="134"/>
                </a:cubicBezTo>
                <a:lnTo>
                  <a:pt x="438" y="134"/>
                </a:lnTo>
                <a:cubicBezTo>
                  <a:pt x="438" y="114"/>
                  <a:pt x="422" y="98"/>
                  <a:pt x="402" y="98"/>
                </a:cubicBezTo>
                <a:lnTo>
                  <a:pt x="402" y="98"/>
                </a:lnTo>
                <a:cubicBezTo>
                  <a:pt x="381" y="98"/>
                  <a:pt x="365" y="114"/>
                  <a:pt x="365" y="134"/>
                </a:cubicBezTo>
                <a:lnTo>
                  <a:pt x="365" y="134"/>
                </a:lnTo>
                <a:cubicBezTo>
                  <a:pt x="365" y="154"/>
                  <a:pt x="381" y="170"/>
                  <a:pt x="402" y="170"/>
                </a:cubicBezTo>
                <a:close/>
                <a:moveTo>
                  <a:pt x="329" y="292"/>
                </a:moveTo>
                <a:lnTo>
                  <a:pt x="329" y="292"/>
                </a:lnTo>
                <a:cubicBezTo>
                  <a:pt x="336" y="292"/>
                  <a:pt x="340" y="286"/>
                  <a:pt x="340" y="280"/>
                </a:cubicBezTo>
                <a:lnTo>
                  <a:pt x="340" y="280"/>
                </a:lnTo>
                <a:cubicBezTo>
                  <a:pt x="340" y="273"/>
                  <a:pt x="336" y="267"/>
                  <a:pt x="329" y="267"/>
                </a:cubicBezTo>
                <a:lnTo>
                  <a:pt x="329" y="267"/>
                </a:lnTo>
                <a:cubicBezTo>
                  <a:pt x="322" y="267"/>
                  <a:pt x="317" y="273"/>
                  <a:pt x="317" y="280"/>
                </a:cubicBezTo>
                <a:lnTo>
                  <a:pt x="317" y="280"/>
                </a:lnTo>
                <a:cubicBezTo>
                  <a:pt x="317" y="286"/>
                  <a:pt x="322" y="292"/>
                  <a:pt x="329" y="292"/>
                </a:cubicBezTo>
                <a:close/>
                <a:moveTo>
                  <a:pt x="44" y="492"/>
                </a:moveTo>
                <a:lnTo>
                  <a:pt x="88" y="381"/>
                </a:lnTo>
                <a:lnTo>
                  <a:pt x="88" y="381"/>
                </a:lnTo>
                <a:cubicBezTo>
                  <a:pt x="94" y="392"/>
                  <a:pt x="102" y="403"/>
                  <a:pt x="110" y="412"/>
                </a:cubicBezTo>
                <a:lnTo>
                  <a:pt x="110" y="412"/>
                </a:lnTo>
                <a:cubicBezTo>
                  <a:pt x="123" y="427"/>
                  <a:pt x="138" y="439"/>
                  <a:pt x="154" y="448"/>
                </a:cubicBezTo>
                <a:lnTo>
                  <a:pt x="44" y="492"/>
                </a:lnTo>
                <a:close/>
                <a:moveTo>
                  <a:pt x="95" y="299"/>
                </a:moveTo>
                <a:lnTo>
                  <a:pt x="0" y="535"/>
                </a:lnTo>
                <a:lnTo>
                  <a:pt x="236" y="441"/>
                </a:lnTo>
                <a:lnTo>
                  <a:pt x="236" y="441"/>
                </a:lnTo>
                <a:cubicBezTo>
                  <a:pt x="232" y="441"/>
                  <a:pt x="229" y="442"/>
                  <a:pt x="224" y="442"/>
                </a:cubicBezTo>
                <a:lnTo>
                  <a:pt x="224" y="442"/>
                </a:lnTo>
                <a:cubicBezTo>
                  <a:pt x="151" y="442"/>
                  <a:pt x="86" y="372"/>
                  <a:pt x="95" y="299"/>
                </a:cubicBezTo>
                <a:close/>
                <a:moveTo>
                  <a:pt x="256" y="195"/>
                </a:moveTo>
                <a:lnTo>
                  <a:pt x="256" y="195"/>
                </a:lnTo>
                <a:cubicBezTo>
                  <a:pt x="249" y="195"/>
                  <a:pt x="243" y="200"/>
                  <a:pt x="243" y="207"/>
                </a:cubicBezTo>
                <a:lnTo>
                  <a:pt x="243" y="207"/>
                </a:lnTo>
                <a:cubicBezTo>
                  <a:pt x="243" y="214"/>
                  <a:pt x="249" y="219"/>
                  <a:pt x="256" y="219"/>
                </a:cubicBezTo>
                <a:lnTo>
                  <a:pt x="256" y="219"/>
                </a:lnTo>
                <a:cubicBezTo>
                  <a:pt x="262" y="219"/>
                  <a:pt x="268" y="214"/>
                  <a:pt x="268" y="207"/>
                </a:cubicBezTo>
                <a:lnTo>
                  <a:pt x="268" y="207"/>
                </a:lnTo>
                <a:cubicBezTo>
                  <a:pt x="268" y="200"/>
                  <a:pt x="262" y="195"/>
                  <a:pt x="256" y="1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13" name="Freeform 328">
            <a:extLst>
              <a:ext uri="{FF2B5EF4-FFF2-40B4-BE49-F238E27FC236}">
                <a16:creationId xmlns:a16="http://schemas.microsoft.com/office/drawing/2014/main" id="{AAE9E003-A7B6-0A4B-82B1-26CAE2607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177041" y="7132655"/>
            <a:ext cx="670152" cy="609729"/>
          </a:xfrm>
          <a:custGeom>
            <a:avLst/>
            <a:gdLst>
              <a:gd name="T0" fmla="*/ 268 w 536"/>
              <a:gd name="T1" fmla="*/ 414 h 488"/>
              <a:gd name="T2" fmla="*/ 268 w 536"/>
              <a:gd name="T3" fmla="*/ 414 h 488"/>
              <a:gd name="T4" fmla="*/ 199 w 536"/>
              <a:gd name="T5" fmla="*/ 406 h 488"/>
              <a:gd name="T6" fmla="*/ 199 w 536"/>
              <a:gd name="T7" fmla="*/ 406 h 488"/>
              <a:gd name="T8" fmla="*/ 193 w 536"/>
              <a:gd name="T9" fmla="*/ 405 h 488"/>
              <a:gd name="T10" fmla="*/ 193 w 536"/>
              <a:gd name="T11" fmla="*/ 405 h 488"/>
              <a:gd name="T12" fmla="*/ 184 w 536"/>
              <a:gd name="T13" fmla="*/ 407 h 488"/>
              <a:gd name="T14" fmla="*/ 83 w 536"/>
              <a:gd name="T15" fmla="*/ 447 h 488"/>
              <a:gd name="T16" fmla="*/ 99 w 536"/>
              <a:gd name="T17" fmla="*/ 377 h 488"/>
              <a:gd name="T18" fmla="*/ 99 w 536"/>
              <a:gd name="T19" fmla="*/ 377 h 488"/>
              <a:gd name="T20" fmla="*/ 92 w 536"/>
              <a:gd name="T21" fmla="*/ 353 h 488"/>
              <a:gd name="T22" fmla="*/ 92 w 536"/>
              <a:gd name="T23" fmla="*/ 353 h 488"/>
              <a:gd name="T24" fmla="*/ 24 w 536"/>
              <a:gd name="T25" fmla="*/ 219 h 488"/>
              <a:gd name="T26" fmla="*/ 24 w 536"/>
              <a:gd name="T27" fmla="*/ 219 h 488"/>
              <a:gd name="T28" fmla="*/ 268 w 536"/>
              <a:gd name="T29" fmla="*/ 25 h 488"/>
              <a:gd name="T30" fmla="*/ 268 w 536"/>
              <a:gd name="T31" fmla="*/ 25 h 488"/>
              <a:gd name="T32" fmla="*/ 511 w 536"/>
              <a:gd name="T33" fmla="*/ 219 h 488"/>
              <a:gd name="T34" fmla="*/ 511 w 536"/>
              <a:gd name="T35" fmla="*/ 219 h 488"/>
              <a:gd name="T36" fmla="*/ 268 w 536"/>
              <a:gd name="T37" fmla="*/ 414 h 488"/>
              <a:gd name="T38" fmla="*/ 268 w 536"/>
              <a:gd name="T39" fmla="*/ 0 h 488"/>
              <a:gd name="T40" fmla="*/ 268 w 536"/>
              <a:gd name="T41" fmla="*/ 0 h 488"/>
              <a:gd name="T42" fmla="*/ 0 w 536"/>
              <a:gd name="T43" fmla="*/ 219 h 488"/>
              <a:gd name="T44" fmla="*/ 0 w 536"/>
              <a:gd name="T45" fmla="*/ 219 h 488"/>
              <a:gd name="T46" fmla="*/ 76 w 536"/>
              <a:gd name="T47" fmla="*/ 372 h 488"/>
              <a:gd name="T48" fmla="*/ 49 w 536"/>
              <a:gd name="T49" fmla="*/ 487 h 488"/>
              <a:gd name="T50" fmla="*/ 193 w 536"/>
              <a:gd name="T51" fmla="*/ 429 h 488"/>
              <a:gd name="T52" fmla="*/ 193 w 536"/>
              <a:gd name="T53" fmla="*/ 429 h 488"/>
              <a:gd name="T54" fmla="*/ 268 w 536"/>
              <a:gd name="T55" fmla="*/ 438 h 488"/>
              <a:gd name="T56" fmla="*/ 268 w 536"/>
              <a:gd name="T57" fmla="*/ 438 h 488"/>
              <a:gd name="T58" fmla="*/ 535 w 536"/>
              <a:gd name="T59" fmla="*/ 219 h 488"/>
              <a:gd name="T60" fmla="*/ 535 w 536"/>
              <a:gd name="T61" fmla="*/ 219 h 488"/>
              <a:gd name="T62" fmla="*/ 268 w 536"/>
              <a:gd name="T63" fmla="*/ 0 h 488"/>
              <a:gd name="T64" fmla="*/ 390 w 536"/>
              <a:gd name="T65" fmla="*/ 183 h 488"/>
              <a:gd name="T66" fmla="*/ 390 w 536"/>
              <a:gd name="T67" fmla="*/ 183 h 488"/>
              <a:gd name="T68" fmla="*/ 353 w 536"/>
              <a:gd name="T69" fmla="*/ 219 h 488"/>
              <a:gd name="T70" fmla="*/ 353 w 536"/>
              <a:gd name="T71" fmla="*/ 219 h 488"/>
              <a:gd name="T72" fmla="*/ 390 w 536"/>
              <a:gd name="T73" fmla="*/ 255 h 488"/>
              <a:gd name="T74" fmla="*/ 390 w 536"/>
              <a:gd name="T75" fmla="*/ 255 h 488"/>
              <a:gd name="T76" fmla="*/ 426 w 536"/>
              <a:gd name="T77" fmla="*/ 219 h 488"/>
              <a:gd name="T78" fmla="*/ 426 w 536"/>
              <a:gd name="T79" fmla="*/ 219 h 488"/>
              <a:gd name="T80" fmla="*/ 390 w 536"/>
              <a:gd name="T81" fmla="*/ 183 h 488"/>
              <a:gd name="T82" fmla="*/ 268 w 536"/>
              <a:gd name="T83" fmla="*/ 183 h 488"/>
              <a:gd name="T84" fmla="*/ 268 w 536"/>
              <a:gd name="T85" fmla="*/ 183 h 488"/>
              <a:gd name="T86" fmla="*/ 231 w 536"/>
              <a:gd name="T87" fmla="*/ 219 h 488"/>
              <a:gd name="T88" fmla="*/ 231 w 536"/>
              <a:gd name="T89" fmla="*/ 219 h 488"/>
              <a:gd name="T90" fmla="*/ 268 w 536"/>
              <a:gd name="T91" fmla="*/ 255 h 488"/>
              <a:gd name="T92" fmla="*/ 268 w 536"/>
              <a:gd name="T93" fmla="*/ 255 h 488"/>
              <a:gd name="T94" fmla="*/ 304 w 536"/>
              <a:gd name="T95" fmla="*/ 219 h 488"/>
              <a:gd name="T96" fmla="*/ 304 w 536"/>
              <a:gd name="T97" fmla="*/ 219 h 488"/>
              <a:gd name="T98" fmla="*/ 268 w 536"/>
              <a:gd name="T99" fmla="*/ 183 h 488"/>
              <a:gd name="T100" fmla="*/ 146 w 536"/>
              <a:gd name="T101" fmla="*/ 183 h 488"/>
              <a:gd name="T102" fmla="*/ 146 w 536"/>
              <a:gd name="T103" fmla="*/ 183 h 488"/>
              <a:gd name="T104" fmla="*/ 110 w 536"/>
              <a:gd name="T105" fmla="*/ 219 h 488"/>
              <a:gd name="T106" fmla="*/ 110 w 536"/>
              <a:gd name="T107" fmla="*/ 219 h 488"/>
              <a:gd name="T108" fmla="*/ 146 w 536"/>
              <a:gd name="T109" fmla="*/ 255 h 488"/>
              <a:gd name="T110" fmla="*/ 146 w 536"/>
              <a:gd name="T111" fmla="*/ 255 h 488"/>
              <a:gd name="T112" fmla="*/ 183 w 536"/>
              <a:gd name="T113" fmla="*/ 219 h 488"/>
              <a:gd name="T114" fmla="*/ 183 w 536"/>
              <a:gd name="T115" fmla="*/ 219 h 488"/>
              <a:gd name="T116" fmla="*/ 146 w 536"/>
              <a:gd name="T117" fmla="*/ 183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536" h="488">
                <a:moveTo>
                  <a:pt x="268" y="414"/>
                </a:moveTo>
                <a:lnTo>
                  <a:pt x="268" y="414"/>
                </a:lnTo>
                <a:cubicBezTo>
                  <a:pt x="245" y="414"/>
                  <a:pt x="221" y="411"/>
                  <a:pt x="199" y="406"/>
                </a:cubicBezTo>
                <a:lnTo>
                  <a:pt x="199" y="406"/>
                </a:lnTo>
                <a:cubicBezTo>
                  <a:pt x="197" y="405"/>
                  <a:pt x="194" y="405"/>
                  <a:pt x="193" y="405"/>
                </a:cubicBezTo>
                <a:lnTo>
                  <a:pt x="193" y="405"/>
                </a:lnTo>
                <a:cubicBezTo>
                  <a:pt x="189" y="405"/>
                  <a:pt x="186" y="405"/>
                  <a:pt x="184" y="407"/>
                </a:cubicBezTo>
                <a:lnTo>
                  <a:pt x="83" y="447"/>
                </a:lnTo>
                <a:lnTo>
                  <a:pt x="99" y="377"/>
                </a:lnTo>
                <a:lnTo>
                  <a:pt x="99" y="377"/>
                </a:lnTo>
                <a:cubicBezTo>
                  <a:pt x="102" y="369"/>
                  <a:pt x="98" y="359"/>
                  <a:pt x="92" y="353"/>
                </a:cubicBezTo>
                <a:lnTo>
                  <a:pt x="92" y="353"/>
                </a:lnTo>
                <a:cubicBezTo>
                  <a:pt x="48" y="317"/>
                  <a:pt x="24" y="269"/>
                  <a:pt x="24" y="219"/>
                </a:cubicBezTo>
                <a:lnTo>
                  <a:pt x="24" y="219"/>
                </a:lnTo>
                <a:cubicBezTo>
                  <a:pt x="24" y="112"/>
                  <a:pt x="134" y="25"/>
                  <a:pt x="268" y="25"/>
                </a:cubicBezTo>
                <a:lnTo>
                  <a:pt x="268" y="25"/>
                </a:lnTo>
                <a:cubicBezTo>
                  <a:pt x="402" y="25"/>
                  <a:pt x="511" y="112"/>
                  <a:pt x="511" y="219"/>
                </a:cubicBezTo>
                <a:lnTo>
                  <a:pt x="511" y="219"/>
                </a:lnTo>
                <a:cubicBezTo>
                  <a:pt x="511" y="327"/>
                  <a:pt x="402" y="414"/>
                  <a:pt x="268" y="414"/>
                </a:cubicBezTo>
                <a:close/>
                <a:moveTo>
                  <a:pt x="268" y="0"/>
                </a:moveTo>
                <a:lnTo>
                  <a:pt x="268" y="0"/>
                </a:lnTo>
                <a:cubicBezTo>
                  <a:pt x="120" y="0"/>
                  <a:pt x="0" y="98"/>
                  <a:pt x="0" y="219"/>
                </a:cubicBezTo>
                <a:lnTo>
                  <a:pt x="0" y="219"/>
                </a:lnTo>
                <a:cubicBezTo>
                  <a:pt x="0" y="279"/>
                  <a:pt x="29" y="333"/>
                  <a:pt x="76" y="372"/>
                </a:cubicBezTo>
                <a:lnTo>
                  <a:pt x="49" y="487"/>
                </a:lnTo>
                <a:lnTo>
                  <a:pt x="193" y="429"/>
                </a:lnTo>
                <a:lnTo>
                  <a:pt x="193" y="429"/>
                </a:lnTo>
                <a:cubicBezTo>
                  <a:pt x="217" y="435"/>
                  <a:pt x="241" y="438"/>
                  <a:pt x="268" y="438"/>
                </a:cubicBezTo>
                <a:lnTo>
                  <a:pt x="268" y="438"/>
                </a:lnTo>
                <a:cubicBezTo>
                  <a:pt x="416" y="438"/>
                  <a:pt x="535" y="340"/>
                  <a:pt x="535" y="219"/>
                </a:cubicBezTo>
                <a:lnTo>
                  <a:pt x="535" y="219"/>
                </a:lnTo>
                <a:cubicBezTo>
                  <a:pt x="535" y="98"/>
                  <a:pt x="416" y="0"/>
                  <a:pt x="268" y="0"/>
                </a:cubicBezTo>
                <a:close/>
                <a:moveTo>
                  <a:pt x="390" y="183"/>
                </a:moveTo>
                <a:lnTo>
                  <a:pt x="390" y="183"/>
                </a:lnTo>
                <a:cubicBezTo>
                  <a:pt x="369" y="183"/>
                  <a:pt x="353" y="199"/>
                  <a:pt x="353" y="219"/>
                </a:cubicBezTo>
                <a:lnTo>
                  <a:pt x="353" y="219"/>
                </a:lnTo>
                <a:cubicBezTo>
                  <a:pt x="353" y="240"/>
                  <a:pt x="369" y="255"/>
                  <a:pt x="390" y="255"/>
                </a:cubicBezTo>
                <a:lnTo>
                  <a:pt x="390" y="255"/>
                </a:lnTo>
                <a:cubicBezTo>
                  <a:pt x="410" y="255"/>
                  <a:pt x="426" y="240"/>
                  <a:pt x="426" y="219"/>
                </a:cubicBezTo>
                <a:lnTo>
                  <a:pt x="426" y="219"/>
                </a:lnTo>
                <a:cubicBezTo>
                  <a:pt x="426" y="199"/>
                  <a:pt x="410" y="183"/>
                  <a:pt x="390" y="183"/>
                </a:cubicBezTo>
                <a:close/>
                <a:moveTo>
                  <a:pt x="268" y="183"/>
                </a:moveTo>
                <a:lnTo>
                  <a:pt x="268" y="183"/>
                </a:lnTo>
                <a:cubicBezTo>
                  <a:pt x="248" y="183"/>
                  <a:pt x="231" y="199"/>
                  <a:pt x="231" y="219"/>
                </a:cubicBezTo>
                <a:lnTo>
                  <a:pt x="231" y="219"/>
                </a:lnTo>
                <a:cubicBezTo>
                  <a:pt x="231" y="240"/>
                  <a:pt x="248" y="255"/>
                  <a:pt x="268" y="255"/>
                </a:cubicBezTo>
                <a:lnTo>
                  <a:pt x="268" y="255"/>
                </a:lnTo>
                <a:cubicBezTo>
                  <a:pt x="288" y="255"/>
                  <a:pt x="304" y="240"/>
                  <a:pt x="304" y="219"/>
                </a:cubicBezTo>
                <a:lnTo>
                  <a:pt x="304" y="219"/>
                </a:lnTo>
                <a:cubicBezTo>
                  <a:pt x="304" y="199"/>
                  <a:pt x="288" y="183"/>
                  <a:pt x="268" y="183"/>
                </a:cubicBezTo>
                <a:close/>
                <a:moveTo>
                  <a:pt x="146" y="183"/>
                </a:moveTo>
                <a:lnTo>
                  <a:pt x="146" y="183"/>
                </a:lnTo>
                <a:cubicBezTo>
                  <a:pt x="126" y="183"/>
                  <a:pt x="110" y="199"/>
                  <a:pt x="110" y="219"/>
                </a:cubicBezTo>
                <a:lnTo>
                  <a:pt x="110" y="219"/>
                </a:lnTo>
                <a:cubicBezTo>
                  <a:pt x="110" y="240"/>
                  <a:pt x="126" y="255"/>
                  <a:pt x="146" y="255"/>
                </a:cubicBezTo>
                <a:lnTo>
                  <a:pt x="146" y="255"/>
                </a:lnTo>
                <a:cubicBezTo>
                  <a:pt x="166" y="255"/>
                  <a:pt x="183" y="240"/>
                  <a:pt x="183" y="219"/>
                </a:cubicBezTo>
                <a:lnTo>
                  <a:pt x="183" y="219"/>
                </a:lnTo>
                <a:cubicBezTo>
                  <a:pt x="183" y="199"/>
                  <a:pt x="166" y="183"/>
                  <a:pt x="146" y="18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1A164C-FB95-D54E-B096-81107D891418}"/>
              </a:ext>
            </a:extLst>
          </p:cNvPr>
          <p:cNvSpPr txBox="1"/>
          <p:nvPr/>
        </p:nvSpPr>
        <p:spPr>
          <a:xfrm>
            <a:off x="16571444" y="6742147"/>
            <a:ext cx="593295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FC2486-7C09-324E-B1FD-CC322F459967}"/>
              </a:ext>
            </a:extLst>
          </p:cNvPr>
          <p:cNvSpPr txBox="1"/>
          <p:nvPr/>
        </p:nvSpPr>
        <p:spPr>
          <a:xfrm>
            <a:off x="16571445" y="7427644"/>
            <a:ext cx="5932955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B12E79-C7D5-B140-BC37-B5B5F8753AC5}"/>
              </a:ext>
            </a:extLst>
          </p:cNvPr>
          <p:cNvSpPr txBox="1"/>
          <p:nvPr/>
        </p:nvSpPr>
        <p:spPr>
          <a:xfrm>
            <a:off x="14862729" y="2863669"/>
            <a:ext cx="808788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9ACB7C-BF16-924A-BD88-754510B0AF0B}"/>
              </a:ext>
            </a:extLst>
          </p:cNvPr>
          <p:cNvSpPr txBox="1"/>
          <p:nvPr/>
        </p:nvSpPr>
        <p:spPr>
          <a:xfrm>
            <a:off x="14862729" y="4197402"/>
            <a:ext cx="80878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-130" dirty="0">
                <a:latin typeface="DM Sans" pitchFamily="2" charset="77"/>
              </a:rPr>
              <a:t>Make a big impact with professional slides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E86208-964F-5B49-816F-14E5D5DC49ED}"/>
              </a:ext>
            </a:extLst>
          </p:cNvPr>
          <p:cNvSpPr txBox="1"/>
          <p:nvPr/>
        </p:nvSpPr>
        <p:spPr>
          <a:xfrm>
            <a:off x="16571444" y="9383747"/>
            <a:ext cx="593295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F5F93E-F8C4-FD44-8E44-CED3D398FCFE}"/>
              </a:ext>
            </a:extLst>
          </p:cNvPr>
          <p:cNvSpPr txBox="1"/>
          <p:nvPr/>
        </p:nvSpPr>
        <p:spPr>
          <a:xfrm>
            <a:off x="16571445" y="10069244"/>
            <a:ext cx="5932955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</p:spTree>
    <p:extLst>
      <p:ext uri="{BB962C8B-B14F-4D97-AF65-F5344CB8AC3E}">
        <p14:creationId xmlns:p14="http://schemas.microsoft.com/office/powerpoint/2010/main" val="25563719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1D6025F-8E38-9F4F-8107-620C7972EFD8}"/>
              </a:ext>
            </a:extLst>
          </p:cNvPr>
          <p:cNvGrpSpPr/>
          <p:nvPr/>
        </p:nvGrpSpPr>
        <p:grpSpPr>
          <a:xfrm>
            <a:off x="10551895" y="3430342"/>
            <a:ext cx="12298932" cy="8558164"/>
            <a:chOff x="10551895" y="3430342"/>
            <a:chExt cx="12298932" cy="8558164"/>
          </a:xfrm>
        </p:grpSpPr>
        <p:sp>
          <p:nvSpPr>
            <p:cNvPr id="75" name="Freeform 74">
              <a:extLst>
                <a:ext uri="{FF2B5EF4-FFF2-40B4-BE49-F238E27FC236}">
                  <a16:creationId xmlns:a16="http://schemas.microsoft.com/office/drawing/2014/main" id="{6D4EF429-1AF3-9347-9C7E-BD127D571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11938" y="3675198"/>
              <a:ext cx="9613497" cy="5822836"/>
            </a:xfrm>
            <a:custGeom>
              <a:avLst/>
              <a:gdLst>
                <a:gd name="connsiteX0" fmla="*/ 4990723 w 9613497"/>
                <a:gd name="connsiteY0" fmla="*/ 2 h 5822836"/>
                <a:gd name="connsiteX1" fmla="*/ 7799577 w 9613497"/>
                <a:gd name="connsiteY1" fmla="*/ 395762 h 5822836"/>
                <a:gd name="connsiteX2" fmla="*/ 9601779 w 9613497"/>
                <a:gd name="connsiteY2" fmla="*/ 2332045 h 5822836"/>
                <a:gd name="connsiteX3" fmla="*/ 9391293 w 9613497"/>
                <a:gd name="connsiteY3" fmla="*/ 2820477 h 5822836"/>
                <a:gd name="connsiteX4" fmla="*/ 9346455 w 9613497"/>
                <a:gd name="connsiteY4" fmla="*/ 2864087 h 5822836"/>
                <a:gd name="connsiteX5" fmla="*/ 9306599 w 9613497"/>
                <a:gd name="connsiteY5" fmla="*/ 2895237 h 5822836"/>
                <a:gd name="connsiteX6" fmla="*/ 9071207 w 9613497"/>
                <a:gd name="connsiteY6" fmla="*/ 3060955 h 5822836"/>
                <a:gd name="connsiteX7" fmla="*/ 8530671 w 9613497"/>
                <a:gd name="connsiteY7" fmla="*/ 4448998 h 5822836"/>
                <a:gd name="connsiteX8" fmla="*/ 7193031 w 9613497"/>
                <a:gd name="connsiteY8" fmla="*/ 5610270 h 5822836"/>
                <a:gd name="connsiteX9" fmla="*/ 3993411 w 9613497"/>
                <a:gd name="connsiteY9" fmla="*/ 5530526 h 5822836"/>
                <a:gd name="connsiteX10" fmla="*/ 599495 w 9613497"/>
                <a:gd name="connsiteY10" fmla="*/ 1969459 h 5822836"/>
                <a:gd name="connsiteX11" fmla="*/ 4990723 w 9613497"/>
                <a:gd name="connsiteY11" fmla="*/ 2 h 5822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613497" h="5822836">
                  <a:moveTo>
                    <a:pt x="4990723" y="2"/>
                  </a:moveTo>
                  <a:cubicBezTo>
                    <a:pt x="6527015" y="780"/>
                    <a:pt x="7799577" y="395762"/>
                    <a:pt x="7799577" y="395762"/>
                  </a:cubicBezTo>
                  <a:cubicBezTo>
                    <a:pt x="9418693" y="1110966"/>
                    <a:pt x="9677751" y="1842367"/>
                    <a:pt x="9601779" y="2332045"/>
                  </a:cubicBezTo>
                  <a:cubicBezTo>
                    <a:pt x="9579359" y="2577507"/>
                    <a:pt x="9471003" y="2735749"/>
                    <a:pt x="9391293" y="2820477"/>
                  </a:cubicBezTo>
                  <a:cubicBezTo>
                    <a:pt x="9382575" y="2831691"/>
                    <a:pt x="9366383" y="2847889"/>
                    <a:pt x="9346455" y="2864087"/>
                  </a:cubicBezTo>
                  <a:cubicBezTo>
                    <a:pt x="9321547" y="2885269"/>
                    <a:pt x="9306599" y="2895237"/>
                    <a:pt x="9306599" y="2895237"/>
                  </a:cubicBezTo>
                  <a:cubicBezTo>
                    <a:pt x="9230627" y="2952553"/>
                    <a:pt x="9129743" y="3017345"/>
                    <a:pt x="9071207" y="3060955"/>
                  </a:cubicBezTo>
                  <a:cubicBezTo>
                    <a:pt x="8779765" y="3279005"/>
                    <a:pt x="8417331" y="3706383"/>
                    <a:pt x="8530671" y="4448998"/>
                  </a:cubicBezTo>
                  <a:cubicBezTo>
                    <a:pt x="8712511" y="5646404"/>
                    <a:pt x="7764703" y="6142311"/>
                    <a:pt x="7193031" y="5610270"/>
                  </a:cubicBezTo>
                  <a:cubicBezTo>
                    <a:pt x="6622605" y="5076982"/>
                    <a:pt x="5474279" y="5013436"/>
                    <a:pt x="3993411" y="5530526"/>
                  </a:cubicBezTo>
                  <a:cubicBezTo>
                    <a:pt x="2511297" y="6046369"/>
                    <a:pt x="-1510337" y="5119346"/>
                    <a:pt x="599495" y="1969459"/>
                  </a:cubicBezTo>
                  <a:cubicBezTo>
                    <a:pt x="1654411" y="392647"/>
                    <a:pt x="3454432" y="-777"/>
                    <a:pt x="4990723" y="2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4" name="Freeform 68">
              <a:extLst>
                <a:ext uri="{FF2B5EF4-FFF2-40B4-BE49-F238E27FC236}">
                  <a16:creationId xmlns:a16="http://schemas.microsoft.com/office/drawing/2014/main" id="{9E006E5E-03EB-B04E-BB18-49569FAF29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51895" y="9901148"/>
              <a:ext cx="9986359" cy="2087358"/>
            </a:xfrm>
            <a:custGeom>
              <a:avLst/>
              <a:gdLst>
                <a:gd name="T0" fmla="*/ 8016 w 8017"/>
                <a:gd name="T1" fmla="*/ 837 h 1674"/>
                <a:gd name="T2" fmla="*/ 8016 w 8017"/>
                <a:gd name="T3" fmla="*/ 837 h 1674"/>
                <a:gd name="T4" fmla="*/ 4007 w 8017"/>
                <a:gd name="T5" fmla="*/ 1673 h 1674"/>
                <a:gd name="T6" fmla="*/ 4007 w 8017"/>
                <a:gd name="T7" fmla="*/ 1673 h 1674"/>
                <a:gd name="T8" fmla="*/ 0 w 8017"/>
                <a:gd name="T9" fmla="*/ 837 h 1674"/>
                <a:gd name="T10" fmla="*/ 0 w 8017"/>
                <a:gd name="T11" fmla="*/ 837 h 1674"/>
                <a:gd name="T12" fmla="*/ 4007 w 8017"/>
                <a:gd name="T13" fmla="*/ 0 h 1674"/>
                <a:gd name="T14" fmla="*/ 4007 w 8017"/>
                <a:gd name="T15" fmla="*/ 0 h 1674"/>
                <a:gd name="T16" fmla="*/ 8016 w 8017"/>
                <a:gd name="T17" fmla="*/ 837 h 1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017" h="1674">
                  <a:moveTo>
                    <a:pt x="8016" y="837"/>
                  </a:moveTo>
                  <a:lnTo>
                    <a:pt x="8016" y="837"/>
                  </a:lnTo>
                  <a:cubicBezTo>
                    <a:pt x="8016" y="1299"/>
                    <a:pt x="6221" y="1673"/>
                    <a:pt x="4007" y="1673"/>
                  </a:cubicBezTo>
                  <a:lnTo>
                    <a:pt x="4007" y="1673"/>
                  </a:lnTo>
                  <a:cubicBezTo>
                    <a:pt x="1794" y="1673"/>
                    <a:pt x="0" y="1299"/>
                    <a:pt x="0" y="837"/>
                  </a:cubicBezTo>
                  <a:lnTo>
                    <a:pt x="0" y="837"/>
                  </a:lnTo>
                  <a:cubicBezTo>
                    <a:pt x="0" y="375"/>
                    <a:pt x="1794" y="0"/>
                    <a:pt x="4007" y="0"/>
                  </a:cubicBezTo>
                  <a:lnTo>
                    <a:pt x="4007" y="0"/>
                  </a:lnTo>
                  <a:cubicBezTo>
                    <a:pt x="6221" y="0"/>
                    <a:pt x="8016" y="375"/>
                    <a:pt x="8016" y="83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9E39C4A-BF47-1441-8DDB-13AF44600F26}"/>
                </a:ext>
              </a:extLst>
            </p:cNvPr>
            <p:cNvGrpSpPr/>
            <p:nvPr/>
          </p:nvGrpSpPr>
          <p:grpSpPr>
            <a:xfrm>
              <a:off x="11974595" y="3430342"/>
              <a:ext cx="7140963" cy="8393374"/>
              <a:chOff x="11974595" y="3430342"/>
              <a:chExt cx="7140963" cy="8393374"/>
            </a:xfrm>
          </p:grpSpPr>
          <p:sp>
            <p:nvSpPr>
              <p:cNvPr id="16" name="Freeform 69">
                <a:extLst>
                  <a:ext uri="{FF2B5EF4-FFF2-40B4-BE49-F238E27FC236}">
                    <a16:creationId xmlns:a16="http://schemas.microsoft.com/office/drawing/2014/main" id="{52EDA7F8-671B-024A-B5BC-BF205A3C2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1664" y="3430342"/>
                <a:ext cx="3938513" cy="3460620"/>
              </a:xfrm>
              <a:custGeom>
                <a:avLst/>
                <a:gdLst>
                  <a:gd name="T0" fmla="*/ 142 w 3161"/>
                  <a:gd name="T1" fmla="*/ 2439 h 2780"/>
                  <a:gd name="T2" fmla="*/ 142 w 3161"/>
                  <a:gd name="T3" fmla="*/ 2439 h 2780"/>
                  <a:gd name="T4" fmla="*/ 193 w 3161"/>
                  <a:gd name="T5" fmla="*/ 1817 h 2780"/>
                  <a:gd name="T6" fmla="*/ 193 w 3161"/>
                  <a:gd name="T7" fmla="*/ 1817 h 2780"/>
                  <a:gd name="T8" fmla="*/ 447 w 3161"/>
                  <a:gd name="T9" fmla="*/ 1491 h 2780"/>
                  <a:gd name="T10" fmla="*/ 447 w 3161"/>
                  <a:gd name="T11" fmla="*/ 1491 h 2780"/>
                  <a:gd name="T12" fmla="*/ 760 w 3161"/>
                  <a:gd name="T13" fmla="*/ 1117 h 2780"/>
                  <a:gd name="T14" fmla="*/ 760 w 3161"/>
                  <a:gd name="T15" fmla="*/ 1117 h 2780"/>
                  <a:gd name="T16" fmla="*/ 1299 w 3161"/>
                  <a:gd name="T17" fmla="*/ 188 h 2780"/>
                  <a:gd name="T18" fmla="*/ 1299 w 3161"/>
                  <a:gd name="T19" fmla="*/ 188 h 2780"/>
                  <a:gd name="T20" fmla="*/ 2034 w 3161"/>
                  <a:gd name="T21" fmla="*/ 145 h 2780"/>
                  <a:gd name="T22" fmla="*/ 2034 w 3161"/>
                  <a:gd name="T23" fmla="*/ 145 h 2780"/>
                  <a:gd name="T24" fmla="*/ 2533 w 3161"/>
                  <a:gd name="T25" fmla="*/ 624 h 2780"/>
                  <a:gd name="T26" fmla="*/ 2533 w 3161"/>
                  <a:gd name="T27" fmla="*/ 624 h 2780"/>
                  <a:gd name="T28" fmla="*/ 2775 w 3161"/>
                  <a:gd name="T29" fmla="*/ 897 h 2780"/>
                  <a:gd name="T30" fmla="*/ 2775 w 3161"/>
                  <a:gd name="T31" fmla="*/ 897 h 2780"/>
                  <a:gd name="T32" fmla="*/ 2867 w 3161"/>
                  <a:gd name="T33" fmla="*/ 1343 h 2780"/>
                  <a:gd name="T34" fmla="*/ 2867 w 3161"/>
                  <a:gd name="T35" fmla="*/ 1343 h 2780"/>
                  <a:gd name="T36" fmla="*/ 3013 w 3161"/>
                  <a:gd name="T37" fmla="*/ 1595 h 2780"/>
                  <a:gd name="T38" fmla="*/ 3013 w 3161"/>
                  <a:gd name="T39" fmla="*/ 1595 h 2780"/>
                  <a:gd name="T40" fmla="*/ 3149 w 3161"/>
                  <a:gd name="T41" fmla="*/ 1978 h 2780"/>
                  <a:gd name="T42" fmla="*/ 3149 w 3161"/>
                  <a:gd name="T43" fmla="*/ 1978 h 2780"/>
                  <a:gd name="T44" fmla="*/ 142 w 3161"/>
                  <a:gd name="T45" fmla="*/ 2439 h 2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61" h="2780">
                    <a:moveTo>
                      <a:pt x="142" y="2439"/>
                    </a:moveTo>
                    <a:lnTo>
                      <a:pt x="142" y="2439"/>
                    </a:lnTo>
                    <a:cubicBezTo>
                      <a:pt x="142" y="2439"/>
                      <a:pt x="0" y="1991"/>
                      <a:pt x="193" y="1817"/>
                    </a:cubicBezTo>
                    <a:lnTo>
                      <a:pt x="193" y="1817"/>
                    </a:lnTo>
                    <a:cubicBezTo>
                      <a:pt x="386" y="1644"/>
                      <a:pt x="357" y="1662"/>
                      <a:pt x="447" y="1491"/>
                    </a:cubicBezTo>
                    <a:lnTo>
                      <a:pt x="447" y="1491"/>
                    </a:lnTo>
                    <a:cubicBezTo>
                      <a:pt x="537" y="1321"/>
                      <a:pt x="715" y="1343"/>
                      <a:pt x="760" y="1117"/>
                    </a:cubicBezTo>
                    <a:lnTo>
                      <a:pt x="760" y="1117"/>
                    </a:lnTo>
                    <a:cubicBezTo>
                      <a:pt x="804" y="892"/>
                      <a:pt x="1132" y="376"/>
                      <a:pt x="1299" y="188"/>
                    </a:cubicBezTo>
                    <a:lnTo>
                      <a:pt x="1299" y="188"/>
                    </a:lnTo>
                    <a:cubicBezTo>
                      <a:pt x="1467" y="0"/>
                      <a:pt x="2034" y="145"/>
                      <a:pt x="2034" y="145"/>
                    </a:cubicBezTo>
                    <a:lnTo>
                      <a:pt x="2034" y="145"/>
                    </a:lnTo>
                    <a:cubicBezTo>
                      <a:pt x="2034" y="145"/>
                      <a:pt x="2453" y="452"/>
                      <a:pt x="2533" y="624"/>
                    </a:cubicBezTo>
                    <a:lnTo>
                      <a:pt x="2533" y="624"/>
                    </a:lnTo>
                    <a:cubicBezTo>
                      <a:pt x="2613" y="796"/>
                      <a:pt x="2672" y="802"/>
                      <a:pt x="2775" y="897"/>
                    </a:cubicBezTo>
                    <a:lnTo>
                      <a:pt x="2775" y="897"/>
                    </a:lnTo>
                    <a:cubicBezTo>
                      <a:pt x="2878" y="991"/>
                      <a:pt x="2758" y="1193"/>
                      <a:pt x="2867" y="1343"/>
                    </a:cubicBezTo>
                    <a:lnTo>
                      <a:pt x="2867" y="1343"/>
                    </a:lnTo>
                    <a:cubicBezTo>
                      <a:pt x="2975" y="1493"/>
                      <a:pt x="2971" y="1409"/>
                      <a:pt x="3013" y="1595"/>
                    </a:cubicBezTo>
                    <a:lnTo>
                      <a:pt x="3013" y="1595"/>
                    </a:lnTo>
                    <a:cubicBezTo>
                      <a:pt x="3054" y="1781"/>
                      <a:pt x="3160" y="1869"/>
                      <a:pt x="3149" y="1978"/>
                    </a:cubicBezTo>
                    <a:lnTo>
                      <a:pt x="3149" y="1978"/>
                    </a:lnTo>
                    <a:cubicBezTo>
                      <a:pt x="3138" y="2086"/>
                      <a:pt x="2683" y="2779"/>
                      <a:pt x="142" y="243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" name="Freeform 70">
                <a:extLst>
                  <a:ext uri="{FF2B5EF4-FFF2-40B4-BE49-F238E27FC236}">
                    <a16:creationId xmlns:a16="http://schemas.microsoft.com/office/drawing/2014/main" id="{18D055A9-0571-B949-B57F-C2B1F28E13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5873" y="4929946"/>
                <a:ext cx="6003899" cy="5020643"/>
              </a:xfrm>
              <a:custGeom>
                <a:avLst/>
                <a:gdLst>
                  <a:gd name="T0" fmla="*/ 4273 w 4819"/>
                  <a:gd name="T1" fmla="*/ 1705 h 4029"/>
                  <a:gd name="T2" fmla="*/ 4273 w 4819"/>
                  <a:gd name="T3" fmla="*/ 1705 h 4029"/>
                  <a:gd name="T4" fmla="*/ 3706 w 4819"/>
                  <a:gd name="T5" fmla="*/ 776 h 4029"/>
                  <a:gd name="T6" fmla="*/ 3706 w 4819"/>
                  <a:gd name="T7" fmla="*/ 776 h 4029"/>
                  <a:gd name="T8" fmla="*/ 3461 w 4819"/>
                  <a:gd name="T9" fmla="*/ 534 h 4029"/>
                  <a:gd name="T10" fmla="*/ 3461 w 4819"/>
                  <a:gd name="T11" fmla="*/ 534 h 4029"/>
                  <a:gd name="T12" fmla="*/ 3438 w 4819"/>
                  <a:gd name="T13" fmla="*/ 516 h 4029"/>
                  <a:gd name="T14" fmla="*/ 3438 w 4819"/>
                  <a:gd name="T15" fmla="*/ 516 h 4029"/>
                  <a:gd name="T16" fmla="*/ 1608 w 4819"/>
                  <a:gd name="T17" fmla="*/ 419 h 4029"/>
                  <a:gd name="T18" fmla="*/ 1608 w 4819"/>
                  <a:gd name="T19" fmla="*/ 419 h 4029"/>
                  <a:gd name="T20" fmla="*/ 1464 w 4819"/>
                  <a:gd name="T21" fmla="*/ 502 h 4029"/>
                  <a:gd name="T22" fmla="*/ 1464 w 4819"/>
                  <a:gd name="T23" fmla="*/ 502 h 4029"/>
                  <a:gd name="T24" fmla="*/ 1217 w 4819"/>
                  <a:gd name="T25" fmla="*/ 694 h 4029"/>
                  <a:gd name="T26" fmla="*/ 1217 w 4819"/>
                  <a:gd name="T27" fmla="*/ 694 h 4029"/>
                  <a:gd name="T28" fmla="*/ 1019 w 4819"/>
                  <a:gd name="T29" fmla="*/ 887 h 4029"/>
                  <a:gd name="T30" fmla="*/ 1019 w 4819"/>
                  <a:gd name="T31" fmla="*/ 887 h 4029"/>
                  <a:gd name="T32" fmla="*/ 545 w 4819"/>
                  <a:gd name="T33" fmla="*/ 1705 h 4029"/>
                  <a:gd name="T34" fmla="*/ 545 w 4819"/>
                  <a:gd name="T35" fmla="*/ 1705 h 4029"/>
                  <a:gd name="T36" fmla="*/ 1499 w 4819"/>
                  <a:gd name="T37" fmla="*/ 3666 h 4029"/>
                  <a:gd name="T38" fmla="*/ 1499 w 4819"/>
                  <a:gd name="T39" fmla="*/ 4028 h 4029"/>
                  <a:gd name="T40" fmla="*/ 3320 w 4819"/>
                  <a:gd name="T41" fmla="*/ 4028 h 4029"/>
                  <a:gd name="T42" fmla="*/ 3320 w 4819"/>
                  <a:gd name="T43" fmla="*/ 3666 h 4029"/>
                  <a:gd name="T44" fmla="*/ 3320 w 4819"/>
                  <a:gd name="T45" fmla="*/ 3666 h 4029"/>
                  <a:gd name="T46" fmla="*/ 4273 w 4819"/>
                  <a:gd name="T47" fmla="*/ 1705 h 4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819" h="4029">
                    <a:moveTo>
                      <a:pt x="4273" y="1705"/>
                    </a:moveTo>
                    <a:lnTo>
                      <a:pt x="4273" y="1705"/>
                    </a:lnTo>
                    <a:cubicBezTo>
                      <a:pt x="4101" y="1301"/>
                      <a:pt x="3904" y="1000"/>
                      <a:pt x="3706" y="776"/>
                    </a:cubicBezTo>
                    <a:lnTo>
                      <a:pt x="3706" y="776"/>
                    </a:lnTo>
                    <a:cubicBezTo>
                      <a:pt x="3624" y="683"/>
                      <a:pt x="3542" y="603"/>
                      <a:pt x="3461" y="534"/>
                    </a:cubicBezTo>
                    <a:lnTo>
                      <a:pt x="3461" y="534"/>
                    </a:lnTo>
                    <a:cubicBezTo>
                      <a:pt x="3453" y="528"/>
                      <a:pt x="3446" y="522"/>
                      <a:pt x="3438" y="516"/>
                    </a:cubicBezTo>
                    <a:lnTo>
                      <a:pt x="3438" y="516"/>
                    </a:lnTo>
                    <a:cubicBezTo>
                      <a:pt x="2791" y="0"/>
                      <a:pt x="2029" y="223"/>
                      <a:pt x="1608" y="419"/>
                    </a:cubicBezTo>
                    <a:lnTo>
                      <a:pt x="1608" y="419"/>
                    </a:lnTo>
                    <a:cubicBezTo>
                      <a:pt x="1560" y="443"/>
                      <a:pt x="1511" y="471"/>
                      <a:pt x="1464" y="502"/>
                    </a:cubicBezTo>
                    <a:lnTo>
                      <a:pt x="1464" y="502"/>
                    </a:lnTo>
                    <a:cubicBezTo>
                      <a:pt x="1374" y="562"/>
                      <a:pt x="1288" y="632"/>
                      <a:pt x="1217" y="694"/>
                    </a:cubicBezTo>
                    <a:lnTo>
                      <a:pt x="1217" y="694"/>
                    </a:lnTo>
                    <a:cubicBezTo>
                      <a:pt x="1099" y="799"/>
                      <a:pt x="1020" y="886"/>
                      <a:pt x="1019" y="887"/>
                    </a:cubicBezTo>
                    <a:lnTo>
                      <a:pt x="1019" y="887"/>
                    </a:lnTo>
                    <a:cubicBezTo>
                      <a:pt x="853" y="1097"/>
                      <a:pt x="691" y="1365"/>
                      <a:pt x="545" y="1705"/>
                    </a:cubicBezTo>
                    <a:lnTo>
                      <a:pt x="545" y="1705"/>
                    </a:lnTo>
                    <a:cubicBezTo>
                      <a:pt x="0" y="2981"/>
                      <a:pt x="1022" y="3500"/>
                      <a:pt x="1499" y="3666"/>
                    </a:cubicBezTo>
                    <a:lnTo>
                      <a:pt x="1499" y="4028"/>
                    </a:lnTo>
                    <a:lnTo>
                      <a:pt x="3320" y="4028"/>
                    </a:lnTo>
                    <a:lnTo>
                      <a:pt x="3320" y="3666"/>
                    </a:lnTo>
                    <a:lnTo>
                      <a:pt x="3320" y="3666"/>
                    </a:lnTo>
                    <a:cubicBezTo>
                      <a:pt x="3797" y="3500"/>
                      <a:pt x="4818" y="2981"/>
                      <a:pt x="4273" y="170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" name="Freeform 71">
                <a:extLst>
                  <a:ext uri="{FF2B5EF4-FFF2-40B4-BE49-F238E27FC236}">
                    <a16:creationId xmlns:a16="http://schemas.microsoft.com/office/drawing/2014/main" id="{42D281D8-CD77-944E-8E8B-B5FED2999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1666" y="6435039"/>
                <a:ext cx="510855" cy="1889608"/>
              </a:xfrm>
              <a:custGeom>
                <a:avLst/>
                <a:gdLst>
                  <a:gd name="T0" fmla="*/ 354 w 408"/>
                  <a:gd name="T1" fmla="*/ 1518 h 1519"/>
                  <a:gd name="T2" fmla="*/ 354 w 408"/>
                  <a:gd name="T3" fmla="*/ 1518 h 1519"/>
                  <a:gd name="T4" fmla="*/ 342 w 408"/>
                  <a:gd name="T5" fmla="*/ 1513 h 1519"/>
                  <a:gd name="T6" fmla="*/ 342 w 408"/>
                  <a:gd name="T7" fmla="*/ 1513 h 1519"/>
                  <a:gd name="T8" fmla="*/ 5 w 408"/>
                  <a:gd name="T9" fmla="*/ 785 h 1519"/>
                  <a:gd name="T10" fmla="*/ 5 w 408"/>
                  <a:gd name="T11" fmla="*/ 785 h 1519"/>
                  <a:gd name="T12" fmla="*/ 376 w 408"/>
                  <a:gd name="T13" fmla="*/ 6 h 1519"/>
                  <a:gd name="T14" fmla="*/ 376 w 408"/>
                  <a:gd name="T15" fmla="*/ 6 h 1519"/>
                  <a:gd name="T16" fmla="*/ 401 w 408"/>
                  <a:gd name="T17" fmla="*/ 7 h 1519"/>
                  <a:gd name="T18" fmla="*/ 401 w 408"/>
                  <a:gd name="T19" fmla="*/ 7 h 1519"/>
                  <a:gd name="T20" fmla="*/ 400 w 408"/>
                  <a:gd name="T21" fmla="*/ 31 h 1519"/>
                  <a:gd name="T22" fmla="*/ 400 w 408"/>
                  <a:gd name="T23" fmla="*/ 31 h 1519"/>
                  <a:gd name="T24" fmla="*/ 39 w 408"/>
                  <a:gd name="T25" fmla="*/ 786 h 1519"/>
                  <a:gd name="T26" fmla="*/ 39 w 408"/>
                  <a:gd name="T27" fmla="*/ 786 h 1519"/>
                  <a:gd name="T28" fmla="*/ 366 w 408"/>
                  <a:gd name="T29" fmla="*/ 1489 h 1519"/>
                  <a:gd name="T30" fmla="*/ 366 w 408"/>
                  <a:gd name="T31" fmla="*/ 1489 h 1519"/>
                  <a:gd name="T32" fmla="*/ 366 w 408"/>
                  <a:gd name="T33" fmla="*/ 1513 h 1519"/>
                  <a:gd name="T34" fmla="*/ 366 w 408"/>
                  <a:gd name="T35" fmla="*/ 1513 h 1519"/>
                  <a:gd name="T36" fmla="*/ 354 w 408"/>
                  <a:gd name="T37" fmla="*/ 151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1519">
                    <a:moveTo>
                      <a:pt x="354" y="1518"/>
                    </a:moveTo>
                    <a:lnTo>
                      <a:pt x="354" y="1518"/>
                    </a:lnTo>
                    <a:cubicBezTo>
                      <a:pt x="350" y="1518"/>
                      <a:pt x="345" y="1516"/>
                      <a:pt x="342" y="1513"/>
                    </a:cubicBezTo>
                    <a:lnTo>
                      <a:pt x="342" y="1513"/>
                    </a:lnTo>
                    <a:cubicBezTo>
                      <a:pt x="114" y="1289"/>
                      <a:pt x="0" y="1044"/>
                      <a:pt x="5" y="785"/>
                    </a:cubicBezTo>
                    <a:lnTo>
                      <a:pt x="5" y="785"/>
                    </a:lnTo>
                    <a:cubicBezTo>
                      <a:pt x="13" y="342"/>
                      <a:pt x="373" y="9"/>
                      <a:pt x="376" y="6"/>
                    </a:cubicBezTo>
                    <a:lnTo>
                      <a:pt x="376" y="6"/>
                    </a:lnTo>
                    <a:cubicBezTo>
                      <a:pt x="384" y="0"/>
                      <a:pt x="394" y="0"/>
                      <a:pt x="401" y="7"/>
                    </a:cubicBezTo>
                    <a:lnTo>
                      <a:pt x="401" y="7"/>
                    </a:lnTo>
                    <a:cubicBezTo>
                      <a:pt x="407" y="14"/>
                      <a:pt x="407" y="25"/>
                      <a:pt x="400" y="31"/>
                    </a:cubicBezTo>
                    <a:lnTo>
                      <a:pt x="400" y="31"/>
                    </a:lnTo>
                    <a:cubicBezTo>
                      <a:pt x="396" y="34"/>
                      <a:pt x="47" y="357"/>
                      <a:pt x="39" y="786"/>
                    </a:cubicBezTo>
                    <a:lnTo>
                      <a:pt x="39" y="786"/>
                    </a:lnTo>
                    <a:cubicBezTo>
                      <a:pt x="34" y="1035"/>
                      <a:pt x="144" y="1271"/>
                      <a:pt x="366" y="1489"/>
                    </a:cubicBezTo>
                    <a:lnTo>
                      <a:pt x="366" y="1489"/>
                    </a:lnTo>
                    <a:cubicBezTo>
                      <a:pt x="373" y="1496"/>
                      <a:pt x="373" y="1507"/>
                      <a:pt x="366" y="1513"/>
                    </a:cubicBezTo>
                    <a:lnTo>
                      <a:pt x="366" y="1513"/>
                    </a:lnTo>
                    <a:cubicBezTo>
                      <a:pt x="363" y="1516"/>
                      <a:pt x="358" y="1518"/>
                      <a:pt x="354" y="15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" name="Freeform 72">
                <a:extLst>
                  <a:ext uri="{FF2B5EF4-FFF2-40B4-BE49-F238E27FC236}">
                    <a16:creationId xmlns:a16="http://schemas.microsoft.com/office/drawing/2014/main" id="{BAF844B8-E7E1-6B49-9128-6A5327163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3119" y="6435039"/>
                <a:ext cx="510855" cy="1889608"/>
              </a:xfrm>
              <a:custGeom>
                <a:avLst/>
                <a:gdLst>
                  <a:gd name="T0" fmla="*/ 54 w 408"/>
                  <a:gd name="T1" fmla="*/ 1518 h 1519"/>
                  <a:gd name="T2" fmla="*/ 54 w 408"/>
                  <a:gd name="T3" fmla="*/ 1518 h 1519"/>
                  <a:gd name="T4" fmla="*/ 41 w 408"/>
                  <a:gd name="T5" fmla="*/ 1513 h 1519"/>
                  <a:gd name="T6" fmla="*/ 41 w 408"/>
                  <a:gd name="T7" fmla="*/ 1513 h 1519"/>
                  <a:gd name="T8" fmla="*/ 41 w 408"/>
                  <a:gd name="T9" fmla="*/ 1489 h 1519"/>
                  <a:gd name="T10" fmla="*/ 41 w 408"/>
                  <a:gd name="T11" fmla="*/ 1489 h 1519"/>
                  <a:gd name="T12" fmla="*/ 369 w 408"/>
                  <a:gd name="T13" fmla="*/ 786 h 1519"/>
                  <a:gd name="T14" fmla="*/ 369 w 408"/>
                  <a:gd name="T15" fmla="*/ 786 h 1519"/>
                  <a:gd name="T16" fmla="*/ 8 w 408"/>
                  <a:gd name="T17" fmla="*/ 31 h 1519"/>
                  <a:gd name="T18" fmla="*/ 8 w 408"/>
                  <a:gd name="T19" fmla="*/ 31 h 1519"/>
                  <a:gd name="T20" fmla="*/ 7 w 408"/>
                  <a:gd name="T21" fmla="*/ 7 h 1519"/>
                  <a:gd name="T22" fmla="*/ 7 w 408"/>
                  <a:gd name="T23" fmla="*/ 7 h 1519"/>
                  <a:gd name="T24" fmla="*/ 30 w 408"/>
                  <a:gd name="T25" fmla="*/ 6 h 1519"/>
                  <a:gd name="T26" fmla="*/ 30 w 408"/>
                  <a:gd name="T27" fmla="*/ 6 h 1519"/>
                  <a:gd name="T28" fmla="*/ 402 w 408"/>
                  <a:gd name="T29" fmla="*/ 785 h 1519"/>
                  <a:gd name="T30" fmla="*/ 402 w 408"/>
                  <a:gd name="T31" fmla="*/ 785 h 1519"/>
                  <a:gd name="T32" fmla="*/ 65 w 408"/>
                  <a:gd name="T33" fmla="*/ 1513 h 1519"/>
                  <a:gd name="T34" fmla="*/ 65 w 408"/>
                  <a:gd name="T35" fmla="*/ 1513 h 1519"/>
                  <a:gd name="T36" fmla="*/ 54 w 408"/>
                  <a:gd name="T37" fmla="*/ 1518 h 1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8" h="1519">
                    <a:moveTo>
                      <a:pt x="54" y="1518"/>
                    </a:moveTo>
                    <a:lnTo>
                      <a:pt x="54" y="1518"/>
                    </a:lnTo>
                    <a:cubicBezTo>
                      <a:pt x="49" y="1518"/>
                      <a:pt x="45" y="1516"/>
                      <a:pt x="41" y="1513"/>
                    </a:cubicBezTo>
                    <a:lnTo>
                      <a:pt x="41" y="1513"/>
                    </a:lnTo>
                    <a:cubicBezTo>
                      <a:pt x="35" y="1507"/>
                      <a:pt x="35" y="1496"/>
                      <a:pt x="41" y="1489"/>
                    </a:cubicBezTo>
                    <a:lnTo>
                      <a:pt x="41" y="1489"/>
                    </a:lnTo>
                    <a:cubicBezTo>
                      <a:pt x="263" y="1271"/>
                      <a:pt x="373" y="1035"/>
                      <a:pt x="369" y="786"/>
                    </a:cubicBezTo>
                    <a:lnTo>
                      <a:pt x="369" y="786"/>
                    </a:lnTo>
                    <a:cubicBezTo>
                      <a:pt x="361" y="357"/>
                      <a:pt x="12" y="34"/>
                      <a:pt x="8" y="31"/>
                    </a:cubicBezTo>
                    <a:lnTo>
                      <a:pt x="8" y="31"/>
                    </a:lnTo>
                    <a:cubicBezTo>
                      <a:pt x="0" y="25"/>
                      <a:pt x="0" y="14"/>
                      <a:pt x="7" y="7"/>
                    </a:cubicBezTo>
                    <a:lnTo>
                      <a:pt x="7" y="7"/>
                    </a:lnTo>
                    <a:cubicBezTo>
                      <a:pt x="13" y="0"/>
                      <a:pt x="24" y="0"/>
                      <a:pt x="30" y="6"/>
                    </a:cubicBezTo>
                    <a:lnTo>
                      <a:pt x="30" y="6"/>
                    </a:lnTo>
                    <a:cubicBezTo>
                      <a:pt x="34" y="9"/>
                      <a:pt x="395" y="342"/>
                      <a:pt x="402" y="785"/>
                    </a:cubicBezTo>
                    <a:lnTo>
                      <a:pt x="402" y="785"/>
                    </a:lnTo>
                    <a:cubicBezTo>
                      <a:pt x="407" y="1044"/>
                      <a:pt x="294" y="1289"/>
                      <a:pt x="65" y="1513"/>
                    </a:cubicBezTo>
                    <a:lnTo>
                      <a:pt x="65" y="1513"/>
                    </a:lnTo>
                    <a:cubicBezTo>
                      <a:pt x="62" y="1516"/>
                      <a:pt x="58" y="1518"/>
                      <a:pt x="54" y="15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73">
                <a:extLst>
                  <a:ext uri="{FF2B5EF4-FFF2-40B4-BE49-F238E27FC236}">
                    <a16:creationId xmlns:a16="http://schemas.microsoft.com/office/drawing/2014/main" id="{9E717705-7E75-924E-B45B-F24F5D178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8564" y="6495460"/>
                <a:ext cx="3933022" cy="2768494"/>
              </a:xfrm>
              <a:custGeom>
                <a:avLst/>
                <a:gdLst>
                  <a:gd name="T0" fmla="*/ 1579 w 3159"/>
                  <a:gd name="T1" fmla="*/ 484 h 2224"/>
                  <a:gd name="T2" fmla="*/ 1579 w 3159"/>
                  <a:gd name="T3" fmla="*/ 484 h 2224"/>
                  <a:gd name="T4" fmla="*/ 3158 w 3159"/>
                  <a:gd name="T5" fmla="*/ 250 h 2224"/>
                  <a:gd name="T6" fmla="*/ 3158 w 3159"/>
                  <a:gd name="T7" fmla="*/ 250 h 2224"/>
                  <a:gd name="T8" fmla="*/ 2528 w 3159"/>
                  <a:gd name="T9" fmla="*/ 1828 h 2224"/>
                  <a:gd name="T10" fmla="*/ 1579 w 3159"/>
                  <a:gd name="T11" fmla="*/ 2223 h 2224"/>
                  <a:gd name="T12" fmla="*/ 630 w 3159"/>
                  <a:gd name="T13" fmla="*/ 1828 h 2224"/>
                  <a:gd name="T14" fmla="*/ 630 w 3159"/>
                  <a:gd name="T15" fmla="*/ 1828 h 2224"/>
                  <a:gd name="T16" fmla="*/ 0 w 3159"/>
                  <a:gd name="T17" fmla="*/ 250 h 2224"/>
                  <a:gd name="T18" fmla="*/ 0 w 3159"/>
                  <a:gd name="T19" fmla="*/ 250 h 2224"/>
                  <a:gd name="T20" fmla="*/ 1579 w 3159"/>
                  <a:gd name="T21" fmla="*/ 484 h 2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59" h="2224">
                    <a:moveTo>
                      <a:pt x="1579" y="484"/>
                    </a:moveTo>
                    <a:lnTo>
                      <a:pt x="1579" y="484"/>
                    </a:lnTo>
                    <a:cubicBezTo>
                      <a:pt x="2763" y="0"/>
                      <a:pt x="3158" y="250"/>
                      <a:pt x="3158" y="250"/>
                    </a:cubicBezTo>
                    <a:lnTo>
                      <a:pt x="3158" y="250"/>
                    </a:lnTo>
                    <a:cubicBezTo>
                      <a:pt x="3158" y="250"/>
                      <a:pt x="2558" y="1053"/>
                      <a:pt x="2528" y="1828"/>
                    </a:cubicBezTo>
                    <a:lnTo>
                      <a:pt x="1579" y="2223"/>
                    </a:lnTo>
                    <a:lnTo>
                      <a:pt x="630" y="1828"/>
                    </a:lnTo>
                    <a:lnTo>
                      <a:pt x="630" y="1828"/>
                    </a:lnTo>
                    <a:cubicBezTo>
                      <a:pt x="600" y="1053"/>
                      <a:pt x="0" y="250"/>
                      <a:pt x="0" y="250"/>
                    </a:cubicBezTo>
                    <a:lnTo>
                      <a:pt x="0" y="250"/>
                    </a:lnTo>
                    <a:cubicBezTo>
                      <a:pt x="0" y="250"/>
                      <a:pt x="395" y="0"/>
                      <a:pt x="1579" y="48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C1D1B6F-02F5-D748-AB8C-E5C4475F6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9719" y="7248009"/>
                <a:ext cx="229400" cy="1641174"/>
              </a:xfrm>
              <a:custGeom>
                <a:avLst/>
                <a:gdLst>
                  <a:gd name="connsiteX0" fmla="*/ 24117 w 229400"/>
                  <a:gd name="connsiteY0" fmla="*/ 159298 h 1641174"/>
                  <a:gd name="connsiteX1" fmla="*/ 48234 w 229400"/>
                  <a:gd name="connsiteY1" fmla="*/ 184198 h 1641174"/>
                  <a:gd name="connsiteX2" fmla="*/ 48234 w 229400"/>
                  <a:gd name="connsiteY2" fmla="*/ 1226271 h 1641174"/>
                  <a:gd name="connsiteX3" fmla="*/ 24117 w 229400"/>
                  <a:gd name="connsiteY3" fmla="*/ 1251171 h 1641174"/>
                  <a:gd name="connsiteX4" fmla="*/ 0 w 229400"/>
                  <a:gd name="connsiteY4" fmla="*/ 1226271 h 1641174"/>
                  <a:gd name="connsiteX5" fmla="*/ 0 w 229400"/>
                  <a:gd name="connsiteY5" fmla="*/ 184198 h 1641174"/>
                  <a:gd name="connsiteX6" fmla="*/ 24117 w 229400"/>
                  <a:gd name="connsiteY6" fmla="*/ 159298 h 1641174"/>
                  <a:gd name="connsiteX7" fmla="*/ 203243 w 229400"/>
                  <a:gd name="connsiteY7" fmla="*/ 0 h 1641174"/>
                  <a:gd name="connsiteX8" fmla="*/ 229400 w 229400"/>
                  <a:gd name="connsiteY8" fmla="*/ 24923 h 1641174"/>
                  <a:gd name="connsiteX9" fmla="*/ 229400 w 229400"/>
                  <a:gd name="connsiteY9" fmla="*/ 1615005 h 1641174"/>
                  <a:gd name="connsiteX10" fmla="*/ 203243 w 229400"/>
                  <a:gd name="connsiteY10" fmla="*/ 1641174 h 1641174"/>
                  <a:gd name="connsiteX11" fmla="*/ 175778 w 229400"/>
                  <a:gd name="connsiteY11" fmla="*/ 1615005 h 1641174"/>
                  <a:gd name="connsiteX12" fmla="*/ 175778 w 229400"/>
                  <a:gd name="connsiteY12" fmla="*/ 24923 h 1641174"/>
                  <a:gd name="connsiteX13" fmla="*/ 203243 w 229400"/>
                  <a:gd name="connsiteY13" fmla="*/ 0 h 16411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29400" h="1641174">
                    <a:moveTo>
                      <a:pt x="24117" y="159298"/>
                    </a:moveTo>
                    <a:cubicBezTo>
                      <a:pt x="37381" y="159298"/>
                      <a:pt x="48234" y="169258"/>
                      <a:pt x="48234" y="184198"/>
                    </a:cubicBezTo>
                    <a:lnTo>
                      <a:pt x="48234" y="1226271"/>
                    </a:lnTo>
                    <a:cubicBezTo>
                      <a:pt x="48234" y="1241211"/>
                      <a:pt x="37381" y="1251171"/>
                      <a:pt x="24117" y="1251171"/>
                    </a:cubicBezTo>
                    <a:cubicBezTo>
                      <a:pt x="10853" y="1251171"/>
                      <a:pt x="0" y="1241211"/>
                      <a:pt x="0" y="1226271"/>
                    </a:cubicBezTo>
                    <a:lnTo>
                      <a:pt x="0" y="184198"/>
                    </a:lnTo>
                    <a:cubicBezTo>
                      <a:pt x="0" y="169258"/>
                      <a:pt x="10853" y="159298"/>
                      <a:pt x="24117" y="159298"/>
                    </a:cubicBezTo>
                    <a:close/>
                    <a:moveTo>
                      <a:pt x="203243" y="0"/>
                    </a:moveTo>
                    <a:cubicBezTo>
                      <a:pt x="217629" y="0"/>
                      <a:pt x="229400" y="11215"/>
                      <a:pt x="229400" y="24923"/>
                    </a:cubicBezTo>
                    <a:lnTo>
                      <a:pt x="229400" y="1615005"/>
                    </a:lnTo>
                    <a:cubicBezTo>
                      <a:pt x="229400" y="1628712"/>
                      <a:pt x="217629" y="1641174"/>
                      <a:pt x="203243" y="1641174"/>
                    </a:cubicBezTo>
                    <a:cubicBezTo>
                      <a:pt x="188857" y="1641174"/>
                      <a:pt x="175778" y="1628712"/>
                      <a:pt x="175778" y="1615005"/>
                    </a:cubicBezTo>
                    <a:lnTo>
                      <a:pt x="175778" y="24923"/>
                    </a:lnTo>
                    <a:cubicBezTo>
                      <a:pt x="175778" y="11215"/>
                      <a:pt x="188857" y="0"/>
                      <a:pt x="203243" y="0"/>
                    </a:cubicBezTo>
                    <a:close/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76">
                <a:extLst>
                  <a:ext uri="{FF2B5EF4-FFF2-40B4-BE49-F238E27FC236}">
                    <a16:creationId xmlns:a16="http://schemas.microsoft.com/office/drawing/2014/main" id="{918133E5-B60F-DE44-B8DF-DDDC0A240A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5075" y="6127429"/>
                <a:ext cx="1664392" cy="972268"/>
              </a:xfrm>
              <a:custGeom>
                <a:avLst/>
                <a:gdLst>
                  <a:gd name="T0" fmla="*/ 1269 w 1335"/>
                  <a:gd name="T1" fmla="*/ 483 h 782"/>
                  <a:gd name="T2" fmla="*/ 1269 w 1335"/>
                  <a:gd name="T3" fmla="*/ 483 h 782"/>
                  <a:gd name="T4" fmla="*/ 1334 w 1335"/>
                  <a:gd name="T5" fmla="*/ 198 h 782"/>
                  <a:gd name="T6" fmla="*/ 1334 w 1335"/>
                  <a:gd name="T7" fmla="*/ 198 h 782"/>
                  <a:gd name="T8" fmla="*/ 0 w 1335"/>
                  <a:gd name="T9" fmla="*/ 781 h 782"/>
                  <a:gd name="T10" fmla="*/ 0 w 1335"/>
                  <a:gd name="T11" fmla="*/ 781 h 782"/>
                  <a:gd name="T12" fmla="*/ 1269 w 1335"/>
                  <a:gd name="T13" fmla="*/ 483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5" h="782">
                    <a:moveTo>
                      <a:pt x="1269" y="483"/>
                    </a:moveTo>
                    <a:lnTo>
                      <a:pt x="1269" y="483"/>
                    </a:lnTo>
                    <a:cubicBezTo>
                      <a:pt x="1308" y="308"/>
                      <a:pt x="1334" y="198"/>
                      <a:pt x="1334" y="198"/>
                    </a:cubicBezTo>
                    <a:lnTo>
                      <a:pt x="1334" y="198"/>
                    </a:lnTo>
                    <a:cubicBezTo>
                      <a:pt x="614" y="0"/>
                      <a:pt x="2" y="779"/>
                      <a:pt x="0" y="781"/>
                    </a:cubicBezTo>
                    <a:lnTo>
                      <a:pt x="0" y="781"/>
                    </a:lnTo>
                    <a:cubicBezTo>
                      <a:pt x="622" y="527"/>
                      <a:pt x="1025" y="475"/>
                      <a:pt x="1269" y="483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77">
                <a:extLst>
                  <a:ext uri="{FF2B5EF4-FFF2-40B4-BE49-F238E27FC236}">
                    <a16:creationId xmlns:a16="http://schemas.microsoft.com/office/drawing/2014/main" id="{FC392E73-EB06-8045-A0BA-6AE7DD3B7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0681" y="6127429"/>
                <a:ext cx="1664396" cy="972268"/>
              </a:xfrm>
              <a:custGeom>
                <a:avLst/>
                <a:gdLst>
                  <a:gd name="T0" fmla="*/ 65 w 1335"/>
                  <a:gd name="T1" fmla="*/ 483 h 782"/>
                  <a:gd name="T2" fmla="*/ 65 w 1335"/>
                  <a:gd name="T3" fmla="*/ 483 h 782"/>
                  <a:gd name="T4" fmla="*/ 0 w 1335"/>
                  <a:gd name="T5" fmla="*/ 198 h 782"/>
                  <a:gd name="T6" fmla="*/ 0 w 1335"/>
                  <a:gd name="T7" fmla="*/ 198 h 782"/>
                  <a:gd name="T8" fmla="*/ 1334 w 1335"/>
                  <a:gd name="T9" fmla="*/ 781 h 782"/>
                  <a:gd name="T10" fmla="*/ 1334 w 1335"/>
                  <a:gd name="T11" fmla="*/ 781 h 782"/>
                  <a:gd name="T12" fmla="*/ 65 w 1335"/>
                  <a:gd name="T13" fmla="*/ 483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35" h="782">
                    <a:moveTo>
                      <a:pt x="65" y="483"/>
                    </a:moveTo>
                    <a:lnTo>
                      <a:pt x="65" y="483"/>
                    </a:lnTo>
                    <a:cubicBezTo>
                      <a:pt x="26" y="308"/>
                      <a:pt x="0" y="198"/>
                      <a:pt x="0" y="198"/>
                    </a:cubicBezTo>
                    <a:lnTo>
                      <a:pt x="0" y="198"/>
                    </a:lnTo>
                    <a:cubicBezTo>
                      <a:pt x="721" y="0"/>
                      <a:pt x="1332" y="779"/>
                      <a:pt x="1334" y="781"/>
                    </a:cubicBezTo>
                    <a:lnTo>
                      <a:pt x="1334" y="781"/>
                    </a:lnTo>
                    <a:cubicBezTo>
                      <a:pt x="713" y="527"/>
                      <a:pt x="309" y="475"/>
                      <a:pt x="65" y="483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78">
                <a:extLst>
                  <a:ext uri="{FF2B5EF4-FFF2-40B4-BE49-F238E27FC236}">
                    <a16:creationId xmlns:a16="http://schemas.microsoft.com/office/drawing/2014/main" id="{62A6D002-9C8D-A74C-BEBD-6E090A0C44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5075" y="6308695"/>
                <a:ext cx="1801719" cy="790999"/>
              </a:xfrm>
              <a:custGeom>
                <a:avLst/>
                <a:gdLst>
                  <a:gd name="T0" fmla="*/ 0 w 1448"/>
                  <a:gd name="T1" fmla="*/ 636 h 637"/>
                  <a:gd name="T2" fmla="*/ 0 w 1448"/>
                  <a:gd name="T3" fmla="*/ 636 h 637"/>
                  <a:gd name="T4" fmla="*/ 1403 w 1448"/>
                  <a:gd name="T5" fmla="*/ 350 h 637"/>
                  <a:gd name="T6" fmla="*/ 1403 w 1448"/>
                  <a:gd name="T7" fmla="*/ 350 h 637"/>
                  <a:gd name="T8" fmla="*/ 1447 w 1448"/>
                  <a:gd name="T9" fmla="*/ 205 h 637"/>
                  <a:gd name="T10" fmla="*/ 1447 w 1448"/>
                  <a:gd name="T11" fmla="*/ 205 h 637"/>
                  <a:gd name="T12" fmla="*/ 0 w 1448"/>
                  <a:gd name="T13" fmla="*/ 63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8" h="637">
                    <a:moveTo>
                      <a:pt x="0" y="636"/>
                    </a:moveTo>
                    <a:lnTo>
                      <a:pt x="0" y="636"/>
                    </a:lnTo>
                    <a:cubicBezTo>
                      <a:pt x="754" y="328"/>
                      <a:pt x="1187" y="317"/>
                      <a:pt x="1403" y="350"/>
                    </a:cubicBezTo>
                    <a:lnTo>
                      <a:pt x="1403" y="350"/>
                    </a:lnTo>
                    <a:cubicBezTo>
                      <a:pt x="1430" y="259"/>
                      <a:pt x="1447" y="205"/>
                      <a:pt x="1447" y="205"/>
                    </a:cubicBezTo>
                    <a:lnTo>
                      <a:pt x="1447" y="205"/>
                    </a:lnTo>
                    <a:cubicBezTo>
                      <a:pt x="526" y="0"/>
                      <a:pt x="1" y="635"/>
                      <a:pt x="0" y="636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79">
                <a:extLst>
                  <a:ext uri="{FF2B5EF4-FFF2-40B4-BE49-F238E27FC236}">
                    <a16:creationId xmlns:a16="http://schemas.microsoft.com/office/drawing/2014/main" id="{3B4C6B7F-902E-F04F-A70B-343869F23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3356" y="6308695"/>
                <a:ext cx="1801719" cy="790999"/>
              </a:xfrm>
              <a:custGeom>
                <a:avLst/>
                <a:gdLst>
                  <a:gd name="T0" fmla="*/ 1446 w 1447"/>
                  <a:gd name="T1" fmla="*/ 636 h 637"/>
                  <a:gd name="T2" fmla="*/ 1446 w 1447"/>
                  <a:gd name="T3" fmla="*/ 636 h 637"/>
                  <a:gd name="T4" fmla="*/ 43 w 1447"/>
                  <a:gd name="T5" fmla="*/ 350 h 637"/>
                  <a:gd name="T6" fmla="*/ 43 w 1447"/>
                  <a:gd name="T7" fmla="*/ 350 h 637"/>
                  <a:gd name="T8" fmla="*/ 0 w 1447"/>
                  <a:gd name="T9" fmla="*/ 205 h 637"/>
                  <a:gd name="T10" fmla="*/ 0 w 1447"/>
                  <a:gd name="T11" fmla="*/ 205 h 637"/>
                  <a:gd name="T12" fmla="*/ 1446 w 1447"/>
                  <a:gd name="T13" fmla="*/ 63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7" h="637">
                    <a:moveTo>
                      <a:pt x="1446" y="636"/>
                    </a:moveTo>
                    <a:lnTo>
                      <a:pt x="1446" y="636"/>
                    </a:lnTo>
                    <a:cubicBezTo>
                      <a:pt x="693" y="328"/>
                      <a:pt x="259" y="317"/>
                      <a:pt x="43" y="350"/>
                    </a:cubicBezTo>
                    <a:lnTo>
                      <a:pt x="43" y="350"/>
                    </a:lnTo>
                    <a:cubicBezTo>
                      <a:pt x="16" y="259"/>
                      <a:pt x="0" y="205"/>
                      <a:pt x="0" y="205"/>
                    </a:cubicBezTo>
                    <a:lnTo>
                      <a:pt x="0" y="205"/>
                    </a:lnTo>
                    <a:cubicBezTo>
                      <a:pt x="921" y="0"/>
                      <a:pt x="1446" y="635"/>
                      <a:pt x="1446" y="636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80">
                <a:extLst>
                  <a:ext uri="{FF2B5EF4-FFF2-40B4-BE49-F238E27FC236}">
                    <a16:creationId xmlns:a16="http://schemas.microsoft.com/office/drawing/2014/main" id="{A942A916-2682-A049-9A9B-8EFB80450E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45075" y="6308695"/>
                <a:ext cx="1801719" cy="790999"/>
              </a:xfrm>
              <a:custGeom>
                <a:avLst/>
                <a:gdLst>
                  <a:gd name="T0" fmla="*/ 0 w 1448"/>
                  <a:gd name="T1" fmla="*/ 636 h 637"/>
                  <a:gd name="T2" fmla="*/ 0 w 1448"/>
                  <a:gd name="T3" fmla="*/ 636 h 637"/>
                  <a:gd name="T4" fmla="*/ 1403 w 1448"/>
                  <a:gd name="T5" fmla="*/ 350 h 637"/>
                  <a:gd name="T6" fmla="*/ 1403 w 1448"/>
                  <a:gd name="T7" fmla="*/ 350 h 637"/>
                  <a:gd name="T8" fmla="*/ 1447 w 1448"/>
                  <a:gd name="T9" fmla="*/ 205 h 637"/>
                  <a:gd name="T10" fmla="*/ 1447 w 1448"/>
                  <a:gd name="T11" fmla="*/ 205 h 637"/>
                  <a:gd name="T12" fmla="*/ 0 w 1448"/>
                  <a:gd name="T13" fmla="*/ 63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8" h="637">
                    <a:moveTo>
                      <a:pt x="0" y="636"/>
                    </a:moveTo>
                    <a:lnTo>
                      <a:pt x="0" y="636"/>
                    </a:lnTo>
                    <a:cubicBezTo>
                      <a:pt x="754" y="328"/>
                      <a:pt x="1187" y="317"/>
                      <a:pt x="1403" y="350"/>
                    </a:cubicBezTo>
                    <a:lnTo>
                      <a:pt x="1403" y="350"/>
                    </a:lnTo>
                    <a:cubicBezTo>
                      <a:pt x="1430" y="259"/>
                      <a:pt x="1447" y="205"/>
                      <a:pt x="1447" y="205"/>
                    </a:cubicBezTo>
                    <a:lnTo>
                      <a:pt x="1447" y="205"/>
                    </a:lnTo>
                    <a:cubicBezTo>
                      <a:pt x="526" y="0"/>
                      <a:pt x="1" y="635"/>
                      <a:pt x="0" y="636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E586F130-0785-0B49-BFD2-094AC36B7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3356" y="6308695"/>
                <a:ext cx="1801719" cy="790999"/>
              </a:xfrm>
              <a:custGeom>
                <a:avLst/>
                <a:gdLst>
                  <a:gd name="T0" fmla="*/ 1446 w 1447"/>
                  <a:gd name="T1" fmla="*/ 636 h 637"/>
                  <a:gd name="T2" fmla="*/ 1446 w 1447"/>
                  <a:gd name="T3" fmla="*/ 636 h 637"/>
                  <a:gd name="T4" fmla="*/ 43 w 1447"/>
                  <a:gd name="T5" fmla="*/ 350 h 637"/>
                  <a:gd name="T6" fmla="*/ 43 w 1447"/>
                  <a:gd name="T7" fmla="*/ 350 h 637"/>
                  <a:gd name="T8" fmla="*/ 0 w 1447"/>
                  <a:gd name="T9" fmla="*/ 205 h 637"/>
                  <a:gd name="T10" fmla="*/ 0 w 1447"/>
                  <a:gd name="T11" fmla="*/ 205 h 637"/>
                  <a:gd name="T12" fmla="*/ 1446 w 1447"/>
                  <a:gd name="T13" fmla="*/ 636 h 6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7" h="637">
                    <a:moveTo>
                      <a:pt x="1446" y="636"/>
                    </a:moveTo>
                    <a:lnTo>
                      <a:pt x="1446" y="636"/>
                    </a:lnTo>
                    <a:cubicBezTo>
                      <a:pt x="693" y="328"/>
                      <a:pt x="259" y="317"/>
                      <a:pt x="43" y="350"/>
                    </a:cubicBezTo>
                    <a:lnTo>
                      <a:pt x="43" y="350"/>
                    </a:lnTo>
                    <a:cubicBezTo>
                      <a:pt x="16" y="259"/>
                      <a:pt x="0" y="205"/>
                      <a:pt x="0" y="205"/>
                    </a:cubicBezTo>
                    <a:lnTo>
                      <a:pt x="0" y="205"/>
                    </a:lnTo>
                    <a:cubicBezTo>
                      <a:pt x="921" y="0"/>
                      <a:pt x="1446" y="635"/>
                      <a:pt x="1446" y="636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82">
                <a:extLst>
                  <a:ext uri="{FF2B5EF4-FFF2-40B4-BE49-F238E27FC236}">
                    <a16:creationId xmlns:a16="http://schemas.microsoft.com/office/drawing/2014/main" id="{B955AD76-4339-054B-AECC-E325066746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8290" y="8335632"/>
                <a:ext cx="395500" cy="285639"/>
              </a:xfrm>
              <a:custGeom>
                <a:avLst/>
                <a:gdLst>
                  <a:gd name="T0" fmla="*/ 284 w 316"/>
                  <a:gd name="T1" fmla="*/ 39 h 231"/>
                  <a:gd name="T2" fmla="*/ 284 w 316"/>
                  <a:gd name="T3" fmla="*/ 39 h 231"/>
                  <a:gd name="T4" fmla="*/ 298 w 316"/>
                  <a:gd name="T5" fmla="*/ 61 h 231"/>
                  <a:gd name="T6" fmla="*/ 298 w 316"/>
                  <a:gd name="T7" fmla="*/ 61 h 231"/>
                  <a:gd name="T8" fmla="*/ 183 w 316"/>
                  <a:gd name="T9" fmla="*/ 202 h 231"/>
                  <a:gd name="T10" fmla="*/ 183 w 316"/>
                  <a:gd name="T11" fmla="*/ 202 h 231"/>
                  <a:gd name="T12" fmla="*/ 5 w 316"/>
                  <a:gd name="T13" fmla="*/ 164 h 231"/>
                  <a:gd name="T14" fmla="*/ 5 w 316"/>
                  <a:gd name="T15" fmla="*/ 164 h 231"/>
                  <a:gd name="T16" fmla="*/ 2 w 316"/>
                  <a:gd name="T17" fmla="*/ 137 h 231"/>
                  <a:gd name="T18" fmla="*/ 2 w 316"/>
                  <a:gd name="T19" fmla="*/ 137 h 231"/>
                  <a:gd name="T20" fmla="*/ 120 w 316"/>
                  <a:gd name="T21" fmla="*/ 23 h 231"/>
                  <a:gd name="T22" fmla="*/ 120 w 316"/>
                  <a:gd name="T23" fmla="*/ 23 h 231"/>
                  <a:gd name="T24" fmla="*/ 284 w 316"/>
                  <a:gd name="T25" fmla="*/ 39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6" h="231">
                    <a:moveTo>
                      <a:pt x="284" y="39"/>
                    </a:moveTo>
                    <a:lnTo>
                      <a:pt x="284" y="39"/>
                    </a:lnTo>
                    <a:cubicBezTo>
                      <a:pt x="290" y="45"/>
                      <a:pt x="295" y="52"/>
                      <a:pt x="298" y="61"/>
                    </a:cubicBezTo>
                    <a:lnTo>
                      <a:pt x="298" y="61"/>
                    </a:lnTo>
                    <a:cubicBezTo>
                      <a:pt x="315" y="110"/>
                      <a:pt x="264" y="173"/>
                      <a:pt x="183" y="202"/>
                    </a:cubicBezTo>
                    <a:lnTo>
                      <a:pt x="183" y="202"/>
                    </a:lnTo>
                    <a:cubicBezTo>
                      <a:pt x="102" y="230"/>
                      <a:pt x="22" y="213"/>
                      <a:pt x="5" y="164"/>
                    </a:cubicBezTo>
                    <a:lnTo>
                      <a:pt x="5" y="164"/>
                    </a:lnTo>
                    <a:cubicBezTo>
                      <a:pt x="2" y="155"/>
                      <a:pt x="0" y="147"/>
                      <a:pt x="2" y="137"/>
                    </a:cubicBezTo>
                    <a:lnTo>
                      <a:pt x="2" y="137"/>
                    </a:lnTo>
                    <a:cubicBezTo>
                      <a:pt x="7" y="93"/>
                      <a:pt x="53" y="47"/>
                      <a:pt x="120" y="23"/>
                    </a:cubicBezTo>
                    <a:lnTo>
                      <a:pt x="120" y="23"/>
                    </a:lnTo>
                    <a:cubicBezTo>
                      <a:pt x="186" y="0"/>
                      <a:pt x="253" y="7"/>
                      <a:pt x="284" y="3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83">
                <a:extLst>
                  <a:ext uri="{FF2B5EF4-FFF2-40B4-BE49-F238E27FC236}">
                    <a16:creationId xmlns:a16="http://schemas.microsoft.com/office/drawing/2014/main" id="{D52D6074-606B-3140-A32A-D5F677893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3786" y="8335634"/>
                <a:ext cx="351554" cy="181269"/>
              </a:xfrm>
              <a:custGeom>
                <a:avLst/>
                <a:gdLst>
                  <a:gd name="T0" fmla="*/ 282 w 283"/>
                  <a:gd name="T1" fmla="*/ 39 h 146"/>
                  <a:gd name="T2" fmla="*/ 282 w 283"/>
                  <a:gd name="T3" fmla="*/ 39 h 146"/>
                  <a:gd name="T4" fmla="*/ 153 w 283"/>
                  <a:gd name="T5" fmla="*/ 121 h 146"/>
                  <a:gd name="T6" fmla="*/ 153 w 283"/>
                  <a:gd name="T7" fmla="*/ 121 h 146"/>
                  <a:gd name="T8" fmla="*/ 0 w 283"/>
                  <a:gd name="T9" fmla="*/ 137 h 146"/>
                  <a:gd name="T10" fmla="*/ 0 w 283"/>
                  <a:gd name="T11" fmla="*/ 137 h 146"/>
                  <a:gd name="T12" fmla="*/ 118 w 283"/>
                  <a:gd name="T13" fmla="*/ 23 h 146"/>
                  <a:gd name="T14" fmla="*/ 118 w 283"/>
                  <a:gd name="T15" fmla="*/ 23 h 146"/>
                  <a:gd name="T16" fmla="*/ 282 w 283"/>
                  <a:gd name="T17" fmla="*/ 3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146">
                    <a:moveTo>
                      <a:pt x="282" y="39"/>
                    </a:moveTo>
                    <a:lnTo>
                      <a:pt x="282" y="39"/>
                    </a:lnTo>
                    <a:cubicBezTo>
                      <a:pt x="250" y="73"/>
                      <a:pt x="206" y="102"/>
                      <a:pt x="153" y="121"/>
                    </a:cubicBezTo>
                    <a:lnTo>
                      <a:pt x="153" y="121"/>
                    </a:lnTo>
                    <a:cubicBezTo>
                      <a:pt x="101" y="139"/>
                      <a:pt x="47" y="145"/>
                      <a:pt x="0" y="137"/>
                    </a:cubicBezTo>
                    <a:lnTo>
                      <a:pt x="0" y="137"/>
                    </a:lnTo>
                    <a:cubicBezTo>
                      <a:pt x="5" y="93"/>
                      <a:pt x="51" y="47"/>
                      <a:pt x="118" y="23"/>
                    </a:cubicBezTo>
                    <a:lnTo>
                      <a:pt x="118" y="23"/>
                    </a:lnTo>
                    <a:cubicBezTo>
                      <a:pt x="184" y="0"/>
                      <a:pt x="251" y="7"/>
                      <a:pt x="282" y="3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8582740C-AED7-704E-8C32-97E73A5B2B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78433" y="8110418"/>
                <a:ext cx="494374" cy="368035"/>
              </a:xfrm>
              <a:custGeom>
                <a:avLst/>
                <a:gdLst>
                  <a:gd name="T0" fmla="*/ 354 w 397"/>
                  <a:gd name="T1" fmla="*/ 49 h 295"/>
                  <a:gd name="T2" fmla="*/ 354 w 397"/>
                  <a:gd name="T3" fmla="*/ 49 h 295"/>
                  <a:gd name="T4" fmla="*/ 374 w 397"/>
                  <a:gd name="T5" fmla="*/ 79 h 295"/>
                  <a:gd name="T6" fmla="*/ 374 w 397"/>
                  <a:gd name="T7" fmla="*/ 79 h 295"/>
                  <a:gd name="T8" fmla="*/ 230 w 397"/>
                  <a:gd name="T9" fmla="*/ 258 h 295"/>
                  <a:gd name="T10" fmla="*/ 230 w 397"/>
                  <a:gd name="T11" fmla="*/ 258 h 295"/>
                  <a:gd name="T12" fmla="*/ 5 w 397"/>
                  <a:gd name="T13" fmla="*/ 209 h 295"/>
                  <a:gd name="T14" fmla="*/ 5 w 397"/>
                  <a:gd name="T15" fmla="*/ 209 h 295"/>
                  <a:gd name="T16" fmla="*/ 3 w 397"/>
                  <a:gd name="T17" fmla="*/ 167 h 295"/>
                  <a:gd name="T18" fmla="*/ 3 w 397"/>
                  <a:gd name="T19" fmla="*/ 167 h 295"/>
                  <a:gd name="T20" fmla="*/ 149 w 397"/>
                  <a:gd name="T21" fmla="*/ 30 h 295"/>
                  <a:gd name="T22" fmla="*/ 149 w 397"/>
                  <a:gd name="T23" fmla="*/ 30 h 295"/>
                  <a:gd name="T24" fmla="*/ 354 w 397"/>
                  <a:gd name="T25" fmla="*/ 4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7" h="295">
                    <a:moveTo>
                      <a:pt x="354" y="49"/>
                    </a:moveTo>
                    <a:lnTo>
                      <a:pt x="354" y="49"/>
                    </a:lnTo>
                    <a:cubicBezTo>
                      <a:pt x="363" y="58"/>
                      <a:pt x="370" y="68"/>
                      <a:pt x="374" y="79"/>
                    </a:cubicBezTo>
                    <a:lnTo>
                      <a:pt x="374" y="79"/>
                    </a:lnTo>
                    <a:cubicBezTo>
                      <a:pt x="396" y="142"/>
                      <a:pt x="331" y="223"/>
                      <a:pt x="230" y="258"/>
                    </a:cubicBezTo>
                    <a:lnTo>
                      <a:pt x="230" y="258"/>
                    </a:lnTo>
                    <a:cubicBezTo>
                      <a:pt x="129" y="294"/>
                      <a:pt x="27" y="272"/>
                      <a:pt x="5" y="209"/>
                    </a:cubicBezTo>
                    <a:lnTo>
                      <a:pt x="5" y="209"/>
                    </a:lnTo>
                    <a:cubicBezTo>
                      <a:pt x="1" y="196"/>
                      <a:pt x="0" y="181"/>
                      <a:pt x="3" y="167"/>
                    </a:cubicBezTo>
                    <a:lnTo>
                      <a:pt x="3" y="167"/>
                    </a:lnTo>
                    <a:cubicBezTo>
                      <a:pt x="12" y="114"/>
                      <a:pt x="69" y="58"/>
                      <a:pt x="149" y="30"/>
                    </a:cubicBezTo>
                    <a:lnTo>
                      <a:pt x="149" y="30"/>
                    </a:lnTo>
                    <a:cubicBezTo>
                      <a:pt x="232" y="0"/>
                      <a:pt x="315" y="9"/>
                      <a:pt x="354" y="4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85">
                <a:extLst>
                  <a:ext uri="{FF2B5EF4-FFF2-40B4-BE49-F238E27FC236}">
                    <a16:creationId xmlns:a16="http://schemas.microsoft.com/office/drawing/2014/main" id="{A4847C8F-FDA3-B440-817D-785B917F3B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3925" y="8110418"/>
                <a:ext cx="439443" cy="230708"/>
              </a:xfrm>
              <a:custGeom>
                <a:avLst/>
                <a:gdLst>
                  <a:gd name="T0" fmla="*/ 351 w 352"/>
                  <a:gd name="T1" fmla="*/ 49 h 184"/>
                  <a:gd name="T2" fmla="*/ 351 w 352"/>
                  <a:gd name="T3" fmla="*/ 49 h 184"/>
                  <a:gd name="T4" fmla="*/ 196 w 352"/>
                  <a:gd name="T5" fmla="*/ 156 h 184"/>
                  <a:gd name="T6" fmla="*/ 196 w 352"/>
                  <a:gd name="T7" fmla="*/ 156 h 184"/>
                  <a:gd name="T8" fmla="*/ 0 w 352"/>
                  <a:gd name="T9" fmla="*/ 167 h 184"/>
                  <a:gd name="T10" fmla="*/ 0 w 352"/>
                  <a:gd name="T11" fmla="*/ 167 h 184"/>
                  <a:gd name="T12" fmla="*/ 146 w 352"/>
                  <a:gd name="T13" fmla="*/ 30 h 184"/>
                  <a:gd name="T14" fmla="*/ 146 w 352"/>
                  <a:gd name="T15" fmla="*/ 30 h 184"/>
                  <a:gd name="T16" fmla="*/ 351 w 352"/>
                  <a:gd name="T17" fmla="*/ 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2" h="184">
                    <a:moveTo>
                      <a:pt x="351" y="49"/>
                    </a:moveTo>
                    <a:lnTo>
                      <a:pt x="351" y="49"/>
                    </a:lnTo>
                    <a:cubicBezTo>
                      <a:pt x="317" y="93"/>
                      <a:pt x="263" y="132"/>
                      <a:pt x="196" y="156"/>
                    </a:cubicBezTo>
                    <a:lnTo>
                      <a:pt x="196" y="156"/>
                    </a:lnTo>
                    <a:cubicBezTo>
                      <a:pt x="126" y="180"/>
                      <a:pt x="56" y="183"/>
                      <a:pt x="0" y="167"/>
                    </a:cubicBezTo>
                    <a:lnTo>
                      <a:pt x="0" y="167"/>
                    </a:lnTo>
                    <a:cubicBezTo>
                      <a:pt x="9" y="114"/>
                      <a:pt x="66" y="58"/>
                      <a:pt x="146" y="30"/>
                    </a:cubicBezTo>
                    <a:lnTo>
                      <a:pt x="146" y="30"/>
                    </a:lnTo>
                    <a:cubicBezTo>
                      <a:pt x="229" y="0"/>
                      <a:pt x="312" y="9"/>
                      <a:pt x="351" y="4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86">
                <a:extLst>
                  <a:ext uri="{FF2B5EF4-FFF2-40B4-BE49-F238E27FC236}">
                    <a16:creationId xmlns:a16="http://schemas.microsoft.com/office/drawing/2014/main" id="{2B945E4D-C9F0-A14A-8268-A7FB80671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5051" y="7885202"/>
                <a:ext cx="554797" cy="417472"/>
              </a:xfrm>
              <a:custGeom>
                <a:avLst/>
                <a:gdLst>
                  <a:gd name="T0" fmla="*/ 410 w 444"/>
                  <a:gd name="T1" fmla="*/ 76 h 334"/>
                  <a:gd name="T2" fmla="*/ 410 w 444"/>
                  <a:gd name="T3" fmla="*/ 76 h 334"/>
                  <a:gd name="T4" fmla="*/ 417 w 444"/>
                  <a:gd name="T5" fmla="*/ 92 h 334"/>
                  <a:gd name="T6" fmla="*/ 417 w 444"/>
                  <a:gd name="T7" fmla="*/ 92 h 334"/>
                  <a:gd name="T8" fmla="*/ 256 w 444"/>
                  <a:gd name="T9" fmla="*/ 293 h 334"/>
                  <a:gd name="T10" fmla="*/ 256 w 444"/>
                  <a:gd name="T11" fmla="*/ 293 h 334"/>
                  <a:gd name="T12" fmla="*/ 6 w 444"/>
                  <a:gd name="T13" fmla="*/ 238 h 334"/>
                  <a:gd name="T14" fmla="*/ 6 w 444"/>
                  <a:gd name="T15" fmla="*/ 238 h 334"/>
                  <a:gd name="T16" fmla="*/ 3 w 444"/>
                  <a:gd name="T17" fmla="*/ 190 h 334"/>
                  <a:gd name="T18" fmla="*/ 3 w 444"/>
                  <a:gd name="T19" fmla="*/ 190 h 334"/>
                  <a:gd name="T20" fmla="*/ 167 w 444"/>
                  <a:gd name="T21" fmla="*/ 37 h 334"/>
                  <a:gd name="T22" fmla="*/ 167 w 444"/>
                  <a:gd name="T23" fmla="*/ 37 h 334"/>
                  <a:gd name="T24" fmla="*/ 410 w 444"/>
                  <a:gd name="T25" fmla="*/ 7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334">
                    <a:moveTo>
                      <a:pt x="410" y="76"/>
                    </a:moveTo>
                    <a:lnTo>
                      <a:pt x="410" y="76"/>
                    </a:lnTo>
                    <a:cubicBezTo>
                      <a:pt x="413" y="82"/>
                      <a:pt x="415" y="87"/>
                      <a:pt x="417" y="92"/>
                    </a:cubicBezTo>
                    <a:lnTo>
                      <a:pt x="417" y="92"/>
                    </a:lnTo>
                    <a:cubicBezTo>
                      <a:pt x="443" y="164"/>
                      <a:pt x="370" y="253"/>
                      <a:pt x="256" y="293"/>
                    </a:cubicBezTo>
                    <a:lnTo>
                      <a:pt x="256" y="293"/>
                    </a:lnTo>
                    <a:cubicBezTo>
                      <a:pt x="143" y="333"/>
                      <a:pt x="31" y="309"/>
                      <a:pt x="6" y="238"/>
                    </a:cubicBezTo>
                    <a:lnTo>
                      <a:pt x="6" y="238"/>
                    </a:lnTo>
                    <a:cubicBezTo>
                      <a:pt x="0" y="222"/>
                      <a:pt x="0" y="206"/>
                      <a:pt x="3" y="190"/>
                    </a:cubicBezTo>
                    <a:lnTo>
                      <a:pt x="3" y="190"/>
                    </a:lnTo>
                    <a:cubicBezTo>
                      <a:pt x="14" y="130"/>
                      <a:pt x="77" y="68"/>
                      <a:pt x="167" y="37"/>
                    </a:cubicBezTo>
                    <a:lnTo>
                      <a:pt x="167" y="37"/>
                    </a:lnTo>
                    <a:cubicBezTo>
                      <a:pt x="271" y="0"/>
                      <a:pt x="375" y="19"/>
                      <a:pt x="410" y="7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87">
                <a:extLst>
                  <a:ext uri="{FF2B5EF4-FFF2-40B4-BE49-F238E27FC236}">
                    <a16:creationId xmlns:a16="http://schemas.microsoft.com/office/drawing/2014/main" id="{FF635C91-F6AA-9641-8D31-C19DC6A625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0542" y="7885202"/>
                <a:ext cx="510855" cy="263667"/>
              </a:xfrm>
              <a:custGeom>
                <a:avLst/>
                <a:gdLst>
                  <a:gd name="T0" fmla="*/ 407 w 408"/>
                  <a:gd name="T1" fmla="*/ 76 h 210"/>
                  <a:gd name="T2" fmla="*/ 407 w 408"/>
                  <a:gd name="T3" fmla="*/ 76 h 210"/>
                  <a:gd name="T4" fmla="*/ 222 w 408"/>
                  <a:gd name="T5" fmla="*/ 184 h 210"/>
                  <a:gd name="T6" fmla="*/ 222 w 408"/>
                  <a:gd name="T7" fmla="*/ 184 h 210"/>
                  <a:gd name="T8" fmla="*/ 21 w 408"/>
                  <a:gd name="T9" fmla="*/ 195 h 210"/>
                  <a:gd name="T10" fmla="*/ 21 w 408"/>
                  <a:gd name="T11" fmla="*/ 195 h 210"/>
                  <a:gd name="T12" fmla="*/ 0 w 408"/>
                  <a:gd name="T13" fmla="*/ 190 h 210"/>
                  <a:gd name="T14" fmla="*/ 0 w 408"/>
                  <a:gd name="T15" fmla="*/ 190 h 210"/>
                  <a:gd name="T16" fmla="*/ 164 w 408"/>
                  <a:gd name="T17" fmla="*/ 37 h 210"/>
                  <a:gd name="T18" fmla="*/ 164 w 408"/>
                  <a:gd name="T19" fmla="*/ 37 h 210"/>
                  <a:gd name="T20" fmla="*/ 407 w 408"/>
                  <a:gd name="T21" fmla="*/ 7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8" h="210">
                    <a:moveTo>
                      <a:pt x="407" y="76"/>
                    </a:moveTo>
                    <a:lnTo>
                      <a:pt x="407" y="76"/>
                    </a:lnTo>
                    <a:cubicBezTo>
                      <a:pt x="365" y="122"/>
                      <a:pt x="301" y="161"/>
                      <a:pt x="222" y="184"/>
                    </a:cubicBezTo>
                    <a:lnTo>
                      <a:pt x="222" y="184"/>
                    </a:lnTo>
                    <a:cubicBezTo>
                      <a:pt x="152" y="205"/>
                      <a:pt x="80" y="209"/>
                      <a:pt x="21" y="195"/>
                    </a:cubicBezTo>
                    <a:lnTo>
                      <a:pt x="21" y="195"/>
                    </a:lnTo>
                    <a:cubicBezTo>
                      <a:pt x="13" y="194"/>
                      <a:pt x="6" y="192"/>
                      <a:pt x="0" y="190"/>
                    </a:cubicBezTo>
                    <a:lnTo>
                      <a:pt x="0" y="190"/>
                    </a:lnTo>
                    <a:cubicBezTo>
                      <a:pt x="11" y="130"/>
                      <a:pt x="74" y="68"/>
                      <a:pt x="164" y="37"/>
                    </a:cubicBezTo>
                    <a:lnTo>
                      <a:pt x="164" y="37"/>
                    </a:lnTo>
                    <a:cubicBezTo>
                      <a:pt x="268" y="0"/>
                      <a:pt x="372" y="19"/>
                      <a:pt x="407" y="76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88">
                <a:extLst>
                  <a:ext uri="{FF2B5EF4-FFF2-40B4-BE49-F238E27FC236}">
                    <a16:creationId xmlns:a16="http://schemas.microsoft.com/office/drawing/2014/main" id="{F677ACDF-A68B-BC4E-91A0-2019008EC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6177" y="7638016"/>
                <a:ext cx="642684" cy="472402"/>
              </a:xfrm>
              <a:custGeom>
                <a:avLst/>
                <a:gdLst>
                  <a:gd name="T0" fmla="*/ 197 w 515"/>
                  <a:gd name="T1" fmla="*/ 183 h 379"/>
                  <a:gd name="T2" fmla="*/ 173 w 515"/>
                  <a:gd name="T3" fmla="*/ 90 h 379"/>
                  <a:gd name="T4" fmla="*/ 173 w 515"/>
                  <a:gd name="T5" fmla="*/ 90 h 379"/>
                  <a:gd name="T6" fmla="*/ 19 w 515"/>
                  <a:gd name="T7" fmla="*/ 276 h 379"/>
                  <a:gd name="T8" fmla="*/ 19 w 515"/>
                  <a:gd name="T9" fmla="*/ 276 h 379"/>
                  <a:gd name="T10" fmla="*/ 295 w 515"/>
                  <a:gd name="T11" fmla="*/ 339 h 379"/>
                  <a:gd name="T12" fmla="*/ 295 w 515"/>
                  <a:gd name="T13" fmla="*/ 339 h 379"/>
                  <a:gd name="T14" fmla="*/ 493 w 515"/>
                  <a:gd name="T15" fmla="*/ 138 h 379"/>
                  <a:gd name="T16" fmla="*/ 493 w 515"/>
                  <a:gd name="T17" fmla="*/ 138 h 379"/>
                  <a:gd name="T18" fmla="*/ 197 w 515"/>
                  <a:gd name="T19" fmla="*/ 18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379">
                    <a:moveTo>
                      <a:pt x="197" y="183"/>
                    </a:moveTo>
                    <a:lnTo>
                      <a:pt x="173" y="90"/>
                    </a:lnTo>
                    <a:lnTo>
                      <a:pt x="173" y="90"/>
                    </a:lnTo>
                    <a:cubicBezTo>
                      <a:pt x="67" y="134"/>
                      <a:pt x="0" y="212"/>
                      <a:pt x="19" y="276"/>
                    </a:cubicBezTo>
                    <a:lnTo>
                      <a:pt x="19" y="276"/>
                    </a:lnTo>
                    <a:cubicBezTo>
                      <a:pt x="40" y="350"/>
                      <a:pt x="164" y="378"/>
                      <a:pt x="295" y="339"/>
                    </a:cubicBezTo>
                    <a:lnTo>
                      <a:pt x="295" y="339"/>
                    </a:lnTo>
                    <a:cubicBezTo>
                      <a:pt x="425" y="301"/>
                      <a:pt x="514" y="211"/>
                      <a:pt x="493" y="138"/>
                    </a:cubicBezTo>
                    <a:lnTo>
                      <a:pt x="493" y="138"/>
                    </a:lnTo>
                    <a:cubicBezTo>
                      <a:pt x="431" y="0"/>
                      <a:pt x="197" y="183"/>
                      <a:pt x="197" y="18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89">
                <a:extLst>
                  <a:ext uri="{FF2B5EF4-FFF2-40B4-BE49-F238E27FC236}">
                    <a16:creationId xmlns:a16="http://schemas.microsoft.com/office/drawing/2014/main" id="{1412103F-142E-494A-87C9-A26F81F18B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6356" y="8335632"/>
                <a:ext cx="395500" cy="285639"/>
              </a:xfrm>
              <a:custGeom>
                <a:avLst/>
                <a:gdLst>
                  <a:gd name="T0" fmla="*/ 32 w 316"/>
                  <a:gd name="T1" fmla="*/ 39 h 231"/>
                  <a:gd name="T2" fmla="*/ 32 w 316"/>
                  <a:gd name="T3" fmla="*/ 39 h 231"/>
                  <a:gd name="T4" fmla="*/ 18 w 316"/>
                  <a:gd name="T5" fmla="*/ 61 h 231"/>
                  <a:gd name="T6" fmla="*/ 18 w 316"/>
                  <a:gd name="T7" fmla="*/ 61 h 231"/>
                  <a:gd name="T8" fmla="*/ 133 w 316"/>
                  <a:gd name="T9" fmla="*/ 202 h 231"/>
                  <a:gd name="T10" fmla="*/ 133 w 316"/>
                  <a:gd name="T11" fmla="*/ 202 h 231"/>
                  <a:gd name="T12" fmla="*/ 311 w 316"/>
                  <a:gd name="T13" fmla="*/ 164 h 231"/>
                  <a:gd name="T14" fmla="*/ 311 w 316"/>
                  <a:gd name="T15" fmla="*/ 164 h 231"/>
                  <a:gd name="T16" fmla="*/ 314 w 316"/>
                  <a:gd name="T17" fmla="*/ 137 h 231"/>
                  <a:gd name="T18" fmla="*/ 314 w 316"/>
                  <a:gd name="T19" fmla="*/ 137 h 231"/>
                  <a:gd name="T20" fmla="*/ 196 w 316"/>
                  <a:gd name="T21" fmla="*/ 23 h 231"/>
                  <a:gd name="T22" fmla="*/ 196 w 316"/>
                  <a:gd name="T23" fmla="*/ 23 h 231"/>
                  <a:gd name="T24" fmla="*/ 32 w 316"/>
                  <a:gd name="T25" fmla="*/ 39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16" h="231">
                    <a:moveTo>
                      <a:pt x="32" y="39"/>
                    </a:moveTo>
                    <a:lnTo>
                      <a:pt x="32" y="39"/>
                    </a:lnTo>
                    <a:cubicBezTo>
                      <a:pt x="26" y="45"/>
                      <a:pt x="21" y="52"/>
                      <a:pt x="18" y="61"/>
                    </a:cubicBezTo>
                    <a:lnTo>
                      <a:pt x="18" y="61"/>
                    </a:lnTo>
                    <a:cubicBezTo>
                      <a:pt x="0" y="110"/>
                      <a:pt x="52" y="173"/>
                      <a:pt x="133" y="202"/>
                    </a:cubicBezTo>
                    <a:lnTo>
                      <a:pt x="133" y="202"/>
                    </a:lnTo>
                    <a:cubicBezTo>
                      <a:pt x="214" y="230"/>
                      <a:pt x="293" y="213"/>
                      <a:pt x="311" y="164"/>
                    </a:cubicBezTo>
                    <a:lnTo>
                      <a:pt x="311" y="164"/>
                    </a:lnTo>
                    <a:cubicBezTo>
                      <a:pt x="314" y="155"/>
                      <a:pt x="315" y="147"/>
                      <a:pt x="314" y="137"/>
                    </a:cubicBezTo>
                    <a:lnTo>
                      <a:pt x="314" y="137"/>
                    </a:lnTo>
                    <a:cubicBezTo>
                      <a:pt x="309" y="93"/>
                      <a:pt x="262" y="47"/>
                      <a:pt x="196" y="23"/>
                    </a:cubicBezTo>
                    <a:lnTo>
                      <a:pt x="196" y="23"/>
                    </a:lnTo>
                    <a:cubicBezTo>
                      <a:pt x="128" y="0"/>
                      <a:pt x="63" y="7"/>
                      <a:pt x="32" y="3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90">
                <a:extLst>
                  <a:ext uri="{FF2B5EF4-FFF2-40B4-BE49-F238E27FC236}">
                    <a16:creationId xmlns:a16="http://schemas.microsoft.com/office/drawing/2014/main" id="{B13317C5-9C54-B146-A95A-2E154D3D89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4809" y="8335634"/>
                <a:ext cx="351554" cy="181269"/>
              </a:xfrm>
              <a:custGeom>
                <a:avLst/>
                <a:gdLst>
                  <a:gd name="T0" fmla="*/ 0 w 283"/>
                  <a:gd name="T1" fmla="*/ 39 h 146"/>
                  <a:gd name="T2" fmla="*/ 0 w 283"/>
                  <a:gd name="T3" fmla="*/ 39 h 146"/>
                  <a:gd name="T4" fmla="*/ 128 w 283"/>
                  <a:gd name="T5" fmla="*/ 121 h 146"/>
                  <a:gd name="T6" fmla="*/ 128 w 283"/>
                  <a:gd name="T7" fmla="*/ 121 h 146"/>
                  <a:gd name="T8" fmla="*/ 282 w 283"/>
                  <a:gd name="T9" fmla="*/ 137 h 146"/>
                  <a:gd name="T10" fmla="*/ 282 w 283"/>
                  <a:gd name="T11" fmla="*/ 137 h 146"/>
                  <a:gd name="T12" fmla="*/ 164 w 283"/>
                  <a:gd name="T13" fmla="*/ 23 h 146"/>
                  <a:gd name="T14" fmla="*/ 164 w 283"/>
                  <a:gd name="T15" fmla="*/ 23 h 146"/>
                  <a:gd name="T16" fmla="*/ 0 w 283"/>
                  <a:gd name="T17" fmla="*/ 3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3" h="146">
                    <a:moveTo>
                      <a:pt x="0" y="39"/>
                    </a:moveTo>
                    <a:lnTo>
                      <a:pt x="0" y="39"/>
                    </a:lnTo>
                    <a:cubicBezTo>
                      <a:pt x="31" y="73"/>
                      <a:pt x="75" y="102"/>
                      <a:pt x="128" y="121"/>
                    </a:cubicBezTo>
                    <a:lnTo>
                      <a:pt x="128" y="121"/>
                    </a:lnTo>
                    <a:cubicBezTo>
                      <a:pt x="180" y="139"/>
                      <a:pt x="234" y="145"/>
                      <a:pt x="282" y="137"/>
                    </a:cubicBezTo>
                    <a:lnTo>
                      <a:pt x="282" y="137"/>
                    </a:lnTo>
                    <a:cubicBezTo>
                      <a:pt x="277" y="93"/>
                      <a:pt x="230" y="47"/>
                      <a:pt x="164" y="23"/>
                    </a:cubicBezTo>
                    <a:lnTo>
                      <a:pt x="164" y="23"/>
                    </a:lnTo>
                    <a:cubicBezTo>
                      <a:pt x="96" y="0"/>
                      <a:pt x="31" y="7"/>
                      <a:pt x="0" y="3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91">
                <a:extLst>
                  <a:ext uri="{FF2B5EF4-FFF2-40B4-BE49-F238E27FC236}">
                    <a16:creationId xmlns:a16="http://schemas.microsoft.com/office/drawing/2014/main" id="{26ABF1F7-285F-6E41-8EF4-5B755C5432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7345" y="8110418"/>
                <a:ext cx="494374" cy="368035"/>
              </a:xfrm>
              <a:custGeom>
                <a:avLst/>
                <a:gdLst>
                  <a:gd name="T0" fmla="*/ 43 w 398"/>
                  <a:gd name="T1" fmla="*/ 49 h 295"/>
                  <a:gd name="T2" fmla="*/ 43 w 398"/>
                  <a:gd name="T3" fmla="*/ 49 h 295"/>
                  <a:gd name="T4" fmla="*/ 23 w 398"/>
                  <a:gd name="T5" fmla="*/ 79 h 295"/>
                  <a:gd name="T6" fmla="*/ 23 w 398"/>
                  <a:gd name="T7" fmla="*/ 79 h 295"/>
                  <a:gd name="T8" fmla="*/ 167 w 398"/>
                  <a:gd name="T9" fmla="*/ 258 h 295"/>
                  <a:gd name="T10" fmla="*/ 167 w 398"/>
                  <a:gd name="T11" fmla="*/ 258 h 295"/>
                  <a:gd name="T12" fmla="*/ 391 w 398"/>
                  <a:gd name="T13" fmla="*/ 209 h 295"/>
                  <a:gd name="T14" fmla="*/ 391 w 398"/>
                  <a:gd name="T15" fmla="*/ 209 h 295"/>
                  <a:gd name="T16" fmla="*/ 394 w 398"/>
                  <a:gd name="T17" fmla="*/ 167 h 295"/>
                  <a:gd name="T18" fmla="*/ 394 w 398"/>
                  <a:gd name="T19" fmla="*/ 167 h 295"/>
                  <a:gd name="T20" fmla="*/ 247 w 398"/>
                  <a:gd name="T21" fmla="*/ 30 h 295"/>
                  <a:gd name="T22" fmla="*/ 247 w 398"/>
                  <a:gd name="T23" fmla="*/ 30 h 295"/>
                  <a:gd name="T24" fmla="*/ 43 w 398"/>
                  <a:gd name="T25" fmla="*/ 49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8" h="295">
                    <a:moveTo>
                      <a:pt x="43" y="49"/>
                    </a:moveTo>
                    <a:lnTo>
                      <a:pt x="43" y="49"/>
                    </a:lnTo>
                    <a:cubicBezTo>
                      <a:pt x="33" y="58"/>
                      <a:pt x="27" y="68"/>
                      <a:pt x="23" y="79"/>
                    </a:cubicBezTo>
                    <a:lnTo>
                      <a:pt x="23" y="79"/>
                    </a:lnTo>
                    <a:cubicBezTo>
                      <a:pt x="0" y="142"/>
                      <a:pt x="65" y="223"/>
                      <a:pt x="167" y="258"/>
                    </a:cubicBezTo>
                    <a:lnTo>
                      <a:pt x="167" y="258"/>
                    </a:lnTo>
                    <a:cubicBezTo>
                      <a:pt x="268" y="294"/>
                      <a:pt x="368" y="272"/>
                      <a:pt x="391" y="209"/>
                    </a:cubicBezTo>
                    <a:lnTo>
                      <a:pt x="391" y="209"/>
                    </a:lnTo>
                    <a:cubicBezTo>
                      <a:pt x="395" y="196"/>
                      <a:pt x="397" y="181"/>
                      <a:pt x="394" y="167"/>
                    </a:cubicBezTo>
                    <a:lnTo>
                      <a:pt x="394" y="167"/>
                    </a:lnTo>
                    <a:cubicBezTo>
                      <a:pt x="384" y="114"/>
                      <a:pt x="327" y="58"/>
                      <a:pt x="247" y="30"/>
                    </a:cubicBezTo>
                    <a:lnTo>
                      <a:pt x="247" y="30"/>
                    </a:lnTo>
                    <a:cubicBezTo>
                      <a:pt x="164" y="0"/>
                      <a:pt x="82" y="9"/>
                      <a:pt x="43" y="4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92">
                <a:extLst>
                  <a:ext uri="{FF2B5EF4-FFF2-40B4-BE49-F238E27FC236}">
                    <a16:creationId xmlns:a16="http://schemas.microsoft.com/office/drawing/2014/main" id="{0E93F50B-99FD-1D41-BF6B-023FC2980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2273" y="8110418"/>
                <a:ext cx="439443" cy="230708"/>
              </a:xfrm>
              <a:custGeom>
                <a:avLst/>
                <a:gdLst>
                  <a:gd name="T0" fmla="*/ 0 w 352"/>
                  <a:gd name="T1" fmla="*/ 49 h 184"/>
                  <a:gd name="T2" fmla="*/ 0 w 352"/>
                  <a:gd name="T3" fmla="*/ 49 h 184"/>
                  <a:gd name="T4" fmla="*/ 154 w 352"/>
                  <a:gd name="T5" fmla="*/ 156 h 184"/>
                  <a:gd name="T6" fmla="*/ 154 w 352"/>
                  <a:gd name="T7" fmla="*/ 156 h 184"/>
                  <a:gd name="T8" fmla="*/ 351 w 352"/>
                  <a:gd name="T9" fmla="*/ 167 h 184"/>
                  <a:gd name="T10" fmla="*/ 351 w 352"/>
                  <a:gd name="T11" fmla="*/ 167 h 184"/>
                  <a:gd name="T12" fmla="*/ 204 w 352"/>
                  <a:gd name="T13" fmla="*/ 30 h 184"/>
                  <a:gd name="T14" fmla="*/ 204 w 352"/>
                  <a:gd name="T15" fmla="*/ 30 h 184"/>
                  <a:gd name="T16" fmla="*/ 0 w 352"/>
                  <a:gd name="T17" fmla="*/ 49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2" h="184">
                    <a:moveTo>
                      <a:pt x="0" y="49"/>
                    </a:moveTo>
                    <a:lnTo>
                      <a:pt x="0" y="49"/>
                    </a:lnTo>
                    <a:cubicBezTo>
                      <a:pt x="34" y="93"/>
                      <a:pt x="87" y="132"/>
                      <a:pt x="154" y="156"/>
                    </a:cubicBezTo>
                    <a:lnTo>
                      <a:pt x="154" y="156"/>
                    </a:lnTo>
                    <a:cubicBezTo>
                      <a:pt x="225" y="180"/>
                      <a:pt x="295" y="183"/>
                      <a:pt x="351" y="167"/>
                    </a:cubicBezTo>
                    <a:lnTo>
                      <a:pt x="351" y="167"/>
                    </a:lnTo>
                    <a:cubicBezTo>
                      <a:pt x="341" y="114"/>
                      <a:pt x="284" y="58"/>
                      <a:pt x="204" y="30"/>
                    </a:cubicBezTo>
                    <a:lnTo>
                      <a:pt x="204" y="30"/>
                    </a:lnTo>
                    <a:cubicBezTo>
                      <a:pt x="121" y="0"/>
                      <a:pt x="39" y="9"/>
                      <a:pt x="0" y="4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93">
                <a:extLst>
                  <a:ext uri="{FF2B5EF4-FFF2-40B4-BE49-F238E27FC236}">
                    <a16:creationId xmlns:a16="http://schemas.microsoft.com/office/drawing/2014/main" id="{0273E59C-384F-BF44-8748-E3296812D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0301" y="7885202"/>
                <a:ext cx="554799" cy="417472"/>
              </a:xfrm>
              <a:custGeom>
                <a:avLst/>
                <a:gdLst>
                  <a:gd name="T0" fmla="*/ 33 w 444"/>
                  <a:gd name="T1" fmla="*/ 76 h 334"/>
                  <a:gd name="T2" fmla="*/ 33 w 444"/>
                  <a:gd name="T3" fmla="*/ 76 h 334"/>
                  <a:gd name="T4" fmla="*/ 25 w 444"/>
                  <a:gd name="T5" fmla="*/ 92 h 334"/>
                  <a:gd name="T6" fmla="*/ 25 w 444"/>
                  <a:gd name="T7" fmla="*/ 92 h 334"/>
                  <a:gd name="T8" fmla="*/ 185 w 444"/>
                  <a:gd name="T9" fmla="*/ 293 h 334"/>
                  <a:gd name="T10" fmla="*/ 185 w 444"/>
                  <a:gd name="T11" fmla="*/ 293 h 334"/>
                  <a:gd name="T12" fmla="*/ 437 w 444"/>
                  <a:gd name="T13" fmla="*/ 238 h 334"/>
                  <a:gd name="T14" fmla="*/ 437 w 444"/>
                  <a:gd name="T15" fmla="*/ 238 h 334"/>
                  <a:gd name="T16" fmla="*/ 440 w 444"/>
                  <a:gd name="T17" fmla="*/ 190 h 334"/>
                  <a:gd name="T18" fmla="*/ 440 w 444"/>
                  <a:gd name="T19" fmla="*/ 190 h 334"/>
                  <a:gd name="T20" fmla="*/ 276 w 444"/>
                  <a:gd name="T21" fmla="*/ 37 h 334"/>
                  <a:gd name="T22" fmla="*/ 276 w 444"/>
                  <a:gd name="T23" fmla="*/ 37 h 334"/>
                  <a:gd name="T24" fmla="*/ 33 w 444"/>
                  <a:gd name="T25" fmla="*/ 7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4" h="334">
                    <a:moveTo>
                      <a:pt x="33" y="76"/>
                    </a:moveTo>
                    <a:lnTo>
                      <a:pt x="33" y="76"/>
                    </a:lnTo>
                    <a:cubicBezTo>
                      <a:pt x="29" y="82"/>
                      <a:pt x="27" y="87"/>
                      <a:pt x="25" y="92"/>
                    </a:cubicBezTo>
                    <a:lnTo>
                      <a:pt x="25" y="92"/>
                    </a:lnTo>
                    <a:cubicBezTo>
                      <a:pt x="0" y="164"/>
                      <a:pt x="72" y="253"/>
                      <a:pt x="185" y="293"/>
                    </a:cubicBezTo>
                    <a:lnTo>
                      <a:pt x="185" y="293"/>
                    </a:lnTo>
                    <a:cubicBezTo>
                      <a:pt x="299" y="333"/>
                      <a:pt x="412" y="309"/>
                      <a:pt x="437" y="238"/>
                    </a:cubicBezTo>
                    <a:lnTo>
                      <a:pt x="437" y="238"/>
                    </a:lnTo>
                    <a:cubicBezTo>
                      <a:pt x="442" y="222"/>
                      <a:pt x="443" y="206"/>
                      <a:pt x="440" y="190"/>
                    </a:cubicBezTo>
                    <a:lnTo>
                      <a:pt x="440" y="190"/>
                    </a:lnTo>
                    <a:cubicBezTo>
                      <a:pt x="428" y="130"/>
                      <a:pt x="365" y="68"/>
                      <a:pt x="276" y="37"/>
                    </a:cubicBezTo>
                    <a:lnTo>
                      <a:pt x="276" y="37"/>
                    </a:lnTo>
                    <a:cubicBezTo>
                      <a:pt x="171" y="0"/>
                      <a:pt x="68" y="19"/>
                      <a:pt x="33" y="7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94">
                <a:extLst>
                  <a:ext uri="{FF2B5EF4-FFF2-40B4-BE49-F238E27FC236}">
                    <a16:creationId xmlns:a16="http://schemas.microsoft.com/office/drawing/2014/main" id="{94045C86-5392-F548-992B-2253D2ECFB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4245" y="7885202"/>
                <a:ext cx="510855" cy="263667"/>
              </a:xfrm>
              <a:custGeom>
                <a:avLst/>
                <a:gdLst>
                  <a:gd name="T0" fmla="*/ 0 w 408"/>
                  <a:gd name="T1" fmla="*/ 76 h 210"/>
                  <a:gd name="T2" fmla="*/ 0 w 408"/>
                  <a:gd name="T3" fmla="*/ 76 h 210"/>
                  <a:gd name="T4" fmla="*/ 184 w 408"/>
                  <a:gd name="T5" fmla="*/ 184 h 210"/>
                  <a:gd name="T6" fmla="*/ 184 w 408"/>
                  <a:gd name="T7" fmla="*/ 184 h 210"/>
                  <a:gd name="T8" fmla="*/ 386 w 408"/>
                  <a:gd name="T9" fmla="*/ 195 h 210"/>
                  <a:gd name="T10" fmla="*/ 386 w 408"/>
                  <a:gd name="T11" fmla="*/ 195 h 210"/>
                  <a:gd name="T12" fmla="*/ 407 w 408"/>
                  <a:gd name="T13" fmla="*/ 190 h 210"/>
                  <a:gd name="T14" fmla="*/ 407 w 408"/>
                  <a:gd name="T15" fmla="*/ 190 h 210"/>
                  <a:gd name="T16" fmla="*/ 243 w 408"/>
                  <a:gd name="T17" fmla="*/ 37 h 210"/>
                  <a:gd name="T18" fmla="*/ 243 w 408"/>
                  <a:gd name="T19" fmla="*/ 37 h 210"/>
                  <a:gd name="T20" fmla="*/ 0 w 408"/>
                  <a:gd name="T21" fmla="*/ 7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8" h="210">
                    <a:moveTo>
                      <a:pt x="0" y="76"/>
                    </a:moveTo>
                    <a:lnTo>
                      <a:pt x="0" y="76"/>
                    </a:lnTo>
                    <a:cubicBezTo>
                      <a:pt x="41" y="122"/>
                      <a:pt x="105" y="161"/>
                      <a:pt x="184" y="184"/>
                    </a:cubicBezTo>
                    <a:lnTo>
                      <a:pt x="184" y="184"/>
                    </a:lnTo>
                    <a:cubicBezTo>
                      <a:pt x="254" y="205"/>
                      <a:pt x="326" y="209"/>
                      <a:pt x="386" y="195"/>
                    </a:cubicBezTo>
                    <a:lnTo>
                      <a:pt x="386" y="195"/>
                    </a:lnTo>
                    <a:cubicBezTo>
                      <a:pt x="393" y="194"/>
                      <a:pt x="400" y="192"/>
                      <a:pt x="407" y="190"/>
                    </a:cubicBezTo>
                    <a:lnTo>
                      <a:pt x="407" y="190"/>
                    </a:lnTo>
                    <a:cubicBezTo>
                      <a:pt x="395" y="130"/>
                      <a:pt x="332" y="68"/>
                      <a:pt x="243" y="37"/>
                    </a:cubicBezTo>
                    <a:lnTo>
                      <a:pt x="243" y="37"/>
                    </a:lnTo>
                    <a:cubicBezTo>
                      <a:pt x="138" y="0"/>
                      <a:pt x="35" y="19"/>
                      <a:pt x="0" y="76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95">
                <a:extLst>
                  <a:ext uri="{FF2B5EF4-FFF2-40B4-BE49-F238E27FC236}">
                    <a16:creationId xmlns:a16="http://schemas.microsoft.com/office/drawing/2014/main" id="{E53FE0D0-6FEE-6A4E-8934-7E0B5C8791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1286" y="7638016"/>
                <a:ext cx="642688" cy="472402"/>
              </a:xfrm>
              <a:custGeom>
                <a:avLst/>
                <a:gdLst>
                  <a:gd name="T0" fmla="*/ 318 w 515"/>
                  <a:gd name="T1" fmla="*/ 183 h 379"/>
                  <a:gd name="T2" fmla="*/ 341 w 515"/>
                  <a:gd name="T3" fmla="*/ 90 h 379"/>
                  <a:gd name="T4" fmla="*/ 341 w 515"/>
                  <a:gd name="T5" fmla="*/ 90 h 379"/>
                  <a:gd name="T6" fmla="*/ 495 w 515"/>
                  <a:gd name="T7" fmla="*/ 276 h 379"/>
                  <a:gd name="T8" fmla="*/ 495 w 515"/>
                  <a:gd name="T9" fmla="*/ 276 h 379"/>
                  <a:gd name="T10" fmla="*/ 219 w 515"/>
                  <a:gd name="T11" fmla="*/ 339 h 379"/>
                  <a:gd name="T12" fmla="*/ 219 w 515"/>
                  <a:gd name="T13" fmla="*/ 339 h 379"/>
                  <a:gd name="T14" fmla="*/ 21 w 515"/>
                  <a:gd name="T15" fmla="*/ 138 h 379"/>
                  <a:gd name="T16" fmla="*/ 21 w 515"/>
                  <a:gd name="T17" fmla="*/ 138 h 379"/>
                  <a:gd name="T18" fmla="*/ 318 w 515"/>
                  <a:gd name="T19" fmla="*/ 183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379">
                    <a:moveTo>
                      <a:pt x="318" y="183"/>
                    </a:moveTo>
                    <a:lnTo>
                      <a:pt x="341" y="90"/>
                    </a:lnTo>
                    <a:lnTo>
                      <a:pt x="341" y="90"/>
                    </a:lnTo>
                    <a:cubicBezTo>
                      <a:pt x="447" y="134"/>
                      <a:pt x="514" y="212"/>
                      <a:pt x="495" y="276"/>
                    </a:cubicBezTo>
                    <a:lnTo>
                      <a:pt x="495" y="276"/>
                    </a:lnTo>
                    <a:cubicBezTo>
                      <a:pt x="474" y="350"/>
                      <a:pt x="350" y="378"/>
                      <a:pt x="219" y="339"/>
                    </a:cubicBezTo>
                    <a:lnTo>
                      <a:pt x="219" y="339"/>
                    </a:lnTo>
                    <a:cubicBezTo>
                      <a:pt x="89" y="301"/>
                      <a:pt x="0" y="211"/>
                      <a:pt x="21" y="138"/>
                    </a:cubicBezTo>
                    <a:lnTo>
                      <a:pt x="21" y="138"/>
                    </a:lnTo>
                    <a:cubicBezTo>
                      <a:pt x="84" y="0"/>
                      <a:pt x="318" y="183"/>
                      <a:pt x="318" y="18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96">
                <a:extLst>
                  <a:ext uri="{FF2B5EF4-FFF2-40B4-BE49-F238E27FC236}">
                    <a16:creationId xmlns:a16="http://schemas.microsoft.com/office/drawing/2014/main" id="{711DB018-56B3-1440-BC78-31A08A9B4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9564" y="4929945"/>
                <a:ext cx="2460884" cy="1082129"/>
              </a:xfrm>
              <a:custGeom>
                <a:avLst/>
                <a:gdLst>
                  <a:gd name="T0" fmla="*/ 1974 w 1975"/>
                  <a:gd name="T1" fmla="*/ 516 h 867"/>
                  <a:gd name="T2" fmla="*/ 1974 w 1975"/>
                  <a:gd name="T3" fmla="*/ 516 h 867"/>
                  <a:gd name="T4" fmla="*/ 0 w 1975"/>
                  <a:gd name="T5" fmla="*/ 502 h 867"/>
                  <a:gd name="T6" fmla="*/ 0 w 1975"/>
                  <a:gd name="T7" fmla="*/ 502 h 867"/>
                  <a:gd name="T8" fmla="*/ 144 w 1975"/>
                  <a:gd name="T9" fmla="*/ 419 h 867"/>
                  <a:gd name="T10" fmla="*/ 144 w 1975"/>
                  <a:gd name="T11" fmla="*/ 419 h 867"/>
                  <a:gd name="T12" fmla="*/ 1974 w 1975"/>
                  <a:gd name="T13" fmla="*/ 516 h 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5" h="867">
                    <a:moveTo>
                      <a:pt x="1974" y="516"/>
                    </a:moveTo>
                    <a:lnTo>
                      <a:pt x="1974" y="516"/>
                    </a:lnTo>
                    <a:cubicBezTo>
                      <a:pt x="995" y="866"/>
                      <a:pt x="326" y="666"/>
                      <a:pt x="0" y="502"/>
                    </a:cubicBezTo>
                    <a:lnTo>
                      <a:pt x="0" y="502"/>
                    </a:lnTo>
                    <a:cubicBezTo>
                      <a:pt x="47" y="471"/>
                      <a:pt x="96" y="443"/>
                      <a:pt x="144" y="419"/>
                    </a:cubicBezTo>
                    <a:lnTo>
                      <a:pt x="144" y="419"/>
                    </a:lnTo>
                    <a:cubicBezTo>
                      <a:pt x="565" y="223"/>
                      <a:pt x="1327" y="0"/>
                      <a:pt x="1974" y="51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97">
                <a:extLst>
                  <a:ext uri="{FF2B5EF4-FFF2-40B4-BE49-F238E27FC236}">
                    <a16:creationId xmlns:a16="http://schemas.microsoft.com/office/drawing/2014/main" id="{B2A26D1D-1CB6-8742-BE32-97F82ADD6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1953" y="5556153"/>
                <a:ext cx="3103570" cy="686629"/>
              </a:xfrm>
              <a:custGeom>
                <a:avLst/>
                <a:gdLst>
                  <a:gd name="T0" fmla="*/ 2244 w 2490"/>
                  <a:gd name="T1" fmla="*/ 32 h 550"/>
                  <a:gd name="T2" fmla="*/ 2244 w 2490"/>
                  <a:gd name="T3" fmla="*/ 32 h 550"/>
                  <a:gd name="T4" fmla="*/ 2221 w 2490"/>
                  <a:gd name="T5" fmla="*/ 14 h 550"/>
                  <a:gd name="T6" fmla="*/ 2221 w 2490"/>
                  <a:gd name="T7" fmla="*/ 14 h 550"/>
                  <a:gd name="T8" fmla="*/ 247 w 2490"/>
                  <a:gd name="T9" fmla="*/ 0 h 550"/>
                  <a:gd name="T10" fmla="*/ 247 w 2490"/>
                  <a:gd name="T11" fmla="*/ 0 h 550"/>
                  <a:gd name="T12" fmla="*/ 0 w 2490"/>
                  <a:gd name="T13" fmla="*/ 192 h 550"/>
                  <a:gd name="T14" fmla="*/ 0 w 2490"/>
                  <a:gd name="T15" fmla="*/ 192 h 550"/>
                  <a:gd name="T16" fmla="*/ 90 w 2490"/>
                  <a:gd name="T17" fmla="*/ 283 h 550"/>
                  <a:gd name="T18" fmla="*/ 90 w 2490"/>
                  <a:gd name="T19" fmla="*/ 283 h 550"/>
                  <a:gd name="T20" fmla="*/ 437 w 2490"/>
                  <a:gd name="T21" fmla="*/ 225 h 550"/>
                  <a:gd name="T22" fmla="*/ 437 w 2490"/>
                  <a:gd name="T23" fmla="*/ 225 h 550"/>
                  <a:gd name="T24" fmla="*/ 675 w 2490"/>
                  <a:gd name="T25" fmla="*/ 482 h 550"/>
                  <a:gd name="T26" fmla="*/ 675 w 2490"/>
                  <a:gd name="T27" fmla="*/ 482 h 550"/>
                  <a:gd name="T28" fmla="*/ 1000 w 2490"/>
                  <a:gd name="T29" fmla="*/ 350 h 550"/>
                  <a:gd name="T30" fmla="*/ 1000 w 2490"/>
                  <a:gd name="T31" fmla="*/ 350 h 550"/>
                  <a:gd name="T32" fmla="*/ 1289 w 2490"/>
                  <a:gd name="T33" fmla="*/ 548 h 550"/>
                  <a:gd name="T34" fmla="*/ 1289 w 2490"/>
                  <a:gd name="T35" fmla="*/ 548 h 550"/>
                  <a:gd name="T36" fmla="*/ 1576 w 2490"/>
                  <a:gd name="T37" fmla="*/ 348 h 550"/>
                  <a:gd name="T38" fmla="*/ 1576 w 2490"/>
                  <a:gd name="T39" fmla="*/ 348 h 550"/>
                  <a:gd name="T40" fmla="*/ 1902 w 2490"/>
                  <a:gd name="T41" fmla="*/ 477 h 550"/>
                  <a:gd name="T42" fmla="*/ 1902 w 2490"/>
                  <a:gd name="T43" fmla="*/ 477 h 550"/>
                  <a:gd name="T44" fmla="*/ 2139 w 2490"/>
                  <a:gd name="T45" fmla="*/ 218 h 550"/>
                  <a:gd name="T46" fmla="*/ 2139 w 2490"/>
                  <a:gd name="T47" fmla="*/ 218 h 550"/>
                  <a:gd name="T48" fmla="*/ 2485 w 2490"/>
                  <a:gd name="T49" fmla="*/ 276 h 550"/>
                  <a:gd name="T50" fmla="*/ 2485 w 2490"/>
                  <a:gd name="T51" fmla="*/ 276 h 550"/>
                  <a:gd name="T52" fmla="*/ 2489 w 2490"/>
                  <a:gd name="T53" fmla="*/ 274 h 550"/>
                  <a:gd name="T54" fmla="*/ 2489 w 2490"/>
                  <a:gd name="T55" fmla="*/ 274 h 550"/>
                  <a:gd name="T56" fmla="*/ 2244 w 2490"/>
                  <a:gd name="T57" fmla="*/ 32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490" h="550">
                    <a:moveTo>
                      <a:pt x="2244" y="32"/>
                    </a:moveTo>
                    <a:lnTo>
                      <a:pt x="2244" y="32"/>
                    </a:lnTo>
                    <a:cubicBezTo>
                      <a:pt x="2236" y="26"/>
                      <a:pt x="2229" y="20"/>
                      <a:pt x="2221" y="14"/>
                    </a:cubicBezTo>
                    <a:lnTo>
                      <a:pt x="2221" y="14"/>
                    </a:lnTo>
                    <a:cubicBezTo>
                      <a:pt x="1242" y="364"/>
                      <a:pt x="573" y="164"/>
                      <a:pt x="247" y="0"/>
                    </a:cubicBezTo>
                    <a:lnTo>
                      <a:pt x="247" y="0"/>
                    </a:lnTo>
                    <a:cubicBezTo>
                      <a:pt x="157" y="60"/>
                      <a:pt x="71" y="130"/>
                      <a:pt x="0" y="192"/>
                    </a:cubicBezTo>
                    <a:lnTo>
                      <a:pt x="0" y="192"/>
                    </a:lnTo>
                    <a:cubicBezTo>
                      <a:pt x="12" y="226"/>
                      <a:pt x="36" y="258"/>
                      <a:pt x="90" y="283"/>
                    </a:cubicBezTo>
                    <a:lnTo>
                      <a:pt x="90" y="283"/>
                    </a:lnTo>
                    <a:cubicBezTo>
                      <a:pt x="167" y="319"/>
                      <a:pt x="329" y="188"/>
                      <a:pt x="437" y="225"/>
                    </a:cubicBezTo>
                    <a:lnTo>
                      <a:pt x="437" y="225"/>
                    </a:lnTo>
                    <a:cubicBezTo>
                      <a:pt x="523" y="254"/>
                      <a:pt x="570" y="459"/>
                      <a:pt x="675" y="482"/>
                    </a:cubicBezTo>
                    <a:lnTo>
                      <a:pt x="675" y="482"/>
                    </a:lnTo>
                    <a:cubicBezTo>
                      <a:pt x="767" y="502"/>
                      <a:pt x="896" y="339"/>
                      <a:pt x="1000" y="350"/>
                    </a:cubicBezTo>
                    <a:lnTo>
                      <a:pt x="1000" y="350"/>
                    </a:lnTo>
                    <a:cubicBezTo>
                      <a:pt x="1094" y="360"/>
                      <a:pt x="1185" y="549"/>
                      <a:pt x="1289" y="548"/>
                    </a:cubicBezTo>
                    <a:lnTo>
                      <a:pt x="1289" y="548"/>
                    </a:lnTo>
                    <a:cubicBezTo>
                      <a:pt x="1385" y="548"/>
                      <a:pt x="1474" y="359"/>
                      <a:pt x="1576" y="348"/>
                    </a:cubicBezTo>
                    <a:lnTo>
                      <a:pt x="1576" y="348"/>
                    </a:lnTo>
                    <a:cubicBezTo>
                      <a:pt x="1672" y="336"/>
                      <a:pt x="1801" y="500"/>
                      <a:pt x="1902" y="477"/>
                    </a:cubicBezTo>
                    <a:lnTo>
                      <a:pt x="1902" y="477"/>
                    </a:lnTo>
                    <a:cubicBezTo>
                      <a:pt x="1996" y="455"/>
                      <a:pt x="2041" y="252"/>
                      <a:pt x="2139" y="218"/>
                    </a:cubicBezTo>
                    <a:lnTo>
                      <a:pt x="2139" y="218"/>
                    </a:lnTo>
                    <a:cubicBezTo>
                      <a:pt x="2230" y="186"/>
                      <a:pt x="2391" y="320"/>
                      <a:pt x="2485" y="276"/>
                    </a:cubicBezTo>
                    <a:lnTo>
                      <a:pt x="2485" y="276"/>
                    </a:lnTo>
                    <a:cubicBezTo>
                      <a:pt x="2486" y="276"/>
                      <a:pt x="2488" y="275"/>
                      <a:pt x="2489" y="274"/>
                    </a:cubicBezTo>
                    <a:lnTo>
                      <a:pt x="2489" y="274"/>
                    </a:lnTo>
                    <a:cubicBezTo>
                      <a:pt x="2407" y="181"/>
                      <a:pt x="2325" y="101"/>
                      <a:pt x="2244" y="32"/>
                    </a:cubicBez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98">
                <a:extLst>
                  <a:ext uri="{FF2B5EF4-FFF2-40B4-BE49-F238E27FC236}">
                    <a16:creationId xmlns:a16="http://schemas.microsoft.com/office/drawing/2014/main" id="{66B92C72-84D8-7D43-BD06-67314E21D8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7883" y="3468793"/>
                <a:ext cx="1411712" cy="1406219"/>
              </a:xfrm>
              <a:custGeom>
                <a:avLst/>
                <a:gdLst>
                  <a:gd name="T0" fmla="*/ 1131 w 1132"/>
                  <a:gd name="T1" fmla="*/ 565 h 1131"/>
                  <a:gd name="T2" fmla="*/ 1131 w 1132"/>
                  <a:gd name="T3" fmla="*/ 565 h 1131"/>
                  <a:gd name="T4" fmla="*/ 1108 w 1132"/>
                  <a:gd name="T5" fmla="*/ 725 h 1131"/>
                  <a:gd name="T6" fmla="*/ 1108 w 1132"/>
                  <a:gd name="T7" fmla="*/ 725 h 1131"/>
                  <a:gd name="T8" fmla="*/ 566 w 1132"/>
                  <a:gd name="T9" fmla="*/ 1130 h 1131"/>
                  <a:gd name="T10" fmla="*/ 566 w 1132"/>
                  <a:gd name="T11" fmla="*/ 1130 h 1131"/>
                  <a:gd name="T12" fmla="*/ 13 w 1132"/>
                  <a:gd name="T13" fmla="*/ 686 h 1131"/>
                  <a:gd name="T14" fmla="*/ 13 w 1132"/>
                  <a:gd name="T15" fmla="*/ 686 h 1131"/>
                  <a:gd name="T16" fmla="*/ 0 w 1132"/>
                  <a:gd name="T17" fmla="*/ 565 h 1131"/>
                  <a:gd name="T18" fmla="*/ 0 w 1132"/>
                  <a:gd name="T19" fmla="*/ 565 h 1131"/>
                  <a:gd name="T20" fmla="*/ 566 w 1132"/>
                  <a:gd name="T21" fmla="*/ 0 h 1131"/>
                  <a:gd name="T22" fmla="*/ 566 w 1132"/>
                  <a:gd name="T23" fmla="*/ 0 h 1131"/>
                  <a:gd name="T24" fmla="*/ 1131 w 1132"/>
                  <a:gd name="T25" fmla="*/ 565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2" h="1131">
                    <a:moveTo>
                      <a:pt x="1131" y="565"/>
                    </a:moveTo>
                    <a:lnTo>
                      <a:pt x="1131" y="565"/>
                    </a:lnTo>
                    <a:cubicBezTo>
                      <a:pt x="1131" y="621"/>
                      <a:pt x="1123" y="675"/>
                      <a:pt x="1108" y="725"/>
                    </a:cubicBezTo>
                    <a:lnTo>
                      <a:pt x="1108" y="725"/>
                    </a:lnTo>
                    <a:cubicBezTo>
                      <a:pt x="1039" y="960"/>
                      <a:pt x="822" y="1130"/>
                      <a:pt x="566" y="1130"/>
                    </a:cubicBezTo>
                    <a:lnTo>
                      <a:pt x="566" y="1130"/>
                    </a:lnTo>
                    <a:cubicBezTo>
                      <a:pt x="295" y="1130"/>
                      <a:pt x="69" y="939"/>
                      <a:pt x="13" y="686"/>
                    </a:cubicBezTo>
                    <a:lnTo>
                      <a:pt x="13" y="686"/>
                    </a:lnTo>
                    <a:cubicBezTo>
                      <a:pt x="5" y="647"/>
                      <a:pt x="0" y="606"/>
                      <a:pt x="0" y="565"/>
                    </a:cubicBezTo>
                    <a:lnTo>
                      <a:pt x="0" y="565"/>
                    </a:lnTo>
                    <a:cubicBezTo>
                      <a:pt x="0" y="253"/>
                      <a:pt x="253" y="0"/>
                      <a:pt x="566" y="0"/>
                    </a:cubicBezTo>
                    <a:lnTo>
                      <a:pt x="566" y="0"/>
                    </a:lnTo>
                    <a:cubicBezTo>
                      <a:pt x="878" y="0"/>
                      <a:pt x="1131" y="253"/>
                      <a:pt x="1131" y="56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99">
                <a:extLst>
                  <a:ext uri="{FF2B5EF4-FFF2-40B4-BE49-F238E27FC236}">
                    <a16:creationId xmlns:a16="http://schemas.microsoft.com/office/drawing/2014/main" id="{4FA21CC1-12EA-D84A-B145-7F1F352785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7883" y="3468795"/>
                <a:ext cx="1411712" cy="906351"/>
              </a:xfrm>
              <a:custGeom>
                <a:avLst/>
                <a:gdLst>
                  <a:gd name="T0" fmla="*/ 1131 w 1132"/>
                  <a:gd name="T1" fmla="*/ 565 h 726"/>
                  <a:gd name="T2" fmla="*/ 1131 w 1132"/>
                  <a:gd name="T3" fmla="*/ 565 h 726"/>
                  <a:gd name="T4" fmla="*/ 1108 w 1132"/>
                  <a:gd name="T5" fmla="*/ 725 h 726"/>
                  <a:gd name="T6" fmla="*/ 1108 w 1132"/>
                  <a:gd name="T7" fmla="*/ 725 h 726"/>
                  <a:gd name="T8" fmla="*/ 518 w 1132"/>
                  <a:gd name="T9" fmla="*/ 235 h 726"/>
                  <a:gd name="T10" fmla="*/ 518 w 1132"/>
                  <a:gd name="T11" fmla="*/ 235 h 726"/>
                  <a:gd name="T12" fmla="*/ 13 w 1132"/>
                  <a:gd name="T13" fmla="*/ 686 h 726"/>
                  <a:gd name="T14" fmla="*/ 13 w 1132"/>
                  <a:gd name="T15" fmla="*/ 686 h 726"/>
                  <a:gd name="T16" fmla="*/ 0 w 1132"/>
                  <a:gd name="T17" fmla="*/ 565 h 726"/>
                  <a:gd name="T18" fmla="*/ 0 w 1132"/>
                  <a:gd name="T19" fmla="*/ 565 h 726"/>
                  <a:gd name="T20" fmla="*/ 566 w 1132"/>
                  <a:gd name="T21" fmla="*/ 0 h 726"/>
                  <a:gd name="T22" fmla="*/ 566 w 1132"/>
                  <a:gd name="T23" fmla="*/ 0 h 726"/>
                  <a:gd name="T24" fmla="*/ 1131 w 1132"/>
                  <a:gd name="T25" fmla="*/ 565 h 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2" h="726">
                    <a:moveTo>
                      <a:pt x="1131" y="565"/>
                    </a:moveTo>
                    <a:lnTo>
                      <a:pt x="1131" y="565"/>
                    </a:lnTo>
                    <a:cubicBezTo>
                      <a:pt x="1131" y="621"/>
                      <a:pt x="1123" y="675"/>
                      <a:pt x="1108" y="725"/>
                    </a:cubicBezTo>
                    <a:lnTo>
                      <a:pt x="1108" y="725"/>
                    </a:lnTo>
                    <a:cubicBezTo>
                      <a:pt x="743" y="525"/>
                      <a:pt x="518" y="235"/>
                      <a:pt x="518" y="235"/>
                    </a:cubicBezTo>
                    <a:lnTo>
                      <a:pt x="518" y="235"/>
                    </a:lnTo>
                    <a:cubicBezTo>
                      <a:pt x="377" y="550"/>
                      <a:pt x="123" y="654"/>
                      <a:pt x="13" y="686"/>
                    </a:cubicBezTo>
                    <a:lnTo>
                      <a:pt x="13" y="686"/>
                    </a:lnTo>
                    <a:cubicBezTo>
                      <a:pt x="5" y="647"/>
                      <a:pt x="0" y="606"/>
                      <a:pt x="0" y="565"/>
                    </a:cubicBezTo>
                    <a:lnTo>
                      <a:pt x="0" y="565"/>
                    </a:lnTo>
                    <a:cubicBezTo>
                      <a:pt x="0" y="253"/>
                      <a:pt x="253" y="0"/>
                      <a:pt x="566" y="0"/>
                    </a:cubicBezTo>
                    <a:lnTo>
                      <a:pt x="566" y="0"/>
                    </a:lnTo>
                    <a:cubicBezTo>
                      <a:pt x="878" y="0"/>
                      <a:pt x="1131" y="253"/>
                      <a:pt x="1131" y="56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00">
                <a:extLst>
                  <a:ext uri="{FF2B5EF4-FFF2-40B4-BE49-F238E27FC236}">
                    <a16:creationId xmlns:a16="http://schemas.microsoft.com/office/drawing/2014/main" id="{7DA29CD5-6B40-C947-B463-31DB71EF9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3477" y="8148871"/>
                <a:ext cx="6652081" cy="3438646"/>
              </a:xfrm>
              <a:custGeom>
                <a:avLst/>
                <a:gdLst>
                  <a:gd name="T0" fmla="*/ 844 w 5339"/>
                  <a:gd name="T1" fmla="*/ 1970 h 2760"/>
                  <a:gd name="T2" fmla="*/ 844 w 5339"/>
                  <a:gd name="T3" fmla="*/ 1970 h 2760"/>
                  <a:gd name="T4" fmla="*/ 1156 w 5339"/>
                  <a:gd name="T5" fmla="*/ 1987 h 2760"/>
                  <a:gd name="T6" fmla="*/ 1156 w 5339"/>
                  <a:gd name="T7" fmla="*/ 1987 h 2760"/>
                  <a:gd name="T8" fmla="*/ 1583 w 5339"/>
                  <a:gd name="T9" fmla="*/ 1850 h 2760"/>
                  <a:gd name="T10" fmla="*/ 1583 w 5339"/>
                  <a:gd name="T11" fmla="*/ 1850 h 2760"/>
                  <a:gd name="T12" fmla="*/ 2333 w 5339"/>
                  <a:gd name="T13" fmla="*/ 1444 h 2760"/>
                  <a:gd name="T14" fmla="*/ 2333 w 5339"/>
                  <a:gd name="T15" fmla="*/ 1444 h 2760"/>
                  <a:gd name="T16" fmla="*/ 2481 w 5339"/>
                  <a:gd name="T17" fmla="*/ 1351 h 2760"/>
                  <a:gd name="T18" fmla="*/ 2481 w 5339"/>
                  <a:gd name="T19" fmla="*/ 1351 h 2760"/>
                  <a:gd name="T20" fmla="*/ 3707 w 5339"/>
                  <a:gd name="T21" fmla="*/ 520 h 2760"/>
                  <a:gd name="T22" fmla="*/ 3707 w 5339"/>
                  <a:gd name="T23" fmla="*/ 520 h 2760"/>
                  <a:gd name="T24" fmla="*/ 3997 w 5339"/>
                  <a:gd name="T25" fmla="*/ 318 h 2760"/>
                  <a:gd name="T26" fmla="*/ 3997 w 5339"/>
                  <a:gd name="T27" fmla="*/ 318 h 2760"/>
                  <a:gd name="T28" fmla="*/ 4864 w 5339"/>
                  <a:gd name="T29" fmla="*/ 470 h 2760"/>
                  <a:gd name="T30" fmla="*/ 4864 w 5339"/>
                  <a:gd name="T31" fmla="*/ 470 h 2760"/>
                  <a:gd name="T32" fmla="*/ 4075 w 5339"/>
                  <a:gd name="T33" fmla="*/ 1915 h 2760"/>
                  <a:gd name="T34" fmla="*/ 4075 w 5339"/>
                  <a:gd name="T35" fmla="*/ 1915 h 2760"/>
                  <a:gd name="T36" fmla="*/ 3602 w 5339"/>
                  <a:gd name="T37" fmla="*/ 2083 h 2760"/>
                  <a:gd name="T38" fmla="*/ 3602 w 5339"/>
                  <a:gd name="T39" fmla="*/ 2083 h 2760"/>
                  <a:gd name="T40" fmla="*/ 2383 w 5339"/>
                  <a:gd name="T41" fmla="*/ 2431 h 2760"/>
                  <a:gd name="T42" fmla="*/ 2383 w 5339"/>
                  <a:gd name="T43" fmla="*/ 2431 h 2760"/>
                  <a:gd name="T44" fmla="*/ 1845 w 5339"/>
                  <a:gd name="T45" fmla="*/ 2543 h 2760"/>
                  <a:gd name="T46" fmla="*/ 1845 w 5339"/>
                  <a:gd name="T47" fmla="*/ 2543 h 2760"/>
                  <a:gd name="T48" fmla="*/ 1309 w 5339"/>
                  <a:gd name="T49" fmla="*/ 2620 h 2760"/>
                  <a:gd name="T50" fmla="*/ 1309 w 5339"/>
                  <a:gd name="T51" fmla="*/ 2620 h 2760"/>
                  <a:gd name="T52" fmla="*/ 844 w 5339"/>
                  <a:gd name="T53" fmla="*/ 1970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39" h="2760">
                    <a:moveTo>
                      <a:pt x="844" y="1970"/>
                    </a:moveTo>
                    <a:lnTo>
                      <a:pt x="844" y="1970"/>
                    </a:lnTo>
                    <a:cubicBezTo>
                      <a:pt x="929" y="2004"/>
                      <a:pt x="1034" y="2008"/>
                      <a:pt x="1156" y="1987"/>
                    </a:cubicBezTo>
                    <a:lnTo>
                      <a:pt x="1156" y="1987"/>
                    </a:lnTo>
                    <a:cubicBezTo>
                      <a:pt x="1281" y="1967"/>
                      <a:pt x="1425" y="1919"/>
                      <a:pt x="1583" y="1850"/>
                    </a:cubicBezTo>
                    <a:lnTo>
                      <a:pt x="1583" y="1850"/>
                    </a:lnTo>
                    <a:cubicBezTo>
                      <a:pt x="1806" y="1752"/>
                      <a:pt x="2059" y="1612"/>
                      <a:pt x="2333" y="1444"/>
                    </a:cubicBezTo>
                    <a:lnTo>
                      <a:pt x="2333" y="1444"/>
                    </a:lnTo>
                    <a:cubicBezTo>
                      <a:pt x="2381" y="1414"/>
                      <a:pt x="2431" y="1383"/>
                      <a:pt x="2481" y="1351"/>
                    </a:cubicBezTo>
                    <a:lnTo>
                      <a:pt x="2481" y="1351"/>
                    </a:lnTo>
                    <a:cubicBezTo>
                      <a:pt x="2863" y="1109"/>
                      <a:pt x="3279" y="820"/>
                      <a:pt x="3707" y="520"/>
                    </a:cubicBezTo>
                    <a:lnTo>
                      <a:pt x="3707" y="520"/>
                    </a:lnTo>
                    <a:cubicBezTo>
                      <a:pt x="3803" y="453"/>
                      <a:pt x="3900" y="385"/>
                      <a:pt x="3997" y="318"/>
                    </a:cubicBezTo>
                    <a:lnTo>
                      <a:pt x="3997" y="318"/>
                    </a:lnTo>
                    <a:cubicBezTo>
                      <a:pt x="3997" y="318"/>
                      <a:pt x="4389" y="0"/>
                      <a:pt x="4864" y="470"/>
                    </a:cubicBezTo>
                    <a:lnTo>
                      <a:pt x="4864" y="470"/>
                    </a:lnTo>
                    <a:cubicBezTo>
                      <a:pt x="5338" y="940"/>
                      <a:pt x="4504" y="1741"/>
                      <a:pt x="4075" y="1915"/>
                    </a:cubicBezTo>
                    <a:lnTo>
                      <a:pt x="4075" y="1915"/>
                    </a:lnTo>
                    <a:cubicBezTo>
                      <a:pt x="4075" y="1915"/>
                      <a:pt x="3894" y="1986"/>
                      <a:pt x="3602" y="2083"/>
                    </a:cubicBezTo>
                    <a:lnTo>
                      <a:pt x="3602" y="2083"/>
                    </a:lnTo>
                    <a:cubicBezTo>
                      <a:pt x="3292" y="2186"/>
                      <a:pt x="2858" y="2320"/>
                      <a:pt x="2383" y="2431"/>
                    </a:cubicBezTo>
                    <a:lnTo>
                      <a:pt x="2383" y="2431"/>
                    </a:lnTo>
                    <a:cubicBezTo>
                      <a:pt x="2208" y="2472"/>
                      <a:pt x="2027" y="2510"/>
                      <a:pt x="1845" y="2543"/>
                    </a:cubicBezTo>
                    <a:lnTo>
                      <a:pt x="1845" y="2543"/>
                    </a:lnTo>
                    <a:cubicBezTo>
                      <a:pt x="1666" y="2575"/>
                      <a:pt x="1486" y="2602"/>
                      <a:pt x="1309" y="2620"/>
                    </a:cubicBezTo>
                    <a:lnTo>
                      <a:pt x="1309" y="2620"/>
                    </a:lnTo>
                    <a:cubicBezTo>
                      <a:pt x="0" y="2759"/>
                      <a:pt x="320" y="1759"/>
                      <a:pt x="844" y="197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01">
                <a:extLst>
                  <a:ext uri="{FF2B5EF4-FFF2-40B4-BE49-F238E27FC236}">
                    <a16:creationId xmlns:a16="http://schemas.microsoft.com/office/drawing/2014/main" id="{8FC4F1E4-1612-2A4D-A604-376C4156F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3477" y="8148871"/>
                <a:ext cx="6652081" cy="3438646"/>
              </a:xfrm>
              <a:custGeom>
                <a:avLst/>
                <a:gdLst>
                  <a:gd name="T0" fmla="*/ 844 w 5339"/>
                  <a:gd name="T1" fmla="*/ 1970 h 2760"/>
                  <a:gd name="T2" fmla="*/ 844 w 5339"/>
                  <a:gd name="T3" fmla="*/ 1970 h 2760"/>
                  <a:gd name="T4" fmla="*/ 1156 w 5339"/>
                  <a:gd name="T5" fmla="*/ 1987 h 2760"/>
                  <a:gd name="T6" fmla="*/ 1156 w 5339"/>
                  <a:gd name="T7" fmla="*/ 1987 h 2760"/>
                  <a:gd name="T8" fmla="*/ 1583 w 5339"/>
                  <a:gd name="T9" fmla="*/ 1850 h 2760"/>
                  <a:gd name="T10" fmla="*/ 1583 w 5339"/>
                  <a:gd name="T11" fmla="*/ 1850 h 2760"/>
                  <a:gd name="T12" fmla="*/ 2333 w 5339"/>
                  <a:gd name="T13" fmla="*/ 1444 h 2760"/>
                  <a:gd name="T14" fmla="*/ 2333 w 5339"/>
                  <a:gd name="T15" fmla="*/ 1444 h 2760"/>
                  <a:gd name="T16" fmla="*/ 2481 w 5339"/>
                  <a:gd name="T17" fmla="*/ 1351 h 2760"/>
                  <a:gd name="T18" fmla="*/ 2481 w 5339"/>
                  <a:gd name="T19" fmla="*/ 1351 h 2760"/>
                  <a:gd name="T20" fmla="*/ 3707 w 5339"/>
                  <a:gd name="T21" fmla="*/ 520 h 2760"/>
                  <a:gd name="T22" fmla="*/ 3707 w 5339"/>
                  <a:gd name="T23" fmla="*/ 520 h 2760"/>
                  <a:gd name="T24" fmla="*/ 3997 w 5339"/>
                  <a:gd name="T25" fmla="*/ 318 h 2760"/>
                  <a:gd name="T26" fmla="*/ 3997 w 5339"/>
                  <a:gd name="T27" fmla="*/ 318 h 2760"/>
                  <a:gd name="T28" fmla="*/ 4864 w 5339"/>
                  <a:gd name="T29" fmla="*/ 470 h 2760"/>
                  <a:gd name="T30" fmla="*/ 4864 w 5339"/>
                  <a:gd name="T31" fmla="*/ 470 h 2760"/>
                  <a:gd name="T32" fmla="*/ 4075 w 5339"/>
                  <a:gd name="T33" fmla="*/ 1915 h 2760"/>
                  <a:gd name="T34" fmla="*/ 4075 w 5339"/>
                  <a:gd name="T35" fmla="*/ 1915 h 2760"/>
                  <a:gd name="T36" fmla="*/ 3602 w 5339"/>
                  <a:gd name="T37" fmla="*/ 2083 h 2760"/>
                  <a:gd name="T38" fmla="*/ 3602 w 5339"/>
                  <a:gd name="T39" fmla="*/ 2083 h 2760"/>
                  <a:gd name="T40" fmla="*/ 2383 w 5339"/>
                  <a:gd name="T41" fmla="*/ 2431 h 2760"/>
                  <a:gd name="T42" fmla="*/ 2383 w 5339"/>
                  <a:gd name="T43" fmla="*/ 2431 h 2760"/>
                  <a:gd name="T44" fmla="*/ 1845 w 5339"/>
                  <a:gd name="T45" fmla="*/ 2543 h 2760"/>
                  <a:gd name="T46" fmla="*/ 1845 w 5339"/>
                  <a:gd name="T47" fmla="*/ 2543 h 2760"/>
                  <a:gd name="T48" fmla="*/ 1309 w 5339"/>
                  <a:gd name="T49" fmla="*/ 2620 h 2760"/>
                  <a:gd name="T50" fmla="*/ 1309 w 5339"/>
                  <a:gd name="T51" fmla="*/ 2620 h 2760"/>
                  <a:gd name="T52" fmla="*/ 844 w 5339"/>
                  <a:gd name="T53" fmla="*/ 1970 h 2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339" h="2760">
                    <a:moveTo>
                      <a:pt x="844" y="1970"/>
                    </a:moveTo>
                    <a:lnTo>
                      <a:pt x="844" y="1970"/>
                    </a:lnTo>
                    <a:cubicBezTo>
                      <a:pt x="929" y="2004"/>
                      <a:pt x="1034" y="2008"/>
                      <a:pt x="1156" y="1987"/>
                    </a:cubicBezTo>
                    <a:lnTo>
                      <a:pt x="1156" y="1987"/>
                    </a:lnTo>
                    <a:cubicBezTo>
                      <a:pt x="1281" y="1967"/>
                      <a:pt x="1425" y="1919"/>
                      <a:pt x="1583" y="1850"/>
                    </a:cubicBezTo>
                    <a:lnTo>
                      <a:pt x="1583" y="1850"/>
                    </a:lnTo>
                    <a:cubicBezTo>
                      <a:pt x="1806" y="1752"/>
                      <a:pt x="2059" y="1612"/>
                      <a:pt x="2333" y="1444"/>
                    </a:cubicBezTo>
                    <a:lnTo>
                      <a:pt x="2333" y="1444"/>
                    </a:lnTo>
                    <a:cubicBezTo>
                      <a:pt x="2381" y="1414"/>
                      <a:pt x="2431" y="1383"/>
                      <a:pt x="2481" y="1351"/>
                    </a:cubicBezTo>
                    <a:lnTo>
                      <a:pt x="2481" y="1351"/>
                    </a:lnTo>
                    <a:cubicBezTo>
                      <a:pt x="2863" y="1109"/>
                      <a:pt x="3279" y="820"/>
                      <a:pt x="3707" y="520"/>
                    </a:cubicBezTo>
                    <a:lnTo>
                      <a:pt x="3707" y="520"/>
                    </a:lnTo>
                    <a:cubicBezTo>
                      <a:pt x="3803" y="453"/>
                      <a:pt x="3900" y="385"/>
                      <a:pt x="3997" y="318"/>
                    </a:cubicBezTo>
                    <a:lnTo>
                      <a:pt x="3997" y="318"/>
                    </a:lnTo>
                    <a:cubicBezTo>
                      <a:pt x="3997" y="318"/>
                      <a:pt x="4389" y="0"/>
                      <a:pt x="4864" y="470"/>
                    </a:cubicBezTo>
                    <a:lnTo>
                      <a:pt x="4864" y="470"/>
                    </a:lnTo>
                    <a:cubicBezTo>
                      <a:pt x="5338" y="940"/>
                      <a:pt x="4504" y="1741"/>
                      <a:pt x="4075" y="1915"/>
                    </a:cubicBezTo>
                    <a:lnTo>
                      <a:pt x="4075" y="1915"/>
                    </a:lnTo>
                    <a:cubicBezTo>
                      <a:pt x="4075" y="1915"/>
                      <a:pt x="3894" y="1986"/>
                      <a:pt x="3602" y="2083"/>
                    </a:cubicBezTo>
                    <a:lnTo>
                      <a:pt x="3602" y="2083"/>
                    </a:lnTo>
                    <a:cubicBezTo>
                      <a:pt x="3292" y="2186"/>
                      <a:pt x="2858" y="2320"/>
                      <a:pt x="2383" y="2431"/>
                    </a:cubicBezTo>
                    <a:lnTo>
                      <a:pt x="2383" y="2431"/>
                    </a:lnTo>
                    <a:cubicBezTo>
                      <a:pt x="2208" y="2472"/>
                      <a:pt x="2027" y="2510"/>
                      <a:pt x="1845" y="2543"/>
                    </a:cubicBezTo>
                    <a:lnTo>
                      <a:pt x="1845" y="2543"/>
                    </a:lnTo>
                    <a:cubicBezTo>
                      <a:pt x="1666" y="2575"/>
                      <a:pt x="1486" y="2602"/>
                      <a:pt x="1309" y="2620"/>
                    </a:cubicBezTo>
                    <a:lnTo>
                      <a:pt x="1309" y="2620"/>
                    </a:lnTo>
                    <a:cubicBezTo>
                      <a:pt x="0" y="2759"/>
                      <a:pt x="320" y="1759"/>
                      <a:pt x="844" y="1970"/>
                    </a:cubicBez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02">
                <a:extLst>
                  <a:ext uri="{FF2B5EF4-FFF2-40B4-BE49-F238E27FC236}">
                    <a16:creationId xmlns:a16="http://schemas.microsoft.com/office/drawing/2014/main" id="{06A03FAE-8FDA-2649-B2FB-BE4A35D42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3475" y="10340593"/>
                <a:ext cx="2301589" cy="1246924"/>
              </a:xfrm>
              <a:custGeom>
                <a:avLst/>
                <a:gdLst>
                  <a:gd name="T0" fmla="*/ 844 w 1846"/>
                  <a:gd name="T1" fmla="*/ 211 h 1001"/>
                  <a:gd name="T2" fmla="*/ 844 w 1846"/>
                  <a:gd name="T3" fmla="*/ 211 h 1001"/>
                  <a:gd name="T4" fmla="*/ 1583 w 1846"/>
                  <a:gd name="T5" fmla="*/ 91 h 1001"/>
                  <a:gd name="T6" fmla="*/ 1583 w 1846"/>
                  <a:gd name="T7" fmla="*/ 91 h 1001"/>
                  <a:gd name="T8" fmla="*/ 1845 w 1846"/>
                  <a:gd name="T9" fmla="*/ 784 h 1001"/>
                  <a:gd name="T10" fmla="*/ 1845 w 1846"/>
                  <a:gd name="T11" fmla="*/ 784 h 1001"/>
                  <a:gd name="T12" fmla="*/ 1309 w 1846"/>
                  <a:gd name="T13" fmla="*/ 861 h 1001"/>
                  <a:gd name="T14" fmla="*/ 1309 w 1846"/>
                  <a:gd name="T15" fmla="*/ 861 h 1001"/>
                  <a:gd name="T16" fmla="*/ 844 w 1846"/>
                  <a:gd name="T17" fmla="*/ 211 h 10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46" h="1001">
                    <a:moveTo>
                      <a:pt x="844" y="211"/>
                    </a:moveTo>
                    <a:lnTo>
                      <a:pt x="844" y="211"/>
                    </a:lnTo>
                    <a:cubicBezTo>
                      <a:pt x="1017" y="280"/>
                      <a:pt x="1271" y="227"/>
                      <a:pt x="1583" y="91"/>
                    </a:cubicBezTo>
                    <a:lnTo>
                      <a:pt x="1583" y="91"/>
                    </a:lnTo>
                    <a:cubicBezTo>
                      <a:pt x="1709" y="314"/>
                      <a:pt x="1798" y="605"/>
                      <a:pt x="1845" y="784"/>
                    </a:cubicBezTo>
                    <a:lnTo>
                      <a:pt x="1845" y="784"/>
                    </a:lnTo>
                    <a:cubicBezTo>
                      <a:pt x="1666" y="816"/>
                      <a:pt x="1486" y="843"/>
                      <a:pt x="1309" y="861"/>
                    </a:cubicBezTo>
                    <a:lnTo>
                      <a:pt x="1309" y="861"/>
                    </a:lnTo>
                    <a:cubicBezTo>
                      <a:pt x="0" y="1000"/>
                      <a:pt x="320" y="0"/>
                      <a:pt x="844" y="21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03">
                <a:extLst>
                  <a:ext uri="{FF2B5EF4-FFF2-40B4-BE49-F238E27FC236}">
                    <a16:creationId xmlns:a16="http://schemas.microsoft.com/office/drawing/2014/main" id="{C7081D6B-B372-4A45-9BE0-F2F9E5B24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4595" y="8236758"/>
                <a:ext cx="6146717" cy="3586958"/>
              </a:xfrm>
              <a:custGeom>
                <a:avLst/>
                <a:gdLst>
                  <a:gd name="T0" fmla="*/ 618 w 4935"/>
                  <a:gd name="T1" fmla="*/ 239 h 2879"/>
                  <a:gd name="T2" fmla="*/ 618 w 4935"/>
                  <a:gd name="T3" fmla="*/ 239 h 2879"/>
                  <a:gd name="T4" fmla="*/ 1794 w 4935"/>
                  <a:gd name="T5" fmla="*/ 411 h 2879"/>
                  <a:gd name="T6" fmla="*/ 1794 w 4935"/>
                  <a:gd name="T7" fmla="*/ 411 h 2879"/>
                  <a:gd name="T8" fmla="*/ 1908 w 4935"/>
                  <a:gd name="T9" fmla="*/ 483 h 2879"/>
                  <a:gd name="T10" fmla="*/ 1908 w 4935"/>
                  <a:gd name="T11" fmla="*/ 483 h 2879"/>
                  <a:gd name="T12" fmla="*/ 1999 w 4935"/>
                  <a:gd name="T13" fmla="*/ 544 h 2879"/>
                  <a:gd name="T14" fmla="*/ 1999 w 4935"/>
                  <a:gd name="T15" fmla="*/ 544 h 2879"/>
                  <a:gd name="T16" fmla="*/ 2419 w 4935"/>
                  <a:gd name="T17" fmla="*/ 877 h 2879"/>
                  <a:gd name="T18" fmla="*/ 2419 w 4935"/>
                  <a:gd name="T19" fmla="*/ 877 h 2879"/>
                  <a:gd name="T20" fmla="*/ 2874 w 4935"/>
                  <a:gd name="T21" fmla="*/ 1283 h 2879"/>
                  <a:gd name="T22" fmla="*/ 2874 w 4935"/>
                  <a:gd name="T23" fmla="*/ 1283 h 2879"/>
                  <a:gd name="T24" fmla="*/ 3031 w 4935"/>
                  <a:gd name="T25" fmla="*/ 1416 h 2879"/>
                  <a:gd name="T26" fmla="*/ 3031 w 4935"/>
                  <a:gd name="T27" fmla="*/ 1416 h 2879"/>
                  <a:gd name="T28" fmla="*/ 3679 w 4935"/>
                  <a:gd name="T29" fmla="*/ 1944 h 2879"/>
                  <a:gd name="T30" fmla="*/ 3679 w 4935"/>
                  <a:gd name="T31" fmla="*/ 1944 h 2879"/>
                  <a:gd name="T32" fmla="*/ 3682 w 4935"/>
                  <a:gd name="T33" fmla="*/ 1946 h 2879"/>
                  <a:gd name="T34" fmla="*/ 3682 w 4935"/>
                  <a:gd name="T35" fmla="*/ 1946 h 2879"/>
                  <a:gd name="T36" fmla="*/ 3769 w 4935"/>
                  <a:gd name="T37" fmla="*/ 1987 h 2879"/>
                  <a:gd name="T38" fmla="*/ 3769 w 4935"/>
                  <a:gd name="T39" fmla="*/ 1987 h 2879"/>
                  <a:gd name="T40" fmla="*/ 3995 w 4935"/>
                  <a:gd name="T41" fmla="*/ 2015 h 2879"/>
                  <a:gd name="T42" fmla="*/ 3995 w 4935"/>
                  <a:gd name="T43" fmla="*/ 2015 h 2879"/>
                  <a:gd name="T44" fmla="*/ 4243 w 4935"/>
                  <a:gd name="T45" fmla="*/ 2006 h 2879"/>
                  <a:gd name="T46" fmla="*/ 4243 w 4935"/>
                  <a:gd name="T47" fmla="*/ 2007 h 2879"/>
                  <a:gd name="T48" fmla="*/ 4243 w 4935"/>
                  <a:gd name="T49" fmla="*/ 2007 h 2879"/>
                  <a:gd name="T50" fmla="*/ 4838 w 4935"/>
                  <a:gd name="T51" fmla="*/ 2075 h 2879"/>
                  <a:gd name="T52" fmla="*/ 4838 w 4935"/>
                  <a:gd name="T53" fmla="*/ 2075 h 2879"/>
                  <a:gd name="T54" fmla="*/ 3445 w 4935"/>
                  <a:gd name="T55" fmla="*/ 2536 h 2879"/>
                  <a:gd name="T56" fmla="*/ 3445 w 4935"/>
                  <a:gd name="T57" fmla="*/ 2536 h 2879"/>
                  <a:gd name="T58" fmla="*/ 3403 w 4935"/>
                  <a:gd name="T59" fmla="*/ 2527 h 2879"/>
                  <a:gd name="T60" fmla="*/ 3403 w 4935"/>
                  <a:gd name="T61" fmla="*/ 2527 h 2879"/>
                  <a:gd name="T62" fmla="*/ 2776 w 4935"/>
                  <a:gd name="T63" fmla="*/ 2363 h 2879"/>
                  <a:gd name="T64" fmla="*/ 2776 w 4935"/>
                  <a:gd name="T65" fmla="*/ 2363 h 2879"/>
                  <a:gd name="T66" fmla="*/ 1549 w 4935"/>
                  <a:gd name="T67" fmla="*/ 1919 h 2879"/>
                  <a:gd name="T68" fmla="*/ 1549 w 4935"/>
                  <a:gd name="T69" fmla="*/ 1919 h 2879"/>
                  <a:gd name="T70" fmla="*/ 934 w 4935"/>
                  <a:gd name="T71" fmla="*/ 1618 h 2879"/>
                  <a:gd name="T72" fmla="*/ 934 w 4935"/>
                  <a:gd name="T73" fmla="*/ 1618 h 2879"/>
                  <a:gd name="T74" fmla="*/ 618 w 4935"/>
                  <a:gd name="T75" fmla="*/ 239 h 2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935" h="2879">
                    <a:moveTo>
                      <a:pt x="618" y="239"/>
                    </a:moveTo>
                    <a:lnTo>
                      <a:pt x="618" y="239"/>
                    </a:lnTo>
                    <a:cubicBezTo>
                      <a:pt x="940" y="0"/>
                      <a:pt x="1413" y="181"/>
                      <a:pt x="1794" y="411"/>
                    </a:cubicBezTo>
                    <a:lnTo>
                      <a:pt x="1794" y="411"/>
                    </a:lnTo>
                    <a:cubicBezTo>
                      <a:pt x="1833" y="434"/>
                      <a:pt x="1871" y="459"/>
                      <a:pt x="1908" y="483"/>
                    </a:cubicBezTo>
                    <a:lnTo>
                      <a:pt x="1908" y="483"/>
                    </a:lnTo>
                    <a:cubicBezTo>
                      <a:pt x="1940" y="503"/>
                      <a:pt x="1970" y="524"/>
                      <a:pt x="1999" y="544"/>
                    </a:cubicBezTo>
                    <a:lnTo>
                      <a:pt x="1999" y="544"/>
                    </a:lnTo>
                    <a:cubicBezTo>
                      <a:pt x="2246" y="717"/>
                      <a:pt x="2419" y="877"/>
                      <a:pt x="2419" y="877"/>
                    </a:cubicBezTo>
                    <a:lnTo>
                      <a:pt x="2419" y="877"/>
                    </a:lnTo>
                    <a:cubicBezTo>
                      <a:pt x="2539" y="993"/>
                      <a:pt x="2703" y="1138"/>
                      <a:pt x="2874" y="1283"/>
                    </a:cubicBezTo>
                    <a:lnTo>
                      <a:pt x="2874" y="1283"/>
                    </a:lnTo>
                    <a:cubicBezTo>
                      <a:pt x="2926" y="1328"/>
                      <a:pt x="2979" y="1372"/>
                      <a:pt x="3031" y="1416"/>
                    </a:cubicBezTo>
                    <a:lnTo>
                      <a:pt x="3031" y="1416"/>
                    </a:lnTo>
                    <a:cubicBezTo>
                      <a:pt x="3366" y="1696"/>
                      <a:pt x="3679" y="1944"/>
                      <a:pt x="3679" y="1944"/>
                    </a:cubicBezTo>
                    <a:lnTo>
                      <a:pt x="3679" y="1944"/>
                    </a:lnTo>
                    <a:cubicBezTo>
                      <a:pt x="3680" y="1944"/>
                      <a:pt x="3681" y="1945"/>
                      <a:pt x="3682" y="1946"/>
                    </a:cubicBezTo>
                    <a:lnTo>
                      <a:pt x="3682" y="1946"/>
                    </a:lnTo>
                    <a:cubicBezTo>
                      <a:pt x="3710" y="1963"/>
                      <a:pt x="3739" y="1976"/>
                      <a:pt x="3769" y="1987"/>
                    </a:cubicBezTo>
                    <a:lnTo>
                      <a:pt x="3769" y="1987"/>
                    </a:lnTo>
                    <a:cubicBezTo>
                      <a:pt x="3835" y="2006"/>
                      <a:pt x="3917" y="2013"/>
                      <a:pt x="3995" y="2015"/>
                    </a:cubicBezTo>
                    <a:lnTo>
                      <a:pt x="3995" y="2015"/>
                    </a:lnTo>
                    <a:cubicBezTo>
                      <a:pt x="4126" y="2018"/>
                      <a:pt x="4243" y="2006"/>
                      <a:pt x="4243" y="2006"/>
                    </a:cubicBezTo>
                    <a:lnTo>
                      <a:pt x="4243" y="2007"/>
                    </a:lnTo>
                    <a:lnTo>
                      <a:pt x="4243" y="2007"/>
                    </a:lnTo>
                    <a:cubicBezTo>
                      <a:pt x="4760" y="1777"/>
                      <a:pt x="4838" y="2075"/>
                      <a:pt x="4838" y="2075"/>
                    </a:cubicBezTo>
                    <a:lnTo>
                      <a:pt x="4838" y="2075"/>
                    </a:lnTo>
                    <a:cubicBezTo>
                      <a:pt x="4838" y="2075"/>
                      <a:pt x="4934" y="2878"/>
                      <a:pt x="3445" y="2536"/>
                    </a:cubicBezTo>
                    <a:lnTo>
                      <a:pt x="3445" y="2536"/>
                    </a:lnTo>
                    <a:cubicBezTo>
                      <a:pt x="3431" y="2534"/>
                      <a:pt x="3417" y="2530"/>
                      <a:pt x="3403" y="2527"/>
                    </a:cubicBezTo>
                    <a:lnTo>
                      <a:pt x="3403" y="2527"/>
                    </a:lnTo>
                    <a:cubicBezTo>
                      <a:pt x="3173" y="2472"/>
                      <a:pt x="2964" y="2417"/>
                      <a:pt x="2776" y="2363"/>
                    </a:cubicBezTo>
                    <a:lnTo>
                      <a:pt x="2776" y="2363"/>
                    </a:lnTo>
                    <a:cubicBezTo>
                      <a:pt x="2223" y="2204"/>
                      <a:pt x="1838" y="2052"/>
                      <a:pt x="1549" y="1919"/>
                    </a:cubicBezTo>
                    <a:lnTo>
                      <a:pt x="1549" y="1919"/>
                    </a:lnTo>
                    <a:cubicBezTo>
                      <a:pt x="1282" y="1798"/>
                      <a:pt x="1096" y="1694"/>
                      <a:pt x="934" y="1618"/>
                    </a:cubicBezTo>
                    <a:lnTo>
                      <a:pt x="934" y="1618"/>
                    </a:lnTo>
                    <a:cubicBezTo>
                      <a:pt x="537" y="1432"/>
                      <a:pt x="0" y="700"/>
                      <a:pt x="618" y="23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04">
                <a:extLst>
                  <a:ext uri="{FF2B5EF4-FFF2-40B4-BE49-F238E27FC236}">
                    <a16:creationId xmlns:a16="http://schemas.microsoft.com/office/drawing/2014/main" id="{B70CD43B-77C9-424B-A48F-2D2B4799E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4664" y="10477922"/>
                <a:ext cx="1856649" cy="1345794"/>
              </a:xfrm>
              <a:custGeom>
                <a:avLst/>
                <a:gdLst>
                  <a:gd name="T0" fmla="*/ 237 w 1490"/>
                  <a:gd name="T1" fmla="*/ 148 h 1081"/>
                  <a:gd name="T2" fmla="*/ 237 w 1490"/>
                  <a:gd name="T3" fmla="*/ 148 h 1081"/>
                  <a:gd name="T4" fmla="*/ 324 w 1490"/>
                  <a:gd name="T5" fmla="*/ 189 h 1081"/>
                  <a:gd name="T6" fmla="*/ 324 w 1490"/>
                  <a:gd name="T7" fmla="*/ 189 h 1081"/>
                  <a:gd name="T8" fmla="*/ 726 w 1490"/>
                  <a:gd name="T9" fmla="*/ 214 h 1081"/>
                  <a:gd name="T10" fmla="*/ 726 w 1490"/>
                  <a:gd name="T11" fmla="*/ 214 h 1081"/>
                  <a:gd name="T12" fmla="*/ 851 w 1490"/>
                  <a:gd name="T13" fmla="*/ 186 h 1081"/>
                  <a:gd name="T14" fmla="*/ 851 w 1490"/>
                  <a:gd name="T15" fmla="*/ 186 h 1081"/>
                  <a:gd name="T16" fmla="*/ 851 w 1490"/>
                  <a:gd name="T17" fmla="*/ 186 h 1081"/>
                  <a:gd name="T18" fmla="*/ 1393 w 1490"/>
                  <a:gd name="T19" fmla="*/ 277 h 1081"/>
                  <a:gd name="T20" fmla="*/ 1393 w 1490"/>
                  <a:gd name="T21" fmla="*/ 277 h 1081"/>
                  <a:gd name="T22" fmla="*/ 0 w 1490"/>
                  <a:gd name="T23" fmla="*/ 738 h 1081"/>
                  <a:gd name="T24" fmla="*/ 0 w 1490"/>
                  <a:gd name="T25" fmla="*/ 738 h 1081"/>
                  <a:gd name="T26" fmla="*/ 237 w 1490"/>
                  <a:gd name="T27" fmla="*/ 148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90" h="1081">
                    <a:moveTo>
                      <a:pt x="237" y="148"/>
                    </a:moveTo>
                    <a:lnTo>
                      <a:pt x="237" y="148"/>
                    </a:lnTo>
                    <a:cubicBezTo>
                      <a:pt x="265" y="165"/>
                      <a:pt x="294" y="178"/>
                      <a:pt x="324" y="189"/>
                    </a:cubicBezTo>
                    <a:lnTo>
                      <a:pt x="324" y="189"/>
                    </a:lnTo>
                    <a:cubicBezTo>
                      <a:pt x="448" y="224"/>
                      <a:pt x="627" y="220"/>
                      <a:pt x="726" y="214"/>
                    </a:cubicBezTo>
                    <a:lnTo>
                      <a:pt x="726" y="214"/>
                    </a:lnTo>
                    <a:cubicBezTo>
                      <a:pt x="788" y="211"/>
                      <a:pt x="851" y="186"/>
                      <a:pt x="851" y="186"/>
                    </a:cubicBezTo>
                    <a:lnTo>
                      <a:pt x="851" y="186"/>
                    </a:lnTo>
                    <a:lnTo>
                      <a:pt x="851" y="186"/>
                    </a:lnTo>
                    <a:cubicBezTo>
                      <a:pt x="1321" y="0"/>
                      <a:pt x="1393" y="277"/>
                      <a:pt x="1393" y="277"/>
                    </a:cubicBezTo>
                    <a:lnTo>
                      <a:pt x="1393" y="277"/>
                    </a:lnTo>
                    <a:cubicBezTo>
                      <a:pt x="1393" y="277"/>
                      <a:pt x="1489" y="1080"/>
                      <a:pt x="0" y="738"/>
                    </a:cubicBezTo>
                    <a:lnTo>
                      <a:pt x="0" y="738"/>
                    </a:lnTo>
                    <a:cubicBezTo>
                      <a:pt x="181" y="504"/>
                      <a:pt x="227" y="274"/>
                      <a:pt x="237" y="14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105">
                <a:extLst>
                  <a:ext uri="{FF2B5EF4-FFF2-40B4-BE49-F238E27FC236}">
                    <a16:creationId xmlns:a16="http://schemas.microsoft.com/office/drawing/2014/main" id="{58CDEDC8-3656-5F46-B920-A7F88CF17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8275" y="9868189"/>
                <a:ext cx="3131036" cy="1318332"/>
              </a:xfrm>
              <a:custGeom>
                <a:avLst/>
                <a:gdLst>
                  <a:gd name="T0" fmla="*/ 2494 w 2512"/>
                  <a:gd name="T1" fmla="*/ 1058 h 1059"/>
                  <a:gd name="T2" fmla="*/ 2494 w 2512"/>
                  <a:gd name="T3" fmla="*/ 1058 h 1059"/>
                  <a:gd name="T4" fmla="*/ 2508 w 2512"/>
                  <a:gd name="T5" fmla="*/ 1047 h 1059"/>
                  <a:gd name="T6" fmla="*/ 2508 w 2512"/>
                  <a:gd name="T7" fmla="*/ 1047 h 1059"/>
                  <a:gd name="T8" fmla="*/ 2498 w 2512"/>
                  <a:gd name="T9" fmla="*/ 1029 h 1059"/>
                  <a:gd name="T10" fmla="*/ 2498 w 2512"/>
                  <a:gd name="T11" fmla="*/ 1029 h 1059"/>
                  <a:gd name="T12" fmla="*/ 26 w 2512"/>
                  <a:gd name="T13" fmla="*/ 4 h 1059"/>
                  <a:gd name="T14" fmla="*/ 26 w 2512"/>
                  <a:gd name="T15" fmla="*/ 4 h 1059"/>
                  <a:gd name="T16" fmla="*/ 5 w 2512"/>
                  <a:gd name="T17" fmla="*/ 9 h 1059"/>
                  <a:gd name="T18" fmla="*/ 5 w 2512"/>
                  <a:gd name="T19" fmla="*/ 9 h 1059"/>
                  <a:gd name="T20" fmla="*/ 9 w 2512"/>
                  <a:gd name="T21" fmla="*/ 29 h 1059"/>
                  <a:gd name="T22" fmla="*/ 9 w 2512"/>
                  <a:gd name="T23" fmla="*/ 29 h 1059"/>
                  <a:gd name="T24" fmla="*/ 2490 w 2512"/>
                  <a:gd name="T25" fmla="*/ 1057 h 1059"/>
                  <a:gd name="T26" fmla="*/ 2490 w 2512"/>
                  <a:gd name="T27" fmla="*/ 1057 h 1059"/>
                  <a:gd name="T28" fmla="*/ 2494 w 2512"/>
                  <a:gd name="T29" fmla="*/ 1058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2" h="1059">
                    <a:moveTo>
                      <a:pt x="2494" y="1058"/>
                    </a:moveTo>
                    <a:lnTo>
                      <a:pt x="2494" y="1058"/>
                    </a:lnTo>
                    <a:cubicBezTo>
                      <a:pt x="2501" y="1058"/>
                      <a:pt x="2507" y="1054"/>
                      <a:pt x="2508" y="1047"/>
                    </a:cubicBezTo>
                    <a:lnTo>
                      <a:pt x="2508" y="1047"/>
                    </a:lnTo>
                    <a:cubicBezTo>
                      <a:pt x="2511" y="1040"/>
                      <a:pt x="2507" y="1031"/>
                      <a:pt x="2498" y="1029"/>
                    </a:cubicBezTo>
                    <a:lnTo>
                      <a:pt x="2498" y="1029"/>
                    </a:lnTo>
                    <a:cubicBezTo>
                      <a:pt x="2480" y="1023"/>
                      <a:pt x="672" y="450"/>
                      <a:pt x="26" y="4"/>
                    </a:cubicBezTo>
                    <a:lnTo>
                      <a:pt x="26" y="4"/>
                    </a:lnTo>
                    <a:cubicBezTo>
                      <a:pt x="19" y="0"/>
                      <a:pt x="10" y="1"/>
                      <a:pt x="5" y="9"/>
                    </a:cubicBezTo>
                    <a:lnTo>
                      <a:pt x="5" y="9"/>
                    </a:lnTo>
                    <a:cubicBezTo>
                      <a:pt x="0" y="15"/>
                      <a:pt x="2" y="24"/>
                      <a:pt x="9" y="29"/>
                    </a:cubicBezTo>
                    <a:lnTo>
                      <a:pt x="9" y="29"/>
                    </a:lnTo>
                    <a:cubicBezTo>
                      <a:pt x="659" y="477"/>
                      <a:pt x="2471" y="1052"/>
                      <a:pt x="2490" y="1057"/>
                    </a:cubicBezTo>
                    <a:lnTo>
                      <a:pt x="2490" y="1057"/>
                    </a:lnTo>
                    <a:cubicBezTo>
                      <a:pt x="2491" y="1058"/>
                      <a:pt x="2492" y="1058"/>
                      <a:pt x="2494" y="105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106">
                <a:extLst>
                  <a:ext uri="{FF2B5EF4-FFF2-40B4-BE49-F238E27FC236}">
                    <a16:creationId xmlns:a16="http://schemas.microsoft.com/office/drawing/2014/main" id="{F359ACEE-DCAB-5249-8D2F-344E54ADFA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16620" y="4809099"/>
                <a:ext cx="950295" cy="466908"/>
              </a:xfrm>
              <a:custGeom>
                <a:avLst/>
                <a:gdLst>
                  <a:gd name="T0" fmla="*/ 643 w 761"/>
                  <a:gd name="T1" fmla="*/ 165 h 376"/>
                  <a:gd name="T2" fmla="*/ 643 w 761"/>
                  <a:gd name="T3" fmla="*/ 165 h 376"/>
                  <a:gd name="T4" fmla="*/ 621 w 761"/>
                  <a:gd name="T5" fmla="*/ 9 h 376"/>
                  <a:gd name="T6" fmla="*/ 621 w 761"/>
                  <a:gd name="T7" fmla="*/ 9 h 376"/>
                  <a:gd name="T8" fmla="*/ 395 w 761"/>
                  <a:gd name="T9" fmla="*/ 56 h 376"/>
                  <a:gd name="T10" fmla="*/ 395 w 761"/>
                  <a:gd name="T11" fmla="*/ 56 h 376"/>
                  <a:gd name="T12" fmla="*/ 147 w 761"/>
                  <a:gd name="T13" fmla="*/ 0 h 376"/>
                  <a:gd name="T14" fmla="*/ 147 w 761"/>
                  <a:gd name="T15" fmla="*/ 0 h 376"/>
                  <a:gd name="T16" fmla="*/ 120 w 761"/>
                  <a:gd name="T17" fmla="*/ 154 h 376"/>
                  <a:gd name="T18" fmla="*/ 120 w 761"/>
                  <a:gd name="T19" fmla="*/ 154 h 376"/>
                  <a:gd name="T20" fmla="*/ 0 w 761"/>
                  <a:gd name="T21" fmla="*/ 375 h 376"/>
                  <a:gd name="T22" fmla="*/ 760 w 761"/>
                  <a:gd name="T23" fmla="*/ 375 h 376"/>
                  <a:gd name="T24" fmla="*/ 760 w 761"/>
                  <a:gd name="T25" fmla="*/ 375 h 376"/>
                  <a:gd name="T26" fmla="*/ 643 w 761"/>
                  <a:gd name="T27" fmla="*/ 16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1" h="376">
                    <a:moveTo>
                      <a:pt x="643" y="165"/>
                    </a:moveTo>
                    <a:lnTo>
                      <a:pt x="643" y="165"/>
                    </a:lnTo>
                    <a:cubicBezTo>
                      <a:pt x="625" y="104"/>
                      <a:pt x="621" y="50"/>
                      <a:pt x="621" y="9"/>
                    </a:cubicBezTo>
                    <a:lnTo>
                      <a:pt x="621" y="9"/>
                    </a:lnTo>
                    <a:cubicBezTo>
                      <a:pt x="552" y="39"/>
                      <a:pt x="475" y="56"/>
                      <a:pt x="395" y="56"/>
                    </a:cubicBezTo>
                    <a:lnTo>
                      <a:pt x="395" y="56"/>
                    </a:lnTo>
                    <a:cubicBezTo>
                      <a:pt x="306" y="56"/>
                      <a:pt x="222" y="36"/>
                      <a:pt x="147" y="0"/>
                    </a:cubicBezTo>
                    <a:lnTo>
                      <a:pt x="147" y="0"/>
                    </a:lnTo>
                    <a:cubicBezTo>
                      <a:pt x="142" y="43"/>
                      <a:pt x="134" y="99"/>
                      <a:pt x="120" y="154"/>
                    </a:cubicBezTo>
                    <a:lnTo>
                      <a:pt x="120" y="154"/>
                    </a:lnTo>
                    <a:cubicBezTo>
                      <a:pt x="98" y="238"/>
                      <a:pt x="61" y="324"/>
                      <a:pt x="0" y="375"/>
                    </a:cubicBezTo>
                    <a:lnTo>
                      <a:pt x="760" y="375"/>
                    </a:lnTo>
                    <a:lnTo>
                      <a:pt x="760" y="375"/>
                    </a:lnTo>
                    <a:cubicBezTo>
                      <a:pt x="697" y="304"/>
                      <a:pt x="662" y="230"/>
                      <a:pt x="643" y="16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107">
                <a:extLst>
                  <a:ext uri="{FF2B5EF4-FFF2-40B4-BE49-F238E27FC236}">
                    <a16:creationId xmlns:a16="http://schemas.microsoft.com/office/drawing/2014/main" id="{094ACB8B-1963-EB4B-A94C-D560EAE686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0422" y="4809097"/>
                <a:ext cx="653671" cy="263667"/>
              </a:xfrm>
              <a:custGeom>
                <a:avLst/>
                <a:gdLst>
                  <a:gd name="T0" fmla="*/ 501 w 524"/>
                  <a:gd name="T1" fmla="*/ 9 h 210"/>
                  <a:gd name="T2" fmla="*/ 501 w 524"/>
                  <a:gd name="T3" fmla="*/ 9 h 210"/>
                  <a:gd name="T4" fmla="*/ 275 w 524"/>
                  <a:gd name="T5" fmla="*/ 56 h 210"/>
                  <a:gd name="T6" fmla="*/ 275 w 524"/>
                  <a:gd name="T7" fmla="*/ 56 h 210"/>
                  <a:gd name="T8" fmla="*/ 27 w 524"/>
                  <a:gd name="T9" fmla="*/ 0 h 210"/>
                  <a:gd name="T10" fmla="*/ 27 w 524"/>
                  <a:gd name="T11" fmla="*/ 0 h 210"/>
                  <a:gd name="T12" fmla="*/ 0 w 524"/>
                  <a:gd name="T13" fmla="*/ 154 h 210"/>
                  <a:gd name="T14" fmla="*/ 0 w 524"/>
                  <a:gd name="T15" fmla="*/ 154 h 210"/>
                  <a:gd name="T16" fmla="*/ 275 w 524"/>
                  <a:gd name="T17" fmla="*/ 209 h 210"/>
                  <a:gd name="T18" fmla="*/ 275 w 524"/>
                  <a:gd name="T19" fmla="*/ 209 h 210"/>
                  <a:gd name="T20" fmla="*/ 523 w 524"/>
                  <a:gd name="T21" fmla="*/ 165 h 210"/>
                  <a:gd name="T22" fmla="*/ 523 w 524"/>
                  <a:gd name="T23" fmla="*/ 165 h 210"/>
                  <a:gd name="T24" fmla="*/ 501 w 524"/>
                  <a:gd name="T25" fmla="*/ 9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4" h="210">
                    <a:moveTo>
                      <a:pt x="501" y="9"/>
                    </a:moveTo>
                    <a:lnTo>
                      <a:pt x="501" y="9"/>
                    </a:lnTo>
                    <a:cubicBezTo>
                      <a:pt x="432" y="39"/>
                      <a:pt x="355" y="56"/>
                      <a:pt x="275" y="56"/>
                    </a:cubicBezTo>
                    <a:lnTo>
                      <a:pt x="275" y="56"/>
                    </a:lnTo>
                    <a:cubicBezTo>
                      <a:pt x="186" y="56"/>
                      <a:pt x="102" y="36"/>
                      <a:pt x="27" y="0"/>
                    </a:cubicBezTo>
                    <a:lnTo>
                      <a:pt x="27" y="0"/>
                    </a:lnTo>
                    <a:cubicBezTo>
                      <a:pt x="22" y="43"/>
                      <a:pt x="14" y="99"/>
                      <a:pt x="0" y="154"/>
                    </a:cubicBezTo>
                    <a:lnTo>
                      <a:pt x="0" y="154"/>
                    </a:lnTo>
                    <a:cubicBezTo>
                      <a:pt x="85" y="190"/>
                      <a:pt x="178" y="209"/>
                      <a:pt x="275" y="209"/>
                    </a:cubicBezTo>
                    <a:lnTo>
                      <a:pt x="275" y="209"/>
                    </a:lnTo>
                    <a:cubicBezTo>
                      <a:pt x="361" y="209"/>
                      <a:pt x="444" y="193"/>
                      <a:pt x="523" y="165"/>
                    </a:cubicBezTo>
                    <a:lnTo>
                      <a:pt x="523" y="165"/>
                    </a:lnTo>
                    <a:cubicBezTo>
                      <a:pt x="505" y="104"/>
                      <a:pt x="501" y="50"/>
                      <a:pt x="501" y="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57011C2E-EFAF-6241-9E84-254988CEAB69}"/>
                </a:ext>
              </a:extLst>
            </p:cNvPr>
            <p:cNvGrpSpPr/>
            <p:nvPr/>
          </p:nvGrpSpPr>
          <p:grpSpPr>
            <a:xfrm>
              <a:off x="18599210" y="6564994"/>
              <a:ext cx="4251617" cy="4934632"/>
              <a:chOff x="18599210" y="6564994"/>
              <a:chExt cx="4251617" cy="4934632"/>
            </a:xfrm>
          </p:grpSpPr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482314B1-EACB-5942-B9BF-CDB986FA73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1804" y="6564994"/>
                <a:ext cx="248682" cy="188519"/>
              </a:xfrm>
              <a:custGeom>
                <a:avLst/>
                <a:gdLst>
                  <a:gd name="connsiteX0" fmla="*/ 67540 w 248682"/>
                  <a:gd name="connsiteY0" fmla="*/ 2 h 188519"/>
                  <a:gd name="connsiteX1" fmla="*/ 161700 w 248682"/>
                  <a:gd name="connsiteY1" fmla="*/ 27947 h 188519"/>
                  <a:gd name="connsiteX2" fmla="*/ 242630 w 248682"/>
                  <a:gd name="connsiteY2" fmla="*/ 161340 h 188519"/>
                  <a:gd name="connsiteX3" fmla="*/ 85748 w 248682"/>
                  <a:gd name="connsiteY3" fmla="*/ 160104 h 188519"/>
                  <a:gd name="connsiteX4" fmla="*/ 6062 w 248682"/>
                  <a:gd name="connsiteY4" fmla="*/ 26712 h 188519"/>
                  <a:gd name="connsiteX5" fmla="*/ 67540 w 248682"/>
                  <a:gd name="connsiteY5" fmla="*/ 2 h 188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682" h="188519">
                    <a:moveTo>
                      <a:pt x="67540" y="2"/>
                    </a:moveTo>
                    <a:cubicBezTo>
                      <a:pt x="95710" y="157"/>
                      <a:pt x="129328" y="9420"/>
                      <a:pt x="161700" y="27947"/>
                    </a:cubicBezTo>
                    <a:cubicBezTo>
                      <a:pt x="227690" y="65000"/>
                      <a:pt x="263796" y="124286"/>
                      <a:pt x="242630" y="161340"/>
                    </a:cubicBezTo>
                    <a:cubicBezTo>
                      <a:pt x="221464" y="198393"/>
                      <a:pt x="150494" y="197158"/>
                      <a:pt x="85748" y="160104"/>
                    </a:cubicBezTo>
                    <a:cubicBezTo>
                      <a:pt x="21004" y="123051"/>
                      <a:pt x="-15104" y="63765"/>
                      <a:pt x="6062" y="26712"/>
                    </a:cubicBezTo>
                    <a:cubicBezTo>
                      <a:pt x="16646" y="8803"/>
                      <a:pt x="39370" y="-152"/>
                      <a:pt x="67540" y="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CC3265AB-0C93-5B4A-BD1E-A584B5C531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01804" y="6564994"/>
                <a:ext cx="248682" cy="188519"/>
              </a:xfrm>
              <a:custGeom>
                <a:avLst/>
                <a:gdLst>
                  <a:gd name="connsiteX0" fmla="*/ 67540 w 248682"/>
                  <a:gd name="connsiteY0" fmla="*/ 2 h 188519"/>
                  <a:gd name="connsiteX1" fmla="*/ 161700 w 248682"/>
                  <a:gd name="connsiteY1" fmla="*/ 27947 h 188519"/>
                  <a:gd name="connsiteX2" fmla="*/ 242630 w 248682"/>
                  <a:gd name="connsiteY2" fmla="*/ 161340 h 188519"/>
                  <a:gd name="connsiteX3" fmla="*/ 85748 w 248682"/>
                  <a:gd name="connsiteY3" fmla="*/ 160104 h 188519"/>
                  <a:gd name="connsiteX4" fmla="*/ 6062 w 248682"/>
                  <a:gd name="connsiteY4" fmla="*/ 26712 h 188519"/>
                  <a:gd name="connsiteX5" fmla="*/ 67540 w 248682"/>
                  <a:gd name="connsiteY5" fmla="*/ 2 h 1885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8682" h="188519">
                    <a:moveTo>
                      <a:pt x="67540" y="2"/>
                    </a:moveTo>
                    <a:cubicBezTo>
                      <a:pt x="95710" y="157"/>
                      <a:pt x="129328" y="9420"/>
                      <a:pt x="161700" y="27947"/>
                    </a:cubicBezTo>
                    <a:cubicBezTo>
                      <a:pt x="227690" y="65000"/>
                      <a:pt x="263796" y="124286"/>
                      <a:pt x="242630" y="161340"/>
                    </a:cubicBezTo>
                    <a:cubicBezTo>
                      <a:pt x="221464" y="198393"/>
                      <a:pt x="150494" y="197158"/>
                      <a:pt x="85748" y="160104"/>
                    </a:cubicBezTo>
                    <a:cubicBezTo>
                      <a:pt x="21004" y="123051"/>
                      <a:pt x="-15104" y="63765"/>
                      <a:pt x="6062" y="26712"/>
                    </a:cubicBezTo>
                    <a:cubicBezTo>
                      <a:pt x="16646" y="8803"/>
                      <a:pt x="39370" y="-152"/>
                      <a:pt x="67540" y="2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10">
                <a:extLst>
                  <a:ext uri="{FF2B5EF4-FFF2-40B4-BE49-F238E27FC236}">
                    <a16:creationId xmlns:a16="http://schemas.microsoft.com/office/drawing/2014/main" id="{DD165530-0C1A-A24D-99B7-A3E205EBC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6422" y="7028289"/>
                <a:ext cx="2235672" cy="1016212"/>
              </a:xfrm>
              <a:custGeom>
                <a:avLst/>
                <a:gdLst>
                  <a:gd name="T0" fmla="*/ 1795 w 1796"/>
                  <a:gd name="T1" fmla="*/ 673 h 818"/>
                  <a:gd name="T2" fmla="*/ 1739 w 1796"/>
                  <a:gd name="T3" fmla="*/ 817 h 818"/>
                  <a:gd name="T4" fmla="*/ 0 w 1796"/>
                  <a:gd name="T5" fmla="*/ 144 h 818"/>
                  <a:gd name="T6" fmla="*/ 56 w 1796"/>
                  <a:gd name="T7" fmla="*/ 0 h 818"/>
                  <a:gd name="T8" fmla="*/ 1795 w 1796"/>
                  <a:gd name="T9" fmla="*/ 673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6" h="818">
                    <a:moveTo>
                      <a:pt x="1795" y="673"/>
                    </a:moveTo>
                    <a:lnTo>
                      <a:pt x="1739" y="817"/>
                    </a:lnTo>
                    <a:lnTo>
                      <a:pt x="0" y="144"/>
                    </a:lnTo>
                    <a:lnTo>
                      <a:pt x="56" y="0"/>
                    </a:lnTo>
                    <a:lnTo>
                      <a:pt x="1795" y="67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111">
                <a:extLst>
                  <a:ext uri="{FF2B5EF4-FFF2-40B4-BE49-F238E27FC236}">
                    <a16:creationId xmlns:a16="http://schemas.microsoft.com/office/drawing/2014/main" id="{1CAC872A-545E-904B-BE1D-134A3FD56E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6422" y="7028289"/>
                <a:ext cx="2235672" cy="1016212"/>
              </a:xfrm>
              <a:custGeom>
                <a:avLst/>
                <a:gdLst>
                  <a:gd name="T0" fmla="*/ 1795 w 1796"/>
                  <a:gd name="T1" fmla="*/ 673 h 818"/>
                  <a:gd name="T2" fmla="*/ 1739 w 1796"/>
                  <a:gd name="T3" fmla="*/ 817 h 818"/>
                  <a:gd name="T4" fmla="*/ 0 w 1796"/>
                  <a:gd name="T5" fmla="*/ 144 h 818"/>
                  <a:gd name="T6" fmla="*/ 56 w 1796"/>
                  <a:gd name="T7" fmla="*/ 0 h 818"/>
                  <a:gd name="T8" fmla="*/ 1795 w 1796"/>
                  <a:gd name="T9" fmla="*/ 673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96" h="818">
                    <a:moveTo>
                      <a:pt x="1795" y="673"/>
                    </a:moveTo>
                    <a:lnTo>
                      <a:pt x="1739" y="817"/>
                    </a:lnTo>
                    <a:lnTo>
                      <a:pt x="0" y="144"/>
                    </a:lnTo>
                    <a:lnTo>
                      <a:pt x="56" y="0"/>
                    </a:lnTo>
                    <a:lnTo>
                      <a:pt x="1795" y="673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12">
                <a:extLst>
                  <a:ext uri="{FF2B5EF4-FFF2-40B4-BE49-F238E27FC236}">
                    <a16:creationId xmlns:a16="http://schemas.microsoft.com/office/drawing/2014/main" id="{AA8A1E12-7DC6-2F47-8A32-7046A26BA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8654" y="10236227"/>
                <a:ext cx="3174981" cy="1071142"/>
              </a:xfrm>
              <a:custGeom>
                <a:avLst/>
                <a:gdLst>
                  <a:gd name="T0" fmla="*/ 2549 w 2550"/>
                  <a:gd name="T1" fmla="*/ 429 h 860"/>
                  <a:gd name="T2" fmla="*/ 2549 w 2550"/>
                  <a:gd name="T3" fmla="*/ 429 h 860"/>
                  <a:gd name="T4" fmla="*/ 1274 w 2550"/>
                  <a:gd name="T5" fmla="*/ 859 h 860"/>
                  <a:gd name="T6" fmla="*/ 1274 w 2550"/>
                  <a:gd name="T7" fmla="*/ 859 h 860"/>
                  <a:gd name="T8" fmla="*/ 0 w 2550"/>
                  <a:gd name="T9" fmla="*/ 429 h 860"/>
                  <a:gd name="T10" fmla="*/ 0 w 2550"/>
                  <a:gd name="T11" fmla="*/ 429 h 860"/>
                  <a:gd name="T12" fmla="*/ 1274 w 2550"/>
                  <a:gd name="T13" fmla="*/ 0 h 860"/>
                  <a:gd name="T14" fmla="*/ 1274 w 2550"/>
                  <a:gd name="T15" fmla="*/ 0 h 860"/>
                  <a:gd name="T16" fmla="*/ 2549 w 2550"/>
                  <a:gd name="T17" fmla="*/ 429 h 8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50" h="860">
                    <a:moveTo>
                      <a:pt x="2549" y="429"/>
                    </a:moveTo>
                    <a:lnTo>
                      <a:pt x="2549" y="429"/>
                    </a:lnTo>
                    <a:cubicBezTo>
                      <a:pt x="2549" y="667"/>
                      <a:pt x="1978" y="859"/>
                      <a:pt x="1274" y="859"/>
                    </a:cubicBezTo>
                    <a:lnTo>
                      <a:pt x="1274" y="859"/>
                    </a:lnTo>
                    <a:cubicBezTo>
                      <a:pt x="570" y="859"/>
                      <a:pt x="0" y="667"/>
                      <a:pt x="0" y="429"/>
                    </a:cubicBezTo>
                    <a:lnTo>
                      <a:pt x="0" y="429"/>
                    </a:lnTo>
                    <a:cubicBezTo>
                      <a:pt x="0" y="192"/>
                      <a:pt x="570" y="0"/>
                      <a:pt x="1274" y="0"/>
                    </a:cubicBezTo>
                    <a:lnTo>
                      <a:pt x="1274" y="0"/>
                    </a:lnTo>
                    <a:cubicBezTo>
                      <a:pt x="1978" y="0"/>
                      <a:pt x="2549" y="192"/>
                      <a:pt x="2549" y="42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13">
                <a:extLst>
                  <a:ext uri="{FF2B5EF4-FFF2-40B4-BE49-F238E27FC236}">
                    <a16:creationId xmlns:a16="http://schemas.microsoft.com/office/drawing/2014/main" id="{E57BF5CD-D07C-EF4E-B5B2-7CF8383FC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8654" y="10774544"/>
                <a:ext cx="3174981" cy="725082"/>
              </a:xfrm>
              <a:custGeom>
                <a:avLst/>
                <a:gdLst>
                  <a:gd name="T0" fmla="*/ 1274 w 2550"/>
                  <a:gd name="T1" fmla="*/ 430 h 580"/>
                  <a:gd name="T2" fmla="*/ 1274 w 2550"/>
                  <a:gd name="T3" fmla="*/ 430 h 580"/>
                  <a:gd name="T4" fmla="*/ 0 w 2550"/>
                  <a:gd name="T5" fmla="*/ 0 h 580"/>
                  <a:gd name="T6" fmla="*/ 0 w 2550"/>
                  <a:gd name="T7" fmla="*/ 150 h 580"/>
                  <a:gd name="T8" fmla="*/ 0 w 2550"/>
                  <a:gd name="T9" fmla="*/ 150 h 580"/>
                  <a:gd name="T10" fmla="*/ 1274 w 2550"/>
                  <a:gd name="T11" fmla="*/ 579 h 580"/>
                  <a:gd name="T12" fmla="*/ 1274 w 2550"/>
                  <a:gd name="T13" fmla="*/ 579 h 580"/>
                  <a:gd name="T14" fmla="*/ 2549 w 2550"/>
                  <a:gd name="T15" fmla="*/ 150 h 580"/>
                  <a:gd name="T16" fmla="*/ 2549 w 2550"/>
                  <a:gd name="T17" fmla="*/ 0 h 580"/>
                  <a:gd name="T18" fmla="*/ 2549 w 2550"/>
                  <a:gd name="T19" fmla="*/ 0 h 580"/>
                  <a:gd name="T20" fmla="*/ 1274 w 2550"/>
                  <a:gd name="T21" fmla="*/ 43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50" h="580">
                    <a:moveTo>
                      <a:pt x="1274" y="430"/>
                    </a:moveTo>
                    <a:lnTo>
                      <a:pt x="1274" y="430"/>
                    </a:lnTo>
                    <a:cubicBezTo>
                      <a:pt x="570" y="430"/>
                      <a:pt x="0" y="238"/>
                      <a:pt x="0" y="0"/>
                    </a:cubicBezTo>
                    <a:lnTo>
                      <a:pt x="0" y="150"/>
                    </a:lnTo>
                    <a:lnTo>
                      <a:pt x="0" y="150"/>
                    </a:lnTo>
                    <a:cubicBezTo>
                      <a:pt x="0" y="387"/>
                      <a:pt x="570" y="579"/>
                      <a:pt x="1274" y="579"/>
                    </a:cubicBezTo>
                    <a:lnTo>
                      <a:pt x="1274" y="579"/>
                    </a:lnTo>
                    <a:cubicBezTo>
                      <a:pt x="1978" y="579"/>
                      <a:pt x="2549" y="387"/>
                      <a:pt x="2549" y="150"/>
                    </a:cubicBezTo>
                    <a:lnTo>
                      <a:pt x="2549" y="0"/>
                    </a:lnTo>
                    <a:lnTo>
                      <a:pt x="2549" y="0"/>
                    </a:lnTo>
                    <a:cubicBezTo>
                      <a:pt x="2549" y="238"/>
                      <a:pt x="1978" y="430"/>
                      <a:pt x="1274" y="43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114">
                <a:extLst>
                  <a:ext uri="{FF2B5EF4-FFF2-40B4-BE49-F238E27FC236}">
                    <a16:creationId xmlns:a16="http://schemas.microsoft.com/office/drawing/2014/main" id="{35FA2CD3-A869-1348-B643-3CC24F0D9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8654" y="10774544"/>
                <a:ext cx="3174981" cy="725082"/>
              </a:xfrm>
              <a:custGeom>
                <a:avLst/>
                <a:gdLst>
                  <a:gd name="T0" fmla="*/ 1274 w 2550"/>
                  <a:gd name="T1" fmla="*/ 430 h 580"/>
                  <a:gd name="T2" fmla="*/ 1274 w 2550"/>
                  <a:gd name="T3" fmla="*/ 430 h 580"/>
                  <a:gd name="T4" fmla="*/ 0 w 2550"/>
                  <a:gd name="T5" fmla="*/ 0 h 580"/>
                  <a:gd name="T6" fmla="*/ 0 w 2550"/>
                  <a:gd name="T7" fmla="*/ 150 h 580"/>
                  <a:gd name="T8" fmla="*/ 0 w 2550"/>
                  <a:gd name="T9" fmla="*/ 150 h 580"/>
                  <a:gd name="T10" fmla="*/ 1274 w 2550"/>
                  <a:gd name="T11" fmla="*/ 579 h 580"/>
                  <a:gd name="T12" fmla="*/ 1274 w 2550"/>
                  <a:gd name="T13" fmla="*/ 579 h 580"/>
                  <a:gd name="T14" fmla="*/ 2549 w 2550"/>
                  <a:gd name="T15" fmla="*/ 150 h 580"/>
                  <a:gd name="T16" fmla="*/ 2549 w 2550"/>
                  <a:gd name="T17" fmla="*/ 0 h 580"/>
                  <a:gd name="T18" fmla="*/ 2549 w 2550"/>
                  <a:gd name="T19" fmla="*/ 0 h 580"/>
                  <a:gd name="T20" fmla="*/ 1274 w 2550"/>
                  <a:gd name="T21" fmla="*/ 430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50" h="580">
                    <a:moveTo>
                      <a:pt x="1274" y="430"/>
                    </a:moveTo>
                    <a:lnTo>
                      <a:pt x="1274" y="430"/>
                    </a:lnTo>
                    <a:cubicBezTo>
                      <a:pt x="570" y="430"/>
                      <a:pt x="0" y="238"/>
                      <a:pt x="0" y="0"/>
                    </a:cubicBezTo>
                    <a:lnTo>
                      <a:pt x="0" y="150"/>
                    </a:lnTo>
                    <a:lnTo>
                      <a:pt x="0" y="150"/>
                    </a:lnTo>
                    <a:cubicBezTo>
                      <a:pt x="0" y="387"/>
                      <a:pt x="570" y="579"/>
                      <a:pt x="1274" y="579"/>
                    </a:cubicBezTo>
                    <a:lnTo>
                      <a:pt x="1274" y="579"/>
                    </a:lnTo>
                    <a:cubicBezTo>
                      <a:pt x="1978" y="579"/>
                      <a:pt x="2549" y="387"/>
                      <a:pt x="2549" y="150"/>
                    </a:cubicBezTo>
                    <a:lnTo>
                      <a:pt x="2549" y="0"/>
                    </a:lnTo>
                    <a:lnTo>
                      <a:pt x="2549" y="0"/>
                    </a:lnTo>
                    <a:cubicBezTo>
                      <a:pt x="2549" y="238"/>
                      <a:pt x="1978" y="430"/>
                      <a:pt x="1274" y="43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115">
                <a:extLst>
                  <a:ext uri="{FF2B5EF4-FFF2-40B4-BE49-F238E27FC236}">
                    <a16:creationId xmlns:a16="http://schemas.microsoft.com/office/drawing/2014/main" id="{18213C22-42B1-7945-BB46-8ED813D74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4569" y="6572363"/>
                <a:ext cx="1466642" cy="1653409"/>
              </a:xfrm>
              <a:custGeom>
                <a:avLst/>
                <a:gdLst>
                  <a:gd name="T0" fmla="*/ 803 w 1177"/>
                  <a:gd name="T1" fmla="*/ 1269 h 1328"/>
                  <a:gd name="T2" fmla="*/ 1166 w 1177"/>
                  <a:gd name="T3" fmla="*/ 280 h 1328"/>
                  <a:gd name="T4" fmla="*/ 1166 w 1177"/>
                  <a:gd name="T5" fmla="*/ 280 h 1328"/>
                  <a:gd name="T6" fmla="*/ 953 w 1177"/>
                  <a:gd name="T7" fmla="*/ 117 h 1328"/>
                  <a:gd name="T8" fmla="*/ 953 w 1177"/>
                  <a:gd name="T9" fmla="*/ 117 h 1328"/>
                  <a:gd name="T10" fmla="*/ 705 w 1177"/>
                  <a:gd name="T11" fmla="*/ 17 h 1328"/>
                  <a:gd name="T12" fmla="*/ 34 w 1177"/>
                  <a:gd name="T13" fmla="*/ 829 h 1328"/>
                  <a:gd name="T14" fmla="*/ 34 w 1177"/>
                  <a:gd name="T15" fmla="*/ 829 h 1328"/>
                  <a:gd name="T16" fmla="*/ 29 w 1177"/>
                  <a:gd name="T17" fmla="*/ 836 h 1328"/>
                  <a:gd name="T18" fmla="*/ 29 w 1177"/>
                  <a:gd name="T19" fmla="*/ 836 h 1328"/>
                  <a:gd name="T20" fmla="*/ 363 w 1177"/>
                  <a:gd name="T21" fmla="*/ 1147 h 1328"/>
                  <a:gd name="T22" fmla="*/ 363 w 1177"/>
                  <a:gd name="T23" fmla="*/ 1147 h 1328"/>
                  <a:gd name="T24" fmla="*/ 801 w 1177"/>
                  <a:gd name="T25" fmla="*/ 1277 h 1328"/>
                  <a:gd name="T26" fmla="*/ 801 w 1177"/>
                  <a:gd name="T27" fmla="*/ 1277 h 1328"/>
                  <a:gd name="T28" fmla="*/ 803 w 1177"/>
                  <a:gd name="T29" fmla="*/ 1269 h 1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7" h="1328">
                    <a:moveTo>
                      <a:pt x="803" y="1269"/>
                    </a:moveTo>
                    <a:lnTo>
                      <a:pt x="1166" y="280"/>
                    </a:lnTo>
                    <a:lnTo>
                      <a:pt x="1166" y="280"/>
                    </a:lnTo>
                    <a:cubicBezTo>
                      <a:pt x="1176" y="262"/>
                      <a:pt x="1080" y="191"/>
                      <a:pt x="953" y="117"/>
                    </a:cubicBezTo>
                    <a:lnTo>
                      <a:pt x="953" y="117"/>
                    </a:lnTo>
                    <a:cubicBezTo>
                      <a:pt x="826" y="45"/>
                      <a:pt x="715" y="0"/>
                      <a:pt x="705" y="17"/>
                    </a:cubicBezTo>
                    <a:lnTo>
                      <a:pt x="34" y="829"/>
                    </a:lnTo>
                    <a:lnTo>
                      <a:pt x="34" y="829"/>
                    </a:lnTo>
                    <a:cubicBezTo>
                      <a:pt x="33" y="831"/>
                      <a:pt x="31" y="833"/>
                      <a:pt x="29" y="836"/>
                    </a:cubicBezTo>
                    <a:lnTo>
                      <a:pt x="29" y="836"/>
                    </a:lnTo>
                    <a:cubicBezTo>
                      <a:pt x="0" y="886"/>
                      <a:pt x="150" y="1025"/>
                      <a:pt x="363" y="1147"/>
                    </a:cubicBezTo>
                    <a:lnTo>
                      <a:pt x="363" y="1147"/>
                    </a:lnTo>
                    <a:cubicBezTo>
                      <a:pt x="576" y="1269"/>
                      <a:pt x="772" y="1327"/>
                      <a:pt x="801" y="1277"/>
                    </a:cubicBezTo>
                    <a:lnTo>
                      <a:pt x="801" y="1277"/>
                    </a:lnTo>
                    <a:cubicBezTo>
                      <a:pt x="802" y="1274"/>
                      <a:pt x="803" y="1272"/>
                      <a:pt x="803" y="126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16">
                <a:extLst>
                  <a:ext uri="{FF2B5EF4-FFF2-40B4-BE49-F238E27FC236}">
                    <a16:creationId xmlns:a16="http://schemas.microsoft.com/office/drawing/2014/main" id="{C6257AA7-3780-D64C-A54D-38215787F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04569" y="7550127"/>
                <a:ext cx="1032693" cy="675646"/>
              </a:xfrm>
              <a:custGeom>
                <a:avLst/>
                <a:gdLst>
                  <a:gd name="T0" fmla="*/ 801 w 830"/>
                  <a:gd name="T1" fmla="*/ 492 h 543"/>
                  <a:gd name="T2" fmla="*/ 801 w 830"/>
                  <a:gd name="T3" fmla="*/ 492 h 543"/>
                  <a:gd name="T4" fmla="*/ 363 w 830"/>
                  <a:gd name="T5" fmla="*/ 362 h 543"/>
                  <a:gd name="T6" fmla="*/ 363 w 830"/>
                  <a:gd name="T7" fmla="*/ 362 h 543"/>
                  <a:gd name="T8" fmla="*/ 29 w 830"/>
                  <a:gd name="T9" fmla="*/ 51 h 543"/>
                  <a:gd name="T10" fmla="*/ 29 w 830"/>
                  <a:gd name="T11" fmla="*/ 51 h 543"/>
                  <a:gd name="T12" fmla="*/ 467 w 830"/>
                  <a:gd name="T13" fmla="*/ 181 h 543"/>
                  <a:gd name="T14" fmla="*/ 467 w 830"/>
                  <a:gd name="T15" fmla="*/ 181 h 543"/>
                  <a:gd name="T16" fmla="*/ 801 w 830"/>
                  <a:gd name="T17" fmla="*/ 492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0" h="543">
                    <a:moveTo>
                      <a:pt x="801" y="492"/>
                    </a:moveTo>
                    <a:lnTo>
                      <a:pt x="801" y="492"/>
                    </a:lnTo>
                    <a:cubicBezTo>
                      <a:pt x="772" y="542"/>
                      <a:pt x="576" y="484"/>
                      <a:pt x="363" y="362"/>
                    </a:cubicBezTo>
                    <a:lnTo>
                      <a:pt x="363" y="362"/>
                    </a:lnTo>
                    <a:cubicBezTo>
                      <a:pt x="150" y="240"/>
                      <a:pt x="0" y="101"/>
                      <a:pt x="29" y="51"/>
                    </a:cubicBezTo>
                    <a:lnTo>
                      <a:pt x="29" y="51"/>
                    </a:lnTo>
                    <a:cubicBezTo>
                      <a:pt x="58" y="0"/>
                      <a:pt x="253" y="59"/>
                      <a:pt x="467" y="181"/>
                    </a:cubicBezTo>
                    <a:lnTo>
                      <a:pt x="467" y="181"/>
                    </a:lnTo>
                    <a:cubicBezTo>
                      <a:pt x="680" y="303"/>
                      <a:pt x="829" y="442"/>
                      <a:pt x="801" y="49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117">
                <a:extLst>
                  <a:ext uri="{FF2B5EF4-FFF2-40B4-BE49-F238E27FC236}">
                    <a16:creationId xmlns:a16="http://schemas.microsoft.com/office/drawing/2014/main" id="{E2F33ED6-2BEB-D14C-9896-B259BA262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1231" y="7929147"/>
                <a:ext cx="1005225" cy="2735538"/>
              </a:xfrm>
              <a:custGeom>
                <a:avLst/>
                <a:gdLst>
                  <a:gd name="T0" fmla="*/ 148 w 809"/>
                  <a:gd name="T1" fmla="*/ 2195 h 2196"/>
                  <a:gd name="T2" fmla="*/ 0 w 809"/>
                  <a:gd name="T3" fmla="*/ 2150 h 2196"/>
                  <a:gd name="T4" fmla="*/ 661 w 809"/>
                  <a:gd name="T5" fmla="*/ 0 h 2196"/>
                  <a:gd name="T6" fmla="*/ 808 w 809"/>
                  <a:gd name="T7" fmla="*/ 46 h 2196"/>
                  <a:gd name="T8" fmla="*/ 148 w 809"/>
                  <a:gd name="T9" fmla="*/ 2195 h 2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9" h="2196">
                    <a:moveTo>
                      <a:pt x="148" y="2195"/>
                    </a:moveTo>
                    <a:lnTo>
                      <a:pt x="0" y="2150"/>
                    </a:lnTo>
                    <a:lnTo>
                      <a:pt x="661" y="0"/>
                    </a:lnTo>
                    <a:lnTo>
                      <a:pt x="808" y="46"/>
                    </a:lnTo>
                    <a:lnTo>
                      <a:pt x="148" y="219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118">
                <a:extLst>
                  <a:ext uri="{FF2B5EF4-FFF2-40B4-BE49-F238E27FC236}">
                    <a16:creationId xmlns:a16="http://schemas.microsoft.com/office/drawing/2014/main" id="{F4514F4E-B8F9-6B45-A3AA-9868550062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41231" y="7929147"/>
                <a:ext cx="1005225" cy="2735538"/>
              </a:xfrm>
              <a:custGeom>
                <a:avLst/>
                <a:gdLst>
                  <a:gd name="T0" fmla="*/ 148 w 809"/>
                  <a:gd name="T1" fmla="*/ 2195 h 2196"/>
                  <a:gd name="T2" fmla="*/ 0 w 809"/>
                  <a:gd name="T3" fmla="*/ 2150 h 2196"/>
                  <a:gd name="T4" fmla="*/ 661 w 809"/>
                  <a:gd name="T5" fmla="*/ 0 h 2196"/>
                  <a:gd name="T6" fmla="*/ 808 w 809"/>
                  <a:gd name="T7" fmla="*/ 46 h 2196"/>
                  <a:gd name="T8" fmla="*/ 148 w 809"/>
                  <a:gd name="T9" fmla="*/ 2195 h 2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9" h="2196">
                    <a:moveTo>
                      <a:pt x="148" y="2195"/>
                    </a:moveTo>
                    <a:lnTo>
                      <a:pt x="0" y="2150"/>
                    </a:lnTo>
                    <a:lnTo>
                      <a:pt x="661" y="0"/>
                    </a:lnTo>
                    <a:lnTo>
                      <a:pt x="808" y="46"/>
                    </a:lnTo>
                    <a:lnTo>
                      <a:pt x="148" y="2195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19">
                <a:extLst>
                  <a:ext uri="{FF2B5EF4-FFF2-40B4-BE49-F238E27FC236}">
                    <a16:creationId xmlns:a16="http://schemas.microsoft.com/office/drawing/2014/main" id="{B12A7BC1-D4E0-504A-B56F-339A75EC8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40638" y="8385068"/>
                <a:ext cx="197750" cy="461415"/>
              </a:xfrm>
              <a:custGeom>
                <a:avLst/>
                <a:gdLst>
                  <a:gd name="T0" fmla="*/ 16 w 157"/>
                  <a:gd name="T1" fmla="*/ 371 h 372"/>
                  <a:gd name="T2" fmla="*/ 16 w 157"/>
                  <a:gd name="T3" fmla="*/ 371 h 372"/>
                  <a:gd name="T4" fmla="*/ 11 w 157"/>
                  <a:gd name="T5" fmla="*/ 370 h 372"/>
                  <a:gd name="T6" fmla="*/ 11 w 157"/>
                  <a:gd name="T7" fmla="*/ 370 h 372"/>
                  <a:gd name="T8" fmla="*/ 2 w 157"/>
                  <a:gd name="T9" fmla="*/ 352 h 372"/>
                  <a:gd name="T10" fmla="*/ 126 w 157"/>
                  <a:gd name="T11" fmla="*/ 11 h 372"/>
                  <a:gd name="T12" fmla="*/ 126 w 157"/>
                  <a:gd name="T13" fmla="*/ 11 h 372"/>
                  <a:gd name="T14" fmla="*/ 145 w 157"/>
                  <a:gd name="T15" fmla="*/ 3 h 372"/>
                  <a:gd name="T16" fmla="*/ 145 w 157"/>
                  <a:gd name="T17" fmla="*/ 3 h 372"/>
                  <a:gd name="T18" fmla="*/ 153 w 157"/>
                  <a:gd name="T19" fmla="*/ 21 h 372"/>
                  <a:gd name="T20" fmla="*/ 28 w 157"/>
                  <a:gd name="T21" fmla="*/ 361 h 372"/>
                  <a:gd name="T22" fmla="*/ 28 w 157"/>
                  <a:gd name="T23" fmla="*/ 361 h 372"/>
                  <a:gd name="T24" fmla="*/ 16 w 157"/>
                  <a:gd name="T25" fmla="*/ 371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7" h="372">
                    <a:moveTo>
                      <a:pt x="16" y="371"/>
                    </a:moveTo>
                    <a:lnTo>
                      <a:pt x="16" y="371"/>
                    </a:lnTo>
                    <a:cubicBezTo>
                      <a:pt x="14" y="371"/>
                      <a:pt x="12" y="370"/>
                      <a:pt x="11" y="370"/>
                    </a:cubicBezTo>
                    <a:lnTo>
                      <a:pt x="11" y="370"/>
                    </a:lnTo>
                    <a:cubicBezTo>
                      <a:pt x="3" y="367"/>
                      <a:pt x="0" y="359"/>
                      <a:pt x="2" y="352"/>
                    </a:cubicBezTo>
                    <a:lnTo>
                      <a:pt x="126" y="11"/>
                    </a:lnTo>
                    <a:lnTo>
                      <a:pt x="126" y="11"/>
                    </a:lnTo>
                    <a:cubicBezTo>
                      <a:pt x="129" y="4"/>
                      <a:pt x="137" y="0"/>
                      <a:pt x="145" y="3"/>
                    </a:cubicBezTo>
                    <a:lnTo>
                      <a:pt x="145" y="3"/>
                    </a:lnTo>
                    <a:cubicBezTo>
                      <a:pt x="152" y="6"/>
                      <a:pt x="156" y="14"/>
                      <a:pt x="153" y="21"/>
                    </a:cubicBezTo>
                    <a:lnTo>
                      <a:pt x="28" y="361"/>
                    </a:lnTo>
                    <a:lnTo>
                      <a:pt x="28" y="361"/>
                    </a:lnTo>
                    <a:cubicBezTo>
                      <a:pt x="27" y="367"/>
                      <a:pt x="21" y="371"/>
                      <a:pt x="16" y="37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120">
                <a:extLst>
                  <a:ext uri="{FF2B5EF4-FFF2-40B4-BE49-F238E27FC236}">
                    <a16:creationId xmlns:a16="http://schemas.microsoft.com/office/drawing/2014/main" id="{EE9B03D8-8A91-B746-8489-AA97B9D8A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9210" y="7918161"/>
                <a:ext cx="296624" cy="346060"/>
              </a:xfrm>
              <a:custGeom>
                <a:avLst/>
                <a:gdLst>
                  <a:gd name="T0" fmla="*/ 15 w 236"/>
                  <a:gd name="T1" fmla="*/ 278 h 279"/>
                  <a:gd name="T2" fmla="*/ 15 w 236"/>
                  <a:gd name="T3" fmla="*/ 278 h 279"/>
                  <a:gd name="T4" fmla="*/ 7 w 236"/>
                  <a:gd name="T5" fmla="*/ 275 h 279"/>
                  <a:gd name="T6" fmla="*/ 7 w 236"/>
                  <a:gd name="T7" fmla="*/ 275 h 279"/>
                  <a:gd name="T8" fmla="*/ 5 w 236"/>
                  <a:gd name="T9" fmla="*/ 255 h 279"/>
                  <a:gd name="T10" fmla="*/ 208 w 236"/>
                  <a:gd name="T11" fmla="*/ 7 h 279"/>
                  <a:gd name="T12" fmla="*/ 208 w 236"/>
                  <a:gd name="T13" fmla="*/ 7 h 279"/>
                  <a:gd name="T14" fmla="*/ 228 w 236"/>
                  <a:gd name="T15" fmla="*/ 5 h 279"/>
                  <a:gd name="T16" fmla="*/ 228 w 236"/>
                  <a:gd name="T17" fmla="*/ 5 h 279"/>
                  <a:gd name="T18" fmla="*/ 230 w 236"/>
                  <a:gd name="T19" fmla="*/ 25 h 279"/>
                  <a:gd name="T20" fmla="*/ 26 w 236"/>
                  <a:gd name="T21" fmla="*/ 272 h 279"/>
                  <a:gd name="T22" fmla="*/ 26 w 236"/>
                  <a:gd name="T23" fmla="*/ 272 h 279"/>
                  <a:gd name="T24" fmla="*/ 15 w 236"/>
                  <a:gd name="T25" fmla="*/ 278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6" h="279">
                    <a:moveTo>
                      <a:pt x="15" y="278"/>
                    </a:moveTo>
                    <a:lnTo>
                      <a:pt x="15" y="278"/>
                    </a:lnTo>
                    <a:cubicBezTo>
                      <a:pt x="13" y="278"/>
                      <a:pt x="9" y="277"/>
                      <a:pt x="7" y="275"/>
                    </a:cubicBezTo>
                    <a:lnTo>
                      <a:pt x="7" y="275"/>
                    </a:lnTo>
                    <a:cubicBezTo>
                      <a:pt x="0" y="269"/>
                      <a:pt x="0" y="261"/>
                      <a:pt x="5" y="255"/>
                    </a:cubicBezTo>
                    <a:lnTo>
                      <a:pt x="208" y="7"/>
                    </a:lnTo>
                    <a:lnTo>
                      <a:pt x="208" y="7"/>
                    </a:lnTo>
                    <a:cubicBezTo>
                      <a:pt x="214" y="1"/>
                      <a:pt x="222" y="0"/>
                      <a:pt x="228" y="5"/>
                    </a:cubicBezTo>
                    <a:lnTo>
                      <a:pt x="228" y="5"/>
                    </a:lnTo>
                    <a:cubicBezTo>
                      <a:pt x="235" y="10"/>
                      <a:pt x="235" y="19"/>
                      <a:pt x="230" y="25"/>
                    </a:cubicBezTo>
                    <a:lnTo>
                      <a:pt x="26" y="272"/>
                    </a:lnTo>
                    <a:lnTo>
                      <a:pt x="26" y="272"/>
                    </a:lnTo>
                    <a:cubicBezTo>
                      <a:pt x="24" y="276"/>
                      <a:pt x="19" y="278"/>
                      <a:pt x="15" y="27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121">
                <a:extLst>
                  <a:ext uri="{FF2B5EF4-FFF2-40B4-BE49-F238E27FC236}">
                    <a16:creationId xmlns:a16="http://schemas.microsoft.com/office/drawing/2014/main" id="{FCA1DD2D-BAFA-944C-A19C-B55EC39E69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59958" y="10532850"/>
                <a:ext cx="483389" cy="241693"/>
              </a:xfrm>
              <a:custGeom>
                <a:avLst/>
                <a:gdLst>
                  <a:gd name="T0" fmla="*/ 0 w 388"/>
                  <a:gd name="T1" fmla="*/ 194 h 195"/>
                  <a:gd name="T2" fmla="*/ 0 w 388"/>
                  <a:gd name="T3" fmla="*/ 194 h 195"/>
                  <a:gd name="T4" fmla="*/ 193 w 388"/>
                  <a:gd name="T5" fmla="*/ 0 h 195"/>
                  <a:gd name="T6" fmla="*/ 193 w 388"/>
                  <a:gd name="T7" fmla="*/ 0 h 195"/>
                  <a:gd name="T8" fmla="*/ 387 w 388"/>
                  <a:gd name="T9" fmla="*/ 194 h 195"/>
                  <a:gd name="T10" fmla="*/ 0 w 388"/>
                  <a:gd name="T11" fmla="*/ 19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" h="195">
                    <a:moveTo>
                      <a:pt x="0" y="194"/>
                    </a:moveTo>
                    <a:lnTo>
                      <a:pt x="0" y="194"/>
                    </a:lnTo>
                    <a:cubicBezTo>
                      <a:pt x="0" y="87"/>
                      <a:pt x="86" y="0"/>
                      <a:pt x="193" y="0"/>
                    </a:cubicBezTo>
                    <a:lnTo>
                      <a:pt x="193" y="0"/>
                    </a:lnTo>
                    <a:cubicBezTo>
                      <a:pt x="300" y="0"/>
                      <a:pt x="387" y="87"/>
                      <a:pt x="387" y="194"/>
                    </a:cubicBezTo>
                    <a:lnTo>
                      <a:pt x="0" y="19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122">
                <a:extLst>
                  <a:ext uri="{FF2B5EF4-FFF2-40B4-BE49-F238E27FC236}">
                    <a16:creationId xmlns:a16="http://schemas.microsoft.com/office/drawing/2014/main" id="{812A6E1C-4C48-154A-A448-859E1F263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433355" y="7780834"/>
                <a:ext cx="417472" cy="417472"/>
              </a:xfrm>
              <a:custGeom>
                <a:avLst/>
                <a:gdLst>
                  <a:gd name="T0" fmla="*/ 336 w 337"/>
                  <a:gd name="T1" fmla="*/ 168 h 337"/>
                  <a:gd name="T2" fmla="*/ 336 w 337"/>
                  <a:gd name="T3" fmla="*/ 168 h 337"/>
                  <a:gd name="T4" fmla="*/ 168 w 337"/>
                  <a:gd name="T5" fmla="*/ 336 h 337"/>
                  <a:gd name="T6" fmla="*/ 168 w 337"/>
                  <a:gd name="T7" fmla="*/ 336 h 337"/>
                  <a:gd name="T8" fmla="*/ 0 w 337"/>
                  <a:gd name="T9" fmla="*/ 168 h 337"/>
                  <a:gd name="T10" fmla="*/ 0 w 337"/>
                  <a:gd name="T11" fmla="*/ 168 h 337"/>
                  <a:gd name="T12" fmla="*/ 168 w 337"/>
                  <a:gd name="T13" fmla="*/ 0 h 337"/>
                  <a:gd name="T14" fmla="*/ 168 w 337"/>
                  <a:gd name="T15" fmla="*/ 0 h 337"/>
                  <a:gd name="T16" fmla="*/ 336 w 337"/>
                  <a:gd name="T17" fmla="*/ 168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7" h="337">
                    <a:moveTo>
                      <a:pt x="336" y="168"/>
                    </a:moveTo>
                    <a:lnTo>
                      <a:pt x="336" y="168"/>
                    </a:lnTo>
                    <a:cubicBezTo>
                      <a:pt x="336" y="260"/>
                      <a:pt x="261" y="336"/>
                      <a:pt x="168" y="336"/>
                    </a:cubicBezTo>
                    <a:lnTo>
                      <a:pt x="168" y="336"/>
                    </a:lnTo>
                    <a:cubicBezTo>
                      <a:pt x="76" y="336"/>
                      <a:pt x="0" y="260"/>
                      <a:pt x="0" y="168"/>
                    </a:cubicBezTo>
                    <a:lnTo>
                      <a:pt x="0" y="168"/>
                    </a:lnTo>
                    <a:cubicBezTo>
                      <a:pt x="0" y="75"/>
                      <a:pt x="76" y="0"/>
                      <a:pt x="168" y="0"/>
                    </a:cubicBezTo>
                    <a:lnTo>
                      <a:pt x="168" y="0"/>
                    </a:lnTo>
                    <a:cubicBezTo>
                      <a:pt x="261" y="0"/>
                      <a:pt x="336" y="75"/>
                      <a:pt x="336" y="16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23">
                <a:extLst>
                  <a:ext uri="{FF2B5EF4-FFF2-40B4-BE49-F238E27FC236}">
                    <a16:creationId xmlns:a16="http://schemas.microsoft.com/office/drawing/2014/main" id="{B7B3B69B-371E-4147-95A5-51B8B31A8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16682" y="8368591"/>
                <a:ext cx="318598" cy="543810"/>
              </a:xfrm>
              <a:custGeom>
                <a:avLst/>
                <a:gdLst>
                  <a:gd name="T0" fmla="*/ 17 w 257"/>
                  <a:gd name="T1" fmla="*/ 435 h 436"/>
                  <a:gd name="T2" fmla="*/ 17 w 257"/>
                  <a:gd name="T3" fmla="*/ 435 h 436"/>
                  <a:gd name="T4" fmla="*/ 9 w 257"/>
                  <a:gd name="T5" fmla="*/ 433 h 436"/>
                  <a:gd name="T6" fmla="*/ 9 w 257"/>
                  <a:gd name="T7" fmla="*/ 433 h 436"/>
                  <a:gd name="T8" fmla="*/ 4 w 257"/>
                  <a:gd name="T9" fmla="*/ 414 h 436"/>
                  <a:gd name="T10" fmla="*/ 228 w 257"/>
                  <a:gd name="T11" fmla="*/ 9 h 436"/>
                  <a:gd name="T12" fmla="*/ 228 w 257"/>
                  <a:gd name="T13" fmla="*/ 9 h 436"/>
                  <a:gd name="T14" fmla="*/ 246 w 257"/>
                  <a:gd name="T15" fmla="*/ 4 h 436"/>
                  <a:gd name="T16" fmla="*/ 246 w 257"/>
                  <a:gd name="T17" fmla="*/ 4 h 436"/>
                  <a:gd name="T18" fmla="*/ 252 w 257"/>
                  <a:gd name="T19" fmla="*/ 22 h 436"/>
                  <a:gd name="T20" fmla="*/ 29 w 257"/>
                  <a:gd name="T21" fmla="*/ 427 h 436"/>
                  <a:gd name="T22" fmla="*/ 29 w 257"/>
                  <a:gd name="T23" fmla="*/ 427 h 436"/>
                  <a:gd name="T24" fmla="*/ 17 w 257"/>
                  <a:gd name="T25" fmla="*/ 435 h 4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7" h="436">
                    <a:moveTo>
                      <a:pt x="17" y="435"/>
                    </a:moveTo>
                    <a:lnTo>
                      <a:pt x="17" y="435"/>
                    </a:lnTo>
                    <a:cubicBezTo>
                      <a:pt x="14" y="435"/>
                      <a:pt x="12" y="434"/>
                      <a:pt x="9" y="433"/>
                    </a:cubicBezTo>
                    <a:lnTo>
                      <a:pt x="9" y="433"/>
                    </a:lnTo>
                    <a:cubicBezTo>
                      <a:pt x="3" y="429"/>
                      <a:pt x="0" y="421"/>
                      <a:pt x="4" y="414"/>
                    </a:cubicBezTo>
                    <a:lnTo>
                      <a:pt x="228" y="9"/>
                    </a:lnTo>
                    <a:lnTo>
                      <a:pt x="228" y="9"/>
                    </a:lnTo>
                    <a:cubicBezTo>
                      <a:pt x="231" y="2"/>
                      <a:pt x="240" y="0"/>
                      <a:pt x="246" y="4"/>
                    </a:cubicBezTo>
                    <a:lnTo>
                      <a:pt x="246" y="4"/>
                    </a:lnTo>
                    <a:cubicBezTo>
                      <a:pt x="253" y="7"/>
                      <a:pt x="256" y="16"/>
                      <a:pt x="252" y="22"/>
                    </a:cubicBezTo>
                    <a:lnTo>
                      <a:pt x="29" y="427"/>
                    </a:lnTo>
                    <a:lnTo>
                      <a:pt x="29" y="427"/>
                    </a:lnTo>
                    <a:cubicBezTo>
                      <a:pt x="26" y="432"/>
                      <a:pt x="21" y="435"/>
                      <a:pt x="17" y="43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71" name="Freeform 124">
            <a:extLst>
              <a:ext uri="{FF2B5EF4-FFF2-40B4-BE49-F238E27FC236}">
                <a16:creationId xmlns:a16="http://schemas.microsoft.com/office/drawing/2014/main" id="{2353444D-1E1F-4147-912F-98E13A3D1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1187" y="8137884"/>
            <a:ext cx="1241428" cy="1235933"/>
          </a:xfrm>
          <a:custGeom>
            <a:avLst/>
            <a:gdLst>
              <a:gd name="T0" fmla="*/ 994 w 995"/>
              <a:gd name="T1" fmla="*/ 496 h 994"/>
              <a:gd name="T2" fmla="*/ 994 w 995"/>
              <a:gd name="T3" fmla="*/ 496 h 994"/>
              <a:gd name="T4" fmla="*/ 497 w 995"/>
              <a:gd name="T5" fmla="*/ 993 h 994"/>
              <a:gd name="T6" fmla="*/ 497 w 995"/>
              <a:gd name="T7" fmla="*/ 993 h 994"/>
              <a:gd name="T8" fmla="*/ 0 w 995"/>
              <a:gd name="T9" fmla="*/ 496 h 994"/>
              <a:gd name="T10" fmla="*/ 0 w 995"/>
              <a:gd name="T11" fmla="*/ 496 h 994"/>
              <a:gd name="T12" fmla="*/ 497 w 995"/>
              <a:gd name="T13" fmla="*/ 0 h 994"/>
              <a:gd name="T14" fmla="*/ 497 w 995"/>
              <a:gd name="T15" fmla="*/ 0 h 994"/>
              <a:gd name="T16" fmla="*/ 994 w 995"/>
              <a:gd name="T17" fmla="*/ 496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94">
                <a:moveTo>
                  <a:pt x="994" y="496"/>
                </a:moveTo>
                <a:lnTo>
                  <a:pt x="994" y="496"/>
                </a:lnTo>
                <a:cubicBezTo>
                  <a:pt x="994" y="770"/>
                  <a:pt x="772" y="993"/>
                  <a:pt x="497" y="993"/>
                </a:cubicBezTo>
                <a:lnTo>
                  <a:pt x="497" y="993"/>
                </a:lnTo>
                <a:cubicBezTo>
                  <a:pt x="223" y="993"/>
                  <a:pt x="0" y="770"/>
                  <a:pt x="0" y="496"/>
                </a:cubicBezTo>
                <a:lnTo>
                  <a:pt x="0" y="496"/>
                </a:lnTo>
                <a:cubicBezTo>
                  <a:pt x="0" y="222"/>
                  <a:pt x="223" y="0"/>
                  <a:pt x="497" y="0"/>
                </a:cubicBezTo>
                <a:lnTo>
                  <a:pt x="497" y="0"/>
                </a:lnTo>
                <a:cubicBezTo>
                  <a:pt x="772" y="0"/>
                  <a:pt x="994" y="222"/>
                  <a:pt x="994" y="496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72" name="Freeform 250">
            <a:extLst>
              <a:ext uri="{FF2B5EF4-FFF2-40B4-BE49-F238E27FC236}">
                <a16:creationId xmlns:a16="http://schemas.microsoft.com/office/drawing/2014/main" id="{EE38DF02-C1F1-2A4B-9C8E-3C43B9087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7249" y="8418029"/>
            <a:ext cx="549304" cy="670152"/>
          </a:xfrm>
          <a:custGeom>
            <a:avLst/>
            <a:gdLst>
              <a:gd name="T0" fmla="*/ 219 w 439"/>
              <a:gd name="T1" fmla="*/ 438 h 537"/>
              <a:gd name="T2" fmla="*/ 24 w 439"/>
              <a:gd name="T3" fmla="*/ 378 h 537"/>
              <a:gd name="T4" fmla="*/ 33 w 439"/>
              <a:gd name="T5" fmla="*/ 345 h 537"/>
              <a:gd name="T6" fmla="*/ 219 w 439"/>
              <a:gd name="T7" fmla="*/ 389 h 537"/>
              <a:gd name="T8" fmla="*/ 406 w 439"/>
              <a:gd name="T9" fmla="*/ 345 h 537"/>
              <a:gd name="T10" fmla="*/ 413 w 439"/>
              <a:gd name="T11" fmla="*/ 378 h 537"/>
              <a:gd name="T12" fmla="*/ 219 w 439"/>
              <a:gd name="T13" fmla="*/ 511 h 537"/>
              <a:gd name="T14" fmla="*/ 171 w 439"/>
              <a:gd name="T15" fmla="*/ 463 h 537"/>
              <a:gd name="T16" fmla="*/ 171 w 439"/>
              <a:gd name="T17" fmla="*/ 460 h 537"/>
              <a:gd name="T18" fmla="*/ 219 w 439"/>
              <a:gd name="T19" fmla="*/ 463 h 537"/>
              <a:gd name="T20" fmla="*/ 267 w 439"/>
              <a:gd name="T21" fmla="*/ 460 h 537"/>
              <a:gd name="T22" fmla="*/ 268 w 439"/>
              <a:gd name="T23" fmla="*/ 463 h 537"/>
              <a:gd name="T24" fmla="*/ 219 w 439"/>
              <a:gd name="T25" fmla="*/ 511 h 537"/>
              <a:gd name="T26" fmla="*/ 60 w 439"/>
              <a:gd name="T27" fmla="*/ 312 h 537"/>
              <a:gd name="T28" fmla="*/ 122 w 439"/>
              <a:gd name="T29" fmla="*/ 170 h 537"/>
              <a:gd name="T30" fmla="*/ 182 w 439"/>
              <a:gd name="T31" fmla="*/ 81 h 537"/>
              <a:gd name="T32" fmla="*/ 219 w 439"/>
              <a:gd name="T33" fmla="*/ 98 h 537"/>
              <a:gd name="T34" fmla="*/ 256 w 439"/>
              <a:gd name="T35" fmla="*/ 81 h 537"/>
              <a:gd name="T36" fmla="*/ 316 w 439"/>
              <a:gd name="T37" fmla="*/ 170 h 537"/>
              <a:gd name="T38" fmla="*/ 378 w 439"/>
              <a:gd name="T39" fmla="*/ 312 h 537"/>
              <a:gd name="T40" fmla="*/ 393 w 439"/>
              <a:gd name="T41" fmla="*/ 327 h 537"/>
              <a:gd name="T42" fmla="*/ 219 w 439"/>
              <a:gd name="T43" fmla="*/ 365 h 537"/>
              <a:gd name="T44" fmla="*/ 45 w 439"/>
              <a:gd name="T45" fmla="*/ 327 h 537"/>
              <a:gd name="T46" fmla="*/ 219 w 439"/>
              <a:gd name="T47" fmla="*/ 25 h 537"/>
              <a:gd name="T48" fmla="*/ 243 w 439"/>
              <a:gd name="T49" fmla="*/ 49 h 537"/>
              <a:gd name="T50" fmla="*/ 219 w 439"/>
              <a:gd name="T51" fmla="*/ 73 h 537"/>
              <a:gd name="T52" fmla="*/ 195 w 439"/>
              <a:gd name="T53" fmla="*/ 49 h 537"/>
              <a:gd name="T54" fmla="*/ 219 w 439"/>
              <a:gd name="T55" fmla="*/ 25 h 537"/>
              <a:gd name="T56" fmla="*/ 438 w 439"/>
              <a:gd name="T57" fmla="*/ 378 h 537"/>
              <a:gd name="T58" fmla="*/ 341 w 439"/>
              <a:gd name="T59" fmla="*/ 170 h 537"/>
              <a:gd name="T60" fmla="*/ 267 w 439"/>
              <a:gd name="T61" fmla="*/ 59 h 537"/>
              <a:gd name="T62" fmla="*/ 268 w 439"/>
              <a:gd name="T63" fmla="*/ 49 h 537"/>
              <a:gd name="T64" fmla="*/ 219 w 439"/>
              <a:gd name="T65" fmla="*/ 0 h 537"/>
              <a:gd name="T66" fmla="*/ 171 w 439"/>
              <a:gd name="T67" fmla="*/ 49 h 537"/>
              <a:gd name="T68" fmla="*/ 171 w 439"/>
              <a:gd name="T69" fmla="*/ 59 h 537"/>
              <a:gd name="T70" fmla="*/ 97 w 439"/>
              <a:gd name="T71" fmla="*/ 170 h 537"/>
              <a:gd name="T72" fmla="*/ 0 w 439"/>
              <a:gd name="T73" fmla="*/ 378 h 537"/>
              <a:gd name="T74" fmla="*/ 146 w 439"/>
              <a:gd name="T75" fmla="*/ 458 h 537"/>
              <a:gd name="T76" fmla="*/ 146 w 439"/>
              <a:gd name="T77" fmla="*/ 463 h 537"/>
              <a:gd name="T78" fmla="*/ 219 w 439"/>
              <a:gd name="T79" fmla="*/ 536 h 537"/>
              <a:gd name="T80" fmla="*/ 292 w 439"/>
              <a:gd name="T81" fmla="*/ 463 h 537"/>
              <a:gd name="T82" fmla="*/ 292 w 439"/>
              <a:gd name="T83" fmla="*/ 458 h 537"/>
              <a:gd name="T84" fmla="*/ 438 w 439"/>
              <a:gd name="T85" fmla="*/ 378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9" h="537">
                <a:moveTo>
                  <a:pt x="219" y="438"/>
                </a:moveTo>
                <a:lnTo>
                  <a:pt x="219" y="438"/>
                </a:lnTo>
                <a:cubicBezTo>
                  <a:pt x="93" y="438"/>
                  <a:pt x="24" y="398"/>
                  <a:pt x="24" y="378"/>
                </a:cubicBezTo>
                <a:lnTo>
                  <a:pt x="24" y="378"/>
                </a:lnTo>
                <a:cubicBezTo>
                  <a:pt x="24" y="364"/>
                  <a:pt x="28" y="354"/>
                  <a:pt x="33" y="345"/>
                </a:cubicBezTo>
                <a:lnTo>
                  <a:pt x="33" y="345"/>
                </a:lnTo>
                <a:cubicBezTo>
                  <a:pt x="66" y="371"/>
                  <a:pt x="137" y="389"/>
                  <a:pt x="219" y="389"/>
                </a:cubicBezTo>
                <a:lnTo>
                  <a:pt x="219" y="389"/>
                </a:lnTo>
                <a:cubicBezTo>
                  <a:pt x="301" y="389"/>
                  <a:pt x="372" y="371"/>
                  <a:pt x="406" y="345"/>
                </a:cubicBezTo>
                <a:lnTo>
                  <a:pt x="406" y="345"/>
                </a:lnTo>
                <a:cubicBezTo>
                  <a:pt x="410" y="354"/>
                  <a:pt x="413" y="364"/>
                  <a:pt x="413" y="378"/>
                </a:cubicBezTo>
                <a:lnTo>
                  <a:pt x="413" y="378"/>
                </a:lnTo>
                <a:cubicBezTo>
                  <a:pt x="413" y="398"/>
                  <a:pt x="345" y="438"/>
                  <a:pt x="219" y="438"/>
                </a:cubicBezTo>
                <a:close/>
                <a:moveTo>
                  <a:pt x="219" y="511"/>
                </a:moveTo>
                <a:lnTo>
                  <a:pt x="219" y="511"/>
                </a:lnTo>
                <a:cubicBezTo>
                  <a:pt x="192" y="511"/>
                  <a:pt x="171" y="490"/>
                  <a:pt x="171" y="463"/>
                </a:cubicBezTo>
                <a:lnTo>
                  <a:pt x="171" y="463"/>
                </a:lnTo>
                <a:cubicBezTo>
                  <a:pt x="171" y="462"/>
                  <a:pt x="171" y="461"/>
                  <a:pt x="171" y="460"/>
                </a:cubicBezTo>
                <a:lnTo>
                  <a:pt x="171" y="460"/>
                </a:lnTo>
                <a:cubicBezTo>
                  <a:pt x="186" y="462"/>
                  <a:pt x="202" y="463"/>
                  <a:pt x="219" y="463"/>
                </a:cubicBezTo>
                <a:lnTo>
                  <a:pt x="219" y="463"/>
                </a:lnTo>
                <a:cubicBezTo>
                  <a:pt x="235" y="463"/>
                  <a:pt x="252" y="462"/>
                  <a:pt x="267" y="460"/>
                </a:cubicBezTo>
                <a:lnTo>
                  <a:pt x="267" y="460"/>
                </a:lnTo>
                <a:cubicBezTo>
                  <a:pt x="267" y="461"/>
                  <a:pt x="268" y="462"/>
                  <a:pt x="268" y="463"/>
                </a:cubicBezTo>
                <a:lnTo>
                  <a:pt x="268" y="463"/>
                </a:lnTo>
                <a:cubicBezTo>
                  <a:pt x="268" y="490"/>
                  <a:pt x="246" y="511"/>
                  <a:pt x="219" y="511"/>
                </a:cubicBezTo>
                <a:close/>
                <a:moveTo>
                  <a:pt x="60" y="312"/>
                </a:moveTo>
                <a:lnTo>
                  <a:pt x="60" y="312"/>
                </a:lnTo>
                <a:cubicBezTo>
                  <a:pt x="87" y="282"/>
                  <a:pt x="122" y="247"/>
                  <a:pt x="122" y="170"/>
                </a:cubicBezTo>
                <a:lnTo>
                  <a:pt x="122" y="170"/>
                </a:lnTo>
                <a:cubicBezTo>
                  <a:pt x="122" y="130"/>
                  <a:pt x="147" y="95"/>
                  <a:pt x="182" y="81"/>
                </a:cubicBezTo>
                <a:lnTo>
                  <a:pt x="182" y="81"/>
                </a:lnTo>
                <a:cubicBezTo>
                  <a:pt x="191" y="91"/>
                  <a:pt x="204" y="98"/>
                  <a:pt x="219" y="98"/>
                </a:cubicBezTo>
                <a:lnTo>
                  <a:pt x="219" y="98"/>
                </a:lnTo>
                <a:cubicBezTo>
                  <a:pt x="234" y="98"/>
                  <a:pt x="247" y="91"/>
                  <a:pt x="256" y="81"/>
                </a:cubicBezTo>
                <a:lnTo>
                  <a:pt x="256" y="81"/>
                </a:lnTo>
                <a:cubicBezTo>
                  <a:pt x="291" y="95"/>
                  <a:pt x="316" y="130"/>
                  <a:pt x="316" y="170"/>
                </a:cubicBezTo>
                <a:lnTo>
                  <a:pt x="316" y="170"/>
                </a:lnTo>
                <a:cubicBezTo>
                  <a:pt x="316" y="247"/>
                  <a:pt x="350" y="282"/>
                  <a:pt x="378" y="312"/>
                </a:cubicBezTo>
                <a:lnTo>
                  <a:pt x="378" y="312"/>
                </a:lnTo>
                <a:cubicBezTo>
                  <a:pt x="384" y="317"/>
                  <a:pt x="388" y="322"/>
                  <a:pt x="393" y="327"/>
                </a:cubicBezTo>
                <a:lnTo>
                  <a:pt x="393" y="327"/>
                </a:lnTo>
                <a:cubicBezTo>
                  <a:pt x="369" y="349"/>
                  <a:pt x="301" y="365"/>
                  <a:pt x="219" y="365"/>
                </a:cubicBezTo>
                <a:lnTo>
                  <a:pt x="219" y="365"/>
                </a:lnTo>
                <a:cubicBezTo>
                  <a:pt x="138" y="365"/>
                  <a:pt x="69" y="349"/>
                  <a:pt x="45" y="327"/>
                </a:cubicBezTo>
                <a:lnTo>
                  <a:pt x="45" y="327"/>
                </a:lnTo>
                <a:cubicBezTo>
                  <a:pt x="50" y="322"/>
                  <a:pt x="54" y="317"/>
                  <a:pt x="60" y="312"/>
                </a:cubicBezTo>
                <a:lnTo>
                  <a:pt x="219" y="25"/>
                </a:lnTo>
                <a:lnTo>
                  <a:pt x="219" y="25"/>
                </a:lnTo>
                <a:cubicBezTo>
                  <a:pt x="232" y="25"/>
                  <a:pt x="243" y="36"/>
                  <a:pt x="243" y="49"/>
                </a:cubicBezTo>
                <a:lnTo>
                  <a:pt x="243" y="49"/>
                </a:lnTo>
                <a:cubicBezTo>
                  <a:pt x="243" y="63"/>
                  <a:pt x="232" y="73"/>
                  <a:pt x="219" y="73"/>
                </a:cubicBezTo>
                <a:lnTo>
                  <a:pt x="219" y="73"/>
                </a:lnTo>
                <a:cubicBezTo>
                  <a:pt x="206" y="73"/>
                  <a:pt x="195" y="63"/>
                  <a:pt x="195" y="49"/>
                </a:cubicBezTo>
                <a:lnTo>
                  <a:pt x="195" y="49"/>
                </a:lnTo>
                <a:cubicBezTo>
                  <a:pt x="195" y="36"/>
                  <a:pt x="206" y="25"/>
                  <a:pt x="219" y="25"/>
                </a:cubicBezTo>
                <a:lnTo>
                  <a:pt x="60" y="312"/>
                </a:lnTo>
                <a:close/>
                <a:moveTo>
                  <a:pt x="438" y="378"/>
                </a:moveTo>
                <a:lnTo>
                  <a:pt x="438" y="378"/>
                </a:lnTo>
                <a:cubicBezTo>
                  <a:pt x="438" y="292"/>
                  <a:pt x="341" y="292"/>
                  <a:pt x="341" y="170"/>
                </a:cubicBezTo>
                <a:lnTo>
                  <a:pt x="341" y="170"/>
                </a:lnTo>
                <a:cubicBezTo>
                  <a:pt x="341" y="120"/>
                  <a:pt x="310" y="77"/>
                  <a:pt x="267" y="59"/>
                </a:cubicBezTo>
                <a:lnTo>
                  <a:pt x="267" y="59"/>
                </a:lnTo>
                <a:cubicBezTo>
                  <a:pt x="267" y="55"/>
                  <a:pt x="268" y="52"/>
                  <a:pt x="268" y="49"/>
                </a:cubicBezTo>
                <a:lnTo>
                  <a:pt x="268" y="49"/>
                </a:lnTo>
                <a:cubicBezTo>
                  <a:pt x="268" y="22"/>
                  <a:pt x="246" y="0"/>
                  <a:pt x="219" y="0"/>
                </a:cubicBezTo>
                <a:lnTo>
                  <a:pt x="219" y="0"/>
                </a:lnTo>
                <a:cubicBezTo>
                  <a:pt x="192" y="0"/>
                  <a:pt x="171" y="22"/>
                  <a:pt x="171" y="49"/>
                </a:cubicBezTo>
                <a:lnTo>
                  <a:pt x="171" y="49"/>
                </a:lnTo>
                <a:cubicBezTo>
                  <a:pt x="171" y="52"/>
                  <a:pt x="171" y="55"/>
                  <a:pt x="171" y="59"/>
                </a:cubicBezTo>
                <a:lnTo>
                  <a:pt x="171" y="59"/>
                </a:lnTo>
                <a:cubicBezTo>
                  <a:pt x="128" y="77"/>
                  <a:pt x="97" y="120"/>
                  <a:pt x="97" y="170"/>
                </a:cubicBezTo>
                <a:lnTo>
                  <a:pt x="97" y="170"/>
                </a:lnTo>
                <a:cubicBezTo>
                  <a:pt x="97" y="292"/>
                  <a:pt x="0" y="292"/>
                  <a:pt x="0" y="378"/>
                </a:cubicBezTo>
                <a:lnTo>
                  <a:pt x="0" y="378"/>
                </a:lnTo>
                <a:cubicBezTo>
                  <a:pt x="0" y="414"/>
                  <a:pt x="61" y="446"/>
                  <a:pt x="146" y="458"/>
                </a:cubicBezTo>
                <a:lnTo>
                  <a:pt x="146" y="458"/>
                </a:lnTo>
                <a:cubicBezTo>
                  <a:pt x="146" y="459"/>
                  <a:pt x="146" y="461"/>
                  <a:pt x="146" y="463"/>
                </a:cubicBezTo>
                <a:lnTo>
                  <a:pt x="146" y="463"/>
                </a:lnTo>
                <a:cubicBezTo>
                  <a:pt x="146" y="503"/>
                  <a:pt x="179" y="536"/>
                  <a:pt x="219" y="536"/>
                </a:cubicBezTo>
                <a:lnTo>
                  <a:pt x="219" y="536"/>
                </a:lnTo>
                <a:cubicBezTo>
                  <a:pt x="259" y="536"/>
                  <a:pt x="292" y="503"/>
                  <a:pt x="292" y="463"/>
                </a:cubicBezTo>
                <a:lnTo>
                  <a:pt x="292" y="463"/>
                </a:lnTo>
                <a:cubicBezTo>
                  <a:pt x="292" y="461"/>
                  <a:pt x="292" y="459"/>
                  <a:pt x="292" y="458"/>
                </a:cubicBezTo>
                <a:lnTo>
                  <a:pt x="292" y="458"/>
                </a:lnTo>
                <a:cubicBezTo>
                  <a:pt x="377" y="446"/>
                  <a:pt x="438" y="414"/>
                  <a:pt x="438" y="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73" name="Freeform 251">
            <a:extLst>
              <a:ext uri="{FF2B5EF4-FFF2-40B4-BE49-F238E27FC236}">
                <a16:creationId xmlns:a16="http://schemas.microsoft.com/office/drawing/2014/main" id="{BDE9FB77-0340-9742-A445-6A8613FDC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7745" y="8137884"/>
            <a:ext cx="1235934" cy="1235933"/>
          </a:xfrm>
          <a:custGeom>
            <a:avLst/>
            <a:gdLst>
              <a:gd name="T0" fmla="*/ 993 w 994"/>
              <a:gd name="T1" fmla="*/ 496 h 994"/>
              <a:gd name="T2" fmla="*/ 993 w 994"/>
              <a:gd name="T3" fmla="*/ 496 h 994"/>
              <a:gd name="T4" fmla="*/ 496 w 994"/>
              <a:gd name="T5" fmla="*/ 993 h 994"/>
              <a:gd name="T6" fmla="*/ 496 w 994"/>
              <a:gd name="T7" fmla="*/ 993 h 994"/>
              <a:gd name="T8" fmla="*/ 0 w 994"/>
              <a:gd name="T9" fmla="*/ 496 h 994"/>
              <a:gd name="T10" fmla="*/ 0 w 994"/>
              <a:gd name="T11" fmla="*/ 496 h 994"/>
              <a:gd name="T12" fmla="*/ 496 w 994"/>
              <a:gd name="T13" fmla="*/ 0 h 994"/>
              <a:gd name="T14" fmla="*/ 496 w 994"/>
              <a:gd name="T15" fmla="*/ 0 h 994"/>
              <a:gd name="T16" fmla="*/ 993 w 994"/>
              <a:gd name="T17" fmla="*/ 496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4" h="994">
                <a:moveTo>
                  <a:pt x="993" y="496"/>
                </a:moveTo>
                <a:lnTo>
                  <a:pt x="993" y="496"/>
                </a:lnTo>
                <a:cubicBezTo>
                  <a:pt x="993" y="770"/>
                  <a:pt x="771" y="993"/>
                  <a:pt x="496" y="993"/>
                </a:cubicBezTo>
                <a:lnTo>
                  <a:pt x="496" y="993"/>
                </a:lnTo>
                <a:cubicBezTo>
                  <a:pt x="222" y="993"/>
                  <a:pt x="0" y="770"/>
                  <a:pt x="0" y="496"/>
                </a:cubicBezTo>
                <a:lnTo>
                  <a:pt x="0" y="496"/>
                </a:lnTo>
                <a:cubicBezTo>
                  <a:pt x="0" y="222"/>
                  <a:pt x="222" y="0"/>
                  <a:pt x="496" y="0"/>
                </a:cubicBezTo>
                <a:lnTo>
                  <a:pt x="496" y="0"/>
                </a:lnTo>
                <a:cubicBezTo>
                  <a:pt x="771" y="0"/>
                  <a:pt x="993" y="222"/>
                  <a:pt x="993" y="49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74" name="Freeform 252">
            <a:extLst>
              <a:ext uri="{FF2B5EF4-FFF2-40B4-BE49-F238E27FC236}">
                <a16:creationId xmlns:a16="http://schemas.microsoft.com/office/drawing/2014/main" id="{FBCBCC83-8509-1143-AEE1-A623CE867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6341" y="8418029"/>
            <a:ext cx="604235" cy="670152"/>
          </a:xfrm>
          <a:custGeom>
            <a:avLst/>
            <a:gdLst>
              <a:gd name="T0" fmla="*/ 242 w 487"/>
              <a:gd name="T1" fmla="*/ 122 h 537"/>
              <a:gd name="T2" fmla="*/ 24 w 487"/>
              <a:gd name="T3" fmla="*/ 73 h 537"/>
              <a:gd name="T4" fmla="*/ 242 w 487"/>
              <a:gd name="T5" fmla="*/ 25 h 537"/>
              <a:gd name="T6" fmla="*/ 461 w 487"/>
              <a:gd name="T7" fmla="*/ 73 h 537"/>
              <a:gd name="T8" fmla="*/ 367 w 487"/>
              <a:gd name="T9" fmla="*/ 215 h 537"/>
              <a:gd name="T10" fmla="*/ 267 w 487"/>
              <a:gd name="T11" fmla="*/ 365 h 537"/>
              <a:gd name="T12" fmla="*/ 261 w 487"/>
              <a:gd name="T13" fmla="*/ 499 h 537"/>
              <a:gd name="T14" fmla="*/ 242 w 487"/>
              <a:gd name="T15" fmla="*/ 511 h 537"/>
              <a:gd name="T16" fmla="*/ 224 w 487"/>
              <a:gd name="T17" fmla="*/ 499 h 537"/>
              <a:gd name="T18" fmla="*/ 219 w 487"/>
              <a:gd name="T19" fmla="*/ 438 h 537"/>
              <a:gd name="T20" fmla="*/ 230 w 487"/>
              <a:gd name="T21" fmla="*/ 438 h 537"/>
              <a:gd name="T22" fmla="*/ 242 w 487"/>
              <a:gd name="T23" fmla="*/ 426 h 537"/>
              <a:gd name="T24" fmla="*/ 219 w 487"/>
              <a:gd name="T25" fmla="*/ 414 h 537"/>
              <a:gd name="T26" fmla="*/ 219 w 487"/>
              <a:gd name="T27" fmla="*/ 389 h 537"/>
              <a:gd name="T28" fmla="*/ 230 w 487"/>
              <a:gd name="T29" fmla="*/ 389 h 537"/>
              <a:gd name="T30" fmla="*/ 242 w 487"/>
              <a:gd name="T31" fmla="*/ 378 h 537"/>
              <a:gd name="T32" fmla="*/ 219 w 487"/>
              <a:gd name="T33" fmla="*/ 365 h 537"/>
              <a:gd name="T34" fmla="*/ 119 w 487"/>
              <a:gd name="T35" fmla="*/ 215 h 537"/>
              <a:gd name="T36" fmla="*/ 29 w 487"/>
              <a:gd name="T37" fmla="*/ 108 h 537"/>
              <a:gd name="T38" fmla="*/ 242 w 487"/>
              <a:gd name="T39" fmla="*/ 146 h 537"/>
              <a:gd name="T40" fmla="*/ 456 w 487"/>
              <a:gd name="T41" fmla="*/ 108 h 537"/>
              <a:gd name="T42" fmla="*/ 367 w 487"/>
              <a:gd name="T43" fmla="*/ 215 h 537"/>
              <a:gd name="T44" fmla="*/ 242 w 487"/>
              <a:gd name="T45" fmla="*/ 0 h 537"/>
              <a:gd name="T46" fmla="*/ 0 w 487"/>
              <a:gd name="T47" fmla="*/ 73 h 537"/>
              <a:gd name="T48" fmla="*/ 194 w 487"/>
              <a:gd name="T49" fmla="*/ 378 h 537"/>
              <a:gd name="T50" fmla="*/ 194 w 487"/>
              <a:gd name="T51" fmla="*/ 378 h 537"/>
              <a:gd name="T52" fmla="*/ 194 w 487"/>
              <a:gd name="T53" fmla="*/ 426 h 537"/>
              <a:gd name="T54" fmla="*/ 194 w 487"/>
              <a:gd name="T55" fmla="*/ 426 h 537"/>
              <a:gd name="T56" fmla="*/ 194 w 487"/>
              <a:gd name="T57" fmla="*/ 427 h 537"/>
              <a:gd name="T58" fmla="*/ 242 w 487"/>
              <a:gd name="T59" fmla="*/ 536 h 537"/>
              <a:gd name="T60" fmla="*/ 291 w 487"/>
              <a:gd name="T61" fmla="*/ 365 h 537"/>
              <a:gd name="T62" fmla="*/ 486 w 487"/>
              <a:gd name="T63" fmla="*/ 73 h 537"/>
              <a:gd name="T64" fmla="*/ 242 w 487"/>
              <a:gd name="T65" fmla="*/ 0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7" h="537">
                <a:moveTo>
                  <a:pt x="242" y="122"/>
                </a:moveTo>
                <a:lnTo>
                  <a:pt x="242" y="122"/>
                </a:lnTo>
                <a:cubicBezTo>
                  <a:pt x="122" y="122"/>
                  <a:pt x="24" y="100"/>
                  <a:pt x="24" y="73"/>
                </a:cubicBezTo>
                <a:lnTo>
                  <a:pt x="24" y="73"/>
                </a:lnTo>
                <a:cubicBezTo>
                  <a:pt x="24" y="46"/>
                  <a:pt x="122" y="25"/>
                  <a:pt x="242" y="25"/>
                </a:cubicBezTo>
                <a:lnTo>
                  <a:pt x="242" y="25"/>
                </a:lnTo>
                <a:cubicBezTo>
                  <a:pt x="364" y="25"/>
                  <a:pt x="461" y="46"/>
                  <a:pt x="461" y="73"/>
                </a:cubicBezTo>
                <a:lnTo>
                  <a:pt x="461" y="73"/>
                </a:lnTo>
                <a:cubicBezTo>
                  <a:pt x="461" y="100"/>
                  <a:pt x="364" y="122"/>
                  <a:pt x="242" y="122"/>
                </a:cubicBezTo>
                <a:close/>
                <a:moveTo>
                  <a:pt x="367" y="215"/>
                </a:moveTo>
                <a:lnTo>
                  <a:pt x="367" y="215"/>
                </a:lnTo>
                <a:cubicBezTo>
                  <a:pt x="318" y="255"/>
                  <a:pt x="267" y="296"/>
                  <a:pt x="267" y="365"/>
                </a:cubicBezTo>
                <a:lnTo>
                  <a:pt x="267" y="365"/>
                </a:lnTo>
                <a:cubicBezTo>
                  <a:pt x="267" y="435"/>
                  <a:pt x="267" y="478"/>
                  <a:pt x="261" y="499"/>
                </a:cubicBezTo>
                <a:lnTo>
                  <a:pt x="261" y="499"/>
                </a:lnTo>
                <a:cubicBezTo>
                  <a:pt x="259" y="510"/>
                  <a:pt x="259" y="511"/>
                  <a:pt x="242" y="511"/>
                </a:cubicBezTo>
                <a:lnTo>
                  <a:pt x="242" y="511"/>
                </a:lnTo>
                <a:cubicBezTo>
                  <a:pt x="226" y="511"/>
                  <a:pt x="226" y="510"/>
                  <a:pt x="224" y="499"/>
                </a:cubicBezTo>
                <a:lnTo>
                  <a:pt x="224" y="499"/>
                </a:lnTo>
                <a:cubicBezTo>
                  <a:pt x="220" y="486"/>
                  <a:pt x="219" y="467"/>
                  <a:pt x="219" y="438"/>
                </a:cubicBezTo>
                <a:lnTo>
                  <a:pt x="230" y="438"/>
                </a:lnTo>
                <a:lnTo>
                  <a:pt x="230" y="438"/>
                </a:lnTo>
                <a:cubicBezTo>
                  <a:pt x="237" y="438"/>
                  <a:pt x="242" y="433"/>
                  <a:pt x="242" y="426"/>
                </a:cubicBezTo>
                <a:lnTo>
                  <a:pt x="242" y="426"/>
                </a:lnTo>
                <a:cubicBezTo>
                  <a:pt x="242" y="419"/>
                  <a:pt x="237" y="414"/>
                  <a:pt x="230" y="414"/>
                </a:cubicBezTo>
                <a:lnTo>
                  <a:pt x="219" y="414"/>
                </a:lnTo>
                <a:lnTo>
                  <a:pt x="219" y="414"/>
                </a:lnTo>
                <a:cubicBezTo>
                  <a:pt x="219" y="406"/>
                  <a:pt x="219" y="398"/>
                  <a:pt x="219" y="389"/>
                </a:cubicBezTo>
                <a:lnTo>
                  <a:pt x="230" y="389"/>
                </a:lnTo>
                <a:lnTo>
                  <a:pt x="230" y="389"/>
                </a:lnTo>
                <a:cubicBezTo>
                  <a:pt x="237" y="389"/>
                  <a:pt x="242" y="384"/>
                  <a:pt x="242" y="378"/>
                </a:cubicBezTo>
                <a:lnTo>
                  <a:pt x="242" y="378"/>
                </a:lnTo>
                <a:cubicBezTo>
                  <a:pt x="242" y="371"/>
                  <a:pt x="237" y="365"/>
                  <a:pt x="230" y="365"/>
                </a:cubicBezTo>
                <a:lnTo>
                  <a:pt x="219" y="365"/>
                </a:lnTo>
                <a:lnTo>
                  <a:pt x="219" y="365"/>
                </a:lnTo>
                <a:cubicBezTo>
                  <a:pt x="219" y="296"/>
                  <a:pt x="168" y="255"/>
                  <a:pt x="119" y="215"/>
                </a:cubicBezTo>
                <a:lnTo>
                  <a:pt x="119" y="215"/>
                </a:lnTo>
                <a:cubicBezTo>
                  <a:pt x="79" y="183"/>
                  <a:pt x="42" y="153"/>
                  <a:pt x="29" y="108"/>
                </a:cubicBezTo>
                <a:lnTo>
                  <a:pt x="29" y="108"/>
                </a:lnTo>
                <a:cubicBezTo>
                  <a:pt x="69" y="131"/>
                  <a:pt x="150" y="146"/>
                  <a:pt x="242" y="146"/>
                </a:cubicBezTo>
                <a:lnTo>
                  <a:pt x="242" y="146"/>
                </a:lnTo>
                <a:cubicBezTo>
                  <a:pt x="335" y="146"/>
                  <a:pt x="415" y="131"/>
                  <a:pt x="456" y="108"/>
                </a:cubicBezTo>
                <a:lnTo>
                  <a:pt x="456" y="108"/>
                </a:lnTo>
                <a:cubicBezTo>
                  <a:pt x="444" y="153"/>
                  <a:pt x="406" y="183"/>
                  <a:pt x="367" y="215"/>
                </a:cubicBezTo>
                <a:close/>
                <a:moveTo>
                  <a:pt x="242" y="0"/>
                </a:moveTo>
                <a:lnTo>
                  <a:pt x="242" y="0"/>
                </a:lnTo>
                <a:cubicBezTo>
                  <a:pt x="109" y="0"/>
                  <a:pt x="0" y="33"/>
                  <a:pt x="0" y="73"/>
                </a:cubicBezTo>
                <a:lnTo>
                  <a:pt x="0" y="73"/>
                </a:lnTo>
                <a:cubicBezTo>
                  <a:pt x="0" y="219"/>
                  <a:pt x="194" y="244"/>
                  <a:pt x="194" y="365"/>
                </a:cubicBezTo>
                <a:lnTo>
                  <a:pt x="194" y="378"/>
                </a:lnTo>
                <a:lnTo>
                  <a:pt x="194" y="378"/>
                </a:lnTo>
                <a:lnTo>
                  <a:pt x="194" y="378"/>
                </a:lnTo>
                <a:lnTo>
                  <a:pt x="194" y="378"/>
                </a:lnTo>
                <a:cubicBezTo>
                  <a:pt x="194" y="395"/>
                  <a:pt x="194" y="411"/>
                  <a:pt x="194" y="426"/>
                </a:cubicBezTo>
                <a:lnTo>
                  <a:pt x="194" y="426"/>
                </a:lnTo>
                <a:lnTo>
                  <a:pt x="194" y="426"/>
                </a:lnTo>
                <a:lnTo>
                  <a:pt x="194" y="426"/>
                </a:lnTo>
                <a:cubicBezTo>
                  <a:pt x="194" y="427"/>
                  <a:pt x="194" y="427"/>
                  <a:pt x="194" y="427"/>
                </a:cubicBezTo>
                <a:lnTo>
                  <a:pt x="194" y="427"/>
                </a:lnTo>
                <a:cubicBezTo>
                  <a:pt x="195" y="518"/>
                  <a:pt x="202" y="536"/>
                  <a:pt x="242" y="536"/>
                </a:cubicBezTo>
                <a:lnTo>
                  <a:pt x="242" y="536"/>
                </a:lnTo>
                <a:cubicBezTo>
                  <a:pt x="291" y="536"/>
                  <a:pt x="291" y="511"/>
                  <a:pt x="291" y="365"/>
                </a:cubicBezTo>
                <a:lnTo>
                  <a:pt x="291" y="365"/>
                </a:lnTo>
                <a:cubicBezTo>
                  <a:pt x="291" y="244"/>
                  <a:pt x="486" y="219"/>
                  <a:pt x="486" y="73"/>
                </a:cubicBezTo>
                <a:lnTo>
                  <a:pt x="486" y="73"/>
                </a:lnTo>
                <a:cubicBezTo>
                  <a:pt x="486" y="33"/>
                  <a:pt x="377" y="0"/>
                  <a:pt x="24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1C9F7E-9D3E-8045-8424-8D306BD160DB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4735F6-6150-EF4D-B706-D3517473852D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5942D3-3CDF-3B45-9608-1A2E9CDBF334}"/>
              </a:ext>
            </a:extLst>
          </p:cNvPr>
          <p:cNvSpPr txBox="1"/>
          <p:nvPr/>
        </p:nvSpPr>
        <p:spPr>
          <a:xfrm>
            <a:off x="1554693" y="4999295"/>
            <a:ext cx="847830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Education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A29AFB-CA05-8940-920B-53BD2AEFB3B4}"/>
              </a:ext>
            </a:extLst>
          </p:cNvPr>
          <p:cNvSpPr txBox="1"/>
          <p:nvPr/>
        </p:nvSpPr>
        <p:spPr>
          <a:xfrm>
            <a:off x="1554694" y="5684792"/>
            <a:ext cx="8478305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Turn complex data into easy to understand infographics.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5EB400-5EE0-5D47-8E70-6B0B45074DF3}"/>
              </a:ext>
            </a:extLst>
          </p:cNvPr>
          <p:cNvSpPr txBox="1"/>
          <p:nvPr/>
        </p:nvSpPr>
        <p:spPr>
          <a:xfrm>
            <a:off x="1554694" y="9493588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Innovation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58A68EB-853F-EE44-A089-32A8DA483613}"/>
              </a:ext>
            </a:extLst>
          </p:cNvPr>
          <p:cNvSpPr txBox="1"/>
          <p:nvPr/>
        </p:nvSpPr>
        <p:spPr>
          <a:xfrm>
            <a:off x="1554693" y="10179085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E3D72B-13DF-324E-A3D4-4B4C124EB45F}"/>
              </a:ext>
            </a:extLst>
          </p:cNvPr>
          <p:cNvSpPr txBox="1"/>
          <p:nvPr/>
        </p:nvSpPr>
        <p:spPr>
          <a:xfrm>
            <a:off x="6238771" y="9493588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36EE14-934A-5949-8D75-A8CA6D36D254}"/>
              </a:ext>
            </a:extLst>
          </p:cNvPr>
          <p:cNvSpPr txBox="1"/>
          <p:nvPr/>
        </p:nvSpPr>
        <p:spPr>
          <a:xfrm>
            <a:off x="6238770" y="10179085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</p:spTree>
    <p:extLst>
      <p:ext uri="{BB962C8B-B14F-4D97-AF65-F5344CB8AC3E}">
        <p14:creationId xmlns:p14="http://schemas.microsoft.com/office/powerpoint/2010/main" val="810239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477233D-2A81-0244-9860-D9D2E35ED52C}"/>
              </a:ext>
            </a:extLst>
          </p:cNvPr>
          <p:cNvGrpSpPr/>
          <p:nvPr/>
        </p:nvGrpSpPr>
        <p:grpSpPr>
          <a:xfrm>
            <a:off x="13518113" y="1339574"/>
            <a:ext cx="7281995" cy="11621219"/>
            <a:chOff x="13518113" y="1339574"/>
            <a:chExt cx="7281995" cy="11621219"/>
          </a:xfrm>
        </p:grpSpPr>
        <p:sp>
          <p:nvSpPr>
            <p:cNvPr id="58" name="Freeform 57">
              <a:extLst>
                <a:ext uri="{FF2B5EF4-FFF2-40B4-BE49-F238E27FC236}">
                  <a16:creationId xmlns:a16="http://schemas.microsoft.com/office/drawing/2014/main" id="{C569DAE0-A9CB-D940-A35A-B9441D851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501287" y="1339574"/>
              <a:ext cx="6298821" cy="11460647"/>
            </a:xfrm>
            <a:custGeom>
              <a:avLst/>
              <a:gdLst>
                <a:gd name="connsiteX0" fmla="*/ 2860694 w 6298821"/>
                <a:gd name="connsiteY0" fmla="*/ 269 h 11460647"/>
                <a:gd name="connsiteX1" fmla="*/ 4606638 w 6298821"/>
                <a:gd name="connsiteY1" fmla="*/ 837258 h 11460647"/>
                <a:gd name="connsiteX2" fmla="*/ 5483738 w 6298821"/>
                <a:gd name="connsiteY2" fmla="*/ 6631036 h 11460647"/>
                <a:gd name="connsiteX3" fmla="*/ 5103744 w 6298821"/>
                <a:gd name="connsiteY3" fmla="*/ 10263978 h 11460647"/>
                <a:gd name="connsiteX4" fmla="*/ 2501098 w 6298821"/>
                <a:gd name="connsiteY4" fmla="*/ 11381136 h 11460647"/>
                <a:gd name="connsiteX5" fmla="*/ 1637702 w 6298821"/>
                <a:gd name="connsiteY5" fmla="*/ 10901642 h 11460647"/>
                <a:gd name="connsiteX6" fmla="*/ 854043 w 6298821"/>
                <a:gd name="connsiteY6" fmla="*/ 8294941 h 11460647"/>
                <a:gd name="connsiteX7" fmla="*/ 243561 w 6298821"/>
                <a:gd name="connsiteY7" fmla="*/ 4339430 h 11460647"/>
                <a:gd name="connsiteX8" fmla="*/ 2860694 w 6298821"/>
                <a:gd name="connsiteY8" fmla="*/ 269 h 11460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98821" h="11460647">
                  <a:moveTo>
                    <a:pt x="2860694" y="269"/>
                  </a:moveTo>
                  <a:cubicBezTo>
                    <a:pt x="3416386" y="9442"/>
                    <a:pt x="4011690" y="254783"/>
                    <a:pt x="4606638" y="837258"/>
                  </a:cubicBezTo>
                  <a:cubicBezTo>
                    <a:pt x="7326396" y="3500005"/>
                    <a:pt x="6097958" y="4675698"/>
                    <a:pt x="5483738" y="6631036"/>
                  </a:cubicBezTo>
                  <a:cubicBezTo>
                    <a:pt x="4869518" y="8587619"/>
                    <a:pt x="5727930" y="9047185"/>
                    <a:pt x="5103744" y="10263978"/>
                  </a:cubicBezTo>
                  <a:cubicBezTo>
                    <a:pt x="4582966" y="11280255"/>
                    <a:pt x="3340822" y="11636451"/>
                    <a:pt x="2501098" y="11381136"/>
                  </a:cubicBezTo>
                  <a:cubicBezTo>
                    <a:pt x="2088711" y="11282746"/>
                    <a:pt x="1637702" y="10901642"/>
                    <a:pt x="1637702" y="10901642"/>
                  </a:cubicBezTo>
                  <a:cubicBezTo>
                    <a:pt x="1184201" y="10542956"/>
                    <a:pt x="563752" y="9765803"/>
                    <a:pt x="854043" y="8294941"/>
                  </a:cubicBezTo>
                  <a:cubicBezTo>
                    <a:pt x="1292593" y="6073080"/>
                    <a:pt x="1328724" y="6121652"/>
                    <a:pt x="243561" y="4339430"/>
                  </a:cubicBezTo>
                  <a:cubicBezTo>
                    <a:pt x="-603249" y="2947069"/>
                    <a:pt x="876083" y="-32495"/>
                    <a:pt x="2860694" y="269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2ABDA0D-B65B-5E4A-ABC0-2AF5E7A978D1}"/>
                </a:ext>
              </a:extLst>
            </p:cNvPr>
            <p:cNvGrpSpPr/>
            <p:nvPr/>
          </p:nvGrpSpPr>
          <p:grpSpPr>
            <a:xfrm>
              <a:off x="15572471" y="2090270"/>
              <a:ext cx="4103225" cy="10854043"/>
              <a:chOff x="15572471" y="2090270"/>
              <a:chExt cx="4103225" cy="10854043"/>
            </a:xfrm>
          </p:grpSpPr>
          <p:sp>
            <p:nvSpPr>
              <p:cNvPr id="19" name="Freeform 4">
                <a:extLst>
                  <a:ext uri="{FF2B5EF4-FFF2-40B4-BE49-F238E27FC236}">
                    <a16:creationId xmlns:a16="http://schemas.microsoft.com/office/drawing/2014/main" id="{CF7C13D4-B67A-F448-B2A4-BAC6040BA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85572" y="11702910"/>
                <a:ext cx="1483093" cy="1241403"/>
              </a:xfrm>
              <a:custGeom>
                <a:avLst/>
                <a:gdLst>
                  <a:gd name="T0" fmla="*/ 1177 w 1189"/>
                  <a:gd name="T1" fmla="*/ 216 h 997"/>
                  <a:gd name="T2" fmla="*/ 1177 w 1189"/>
                  <a:gd name="T3" fmla="*/ 216 h 997"/>
                  <a:gd name="T4" fmla="*/ 1172 w 1189"/>
                  <a:gd name="T5" fmla="*/ 992 h 997"/>
                  <a:gd name="T6" fmla="*/ 903 w 1189"/>
                  <a:gd name="T7" fmla="*/ 992 h 997"/>
                  <a:gd name="T8" fmla="*/ 891 w 1189"/>
                  <a:gd name="T9" fmla="*/ 772 h 997"/>
                  <a:gd name="T10" fmla="*/ 891 w 1189"/>
                  <a:gd name="T11" fmla="*/ 772 h 997"/>
                  <a:gd name="T12" fmla="*/ 847 w 1189"/>
                  <a:gd name="T13" fmla="*/ 992 h 997"/>
                  <a:gd name="T14" fmla="*/ 7 w 1189"/>
                  <a:gd name="T15" fmla="*/ 996 h 997"/>
                  <a:gd name="T16" fmla="*/ 7 w 1189"/>
                  <a:gd name="T17" fmla="*/ 996 h 997"/>
                  <a:gd name="T18" fmla="*/ 216 w 1189"/>
                  <a:gd name="T19" fmla="*/ 678 h 997"/>
                  <a:gd name="T20" fmla="*/ 216 w 1189"/>
                  <a:gd name="T21" fmla="*/ 678 h 997"/>
                  <a:gd name="T22" fmla="*/ 591 w 1189"/>
                  <a:gd name="T23" fmla="*/ 210 h 997"/>
                  <a:gd name="T24" fmla="*/ 591 w 1189"/>
                  <a:gd name="T25" fmla="*/ 210 h 997"/>
                  <a:gd name="T26" fmla="*/ 608 w 1189"/>
                  <a:gd name="T27" fmla="*/ 24 h 997"/>
                  <a:gd name="T28" fmla="*/ 1188 w 1189"/>
                  <a:gd name="T29" fmla="*/ 0 h 997"/>
                  <a:gd name="T30" fmla="*/ 1188 w 1189"/>
                  <a:gd name="T31" fmla="*/ 0 h 997"/>
                  <a:gd name="T32" fmla="*/ 1177 w 1189"/>
                  <a:gd name="T33" fmla="*/ 216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9" h="997">
                    <a:moveTo>
                      <a:pt x="1177" y="216"/>
                    </a:moveTo>
                    <a:lnTo>
                      <a:pt x="1177" y="216"/>
                    </a:lnTo>
                    <a:cubicBezTo>
                      <a:pt x="1169" y="393"/>
                      <a:pt x="1163" y="668"/>
                      <a:pt x="1172" y="992"/>
                    </a:cubicBezTo>
                    <a:lnTo>
                      <a:pt x="903" y="992"/>
                    </a:lnTo>
                    <a:lnTo>
                      <a:pt x="891" y="772"/>
                    </a:lnTo>
                    <a:lnTo>
                      <a:pt x="891" y="772"/>
                    </a:lnTo>
                    <a:cubicBezTo>
                      <a:pt x="891" y="772"/>
                      <a:pt x="855" y="907"/>
                      <a:pt x="847" y="992"/>
                    </a:cubicBezTo>
                    <a:lnTo>
                      <a:pt x="7" y="996"/>
                    </a:lnTo>
                    <a:lnTo>
                      <a:pt x="7" y="996"/>
                    </a:lnTo>
                    <a:cubicBezTo>
                      <a:pt x="7" y="996"/>
                      <a:pt x="0" y="768"/>
                      <a:pt x="216" y="678"/>
                    </a:cubicBezTo>
                    <a:lnTo>
                      <a:pt x="216" y="678"/>
                    </a:lnTo>
                    <a:cubicBezTo>
                      <a:pt x="426" y="591"/>
                      <a:pt x="548" y="427"/>
                      <a:pt x="591" y="210"/>
                    </a:cubicBezTo>
                    <a:lnTo>
                      <a:pt x="591" y="210"/>
                    </a:lnTo>
                    <a:cubicBezTo>
                      <a:pt x="602" y="151"/>
                      <a:pt x="608" y="89"/>
                      <a:pt x="608" y="24"/>
                    </a:cubicBezTo>
                    <a:lnTo>
                      <a:pt x="1188" y="0"/>
                    </a:lnTo>
                    <a:lnTo>
                      <a:pt x="1188" y="0"/>
                    </a:lnTo>
                    <a:cubicBezTo>
                      <a:pt x="1188" y="0"/>
                      <a:pt x="1182" y="79"/>
                      <a:pt x="1177" y="21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5">
                <a:extLst>
                  <a:ext uri="{FF2B5EF4-FFF2-40B4-BE49-F238E27FC236}">
                    <a16:creationId xmlns:a16="http://schemas.microsoft.com/office/drawing/2014/main" id="{4D303685-6226-8F43-AA61-F8864FB91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1622" y="11702908"/>
                <a:ext cx="747039" cy="291127"/>
              </a:xfrm>
              <a:custGeom>
                <a:avLst/>
                <a:gdLst>
                  <a:gd name="T0" fmla="*/ 597 w 598"/>
                  <a:gd name="T1" fmla="*/ 0 h 232"/>
                  <a:gd name="T2" fmla="*/ 597 w 598"/>
                  <a:gd name="T3" fmla="*/ 0 h 232"/>
                  <a:gd name="T4" fmla="*/ 586 w 598"/>
                  <a:gd name="T5" fmla="*/ 216 h 232"/>
                  <a:gd name="T6" fmla="*/ 586 w 598"/>
                  <a:gd name="T7" fmla="*/ 216 h 232"/>
                  <a:gd name="T8" fmla="*/ 0 w 598"/>
                  <a:gd name="T9" fmla="*/ 210 h 232"/>
                  <a:gd name="T10" fmla="*/ 0 w 598"/>
                  <a:gd name="T11" fmla="*/ 210 h 232"/>
                  <a:gd name="T12" fmla="*/ 17 w 598"/>
                  <a:gd name="T13" fmla="*/ 24 h 232"/>
                  <a:gd name="T14" fmla="*/ 597 w 598"/>
                  <a:gd name="T15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8" h="232">
                    <a:moveTo>
                      <a:pt x="597" y="0"/>
                    </a:moveTo>
                    <a:lnTo>
                      <a:pt x="597" y="0"/>
                    </a:lnTo>
                    <a:cubicBezTo>
                      <a:pt x="597" y="0"/>
                      <a:pt x="591" y="79"/>
                      <a:pt x="586" y="216"/>
                    </a:cubicBezTo>
                    <a:lnTo>
                      <a:pt x="586" y="216"/>
                    </a:lnTo>
                    <a:cubicBezTo>
                      <a:pt x="334" y="231"/>
                      <a:pt x="114" y="219"/>
                      <a:pt x="0" y="210"/>
                    </a:cubicBezTo>
                    <a:lnTo>
                      <a:pt x="0" y="210"/>
                    </a:lnTo>
                    <a:cubicBezTo>
                      <a:pt x="11" y="151"/>
                      <a:pt x="17" y="89"/>
                      <a:pt x="17" y="24"/>
                    </a:cubicBezTo>
                    <a:lnTo>
                      <a:pt x="597" y="0"/>
                    </a:ln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6">
                <a:extLst>
                  <a:ext uri="{FF2B5EF4-FFF2-40B4-BE49-F238E27FC236}">
                    <a16:creationId xmlns:a16="http://schemas.microsoft.com/office/drawing/2014/main" id="{54003389-DE28-B649-9487-2C6C9CDB73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003" y="11702910"/>
                <a:ext cx="1483093" cy="1241403"/>
              </a:xfrm>
              <a:custGeom>
                <a:avLst/>
                <a:gdLst>
                  <a:gd name="T0" fmla="*/ 1178 w 1190"/>
                  <a:gd name="T1" fmla="*/ 192 h 997"/>
                  <a:gd name="T2" fmla="*/ 1178 w 1190"/>
                  <a:gd name="T3" fmla="*/ 192 h 997"/>
                  <a:gd name="T4" fmla="*/ 1172 w 1190"/>
                  <a:gd name="T5" fmla="*/ 992 h 997"/>
                  <a:gd name="T6" fmla="*/ 904 w 1190"/>
                  <a:gd name="T7" fmla="*/ 992 h 997"/>
                  <a:gd name="T8" fmla="*/ 892 w 1190"/>
                  <a:gd name="T9" fmla="*/ 772 h 997"/>
                  <a:gd name="T10" fmla="*/ 892 w 1190"/>
                  <a:gd name="T11" fmla="*/ 772 h 997"/>
                  <a:gd name="T12" fmla="*/ 848 w 1190"/>
                  <a:gd name="T13" fmla="*/ 992 h 997"/>
                  <a:gd name="T14" fmla="*/ 8 w 1190"/>
                  <a:gd name="T15" fmla="*/ 996 h 997"/>
                  <a:gd name="T16" fmla="*/ 8 w 1190"/>
                  <a:gd name="T17" fmla="*/ 996 h 997"/>
                  <a:gd name="T18" fmla="*/ 217 w 1190"/>
                  <a:gd name="T19" fmla="*/ 678 h 997"/>
                  <a:gd name="T20" fmla="*/ 217 w 1190"/>
                  <a:gd name="T21" fmla="*/ 678 h 997"/>
                  <a:gd name="T22" fmla="*/ 589 w 1190"/>
                  <a:gd name="T23" fmla="*/ 224 h 997"/>
                  <a:gd name="T24" fmla="*/ 589 w 1190"/>
                  <a:gd name="T25" fmla="*/ 224 h 997"/>
                  <a:gd name="T26" fmla="*/ 609 w 1190"/>
                  <a:gd name="T27" fmla="*/ 24 h 997"/>
                  <a:gd name="T28" fmla="*/ 1189 w 1190"/>
                  <a:gd name="T29" fmla="*/ 0 h 997"/>
                  <a:gd name="T30" fmla="*/ 1189 w 1190"/>
                  <a:gd name="T31" fmla="*/ 0 h 997"/>
                  <a:gd name="T32" fmla="*/ 1178 w 1190"/>
                  <a:gd name="T33" fmla="*/ 192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0" h="997">
                    <a:moveTo>
                      <a:pt x="1178" y="192"/>
                    </a:moveTo>
                    <a:lnTo>
                      <a:pt x="1178" y="192"/>
                    </a:lnTo>
                    <a:cubicBezTo>
                      <a:pt x="1171" y="369"/>
                      <a:pt x="1163" y="654"/>
                      <a:pt x="1172" y="992"/>
                    </a:cubicBezTo>
                    <a:lnTo>
                      <a:pt x="904" y="992"/>
                    </a:lnTo>
                    <a:lnTo>
                      <a:pt x="892" y="772"/>
                    </a:lnTo>
                    <a:lnTo>
                      <a:pt x="892" y="772"/>
                    </a:lnTo>
                    <a:cubicBezTo>
                      <a:pt x="892" y="772"/>
                      <a:pt x="856" y="907"/>
                      <a:pt x="848" y="992"/>
                    </a:cubicBezTo>
                    <a:lnTo>
                      <a:pt x="8" y="996"/>
                    </a:lnTo>
                    <a:lnTo>
                      <a:pt x="8" y="996"/>
                    </a:lnTo>
                    <a:cubicBezTo>
                      <a:pt x="8" y="996"/>
                      <a:pt x="0" y="768"/>
                      <a:pt x="217" y="678"/>
                    </a:cubicBezTo>
                    <a:lnTo>
                      <a:pt x="217" y="678"/>
                    </a:lnTo>
                    <a:cubicBezTo>
                      <a:pt x="422" y="593"/>
                      <a:pt x="543" y="434"/>
                      <a:pt x="589" y="224"/>
                    </a:cubicBezTo>
                    <a:lnTo>
                      <a:pt x="589" y="224"/>
                    </a:lnTo>
                    <a:cubicBezTo>
                      <a:pt x="602" y="161"/>
                      <a:pt x="609" y="95"/>
                      <a:pt x="609" y="24"/>
                    </a:cubicBezTo>
                    <a:lnTo>
                      <a:pt x="1189" y="0"/>
                    </a:lnTo>
                    <a:lnTo>
                      <a:pt x="1189" y="0"/>
                    </a:lnTo>
                    <a:cubicBezTo>
                      <a:pt x="1189" y="0"/>
                      <a:pt x="1184" y="70"/>
                      <a:pt x="1178" y="19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7">
                <a:extLst>
                  <a:ext uri="{FF2B5EF4-FFF2-40B4-BE49-F238E27FC236}">
                    <a16:creationId xmlns:a16="http://schemas.microsoft.com/office/drawing/2014/main" id="{B147AA03-0118-F442-A152-191083946F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05003" y="11702910"/>
                <a:ext cx="1483093" cy="1241403"/>
              </a:xfrm>
              <a:custGeom>
                <a:avLst/>
                <a:gdLst>
                  <a:gd name="T0" fmla="*/ 1178 w 1190"/>
                  <a:gd name="T1" fmla="*/ 192 h 997"/>
                  <a:gd name="T2" fmla="*/ 1178 w 1190"/>
                  <a:gd name="T3" fmla="*/ 192 h 997"/>
                  <a:gd name="T4" fmla="*/ 1172 w 1190"/>
                  <a:gd name="T5" fmla="*/ 992 h 997"/>
                  <a:gd name="T6" fmla="*/ 904 w 1190"/>
                  <a:gd name="T7" fmla="*/ 992 h 997"/>
                  <a:gd name="T8" fmla="*/ 892 w 1190"/>
                  <a:gd name="T9" fmla="*/ 772 h 997"/>
                  <a:gd name="T10" fmla="*/ 892 w 1190"/>
                  <a:gd name="T11" fmla="*/ 772 h 997"/>
                  <a:gd name="T12" fmla="*/ 848 w 1190"/>
                  <a:gd name="T13" fmla="*/ 992 h 997"/>
                  <a:gd name="T14" fmla="*/ 8 w 1190"/>
                  <a:gd name="T15" fmla="*/ 996 h 997"/>
                  <a:gd name="T16" fmla="*/ 8 w 1190"/>
                  <a:gd name="T17" fmla="*/ 996 h 997"/>
                  <a:gd name="T18" fmla="*/ 217 w 1190"/>
                  <a:gd name="T19" fmla="*/ 678 h 997"/>
                  <a:gd name="T20" fmla="*/ 217 w 1190"/>
                  <a:gd name="T21" fmla="*/ 678 h 997"/>
                  <a:gd name="T22" fmla="*/ 589 w 1190"/>
                  <a:gd name="T23" fmla="*/ 224 h 997"/>
                  <a:gd name="T24" fmla="*/ 589 w 1190"/>
                  <a:gd name="T25" fmla="*/ 224 h 997"/>
                  <a:gd name="T26" fmla="*/ 609 w 1190"/>
                  <a:gd name="T27" fmla="*/ 24 h 997"/>
                  <a:gd name="T28" fmla="*/ 1189 w 1190"/>
                  <a:gd name="T29" fmla="*/ 0 h 997"/>
                  <a:gd name="T30" fmla="*/ 1189 w 1190"/>
                  <a:gd name="T31" fmla="*/ 0 h 997"/>
                  <a:gd name="T32" fmla="*/ 1178 w 1190"/>
                  <a:gd name="T33" fmla="*/ 192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90" h="997">
                    <a:moveTo>
                      <a:pt x="1178" y="192"/>
                    </a:moveTo>
                    <a:lnTo>
                      <a:pt x="1178" y="192"/>
                    </a:lnTo>
                    <a:cubicBezTo>
                      <a:pt x="1171" y="369"/>
                      <a:pt x="1163" y="654"/>
                      <a:pt x="1172" y="992"/>
                    </a:cubicBezTo>
                    <a:lnTo>
                      <a:pt x="904" y="992"/>
                    </a:lnTo>
                    <a:lnTo>
                      <a:pt x="892" y="772"/>
                    </a:lnTo>
                    <a:lnTo>
                      <a:pt x="892" y="772"/>
                    </a:lnTo>
                    <a:cubicBezTo>
                      <a:pt x="892" y="772"/>
                      <a:pt x="856" y="907"/>
                      <a:pt x="848" y="992"/>
                    </a:cubicBezTo>
                    <a:lnTo>
                      <a:pt x="8" y="996"/>
                    </a:lnTo>
                    <a:lnTo>
                      <a:pt x="8" y="996"/>
                    </a:lnTo>
                    <a:cubicBezTo>
                      <a:pt x="8" y="996"/>
                      <a:pt x="0" y="768"/>
                      <a:pt x="217" y="678"/>
                    </a:cubicBezTo>
                    <a:lnTo>
                      <a:pt x="217" y="678"/>
                    </a:lnTo>
                    <a:cubicBezTo>
                      <a:pt x="422" y="593"/>
                      <a:pt x="543" y="434"/>
                      <a:pt x="589" y="224"/>
                    </a:cubicBezTo>
                    <a:lnTo>
                      <a:pt x="589" y="224"/>
                    </a:lnTo>
                    <a:cubicBezTo>
                      <a:pt x="602" y="161"/>
                      <a:pt x="609" y="95"/>
                      <a:pt x="609" y="24"/>
                    </a:cubicBezTo>
                    <a:lnTo>
                      <a:pt x="1189" y="0"/>
                    </a:lnTo>
                    <a:lnTo>
                      <a:pt x="1189" y="0"/>
                    </a:lnTo>
                    <a:cubicBezTo>
                      <a:pt x="1189" y="0"/>
                      <a:pt x="1184" y="70"/>
                      <a:pt x="1178" y="192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8">
                <a:extLst>
                  <a:ext uri="{FF2B5EF4-FFF2-40B4-BE49-F238E27FC236}">
                    <a16:creationId xmlns:a16="http://schemas.microsoft.com/office/drawing/2014/main" id="{3D1EEC4C-1E54-4E48-A117-46B01A36A9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5560" y="11702908"/>
                <a:ext cx="747039" cy="291127"/>
              </a:xfrm>
              <a:custGeom>
                <a:avLst/>
                <a:gdLst>
                  <a:gd name="T0" fmla="*/ 600 w 601"/>
                  <a:gd name="T1" fmla="*/ 0 h 234"/>
                  <a:gd name="T2" fmla="*/ 600 w 601"/>
                  <a:gd name="T3" fmla="*/ 0 h 234"/>
                  <a:gd name="T4" fmla="*/ 589 w 601"/>
                  <a:gd name="T5" fmla="*/ 192 h 234"/>
                  <a:gd name="T6" fmla="*/ 589 w 601"/>
                  <a:gd name="T7" fmla="*/ 192 h 234"/>
                  <a:gd name="T8" fmla="*/ 0 w 601"/>
                  <a:gd name="T9" fmla="*/ 224 h 234"/>
                  <a:gd name="T10" fmla="*/ 0 w 601"/>
                  <a:gd name="T11" fmla="*/ 224 h 234"/>
                  <a:gd name="T12" fmla="*/ 20 w 601"/>
                  <a:gd name="T13" fmla="*/ 24 h 234"/>
                  <a:gd name="T14" fmla="*/ 600 w 601"/>
                  <a:gd name="T15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01" h="234">
                    <a:moveTo>
                      <a:pt x="600" y="0"/>
                    </a:moveTo>
                    <a:lnTo>
                      <a:pt x="600" y="0"/>
                    </a:lnTo>
                    <a:cubicBezTo>
                      <a:pt x="600" y="0"/>
                      <a:pt x="595" y="70"/>
                      <a:pt x="589" y="192"/>
                    </a:cubicBezTo>
                    <a:lnTo>
                      <a:pt x="589" y="192"/>
                    </a:lnTo>
                    <a:cubicBezTo>
                      <a:pt x="362" y="233"/>
                      <a:pt x="138" y="231"/>
                      <a:pt x="0" y="224"/>
                    </a:cubicBezTo>
                    <a:lnTo>
                      <a:pt x="0" y="224"/>
                    </a:lnTo>
                    <a:cubicBezTo>
                      <a:pt x="13" y="161"/>
                      <a:pt x="20" y="95"/>
                      <a:pt x="20" y="24"/>
                    </a:cubicBezTo>
                    <a:lnTo>
                      <a:pt x="600" y="0"/>
                    </a:ln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9">
                <a:extLst>
                  <a:ext uri="{FF2B5EF4-FFF2-40B4-BE49-F238E27FC236}">
                    <a16:creationId xmlns:a16="http://schemas.microsoft.com/office/drawing/2014/main" id="{31B8A212-94A3-DA4C-8A1C-8D7F0309A6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2892" y="6341803"/>
                <a:ext cx="1274361" cy="5487445"/>
              </a:xfrm>
              <a:custGeom>
                <a:avLst/>
                <a:gdLst>
                  <a:gd name="T0" fmla="*/ 983 w 1025"/>
                  <a:gd name="T1" fmla="*/ 0 h 4406"/>
                  <a:gd name="T2" fmla="*/ 360 w 1025"/>
                  <a:gd name="T3" fmla="*/ 63 h 4406"/>
                  <a:gd name="T4" fmla="*/ 360 w 1025"/>
                  <a:gd name="T5" fmla="*/ 63 h 4406"/>
                  <a:gd name="T6" fmla="*/ 67 w 1025"/>
                  <a:gd name="T7" fmla="*/ 2768 h 4406"/>
                  <a:gd name="T8" fmla="*/ 67 w 1025"/>
                  <a:gd name="T9" fmla="*/ 2768 h 4406"/>
                  <a:gd name="T10" fmla="*/ 169 w 1025"/>
                  <a:gd name="T11" fmla="*/ 4224 h 4406"/>
                  <a:gd name="T12" fmla="*/ 169 w 1025"/>
                  <a:gd name="T13" fmla="*/ 4224 h 4406"/>
                  <a:gd name="T14" fmla="*/ 143 w 1025"/>
                  <a:gd name="T15" fmla="*/ 4225 h 4406"/>
                  <a:gd name="T16" fmla="*/ 143 w 1025"/>
                  <a:gd name="T17" fmla="*/ 4225 h 4406"/>
                  <a:gd name="T18" fmla="*/ 160 w 1025"/>
                  <a:gd name="T19" fmla="*/ 4385 h 4406"/>
                  <a:gd name="T20" fmla="*/ 160 w 1025"/>
                  <a:gd name="T21" fmla="*/ 4385 h 4406"/>
                  <a:gd name="T22" fmla="*/ 776 w 1025"/>
                  <a:gd name="T23" fmla="*/ 4378 h 4406"/>
                  <a:gd name="T24" fmla="*/ 776 w 1025"/>
                  <a:gd name="T25" fmla="*/ 4378 h 4406"/>
                  <a:gd name="T26" fmla="*/ 788 w 1025"/>
                  <a:gd name="T27" fmla="*/ 4225 h 4406"/>
                  <a:gd name="T28" fmla="*/ 788 w 1025"/>
                  <a:gd name="T29" fmla="*/ 4225 h 4406"/>
                  <a:gd name="T30" fmla="*/ 758 w 1025"/>
                  <a:gd name="T31" fmla="*/ 4224 h 4406"/>
                  <a:gd name="T32" fmla="*/ 758 w 1025"/>
                  <a:gd name="T33" fmla="*/ 4224 h 4406"/>
                  <a:gd name="T34" fmla="*/ 854 w 1025"/>
                  <a:gd name="T35" fmla="*/ 3113 h 4406"/>
                  <a:gd name="T36" fmla="*/ 854 w 1025"/>
                  <a:gd name="T37" fmla="*/ 3113 h 4406"/>
                  <a:gd name="T38" fmla="*/ 983 w 1025"/>
                  <a:gd name="T39" fmla="*/ 0 h 4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5" h="4406">
                    <a:moveTo>
                      <a:pt x="983" y="0"/>
                    </a:moveTo>
                    <a:lnTo>
                      <a:pt x="360" y="63"/>
                    </a:lnTo>
                    <a:lnTo>
                      <a:pt x="360" y="63"/>
                    </a:lnTo>
                    <a:cubicBezTo>
                      <a:pt x="360" y="63"/>
                      <a:pt x="0" y="536"/>
                      <a:pt x="67" y="2768"/>
                    </a:cubicBezTo>
                    <a:lnTo>
                      <a:pt x="67" y="2768"/>
                    </a:lnTo>
                    <a:cubicBezTo>
                      <a:pt x="87" y="3457"/>
                      <a:pt x="126" y="3917"/>
                      <a:pt x="169" y="4224"/>
                    </a:cubicBezTo>
                    <a:lnTo>
                      <a:pt x="169" y="4224"/>
                    </a:lnTo>
                    <a:cubicBezTo>
                      <a:pt x="160" y="4224"/>
                      <a:pt x="152" y="4225"/>
                      <a:pt x="143" y="4225"/>
                    </a:cubicBezTo>
                    <a:lnTo>
                      <a:pt x="143" y="4225"/>
                    </a:lnTo>
                    <a:cubicBezTo>
                      <a:pt x="143" y="4225"/>
                      <a:pt x="127" y="4332"/>
                      <a:pt x="160" y="4385"/>
                    </a:cubicBezTo>
                    <a:lnTo>
                      <a:pt x="160" y="4385"/>
                    </a:lnTo>
                    <a:cubicBezTo>
                      <a:pt x="160" y="4385"/>
                      <a:pt x="596" y="4405"/>
                      <a:pt x="776" y="4378"/>
                    </a:cubicBezTo>
                    <a:lnTo>
                      <a:pt x="776" y="4378"/>
                    </a:lnTo>
                    <a:cubicBezTo>
                      <a:pt x="776" y="4378"/>
                      <a:pt x="798" y="4294"/>
                      <a:pt x="788" y="4225"/>
                    </a:cubicBezTo>
                    <a:lnTo>
                      <a:pt x="788" y="4225"/>
                    </a:lnTo>
                    <a:cubicBezTo>
                      <a:pt x="788" y="4225"/>
                      <a:pt x="778" y="4224"/>
                      <a:pt x="758" y="4224"/>
                    </a:cubicBezTo>
                    <a:lnTo>
                      <a:pt x="758" y="4224"/>
                    </a:lnTo>
                    <a:cubicBezTo>
                      <a:pt x="760" y="4149"/>
                      <a:pt x="777" y="3549"/>
                      <a:pt x="854" y="3113"/>
                    </a:cubicBezTo>
                    <a:lnTo>
                      <a:pt x="854" y="3113"/>
                    </a:lnTo>
                    <a:cubicBezTo>
                      <a:pt x="936" y="2646"/>
                      <a:pt x="1024" y="723"/>
                      <a:pt x="983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10">
                <a:extLst>
                  <a:ext uri="{FF2B5EF4-FFF2-40B4-BE49-F238E27FC236}">
                    <a16:creationId xmlns:a16="http://schemas.microsoft.com/office/drawing/2014/main" id="{338A5053-228F-D74F-AEB5-C7AA5A6B9A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2892" y="6341803"/>
                <a:ext cx="1274361" cy="5487445"/>
              </a:xfrm>
              <a:custGeom>
                <a:avLst/>
                <a:gdLst>
                  <a:gd name="T0" fmla="*/ 983 w 1025"/>
                  <a:gd name="T1" fmla="*/ 0 h 4406"/>
                  <a:gd name="T2" fmla="*/ 360 w 1025"/>
                  <a:gd name="T3" fmla="*/ 63 h 4406"/>
                  <a:gd name="T4" fmla="*/ 360 w 1025"/>
                  <a:gd name="T5" fmla="*/ 63 h 4406"/>
                  <a:gd name="T6" fmla="*/ 67 w 1025"/>
                  <a:gd name="T7" fmla="*/ 2768 h 4406"/>
                  <a:gd name="T8" fmla="*/ 67 w 1025"/>
                  <a:gd name="T9" fmla="*/ 2768 h 4406"/>
                  <a:gd name="T10" fmla="*/ 169 w 1025"/>
                  <a:gd name="T11" fmla="*/ 4224 h 4406"/>
                  <a:gd name="T12" fmla="*/ 169 w 1025"/>
                  <a:gd name="T13" fmla="*/ 4224 h 4406"/>
                  <a:gd name="T14" fmla="*/ 143 w 1025"/>
                  <a:gd name="T15" fmla="*/ 4225 h 4406"/>
                  <a:gd name="T16" fmla="*/ 143 w 1025"/>
                  <a:gd name="T17" fmla="*/ 4225 h 4406"/>
                  <a:gd name="T18" fmla="*/ 160 w 1025"/>
                  <a:gd name="T19" fmla="*/ 4385 h 4406"/>
                  <a:gd name="T20" fmla="*/ 160 w 1025"/>
                  <a:gd name="T21" fmla="*/ 4385 h 4406"/>
                  <a:gd name="T22" fmla="*/ 776 w 1025"/>
                  <a:gd name="T23" fmla="*/ 4378 h 4406"/>
                  <a:gd name="T24" fmla="*/ 776 w 1025"/>
                  <a:gd name="T25" fmla="*/ 4378 h 4406"/>
                  <a:gd name="T26" fmla="*/ 788 w 1025"/>
                  <a:gd name="T27" fmla="*/ 4225 h 4406"/>
                  <a:gd name="T28" fmla="*/ 788 w 1025"/>
                  <a:gd name="T29" fmla="*/ 4225 h 4406"/>
                  <a:gd name="T30" fmla="*/ 758 w 1025"/>
                  <a:gd name="T31" fmla="*/ 4224 h 4406"/>
                  <a:gd name="T32" fmla="*/ 758 w 1025"/>
                  <a:gd name="T33" fmla="*/ 4224 h 4406"/>
                  <a:gd name="T34" fmla="*/ 854 w 1025"/>
                  <a:gd name="T35" fmla="*/ 3113 h 4406"/>
                  <a:gd name="T36" fmla="*/ 854 w 1025"/>
                  <a:gd name="T37" fmla="*/ 3113 h 4406"/>
                  <a:gd name="T38" fmla="*/ 983 w 1025"/>
                  <a:gd name="T39" fmla="*/ 0 h 4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25" h="4406">
                    <a:moveTo>
                      <a:pt x="983" y="0"/>
                    </a:moveTo>
                    <a:lnTo>
                      <a:pt x="360" y="63"/>
                    </a:lnTo>
                    <a:lnTo>
                      <a:pt x="360" y="63"/>
                    </a:lnTo>
                    <a:cubicBezTo>
                      <a:pt x="360" y="63"/>
                      <a:pt x="0" y="536"/>
                      <a:pt x="67" y="2768"/>
                    </a:cubicBezTo>
                    <a:lnTo>
                      <a:pt x="67" y="2768"/>
                    </a:lnTo>
                    <a:cubicBezTo>
                      <a:pt x="87" y="3457"/>
                      <a:pt x="126" y="3917"/>
                      <a:pt x="169" y="4224"/>
                    </a:cubicBezTo>
                    <a:lnTo>
                      <a:pt x="169" y="4224"/>
                    </a:lnTo>
                    <a:cubicBezTo>
                      <a:pt x="160" y="4224"/>
                      <a:pt x="152" y="4225"/>
                      <a:pt x="143" y="4225"/>
                    </a:cubicBezTo>
                    <a:lnTo>
                      <a:pt x="143" y="4225"/>
                    </a:lnTo>
                    <a:cubicBezTo>
                      <a:pt x="143" y="4225"/>
                      <a:pt x="127" y="4332"/>
                      <a:pt x="160" y="4385"/>
                    </a:cubicBezTo>
                    <a:lnTo>
                      <a:pt x="160" y="4385"/>
                    </a:lnTo>
                    <a:cubicBezTo>
                      <a:pt x="160" y="4385"/>
                      <a:pt x="596" y="4405"/>
                      <a:pt x="776" y="4378"/>
                    </a:cubicBezTo>
                    <a:lnTo>
                      <a:pt x="776" y="4378"/>
                    </a:lnTo>
                    <a:cubicBezTo>
                      <a:pt x="776" y="4378"/>
                      <a:pt x="798" y="4294"/>
                      <a:pt x="788" y="4225"/>
                    </a:cubicBezTo>
                    <a:lnTo>
                      <a:pt x="788" y="4225"/>
                    </a:lnTo>
                    <a:cubicBezTo>
                      <a:pt x="788" y="4225"/>
                      <a:pt x="778" y="4224"/>
                      <a:pt x="758" y="4224"/>
                    </a:cubicBezTo>
                    <a:lnTo>
                      <a:pt x="758" y="4224"/>
                    </a:lnTo>
                    <a:cubicBezTo>
                      <a:pt x="760" y="4149"/>
                      <a:pt x="777" y="3549"/>
                      <a:pt x="854" y="3113"/>
                    </a:cubicBezTo>
                    <a:lnTo>
                      <a:pt x="854" y="3113"/>
                    </a:lnTo>
                    <a:cubicBezTo>
                      <a:pt x="936" y="2646"/>
                      <a:pt x="1024" y="723"/>
                      <a:pt x="983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11">
                <a:extLst>
                  <a:ext uri="{FF2B5EF4-FFF2-40B4-BE49-F238E27FC236}">
                    <a16:creationId xmlns:a16="http://schemas.microsoft.com/office/drawing/2014/main" id="{86BC6115-7F23-104B-BE47-0C305740F7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07114" y="6341805"/>
                <a:ext cx="1422672" cy="5547864"/>
              </a:xfrm>
              <a:custGeom>
                <a:avLst/>
                <a:gdLst>
                  <a:gd name="T0" fmla="*/ 944 w 1143"/>
                  <a:gd name="T1" fmla="*/ 4155 h 4453"/>
                  <a:gd name="T2" fmla="*/ 970 w 1143"/>
                  <a:gd name="T3" fmla="*/ 3346 h 4453"/>
                  <a:gd name="T4" fmla="*/ 944 w 1143"/>
                  <a:gd name="T5" fmla="*/ 3152 h 4453"/>
                  <a:gd name="T6" fmla="*/ 944 w 1143"/>
                  <a:gd name="T7" fmla="*/ 3152 h 4453"/>
                  <a:gd name="T8" fmla="*/ 1142 w 1143"/>
                  <a:gd name="T9" fmla="*/ 1213 h 4453"/>
                  <a:gd name="T10" fmla="*/ 1142 w 1143"/>
                  <a:gd name="T11" fmla="*/ 1213 h 4453"/>
                  <a:gd name="T12" fmla="*/ 974 w 1143"/>
                  <a:gd name="T13" fmla="*/ 345 h 4453"/>
                  <a:gd name="T14" fmla="*/ 974 w 1143"/>
                  <a:gd name="T15" fmla="*/ 345 h 4453"/>
                  <a:gd name="T16" fmla="*/ 746 w 1143"/>
                  <a:gd name="T17" fmla="*/ 0 h 4453"/>
                  <a:gd name="T18" fmla="*/ 746 w 1143"/>
                  <a:gd name="T19" fmla="*/ 0 h 4453"/>
                  <a:gd name="T20" fmla="*/ 694 w 1143"/>
                  <a:gd name="T21" fmla="*/ 13 h 4453"/>
                  <a:gd name="T22" fmla="*/ 694 w 1143"/>
                  <a:gd name="T23" fmla="*/ 13 h 4453"/>
                  <a:gd name="T24" fmla="*/ 674 w 1143"/>
                  <a:gd name="T25" fmla="*/ 18 h 4453"/>
                  <a:gd name="T26" fmla="*/ 674 w 1143"/>
                  <a:gd name="T27" fmla="*/ 18 h 4453"/>
                  <a:gd name="T28" fmla="*/ 53 w 1143"/>
                  <a:gd name="T29" fmla="*/ 96 h 4453"/>
                  <a:gd name="T30" fmla="*/ 53 w 1143"/>
                  <a:gd name="T31" fmla="*/ 96 h 4453"/>
                  <a:gd name="T32" fmla="*/ 351 w 1143"/>
                  <a:gd name="T33" fmla="*/ 4173 h 4453"/>
                  <a:gd name="T34" fmla="*/ 351 w 1143"/>
                  <a:gd name="T35" fmla="*/ 4173 h 4453"/>
                  <a:gd name="T36" fmla="*/ 312 w 1143"/>
                  <a:gd name="T37" fmla="*/ 4177 h 4453"/>
                  <a:gd name="T38" fmla="*/ 312 w 1143"/>
                  <a:gd name="T39" fmla="*/ 4177 h 4453"/>
                  <a:gd name="T40" fmla="*/ 325 w 1143"/>
                  <a:gd name="T41" fmla="*/ 4366 h 4453"/>
                  <a:gd name="T42" fmla="*/ 325 w 1143"/>
                  <a:gd name="T43" fmla="*/ 4366 h 4453"/>
                  <a:gd name="T44" fmla="*/ 989 w 1143"/>
                  <a:gd name="T45" fmla="*/ 4340 h 4453"/>
                  <a:gd name="T46" fmla="*/ 989 w 1143"/>
                  <a:gd name="T47" fmla="*/ 4340 h 4453"/>
                  <a:gd name="T48" fmla="*/ 978 w 1143"/>
                  <a:gd name="T49" fmla="*/ 4155 h 4453"/>
                  <a:gd name="T50" fmla="*/ 978 w 1143"/>
                  <a:gd name="T51" fmla="*/ 4155 h 4453"/>
                  <a:gd name="T52" fmla="*/ 944 w 1143"/>
                  <a:gd name="T53" fmla="*/ 4155 h 4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43" h="4453">
                    <a:moveTo>
                      <a:pt x="944" y="4155"/>
                    </a:moveTo>
                    <a:lnTo>
                      <a:pt x="970" y="3346"/>
                    </a:lnTo>
                    <a:lnTo>
                      <a:pt x="944" y="3152"/>
                    </a:lnTo>
                    <a:lnTo>
                      <a:pt x="944" y="3152"/>
                    </a:lnTo>
                    <a:cubicBezTo>
                      <a:pt x="918" y="2957"/>
                      <a:pt x="1142" y="2080"/>
                      <a:pt x="1142" y="1213"/>
                    </a:cubicBezTo>
                    <a:lnTo>
                      <a:pt x="1142" y="1213"/>
                    </a:lnTo>
                    <a:cubicBezTo>
                      <a:pt x="1142" y="825"/>
                      <a:pt x="1062" y="540"/>
                      <a:pt x="974" y="345"/>
                    </a:cubicBezTo>
                    <a:lnTo>
                      <a:pt x="974" y="345"/>
                    </a:lnTo>
                    <a:cubicBezTo>
                      <a:pt x="866" y="106"/>
                      <a:pt x="746" y="0"/>
                      <a:pt x="746" y="0"/>
                    </a:cubicBezTo>
                    <a:lnTo>
                      <a:pt x="746" y="0"/>
                    </a:lnTo>
                    <a:cubicBezTo>
                      <a:pt x="729" y="4"/>
                      <a:pt x="712" y="8"/>
                      <a:pt x="694" y="13"/>
                    </a:cubicBezTo>
                    <a:lnTo>
                      <a:pt x="694" y="13"/>
                    </a:lnTo>
                    <a:cubicBezTo>
                      <a:pt x="688" y="15"/>
                      <a:pt x="681" y="16"/>
                      <a:pt x="674" y="18"/>
                    </a:cubicBezTo>
                    <a:lnTo>
                      <a:pt x="674" y="18"/>
                    </a:lnTo>
                    <a:cubicBezTo>
                      <a:pt x="445" y="72"/>
                      <a:pt x="231" y="92"/>
                      <a:pt x="53" y="96"/>
                    </a:cubicBezTo>
                    <a:lnTo>
                      <a:pt x="53" y="96"/>
                    </a:lnTo>
                    <a:cubicBezTo>
                      <a:pt x="0" y="1363"/>
                      <a:pt x="325" y="3963"/>
                      <a:pt x="351" y="4173"/>
                    </a:cubicBezTo>
                    <a:lnTo>
                      <a:pt x="351" y="4173"/>
                    </a:lnTo>
                    <a:cubicBezTo>
                      <a:pt x="338" y="4174"/>
                      <a:pt x="325" y="4176"/>
                      <a:pt x="312" y="4177"/>
                    </a:cubicBezTo>
                    <a:lnTo>
                      <a:pt x="312" y="4177"/>
                    </a:lnTo>
                    <a:cubicBezTo>
                      <a:pt x="312" y="4177"/>
                      <a:pt x="288" y="4280"/>
                      <a:pt x="325" y="4366"/>
                    </a:cubicBezTo>
                    <a:lnTo>
                      <a:pt x="325" y="4366"/>
                    </a:lnTo>
                    <a:cubicBezTo>
                      <a:pt x="362" y="4452"/>
                      <a:pt x="942" y="4362"/>
                      <a:pt x="989" y="4340"/>
                    </a:cubicBezTo>
                    <a:lnTo>
                      <a:pt x="989" y="4340"/>
                    </a:lnTo>
                    <a:cubicBezTo>
                      <a:pt x="989" y="4340"/>
                      <a:pt x="989" y="4189"/>
                      <a:pt x="978" y="4155"/>
                    </a:cubicBezTo>
                    <a:lnTo>
                      <a:pt x="978" y="4155"/>
                    </a:lnTo>
                    <a:cubicBezTo>
                      <a:pt x="978" y="4155"/>
                      <a:pt x="965" y="4155"/>
                      <a:pt x="944" y="415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12">
                <a:extLst>
                  <a:ext uri="{FF2B5EF4-FFF2-40B4-BE49-F238E27FC236}">
                    <a16:creationId xmlns:a16="http://schemas.microsoft.com/office/drawing/2014/main" id="{7261DD30-2BA7-5C49-8F4F-DEA6345C67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5708" y="2090270"/>
                <a:ext cx="3119988" cy="5789555"/>
              </a:xfrm>
              <a:custGeom>
                <a:avLst/>
                <a:gdLst>
                  <a:gd name="T0" fmla="*/ 465 w 2505"/>
                  <a:gd name="T1" fmla="*/ 115 h 4650"/>
                  <a:gd name="T2" fmla="*/ 465 w 2505"/>
                  <a:gd name="T3" fmla="*/ 115 h 4650"/>
                  <a:gd name="T4" fmla="*/ 884 w 2505"/>
                  <a:gd name="T5" fmla="*/ 52 h 4650"/>
                  <a:gd name="T6" fmla="*/ 884 w 2505"/>
                  <a:gd name="T7" fmla="*/ 52 h 4650"/>
                  <a:gd name="T8" fmla="*/ 1395 w 2505"/>
                  <a:gd name="T9" fmla="*/ 1108 h 4650"/>
                  <a:gd name="T10" fmla="*/ 1395 w 2505"/>
                  <a:gd name="T11" fmla="*/ 1108 h 4650"/>
                  <a:gd name="T12" fmla="*/ 2121 w 2505"/>
                  <a:gd name="T13" fmla="*/ 3561 h 4650"/>
                  <a:gd name="T14" fmla="*/ 2121 w 2505"/>
                  <a:gd name="T15" fmla="*/ 3561 h 4650"/>
                  <a:gd name="T16" fmla="*/ 133 w 2505"/>
                  <a:gd name="T17" fmla="*/ 1589 h 4650"/>
                  <a:gd name="T18" fmla="*/ 133 w 2505"/>
                  <a:gd name="T19" fmla="*/ 1589 h 4650"/>
                  <a:gd name="T20" fmla="*/ 240 w 2505"/>
                  <a:gd name="T21" fmla="*/ 1331 h 4650"/>
                  <a:gd name="T22" fmla="*/ 240 w 2505"/>
                  <a:gd name="T23" fmla="*/ 1331 h 4650"/>
                  <a:gd name="T24" fmla="*/ 329 w 2505"/>
                  <a:gd name="T25" fmla="*/ 838 h 4650"/>
                  <a:gd name="T26" fmla="*/ 329 w 2505"/>
                  <a:gd name="T27" fmla="*/ 838 h 4650"/>
                  <a:gd name="T28" fmla="*/ 465 w 2505"/>
                  <a:gd name="T29" fmla="*/ 115 h 46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05" h="4650">
                    <a:moveTo>
                      <a:pt x="465" y="115"/>
                    </a:moveTo>
                    <a:lnTo>
                      <a:pt x="465" y="115"/>
                    </a:lnTo>
                    <a:cubicBezTo>
                      <a:pt x="586" y="82"/>
                      <a:pt x="693" y="0"/>
                      <a:pt x="884" y="52"/>
                    </a:cubicBezTo>
                    <a:lnTo>
                      <a:pt x="884" y="52"/>
                    </a:lnTo>
                    <a:cubicBezTo>
                      <a:pt x="1201" y="139"/>
                      <a:pt x="1197" y="754"/>
                      <a:pt x="1395" y="1108"/>
                    </a:cubicBezTo>
                    <a:lnTo>
                      <a:pt x="1395" y="1108"/>
                    </a:lnTo>
                    <a:cubicBezTo>
                      <a:pt x="1594" y="1461"/>
                      <a:pt x="2504" y="2472"/>
                      <a:pt x="2121" y="3561"/>
                    </a:cubicBezTo>
                    <a:lnTo>
                      <a:pt x="2121" y="3561"/>
                    </a:lnTo>
                    <a:cubicBezTo>
                      <a:pt x="1738" y="4649"/>
                      <a:pt x="0" y="2739"/>
                      <a:pt x="133" y="1589"/>
                    </a:cubicBezTo>
                    <a:lnTo>
                      <a:pt x="133" y="1589"/>
                    </a:lnTo>
                    <a:cubicBezTo>
                      <a:pt x="133" y="1589"/>
                      <a:pt x="148" y="1430"/>
                      <a:pt x="240" y="1331"/>
                    </a:cubicBezTo>
                    <a:lnTo>
                      <a:pt x="240" y="1331"/>
                    </a:lnTo>
                    <a:cubicBezTo>
                      <a:pt x="333" y="1232"/>
                      <a:pt x="353" y="982"/>
                      <a:pt x="329" y="838"/>
                    </a:cubicBezTo>
                    <a:lnTo>
                      <a:pt x="329" y="838"/>
                    </a:lnTo>
                    <a:cubicBezTo>
                      <a:pt x="329" y="838"/>
                      <a:pt x="161" y="197"/>
                      <a:pt x="465" y="1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3">
                <a:extLst>
                  <a:ext uri="{FF2B5EF4-FFF2-40B4-BE49-F238E27FC236}">
                    <a16:creationId xmlns:a16="http://schemas.microsoft.com/office/drawing/2014/main" id="{10BD8FF7-0260-D24E-A5C0-F1A7BB077A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7534" y="6358282"/>
                <a:ext cx="884361" cy="5179836"/>
              </a:xfrm>
              <a:custGeom>
                <a:avLst/>
                <a:gdLst>
                  <a:gd name="T0" fmla="*/ 247 w 712"/>
                  <a:gd name="T1" fmla="*/ 2690 h 4157"/>
                  <a:gd name="T2" fmla="*/ 247 w 712"/>
                  <a:gd name="T3" fmla="*/ 2690 h 4157"/>
                  <a:gd name="T4" fmla="*/ 193 w 712"/>
                  <a:gd name="T5" fmla="*/ 3050 h 4157"/>
                  <a:gd name="T6" fmla="*/ 193 w 712"/>
                  <a:gd name="T7" fmla="*/ 3050 h 4157"/>
                  <a:gd name="T8" fmla="*/ 182 w 712"/>
                  <a:gd name="T9" fmla="*/ 3345 h 4157"/>
                  <a:gd name="T10" fmla="*/ 182 w 712"/>
                  <a:gd name="T11" fmla="*/ 3345 h 4157"/>
                  <a:gd name="T12" fmla="*/ 161 w 712"/>
                  <a:gd name="T13" fmla="*/ 4154 h 4157"/>
                  <a:gd name="T14" fmla="*/ 161 w 712"/>
                  <a:gd name="T15" fmla="*/ 4154 h 4157"/>
                  <a:gd name="T16" fmla="*/ 141 w 712"/>
                  <a:gd name="T17" fmla="*/ 4156 h 4157"/>
                  <a:gd name="T18" fmla="*/ 141 w 712"/>
                  <a:gd name="T19" fmla="*/ 4156 h 4157"/>
                  <a:gd name="T20" fmla="*/ 162 w 712"/>
                  <a:gd name="T21" fmla="*/ 3342 h 4157"/>
                  <a:gd name="T22" fmla="*/ 162 w 712"/>
                  <a:gd name="T23" fmla="*/ 3342 h 4157"/>
                  <a:gd name="T24" fmla="*/ 174 w 712"/>
                  <a:gd name="T25" fmla="*/ 3051 h 4157"/>
                  <a:gd name="T26" fmla="*/ 174 w 712"/>
                  <a:gd name="T27" fmla="*/ 3051 h 4157"/>
                  <a:gd name="T28" fmla="*/ 228 w 712"/>
                  <a:gd name="T29" fmla="*/ 2681 h 4157"/>
                  <a:gd name="T30" fmla="*/ 228 w 712"/>
                  <a:gd name="T31" fmla="*/ 2681 h 4157"/>
                  <a:gd name="T32" fmla="*/ 384 w 712"/>
                  <a:gd name="T33" fmla="*/ 1817 h 4157"/>
                  <a:gd name="T34" fmla="*/ 384 w 712"/>
                  <a:gd name="T35" fmla="*/ 1817 h 4157"/>
                  <a:gd name="T36" fmla="*/ 0 w 712"/>
                  <a:gd name="T37" fmla="*/ 5 h 4157"/>
                  <a:gd name="T38" fmla="*/ 0 w 712"/>
                  <a:gd name="T39" fmla="*/ 5 h 4157"/>
                  <a:gd name="T40" fmla="*/ 20 w 712"/>
                  <a:gd name="T41" fmla="*/ 0 h 4157"/>
                  <a:gd name="T42" fmla="*/ 20 w 712"/>
                  <a:gd name="T43" fmla="*/ 0 h 4157"/>
                  <a:gd name="T44" fmla="*/ 247 w 712"/>
                  <a:gd name="T45" fmla="*/ 2690 h 4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12" h="4157">
                    <a:moveTo>
                      <a:pt x="247" y="2690"/>
                    </a:moveTo>
                    <a:lnTo>
                      <a:pt x="247" y="2690"/>
                    </a:lnTo>
                    <a:cubicBezTo>
                      <a:pt x="188" y="2813"/>
                      <a:pt x="191" y="2923"/>
                      <a:pt x="193" y="3050"/>
                    </a:cubicBezTo>
                    <a:lnTo>
                      <a:pt x="193" y="3050"/>
                    </a:lnTo>
                    <a:cubicBezTo>
                      <a:pt x="196" y="3136"/>
                      <a:pt x="198" y="3233"/>
                      <a:pt x="182" y="3345"/>
                    </a:cubicBezTo>
                    <a:lnTo>
                      <a:pt x="182" y="3345"/>
                    </a:lnTo>
                    <a:cubicBezTo>
                      <a:pt x="150" y="3561"/>
                      <a:pt x="157" y="3980"/>
                      <a:pt x="161" y="4154"/>
                    </a:cubicBezTo>
                    <a:lnTo>
                      <a:pt x="161" y="4154"/>
                    </a:lnTo>
                    <a:cubicBezTo>
                      <a:pt x="154" y="4154"/>
                      <a:pt x="148" y="4155"/>
                      <a:pt x="141" y="4156"/>
                    </a:cubicBezTo>
                    <a:lnTo>
                      <a:pt x="141" y="4156"/>
                    </a:lnTo>
                    <a:cubicBezTo>
                      <a:pt x="136" y="3982"/>
                      <a:pt x="130" y="3559"/>
                      <a:pt x="162" y="3342"/>
                    </a:cubicBezTo>
                    <a:lnTo>
                      <a:pt x="162" y="3342"/>
                    </a:lnTo>
                    <a:cubicBezTo>
                      <a:pt x="178" y="3232"/>
                      <a:pt x="175" y="3135"/>
                      <a:pt x="174" y="3051"/>
                    </a:cubicBezTo>
                    <a:lnTo>
                      <a:pt x="174" y="3051"/>
                    </a:lnTo>
                    <a:cubicBezTo>
                      <a:pt x="170" y="2921"/>
                      <a:pt x="167" y="2808"/>
                      <a:pt x="228" y="2681"/>
                    </a:cubicBezTo>
                    <a:lnTo>
                      <a:pt x="228" y="2681"/>
                    </a:lnTo>
                    <a:cubicBezTo>
                      <a:pt x="297" y="2539"/>
                      <a:pt x="379" y="2227"/>
                      <a:pt x="384" y="1817"/>
                    </a:cubicBezTo>
                    <a:lnTo>
                      <a:pt x="384" y="1817"/>
                    </a:lnTo>
                    <a:cubicBezTo>
                      <a:pt x="392" y="1253"/>
                      <a:pt x="263" y="643"/>
                      <a:pt x="0" y="5"/>
                    </a:cubicBezTo>
                    <a:lnTo>
                      <a:pt x="0" y="5"/>
                    </a:lnTo>
                    <a:cubicBezTo>
                      <a:pt x="7" y="3"/>
                      <a:pt x="14" y="2"/>
                      <a:pt x="20" y="0"/>
                    </a:cubicBezTo>
                    <a:lnTo>
                      <a:pt x="20" y="0"/>
                    </a:lnTo>
                    <a:cubicBezTo>
                      <a:pt x="711" y="1686"/>
                      <a:pt x="266" y="2649"/>
                      <a:pt x="247" y="2690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4">
                <a:extLst>
                  <a:ext uri="{FF2B5EF4-FFF2-40B4-BE49-F238E27FC236}">
                    <a16:creationId xmlns:a16="http://schemas.microsoft.com/office/drawing/2014/main" id="{55F82CF3-2340-6C41-B978-196243AA8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4298" y="3337167"/>
                <a:ext cx="944785" cy="878869"/>
              </a:xfrm>
              <a:custGeom>
                <a:avLst/>
                <a:gdLst>
                  <a:gd name="T0" fmla="*/ 664 w 757"/>
                  <a:gd name="T1" fmla="*/ 464 h 706"/>
                  <a:gd name="T2" fmla="*/ 664 w 757"/>
                  <a:gd name="T3" fmla="*/ 464 h 706"/>
                  <a:gd name="T4" fmla="*/ 539 w 757"/>
                  <a:gd name="T5" fmla="*/ 242 h 706"/>
                  <a:gd name="T6" fmla="*/ 539 w 757"/>
                  <a:gd name="T7" fmla="*/ 242 h 706"/>
                  <a:gd name="T8" fmla="*/ 534 w 757"/>
                  <a:gd name="T9" fmla="*/ 0 h 706"/>
                  <a:gd name="T10" fmla="*/ 534 w 757"/>
                  <a:gd name="T11" fmla="*/ 0 h 706"/>
                  <a:gd name="T12" fmla="*/ 358 w 757"/>
                  <a:gd name="T13" fmla="*/ 87 h 706"/>
                  <a:gd name="T14" fmla="*/ 358 w 757"/>
                  <a:gd name="T15" fmla="*/ 87 h 706"/>
                  <a:gd name="T16" fmla="*/ 276 w 757"/>
                  <a:gd name="T17" fmla="*/ 88 h 706"/>
                  <a:gd name="T18" fmla="*/ 276 w 757"/>
                  <a:gd name="T19" fmla="*/ 88 h 706"/>
                  <a:gd name="T20" fmla="*/ 287 w 757"/>
                  <a:gd name="T21" fmla="*/ 293 h 706"/>
                  <a:gd name="T22" fmla="*/ 287 w 757"/>
                  <a:gd name="T23" fmla="*/ 293 h 706"/>
                  <a:gd name="T24" fmla="*/ 185 w 757"/>
                  <a:gd name="T25" fmla="*/ 492 h 706"/>
                  <a:gd name="T26" fmla="*/ 185 w 757"/>
                  <a:gd name="T27" fmla="*/ 492 h 706"/>
                  <a:gd name="T28" fmla="*/ 445 w 757"/>
                  <a:gd name="T29" fmla="*/ 705 h 706"/>
                  <a:gd name="T30" fmla="*/ 756 w 757"/>
                  <a:gd name="T31" fmla="*/ 566 h 706"/>
                  <a:gd name="T32" fmla="*/ 664 w 757"/>
                  <a:gd name="T33" fmla="*/ 464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7" h="706">
                    <a:moveTo>
                      <a:pt x="664" y="464"/>
                    </a:moveTo>
                    <a:lnTo>
                      <a:pt x="664" y="464"/>
                    </a:lnTo>
                    <a:cubicBezTo>
                      <a:pt x="664" y="464"/>
                      <a:pt x="571" y="416"/>
                      <a:pt x="539" y="242"/>
                    </a:cubicBezTo>
                    <a:lnTo>
                      <a:pt x="539" y="242"/>
                    </a:lnTo>
                    <a:cubicBezTo>
                      <a:pt x="527" y="179"/>
                      <a:pt x="523" y="100"/>
                      <a:pt x="534" y="0"/>
                    </a:cubicBezTo>
                    <a:lnTo>
                      <a:pt x="534" y="0"/>
                    </a:lnTo>
                    <a:cubicBezTo>
                      <a:pt x="485" y="46"/>
                      <a:pt x="425" y="78"/>
                      <a:pt x="358" y="87"/>
                    </a:cubicBezTo>
                    <a:lnTo>
                      <a:pt x="358" y="87"/>
                    </a:lnTo>
                    <a:cubicBezTo>
                      <a:pt x="330" y="91"/>
                      <a:pt x="303" y="92"/>
                      <a:pt x="276" y="88"/>
                    </a:cubicBezTo>
                    <a:lnTo>
                      <a:pt x="276" y="88"/>
                    </a:lnTo>
                    <a:cubicBezTo>
                      <a:pt x="288" y="131"/>
                      <a:pt x="302" y="208"/>
                      <a:pt x="287" y="293"/>
                    </a:cubicBezTo>
                    <a:lnTo>
                      <a:pt x="287" y="293"/>
                    </a:lnTo>
                    <a:cubicBezTo>
                      <a:pt x="275" y="359"/>
                      <a:pt x="245" y="429"/>
                      <a:pt x="185" y="492"/>
                    </a:cubicBezTo>
                    <a:lnTo>
                      <a:pt x="185" y="492"/>
                    </a:lnTo>
                    <a:cubicBezTo>
                      <a:pt x="0" y="685"/>
                      <a:pt x="445" y="705"/>
                      <a:pt x="445" y="705"/>
                    </a:cubicBezTo>
                    <a:lnTo>
                      <a:pt x="756" y="566"/>
                    </a:lnTo>
                    <a:lnTo>
                      <a:pt x="664" y="464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5">
                <a:extLst>
                  <a:ext uri="{FF2B5EF4-FFF2-40B4-BE49-F238E27FC236}">
                    <a16:creationId xmlns:a16="http://schemas.microsoft.com/office/drawing/2014/main" id="{0432C2E9-F8BD-254D-A2F3-D9E770461E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0352" y="3337167"/>
                <a:ext cx="329576" cy="368024"/>
              </a:xfrm>
              <a:custGeom>
                <a:avLst/>
                <a:gdLst>
                  <a:gd name="T0" fmla="*/ 258 w 264"/>
                  <a:gd name="T1" fmla="*/ 0 h 295"/>
                  <a:gd name="T2" fmla="*/ 258 w 264"/>
                  <a:gd name="T3" fmla="*/ 0 h 295"/>
                  <a:gd name="T4" fmla="*/ 82 w 264"/>
                  <a:gd name="T5" fmla="*/ 87 h 295"/>
                  <a:gd name="T6" fmla="*/ 82 w 264"/>
                  <a:gd name="T7" fmla="*/ 87 h 295"/>
                  <a:gd name="T8" fmla="*/ 0 w 264"/>
                  <a:gd name="T9" fmla="*/ 88 h 295"/>
                  <a:gd name="T10" fmla="*/ 0 w 264"/>
                  <a:gd name="T11" fmla="*/ 88 h 295"/>
                  <a:gd name="T12" fmla="*/ 11 w 264"/>
                  <a:gd name="T13" fmla="*/ 293 h 295"/>
                  <a:gd name="T14" fmla="*/ 11 w 264"/>
                  <a:gd name="T15" fmla="*/ 293 h 295"/>
                  <a:gd name="T16" fmla="*/ 37 w 264"/>
                  <a:gd name="T17" fmla="*/ 294 h 295"/>
                  <a:gd name="T18" fmla="*/ 37 w 264"/>
                  <a:gd name="T19" fmla="*/ 294 h 295"/>
                  <a:gd name="T20" fmla="*/ 111 w 264"/>
                  <a:gd name="T21" fmla="*/ 289 h 295"/>
                  <a:gd name="T22" fmla="*/ 111 w 264"/>
                  <a:gd name="T23" fmla="*/ 289 h 295"/>
                  <a:gd name="T24" fmla="*/ 263 w 264"/>
                  <a:gd name="T25" fmla="*/ 242 h 295"/>
                  <a:gd name="T26" fmla="*/ 263 w 264"/>
                  <a:gd name="T27" fmla="*/ 242 h 295"/>
                  <a:gd name="T28" fmla="*/ 258 w 264"/>
                  <a:gd name="T29" fmla="*/ 0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4" h="295">
                    <a:moveTo>
                      <a:pt x="258" y="0"/>
                    </a:moveTo>
                    <a:lnTo>
                      <a:pt x="258" y="0"/>
                    </a:lnTo>
                    <a:cubicBezTo>
                      <a:pt x="209" y="46"/>
                      <a:pt x="149" y="78"/>
                      <a:pt x="82" y="87"/>
                    </a:cubicBezTo>
                    <a:lnTo>
                      <a:pt x="82" y="87"/>
                    </a:lnTo>
                    <a:cubicBezTo>
                      <a:pt x="54" y="91"/>
                      <a:pt x="27" y="92"/>
                      <a:pt x="0" y="88"/>
                    </a:cubicBezTo>
                    <a:lnTo>
                      <a:pt x="0" y="88"/>
                    </a:lnTo>
                    <a:cubicBezTo>
                      <a:pt x="12" y="131"/>
                      <a:pt x="26" y="208"/>
                      <a:pt x="11" y="293"/>
                    </a:cubicBezTo>
                    <a:lnTo>
                      <a:pt x="11" y="293"/>
                    </a:lnTo>
                    <a:cubicBezTo>
                      <a:pt x="20" y="294"/>
                      <a:pt x="28" y="294"/>
                      <a:pt x="37" y="294"/>
                    </a:cubicBezTo>
                    <a:lnTo>
                      <a:pt x="37" y="294"/>
                    </a:lnTo>
                    <a:cubicBezTo>
                      <a:pt x="62" y="294"/>
                      <a:pt x="87" y="292"/>
                      <a:pt x="111" y="289"/>
                    </a:cubicBezTo>
                    <a:lnTo>
                      <a:pt x="111" y="289"/>
                    </a:lnTo>
                    <a:cubicBezTo>
                      <a:pt x="164" y="281"/>
                      <a:pt x="215" y="265"/>
                      <a:pt x="263" y="242"/>
                    </a:cubicBezTo>
                    <a:lnTo>
                      <a:pt x="263" y="242"/>
                    </a:lnTo>
                    <a:cubicBezTo>
                      <a:pt x="251" y="179"/>
                      <a:pt x="247" y="100"/>
                      <a:pt x="258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6">
                <a:extLst>
                  <a:ext uri="{FF2B5EF4-FFF2-40B4-BE49-F238E27FC236}">
                    <a16:creationId xmlns:a16="http://schemas.microsoft.com/office/drawing/2014/main" id="{763CFF64-9D0C-4C46-9653-22074B17B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0496" y="2249566"/>
                <a:ext cx="1032672" cy="1230418"/>
              </a:xfrm>
              <a:custGeom>
                <a:avLst/>
                <a:gdLst>
                  <a:gd name="T0" fmla="*/ 790 w 828"/>
                  <a:gd name="T1" fmla="*/ 440 h 989"/>
                  <a:gd name="T2" fmla="*/ 790 w 828"/>
                  <a:gd name="T3" fmla="*/ 440 h 989"/>
                  <a:gd name="T4" fmla="*/ 481 w 828"/>
                  <a:gd name="T5" fmla="*/ 958 h 989"/>
                  <a:gd name="T6" fmla="*/ 481 w 828"/>
                  <a:gd name="T7" fmla="*/ 958 h 989"/>
                  <a:gd name="T8" fmla="*/ 38 w 828"/>
                  <a:gd name="T9" fmla="*/ 549 h 989"/>
                  <a:gd name="T10" fmla="*/ 38 w 828"/>
                  <a:gd name="T11" fmla="*/ 549 h 989"/>
                  <a:gd name="T12" fmla="*/ 347 w 828"/>
                  <a:gd name="T13" fmla="*/ 31 h 989"/>
                  <a:gd name="T14" fmla="*/ 347 w 828"/>
                  <a:gd name="T15" fmla="*/ 31 h 989"/>
                  <a:gd name="T16" fmla="*/ 790 w 828"/>
                  <a:gd name="T17" fmla="*/ 440 h 9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8" h="989">
                    <a:moveTo>
                      <a:pt x="790" y="440"/>
                    </a:moveTo>
                    <a:lnTo>
                      <a:pt x="790" y="440"/>
                    </a:lnTo>
                    <a:cubicBezTo>
                      <a:pt x="827" y="696"/>
                      <a:pt x="689" y="928"/>
                      <a:pt x="481" y="958"/>
                    </a:cubicBezTo>
                    <a:lnTo>
                      <a:pt x="481" y="958"/>
                    </a:lnTo>
                    <a:cubicBezTo>
                      <a:pt x="273" y="988"/>
                      <a:pt x="75" y="806"/>
                      <a:pt x="38" y="549"/>
                    </a:cubicBezTo>
                    <a:lnTo>
                      <a:pt x="38" y="549"/>
                    </a:lnTo>
                    <a:cubicBezTo>
                      <a:pt x="0" y="293"/>
                      <a:pt x="138" y="61"/>
                      <a:pt x="347" y="31"/>
                    </a:cubicBezTo>
                    <a:lnTo>
                      <a:pt x="347" y="31"/>
                    </a:lnTo>
                    <a:cubicBezTo>
                      <a:pt x="554" y="0"/>
                      <a:pt x="752" y="184"/>
                      <a:pt x="790" y="44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7">
                <a:extLst>
                  <a:ext uri="{FF2B5EF4-FFF2-40B4-BE49-F238E27FC236}">
                    <a16:creationId xmlns:a16="http://schemas.microsoft.com/office/drawing/2014/main" id="{FA0DDFCA-F276-FD40-BCDB-0F7685C763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37814" y="2689000"/>
                <a:ext cx="159297" cy="197746"/>
              </a:xfrm>
              <a:custGeom>
                <a:avLst/>
                <a:gdLst>
                  <a:gd name="T0" fmla="*/ 125 w 129"/>
                  <a:gd name="T1" fmla="*/ 84 h 159"/>
                  <a:gd name="T2" fmla="*/ 125 w 129"/>
                  <a:gd name="T3" fmla="*/ 84 h 159"/>
                  <a:gd name="T4" fmla="*/ 58 w 129"/>
                  <a:gd name="T5" fmla="*/ 155 h 159"/>
                  <a:gd name="T6" fmla="*/ 58 w 129"/>
                  <a:gd name="T7" fmla="*/ 155 h 159"/>
                  <a:gd name="T8" fmla="*/ 3 w 129"/>
                  <a:gd name="T9" fmla="*/ 74 h 159"/>
                  <a:gd name="T10" fmla="*/ 3 w 129"/>
                  <a:gd name="T11" fmla="*/ 74 h 159"/>
                  <a:gd name="T12" fmla="*/ 69 w 129"/>
                  <a:gd name="T13" fmla="*/ 2 h 159"/>
                  <a:gd name="T14" fmla="*/ 69 w 129"/>
                  <a:gd name="T15" fmla="*/ 2 h 159"/>
                  <a:gd name="T16" fmla="*/ 125 w 129"/>
                  <a:gd name="T17" fmla="*/ 8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159">
                    <a:moveTo>
                      <a:pt x="125" y="84"/>
                    </a:moveTo>
                    <a:lnTo>
                      <a:pt x="125" y="84"/>
                    </a:lnTo>
                    <a:cubicBezTo>
                      <a:pt x="121" y="126"/>
                      <a:pt x="92" y="158"/>
                      <a:pt x="58" y="155"/>
                    </a:cubicBezTo>
                    <a:lnTo>
                      <a:pt x="58" y="155"/>
                    </a:lnTo>
                    <a:cubicBezTo>
                      <a:pt x="24" y="152"/>
                      <a:pt x="0" y="116"/>
                      <a:pt x="3" y="74"/>
                    </a:cubicBezTo>
                    <a:lnTo>
                      <a:pt x="3" y="74"/>
                    </a:lnTo>
                    <a:cubicBezTo>
                      <a:pt x="6" y="32"/>
                      <a:pt x="36" y="0"/>
                      <a:pt x="69" y="2"/>
                    </a:cubicBezTo>
                    <a:lnTo>
                      <a:pt x="69" y="2"/>
                    </a:lnTo>
                    <a:cubicBezTo>
                      <a:pt x="103" y="5"/>
                      <a:pt x="128" y="42"/>
                      <a:pt x="125" y="8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18">
                <a:extLst>
                  <a:ext uri="{FF2B5EF4-FFF2-40B4-BE49-F238E27FC236}">
                    <a16:creationId xmlns:a16="http://schemas.microsoft.com/office/drawing/2014/main" id="{22797640-4F35-E640-A7E2-D939E08FC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2185" y="2222100"/>
                <a:ext cx="1153518" cy="648167"/>
              </a:xfrm>
              <a:custGeom>
                <a:avLst/>
                <a:gdLst>
                  <a:gd name="T0" fmla="*/ 925 w 926"/>
                  <a:gd name="T1" fmla="*/ 395 h 522"/>
                  <a:gd name="T2" fmla="*/ 925 w 926"/>
                  <a:gd name="T3" fmla="*/ 395 h 522"/>
                  <a:gd name="T4" fmla="*/ 443 w 926"/>
                  <a:gd name="T5" fmla="*/ 90 h 522"/>
                  <a:gd name="T6" fmla="*/ 443 w 926"/>
                  <a:gd name="T7" fmla="*/ 90 h 522"/>
                  <a:gd name="T8" fmla="*/ 13 w 926"/>
                  <a:gd name="T9" fmla="*/ 349 h 522"/>
                  <a:gd name="T10" fmla="*/ 13 w 926"/>
                  <a:gd name="T11" fmla="*/ 349 h 522"/>
                  <a:gd name="T12" fmla="*/ 197 w 926"/>
                  <a:gd name="T13" fmla="*/ 464 h 522"/>
                  <a:gd name="T14" fmla="*/ 197 w 926"/>
                  <a:gd name="T15" fmla="*/ 464 h 522"/>
                  <a:gd name="T16" fmla="*/ 356 w 926"/>
                  <a:gd name="T17" fmla="*/ 439 h 522"/>
                  <a:gd name="T18" fmla="*/ 356 w 926"/>
                  <a:gd name="T19" fmla="*/ 439 h 522"/>
                  <a:gd name="T20" fmla="*/ 551 w 926"/>
                  <a:gd name="T21" fmla="*/ 367 h 522"/>
                  <a:gd name="T22" fmla="*/ 551 w 926"/>
                  <a:gd name="T23" fmla="*/ 367 h 522"/>
                  <a:gd name="T24" fmla="*/ 709 w 926"/>
                  <a:gd name="T25" fmla="*/ 398 h 522"/>
                  <a:gd name="T26" fmla="*/ 709 w 926"/>
                  <a:gd name="T27" fmla="*/ 398 h 522"/>
                  <a:gd name="T28" fmla="*/ 925 w 926"/>
                  <a:gd name="T29" fmla="*/ 395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6" h="522">
                    <a:moveTo>
                      <a:pt x="925" y="395"/>
                    </a:moveTo>
                    <a:lnTo>
                      <a:pt x="925" y="395"/>
                    </a:lnTo>
                    <a:cubicBezTo>
                      <a:pt x="925" y="395"/>
                      <a:pt x="886" y="179"/>
                      <a:pt x="443" y="90"/>
                    </a:cubicBezTo>
                    <a:lnTo>
                      <a:pt x="443" y="90"/>
                    </a:lnTo>
                    <a:cubicBezTo>
                      <a:pt x="0" y="0"/>
                      <a:pt x="13" y="299"/>
                      <a:pt x="13" y="349"/>
                    </a:cubicBezTo>
                    <a:lnTo>
                      <a:pt x="13" y="349"/>
                    </a:lnTo>
                    <a:cubicBezTo>
                      <a:pt x="13" y="400"/>
                      <a:pt x="78" y="521"/>
                      <a:pt x="197" y="464"/>
                    </a:cubicBezTo>
                    <a:lnTo>
                      <a:pt x="197" y="464"/>
                    </a:lnTo>
                    <a:cubicBezTo>
                      <a:pt x="315" y="407"/>
                      <a:pt x="276" y="420"/>
                      <a:pt x="356" y="439"/>
                    </a:cubicBezTo>
                    <a:lnTo>
                      <a:pt x="356" y="439"/>
                    </a:lnTo>
                    <a:cubicBezTo>
                      <a:pt x="436" y="459"/>
                      <a:pt x="501" y="412"/>
                      <a:pt x="551" y="367"/>
                    </a:cubicBezTo>
                    <a:lnTo>
                      <a:pt x="551" y="367"/>
                    </a:lnTo>
                    <a:cubicBezTo>
                      <a:pt x="602" y="322"/>
                      <a:pt x="646" y="394"/>
                      <a:pt x="709" y="398"/>
                    </a:cubicBezTo>
                    <a:lnTo>
                      <a:pt x="709" y="398"/>
                    </a:lnTo>
                    <a:cubicBezTo>
                      <a:pt x="771" y="403"/>
                      <a:pt x="798" y="334"/>
                      <a:pt x="925" y="39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9">
                <a:extLst>
                  <a:ext uri="{FF2B5EF4-FFF2-40B4-BE49-F238E27FC236}">
                    <a16:creationId xmlns:a16="http://schemas.microsoft.com/office/drawing/2014/main" id="{C87C0CC6-1E37-EE49-9C59-F61049AFCA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7399" y="2095767"/>
                <a:ext cx="928304" cy="598728"/>
              </a:xfrm>
              <a:custGeom>
                <a:avLst/>
                <a:gdLst>
                  <a:gd name="T0" fmla="*/ 265 w 744"/>
                  <a:gd name="T1" fmla="*/ 192 h 480"/>
                  <a:gd name="T2" fmla="*/ 265 w 744"/>
                  <a:gd name="T3" fmla="*/ 192 h 480"/>
                  <a:gd name="T4" fmla="*/ 742 w 744"/>
                  <a:gd name="T5" fmla="*/ 479 h 480"/>
                  <a:gd name="T6" fmla="*/ 742 w 744"/>
                  <a:gd name="T7" fmla="*/ 479 h 480"/>
                  <a:gd name="T8" fmla="*/ 578 w 744"/>
                  <a:gd name="T9" fmla="*/ 206 h 480"/>
                  <a:gd name="T10" fmla="*/ 578 w 744"/>
                  <a:gd name="T11" fmla="*/ 206 h 480"/>
                  <a:gd name="T12" fmla="*/ 0 w 744"/>
                  <a:gd name="T13" fmla="*/ 190 h 480"/>
                  <a:gd name="T14" fmla="*/ 0 w 744"/>
                  <a:gd name="T15" fmla="*/ 190 h 480"/>
                  <a:gd name="T16" fmla="*/ 265 w 744"/>
                  <a:gd name="T17" fmla="*/ 192 h 4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480">
                    <a:moveTo>
                      <a:pt x="265" y="192"/>
                    </a:moveTo>
                    <a:lnTo>
                      <a:pt x="265" y="192"/>
                    </a:lnTo>
                    <a:cubicBezTo>
                      <a:pt x="631" y="266"/>
                      <a:pt x="722" y="425"/>
                      <a:pt x="742" y="479"/>
                    </a:cubicBezTo>
                    <a:lnTo>
                      <a:pt x="742" y="479"/>
                    </a:lnTo>
                    <a:cubicBezTo>
                      <a:pt x="743" y="396"/>
                      <a:pt x="705" y="300"/>
                      <a:pt x="578" y="206"/>
                    </a:cubicBezTo>
                    <a:lnTo>
                      <a:pt x="578" y="206"/>
                    </a:lnTo>
                    <a:cubicBezTo>
                      <a:pt x="300" y="0"/>
                      <a:pt x="67" y="140"/>
                      <a:pt x="0" y="190"/>
                    </a:cubicBezTo>
                    <a:lnTo>
                      <a:pt x="0" y="190"/>
                    </a:lnTo>
                    <a:cubicBezTo>
                      <a:pt x="62" y="171"/>
                      <a:pt x="147" y="168"/>
                      <a:pt x="265" y="19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20">
                <a:extLst>
                  <a:ext uri="{FF2B5EF4-FFF2-40B4-BE49-F238E27FC236}">
                    <a16:creationId xmlns:a16="http://schemas.microsoft.com/office/drawing/2014/main" id="{FFCE6ED9-5229-AA49-BE05-43B5C91E47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8808" y="3880968"/>
                <a:ext cx="1944499" cy="2669567"/>
              </a:xfrm>
              <a:custGeom>
                <a:avLst/>
                <a:gdLst>
                  <a:gd name="T0" fmla="*/ 1492 w 1560"/>
                  <a:gd name="T1" fmla="*/ 1972 h 2144"/>
                  <a:gd name="T2" fmla="*/ 1492 w 1560"/>
                  <a:gd name="T3" fmla="*/ 1972 h 2144"/>
                  <a:gd name="T4" fmla="*/ 307 w 1560"/>
                  <a:gd name="T5" fmla="*/ 2035 h 2144"/>
                  <a:gd name="T6" fmla="*/ 307 w 1560"/>
                  <a:gd name="T7" fmla="*/ 2035 h 2144"/>
                  <a:gd name="T8" fmla="*/ 194 w 1560"/>
                  <a:gd name="T9" fmla="*/ 148 h 2144"/>
                  <a:gd name="T10" fmla="*/ 194 w 1560"/>
                  <a:gd name="T11" fmla="*/ 148 h 2144"/>
                  <a:gd name="T12" fmla="*/ 437 w 1560"/>
                  <a:gd name="T13" fmla="*/ 47 h 2144"/>
                  <a:gd name="T14" fmla="*/ 437 w 1560"/>
                  <a:gd name="T15" fmla="*/ 47 h 2144"/>
                  <a:gd name="T16" fmla="*/ 510 w 1560"/>
                  <a:gd name="T17" fmla="*/ 31 h 2144"/>
                  <a:gd name="T18" fmla="*/ 510 w 1560"/>
                  <a:gd name="T19" fmla="*/ 31 h 2144"/>
                  <a:gd name="T20" fmla="*/ 726 w 1560"/>
                  <a:gd name="T21" fmla="*/ 174 h 2144"/>
                  <a:gd name="T22" fmla="*/ 726 w 1560"/>
                  <a:gd name="T23" fmla="*/ 174 h 2144"/>
                  <a:gd name="T24" fmla="*/ 965 w 1560"/>
                  <a:gd name="T25" fmla="*/ 0 h 2144"/>
                  <a:gd name="T26" fmla="*/ 965 w 1560"/>
                  <a:gd name="T27" fmla="*/ 0 h 2144"/>
                  <a:gd name="T28" fmla="*/ 1065 w 1560"/>
                  <a:gd name="T29" fmla="*/ 6 h 2144"/>
                  <a:gd name="T30" fmla="*/ 1065 w 1560"/>
                  <a:gd name="T31" fmla="*/ 6 h 2144"/>
                  <a:gd name="T32" fmla="*/ 1231 w 1560"/>
                  <a:gd name="T33" fmla="*/ 28 h 2144"/>
                  <a:gd name="T34" fmla="*/ 1231 w 1560"/>
                  <a:gd name="T35" fmla="*/ 28 h 2144"/>
                  <a:gd name="T36" fmla="*/ 1492 w 1560"/>
                  <a:gd name="T37" fmla="*/ 1972 h 2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0" h="2144">
                    <a:moveTo>
                      <a:pt x="1492" y="1972"/>
                    </a:moveTo>
                    <a:lnTo>
                      <a:pt x="1492" y="1972"/>
                    </a:lnTo>
                    <a:cubicBezTo>
                      <a:pt x="849" y="2143"/>
                      <a:pt x="307" y="2035"/>
                      <a:pt x="307" y="2035"/>
                    </a:cubicBezTo>
                    <a:lnTo>
                      <a:pt x="307" y="2035"/>
                    </a:lnTo>
                    <a:cubicBezTo>
                      <a:pt x="159" y="1446"/>
                      <a:pt x="0" y="254"/>
                      <a:pt x="194" y="148"/>
                    </a:cubicBezTo>
                    <a:lnTo>
                      <a:pt x="194" y="148"/>
                    </a:lnTo>
                    <a:cubicBezTo>
                      <a:pt x="298" y="91"/>
                      <a:pt x="382" y="62"/>
                      <a:pt x="437" y="47"/>
                    </a:cubicBezTo>
                    <a:lnTo>
                      <a:pt x="437" y="47"/>
                    </a:lnTo>
                    <a:cubicBezTo>
                      <a:pt x="485" y="34"/>
                      <a:pt x="510" y="31"/>
                      <a:pt x="510" y="31"/>
                    </a:cubicBezTo>
                    <a:lnTo>
                      <a:pt x="510" y="31"/>
                    </a:lnTo>
                    <a:cubicBezTo>
                      <a:pt x="510" y="31"/>
                      <a:pt x="558" y="182"/>
                      <a:pt x="726" y="174"/>
                    </a:cubicBezTo>
                    <a:lnTo>
                      <a:pt x="726" y="174"/>
                    </a:lnTo>
                    <a:cubicBezTo>
                      <a:pt x="895" y="166"/>
                      <a:pt x="965" y="0"/>
                      <a:pt x="965" y="0"/>
                    </a:cubicBezTo>
                    <a:lnTo>
                      <a:pt x="965" y="0"/>
                    </a:lnTo>
                    <a:cubicBezTo>
                      <a:pt x="1002" y="2"/>
                      <a:pt x="1036" y="3"/>
                      <a:pt x="1065" y="6"/>
                    </a:cubicBezTo>
                    <a:lnTo>
                      <a:pt x="1065" y="6"/>
                    </a:lnTo>
                    <a:cubicBezTo>
                      <a:pt x="1175" y="14"/>
                      <a:pt x="1231" y="28"/>
                      <a:pt x="1231" y="28"/>
                    </a:cubicBezTo>
                    <a:lnTo>
                      <a:pt x="1231" y="28"/>
                    </a:lnTo>
                    <a:cubicBezTo>
                      <a:pt x="1559" y="1135"/>
                      <a:pt x="1492" y="1972"/>
                      <a:pt x="1492" y="197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21">
                <a:extLst>
                  <a:ext uri="{FF2B5EF4-FFF2-40B4-BE49-F238E27FC236}">
                    <a16:creationId xmlns:a16="http://schemas.microsoft.com/office/drawing/2014/main" id="{5389E779-069F-8549-857D-A332715C1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2608" y="3880966"/>
                <a:ext cx="785491" cy="395492"/>
              </a:xfrm>
              <a:custGeom>
                <a:avLst/>
                <a:gdLst>
                  <a:gd name="T0" fmla="*/ 628 w 629"/>
                  <a:gd name="T1" fmla="*/ 6 h 318"/>
                  <a:gd name="T2" fmla="*/ 628 w 629"/>
                  <a:gd name="T3" fmla="*/ 6 h 318"/>
                  <a:gd name="T4" fmla="*/ 311 w 629"/>
                  <a:gd name="T5" fmla="*/ 298 h 318"/>
                  <a:gd name="T6" fmla="*/ 311 w 629"/>
                  <a:gd name="T7" fmla="*/ 298 h 318"/>
                  <a:gd name="T8" fmla="*/ 0 w 629"/>
                  <a:gd name="T9" fmla="*/ 47 h 318"/>
                  <a:gd name="T10" fmla="*/ 0 w 629"/>
                  <a:gd name="T11" fmla="*/ 47 h 318"/>
                  <a:gd name="T12" fmla="*/ 73 w 629"/>
                  <a:gd name="T13" fmla="*/ 31 h 318"/>
                  <a:gd name="T14" fmla="*/ 73 w 629"/>
                  <a:gd name="T15" fmla="*/ 31 h 318"/>
                  <a:gd name="T16" fmla="*/ 289 w 629"/>
                  <a:gd name="T17" fmla="*/ 174 h 318"/>
                  <a:gd name="T18" fmla="*/ 289 w 629"/>
                  <a:gd name="T19" fmla="*/ 174 h 318"/>
                  <a:gd name="T20" fmla="*/ 528 w 629"/>
                  <a:gd name="T21" fmla="*/ 0 h 318"/>
                  <a:gd name="T22" fmla="*/ 528 w 629"/>
                  <a:gd name="T23" fmla="*/ 0 h 318"/>
                  <a:gd name="T24" fmla="*/ 628 w 629"/>
                  <a:gd name="T25" fmla="*/ 6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9" h="318">
                    <a:moveTo>
                      <a:pt x="628" y="6"/>
                    </a:moveTo>
                    <a:lnTo>
                      <a:pt x="628" y="6"/>
                    </a:lnTo>
                    <a:cubicBezTo>
                      <a:pt x="580" y="143"/>
                      <a:pt x="484" y="282"/>
                      <a:pt x="311" y="298"/>
                    </a:cubicBezTo>
                    <a:lnTo>
                      <a:pt x="311" y="298"/>
                    </a:lnTo>
                    <a:cubicBezTo>
                      <a:pt x="108" y="317"/>
                      <a:pt x="21" y="112"/>
                      <a:pt x="0" y="47"/>
                    </a:cubicBezTo>
                    <a:lnTo>
                      <a:pt x="0" y="47"/>
                    </a:lnTo>
                    <a:cubicBezTo>
                      <a:pt x="48" y="34"/>
                      <a:pt x="73" y="31"/>
                      <a:pt x="73" y="31"/>
                    </a:cubicBezTo>
                    <a:lnTo>
                      <a:pt x="73" y="31"/>
                    </a:lnTo>
                    <a:cubicBezTo>
                      <a:pt x="73" y="31"/>
                      <a:pt x="121" y="182"/>
                      <a:pt x="289" y="174"/>
                    </a:cubicBezTo>
                    <a:lnTo>
                      <a:pt x="289" y="174"/>
                    </a:lnTo>
                    <a:cubicBezTo>
                      <a:pt x="458" y="166"/>
                      <a:pt x="528" y="0"/>
                      <a:pt x="528" y="0"/>
                    </a:cubicBezTo>
                    <a:lnTo>
                      <a:pt x="528" y="0"/>
                    </a:lnTo>
                    <a:cubicBezTo>
                      <a:pt x="565" y="2"/>
                      <a:pt x="599" y="3"/>
                      <a:pt x="628" y="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22">
                <a:extLst>
                  <a:ext uri="{FF2B5EF4-FFF2-40B4-BE49-F238E27FC236}">
                    <a16:creationId xmlns:a16="http://schemas.microsoft.com/office/drawing/2014/main" id="{18A23763-AB29-884C-9B04-9ECB78C3B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4304" y="4067728"/>
                <a:ext cx="626194" cy="1395206"/>
              </a:xfrm>
              <a:custGeom>
                <a:avLst/>
                <a:gdLst>
                  <a:gd name="T0" fmla="*/ 503 w 504"/>
                  <a:gd name="T1" fmla="*/ 0 h 1119"/>
                  <a:gd name="T2" fmla="*/ 503 w 504"/>
                  <a:gd name="T3" fmla="*/ 0 h 1119"/>
                  <a:gd name="T4" fmla="*/ 0 w 504"/>
                  <a:gd name="T5" fmla="*/ 1094 h 1119"/>
                  <a:gd name="T6" fmla="*/ 0 w 504"/>
                  <a:gd name="T7" fmla="*/ 1094 h 1119"/>
                  <a:gd name="T8" fmla="*/ 469 w 504"/>
                  <a:gd name="T9" fmla="*/ 1102 h 1119"/>
                  <a:gd name="T10" fmla="*/ 469 w 504"/>
                  <a:gd name="T11" fmla="*/ 1102 h 1119"/>
                  <a:gd name="T12" fmla="*/ 503 w 504"/>
                  <a:gd name="T13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1119">
                    <a:moveTo>
                      <a:pt x="503" y="0"/>
                    </a:moveTo>
                    <a:lnTo>
                      <a:pt x="503" y="0"/>
                    </a:lnTo>
                    <a:cubicBezTo>
                      <a:pt x="503" y="0"/>
                      <a:pt x="45" y="195"/>
                      <a:pt x="0" y="1094"/>
                    </a:cubicBezTo>
                    <a:lnTo>
                      <a:pt x="0" y="1094"/>
                    </a:lnTo>
                    <a:cubicBezTo>
                      <a:pt x="0" y="1094"/>
                      <a:pt x="257" y="1118"/>
                      <a:pt x="469" y="1102"/>
                    </a:cubicBezTo>
                    <a:lnTo>
                      <a:pt x="469" y="1102"/>
                    </a:lnTo>
                    <a:cubicBezTo>
                      <a:pt x="399" y="585"/>
                      <a:pt x="378" y="68"/>
                      <a:pt x="503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23">
                <a:extLst>
                  <a:ext uri="{FF2B5EF4-FFF2-40B4-BE49-F238E27FC236}">
                    <a16:creationId xmlns:a16="http://schemas.microsoft.com/office/drawing/2014/main" id="{9EECFDF0-A279-D946-A5D1-85AA1598F9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4304" y="4067728"/>
                <a:ext cx="626194" cy="1395206"/>
              </a:xfrm>
              <a:custGeom>
                <a:avLst/>
                <a:gdLst>
                  <a:gd name="T0" fmla="*/ 503 w 504"/>
                  <a:gd name="T1" fmla="*/ 0 h 1119"/>
                  <a:gd name="T2" fmla="*/ 503 w 504"/>
                  <a:gd name="T3" fmla="*/ 0 h 1119"/>
                  <a:gd name="T4" fmla="*/ 0 w 504"/>
                  <a:gd name="T5" fmla="*/ 1094 h 1119"/>
                  <a:gd name="T6" fmla="*/ 0 w 504"/>
                  <a:gd name="T7" fmla="*/ 1094 h 1119"/>
                  <a:gd name="T8" fmla="*/ 469 w 504"/>
                  <a:gd name="T9" fmla="*/ 1102 h 1119"/>
                  <a:gd name="T10" fmla="*/ 469 w 504"/>
                  <a:gd name="T11" fmla="*/ 1102 h 1119"/>
                  <a:gd name="T12" fmla="*/ 503 w 504"/>
                  <a:gd name="T13" fmla="*/ 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4" h="1119">
                    <a:moveTo>
                      <a:pt x="503" y="0"/>
                    </a:moveTo>
                    <a:lnTo>
                      <a:pt x="503" y="0"/>
                    </a:lnTo>
                    <a:cubicBezTo>
                      <a:pt x="503" y="0"/>
                      <a:pt x="45" y="195"/>
                      <a:pt x="0" y="1094"/>
                    </a:cubicBezTo>
                    <a:lnTo>
                      <a:pt x="0" y="1094"/>
                    </a:lnTo>
                    <a:cubicBezTo>
                      <a:pt x="0" y="1094"/>
                      <a:pt x="257" y="1118"/>
                      <a:pt x="469" y="1102"/>
                    </a:cubicBezTo>
                    <a:lnTo>
                      <a:pt x="469" y="1102"/>
                    </a:lnTo>
                    <a:cubicBezTo>
                      <a:pt x="399" y="585"/>
                      <a:pt x="378" y="68"/>
                      <a:pt x="503" y="0"/>
                    </a:cubicBez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21D6282D-3675-0642-BFD7-9CB357AFB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2471" y="5138850"/>
                <a:ext cx="2065345" cy="1532526"/>
              </a:xfrm>
              <a:custGeom>
                <a:avLst/>
                <a:gdLst>
                  <a:gd name="T0" fmla="*/ 939 w 1659"/>
                  <a:gd name="T1" fmla="*/ 0 h 1231"/>
                  <a:gd name="T2" fmla="*/ 1658 w 1659"/>
                  <a:gd name="T3" fmla="*/ 835 h 1231"/>
                  <a:gd name="T4" fmla="*/ 922 w 1659"/>
                  <a:gd name="T5" fmla="*/ 1230 h 1231"/>
                  <a:gd name="T6" fmla="*/ 0 w 1659"/>
                  <a:gd name="T7" fmla="*/ 356 h 1231"/>
                  <a:gd name="T8" fmla="*/ 939 w 1659"/>
                  <a:gd name="T9" fmla="*/ 0 h 1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59" h="1231">
                    <a:moveTo>
                      <a:pt x="939" y="0"/>
                    </a:moveTo>
                    <a:lnTo>
                      <a:pt x="1658" y="835"/>
                    </a:lnTo>
                    <a:lnTo>
                      <a:pt x="922" y="1230"/>
                    </a:lnTo>
                    <a:lnTo>
                      <a:pt x="0" y="356"/>
                    </a:lnTo>
                    <a:lnTo>
                      <a:pt x="939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8CF87EF5-FF48-154B-B962-EDA543143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2471" y="4798288"/>
                <a:ext cx="703096" cy="790984"/>
              </a:xfrm>
              <a:custGeom>
                <a:avLst/>
                <a:gdLst>
                  <a:gd name="T0" fmla="*/ 239 w 564"/>
                  <a:gd name="T1" fmla="*/ 0 h 633"/>
                  <a:gd name="T2" fmla="*/ 239 w 564"/>
                  <a:gd name="T3" fmla="*/ 0 h 633"/>
                  <a:gd name="T4" fmla="*/ 0 w 564"/>
                  <a:gd name="T5" fmla="*/ 632 h 633"/>
                  <a:gd name="T6" fmla="*/ 563 w 564"/>
                  <a:gd name="T7" fmla="*/ 418 h 633"/>
                  <a:gd name="T8" fmla="*/ 563 w 564"/>
                  <a:gd name="T9" fmla="*/ 418 h 633"/>
                  <a:gd name="T10" fmla="*/ 239 w 564"/>
                  <a:gd name="T1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4" h="633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85" y="230"/>
                      <a:pt x="0" y="632"/>
                      <a:pt x="0" y="632"/>
                    </a:cubicBezTo>
                    <a:lnTo>
                      <a:pt x="563" y="418"/>
                    </a:lnTo>
                    <a:lnTo>
                      <a:pt x="563" y="418"/>
                    </a:lnTo>
                    <a:cubicBezTo>
                      <a:pt x="372" y="52"/>
                      <a:pt x="239" y="0"/>
                      <a:pt x="239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3FE079E5-7E17-694C-BED2-4D27D4DAF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2471" y="4798288"/>
                <a:ext cx="703096" cy="790984"/>
              </a:xfrm>
              <a:custGeom>
                <a:avLst/>
                <a:gdLst>
                  <a:gd name="T0" fmla="*/ 239 w 564"/>
                  <a:gd name="T1" fmla="*/ 0 h 633"/>
                  <a:gd name="T2" fmla="*/ 239 w 564"/>
                  <a:gd name="T3" fmla="*/ 0 h 633"/>
                  <a:gd name="T4" fmla="*/ 0 w 564"/>
                  <a:gd name="T5" fmla="*/ 632 h 633"/>
                  <a:gd name="T6" fmla="*/ 563 w 564"/>
                  <a:gd name="T7" fmla="*/ 418 h 633"/>
                  <a:gd name="T8" fmla="*/ 563 w 564"/>
                  <a:gd name="T9" fmla="*/ 418 h 633"/>
                  <a:gd name="T10" fmla="*/ 239 w 564"/>
                  <a:gd name="T11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64" h="633">
                    <a:moveTo>
                      <a:pt x="239" y="0"/>
                    </a:moveTo>
                    <a:lnTo>
                      <a:pt x="239" y="0"/>
                    </a:lnTo>
                    <a:cubicBezTo>
                      <a:pt x="185" y="230"/>
                      <a:pt x="0" y="632"/>
                      <a:pt x="0" y="632"/>
                    </a:cubicBezTo>
                    <a:lnTo>
                      <a:pt x="563" y="418"/>
                    </a:lnTo>
                    <a:lnTo>
                      <a:pt x="563" y="418"/>
                    </a:lnTo>
                    <a:cubicBezTo>
                      <a:pt x="372" y="52"/>
                      <a:pt x="239" y="0"/>
                      <a:pt x="239" y="0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FED9DBCD-7A5E-DF4A-B583-13ABD35BFD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68949" y="5693636"/>
                <a:ext cx="779997" cy="955772"/>
              </a:xfrm>
              <a:custGeom>
                <a:avLst/>
                <a:gdLst>
                  <a:gd name="T0" fmla="*/ 613 w 626"/>
                  <a:gd name="T1" fmla="*/ 128 h 767"/>
                  <a:gd name="T2" fmla="*/ 613 w 626"/>
                  <a:gd name="T3" fmla="*/ 128 h 767"/>
                  <a:gd name="T4" fmla="*/ 428 w 626"/>
                  <a:gd name="T5" fmla="*/ 134 h 767"/>
                  <a:gd name="T6" fmla="*/ 428 w 626"/>
                  <a:gd name="T7" fmla="*/ 134 h 767"/>
                  <a:gd name="T8" fmla="*/ 245 w 626"/>
                  <a:gd name="T9" fmla="*/ 13 h 767"/>
                  <a:gd name="T10" fmla="*/ 245 w 626"/>
                  <a:gd name="T11" fmla="*/ 13 h 767"/>
                  <a:gd name="T12" fmla="*/ 322 w 626"/>
                  <a:gd name="T13" fmla="*/ 184 h 767"/>
                  <a:gd name="T14" fmla="*/ 322 w 626"/>
                  <a:gd name="T15" fmla="*/ 184 h 767"/>
                  <a:gd name="T16" fmla="*/ 61 w 626"/>
                  <a:gd name="T17" fmla="*/ 409 h 767"/>
                  <a:gd name="T18" fmla="*/ 61 w 626"/>
                  <a:gd name="T19" fmla="*/ 409 h 767"/>
                  <a:gd name="T20" fmla="*/ 10 w 626"/>
                  <a:gd name="T21" fmla="*/ 487 h 767"/>
                  <a:gd name="T22" fmla="*/ 10 w 626"/>
                  <a:gd name="T23" fmla="*/ 487 h 767"/>
                  <a:gd name="T24" fmla="*/ 218 w 626"/>
                  <a:gd name="T25" fmla="*/ 375 h 767"/>
                  <a:gd name="T26" fmla="*/ 218 w 626"/>
                  <a:gd name="T27" fmla="*/ 375 h 767"/>
                  <a:gd name="T28" fmla="*/ 204 w 626"/>
                  <a:gd name="T29" fmla="*/ 436 h 767"/>
                  <a:gd name="T30" fmla="*/ 204 w 626"/>
                  <a:gd name="T31" fmla="*/ 436 h 767"/>
                  <a:gd name="T32" fmla="*/ 29 w 626"/>
                  <a:gd name="T33" fmla="*/ 592 h 767"/>
                  <a:gd name="T34" fmla="*/ 29 w 626"/>
                  <a:gd name="T35" fmla="*/ 592 h 767"/>
                  <a:gd name="T36" fmla="*/ 226 w 626"/>
                  <a:gd name="T37" fmla="*/ 503 h 767"/>
                  <a:gd name="T38" fmla="*/ 226 w 626"/>
                  <a:gd name="T39" fmla="*/ 503 h 767"/>
                  <a:gd name="T40" fmla="*/ 309 w 626"/>
                  <a:gd name="T41" fmla="*/ 474 h 767"/>
                  <a:gd name="T42" fmla="*/ 309 w 626"/>
                  <a:gd name="T43" fmla="*/ 474 h 767"/>
                  <a:gd name="T44" fmla="*/ 177 w 626"/>
                  <a:gd name="T45" fmla="*/ 602 h 767"/>
                  <a:gd name="T46" fmla="*/ 177 w 626"/>
                  <a:gd name="T47" fmla="*/ 602 h 767"/>
                  <a:gd name="T48" fmla="*/ 230 w 626"/>
                  <a:gd name="T49" fmla="*/ 618 h 767"/>
                  <a:gd name="T50" fmla="*/ 230 w 626"/>
                  <a:gd name="T51" fmla="*/ 618 h 767"/>
                  <a:gd name="T52" fmla="*/ 365 w 626"/>
                  <a:gd name="T53" fmla="*/ 550 h 767"/>
                  <a:gd name="T54" fmla="*/ 365 w 626"/>
                  <a:gd name="T55" fmla="*/ 550 h 767"/>
                  <a:gd name="T56" fmla="*/ 365 w 626"/>
                  <a:gd name="T57" fmla="*/ 626 h 767"/>
                  <a:gd name="T58" fmla="*/ 365 w 626"/>
                  <a:gd name="T59" fmla="*/ 626 h 767"/>
                  <a:gd name="T60" fmla="*/ 625 w 626"/>
                  <a:gd name="T61" fmla="*/ 447 h 767"/>
                  <a:gd name="T62" fmla="*/ 613 w 626"/>
                  <a:gd name="T63" fmla="*/ 128 h 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6" h="767">
                    <a:moveTo>
                      <a:pt x="613" y="128"/>
                    </a:moveTo>
                    <a:lnTo>
                      <a:pt x="613" y="128"/>
                    </a:lnTo>
                    <a:cubicBezTo>
                      <a:pt x="613" y="128"/>
                      <a:pt x="500" y="183"/>
                      <a:pt x="428" y="134"/>
                    </a:cubicBezTo>
                    <a:lnTo>
                      <a:pt x="428" y="134"/>
                    </a:lnTo>
                    <a:cubicBezTo>
                      <a:pt x="354" y="85"/>
                      <a:pt x="303" y="0"/>
                      <a:pt x="245" y="13"/>
                    </a:cubicBezTo>
                    <a:lnTo>
                      <a:pt x="245" y="13"/>
                    </a:lnTo>
                    <a:cubicBezTo>
                      <a:pt x="188" y="27"/>
                      <a:pt x="323" y="140"/>
                      <a:pt x="322" y="184"/>
                    </a:cubicBezTo>
                    <a:lnTo>
                      <a:pt x="322" y="184"/>
                    </a:lnTo>
                    <a:cubicBezTo>
                      <a:pt x="321" y="228"/>
                      <a:pt x="266" y="265"/>
                      <a:pt x="61" y="409"/>
                    </a:cubicBezTo>
                    <a:lnTo>
                      <a:pt x="61" y="409"/>
                    </a:lnTo>
                    <a:cubicBezTo>
                      <a:pt x="61" y="409"/>
                      <a:pt x="0" y="444"/>
                      <a:pt x="10" y="487"/>
                    </a:cubicBezTo>
                    <a:lnTo>
                      <a:pt x="10" y="487"/>
                    </a:lnTo>
                    <a:cubicBezTo>
                      <a:pt x="23" y="538"/>
                      <a:pt x="181" y="382"/>
                      <a:pt x="218" y="375"/>
                    </a:cubicBezTo>
                    <a:lnTo>
                      <a:pt x="218" y="375"/>
                    </a:lnTo>
                    <a:cubicBezTo>
                      <a:pt x="256" y="367"/>
                      <a:pt x="274" y="389"/>
                      <a:pt x="204" y="436"/>
                    </a:cubicBezTo>
                    <a:lnTo>
                      <a:pt x="204" y="436"/>
                    </a:lnTo>
                    <a:cubicBezTo>
                      <a:pt x="134" y="484"/>
                      <a:pt x="39" y="544"/>
                      <a:pt x="29" y="592"/>
                    </a:cubicBezTo>
                    <a:lnTo>
                      <a:pt x="29" y="592"/>
                    </a:lnTo>
                    <a:cubicBezTo>
                      <a:pt x="17" y="644"/>
                      <a:pt x="136" y="561"/>
                      <a:pt x="226" y="503"/>
                    </a:cubicBezTo>
                    <a:lnTo>
                      <a:pt x="226" y="503"/>
                    </a:lnTo>
                    <a:cubicBezTo>
                      <a:pt x="295" y="458"/>
                      <a:pt x="309" y="459"/>
                      <a:pt x="309" y="474"/>
                    </a:cubicBezTo>
                    <a:lnTo>
                      <a:pt x="309" y="474"/>
                    </a:lnTo>
                    <a:cubicBezTo>
                      <a:pt x="310" y="489"/>
                      <a:pt x="209" y="569"/>
                      <a:pt x="177" y="602"/>
                    </a:cubicBezTo>
                    <a:lnTo>
                      <a:pt x="177" y="602"/>
                    </a:lnTo>
                    <a:cubicBezTo>
                      <a:pt x="144" y="635"/>
                      <a:pt x="149" y="671"/>
                      <a:pt x="230" y="618"/>
                    </a:cubicBezTo>
                    <a:lnTo>
                      <a:pt x="230" y="618"/>
                    </a:lnTo>
                    <a:cubicBezTo>
                      <a:pt x="265" y="595"/>
                      <a:pt x="412" y="510"/>
                      <a:pt x="365" y="550"/>
                    </a:cubicBezTo>
                    <a:lnTo>
                      <a:pt x="365" y="550"/>
                    </a:lnTo>
                    <a:cubicBezTo>
                      <a:pt x="319" y="591"/>
                      <a:pt x="228" y="766"/>
                      <a:pt x="365" y="626"/>
                    </a:cubicBezTo>
                    <a:lnTo>
                      <a:pt x="365" y="626"/>
                    </a:lnTo>
                    <a:cubicBezTo>
                      <a:pt x="502" y="485"/>
                      <a:pt x="625" y="447"/>
                      <a:pt x="625" y="447"/>
                    </a:cubicBezTo>
                    <a:lnTo>
                      <a:pt x="613" y="128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903E5E3E-1038-0242-92EF-4DD8C44B29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52685" y="5869410"/>
                <a:ext cx="526366" cy="328328"/>
              </a:xfrm>
              <a:custGeom>
                <a:avLst/>
                <a:gdLst>
                  <a:gd name="connsiteX0" fmla="*/ 515922 w 526366"/>
                  <a:gd name="connsiteY0" fmla="*/ 169275 h 328328"/>
                  <a:gd name="connsiteX1" fmla="*/ 525839 w 526366"/>
                  <a:gd name="connsiteY1" fmla="*/ 173527 h 328328"/>
                  <a:gd name="connsiteX2" fmla="*/ 290305 w 526366"/>
                  <a:gd name="connsiteY2" fmla="*/ 328328 h 328328"/>
                  <a:gd name="connsiteX3" fmla="*/ 223364 w 526366"/>
                  <a:gd name="connsiteY3" fmla="*/ 287131 h 328328"/>
                  <a:gd name="connsiteX4" fmla="*/ 219645 w 526366"/>
                  <a:gd name="connsiteY4" fmla="*/ 267157 h 328328"/>
                  <a:gd name="connsiteX5" fmla="*/ 379560 w 526366"/>
                  <a:gd name="connsiteY5" fmla="*/ 194750 h 328328"/>
                  <a:gd name="connsiteX6" fmla="*/ 426667 w 526366"/>
                  <a:gd name="connsiteY6" fmla="*/ 182266 h 328328"/>
                  <a:gd name="connsiteX7" fmla="*/ 515922 w 526366"/>
                  <a:gd name="connsiteY7" fmla="*/ 169275 h 328328"/>
                  <a:gd name="connsiteX8" fmla="*/ 17832 w 526366"/>
                  <a:gd name="connsiteY8" fmla="*/ 0 h 328328"/>
                  <a:gd name="connsiteX9" fmla="*/ 71685 w 526366"/>
                  <a:gd name="connsiteY9" fmla="*/ 48433 h 328328"/>
                  <a:gd name="connsiteX10" fmla="*/ 239506 w 526366"/>
                  <a:gd name="connsiteY10" fmla="*/ 21112 h 328328"/>
                  <a:gd name="connsiteX11" fmla="*/ 252030 w 526366"/>
                  <a:gd name="connsiteY11" fmla="*/ 45950 h 328328"/>
                  <a:gd name="connsiteX12" fmla="*/ 215749 w 526366"/>
                  <a:gd name="connsiteY12" fmla="*/ 73873 h 328328"/>
                  <a:gd name="connsiteX13" fmla="*/ 188124 w 526366"/>
                  <a:gd name="connsiteY13" fmla="*/ 90735 h 328328"/>
                  <a:gd name="connsiteX14" fmla="*/ 217707 w 526366"/>
                  <a:gd name="connsiteY14" fmla="*/ 73839 h 328328"/>
                  <a:gd name="connsiteX15" fmla="*/ 262270 w 526366"/>
                  <a:gd name="connsiteY15" fmla="*/ 65014 h 328328"/>
                  <a:gd name="connsiteX16" fmla="*/ 320758 w 526366"/>
                  <a:gd name="connsiteY16" fmla="*/ 58081 h 328328"/>
                  <a:gd name="connsiteX17" fmla="*/ 358821 w 526366"/>
                  <a:gd name="connsiteY17" fmla="*/ 62493 h 328328"/>
                  <a:gd name="connsiteX18" fmla="*/ 354624 w 526366"/>
                  <a:gd name="connsiteY18" fmla="*/ 91271 h 328328"/>
                  <a:gd name="connsiteX19" fmla="*/ 317499 w 526366"/>
                  <a:gd name="connsiteY19" fmla="*/ 121236 h 328328"/>
                  <a:gd name="connsiteX20" fmla="*/ 319828 w 526366"/>
                  <a:gd name="connsiteY20" fmla="*/ 119947 h 328328"/>
                  <a:gd name="connsiteX21" fmla="*/ 366219 w 526366"/>
                  <a:gd name="connsiteY21" fmla="*/ 106383 h 328328"/>
                  <a:gd name="connsiteX22" fmla="*/ 430321 w 526366"/>
                  <a:gd name="connsiteY22" fmla="*/ 93743 h 328328"/>
                  <a:gd name="connsiteX23" fmla="*/ 461509 w 526366"/>
                  <a:gd name="connsiteY23" fmla="*/ 97751 h 328328"/>
                  <a:gd name="connsiteX24" fmla="*/ 210746 w 526366"/>
                  <a:gd name="connsiteY24" fmla="*/ 265456 h 328328"/>
                  <a:gd name="connsiteX25" fmla="*/ 134264 w 526366"/>
                  <a:gd name="connsiteY25" fmla="*/ 217364 h 328328"/>
                  <a:gd name="connsiteX26" fmla="*/ 133310 w 526366"/>
                  <a:gd name="connsiteY26" fmla="*/ 202360 h 328328"/>
                  <a:gd name="connsiteX27" fmla="*/ 100074 w 526366"/>
                  <a:gd name="connsiteY27" fmla="*/ 200831 h 328328"/>
                  <a:gd name="connsiteX28" fmla="*/ 53075 w 526366"/>
                  <a:gd name="connsiteY28" fmla="*/ 157043 h 328328"/>
                  <a:gd name="connsiteX29" fmla="*/ 49361 w 526366"/>
                  <a:gd name="connsiteY29" fmla="*/ 135611 h 328328"/>
                  <a:gd name="connsiteX30" fmla="*/ 50599 w 526366"/>
                  <a:gd name="connsiteY30" fmla="*/ 135611 h 328328"/>
                  <a:gd name="connsiteX31" fmla="*/ 138795 w 526366"/>
                  <a:gd name="connsiteY31" fmla="*/ 118908 h 328328"/>
                  <a:gd name="connsiteX32" fmla="*/ 160278 w 526366"/>
                  <a:gd name="connsiteY32" fmla="*/ 106638 h 328328"/>
                  <a:gd name="connsiteX33" fmla="*/ 107965 w 526366"/>
                  <a:gd name="connsiteY33" fmla="*/ 127856 h 328328"/>
                  <a:gd name="connsiteX34" fmla="*/ 49142 w 526366"/>
                  <a:gd name="connsiteY34" fmla="*/ 134124 h 328328"/>
                  <a:gd name="connsiteX35" fmla="*/ 17832 w 526366"/>
                  <a:gd name="connsiteY35" fmla="*/ 0 h 3283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26366" h="328328">
                    <a:moveTo>
                      <a:pt x="515922" y="169275"/>
                    </a:moveTo>
                    <a:cubicBezTo>
                      <a:pt x="521191" y="169938"/>
                      <a:pt x="524599" y="171343"/>
                      <a:pt x="525839" y="173527"/>
                    </a:cubicBezTo>
                    <a:cubicBezTo>
                      <a:pt x="536996" y="193501"/>
                      <a:pt x="368403" y="328328"/>
                      <a:pt x="290305" y="328328"/>
                    </a:cubicBezTo>
                    <a:cubicBezTo>
                      <a:pt x="248157" y="328328"/>
                      <a:pt x="230802" y="307105"/>
                      <a:pt x="223364" y="287131"/>
                    </a:cubicBezTo>
                    <a:cubicBezTo>
                      <a:pt x="220885" y="279640"/>
                      <a:pt x="219645" y="272150"/>
                      <a:pt x="219645" y="267157"/>
                    </a:cubicBezTo>
                    <a:cubicBezTo>
                      <a:pt x="267991" y="264660"/>
                      <a:pt x="329974" y="230953"/>
                      <a:pt x="379560" y="194750"/>
                    </a:cubicBezTo>
                    <a:cubicBezTo>
                      <a:pt x="395676" y="189756"/>
                      <a:pt x="411791" y="184763"/>
                      <a:pt x="426667" y="182266"/>
                    </a:cubicBezTo>
                    <a:cubicBezTo>
                      <a:pt x="467576" y="171966"/>
                      <a:pt x="500117" y="167285"/>
                      <a:pt x="515922" y="169275"/>
                    </a:cubicBezTo>
                    <a:close/>
                    <a:moveTo>
                      <a:pt x="17832" y="0"/>
                    </a:moveTo>
                    <a:lnTo>
                      <a:pt x="71685" y="48433"/>
                    </a:lnTo>
                    <a:cubicBezTo>
                      <a:pt x="140567" y="29805"/>
                      <a:pt x="204439" y="21112"/>
                      <a:pt x="239506" y="21112"/>
                    </a:cubicBezTo>
                    <a:cubicBezTo>
                      <a:pt x="273321" y="22354"/>
                      <a:pt x="258292" y="40982"/>
                      <a:pt x="252030" y="45950"/>
                    </a:cubicBezTo>
                    <a:cubicBezTo>
                      <a:pt x="242950" y="53712"/>
                      <a:pt x="230504" y="63569"/>
                      <a:pt x="215749" y="73873"/>
                    </a:cubicBezTo>
                    <a:lnTo>
                      <a:pt x="188124" y="90735"/>
                    </a:lnTo>
                    <a:lnTo>
                      <a:pt x="217707" y="73839"/>
                    </a:lnTo>
                    <a:cubicBezTo>
                      <a:pt x="232562" y="70057"/>
                      <a:pt x="247416" y="67535"/>
                      <a:pt x="262270" y="65014"/>
                    </a:cubicBezTo>
                    <a:cubicBezTo>
                      <a:pt x="283932" y="61232"/>
                      <a:pt x="304047" y="58711"/>
                      <a:pt x="320758" y="58081"/>
                    </a:cubicBezTo>
                    <a:cubicBezTo>
                      <a:pt x="337468" y="57450"/>
                      <a:pt x="350775" y="58711"/>
                      <a:pt x="358821" y="62493"/>
                    </a:cubicBezTo>
                    <a:cubicBezTo>
                      <a:pt x="369033" y="67220"/>
                      <a:pt x="366171" y="77857"/>
                      <a:pt x="354624" y="91271"/>
                    </a:cubicBezTo>
                    <a:lnTo>
                      <a:pt x="317499" y="121236"/>
                    </a:lnTo>
                    <a:lnTo>
                      <a:pt x="319828" y="119947"/>
                    </a:lnTo>
                    <a:cubicBezTo>
                      <a:pt x="336128" y="115014"/>
                      <a:pt x="352427" y="111315"/>
                      <a:pt x="366219" y="106383"/>
                    </a:cubicBezTo>
                    <a:cubicBezTo>
                      <a:pt x="391296" y="100217"/>
                      <a:pt x="413551" y="95593"/>
                      <a:pt x="430321" y="93743"/>
                    </a:cubicBezTo>
                    <a:cubicBezTo>
                      <a:pt x="447090" y="91893"/>
                      <a:pt x="458375" y="92818"/>
                      <a:pt x="461509" y="97751"/>
                    </a:cubicBezTo>
                    <a:cubicBezTo>
                      <a:pt x="476555" y="128579"/>
                      <a:pt x="308544" y="267922"/>
                      <a:pt x="210746" y="265456"/>
                    </a:cubicBezTo>
                    <a:cubicBezTo>
                      <a:pt x="156832" y="264223"/>
                      <a:pt x="139279" y="239560"/>
                      <a:pt x="134264" y="217364"/>
                    </a:cubicBezTo>
                    <a:lnTo>
                      <a:pt x="133310" y="202360"/>
                    </a:lnTo>
                    <a:lnTo>
                      <a:pt x="100074" y="200831"/>
                    </a:lnTo>
                    <a:cubicBezTo>
                      <a:pt x="71178" y="194390"/>
                      <a:pt x="58645" y="175008"/>
                      <a:pt x="53075" y="157043"/>
                    </a:cubicBezTo>
                    <a:cubicBezTo>
                      <a:pt x="50599" y="149479"/>
                      <a:pt x="49361" y="141915"/>
                      <a:pt x="49361" y="135611"/>
                    </a:cubicBezTo>
                    <a:cubicBezTo>
                      <a:pt x="49361" y="135611"/>
                      <a:pt x="49361" y="135611"/>
                      <a:pt x="50599" y="135611"/>
                    </a:cubicBezTo>
                    <a:cubicBezTo>
                      <a:pt x="79070" y="138763"/>
                      <a:pt x="109706" y="131199"/>
                      <a:pt x="138795" y="118908"/>
                    </a:cubicBezTo>
                    <a:lnTo>
                      <a:pt x="160278" y="106638"/>
                    </a:lnTo>
                    <a:lnTo>
                      <a:pt x="107965" y="127856"/>
                    </a:lnTo>
                    <a:cubicBezTo>
                      <a:pt x="88201" y="133347"/>
                      <a:pt x="68241" y="135987"/>
                      <a:pt x="49142" y="134124"/>
                    </a:cubicBezTo>
                    <a:cubicBezTo>
                      <a:pt x="-38526" y="126672"/>
                      <a:pt x="17832" y="0"/>
                      <a:pt x="17832" y="0"/>
                    </a:cubicBezTo>
                    <a:close/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C502EC3D-E742-7840-A450-7BF16E003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2049" y="5935326"/>
                <a:ext cx="377771" cy="223983"/>
              </a:xfrm>
              <a:custGeom>
                <a:avLst/>
                <a:gdLst>
                  <a:gd name="connsiteX0" fmla="*/ 377771 w 377771"/>
                  <a:gd name="connsiteY0" fmla="*/ 120843 h 223983"/>
                  <a:gd name="connsiteX1" fmla="*/ 174009 w 377771"/>
                  <a:gd name="connsiteY1" fmla="*/ 223983 h 223983"/>
                  <a:gd name="connsiteX2" fmla="*/ 170282 w 377771"/>
                  <a:gd name="connsiteY2" fmla="*/ 204338 h 223983"/>
                  <a:gd name="connsiteX3" fmla="*/ 330558 w 377771"/>
                  <a:gd name="connsiteY3" fmla="*/ 133122 h 223983"/>
                  <a:gd name="connsiteX4" fmla="*/ 377771 w 377771"/>
                  <a:gd name="connsiteY4" fmla="*/ 120843 h 223983"/>
                  <a:gd name="connsiteX5" fmla="*/ 317331 w 377771"/>
                  <a:gd name="connsiteY5" fmla="*/ 43943 h 223983"/>
                  <a:gd name="connsiteX6" fmla="*/ 84906 w 377771"/>
                  <a:gd name="connsiteY6" fmla="*/ 158029 h 223983"/>
                  <a:gd name="connsiteX7" fmla="*/ 83649 w 377771"/>
                  <a:gd name="connsiteY7" fmla="*/ 137747 h 223983"/>
                  <a:gd name="connsiteX8" fmla="*/ 270846 w 377771"/>
                  <a:gd name="connsiteY8" fmla="*/ 57887 h 223983"/>
                  <a:gd name="connsiteX9" fmla="*/ 317331 w 377771"/>
                  <a:gd name="connsiteY9" fmla="*/ 43943 h 223983"/>
                  <a:gd name="connsiteX10" fmla="*/ 212989 w 377771"/>
                  <a:gd name="connsiteY10" fmla="*/ 0 h 223983"/>
                  <a:gd name="connsiteX11" fmla="*/ 3715 w 377771"/>
                  <a:gd name="connsiteY11" fmla="*/ 91363 h 223983"/>
                  <a:gd name="connsiteX12" fmla="*/ 0 w 377771"/>
                  <a:gd name="connsiteY12" fmla="*/ 70087 h 223983"/>
                  <a:gd name="connsiteX13" fmla="*/ 1238 w 377771"/>
                  <a:gd name="connsiteY13" fmla="*/ 70087 h 223983"/>
                  <a:gd name="connsiteX14" fmla="*/ 168410 w 377771"/>
                  <a:gd name="connsiteY14" fmla="*/ 8761 h 223983"/>
                  <a:gd name="connsiteX15" fmla="*/ 212989 w 377771"/>
                  <a:gd name="connsiteY15" fmla="*/ 0 h 223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7771" h="223983">
                    <a:moveTo>
                      <a:pt x="377771" y="120843"/>
                    </a:moveTo>
                    <a:cubicBezTo>
                      <a:pt x="324345" y="167502"/>
                      <a:pt x="241101" y="219072"/>
                      <a:pt x="174009" y="223983"/>
                    </a:cubicBezTo>
                    <a:cubicBezTo>
                      <a:pt x="171524" y="216616"/>
                      <a:pt x="170282" y="209249"/>
                      <a:pt x="170282" y="204338"/>
                    </a:cubicBezTo>
                    <a:cubicBezTo>
                      <a:pt x="218737" y="201882"/>
                      <a:pt x="280860" y="168730"/>
                      <a:pt x="330558" y="133122"/>
                    </a:cubicBezTo>
                    <a:cubicBezTo>
                      <a:pt x="346709" y="128210"/>
                      <a:pt x="362861" y="123299"/>
                      <a:pt x="377771" y="120843"/>
                    </a:cubicBezTo>
                    <a:close/>
                    <a:moveTo>
                      <a:pt x="317331" y="43943"/>
                    </a:moveTo>
                    <a:cubicBezTo>
                      <a:pt x="272102" y="92113"/>
                      <a:pt x="156518" y="152958"/>
                      <a:pt x="84906" y="158029"/>
                    </a:cubicBezTo>
                    <a:cubicBezTo>
                      <a:pt x="82393" y="151691"/>
                      <a:pt x="82393" y="144085"/>
                      <a:pt x="83649" y="137747"/>
                    </a:cubicBezTo>
                    <a:cubicBezTo>
                      <a:pt x="140185" y="132676"/>
                      <a:pt x="220592" y="94648"/>
                      <a:pt x="270846" y="57887"/>
                    </a:cubicBezTo>
                    <a:cubicBezTo>
                      <a:pt x="287178" y="52817"/>
                      <a:pt x="303511" y="49014"/>
                      <a:pt x="317331" y="43943"/>
                    </a:cubicBezTo>
                    <a:close/>
                    <a:moveTo>
                      <a:pt x="212989" y="0"/>
                    </a:moveTo>
                    <a:cubicBezTo>
                      <a:pt x="190699" y="18773"/>
                      <a:pt x="92873" y="97621"/>
                      <a:pt x="3715" y="91363"/>
                    </a:cubicBezTo>
                    <a:cubicBezTo>
                      <a:pt x="1238" y="83854"/>
                      <a:pt x="0" y="76344"/>
                      <a:pt x="0" y="70087"/>
                    </a:cubicBezTo>
                    <a:cubicBezTo>
                      <a:pt x="0" y="70087"/>
                      <a:pt x="0" y="70087"/>
                      <a:pt x="1238" y="70087"/>
                    </a:cubicBezTo>
                    <a:cubicBezTo>
                      <a:pt x="58200" y="76344"/>
                      <a:pt x="123831" y="40050"/>
                      <a:pt x="168410" y="8761"/>
                    </a:cubicBezTo>
                    <a:cubicBezTo>
                      <a:pt x="183269" y="5006"/>
                      <a:pt x="198129" y="2503"/>
                      <a:pt x="212989" y="0"/>
                    </a:cubicBezTo>
                    <a:close/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35">
                <a:extLst>
                  <a:ext uri="{FF2B5EF4-FFF2-40B4-BE49-F238E27FC236}">
                    <a16:creationId xmlns:a16="http://schemas.microsoft.com/office/drawing/2014/main" id="{71F1B634-5A7C-F94A-A8F0-580BBE92C2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9087" y="3622801"/>
                <a:ext cx="1609429" cy="2658580"/>
              </a:xfrm>
              <a:custGeom>
                <a:avLst/>
                <a:gdLst>
                  <a:gd name="T0" fmla="*/ 1285 w 1292"/>
                  <a:gd name="T1" fmla="*/ 1919 h 2136"/>
                  <a:gd name="T2" fmla="*/ 1285 w 1292"/>
                  <a:gd name="T3" fmla="*/ 1919 h 2136"/>
                  <a:gd name="T4" fmla="*/ 1082 w 1292"/>
                  <a:gd name="T5" fmla="*/ 2022 h 2136"/>
                  <a:gd name="T6" fmla="*/ 1082 w 1292"/>
                  <a:gd name="T7" fmla="*/ 2022 h 2136"/>
                  <a:gd name="T8" fmla="*/ 168 w 1292"/>
                  <a:gd name="T9" fmla="*/ 2135 h 2136"/>
                  <a:gd name="T10" fmla="*/ 168 w 1292"/>
                  <a:gd name="T11" fmla="*/ 2135 h 2136"/>
                  <a:gd name="T12" fmla="*/ 53 w 1292"/>
                  <a:gd name="T13" fmla="*/ 2132 h 2136"/>
                  <a:gd name="T14" fmla="*/ 53 w 1292"/>
                  <a:gd name="T15" fmla="*/ 2132 h 2136"/>
                  <a:gd name="T16" fmla="*/ 20 w 1292"/>
                  <a:gd name="T17" fmla="*/ 1787 h 2136"/>
                  <a:gd name="T18" fmla="*/ 20 w 1292"/>
                  <a:gd name="T19" fmla="*/ 1787 h 2136"/>
                  <a:gd name="T20" fmla="*/ 145 w 1292"/>
                  <a:gd name="T21" fmla="*/ 1751 h 2136"/>
                  <a:gd name="T22" fmla="*/ 145 w 1292"/>
                  <a:gd name="T23" fmla="*/ 1751 h 2136"/>
                  <a:gd name="T24" fmla="*/ 803 w 1292"/>
                  <a:gd name="T25" fmla="*/ 1654 h 2136"/>
                  <a:gd name="T26" fmla="*/ 803 w 1292"/>
                  <a:gd name="T27" fmla="*/ 1654 h 2136"/>
                  <a:gd name="T28" fmla="*/ 536 w 1292"/>
                  <a:gd name="T29" fmla="*/ 436 h 2136"/>
                  <a:gd name="T30" fmla="*/ 536 w 1292"/>
                  <a:gd name="T31" fmla="*/ 436 h 2136"/>
                  <a:gd name="T32" fmla="*/ 941 w 1292"/>
                  <a:gd name="T33" fmla="*/ 360 h 2136"/>
                  <a:gd name="T34" fmla="*/ 941 w 1292"/>
                  <a:gd name="T35" fmla="*/ 360 h 2136"/>
                  <a:gd name="T36" fmla="*/ 1285 w 1292"/>
                  <a:gd name="T37" fmla="*/ 1919 h 2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92" h="2136">
                    <a:moveTo>
                      <a:pt x="1285" y="1919"/>
                    </a:moveTo>
                    <a:lnTo>
                      <a:pt x="1285" y="1919"/>
                    </a:lnTo>
                    <a:cubicBezTo>
                      <a:pt x="1285" y="1919"/>
                      <a:pt x="1251" y="1993"/>
                      <a:pt x="1082" y="2022"/>
                    </a:cubicBezTo>
                    <a:lnTo>
                      <a:pt x="1082" y="2022"/>
                    </a:lnTo>
                    <a:cubicBezTo>
                      <a:pt x="929" y="2050"/>
                      <a:pt x="572" y="2134"/>
                      <a:pt x="168" y="2135"/>
                    </a:cubicBezTo>
                    <a:lnTo>
                      <a:pt x="168" y="2135"/>
                    </a:lnTo>
                    <a:cubicBezTo>
                      <a:pt x="130" y="2135"/>
                      <a:pt x="91" y="2134"/>
                      <a:pt x="53" y="2132"/>
                    </a:cubicBezTo>
                    <a:lnTo>
                      <a:pt x="53" y="2132"/>
                    </a:lnTo>
                    <a:cubicBezTo>
                      <a:pt x="53" y="2132"/>
                      <a:pt x="0" y="2011"/>
                      <a:pt x="20" y="1787"/>
                    </a:cubicBezTo>
                    <a:lnTo>
                      <a:pt x="20" y="1787"/>
                    </a:lnTo>
                    <a:cubicBezTo>
                      <a:pt x="20" y="1787"/>
                      <a:pt x="68" y="1772"/>
                      <a:pt x="145" y="1751"/>
                    </a:cubicBezTo>
                    <a:lnTo>
                      <a:pt x="145" y="1751"/>
                    </a:lnTo>
                    <a:cubicBezTo>
                      <a:pt x="298" y="1712"/>
                      <a:pt x="565" y="1652"/>
                      <a:pt x="803" y="1654"/>
                    </a:cubicBezTo>
                    <a:lnTo>
                      <a:pt x="803" y="1654"/>
                    </a:lnTo>
                    <a:cubicBezTo>
                      <a:pt x="803" y="1654"/>
                      <a:pt x="474" y="706"/>
                      <a:pt x="536" y="436"/>
                    </a:cubicBezTo>
                    <a:lnTo>
                      <a:pt x="536" y="436"/>
                    </a:lnTo>
                    <a:cubicBezTo>
                      <a:pt x="536" y="436"/>
                      <a:pt x="638" y="0"/>
                      <a:pt x="941" y="360"/>
                    </a:cubicBezTo>
                    <a:lnTo>
                      <a:pt x="941" y="360"/>
                    </a:lnTo>
                    <a:cubicBezTo>
                      <a:pt x="1244" y="719"/>
                      <a:pt x="1291" y="1475"/>
                      <a:pt x="1285" y="19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36">
                <a:extLst>
                  <a:ext uri="{FF2B5EF4-FFF2-40B4-BE49-F238E27FC236}">
                    <a16:creationId xmlns:a16="http://schemas.microsoft.com/office/drawing/2014/main" id="{790BA9CC-D65E-4A43-9D88-526FCC0745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9087" y="3622801"/>
                <a:ext cx="1609429" cy="2658580"/>
              </a:xfrm>
              <a:custGeom>
                <a:avLst/>
                <a:gdLst>
                  <a:gd name="T0" fmla="*/ 1285 w 1292"/>
                  <a:gd name="T1" fmla="*/ 1919 h 2136"/>
                  <a:gd name="T2" fmla="*/ 1285 w 1292"/>
                  <a:gd name="T3" fmla="*/ 1919 h 2136"/>
                  <a:gd name="T4" fmla="*/ 1082 w 1292"/>
                  <a:gd name="T5" fmla="*/ 2022 h 2136"/>
                  <a:gd name="T6" fmla="*/ 1082 w 1292"/>
                  <a:gd name="T7" fmla="*/ 2022 h 2136"/>
                  <a:gd name="T8" fmla="*/ 168 w 1292"/>
                  <a:gd name="T9" fmla="*/ 2135 h 2136"/>
                  <a:gd name="T10" fmla="*/ 168 w 1292"/>
                  <a:gd name="T11" fmla="*/ 2135 h 2136"/>
                  <a:gd name="T12" fmla="*/ 53 w 1292"/>
                  <a:gd name="T13" fmla="*/ 2132 h 2136"/>
                  <a:gd name="T14" fmla="*/ 53 w 1292"/>
                  <a:gd name="T15" fmla="*/ 2132 h 2136"/>
                  <a:gd name="T16" fmla="*/ 20 w 1292"/>
                  <a:gd name="T17" fmla="*/ 1787 h 2136"/>
                  <a:gd name="T18" fmla="*/ 20 w 1292"/>
                  <a:gd name="T19" fmla="*/ 1787 h 2136"/>
                  <a:gd name="T20" fmla="*/ 145 w 1292"/>
                  <a:gd name="T21" fmla="*/ 1751 h 2136"/>
                  <a:gd name="T22" fmla="*/ 145 w 1292"/>
                  <a:gd name="T23" fmla="*/ 1751 h 2136"/>
                  <a:gd name="T24" fmla="*/ 803 w 1292"/>
                  <a:gd name="T25" fmla="*/ 1654 h 2136"/>
                  <a:gd name="T26" fmla="*/ 803 w 1292"/>
                  <a:gd name="T27" fmla="*/ 1654 h 2136"/>
                  <a:gd name="T28" fmla="*/ 536 w 1292"/>
                  <a:gd name="T29" fmla="*/ 436 h 2136"/>
                  <a:gd name="T30" fmla="*/ 536 w 1292"/>
                  <a:gd name="T31" fmla="*/ 436 h 2136"/>
                  <a:gd name="T32" fmla="*/ 941 w 1292"/>
                  <a:gd name="T33" fmla="*/ 360 h 2136"/>
                  <a:gd name="T34" fmla="*/ 941 w 1292"/>
                  <a:gd name="T35" fmla="*/ 360 h 2136"/>
                  <a:gd name="T36" fmla="*/ 1285 w 1292"/>
                  <a:gd name="T37" fmla="*/ 1919 h 2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92" h="2136">
                    <a:moveTo>
                      <a:pt x="1285" y="1919"/>
                    </a:moveTo>
                    <a:lnTo>
                      <a:pt x="1285" y="1919"/>
                    </a:lnTo>
                    <a:cubicBezTo>
                      <a:pt x="1285" y="1919"/>
                      <a:pt x="1251" y="1993"/>
                      <a:pt x="1082" y="2022"/>
                    </a:cubicBezTo>
                    <a:lnTo>
                      <a:pt x="1082" y="2022"/>
                    </a:lnTo>
                    <a:cubicBezTo>
                      <a:pt x="929" y="2050"/>
                      <a:pt x="572" y="2134"/>
                      <a:pt x="168" y="2135"/>
                    </a:cubicBezTo>
                    <a:lnTo>
                      <a:pt x="168" y="2135"/>
                    </a:lnTo>
                    <a:cubicBezTo>
                      <a:pt x="130" y="2135"/>
                      <a:pt x="91" y="2134"/>
                      <a:pt x="53" y="2132"/>
                    </a:cubicBezTo>
                    <a:lnTo>
                      <a:pt x="53" y="2132"/>
                    </a:lnTo>
                    <a:cubicBezTo>
                      <a:pt x="53" y="2132"/>
                      <a:pt x="0" y="2011"/>
                      <a:pt x="20" y="1787"/>
                    </a:cubicBezTo>
                    <a:lnTo>
                      <a:pt x="20" y="1787"/>
                    </a:lnTo>
                    <a:cubicBezTo>
                      <a:pt x="20" y="1787"/>
                      <a:pt x="68" y="1772"/>
                      <a:pt x="145" y="1751"/>
                    </a:cubicBezTo>
                    <a:lnTo>
                      <a:pt x="145" y="1751"/>
                    </a:lnTo>
                    <a:cubicBezTo>
                      <a:pt x="298" y="1712"/>
                      <a:pt x="565" y="1652"/>
                      <a:pt x="803" y="1654"/>
                    </a:cubicBezTo>
                    <a:lnTo>
                      <a:pt x="803" y="1654"/>
                    </a:lnTo>
                    <a:cubicBezTo>
                      <a:pt x="803" y="1654"/>
                      <a:pt x="474" y="706"/>
                      <a:pt x="536" y="436"/>
                    </a:cubicBezTo>
                    <a:lnTo>
                      <a:pt x="536" y="436"/>
                    </a:lnTo>
                    <a:cubicBezTo>
                      <a:pt x="536" y="436"/>
                      <a:pt x="638" y="0"/>
                      <a:pt x="941" y="360"/>
                    </a:cubicBezTo>
                    <a:lnTo>
                      <a:pt x="941" y="360"/>
                    </a:lnTo>
                    <a:cubicBezTo>
                      <a:pt x="1244" y="719"/>
                      <a:pt x="1291" y="1475"/>
                      <a:pt x="1285" y="1919"/>
                    </a:cubicBez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37">
                <a:extLst>
                  <a:ext uri="{FF2B5EF4-FFF2-40B4-BE49-F238E27FC236}">
                    <a16:creationId xmlns:a16="http://schemas.microsoft.com/office/drawing/2014/main" id="{54FB17DD-D9EB-8B43-9864-B6D0D1A8A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09368" y="4150122"/>
                <a:ext cx="851407" cy="1664358"/>
              </a:xfrm>
              <a:custGeom>
                <a:avLst/>
                <a:gdLst>
                  <a:gd name="T0" fmla="*/ 11 w 684"/>
                  <a:gd name="T1" fmla="*/ 1337 h 1338"/>
                  <a:gd name="T2" fmla="*/ 11 w 684"/>
                  <a:gd name="T3" fmla="*/ 1337 h 1338"/>
                  <a:gd name="T4" fmla="*/ 1 w 684"/>
                  <a:gd name="T5" fmla="*/ 1329 h 1338"/>
                  <a:gd name="T6" fmla="*/ 1 w 684"/>
                  <a:gd name="T7" fmla="*/ 1329 h 1338"/>
                  <a:gd name="T8" fmla="*/ 8 w 684"/>
                  <a:gd name="T9" fmla="*/ 1317 h 1338"/>
                  <a:gd name="T10" fmla="*/ 8 w 684"/>
                  <a:gd name="T11" fmla="*/ 1317 h 1338"/>
                  <a:gd name="T12" fmla="*/ 655 w 684"/>
                  <a:gd name="T13" fmla="*/ 1219 h 1338"/>
                  <a:gd name="T14" fmla="*/ 655 w 684"/>
                  <a:gd name="T15" fmla="*/ 1219 h 1338"/>
                  <a:gd name="T16" fmla="*/ 502 w 684"/>
                  <a:gd name="T17" fmla="*/ 724 h 1338"/>
                  <a:gd name="T18" fmla="*/ 502 w 684"/>
                  <a:gd name="T19" fmla="*/ 724 h 1338"/>
                  <a:gd name="T20" fmla="*/ 392 w 684"/>
                  <a:gd name="T21" fmla="*/ 9 h 1338"/>
                  <a:gd name="T22" fmla="*/ 392 w 684"/>
                  <a:gd name="T23" fmla="*/ 9 h 1338"/>
                  <a:gd name="T24" fmla="*/ 404 w 684"/>
                  <a:gd name="T25" fmla="*/ 1 h 1338"/>
                  <a:gd name="T26" fmla="*/ 404 w 684"/>
                  <a:gd name="T27" fmla="*/ 1 h 1338"/>
                  <a:gd name="T28" fmla="*/ 411 w 684"/>
                  <a:gd name="T29" fmla="*/ 13 h 1338"/>
                  <a:gd name="T30" fmla="*/ 411 w 684"/>
                  <a:gd name="T31" fmla="*/ 13 h 1338"/>
                  <a:gd name="T32" fmla="*/ 679 w 684"/>
                  <a:gd name="T33" fmla="*/ 1226 h 1338"/>
                  <a:gd name="T34" fmla="*/ 683 w 684"/>
                  <a:gd name="T35" fmla="*/ 1240 h 1338"/>
                  <a:gd name="T36" fmla="*/ 669 w 684"/>
                  <a:gd name="T37" fmla="*/ 1240 h 1338"/>
                  <a:gd name="T38" fmla="*/ 669 w 684"/>
                  <a:gd name="T39" fmla="*/ 1240 h 1338"/>
                  <a:gd name="T40" fmla="*/ 14 w 684"/>
                  <a:gd name="T41" fmla="*/ 1337 h 1338"/>
                  <a:gd name="T42" fmla="*/ 14 w 684"/>
                  <a:gd name="T43" fmla="*/ 1337 h 1338"/>
                  <a:gd name="T44" fmla="*/ 11 w 684"/>
                  <a:gd name="T45" fmla="*/ 1337 h 1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4" h="1338">
                    <a:moveTo>
                      <a:pt x="11" y="1337"/>
                    </a:moveTo>
                    <a:lnTo>
                      <a:pt x="11" y="1337"/>
                    </a:lnTo>
                    <a:cubicBezTo>
                      <a:pt x="6" y="1337"/>
                      <a:pt x="2" y="1334"/>
                      <a:pt x="1" y="1329"/>
                    </a:cubicBezTo>
                    <a:lnTo>
                      <a:pt x="1" y="1329"/>
                    </a:lnTo>
                    <a:cubicBezTo>
                      <a:pt x="0" y="1324"/>
                      <a:pt x="3" y="1318"/>
                      <a:pt x="8" y="1317"/>
                    </a:cubicBezTo>
                    <a:lnTo>
                      <a:pt x="8" y="1317"/>
                    </a:lnTo>
                    <a:cubicBezTo>
                      <a:pt x="148" y="1280"/>
                      <a:pt x="416" y="1219"/>
                      <a:pt x="655" y="1219"/>
                    </a:cubicBezTo>
                    <a:lnTo>
                      <a:pt x="655" y="1219"/>
                    </a:lnTo>
                    <a:cubicBezTo>
                      <a:pt x="636" y="1164"/>
                      <a:pt x="566" y="955"/>
                      <a:pt x="502" y="724"/>
                    </a:cubicBezTo>
                    <a:lnTo>
                      <a:pt x="502" y="724"/>
                    </a:lnTo>
                    <a:cubicBezTo>
                      <a:pt x="403" y="363"/>
                      <a:pt x="366" y="122"/>
                      <a:pt x="392" y="9"/>
                    </a:cubicBezTo>
                    <a:lnTo>
                      <a:pt x="392" y="9"/>
                    </a:lnTo>
                    <a:cubicBezTo>
                      <a:pt x="393" y="3"/>
                      <a:pt x="398" y="0"/>
                      <a:pt x="404" y="1"/>
                    </a:cubicBezTo>
                    <a:lnTo>
                      <a:pt x="404" y="1"/>
                    </a:lnTo>
                    <a:cubicBezTo>
                      <a:pt x="409" y="2"/>
                      <a:pt x="413" y="8"/>
                      <a:pt x="411" y="13"/>
                    </a:cubicBezTo>
                    <a:lnTo>
                      <a:pt x="411" y="13"/>
                    </a:lnTo>
                    <a:cubicBezTo>
                      <a:pt x="351" y="277"/>
                      <a:pt x="676" y="1216"/>
                      <a:pt x="679" y="1226"/>
                    </a:cubicBezTo>
                    <a:lnTo>
                      <a:pt x="683" y="1240"/>
                    </a:lnTo>
                    <a:lnTo>
                      <a:pt x="669" y="1240"/>
                    </a:lnTo>
                    <a:lnTo>
                      <a:pt x="669" y="1240"/>
                    </a:lnTo>
                    <a:cubicBezTo>
                      <a:pt x="429" y="1236"/>
                      <a:pt x="156" y="1299"/>
                      <a:pt x="14" y="1337"/>
                    </a:cubicBezTo>
                    <a:lnTo>
                      <a:pt x="14" y="1337"/>
                    </a:lnTo>
                    <a:cubicBezTo>
                      <a:pt x="13" y="1337"/>
                      <a:pt x="12" y="1337"/>
                      <a:pt x="11" y="133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38">
                <a:extLst>
                  <a:ext uri="{FF2B5EF4-FFF2-40B4-BE49-F238E27FC236}">
                    <a16:creationId xmlns:a16="http://schemas.microsoft.com/office/drawing/2014/main" id="{37A54328-DB3A-4D47-8D75-D90F26660C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9089" y="5803496"/>
                <a:ext cx="208731" cy="477887"/>
              </a:xfrm>
              <a:custGeom>
                <a:avLst/>
                <a:gdLst>
                  <a:gd name="T0" fmla="*/ 168 w 169"/>
                  <a:gd name="T1" fmla="*/ 384 h 385"/>
                  <a:gd name="T2" fmla="*/ 168 w 169"/>
                  <a:gd name="T3" fmla="*/ 384 h 385"/>
                  <a:gd name="T4" fmla="*/ 53 w 169"/>
                  <a:gd name="T5" fmla="*/ 381 h 385"/>
                  <a:gd name="T6" fmla="*/ 53 w 169"/>
                  <a:gd name="T7" fmla="*/ 381 h 385"/>
                  <a:gd name="T8" fmla="*/ 20 w 169"/>
                  <a:gd name="T9" fmla="*/ 36 h 385"/>
                  <a:gd name="T10" fmla="*/ 20 w 169"/>
                  <a:gd name="T11" fmla="*/ 36 h 385"/>
                  <a:gd name="T12" fmla="*/ 145 w 169"/>
                  <a:gd name="T13" fmla="*/ 0 h 385"/>
                  <a:gd name="T14" fmla="*/ 145 w 169"/>
                  <a:gd name="T15" fmla="*/ 0 h 385"/>
                  <a:gd name="T16" fmla="*/ 168 w 169"/>
                  <a:gd name="T17" fmla="*/ 38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385">
                    <a:moveTo>
                      <a:pt x="168" y="384"/>
                    </a:moveTo>
                    <a:lnTo>
                      <a:pt x="168" y="384"/>
                    </a:lnTo>
                    <a:cubicBezTo>
                      <a:pt x="130" y="384"/>
                      <a:pt x="91" y="383"/>
                      <a:pt x="53" y="381"/>
                    </a:cubicBezTo>
                    <a:lnTo>
                      <a:pt x="53" y="381"/>
                    </a:lnTo>
                    <a:cubicBezTo>
                      <a:pt x="53" y="381"/>
                      <a:pt x="0" y="260"/>
                      <a:pt x="20" y="36"/>
                    </a:cubicBezTo>
                    <a:lnTo>
                      <a:pt x="20" y="36"/>
                    </a:lnTo>
                    <a:cubicBezTo>
                      <a:pt x="20" y="36"/>
                      <a:pt x="68" y="21"/>
                      <a:pt x="145" y="0"/>
                    </a:cubicBezTo>
                    <a:lnTo>
                      <a:pt x="145" y="0"/>
                    </a:lnTo>
                    <a:cubicBezTo>
                      <a:pt x="132" y="134"/>
                      <a:pt x="156" y="312"/>
                      <a:pt x="168" y="38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39">
                <a:extLst>
                  <a:ext uri="{FF2B5EF4-FFF2-40B4-BE49-F238E27FC236}">
                    <a16:creationId xmlns:a16="http://schemas.microsoft.com/office/drawing/2014/main" id="{6892DF7E-F586-344D-BADC-3F10581D61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1758" y="6341803"/>
                <a:ext cx="549293" cy="455915"/>
              </a:xfrm>
              <a:custGeom>
                <a:avLst/>
                <a:gdLst>
                  <a:gd name="T0" fmla="*/ 212 w 441"/>
                  <a:gd name="T1" fmla="*/ 0 h 365"/>
                  <a:gd name="T2" fmla="*/ 212 w 441"/>
                  <a:gd name="T3" fmla="*/ 0 h 365"/>
                  <a:gd name="T4" fmla="*/ 0 w 441"/>
                  <a:gd name="T5" fmla="*/ 47 h 365"/>
                  <a:gd name="T6" fmla="*/ 0 w 441"/>
                  <a:gd name="T7" fmla="*/ 47 h 365"/>
                  <a:gd name="T8" fmla="*/ 230 w 441"/>
                  <a:gd name="T9" fmla="*/ 355 h 365"/>
                  <a:gd name="T10" fmla="*/ 230 w 441"/>
                  <a:gd name="T11" fmla="*/ 355 h 365"/>
                  <a:gd name="T12" fmla="*/ 440 w 441"/>
                  <a:gd name="T13" fmla="*/ 345 h 365"/>
                  <a:gd name="T14" fmla="*/ 440 w 441"/>
                  <a:gd name="T15" fmla="*/ 345 h 365"/>
                  <a:gd name="T16" fmla="*/ 212 w 441"/>
                  <a:gd name="T17" fmla="*/ 0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365">
                    <a:moveTo>
                      <a:pt x="212" y="0"/>
                    </a:moveTo>
                    <a:lnTo>
                      <a:pt x="212" y="0"/>
                    </a:lnTo>
                    <a:cubicBezTo>
                      <a:pt x="140" y="19"/>
                      <a:pt x="69" y="35"/>
                      <a:pt x="0" y="47"/>
                    </a:cubicBezTo>
                    <a:lnTo>
                      <a:pt x="0" y="47"/>
                    </a:lnTo>
                    <a:cubicBezTo>
                      <a:pt x="12" y="140"/>
                      <a:pt x="59" y="338"/>
                      <a:pt x="230" y="355"/>
                    </a:cubicBezTo>
                    <a:lnTo>
                      <a:pt x="230" y="355"/>
                    </a:lnTo>
                    <a:cubicBezTo>
                      <a:pt x="315" y="364"/>
                      <a:pt x="385" y="357"/>
                      <a:pt x="440" y="345"/>
                    </a:cubicBezTo>
                    <a:lnTo>
                      <a:pt x="440" y="345"/>
                    </a:lnTo>
                    <a:cubicBezTo>
                      <a:pt x="332" y="106"/>
                      <a:pt x="212" y="0"/>
                      <a:pt x="212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40">
                <a:extLst>
                  <a:ext uri="{FF2B5EF4-FFF2-40B4-BE49-F238E27FC236}">
                    <a16:creationId xmlns:a16="http://schemas.microsoft.com/office/drawing/2014/main" id="{FC5ADFCA-3E40-AE4C-AC18-9A42A7333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65569" y="9643059"/>
                <a:ext cx="582251" cy="428450"/>
              </a:xfrm>
              <a:custGeom>
                <a:avLst/>
                <a:gdLst>
                  <a:gd name="T0" fmla="*/ 210 w 469"/>
                  <a:gd name="T1" fmla="*/ 344 h 345"/>
                  <a:gd name="T2" fmla="*/ 210 w 469"/>
                  <a:gd name="T3" fmla="*/ 344 h 345"/>
                  <a:gd name="T4" fmla="*/ 130 w 469"/>
                  <a:gd name="T5" fmla="*/ 330 h 345"/>
                  <a:gd name="T6" fmla="*/ 130 w 469"/>
                  <a:gd name="T7" fmla="*/ 330 h 345"/>
                  <a:gd name="T8" fmla="*/ 120 w 469"/>
                  <a:gd name="T9" fmla="*/ 310 h 345"/>
                  <a:gd name="T10" fmla="*/ 120 w 469"/>
                  <a:gd name="T11" fmla="*/ 310 h 345"/>
                  <a:gd name="T12" fmla="*/ 236 w 469"/>
                  <a:gd name="T13" fmla="*/ 274 h 345"/>
                  <a:gd name="T14" fmla="*/ 236 w 469"/>
                  <a:gd name="T15" fmla="*/ 274 h 345"/>
                  <a:gd name="T16" fmla="*/ 412 w 469"/>
                  <a:gd name="T17" fmla="*/ 226 h 345"/>
                  <a:gd name="T18" fmla="*/ 412 w 469"/>
                  <a:gd name="T19" fmla="*/ 226 h 345"/>
                  <a:gd name="T20" fmla="*/ 233 w 469"/>
                  <a:gd name="T21" fmla="*/ 216 h 345"/>
                  <a:gd name="T22" fmla="*/ 233 w 469"/>
                  <a:gd name="T23" fmla="*/ 216 h 345"/>
                  <a:gd name="T24" fmla="*/ 46 w 469"/>
                  <a:gd name="T25" fmla="*/ 193 h 345"/>
                  <a:gd name="T26" fmla="*/ 46 w 469"/>
                  <a:gd name="T27" fmla="*/ 193 h 345"/>
                  <a:gd name="T28" fmla="*/ 71 w 469"/>
                  <a:gd name="T29" fmla="*/ 162 h 345"/>
                  <a:gd name="T30" fmla="*/ 71 w 469"/>
                  <a:gd name="T31" fmla="*/ 162 h 345"/>
                  <a:gd name="T32" fmla="*/ 321 w 469"/>
                  <a:gd name="T33" fmla="*/ 96 h 345"/>
                  <a:gd name="T34" fmla="*/ 321 w 469"/>
                  <a:gd name="T35" fmla="*/ 96 h 345"/>
                  <a:gd name="T36" fmla="*/ 445 w 469"/>
                  <a:gd name="T37" fmla="*/ 67 h 345"/>
                  <a:gd name="T38" fmla="*/ 445 w 469"/>
                  <a:gd name="T39" fmla="*/ 67 h 345"/>
                  <a:gd name="T40" fmla="*/ 440 w 469"/>
                  <a:gd name="T41" fmla="*/ 64 h 345"/>
                  <a:gd name="T42" fmla="*/ 440 w 469"/>
                  <a:gd name="T43" fmla="*/ 64 h 345"/>
                  <a:gd name="T44" fmla="*/ 11 w 469"/>
                  <a:gd name="T45" fmla="*/ 65 h 345"/>
                  <a:gd name="T46" fmla="*/ 11 w 469"/>
                  <a:gd name="T47" fmla="*/ 65 h 345"/>
                  <a:gd name="T48" fmla="*/ 0 w 469"/>
                  <a:gd name="T49" fmla="*/ 56 h 345"/>
                  <a:gd name="T50" fmla="*/ 0 w 469"/>
                  <a:gd name="T51" fmla="*/ 56 h 345"/>
                  <a:gd name="T52" fmla="*/ 9 w 469"/>
                  <a:gd name="T53" fmla="*/ 45 h 345"/>
                  <a:gd name="T54" fmla="*/ 9 w 469"/>
                  <a:gd name="T55" fmla="*/ 45 h 345"/>
                  <a:gd name="T56" fmla="*/ 451 w 469"/>
                  <a:gd name="T57" fmla="*/ 46 h 345"/>
                  <a:gd name="T58" fmla="*/ 451 w 469"/>
                  <a:gd name="T59" fmla="*/ 46 h 345"/>
                  <a:gd name="T60" fmla="*/ 466 w 469"/>
                  <a:gd name="T61" fmla="*/ 71 h 345"/>
                  <a:gd name="T62" fmla="*/ 466 w 469"/>
                  <a:gd name="T63" fmla="*/ 71 h 345"/>
                  <a:gd name="T64" fmla="*/ 324 w 469"/>
                  <a:gd name="T65" fmla="*/ 117 h 345"/>
                  <a:gd name="T66" fmla="*/ 324 w 469"/>
                  <a:gd name="T67" fmla="*/ 117 h 345"/>
                  <a:gd name="T68" fmla="*/ 81 w 469"/>
                  <a:gd name="T69" fmla="*/ 180 h 345"/>
                  <a:gd name="T70" fmla="*/ 81 w 469"/>
                  <a:gd name="T71" fmla="*/ 180 h 345"/>
                  <a:gd name="T72" fmla="*/ 68 w 469"/>
                  <a:gd name="T73" fmla="*/ 188 h 345"/>
                  <a:gd name="T74" fmla="*/ 68 w 469"/>
                  <a:gd name="T75" fmla="*/ 188 h 345"/>
                  <a:gd name="T76" fmla="*/ 232 w 469"/>
                  <a:gd name="T77" fmla="*/ 196 h 345"/>
                  <a:gd name="T78" fmla="*/ 232 w 469"/>
                  <a:gd name="T79" fmla="*/ 196 h 345"/>
                  <a:gd name="T80" fmla="*/ 432 w 469"/>
                  <a:gd name="T81" fmla="*/ 217 h 345"/>
                  <a:gd name="T82" fmla="*/ 432 w 469"/>
                  <a:gd name="T83" fmla="*/ 217 h 345"/>
                  <a:gd name="T84" fmla="*/ 429 w 469"/>
                  <a:gd name="T85" fmla="*/ 236 h 345"/>
                  <a:gd name="T86" fmla="*/ 429 w 469"/>
                  <a:gd name="T87" fmla="*/ 236 h 345"/>
                  <a:gd name="T88" fmla="*/ 238 w 469"/>
                  <a:gd name="T89" fmla="*/ 294 h 345"/>
                  <a:gd name="T90" fmla="*/ 238 w 469"/>
                  <a:gd name="T91" fmla="*/ 294 h 345"/>
                  <a:gd name="T92" fmla="*/ 144 w 469"/>
                  <a:gd name="T93" fmla="*/ 314 h 345"/>
                  <a:gd name="T94" fmla="*/ 144 w 469"/>
                  <a:gd name="T95" fmla="*/ 314 h 345"/>
                  <a:gd name="T96" fmla="*/ 396 w 469"/>
                  <a:gd name="T97" fmla="*/ 301 h 345"/>
                  <a:gd name="T98" fmla="*/ 396 w 469"/>
                  <a:gd name="T99" fmla="*/ 301 h 345"/>
                  <a:gd name="T100" fmla="*/ 408 w 469"/>
                  <a:gd name="T101" fmla="*/ 309 h 345"/>
                  <a:gd name="T102" fmla="*/ 408 w 469"/>
                  <a:gd name="T103" fmla="*/ 309 h 345"/>
                  <a:gd name="T104" fmla="*/ 400 w 469"/>
                  <a:gd name="T105" fmla="*/ 322 h 345"/>
                  <a:gd name="T106" fmla="*/ 400 w 469"/>
                  <a:gd name="T107" fmla="*/ 322 h 345"/>
                  <a:gd name="T108" fmla="*/ 210 w 469"/>
                  <a:gd name="T109" fmla="*/ 344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69" h="345">
                    <a:moveTo>
                      <a:pt x="210" y="344"/>
                    </a:moveTo>
                    <a:lnTo>
                      <a:pt x="210" y="344"/>
                    </a:lnTo>
                    <a:cubicBezTo>
                      <a:pt x="176" y="344"/>
                      <a:pt x="147" y="341"/>
                      <a:pt x="130" y="330"/>
                    </a:cubicBezTo>
                    <a:lnTo>
                      <a:pt x="130" y="330"/>
                    </a:lnTo>
                    <a:cubicBezTo>
                      <a:pt x="120" y="322"/>
                      <a:pt x="119" y="315"/>
                      <a:pt x="120" y="310"/>
                    </a:cubicBezTo>
                    <a:lnTo>
                      <a:pt x="120" y="310"/>
                    </a:lnTo>
                    <a:cubicBezTo>
                      <a:pt x="123" y="294"/>
                      <a:pt x="151" y="287"/>
                      <a:pt x="236" y="274"/>
                    </a:cubicBezTo>
                    <a:lnTo>
                      <a:pt x="236" y="274"/>
                    </a:lnTo>
                    <a:cubicBezTo>
                      <a:pt x="301" y="263"/>
                      <a:pt x="391" y="249"/>
                      <a:pt x="412" y="226"/>
                    </a:cubicBezTo>
                    <a:lnTo>
                      <a:pt x="412" y="226"/>
                    </a:lnTo>
                    <a:cubicBezTo>
                      <a:pt x="394" y="215"/>
                      <a:pt x="297" y="215"/>
                      <a:pt x="233" y="216"/>
                    </a:cubicBezTo>
                    <a:lnTo>
                      <a:pt x="233" y="216"/>
                    </a:lnTo>
                    <a:cubicBezTo>
                      <a:pt x="102" y="216"/>
                      <a:pt x="52" y="215"/>
                      <a:pt x="46" y="193"/>
                    </a:cubicBezTo>
                    <a:lnTo>
                      <a:pt x="46" y="193"/>
                    </a:lnTo>
                    <a:cubicBezTo>
                      <a:pt x="42" y="180"/>
                      <a:pt x="57" y="170"/>
                      <a:pt x="71" y="162"/>
                    </a:cubicBezTo>
                    <a:lnTo>
                      <a:pt x="71" y="162"/>
                    </a:lnTo>
                    <a:cubicBezTo>
                      <a:pt x="134" y="129"/>
                      <a:pt x="237" y="111"/>
                      <a:pt x="321" y="96"/>
                    </a:cubicBezTo>
                    <a:lnTo>
                      <a:pt x="321" y="96"/>
                    </a:lnTo>
                    <a:cubicBezTo>
                      <a:pt x="371" y="88"/>
                      <a:pt x="434" y="77"/>
                      <a:pt x="445" y="67"/>
                    </a:cubicBezTo>
                    <a:lnTo>
                      <a:pt x="445" y="67"/>
                    </a:lnTo>
                    <a:cubicBezTo>
                      <a:pt x="444" y="66"/>
                      <a:pt x="443" y="65"/>
                      <a:pt x="440" y="64"/>
                    </a:cubicBezTo>
                    <a:lnTo>
                      <a:pt x="440" y="64"/>
                    </a:lnTo>
                    <a:cubicBezTo>
                      <a:pt x="385" y="28"/>
                      <a:pt x="112" y="53"/>
                      <a:pt x="11" y="65"/>
                    </a:cubicBezTo>
                    <a:lnTo>
                      <a:pt x="11" y="65"/>
                    </a:lnTo>
                    <a:cubicBezTo>
                      <a:pt x="6" y="66"/>
                      <a:pt x="1" y="62"/>
                      <a:pt x="0" y="56"/>
                    </a:cubicBezTo>
                    <a:lnTo>
                      <a:pt x="0" y="56"/>
                    </a:lnTo>
                    <a:cubicBezTo>
                      <a:pt x="0" y="51"/>
                      <a:pt x="3" y="46"/>
                      <a:pt x="9" y="45"/>
                    </a:cubicBezTo>
                    <a:lnTo>
                      <a:pt x="9" y="45"/>
                    </a:lnTo>
                    <a:cubicBezTo>
                      <a:pt x="24" y="43"/>
                      <a:pt x="379" y="0"/>
                      <a:pt x="451" y="46"/>
                    </a:cubicBezTo>
                    <a:lnTo>
                      <a:pt x="451" y="46"/>
                    </a:lnTo>
                    <a:cubicBezTo>
                      <a:pt x="463" y="54"/>
                      <a:pt x="468" y="62"/>
                      <a:pt x="466" y="71"/>
                    </a:cubicBezTo>
                    <a:lnTo>
                      <a:pt x="466" y="71"/>
                    </a:lnTo>
                    <a:cubicBezTo>
                      <a:pt x="462" y="92"/>
                      <a:pt x="420" y="100"/>
                      <a:pt x="324" y="117"/>
                    </a:cubicBezTo>
                    <a:lnTo>
                      <a:pt x="324" y="117"/>
                    </a:lnTo>
                    <a:cubicBezTo>
                      <a:pt x="242" y="131"/>
                      <a:pt x="141" y="148"/>
                      <a:pt x="81" y="180"/>
                    </a:cubicBezTo>
                    <a:lnTo>
                      <a:pt x="81" y="180"/>
                    </a:lnTo>
                    <a:cubicBezTo>
                      <a:pt x="75" y="183"/>
                      <a:pt x="70" y="186"/>
                      <a:pt x="68" y="188"/>
                    </a:cubicBezTo>
                    <a:lnTo>
                      <a:pt x="68" y="188"/>
                    </a:lnTo>
                    <a:cubicBezTo>
                      <a:pt x="89" y="196"/>
                      <a:pt x="171" y="196"/>
                      <a:pt x="232" y="196"/>
                    </a:cubicBezTo>
                    <a:lnTo>
                      <a:pt x="232" y="196"/>
                    </a:lnTo>
                    <a:cubicBezTo>
                      <a:pt x="363" y="194"/>
                      <a:pt x="421" y="196"/>
                      <a:pt x="432" y="217"/>
                    </a:cubicBezTo>
                    <a:lnTo>
                      <a:pt x="432" y="217"/>
                    </a:lnTo>
                    <a:cubicBezTo>
                      <a:pt x="433" y="221"/>
                      <a:pt x="436" y="227"/>
                      <a:pt x="429" y="236"/>
                    </a:cubicBezTo>
                    <a:lnTo>
                      <a:pt x="429" y="236"/>
                    </a:lnTo>
                    <a:cubicBezTo>
                      <a:pt x="406" y="268"/>
                      <a:pt x="317" y="282"/>
                      <a:pt x="238" y="294"/>
                    </a:cubicBezTo>
                    <a:lnTo>
                      <a:pt x="238" y="294"/>
                    </a:lnTo>
                    <a:cubicBezTo>
                      <a:pt x="202" y="300"/>
                      <a:pt x="158" y="307"/>
                      <a:pt x="144" y="314"/>
                    </a:cubicBezTo>
                    <a:lnTo>
                      <a:pt x="144" y="314"/>
                    </a:lnTo>
                    <a:cubicBezTo>
                      <a:pt x="186" y="337"/>
                      <a:pt x="340" y="313"/>
                      <a:pt x="396" y="301"/>
                    </a:cubicBezTo>
                    <a:lnTo>
                      <a:pt x="396" y="301"/>
                    </a:lnTo>
                    <a:cubicBezTo>
                      <a:pt x="401" y="300"/>
                      <a:pt x="407" y="304"/>
                      <a:pt x="408" y="309"/>
                    </a:cubicBezTo>
                    <a:lnTo>
                      <a:pt x="408" y="309"/>
                    </a:lnTo>
                    <a:cubicBezTo>
                      <a:pt x="409" y="315"/>
                      <a:pt x="406" y="320"/>
                      <a:pt x="400" y="322"/>
                    </a:cubicBezTo>
                    <a:lnTo>
                      <a:pt x="400" y="322"/>
                    </a:lnTo>
                    <a:cubicBezTo>
                      <a:pt x="385" y="325"/>
                      <a:pt x="287" y="344"/>
                      <a:pt x="210" y="344"/>
                    </a:cubicBezTo>
                  </a:path>
                </a:pathLst>
              </a:cu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41">
                <a:extLst>
                  <a:ext uri="{FF2B5EF4-FFF2-40B4-BE49-F238E27FC236}">
                    <a16:creationId xmlns:a16="http://schemas.microsoft.com/office/drawing/2014/main" id="{A20936FE-C50C-154A-8A72-C003DF83F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4155" y="9571649"/>
                <a:ext cx="626194" cy="406477"/>
              </a:xfrm>
              <a:custGeom>
                <a:avLst/>
                <a:gdLst>
                  <a:gd name="T0" fmla="*/ 358 w 504"/>
                  <a:gd name="T1" fmla="*/ 325 h 326"/>
                  <a:gd name="T2" fmla="*/ 358 w 504"/>
                  <a:gd name="T3" fmla="*/ 325 h 326"/>
                  <a:gd name="T4" fmla="*/ 356 w 504"/>
                  <a:gd name="T5" fmla="*/ 325 h 326"/>
                  <a:gd name="T6" fmla="*/ 356 w 504"/>
                  <a:gd name="T7" fmla="*/ 325 h 326"/>
                  <a:gd name="T8" fmla="*/ 206 w 504"/>
                  <a:gd name="T9" fmla="*/ 319 h 326"/>
                  <a:gd name="T10" fmla="*/ 206 w 504"/>
                  <a:gd name="T11" fmla="*/ 319 h 326"/>
                  <a:gd name="T12" fmla="*/ 88 w 504"/>
                  <a:gd name="T13" fmla="*/ 316 h 326"/>
                  <a:gd name="T14" fmla="*/ 88 w 504"/>
                  <a:gd name="T15" fmla="*/ 316 h 326"/>
                  <a:gd name="T16" fmla="*/ 52 w 504"/>
                  <a:gd name="T17" fmla="*/ 303 h 326"/>
                  <a:gd name="T18" fmla="*/ 52 w 504"/>
                  <a:gd name="T19" fmla="*/ 303 h 326"/>
                  <a:gd name="T20" fmla="*/ 152 w 504"/>
                  <a:gd name="T21" fmla="*/ 268 h 326"/>
                  <a:gd name="T22" fmla="*/ 152 w 504"/>
                  <a:gd name="T23" fmla="*/ 268 h 326"/>
                  <a:gd name="T24" fmla="*/ 399 w 504"/>
                  <a:gd name="T25" fmla="*/ 195 h 326"/>
                  <a:gd name="T26" fmla="*/ 399 w 504"/>
                  <a:gd name="T27" fmla="*/ 195 h 326"/>
                  <a:gd name="T28" fmla="*/ 406 w 504"/>
                  <a:gd name="T29" fmla="*/ 190 h 326"/>
                  <a:gd name="T30" fmla="*/ 406 w 504"/>
                  <a:gd name="T31" fmla="*/ 190 h 326"/>
                  <a:gd name="T32" fmla="*/ 302 w 504"/>
                  <a:gd name="T33" fmla="*/ 197 h 326"/>
                  <a:gd name="T34" fmla="*/ 302 w 504"/>
                  <a:gd name="T35" fmla="*/ 197 h 326"/>
                  <a:gd name="T36" fmla="*/ 45 w 504"/>
                  <a:gd name="T37" fmla="*/ 209 h 326"/>
                  <a:gd name="T38" fmla="*/ 45 w 504"/>
                  <a:gd name="T39" fmla="*/ 209 h 326"/>
                  <a:gd name="T40" fmla="*/ 1 w 504"/>
                  <a:gd name="T41" fmla="*/ 193 h 326"/>
                  <a:gd name="T42" fmla="*/ 1 w 504"/>
                  <a:gd name="T43" fmla="*/ 193 h 326"/>
                  <a:gd name="T44" fmla="*/ 199 w 504"/>
                  <a:gd name="T45" fmla="*/ 135 h 326"/>
                  <a:gd name="T46" fmla="*/ 199 w 504"/>
                  <a:gd name="T47" fmla="*/ 135 h 326"/>
                  <a:gd name="T48" fmla="*/ 480 w 504"/>
                  <a:gd name="T49" fmla="*/ 63 h 326"/>
                  <a:gd name="T50" fmla="*/ 480 w 504"/>
                  <a:gd name="T51" fmla="*/ 63 h 326"/>
                  <a:gd name="T52" fmla="*/ 41 w 504"/>
                  <a:gd name="T53" fmla="*/ 78 h 326"/>
                  <a:gd name="T54" fmla="*/ 41 w 504"/>
                  <a:gd name="T55" fmla="*/ 78 h 326"/>
                  <a:gd name="T56" fmla="*/ 29 w 504"/>
                  <a:gd name="T57" fmla="*/ 69 h 326"/>
                  <a:gd name="T58" fmla="*/ 29 w 504"/>
                  <a:gd name="T59" fmla="*/ 69 h 326"/>
                  <a:gd name="T60" fmla="*/ 37 w 504"/>
                  <a:gd name="T61" fmla="*/ 58 h 326"/>
                  <a:gd name="T62" fmla="*/ 37 w 504"/>
                  <a:gd name="T63" fmla="*/ 58 h 326"/>
                  <a:gd name="T64" fmla="*/ 490 w 504"/>
                  <a:gd name="T65" fmla="*/ 45 h 326"/>
                  <a:gd name="T66" fmla="*/ 490 w 504"/>
                  <a:gd name="T67" fmla="*/ 45 h 326"/>
                  <a:gd name="T68" fmla="*/ 503 w 504"/>
                  <a:gd name="T69" fmla="*/ 64 h 326"/>
                  <a:gd name="T70" fmla="*/ 503 w 504"/>
                  <a:gd name="T71" fmla="*/ 64 h 326"/>
                  <a:gd name="T72" fmla="*/ 203 w 504"/>
                  <a:gd name="T73" fmla="*/ 154 h 326"/>
                  <a:gd name="T74" fmla="*/ 203 w 504"/>
                  <a:gd name="T75" fmla="*/ 154 h 326"/>
                  <a:gd name="T76" fmla="*/ 45 w 504"/>
                  <a:gd name="T77" fmla="*/ 189 h 326"/>
                  <a:gd name="T78" fmla="*/ 45 w 504"/>
                  <a:gd name="T79" fmla="*/ 189 h 326"/>
                  <a:gd name="T80" fmla="*/ 47 w 504"/>
                  <a:gd name="T81" fmla="*/ 189 h 326"/>
                  <a:gd name="T82" fmla="*/ 47 w 504"/>
                  <a:gd name="T83" fmla="*/ 189 h 326"/>
                  <a:gd name="T84" fmla="*/ 299 w 504"/>
                  <a:gd name="T85" fmla="*/ 177 h 326"/>
                  <a:gd name="T86" fmla="*/ 299 w 504"/>
                  <a:gd name="T87" fmla="*/ 177 h 326"/>
                  <a:gd name="T88" fmla="*/ 431 w 504"/>
                  <a:gd name="T89" fmla="*/ 182 h 326"/>
                  <a:gd name="T90" fmla="*/ 431 w 504"/>
                  <a:gd name="T91" fmla="*/ 182 h 326"/>
                  <a:gd name="T92" fmla="*/ 410 w 504"/>
                  <a:gd name="T93" fmla="*/ 212 h 326"/>
                  <a:gd name="T94" fmla="*/ 410 w 504"/>
                  <a:gd name="T95" fmla="*/ 212 h 326"/>
                  <a:gd name="T96" fmla="*/ 157 w 504"/>
                  <a:gd name="T97" fmla="*/ 287 h 326"/>
                  <a:gd name="T98" fmla="*/ 157 w 504"/>
                  <a:gd name="T99" fmla="*/ 287 h 326"/>
                  <a:gd name="T100" fmla="*/ 115 w 504"/>
                  <a:gd name="T101" fmla="*/ 296 h 326"/>
                  <a:gd name="T102" fmla="*/ 115 w 504"/>
                  <a:gd name="T103" fmla="*/ 296 h 326"/>
                  <a:gd name="T104" fmla="*/ 207 w 504"/>
                  <a:gd name="T105" fmla="*/ 298 h 326"/>
                  <a:gd name="T106" fmla="*/ 207 w 504"/>
                  <a:gd name="T107" fmla="*/ 298 h 326"/>
                  <a:gd name="T108" fmla="*/ 361 w 504"/>
                  <a:gd name="T109" fmla="*/ 305 h 326"/>
                  <a:gd name="T110" fmla="*/ 361 w 504"/>
                  <a:gd name="T111" fmla="*/ 305 h 326"/>
                  <a:gd name="T112" fmla="*/ 368 w 504"/>
                  <a:gd name="T113" fmla="*/ 318 h 326"/>
                  <a:gd name="T114" fmla="*/ 368 w 504"/>
                  <a:gd name="T115" fmla="*/ 318 h 326"/>
                  <a:gd name="T116" fmla="*/ 358 w 504"/>
                  <a:gd name="T117" fmla="*/ 32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04" h="326">
                    <a:moveTo>
                      <a:pt x="358" y="325"/>
                    </a:moveTo>
                    <a:lnTo>
                      <a:pt x="358" y="325"/>
                    </a:lnTo>
                    <a:cubicBezTo>
                      <a:pt x="357" y="325"/>
                      <a:pt x="356" y="325"/>
                      <a:pt x="356" y="325"/>
                    </a:cubicBezTo>
                    <a:lnTo>
                      <a:pt x="356" y="325"/>
                    </a:lnTo>
                    <a:cubicBezTo>
                      <a:pt x="343" y="321"/>
                      <a:pt x="277" y="320"/>
                      <a:pt x="206" y="319"/>
                    </a:cubicBezTo>
                    <a:lnTo>
                      <a:pt x="206" y="319"/>
                    </a:lnTo>
                    <a:cubicBezTo>
                      <a:pt x="169" y="318"/>
                      <a:pt x="128" y="317"/>
                      <a:pt x="88" y="316"/>
                    </a:cubicBezTo>
                    <a:lnTo>
                      <a:pt x="88" y="316"/>
                    </a:lnTo>
                    <a:cubicBezTo>
                      <a:pt x="66" y="315"/>
                      <a:pt x="53" y="315"/>
                      <a:pt x="52" y="303"/>
                    </a:cubicBezTo>
                    <a:lnTo>
                      <a:pt x="52" y="303"/>
                    </a:lnTo>
                    <a:cubicBezTo>
                      <a:pt x="50" y="290"/>
                      <a:pt x="59" y="287"/>
                      <a:pt x="152" y="268"/>
                    </a:cubicBezTo>
                    <a:lnTo>
                      <a:pt x="152" y="268"/>
                    </a:lnTo>
                    <a:cubicBezTo>
                      <a:pt x="234" y="250"/>
                      <a:pt x="356" y="223"/>
                      <a:pt x="399" y="195"/>
                    </a:cubicBezTo>
                    <a:lnTo>
                      <a:pt x="399" y="195"/>
                    </a:lnTo>
                    <a:cubicBezTo>
                      <a:pt x="402" y="193"/>
                      <a:pt x="404" y="192"/>
                      <a:pt x="406" y="190"/>
                    </a:cubicBezTo>
                    <a:lnTo>
                      <a:pt x="406" y="190"/>
                    </a:lnTo>
                    <a:cubicBezTo>
                      <a:pt x="387" y="189"/>
                      <a:pt x="344" y="193"/>
                      <a:pt x="302" y="197"/>
                    </a:cubicBezTo>
                    <a:lnTo>
                      <a:pt x="302" y="197"/>
                    </a:lnTo>
                    <a:cubicBezTo>
                      <a:pt x="230" y="205"/>
                      <a:pt x="133" y="214"/>
                      <a:pt x="45" y="209"/>
                    </a:cubicBezTo>
                    <a:lnTo>
                      <a:pt x="45" y="209"/>
                    </a:lnTo>
                    <a:cubicBezTo>
                      <a:pt x="16" y="208"/>
                      <a:pt x="3" y="206"/>
                      <a:pt x="1" y="193"/>
                    </a:cubicBezTo>
                    <a:lnTo>
                      <a:pt x="1" y="193"/>
                    </a:lnTo>
                    <a:cubicBezTo>
                      <a:pt x="0" y="177"/>
                      <a:pt x="14" y="172"/>
                      <a:pt x="199" y="135"/>
                    </a:cubicBezTo>
                    <a:lnTo>
                      <a:pt x="199" y="135"/>
                    </a:lnTo>
                    <a:cubicBezTo>
                      <a:pt x="296" y="114"/>
                      <a:pt x="455" y="83"/>
                      <a:pt x="480" y="63"/>
                    </a:cubicBezTo>
                    <a:lnTo>
                      <a:pt x="480" y="63"/>
                    </a:lnTo>
                    <a:cubicBezTo>
                      <a:pt x="393" y="22"/>
                      <a:pt x="43" y="77"/>
                      <a:pt x="41" y="78"/>
                    </a:cubicBezTo>
                    <a:lnTo>
                      <a:pt x="41" y="78"/>
                    </a:lnTo>
                    <a:cubicBezTo>
                      <a:pt x="35" y="79"/>
                      <a:pt x="30" y="75"/>
                      <a:pt x="29" y="69"/>
                    </a:cubicBezTo>
                    <a:lnTo>
                      <a:pt x="29" y="69"/>
                    </a:lnTo>
                    <a:cubicBezTo>
                      <a:pt x="28" y="64"/>
                      <a:pt x="31" y="59"/>
                      <a:pt x="37" y="58"/>
                    </a:cubicBezTo>
                    <a:lnTo>
                      <a:pt x="37" y="58"/>
                    </a:lnTo>
                    <a:cubicBezTo>
                      <a:pt x="52" y="55"/>
                      <a:pt x="397" y="0"/>
                      <a:pt x="490" y="45"/>
                    </a:cubicBezTo>
                    <a:lnTo>
                      <a:pt x="490" y="45"/>
                    </a:lnTo>
                    <a:cubicBezTo>
                      <a:pt x="502" y="51"/>
                      <a:pt x="503" y="58"/>
                      <a:pt x="503" y="64"/>
                    </a:cubicBezTo>
                    <a:lnTo>
                      <a:pt x="503" y="64"/>
                    </a:lnTo>
                    <a:cubicBezTo>
                      <a:pt x="500" y="90"/>
                      <a:pt x="425" y="109"/>
                      <a:pt x="203" y="154"/>
                    </a:cubicBezTo>
                    <a:lnTo>
                      <a:pt x="203" y="154"/>
                    </a:lnTo>
                    <a:cubicBezTo>
                      <a:pt x="145" y="166"/>
                      <a:pt x="80" y="179"/>
                      <a:pt x="45" y="189"/>
                    </a:cubicBezTo>
                    <a:lnTo>
                      <a:pt x="45" y="189"/>
                    </a:lnTo>
                    <a:cubicBezTo>
                      <a:pt x="45" y="189"/>
                      <a:pt x="46" y="189"/>
                      <a:pt x="47" y="189"/>
                    </a:cubicBezTo>
                    <a:lnTo>
                      <a:pt x="47" y="189"/>
                    </a:lnTo>
                    <a:cubicBezTo>
                      <a:pt x="132" y="193"/>
                      <a:pt x="225" y="184"/>
                      <a:pt x="299" y="177"/>
                    </a:cubicBezTo>
                    <a:lnTo>
                      <a:pt x="299" y="177"/>
                    </a:lnTo>
                    <a:cubicBezTo>
                      <a:pt x="397" y="168"/>
                      <a:pt x="425" y="166"/>
                      <a:pt x="431" y="182"/>
                    </a:cubicBezTo>
                    <a:lnTo>
                      <a:pt x="431" y="182"/>
                    </a:lnTo>
                    <a:cubicBezTo>
                      <a:pt x="435" y="194"/>
                      <a:pt x="423" y="204"/>
                      <a:pt x="410" y="212"/>
                    </a:cubicBezTo>
                    <a:lnTo>
                      <a:pt x="410" y="212"/>
                    </a:lnTo>
                    <a:cubicBezTo>
                      <a:pt x="364" y="243"/>
                      <a:pt x="244" y="269"/>
                      <a:pt x="157" y="287"/>
                    </a:cubicBezTo>
                    <a:lnTo>
                      <a:pt x="157" y="287"/>
                    </a:lnTo>
                    <a:cubicBezTo>
                      <a:pt x="142" y="290"/>
                      <a:pt x="127" y="293"/>
                      <a:pt x="115" y="296"/>
                    </a:cubicBezTo>
                    <a:lnTo>
                      <a:pt x="115" y="296"/>
                    </a:lnTo>
                    <a:cubicBezTo>
                      <a:pt x="146" y="297"/>
                      <a:pt x="178" y="298"/>
                      <a:pt x="207" y="298"/>
                    </a:cubicBezTo>
                    <a:lnTo>
                      <a:pt x="207" y="298"/>
                    </a:lnTo>
                    <a:cubicBezTo>
                      <a:pt x="296" y="300"/>
                      <a:pt x="346" y="301"/>
                      <a:pt x="361" y="305"/>
                    </a:cubicBezTo>
                    <a:lnTo>
                      <a:pt x="361" y="305"/>
                    </a:lnTo>
                    <a:cubicBezTo>
                      <a:pt x="366" y="307"/>
                      <a:pt x="370" y="312"/>
                      <a:pt x="368" y="318"/>
                    </a:cubicBezTo>
                    <a:lnTo>
                      <a:pt x="368" y="318"/>
                    </a:lnTo>
                    <a:cubicBezTo>
                      <a:pt x="366" y="322"/>
                      <a:pt x="363" y="325"/>
                      <a:pt x="358" y="325"/>
                    </a:cubicBezTo>
                  </a:path>
                </a:pathLst>
              </a:cu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3" name="Freeform 42">
              <a:extLst>
                <a:ext uri="{FF2B5EF4-FFF2-40B4-BE49-F238E27FC236}">
                  <a16:creationId xmlns:a16="http://schemas.microsoft.com/office/drawing/2014/main" id="{7614559E-D2CD-2946-8574-ADC3CFA834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957550" y="12922341"/>
              <a:ext cx="6580537" cy="38452"/>
            </a:xfrm>
            <a:custGeom>
              <a:avLst/>
              <a:gdLst>
                <a:gd name="T0" fmla="*/ 5265 w 5282"/>
                <a:gd name="T1" fmla="*/ 31 h 32"/>
                <a:gd name="T2" fmla="*/ 15 w 5282"/>
                <a:gd name="T3" fmla="*/ 31 h 32"/>
                <a:gd name="T4" fmla="*/ 15 w 5282"/>
                <a:gd name="T5" fmla="*/ 31 h 32"/>
                <a:gd name="T6" fmla="*/ 0 w 5282"/>
                <a:gd name="T7" fmla="*/ 16 h 32"/>
                <a:gd name="T8" fmla="*/ 0 w 5282"/>
                <a:gd name="T9" fmla="*/ 16 h 32"/>
                <a:gd name="T10" fmla="*/ 15 w 5282"/>
                <a:gd name="T11" fmla="*/ 0 h 32"/>
                <a:gd name="T12" fmla="*/ 5265 w 5282"/>
                <a:gd name="T13" fmla="*/ 0 h 32"/>
                <a:gd name="T14" fmla="*/ 5265 w 5282"/>
                <a:gd name="T15" fmla="*/ 0 h 32"/>
                <a:gd name="T16" fmla="*/ 5281 w 5282"/>
                <a:gd name="T17" fmla="*/ 16 h 32"/>
                <a:gd name="T18" fmla="*/ 5281 w 5282"/>
                <a:gd name="T19" fmla="*/ 16 h 32"/>
                <a:gd name="T20" fmla="*/ 5265 w 5282"/>
                <a:gd name="T21" fmla="*/ 3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282" h="32">
                  <a:moveTo>
                    <a:pt x="5265" y="31"/>
                  </a:moveTo>
                  <a:lnTo>
                    <a:pt x="15" y="31"/>
                  </a:lnTo>
                  <a:lnTo>
                    <a:pt x="15" y="31"/>
                  </a:lnTo>
                  <a:cubicBezTo>
                    <a:pt x="7" y="31"/>
                    <a:pt x="0" y="24"/>
                    <a:pt x="0" y="16"/>
                  </a:cubicBezTo>
                  <a:lnTo>
                    <a:pt x="0" y="16"/>
                  </a:lnTo>
                  <a:cubicBezTo>
                    <a:pt x="0" y="8"/>
                    <a:pt x="7" y="0"/>
                    <a:pt x="15" y="0"/>
                  </a:cubicBezTo>
                  <a:lnTo>
                    <a:pt x="5265" y="0"/>
                  </a:lnTo>
                  <a:lnTo>
                    <a:pt x="5265" y="0"/>
                  </a:lnTo>
                  <a:cubicBezTo>
                    <a:pt x="5274" y="0"/>
                    <a:pt x="5281" y="8"/>
                    <a:pt x="5281" y="16"/>
                  </a:cubicBezTo>
                  <a:lnTo>
                    <a:pt x="5281" y="16"/>
                  </a:lnTo>
                  <a:cubicBezTo>
                    <a:pt x="5281" y="24"/>
                    <a:pt x="5274" y="31"/>
                    <a:pt x="5265" y="31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949EA15-3BDC-4342-9C2C-6F7DE482D8A8}"/>
                </a:ext>
              </a:extLst>
            </p:cNvPr>
            <p:cNvGrpSpPr/>
            <p:nvPr/>
          </p:nvGrpSpPr>
          <p:grpSpPr>
            <a:xfrm>
              <a:off x="13518113" y="8928977"/>
              <a:ext cx="2460834" cy="3998856"/>
              <a:chOff x="13518113" y="8928977"/>
              <a:chExt cx="2460834" cy="3998856"/>
            </a:xfrm>
          </p:grpSpPr>
          <p:sp>
            <p:nvSpPr>
              <p:cNvPr id="15" name="Freeform 43">
                <a:extLst>
                  <a:ext uri="{FF2B5EF4-FFF2-40B4-BE49-F238E27FC236}">
                    <a16:creationId xmlns:a16="http://schemas.microsoft.com/office/drawing/2014/main" id="{BDBDA172-B3A4-B64D-A3EE-AA8644B8F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8113" y="8928977"/>
                <a:ext cx="2460834" cy="2724496"/>
              </a:xfrm>
              <a:custGeom>
                <a:avLst/>
                <a:gdLst>
                  <a:gd name="T0" fmla="*/ 564 w 1974"/>
                  <a:gd name="T1" fmla="*/ 2148 h 2186"/>
                  <a:gd name="T2" fmla="*/ 564 w 1974"/>
                  <a:gd name="T3" fmla="*/ 2148 h 2186"/>
                  <a:gd name="T4" fmla="*/ 25 w 1974"/>
                  <a:gd name="T5" fmla="*/ 1657 h 2186"/>
                  <a:gd name="T6" fmla="*/ 25 w 1974"/>
                  <a:gd name="T7" fmla="*/ 1657 h 2186"/>
                  <a:gd name="T8" fmla="*/ 252 w 1974"/>
                  <a:gd name="T9" fmla="*/ 1461 h 2186"/>
                  <a:gd name="T10" fmla="*/ 252 w 1974"/>
                  <a:gd name="T11" fmla="*/ 1461 h 2186"/>
                  <a:gd name="T12" fmla="*/ 176 w 1974"/>
                  <a:gd name="T13" fmla="*/ 1103 h 2186"/>
                  <a:gd name="T14" fmla="*/ 176 w 1974"/>
                  <a:gd name="T15" fmla="*/ 1103 h 2186"/>
                  <a:gd name="T16" fmla="*/ 324 w 1974"/>
                  <a:gd name="T17" fmla="*/ 950 h 2186"/>
                  <a:gd name="T18" fmla="*/ 324 w 1974"/>
                  <a:gd name="T19" fmla="*/ 950 h 2186"/>
                  <a:gd name="T20" fmla="*/ 314 w 1974"/>
                  <a:gd name="T21" fmla="*/ 680 h 2186"/>
                  <a:gd name="T22" fmla="*/ 314 w 1974"/>
                  <a:gd name="T23" fmla="*/ 680 h 2186"/>
                  <a:gd name="T24" fmla="*/ 396 w 1974"/>
                  <a:gd name="T25" fmla="*/ 354 h 2186"/>
                  <a:gd name="T26" fmla="*/ 396 w 1974"/>
                  <a:gd name="T27" fmla="*/ 354 h 2186"/>
                  <a:gd name="T28" fmla="*/ 731 w 1974"/>
                  <a:gd name="T29" fmla="*/ 262 h 2186"/>
                  <a:gd name="T30" fmla="*/ 731 w 1974"/>
                  <a:gd name="T31" fmla="*/ 262 h 2186"/>
                  <a:gd name="T32" fmla="*/ 1013 w 1974"/>
                  <a:gd name="T33" fmla="*/ 109 h 2186"/>
                  <a:gd name="T34" fmla="*/ 1013 w 1974"/>
                  <a:gd name="T35" fmla="*/ 109 h 2186"/>
                  <a:gd name="T36" fmla="*/ 1279 w 1974"/>
                  <a:gd name="T37" fmla="*/ 302 h 2186"/>
                  <a:gd name="T38" fmla="*/ 1279 w 1974"/>
                  <a:gd name="T39" fmla="*/ 302 h 2186"/>
                  <a:gd name="T40" fmla="*/ 1389 w 1974"/>
                  <a:gd name="T41" fmla="*/ 619 h 2186"/>
                  <a:gd name="T42" fmla="*/ 1389 w 1974"/>
                  <a:gd name="T43" fmla="*/ 619 h 2186"/>
                  <a:gd name="T44" fmla="*/ 1561 w 1974"/>
                  <a:gd name="T45" fmla="*/ 719 h 2186"/>
                  <a:gd name="T46" fmla="*/ 1561 w 1974"/>
                  <a:gd name="T47" fmla="*/ 719 h 2186"/>
                  <a:gd name="T48" fmla="*/ 1519 w 1974"/>
                  <a:gd name="T49" fmla="*/ 1082 h 2186"/>
                  <a:gd name="T50" fmla="*/ 1519 w 1974"/>
                  <a:gd name="T51" fmla="*/ 1082 h 2186"/>
                  <a:gd name="T52" fmla="*/ 1711 w 1974"/>
                  <a:gd name="T53" fmla="*/ 1402 h 2186"/>
                  <a:gd name="T54" fmla="*/ 1711 w 1974"/>
                  <a:gd name="T55" fmla="*/ 1402 h 2186"/>
                  <a:gd name="T56" fmla="*/ 1693 w 1974"/>
                  <a:gd name="T57" fmla="*/ 1940 h 2186"/>
                  <a:gd name="T58" fmla="*/ 1693 w 1974"/>
                  <a:gd name="T59" fmla="*/ 1940 h 2186"/>
                  <a:gd name="T60" fmla="*/ 564 w 1974"/>
                  <a:gd name="T61" fmla="*/ 2148 h 2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974" h="2186">
                    <a:moveTo>
                      <a:pt x="564" y="2148"/>
                    </a:moveTo>
                    <a:lnTo>
                      <a:pt x="564" y="2148"/>
                    </a:lnTo>
                    <a:cubicBezTo>
                      <a:pt x="564" y="2148"/>
                      <a:pt x="122" y="2132"/>
                      <a:pt x="25" y="1657"/>
                    </a:cubicBezTo>
                    <a:lnTo>
                      <a:pt x="25" y="1657"/>
                    </a:lnTo>
                    <a:cubicBezTo>
                      <a:pt x="25" y="1657"/>
                      <a:pt x="0" y="1494"/>
                      <a:pt x="252" y="1461"/>
                    </a:cubicBezTo>
                    <a:lnTo>
                      <a:pt x="252" y="1461"/>
                    </a:lnTo>
                    <a:cubicBezTo>
                      <a:pt x="504" y="1429"/>
                      <a:pt x="215" y="1244"/>
                      <a:pt x="176" y="1103"/>
                    </a:cubicBezTo>
                    <a:lnTo>
                      <a:pt x="176" y="1103"/>
                    </a:lnTo>
                    <a:cubicBezTo>
                      <a:pt x="139" y="960"/>
                      <a:pt x="254" y="948"/>
                      <a:pt x="324" y="950"/>
                    </a:cubicBezTo>
                    <a:lnTo>
                      <a:pt x="324" y="950"/>
                    </a:lnTo>
                    <a:cubicBezTo>
                      <a:pt x="394" y="953"/>
                      <a:pt x="416" y="835"/>
                      <a:pt x="314" y="680"/>
                    </a:cubicBezTo>
                    <a:lnTo>
                      <a:pt x="314" y="680"/>
                    </a:lnTo>
                    <a:cubicBezTo>
                      <a:pt x="212" y="526"/>
                      <a:pt x="296" y="359"/>
                      <a:pt x="396" y="354"/>
                    </a:cubicBezTo>
                    <a:lnTo>
                      <a:pt x="396" y="354"/>
                    </a:lnTo>
                    <a:cubicBezTo>
                      <a:pt x="496" y="349"/>
                      <a:pt x="688" y="469"/>
                      <a:pt x="731" y="262"/>
                    </a:cubicBezTo>
                    <a:lnTo>
                      <a:pt x="731" y="262"/>
                    </a:lnTo>
                    <a:cubicBezTo>
                      <a:pt x="773" y="55"/>
                      <a:pt x="937" y="0"/>
                      <a:pt x="1013" y="109"/>
                    </a:cubicBezTo>
                    <a:lnTo>
                      <a:pt x="1013" y="109"/>
                    </a:lnTo>
                    <a:cubicBezTo>
                      <a:pt x="1087" y="219"/>
                      <a:pt x="1119" y="367"/>
                      <a:pt x="1279" y="302"/>
                    </a:cubicBezTo>
                    <a:lnTo>
                      <a:pt x="1279" y="302"/>
                    </a:lnTo>
                    <a:cubicBezTo>
                      <a:pt x="1439" y="237"/>
                      <a:pt x="1496" y="429"/>
                      <a:pt x="1389" y="619"/>
                    </a:cubicBezTo>
                    <a:lnTo>
                      <a:pt x="1389" y="619"/>
                    </a:lnTo>
                    <a:cubicBezTo>
                      <a:pt x="1282" y="808"/>
                      <a:pt x="1484" y="753"/>
                      <a:pt x="1561" y="719"/>
                    </a:cubicBezTo>
                    <a:lnTo>
                      <a:pt x="1561" y="719"/>
                    </a:lnTo>
                    <a:cubicBezTo>
                      <a:pt x="1639" y="684"/>
                      <a:pt x="1618" y="906"/>
                      <a:pt x="1519" y="1082"/>
                    </a:cubicBezTo>
                    <a:lnTo>
                      <a:pt x="1519" y="1082"/>
                    </a:lnTo>
                    <a:cubicBezTo>
                      <a:pt x="1419" y="1260"/>
                      <a:pt x="1449" y="1359"/>
                      <a:pt x="1711" y="1402"/>
                    </a:cubicBezTo>
                    <a:lnTo>
                      <a:pt x="1711" y="1402"/>
                    </a:lnTo>
                    <a:cubicBezTo>
                      <a:pt x="1973" y="1444"/>
                      <a:pt x="1878" y="1761"/>
                      <a:pt x="1693" y="1940"/>
                    </a:cubicBezTo>
                    <a:lnTo>
                      <a:pt x="1693" y="1940"/>
                    </a:lnTo>
                    <a:cubicBezTo>
                      <a:pt x="1509" y="2120"/>
                      <a:pt x="1422" y="2185"/>
                      <a:pt x="564" y="214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" name="Freeform 44">
                <a:extLst>
                  <a:ext uri="{FF2B5EF4-FFF2-40B4-BE49-F238E27FC236}">
                    <a16:creationId xmlns:a16="http://schemas.microsoft.com/office/drawing/2014/main" id="{6852241D-6D47-8342-8136-C14456F4A1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1492" y="9434327"/>
                <a:ext cx="1554502" cy="2142245"/>
              </a:xfrm>
              <a:custGeom>
                <a:avLst/>
                <a:gdLst>
                  <a:gd name="T0" fmla="*/ 1244 w 1249"/>
                  <a:gd name="T1" fmla="*/ 1223 h 1720"/>
                  <a:gd name="T2" fmla="*/ 1231 w 1249"/>
                  <a:gd name="T3" fmla="*/ 1222 h 1720"/>
                  <a:gd name="T4" fmla="*/ 755 w 1249"/>
                  <a:gd name="T5" fmla="*/ 1499 h 1720"/>
                  <a:gd name="T6" fmla="*/ 585 w 1249"/>
                  <a:gd name="T7" fmla="*/ 1531 h 1720"/>
                  <a:gd name="T8" fmla="*/ 491 w 1249"/>
                  <a:gd name="T9" fmla="*/ 978 h 1720"/>
                  <a:gd name="T10" fmla="*/ 842 w 1249"/>
                  <a:gd name="T11" fmla="*/ 662 h 1720"/>
                  <a:gd name="T12" fmla="*/ 849 w 1249"/>
                  <a:gd name="T13" fmla="*/ 650 h 1720"/>
                  <a:gd name="T14" fmla="*/ 837 w 1249"/>
                  <a:gd name="T15" fmla="*/ 643 h 1720"/>
                  <a:gd name="T16" fmla="*/ 487 w 1249"/>
                  <a:gd name="T17" fmla="*/ 944 h 1720"/>
                  <a:gd name="T18" fmla="*/ 465 w 1249"/>
                  <a:gd name="T19" fmla="*/ 399 h 1720"/>
                  <a:gd name="T20" fmla="*/ 719 w 1249"/>
                  <a:gd name="T21" fmla="*/ 175 h 1720"/>
                  <a:gd name="T22" fmla="*/ 724 w 1249"/>
                  <a:gd name="T23" fmla="*/ 162 h 1720"/>
                  <a:gd name="T24" fmla="*/ 711 w 1249"/>
                  <a:gd name="T25" fmla="*/ 157 h 1720"/>
                  <a:gd name="T26" fmla="*/ 466 w 1249"/>
                  <a:gd name="T27" fmla="*/ 363 h 1720"/>
                  <a:gd name="T28" fmla="*/ 487 w 1249"/>
                  <a:gd name="T29" fmla="*/ 11 h 1720"/>
                  <a:gd name="T30" fmla="*/ 479 w 1249"/>
                  <a:gd name="T31" fmla="*/ 0 h 1720"/>
                  <a:gd name="T32" fmla="*/ 468 w 1249"/>
                  <a:gd name="T33" fmla="*/ 10 h 1720"/>
                  <a:gd name="T34" fmla="*/ 447 w 1249"/>
                  <a:gd name="T35" fmla="*/ 344 h 1720"/>
                  <a:gd name="T36" fmla="*/ 183 w 1249"/>
                  <a:gd name="T37" fmla="*/ 216 h 1720"/>
                  <a:gd name="T38" fmla="*/ 171 w 1249"/>
                  <a:gd name="T39" fmla="*/ 223 h 1720"/>
                  <a:gd name="T40" fmla="*/ 178 w 1249"/>
                  <a:gd name="T41" fmla="*/ 236 h 1720"/>
                  <a:gd name="T42" fmla="*/ 446 w 1249"/>
                  <a:gd name="T43" fmla="*/ 369 h 1720"/>
                  <a:gd name="T44" fmla="*/ 446 w 1249"/>
                  <a:gd name="T45" fmla="*/ 394 h 1720"/>
                  <a:gd name="T46" fmla="*/ 446 w 1249"/>
                  <a:gd name="T47" fmla="*/ 397 h 1720"/>
                  <a:gd name="T48" fmla="*/ 470 w 1249"/>
                  <a:gd name="T49" fmla="*/ 975 h 1720"/>
                  <a:gd name="T50" fmla="*/ 471 w 1249"/>
                  <a:gd name="T51" fmla="*/ 980 h 1720"/>
                  <a:gd name="T52" fmla="*/ 46 w 1249"/>
                  <a:gd name="T53" fmla="*/ 804 h 1720"/>
                  <a:gd name="T54" fmla="*/ 36 w 1249"/>
                  <a:gd name="T55" fmla="*/ 815 h 1720"/>
                  <a:gd name="T56" fmla="*/ 46 w 1249"/>
                  <a:gd name="T57" fmla="*/ 825 h 1720"/>
                  <a:gd name="T58" fmla="*/ 475 w 1249"/>
                  <a:gd name="T59" fmla="*/ 1013 h 1720"/>
                  <a:gd name="T60" fmla="*/ 565 w 1249"/>
                  <a:gd name="T61" fmla="*/ 1532 h 1720"/>
                  <a:gd name="T62" fmla="*/ 370 w 1249"/>
                  <a:gd name="T63" fmla="*/ 1521 h 1720"/>
                  <a:gd name="T64" fmla="*/ 18 w 1249"/>
                  <a:gd name="T65" fmla="*/ 1368 h 1720"/>
                  <a:gd name="T66" fmla="*/ 4 w 1249"/>
                  <a:gd name="T67" fmla="*/ 1370 h 1720"/>
                  <a:gd name="T68" fmla="*/ 5 w 1249"/>
                  <a:gd name="T69" fmla="*/ 1384 h 1720"/>
                  <a:gd name="T70" fmla="*/ 366 w 1249"/>
                  <a:gd name="T71" fmla="*/ 1540 h 1720"/>
                  <a:gd name="T72" fmla="*/ 514 w 1249"/>
                  <a:gd name="T73" fmla="*/ 1553 h 1720"/>
                  <a:gd name="T74" fmla="*/ 569 w 1249"/>
                  <a:gd name="T75" fmla="*/ 1551 h 1720"/>
                  <a:gd name="T76" fmla="*/ 614 w 1249"/>
                  <a:gd name="T77" fmla="*/ 1712 h 1720"/>
                  <a:gd name="T78" fmla="*/ 624 w 1249"/>
                  <a:gd name="T79" fmla="*/ 1719 h 1720"/>
                  <a:gd name="T80" fmla="*/ 627 w 1249"/>
                  <a:gd name="T81" fmla="*/ 1718 h 1720"/>
                  <a:gd name="T82" fmla="*/ 633 w 1249"/>
                  <a:gd name="T83" fmla="*/ 1705 h 1720"/>
                  <a:gd name="T84" fmla="*/ 589 w 1249"/>
                  <a:gd name="T85" fmla="*/ 1550 h 1720"/>
                  <a:gd name="T86" fmla="*/ 760 w 1249"/>
                  <a:gd name="T87" fmla="*/ 1518 h 1720"/>
                  <a:gd name="T88" fmla="*/ 1244 w 1249"/>
                  <a:gd name="T89" fmla="*/ 1238 h 17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249" h="1720">
                    <a:moveTo>
                      <a:pt x="1244" y="1223"/>
                    </a:moveTo>
                    <a:lnTo>
                      <a:pt x="1244" y="1223"/>
                    </a:lnTo>
                    <a:cubicBezTo>
                      <a:pt x="1241" y="1219"/>
                      <a:pt x="1235" y="1219"/>
                      <a:pt x="1231" y="1222"/>
                    </a:cubicBezTo>
                    <a:lnTo>
                      <a:pt x="1231" y="1222"/>
                    </a:lnTo>
                    <a:cubicBezTo>
                      <a:pt x="1076" y="1360"/>
                      <a:pt x="916" y="1453"/>
                      <a:pt x="755" y="1499"/>
                    </a:cubicBezTo>
                    <a:lnTo>
                      <a:pt x="755" y="1499"/>
                    </a:lnTo>
                    <a:cubicBezTo>
                      <a:pt x="698" y="1515"/>
                      <a:pt x="641" y="1526"/>
                      <a:pt x="585" y="1531"/>
                    </a:cubicBezTo>
                    <a:lnTo>
                      <a:pt x="585" y="1531"/>
                    </a:lnTo>
                    <a:cubicBezTo>
                      <a:pt x="554" y="1405"/>
                      <a:pt x="515" y="1215"/>
                      <a:pt x="491" y="978"/>
                    </a:cubicBezTo>
                    <a:lnTo>
                      <a:pt x="491" y="978"/>
                    </a:lnTo>
                    <a:cubicBezTo>
                      <a:pt x="507" y="948"/>
                      <a:pt x="632" y="728"/>
                      <a:pt x="842" y="662"/>
                    </a:cubicBezTo>
                    <a:lnTo>
                      <a:pt x="842" y="662"/>
                    </a:lnTo>
                    <a:cubicBezTo>
                      <a:pt x="848" y="660"/>
                      <a:pt x="851" y="655"/>
                      <a:pt x="849" y="650"/>
                    </a:cubicBezTo>
                    <a:lnTo>
                      <a:pt x="849" y="650"/>
                    </a:lnTo>
                    <a:cubicBezTo>
                      <a:pt x="847" y="644"/>
                      <a:pt x="842" y="641"/>
                      <a:pt x="837" y="643"/>
                    </a:cubicBezTo>
                    <a:lnTo>
                      <a:pt x="837" y="643"/>
                    </a:lnTo>
                    <a:cubicBezTo>
                      <a:pt x="650" y="701"/>
                      <a:pt x="529" y="876"/>
                      <a:pt x="487" y="944"/>
                    </a:cubicBezTo>
                    <a:lnTo>
                      <a:pt x="487" y="944"/>
                    </a:lnTo>
                    <a:cubicBezTo>
                      <a:pt x="472" y="782"/>
                      <a:pt x="462" y="598"/>
                      <a:pt x="465" y="399"/>
                    </a:cubicBezTo>
                    <a:lnTo>
                      <a:pt x="465" y="399"/>
                    </a:lnTo>
                    <a:cubicBezTo>
                      <a:pt x="480" y="378"/>
                      <a:pt x="579" y="236"/>
                      <a:pt x="719" y="175"/>
                    </a:cubicBezTo>
                    <a:lnTo>
                      <a:pt x="719" y="175"/>
                    </a:lnTo>
                    <a:cubicBezTo>
                      <a:pt x="723" y="173"/>
                      <a:pt x="726" y="167"/>
                      <a:pt x="724" y="162"/>
                    </a:cubicBezTo>
                    <a:lnTo>
                      <a:pt x="724" y="162"/>
                    </a:lnTo>
                    <a:cubicBezTo>
                      <a:pt x="722" y="157"/>
                      <a:pt x="716" y="154"/>
                      <a:pt x="711" y="157"/>
                    </a:cubicBezTo>
                    <a:lnTo>
                      <a:pt x="711" y="157"/>
                    </a:lnTo>
                    <a:cubicBezTo>
                      <a:pt x="592" y="209"/>
                      <a:pt x="503" y="314"/>
                      <a:pt x="466" y="363"/>
                    </a:cubicBezTo>
                    <a:lnTo>
                      <a:pt x="466" y="363"/>
                    </a:lnTo>
                    <a:cubicBezTo>
                      <a:pt x="469" y="250"/>
                      <a:pt x="476" y="133"/>
                      <a:pt x="487" y="11"/>
                    </a:cubicBezTo>
                    <a:lnTo>
                      <a:pt x="487" y="11"/>
                    </a:lnTo>
                    <a:cubicBezTo>
                      <a:pt x="488" y="6"/>
                      <a:pt x="485" y="1"/>
                      <a:pt x="479" y="0"/>
                    </a:cubicBezTo>
                    <a:lnTo>
                      <a:pt x="479" y="0"/>
                    </a:lnTo>
                    <a:cubicBezTo>
                      <a:pt x="473" y="0"/>
                      <a:pt x="468" y="4"/>
                      <a:pt x="468" y="10"/>
                    </a:cubicBezTo>
                    <a:lnTo>
                      <a:pt x="468" y="10"/>
                    </a:lnTo>
                    <a:cubicBezTo>
                      <a:pt x="456" y="125"/>
                      <a:pt x="450" y="237"/>
                      <a:pt x="447" y="344"/>
                    </a:cubicBezTo>
                    <a:lnTo>
                      <a:pt x="447" y="344"/>
                    </a:lnTo>
                    <a:cubicBezTo>
                      <a:pt x="335" y="259"/>
                      <a:pt x="190" y="218"/>
                      <a:pt x="183" y="216"/>
                    </a:cubicBezTo>
                    <a:lnTo>
                      <a:pt x="183" y="216"/>
                    </a:lnTo>
                    <a:cubicBezTo>
                      <a:pt x="178" y="215"/>
                      <a:pt x="172" y="218"/>
                      <a:pt x="171" y="223"/>
                    </a:cubicBezTo>
                    <a:lnTo>
                      <a:pt x="171" y="223"/>
                    </a:lnTo>
                    <a:cubicBezTo>
                      <a:pt x="170" y="228"/>
                      <a:pt x="173" y="234"/>
                      <a:pt x="178" y="236"/>
                    </a:cubicBezTo>
                    <a:lnTo>
                      <a:pt x="178" y="236"/>
                    </a:lnTo>
                    <a:cubicBezTo>
                      <a:pt x="180" y="236"/>
                      <a:pt x="336" y="280"/>
                      <a:pt x="446" y="369"/>
                    </a:cubicBezTo>
                    <a:lnTo>
                      <a:pt x="446" y="369"/>
                    </a:lnTo>
                    <a:cubicBezTo>
                      <a:pt x="446" y="377"/>
                      <a:pt x="446" y="386"/>
                      <a:pt x="446" y="394"/>
                    </a:cubicBezTo>
                    <a:lnTo>
                      <a:pt x="446" y="394"/>
                    </a:lnTo>
                    <a:cubicBezTo>
                      <a:pt x="445" y="395"/>
                      <a:pt x="445" y="396"/>
                      <a:pt x="446" y="397"/>
                    </a:cubicBezTo>
                    <a:lnTo>
                      <a:pt x="446" y="397"/>
                    </a:lnTo>
                    <a:cubicBezTo>
                      <a:pt x="442" y="610"/>
                      <a:pt x="453" y="804"/>
                      <a:pt x="470" y="975"/>
                    </a:cubicBezTo>
                    <a:lnTo>
                      <a:pt x="470" y="975"/>
                    </a:lnTo>
                    <a:cubicBezTo>
                      <a:pt x="470" y="976"/>
                      <a:pt x="470" y="978"/>
                      <a:pt x="471" y="980"/>
                    </a:cubicBezTo>
                    <a:lnTo>
                      <a:pt x="471" y="980"/>
                    </a:lnTo>
                    <a:cubicBezTo>
                      <a:pt x="294" y="794"/>
                      <a:pt x="48" y="804"/>
                      <a:pt x="46" y="804"/>
                    </a:cubicBezTo>
                    <a:lnTo>
                      <a:pt x="46" y="804"/>
                    </a:lnTo>
                    <a:cubicBezTo>
                      <a:pt x="40" y="805"/>
                      <a:pt x="36" y="809"/>
                      <a:pt x="36" y="815"/>
                    </a:cubicBezTo>
                    <a:lnTo>
                      <a:pt x="36" y="815"/>
                    </a:lnTo>
                    <a:cubicBezTo>
                      <a:pt x="37" y="820"/>
                      <a:pt x="41" y="825"/>
                      <a:pt x="46" y="825"/>
                    </a:cubicBezTo>
                    <a:lnTo>
                      <a:pt x="46" y="825"/>
                    </a:lnTo>
                    <a:cubicBezTo>
                      <a:pt x="49" y="825"/>
                      <a:pt x="303" y="814"/>
                      <a:pt x="475" y="1013"/>
                    </a:cubicBezTo>
                    <a:lnTo>
                      <a:pt x="475" y="1013"/>
                    </a:lnTo>
                    <a:cubicBezTo>
                      <a:pt x="500" y="1234"/>
                      <a:pt x="535" y="1411"/>
                      <a:pt x="565" y="1532"/>
                    </a:cubicBezTo>
                    <a:lnTo>
                      <a:pt x="565" y="1532"/>
                    </a:lnTo>
                    <a:cubicBezTo>
                      <a:pt x="499" y="1535"/>
                      <a:pt x="434" y="1532"/>
                      <a:pt x="370" y="1521"/>
                    </a:cubicBezTo>
                    <a:lnTo>
                      <a:pt x="370" y="1521"/>
                    </a:lnTo>
                    <a:cubicBezTo>
                      <a:pt x="154" y="1483"/>
                      <a:pt x="19" y="1370"/>
                      <a:pt x="18" y="1368"/>
                    </a:cubicBezTo>
                    <a:lnTo>
                      <a:pt x="18" y="1368"/>
                    </a:lnTo>
                    <a:cubicBezTo>
                      <a:pt x="14" y="1365"/>
                      <a:pt x="7" y="1365"/>
                      <a:pt x="4" y="1370"/>
                    </a:cubicBezTo>
                    <a:lnTo>
                      <a:pt x="4" y="1370"/>
                    </a:lnTo>
                    <a:cubicBezTo>
                      <a:pt x="0" y="1374"/>
                      <a:pt x="1" y="1380"/>
                      <a:pt x="5" y="1384"/>
                    </a:cubicBezTo>
                    <a:lnTo>
                      <a:pt x="5" y="1384"/>
                    </a:lnTo>
                    <a:cubicBezTo>
                      <a:pt x="10" y="1388"/>
                      <a:pt x="145" y="1500"/>
                      <a:pt x="366" y="1540"/>
                    </a:cubicBezTo>
                    <a:lnTo>
                      <a:pt x="366" y="1540"/>
                    </a:lnTo>
                    <a:cubicBezTo>
                      <a:pt x="415" y="1549"/>
                      <a:pt x="465" y="1553"/>
                      <a:pt x="514" y="1553"/>
                    </a:cubicBezTo>
                    <a:lnTo>
                      <a:pt x="514" y="1553"/>
                    </a:lnTo>
                    <a:cubicBezTo>
                      <a:pt x="533" y="1553"/>
                      <a:pt x="551" y="1553"/>
                      <a:pt x="569" y="1551"/>
                    </a:cubicBezTo>
                    <a:lnTo>
                      <a:pt x="569" y="1551"/>
                    </a:lnTo>
                    <a:cubicBezTo>
                      <a:pt x="595" y="1653"/>
                      <a:pt x="613" y="1710"/>
                      <a:pt x="614" y="1712"/>
                    </a:cubicBezTo>
                    <a:lnTo>
                      <a:pt x="614" y="1712"/>
                    </a:lnTo>
                    <a:cubicBezTo>
                      <a:pt x="616" y="1716"/>
                      <a:pt x="619" y="1719"/>
                      <a:pt x="624" y="1719"/>
                    </a:cubicBezTo>
                    <a:lnTo>
                      <a:pt x="624" y="1719"/>
                    </a:lnTo>
                    <a:cubicBezTo>
                      <a:pt x="624" y="1719"/>
                      <a:pt x="626" y="1719"/>
                      <a:pt x="627" y="1718"/>
                    </a:cubicBezTo>
                    <a:lnTo>
                      <a:pt x="627" y="1718"/>
                    </a:lnTo>
                    <a:cubicBezTo>
                      <a:pt x="632" y="1716"/>
                      <a:pt x="635" y="1711"/>
                      <a:pt x="633" y="1705"/>
                    </a:cubicBezTo>
                    <a:lnTo>
                      <a:pt x="633" y="1705"/>
                    </a:lnTo>
                    <a:cubicBezTo>
                      <a:pt x="632" y="1704"/>
                      <a:pt x="614" y="1648"/>
                      <a:pt x="589" y="1550"/>
                    </a:cubicBezTo>
                    <a:lnTo>
                      <a:pt x="589" y="1550"/>
                    </a:lnTo>
                    <a:cubicBezTo>
                      <a:pt x="646" y="1544"/>
                      <a:pt x="703" y="1534"/>
                      <a:pt x="760" y="1518"/>
                    </a:cubicBezTo>
                    <a:lnTo>
                      <a:pt x="760" y="1518"/>
                    </a:lnTo>
                    <a:cubicBezTo>
                      <a:pt x="923" y="1471"/>
                      <a:pt x="1087" y="1377"/>
                      <a:pt x="1244" y="1238"/>
                    </a:cubicBezTo>
                    <a:lnTo>
                      <a:pt x="1244" y="1238"/>
                    </a:lnTo>
                    <a:cubicBezTo>
                      <a:pt x="1248" y="1234"/>
                      <a:pt x="1248" y="1228"/>
                      <a:pt x="1244" y="1223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" name="Freeform 45">
                <a:extLst>
                  <a:ext uri="{FF2B5EF4-FFF2-40B4-BE49-F238E27FC236}">
                    <a16:creationId xmlns:a16="http://schemas.microsoft.com/office/drawing/2014/main" id="{C8C8CC50-FAB3-FA4D-9A20-91C0E9084F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5859" y="11499669"/>
                <a:ext cx="2037881" cy="1428164"/>
              </a:xfrm>
              <a:custGeom>
                <a:avLst/>
                <a:gdLst>
                  <a:gd name="T0" fmla="*/ 1633 w 1634"/>
                  <a:gd name="T1" fmla="*/ 0 h 1145"/>
                  <a:gd name="T2" fmla="*/ 1633 w 1634"/>
                  <a:gd name="T3" fmla="*/ 0 h 1145"/>
                  <a:gd name="T4" fmla="*/ 1556 w 1634"/>
                  <a:gd name="T5" fmla="*/ 380 h 1145"/>
                  <a:gd name="T6" fmla="*/ 1556 w 1634"/>
                  <a:gd name="T7" fmla="*/ 380 h 1145"/>
                  <a:gd name="T8" fmla="*/ 1550 w 1634"/>
                  <a:gd name="T9" fmla="*/ 401 h 1145"/>
                  <a:gd name="T10" fmla="*/ 1550 w 1634"/>
                  <a:gd name="T11" fmla="*/ 401 h 1145"/>
                  <a:gd name="T12" fmla="*/ 817 w 1634"/>
                  <a:gd name="T13" fmla="*/ 1144 h 1145"/>
                  <a:gd name="T14" fmla="*/ 817 w 1634"/>
                  <a:gd name="T15" fmla="*/ 1144 h 1145"/>
                  <a:gd name="T16" fmla="*/ 131 w 1634"/>
                  <a:gd name="T17" fmla="*/ 539 h 1145"/>
                  <a:gd name="T18" fmla="*/ 131 w 1634"/>
                  <a:gd name="T19" fmla="*/ 539 h 1145"/>
                  <a:gd name="T20" fmla="*/ 120 w 1634"/>
                  <a:gd name="T21" fmla="*/ 508 h 1145"/>
                  <a:gd name="T22" fmla="*/ 120 w 1634"/>
                  <a:gd name="T23" fmla="*/ 508 h 1145"/>
                  <a:gd name="T24" fmla="*/ 0 w 1634"/>
                  <a:gd name="T25" fmla="*/ 0 h 1145"/>
                  <a:gd name="T26" fmla="*/ 1633 w 1634"/>
                  <a:gd name="T27" fmla="*/ 0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4" h="1145">
                    <a:moveTo>
                      <a:pt x="1633" y="0"/>
                    </a:moveTo>
                    <a:lnTo>
                      <a:pt x="1633" y="0"/>
                    </a:lnTo>
                    <a:cubicBezTo>
                      <a:pt x="1633" y="0"/>
                      <a:pt x="1617" y="170"/>
                      <a:pt x="1556" y="380"/>
                    </a:cubicBezTo>
                    <a:lnTo>
                      <a:pt x="1556" y="380"/>
                    </a:lnTo>
                    <a:cubicBezTo>
                      <a:pt x="1554" y="387"/>
                      <a:pt x="1552" y="394"/>
                      <a:pt x="1550" y="401"/>
                    </a:cubicBezTo>
                    <a:lnTo>
                      <a:pt x="1550" y="401"/>
                    </a:lnTo>
                    <a:cubicBezTo>
                      <a:pt x="1450" y="731"/>
                      <a:pt x="1241" y="1144"/>
                      <a:pt x="817" y="1144"/>
                    </a:cubicBezTo>
                    <a:lnTo>
                      <a:pt x="817" y="1144"/>
                    </a:lnTo>
                    <a:cubicBezTo>
                      <a:pt x="450" y="1144"/>
                      <a:pt x="244" y="835"/>
                      <a:pt x="131" y="539"/>
                    </a:cubicBezTo>
                    <a:lnTo>
                      <a:pt x="131" y="539"/>
                    </a:lnTo>
                    <a:cubicBezTo>
                      <a:pt x="127" y="529"/>
                      <a:pt x="123" y="519"/>
                      <a:pt x="120" y="508"/>
                    </a:cubicBezTo>
                    <a:lnTo>
                      <a:pt x="120" y="508"/>
                    </a:lnTo>
                    <a:cubicBezTo>
                      <a:pt x="24" y="245"/>
                      <a:pt x="0" y="0"/>
                      <a:pt x="0" y="0"/>
                    </a:cubicBezTo>
                    <a:lnTo>
                      <a:pt x="1633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" name="Freeform 46">
                <a:extLst>
                  <a:ext uri="{FF2B5EF4-FFF2-40B4-BE49-F238E27FC236}">
                    <a16:creationId xmlns:a16="http://schemas.microsoft.com/office/drawing/2014/main" id="{ED3C63D7-FAAA-FB42-B634-192075C68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9662" y="11895161"/>
                <a:ext cx="1790698" cy="307605"/>
              </a:xfrm>
              <a:custGeom>
                <a:avLst/>
                <a:gdLst>
                  <a:gd name="T0" fmla="*/ 1436 w 1437"/>
                  <a:gd name="T1" fmla="*/ 63 h 247"/>
                  <a:gd name="T2" fmla="*/ 1436 w 1437"/>
                  <a:gd name="T3" fmla="*/ 63 h 247"/>
                  <a:gd name="T4" fmla="*/ 1430 w 1437"/>
                  <a:gd name="T5" fmla="*/ 84 h 247"/>
                  <a:gd name="T6" fmla="*/ 1430 w 1437"/>
                  <a:gd name="T7" fmla="*/ 84 h 247"/>
                  <a:gd name="T8" fmla="*/ 1283 w 1437"/>
                  <a:gd name="T9" fmla="*/ 20 h 247"/>
                  <a:gd name="T10" fmla="*/ 1283 w 1437"/>
                  <a:gd name="T11" fmla="*/ 20 h 247"/>
                  <a:gd name="T12" fmla="*/ 1095 w 1437"/>
                  <a:gd name="T13" fmla="*/ 129 h 247"/>
                  <a:gd name="T14" fmla="*/ 1095 w 1437"/>
                  <a:gd name="T15" fmla="*/ 129 h 247"/>
                  <a:gd name="T16" fmla="*/ 892 w 1437"/>
                  <a:gd name="T17" fmla="*/ 246 h 247"/>
                  <a:gd name="T18" fmla="*/ 892 w 1437"/>
                  <a:gd name="T19" fmla="*/ 246 h 247"/>
                  <a:gd name="T20" fmla="*/ 689 w 1437"/>
                  <a:gd name="T21" fmla="*/ 129 h 247"/>
                  <a:gd name="T22" fmla="*/ 689 w 1437"/>
                  <a:gd name="T23" fmla="*/ 129 h 247"/>
                  <a:gd name="T24" fmla="*/ 502 w 1437"/>
                  <a:gd name="T25" fmla="*/ 20 h 247"/>
                  <a:gd name="T26" fmla="*/ 502 w 1437"/>
                  <a:gd name="T27" fmla="*/ 20 h 247"/>
                  <a:gd name="T28" fmla="*/ 314 w 1437"/>
                  <a:gd name="T29" fmla="*/ 129 h 247"/>
                  <a:gd name="T30" fmla="*/ 314 w 1437"/>
                  <a:gd name="T31" fmla="*/ 129 h 247"/>
                  <a:gd name="T32" fmla="*/ 111 w 1437"/>
                  <a:gd name="T33" fmla="*/ 246 h 247"/>
                  <a:gd name="T34" fmla="*/ 111 w 1437"/>
                  <a:gd name="T35" fmla="*/ 246 h 247"/>
                  <a:gd name="T36" fmla="*/ 11 w 1437"/>
                  <a:gd name="T37" fmla="*/ 222 h 247"/>
                  <a:gd name="T38" fmla="*/ 11 w 1437"/>
                  <a:gd name="T39" fmla="*/ 222 h 247"/>
                  <a:gd name="T40" fmla="*/ 0 w 1437"/>
                  <a:gd name="T41" fmla="*/ 191 h 247"/>
                  <a:gd name="T42" fmla="*/ 0 w 1437"/>
                  <a:gd name="T43" fmla="*/ 191 h 247"/>
                  <a:gd name="T44" fmla="*/ 111 w 1437"/>
                  <a:gd name="T45" fmla="*/ 226 h 247"/>
                  <a:gd name="T46" fmla="*/ 111 w 1437"/>
                  <a:gd name="T47" fmla="*/ 226 h 247"/>
                  <a:gd name="T48" fmla="*/ 299 w 1437"/>
                  <a:gd name="T49" fmla="*/ 116 h 247"/>
                  <a:gd name="T50" fmla="*/ 299 w 1437"/>
                  <a:gd name="T51" fmla="*/ 116 h 247"/>
                  <a:gd name="T52" fmla="*/ 502 w 1437"/>
                  <a:gd name="T53" fmla="*/ 0 h 247"/>
                  <a:gd name="T54" fmla="*/ 502 w 1437"/>
                  <a:gd name="T55" fmla="*/ 0 h 247"/>
                  <a:gd name="T56" fmla="*/ 704 w 1437"/>
                  <a:gd name="T57" fmla="*/ 116 h 247"/>
                  <a:gd name="T58" fmla="*/ 704 w 1437"/>
                  <a:gd name="T59" fmla="*/ 116 h 247"/>
                  <a:gd name="T60" fmla="*/ 892 w 1437"/>
                  <a:gd name="T61" fmla="*/ 226 h 247"/>
                  <a:gd name="T62" fmla="*/ 892 w 1437"/>
                  <a:gd name="T63" fmla="*/ 226 h 247"/>
                  <a:gd name="T64" fmla="*/ 1080 w 1437"/>
                  <a:gd name="T65" fmla="*/ 116 h 247"/>
                  <a:gd name="T66" fmla="*/ 1080 w 1437"/>
                  <a:gd name="T67" fmla="*/ 116 h 247"/>
                  <a:gd name="T68" fmla="*/ 1283 w 1437"/>
                  <a:gd name="T69" fmla="*/ 0 h 247"/>
                  <a:gd name="T70" fmla="*/ 1283 w 1437"/>
                  <a:gd name="T71" fmla="*/ 0 h 247"/>
                  <a:gd name="T72" fmla="*/ 1436 w 1437"/>
                  <a:gd name="T73" fmla="*/ 6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437" h="247">
                    <a:moveTo>
                      <a:pt x="1436" y="63"/>
                    </a:moveTo>
                    <a:lnTo>
                      <a:pt x="1436" y="63"/>
                    </a:lnTo>
                    <a:cubicBezTo>
                      <a:pt x="1434" y="70"/>
                      <a:pt x="1432" y="77"/>
                      <a:pt x="1430" y="84"/>
                    </a:cubicBezTo>
                    <a:lnTo>
                      <a:pt x="1430" y="84"/>
                    </a:lnTo>
                    <a:cubicBezTo>
                      <a:pt x="1393" y="47"/>
                      <a:pt x="1350" y="20"/>
                      <a:pt x="1283" y="20"/>
                    </a:cubicBezTo>
                    <a:lnTo>
                      <a:pt x="1283" y="20"/>
                    </a:lnTo>
                    <a:cubicBezTo>
                      <a:pt x="1190" y="20"/>
                      <a:pt x="1144" y="73"/>
                      <a:pt x="1095" y="129"/>
                    </a:cubicBezTo>
                    <a:lnTo>
                      <a:pt x="1095" y="129"/>
                    </a:lnTo>
                    <a:cubicBezTo>
                      <a:pt x="1045" y="186"/>
                      <a:pt x="995" y="246"/>
                      <a:pt x="892" y="246"/>
                    </a:cubicBezTo>
                    <a:lnTo>
                      <a:pt x="892" y="246"/>
                    </a:lnTo>
                    <a:cubicBezTo>
                      <a:pt x="790" y="246"/>
                      <a:pt x="739" y="186"/>
                      <a:pt x="689" y="129"/>
                    </a:cubicBezTo>
                    <a:lnTo>
                      <a:pt x="689" y="129"/>
                    </a:lnTo>
                    <a:cubicBezTo>
                      <a:pt x="641" y="73"/>
                      <a:pt x="595" y="20"/>
                      <a:pt x="502" y="20"/>
                    </a:cubicBezTo>
                    <a:lnTo>
                      <a:pt x="502" y="20"/>
                    </a:lnTo>
                    <a:cubicBezTo>
                      <a:pt x="409" y="20"/>
                      <a:pt x="362" y="73"/>
                      <a:pt x="314" y="129"/>
                    </a:cubicBezTo>
                    <a:lnTo>
                      <a:pt x="314" y="129"/>
                    </a:lnTo>
                    <a:cubicBezTo>
                      <a:pt x="264" y="186"/>
                      <a:pt x="213" y="246"/>
                      <a:pt x="111" y="246"/>
                    </a:cubicBezTo>
                    <a:lnTo>
                      <a:pt x="111" y="246"/>
                    </a:lnTo>
                    <a:cubicBezTo>
                      <a:pt x="70" y="246"/>
                      <a:pt x="38" y="236"/>
                      <a:pt x="11" y="222"/>
                    </a:cubicBezTo>
                    <a:lnTo>
                      <a:pt x="11" y="222"/>
                    </a:lnTo>
                    <a:cubicBezTo>
                      <a:pt x="7" y="212"/>
                      <a:pt x="3" y="202"/>
                      <a:pt x="0" y="191"/>
                    </a:cubicBezTo>
                    <a:lnTo>
                      <a:pt x="0" y="191"/>
                    </a:lnTo>
                    <a:cubicBezTo>
                      <a:pt x="29" y="212"/>
                      <a:pt x="64" y="226"/>
                      <a:pt x="111" y="226"/>
                    </a:cubicBezTo>
                    <a:lnTo>
                      <a:pt x="111" y="226"/>
                    </a:lnTo>
                    <a:cubicBezTo>
                      <a:pt x="204" y="226"/>
                      <a:pt x="250" y="172"/>
                      <a:pt x="299" y="116"/>
                    </a:cubicBezTo>
                    <a:lnTo>
                      <a:pt x="299" y="116"/>
                    </a:lnTo>
                    <a:cubicBezTo>
                      <a:pt x="348" y="59"/>
                      <a:pt x="400" y="0"/>
                      <a:pt x="502" y="0"/>
                    </a:cubicBezTo>
                    <a:lnTo>
                      <a:pt x="502" y="0"/>
                    </a:lnTo>
                    <a:cubicBezTo>
                      <a:pt x="604" y="0"/>
                      <a:pt x="655" y="59"/>
                      <a:pt x="704" y="116"/>
                    </a:cubicBezTo>
                    <a:lnTo>
                      <a:pt x="704" y="116"/>
                    </a:lnTo>
                    <a:cubicBezTo>
                      <a:pt x="753" y="172"/>
                      <a:pt x="799" y="226"/>
                      <a:pt x="892" y="226"/>
                    </a:cubicBezTo>
                    <a:lnTo>
                      <a:pt x="892" y="226"/>
                    </a:lnTo>
                    <a:cubicBezTo>
                      <a:pt x="986" y="226"/>
                      <a:pt x="1031" y="172"/>
                      <a:pt x="1080" y="116"/>
                    </a:cubicBezTo>
                    <a:lnTo>
                      <a:pt x="1080" y="116"/>
                    </a:lnTo>
                    <a:cubicBezTo>
                      <a:pt x="1129" y="59"/>
                      <a:pt x="1181" y="0"/>
                      <a:pt x="1283" y="0"/>
                    </a:cubicBezTo>
                    <a:lnTo>
                      <a:pt x="1283" y="0"/>
                    </a:lnTo>
                    <a:cubicBezTo>
                      <a:pt x="1352" y="0"/>
                      <a:pt x="1398" y="27"/>
                      <a:pt x="1436" y="6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52" name="Freeform 207">
            <a:extLst>
              <a:ext uri="{FF2B5EF4-FFF2-40B4-BE49-F238E27FC236}">
                <a16:creationId xmlns:a16="http://schemas.microsoft.com/office/drawing/2014/main" id="{B617F7B0-96E9-2D4C-9684-A714968C5D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3" y="7000956"/>
            <a:ext cx="1115063" cy="1115067"/>
          </a:xfrm>
          <a:custGeom>
            <a:avLst/>
            <a:gdLst>
              <a:gd name="T0" fmla="*/ 788 w 896"/>
              <a:gd name="T1" fmla="*/ 895 h 896"/>
              <a:gd name="T2" fmla="*/ 107 w 896"/>
              <a:gd name="T3" fmla="*/ 895 h 896"/>
              <a:gd name="T4" fmla="*/ 107 w 896"/>
              <a:gd name="T5" fmla="*/ 895 h 896"/>
              <a:gd name="T6" fmla="*/ 0 w 896"/>
              <a:gd name="T7" fmla="*/ 787 h 896"/>
              <a:gd name="T8" fmla="*/ 0 w 896"/>
              <a:gd name="T9" fmla="*/ 106 h 896"/>
              <a:gd name="T10" fmla="*/ 0 w 896"/>
              <a:gd name="T11" fmla="*/ 106 h 896"/>
              <a:gd name="T12" fmla="*/ 107 w 896"/>
              <a:gd name="T13" fmla="*/ 0 h 896"/>
              <a:gd name="T14" fmla="*/ 788 w 896"/>
              <a:gd name="T15" fmla="*/ 0 h 896"/>
              <a:gd name="T16" fmla="*/ 788 w 896"/>
              <a:gd name="T17" fmla="*/ 0 h 896"/>
              <a:gd name="T18" fmla="*/ 895 w 896"/>
              <a:gd name="T19" fmla="*/ 106 h 896"/>
              <a:gd name="T20" fmla="*/ 895 w 896"/>
              <a:gd name="T21" fmla="*/ 787 h 896"/>
              <a:gd name="T22" fmla="*/ 895 w 896"/>
              <a:gd name="T23" fmla="*/ 787 h 896"/>
              <a:gd name="T24" fmla="*/ 788 w 896"/>
              <a:gd name="T25" fmla="*/ 895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6" h="896">
                <a:moveTo>
                  <a:pt x="788" y="895"/>
                </a:moveTo>
                <a:lnTo>
                  <a:pt x="107" y="895"/>
                </a:lnTo>
                <a:lnTo>
                  <a:pt x="107" y="895"/>
                </a:lnTo>
                <a:cubicBezTo>
                  <a:pt x="48" y="895"/>
                  <a:pt x="0" y="847"/>
                  <a:pt x="0" y="787"/>
                </a:cubicBezTo>
                <a:lnTo>
                  <a:pt x="0" y="106"/>
                </a:lnTo>
                <a:lnTo>
                  <a:pt x="0" y="106"/>
                </a:lnTo>
                <a:cubicBezTo>
                  <a:pt x="0" y="48"/>
                  <a:pt x="48" y="0"/>
                  <a:pt x="107" y="0"/>
                </a:cubicBezTo>
                <a:lnTo>
                  <a:pt x="788" y="0"/>
                </a:lnTo>
                <a:lnTo>
                  <a:pt x="788" y="0"/>
                </a:lnTo>
                <a:cubicBezTo>
                  <a:pt x="847" y="0"/>
                  <a:pt x="895" y="48"/>
                  <a:pt x="895" y="106"/>
                </a:cubicBezTo>
                <a:lnTo>
                  <a:pt x="895" y="787"/>
                </a:lnTo>
                <a:lnTo>
                  <a:pt x="895" y="787"/>
                </a:lnTo>
                <a:cubicBezTo>
                  <a:pt x="895" y="847"/>
                  <a:pt x="847" y="895"/>
                  <a:pt x="788" y="89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3" name="Freeform 208">
            <a:extLst>
              <a:ext uri="{FF2B5EF4-FFF2-40B4-BE49-F238E27FC236}">
                <a16:creationId xmlns:a16="http://schemas.microsoft.com/office/drawing/2014/main" id="{D790B7F2-FA04-A24F-9C86-028D7B4939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63" y="9895733"/>
            <a:ext cx="1115063" cy="1115063"/>
          </a:xfrm>
          <a:custGeom>
            <a:avLst/>
            <a:gdLst>
              <a:gd name="T0" fmla="*/ 788 w 896"/>
              <a:gd name="T1" fmla="*/ 894 h 895"/>
              <a:gd name="T2" fmla="*/ 107 w 896"/>
              <a:gd name="T3" fmla="*/ 894 h 895"/>
              <a:gd name="T4" fmla="*/ 107 w 896"/>
              <a:gd name="T5" fmla="*/ 894 h 895"/>
              <a:gd name="T6" fmla="*/ 0 w 896"/>
              <a:gd name="T7" fmla="*/ 788 h 895"/>
              <a:gd name="T8" fmla="*/ 0 w 896"/>
              <a:gd name="T9" fmla="*/ 106 h 895"/>
              <a:gd name="T10" fmla="*/ 0 w 896"/>
              <a:gd name="T11" fmla="*/ 106 h 895"/>
              <a:gd name="T12" fmla="*/ 107 w 896"/>
              <a:gd name="T13" fmla="*/ 0 h 895"/>
              <a:gd name="T14" fmla="*/ 788 w 896"/>
              <a:gd name="T15" fmla="*/ 0 h 895"/>
              <a:gd name="T16" fmla="*/ 788 w 896"/>
              <a:gd name="T17" fmla="*/ 0 h 895"/>
              <a:gd name="T18" fmla="*/ 895 w 896"/>
              <a:gd name="T19" fmla="*/ 106 h 895"/>
              <a:gd name="T20" fmla="*/ 895 w 896"/>
              <a:gd name="T21" fmla="*/ 788 h 895"/>
              <a:gd name="T22" fmla="*/ 895 w 896"/>
              <a:gd name="T23" fmla="*/ 788 h 895"/>
              <a:gd name="T24" fmla="*/ 788 w 896"/>
              <a:gd name="T25" fmla="*/ 894 h 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896" h="895">
                <a:moveTo>
                  <a:pt x="788" y="894"/>
                </a:moveTo>
                <a:lnTo>
                  <a:pt x="107" y="894"/>
                </a:lnTo>
                <a:lnTo>
                  <a:pt x="107" y="894"/>
                </a:lnTo>
                <a:cubicBezTo>
                  <a:pt x="48" y="894"/>
                  <a:pt x="0" y="847"/>
                  <a:pt x="0" y="788"/>
                </a:cubicBezTo>
                <a:lnTo>
                  <a:pt x="0" y="106"/>
                </a:lnTo>
                <a:lnTo>
                  <a:pt x="0" y="106"/>
                </a:lnTo>
                <a:cubicBezTo>
                  <a:pt x="0" y="47"/>
                  <a:pt x="48" y="0"/>
                  <a:pt x="107" y="0"/>
                </a:cubicBezTo>
                <a:lnTo>
                  <a:pt x="788" y="0"/>
                </a:lnTo>
                <a:lnTo>
                  <a:pt x="788" y="0"/>
                </a:lnTo>
                <a:cubicBezTo>
                  <a:pt x="847" y="0"/>
                  <a:pt x="895" y="47"/>
                  <a:pt x="895" y="106"/>
                </a:cubicBezTo>
                <a:lnTo>
                  <a:pt x="895" y="788"/>
                </a:lnTo>
                <a:lnTo>
                  <a:pt x="895" y="788"/>
                </a:lnTo>
                <a:cubicBezTo>
                  <a:pt x="895" y="847"/>
                  <a:pt x="847" y="894"/>
                  <a:pt x="788" y="894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4" name="Freeform 209">
            <a:extLst>
              <a:ext uri="{FF2B5EF4-FFF2-40B4-BE49-F238E27FC236}">
                <a16:creationId xmlns:a16="http://schemas.microsoft.com/office/drawing/2014/main" id="{A45307B8-082C-4B41-B324-71794707D7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0272" y="10120942"/>
            <a:ext cx="681123" cy="664646"/>
          </a:xfrm>
          <a:custGeom>
            <a:avLst/>
            <a:gdLst>
              <a:gd name="T0" fmla="*/ 399 w 546"/>
              <a:gd name="T1" fmla="*/ 121 h 533"/>
              <a:gd name="T2" fmla="*/ 411 w 546"/>
              <a:gd name="T3" fmla="*/ 133 h 533"/>
              <a:gd name="T4" fmla="*/ 399 w 546"/>
              <a:gd name="T5" fmla="*/ 145 h 533"/>
              <a:gd name="T6" fmla="*/ 387 w 546"/>
              <a:gd name="T7" fmla="*/ 133 h 533"/>
              <a:gd name="T8" fmla="*/ 399 w 546"/>
              <a:gd name="T9" fmla="*/ 169 h 533"/>
              <a:gd name="T10" fmla="*/ 435 w 546"/>
              <a:gd name="T11" fmla="*/ 133 h 533"/>
              <a:gd name="T12" fmla="*/ 399 w 546"/>
              <a:gd name="T13" fmla="*/ 96 h 533"/>
              <a:gd name="T14" fmla="*/ 363 w 546"/>
              <a:gd name="T15" fmla="*/ 133 h 533"/>
              <a:gd name="T16" fmla="*/ 399 w 546"/>
              <a:gd name="T17" fmla="*/ 169 h 533"/>
              <a:gd name="T18" fmla="*/ 254 w 546"/>
              <a:gd name="T19" fmla="*/ 193 h 533"/>
              <a:gd name="T20" fmla="*/ 241 w 546"/>
              <a:gd name="T21" fmla="*/ 205 h 533"/>
              <a:gd name="T22" fmla="*/ 254 w 546"/>
              <a:gd name="T23" fmla="*/ 217 h 533"/>
              <a:gd name="T24" fmla="*/ 266 w 546"/>
              <a:gd name="T25" fmla="*/ 205 h 533"/>
              <a:gd name="T26" fmla="*/ 326 w 546"/>
              <a:gd name="T27" fmla="*/ 290 h 533"/>
              <a:gd name="T28" fmla="*/ 338 w 546"/>
              <a:gd name="T29" fmla="*/ 278 h 533"/>
              <a:gd name="T30" fmla="*/ 326 w 546"/>
              <a:gd name="T31" fmla="*/ 266 h 533"/>
              <a:gd name="T32" fmla="*/ 314 w 546"/>
              <a:gd name="T33" fmla="*/ 278 h 533"/>
              <a:gd name="T34" fmla="*/ 326 w 546"/>
              <a:gd name="T35" fmla="*/ 290 h 533"/>
              <a:gd name="T36" fmla="*/ 406 w 546"/>
              <a:gd name="T37" fmla="*/ 262 h 533"/>
              <a:gd name="T38" fmla="*/ 385 w 546"/>
              <a:gd name="T39" fmla="*/ 284 h 533"/>
              <a:gd name="T40" fmla="*/ 193 w 546"/>
              <a:gd name="T41" fmla="*/ 200 h 533"/>
              <a:gd name="T42" fmla="*/ 248 w 546"/>
              <a:gd name="T43" fmla="*/ 147 h 533"/>
              <a:gd name="T44" fmla="*/ 270 w 546"/>
              <a:gd name="T45" fmla="*/ 126 h 533"/>
              <a:gd name="T46" fmla="*/ 508 w 546"/>
              <a:gd name="T47" fmla="*/ 23 h 533"/>
              <a:gd name="T48" fmla="*/ 406 w 546"/>
              <a:gd name="T49" fmla="*/ 262 h 533"/>
              <a:gd name="T50" fmla="*/ 315 w 546"/>
              <a:gd name="T51" fmla="*/ 359 h 533"/>
              <a:gd name="T52" fmla="*/ 281 w 546"/>
              <a:gd name="T53" fmla="*/ 444 h 533"/>
              <a:gd name="T54" fmla="*/ 257 w 546"/>
              <a:gd name="T55" fmla="*/ 397 h 533"/>
              <a:gd name="T56" fmla="*/ 237 w 546"/>
              <a:gd name="T57" fmla="*/ 386 h 533"/>
              <a:gd name="T58" fmla="*/ 231 w 546"/>
              <a:gd name="T59" fmla="*/ 386 h 533"/>
              <a:gd name="T60" fmla="*/ 217 w 546"/>
              <a:gd name="T61" fmla="*/ 388 h 533"/>
              <a:gd name="T62" fmla="*/ 167 w 546"/>
              <a:gd name="T63" fmla="*/ 365 h 533"/>
              <a:gd name="T64" fmla="*/ 146 w 546"/>
              <a:gd name="T65" fmla="*/ 301 h 533"/>
              <a:gd name="T66" fmla="*/ 135 w 546"/>
              <a:gd name="T67" fmla="*/ 274 h 533"/>
              <a:gd name="T68" fmla="*/ 87 w 546"/>
              <a:gd name="T69" fmla="*/ 251 h 533"/>
              <a:gd name="T70" fmla="*/ 173 w 546"/>
              <a:gd name="T71" fmla="*/ 217 h 533"/>
              <a:gd name="T72" fmla="*/ 315 w 546"/>
              <a:gd name="T73" fmla="*/ 357 h 533"/>
              <a:gd name="T74" fmla="*/ 315 w 546"/>
              <a:gd name="T75" fmla="*/ 359 h 533"/>
              <a:gd name="T76" fmla="*/ 528 w 546"/>
              <a:gd name="T77" fmla="*/ 4 h 533"/>
              <a:gd name="T78" fmla="*/ 508 w 546"/>
              <a:gd name="T79" fmla="*/ 0 h 533"/>
              <a:gd name="T80" fmla="*/ 252 w 546"/>
              <a:gd name="T81" fmla="*/ 109 h 533"/>
              <a:gd name="T82" fmla="*/ 167 w 546"/>
              <a:gd name="T83" fmla="*/ 194 h 533"/>
              <a:gd name="T84" fmla="*/ 30 w 546"/>
              <a:gd name="T85" fmla="*/ 262 h 533"/>
              <a:gd name="T86" fmla="*/ 122 w 546"/>
              <a:gd name="T87" fmla="*/ 295 h 533"/>
              <a:gd name="T88" fmla="*/ 150 w 546"/>
              <a:gd name="T89" fmla="*/ 382 h 533"/>
              <a:gd name="T90" fmla="*/ 217 w 546"/>
              <a:gd name="T91" fmla="*/ 412 h 533"/>
              <a:gd name="T92" fmla="*/ 237 w 546"/>
              <a:gd name="T93" fmla="*/ 410 h 533"/>
              <a:gd name="T94" fmla="*/ 270 w 546"/>
              <a:gd name="T95" fmla="*/ 502 h 533"/>
              <a:gd name="T96" fmla="*/ 338 w 546"/>
              <a:gd name="T97" fmla="*/ 365 h 533"/>
              <a:gd name="T98" fmla="*/ 424 w 546"/>
              <a:gd name="T99" fmla="*/ 279 h 533"/>
              <a:gd name="T100" fmla="*/ 290 w 546"/>
              <a:gd name="T101" fmla="*/ 253 h 533"/>
              <a:gd name="T102" fmla="*/ 302 w 546"/>
              <a:gd name="T103" fmla="*/ 242 h 533"/>
              <a:gd name="T104" fmla="*/ 290 w 546"/>
              <a:gd name="T105" fmla="*/ 230 h 533"/>
              <a:gd name="T106" fmla="*/ 278 w 546"/>
              <a:gd name="T107" fmla="*/ 242 h 533"/>
              <a:gd name="T108" fmla="*/ 290 w 546"/>
              <a:gd name="T109" fmla="*/ 253 h 533"/>
              <a:gd name="T110" fmla="*/ 87 w 546"/>
              <a:gd name="T111" fmla="*/ 379 h 533"/>
              <a:gd name="T112" fmla="*/ 109 w 546"/>
              <a:gd name="T113" fmla="*/ 410 h 533"/>
              <a:gd name="T114" fmla="*/ 153 w 546"/>
              <a:gd name="T115" fmla="*/ 445 h 533"/>
              <a:gd name="T116" fmla="*/ 94 w 546"/>
              <a:gd name="T117" fmla="*/ 297 h 533"/>
              <a:gd name="T118" fmla="*/ 235 w 546"/>
              <a:gd name="T119" fmla="*/ 438 h 533"/>
              <a:gd name="T120" fmla="*/ 222 w 546"/>
              <a:gd name="T121" fmla="*/ 439 h 533"/>
              <a:gd name="T122" fmla="*/ 94 w 546"/>
              <a:gd name="T123" fmla="*/ 297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6" h="533">
                <a:moveTo>
                  <a:pt x="399" y="121"/>
                </a:moveTo>
                <a:lnTo>
                  <a:pt x="399" y="121"/>
                </a:lnTo>
                <a:cubicBezTo>
                  <a:pt x="405" y="121"/>
                  <a:pt x="411" y="126"/>
                  <a:pt x="411" y="133"/>
                </a:cubicBezTo>
                <a:lnTo>
                  <a:pt x="411" y="133"/>
                </a:lnTo>
                <a:cubicBezTo>
                  <a:pt x="411" y="139"/>
                  <a:pt x="405" y="145"/>
                  <a:pt x="399" y="145"/>
                </a:cubicBezTo>
                <a:lnTo>
                  <a:pt x="399" y="145"/>
                </a:lnTo>
                <a:cubicBezTo>
                  <a:pt x="392" y="145"/>
                  <a:pt x="387" y="139"/>
                  <a:pt x="387" y="133"/>
                </a:cubicBezTo>
                <a:lnTo>
                  <a:pt x="387" y="133"/>
                </a:lnTo>
                <a:cubicBezTo>
                  <a:pt x="387" y="126"/>
                  <a:pt x="392" y="121"/>
                  <a:pt x="399" y="121"/>
                </a:cubicBezTo>
                <a:close/>
                <a:moveTo>
                  <a:pt x="399" y="169"/>
                </a:moveTo>
                <a:lnTo>
                  <a:pt x="399" y="169"/>
                </a:lnTo>
                <a:cubicBezTo>
                  <a:pt x="419" y="169"/>
                  <a:pt x="435" y="153"/>
                  <a:pt x="435" y="133"/>
                </a:cubicBezTo>
                <a:lnTo>
                  <a:pt x="435" y="133"/>
                </a:lnTo>
                <a:cubicBezTo>
                  <a:pt x="435" y="113"/>
                  <a:pt x="419" y="96"/>
                  <a:pt x="399" y="96"/>
                </a:cubicBezTo>
                <a:lnTo>
                  <a:pt x="399" y="96"/>
                </a:lnTo>
                <a:cubicBezTo>
                  <a:pt x="379" y="96"/>
                  <a:pt x="363" y="113"/>
                  <a:pt x="363" y="133"/>
                </a:cubicBezTo>
                <a:lnTo>
                  <a:pt x="363" y="133"/>
                </a:lnTo>
                <a:cubicBezTo>
                  <a:pt x="363" y="153"/>
                  <a:pt x="379" y="169"/>
                  <a:pt x="399" y="169"/>
                </a:cubicBezTo>
                <a:close/>
                <a:moveTo>
                  <a:pt x="254" y="193"/>
                </a:moveTo>
                <a:lnTo>
                  <a:pt x="254" y="193"/>
                </a:lnTo>
                <a:cubicBezTo>
                  <a:pt x="247" y="193"/>
                  <a:pt x="241" y="199"/>
                  <a:pt x="241" y="205"/>
                </a:cubicBezTo>
                <a:lnTo>
                  <a:pt x="241" y="205"/>
                </a:lnTo>
                <a:cubicBezTo>
                  <a:pt x="241" y="212"/>
                  <a:pt x="247" y="217"/>
                  <a:pt x="254" y="217"/>
                </a:cubicBezTo>
                <a:lnTo>
                  <a:pt x="254" y="217"/>
                </a:lnTo>
                <a:cubicBezTo>
                  <a:pt x="260" y="217"/>
                  <a:pt x="266" y="212"/>
                  <a:pt x="266" y="205"/>
                </a:cubicBezTo>
                <a:lnTo>
                  <a:pt x="266" y="205"/>
                </a:lnTo>
                <a:cubicBezTo>
                  <a:pt x="266" y="199"/>
                  <a:pt x="260" y="193"/>
                  <a:pt x="254" y="193"/>
                </a:cubicBezTo>
                <a:close/>
                <a:moveTo>
                  <a:pt x="326" y="290"/>
                </a:moveTo>
                <a:lnTo>
                  <a:pt x="326" y="290"/>
                </a:lnTo>
                <a:cubicBezTo>
                  <a:pt x="333" y="290"/>
                  <a:pt x="338" y="285"/>
                  <a:pt x="338" y="278"/>
                </a:cubicBezTo>
                <a:lnTo>
                  <a:pt x="338" y="278"/>
                </a:lnTo>
                <a:cubicBezTo>
                  <a:pt x="338" y="271"/>
                  <a:pt x="333" y="266"/>
                  <a:pt x="326" y="266"/>
                </a:cubicBezTo>
                <a:lnTo>
                  <a:pt x="326" y="266"/>
                </a:lnTo>
                <a:cubicBezTo>
                  <a:pt x="320" y="266"/>
                  <a:pt x="314" y="271"/>
                  <a:pt x="314" y="278"/>
                </a:cubicBezTo>
                <a:lnTo>
                  <a:pt x="314" y="278"/>
                </a:lnTo>
                <a:cubicBezTo>
                  <a:pt x="314" y="285"/>
                  <a:pt x="320" y="290"/>
                  <a:pt x="326" y="290"/>
                </a:cubicBezTo>
                <a:close/>
                <a:moveTo>
                  <a:pt x="406" y="262"/>
                </a:moveTo>
                <a:lnTo>
                  <a:pt x="406" y="262"/>
                </a:lnTo>
                <a:cubicBezTo>
                  <a:pt x="402" y="267"/>
                  <a:pt x="394" y="275"/>
                  <a:pt x="385" y="284"/>
                </a:cubicBezTo>
                <a:lnTo>
                  <a:pt x="385" y="284"/>
                </a:lnTo>
                <a:cubicBezTo>
                  <a:pt x="370" y="301"/>
                  <a:pt x="345" y="326"/>
                  <a:pt x="331" y="338"/>
                </a:cubicBezTo>
                <a:lnTo>
                  <a:pt x="193" y="200"/>
                </a:lnTo>
                <a:lnTo>
                  <a:pt x="193" y="200"/>
                </a:lnTo>
                <a:cubicBezTo>
                  <a:pt x="206" y="186"/>
                  <a:pt x="231" y="162"/>
                  <a:pt x="248" y="147"/>
                </a:cubicBezTo>
                <a:lnTo>
                  <a:pt x="248" y="147"/>
                </a:lnTo>
                <a:cubicBezTo>
                  <a:pt x="257" y="138"/>
                  <a:pt x="265" y="130"/>
                  <a:pt x="270" y="126"/>
                </a:cubicBezTo>
                <a:lnTo>
                  <a:pt x="270" y="126"/>
                </a:lnTo>
                <a:cubicBezTo>
                  <a:pt x="335" y="60"/>
                  <a:pt x="461" y="24"/>
                  <a:pt x="508" y="23"/>
                </a:cubicBezTo>
                <a:lnTo>
                  <a:pt x="508" y="23"/>
                </a:lnTo>
                <a:cubicBezTo>
                  <a:pt x="508" y="63"/>
                  <a:pt x="474" y="194"/>
                  <a:pt x="406" y="262"/>
                </a:cubicBezTo>
                <a:close/>
                <a:moveTo>
                  <a:pt x="315" y="359"/>
                </a:moveTo>
                <a:lnTo>
                  <a:pt x="315" y="359"/>
                </a:lnTo>
                <a:cubicBezTo>
                  <a:pt x="306" y="391"/>
                  <a:pt x="294" y="420"/>
                  <a:pt x="281" y="444"/>
                </a:cubicBezTo>
                <a:lnTo>
                  <a:pt x="281" y="444"/>
                </a:lnTo>
                <a:cubicBezTo>
                  <a:pt x="276" y="430"/>
                  <a:pt x="268" y="414"/>
                  <a:pt x="257" y="397"/>
                </a:cubicBezTo>
                <a:lnTo>
                  <a:pt x="257" y="397"/>
                </a:lnTo>
                <a:cubicBezTo>
                  <a:pt x="253" y="390"/>
                  <a:pt x="245" y="386"/>
                  <a:pt x="237" y="386"/>
                </a:cubicBezTo>
                <a:lnTo>
                  <a:pt x="237" y="386"/>
                </a:lnTo>
                <a:cubicBezTo>
                  <a:pt x="235" y="386"/>
                  <a:pt x="233" y="386"/>
                  <a:pt x="231" y="386"/>
                </a:cubicBezTo>
                <a:lnTo>
                  <a:pt x="231" y="386"/>
                </a:lnTo>
                <a:cubicBezTo>
                  <a:pt x="227" y="388"/>
                  <a:pt x="222" y="388"/>
                  <a:pt x="217" y="388"/>
                </a:cubicBezTo>
                <a:lnTo>
                  <a:pt x="217" y="388"/>
                </a:lnTo>
                <a:cubicBezTo>
                  <a:pt x="199" y="388"/>
                  <a:pt x="182" y="380"/>
                  <a:pt x="167" y="365"/>
                </a:cubicBezTo>
                <a:lnTo>
                  <a:pt x="167" y="365"/>
                </a:lnTo>
                <a:cubicBezTo>
                  <a:pt x="148" y="346"/>
                  <a:pt x="140" y="323"/>
                  <a:pt x="146" y="301"/>
                </a:cubicBezTo>
                <a:lnTo>
                  <a:pt x="146" y="301"/>
                </a:lnTo>
                <a:cubicBezTo>
                  <a:pt x="148" y="290"/>
                  <a:pt x="144" y="280"/>
                  <a:pt x="135" y="274"/>
                </a:cubicBezTo>
                <a:lnTo>
                  <a:pt x="135" y="274"/>
                </a:lnTo>
                <a:cubicBezTo>
                  <a:pt x="118" y="263"/>
                  <a:pt x="102" y="256"/>
                  <a:pt x="87" y="251"/>
                </a:cubicBezTo>
                <a:lnTo>
                  <a:pt x="87" y="251"/>
                </a:lnTo>
                <a:cubicBezTo>
                  <a:pt x="111" y="238"/>
                  <a:pt x="141" y="226"/>
                  <a:pt x="173" y="217"/>
                </a:cubicBezTo>
                <a:lnTo>
                  <a:pt x="173" y="217"/>
                </a:lnTo>
                <a:cubicBezTo>
                  <a:pt x="174" y="217"/>
                  <a:pt x="174" y="217"/>
                  <a:pt x="175" y="216"/>
                </a:cubicBezTo>
                <a:lnTo>
                  <a:pt x="315" y="357"/>
                </a:lnTo>
                <a:lnTo>
                  <a:pt x="315" y="357"/>
                </a:lnTo>
                <a:cubicBezTo>
                  <a:pt x="315" y="357"/>
                  <a:pt x="315" y="358"/>
                  <a:pt x="315" y="359"/>
                </a:cubicBezTo>
                <a:close/>
                <a:moveTo>
                  <a:pt x="528" y="4"/>
                </a:moveTo>
                <a:lnTo>
                  <a:pt x="528" y="4"/>
                </a:lnTo>
                <a:cubicBezTo>
                  <a:pt x="525" y="1"/>
                  <a:pt x="518" y="0"/>
                  <a:pt x="508" y="0"/>
                </a:cubicBezTo>
                <a:lnTo>
                  <a:pt x="508" y="0"/>
                </a:lnTo>
                <a:cubicBezTo>
                  <a:pt x="457" y="0"/>
                  <a:pt x="324" y="37"/>
                  <a:pt x="252" y="109"/>
                </a:cubicBezTo>
                <a:lnTo>
                  <a:pt x="252" y="109"/>
                </a:lnTo>
                <a:cubicBezTo>
                  <a:pt x="235" y="125"/>
                  <a:pt x="180" y="177"/>
                  <a:pt x="167" y="194"/>
                </a:cubicBezTo>
                <a:lnTo>
                  <a:pt x="167" y="194"/>
                </a:lnTo>
                <a:cubicBezTo>
                  <a:pt x="125" y="205"/>
                  <a:pt x="64" y="228"/>
                  <a:pt x="30" y="262"/>
                </a:cubicBezTo>
                <a:lnTo>
                  <a:pt x="30" y="262"/>
                </a:lnTo>
                <a:cubicBezTo>
                  <a:pt x="30" y="262"/>
                  <a:pt x="71" y="263"/>
                  <a:pt x="122" y="295"/>
                </a:cubicBezTo>
                <a:lnTo>
                  <a:pt x="122" y="295"/>
                </a:lnTo>
                <a:cubicBezTo>
                  <a:pt x="115" y="325"/>
                  <a:pt x="124" y="356"/>
                  <a:pt x="150" y="382"/>
                </a:cubicBezTo>
                <a:lnTo>
                  <a:pt x="150" y="382"/>
                </a:lnTo>
                <a:cubicBezTo>
                  <a:pt x="170" y="402"/>
                  <a:pt x="193" y="412"/>
                  <a:pt x="217" y="412"/>
                </a:cubicBezTo>
                <a:lnTo>
                  <a:pt x="217" y="412"/>
                </a:lnTo>
                <a:cubicBezTo>
                  <a:pt x="224" y="412"/>
                  <a:pt x="230" y="411"/>
                  <a:pt x="237" y="410"/>
                </a:cubicBezTo>
                <a:lnTo>
                  <a:pt x="237" y="410"/>
                </a:lnTo>
                <a:cubicBezTo>
                  <a:pt x="270" y="460"/>
                  <a:pt x="270" y="502"/>
                  <a:pt x="270" y="502"/>
                </a:cubicBezTo>
                <a:lnTo>
                  <a:pt x="270" y="502"/>
                </a:lnTo>
                <a:cubicBezTo>
                  <a:pt x="303" y="468"/>
                  <a:pt x="326" y="407"/>
                  <a:pt x="338" y="365"/>
                </a:cubicBezTo>
                <a:lnTo>
                  <a:pt x="338" y="365"/>
                </a:lnTo>
                <a:cubicBezTo>
                  <a:pt x="355" y="352"/>
                  <a:pt x="406" y="296"/>
                  <a:pt x="424" y="279"/>
                </a:cubicBezTo>
                <a:lnTo>
                  <a:pt x="424" y="279"/>
                </a:lnTo>
                <a:cubicBezTo>
                  <a:pt x="509" y="194"/>
                  <a:pt x="545" y="21"/>
                  <a:pt x="528" y="4"/>
                </a:cubicBezTo>
                <a:close/>
                <a:moveTo>
                  <a:pt x="290" y="253"/>
                </a:moveTo>
                <a:lnTo>
                  <a:pt x="290" y="253"/>
                </a:lnTo>
                <a:cubicBezTo>
                  <a:pt x="296" y="253"/>
                  <a:pt x="302" y="249"/>
                  <a:pt x="302" y="242"/>
                </a:cubicBezTo>
                <a:lnTo>
                  <a:pt x="302" y="242"/>
                </a:lnTo>
                <a:cubicBezTo>
                  <a:pt x="302" y="235"/>
                  <a:pt x="296" y="230"/>
                  <a:pt x="290" y="230"/>
                </a:cubicBezTo>
                <a:lnTo>
                  <a:pt x="290" y="230"/>
                </a:lnTo>
                <a:cubicBezTo>
                  <a:pt x="283" y="230"/>
                  <a:pt x="278" y="235"/>
                  <a:pt x="278" y="242"/>
                </a:cubicBezTo>
                <a:lnTo>
                  <a:pt x="278" y="242"/>
                </a:lnTo>
                <a:cubicBezTo>
                  <a:pt x="278" y="249"/>
                  <a:pt x="283" y="253"/>
                  <a:pt x="290" y="253"/>
                </a:cubicBezTo>
                <a:close/>
                <a:moveTo>
                  <a:pt x="43" y="489"/>
                </a:moveTo>
                <a:lnTo>
                  <a:pt x="87" y="379"/>
                </a:lnTo>
                <a:lnTo>
                  <a:pt x="87" y="379"/>
                </a:lnTo>
                <a:cubicBezTo>
                  <a:pt x="93" y="390"/>
                  <a:pt x="100" y="400"/>
                  <a:pt x="109" y="410"/>
                </a:cubicBezTo>
                <a:lnTo>
                  <a:pt x="109" y="410"/>
                </a:lnTo>
                <a:cubicBezTo>
                  <a:pt x="122" y="424"/>
                  <a:pt x="136" y="436"/>
                  <a:pt x="153" y="445"/>
                </a:cubicBezTo>
                <a:lnTo>
                  <a:pt x="43" y="489"/>
                </a:lnTo>
                <a:close/>
                <a:moveTo>
                  <a:pt x="94" y="297"/>
                </a:moveTo>
                <a:lnTo>
                  <a:pt x="0" y="532"/>
                </a:lnTo>
                <a:lnTo>
                  <a:pt x="235" y="438"/>
                </a:lnTo>
                <a:lnTo>
                  <a:pt x="235" y="438"/>
                </a:lnTo>
                <a:cubicBezTo>
                  <a:pt x="230" y="439"/>
                  <a:pt x="227" y="439"/>
                  <a:pt x="222" y="439"/>
                </a:cubicBezTo>
                <a:lnTo>
                  <a:pt x="222" y="439"/>
                </a:lnTo>
                <a:cubicBezTo>
                  <a:pt x="150" y="439"/>
                  <a:pt x="85" y="370"/>
                  <a:pt x="94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5" name="Freeform 322">
            <a:extLst>
              <a:ext uri="{FF2B5EF4-FFF2-40B4-BE49-F238E27FC236}">
                <a16:creationId xmlns:a16="http://schemas.microsoft.com/office/drawing/2014/main" id="{E1513F51-50AA-C040-AC58-E3158590C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0696" y="7226168"/>
            <a:ext cx="549293" cy="670138"/>
          </a:xfrm>
          <a:custGeom>
            <a:avLst/>
            <a:gdLst>
              <a:gd name="T0" fmla="*/ 194 w 439"/>
              <a:gd name="T1" fmla="*/ 291 h 536"/>
              <a:gd name="T2" fmla="*/ 194 w 439"/>
              <a:gd name="T3" fmla="*/ 267 h 536"/>
              <a:gd name="T4" fmla="*/ 231 w 439"/>
              <a:gd name="T5" fmla="*/ 267 h 536"/>
              <a:gd name="T6" fmla="*/ 231 w 439"/>
              <a:gd name="T7" fmla="*/ 267 h 536"/>
              <a:gd name="T8" fmla="*/ 243 w 439"/>
              <a:gd name="T9" fmla="*/ 255 h 536"/>
              <a:gd name="T10" fmla="*/ 243 w 439"/>
              <a:gd name="T11" fmla="*/ 72 h 536"/>
              <a:gd name="T12" fmla="*/ 404 w 439"/>
              <a:gd name="T13" fmla="*/ 72 h 536"/>
              <a:gd name="T14" fmla="*/ 342 w 439"/>
              <a:gd name="T15" fmla="*/ 176 h 536"/>
              <a:gd name="T16" fmla="*/ 342 w 439"/>
              <a:gd name="T17" fmla="*/ 176 h 536"/>
              <a:gd name="T18" fmla="*/ 342 w 439"/>
              <a:gd name="T19" fmla="*/ 176 h 536"/>
              <a:gd name="T20" fmla="*/ 341 w 439"/>
              <a:gd name="T21" fmla="*/ 182 h 536"/>
              <a:gd name="T22" fmla="*/ 341 w 439"/>
              <a:gd name="T23" fmla="*/ 182 h 536"/>
              <a:gd name="T24" fmla="*/ 342 w 439"/>
              <a:gd name="T25" fmla="*/ 188 h 536"/>
              <a:gd name="T26" fmla="*/ 342 w 439"/>
              <a:gd name="T27" fmla="*/ 188 h 536"/>
              <a:gd name="T28" fmla="*/ 404 w 439"/>
              <a:gd name="T29" fmla="*/ 291 h 536"/>
              <a:gd name="T30" fmla="*/ 194 w 439"/>
              <a:gd name="T31" fmla="*/ 291 h 536"/>
              <a:gd name="T32" fmla="*/ 24 w 439"/>
              <a:gd name="T33" fmla="*/ 24 h 536"/>
              <a:gd name="T34" fmla="*/ 219 w 439"/>
              <a:gd name="T35" fmla="*/ 24 h 536"/>
              <a:gd name="T36" fmla="*/ 219 w 439"/>
              <a:gd name="T37" fmla="*/ 242 h 536"/>
              <a:gd name="T38" fmla="*/ 24 w 439"/>
              <a:gd name="T39" fmla="*/ 242 h 536"/>
              <a:gd name="T40" fmla="*/ 24 w 439"/>
              <a:gd name="T41" fmla="*/ 24 h 536"/>
              <a:gd name="T42" fmla="*/ 436 w 439"/>
              <a:gd name="T43" fmla="*/ 297 h 536"/>
              <a:gd name="T44" fmla="*/ 367 w 439"/>
              <a:gd name="T45" fmla="*/ 182 h 536"/>
              <a:gd name="T46" fmla="*/ 436 w 439"/>
              <a:gd name="T47" fmla="*/ 66 h 536"/>
              <a:gd name="T48" fmla="*/ 436 w 439"/>
              <a:gd name="T49" fmla="*/ 66 h 536"/>
              <a:gd name="T50" fmla="*/ 436 w 439"/>
              <a:gd name="T51" fmla="*/ 66 h 536"/>
              <a:gd name="T52" fmla="*/ 438 w 439"/>
              <a:gd name="T53" fmla="*/ 60 h 536"/>
              <a:gd name="T54" fmla="*/ 438 w 439"/>
              <a:gd name="T55" fmla="*/ 60 h 536"/>
              <a:gd name="T56" fmla="*/ 426 w 439"/>
              <a:gd name="T57" fmla="*/ 48 h 536"/>
              <a:gd name="T58" fmla="*/ 243 w 439"/>
              <a:gd name="T59" fmla="*/ 48 h 536"/>
              <a:gd name="T60" fmla="*/ 243 w 439"/>
              <a:gd name="T61" fmla="*/ 11 h 536"/>
              <a:gd name="T62" fmla="*/ 243 w 439"/>
              <a:gd name="T63" fmla="*/ 11 h 536"/>
              <a:gd name="T64" fmla="*/ 231 w 439"/>
              <a:gd name="T65" fmla="*/ 0 h 536"/>
              <a:gd name="T66" fmla="*/ 12 w 439"/>
              <a:gd name="T67" fmla="*/ 0 h 536"/>
              <a:gd name="T68" fmla="*/ 12 w 439"/>
              <a:gd name="T69" fmla="*/ 0 h 536"/>
              <a:gd name="T70" fmla="*/ 0 w 439"/>
              <a:gd name="T71" fmla="*/ 11 h 536"/>
              <a:gd name="T72" fmla="*/ 0 w 439"/>
              <a:gd name="T73" fmla="*/ 522 h 536"/>
              <a:gd name="T74" fmla="*/ 0 w 439"/>
              <a:gd name="T75" fmla="*/ 522 h 536"/>
              <a:gd name="T76" fmla="*/ 12 w 439"/>
              <a:gd name="T77" fmla="*/ 535 h 536"/>
              <a:gd name="T78" fmla="*/ 12 w 439"/>
              <a:gd name="T79" fmla="*/ 535 h 536"/>
              <a:gd name="T80" fmla="*/ 24 w 439"/>
              <a:gd name="T81" fmla="*/ 522 h 536"/>
              <a:gd name="T82" fmla="*/ 24 w 439"/>
              <a:gd name="T83" fmla="*/ 267 h 536"/>
              <a:gd name="T84" fmla="*/ 170 w 439"/>
              <a:gd name="T85" fmla="*/ 267 h 536"/>
              <a:gd name="T86" fmla="*/ 170 w 439"/>
              <a:gd name="T87" fmla="*/ 303 h 536"/>
              <a:gd name="T88" fmla="*/ 170 w 439"/>
              <a:gd name="T89" fmla="*/ 303 h 536"/>
              <a:gd name="T90" fmla="*/ 182 w 439"/>
              <a:gd name="T91" fmla="*/ 316 h 536"/>
              <a:gd name="T92" fmla="*/ 426 w 439"/>
              <a:gd name="T93" fmla="*/ 316 h 536"/>
              <a:gd name="T94" fmla="*/ 426 w 439"/>
              <a:gd name="T95" fmla="*/ 316 h 536"/>
              <a:gd name="T96" fmla="*/ 438 w 439"/>
              <a:gd name="T97" fmla="*/ 303 h 536"/>
              <a:gd name="T98" fmla="*/ 438 w 439"/>
              <a:gd name="T99" fmla="*/ 303 h 536"/>
              <a:gd name="T100" fmla="*/ 436 w 439"/>
              <a:gd name="T101" fmla="*/ 297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9" h="536">
                <a:moveTo>
                  <a:pt x="194" y="291"/>
                </a:moveTo>
                <a:lnTo>
                  <a:pt x="194" y="267"/>
                </a:lnTo>
                <a:lnTo>
                  <a:pt x="231" y="267"/>
                </a:lnTo>
                <a:lnTo>
                  <a:pt x="231" y="267"/>
                </a:lnTo>
                <a:cubicBezTo>
                  <a:pt x="238" y="267"/>
                  <a:pt x="243" y="261"/>
                  <a:pt x="243" y="255"/>
                </a:cubicBezTo>
                <a:lnTo>
                  <a:pt x="243" y="72"/>
                </a:lnTo>
                <a:lnTo>
                  <a:pt x="404" y="72"/>
                </a:lnTo>
                <a:lnTo>
                  <a:pt x="342" y="176"/>
                </a:lnTo>
                <a:lnTo>
                  <a:pt x="342" y="176"/>
                </a:lnTo>
                <a:lnTo>
                  <a:pt x="342" y="176"/>
                </a:lnTo>
                <a:cubicBezTo>
                  <a:pt x="341" y="178"/>
                  <a:pt x="341" y="179"/>
                  <a:pt x="341" y="182"/>
                </a:cubicBezTo>
                <a:lnTo>
                  <a:pt x="341" y="182"/>
                </a:lnTo>
                <a:cubicBezTo>
                  <a:pt x="341" y="184"/>
                  <a:pt x="341" y="186"/>
                  <a:pt x="342" y="188"/>
                </a:cubicBezTo>
                <a:lnTo>
                  <a:pt x="342" y="188"/>
                </a:lnTo>
                <a:lnTo>
                  <a:pt x="404" y="291"/>
                </a:lnTo>
                <a:lnTo>
                  <a:pt x="194" y="291"/>
                </a:lnTo>
                <a:close/>
                <a:moveTo>
                  <a:pt x="24" y="24"/>
                </a:moveTo>
                <a:lnTo>
                  <a:pt x="219" y="24"/>
                </a:lnTo>
                <a:lnTo>
                  <a:pt x="219" y="242"/>
                </a:lnTo>
                <a:lnTo>
                  <a:pt x="24" y="242"/>
                </a:lnTo>
                <a:lnTo>
                  <a:pt x="24" y="24"/>
                </a:lnTo>
                <a:close/>
                <a:moveTo>
                  <a:pt x="436" y="297"/>
                </a:moveTo>
                <a:lnTo>
                  <a:pt x="367" y="182"/>
                </a:lnTo>
                <a:lnTo>
                  <a:pt x="436" y="66"/>
                </a:lnTo>
                <a:lnTo>
                  <a:pt x="436" y="66"/>
                </a:lnTo>
                <a:lnTo>
                  <a:pt x="436" y="66"/>
                </a:lnTo>
                <a:cubicBezTo>
                  <a:pt x="437" y="65"/>
                  <a:pt x="438" y="63"/>
                  <a:pt x="438" y="60"/>
                </a:cubicBezTo>
                <a:lnTo>
                  <a:pt x="438" y="60"/>
                </a:lnTo>
                <a:cubicBezTo>
                  <a:pt x="438" y="53"/>
                  <a:pt x="432" y="48"/>
                  <a:pt x="426" y="48"/>
                </a:cubicBezTo>
                <a:lnTo>
                  <a:pt x="243" y="48"/>
                </a:lnTo>
                <a:lnTo>
                  <a:pt x="243" y="11"/>
                </a:lnTo>
                <a:lnTo>
                  <a:pt x="243" y="11"/>
                </a:lnTo>
                <a:cubicBezTo>
                  <a:pt x="243" y="4"/>
                  <a:pt x="238" y="0"/>
                  <a:pt x="231" y="0"/>
                </a:cubicBezTo>
                <a:lnTo>
                  <a:pt x="12" y="0"/>
                </a:lnTo>
                <a:lnTo>
                  <a:pt x="12" y="0"/>
                </a:lnTo>
                <a:cubicBezTo>
                  <a:pt x="6" y="0"/>
                  <a:pt x="0" y="4"/>
                  <a:pt x="0" y="11"/>
                </a:cubicBezTo>
                <a:lnTo>
                  <a:pt x="0" y="522"/>
                </a:lnTo>
                <a:lnTo>
                  <a:pt x="0" y="522"/>
                </a:lnTo>
                <a:cubicBezTo>
                  <a:pt x="0" y="529"/>
                  <a:pt x="6" y="535"/>
                  <a:pt x="12" y="535"/>
                </a:cubicBezTo>
                <a:lnTo>
                  <a:pt x="12" y="535"/>
                </a:lnTo>
                <a:cubicBezTo>
                  <a:pt x="19" y="535"/>
                  <a:pt x="24" y="529"/>
                  <a:pt x="24" y="522"/>
                </a:cubicBezTo>
                <a:lnTo>
                  <a:pt x="24" y="267"/>
                </a:lnTo>
                <a:lnTo>
                  <a:pt x="170" y="267"/>
                </a:lnTo>
                <a:lnTo>
                  <a:pt x="170" y="303"/>
                </a:lnTo>
                <a:lnTo>
                  <a:pt x="170" y="303"/>
                </a:lnTo>
                <a:cubicBezTo>
                  <a:pt x="170" y="310"/>
                  <a:pt x="175" y="316"/>
                  <a:pt x="182" y="316"/>
                </a:cubicBezTo>
                <a:lnTo>
                  <a:pt x="426" y="316"/>
                </a:lnTo>
                <a:lnTo>
                  <a:pt x="426" y="316"/>
                </a:lnTo>
                <a:cubicBezTo>
                  <a:pt x="432" y="316"/>
                  <a:pt x="438" y="310"/>
                  <a:pt x="438" y="303"/>
                </a:cubicBezTo>
                <a:lnTo>
                  <a:pt x="438" y="303"/>
                </a:lnTo>
                <a:cubicBezTo>
                  <a:pt x="438" y="301"/>
                  <a:pt x="437" y="299"/>
                  <a:pt x="436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6" name="Freeform 323">
            <a:extLst>
              <a:ext uri="{FF2B5EF4-FFF2-40B4-BE49-F238E27FC236}">
                <a16:creationId xmlns:a16="http://schemas.microsoft.com/office/drawing/2014/main" id="{8F05E87A-9135-8D4A-8236-46CAD9867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528278"/>
            <a:ext cx="1505065" cy="54929"/>
          </a:xfrm>
          <a:custGeom>
            <a:avLst/>
            <a:gdLst>
              <a:gd name="T0" fmla="*/ 1207 w 1208"/>
              <a:gd name="T1" fmla="*/ 45 h 46"/>
              <a:gd name="T2" fmla="*/ 0 w 1208"/>
              <a:gd name="T3" fmla="*/ 45 h 46"/>
              <a:gd name="T4" fmla="*/ 0 w 1208"/>
              <a:gd name="T5" fmla="*/ 0 h 46"/>
              <a:gd name="T6" fmla="*/ 1207 w 1208"/>
              <a:gd name="T7" fmla="*/ 0 h 46"/>
              <a:gd name="T8" fmla="*/ 1207 w 1208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46">
                <a:moveTo>
                  <a:pt x="1207" y="45"/>
                </a:moveTo>
                <a:lnTo>
                  <a:pt x="0" y="45"/>
                </a:lnTo>
                <a:lnTo>
                  <a:pt x="0" y="0"/>
                </a:lnTo>
                <a:lnTo>
                  <a:pt x="1207" y="0"/>
                </a:lnTo>
                <a:lnTo>
                  <a:pt x="1207" y="45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7" name="Freeform 324">
            <a:extLst>
              <a:ext uri="{FF2B5EF4-FFF2-40B4-BE49-F238E27FC236}">
                <a16:creationId xmlns:a16="http://schemas.microsoft.com/office/drawing/2014/main" id="{4292ECFA-815B-7D48-A8AC-2488ED67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423056"/>
            <a:ext cx="1505065" cy="54929"/>
          </a:xfrm>
          <a:custGeom>
            <a:avLst/>
            <a:gdLst>
              <a:gd name="T0" fmla="*/ 1207 w 1208"/>
              <a:gd name="T1" fmla="*/ 45 h 46"/>
              <a:gd name="T2" fmla="*/ 0 w 1208"/>
              <a:gd name="T3" fmla="*/ 45 h 46"/>
              <a:gd name="T4" fmla="*/ 0 w 1208"/>
              <a:gd name="T5" fmla="*/ 0 h 46"/>
              <a:gd name="T6" fmla="*/ 1207 w 1208"/>
              <a:gd name="T7" fmla="*/ 0 h 46"/>
              <a:gd name="T8" fmla="*/ 1207 w 1208"/>
              <a:gd name="T9" fmla="*/ 45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46">
                <a:moveTo>
                  <a:pt x="1207" y="45"/>
                </a:moveTo>
                <a:lnTo>
                  <a:pt x="0" y="45"/>
                </a:lnTo>
                <a:lnTo>
                  <a:pt x="0" y="0"/>
                </a:lnTo>
                <a:lnTo>
                  <a:pt x="1207" y="0"/>
                </a:lnTo>
                <a:lnTo>
                  <a:pt x="1207" y="45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918D5B4-6BF2-8C46-910C-0FB0A2B3F851}"/>
              </a:ext>
            </a:extLst>
          </p:cNvPr>
          <p:cNvSpPr txBox="1"/>
          <p:nvPr/>
        </p:nvSpPr>
        <p:spPr>
          <a:xfrm>
            <a:off x="1426233" y="2483866"/>
            <a:ext cx="8427576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CBB615-B9EE-EC47-A0FC-F70F76DFF865}"/>
              </a:ext>
            </a:extLst>
          </p:cNvPr>
          <p:cNvSpPr txBox="1"/>
          <p:nvPr/>
        </p:nvSpPr>
        <p:spPr>
          <a:xfrm>
            <a:off x="1426233" y="3980929"/>
            <a:ext cx="842757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Turn complex data into easy to understand infographics.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527CBE-56E8-0B49-8F54-97799A40BB2C}"/>
              </a:ext>
            </a:extLst>
          </p:cNvPr>
          <p:cNvSpPr txBox="1"/>
          <p:nvPr/>
        </p:nvSpPr>
        <p:spPr>
          <a:xfrm>
            <a:off x="3043045" y="6858000"/>
            <a:ext cx="593295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2961F5-BA94-6F40-B6DA-D58F63915823}"/>
              </a:ext>
            </a:extLst>
          </p:cNvPr>
          <p:cNvSpPr txBox="1"/>
          <p:nvPr/>
        </p:nvSpPr>
        <p:spPr>
          <a:xfrm>
            <a:off x="3043046" y="7543497"/>
            <a:ext cx="5932955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AF131C1-4A19-B14D-8539-9CC04C435CE9}"/>
              </a:ext>
            </a:extLst>
          </p:cNvPr>
          <p:cNvSpPr txBox="1"/>
          <p:nvPr/>
        </p:nvSpPr>
        <p:spPr>
          <a:xfrm>
            <a:off x="3043045" y="9756775"/>
            <a:ext cx="593295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Innovation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A62801-3C0B-424E-A16F-5475B2BD2543}"/>
              </a:ext>
            </a:extLst>
          </p:cNvPr>
          <p:cNvSpPr txBox="1"/>
          <p:nvPr/>
        </p:nvSpPr>
        <p:spPr>
          <a:xfrm>
            <a:off x="3043046" y="10442272"/>
            <a:ext cx="5932955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</p:spTree>
    <p:extLst>
      <p:ext uri="{BB962C8B-B14F-4D97-AF65-F5344CB8AC3E}">
        <p14:creationId xmlns:p14="http://schemas.microsoft.com/office/powerpoint/2010/main" val="100512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022AA37-2CD1-0144-A7B7-11B3A40A35F2}"/>
              </a:ext>
            </a:extLst>
          </p:cNvPr>
          <p:cNvGrpSpPr/>
          <p:nvPr/>
        </p:nvGrpSpPr>
        <p:grpSpPr>
          <a:xfrm>
            <a:off x="2268381" y="2188913"/>
            <a:ext cx="8830943" cy="9744664"/>
            <a:chOff x="2268381" y="2188913"/>
            <a:chExt cx="8830943" cy="9744664"/>
          </a:xfrm>
        </p:grpSpPr>
        <p:sp>
          <p:nvSpPr>
            <p:cNvPr id="71" name="Freeform 70">
              <a:extLst>
                <a:ext uri="{FF2B5EF4-FFF2-40B4-BE49-F238E27FC236}">
                  <a16:creationId xmlns:a16="http://schemas.microsoft.com/office/drawing/2014/main" id="{703E99F0-1D1B-124D-AA57-BF4F5A432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0920" y="2681832"/>
              <a:ext cx="8828404" cy="8378397"/>
            </a:xfrm>
            <a:custGeom>
              <a:avLst/>
              <a:gdLst>
                <a:gd name="connsiteX0" fmla="*/ 2005474 w 8828404"/>
                <a:gd name="connsiteY0" fmla="*/ 88 h 8378397"/>
                <a:gd name="connsiteX1" fmla="*/ 5098653 w 8828404"/>
                <a:gd name="connsiteY1" fmla="*/ 1502609 h 8378397"/>
                <a:gd name="connsiteX2" fmla="*/ 7915304 w 8828404"/>
                <a:gd name="connsiteY2" fmla="*/ 3375878 h 8378397"/>
                <a:gd name="connsiteX3" fmla="*/ 8367513 w 8828404"/>
                <a:gd name="connsiteY3" fmla="*/ 5188115 h 8378397"/>
                <a:gd name="connsiteX4" fmla="*/ 7992541 w 8828404"/>
                <a:gd name="connsiteY4" fmla="*/ 6717618 h 8378397"/>
                <a:gd name="connsiteX5" fmla="*/ 8094693 w 8828404"/>
                <a:gd name="connsiteY5" fmla="*/ 7004089 h 8378397"/>
                <a:gd name="connsiteX6" fmla="*/ 8110888 w 8828404"/>
                <a:gd name="connsiteY6" fmla="*/ 7055156 h 8378397"/>
                <a:gd name="connsiteX7" fmla="*/ 8123346 w 8828404"/>
                <a:gd name="connsiteY7" fmla="*/ 7119923 h 8378397"/>
                <a:gd name="connsiteX8" fmla="*/ 8008736 w 8828404"/>
                <a:gd name="connsiteY8" fmla="*/ 7669199 h 8378397"/>
                <a:gd name="connsiteX9" fmla="*/ 5275550 w 8828404"/>
                <a:gd name="connsiteY9" fmla="*/ 8249613 h 8378397"/>
                <a:gd name="connsiteX10" fmla="*/ 1023 w 8828404"/>
                <a:gd name="connsiteY10" fmla="*/ 2522693 h 8378397"/>
                <a:gd name="connsiteX11" fmla="*/ 2005474 w 8828404"/>
                <a:gd name="connsiteY11" fmla="*/ 88 h 837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828404" h="8378397">
                  <a:moveTo>
                    <a:pt x="2005474" y="88"/>
                  </a:moveTo>
                  <a:cubicBezTo>
                    <a:pt x="3200899" y="-9588"/>
                    <a:pt x="4583105" y="787990"/>
                    <a:pt x="5098653" y="1502609"/>
                  </a:cubicBezTo>
                  <a:cubicBezTo>
                    <a:pt x="6066604" y="2847775"/>
                    <a:pt x="7098089" y="3489220"/>
                    <a:pt x="7915304" y="3375878"/>
                  </a:cubicBezTo>
                  <a:cubicBezTo>
                    <a:pt x="8731274" y="3261289"/>
                    <a:pt x="9251999" y="4263936"/>
                    <a:pt x="8367513" y="5188115"/>
                  </a:cubicBezTo>
                  <a:cubicBezTo>
                    <a:pt x="7818136" y="5759810"/>
                    <a:pt x="7872948" y="6351434"/>
                    <a:pt x="7992541" y="6717618"/>
                  </a:cubicBezTo>
                  <a:cubicBezTo>
                    <a:pt x="8016210" y="6789859"/>
                    <a:pt x="8064795" y="6908184"/>
                    <a:pt x="8094693" y="7004089"/>
                  </a:cubicBezTo>
                  <a:cubicBezTo>
                    <a:pt x="8094693" y="7004089"/>
                    <a:pt x="8103413" y="7021527"/>
                    <a:pt x="8110888" y="7055156"/>
                  </a:cubicBezTo>
                  <a:cubicBezTo>
                    <a:pt x="8118362" y="7081312"/>
                    <a:pt x="8123346" y="7103731"/>
                    <a:pt x="8123346" y="7119923"/>
                  </a:cubicBezTo>
                  <a:cubicBezTo>
                    <a:pt x="8140786" y="7240739"/>
                    <a:pt x="8139540" y="7443759"/>
                    <a:pt x="8008736" y="7669199"/>
                  </a:cubicBezTo>
                  <a:cubicBezTo>
                    <a:pt x="7777026" y="8138762"/>
                    <a:pt x="7110546" y="8613306"/>
                    <a:pt x="5275550" y="8249613"/>
                  </a:cubicBezTo>
                  <a:cubicBezTo>
                    <a:pt x="5275550" y="8249613"/>
                    <a:pt x="-84934" y="6527054"/>
                    <a:pt x="1023" y="2522693"/>
                  </a:cubicBezTo>
                  <a:cubicBezTo>
                    <a:pt x="41316" y="645650"/>
                    <a:pt x="950686" y="8626"/>
                    <a:pt x="2005474" y="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AC757050-464B-F447-B084-9098B2E67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0132" y="11175536"/>
              <a:ext cx="1334809" cy="725082"/>
            </a:xfrm>
            <a:custGeom>
              <a:avLst/>
              <a:gdLst>
                <a:gd name="T0" fmla="*/ 1026 w 1072"/>
                <a:gd name="T1" fmla="*/ 0 h 583"/>
                <a:gd name="T2" fmla="*/ 1071 w 1072"/>
                <a:gd name="T3" fmla="*/ 567 h 583"/>
                <a:gd name="T4" fmla="*/ 823 w 1072"/>
                <a:gd name="T5" fmla="*/ 557 h 583"/>
                <a:gd name="T6" fmla="*/ 823 w 1072"/>
                <a:gd name="T7" fmla="*/ 413 h 583"/>
                <a:gd name="T8" fmla="*/ 823 w 1072"/>
                <a:gd name="T9" fmla="*/ 413 h 583"/>
                <a:gd name="T10" fmla="*/ 731 w 1072"/>
                <a:gd name="T11" fmla="*/ 567 h 583"/>
                <a:gd name="T12" fmla="*/ 731 w 1072"/>
                <a:gd name="T13" fmla="*/ 567 h 583"/>
                <a:gd name="T14" fmla="*/ 21 w 1072"/>
                <a:gd name="T15" fmla="*/ 575 h 583"/>
                <a:gd name="T16" fmla="*/ 21 w 1072"/>
                <a:gd name="T17" fmla="*/ 575 h 583"/>
                <a:gd name="T18" fmla="*/ 100 w 1072"/>
                <a:gd name="T19" fmla="*/ 306 h 583"/>
                <a:gd name="T20" fmla="*/ 100 w 1072"/>
                <a:gd name="T21" fmla="*/ 306 h 583"/>
                <a:gd name="T22" fmla="*/ 362 w 1072"/>
                <a:gd name="T23" fmla="*/ 17 h 583"/>
                <a:gd name="T24" fmla="*/ 1026 w 1072"/>
                <a:gd name="T25" fmla="*/ 0 h 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2" h="583">
                  <a:moveTo>
                    <a:pt x="1026" y="0"/>
                  </a:moveTo>
                  <a:lnTo>
                    <a:pt x="1071" y="567"/>
                  </a:lnTo>
                  <a:lnTo>
                    <a:pt x="823" y="557"/>
                  </a:lnTo>
                  <a:lnTo>
                    <a:pt x="823" y="413"/>
                  </a:lnTo>
                  <a:lnTo>
                    <a:pt x="823" y="413"/>
                  </a:lnTo>
                  <a:cubicBezTo>
                    <a:pt x="823" y="413"/>
                    <a:pt x="750" y="492"/>
                    <a:pt x="731" y="567"/>
                  </a:cubicBezTo>
                  <a:lnTo>
                    <a:pt x="731" y="567"/>
                  </a:lnTo>
                  <a:cubicBezTo>
                    <a:pt x="731" y="567"/>
                    <a:pt x="282" y="582"/>
                    <a:pt x="21" y="575"/>
                  </a:cubicBezTo>
                  <a:lnTo>
                    <a:pt x="21" y="575"/>
                  </a:lnTo>
                  <a:cubicBezTo>
                    <a:pt x="21" y="575"/>
                    <a:pt x="0" y="355"/>
                    <a:pt x="100" y="306"/>
                  </a:cubicBezTo>
                  <a:lnTo>
                    <a:pt x="100" y="306"/>
                  </a:lnTo>
                  <a:cubicBezTo>
                    <a:pt x="200" y="259"/>
                    <a:pt x="292" y="219"/>
                    <a:pt x="362" y="17"/>
                  </a:cubicBezTo>
                  <a:lnTo>
                    <a:pt x="1026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EECDD15D-E78C-4D40-AB10-6B75A28B83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42699" y="11032719"/>
              <a:ext cx="1494108" cy="873396"/>
            </a:xfrm>
            <a:custGeom>
              <a:avLst/>
              <a:gdLst>
                <a:gd name="T0" fmla="*/ 0 w 1198"/>
                <a:gd name="T1" fmla="*/ 29 h 700"/>
                <a:gd name="T2" fmla="*/ 25 w 1198"/>
                <a:gd name="T3" fmla="*/ 694 h 700"/>
                <a:gd name="T4" fmla="*/ 282 w 1198"/>
                <a:gd name="T5" fmla="*/ 694 h 700"/>
                <a:gd name="T6" fmla="*/ 276 w 1198"/>
                <a:gd name="T7" fmla="*/ 510 h 700"/>
                <a:gd name="T8" fmla="*/ 276 w 1198"/>
                <a:gd name="T9" fmla="*/ 510 h 700"/>
                <a:gd name="T10" fmla="*/ 384 w 1198"/>
                <a:gd name="T11" fmla="*/ 693 h 700"/>
                <a:gd name="T12" fmla="*/ 384 w 1198"/>
                <a:gd name="T13" fmla="*/ 693 h 700"/>
                <a:gd name="T14" fmla="*/ 1173 w 1198"/>
                <a:gd name="T15" fmla="*/ 692 h 700"/>
                <a:gd name="T16" fmla="*/ 1173 w 1198"/>
                <a:gd name="T17" fmla="*/ 692 h 700"/>
                <a:gd name="T18" fmla="*/ 1085 w 1198"/>
                <a:gd name="T19" fmla="*/ 391 h 700"/>
                <a:gd name="T20" fmla="*/ 1085 w 1198"/>
                <a:gd name="T21" fmla="*/ 391 h 700"/>
                <a:gd name="T22" fmla="*/ 607 w 1198"/>
                <a:gd name="T23" fmla="*/ 0 h 700"/>
                <a:gd name="T24" fmla="*/ 0 w 1198"/>
                <a:gd name="T25" fmla="*/ 29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98" h="700">
                  <a:moveTo>
                    <a:pt x="0" y="29"/>
                  </a:moveTo>
                  <a:lnTo>
                    <a:pt x="25" y="694"/>
                  </a:lnTo>
                  <a:lnTo>
                    <a:pt x="282" y="694"/>
                  </a:lnTo>
                  <a:lnTo>
                    <a:pt x="276" y="510"/>
                  </a:lnTo>
                  <a:lnTo>
                    <a:pt x="276" y="510"/>
                  </a:lnTo>
                  <a:cubicBezTo>
                    <a:pt x="276" y="510"/>
                    <a:pt x="363" y="609"/>
                    <a:pt x="384" y="693"/>
                  </a:cubicBezTo>
                  <a:lnTo>
                    <a:pt x="384" y="693"/>
                  </a:lnTo>
                  <a:cubicBezTo>
                    <a:pt x="384" y="693"/>
                    <a:pt x="882" y="699"/>
                    <a:pt x="1173" y="692"/>
                  </a:cubicBezTo>
                  <a:lnTo>
                    <a:pt x="1173" y="692"/>
                  </a:lnTo>
                  <a:cubicBezTo>
                    <a:pt x="1173" y="692"/>
                    <a:pt x="1197" y="445"/>
                    <a:pt x="1085" y="391"/>
                  </a:cubicBezTo>
                  <a:lnTo>
                    <a:pt x="1085" y="391"/>
                  </a:lnTo>
                  <a:cubicBezTo>
                    <a:pt x="973" y="338"/>
                    <a:pt x="686" y="226"/>
                    <a:pt x="607" y="0"/>
                  </a:cubicBezTo>
                  <a:lnTo>
                    <a:pt x="0" y="29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1DE50CD0-1BE7-5A4C-B0C3-6932F89F6F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34360" y="6457011"/>
              <a:ext cx="2548773" cy="4828386"/>
            </a:xfrm>
            <a:custGeom>
              <a:avLst/>
              <a:gdLst>
                <a:gd name="T0" fmla="*/ 2007 w 2047"/>
                <a:gd name="T1" fmla="*/ 3441 h 3877"/>
                <a:gd name="T2" fmla="*/ 2007 w 2047"/>
                <a:gd name="T3" fmla="*/ 3441 h 3877"/>
                <a:gd name="T4" fmla="*/ 1966 w 2047"/>
                <a:gd name="T5" fmla="*/ 3444 h 3877"/>
                <a:gd name="T6" fmla="*/ 1966 w 2047"/>
                <a:gd name="T7" fmla="*/ 3444 h 3877"/>
                <a:gd name="T8" fmla="*/ 1703 w 2047"/>
                <a:gd name="T9" fmla="*/ 671 h 3877"/>
                <a:gd name="T10" fmla="*/ 1703 w 2047"/>
                <a:gd name="T11" fmla="*/ 671 h 3877"/>
                <a:gd name="T12" fmla="*/ 1604 w 2047"/>
                <a:gd name="T13" fmla="*/ 247 h 3877"/>
                <a:gd name="T14" fmla="*/ 1604 w 2047"/>
                <a:gd name="T15" fmla="*/ 247 h 3877"/>
                <a:gd name="T16" fmla="*/ 1529 w 2047"/>
                <a:gd name="T17" fmla="*/ 219 h 3877"/>
                <a:gd name="T18" fmla="*/ 1529 w 2047"/>
                <a:gd name="T19" fmla="*/ 219 h 3877"/>
                <a:gd name="T20" fmla="*/ 0 w 2047"/>
                <a:gd name="T21" fmla="*/ 444 h 3877"/>
                <a:gd name="T22" fmla="*/ 141 w 2047"/>
                <a:gd name="T23" fmla="*/ 3691 h 3877"/>
                <a:gd name="T24" fmla="*/ 141 w 2047"/>
                <a:gd name="T25" fmla="*/ 3691 h 3877"/>
                <a:gd name="T26" fmla="*/ 120 w 2047"/>
                <a:gd name="T27" fmla="*/ 3694 h 3877"/>
                <a:gd name="T28" fmla="*/ 129 w 2047"/>
                <a:gd name="T29" fmla="*/ 3876 h 3877"/>
                <a:gd name="T30" fmla="*/ 727 w 2047"/>
                <a:gd name="T31" fmla="*/ 3822 h 3877"/>
                <a:gd name="T32" fmla="*/ 853 w 2047"/>
                <a:gd name="T33" fmla="*/ 3812 h 3877"/>
                <a:gd name="T34" fmla="*/ 853 w 2047"/>
                <a:gd name="T35" fmla="*/ 3811 h 3877"/>
                <a:gd name="T36" fmla="*/ 874 w 2047"/>
                <a:gd name="T37" fmla="*/ 3809 h 3877"/>
                <a:gd name="T38" fmla="*/ 885 w 2047"/>
                <a:gd name="T39" fmla="*/ 3626 h 3877"/>
                <a:gd name="T40" fmla="*/ 885 w 2047"/>
                <a:gd name="T41" fmla="*/ 3626 h 3877"/>
                <a:gd name="T42" fmla="*/ 863 w 2047"/>
                <a:gd name="T43" fmla="*/ 3626 h 3877"/>
                <a:gd name="T44" fmla="*/ 979 w 2047"/>
                <a:gd name="T45" fmla="*/ 1265 h 3877"/>
                <a:gd name="T46" fmla="*/ 1337 w 2047"/>
                <a:gd name="T47" fmla="*/ 3502 h 3877"/>
                <a:gd name="T48" fmla="*/ 1337 w 2047"/>
                <a:gd name="T49" fmla="*/ 3502 h 3877"/>
                <a:gd name="T50" fmla="*/ 1315 w 2047"/>
                <a:gd name="T51" fmla="*/ 3505 h 3877"/>
                <a:gd name="T52" fmla="*/ 1315 w 2047"/>
                <a:gd name="T53" fmla="*/ 3505 h 3877"/>
                <a:gd name="T54" fmla="*/ 1348 w 2047"/>
                <a:gd name="T55" fmla="*/ 3707 h 3877"/>
                <a:gd name="T56" fmla="*/ 1348 w 2047"/>
                <a:gd name="T57" fmla="*/ 3707 h 3877"/>
                <a:gd name="T58" fmla="*/ 2046 w 2047"/>
                <a:gd name="T59" fmla="*/ 3674 h 3877"/>
                <a:gd name="T60" fmla="*/ 2046 w 2047"/>
                <a:gd name="T61" fmla="*/ 3674 h 3877"/>
                <a:gd name="T62" fmla="*/ 2007 w 2047"/>
                <a:gd name="T63" fmla="*/ 3441 h 38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047" h="3877">
                  <a:moveTo>
                    <a:pt x="2007" y="3441"/>
                  </a:moveTo>
                  <a:lnTo>
                    <a:pt x="2007" y="3441"/>
                  </a:lnTo>
                  <a:cubicBezTo>
                    <a:pt x="2007" y="3441"/>
                    <a:pt x="1992" y="3442"/>
                    <a:pt x="1966" y="3444"/>
                  </a:cubicBezTo>
                  <a:lnTo>
                    <a:pt x="1966" y="3444"/>
                  </a:lnTo>
                  <a:cubicBezTo>
                    <a:pt x="1893" y="2008"/>
                    <a:pt x="1786" y="1115"/>
                    <a:pt x="1703" y="671"/>
                  </a:cubicBezTo>
                  <a:lnTo>
                    <a:pt x="1703" y="671"/>
                  </a:lnTo>
                  <a:cubicBezTo>
                    <a:pt x="1645" y="365"/>
                    <a:pt x="1604" y="247"/>
                    <a:pt x="1604" y="247"/>
                  </a:cubicBezTo>
                  <a:lnTo>
                    <a:pt x="1604" y="247"/>
                  </a:lnTo>
                  <a:cubicBezTo>
                    <a:pt x="1579" y="236"/>
                    <a:pt x="1554" y="227"/>
                    <a:pt x="1529" y="219"/>
                  </a:cubicBezTo>
                  <a:lnTo>
                    <a:pt x="1529" y="219"/>
                  </a:lnTo>
                  <a:cubicBezTo>
                    <a:pt x="855" y="0"/>
                    <a:pt x="0" y="444"/>
                    <a:pt x="0" y="444"/>
                  </a:cubicBezTo>
                  <a:lnTo>
                    <a:pt x="141" y="3691"/>
                  </a:lnTo>
                  <a:lnTo>
                    <a:pt x="141" y="3691"/>
                  </a:lnTo>
                  <a:cubicBezTo>
                    <a:pt x="134" y="3692"/>
                    <a:pt x="127" y="3693"/>
                    <a:pt x="120" y="3694"/>
                  </a:cubicBezTo>
                  <a:lnTo>
                    <a:pt x="129" y="3876"/>
                  </a:lnTo>
                  <a:lnTo>
                    <a:pt x="727" y="3822"/>
                  </a:lnTo>
                  <a:lnTo>
                    <a:pt x="853" y="3812"/>
                  </a:lnTo>
                  <a:lnTo>
                    <a:pt x="853" y="3811"/>
                  </a:lnTo>
                  <a:lnTo>
                    <a:pt x="874" y="3809"/>
                  </a:lnTo>
                  <a:lnTo>
                    <a:pt x="885" y="3626"/>
                  </a:lnTo>
                  <a:lnTo>
                    <a:pt x="885" y="3626"/>
                  </a:lnTo>
                  <a:cubicBezTo>
                    <a:pt x="885" y="3626"/>
                    <a:pt x="877" y="3626"/>
                    <a:pt x="863" y="3626"/>
                  </a:cubicBezTo>
                  <a:lnTo>
                    <a:pt x="979" y="1265"/>
                  </a:lnTo>
                  <a:lnTo>
                    <a:pt x="1337" y="3502"/>
                  </a:lnTo>
                  <a:lnTo>
                    <a:pt x="1337" y="3502"/>
                  </a:lnTo>
                  <a:cubicBezTo>
                    <a:pt x="1330" y="3502"/>
                    <a:pt x="1323" y="3504"/>
                    <a:pt x="1315" y="3505"/>
                  </a:cubicBezTo>
                  <a:lnTo>
                    <a:pt x="1315" y="3505"/>
                  </a:lnTo>
                  <a:cubicBezTo>
                    <a:pt x="1315" y="3505"/>
                    <a:pt x="1340" y="3686"/>
                    <a:pt x="1348" y="3707"/>
                  </a:cubicBezTo>
                  <a:lnTo>
                    <a:pt x="1348" y="3707"/>
                  </a:lnTo>
                  <a:cubicBezTo>
                    <a:pt x="1356" y="3727"/>
                    <a:pt x="2046" y="3674"/>
                    <a:pt x="2046" y="3674"/>
                  </a:cubicBezTo>
                  <a:lnTo>
                    <a:pt x="2046" y="3674"/>
                  </a:lnTo>
                  <a:cubicBezTo>
                    <a:pt x="2046" y="3674"/>
                    <a:pt x="2010" y="3470"/>
                    <a:pt x="2007" y="3441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D9DBA957-5D29-D943-84E5-DF395A6C12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71289" y="10741587"/>
              <a:ext cx="911845" cy="357047"/>
            </a:xfrm>
            <a:custGeom>
              <a:avLst/>
              <a:gdLst>
                <a:gd name="T0" fmla="*/ 0 w 732"/>
                <a:gd name="T1" fmla="*/ 64 h 287"/>
                <a:gd name="T2" fmla="*/ 0 w 732"/>
                <a:gd name="T3" fmla="*/ 64 h 287"/>
                <a:gd name="T4" fmla="*/ 33 w 732"/>
                <a:gd name="T5" fmla="*/ 266 h 287"/>
                <a:gd name="T6" fmla="*/ 33 w 732"/>
                <a:gd name="T7" fmla="*/ 266 h 287"/>
                <a:gd name="T8" fmla="*/ 731 w 732"/>
                <a:gd name="T9" fmla="*/ 233 h 287"/>
                <a:gd name="T10" fmla="*/ 731 w 732"/>
                <a:gd name="T11" fmla="*/ 233 h 287"/>
                <a:gd name="T12" fmla="*/ 692 w 732"/>
                <a:gd name="T13" fmla="*/ 0 h 287"/>
                <a:gd name="T14" fmla="*/ 692 w 732"/>
                <a:gd name="T15" fmla="*/ 0 h 287"/>
                <a:gd name="T16" fmla="*/ 0 w 732"/>
                <a:gd name="T17" fmla="*/ 6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32" h="287">
                  <a:moveTo>
                    <a:pt x="0" y="64"/>
                  </a:moveTo>
                  <a:lnTo>
                    <a:pt x="0" y="64"/>
                  </a:lnTo>
                  <a:cubicBezTo>
                    <a:pt x="0" y="64"/>
                    <a:pt x="25" y="245"/>
                    <a:pt x="33" y="266"/>
                  </a:cubicBezTo>
                  <a:lnTo>
                    <a:pt x="33" y="266"/>
                  </a:lnTo>
                  <a:cubicBezTo>
                    <a:pt x="41" y="286"/>
                    <a:pt x="731" y="233"/>
                    <a:pt x="731" y="233"/>
                  </a:cubicBezTo>
                  <a:lnTo>
                    <a:pt x="731" y="233"/>
                  </a:lnTo>
                  <a:cubicBezTo>
                    <a:pt x="731" y="233"/>
                    <a:pt x="695" y="29"/>
                    <a:pt x="692" y="0"/>
                  </a:cubicBezTo>
                  <a:lnTo>
                    <a:pt x="692" y="0"/>
                  </a:lnTo>
                  <a:cubicBezTo>
                    <a:pt x="692" y="0"/>
                    <a:pt x="250" y="28"/>
                    <a:pt x="0" y="64"/>
                  </a:cubicBezTo>
                </a:path>
              </a:pathLst>
            </a:custGeom>
            <a:solidFill>
              <a:schemeClr val="accent4">
                <a:alpha val="60121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3C77027-CB31-8742-972F-46FBF77C94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2673" y="10966799"/>
              <a:ext cx="955791" cy="313105"/>
            </a:xfrm>
            <a:custGeom>
              <a:avLst/>
              <a:gdLst>
                <a:gd name="T0" fmla="*/ 754 w 766"/>
                <a:gd name="T1" fmla="*/ 185 h 253"/>
                <a:gd name="T2" fmla="*/ 765 w 766"/>
                <a:gd name="T3" fmla="*/ 2 h 253"/>
                <a:gd name="T4" fmla="*/ 765 w 766"/>
                <a:gd name="T5" fmla="*/ 2 h 253"/>
                <a:gd name="T6" fmla="*/ 0 w 766"/>
                <a:gd name="T7" fmla="*/ 70 h 253"/>
                <a:gd name="T8" fmla="*/ 9 w 766"/>
                <a:gd name="T9" fmla="*/ 252 h 253"/>
                <a:gd name="T10" fmla="*/ 754 w 766"/>
                <a:gd name="T11" fmla="*/ 18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6" h="253">
                  <a:moveTo>
                    <a:pt x="754" y="185"/>
                  </a:moveTo>
                  <a:lnTo>
                    <a:pt x="765" y="2"/>
                  </a:lnTo>
                  <a:lnTo>
                    <a:pt x="765" y="2"/>
                  </a:lnTo>
                  <a:cubicBezTo>
                    <a:pt x="765" y="2"/>
                    <a:pt x="437" y="0"/>
                    <a:pt x="0" y="70"/>
                  </a:cubicBezTo>
                  <a:lnTo>
                    <a:pt x="9" y="252"/>
                  </a:lnTo>
                  <a:lnTo>
                    <a:pt x="754" y="185"/>
                  </a:lnTo>
                </a:path>
              </a:pathLst>
            </a:custGeom>
            <a:solidFill>
              <a:schemeClr val="accent4">
                <a:alpha val="60121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7F72429-2CA6-824A-9E0C-8B1AD2237F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94385" y="6726171"/>
              <a:ext cx="565785" cy="582263"/>
            </a:xfrm>
            <a:custGeom>
              <a:avLst/>
              <a:gdLst>
                <a:gd name="T0" fmla="*/ 451 w 452"/>
                <a:gd name="T1" fmla="*/ 452 h 467"/>
                <a:gd name="T2" fmla="*/ 451 w 452"/>
                <a:gd name="T3" fmla="*/ 452 h 467"/>
                <a:gd name="T4" fmla="*/ 241 w 452"/>
                <a:gd name="T5" fmla="*/ 461 h 467"/>
                <a:gd name="T6" fmla="*/ 241 w 452"/>
                <a:gd name="T7" fmla="*/ 461 h 467"/>
                <a:gd name="T8" fmla="*/ 14 w 452"/>
                <a:gd name="T9" fmla="*/ 107 h 467"/>
                <a:gd name="T10" fmla="*/ 71 w 452"/>
                <a:gd name="T11" fmla="*/ 62 h 467"/>
                <a:gd name="T12" fmla="*/ 277 w 452"/>
                <a:gd name="T13" fmla="*/ 0 h 467"/>
                <a:gd name="T14" fmla="*/ 277 w 452"/>
                <a:gd name="T15" fmla="*/ 0 h 467"/>
                <a:gd name="T16" fmla="*/ 352 w 452"/>
                <a:gd name="T17" fmla="*/ 28 h 467"/>
                <a:gd name="T18" fmla="*/ 352 w 452"/>
                <a:gd name="T19" fmla="*/ 28 h 467"/>
                <a:gd name="T20" fmla="*/ 451 w 452"/>
                <a:gd name="T21" fmla="*/ 452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2" h="467">
                  <a:moveTo>
                    <a:pt x="451" y="452"/>
                  </a:moveTo>
                  <a:lnTo>
                    <a:pt x="451" y="452"/>
                  </a:lnTo>
                  <a:cubicBezTo>
                    <a:pt x="385" y="462"/>
                    <a:pt x="313" y="466"/>
                    <a:pt x="241" y="461"/>
                  </a:cubicBezTo>
                  <a:lnTo>
                    <a:pt x="241" y="461"/>
                  </a:lnTo>
                  <a:cubicBezTo>
                    <a:pt x="0" y="443"/>
                    <a:pt x="14" y="107"/>
                    <a:pt x="14" y="107"/>
                  </a:cubicBezTo>
                  <a:lnTo>
                    <a:pt x="71" y="62"/>
                  </a:lnTo>
                  <a:lnTo>
                    <a:pt x="277" y="0"/>
                  </a:lnTo>
                  <a:lnTo>
                    <a:pt x="277" y="0"/>
                  </a:lnTo>
                  <a:cubicBezTo>
                    <a:pt x="302" y="8"/>
                    <a:pt x="327" y="17"/>
                    <a:pt x="352" y="28"/>
                  </a:cubicBezTo>
                  <a:lnTo>
                    <a:pt x="352" y="28"/>
                  </a:lnTo>
                  <a:cubicBezTo>
                    <a:pt x="352" y="28"/>
                    <a:pt x="393" y="146"/>
                    <a:pt x="451" y="452"/>
                  </a:cubicBezTo>
                </a:path>
              </a:pathLst>
            </a:custGeom>
            <a:solidFill>
              <a:schemeClr val="accent4">
                <a:alpha val="30285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BAAEEA4C-82F3-6B48-BCE9-BE09EB3CEA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1681" y="3908238"/>
              <a:ext cx="2252149" cy="3213430"/>
            </a:xfrm>
            <a:custGeom>
              <a:avLst/>
              <a:gdLst>
                <a:gd name="T0" fmla="*/ 1806 w 1807"/>
                <a:gd name="T1" fmla="*/ 2289 h 2581"/>
                <a:gd name="T2" fmla="*/ 1806 w 1807"/>
                <a:gd name="T3" fmla="*/ 2289 h 2581"/>
                <a:gd name="T4" fmla="*/ 202 w 1807"/>
                <a:gd name="T5" fmla="*/ 2486 h 2581"/>
                <a:gd name="T6" fmla="*/ 202 w 1807"/>
                <a:gd name="T7" fmla="*/ 2486 h 2581"/>
                <a:gd name="T8" fmla="*/ 108 w 1807"/>
                <a:gd name="T9" fmla="*/ 2343 h 2581"/>
                <a:gd name="T10" fmla="*/ 108 w 1807"/>
                <a:gd name="T11" fmla="*/ 2343 h 2581"/>
                <a:gd name="T12" fmla="*/ 89 w 1807"/>
                <a:gd name="T13" fmla="*/ 2193 h 2581"/>
                <a:gd name="T14" fmla="*/ 89 w 1807"/>
                <a:gd name="T15" fmla="*/ 2193 h 2581"/>
                <a:gd name="T16" fmla="*/ 89 w 1807"/>
                <a:gd name="T17" fmla="*/ 2193 h 2581"/>
                <a:gd name="T18" fmla="*/ 86 w 1807"/>
                <a:gd name="T19" fmla="*/ 2172 h 2581"/>
                <a:gd name="T20" fmla="*/ 86 w 1807"/>
                <a:gd name="T21" fmla="*/ 2172 h 2581"/>
                <a:gd name="T22" fmla="*/ 37 w 1807"/>
                <a:gd name="T23" fmla="*/ 1743 h 2581"/>
                <a:gd name="T24" fmla="*/ 37 w 1807"/>
                <a:gd name="T25" fmla="*/ 1743 h 2581"/>
                <a:gd name="T26" fmla="*/ 35 w 1807"/>
                <a:gd name="T27" fmla="*/ 1723 h 2581"/>
                <a:gd name="T28" fmla="*/ 35 w 1807"/>
                <a:gd name="T29" fmla="*/ 1723 h 2581"/>
                <a:gd name="T30" fmla="*/ 5 w 1807"/>
                <a:gd name="T31" fmla="*/ 1303 h 2581"/>
                <a:gd name="T32" fmla="*/ 5 w 1807"/>
                <a:gd name="T33" fmla="*/ 1303 h 2581"/>
                <a:gd name="T34" fmla="*/ 4 w 1807"/>
                <a:gd name="T35" fmla="*/ 1284 h 2581"/>
                <a:gd name="T36" fmla="*/ 4 w 1807"/>
                <a:gd name="T37" fmla="*/ 1284 h 2581"/>
                <a:gd name="T38" fmla="*/ 17 w 1807"/>
                <a:gd name="T39" fmla="*/ 893 h 2581"/>
                <a:gd name="T40" fmla="*/ 17 w 1807"/>
                <a:gd name="T41" fmla="*/ 893 h 2581"/>
                <a:gd name="T42" fmla="*/ 20 w 1807"/>
                <a:gd name="T43" fmla="*/ 872 h 2581"/>
                <a:gd name="T44" fmla="*/ 20 w 1807"/>
                <a:gd name="T45" fmla="*/ 872 h 2581"/>
                <a:gd name="T46" fmla="*/ 101 w 1807"/>
                <a:gd name="T47" fmla="*/ 554 h 2581"/>
                <a:gd name="T48" fmla="*/ 101 w 1807"/>
                <a:gd name="T49" fmla="*/ 554 h 2581"/>
                <a:gd name="T50" fmla="*/ 109 w 1807"/>
                <a:gd name="T51" fmla="*/ 538 h 2581"/>
                <a:gd name="T52" fmla="*/ 109 w 1807"/>
                <a:gd name="T53" fmla="*/ 538 h 2581"/>
                <a:gd name="T54" fmla="*/ 109 w 1807"/>
                <a:gd name="T55" fmla="*/ 538 h 2581"/>
                <a:gd name="T56" fmla="*/ 361 w 1807"/>
                <a:gd name="T57" fmla="*/ 261 h 2581"/>
                <a:gd name="T58" fmla="*/ 361 w 1807"/>
                <a:gd name="T59" fmla="*/ 261 h 2581"/>
                <a:gd name="T60" fmla="*/ 1268 w 1807"/>
                <a:gd name="T61" fmla="*/ 151 h 2581"/>
                <a:gd name="T62" fmla="*/ 1268 w 1807"/>
                <a:gd name="T63" fmla="*/ 151 h 2581"/>
                <a:gd name="T64" fmla="*/ 1343 w 1807"/>
                <a:gd name="T65" fmla="*/ 340 h 2581"/>
                <a:gd name="T66" fmla="*/ 1343 w 1807"/>
                <a:gd name="T67" fmla="*/ 340 h 2581"/>
                <a:gd name="T68" fmla="*/ 1352 w 1807"/>
                <a:gd name="T69" fmla="*/ 368 h 2581"/>
                <a:gd name="T70" fmla="*/ 1352 w 1807"/>
                <a:gd name="T71" fmla="*/ 368 h 2581"/>
                <a:gd name="T72" fmla="*/ 1494 w 1807"/>
                <a:gd name="T73" fmla="*/ 884 h 2581"/>
                <a:gd name="T74" fmla="*/ 1494 w 1807"/>
                <a:gd name="T75" fmla="*/ 884 h 2581"/>
                <a:gd name="T76" fmla="*/ 1500 w 1807"/>
                <a:gd name="T77" fmla="*/ 909 h 2581"/>
                <a:gd name="T78" fmla="*/ 1500 w 1807"/>
                <a:gd name="T79" fmla="*/ 909 h 2581"/>
                <a:gd name="T80" fmla="*/ 1606 w 1807"/>
                <a:gd name="T81" fmla="*/ 1359 h 2581"/>
                <a:gd name="T82" fmla="*/ 1606 w 1807"/>
                <a:gd name="T83" fmla="*/ 1359 h 2581"/>
                <a:gd name="T84" fmla="*/ 1610 w 1807"/>
                <a:gd name="T85" fmla="*/ 1376 h 2581"/>
                <a:gd name="T86" fmla="*/ 1610 w 1807"/>
                <a:gd name="T87" fmla="*/ 1376 h 2581"/>
                <a:gd name="T88" fmla="*/ 1703 w 1807"/>
                <a:gd name="T89" fmla="*/ 1798 h 2581"/>
                <a:gd name="T90" fmla="*/ 1703 w 1807"/>
                <a:gd name="T91" fmla="*/ 1798 h 2581"/>
                <a:gd name="T92" fmla="*/ 1707 w 1807"/>
                <a:gd name="T93" fmla="*/ 1814 h 2581"/>
                <a:gd name="T94" fmla="*/ 1707 w 1807"/>
                <a:gd name="T95" fmla="*/ 1814 h 2581"/>
                <a:gd name="T96" fmla="*/ 1806 w 1807"/>
                <a:gd name="T97" fmla="*/ 2289 h 2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07" h="2581">
                  <a:moveTo>
                    <a:pt x="1806" y="2289"/>
                  </a:moveTo>
                  <a:lnTo>
                    <a:pt x="1806" y="2289"/>
                  </a:lnTo>
                  <a:cubicBezTo>
                    <a:pt x="1806" y="2289"/>
                    <a:pt x="1275" y="2580"/>
                    <a:pt x="202" y="2486"/>
                  </a:cubicBezTo>
                  <a:lnTo>
                    <a:pt x="202" y="2486"/>
                  </a:lnTo>
                  <a:cubicBezTo>
                    <a:pt x="202" y="2486"/>
                    <a:pt x="127" y="2495"/>
                    <a:pt x="108" y="2343"/>
                  </a:cubicBezTo>
                  <a:lnTo>
                    <a:pt x="108" y="2343"/>
                  </a:lnTo>
                  <a:cubicBezTo>
                    <a:pt x="101" y="2293"/>
                    <a:pt x="95" y="2243"/>
                    <a:pt x="89" y="2193"/>
                  </a:cubicBezTo>
                  <a:lnTo>
                    <a:pt x="89" y="2193"/>
                  </a:lnTo>
                  <a:lnTo>
                    <a:pt x="89" y="2193"/>
                  </a:lnTo>
                  <a:cubicBezTo>
                    <a:pt x="88" y="2186"/>
                    <a:pt x="87" y="2179"/>
                    <a:pt x="86" y="2172"/>
                  </a:cubicBezTo>
                  <a:lnTo>
                    <a:pt x="86" y="2172"/>
                  </a:lnTo>
                  <a:cubicBezTo>
                    <a:pt x="68" y="2023"/>
                    <a:pt x="51" y="1880"/>
                    <a:pt x="37" y="1743"/>
                  </a:cubicBezTo>
                  <a:lnTo>
                    <a:pt x="37" y="1743"/>
                  </a:lnTo>
                  <a:cubicBezTo>
                    <a:pt x="36" y="1736"/>
                    <a:pt x="35" y="1730"/>
                    <a:pt x="35" y="1723"/>
                  </a:cubicBezTo>
                  <a:lnTo>
                    <a:pt x="35" y="1723"/>
                  </a:lnTo>
                  <a:cubicBezTo>
                    <a:pt x="20" y="1575"/>
                    <a:pt x="10" y="1434"/>
                    <a:pt x="5" y="1303"/>
                  </a:cubicBezTo>
                  <a:lnTo>
                    <a:pt x="5" y="1303"/>
                  </a:lnTo>
                  <a:cubicBezTo>
                    <a:pt x="5" y="1297"/>
                    <a:pt x="5" y="1290"/>
                    <a:pt x="4" y="1284"/>
                  </a:cubicBezTo>
                  <a:lnTo>
                    <a:pt x="4" y="1284"/>
                  </a:lnTo>
                  <a:cubicBezTo>
                    <a:pt x="0" y="1142"/>
                    <a:pt x="4" y="1011"/>
                    <a:pt x="17" y="893"/>
                  </a:cubicBezTo>
                  <a:lnTo>
                    <a:pt x="17" y="893"/>
                  </a:lnTo>
                  <a:cubicBezTo>
                    <a:pt x="18" y="886"/>
                    <a:pt x="19" y="879"/>
                    <a:pt x="20" y="872"/>
                  </a:cubicBezTo>
                  <a:lnTo>
                    <a:pt x="20" y="872"/>
                  </a:lnTo>
                  <a:cubicBezTo>
                    <a:pt x="35" y="752"/>
                    <a:pt x="61" y="646"/>
                    <a:pt x="101" y="554"/>
                  </a:cubicBezTo>
                  <a:lnTo>
                    <a:pt x="101" y="554"/>
                  </a:lnTo>
                  <a:cubicBezTo>
                    <a:pt x="104" y="549"/>
                    <a:pt x="106" y="544"/>
                    <a:pt x="109" y="538"/>
                  </a:cubicBezTo>
                  <a:lnTo>
                    <a:pt x="109" y="538"/>
                  </a:lnTo>
                  <a:lnTo>
                    <a:pt x="109" y="538"/>
                  </a:lnTo>
                  <a:cubicBezTo>
                    <a:pt x="164" y="418"/>
                    <a:pt x="246" y="324"/>
                    <a:pt x="361" y="261"/>
                  </a:cubicBezTo>
                  <a:lnTo>
                    <a:pt x="361" y="261"/>
                  </a:lnTo>
                  <a:cubicBezTo>
                    <a:pt x="836" y="0"/>
                    <a:pt x="1268" y="151"/>
                    <a:pt x="1268" y="151"/>
                  </a:cubicBezTo>
                  <a:lnTo>
                    <a:pt x="1268" y="151"/>
                  </a:lnTo>
                  <a:cubicBezTo>
                    <a:pt x="1290" y="190"/>
                    <a:pt x="1315" y="255"/>
                    <a:pt x="1343" y="340"/>
                  </a:cubicBezTo>
                  <a:lnTo>
                    <a:pt x="1343" y="340"/>
                  </a:lnTo>
                  <a:cubicBezTo>
                    <a:pt x="1346" y="349"/>
                    <a:pt x="1349" y="358"/>
                    <a:pt x="1352" y="368"/>
                  </a:cubicBezTo>
                  <a:lnTo>
                    <a:pt x="1352" y="368"/>
                  </a:lnTo>
                  <a:cubicBezTo>
                    <a:pt x="1396" y="505"/>
                    <a:pt x="1444" y="687"/>
                    <a:pt x="1494" y="884"/>
                  </a:cubicBezTo>
                  <a:lnTo>
                    <a:pt x="1494" y="884"/>
                  </a:lnTo>
                  <a:cubicBezTo>
                    <a:pt x="1496" y="893"/>
                    <a:pt x="1498" y="900"/>
                    <a:pt x="1500" y="909"/>
                  </a:cubicBezTo>
                  <a:lnTo>
                    <a:pt x="1500" y="909"/>
                  </a:lnTo>
                  <a:cubicBezTo>
                    <a:pt x="1536" y="1055"/>
                    <a:pt x="1572" y="1209"/>
                    <a:pt x="1606" y="1359"/>
                  </a:cubicBezTo>
                  <a:lnTo>
                    <a:pt x="1606" y="1359"/>
                  </a:lnTo>
                  <a:cubicBezTo>
                    <a:pt x="1608" y="1365"/>
                    <a:pt x="1609" y="1371"/>
                    <a:pt x="1610" y="1376"/>
                  </a:cubicBezTo>
                  <a:lnTo>
                    <a:pt x="1610" y="1376"/>
                  </a:lnTo>
                  <a:cubicBezTo>
                    <a:pt x="1644" y="1525"/>
                    <a:pt x="1675" y="1669"/>
                    <a:pt x="1703" y="1798"/>
                  </a:cubicBezTo>
                  <a:lnTo>
                    <a:pt x="1703" y="1798"/>
                  </a:lnTo>
                  <a:cubicBezTo>
                    <a:pt x="1704" y="1803"/>
                    <a:pt x="1705" y="1809"/>
                    <a:pt x="1707" y="1814"/>
                  </a:cubicBezTo>
                  <a:lnTo>
                    <a:pt x="1707" y="1814"/>
                  </a:lnTo>
                  <a:cubicBezTo>
                    <a:pt x="1767" y="2090"/>
                    <a:pt x="1806" y="2289"/>
                    <a:pt x="1806" y="2289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0BA3E7A0-7D20-9349-8220-AD6A6920A1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955" y="4100492"/>
              <a:ext cx="1252415" cy="2790468"/>
            </a:xfrm>
            <a:custGeom>
              <a:avLst/>
              <a:gdLst>
                <a:gd name="T0" fmla="*/ 910 w 1007"/>
                <a:gd name="T1" fmla="*/ 865 h 2238"/>
                <a:gd name="T2" fmla="*/ 910 w 1007"/>
                <a:gd name="T3" fmla="*/ 865 h 2238"/>
                <a:gd name="T4" fmla="*/ 175 w 1007"/>
                <a:gd name="T5" fmla="*/ 0 h 2238"/>
                <a:gd name="T6" fmla="*/ 349 w 1007"/>
                <a:gd name="T7" fmla="*/ 636 h 2238"/>
                <a:gd name="T8" fmla="*/ 349 w 1007"/>
                <a:gd name="T9" fmla="*/ 636 h 2238"/>
                <a:gd name="T10" fmla="*/ 0 w 1007"/>
                <a:gd name="T11" fmla="*/ 1724 h 2238"/>
                <a:gd name="T12" fmla="*/ 67 w 1007"/>
                <a:gd name="T13" fmla="*/ 2237 h 2238"/>
                <a:gd name="T14" fmla="*/ 67 w 1007"/>
                <a:gd name="T15" fmla="*/ 2237 h 2238"/>
                <a:gd name="T16" fmla="*/ 962 w 1007"/>
                <a:gd name="T17" fmla="*/ 1426 h 2238"/>
                <a:gd name="T18" fmla="*/ 962 w 1007"/>
                <a:gd name="T19" fmla="*/ 1426 h 2238"/>
                <a:gd name="T20" fmla="*/ 910 w 1007"/>
                <a:gd name="T21" fmla="*/ 865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7" h="2238">
                  <a:moveTo>
                    <a:pt x="910" y="865"/>
                  </a:moveTo>
                  <a:lnTo>
                    <a:pt x="910" y="865"/>
                  </a:lnTo>
                  <a:cubicBezTo>
                    <a:pt x="811" y="586"/>
                    <a:pt x="598" y="166"/>
                    <a:pt x="175" y="0"/>
                  </a:cubicBezTo>
                  <a:lnTo>
                    <a:pt x="349" y="636"/>
                  </a:lnTo>
                  <a:lnTo>
                    <a:pt x="349" y="636"/>
                  </a:lnTo>
                  <a:cubicBezTo>
                    <a:pt x="674" y="1593"/>
                    <a:pt x="0" y="1724"/>
                    <a:pt x="0" y="1724"/>
                  </a:cubicBezTo>
                  <a:lnTo>
                    <a:pt x="67" y="2237"/>
                  </a:lnTo>
                  <a:lnTo>
                    <a:pt x="67" y="2237"/>
                  </a:lnTo>
                  <a:cubicBezTo>
                    <a:pt x="67" y="2237"/>
                    <a:pt x="821" y="2205"/>
                    <a:pt x="962" y="1426"/>
                  </a:cubicBezTo>
                  <a:lnTo>
                    <a:pt x="962" y="1426"/>
                  </a:lnTo>
                  <a:cubicBezTo>
                    <a:pt x="1006" y="1152"/>
                    <a:pt x="918" y="887"/>
                    <a:pt x="910" y="865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65AC512D-392F-0C41-829E-458C3E5225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3955" y="4100492"/>
              <a:ext cx="1230443" cy="2790468"/>
            </a:xfrm>
            <a:custGeom>
              <a:avLst/>
              <a:gdLst>
                <a:gd name="T0" fmla="*/ 962 w 987"/>
                <a:gd name="T1" fmla="*/ 1426 h 2238"/>
                <a:gd name="T2" fmla="*/ 962 w 987"/>
                <a:gd name="T3" fmla="*/ 1426 h 2238"/>
                <a:gd name="T4" fmla="*/ 959 w 987"/>
                <a:gd name="T5" fmla="*/ 1439 h 2238"/>
                <a:gd name="T6" fmla="*/ 959 w 987"/>
                <a:gd name="T7" fmla="*/ 1439 h 2238"/>
                <a:gd name="T8" fmla="*/ 956 w 987"/>
                <a:gd name="T9" fmla="*/ 1456 h 2238"/>
                <a:gd name="T10" fmla="*/ 956 w 987"/>
                <a:gd name="T11" fmla="*/ 1456 h 2238"/>
                <a:gd name="T12" fmla="*/ 542 w 987"/>
                <a:gd name="T13" fmla="*/ 2078 h 2238"/>
                <a:gd name="T14" fmla="*/ 542 w 987"/>
                <a:gd name="T15" fmla="*/ 2078 h 2238"/>
                <a:gd name="T16" fmla="*/ 524 w 987"/>
                <a:gd name="T17" fmla="*/ 2089 h 2238"/>
                <a:gd name="T18" fmla="*/ 524 w 987"/>
                <a:gd name="T19" fmla="*/ 2089 h 2238"/>
                <a:gd name="T20" fmla="*/ 67 w 987"/>
                <a:gd name="T21" fmla="*/ 2237 h 2238"/>
                <a:gd name="T22" fmla="*/ 49 w 987"/>
                <a:gd name="T23" fmla="*/ 2101 h 2238"/>
                <a:gd name="T24" fmla="*/ 46 w 987"/>
                <a:gd name="T25" fmla="*/ 2080 h 2238"/>
                <a:gd name="T26" fmla="*/ 0 w 987"/>
                <a:gd name="T27" fmla="*/ 1724 h 2238"/>
                <a:gd name="T28" fmla="*/ 0 w 987"/>
                <a:gd name="T29" fmla="*/ 1724 h 2238"/>
                <a:gd name="T30" fmla="*/ 318 w 987"/>
                <a:gd name="T31" fmla="*/ 1512 h 2238"/>
                <a:gd name="T32" fmla="*/ 318 w 987"/>
                <a:gd name="T33" fmla="*/ 1512 h 2238"/>
                <a:gd name="T34" fmla="*/ 328 w 987"/>
                <a:gd name="T35" fmla="*/ 1497 h 2238"/>
                <a:gd name="T36" fmla="*/ 328 w 987"/>
                <a:gd name="T37" fmla="*/ 1497 h 2238"/>
                <a:gd name="T38" fmla="*/ 433 w 987"/>
                <a:gd name="T39" fmla="*/ 1194 h 2238"/>
                <a:gd name="T40" fmla="*/ 433 w 987"/>
                <a:gd name="T41" fmla="*/ 1194 h 2238"/>
                <a:gd name="T42" fmla="*/ 434 w 987"/>
                <a:gd name="T43" fmla="*/ 1174 h 2238"/>
                <a:gd name="T44" fmla="*/ 434 w 987"/>
                <a:gd name="T45" fmla="*/ 1174 h 2238"/>
                <a:gd name="T46" fmla="*/ 381 w 987"/>
                <a:gd name="T47" fmla="*/ 739 h 2238"/>
                <a:gd name="T48" fmla="*/ 381 w 987"/>
                <a:gd name="T49" fmla="*/ 739 h 2238"/>
                <a:gd name="T50" fmla="*/ 372 w 987"/>
                <a:gd name="T51" fmla="*/ 709 h 2238"/>
                <a:gd name="T52" fmla="*/ 372 w 987"/>
                <a:gd name="T53" fmla="*/ 709 h 2238"/>
                <a:gd name="T54" fmla="*/ 349 w 987"/>
                <a:gd name="T55" fmla="*/ 636 h 2238"/>
                <a:gd name="T56" fmla="*/ 228 w 987"/>
                <a:gd name="T57" fmla="*/ 196 h 2238"/>
                <a:gd name="T58" fmla="*/ 228 w 987"/>
                <a:gd name="T59" fmla="*/ 196 h 2238"/>
                <a:gd name="T60" fmla="*/ 222 w 987"/>
                <a:gd name="T61" fmla="*/ 173 h 2238"/>
                <a:gd name="T62" fmla="*/ 175 w 987"/>
                <a:gd name="T63" fmla="*/ 0 h 2238"/>
                <a:gd name="T64" fmla="*/ 175 w 987"/>
                <a:gd name="T65" fmla="*/ 0 h 2238"/>
                <a:gd name="T66" fmla="*/ 585 w 987"/>
                <a:gd name="T67" fmla="*/ 292 h 2238"/>
                <a:gd name="T68" fmla="*/ 585 w 987"/>
                <a:gd name="T69" fmla="*/ 292 h 2238"/>
                <a:gd name="T70" fmla="*/ 596 w 987"/>
                <a:gd name="T71" fmla="*/ 305 h 2238"/>
                <a:gd name="T72" fmla="*/ 596 w 987"/>
                <a:gd name="T73" fmla="*/ 305 h 2238"/>
                <a:gd name="T74" fmla="*/ 781 w 987"/>
                <a:gd name="T75" fmla="*/ 574 h 2238"/>
                <a:gd name="T76" fmla="*/ 781 w 987"/>
                <a:gd name="T77" fmla="*/ 574 h 2238"/>
                <a:gd name="T78" fmla="*/ 789 w 987"/>
                <a:gd name="T79" fmla="*/ 589 h 2238"/>
                <a:gd name="T80" fmla="*/ 789 w 987"/>
                <a:gd name="T81" fmla="*/ 589 h 2238"/>
                <a:gd name="T82" fmla="*/ 910 w 987"/>
                <a:gd name="T83" fmla="*/ 865 h 2238"/>
                <a:gd name="T84" fmla="*/ 910 w 987"/>
                <a:gd name="T85" fmla="*/ 865 h 2238"/>
                <a:gd name="T86" fmla="*/ 946 w 987"/>
                <a:gd name="T87" fmla="*/ 1003 h 2238"/>
                <a:gd name="T88" fmla="*/ 946 w 987"/>
                <a:gd name="T89" fmla="*/ 1003 h 2238"/>
                <a:gd name="T90" fmla="*/ 950 w 987"/>
                <a:gd name="T91" fmla="*/ 1022 h 2238"/>
                <a:gd name="T92" fmla="*/ 950 w 987"/>
                <a:gd name="T93" fmla="*/ 1022 h 2238"/>
                <a:gd name="T94" fmla="*/ 962 w 987"/>
                <a:gd name="T95" fmla="*/ 1426 h 2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87" h="2238">
                  <a:moveTo>
                    <a:pt x="962" y="1426"/>
                  </a:moveTo>
                  <a:lnTo>
                    <a:pt x="962" y="1426"/>
                  </a:lnTo>
                  <a:cubicBezTo>
                    <a:pt x="961" y="1430"/>
                    <a:pt x="960" y="1434"/>
                    <a:pt x="959" y="1439"/>
                  </a:cubicBezTo>
                  <a:lnTo>
                    <a:pt x="959" y="1439"/>
                  </a:lnTo>
                  <a:cubicBezTo>
                    <a:pt x="958" y="1445"/>
                    <a:pt x="957" y="1450"/>
                    <a:pt x="956" y="1456"/>
                  </a:cubicBezTo>
                  <a:lnTo>
                    <a:pt x="956" y="1456"/>
                  </a:lnTo>
                  <a:cubicBezTo>
                    <a:pt x="890" y="1777"/>
                    <a:pt x="718" y="1967"/>
                    <a:pt x="542" y="2078"/>
                  </a:cubicBezTo>
                  <a:lnTo>
                    <a:pt x="542" y="2078"/>
                  </a:lnTo>
                  <a:cubicBezTo>
                    <a:pt x="536" y="2082"/>
                    <a:pt x="531" y="2086"/>
                    <a:pt x="524" y="2089"/>
                  </a:cubicBezTo>
                  <a:lnTo>
                    <a:pt x="524" y="2089"/>
                  </a:lnTo>
                  <a:cubicBezTo>
                    <a:pt x="296" y="2227"/>
                    <a:pt x="67" y="2237"/>
                    <a:pt x="67" y="2237"/>
                  </a:cubicBezTo>
                  <a:lnTo>
                    <a:pt x="49" y="2101"/>
                  </a:lnTo>
                  <a:lnTo>
                    <a:pt x="46" y="2080"/>
                  </a:lnTo>
                  <a:lnTo>
                    <a:pt x="0" y="1724"/>
                  </a:lnTo>
                  <a:lnTo>
                    <a:pt x="0" y="1724"/>
                  </a:lnTo>
                  <a:cubicBezTo>
                    <a:pt x="0" y="1724"/>
                    <a:pt x="189" y="1688"/>
                    <a:pt x="318" y="1512"/>
                  </a:cubicBezTo>
                  <a:lnTo>
                    <a:pt x="318" y="1512"/>
                  </a:lnTo>
                  <a:cubicBezTo>
                    <a:pt x="322" y="1507"/>
                    <a:pt x="325" y="1502"/>
                    <a:pt x="328" y="1497"/>
                  </a:cubicBezTo>
                  <a:lnTo>
                    <a:pt x="328" y="1497"/>
                  </a:lnTo>
                  <a:cubicBezTo>
                    <a:pt x="380" y="1422"/>
                    <a:pt x="421" y="1323"/>
                    <a:pt x="433" y="1194"/>
                  </a:cubicBezTo>
                  <a:lnTo>
                    <a:pt x="433" y="1194"/>
                  </a:lnTo>
                  <a:cubicBezTo>
                    <a:pt x="434" y="1187"/>
                    <a:pt x="434" y="1181"/>
                    <a:pt x="434" y="1174"/>
                  </a:cubicBezTo>
                  <a:lnTo>
                    <a:pt x="434" y="1174"/>
                  </a:lnTo>
                  <a:cubicBezTo>
                    <a:pt x="444" y="1056"/>
                    <a:pt x="430" y="912"/>
                    <a:pt x="381" y="739"/>
                  </a:cubicBezTo>
                  <a:lnTo>
                    <a:pt x="381" y="739"/>
                  </a:lnTo>
                  <a:cubicBezTo>
                    <a:pt x="378" y="729"/>
                    <a:pt x="375" y="719"/>
                    <a:pt x="372" y="709"/>
                  </a:cubicBezTo>
                  <a:lnTo>
                    <a:pt x="372" y="709"/>
                  </a:lnTo>
                  <a:cubicBezTo>
                    <a:pt x="365" y="685"/>
                    <a:pt x="357" y="661"/>
                    <a:pt x="349" y="636"/>
                  </a:cubicBezTo>
                  <a:lnTo>
                    <a:pt x="228" y="196"/>
                  </a:lnTo>
                  <a:lnTo>
                    <a:pt x="228" y="196"/>
                  </a:lnTo>
                  <a:lnTo>
                    <a:pt x="222" y="173"/>
                  </a:lnTo>
                  <a:lnTo>
                    <a:pt x="175" y="0"/>
                  </a:lnTo>
                  <a:lnTo>
                    <a:pt x="175" y="0"/>
                  </a:lnTo>
                  <a:cubicBezTo>
                    <a:pt x="343" y="66"/>
                    <a:pt x="477" y="172"/>
                    <a:pt x="585" y="292"/>
                  </a:cubicBezTo>
                  <a:lnTo>
                    <a:pt x="585" y="292"/>
                  </a:lnTo>
                  <a:cubicBezTo>
                    <a:pt x="589" y="296"/>
                    <a:pt x="592" y="301"/>
                    <a:pt x="596" y="305"/>
                  </a:cubicBezTo>
                  <a:lnTo>
                    <a:pt x="596" y="305"/>
                  </a:lnTo>
                  <a:cubicBezTo>
                    <a:pt x="670" y="391"/>
                    <a:pt x="731" y="483"/>
                    <a:pt x="781" y="574"/>
                  </a:cubicBezTo>
                  <a:lnTo>
                    <a:pt x="781" y="574"/>
                  </a:lnTo>
                  <a:cubicBezTo>
                    <a:pt x="784" y="579"/>
                    <a:pt x="786" y="584"/>
                    <a:pt x="789" y="589"/>
                  </a:cubicBezTo>
                  <a:lnTo>
                    <a:pt x="789" y="589"/>
                  </a:lnTo>
                  <a:cubicBezTo>
                    <a:pt x="841" y="686"/>
                    <a:pt x="880" y="782"/>
                    <a:pt x="910" y="865"/>
                  </a:cubicBezTo>
                  <a:lnTo>
                    <a:pt x="910" y="865"/>
                  </a:lnTo>
                  <a:cubicBezTo>
                    <a:pt x="914" y="874"/>
                    <a:pt x="931" y="926"/>
                    <a:pt x="946" y="1003"/>
                  </a:cubicBezTo>
                  <a:lnTo>
                    <a:pt x="946" y="1003"/>
                  </a:lnTo>
                  <a:cubicBezTo>
                    <a:pt x="948" y="1009"/>
                    <a:pt x="949" y="1016"/>
                    <a:pt x="950" y="1022"/>
                  </a:cubicBezTo>
                  <a:lnTo>
                    <a:pt x="950" y="1022"/>
                  </a:lnTo>
                  <a:cubicBezTo>
                    <a:pt x="970" y="1128"/>
                    <a:pt x="986" y="1276"/>
                    <a:pt x="962" y="1426"/>
                  </a:cubicBezTo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373CA48-B888-3C49-9852-3749B559C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87173" y="4293863"/>
              <a:ext cx="2553018" cy="2535426"/>
            </a:xfrm>
            <a:custGeom>
              <a:avLst/>
              <a:gdLst>
                <a:gd name="connsiteX0" fmla="*/ 1685378 w 2553018"/>
                <a:gd name="connsiteY0" fmla="*/ 2198107 h 2535426"/>
                <a:gd name="connsiteX1" fmla="*/ 1914258 w 2553018"/>
                <a:gd name="connsiteY1" fmla="*/ 2308048 h 2535426"/>
                <a:gd name="connsiteX2" fmla="*/ 2031185 w 2553018"/>
                <a:gd name="connsiteY2" fmla="*/ 2396750 h 2535426"/>
                <a:gd name="connsiteX3" fmla="*/ 2008795 w 2553018"/>
                <a:gd name="connsiteY3" fmla="*/ 2410493 h 2535426"/>
                <a:gd name="connsiteX4" fmla="*/ 1899331 w 2553018"/>
                <a:gd name="connsiteY4" fmla="*/ 2321791 h 2535426"/>
                <a:gd name="connsiteX5" fmla="*/ 1686622 w 2553018"/>
                <a:gd name="connsiteY5" fmla="*/ 2218096 h 2535426"/>
                <a:gd name="connsiteX6" fmla="*/ 1488840 w 2553018"/>
                <a:gd name="connsiteY6" fmla="*/ 2348027 h 2535426"/>
                <a:gd name="connsiteX7" fmla="*/ 1417937 w 2553018"/>
                <a:gd name="connsiteY7" fmla="*/ 2425485 h 2535426"/>
                <a:gd name="connsiteX8" fmla="*/ 1274888 w 2553018"/>
                <a:gd name="connsiteY8" fmla="*/ 2484203 h 2535426"/>
                <a:gd name="connsiteX9" fmla="*/ 1046008 w 2553018"/>
                <a:gd name="connsiteY9" fmla="*/ 2373013 h 2535426"/>
                <a:gd name="connsiteX10" fmla="*/ 833300 w 2553018"/>
                <a:gd name="connsiteY10" fmla="*/ 2269319 h 2535426"/>
                <a:gd name="connsiteX11" fmla="*/ 635518 w 2553018"/>
                <a:gd name="connsiteY11" fmla="*/ 2398000 h 2535426"/>
                <a:gd name="connsiteX12" fmla="*/ 421565 w 2553018"/>
                <a:gd name="connsiteY12" fmla="*/ 2535426 h 2535426"/>
                <a:gd name="connsiteX13" fmla="*/ 404151 w 2553018"/>
                <a:gd name="connsiteY13" fmla="*/ 2535426 h 2535426"/>
                <a:gd name="connsiteX14" fmla="*/ 192686 w 2553018"/>
                <a:gd name="connsiteY14" fmla="*/ 2424236 h 2535426"/>
                <a:gd name="connsiteX15" fmla="*/ 108099 w 2553018"/>
                <a:gd name="connsiteY15" fmla="*/ 2351775 h 2535426"/>
                <a:gd name="connsiteX16" fmla="*/ 104368 w 2553018"/>
                <a:gd name="connsiteY16" fmla="*/ 2325539 h 2535426"/>
                <a:gd name="connsiteX17" fmla="*/ 207613 w 2553018"/>
                <a:gd name="connsiteY17" fmla="*/ 2409244 h 2535426"/>
                <a:gd name="connsiteX18" fmla="*/ 420321 w 2553018"/>
                <a:gd name="connsiteY18" fmla="*/ 2514187 h 2535426"/>
                <a:gd name="connsiteX19" fmla="*/ 618103 w 2553018"/>
                <a:gd name="connsiteY19" fmla="*/ 2385506 h 2535426"/>
                <a:gd name="connsiteX20" fmla="*/ 832056 w 2553018"/>
                <a:gd name="connsiteY20" fmla="*/ 2248080 h 2535426"/>
                <a:gd name="connsiteX21" fmla="*/ 1060935 w 2553018"/>
                <a:gd name="connsiteY21" fmla="*/ 2358021 h 2535426"/>
                <a:gd name="connsiteX22" fmla="*/ 1273644 w 2553018"/>
                <a:gd name="connsiteY22" fmla="*/ 2461716 h 2535426"/>
                <a:gd name="connsiteX23" fmla="*/ 1414206 w 2553018"/>
                <a:gd name="connsiteY23" fmla="*/ 2399249 h 2535426"/>
                <a:gd name="connsiteX24" fmla="*/ 1471426 w 2553018"/>
                <a:gd name="connsiteY24" fmla="*/ 2334284 h 2535426"/>
                <a:gd name="connsiteX25" fmla="*/ 1685378 w 2553018"/>
                <a:gd name="connsiteY25" fmla="*/ 2198107 h 2535426"/>
                <a:gd name="connsiteX26" fmla="*/ 2500658 w 2553018"/>
                <a:gd name="connsiteY26" fmla="*/ 1594353 h 2535426"/>
                <a:gd name="connsiteX27" fmla="*/ 2553018 w 2553018"/>
                <a:gd name="connsiteY27" fmla="*/ 1595595 h 2535426"/>
                <a:gd name="connsiteX28" fmla="*/ 2549278 w 2553018"/>
                <a:gd name="connsiteY28" fmla="*/ 1616710 h 2535426"/>
                <a:gd name="connsiteX29" fmla="*/ 2501904 w 2553018"/>
                <a:gd name="connsiteY29" fmla="*/ 1615468 h 2535426"/>
                <a:gd name="connsiteX30" fmla="*/ 2302434 w 2553018"/>
                <a:gd name="connsiteY30" fmla="*/ 1742158 h 2535426"/>
                <a:gd name="connsiteX31" fmla="*/ 2122912 w 2553018"/>
                <a:gd name="connsiteY31" fmla="*/ 1873816 h 2535426"/>
                <a:gd name="connsiteX32" fmla="*/ 2088004 w 2553018"/>
                <a:gd name="connsiteY32" fmla="*/ 1878784 h 2535426"/>
                <a:gd name="connsiteX33" fmla="*/ 1859861 w 2553018"/>
                <a:gd name="connsiteY33" fmla="*/ 1769483 h 2535426"/>
                <a:gd name="connsiteX34" fmla="*/ 1753892 w 2553018"/>
                <a:gd name="connsiteY34" fmla="*/ 1686265 h 2535426"/>
                <a:gd name="connsiteX35" fmla="*/ 1646677 w 2553018"/>
                <a:gd name="connsiteY35" fmla="*/ 1666392 h 2535426"/>
                <a:gd name="connsiteX36" fmla="*/ 1447207 w 2553018"/>
                <a:gd name="connsiteY36" fmla="*/ 1793082 h 2535426"/>
                <a:gd name="connsiteX37" fmla="*/ 1234024 w 2553018"/>
                <a:gd name="connsiteY37" fmla="*/ 1928466 h 2535426"/>
                <a:gd name="connsiteX38" fmla="*/ 1003387 w 2553018"/>
                <a:gd name="connsiteY38" fmla="*/ 1819165 h 2535426"/>
                <a:gd name="connsiteX39" fmla="*/ 792697 w 2553018"/>
                <a:gd name="connsiteY39" fmla="*/ 1716075 h 2535426"/>
                <a:gd name="connsiteX40" fmla="*/ 593227 w 2553018"/>
                <a:gd name="connsiteY40" fmla="*/ 1844006 h 2535426"/>
                <a:gd name="connsiteX41" fmla="*/ 378797 w 2553018"/>
                <a:gd name="connsiteY41" fmla="*/ 1979390 h 2535426"/>
                <a:gd name="connsiteX42" fmla="*/ 361343 w 2553018"/>
                <a:gd name="connsiteY42" fmla="*/ 1980632 h 2535426"/>
                <a:gd name="connsiteX43" fmla="*/ 149406 w 2553018"/>
                <a:gd name="connsiteY43" fmla="*/ 1870089 h 2535426"/>
                <a:gd name="connsiteX44" fmla="*/ 40944 w 2553018"/>
                <a:gd name="connsiteY44" fmla="*/ 1785630 h 2535426"/>
                <a:gd name="connsiteX45" fmla="*/ 38451 w 2553018"/>
                <a:gd name="connsiteY45" fmla="*/ 1760789 h 2535426"/>
                <a:gd name="connsiteX46" fmla="*/ 164367 w 2553018"/>
                <a:gd name="connsiteY46" fmla="*/ 1855185 h 2535426"/>
                <a:gd name="connsiteX47" fmla="*/ 377550 w 2553018"/>
                <a:gd name="connsiteY47" fmla="*/ 1958275 h 2535426"/>
                <a:gd name="connsiteX48" fmla="*/ 577020 w 2553018"/>
                <a:gd name="connsiteY48" fmla="*/ 1830344 h 2535426"/>
                <a:gd name="connsiteX49" fmla="*/ 790203 w 2553018"/>
                <a:gd name="connsiteY49" fmla="*/ 1694960 h 2535426"/>
                <a:gd name="connsiteX50" fmla="*/ 1019594 w 2553018"/>
                <a:gd name="connsiteY50" fmla="*/ 1805503 h 2535426"/>
                <a:gd name="connsiteX51" fmla="*/ 1231530 w 2553018"/>
                <a:gd name="connsiteY51" fmla="*/ 1908593 h 2535426"/>
                <a:gd name="connsiteX52" fmla="*/ 1431000 w 2553018"/>
                <a:gd name="connsiteY52" fmla="*/ 1779419 h 2535426"/>
                <a:gd name="connsiteX53" fmla="*/ 1645430 w 2553018"/>
                <a:gd name="connsiteY53" fmla="*/ 1644036 h 2535426"/>
                <a:gd name="connsiteX54" fmla="*/ 1766359 w 2553018"/>
                <a:gd name="connsiteY54" fmla="*/ 1667635 h 2535426"/>
                <a:gd name="connsiteX55" fmla="*/ 1873574 w 2553018"/>
                <a:gd name="connsiteY55" fmla="*/ 1753336 h 2535426"/>
                <a:gd name="connsiteX56" fmla="*/ 2086758 w 2553018"/>
                <a:gd name="connsiteY56" fmla="*/ 1857669 h 2535426"/>
                <a:gd name="connsiteX57" fmla="*/ 2117925 w 2553018"/>
                <a:gd name="connsiteY57" fmla="*/ 1853943 h 2535426"/>
                <a:gd name="connsiteX58" fmla="*/ 2286227 w 2553018"/>
                <a:gd name="connsiteY58" fmla="*/ 1729737 h 2535426"/>
                <a:gd name="connsiteX59" fmla="*/ 2500658 w 2553018"/>
                <a:gd name="connsiteY59" fmla="*/ 1594353 h 2535426"/>
                <a:gd name="connsiteX60" fmla="*/ 2459750 w 2553018"/>
                <a:gd name="connsiteY60" fmla="*/ 1049306 h 2535426"/>
                <a:gd name="connsiteX61" fmla="*/ 2537046 w 2553018"/>
                <a:gd name="connsiteY61" fmla="*/ 1056782 h 2535426"/>
                <a:gd name="connsiteX62" fmla="*/ 2542032 w 2553018"/>
                <a:gd name="connsiteY62" fmla="*/ 1080457 h 2535426"/>
                <a:gd name="connsiteX63" fmla="*/ 2460996 w 2553018"/>
                <a:gd name="connsiteY63" fmla="*/ 1070489 h 2535426"/>
                <a:gd name="connsiteX64" fmla="*/ 2261524 w 2553018"/>
                <a:gd name="connsiteY64" fmla="*/ 1198830 h 2535426"/>
                <a:gd name="connsiteX65" fmla="*/ 2047090 w 2553018"/>
                <a:gd name="connsiteY65" fmla="*/ 1334647 h 2535426"/>
                <a:gd name="connsiteX66" fmla="*/ 2002209 w 2553018"/>
                <a:gd name="connsiteY66" fmla="*/ 1333401 h 2535426"/>
                <a:gd name="connsiteX67" fmla="*/ 1897486 w 2553018"/>
                <a:gd name="connsiteY67" fmla="*/ 1294774 h 2535426"/>
                <a:gd name="connsiteX68" fmla="*/ 1818943 w 2553018"/>
                <a:gd name="connsiteY68" fmla="*/ 1226242 h 2535426"/>
                <a:gd name="connsiteX69" fmla="*/ 1605757 w 2553018"/>
                <a:gd name="connsiteY69" fmla="*/ 1121576 h 2535426"/>
                <a:gd name="connsiteX70" fmla="*/ 1407531 w 2553018"/>
                <a:gd name="connsiteY70" fmla="*/ 1249917 h 2535426"/>
                <a:gd name="connsiteX71" fmla="*/ 1193097 w 2553018"/>
                <a:gd name="connsiteY71" fmla="*/ 1385734 h 2535426"/>
                <a:gd name="connsiteX72" fmla="*/ 963703 w 2553018"/>
                <a:gd name="connsiteY72" fmla="*/ 1276084 h 2535426"/>
                <a:gd name="connsiteX73" fmla="*/ 751764 w 2553018"/>
                <a:gd name="connsiteY73" fmla="*/ 1172663 h 2535426"/>
                <a:gd name="connsiteX74" fmla="*/ 552291 w 2553018"/>
                <a:gd name="connsiteY74" fmla="*/ 1301004 h 2535426"/>
                <a:gd name="connsiteX75" fmla="*/ 337857 w 2553018"/>
                <a:gd name="connsiteY75" fmla="*/ 1436821 h 2535426"/>
                <a:gd name="connsiteX76" fmla="*/ 320404 w 2553018"/>
                <a:gd name="connsiteY76" fmla="*/ 1436821 h 2535426"/>
                <a:gd name="connsiteX77" fmla="*/ 108463 w 2553018"/>
                <a:gd name="connsiteY77" fmla="*/ 1327171 h 2535426"/>
                <a:gd name="connsiteX78" fmla="*/ 1246 w 2553018"/>
                <a:gd name="connsiteY78" fmla="*/ 1242441 h 2535426"/>
                <a:gd name="connsiteX79" fmla="*/ 0 w 2553018"/>
                <a:gd name="connsiteY79" fmla="*/ 1218766 h 2535426"/>
                <a:gd name="connsiteX80" fmla="*/ 123424 w 2553018"/>
                <a:gd name="connsiteY80" fmla="*/ 1312218 h 2535426"/>
                <a:gd name="connsiteX81" fmla="*/ 336611 w 2553018"/>
                <a:gd name="connsiteY81" fmla="*/ 1415639 h 2535426"/>
                <a:gd name="connsiteX82" fmla="*/ 536084 w 2553018"/>
                <a:gd name="connsiteY82" fmla="*/ 1287298 h 2535426"/>
                <a:gd name="connsiteX83" fmla="*/ 749270 w 2553018"/>
                <a:gd name="connsiteY83" fmla="*/ 1151481 h 2535426"/>
                <a:gd name="connsiteX84" fmla="*/ 978664 w 2553018"/>
                <a:gd name="connsiteY84" fmla="*/ 1261131 h 2535426"/>
                <a:gd name="connsiteX85" fmla="*/ 1190604 w 2553018"/>
                <a:gd name="connsiteY85" fmla="*/ 1364552 h 2535426"/>
                <a:gd name="connsiteX86" fmla="*/ 1390077 w 2553018"/>
                <a:gd name="connsiteY86" fmla="*/ 1237457 h 2535426"/>
                <a:gd name="connsiteX87" fmla="*/ 1604510 w 2553018"/>
                <a:gd name="connsiteY87" fmla="*/ 1100393 h 2535426"/>
                <a:gd name="connsiteX88" fmla="*/ 1833904 w 2553018"/>
                <a:gd name="connsiteY88" fmla="*/ 1210044 h 2535426"/>
                <a:gd name="connsiteX89" fmla="*/ 1898732 w 2553018"/>
                <a:gd name="connsiteY89" fmla="*/ 1269853 h 2535426"/>
                <a:gd name="connsiteX90" fmla="*/ 1997222 w 2553018"/>
                <a:gd name="connsiteY90" fmla="*/ 1312218 h 2535426"/>
                <a:gd name="connsiteX91" fmla="*/ 2045844 w 2553018"/>
                <a:gd name="connsiteY91" fmla="*/ 1313464 h 2535426"/>
                <a:gd name="connsiteX92" fmla="*/ 2245317 w 2553018"/>
                <a:gd name="connsiteY92" fmla="*/ 1186369 h 2535426"/>
                <a:gd name="connsiteX93" fmla="*/ 2459750 w 2553018"/>
                <a:gd name="connsiteY93" fmla="*/ 1049306 h 2535426"/>
                <a:gd name="connsiteX94" fmla="*/ 2328833 w 2553018"/>
                <a:gd name="connsiteY94" fmla="*/ 520725 h 2535426"/>
                <a:gd name="connsiteX95" fmla="*/ 2338795 w 2553018"/>
                <a:gd name="connsiteY95" fmla="*/ 539439 h 2535426"/>
                <a:gd name="connsiteX96" fmla="*/ 2218010 w 2553018"/>
                <a:gd name="connsiteY96" fmla="*/ 649226 h 2535426"/>
                <a:gd name="connsiteX97" fmla="*/ 2003834 w 2553018"/>
                <a:gd name="connsiteY97" fmla="*/ 785211 h 2535426"/>
                <a:gd name="connsiteX98" fmla="*/ 1863125 w 2553018"/>
                <a:gd name="connsiteY98" fmla="*/ 750279 h 2535426"/>
                <a:gd name="connsiteX99" fmla="*/ 1830749 w 2553018"/>
                <a:gd name="connsiteY99" fmla="*/ 726575 h 2535426"/>
                <a:gd name="connsiteX100" fmla="*/ 1775960 w 2553018"/>
                <a:gd name="connsiteY100" fmla="*/ 675425 h 2535426"/>
                <a:gd name="connsiteX101" fmla="*/ 1563029 w 2553018"/>
                <a:gd name="connsiteY101" fmla="*/ 571876 h 2535426"/>
                <a:gd name="connsiteX102" fmla="*/ 1365041 w 2553018"/>
                <a:gd name="connsiteY102" fmla="*/ 700376 h 2535426"/>
                <a:gd name="connsiteX103" fmla="*/ 1150865 w 2553018"/>
                <a:gd name="connsiteY103" fmla="*/ 836362 h 2535426"/>
                <a:gd name="connsiteX104" fmla="*/ 921747 w 2553018"/>
                <a:gd name="connsiteY104" fmla="*/ 726575 h 2535426"/>
                <a:gd name="connsiteX105" fmla="*/ 708816 w 2553018"/>
                <a:gd name="connsiteY105" fmla="*/ 623027 h 2535426"/>
                <a:gd name="connsiteX106" fmla="*/ 510827 w 2553018"/>
                <a:gd name="connsiteY106" fmla="*/ 751527 h 2535426"/>
                <a:gd name="connsiteX107" fmla="*/ 296651 w 2553018"/>
                <a:gd name="connsiteY107" fmla="*/ 887513 h 2535426"/>
                <a:gd name="connsiteX108" fmla="*/ 279218 w 2553018"/>
                <a:gd name="connsiteY108" fmla="*/ 887513 h 2535426"/>
                <a:gd name="connsiteX109" fmla="*/ 67532 w 2553018"/>
                <a:gd name="connsiteY109" fmla="*/ 777726 h 2535426"/>
                <a:gd name="connsiteX110" fmla="*/ 16479 w 2553018"/>
                <a:gd name="connsiteY110" fmla="*/ 730318 h 2535426"/>
                <a:gd name="connsiteX111" fmla="*/ 20214 w 2553018"/>
                <a:gd name="connsiteY111" fmla="*/ 704119 h 2535426"/>
                <a:gd name="connsiteX112" fmla="*/ 82475 w 2553018"/>
                <a:gd name="connsiteY112" fmla="*/ 762755 h 2535426"/>
                <a:gd name="connsiteX113" fmla="*/ 295406 w 2553018"/>
                <a:gd name="connsiteY113" fmla="*/ 866304 h 2535426"/>
                <a:gd name="connsiteX114" fmla="*/ 493394 w 2553018"/>
                <a:gd name="connsiteY114" fmla="*/ 737804 h 2535426"/>
                <a:gd name="connsiteX115" fmla="*/ 707571 w 2553018"/>
                <a:gd name="connsiteY115" fmla="*/ 601818 h 2535426"/>
                <a:gd name="connsiteX116" fmla="*/ 936689 w 2553018"/>
                <a:gd name="connsiteY116" fmla="*/ 711604 h 2535426"/>
                <a:gd name="connsiteX117" fmla="*/ 1149620 w 2553018"/>
                <a:gd name="connsiteY117" fmla="*/ 815153 h 2535426"/>
                <a:gd name="connsiteX118" fmla="*/ 1347608 w 2553018"/>
                <a:gd name="connsiteY118" fmla="*/ 686653 h 2535426"/>
                <a:gd name="connsiteX119" fmla="*/ 1561784 w 2553018"/>
                <a:gd name="connsiteY119" fmla="*/ 550667 h 2535426"/>
                <a:gd name="connsiteX120" fmla="*/ 1790903 w 2553018"/>
                <a:gd name="connsiteY120" fmla="*/ 660454 h 2535426"/>
                <a:gd name="connsiteX121" fmla="*/ 1819543 w 2553018"/>
                <a:gd name="connsiteY121" fmla="*/ 689148 h 2535426"/>
                <a:gd name="connsiteX122" fmla="*/ 1855654 w 2553018"/>
                <a:gd name="connsiteY122" fmla="*/ 719090 h 2535426"/>
                <a:gd name="connsiteX123" fmla="*/ 2002588 w 2553018"/>
                <a:gd name="connsiteY123" fmla="*/ 764003 h 2535426"/>
                <a:gd name="connsiteX124" fmla="*/ 2201822 w 2553018"/>
                <a:gd name="connsiteY124" fmla="*/ 635502 h 2535426"/>
                <a:gd name="connsiteX125" fmla="*/ 2328833 w 2553018"/>
                <a:gd name="connsiteY125" fmla="*/ 520725 h 2535426"/>
                <a:gd name="connsiteX126" fmla="*/ 1519656 w 2553018"/>
                <a:gd name="connsiteY126" fmla="*/ 135 h 2535426"/>
                <a:gd name="connsiteX127" fmla="*/ 1631660 w 2553018"/>
                <a:gd name="connsiteY127" fmla="*/ 20095 h 2535426"/>
                <a:gd name="connsiteX128" fmla="*/ 1666506 w 2553018"/>
                <a:gd name="connsiteY128" fmla="*/ 40055 h 2535426"/>
                <a:gd name="connsiteX129" fmla="*/ 1748642 w 2553018"/>
                <a:gd name="connsiteY129" fmla="*/ 111163 h 2535426"/>
                <a:gd name="connsiteX130" fmla="*/ 1961450 w 2553018"/>
                <a:gd name="connsiteY130" fmla="*/ 214706 h 2535426"/>
                <a:gd name="connsiteX131" fmla="*/ 2083410 w 2553018"/>
                <a:gd name="connsiteY131" fmla="*/ 168548 h 2535426"/>
                <a:gd name="connsiteX132" fmla="*/ 2097100 w 2553018"/>
                <a:gd name="connsiteY132" fmla="*/ 184766 h 2535426"/>
                <a:gd name="connsiteX133" fmla="*/ 1961450 w 2553018"/>
                <a:gd name="connsiteY133" fmla="*/ 235913 h 2535426"/>
                <a:gd name="connsiteX134" fmla="*/ 1733708 w 2553018"/>
                <a:gd name="connsiteY134" fmla="*/ 126133 h 2535426"/>
                <a:gd name="connsiteX135" fmla="*/ 1677706 w 2553018"/>
                <a:gd name="connsiteY135" fmla="*/ 74985 h 2535426"/>
                <a:gd name="connsiteX136" fmla="*/ 1639127 w 2553018"/>
                <a:gd name="connsiteY136" fmla="*/ 48787 h 2535426"/>
                <a:gd name="connsiteX137" fmla="*/ 1520900 w 2553018"/>
                <a:gd name="connsiteY137" fmla="*/ 22590 h 2535426"/>
                <a:gd name="connsiteX138" fmla="*/ 1321781 w 2553018"/>
                <a:gd name="connsiteY138" fmla="*/ 149835 h 2535426"/>
                <a:gd name="connsiteX139" fmla="*/ 1108973 w 2553018"/>
                <a:gd name="connsiteY139" fmla="*/ 287061 h 2535426"/>
                <a:gd name="connsiteX140" fmla="*/ 879987 w 2553018"/>
                <a:gd name="connsiteY140" fmla="*/ 177281 h 2535426"/>
                <a:gd name="connsiteX141" fmla="*/ 667179 w 2553018"/>
                <a:gd name="connsiteY141" fmla="*/ 72490 h 2535426"/>
                <a:gd name="connsiteX142" fmla="*/ 469305 w 2553018"/>
                <a:gd name="connsiteY142" fmla="*/ 200983 h 2535426"/>
                <a:gd name="connsiteX143" fmla="*/ 255252 w 2553018"/>
                <a:gd name="connsiteY143" fmla="*/ 338209 h 2535426"/>
                <a:gd name="connsiteX144" fmla="*/ 237829 w 2553018"/>
                <a:gd name="connsiteY144" fmla="*/ 338209 h 2535426"/>
                <a:gd name="connsiteX145" fmla="*/ 120847 w 2553018"/>
                <a:gd name="connsiteY145" fmla="*/ 307021 h 2535426"/>
                <a:gd name="connsiteX146" fmla="*/ 130803 w 2553018"/>
                <a:gd name="connsiteY146" fmla="*/ 287061 h 2535426"/>
                <a:gd name="connsiteX147" fmla="*/ 254008 w 2553018"/>
                <a:gd name="connsiteY147" fmla="*/ 317001 h 2535426"/>
                <a:gd name="connsiteX148" fmla="*/ 451882 w 2553018"/>
                <a:gd name="connsiteY148" fmla="*/ 188508 h 2535426"/>
                <a:gd name="connsiteX149" fmla="*/ 665934 w 2553018"/>
                <a:gd name="connsiteY149" fmla="*/ 51282 h 2535426"/>
                <a:gd name="connsiteX150" fmla="*/ 894921 w 2553018"/>
                <a:gd name="connsiteY150" fmla="*/ 162310 h 2535426"/>
                <a:gd name="connsiteX151" fmla="*/ 1106484 w 2553018"/>
                <a:gd name="connsiteY151" fmla="*/ 265853 h 2535426"/>
                <a:gd name="connsiteX152" fmla="*/ 1305603 w 2553018"/>
                <a:gd name="connsiteY152" fmla="*/ 137360 h 2535426"/>
                <a:gd name="connsiteX153" fmla="*/ 1519656 w 2553018"/>
                <a:gd name="connsiteY153" fmla="*/ 135 h 2535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</a:cxnLst>
              <a:rect l="l" t="t" r="r" b="b"/>
              <a:pathLst>
                <a:path w="2553018" h="2535426">
                  <a:moveTo>
                    <a:pt x="1685378" y="2198107"/>
                  </a:moveTo>
                  <a:cubicBezTo>
                    <a:pt x="1796086" y="2190611"/>
                    <a:pt x="1857038" y="2249330"/>
                    <a:pt x="1914258" y="2308048"/>
                  </a:cubicBezTo>
                  <a:cubicBezTo>
                    <a:pt x="1950331" y="2344279"/>
                    <a:pt x="1983917" y="2378011"/>
                    <a:pt x="2031185" y="2396750"/>
                  </a:cubicBezTo>
                  <a:cubicBezTo>
                    <a:pt x="2023722" y="2401748"/>
                    <a:pt x="2017502" y="2406745"/>
                    <a:pt x="2008795" y="2410493"/>
                  </a:cubicBezTo>
                  <a:cubicBezTo>
                    <a:pt x="1965258" y="2389254"/>
                    <a:pt x="1931672" y="2355523"/>
                    <a:pt x="1899331" y="2321791"/>
                  </a:cubicBezTo>
                  <a:cubicBezTo>
                    <a:pt x="1842111" y="2265571"/>
                    <a:pt x="1788623" y="2213099"/>
                    <a:pt x="1686622" y="2218096"/>
                  </a:cubicBezTo>
                  <a:cubicBezTo>
                    <a:pt x="1584621" y="2224343"/>
                    <a:pt x="1537353" y="2284311"/>
                    <a:pt x="1488840" y="2348027"/>
                  </a:cubicBezTo>
                  <a:cubicBezTo>
                    <a:pt x="1466450" y="2374263"/>
                    <a:pt x="1445304" y="2402997"/>
                    <a:pt x="1417937" y="2425485"/>
                  </a:cubicBezTo>
                  <a:cubicBezTo>
                    <a:pt x="1381864" y="2456718"/>
                    <a:pt x="1337083" y="2479206"/>
                    <a:pt x="1274888" y="2484203"/>
                  </a:cubicBezTo>
                  <a:cubicBezTo>
                    <a:pt x="1162936" y="2490450"/>
                    <a:pt x="1103228" y="2430482"/>
                    <a:pt x="1046008" y="2373013"/>
                  </a:cubicBezTo>
                  <a:cubicBezTo>
                    <a:pt x="988788" y="2316793"/>
                    <a:pt x="935300" y="2263072"/>
                    <a:pt x="833300" y="2269319"/>
                  </a:cubicBezTo>
                  <a:cubicBezTo>
                    <a:pt x="732543" y="2275566"/>
                    <a:pt x="685274" y="2335533"/>
                    <a:pt x="635518" y="2398000"/>
                  </a:cubicBezTo>
                  <a:cubicBezTo>
                    <a:pt x="584518" y="2461716"/>
                    <a:pt x="532273" y="2527930"/>
                    <a:pt x="421565" y="2535426"/>
                  </a:cubicBezTo>
                  <a:cubicBezTo>
                    <a:pt x="415346" y="2535426"/>
                    <a:pt x="409126" y="2535426"/>
                    <a:pt x="404151" y="2535426"/>
                  </a:cubicBezTo>
                  <a:cubicBezTo>
                    <a:pt x="303394" y="2535426"/>
                    <a:pt x="247418" y="2479206"/>
                    <a:pt x="192686" y="2424236"/>
                  </a:cubicBezTo>
                  <a:cubicBezTo>
                    <a:pt x="165320" y="2396750"/>
                    <a:pt x="139198" y="2371764"/>
                    <a:pt x="108099" y="2351775"/>
                  </a:cubicBezTo>
                  <a:cubicBezTo>
                    <a:pt x="106856" y="2343029"/>
                    <a:pt x="105612" y="2334284"/>
                    <a:pt x="104368" y="2325539"/>
                  </a:cubicBezTo>
                  <a:cubicBezTo>
                    <a:pt x="145417" y="2346777"/>
                    <a:pt x="176515" y="2378011"/>
                    <a:pt x="207613" y="2409244"/>
                  </a:cubicBezTo>
                  <a:cubicBezTo>
                    <a:pt x="264833" y="2465464"/>
                    <a:pt x="318321" y="2519185"/>
                    <a:pt x="420321" y="2514187"/>
                  </a:cubicBezTo>
                  <a:cubicBezTo>
                    <a:pt x="522322" y="2507941"/>
                    <a:pt x="568347" y="2447973"/>
                    <a:pt x="618103" y="2385506"/>
                  </a:cubicBezTo>
                  <a:cubicBezTo>
                    <a:pt x="669104" y="2320541"/>
                    <a:pt x="721348" y="2255576"/>
                    <a:pt x="832056" y="2248080"/>
                  </a:cubicBezTo>
                  <a:cubicBezTo>
                    <a:pt x="944008" y="2241834"/>
                    <a:pt x="1003715" y="2300552"/>
                    <a:pt x="1060935" y="2358021"/>
                  </a:cubicBezTo>
                  <a:cubicBezTo>
                    <a:pt x="1118155" y="2415490"/>
                    <a:pt x="1171643" y="2467962"/>
                    <a:pt x="1273644" y="2461716"/>
                  </a:cubicBezTo>
                  <a:cubicBezTo>
                    <a:pt x="1337083" y="2457968"/>
                    <a:pt x="1379376" y="2434230"/>
                    <a:pt x="1414206" y="2399249"/>
                  </a:cubicBezTo>
                  <a:cubicBezTo>
                    <a:pt x="1435352" y="2380509"/>
                    <a:pt x="1452767" y="2358021"/>
                    <a:pt x="1471426" y="2334284"/>
                  </a:cubicBezTo>
                  <a:cubicBezTo>
                    <a:pt x="1522426" y="2270568"/>
                    <a:pt x="1574670" y="2204354"/>
                    <a:pt x="1685378" y="2198107"/>
                  </a:cubicBezTo>
                  <a:close/>
                  <a:moveTo>
                    <a:pt x="2500658" y="1594353"/>
                  </a:moveTo>
                  <a:cubicBezTo>
                    <a:pt x="2519358" y="1591869"/>
                    <a:pt x="2536812" y="1593111"/>
                    <a:pt x="2553018" y="1595595"/>
                  </a:cubicBezTo>
                  <a:cubicBezTo>
                    <a:pt x="2551772" y="1603048"/>
                    <a:pt x="2550525" y="1609258"/>
                    <a:pt x="2549278" y="1616710"/>
                  </a:cubicBezTo>
                  <a:cubicBezTo>
                    <a:pt x="2534318" y="1614226"/>
                    <a:pt x="2518111" y="1614226"/>
                    <a:pt x="2501904" y="1615468"/>
                  </a:cubicBezTo>
                  <a:cubicBezTo>
                    <a:pt x="2399676" y="1621679"/>
                    <a:pt x="2353549" y="1680055"/>
                    <a:pt x="2302434" y="1742158"/>
                  </a:cubicBezTo>
                  <a:cubicBezTo>
                    <a:pt x="2257554" y="1799292"/>
                    <a:pt x="2211426" y="1857669"/>
                    <a:pt x="2122912" y="1873816"/>
                  </a:cubicBezTo>
                  <a:cubicBezTo>
                    <a:pt x="2111691" y="1876300"/>
                    <a:pt x="2100471" y="1877542"/>
                    <a:pt x="2088004" y="1878784"/>
                  </a:cubicBezTo>
                  <a:cubicBezTo>
                    <a:pt x="1977049" y="1884994"/>
                    <a:pt x="1917208" y="1826617"/>
                    <a:pt x="1859861" y="1769483"/>
                  </a:cubicBezTo>
                  <a:cubicBezTo>
                    <a:pt x="1826200" y="1737190"/>
                    <a:pt x="1795033" y="1704896"/>
                    <a:pt x="1753892" y="1686265"/>
                  </a:cubicBezTo>
                  <a:cubicBezTo>
                    <a:pt x="1725218" y="1671361"/>
                    <a:pt x="1689065" y="1662666"/>
                    <a:pt x="1646677" y="1666392"/>
                  </a:cubicBezTo>
                  <a:cubicBezTo>
                    <a:pt x="1544449" y="1672603"/>
                    <a:pt x="1497075" y="1730979"/>
                    <a:pt x="1447207" y="1793082"/>
                  </a:cubicBezTo>
                  <a:cubicBezTo>
                    <a:pt x="1397340" y="1856427"/>
                    <a:pt x="1344979" y="1922256"/>
                    <a:pt x="1234024" y="1928466"/>
                  </a:cubicBezTo>
                  <a:cubicBezTo>
                    <a:pt x="1121822" y="1935918"/>
                    <a:pt x="1061981" y="1877542"/>
                    <a:pt x="1003387" y="1819165"/>
                  </a:cubicBezTo>
                  <a:cubicBezTo>
                    <a:pt x="947286" y="1763273"/>
                    <a:pt x="894925" y="1709864"/>
                    <a:pt x="792697" y="1716075"/>
                  </a:cubicBezTo>
                  <a:cubicBezTo>
                    <a:pt x="690468" y="1722285"/>
                    <a:pt x="643094" y="1780661"/>
                    <a:pt x="593227" y="1844006"/>
                  </a:cubicBezTo>
                  <a:cubicBezTo>
                    <a:pt x="543359" y="1907351"/>
                    <a:pt x="489752" y="1973180"/>
                    <a:pt x="378797" y="1979390"/>
                  </a:cubicBezTo>
                  <a:cubicBezTo>
                    <a:pt x="372563" y="1980632"/>
                    <a:pt x="367577" y="1980632"/>
                    <a:pt x="361343" y="1980632"/>
                  </a:cubicBezTo>
                  <a:cubicBezTo>
                    <a:pt x="260361" y="1980632"/>
                    <a:pt x="204261" y="1923498"/>
                    <a:pt x="149406" y="1870089"/>
                  </a:cubicBezTo>
                  <a:cubicBezTo>
                    <a:pt x="115745" y="1836554"/>
                    <a:pt x="83331" y="1805503"/>
                    <a:pt x="40944" y="1785630"/>
                  </a:cubicBezTo>
                  <a:cubicBezTo>
                    <a:pt x="39697" y="1776935"/>
                    <a:pt x="38451" y="1769483"/>
                    <a:pt x="38451" y="1760789"/>
                  </a:cubicBezTo>
                  <a:cubicBezTo>
                    <a:pt x="89565" y="1780661"/>
                    <a:pt x="126966" y="1819165"/>
                    <a:pt x="164367" y="1855185"/>
                  </a:cubicBezTo>
                  <a:cubicBezTo>
                    <a:pt x="221714" y="1911077"/>
                    <a:pt x="275322" y="1964485"/>
                    <a:pt x="377550" y="1958275"/>
                  </a:cubicBezTo>
                  <a:cubicBezTo>
                    <a:pt x="479778" y="1952065"/>
                    <a:pt x="527152" y="1893688"/>
                    <a:pt x="577020" y="1830344"/>
                  </a:cubicBezTo>
                  <a:cubicBezTo>
                    <a:pt x="626887" y="1766999"/>
                    <a:pt x="679248" y="1701170"/>
                    <a:pt x="790203" y="1694960"/>
                  </a:cubicBezTo>
                  <a:cubicBezTo>
                    <a:pt x="902405" y="1688749"/>
                    <a:pt x="962246" y="1747126"/>
                    <a:pt x="1019594" y="1805503"/>
                  </a:cubicBezTo>
                  <a:cubicBezTo>
                    <a:pt x="1076941" y="1861395"/>
                    <a:pt x="1130549" y="1913561"/>
                    <a:pt x="1231530" y="1908593"/>
                  </a:cubicBezTo>
                  <a:cubicBezTo>
                    <a:pt x="1333759" y="1902383"/>
                    <a:pt x="1381133" y="1842764"/>
                    <a:pt x="1431000" y="1779419"/>
                  </a:cubicBezTo>
                  <a:cubicBezTo>
                    <a:pt x="1480868" y="1717317"/>
                    <a:pt x="1534475" y="1650246"/>
                    <a:pt x="1645430" y="1644036"/>
                  </a:cubicBezTo>
                  <a:cubicBezTo>
                    <a:pt x="1694051" y="1641551"/>
                    <a:pt x="1733945" y="1651488"/>
                    <a:pt x="1766359" y="1667635"/>
                  </a:cubicBezTo>
                  <a:cubicBezTo>
                    <a:pt x="1808746" y="1688749"/>
                    <a:pt x="1842407" y="1722285"/>
                    <a:pt x="1873574" y="1753336"/>
                  </a:cubicBezTo>
                  <a:cubicBezTo>
                    <a:pt x="1930922" y="1810471"/>
                    <a:pt x="1985776" y="1862637"/>
                    <a:pt x="2086758" y="1857669"/>
                  </a:cubicBezTo>
                  <a:cubicBezTo>
                    <a:pt x="2097978" y="1856427"/>
                    <a:pt x="2107951" y="1855185"/>
                    <a:pt x="2117925" y="1853943"/>
                  </a:cubicBezTo>
                  <a:cubicBezTo>
                    <a:pt x="2198959" y="1837796"/>
                    <a:pt x="2241347" y="1785630"/>
                    <a:pt x="2286227" y="1729737"/>
                  </a:cubicBezTo>
                  <a:cubicBezTo>
                    <a:pt x="2337342" y="1666392"/>
                    <a:pt x="2388456" y="1600564"/>
                    <a:pt x="2500658" y="1594353"/>
                  </a:cubicBezTo>
                  <a:close/>
                  <a:moveTo>
                    <a:pt x="2459750" y="1049306"/>
                  </a:moveTo>
                  <a:cubicBezTo>
                    <a:pt x="2488424" y="1048060"/>
                    <a:pt x="2514605" y="1050552"/>
                    <a:pt x="2537046" y="1056782"/>
                  </a:cubicBezTo>
                  <a:cubicBezTo>
                    <a:pt x="2539539" y="1064259"/>
                    <a:pt x="2540786" y="1072981"/>
                    <a:pt x="2542032" y="1080457"/>
                  </a:cubicBezTo>
                  <a:cubicBezTo>
                    <a:pt x="2518345" y="1072981"/>
                    <a:pt x="2492164" y="1069243"/>
                    <a:pt x="2460996" y="1070489"/>
                  </a:cubicBezTo>
                  <a:cubicBezTo>
                    <a:pt x="2358767" y="1076719"/>
                    <a:pt x="2311392" y="1136528"/>
                    <a:pt x="2261524" y="1198830"/>
                  </a:cubicBezTo>
                  <a:cubicBezTo>
                    <a:pt x="2211655" y="1262377"/>
                    <a:pt x="2159294" y="1328417"/>
                    <a:pt x="2047090" y="1334647"/>
                  </a:cubicBezTo>
                  <a:cubicBezTo>
                    <a:pt x="2030883" y="1335893"/>
                    <a:pt x="2015923" y="1334647"/>
                    <a:pt x="2002209" y="1333401"/>
                  </a:cubicBezTo>
                  <a:cubicBezTo>
                    <a:pt x="1961068" y="1329663"/>
                    <a:pt x="1926160" y="1314710"/>
                    <a:pt x="1897486" y="1294774"/>
                  </a:cubicBezTo>
                  <a:cubicBezTo>
                    <a:pt x="1867565" y="1274837"/>
                    <a:pt x="1842631" y="1249917"/>
                    <a:pt x="1818943" y="1226242"/>
                  </a:cubicBezTo>
                  <a:cubicBezTo>
                    <a:pt x="1761595" y="1168925"/>
                    <a:pt x="1707987" y="1115346"/>
                    <a:pt x="1605757" y="1121576"/>
                  </a:cubicBezTo>
                  <a:cubicBezTo>
                    <a:pt x="1503527" y="1127806"/>
                    <a:pt x="1456152" y="1187615"/>
                    <a:pt x="1407531" y="1249917"/>
                  </a:cubicBezTo>
                  <a:cubicBezTo>
                    <a:pt x="1356416" y="1313464"/>
                    <a:pt x="1304054" y="1379504"/>
                    <a:pt x="1193097" y="1385734"/>
                  </a:cubicBezTo>
                  <a:cubicBezTo>
                    <a:pt x="1080894" y="1391964"/>
                    <a:pt x="1021052" y="1333401"/>
                    <a:pt x="963703" y="1276084"/>
                  </a:cubicBezTo>
                  <a:cubicBezTo>
                    <a:pt x="906355" y="1220012"/>
                    <a:pt x="852747" y="1167679"/>
                    <a:pt x="751764" y="1172663"/>
                  </a:cubicBezTo>
                  <a:cubicBezTo>
                    <a:pt x="649534" y="1178893"/>
                    <a:pt x="602159" y="1237457"/>
                    <a:pt x="552291" y="1301004"/>
                  </a:cubicBezTo>
                  <a:cubicBezTo>
                    <a:pt x="502423" y="1364552"/>
                    <a:pt x="448814" y="1430591"/>
                    <a:pt x="337857" y="1436821"/>
                  </a:cubicBezTo>
                  <a:cubicBezTo>
                    <a:pt x="331624" y="1436821"/>
                    <a:pt x="326637" y="1436821"/>
                    <a:pt x="320404" y="1436821"/>
                  </a:cubicBezTo>
                  <a:cubicBezTo>
                    <a:pt x="219420" y="1436821"/>
                    <a:pt x="163319" y="1381996"/>
                    <a:pt x="108463" y="1327171"/>
                  </a:cubicBezTo>
                  <a:cubicBezTo>
                    <a:pt x="76049" y="1293528"/>
                    <a:pt x="42388" y="1262377"/>
                    <a:pt x="1246" y="1242441"/>
                  </a:cubicBezTo>
                  <a:cubicBezTo>
                    <a:pt x="1246" y="1234965"/>
                    <a:pt x="1246" y="1226242"/>
                    <a:pt x="0" y="1218766"/>
                  </a:cubicBezTo>
                  <a:cubicBezTo>
                    <a:pt x="49868" y="1239949"/>
                    <a:pt x="87269" y="1276084"/>
                    <a:pt x="123424" y="1312218"/>
                  </a:cubicBezTo>
                  <a:cubicBezTo>
                    <a:pt x="180773" y="1368290"/>
                    <a:pt x="234381" y="1421869"/>
                    <a:pt x="336611" y="1415639"/>
                  </a:cubicBezTo>
                  <a:cubicBezTo>
                    <a:pt x="438841" y="1410655"/>
                    <a:pt x="486215" y="1350845"/>
                    <a:pt x="536084" y="1287298"/>
                  </a:cubicBezTo>
                  <a:cubicBezTo>
                    <a:pt x="585952" y="1223750"/>
                    <a:pt x="637067" y="1157711"/>
                    <a:pt x="749270" y="1151481"/>
                  </a:cubicBezTo>
                  <a:cubicBezTo>
                    <a:pt x="860227" y="1145250"/>
                    <a:pt x="921316" y="1203814"/>
                    <a:pt x="978664" y="1261131"/>
                  </a:cubicBezTo>
                  <a:cubicBezTo>
                    <a:pt x="1036012" y="1318448"/>
                    <a:pt x="1088374" y="1370782"/>
                    <a:pt x="1190604" y="1364552"/>
                  </a:cubicBezTo>
                  <a:cubicBezTo>
                    <a:pt x="1294080" y="1359567"/>
                    <a:pt x="1340208" y="1299758"/>
                    <a:pt x="1390077" y="1237457"/>
                  </a:cubicBezTo>
                  <a:cubicBezTo>
                    <a:pt x="1439945" y="1172663"/>
                    <a:pt x="1493553" y="1107870"/>
                    <a:pt x="1604510" y="1100393"/>
                  </a:cubicBezTo>
                  <a:cubicBezTo>
                    <a:pt x="1716714" y="1094163"/>
                    <a:pt x="1775309" y="1152727"/>
                    <a:pt x="1833904" y="1210044"/>
                  </a:cubicBezTo>
                  <a:cubicBezTo>
                    <a:pt x="1855098" y="1231226"/>
                    <a:pt x="1876292" y="1253655"/>
                    <a:pt x="1898732" y="1269853"/>
                  </a:cubicBezTo>
                  <a:cubicBezTo>
                    <a:pt x="1927407" y="1291036"/>
                    <a:pt x="1958574" y="1305988"/>
                    <a:pt x="1997222" y="1312218"/>
                  </a:cubicBezTo>
                  <a:cubicBezTo>
                    <a:pt x="2012183" y="1313464"/>
                    <a:pt x="2028390" y="1314710"/>
                    <a:pt x="2045844" y="1313464"/>
                  </a:cubicBezTo>
                  <a:cubicBezTo>
                    <a:pt x="2148074" y="1307234"/>
                    <a:pt x="2195448" y="1248671"/>
                    <a:pt x="2245317" y="1186369"/>
                  </a:cubicBezTo>
                  <a:cubicBezTo>
                    <a:pt x="2296431" y="1121576"/>
                    <a:pt x="2347546" y="1056782"/>
                    <a:pt x="2459750" y="1049306"/>
                  </a:cubicBezTo>
                  <a:close/>
                  <a:moveTo>
                    <a:pt x="2328833" y="520725"/>
                  </a:moveTo>
                  <a:cubicBezTo>
                    <a:pt x="2332569" y="526963"/>
                    <a:pt x="2335059" y="533201"/>
                    <a:pt x="2338795" y="539439"/>
                  </a:cubicBezTo>
                  <a:cubicBezTo>
                    <a:pt x="2286496" y="563143"/>
                    <a:pt x="2252875" y="605560"/>
                    <a:pt x="2218010" y="649226"/>
                  </a:cubicBezTo>
                  <a:cubicBezTo>
                    <a:pt x="2168201" y="712852"/>
                    <a:pt x="2115902" y="778974"/>
                    <a:pt x="2003834" y="785211"/>
                  </a:cubicBezTo>
                  <a:cubicBezTo>
                    <a:pt x="1944064" y="788954"/>
                    <a:pt x="1900481" y="773983"/>
                    <a:pt x="1863125" y="750279"/>
                  </a:cubicBezTo>
                  <a:cubicBezTo>
                    <a:pt x="1851918" y="744041"/>
                    <a:pt x="1840711" y="735308"/>
                    <a:pt x="1830749" y="726575"/>
                  </a:cubicBezTo>
                  <a:cubicBezTo>
                    <a:pt x="1810826" y="710357"/>
                    <a:pt x="1793393" y="692891"/>
                    <a:pt x="1775960" y="675425"/>
                  </a:cubicBezTo>
                  <a:cubicBezTo>
                    <a:pt x="1718681" y="619284"/>
                    <a:pt x="1665137" y="565638"/>
                    <a:pt x="1563029" y="571876"/>
                  </a:cubicBezTo>
                  <a:cubicBezTo>
                    <a:pt x="1460922" y="578114"/>
                    <a:pt x="1413604" y="637997"/>
                    <a:pt x="1365041" y="700376"/>
                  </a:cubicBezTo>
                  <a:cubicBezTo>
                    <a:pt x="1313988" y="764003"/>
                    <a:pt x="1261689" y="830124"/>
                    <a:pt x="1150865" y="836362"/>
                  </a:cubicBezTo>
                  <a:cubicBezTo>
                    <a:pt x="1038796" y="843847"/>
                    <a:pt x="979026" y="783964"/>
                    <a:pt x="921747" y="726575"/>
                  </a:cubicBezTo>
                  <a:cubicBezTo>
                    <a:pt x="864467" y="670434"/>
                    <a:pt x="810923" y="616789"/>
                    <a:pt x="708816" y="623027"/>
                  </a:cubicBezTo>
                  <a:cubicBezTo>
                    <a:pt x="607954" y="629264"/>
                    <a:pt x="560636" y="689148"/>
                    <a:pt x="510827" y="751527"/>
                  </a:cubicBezTo>
                  <a:cubicBezTo>
                    <a:pt x="459774" y="815153"/>
                    <a:pt x="407475" y="881275"/>
                    <a:pt x="296651" y="887513"/>
                  </a:cubicBezTo>
                  <a:cubicBezTo>
                    <a:pt x="290425" y="887513"/>
                    <a:pt x="285444" y="887513"/>
                    <a:pt x="279218" y="887513"/>
                  </a:cubicBezTo>
                  <a:cubicBezTo>
                    <a:pt x="178356" y="887513"/>
                    <a:pt x="122322" y="831372"/>
                    <a:pt x="67532" y="777726"/>
                  </a:cubicBezTo>
                  <a:cubicBezTo>
                    <a:pt x="50099" y="761507"/>
                    <a:pt x="35157" y="744041"/>
                    <a:pt x="16479" y="730318"/>
                  </a:cubicBezTo>
                  <a:cubicBezTo>
                    <a:pt x="17724" y="721585"/>
                    <a:pt x="18969" y="712852"/>
                    <a:pt x="20214" y="704119"/>
                  </a:cubicBezTo>
                  <a:cubicBezTo>
                    <a:pt x="42628" y="722833"/>
                    <a:pt x="62552" y="742794"/>
                    <a:pt x="82475" y="762755"/>
                  </a:cubicBezTo>
                  <a:cubicBezTo>
                    <a:pt x="139755" y="818896"/>
                    <a:pt x="193299" y="872542"/>
                    <a:pt x="295406" y="866304"/>
                  </a:cubicBezTo>
                  <a:cubicBezTo>
                    <a:pt x="397513" y="860066"/>
                    <a:pt x="444831" y="801430"/>
                    <a:pt x="493394" y="737804"/>
                  </a:cubicBezTo>
                  <a:cubicBezTo>
                    <a:pt x="544448" y="674177"/>
                    <a:pt x="596747" y="608056"/>
                    <a:pt x="707571" y="601818"/>
                  </a:cubicBezTo>
                  <a:cubicBezTo>
                    <a:pt x="819639" y="594332"/>
                    <a:pt x="879409" y="654216"/>
                    <a:pt x="936689" y="711604"/>
                  </a:cubicBezTo>
                  <a:cubicBezTo>
                    <a:pt x="993969" y="767745"/>
                    <a:pt x="1046268" y="821391"/>
                    <a:pt x="1149620" y="815153"/>
                  </a:cubicBezTo>
                  <a:cubicBezTo>
                    <a:pt x="1250482" y="808915"/>
                    <a:pt x="1297800" y="750279"/>
                    <a:pt x="1347608" y="686653"/>
                  </a:cubicBezTo>
                  <a:cubicBezTo>
                    <a:pt x="1397417" y="623027"/>
                    <a:pt x="1450961" y="556905"/>
                    <a:pt x="1561784" y="550667"/>
                  </a:cubicBezTo>
                  <a:cubicBezTo>
                    <a:pt x="1673853" y="543182"/>
                    <a:pt x="1732378" y="603065"/>
                    <a:pt x="1790903" y="660454"/>
                  </a:cubicBezTo>
                  <a:cubicBezTo>
                    <a:pt x="1799619" y="670434"/>
                    <a:pt x="1809581" y="679167"/>
                    <a:pt x="1819543" y="689148"/>
                  </a:cubicBezTo>
                  <a:cubicBezTo>
                    <a:pt x="1830749" y="699129"/>
                    <a:pt x="1843202" y="710357"/>
                    <a:pt x="1855654" y="719090"/>
                  </a:cubicBezTo>
                  <a:cubicBezTo>
                    <a:pt x="1894255" y="747784"/>
                    <a:pt x="1939083" y="767745"/>
                    <a:pt x="2002588" y="764003"/>
                  </a:cubicBezTo>
                  <a:cubicBezTo>
                    <a:pt x="2105941" y="757765"/>
                    <a:pt x="2152013" y="697881"/>
                    <a:pt x="2201822" y="635502"/>
                  </a:cubicBezTo>
                  <a:cubicBezTo>
                    <a:pt x="2236688" y="591837"/>
                    <a:pt x="2272799" y="546924"/>
                    <a:pt x="2328833" y="520725"/>
                  </a:cubicBezTo>
                  <a:close/>
                  <a:moveTo>
                    <a:pt x="1519656" y="135"/>
                  </a:moveTo>
                  <a:cubicBezTo>
                    <a:pt x="1564457" y="-1113"/>
                    <a:pt x="1600548" y="6372"/>
                    <a:pt x="1631660" y="20095"/>
                  </a:cubicBezTo>
                  <a:cubicBezTo>
                    <a:pt x="1644105" y="26332"/>
                    <a:pt x="1655305" y="32570"/>
                    <a:pt x="1666506" y="40055"/>
                  </a:cubicBezTo>
                  <a:cubicBezTo>
                    <a:pt x="1697618" y="60015"/>
                    <a:pt x="1722508" y="84965"/>
                    <a:pt x="1748642" y="111163"/>
                  </a:cubicBezTo>
                  <a:cubicBezTo>
                    <a:pt x="1804644" y="167300"/>
                    <a:pt x="1859402" y="220943"/>
                    <a:pt x="1961450" y="214706"/>
                  </a:cubicBezTo>
                  <a:cubicBezTo>
                    <a:pt x="2013719" y="210963"/>
                    <a:pt x="2051054" y="193498"/>
                    <a:pt x="2083410" y="168548"/>
                  </a:cubicBezTo>
                  <a:cubicBezTo>
                    <a:pt x="2088388" y="173538"/>
                    <a:pt x="2092122" y="179776"/>
                    <a:pt x="2097100" y="184766"/>
                  </a:cubicBezTo>
                  <a:cubicBezTo>
                    <a:pt x="2063498" y="213458"/>
                    <a:pt x="2021186" y="232171"/>
                    <a:pt x="1961450" y="235913"/>
                  </a:cubicBezTo>
                  <a:cubicBezTo>
                    <a:pt x="1850690" y="242151"/>
                    <a:pt x="1790955" y="183518"/>
                    <a:pt x="1733708" y="126133"/>
                  </a:cubicBezTo>
                  <a:cubicBezTo>
                    <a:pt x="1715041" y="107420"/>
                    <a:pt x="1697618" y="89955"/>
                    <a:pt x="1677706" y="74985"/>
                  </a:cubicBezTo>
                  <a:cubicBezTo>
                    <a:pt x="1665261" y="65005"/>
                    <a:pt x="1652816" y="56273"/>
                    <a:pt x="1639127" y="48787"/>
                  </a:cubicBezTo>
                  <a:cubicBezTo>
                    <a:pt x="1608015" y="30075"/>
                    <a:pt x="1569435" y="20095"/>
                    <a:pt x="1520900" y="22590"/>
                  </a:cubicBezTo>
                  <a:cubicBezTo>
                    <a:pt x="1418852" y="28827"/>
                    <a:pt x="1371561" y="87460"/>
                    <a:pt x="1321781" y="149835"/>
                  </a:cubicBezTo>
                  <a:cubicBezTo>
                    <a:pt x="1272002" y="214706"/>
                    <a:pt x="1219733" y="279576"/>
                    <a:pt x="1108973" y="287061"/>
                  </a:cubicBezTo>
                  <a:cubicBezTo>
                    <a:pt x="996969" y="293299"/>
                    <a:pt x="937234" y="234666"/>
                    <a:pt x="879987" y="177281"/>
                  </a:cubicBezTo>
                  <a:cubicBezTo>
                    <a:pt x="822740" y="121143"/>
                    <a:pt x="770472" y="67500"/>
                    <a:pt x="667179" y="72490"/>
                  </a:cubicBezTo>
                  <a:cubicBezTo>
                    <a:pt x="565131" y="78728"/>
                    <a:pt x="519085" y="138608"/>
                    <a:pt x="469305" y="200983"/>
                  </a:cubicBezTo>
                  <a:cubicBezTo>
                    <a:pt x="419525" y="265853"/>
                    <a:pt x="366012" y="330724"/>
                    <a:pt x="255252" y="338209"/>
                  </a:cubicBezTo>
                  <a:cubicBezTo>
                    <a:pt x="249030" y="338209"/>
                    <a:pt x="244052" y="338209"/>
                    <a:pt x="237829" y="338209"/>
                  </a:cubicBezTo>
                  <a:cubicBezTo>
                    <a:pt x="190539" y="338209"/>
                    <a:pt x="153204" y="326981"/>
                    <a:pt x="120847" y="307021"/>
                  </a:cubicBezTo>
                  <a:cubicBezTo>
                    <a:pt x="124581" y="300784"/>
                    <a:pt x="127070" y="294546"/>
                    <a:pt x="130803" y="287061"/>
                  </a:cubicBezTo>
                  <a:cubicBezTo>
                    <a:pt x="163160" y="307021"/>
                    <a:pt x="202984" y="319496"/>
                    <a:pt x="254008" y="317001"/>
                  </a:cubicBezTo>
                  <a:cubicBezTo>
                    <a:pt x="356056" y="310764"/>
                    <a:pt x="403347" y="250883"/>
                    <a:pt x="451882" y="188508"/>
                  </a:cubicBezTo>
                  <a:cubicBezTo>
                    <a:pt x="502906" y="124885"/>
                    <a:pt x="555175" y="58768"/>
                    <a:pt x="665934" y="51282"/>
                  </a:cubicBezTo>
                  <a:cubicBezTo>
                    <a:pt x="777939" y="45045"/>
                    <a:pt x="837674" y="104925"/>
                    <a:pt x="894921" y="162310"/>
                  </a:cubicBezTo>
                  <a:cubicBezTo>
                    <a:pt x="952168" y="218448"/>
                    <a:pt x="1005681" y="272091"/>
                    <a:pt x="1106484" y="265853"/>
                  </a:cubicBezTo>
                  <a:cubicBezTo>
                    <a:pt x="1208533" y="259616"/>
                    <a:pt x="1255823" y="199736"/>
                    <a:pt x="1305603" y="137360"/>
                  </a:cubicBezTo>
                  <a:cubicBezTo>
                    <a:pt x="1355383" y="72490"/>
                    <a:pt x="1408896" y="7620"/>
                    <a:pt x="1519656" y="1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B20ED8F-6A26-BB48-8EBC-4F1892AD88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0110" y="3457808"/>
              <a:ext cx="1433687" cy="1422696"/>
            </a:xfrm>
            <a:custGeom>
              <a:avLst/>
              <a:gdLst>
                <a:gd name="T0" fmla="*/ 0 w 1150"/>
                <a:gd name="T1" fmla="*/ 1049 h 1142"/>
                <a:gd name="T2" fmla="*/ 0 w 1150"/>
                <a:gd name="T3" fmla="*/ 1049 h 1142"/>
                <a:gd name="T4" fmla="*/ 1149 w 1150"/>
                <a:gd name="T5" fmla="*/ 1006 h 1142"/>
                <a:gd name="T6" fmla="*/ 1149 w 1150"/>
                <a:gd name="T7" fmla="*/ 1006 h 1142"/>
                <a:gd name="T8" fmla="*/ 829 w 1150"/>
                <a:gd name="T9" fmla="*/ 351 h 1142"/>
                <a:gd name="T10" fmla="*/ 829 w 1150"/>
                <a:gd name="T11" fmla="*/ 351 h 1142"/>
                <a:gd name="T12" fmla="*/ 544 w 1150"/>
                <a:gd name="T13" fmla="*/ 42 h 1142"/>
                <a:gd name="T14" fmla="*/ 544 w 1150"/>
                <a:gd name="T15" fmla="*/ 42 h 1142"/>
                <a:gd name="T16" fmla="*/ 299 w 1150"/>
                <a:gd name="T17" fmla="*/ 363 h 1142"/>
                <a:gd name="T18" fmla="*/ 299 w 1150"/>
                <a:gd name="T19" fmla="*/ 363 h 1142"/>
                <a:gd name="T20" fmla="*/ 0 w 1150"/>
                <a:gd name="T21" fmla="*/ 1049 h 1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50" h="1142">
                  <a:moveTo>
                    <a:pt x="0" y="1049"/>
                  </a:moveTo>
                  <a:lnTo>
                    <a:pt x="0" y="1049"/>
                  </a:lnTo>
                  <a:cubicBezTo>
                    <a:pt x="686" y="1141"/>
                    <a:pt x="1149" y="1006"/>
                    <a:pt x="1149" y="1006"/>
                  </a:cubicBezTo>
                  <a:lnTo>
                    <a:pt x="1149" y="1006"/>
                  </a:lnTo>
                  <a:cubicBezTo>
                    <a:pt x="1106" y="961"/>
                    <a:pt x="869" y="701"/>
                    <a:pt x="829" y="351"/>
                  </a:cubicBezTo>
                  <a:lnTo>
                    <a:pt x="829" y="351"/>
                  </a:lnTo>
                  <a:cubicBezTo>
                    <a:pt x="788" y="0"/>
                    <a:pt x="544" y="42"/>
                    <a:pt x="544" y="42"/>
                  </a:cubicBezTo>
                  <a:lnTo>
                    <a:pt x="544" y="42"/>
                  </a:lnTo>
                  <a:cubicBezTo>
                    <a:pt x="544" y="42"/>
                    <a:pt x="356" y="3"/>
                    <a:pt x="299" y="363"/>
                  </a:cubicBezTo>
                  <a:lnTo>
                    <a:pt x="299" y="363"/>
                  </a:lnTo>
                  <a:cubicBezTo>
                    <a:pt x="242" y="724"/>
                    <a:pt x="62" y="1000"/>
                    <a:pt x="0" y="104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77D3988E-5029-4449-BFE9-129F3FFBD7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9265" y="6978849"/>
              <a:ext cx="1955525" cy="3196953"/>
            </a:xfrm>
            <a:custGeom>
              <a:avLst/>
              <a:gdLst>
                <a:gd name="T0" fmla="*/ 1444 w 1569"/>
                <a:gd name="T1" fmla="*/ 111 h 2567"/>
                <a:gd name="T2" fmla="*/ 965 w 1569"/>
                <a:gd name="T3" fmla="*/ 0 h 2567"/>
                <a:gd name="T4" fmla="*/ 124 w 1569"/>
                <a:gd name="T5" fmla="*/ 191 h 2567"/>
                <a:gd name="T6" fmla="*/ 124 w 1569"/>
                <a:gd name="T7" fmla="*/ 191 h 2567"/>
                <a:gd name="T8" fmla="*/ 0 w 1569"/>
                <a:gd name="T9" fmla="*/ 2566 h 2567"/>
                <a:gd name="T10" fmla="*/ 582 w 1569"/>
                <a:gd name="T11" fmla="*/ 2557 h 2567"/>
                <a:gd name="T12" fmla="*/ 582 w 1569"/>
                <a:gd name="T13" fmla="*/ 2557 h 2567"/>
                <a:gd name="T14" fmla="*/ 693 w 1569"/>
                <a:gd name="T15" fmla="*/ 1773 h 2567"/>
                <a:gd name="T16" fmla="*/ 693 w 1569"/>
                <a:gd name="T17" fmla="*/ 1773 h 2567"/>
                <a:gd name="T18" fmla="*/ 797 w 1569"/>
                <a:gd name="T19" fmla="*/ 789 h 2567"/>
                <a:gd name="T20" fmla="*/ 797 w 1569"/>
                <a:gd name="T21" fmla="*/ 789 h 2567"/>
                <a:gd name="T22" fmla="*/ 829 w 1569"/>
                <a:gd name="T23" fmla="*/ 1787 h 2567"/>
                <a:gd name="T24" fmla="*/ 829 w 1569"/>
                <a:gd name="T25" fmla="*/ 1787 h 2567"/>
                <a:gd name="T26" fmla="*/ 948 w 1569"/>
                <a:gd name="T27" fmla="*/ 2554 h 2567"/>
                <a:gd name="T28" fmla="*/ 1568 w 1569"/>
                <a:gd name="T29" fmla="*/ 2505 h 2567"/>
                <a:gd name="T30" fmla="*/ 1568 w 1569"/>
                <a:gd name="T31" fmla="*/ 2505 h 2567"/>
                <a:gd name="T32" fmla="*/ 1444 w 1569"/>
                <a:gd name="T33" fmla="*/ 111 h 25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69" h="2567">
                  <a:moveTo>
                    <a:pt x="1444" y="111"/>
                  </a:moveTo>
                  <a:lnTo>
                    <a:pt x="965" y="0"/>
                  </a:lnTo>
                  <a:lnTo>
                    <a:pt x="124" y="191"/>
                  </a:lnTo>
                  <a:lnTo>
                    <a:pt x="124" y="191"/>
                  </a:lnTo>
                  <a:cubicBezTo>
                    <a:pt x="51" y="872"/>
                    <a:pt x="14" y="1854"/>
                    <a:pt x="0" y="2566"/>
                  </a:cubicBezTo>
                  <a:lnTo>
                    <a:pt x="582" y="2557"/>
                  </a:lnTo>
                  <a:lnTo>
                    <a:pt x="582" y="2557"/>
                  </a:lnTo>
                  <a:cubicBezTo>
                    <a:pt x="618" y="2217"/>
                    <a:pt x="657" y="1914"/>
                    <a:pt x="693" y="1773"/>
                  </a:cubicBezTo>
                  <a:lnTo>
                    <a:pt x="693" y="1773"/>
                  </a:lnTo>
                  <a:cubicBezTo>
                    <a:pt x="785" y="1413"/>
                    <a:pt x="797" y="789"/>
                    <a:pt x="797" y="789"/>
                  </a:cubicBezTo>
                  <a:lnTo>
                    <a:pt x="797" y="789"/>
                  </a:lnTo>
                  <a:cubicBezTo>
                    <a:pt x="800" y="1040"/>
                    <a:pt x="829" y="1787"/>
                    <a:pt x="829" y="1787"/>
                  </a:cubicBezTo>
                  <a:lnTo>
                    <a:pt x="829" y="1787"/>
                  </a:lnTo>
                  <a:cubicBezTo>
                    <a:pt x="855" y="2043"/>
                    <a:pt x="901" y="2313"/>
                    <a:pt x="948" y="2554"/>
                  </a:cubicBezTo>
                  <a:lnTo>
                    <a:pt x="1568" y="2505"/>
                  </a:lnTo>
                  <a:lnTo>
                    <a:pt x="1568" y="2505"/>
                  </a:lnTo>
                  <a:cubicBezTo>
                    <a:pt x="1420" y="1205"/>
                    <a:pt x="1444" y="111"/>
                    <a:pt x="1444" y="111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9347B288-30B6-7840-B8F3-9F49354DD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95050" y="4281764"/>
              <a:ext cx="593250" cy="961281"/>
            </a:xfrm>
            <a:custGeom>
              <a:avLst/>
              <a:gdLst>
                <a:gd name="T0" fmla="*/ 351 w 477"/>
                <a:gd name="T1" fmla="*/ 148 h 773"/>
                <a:gd name="T2" fmla="*/ 351 w 477"/>
                <a:gd name="T3" fmla="*/ 148 h 773"/>
                <a:gd name="T4" fmla="*/ 304 w 477"/>
                <a:gd name="T5" fmla="*/ 0 h 773"/>
                <a:gd name="T6" fmla="*/ 304 w 477"/>
                <a:gd name="T7" fmla="*/ 0 h 773"/>
                <a:gd name="T8" fmla="*/ 205 w 477"/>
                <a:gd name="T9" fmla="*/ 23 h 773"/>
                <a:gd name="T10" fmla="*/ 205 w 477"/>
                <a:gd name="T11" fmla="*/ 23 h 773"/>
                <a:gd name="T12" fmla="*/ 180 w 477"/>
                <a:gd name="T13" fmla="*/ 22 h 773"/>
                <a:gd name="T14" fmla="*/ 180 w 477"/>
                <a:gd name="T15" fmla="*/ 22 h 773"/>
                <a:gd name="T16" fmla="*/ 140 w 477"/>
                <a:gd name="T17" fmla="*/ 171 h 773"/>
                <a:gd name="T18" fmla="*/ 140 w 477"/>
                <a:gd name="T19" fmla="*/ 171 h 773"/>
                <a:gd name="T20" fmla="*/ 0 w 477"/>
                <a:gd name="T21" fmla="*/ 362 h 773"/>
                <a:gd name="T22" fmla="*/ 0 w 477"/>
                <a:gd name="T23" fmla="*/ 362 h 773"/>
                <a:gd name="T24" fmla="*/ 238 w 477"/>
                <a:gd name="T25" fmla="*/ 772 h 773"/>
                <a:gd name="T26" fmla="*/ 238 w 477"/>
                <a:gd name="T27" fmla="*/ 772 h 773"/>
                <a:gd name="T28" fmla="*/ 476 w 477"/>
                <a:gd name="T29" fmla="*/ 302 h 773"/>
                <a:gd name="T30" fmla="*/ 476 w 477"/>
                <a:gd name="T31" fmla="*/ 302 h 773"/>
                <a:gd name="T32" fmla="*/ 351 w 477"/>
                <a:gd name="T33" fmla="*/ 148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7" h="773">
                  <a:moveTo>
                    <a:pt x="351" y="148"/>
                  </a:moveTo>
                  <a:lnTo>
                    <a:pt x="351" y="148"/>
                  </a:lnTo>
                  <a:cubicBezTo>
                    <a:pt x="334" y="109"/>
                    <a:pt x="317" y="61"/>
                    <a:pt x="304" y="0"/>
                  </a:cubicBezTo>
                  <a:lnTo>
                    <a:pt x="304" y="0"/>
                  </a:lnTo>
                  <a:cubicBezTo>
                    <a:pt x="274" y="15"/>
                    <a:pt x="240" y="23"/>
                    <a:pt x="205" y="23"/>
                  </a:cubicBezTo>
                  <a:lnTo>
                    <a:pt x="205" y="23"/>
                  </a:lnTo>
                  <a:cubicBezTo>
                    <a:pt x="197" y="23"/>
                    <a:pt x="188" y="22"/>
                    <a:pt x="180" y="22"/>
                  </a:cubicBezTo>
                  <a:lnTo>
                    <a:pt x="180" y="22"/>
                  </a:lnTo>
                  <a:cubicBezTo>
                    <a:pt x="170" y="81"/>
                    <a:pt x="156" y="130"/>
                    <a:pt x="140" y="171"/>
                  </a:cubicBezTo>
                  <a:lnTo>
                    <a:pt x="140" y="171"/>
                  </a:lnTo>
                  <a:cubicBezTo>
                    <a:pt x="81" y="327"/>
                    <a:pt x="0" y="362"/>
                    <a:pt x="0" y="362"/>
                  </a:cubicBezTo>
                  <a:lnTo>
                    <a:pt x="0" y="362"/>
                  </a:lnTo>
                  <a:cubicBezTo>
                    <a:pt x="60" y="677"/>
                    <a:pt x="238" y="772"/>
                    <a:pt x="238" y="772"/>
                  </a:cubicBezTo>
                  <a:lnTo>
                    <a:pt x="238" y="772"/>
                  </a:lnTo>
                  <a:cubicBezTo>
                    <a:pt x="389" y="639"/>
                    <a:pt x="476" y="302"/>
                    <a:pt x="476" y="302"/>
                  </a:cubicBezTo>
                  <a:lnTo>
                    <a:pt x="476" y="302"/>
                  </a:lnTo>
                  <a:cubicBezTo>
                    <a:pt x="476" y="302"/>
                    <a:pt x="408" y="273"/>
                    <a:pt x="351" y="148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EA7D213E-1870-E04C-AA0B-D92DEDC501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3774" y="4655292"/>
              <a:ext cx="2043412" cy="2576237"/>
            </a:xfrm>
            <a:custGeom>
              <a:avLst/>
              <a:gdLst>
                <a:gd name="T0" fmla="*/ 1591 w 1641"/>
                <a:gd name="T1" fmla="*/ 1295 h 2068"/>
                <a:gd name="T2" fmla="*/ 1591 w 1641"/>
                <a:gd name="T3" fmla="*/ 1295 h 2068"/>
                <a:gd name="T4" fmla="*/ 1584 w 1641"/>
                <a:gd name="T5" fmla="*/ 1952 h 2068"/>
                <a:gd name="T6" fmla="*/ 1584 w 1641"/>
                <a:gd name="T7" fmla="*/ 1952 h 2068"/>
                <a:gd name="T8" fmla="*/ 843 w 1641"/>
                <a:gd name="T9" fmla="*/ 2049 h 2068"/>
                <a:gd name="T10" fmla="*/ 843 w 1641"/>
                <a:gd name="T11" fmla="*/ 2049 h 2068"/>
                <a:gd name="T12" fmla="*/ 695 w 1641"/>
                <a:gd name="T13" fmla="*/ 2057 h 2068"/>
                <a:gd name="T14" fmla="*/ 695 w 1641"/>
                <a:gd name="T15" fmla="*/ 2057 h 2068"/>
                <a:gd name="T16" fmla="*/ 10 w 1641"/>
                <a:gd name="T17" fmla="*/ 2053 h 2068"/>
                <a:gd name="T18" fmla="*/ 10 w 1641"/>
                <a:gd name="T19" fmla="*/ 2053 h 2068"/>
                <a:gd name="T20" fmla="*/ 34 w 1641"/>
                <a:gd name="T21" fmla="*/ 1646 h 2068"/>
                <a:gd name="T22" fmla="*/ 34 w 1641"/>
                <a:gd name="T23" fmla="*/ 1646 h 2068"/>
                <a:gd name="T24" fmla="*/ 117 w 1641"/>
                <a:gd name="T25" fmla="*/ 213 h 2068"/>
                <a:gd name="T26" fmla="*/ 117 w 1641"/>
                <a:gd name="T27" fmla="*/ 213 h 2068"/>
                <a:gd name="T28" fmla="*/ 457 w 1641"/>
                <a:gd name="T29" fmla="*/ 63 h 2068"/>
                <a:gd name="T30" fmla="*/ 457 w 1641"/>
                <a:gd name="T31" fmla="*/ 63 h 2068"/>
                <a:gd name="T32" fmla="*/ 688 w 1641"/>
                <a:gd name="T33" fmla="*/ 407 h 2068"/>
                <a:gd name="T34" fmla="*/ 688 w 1641"/>
                <a:gd name="T35" fmla="*/ 407 h 2068"/>
                <a:gd name="T36" fmla="*/ 933 w 1641"/>
                <a:gd name="T37" fmla="*/ 3 h 2068"/>
                <a:gd name="T38" fmla="*/ 933 w 1641"/>
                <a:gd name="T39" fmla="*/ 3 h 2068"/>
                <a:gd name="T40" fmla="*/ 1591 w 1641"/>
                <a:gd name="T41" fmla="*/ 1295 h 20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641" h="2068">
                  <a:moveTo>
                    <a:pt x="1591" y="1295"/>
                  </a:moveTo>
                  <a:lnTo>
                    <a:pt x="1591" y="1295"/>
                  </a:lnTo>
                  <a:cubicBezTo>
                    <a:pt x="1582" y="1538"/>
                    <a:pt x="1580" y="1756"/>
                    <a:pt x="1584" y="1952"/>
                  </a:cubicBezTo>
                  <a:lnTo>
                    <a:pt x="1584" y="1952"/>
                  </a:lnTo>
                  <a:cubicBezTo>
                    <a:pt x="1472" y="1976"/>
                    <a:pt x="1211" y="2025"/>
                    <a:pt x="843" y="2049"/>
                  </a:cubicBezTo>
                  <a:lnTo>
                    <a:pt x="843" y="2049"/>
                  </a:lnTo>
                  <a:cubicBezTo>
                    <a:pt x="796" y="2053"/>
                    <a:pt x="746" y="2055"/>
                    <a:pt x="695" y="2057"/>
                  </a:cubicBezTo>
                  <a:lnTo>
                    <a:pt x="695" y="2057"/>
                  </a:lnTo>
                  <a:cubicBezTo>
                    <a:pt x="492" y="2066"/>
                    <a:pt x="262" y="2067"/>
                    <a:pt x="10" y="2053"/>
                  </a:cubicBezTo>
                  <a:lnTo>
                    <a:pt x="10" y="2053"/>
                  </a:lnTo>
                  <a:cubicBezTo>
                    <a:pt x="23" y="1892"/>
                    <a:pt x="31" y="1753"/>
                    <a:pt x="34" y="1646"/>
                  </a:cubicBezTo>
                  <a:lnTo>
                    <a:pt x="34" y="1646"/>
                  </a:lnTo>
                  <a:cubicBezTo>
                    <a:pt x="43" y="1256"/>
                    <a:pt x="0" y="334"/>
                    <a:pt x="117" y="213"/>
                  </a:cubicBezTo>
                  <a:lnTo>
                    <a:pt x="117" y="213"/>
                  </a:lnTo>
                  <a:cubicBezTo>
                    <a:pt x="234" y="92"/>
                    <a:pt x="457" y="63"/>
                    <a:pt x="457" y="63"/>
                  </a:cubicBezTo>
                  <a:lnTo>
                    <a:pt x="457" y="63"/>
                  </a:lnTo>
                  <a:cubicBezTo>
                    <a:pt x="457" y="63"/>
                    <a:pt x="597" y="348"/>
                    <a:pt x="688" y="407"/>
                  </a:cubicBezTo>
                  <a:lnTo>
                    <a:pt x="688" y="407"/>
                  </a:lnTo>
                  <a:cubicBezTo>
                    <a:pt x="688" y="407"/>
                    <a:pt x="783" y="337"/>
                    <a:pt x="933" y="3"/>
                  </a:cubicBezTo>
                  <a:lnTo>
                    <a:pt x="933" y="3"/>
                  </a:lnTo>
                  <a:cubicBezTo>
                    <a:pt x="933" y="3"/>
                    <a:pt x="1640" y="0"/>
                    <a:pt x="1591" y="129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4E4B6A1B-3A79-E04A-8A08-25C8943CA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48" y="3507244"/>
              <a:ext cx="659165" cy="801984"/>
            </a:xfrm>
            <a:custGeom>
              <a:avLst/>
              <a:gdLst>
                <a:gd name="T0" fmla="*/ 530 w 531"/>
                <a:gd name="T1" fmla="*/ 322 h 645"/>
                <a:gd name="T2" fmla="*/ 530 w 531"/>
                <a:gd name="T3" fmla="*/ 322 h 645"/>
                <a:gd name="T4" fmla="*/ 528 w 531"/>
                <a:gd name="T5" fmla="*/ 358 h 645"/>
                <a:gd name="T6" fmla="*/ 528 w 531"/>
                <a:gd name="T7" fmla="*/ 358 h 645"/>
                <a:gd name="T8" fmla="*/ 264 w 531"/>
                <a:gd name="T9" fmla="*/ 643 h 645"/>
                <a:gd name="T10" fmla="*/ 264 w 531"/>
                <a:gd name="T11" fmla="*/ 643 h 645"/>
                <a:gd name="T12" fmla="*/ 3 w 531"/>
                <a:gd name="T13" fmla="*/ 367 h 645"/>
                <a:gd name="T14" fmla="*/ 3 w 531"/>
                <a:gd name="T15" fmla="*/ 367 h 645"/>
                <a:gd name="T16" fmla="*/ 0 w 531"/>
                <a:gd name="T17" fmla="*/ 321 h 645"/>
                <a:gd name="T18" fmla="*/ 0 w 531"/>
                <a:gd name="T19" fmla="*/ 321 h 645"/>
                <a:gd name="T20" fmla="*/ 265 w 531"/>
                <a:gd name="T21" fmla="*/ 0 h 645"/>
                <a:gd name="T22" fmla="*/ 265 w 531"/>
                <a:gd name="T23" fmla="*/ 0 h 645"/>
                <a:gd name="T24" fmla="*/ 530 w 531"/>
                <a:gd name="T25" fmla="*/ 322 h 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645">
                  <a:moveTo>
                    <a:pt x="530" y="322"/>
                  </a:moveTo>
                  <a:lnTo>
                    <a:pt x="530" y="322"/>
                  </a:lnTo>
                  <a:cubicBezTo>
                    <a:pt x="530" y="334"/>
                    <a:pt x="529" y="347"/>
                    <a:pt x="528" y="358"/>
                  </a:cubicBezTo>
                  <a:lnTo>
                    <a:pt x="528" y="358"/>
                  </a:lnTo>
                  <a:cubicBezTo>
                    <a:pt x="513" y="519"/>
                    <a:pt x="401" y="644"/>
                    <a:pt x="264" y="643"/>
                  </a:cubicBezTo>
                  <a:lnTo>
                    <a:pt x="264" y="643"/>
                  </a:lnTo>
                  <a:cubicBezTo>
                    <a:pt x="131" y="643"/>
                    <a:pt x="20" y="523"/>
                    <a:pt x="3" y="367"/>
                  </a:cubicBezTo>
                  <a:lnTo>
                    <a:pt x="3" y="367"/>
                  </a:lnTo>
                  <a:cubicBezTo>
                    <a:pt x="1" y="352"/>
                    <a:pt x="0" y="337"/>
                    <a:pt x="0" y="321"/>
                  </a:cubicBezTo>
                  <a:lnTo>
                    <a:pt x="0" y="321"/>
                  </a:lnTo>
                  <a:cubicBezTo>
                    <a:pt x="0" y="144"/>
                    <a:pt x="119" y="0"/>
                    <a:pt x="265" y="0"/>
                  </a:cubicBezTo>
                  <a:lnTo>
                    <a:pt x="265" y="0"/>
                  </a:lnTo>
                  <a:cubicBezTo>
                    <a:pt x="412" y="0"/>
                    <a:pt x="530" y="145"/>
                    <a:pt x="530" y="322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AA5DFA04-FA91-B04E-858E-BA6D52E0C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18148" y="3507244"/>
              <a:ext cx="659165" cy="455925"/>
            </a:xfrm>
            <a:custGeom>
              <a:avLst/>
              <a:gdLst>
                <a:gd name="T0" fmla="*/ 530 w 531"/>
                <a:gd name="T1" fmla="*/ 322 h 368"/>
                <a:gd name="T2" fmla="*/ 530 w 531"/>
                <a:gd name="T3" fmla="*/ 322 h 368"/>
                <a:gd name="T4" fmla="*/ 528 w 531"/>
                <a:gd name="T5" fmla="*/ 358 h 368"/>
                <a:gd name="T6" fmla="*/ 528 w 531"/>
                <a:gd name="T7" fmla="*/ 358 h 368"/>
                <a:gd name="T8" fmla="*/ 236 w 531"/>
                <a:gd name="T9" fmla="*/ 107 h 368"/>
                <a:gd name="T10" fmla="*/ 236 w 531"/>
                <a:gd name="T11" fmla="*/ 107 h 368"/>
                <a:gd name="T12" fmla="*/ 3 w 531"/>
                <a:gd name="T13" fmla="*/ 367 h 368"/>
                <a:gd name="T14" fmla="*/ 3 w 531"/>
                <a:gd name="T15" fmla="*/ 367 h 368"/>
                <a:gd name="T16" fmla="*/ 0 w 531"/>
                <a:gd name="T17" fmla="*/ 321 h 368"/>
                <a:gd name="T18" fmla="*/ 0 w 531"/>
                <a:gd name="T19" fmla="*/ 321 h 368"/>
                <a:gd name="T20" fmla="*/ 265 w 531"/>
                <a:gd name="T21" fmla="*/ 0 h 368"/>
                <a:gd name="T22" fmla="*/ 265 w 531"/>
                <a:gd name="T23" fmla="*/ 0 h 368"/>
                <a:gd name="T24" fmla="*/ 530 w 531"/>
                <a:gd name="T25" fmla="*/ 32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1" h="368">
                  <a:moveTo>
                    <a:pt x="530" y="322"/>
                  </a:moveTo>
                  <a:lnTo>
                    <a:pt x="530" y="322"/>
                  </a:lnTo>
                  <a:cubicBezTo>
                    <a:pt x="530" y="334"/>
                    <a:pt x="529" y="347"/>
                    <a:pt x="528" y="358"/>
                  </a:cubicBezTo>
                  <a:lnTo>
                    <a:pt x="528" y="358"/>
                  </a:lnTo>
                  <a:cubicBezTo>
                    <a:pt x="344" y="244"/>
                    <a:pt x="236" y="107"/>
                    <a:pt x="236" y="107"/>
                  </a:cubicBezTo>
                  <a:lnTo>
                    <a:pt x="236" y="107"/>
                  </a:lnTo>
                  <a:cubicBezTo>
                    <a:pt x="163" y="229"/>
                    <a:pt x="50" y="329"/>
                    <a:pt x="3" y="367"/>
                  </a:cubicBezTo>
                  <a:lnTo>
                    <a:pt x="3" y="367"/>
                  </a:lnTo>
                  <a:cubicBezTo>
                    <a:pt x="1" y="352"/>
                    <a:pt x="0" y="337"/>
                    <a:pt x="0" y="321"/>
                  </a:cubicBezTo>
                  <a:lnTo>
                    <a:pt x="0" y="321"/>
                  </a:lnTo>
                  <a:cubicBezTo>
                    <a:pt x="0" y="144"/>
                    <a:pt x="119" y="0"/>
                    <a:pt x="265" y="0"/>
                  </a:cubicBezTo>
                  <a:lnTo>
                    <a:pt x="265" y="0"/>
                  </a:lnTo>
                  <a:cubicBezTo>
                    <a:pt x="412" y="0"/>
                    <a:pt x="530" y="145"/>
                    <a:pt x="530" y="32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979664F-FBDB-C346-8180-B9FE658C31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99684" y="4732195"/>
              <a:ext cx="1219456" cy="4416409"/>
            </a:xfrm>
            <a:custGeom>
              <a:avLst/>
              <a:gdLst>
                <a:gd name="T0" fmla="*/ 866 w 979"/>
                <a:gd name="T1" fmla="*/ 3434 h 3545"/>
                <a:gd name="T2" fmla="*/ 866 w 979"/>
                <a:gd name="T3" fmla="*/ 3434 h 3545"/>
                <a:gd name="T4" fmla="*/ 0 w 979"/>
                <a:gd name="T5" fmla="*/ 3483 h 3545"/>
                <a:gd name="T6" fmla="*/ 0 w 979"/>
                <a:gd name="T7" fmla="*/ 3483 h 3545"/>
                <a:gd name="T8" fmla="*/ 270 w 979"/>
                <a:gd name="T9" fmla="*/ 1990 h 3545"/>
                <a:gd name="T10" fmla="*/ 270 w 979"/>
                <a:gd name="T11" fmla="*/ 1990 h 3545"/>
                <a:gd name="T12" fmla="*/ 294 w 979"/>
                <a:gd name="T13" fmla="*/ 1583 h 3545"/>
                <a:gd name="T14" fmla="*/ 294 w 979"/>
                <a:gd name="T15" fmla="*/ 1583 h 3545"/>
                <a:gd name="T16" fmla="*/ 377 w 979"/>
                <a:gd name="T17" fmla="*/ 150 h 3545"/>
                <a:gd name="T18" fmla="*/ 377 w 979"/>
                <a:gd name="T19" fmla="*/ 150 h 3545"/>
                <a:gd name="T20" fmla="*/ 717 w 979"/>
                <a:gd name="T21" fmla="*/ 0 h 3545"/>
                <a:gd name="T22" fmla="*/ 717 w 979"/>
                <a:gd name="T23" fmla="*/ 0 h 3545"/>
                <a:gd name="T24" fmla="*/ 865 w 979"/>
                <a:gd name="T25" fmla="*/ 826 h 3545"/>
                <a:gd name="T26" fmla="*/ 865 w 979"/>
                <a:gd name="T27" fmla="*/ 826 h 3545"/>
                <a:gd name="T28" fmla="*/ 955 w 979"/>
                <a:gd name="T29" fmla="*/ 1994 h 3545"/>
                <a:gd name="T30" fmla="*/ 955 w 979"/>
                <a:gd name="T31" fmla="*/ 1994 h 3545"/>
                <a:gd name="T32" fmla="*/ 866 w 979"/>
                <a:gd name="T33" fmla="*/ 3434 h 3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79" h="3545">
                  <a:moveTo>
                    <a:pt x="866" y="3434"/>
                  </a:moveTo>
                  <a:lnTo>
                    <a:pt x="866" y="3434"/>
                  </a:lnTo>
                  <a:cubicBezTo>
                    <a:pt x="445" y="3544"/>
                    <a:pt x="0" y="3483"/>
                    <a:pt x="0" y="3483"/>
                  </a:cubicBezTo>
                  <a:lnTo>
                    <a:pt x="0" y="3483"/>
                  </a:lnTo>
                  <a:cubicBezTo>
                    <a:pt x="152" y="2992"/>
                    <a:pt x="233" y="2417"/>
                    <a:pt x="270" y="1990"/>
                  </a:cubicBezTo>
                  <a:lnTo>
                    <a:pt x="270" y="1990"/>
                  </a:lnTo>
                  <a:cubicBezTo>
                    <a:pt x="283" y="1829"/>
                    <a:pt x="291" y="1690"/>
                    <a:pt x="294" y="1583"/>
                  </a:cubicBezTo>
                  <a:lnTo>
                    <a:pt x="294" y="1583"/>
                  </a:lnTo>
                  <a:cubicBezTo>
                    <a:pt x="303" y="1193"/>
                    <a:pt x="260" y="271"/>
                    <a:pt x="377" y="150"/>
                  </a:cubicBezTo>
                  <a:lnTo>
                    <a:pt x="377" y="150"/>
                  </a:lnTo>
                  <a:cubicBezTo>
                    <a:pt x="494" y="29"/>
                    <a:pt x="717" y="0"/>
                    <a:pt x="717" y="0"/>
                  </a:cubicBezTo>
                  <a:lnTo>
                    <a:pt x="717" y="0"/>
                  </a:lnTo>
                  <a:cubicBezTo>
                    <a:pt x="763" y="390"/>
                    <a:pt x="865" y="826"/>
                    <a:pt x="865" y="826"/>
                  </a:cubicBezTo>
                  <a:lnTo>
                    <a:pt x="865" y="826"/>
                  </a:lnTo>
                  <a:cubicBezTo>
                    <a:pt x="921" y="1268"/>
                    <a:pt x="947" y="1659"/>
                    <a:pt x="955" y="1994"/>
                  </a:cubicBezTo>
                  <a:lnTo>
                    <a:pt x="955" y="1994"/>
                  </a:lnTo>
                  <a:cubicBezTo>
                    <a:pt x="978" y="2922"/>
                    <a:pt x="866" y="3434"/>
                    <a:pt x="866" y="343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846C2992-EB9D-8145-BFC2-BC1F40D19E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0973" y="4655294"/>
              <a:ext cx="1175513" cy="4487816"/>
            </a:xfrm>
            <a:custGeom>
              <a:avLst/>
              <a:gdLst>
                <a:gd name="T0" fmla="*/ 944 w 945"/>
                <a:gd name="T1" fmla="*/ 3511 h 3601"/>
                <a:gd name="T2" fmla="*/ 944 w 945"/>
                <a:gd name="T3" fmla="*/ 3511 h 3601"/>
                <a:gd name="T4" fmla="*/ 183 w 945"/>
                <a:gd name="T5" fmla="*/ 3579 h 3601"/>
                <a:gd name="T6" fmla="*/ 183 w 945"/>
                <a:gd name="T7" fmla="*/ 3579 h 3601"/>
                <a:gd name="T8" fmla="*/ 21 w 945"/>
                <a:gd name="T9" fmla="*/ 2049 h 3601"/>
                <a:gd name="T10" fmla="*/ 21 w 945"/>
                <a:gd name="T11" fmla="*/ 2049 h 3601"/>
                <a:gd name="T12" fmla="*/ 111 w 945"/>
                <a:gd name="T13" fmla="*/ 3 h 3601"/>
                <a:gd name="T14" fmla="*/ 111 w 945"/>
                <a:gd name="T15" fmla="*/ 3 h 3601"/>
                <a:gd name="T16" fmla="*/ 769 w 945"/>
                <a:gd name="T17" fmla="*/ 1295 h 3601"/>
                <a:gd name="T18" fmla="*/ 769 w 945"/>
                <a:gd name="T19" fmla="*/ 1295 h 3601"/>
                <a:gd name="T20" fmla="*/ 762 w 945"/>
                <a:gd name="T21" fmla="*/ 1952 h 3601"/>
                <a:gd name="T22" fmla="*/ 762 w 945"/>
                <a:gd name="T23" fmla="*/ 1952 h 3601"/>
                <a:gd name="T24" fmla="*/ 944 w 945"/>
                <a:gd name="T25" fmla="*/ 3511 h 3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5" h="3601">
                  <a:moveTo>
                    <a:pt x="944" y="3511"/>
                  </a:moveTo>
                  <a:lnTo>
                    <a:pt x="944" y="3511"/>
                  </a:lnTo>
                  <a:cubicBezTo>
                    <a:pt x="944" y="3511"/>
                    <a:pt x="687" y="3600"/>
                    <a:pt x="183" y="3579"/>
                  </a:cubicBezTo>
                  <a:lnTo>
                    <a:pt x="183" y="3579"/>
                  </a:lnTo>
                  <a:cubicBezTo>
                    <a:pt x="183" y="3579"/>
                    <a:pt x="56" y="2988"/>
                    <a:pt x="21" y="2049"/>
                  </a:cubicBezTo>
                  <a:lnTo>
                    <a:pt x="21" y="2049"/>
                  </a:lnTo>
                  <a:cubicBezTo>
                    <a:pt x="0" y="1478"/>
                    <a:pt x="13" y="777"/>
                    <a:pt x="111" y="3"/>
                  </a:cubicBezTo>
                  <a:lnTo>
                    <a:pt x="111" y="3"/>
                  </a:lnTo>
                  <a:cubicBezTo>
                    <a:pt x="111" y="3"/>
                    <a:pt x="818" y="0"/>
                    <a:pt x="769" y="1295"/>
                  </a:cubicBezTo>
                  <a:lnTo>
                    <a:pt x="769" y="1295"/>
                  </a:lnTo>
                  <a:cubicBezTo>
                    <a:pt x="760" y="1538"/>
                    <a:pt x="758" y="1756"/>
                    <a:pt x="762" y="1952"/>
                  </a:cubicBezTo>
                  <a:lnTo>
                    <a:pt x="762" y="1952"/>
                  </a:lnTo>
                  <a:cubicBezTo>
                    <a:pt x="781" y="2803"/>
                    <a:pt x="904" y="3250"/>
                    <a:pt x="944" y="351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BF3970D7-922E-6F4D-9A16-4AFEEE340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49717" y="11483149"/>
              <a:ext cx="164791" cy="406485"/>
            </a:xfrm>
            <a:custGeom>
              <a:avLst/>
              <a:gdLst>
                <a:gd name="T0" fmla="*/ 28 w 131"/>
                <a:gd name="T1" fmla="*/ 0 h 326"/>
                <a:gd name="T2" fmla="*/ 0 w 131"/>
                <a:gd name="T3" fmla="*/ 310 h 326"/>
                <a:gd name="T4" fmla="*/ 0 w 131"/>
                <a:gd name="T5" fmla="*/ 310 h 326"/>
                <a:gd name="T6" fmla="*/ 123 w 131"/>
                <a:gd name="T7" fmla="*/ 310 h 326"/>
                <a:gd name="T8" fmla="*/ 130 w 131"/>
                <a:gd name="T9" fmla="*/ 113 h 326"/>
                <a:gd name="T10" fmla="*/ 130 w 131"/>
                <a:gd name="T11" fmla="*/ 113 h 326"/>
                <a:gd name="T12" fmla="*/ 28 w 131"/>
                <a:gd name="T13" fmla="*/ 0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326">
                  <a:moveTo>
                    <a:pt x="28" y="0"/>
                  </a:moveTo>
                  <a:lnTo>
                    <a:pt x="0" y="310"/>
                  </a:lnTo>
                  <a:lnTo>
                    <a:pt x="0" y="310"/>
                  </a:lnTo>
                  <a:cubicBezTo>
                    <a:pt x="0" y="310"/>
                    <a:pt x="66" y="325"/>
                    <a:pt x="123" y="310"/>
                  </a:cubicBezTo>
                  <a:lnTo>
                    <a:pt x="130" y="113"/>
                  </a:lnTo>
                  <a:lnTo>
                    <a:pt x="130" y="113"/>
                  </a:lnTo>
                  <a:cubicBezTo>
                    <a:pt x="102" y="64"/>
                    <a:pt x="66" y="19"/>
                    <a:pt x="28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803ECE26-F700-4D4F-9EF5-1D692FBBF4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301" y="4918960"/>
              <a:ext cx="1340304" cy="1878621"/>
            </a:xfrm>
            <a:custGeom>
              <a:avLst/>
              <a:gdLst>
                <a:gd name="T0" fmla="*/ 1074 w 1075"/>
                <a:gd name="T1" fmla="*/ 1238 h 1507"/>
                <a:gd name="T2" fmla="*/ 1074 w 1075"/>
                <a:gd name="T3" fmla="*/ 1238 h 1507"/>
                <a:gd name="T4" fmla="*/ 450 w 1075"/>
                <a:gd name="T5" fmla="*/ 491 h 1507"/>
                <a:gd name="T6" fmla="*/ 450 w 1075"/>
                <a:gd name="T7" fmla="*/ 491 h 1507"/>
                <a:gd name="T8" fmla="*/ 452 w 1075"/>
                <a:gd name="T9" fmla="*/ 0 h 1507"/>
                <a:gd name="T10" fmla="*/ 452 w 1075"/>
                <a:gd name="T11" fmla="*/ 0 h 1507"/>
                <a:gd name="T12" fmla="*/ 9 w 1075"/>
                <a:gd name="T13" fmla="*/ 1004 h 1507"/>
                <a:gd name="T14" fmla="*/ 9 w 1075"/>
                <a:gd name="T15" fmla="*/ 1004 h 1507"/>
                <a:gd name="T16" fmla="*/ 1066 w 1075"/>
                <a:gd name="T17" fmla="*/ 1506 h 1507"/>
                <a:gd name="T18" fmla="*/ 1074 w 1075"/>
                <a:gd name="T19" fmla="*/ 1238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5" h="1507">
                  <a:moveTo>
                    <a:pt x="1074" y="1238"/>
                  </a:moveTo>
                  <a:lnTo>
                    <a:pt x="1074" y="1238"/>
                  </a:lnTo>
                  <a:cubicBezTo>
                    <a:pt x="229" y="1163"/>
                    <a:pt x="450" y="491"/>
                    <a:pt x="450" y="491"/>
                  </a:cubicBezTo>
                  <a:lnTo>
                    <a:pt x="450" y="491"/>
                  </a:lnTo>
                  <a:cubicBezTo>
                    <a:pt x="450" y="491"/>
                    <a:pt x="430" y="304"/>
                    <a:pt x="452" y="0"/>
                  </a:cubicBezTo>
                  <a:lnTo>
                    <a:pt x="452" y="0"/>
                  </a:lnTo>
                  <a:cubicBezTo>
                    <a:pt x="452" y="0"/>
                    <a:pt x="0" y="298"/>
                    <a:pt x="9" y="1004"/>
                  </a:cubicBezTo>
                  <a:lnTo>
                    <a:pt x="9" y="1004"/>
                  </a:lnTo>
                  <a:cubicBezTo>
                    <a:pt x="14" y="1372"/>
                    <a:pt x="537" y="1484"/>
                    <a:pt x="1066" y="1506"/>
                  </a:cubicBezTo>
                  <a:lnTo>
                    <a:pt x="1074" y="123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2" name="Freeform 30">
              <a:extLst>
                <a:ext uri="{FF2B5EF4-FFF2-40B4-BE49-F238E27FC236}">
                  <a16:creationId xmlns:a16="http://schemas.microsoft.com/office/drawing/2014/main" id="{AD76E970-0A4F-0241-A3CA-7044EFB45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301" y="4918960"/>
              <a:ext cx="1340304" cy="1878621"/>
            </a:xfrm>
            <a:custGeom>
              <a:avLst/>
              <a:gdLst>
                <a:gd name="T0" fmla="*/ 1074 w 1075"/>
                <a:gd name="T1" fmla="*/ 1238 h 1507"/>
                <a:gd name="T2" fmla="*/ 1074 w 1075"/>
                <a:gd name="T3" fmla="*/ 1238 h 1507"/>
                <a:gd name="T4" fmla="*/ 450 w 1075"/>
                <a:gd name="T5" fmla="*/ 491 h 1507"/>
                <a:gd name="T6" fmla="*/ 450 w 1075"/>
                <a:gd name="T7" fmla="*/ 491 h 1507"/>
                <a:gd name="T8" fmla="*/ 452 w 1075"/>
                <a:gd name="T9" fmla="*/ 0 h 1507"/>
                <a:gd name="T10" fmla="*/ 452 w 1075"/>
                <a:gd name="T11" fmla="*/ 0 h 1507"/>
                <a:gd name="T12" fmla="*/ 9 w 1075"/>
                <a:gd name="T13" fmla="*/ 1004 h 1507"/>
                <a:gd name="T14" fmla="*/ 9 w 1075"/>
                <a:gd name="T15" fmla="*/ 1004 h 1507"/>
                <a:gd name="T16" fmla="*/ 1066 w 1075"/>
                <a:gd name="T17" fmla="*/ 1506 h 1507"/>
                <a:gd name="T18" fmla="*/ 1074 w 1075"/>
                <a:gd name="T19" fmla="*/ 1238 h 1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5" h="1507">
                  <a:moveTo>
                    <a:pt x="1074" y="1238"/>
                  </a:moveTo>
                  <a:lnTo>
                    <a:pt x="1074" y="1238"/>
                  </a:lnTo>
                  <a:cubicBezTo>
                    <a:pt x="229" y="1163"/>
                    <a:pt x="450" y="491"/>
                    <a:pt x="450" y="491"/>
                  </a:cubicBezTo>
                  <a:lnTo>
                    <a:pt x="450" y="491"/>
                  </a:lnTo>
                  <a:cubicBezTo>
                    <a:pt x="450" y="491"/>
                    <a:pt x="430" y="304"/>
                    <a:pt x="452" y="0"/>
                  </a:cubicBezTo>
                  <a:lnTo>
                    <a:pt x="452" y="0"/>
                  </a:lnTo>
                  <a:cubicBezTo>
                    <a:pt x="452" y="0"/>
                    <a:pt x="0" y="298"/>
                    <a:pt x="9" y="1004"/>
                  </a:cubicBezTo>
                  <a:lnTo>
                    <a:pt x="9" y="1004"/>
                  </a:lnTo>
                  <a:cubicBezTo>
                    <a:pt x="14" y="1372"/>
                    <a:pt x="537" y="1484"/>
                    <a:pt x="1066" y="1506"/>
                  </a:cubicBezTo>
                  <a:lnTo>
                    <a:pt x="1074" y="1238"/>
                  </a:lnTo>
                </a:path>
              </a:pathLst>
            </a:custGeom>
            <a:solidFill>
              <a:srgbClr val="11134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3" name="Freeform 31">
              <a:extLst>
                <a:ext uri="{FF2B5EF4-FFF2-40B4-BE49-F238E27FC236}">
                  <a16:creationId xmlns:a16="http://schemas.microsoft.com/office/drawing/2014/main" id="{047A7C3F-E0CC-6540-933D-E21899C1E8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51236" y="5517698"/>
              <a:ext cx="906355" cy="950298"/>
            </a:xfrm>
            <a:custGeom>
              <a:avLst/>
              <a:gdLst>
                <a:gd name="T0" fmla="*/ 718 w 728"/>
                <a:gd name="T1" fmla="*/ 764 h 765"/>
                <a:gd name="T2" fmla="*/ 718 w 728"/>
                <a:gd name="T3" fmla="*/ 764 h 765"/>
                <a:gd name="T4" fmla="*/ 717 w 728"/>
                <a:gd name="T5" fmla="*/ 764 h 765"/>
                <a:gd name="T6" fmla="*/ 717 w 728"/>
                <a:gd name="T7" fmla="*/ 764 h 765"/>
                <a:gd name="T8" fmla="*/ 142 w 728"/>
                <a:gd name="T9" fmla="*/ 492 h 765"/>
                <a:gd name="T10" fmla="*/ 142 w 728"/>
                <a:gd name="T11" fmla="*/ 492 h 765"/>
                <a:gd name="T12" fmla="*/ 87 w 728"/>
                <a:gd name="T13" fmla="*/ 6 h 765"/>
                <a:gd name="T14" fmla="*/ 87 w 728"/>
                <a:gd name="T15" fmla="*/ 6 h 765"/>
                <a:gd name="T16" fmla="*/ 98 w 728"/>
                <a:gd name="T17" fmla="*/ 1 h 765"/>
                <a:gd name="T18" fmla="*/ 98 w 728"/>
                <a:gd name="T19" fmla="*/ 1 h 765"/>
                <a:gd name="T20" fmla="*/ 103 w 728"/>
                <a:gd name="T21" fmla="*/ 12 h 765"/>
                <a:gd name="T22" fmla="*/ 103 w 728"/>
                <a:gd name="T23" fmla="*/ 12 h 765"/>
                <a:gd name="T24" fmla="*/ 157 w 728"/>
                <a:gd name="T25" fmla="*/ 482 h 765"/>
                <a:gd name="T26" fmla="*/ 157 w 728"/>
                <a:gd name="T27" fmla="*/ 482 h 765"/>
                <a:gd name="T28" fmla="*/ 719 w 728"/>
                <a:gd name="T29" fmla="*/ 747 h 765"/>
                <a:gd name="T30" fmla="*/ 719 w 728"/>
                <a:gd name="T31" fmla="*/ 747 h 765"/>
                <a:gd name="T32" fmla="*/ 726 w 728"/>
                <a:gd name="T33" fmla="*/ 756 h 765"/>
                <a:gd name="T34" fmla="*/ 726 w 728"/>
                <a:gd name="T35" fmla="*/ 756 h 765"/>
                <a:gd name="T36" fmla="*/ 718 w 728"/>
                <a:gd name="T37" fmla="*/ 764 h 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728" h="765">
                  <a:moveTo>
                    <a:pt x="718" y="764"/>
                  </a:moveTo>
                  <a:lnTo>
                    <a:pt x="718" y="764"/>
                  </a:lnTo>
                  <a:cubicBezTo>
                    <a:pt x="718" y="764"/>
                    <a:pt x="718" y="764"/>
                    <a:pt x="717" y="764"/>
                  </a:cubicBezTo>
                  <a:lnTo>
                    <a:pt x="717" y="764"/>
                  </a:lnTo>
                  <a:cubicBezTo>
                    <a:pt x="439" y="740"/>
                    <a:pt x="245" y="648"/>
                    <a:pt x="142" y="492"/>
                  </a:cubicBezTo>
                  <a:lnTo>
                    <a:pt x="142" y="492"/>
                  </a:lnTo>
                  <a:cubicBezTo>
                    <a:pt x="0" y="275"/>
                    <a:pt x="86" y="9"/>
                    <a:pt x="87" y="6"/>
                  </a:cubicBezTo>
                  <a:lnTo>
                    <a:pt x="87" y="6"/>
                  </a:lnTo>
                  <a:cubicBezTo>
                    <a:pt x="88" y="2"/>
                    <a:pt x="93" y="0"/>
                    <a:pt x="98" y="1"/>
                  </a:cubicBezTo>
                  <a:lnTo>
                    <a:pt x="98" y="1"/>
                  </a:lnTo>
                  <a:cubicBezTo>
                    <a:pt x="102" y="2"/>
                    <a:pt x="104" y="7"/>
                    <a:pt x="103" y="12"/>
                  </a:cubicBezTo>
                  <a:lnTo>
                    <a:pt x="103" y="12"/>
                  </a:lnTo>
                  <a:cubicBezTo>
                    <a:pt x="102" y="14"/>
                    <a:pt x="19" y="273"/>
                    <a:pt x="157" y="482"/>
                  </a:cubicBezTo>
                  <a:lnTo>
                    <a:pt x="157" y="482"/>
                  </a:lnTo>
                  <a:cubicBezTo>
                    <a:pt x="257" y="634"/>
                    <a:pt x="446" y="723"/>
                    <a:pt x="719" y="747"/>
                  </a:cubicBezTo>
                  <a:lnTo>
                    <a:pt x="719" y="747"/>
                  </a:lnTo>
                  <a:cubicBezTo>
                    <a:pt x="723" y="747"/>
                    <a:pt x="727" y="751"/>
                    <a:pt x="726" y="756"/>
                  </a:cubicBezTo>
                  <a:lnTo>
                    <a:pt x="726" y="756"/>
                  </a:lnTo>
                  <a:cubicBezTo>
                    <a:pt x="726" y="760"/>
                    <a:pt x="723" y="764"/>
                    <a:pt x="718" y="764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4" name="Freeform 32">
              <a:extLst>
                <a:ext uri="{FF2B5EF4-FFF2-40B4-BE49-F238E27FC236}">
                  <a16:creationId xmlns:a16="http://schemas.microsoft.com/office/drawing/2014/main" id="{9C342B26-4C12-0140-93B5-8B2C6AF47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280" y="10164817"/>
              <a:ext cx="736069" cy="1752283"/>
            </a:xfrm>
            <a:custGeom>
              <a:avLst/>
              <a:gdLst>
                <a:gd name="T0" fmla="*/ 8 w 591"/>
                <a:gd name="T1" fmla="*/ 889 h 1408"/>
                <a:gd name="T2" fmla="*/ 8 w 591"/>
                <a:gd name="T3" fmla="*/ 889 h 1408"/>
                <a:gd name="T4" fmla="*/ 8 w 591"/>
                <a:gd name="T5" fmla="*/ 1377 h 1408"/>
                <a:gd name="T6" fmla="*/ 8 w 591"/>
                <a:gd name="T7" fmla="*/ 1377 h 1408"/>
                <a:gd name="T8" fmla="*/ 494 w 591"/>
                <a:gd name="T9" fmla="*/ 1377 h 1408"/>
                <a:gd name="T10" fmla="*/ 494 w 591"/>
                <a:gd name="T11" fmla="*/ 1377 h 1408"/>
                <a:gd name="T12" fmla="*/ 590 w 591"/>
                <a:gd name="T13" fmla="*/ 0 h 1408"/>
                <a:gd name="T14" fmla="*/ 8 w 591"/>
                <a:gd name="T15" fmla="*/ 9 h 1408"/>
                <a:gd name="T16" fmla="*/ 8 w 591"/>
                <a:gd name="T17" fmla="*/ 9 h 1408"/>
                <a:gd name="T18" fmla="*/ 8 w 591"/>
                <a:gd name="T19" fmla="*/ 88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408">
                  <a:moveTo>
                    <a:pt x="8" y="889"/>
                  </a:moveTo>
                  <a:lnTo>
                    <a:pt x="8" y="889"/>
                  </a:lnTo>
                  <a:cubicBezTo>
                    <a:pt x="27" y="1127"/>
                    <a:pt x="8" y="1377"/>
                    <a:pt x="8" y="1377"/>
                  </a:cubicBezTo>
                  <a:lnTo>
                    <a:pt x="8" y="1377"/>
                  </a:lnTo>
                  <a:cubicBezTo>
                    <a:pt x="255" y="1407"/>
                    <a:pt x="494" y="1377"/>
                    <a:pt x="494" y="1377"/>
                  </a:cubicBezTo>
                  <a:lnTo>
                    <a:pt x="494" y="1377"/>
                  </a:lnTo>
                  <a:cubicBezTo>
                    <a:pt x="494" y="1132"/>
                    <a:pt x="536" y="522"/>
                    <a:pt x="590" y="0"/>
                  </a:cubicBezTo>
                  <a:lnTo>
                    <a:pt x="8" y="9"/>
                  </a:lnTo>
                  <a:lnTo>
                    <a:pt x="8" y="9"/>
                  </a:lnTo>
                  <a:cubicBezTo>
                    <a:pt x="0" y="457"/>
                    <a:pt x="1" y="798"/>
                    <a:pt x="8" y="88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5" name="Freeform 33">
              <a:extLst>
                <a:ext uri="{FF2B5EF4-FFF2-40B4-BE49-F238E27FC236}">
                  <a16:creationId xmlns:a16="http://schemas.microsoft.com/office/drawing/2014/main" id="{69D3EDED-20BD-534C-9473-4CEC8C653B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18280" y="10164817"/>
              <a:ext cx="736069" cy="1752283"/>
            </a:xfrm>
            <a:custGeom>
              <a:avLst/>
              <a:gdLst>
                <a:gd name="T0" fmla="*/ 8 w 591"/>
                <a:gd name="T1" fmla="*/ 889 h 1408"/>
                <a:gd name="T2" fmla="*/ 8 w 591"/>
                <a:gd name="T3" fmla="*/ 889 h 1408"/>
                <a:gd name="T4" fmla="*/ 8 w 591"/>
                <a:gd name="T5" fmla="*/ 1377 h 1408"/>
                <a:gd name="T6" fmla="*/ 8 w 591"/>
                <a:gd name="T7" fmla="*/ 1377 h 1408"/>
                <a:gd name="T8" fmla="*/ 494 w 591"/>
                <a:gd name="T9" fmla="*/ 1377 h 1408"/>
                <a:gd name="T10" fmla="*/ 494 w 591"/>
                <a:gd name="T11" fmla="*/ 1377 h 1408"/>
                <a:gd name="T12" fmla="*/ 590 w 591"/>
                <a:gd name="T13" fmla="*/ 0 h 1408"/>
                <a:gd name="T14" fmla="*/ 8 w 591"/>
                <a:gd name="T15" fmla="*/ 9 h 1408"/>
                <a:gd name="T16" fmla="*/ 8 w 591"/>
                <a:gd name="T17" fmla="*/ 9 h 1408"/>
                <a:gd name="T18" fmla="*/ 8 w 591"/>
                <a:gd name="T19" fmla="*/ 889 h 1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1" h="1408">
                  <a:moveTo>
                    <a:pt x="8" y="889"/>
                  </a:moveTo>
                  <a:lnTo>
                    <a:pt x="8" y="889"/>
                  </a:lnTo>
                  <a:cubicBezTo>
                    <a:pt x="27" y="1127"/>
                    <a:pt x="8" y="1377"/>
                    <a:pt x="8" y="1377"/>
                  </a:cubicBezTo>
                  <a:lnTo>
                    <a:pt x="8" y="1377"/>
                  </a:lnTo>
                  <a:cubicBezTo>
                    <a:pt x="255" y="1407"/>
                    <a:pt x="494" y="1377"/>
                    <a:pt x="494" y="1377"/>
                  </a:cubicBezTo>
                  <a:lnTo>
                    <a:pt x="494" y="1377"/>
                  </a:lnTo>
                  <a:cubicBezTo>
                    <a:pt x="494" y="1132"/>
                    <a:pt x="536" y="522"/>
                    <a:pt x="590" y="0"/>
                  </a:cubicBezTo>
                  <a:lnTo>
                    <a:pt x="8" y="9"/>
                  </a:lnTo>
                  <a:lnTo>
                    <a:pt x="8" y="9"/>
                  </a:lnTo>
                  <a:cubicBezTo>
                    <a:pt x="0" y="457"/>
                    <a:pt x="1" y="798"/>
                    <a:pt x="8" y="889"/>
                  </a:cubicBezTo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6" name="Freeform 34">
              <a:extLst>
                <a:ext uri="{FF2B5EF4-FFF2-40B4-BE49-F238E27FC236}">
                  <a16:creationId xmlns:a16="http://schemas.microsoft.com/office/drawing/2014/main" id="{A78AC121-EE57-4C40-8F1F-42DD66DC1A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73" y="10098900"/>
              <a:ext cx="1587488" cy="1834677"/>
            </a:xfrm>
            <a:custGeom>
              <a:avLst/>
              <a:gdLst>
                <a:gd name="T0" fmla="*/ 166 w 1275"/>
                <a:gd name="T1" fmla="*/ 1392 h 1474"/>
                <a:gd name="T2" fmla="*/ 166 w 1275"/>
                <a:gd name="T3" fmla="*/ 1392 h 1474"/>
                <a:gd name="T4" fmla="*/ 353 w 1275"/>
                <a:gd name="T5" fmla="*/ 1422 h 1474"/>
                <a:gd name="T6" fmla="*/ 381 w 1275"/>
                <a:gd name="T7" fmla="*/ 1112 h 1474"/>
                <a:gd name="T8" fmla="*/ 381 w 1275"/>
                <a:gd name="T9" fmla="*/ 1112 h 1474"/>
                <a:gd name="T10" fmla="*/ 568 w 1275"/>
                <a:gd name="T11" fmla="*/ 1411 h 1474"/>
                <a:gd name="T12" fmla="*/ 568 w 1275"/>
                <a:gd name="T13" fmla="*/ 1411 h 1474"/>
                <a:gd name="T14" fmla="*/ 1274 w 1275"/>
                <a:gd name="T15" fmla="*/ 1467 h 1474"/>
                <a:gd name="T16" fmla="*/ 1274 w 1275"/>
                <a:gd name="T17" fmla="*/ 1467 h 1474"/>
                <a:gd name="T18" fmla="*/ 1090 w 1275"/>
                <a:gd name="T19" fmla="*/ 1240 h 1474"/>
                <a:gd name="T20" fmla="*/ 1090 w 1275"/>
                <a:gd name="T21" fmla="*/ 1240 h 1474"/>
                <a:gd name="T22" fmla="*/ 736 w 1275"/>
                <a:gd name="T23" fmla="*/ 825 h 1474"/>
                <a:gd name="T24" fmla="*/ 736 w 1275"/>
                <a:gd name="T25" fmla="*/ 825 h 1474"/>
                <a:gd name="T26" fmla="*/ 620 w 1275"/>
                <a:gd name="T27" fmla="*/ 0 h 1474"/>
                <a:gd name="T28" fmla="*/ 0 w 1275"/>
                <a:gd name="T29" fmla="*/ 49 h 1474"/>
                <a:gd name="T30" fmla="*/ 0 w 1275"/>
                <a:gd name="T31" fmla="*/ 49 h 1474"/>
                <a:gd name="T32" fmla="*/ 166 w 1275"/>
                <a:gd name="T33" fmla="*/ 786 h 1474"/>
                <a:gd name="T34" fmla="*/ 166 w 1275"/>
                <a:gd name="T35" fmla="*/ 786 h 1474"/>
                <a:gd name="T36" fmla="*/ 166 w 1275"/>
                <a:gd name="T37" fmla="*/ 139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5" h="1474">
                  <a:moveTo>
                    <a:pt x="166" y="1392"/>
                  </a:moveTo>
                  <a:lnTo>
                    <a:pt x="166" y="1392"/>
                  </a:lnTo>
                  <a:cubicBezTo>
                    <a:pt x="223" y="1426"/>
                    <a:pt x="353" y="1422"/>
                    <a:pt x="353" y="1422"/>
                  </a:cubicBezTo>
                  <a:lnTo>
                    <a:pt x="381" y="1112"/>
                  </a:lnTo>
                  <a:lnTo>
                    <a:pt x="381" y="1112"/>
                  </a:lnTo>
                  <a:cubicBezTo>
                    <a:pt x="487" y="1165"/>
                    <a:pt x="568" y="1411"/>
                    <a:pt x="568" y="1411"/>
                  </a:cubicBezTo>
                  <a:lnTo>
                    <a:pt x="568" y="1411"/>
                  </a:lnTo>
                  <a:cubicBezTo>
                    <a:pt x="910" y="1473"/>
                    <a:pt x="1274" y="1467"/>
                    <a:pt x="1274" y="1467"/>
                  </a:cubicBezTo>
                  <a:lnTo>
                    <a:pt x="1274" y="1467"/>
                  </a:lnTo>
                  <a:cubicBezTo>
                    <a:pt x="1233" y="1293"/>
                    <a:pt x="1090" y="1240"/>
                    <a:pt x="1090" y="1240"/>
                  </a:cubicBezTo>
                  <a:lnTo>
                    <a:pt x="1090" y="1240"/>
                  </a:lnTo>
                  <a:cubicBezTo>
                    <a:pt x="811" y="1150"/>
                    <a:pt x="736" y="825"/>
                    <a:pt x="736" y="825"/>
                  </a:cubicBezTo>
                  <a:lnTo>
                    <a:pt x="736" y="825"/>
                  </a:lnTo>
                  <a:cubicBezTo>
                    <a:pt x="688" y="546"/>
                    <a:pt x="650" y="269"/>
                    <a:pt x="620" y="0"/>
                  </a:cubicBezTo>
                  <a:lnTo>
                    <a:pt x="0" y="49"/>
                  </a:lnTo>
                  <a:lnTo>
                    <a:pt x="0" y="49"/>
                  </a:lnTo>
                  <a:cubicBezTo>
                    <a:pt x="71" y="406"/>
                    <a:pt x="146" y="699"/>
                    <a:pt x="166" y="786"/>
                  </a:cubicBezTo>
                  <a:lnTo>
                    <a:pt x="166" y="786"/>
                  </a:lnTo>
                  <a:cubicBezTo>
                    <a:pt x="199" y="932"/>
                    <a:pt x="166" y="1392"/>
                    <a:pt x="166" y="139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7" name="Freeform 35">
              <a:extLst>
                <a:ext uri="{FF2B5EF4-FFF2-40B4-BE49-F238E27FC236}">
                  <a16:creationId xmlns:a16="http://schemas.microsoft.com/office/drawing/2014/main" id="{7396190C-6917-9247-8CBC-E32B7CBEC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10273" y="10098900"/>
              <a:ext cx="1587488" cy="1834677"/>
            </a:xfrm>
            <a:custGeom>
              <a:avLst/>
              <a:gdLst>
                <a:gd name="T0" fmla="*/ 166 w 1275"/>
                <a:gd name="T1" fmla="*/ 1392 h 1474"/>
                <a:gd name="T2" fmla="*/ 166 w 1275"/>
                <a:gd name="T3" fmla="*/ 1392 h 1474"/>
                <a:gd name="T4" fmla="*/ 353 w 1275"/>
                <a:gd name="T5" fmla="*/ 1422 h 1474"/>
                <a:gd name="T6" fmla="*/ 381 w 1275"/>
                <a:gd name="T7" fmla="*/ 1112 h 1474"/>
                <a:gd name="T8" fmla="*/ 381 w 1275"/>
                <a:gd name="T9" fmla="*/ 1112 h 1474"/>
                <a:gd name="T10" fmla="*/ 568 w 1275"/>
                <a:gd name="T11" fmla="*/ 1411 h 1474"/>
                <a:gd name="T12" fmla="*/ 568 w 1275"/>
                <a:gd name="T13" fmla="*/ 1411 h 1474"/>
                <a:gd name="T14" fmla="*/ 1274 w 1275"/>
                <a:gd name="T15" fmla="*/ 1467 h 1474"/>
                <a:gd name="T16" fmla="*/ 1274 w 1275"/>
                <a:gd name="T17" fmla="*/ 1467 h 1474"/>
                <a:gd name="T18" fmla="*/ 1090 w 1275"/>
                <a:gd name="T19" fmla="*/ 1240 h 1474"/>
                <a:gd name="T20" fmla="*/ 1090 w 1275"/>
                <a:gd name="T21" fmla="*/ 1240 h 1474"/>
                <a:gd name="T22" fmla="*/ 736 w 1275"/>
                <a:gd name="T23" fmla="*/ 825 h 1474"/>
                <a:gd name="T24" fmla="*/ 736 w 1275"/>
                <a:gd name="T25" fmla="*/ 825 h 1474"/>
                <a:gd name="T26" fmla="*/ 620 w 1275"/>
                <a:gd name="T27" fmla="*/ 0 h 1474"/>
                <a:gd name="T28" fmla="*/ 0 w 1275"/>
                <a:gd name="T29" fmla="*/ 49 h 1474"/>
                <a:gd name="T30" fmla="*/ 0 w 1275"/>
                <a:gd name="T31" fmla="*/ 49 h 1474"/>
                <a:gd name="T32" fmla="*/ 166 w 1275"/>
                <a:gd name="T33" fmla="*/ 786 h 1474"/>
                <a:gd name="T34" fmla="*/ 166 w 1275"/>
                <a:gd name="T35" fmla="*/ 786 h 1474"/>
                <a:gd name="T36" fmla="*/ 166 w 1275"/>
                <a:gd name="T37" fmla="*/ 1392 h 1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75" h="1474">
                  <a:moveTo>
                    <a:pt x="166" y="1392"/>
                  </a:moveTo>
                  <a:lnTo>
                    <a:pt x="166" y="1392"/>
                  </a:lnTo>
                  <a:cubicBezTo>
                    <a:pt x="223" y="1426"/>
                    <a:pt x="353" y="1422"/>
                    <a:pt x="353" y="1422"/>
                  </a:cubicBezTo>
                  <a:lnTo>
                    <a:pt x="381" y="1112"/>
                  </a:lnTo>
                  <a:lnTo>
                    <a:pt x="381" y="1112"/>
                  </a:lnTo>
                  <a:cubicBezTo>
                    <a:pt x="487" y="1165"/>
                    <a:pt x="568" y="1411"/>
                    <a:pt x="568" y="1411"/>
                  </a:cubicBezTo>
                  <a:lnTo>
                    <a:pt x="568" y="1411"/>
                  </a:lnTo>
                  <a:cubicBezTo>
                    <a:pt x="910" y="1473"/>
                    <a:pt x="1274" y="1467"/>
                    <a:pt x="1274" y="1467"/>
                  </a:cubicBezTo>
                  <a:lnTo>
                    <a:pt x="1274" y="1467"/>
                  </a:lnTo>
                  <a:cubicBezTo>
                    <a:pt x="1233" y="1293"/>
                    <a:pt x="1090" y="1240"/>
                    <a:pt x="1090" y="1240"/>
                  </a:cubicBezTo>
                  <a:lnTo>
                    <a:pt x="1090" y="1240"/>
                  </a:lnTo>
                  <a:cubicBezTo>
                    <a:pt x="811" y="1150"/>
                    <a:pt x="736" y="825"/>
                    <a:pt x="736" y="825"/>
                  </a:cubicBezTo>
                  <a:lnTo>
                    <a:pt x="736" y="825"/>
                  </a:lnTo>
                  <a:cubicBezTo>
                    <a:pt x="688" y="546"/>
                    <a:pt x="650" y="269"/>
                    <a:pt x="620" y="0"/>
                  </a:cubicBezTo>
                  <a:lnTo>
                    <a:pt x="0" y="49"/>
                  </a:lnTo>
                  <a:lnTo>
                    <a:pt x="0" y="49"/>
                  </a:lnTo>
                  <a:cubicBezTo>
                    <a:pt x="71" y="406"/>
                    <a:pt x="146" y="699"/>
                    <a:pt x="166" y="786"/>
                  </a:cubicBezTo>
                  <a:lnTo>
                    <a:pt x="166" y="786"/>
                  </a:lnTo>
                  <a:cubicBezTo>
                    <a:pt x="199" y="932"/>
                    <a:pt x="166" y="1392"/>
                    <a:pt x="166" y="1392"/>
                  </a:cubicBezTo>
                </a:path>
              </a:pathLst>
            </a:custGeom>
            <a:solidFill>
              <a:srgbClr val="FFFFFF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8" name="Freeform 40">
              <a:extLst>
                <a:ext uri="{FF2B5EF4-FFF2-40B4-BE49-F238E27FC236}">
                  <a16:creationId xmlns:a16="http://schemas.microsoft.com/office/drawing/2014/main" id="{F0BACDD4-7489-3446-BEF6-6E24CE9DB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1829" y="2809630"/>
              <a:ext cx="791000" cy="774518"/>
            </a:xfrm>
            <a:custGeom>
              <a:avLst/>
              <a:gdLst>
                <a:gd name="T0" fmla="*/ 633 w 635"/>
                <a:gd name="T1" fmla="*/ 279 h 620"/>
                <a:gd name="T2" fmla="*/ 633 w 635"/>
                <a:gd name="T3" fmla="*/ 279 h 620"/>
                <a:gd name="T4" fmla="*/ 633 w 635"/>
                <a:gd name="T5" fmla="*/ 268 h 620"/>
                <a:gd name="T6" fmla="*/ 633 w 635"/>
                <a:gd name="T7" fmla="*/ 268 h 620"/>
                <a:gd name="T8" fmla="*/ 632 w 635"/>
                <a:gd name="T9" fmla="*/ 251 h 620"/>
                <a:gd name="T10" fmla="*/ 632 w 635"/>
                <a:gd name="T11" fmla="*/ 251 h 620"/>
                <a:gd name="T12" fmla="*/ 509 w 635"/>
                <a:gd name="T13" fmla="*/ 48 h 620"/>
                <a:gd name="T14" fmla="*/ 509 w 635"/>
                <a:gd name="T15" fmla="*/ 48 h 620"/>
                <a:gd name="T16" fmla="*/ 382 w 635"/>
                <a:gd name="T17" fmla="*/ 4 h 620"/>
                <a:gd name="T18" fmla="*/ 382 w 635"/>
                <a:gd name="T19" fmla="*/ 4 h 620"/>
                <a:gd name="T20" fmla="*/ 246 w 635"/>
                <a:gd name="T21" fmla="*/ 15 h 620"/>
                <a:gd name="T22" fmla="*/ 246 w 635"/>
                <a:gd name="T23" fmla="*/ 15 h 620"/>
                <a:gd name="T24" fmla="*/ 95 w 635"/>
                <a:gd name="T25" fmla="*/ 70 h 620"/>
                <a:gd name="T26" fmla="*/ 95 w 635"/>
                <a:gd name="T27" fmla="*/ 70 h 620"/>
                <a:gd name="T28" fmla="*/ 0 w 635"/>
                <a:gd name="T29" fmla="*/ 237 h 620"/>
                <a:gd name="T30" fmla="*/ 0 w 635"/>
                <a:gd name="T31" fmla="*/ 237 h 620"/>
                <a:gd name="T32" fmla="*/ 0 w 635"/>
                <a:gd name="T33" fmla="*/ 340 h 620"/>
                <a:gd name="T34" fmla="*/ 0 w 635"/>
                <a:gd name="T35" fmla="*/ 340 h 620"/>
                <a:gd name="T36" fmla="*/ 1 w 635"/>
                <a:gd name="T37" fmla="*/ 351 h 620"/>
                <a:gd name="T38" fmla="*/ 1 w 635"/>
                <a:gd name="T39" fmla="*/ 351 h 620"/>
                <a:gd name="T40" fmla="*/ 2 w 635"/>
                <a:gd name="T41" fmla="*/ 368 h 620"/>
                <a:gd name="T42" fmla="*/ 2 w 635"/>
                <a:gd name="T43" fmla="*/ 368 h 620"/>
                <a:gd name="T44" fmla="*/ 125 w 635"/>
                <a:gd name="T45" fmla="*/ 572 h 620"/>
                <a:gd name="T46" fmla="*/ 125 w 635"/>
                <a:gd name="T47" fmla="*/ 572 h 620"/>
                <a:gd name="T48" fmla="*/ 252 w 635"/>
                <a:gd name="T49" fmla="*/ 615 h 620"/>
                <a:gd name="T50" fmla="*/ 252 w 635"/>
                <a:gd name="T51" fmla="*/ 615 h 620"/>
                <a:gd name="T52" fmla="*/ 388 w 635"/>
                <a:gd name="T53" fmla="*/ 604 h 620"/>
                <a:gd name="T54" fmla="*/ 388 w 635"/>
                <a:gd name="T55" fmla="*/ 604 h 620"/>
                <a:gd name="T56" fmla="*/ 539 w 635"/>
                <a:gd name="T57" fmla="*/ 549 h 620"/>
                <a:gd name="T58" fmla="*/ 539 w 635"/>
                <a:gd name="T59" fmla="*/ 549 h 620"/>
                <a:gd name="T60" fmla="*/ 634 w 635"/>
                <a:gd name="T61" fmla="*/ 382 h 620"/>
                <a:gd name="T62" fmla="*/ 634 w 635"/>
                <a:gd name="T63" fmla="*/ 382 h 620"/>
                <a:gd name="T64" fmla="*/ 633 w 635"/>
                <a:gd name="T65" fmla="*/ 279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5" h="620">
                  <a:moveTo>
                    <a:pt x="633" y="279"/>
                  </a:moveTo>
                  <a:lnTo>
                    <a:pt x="633" y="279"/>
                  </a:lnTo>
                  <a:cubicBezTo>
                    <a:pt x="633" y="275"/>
                    <a:pt x="633" y="272"/>
                    <a:pt x="633" y="268"/>
                  </a:cubicBezTo>
                  <a:lnTo>
                    <a:pt x="633" y="268"/>
                  </a:lnTo>
                  <a:cubicBezTo>
                    <a:pt x="633" y="262"/>
                    <a:pt x="632" y="257"/>
                    <a:pt x="632" y="251"/>
                  </a:cubicBezTo>
                  <a:lnTo>
                    <a:pt x="632" y="251"/>
                  </a:lnTo>
                  <a:cubicBezTo>
                    <a:pt x="624" y="153"/>
                    <a:pt x="576" y="86"/>
                    <a:pt x="509" y="48"/>
                  </a:cubicBezTo>
                  <a:lnTo>
                    <a:pt x="509" y="48"/>
                  </a:lnTo>
                  <a:cubicBezTo>
                    <a:pt x="469" y="21"/>
                    <a:pt x="425" y="8"/>
                    <a:pt x="382" y="4"/>
                  </a:cubicBezTo>
                  <a:lnTo>
                    <a:pt x="382" y="4"/>
                  </a:lnTo>
                  <a:cubicBezTo>
                    <a:pt x="335" y="0"/>
                    <a:pt x="288" y="6"/>
                    <a:pt x="246" y="15"/>
                  </a:cubicBezTo>
                  <a:lnTo>
                    <a:pt x="246" y="15"/>
                  </a:lnTo>
                  <a:cubicBezTo>
                    <a:pt x="159" y="34"/>
                    <a:pt x="95" y="70"/>
                    <a:pt x="95" y="70"/>
                  </a:cubicBezTo>
                  <a:lnTo>
                    <a:pt x="95" y="70"/>
                  </a:lnTo>
                  <a:cubicBezTo>
                    <a:pt x="45" y="108"/>
                    <a:pt x="10" y="163"/>
                    <a:pt x="0" y="237"/>
                  </a:cubicBezTo>
                  <a:lnTo>
                    <a:pt x="0" y="237"/>
                  </a:lnTo>
                  <a:cubicBezTo>
                    <a:pt x="0" y="268"/>
                    <a:pt x="0" y="302"/>
                    <a:pt x="0" y="340"/>
                  </a:cubicBezTo>
                  <a:lnTo>
                    <a:pt x="0" y="340"/>
                  </a:lnTo>
                  <a:cubicBezTo>
                    <a:pt x="0" y="344"/>
                    <a:pt x="0" y="347"/>
                    <a:pt x="1" y="351"/>
                  </a:cubicBezTo>
                  <a:lnTo>
                    <a:pt x="1" y="351"/>
                  </a:lnTo>
                  <a:cubicBezTo>
                    <a:pt x="1" y="357"/>
                    <a:pt x="2" y="363"/>
                    <a:pt x="2" y="368"/>
                  </a:cubicBezTo>
                  <a:lnTo>
                    <a:pt x="2" y="368"/>
                  </a:lnTo>
                  <a:cubicBezTo>
                    <a:pt x="10" y="467"/>
                    <a:pt x="58" y="533"/>
                    <a:pt x="125" y="572"/>
                  </a:cubicBezTo>
                  <a:lnTo>
                    <a:pt x="125" y="572"/>
                  </a:lnTo>
                  <a:cubicBezTo>
                    <a:pt x="164" y="599"/>
                    <a:pt x="208" y="611"/>
                    <a:pt x="252" y="615"/>
                  </a:cubicBezTo>
                  <a:lnTo>
                    <a:pt x="252" y="615"/>
                  </a:lnTo>
                  <a:cubicBezTo>
                    <a:pt x="299" y="619"/>
                    <a:pt x="346" y="614"/>
                    <a:pt x="388" y="604"/>
                  </a:cubicBezTo>
                  <a:lnTo>
                    <a:pt x="388" y="604"/>
                  </a:lnTo>
                  <a:cubicBezTo>
                    <a:pt x="474" y="585"/>
                    <a:pt x="539" y="549"/>
                    <a:pt x="539" y="549"/>
                  </a:cubicBezTo>
                  <a:lnTo>
                    <a:pt x="539" y="549"/>
                  </a:lnTo>
                  <a:cubicBezTo>
                    <a:pt x="589" y="511"/>
                    <a:pt x="624" y="456"/>
                    <a:pt x="634" y="382"/>
                  </a:cubicBezTo>
                  <a:lnTo>
                    <a:pt x="634" y="382"/>
                  </a:lnTo>
                  <a:cubicBezTo>
                    <a:pt x="633" y="351"/>
                    <a:pt x="633" y="317"/>
                    <a:pt x="633" y="27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9" name="Freeform 41">
              <a:extLst>
                <a:ext uri="{FF2B5EF4-FFF2-40B4-BE49-F238E27FC236}">
                  <a16:creationId xmlns:a16="http://schemas.microsoft.com/office/drawing/2014/main" id="{C9010319-F7C0-C343-AFB3-119E256BAA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62818" y="3029352"/>
              <a:ext cx="758041" cy="796490"/>
            </a:xfrm>
            <a:custGeom>
              <a:avLst/>
              <a:gdLst>
                <a:gd name="T0" fmla="*/ 598 w 609"/>
                <a:gd name="T1" fmla="*/ 338 h 641"/>
                <a:gd name="T2" fmla="*/ 598 w 609"/>
                <a:gd name="T3" fmla="*/ 338 h 641"/>
                <a:gd name="T4" fmla="*/ 287 w 609"/>
                <a:gd name="T5" fmla="*/ 631 h 641"/>
                <a:gd name="T6" fmla="*/ 287 w 609"/>
                <a:gd name="T7" fmla="*/ 631 h 641"/>
                <a:gd name="T8" fmla="*/ 9 w 609"/>
                <a:gd name="T9" fmla="*/ 303 h 641"/>
                <a:gd name="T10" fmla="*/ 9 w 609"/>
                <a:gd name="T11" fmla="*/ 303 h 641"/>
                <a:gd name="T12" fmla="*/ 321 w 609"/>
                <a:gd name="T13" fmla="*/ 9 h 641"/>
                <a:gd name="T14" fmla="*/ 321 w 609"/>
                <a:gd name="T15" fmla="*/ 9 h 641"/>
                <a:gd name="T16" fmla="*/ 598 w 609"/>
                <a:gd name="T17" fmla="*/ 338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09" h="641">
                  <a:moveTo>
                    <a:pt x="598" y="338"/>
                  </a:moveTo>
                  <a:lnTo>
                    <a:pt x="598" y="338"/>
                  </a:lnTo>
                  <a:cubicBezTo>
                    <a:pt x="589" y="509"/>
                    <a:pt x="450" y="640"/>
                    <a:pt x="287" y="631"/>
                  </a:cubicBezTo>
                  <a:lnTo>
                    <a:pt x="287" y="631"/>
                  </a:lnTo>
                  <a:cubicBezTo>
                    <a:pt x="124" y="621"/>
                    <a:pt x="0" y="475"/>
                    <a:pt x="9" y="303"/>
                  </a:cubicBezTo>
                  <a:lnTo>
                    <a:pt x="9" y="303"/>
                  </a:lnTo>
                  <a:cubicBezTo>
                    <a:pt x="19" y="131"/>
                    <a:pt x="158" y="0"/>
                    <a:pt x="321" y="9"/>
                  </a:cubicBezTo>
                  <a:lnTo>
                    <a:pt x="321" y="9"/>
                  </a:lnTo>
                  <a:cubicBezTo>
                    <a:pt x="483" y="19"/>
                    <a:pt x="608" y="166"/>
                    <a:pt x="598" y="338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0" name="Freeform 42">
              <a:extLst>
                <a:ext uri="{FF2B5EF4-FFF2-40B4-BE49-F238E27FC236}">
                  <a16:creationId xmlns:a16="http://schemas.microsoft.com/office/drawing/2014/main" id="{9BDF963F-859E-514D-A669-663975768E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8453" y="2650330"/>
              <a:ext cx="950295" cy="829452"/>
            </a:xfrm>
            <a:custGeom>
              <a:avLst/>
              <a:gdLst>
                <a:gd name="T0" fmla="*/ 531 w 764"/>
                <a:gd name="T1" fmla="*/ 68 h 664"/>
                <a:gd name="T2" fmla="*/ 531 w 764"/>
                <a:gd name="T3" fmla="*/ 68 h 664"/>
                <a:gd name="T4" fmla="*/ 473 w 764"/>
                <a:gd name="T5" fmla="*/ 98 h 664"/>
                <a:gd name="T6" fmla="*/ 473 w 764"/>
                <a:gd name="T7" fmla="*/ 98 h 664"/>
                <a:gd name="T8" fmla="*/ 474 w 764"/>
                <a:gd name="T9" fmla="*/ 116 h 664"/>
                <a:gd name="T10" fmla="*/ 474 w 764"/>
                <a:gd name="T11" fmla="*/ 116 h 664"/>
                <a:gd name="T12" fmla="*/ 222 w 764"/>
                <a:gd name="T13" fmla="*/ 145 h 664"/>
                <a:gd name="T14" fmla="*/ 222 w 764"/>
                <a:gd name="T15" fmla="*/ 145 h 664"/>
                <a:gd name="T16" fmla="*/ 174 w 764"/>
                <a:gd name="T17" fmla="*/ 181 h 664"/>
                <a:gd name="T18" fmla="*/ 174 w 764"/>
                <a:gd name="T19" fmla="*/ 181 h 664"/>
                <a:gd name="T20" fmla="*/ 158 w 764"/>
                <a:gd name="T21" fmla="*/ 187 h 664"/>
                <a:gd name="T22" fmla="*/ 158 w 764"/>
                <a:gd name="T23" fmla="*/ 187 h 664"/>
                <a:gd name="T24" fmla="*/ 63 w 764"/>
                <a:gd name="T25" fmla="*/ 552 h 664"/>
                <a:gd name="T26" fmla="*/ 63 w 764"/>
                <a:gd name="T27" fmla="*/ 552 h 664"/>
                <a:gd name="T28" fmla="*/ 78 w 764"/>
                <a:gd name="T29" fmla="*/ 642 h 664"/>
                <a:gd name="T30" fmla="*/ 78 w 764"/>
                <a:gd name="T31" fmla="*/ 642 h 664"/>
                <a:gd name="T32" fmla="*/ 133 w 764"/>
                <a:gd name="T33" fmla="*/ 584 h 664"/>
                <a:gd name="T34" fmla="*/ 133 w 764"/>
                <a:gd name="T35" fmla="*/ 584 h 664"/>
                <a:gd name="T36" fmla="*/ 380 w 764"/>
                <a:gd name="T37" fmla="*/ 400 h 664"/>
                <a:gd name="T38" fmla="*/ 380 w 764"/>
                <a:gd name="T39" fmla="*/ 400 h 664"/>
                <a:gd name="T40" fmla="*/ 726 w 764"/>
                <a:gd name="T41" fmla="*/ 279 h 664"/>
                <a:gd name="T42" fmla="*/ 726 w 764"/>
                <a:gd name="T43" fmla="*/ 279 h 664"/>
                <a:gd name="T44" fmla="*/ 531 w 764"/>
                <a:gd name="T45" fmla="*/ 68 h 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64" h="664">
                  <a:moveTo>
                    <a:pt x="531" y="68"/>
                  </a:moveTo>
                  <a:lnTo>
                    <a:pt x="531" y="68"/>
                  </a:lnTo>
                  <a:cubicBezTo>
                    <a:pt x="526" y="92"/>
                    <a:pt x="448" y="0"/>
                    <a:pt x="473" y="98"/>
                  </a:cubicBezTo>
                  <a:lnTo>
                    <a:pt x="473" y="98"/>
                  </a:lnTo>
                  <a:cubicBezTo>
                    <a:pt x="474" y="105"/>
                    <a:pt x="475" y="110"/>
                    <a:pt x="474" y="116"/>
                  </a:cubicBezTo>
                  <a:lnTo>
                    <a:pt x="474" y="116"/>
                  </a:lnTo>
                  <a:cubicBezTo>
                    <a:pt x="391" y="97"/>
                    <a:pt x="297" y="110"/>
                    <a:pt x="222" y="145"/>
                  </a:cubicBezTo>
                  <a:lnTo>
                    <a:pt x="222" y="145"/>
                  </a:lnTo>
                  <a:cubicBezTo>
                    <a:pt x="203" y="154"/>
                    <a:pt x="187" y="166"/>
                    <a:pt x="174" y="181"/>
                  </a:cubicBezTo>
                  <a:lnTo>
                    <a:pt x="174" y="181"/>
                  </a:lnTo>
                  <a:cubicBezTo>
                    <a:pt x="168" y="182"/>
                    <a:pt x="163" y="184"/>
                    <a:pt x="158" y="187"/>
                  </a:cubicBezTo>
                  <a:lnTo>
                    <a:pt x="158" y="187"/>
                  </a:lnTo>
                  <a:cubicBezTo>
                    <a:pt x="0" y="255"/>
                    <a:pt x="63" y="552"/>
                    <a:pt x="63" y="552"/>
                  </a:cubicBezTo>
                  <a:lnTo>
                    <a:pt x="63" y="552"/>
                  </a:lnTo>
                  <a:cubicBezTo>
                    <a:pt x="63" y="552"/>
                    <a:pt x="67" y="622"/>
                    <a:pt x="78" y="642"/>
                  </a:cubicBezTo>
                  <a:lnTo>
                    <a:pt x="78" y="642"/>
                  </a:lnTo>
                  <a:cubicBezTo>
                    <a:pt x="90" y="663"/>
                    <a:pt x="128" y="615"/>
                    <a:pt x="133" y="584"/>
                  </a:cubicBezTo>
                  <a:lnTo>
                    <a:pt x="133" y="584"/>
                  </a:lnTo>
                  <a:cubicBezTo>
                    <a:pt x="178" y="264"/>
                    <a:pt x="380" y="400"/>
                    <a:pt x="380" y="400"/>
                  </a:cubicBezTo>
                  <a:lnTo>
                    <a:pt x="380" y="400"/>
                  </a:lnTo>
                  <a:cubicBezTo>
                    <a:pt x="380" y="400"/>
                    <a:pt x="690" y="535"/>
                    <a:pt x="726" y="279"/>
                  </a:cubicBezTo>
                  <a:lnTo>
                    <a:pt x="726" y="279"/>
                  </a:lnTo>
                  <a:cubicBezTo>
                    <a:pt x="763" y="22"/>
                    <a:pt x="536" y="44"/>
                    <a:pt x="531" y="68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1" name="Freeform 43">
              <a:extLst>
                <a:ext uri="{FF2B5EF4-FFF2-40B4-BE49-F238E27FC236}">
                  <a16:creationId xmlns:a16="http://schemas.microsoft.com/office/drawing/2014/main" id="{8E091DD3-189F-DA49-B04B-12D2B9801E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49449" y="3325974"/>
              <a:ext cx="126338" cy="175778"/>
            </a:xfrm>
            <a:custGeom>
              <a:avLst/>
              <a:gdLst>
                <a:gd name="T0" fmla="*/ 100 w 103"/>
                <a:gd name="T1" fmla="*/ 70 h 143"/>
                <a:gd name="T2" fmla="*/ 100 w 103"/>
                <a:gd name="T3" fmla="*/ 70 h 143"/>
                <a:gd name="T4" fmla="*/ 53 w 103"/>
                <a:gd name="T5" fmla="*/ 142 h 143"/>
                <a:gd name="T6" fmla="*/ 53 w 103"/>
                <a:gd name="T7" fmla="*/ 142 h 143"/>
                <a:gd name="T8" fmla="*/ 1 w 103"/>
                <a:gd name="T9" fmla="*/ 73 h 143"/>
                <a:gd name="T10" fmla="*/ 1 w 103"/>
                <a:gd name="T11" fmla="*/ 73 h 143"/>
                <a:gd name="T12" fmla="*/ 49 w 103"/>
                <a:gd name="T13" fmla="*/ 1 h 143"/>
                <a:gd name="T14" fmla="*/ 49 w 103"/>
                <a:gd name="T15" fmla="*/ 1 h 143"/>
                <a:gd name="T16" fmla="*/ 100 w 103"/>
                <a:gd name="T17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" h="143">
                  <a:moveTo>
                    <a:pt x="100" y="70"/>
                  </a:moveTo>
                  <a:lnTo>
                    <a:pt x="100" y="70"/>
                  </a:lnTo>
                  <a:cubicBezTo>
                    <a:pt x="102" y="108"/>
                    <a:pt x="80" y="140"/>
                    <a:pt x="53" y="142"/>
                  </a:cubicBezTo>
                  <a:lnTo>
                    <a:pt x="53" y="142"/>
                  </a:lnTo>
                  <a:cubicBezTo>
                    <a:pt x="26" y="142"/>
                    <a:pt x="3" y="112"/>
                    <a:pt x="1" y="73"/>
                  </a:cubicBezTo>
                  <a:lnTo>
                    <a:pt x="1" y="73"/>
                  </a:lnTo>
                  <a:cubicBezTo>
                    <a:pt x="0" y="34"/>
                    <a:pt x="21" y="2"/>
                    <a:pt x="49" y="1"/>
                  </a:cubicBezTo>
                  <a:lnTo>
                    <a:pt x="49" y="1"/>
                  </a:lnTo>
                  <a:cubicBezTo>
                    <a:pt x="76" y="0"/>
                    <a:pt x="99" y="31"/>
                    <a:pt x="100" y="70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2" name="Freeform 44">
              <a:extLst>
                <a:ext uri="{FF2B5EF4-FFF2-40B4-BE49-F238E27FC236}">
                  <a16:creationId xmlns:a16="http://schemas.microsoft.com/office/drawing/2014/main" id="{6BF79E16-40CE-D84D-9D4D-F694DE3D02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8874" y="3342451"/>
              <a:ext cx="126342" cy="175778"/>
            </a:xfrm>
            <a:custGeom>
              <a:avLst/>
              <a:gdLst>
                <a:gd name="T0" fmla="*/ 100 w 102"/>
                <a:gd name="T1" fmla="*/ 69 h 143"/>
                <a:gd name="T2" fmla="*/ 100 w 102"/>
                <a:gd name="T3" fmla="*/ 69 h 143"/>
                <a:gd name="T4" fmla="*/ 53 w 102"/>
                <a:gd name="T5" fmla="*/ 141 h 143"/>
                <a:gd name="T6" fmla="*/ 53 w 102"/>
                <a:gd name="T7" fmla="*/ 141 h 143"/>
                <a:gd name="T8" fmla="*/ 1 w 102"/>
                <a:gd name="T9" fmla="*/ 73 h 143"/>
                <a:gd name="T10" fmla="*/ 1 w 102"/>
                <a:gd name="T11" fmla="*/ 73 h 143"/>
                <a:gd name="T12" fmla="*/ 48 w 102"/>
                <a:gd name="T13" fmla="*/ 1 h 143"/>
                <a:gd name="T14" fmla="*/ 48 w 102"/>
                <a:gd name="T15" fmla="*/ 1 h 143"/>
                <a:gd name="T16" fmla="*/ 100 w 102"/>
                <a:gd name="T17" fmla="*/ 69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2" h="143">
                  <a:moveTo>
                    <a:pt x="100" y="69"/>
                  </a:moveTo>
                  <a:lnTo>
                    <a:pt x="100" y="69"/>
                  </a:lnTo>
                  <a:cubicBezTo>
                    <a:pt x="101" y="108"/>
                    <a:pt x="80" y="140"/>
                    <a:pt x="53" y="141"/>
                  </a:cubicBezTo>
                  <a:lnTo>
                    <a:pt x="53" y="141"/>
                  </a:lnTo>
                  <a:cubicBezTo>
                    <a:pt x="26" y="142"/>
                    <a:pt x="2" y="111"/>
                    <a:pt x="1" y="73"/>
                  </a:cubicBezTo>
                  <a:lnTo>
                    <a:pt x="1" y="73"/>
                  </a:lnTo>
                  <a:cubicBezTo>
                    <a:pt x="0" y="34"/>
                    <a:pt x="22" y="2"/>
                    <a:pt x="48" y="1"/>
                  </a:cubicBezTo>
                  <a:lnTo>
                    <a:pt x="48" y="1"/>
                  </a:lnTo>
                  <a:cubicBezTo>
                    <a:pt x="76" y="0"/>
                    <a:pt x="99" y="31"/>
                    <a:pt x="100" y="69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3" name="Freeform 45">
              <a:extLst>
                <a:ext uri="{FF2B5EF4-FFF2-40B4-BE49-F238E27FC236}">
                  <a16:creationId xmlns:a16="http://schemas.microsoft.com/office/drawing/2014/main" id="{F6B95B34-6EFA-654F-9A0B-E2C95B45E6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83398" y="2188913"/>
              <a:ext cx="2131301" cy="1301854"/>
            </a:xfrm>
            <a:custGeom>
              <a:avLst/>
              <a:gdLst>
                <a:gd name="T0" fmla="*/ 947 w 1711"/>
                <a:gd name="T1" fmla="*/ 0 h 1046"/>
                <a:gd name="T2" fmla="*/ 947 w 1711"/>
                <a:gd name="T3" fmla="*/ 0 h 1046"/>
                <a:gd name="T4" fmla="*/ 184 w 1711"/>
                <a:gd name="T5" fmla="*/ 522 h 1046"/>
                <a:gd name="T6" fmla="*/ 184 w 1711"/>
                <a:gd name="T7" fmla="*/ 522 h 1046"/>
                <a:gd name="T8" fmla="*/ 198 w 1711"/>
                <a:gd name="T9" fmla="*/ 621 h 1046"/>
                <a:gd name="T10" fmla="*/ 198 w 1711"/>
                <a:gd name="T11" fmla="*/ 621 h 1046"/>
                <a:gd name="T12" fmla="*/ 0 w 1711"/>
                <a:gd name="T13" fmla="*/ 829 h 1046"/>
                <a:gd name="T14" fmla="*/ 0 w 1711"/>
                <a:gd name="T15" fmla="*/ 829 h 1046"/>
                <a:gd name="T16" fmla="*/ 373 w 1711"/>
                <a:gd name="T17" fmla="*/ 866 h 1046"/>
                <a:gd name="T18" fmla="*/ 373 w 1711"/>
                <a:gd name="T19" fmla="*/ 866 h 1046"/>
                <a:gd name="T20" fmla="*/ 947 w 1711"/>
                <a:gd name="T21" fmla="*/ 1045 h 1046"/>
                <a:gd name="T22" fmla="*/ 947 w 1711"/>
                <a:gd name="T23" fmla="*/ 1045 h 1046"/>
                <a:gd name="T24" fmla="*/ 1710 w 1711"/>
                <a:gd name="T25" fmla="*/ 522 h 1046"/>
                <a:gd name="T26" fmla="*/ 1710 w 1711"/>
                <a:gd name="T27" fmla="*/ 522 h 1046"/>
                <a:gd name="T28" fmla="*/ 947 w 1711"/>
                <a:gd name="T29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11" h="1046">
                  <a:moveTo>
                    <a:pt x="947" y="0"/>
                  </a:moveTo>
                  <a:lnTo>
                    <a:pt x="947" y="0"/>
                  </a:lnTo>
                  <a:cubicBezTo>
                    <a:pt x="526" y="0"/>
                    <a:pt x="184" y="234"/>
                    <a:pt x="184" y="522"/>
                  </a:cubicBezTo>
                  <a:lnTo>
                    <a:pt x="184" y="522"/>
                  </a:lnTo>
                  <a:cubicBezTo>
                    <a:pt x="184" y="556"/>
                    <a:pt x="189" y="589"/>
                    <a:pt x="198" y="621"/>
                  </a:cubicBezTo>
                  <a:lnTo>
                    <a:pt x="198" y="621"/>
                  </a:lnTo>
                  <a:cubicBezTo>
                    <a:pt x="150" y="685"/>
                    <a:pt x="78" y="771"/>
                    <a:pt x="0" y="829"/>
                  </a:cubicBezTo>
                  <a:lnTo>
                    <a:pt x="0" y="829"/>
                  </a:lnTo>
                  <a:cubicBezTo>
                    <a:pt x="0" y="829"/>
                    <a:pt x="178" y="886"/>
                    <a:pt x="373" y="866"/>
                  </a:cubicBezTo>
                  <a:lnTo>
                    <a:pt x="373" y="866"/>
                  </a:lnTo>
                  <a:cubicBezTo>
                    <a:pt x="512" y="975"/>
                    <a:pt x="718" y="1045"/>
                    <a:pt x="947" y="1045"/>
                  </a:cubicBezTo>
                  <a:lnTo>
                    <a:pt x="947" y="1045"/>
                  </a:lnTo>
                  <a:cubicBezTo>
                    <a:pt x="1368" y="1045"/>
                    <a:pt x="1710" y="811"/>
                    <a:pt x="1710" y="522"/>
                  </a:cubicBezTo>
                  <a:lnTo>
                    <a:pt x="1710" y="522"/>
                  </a:lnTo>
                  <a:cubicBezTo>
                    <a:pt x="1710" y="234"/>
                    <a:pt x="1368" y="0"/>
                    <a:pt x="947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3AB82871-0409-074C-8E6C-8FDC4FE6B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8381" y="3221605"/>
              <a:ext cx="2191728" cy="1340304"/>
            </a:xfrm>
            <a:custGeom>
              <a:avLst/>
              <a:gdLst>
                <a:gd name="T0" fmla="*/ 784 w 1758"/>
                <a:gd name="T1" fmla="*/ 0 h 1074"/>
                <a:gd name="T2" fmla="*/ 784 w 1758"/>
                <a:gd name="T3" fmla="*/ 0 h 1074"/>
                <a:gd name="T4" fmla="*/ 1568 w 1758"/>
                <a:gd name="T5" fmla="*/ 537 h 1074"/>
                <a:gd name="T6" fmla="*/ 1568 w 1758"/>
                <a:gd name="T7" fmla="*/ 537 h 1074"/>
                <a:gd name="T8" fmla="*/ 1554 w 1758"/>
                <a:gd name="T9" fmla="*/ 638 h 1074"/>
                <a:gd name="T10" fmla="*/ 1554 w 1758"/>
                <a:gd name="T11" fmla="*/ 638 h 1074"/>
                <a:gd name="T12" fmla="*/ 1757 w 1758"/>
                <a:gd name="T13" fmla="*/ 851 h 1074"/>
                <a:gd name="T14" fmla="*/ 1757 w 1758"/>
                <a:gd name="T15" fmla="*/ 851 h 1074"/>
                <a:gd name="T16" fmla="*/ 1374 w 1758"/>
                <a:gd name="T17" fmla="*/ 890 h 1074"/>
                <a:gd name="T18" fmla="*/ 1374 w 1758"/>
                <a:gd name="T19" fmla="*/ 890 h 1074"/>
                <a:gd name="T20" fmla="*/ 784 w 1758"/>
                <a:gd name="T21" fmla="*/ 1073 h 1074"/>
                <a:gd name="T22" fmla="*/ 784 w 1758"/>
                <a:gd name="T23" fmla="*/ 1073 h 1074"/>
                <a:gd name="T24" fmla="*/ 0 w 1758"/>
                <a:gd name="T25" fmla="*/ 537 h 1074"/>
                <a:gd name="T26" fmla="*/ 0 w 1758"/>
                <a:gd name="T27" fmla="*/ 537 h 1074"/>
                <a:gd name="T28" fmla="*/ 784 w 1758"/>
                <a:gd name="T29" fmla="*/ 0 h 1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58" h="1074">
                  <a:moveTo>
                    <a:pt x="784" y="0"/>
                  </a:moveTo>
                  <a:lnTo>
                    <a:pt x="784" y="0"/>
                  </a:lnTo>
                  <a:cubicBezTo>
                    <a:pt x="1217" y="0"/>
                    <a:pt x="1568" y="240"/>
                    <a:pt x="1568" y="537"/>
                  </a:cubicBezTo>
                  <a:lnTo>
                    <a:pt x="1568" y="537"/>
                  </a:lnTo>
                  <a:cubicBezTo>
                    <a:pt x="1568" y="572"/>
                    <a:pt x="1563" y="606"/>
                    <a:pt x="1554" y="638"/>
                  </a:cubicBezTo>
                  <a:lnTo>
                    <a:pt x="1554" y="638"/>
                  </a:lnTo>
                  <a:cubicBezTo>
                    <a:pt x="1603" y="704"/>
                    <a:pt x="1677" y="792"/>
                    <a:pt x="1757" y="851"/>
                  </a:cubicBezTo>
                  <a:lnTo>
                    <a:pt x="1757" y="851"/>
                  </a:lnTo>
                  <a:cubicBezTo>
                    <a:pt x="1757" y="851"/>
                    <a:pt x="1574" y="910"/>
                    <a:pt x="1374" y="890"/>
                  </a:cubicBezTo>
                  <a:lnTo>
                    <a:pt x="1374" y="890"/>
                  </a:lnTo>
                  <a:cubicBezTo>
                    <a:pt x="1230" y="1002"/>
                    <a:pt x="1019" y="1073"/>
                    <a:pt x="784" y="1073"/>
                  </a:cubicBezTo>
                  <a:lnTo>
                    <a:pt x="784" y="1073"/>
                  </a:lnTo>
                  <a:cubicBezTo>
                    <a:pt x="351" y="1073"/>
                    <a:pt x="0" y="834"/>
                    <a:pt x="0" y="537"/>
                  </a:cubicBezTo>
                  <a:lnTo>
                    <a:pt x="0" y="537"/>
                  </a:lnTo>
                  <a:cubicBezTo>
                    <a:pt x="0" y="240"/>
                    <a:pt x="351" y="0"/>
                    <a:pt x="784" y="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62F1443E-F3FF-F542-8429-1C045FD4C1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0826" y="4281764"/>
              <a:ext cx="263667" cy="219722"/>
            </a:xfrm>
            <a:custGeom>
              <a:avLst/>
              <a:gdLst>
                <a:gd name="T0" fmla="*/ 65 w 212"/>
                <a:gd name="T1" fmla="*/ 23 h 178"/>
                <a:gd name="T2" fmla="*/ 65 w 212"/>
                <a:gd name="T3" fmla="*/ 23 h 178"/>
                <a:gd name="T4" fmla="*/ 40 w 212"/>
                <a:gd name="T5" fmla="*/ 22 h 178"/>
                <a:gd name="T6" fmla="*/ 40 w 212"/>
                <a:gd name="T7" fmla="*/ 22 h 178"/>
                <a:gd name="T8" fmla="*/ 0 w 212"/>
                <a:gd name="T9" fmla="*/ 171 h 178"/>
                <a:gd name="T10" fmla="*/ 0 w 212"/>
                <a:gd name="T11" fmla="*/ 171 h 178"/>
                <a:gd name="T12" fmla="*/ 65 w 212"/>
                <a:gd name="T13" fmla="*/ 177 h 178"/>
                <a:gd name="T14" fmla="*/ 66 w 212"/>
                <a:gd name="T15" fmla="*/ 177 h 178"/>
                <a:gd name="T16" fmla="*/ 66 w 212"/>
                <a:gd name="T17" fmla="*/ 177 h 178"/>
                <a:gd name="T18" fmla="*/ 211 w 212"/>
                <a:gd name="T19" fmla="*/ 148 h 178"/>
                <a:gd name="T20" fmla="*/ 211 w 212"/>
                <a:gd name="T21" fmla="*/ 148 h 178"/>
                <a:gd name="T22" fmla="*/ 164 w 212"/>
                <a:gd name="T23" fmla="*/ 0 h 178"/>
                <a:gd name="T24" fmla="*/ 164 w 212"/>
                <a:gd name="T25" fmla="*/ 0 h 178"/>
                <a:gd name="T26" fmla="*/ 65 w 212"/>
                <a:gd name="T27" fmla="*/ 23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2" h="178">
                  <a:moveTo>
                    <a:pt x="65" y="23"/>
                  </a:moveTo>
                  <a:lnTo>
                    <a:pt x="65" y="23"/>
                  </a:lnTo>
                  <a:cubicBezTo>
                    <a:pt x="57" y="23"/>
                    <a:pt x="48" y="22"/>
                    <a:pt x="40" y="22"/>
                  </a:cubicBezTo>
                  <a:lnTo>
                    <a:pt x="40" y="22"/>
                  </a:lnTo>
                  <a:cubicBezTo>
                    <a:pt x="30" y="81"/>
                    <a:pt x="16" y="130"/>
                    <a:pt x="0" y="171"/>
                  </a:cubicBezTo>
                  <a:lnTo>
                    <a:pt x="0" y="171"/>
                  </a:lnTo>
                  <a:cubicBezTo>
                    <a:pt x="21" y="176"/>
                    <a:pt x="43" y="177"/>
                    <a:pt x="65" y="177"/>
                  </a:cubicBezTo>
                  <a:lnTo>
                    <a:pt x="66" y="177"/>
                  </a:lnTo>
                  <a:lnTo>
                    <a:pt x="66" y="177"/>
                  </a:lnTo>
                  <a:cubicBezTo>
                    <a:pt x="117" y="177"/>
                    <a:pt x="166" y="167"/>
                    <a:pt x="211" y="148"/>
                  </a:cubicBezTo>
                  <a:lnTo>
                    <a:pt x="211" y="148"/>
                  </a:lnTo>
                  <a:cubicBezTo>
                    <a:pt x="194" y="109"/>
                    <a:pt x="177" y="61"/>
                    <a:pt x="164" y="0"/>
                  </a:cubicBezTo>
                  <a:lnTo>
                    <a:pt x="164" y="0"/>
                  </a:lnTo>
                  <a:cubicBezTo>
                    <a:pt x="134" y="15"/>
                    <a:pt x="100" y="23"/>
                    <a:pt x="65" y="23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AE588BED-C456-AC49-9048-9BAE26324D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13913" y="11312865"/>
              <a:ext cx="670152" cy="604235"/>
            </a:xfrm>
            <a:custGeom>
              <a:avLst/>
              <a:gdLst>
                <a:gd name="T0" fmla="*/ 536 w 537"/>
                <a:gd name="T1" fmla="*/ 453 h 486"/>
                <a:gd name="T2" fmla="*/ 536 w 537"/>
                <a:gd name="T3" fmla="*/ 453 h 486"/>
                <a:gd name="T4" fmla="*/ 235 w 537"/>
                <a:gd name="T5" fmla="*/ 73 h 486"/>
                <a:gd name="T6" fmla="*/ 235 w 537"/>
                <a:gd name="T7" fmla="*/ 73 h 486"/>
                <a:gd name="T8" fmla="*/ 0 w 537"/>
                <a:gd name="T9" fmla="*/ 453 h 486"/>
                <a:gd name="T10" fmla="*/ 0 w 537"/>
                <a:gd name="T11" fmla="*/ 453 h 486"/>
                <a:gd name="T12" fmla="*/ 536 w 537"/>
                <a:gd name="T13" fmla="*/ 453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7" h="486">
                  <a:moveTo>
                    <a:pt x="536" y="453"/>
                  </a:moveTo>
                  <a:lnTo>
                    <a:pt x="536" y="453"/>
                  </a:lnTo>
                  <a:cubicBezTo>
                    <a:pt x="536" y="453"/>
                    <a:pt x="461" y="0"/>
                    <a:pt x="235" y="73"/>
                  </a:cubicBezTo>
                  <a:lnTo>
                    <a:pt x="235" y="73"/>
                  </a:lnTo>
                  <a:cubicBezTo>
                    <a:pt x="8" y="146"/>
                    <a:pt x="0" y="453"/>
                    <a:pt x="0" y="453"/>
                  </a:cubicBezTo>
                  <a:lnTo>
                    <a:pt x="0" y="453"/>
                  </a:lnTo>
                  <a:cubicBezTo>
                    <a:pt x="0" y="453"/>
                    <a:pt x="288" y="485"/>
                    <a:pt x="536" y="45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EE7C2B6F-96A0-6E43-9EB1-027D693221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32970" y="4880507"/>
              <a:ext cx="604235" cy="2015950"/>
            </a:xfrm>
            <a:custGeom>
              <a:avLst/>
              <a:gdLst>
                <a:gd name="T0" fmla="*/ 76 w 486"/>
                <a:gd name="T1" fmla="*/ 1619 h 1620"/>
                <a:gd name="T2" fmla="*/ 76 w 486"/>
                <a:gd name="T3" fmla="*/ 1619 h 1620"/>
                <a:gd name="T4" fmla="*/ 68 w 486"/>
                <a:gd name="T5" fmla="*/ 1611 h 1620"/>
                <a:gd name="T6" fmla="*/ 0 w 486"/>
                <a:gd name="T7" fmla="*/ 1091 h 1620"/>
                <a:gd name="T8" fmla="*/ 7 w 486"/>
                <a:gd name="T9" fmla="*/ 1089 h 1620"/>
                <a:gd name="T10" fmla="*/ 7 w 486"/>
                <a:gd name="T11" fmla="*/ 1089 h 1620"/>
                <a:gd name="T12" fmla="*/ 353 w 486"/>
                <a:gd name="T13" fmla="*/ 829 h 1620"/>
                <a:gd name="T14" fmla="*/ 353 w 486"/>
                <a:gd name="T15" fmla="*/ 829 h 1620"/>
                <a:gd name="T16" fmla="*/ 349 w 486"/>
                <a:gd name="T17" fmla="*/ 12 h 1620"/>
                <a:gd name="T18" fmla="*/ 349 w 486"/>
                <a:gd name="T19" fmla="*/ 12 h 1620"/>
                <a:gd name="T20" fmla="*/ 355 w 486"/>
                <a:gd name="T21" fmla="*/ 1 h 1620"/>
                <a:gd name="T22" fmla="*/ 355 w 486"/>
                <a:gd name="T23" fmla="*/ 1 h 1620"/>
                <a:gd name="T24" fmla="*/ 366 w 486"/>
                <a:gd name="T25" fmla="*/ 6 h 1620"/>
                <a:gd name="T26" fmla="*/ 366 w 486"/>
                <a:gd name="T27" fmla="*/ 6 h 1620"/>
                <a:gd name="T28" fmla="*/ 368 w 486"/>
                <a:gd name="T29" fmla="*/ 839 h 1620"/>
                <a:gd name="T30" fmla="*/ 368 w 486"/>
                <a:gd name="T31" fmla="*/ 839 h 1620"/>
                <a:gd name="T32" fmla="*/ 18 w 486"/>
                <a:gd name="T33" fmla="*/ 1104 h 1620"/>
                <a:gd name="T34" fmla="*/ 84 w 486"/>
                <a:gd name="T35" fmla="*/ 1609 h 1620"/>
                <a:gd name="T36" fmla="*/ 84 w 486"/>
                <a:gd name="T37" fmla="*/ 1609 h 1620"/>
                <a:gd name="T38" fmla="*/ 77 w 486"/>
                <a:gd name="T39" fmla="*/ 1619 h 1620"/>
                <a:gd name="T40" fmla="*/ 77 w 486"/>
                <a:gd name="T41" fmla="*/ 1619 h 1620"/>
                <a:gd name="T42" fmla="*/ 76 w 486"/>
                <a:gd name="T43" fmla="*/ 1619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6" h="1620">
                  <a:moveTo>
                    <a:pt x="76" y="1619"/>
                  </a:moveTo>
                  <a:lnTo>
                    <a:pt x="76" y="1619"/>
                  </a:lnTo>
                  <a:cubicBezTo>
                    <a:pt x="72" y="1619"/>
                    <a:pt x="68" y="1615"/>
                    <a:pt x="68" y="1611"/>
                  </a:cubicBezTo>
                  <a:lnTo>
                    <a:pt x="0" y="1091"/>
                  </a:lnTo>
                  <a:lnTo>
                    <a:pt x="7" y="1089"/>
                  </a:lnTo>
                  <a:lnTo>
                    <a:pt x="7" y="1089"/>
                  </a:lnTo>
                  <a:cubicBezTo>
                    <a:pt x="9" y="1088"/>
                    <a:pt x="229" y="1044"/>
                    <a:pt x="353" y="829"/>
                  </a:cubicBezTo>
                  <a:lnTo>
                    <a:pt x="353" y="829"/>
                  </a:lnTo>
                  <a:cubicBezTo>
                    <a:pt x="468" y="631"/>
                    <a:pt x="467" y="356"/>
                    <a:pt x="349" y="12"/>
                  </a:cubicBezTo>
                  <a:lnTo>
                    <a:pt x="349" y="12"/>
                  </a:lnTo>
                  <a:cubicBezTo>
                    <a:pt x="348" y="7"/>
                    <a:pt x="351" y="3"/>
                    <a:pt x="355" y="1"/>
                  </a:cubicBezTo>
                  <a:lnTo>
                    <a:pt x="355" y="1"/>
                  </a:lnTo>
                  <a:cubicBezTo>
                    <a:pt x="359" y="0"/>
                    <a:pt x="364" y="2"/>
                    <a:pt x="366" y="6"/>
                  </a:cubicBezTo>
                  <a:lnTo>
                    <a:pt x="366" y="6"/>
                  </a:lnTo>
                  <a:cubicBezTo>
                    <a:pt x="485" y="356"/>
                    <a:pt x="485" y="636"/>
                    <a:pt x="368" y="839"/>
                  </a:cubicBezTo>
                  <a:lnTo>
                    <a:pt x="368" y="839"/>
                  </a:lnTo>
                  <a:cubicBezTo>
                    <a:pt x="253" y="1036"/>
                    <a:pt x="60" y="1094"/>
                    <a:pt x="18" y="1104"/>
                  </a:cubicBezTo>
                  <a:lnTo>
                    <a:pt x="84" y="1609"/>
                  </a:lnTo>
                  <a:lnTo>
                    <a:pt x="84" y="1609"/>
                  </a:lnTo>
                  <a:cubicBezTo>
                    <a:pt x="85" y="1614"/>
                    <a:pt x="81" y="1618"/>
                    <a:pt x="77" y="1619"/>
                  </a:cubicBezTo>
                  <a:lnTo>
                    <a:pt x="77" y="1619"/>
                  </a:lnTo>
                  <a:lnTo>
                    <a:pt x="76" y="1619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D541AC44-DE83-9944-B9DE-F00A812365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6622" y="3781896"/>
              <a:ext cx="532827" cy="543814"/>
            </a:xfrm>
            <a:custGeom>
              <a:avLst/>
              <a:gdLst>
                <a:gd name="T0" fmla="*/ 332 w 426"/>
                <a:gd name="T1" fmla="*/ 125 h 436"/>
                <a:gd name="T2" fmla="*/ 332 w 426"/>
                <a:gd name="T3" fmla="*/ 125 h 436"/>
                <a:gd name="T4" fmla="*/ 298 w 426"/>
                <a:gd name="T5" fmla="*/ 0 h 436"/>
                <a:gd name="T6" fmla="*/ 298 w 426"/>
                <a:gd name="T7" fmla="*/ 0 h 436"/>
                <a:gd name="T8" fmla="*/ 166 w 426"/>
                <a:gd name="T9" fmla="*/ 25 h 436"/>
                <a:gd name="T10" fmla="*/ 166 w 426"/>
                <a:gd name="T11" fmla="*/ 25 h 436"/>
                <a:gd name="T12" fmla="*/ 117 w 426"/>
                <a:gd name="T13" fmla="*/ 17 h 436"/>
                <a:gd name="T14" fmla="*/ 117 w 426"/>
                <a:gd name="T15" fmla="*/ 17 h 436"/>
                <a:gd name="T16" fmla="*/ 88 w 426"/>
                <a:gd name="T17" fmla="*/ 142 h 436"/>
                <a:gd name="T18" fmla="*/ 88 w 426"/>
                <a:gd name="T19" fmla="*/ 142 h 436"/>
                <a:gd name="T20" fmla="*/ 0 w 426"/>
                <a:gd name="T21" fmla="*/ 315 h 436"/>
                <a:gd name="T22" fmla="*/ 0 w 426"/>
                <a:gd name="T23" fmla="*/ 315 h 436"/>
                <a:gd name="T24" fmla="*/ 425 w 426"/>
                <a:gd name="T25" fmla="*/ 299 h 436"/>
                <a:gd name="T26" fmla="*/ 425 w 426"/>
                <a:gd name="T27" fmla="*/ 299 h 436"/>
                <a:gd name="T28" fmla="*/ 332 w 426"/>
                <a:gd name="T29" fmla="*/ 125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6" h="436">
                  <a:moveTo>
                    <a:pt x="332" y="125"/>
                  </a:moveTo>
                  <a:lnTo>
                    <a:pt x="332" y="125"/>
                  </a:lnTo>
                  <a:cubicBezTo>
                    <a:pt x="314" y="75"/>
                    <a:pt x="304" y="29"/>
                    <a:pt x="298" y="0"/>
                  </a:cubicBezTo>
                  <a:lnTo>
                    <a:pt x="298" y="0"/>
                  </a:lnTo>
                  <a:cubicBezTo>
                    <a:pt x="258" y="18"/>
                    <a:pt x="213" y="27"/>
                    <a:pt x="166" y="25"/>
                  </a:cubicBezTo>
                  <a:lnTo>
                    <a:pt x="166" y="25"/>
                  </a:lnTo>
                  <a:cubicBezTo>
                    <a:pt x="149" y="24"/>
                    <a:pt x="133" y="21"/>
                    <a:pt x="117" y="17"/>
                  </a:cubicBezTo>
                  <a:lnTo>
                    <a:pt x="117" y="17"/>
                  </a:lnTo>
                  <a:cubicBezTo>
                    <a:pt x="113" y="46"/>
                    <a:pt x="106" y="90"/>
                    <a:pt x="88" y="142"/>
                  </a:cubicBezTo>
                  <a:lnTo>
                    <a:pt x="88" y="142"/>
                  </a:lnTo>
                  <a:cubicBezTo>
                    <a:pt x="71" y="194"/>
                    <a:pt x="44" y="254"/>
                    <a:pt x="0" y="315"/>
                  </a:cubicBezTo>
                  <a:lnTo>
                    <a:pt x="0" y="315"/>
                  </a:lnTo>
                  <a:cubicBezTo>
                    <a:pt x="260" y="435"/>
                    <a:pt x="425" y="299"/>
                    <a:pt x="425" y="299"/>
                  </a:cubicBezTo>
                  <a:lnTo>
                    <a:pt x="425" y="299"/>
                  </a:lnTo>
                  <a:cubicBezTo>
                    <a:pt x="382" y="242"/>
                    <a:pt x="353" y="180"/>
                    <a:pt x="332" y="125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83703040-7649-C745-A4AB-EB55A83967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6483" y="3781898"/>
              <a:ext cx="307611" cy="192257"/>
            </a:xfrm>
            <a:custGeom>
              <a:avLst/>
              <a:gdLst>
                <a:gd name="T0" fmla="*/ 78 w 245"/>
                <a:gd name="T1" fmla="*/ 25 h 154"/>
                <a:gd name="T2" fmla="*/ 78 w 245"/>
                <a:gd name="T3" fmla="*/ 25 h 154"/>
                <a:gd name="T4" fmla="*/ 29 w 245"/>
                <a:gd name="T5" fmla="*/ 17 h 154"/>
                <a:gd name="T6" fmla="*/ 29 w 245"/>
                <a:gd name="T7" fmla="*/ 17 h 154"/>
                <a:gd name="T8" fmla="*/ 0 w 245"/>
                <a:gd name="T9" fmla="*/ 142 h 154"/>
                <a:gd name="T10" fmla="*/ 0 w 245"/>
                <a:gd name="T11" fmla="*/ 142 h 154"/>
                <a:gd name="T12" fmla="*/ 70 w 245"/>
                <a:gd name="T13" fmla="*/ 153 h 154"/>
                <a:gd name="T14" fmla="*/ 70 w 245"/>
                <a:gd name="T15" fmla="*/ 153 h 154"/>
                <a:gd name="T16" fmla="*/ 95 w 245"/>
                <a:gd name="T17" fmla="*/ 153 h 154"/>
                <a:gd name="T18" fmla="*/ 95 w 245"/>
                <a:gd name="T19" fmla="*/ 153 h 154"/>
                <a:gd name="T20" fmla="*/ 244 w 245"/>
                <a:gd name="T21" fmla="*/ 125 h 154"/>
                <a:gd name="T22" fmla="*/ 244 w 245"/>
                <a:gd name="T23" fmla="*/ 125 h 154"/>
                <a:gd name="T24" fmla="*/ 210 w 245"/>
                <a:gd name="T25" fmla="*/ 0 h 154"/>
                <a:gd name="T26" fmla="*/ 210 w 245"/>
                <a:gd name="T27" fmla="*/ 0 h 154"/>
                <a:gd name="T28" fmla="*/ 78 w 245"/>
                <a:gd name="T29" fmla="*/ 25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154">
                  <a:moveTo>
                    <a:pt x="78" y="25"/>
                  </a:moveTo>
                  <a:lnTo>
                    <a:pt x="78" y="25"/>
                  </a:lnTo>
                  <a:cubicBezTo>
                    <a:pt x="61" y="24"/>
                    <a:pt x="45" y="21"/>
                    <a:pt x="29" y="17"/>
                  </a:cubicBezTo>
                  <a:lnTo>
                    <a:pt x="29" y="17"/>
                  </a:lnTo>
                  <a:cubicBezTo>
                    <a:pt x="25" y="46"/>
                    <a:pt x="18" y="90"/>
                    <a:pt x="0" y="142"/>
                  </a:cubicBezTo>
                  <a:lnTo>
                    <a:pt x="0" y="142"/>
                  </a:lnTo>
                  <a:cubicBezTo>
                    <a:pt x="23" y="148"/>
                    <a:pt x="46" y="152"/>
                    <a:pt x="70" y="153"/>
                  </a:cubicBezTo>
                  <a:lnTo>
                    <a:pt x="70" y="153"/>
                  </a:lnTo>
                  <a:cubicBezTo>
                    <a:pt x="78" y="153"/>
                    <a:pt x="87" y="153"/>
                    <a:pt x="95" y="153"/>
                  </a:cubicBezTo>
                  <a:lnTo>
                    <a:pt x="95" y="153"/>
                  </a:lnTo>
                  <a:cubicBezTo>
                    <a:pt x="147" y="153"/>
                    <a:pt x="198" y="143"/>
                    <a:pt x="244" y="125"/>
                  </a:cubicBezTo>
                  <a:lnTo>
                    <a:pt x="244" y="125"/>
                  </a:lnTo>
                  <a:cubicBezTo>
                    <a:pt x="226" y="75"/>
                    <a:pt x="216" y="29"/>
                    <a:pt x="210" y="0"/>
                  </a:cubicBezTo>
                  <a:lnTo>
                    <a:pt x="210" y="0"/>
                  </a:lnTo>
                  <a:cubicBezTo>
                    <a:pt x="170" y="18"/>
                    <a:pt x="125" y="27"/>
                    <a:pt x="78" y="25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2761FFA1-FD19-4D42-A78B-8EBDDB1966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7163" y="5111215"/>
              <a:ext cx="2362010" cy="2867370"/>
            </a:xfrm>
            <a:custGeom>
              <a:avLst/>
              <a:gdLst>
                <a:gd name="T0" fmla="*/ 0 w 1897"/>
                <a:gd name="T1" fmla="*/ 183 h 2300"/>
                <a:gd name="T2" fmla="*/ 1896 w 1897"/>
                <a:gd name="T3" fmla="*/ 0 h 2300"/>
                <a:gd name="T4" fmla="*/ 1896 w 1897"/>
                <a:gd name="T5" fmla="*/ 0 h 2300"/>
                <a:gd name="T6" fmla="*/ 1781 w 1897"/>
                <a:gd name="T7" fmla="*/ 2236 h 2300"/>
                <a:gd name="T8" fmla="*/ 1781 w 1897"/>
                <a:gd name="T9" fmla="*/ 2236 h 2300"/>
                <a:gd name="T10" fmla="*/ 310 w 1897"/>
                <a:gd name="T11" fmla="*/ 2299 h 2300"/>
                <a:gd name="T12" fmla="*/ 310 w 1897"/>
                <a:gd name="T13" fmla="*/ 2299 h 2300"/>
                <a:gd name="T14" fmla="*/ 0 w 1897"/>
                <a:gd name="T15" fmla="*/ 183 h 2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7" h="2300">
                  <a:moveTo>
                    <a:pt x="0" y="183"/>
                  </a:moveTo>
                  <a:lnTo>
                    <a:pt x="1896" y="0"/>
                  </a:lnTo>
                  <a:lnTo>
                    <a:pt x="1896" y="0"/>
                  </a:lnTo>
                  <a:cubicBezTo>
                    <a:pt x="1896" y="0"/>
                    <a:pt x="1798" y="1276"/>
                    <a:pt x="1781" y="2236"/>
                  </a:cubicBezTo>
                  <a:lnTo>
                    <a:pt x="1781" y="2236"/>
                  </a:lnTo>
                  <a:cubicBezTo>
                    <a:pt x="1781" y="2236"/>
                    <a:pt x="1084" y="2248"/>
                    <a:pt x="310" y="2299"/>
                  </a:cubicBezTo>
                  <a:lnTo>
                    <a:pt x="310" y="2299"/>
                  </a:lnTo>
                  <a:cubicBezTo>
                    <a:pt x="310" y="2299"/>
                    <a:pt x="274" y="1077"/>
                    <a:pt x="0" y="183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1" name="Freeform 53">
              <a:extLst>
                <a:ext uri="{FF2B5EF4-FFF2-40B4-BE49-F238E27FC236}">
                  <a16:creationId xmlns:a16="http://schemas.microsoft.com/office/drawing/2014/main" id="{FA01820A-692D-7649-A864-310D6A7C42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349" y="6770114"/>
              <a:ext cx="236203" cy="164791"/>
            </a:xfrm>
            <a:custGeom>
              <a:avLst/>
              <a:gdLst>
                <a:gd name="T0" fmla="*/ 175 w 191"/>
                <a:gd name="T1" fmla="*/ 29 h 133"/>
                <a:gd name="T2" fmla="*/ 175 w 191"/>
                <a:gd name="T3" fmla="*/ 29 h 133"/>
                <a:gd name="T4" fmla="*/ 182 w 191"/>
                <a:gd name="T5" fmla="*/ 43 h 133"/>
                <a:gd name="T6" fmla="*/ 182 w 191"/>
                <a:gd name="T7" fmla="*/ 43 h 133"/>
                <a:gd name="T8" fmla="*/ 105 w 191"/>
                <a:gd name="T9" fmla="*/ 120 h 133"/>
                <a:gd name="T10" fmla="*/ 105 w 191"/>
                <a:gd name="T11" fmla="*/ 120 h 133"/>
                <a:gd name="T12" fmla="*/ 1 w 191"/>
                <a:gd name="T13" fmla="*/ 87 h 133"/>
                <a:gd name="T14" fmla="*/ 1 w 191"/>
                <a:gd name="T15" fmla="*/ 87 h 133"/>
                <a:gd name="T16" fmla="*/ 1 w 191"/>
                <a:gd name="T17" fmla="*/ 71 h 133"/>
                <a:gd name="T18" fmla="*/ 1 w 191"/>
                <a:gd name="T19" fmla="*/ 71 h 133"/>
                <a:gd name="T20" fmla="*/ 78 w 191"/>
                <a:gd name="T21" fmla="*/ 10 h 133"/>
                <a:gd name="T22" fmla="*/ 78 w 191"/>
                <a:gd name="T23" fmla="*/ 10 h 133"/>
                <a:gd name="T24" fmla="*/ 175 w 191"/>
                <a:gd name="T25" fmla="*/ 2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1" h="133">
                  <a:moveTo>
                    <a:pt x="175" y="29"/>
                  </a:moveTo>
                  <a:lnTo>
                    <a:pt x="175" y="29"/>
                  </a:lnTo>
                  <a:cubicBezTo>
                    <a:pt x="178" y="33"/>
                    <a:pt x="181" y="38"/>
                    <a:pt x="182" y="43"/>
                  </a:cubicBezTo>
                  <a:lnTo>
                    <a:pt x="182" y="43"/>
                  </a:lnTo>
                  <a:cubicBezTo>
                    <a:pt x="190" y="73"/>
                    <a:pt x="155" y="107"/>
                    <a:pt x="105" y="120"/>
                  </a:cubicBezTo>
                  <a:lnTo>
                    <a:pt x="105" y="120"/>
                  </a:lnTo>
                  <a:cubicBezTo>
                    <a:pt x="56" y="132"/>
                    <a:pt x="9" y="118"/>
                    <a:pt x="1" y="87"/>
                  </a:cubicBezTo>
                  <a:lnTo>
                    <a:pt x="1" y="87"/>
                  </a:lnTo>
                  <a:cubicBezTo>
                    <a:pt x="0" y="82"/>
                    <a:pt x="0" y="77"/>
                    <a:pt x="1" y="71"/>
                  </a:cubicBezTo>
                  <a:lnTo>
                    <a:pt x="1" y="71"/>
                  </a:lnTo>
                  <a:cubicBezTo>
                    <a:pt x="6" y="46"/>
                    <a:pt x="37" y="21"/>
                    <a:pt x="78" y="10"/>
                  </a:cubicBezTo>
                  <a:lnTo>
                    <a:pt x="78" y="10"/>
                  </a:lnTo>
                  <a:cubicBezTo>
                    <a:pt x="119" y="0"/>
                    <a:pt x="158" y="8"/>
                    <a:pt x="175" y="29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2" name="Freeform 54">
              <a:extLst>
                <a:ext uri="{FF2B5EF4-FFF2-40B4-BE49-F238E27FC236}">
                  <a16:creationId xmlns:a16="http://schemas.microsoft.com/office/drawing/2014/main" id="{65D25A4F-8BDC-3F40-AAD4-81D7E7B92A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54347" y="6770114"/>
              <a:ext cx="219722" cy="98874"/>
            </a:xfrm>
            <a:custGeom>
              <a:avLst/>
              <a:gdLst>
                <a:gd name="T0" fmla="*/ 174 w 175"/>
                <a:gd name="T1" fmla="*/ 29 h 79"/>
                <a:gd name="T2" fmla="*/ 174 w 175"/>
                <a:gd name="T3" fmla="*/ 29 h 79"/>
                <a:gd name="T4" fmla="*/ 92 w 175"/>
                <a:gd name="T5" fmla="*/ 70 h 79"/>
                <a:gd name="T6" fmla="*/ 92 w 175"/>
                <a:gd name="T7" fmla="*/ 70 h 79"/>
                <a:gd name="T8" fmla="*/ 0 w 175"/>
                <a:gd name="T9" fmla="*/ 71 h 79"/>
                <a:gd name="T10" fmla="*/ 0 w 175"/>
                <a:gd name="T11" fmla="*/ 71 h 79"/>
                <a:gd name="T12" fmla="*/ 77 w 175"/>
                <a:gd name="T13" fmla="*/ 10 h 79"/>
                <a:gd name="T14" fmla="*/ 77 w 175"/>
                <a:gd name="T15" fmla="*/ 10 h 79"/>
                <a:gd name="T16" fmla="*/ 174 w 175"/>
                <a:gd name="T17" fmla="*/ 2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5" h="79">
                  <a:moveTo>
                    <a:pt x="174" y="29"/>
                  </a:moveTo>
                  <a:lnTo>
                    <a:pt x="174" y="29"/>
                  </a:lnTo>
                  <a:cubicBezTo>
                    <a:pt x="153" y="47"/>
                    <a:pt x="125" y="63"/>
                    <a:pt x="92" y="70"/>
                  </a:cubicBezTo>
                  <a:lnTo>
                    <a:pt x="92" y="70"/>
                  </a:lnTo>
                  <a:cubicBezTo>
                    <a:pt x="60" y="78"/>
                    <a:pt x="27" y="78"/>
                    <a:pt x="0" y="71"/>
                  </a:cubicBezTo>
                  <a:lnTo>
                    <a:pt x="0" y="71"/>
                  </a:lnTo>
                  <a:cubicBezTo>
                    <a:pt x="5" y="46"/>
                    <a:pt x="36" y="21"/>
                    <a:pt x="77" y="10"/>
                  </a:cubicBezTo>
                  <a:lnTo>
                    <a:pt x="77" y="10"/>
                  </a:lnTo>
                  <a:cubicBezTo>
                    <a:pt x="118" y="0"/>
                    <a:pt x="157" y="8"/>
                    <a:pt x="174" y="29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3" name="Freeform 55">
              <a:extLst>
                <a:ext uri="{FF2B5EF4-FFF2-40B4-BE49-F238E27FC236}">
                  <a16:creationId xmlns:a16="http://schemas.microsoft.com/office/drawing/2014/main" id="{E803F4CD-C46C-1E49-BFCF-DD89AB4FA3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3924" y="6632787"/>
              <a:ext cx="302116" cy="214227"/>
            </a:xfrm>
            <a:custGeom>
              <a:avLst/>
              <a:gdLst>
                <a:gd name="T0" fmla="*/ 220 w 241"/>
                <a:gd name="T1" fmla="*/ 36 h 171"/>
                <a:gd name="T2" fmla="*/ 220 w 241"/>
                <a:gd name="T3" fmla="*/ 36 h 171"/>
                <a:gd name="T4" fmla="*/ 230 w 241"/>
                <a:gd name="T5" fmla="*/ 55 h 171"/>
                <a:gd name="T6" fmla="*/ 230 w 241"/>
                <a:gd name="T7" fmla="*/ 55 h 171"/>
                <a:gd name="T8" fmla="*/ 134 w 241"/>
                <a:gd name="T9" fmla="*/ 154 h 171"/>
                <a:gd name="T10" fmla="*/ 134 w 241"/>
                <a:gd name="T11" fmla="*/ 154 h 171"/>
                <a:gd name="T12" fmla="*/ 2 w 241"/>
                <a:gd name="T13" fmla="*/ 112 h 171"/>
                <a:gd name="T14" fmla="*/ 2 w 241"/>
                <a:gd name="T15" fmla="*/ 112 h 171"/>
                <a:gd name="T16" fmla="*/ 3 w 241"/>
                <a:gd name="T17" fmla="*/ 86 h 171"/>
                <a:gd name="T18" fmla="*/ 3 w 241"/>
                <a:gd name="T19" fmla="*/ 86 h 171"/>
                <a:gd name="T20" fmla="*/ 99 w 241"/>
                <a:gd name="T21" fmla="*/ 12 h 171"/>
                <a:gd name="T22" fmla="*/ 99 w 241"/>
                <a:gd name="T23" fmla="*/ 12 h 171"/>
                <a:gd name="T24" fmla="*/ 220 w 241"/>
                <a:gd name="T25" fmla="*/ 3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1" h="171">
                  <a:moveTo>
                    <a:pt x="220" y="36"/>
                  </a:moveTo>
                  <a:lnTo>
                    <a:pt x="220" y="36"/>
                  </a:lnTo>
                  <a:cubicBezTo>
                    <a:pt x="225" y="41"/>
                    <a:pt x="229" y="48"/>
                    <a:pt x="230" y="55"/>
                  </a:cubicBezTo>
                  <a:lnTo>
                    <a:pt x="230" y="55"/>
                  </a:lnTo>
                  <a:cubicBezTo>
                    <a:pt x="240" y="94"/>
                    <a:pt x="197" y="138"/>
                    <a:pt x="134" y="154"/>
                  </a:cubicBezTo>
                  <a:lnTo>
                    <a:pt x="134" y="154"/>
                  </a:lnTo>
                  <a:cubicBezTo>
                    <a:pt x="71" y="170"/>
                    <a:pt x="12" y="151"/>
                    <a:pt x="2" y="112"/>
                  </a:cubicBezTo>
                  <a:lnTo>
                    <a:pt x="2" y="112"/>
                  </a:lnTo>
                  <a:cubicBezTo>
                    <a:pt x="0" y="104"/>
                    <a:pt x="0" y="95"/>
                    <a:pt x="3" y="86"/>
                  </a:cubicBezTo>
                  <a:lnTo>
                    <a:pt x="3" y="86"/>
                  </a:lnTo>
                  <a:cubicBezTo>
                    <a:pt x="11" y="55"/>
                    <a:pt x="49" y="25"/>
                    <a:pt x="99" y="12"/>
                  </a:cubicBezTo>
                  <a:lnTo>
                    <a:pt x="99" y="12"/>
                  </a:lnTo>
                  <a:cubicBezTo>
                    <a:pt x="150" y="0"/>
                    <a:pt x="199" y="10"/>
                    <a:pt x="220" y="36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4" name="Freeform 56">
              <a:extLst>
                <a:ext uri="{FF2B5EF4-FFF2-40B4-BE49-F238E27FC236}">
                  <a16:creationId xmlns:a16="http://schemas.microsoft.com/office/drawing/2014/main" id="{D95655BE-CAD6-0846-8C07-3C3E26151C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99416" y="6632787"/>
              <a:ext cx="269162" cy="126338"/>
            </a:xfrm>
            <a:custGeom>
              <a:avLst/>
              <a:gdLst>
                <a:gd name="T0" fmla="*/ 217 w 218"/>
                <a:gd name="T1" fmla="*/ 36 h 103"/>
                <a:gd name="T2" fmla="*/ 217 w 218"/>
                <a:gd name="T3" fmla="*/ 36 h 103"/>
                <a:gd name="T4" fmla="*/ 118 w 218"/>
                <a:gd name="T5" fmla="*/ 91 h 103"/>
                <a:gd name="T6" fmla="*/ 118 w 218"/>
                <a:gd name="T7" fmla="*/ 91 h 103"/>
                <a:gd name="T8" fmla="*/ 0 w 218"/>
                <a:gd name="T9" fmla="*/ 86 h 103"/>
                <a:gd name="T10" fmla="*/ 0 w 218"/>
                <a:gd name="T11" fmla="*/ 86 h 103"/>
                <a:gd name="T12" fmla="*/ 96 w 218"/>
                <a:gd name="T13" fmla="*/ 12 h 103"/>
                <a:gd name="T14" fmla="*/ 96 w 218"/>
                <a:gd name="T15" fmla="*/ 12 h 103"/>
                <a:gd name="T16" fmla="*/ 217 w 218"/>
                <a:gd name="T17" fmla="*/ 3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103">
                  <a:moveTo>
                    <a:pt x="217" y="36"/>
                  </a:moveTo>
                  <a:lnTo>
                    <a:pt x="217" y="36"/>
                  </a:lnTo>
                  <a:cubicBezTo>
                    <a:pt x="194" y="60"/>
                    <a:pt x="159" y="80"/>
                    <a:pt x="118" y="91"/>
                  </a:cubicBezTo>
                  <a:lnTo>
                    <a:pt x="118" y="91"/>
                  </a:lnTo>
                  <a:cubicBezTo>
                    <a:pt x="74" y="102"/>
                    <a:pt x="33" y="99"/>
                    <a:pt x="0" y="86"/>
                  </a:cubicBezTo>
                  <a:lnTo>
                    <a:pt x="0" y="86"/>
                  </a:lnTo>
                  <a:cubicBezTo>
                    <a:pt x="8" y="55"/>
                    <a:pt x="46" y="25"/>
                    <a:pt x="96" y="12"/>
                  </a:cubicBezTo>
                  <a:lnTo>
                    <a:pt x="96" y="12"/>
                  </a:lnTo>
                  <a:cubicBezTo>
                    <a:pt x="147" y="0"/>
                    <a:pt x="196" y="10"/>
                    <a:pt x="217" y="36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5" name="Freeform 57">
              <a:extLst>
                <a:ext uri="{FF2B5EF4-FFF2-40B4-BE49-F238E27FC236}">
                  <a16:creationId xmlns:a16="http://schemas.microsoft.com/office/drawing/2014/main" id="{851CFC67-FAAB-604C-8E4B-C319D95C95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49982" y="6495460"/>
              <a:ext cx="335075" cy="241693"/>
            </a:xfrm>
            <a:custGeom>
              <a:avLst/>
              <a:gdLst>
                <a:gd name="T0" fmla="*/ 253 w 269"/>
                <a:gd name="T1" fmla="*/ 53 h 192"/>
                <a:gd name="T2" fmla="*/ 253 w 269"/>
                <a:gd name="T3" fmla="*/ 53 h 192"/>
                <a:gd name="T4" fmla="*/ 257 w 269"/>
                <a:gd name="T5" fmla="*/ 63 h 192"/>
                <a:gd name="T6" fmla="*/ 257 w 269"/>
                <a:gd name="T7" fmla="*/ 63 h 192"/>
                <a:gd name="T8" fmla="*/ 150 w 269"/>
                <a:gd name="T9" fmla="*/ 174 h 192"/>
                <a:gd name="T10" fmla="*/ 150 w 269"/>
                <a:gd name="T11" fmla="*/ 174 h 192"/>
                <a:gd name="T12" fmla="*/ 2 w 269"/>
                <a:gd name="T13" fmla="*/ 126 h 192"/>
                <a:gd name="T14" fmla="*/ 2 w 269"/>
                <a:gd name="T15" fmla="*/ 126 h 192"/>
                <a:gd name="T16" fmla="*/ 4 w 269"/>
                <a:gd name="T17" fmla="*/ 97 h 192"/>
                <a:gd name="T18" fmla="*/ 4 w 269"/>
                <a:gd name="T19" fmla="*/ 97 h 192"/>
                <a:gd name="T20" fmla="*/ 110 w 269"/>
                <a:gd name="T21" fmla="*/ 16 h 192"/>
                <a:gd name="T22" fmla="*/ 110 w 269"/>
                <a:gd name="T23" fmla="*/ 16 h 192"/>
                <a:gd name="T24" fmla="*/ 253 w 269"/>
                <a:gd name="T25" fmla="*/ 5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9" h="192">
                  <a:moveTo>
                    <a:pt x="253" y="53"/>
                  </a:moveTo>
                  <a:lnTo>
                    <a:pt x="253" y="53"/>
                  </a:lnTo>
                  <a:cubicBezTo>
                    <a:pt x="255" y="56"/>
                    <a:pt x="256" y="59"/>
                    <a:pt x="257" y="63"/>
                  </a:cubicBezTo>
                  <a:lnTo>
                    <a:pt x="257" y="63"/>
                  </a:lnTo>
                  <a:cubicBezTo>
                    <a:pt x="268" y="107"/>
                    <a:pt x="219" y="156"/>
                    <a:pt x="150" y="174"/>
                  </a:cubicBezTo>
                  <a:lnTo>
                    <a:pt x="150" y="174"/>
                  </a:lnTo>
                  <a:cubicBezTo>
                    <a:pt x="79" y="191"/>
                    <a:pt x="13" y="170"/>
                    <a:pt x="2" y="126"/>
                  </a:cubicBezTo>
                  <a:lnTo>
                    <a:pt x="2" y="126"/>
                  </a:lnTo>
                  <a:cubicBezTo>
                    <a:pt x="0" y="117"/>
                    <a:pt x="0" y="107"/>
                    <a:pt x="4" y="97"/>
                  </a:cubicBezTo>
                  <a:lnTo>
                    <a:pt x="4" y="97"/>
                  </a:lnTo>
                  <a:cubicBezTo>
                    <a:pt x="13" y="63"/>
                    <a:pt x="55" y="29"/>
                    <a:pt x="110" y="16"/>
                  </a:cubicBezTo>
                  <a:lnTo>
                    <a:pt x="110" y="16"/>
                  </a:lnTo>
                  <a:cubicBezTo>
                    <a:pt x="175" y="0"/>
                    <a:pt x="235" y="16"/>
                    <a:pt x="253" y="53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6" name="Freeform 58">
              <a:extLst>
                <a:ext uri="{FF2B5EF4-FFF2-40B4-BE49-F238E27FC236}">
                  <a16:creationId xmlns:a16="http://schemas.microsoft.com/office/drawing/2014/main" id="{4B655A0C-DE20-7B48-95AD-BDFA8F4001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55471" y="6495462"/>
              <a:ext cx="313105" cy="142819"/>
            </a:xfrm>
            <a:custGeom>
              <a:avLst/>
              <a:gdLst>
                <a:gd name="T0" fmla="*/ 249 w 250"/>
                <a:gd name="T1" fmla="*/ 53 h 116"/>
                <a:gd name="T2" fmla="*/ 249 w 250"/>
                <a:gd name="T3" fmla="*/ 53 h 116"/>
                <a:gd name="T4" fmla="*/ 133 w 250"/>
                <a:gd name="T5" fmla="*/ 107 h 116"/>
                <a:gd name="T6" fmla="*/ 133 w 250"/>
                <a:gd name="T7" fmla="*/ 107 h 116"/>
                <a:gd name="T8" fmla="*/ 11 w 250"/>
                <a:gd name="T9" fmla="*/ 102 h 116"/>
                <a:gd name="T10" fmla="*/ 11 w 250"/>
                <a:gd name="T11" fmla="*/ 102 h 116"/>
                <a:gd name="T12" fmla="*/ 0 w 250"/>
                <a:gd name="T13" fmla="*/ 97 h 116"/>
                <a:gd name="T14" fmla="*/ 0 w 250"/>
                <a:gd name="T15" fmla="*/ 97 h 116"/>
                <a:gd name="T16" fmla="*/ 106 w 250"/>
                <a:gd name="T17" fmla="*/ 16 h 116"/>
                <a:gd name="T18" fmla="*/ 106 w 250"/>
                <a:gd name="T19" fmla="*/ 16 h 116"/>
                <a:gd name="T20" fmla="*/ 249 w 250"/>
                <a:gd name="T21" fmla="*/ 5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0" h="116">
                  <a:moveTo>
                    <a:pt x="249" y="53"/>
                  </a:moveTo>
                  <a:lnTo>
                    <a:pt x="249" y="53"/>
                  </a:lnTo>
                  <a:cubicBezTo>
                    <a:pt x="222" y="78"/>
                    <a:pt x="181" y="97"/>
                    <a:pt x="133" y="107"/>
                  </a:cubicBezTo>
                  <a:lnTo>
                    <a:pt x="133" y="107"/>
                  </a:lnTo>
                  <a:cubicBezTo>
                    <a:pt x="89" y="115"/>
                    <a:pt x="46" y="114"/>
                    <a:pt x="11" y="102"/>
                  </a:cubicBezTo>
                  <a:lnTo>
                    <a:pt x="11" y="102"/>
                  </a:lnTo>
                  <a:cubicBezTo>
                    <a:pt x="8" y="100"/>
                    <a:pt x="3" y="99"/>
                    <a:pt x="0" y="97"/>
                  </a:cubicBezTo>
                  <a:lnTo>
                    <a:pt x="0" y="97"/>
                  </a:lnTo>
                  <a:cubicBezTo>
                    <a:pt x="9" y="63"/>
                    <a:pt x="51" y="29"/>
                    <a:pt x="106" y="16"/>
                  </a:cubicBezTo>
                  <a:lnTo>
                    <a:pt x="106" y="16"/>
                  </a:lnTo>
                  <a:cubicBezTo>
                    <a:pt x="171" y="0"/>
                    <a:pt x="231" y="16"/>
                    <a:pt x="249" y="53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7" name="Freeform 59">
              <a:extLst>
                <a:ext uri="{FF2B5EF4-FFF2-40B4-BE49-F238E27FC236}">
                  <a16:creationId xmlns:a16="http://schemas.microsoft.com/office/drawing/2014/main" id="{74D25842-C48C-8D4B-94E9-EBAC649B1C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6037" y="6352641"/>
              <a:ext cx="384513" cy="263667"/>
            </a:xfrm>
            <a:custGeom>
              <a:avLst/>
              <a:gdLst>
                <a:gd name="T0" fmla="*/ 119 w 308"/>
                <a:gd name="T1" fmla="*/ 96 h 212"/>
                <a:gd name="T2" fmla="*/ 110 w 308"/>
                <a:gd name="T3" fmla="*/ 39 h 212"/>
                <a:gd name="T4" fmla="*/ 110 w 308"/>
                <a:gd name="T5" fmla="*/ 39 h 212"/>
                <a:gd name="T6" fmla="*/ 8 w 308"/>
                <a:gd name="T7" fmla="*/ 142 h 212"/>
                <a:gd name="T8" fmla="*/ 8 w 308"/>
                <a:gd name="T9" fmla="*/ 142 h 212"/>
                <a:gd name="T10" fmla="*/ 169 w 308"/>
                <a:gd name="T11" fmla="*/ 195 h 212"/>
                <a:gd name="T12" fmla="*/ 169 w 308"/>
                <a:gd name="T13" fmla="*/ 195 h 212"/>
                <a:gd name="T14" fmla="*/ 299 w 308"/>
                <a:gd name="T15" fmla="*/ 86 h 212"/>
                <a:gd name="T16" fmla="*/ 299 w 308"/>
                <a:gd name="T17" fmla="*/ 86 h 212"/>
                <a:gd name="T18" fmla="*/ 119 w 308"/>
                <a:gd name="T19" fmla="*/ 9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8" h="212">
                  <a:moveTo>
                    <a:pt x="119" y="96"/>
                  </a:moveTo>
                  <a:lnTo>
                    <a:pt x="110" y="39"/>
                  </a:lnTo>
                  <a:lnTo>
                    <a:pt x="110" y="39"/>
                  </a:lnTo>
                  <a:cubicBezTo>
                    <a:pt x="44" y="59"/>
                    <a:pt x="0" y="102"/>
                    <a:pt x="8" y="142"/>
                  </a:cubicBezTo>
                  <a:lnTo>
                    <a:pt x="8" y="142"/>
                  </a:lnTo>
                  <a:cubicBezTo>
                    <a:pt x="16" y="187"/>
                    <a:pt x="88" y="211"/>
                    <a:pt x="169" y="195"/>
                  </a:cubicBezTo>
                  <a:lnTo>
                    <a:pt x="169" y="195"/>
                  </a:lnTo>
                  <a:cubicBezTo>
                    <a:pt x="249" y="179"/>
                    <a:pt x="307" y="131"/>
                    <a:pt x="299" y="86"/>
                  </a:cubicBezTo>
                  <a:lnTo>
                    <a:pt x="299" y="86"/>
                  </a:lnTo>
                  <a:cubicBezTo>
                    <a:pt x="269" y="0"/>
                    <a:pt x="119" y="96"/>
                    <a:pt x="119" y="96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8" name="Freeform 60">
              <a:extLst>
                <a:ext uri="{FF2B5EF4-FFF2-40B4-BE49-F238E27FC236}">
                  <a16:creationId xmlns:a16="http://schemas.microsoft.com/office/drawing/2014/main" id="{B0661924-8E6F-C84D-8E50-0DBB3658FE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45081" y="6698705"/>
              <a:ext cx="296624" cy="197750"/>
            </a:xfrm>
            <a:custGeom>
              <a:avLst/>
              <a:gdLst>
                <a:gd name="T0" fmla="*/ 13 w 239"/>
                <a:gd name="T1" fmla="*/ 42 h 157"/>
                <a:gd name="T2" fmla="*/ 13 w 239"/>
                <a:gd name="T3" fmla="*/ 42 h 157"/>
                <a:gd name="T4" fmla="*/ 6 w 239"/>
                <a:gd name="T5" fmla="*/ 61 h 157"/>
                <a:gd name="T6" fmla="*/ 6 w 239"/>
                <a:gd name="T7" fmla="*/ 61 h 157"/>
                <a:gd name="T8" fmla="*/ 111 w 239"/>
                <a:gd name="T9" fmla="*/ 147 h 157"/>
                <a:gd name="T10" fmla="*/ 111 w 239"/>
                <a:gd name="T11" fmla="*/ 147 h 157"/>
                <a:gd name="T12" fmla="*/ 237 w 239"/>
                <a:gd name="T13" fmla="*/ 94 h 157"/>
                <a:gd name="T14" fmla="*/ 237 w 239"/>
                <a:gd name="T15" fmla="*/ 94 h 157"/>
                <a:gd name="T16" fmla="*/ 235 w 239"/>
                <a:gd name="T17" fmla="*/ 74 h 157"/>
                <a:gd name="T18" fmla="*/ 235 w 239"/>
                <a:gd name="T19" fmla="*/ 74 h 157"/>
                <a:gd name="T20" fmla="*/ 132 w 239"/>
                <a:gd name="T21" fmla="*/ 7 h 157"/>
                <a:gd name="T22" fmla="*/ 132 w 239"/>
                <a:gd name="T23" fmla="*/ 7 h 157"/>
                <a:gd name="T24" fmla="*/ 13 w 239"/>
                <a:gd name="T25" fmla="*/ 42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9" h="157">
                  <a:moveTo>
                    <a:pt x="13" y="42"/>
                  </a:moveTo>
                  <a:lnTo>
                    <a:pt x="13" y="42"/>
                  </a:lnTo>
                  <a:cubicBezTo>
                    <a:pt x="9" y="48"/>
                    <a:pt x="6" y="54"/>
                    <a:pt x="6" y="61"/>
                  </a:cubicBezTo>
                  <a:lnTo>
                    <a:pt x="6" y="61"/>
                  </a:lnTo>
                  <a:cubicBezTo>
                    <a:pt x="0" y="100"/>
                    <a:pt x="47" y="138"/>
                    <a:pt x="111" y="147"/>
                  </a:cubicBezTo>
                  <a:lnTo>
                    <a:pt x="111" y="147"/>
                  </a:lnTo>
                  <a:cubicBezTo>
                    <a:pt x="175" y="156"/>
                    <a:pt x="231" y="132"/>
                    <a:pt x="237" y="94"/>
                  </a:cubicBezTo>
                  <a:lnTo>
                    <a:pt x="237" y="94"/>
                  </a:lnTo>
                  <a:cubicBezTo>
                    <a:pt x="238" y="88"/>
                    <a:pt x="237" y="81"/>
                    <a:pt x="235" y="74"/>
                  </a:cubicBezTo>
                  <a:lnTo>
                    <a:pt x="235" y="74"/>
                  </a:lnTo>
                  <a:cubicBezTo>
                    <a:pt x="225" y="43"/>
                    <a:pt x="184" y="15"/>
                    <a:pt x="132" y="7"/>
                  </a:cubicBezTo>
                  <a:lnTo>
                    <a:pt x="132" y="7"/>
                  </a:lnTo>
                  <a:cubicBezTo>
                    <a:pt x="78" y="0"/>
                    <a:pt x="31" y="14"/>
                    <a:pt x="13" y="42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59" name="Freeform 61">
              <a:extLst>
                <a:ext uri="{FF2B5EF4-FFF2-40B4-BE49-F238E27FC236}">
                  <a16:creationId xmlns:a16="http://schemas.microsoft.com/office/drawing/2014/main" id="{214CEDFE-7C34-5149-AED9-ECB23D1458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61560" y="6698706"/>
              <a:ext cx="280145" cy="115351"/>
            </a:xfrm>
            <a:custGeom>
              <a:avLst/>
              <a:gdLst>
                <a:gd name="T0" fmla="*/ 0 w 223"/>
                <a:gd name="T1" fmla="*/ 42 h 91"/>
                <a:gd name="T2" fmla="*/ 0 w 223"/>
                <a:gd name="T3" fmla="*/ 42 h 91"/>
                <a:gd name="T4" fmla="*/ 107 w 223"/>
                <a:gd name="T5" fmla="*/ 84 h 91"/>
                <a:gd name="T6" fmla="*/ 107 w 223"/>
                <a:gd name="T7" fmla="*/ 84 h 91"/>
                <a:gd name="T8" fmla="*/ 222 w 223"/>
                <a:gd name="T9" fmla="*/ 74 h 91"/>
                <a:gd name="T10" fmla="*/ 222 w 223"/>
                <a:gd name="T11" fmla="*/ 74 h 91"/>
                <a:gd name="T12" fmla="*/ 119 w 223"/>
                <a:gd name="T13" fmla="*/ 7 h 91"/>
                <a:gd name="T14" fmla="*/ 119 w 223"/>
                <a:gd name="T15" fmla="*/ 7 h 91"/>
                <a:gd name="T16" fmla="*/ 0 w 223"/>
                <a:gd name="T17" fmla="*/ 42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3" h="91">
                  <a:moveTo>
                    <a:pt x="0" y="42"/>
                  </a:moveTo>
                  <a:lnTo>
                    <a:pt x="0" y="42"/>
                  </a:lnTo>
                  <a:cubicBezTo>
                    <a:pt x="28" y="63"/>
                    <a:pt x="65" y="78"/>
                    <a:pt x="107" y="84"/>
                  </a:cubicBezTo>
                  <a:lnTo>
                    <a:pt x="107" y="84"/>
                  </a:lnTo>
                  <a:cubicBezTo>
                    <a:pt x="148" y="90"/>
                    <a:pt x="189" y="87"/>
                    <a:pt x="222" y="74"/>
                  </a:cubicBezTo>
                  <a:lnTo>
                    <a:pt x="222" y="74"/>
                  </a:lnTo>
                  <a:cubicBezTo>
                    <a:pt x="212" y="43"/>
                    <a:pt x="171" y="15"/>
                    <a:pt x="119" y="7"/>
                  </a:cubicBezTo>
                  <a:lnTo>
                    <a:pt x="119" y="7"/>
                  </a:lnTo>
                  <a:cubicBezTo>
                    <a:pt x="65" y="0"/>
                    <a:pt x="18" y="14"/>
                    <a:pt x="0" y="42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60" name="Freeform 62">
              <a:extLst>
                <a:ext uri="{FF2B5EF4-FFF2-40B4-BE49-F238E27FC236}">
                  <a16:creationId xmlns:a16="http://schemas.microsoft.com/office/drawing/2014/main" id="{81D39FF8-5420-D748-82F8-5E142BACCF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8602" y="6522928"/>
              <a:ext cx="373528" cy="252680"/>
            </a:xfrm>
            <a:custGeom>
              <a:avLst/>
              <a:gdLst>
                <a:gd name="T0" fmla="*/ 18 w 301"/>
                <a:gd name="T1" fmla="*/ 53 h 203"/>
                <a:gd name="T2" fmla="*/ 18 w 301"/>
                <a:gd name="T3" fmla="*/ 53 h 203"/>
                <a:gd name="T4" fmla="*/ 7 w 301"/>
                <a:gd name="T5" fmla="*/ 78 h 203"/>
                <a:gd name="T6" fmla="*/ 7 w 301"/>
                <a:gd name="T7" fmla="*/ 78 h 203"/>
                <a:gd name="T8" fmla="*/ 139 w 301"/>
                <a:gd name="T9" fmla="*/ 190 h 203"/>
                <a:gd name="T10" fmla="*/ 139 w 301"/>
                <a:gd name="T11" fmla="*/ 190 h 203"/>
                <a:gd name="T12" fmla="*/ 298 w 301"/>
                <a:gd name="T13" fmla="*/ 121 h 203"/>
                <a:gd name="T14" fmla="*/ 298 w 301"/>
                <a:gd name="T15" fmla="*/ 121 h 203"/>
                <a:gd name="T16" fmla="*/ 295 w 301"/>
                <a:gd name="T17" fmla="*/ 90 h 203"/>
                <a:gd name="T18" fmla="*/ 295 w 301"/>
                <a:gd name="T19" fmla="*/ 90 h 203"/>
                <a:gd name="T20" fmla="*/ 166 w 301"/>
                <a:gd name="T21" fmla="*/ 9 h 203"/>
                <a:gd name="T22" fmla="*/ 166 w 301"/>
                <a:gd name="T23" fmla="*/ 9 h 203"/>
                <a:gd name="T24" fmla="*/ 18 w 301"/>
                <a:gd name="T25" fmla="*/ 5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1" h="203">
                  <a:moveTo>
                    <a:pt x="18" y="53"/>
                  </a:moveTo>
                  <a:lnTo>
                    <a:pt x="18" y="53"/>
                  </a:lnTo>
                  <a:cubicBezTo>
                    <a:pt x="12" y="61"/>
                    <a:pt x="9" y="69"/>
                    <a:pt x="7" y="78"/>
                  </a:cubicBezTo>
                  <a:lnTo>
                    <a:pt x="7" y="78"/>
                  </a:lnTo>
                  <a:cubicBezTo>
                    <a:pt x="0" y="129"/>
                    <a:pt x="59" y="179"/>
                    <a:pt x="139" y="190"/>
                  </a:cubicBezTo>
                  <a:lnTo>
                    <a:pt x="139" y="190"/>
                  </a:lnTo>
                  <a:cubicBezTo>
                    <a:pt x="220" y="202"/>
                    <a:pt x="291" y="171"/>
                    <a:pt x="298" y="121"/>
                  </a:cubicBezTo>
                  <a:lnTo>
                    <a:pt x="298" y="121"/>
                  </a:lnTo>
                  <a:cubicBezTo>
                    <a:pt x="300" y="111"/>
                    <a:pt x="298" y="100"/>
                    <a:pt x="295" y="90"/>
                  </a:cubicBezTo>
                  <a:lnTo>
                    <a:pt x="295" y="90"/>
                  </a:lnTo>
                  <a:cubicBezTo>
                    <a:pt x="280" y="52"/>
                    <a:pt x="229" y="19"/>
                    <a:pt x="166" y="9"/>
                  </a:cubicBezTo>
                  <a:lnTo>
                    <a:pt x="166" y="9"/>
                  </a:lnTo>
                  <a:cubicBezTo>
                    <a:pt x="100" y="0"/>
                    <a:pt x="41" y="19"/>
                    <a:pt x="18" y="53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61" name="Freeform 63">
              <a:extLst>
                <a:ext uri="{FF2B5EF4-FFF2-40B4-BE49-F238E27FC236}">
                  <a16:creationId xmlns:a16="http://schemas.microsoft.com/office/drawing/2014/main" id="{2D4095A3-DC21-9E41-BF86-9104D82257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50575" y="6522927"/>
              <a:ext cx="346060" cy="148310"/>
            </a:xfrm>
            <a:custGeom>
              <a:avLst/>
              <a:gdLst>
                <a:gd name="T0" fmla="*/ 0 w 278"/>
                <a:gd name="T1" fmla="*/ 53 h 118"/>
                <a:gd name="T2" fmla="*/ 0 w 278"/>
                <a:gd name="T3" fmla="*/ 53 h 118"/>
                <a:gd name="T4" fmla="*/ 129 w 278"/>
                <a:gd name="T5" fmla="*/ 110 h 118"/>
                <a:gd name="T6" fmla="*/ 129 w 278"/>
                <a:gd name="T7" fmla="*/ 110 h 118"/>
                <a:gd name="T8" fmla="*/ 277 w 278"/>
                <a:gd name="T9" fmla="*/ 90 h 118"/>
                <a:gd name="T10" fmla="*/ 277 w 278"/>
                <a:gd name="T11" fmla="*/ 90 h 118"/>
                <a:gd name="T12" fmla="*/ 148 w 278"/>
                <a:gd name="T13" fmla="*/ 9 h 118"/>
                <a:gd name="T14" fmla="*/ 148 w 278"/>
                <a:gd name="T15" fmla="*/ 9 h 118"/>
                <a:gd name="T16" fmla="*/ 0 w 278"/>
                <a:gd name="T17" fmla="*/ 53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8" h="118">
                  <a:moveTo>
                    <a:pt x="0" y="53"/>
                  </a:moveTo>
                  <a:lnTo>
                    <a:pt x="0" y="53"/>
                  </a:lnTo>
                  <a:cubicBezTo>
                    <a:pt x="31" y="81"/>
                    <a:pt x="77" y="102"/>
                    <a:pt x="129" y="110"/>
                  </a:cubicBezTo>
                  <a:lnTo>
                    <a:pt x="129" y="110"/>
                  </a:lnTo>
                  <a:cubicBezTo>
                    <a:pt x="186" y="117"/>
                    <a:pt x="237" y="110"/>
                    <a:pt x="277" y="90"/>
                  </a:cubicBezTo>
                  <a:lnTo>
                    <a:pt x="277" y="90"/>
                  </a:lnTo>
                  <a:cubicBezTo>
                    <a:pt x="262" y="52"/>
                    <a:pt x="211" y="19"/>
                    <a:pt x="148" y="9"/>
                  </a:cubicBezTo>
                  <a:lnTo>
                    <a:pt x="148" y="9"/>
                  </a:lnTo>
                  <a:cubicBezTo>
                    <a:pt x="82" y="0"/>
                    <a:pt x="23" y="19"/>
                    <a:pt x="0" y="53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62" name="Freeform 64">
              <a:extLst>
                <a:ext uri="{FF2B5EF4-FFF2-40B4-BE49-F238E27FC236}">
                  <a16:creationId xmlns:a16="http://schemas.microsoft.com/office/drawing/2014/main" id="{41C07AC1-99A5-5C42-937F-B412147F9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23107" y="6352641"/>
              <a:ext cx="417472" cy="285639"/>
            </a:xfrm>
            <a:custGeom>
              <a:avLst/>
              <a:gdLst>
                <a:gd name="T0" fmla="*/ 11 w 336"/>
                <a:gd name="T1" fmla="*/ 76 h 229"/>
                <a:gd name="T2" fmla="*/ 11 w 336"/>
                <a:gd name="T3" fmla="*/ 76 h 229"/>
                <a:gd name="T4" fmla="*/ 8 w 336"/>
                <a:gd name="T5" fmla="*/ 90 h 229"/>
                <a:gd name="T6" fmla="*/ 8 w 336"/>
                <a:gd name="T7" fmla="*/ 90 h 229"/>
                <a:gd name="T8" fmla="*/ 156 w 336"/>
                <a:gd name="T9" fmla="*/ 214 h 229"/>
                <a:gd name="T10" fmla="*/ 156 w 336"/>
                <a:gd name="T11" fmla="*/ 214 h 229"/>
                <a:gd name="T12" fmla="*/ 333 w 336"/>
                <a:gd name="T13" fmla="*/ 137 h 229"/>
                <a:gd name="T14" fmla="*/ 333 w 336"/>
                <a:gd name="T15" fmla="*/ 137 h 229"/>
                <a:gd name="T16" fmla="*/ 328 w 336"/>
                <a:gd name="T17" fmla="*/ 101 h 229"/>
                <a:gd name="T18" fmla="*/ 328 w 336"/>
                <a:gd name="T19" fmla="*/ 101 h 229"/>
                <a:gd name="T20" fmla="*/ 185 w 336"/>
                <a:gd name="T21" fmla="*/ 12 h 229"/>
                <a:gd name="T22" fmla="*/ 185 w 336"/>
                <a:gd name="T23" fmla="*/ 12 h 229"/>
                <a:gd name="T24" fmla="*/ 11 w 336"/>
                <a:gd name="T25" fmla="*/ 7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6" h="229">
                  <a:moveTo>
                    <a:pt x="11" y="76"/>
                  </a:moveTo>
                  <a:lnTo>
                    <a:pt x="11" y="76"/>
                  </a:lnTo>
                  <a:cubicBezTo>
                    <a:pt x="10" y="81"/>
                    <a:pt x="8" y="85"/>
                    <a:pt x="8" y="90"/>
                  </a:cubicBezTo>
                  <a:lnTo>
                    <a:pt x="8" y="90"/>
                  </a:lnTo>
                  <a:cubicBezTo>
                    <a:pt x="0" y="145"/>
                    <a:pt x="66" y="202"/>
                    <a:pt x="156" y="214"/>
                  </a:cubicBezTo>
                  <a:lnTo>
                    <a:pt x="156" y="214"/>
                  </a:lnTo>
                  <a:cubicBezTo>
                    <a:pt x="245" y="228"/>
                    <a:pt x="325" y="193"/>
                    <a:pt x="333" y="137"/>
                  </a:cubicBezTo>
                  <a:lnTo>
                    <a:pt x="333" y="137"/>
                  </a:lnTo>
                  <a:cubicBezTo>
                    <a:pt x="335" y="125"/>
                    <a:pt x="333" y="113"/>
                    <a:pt x="328" y="101"/>
                  </a:cubicBezTo>
                  <a:lnTo>
                    <a:pt x="328" y="101"/>
                  </a:lnTo>
                  <a:cubicBezTo>
                    <a:pt x="311" y="59"/>
                    <a:pt x="255" y="22"/>
                    <a:pt x="185" y="12"/>
                  </a:cubicBezTo>
                  <a:lnTo>
                    <a:pt x="185" y="12"/>
                  </a:lnTo>
                  <a:cubicBezTo>
                    <a:pt x="103" y="0"/>
                    <a:pt x="29" y="29"/>
                    <a:pt x="11" y="76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63" name="Freeform 65">
              <a:extLst>
                <a:ext uri="{FF2B5EF4-FFF2-40B4-BE49-F238E27FC236}">
                  <a16:creationId xmlns:a16="http://schemas.microsoft.com/office/drawing/2014/main" id="{FD2F66D6-71B8-D34F-83C0-A035E3A4C0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9588" y="6352643"/>
              <a:ext cx="395500" cy="170286"/>
            </a:xfrm>
            <a:custGeom>
              <a:avLst/>
              <a:gdLst>
                <a:gd name="T0" fmla="*/ 0 w 318"/>
                <a:gd name="T1" fmla="*/ 76 h 135"/>
                <a:gd name="T2" fmla="*/ 0 w 318"/>
                <a:gd name="T3" fmla="*/ 76 h 135"/>
                <a:gd name="T4" fmla="*/ 152 w 318"/>
                <a:gd name="T5" fmla="*/ 129 h 135"/>
                <a:gd name="T6" fmla="*/ 152 w 318"/>
                <a:gd name="T7" fmla="*/ 129 h 135"/>
                <a:gd name="T8" fmla="*/ 303 w 318"/>
                <a:gd name="T9" fmla="*/ 109 h 135"/>
                <a:gd name="T10" fmla="*/ 303 w 318"/>
                <a:gd name="T11" fmla="*/ 109 h 135"/>
                <a:gd name="T12" fmla="*/ 317 w 318"/>
                <a:gd name="T13" fmla="*/ 101 h 135"/>
                <a:gd name="T14" fmla="*/ 317 w 318"/>
                <a:gd name="T15" fmla="*/ 101 h 135"/>
                <a:gd name="T16" fmla="*/ 174 w 318"/>
                <a:gd name="T17" fmla="*/ 12 h 135"/>
                <a:gd name="T18" fmla="*/ 174 w 318"/>
                <a:gd name="T19" fmla="*/ 12 h 135"/>
                <a:gd name="T20" fmla="*/ 0 w 318"/>
                <a:gd name="T21" fmla="*/ 7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8" h="135">
                  <a:moveTo>
                    <a:pt x="0" y="76"/>
                  </a:moveTo>
                  <a:lnTo>
                    <a:pt x="0" y="76"/>
                  </a:lnTo>
                  <a:cubicBezTo>
                    <a:pt x="37" y="104"/>
                    <a:pt x="90" y="124"/>
                    <a:pt x="152" y="129"/>
                  </a:cubicBezTo>
                  <a:lnTo>
                    <a:pt x="152" y="129"/>
                  </a:lnTo>
                  <a:cubicBezTo>
                    <a:pt x="207" y="134"/>
                    <a:pt x="261" y="127"/>
                    <a:pt x="303" y="109"/>
                  </a:cubicBezTo>
                  <a:lnTo>
                    <a:pt x="303" y="109"/>
                  </a:lnTo>
                  <a:cubicBezTo>
                    <a:pt x="308" y="106"/>
                    <a:pt x="313" y="104"/>
                    <a:pt x="317" y="101"/>
                  </a:cubicBezTo>
                  <a:lnTo>
                    <a:pt x="317" y="101"/>
                  </a:lnTo>
                  <a:cubicBezTo>
                    <a:pt x="300" y="59"/>
                    <a:pt x="244" y="22"/>
                    <a:pt x="174" y="12"/>
                  </a:cubicBezTo>
                  <a:lnTo>
                    <a:pt x="174" y="12"/>
                  </a:lnTo>
                  <a:cubicBezTo>
                    <a:pt x="92" y="0"/>
                    <a:pt x="18" y="29"/>
                    <a:pt x="0" y="76"/>
                  </a:cubicBezTo>
                </a:path>
              </a:pathLst>
            </a:custGeom>
            <a:solidFill>
              <a:srgbClr val="000000">
                <a:alpha val="10000"/>
              </a:srgb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64" name="Freeform 66">
              <a:extLst>
                <a:ext uri="{FF2B5EF4-FFF2-40B4-BE49-F238E27FC236}">
                  <a16:creationId xmlns:a16="http://schemas.microsoft.com/office/drawing/2014/main" id="{DBFF79A8-895F-D942-BEB7-2EA2B9295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6632" y="6182357"/>
              <a:ext cx="472402" cy="302116"/>
            </a:xfrm>
            <a:custGeom>
              <a:avLst/>
              <a:gdLst>
                <a:gd name="T0" fmla="*/ 231 w 381"/>
                <a:gd name="T1" fmla="*/ 103 h 243"/>
                <a:gd name="T2" fmla="*/ 235 w 381"/>
                <a:gd name="T3" fmla="*/ 30 h 243"/>
                <a:gd name="T4" fmla="*/ 235 w 381"/>
                <a:gd name="T5" fmla="*/ 30 h 243"/>
                <a:gd name="T6" fmla="*/ 376 w 381"/>
                <a:gd name="T7" fmla="*/ 146 h 243"/>
                <a:gd name="T8" fmla="*/ 376 w 381"/>
                <a:gd name="T9" fmla="*/ 146 h 243"/>
                <a:gd name="T10" fmla="*/ 181 w 381"/>
                <a:gd name="T11" fmla="*/ 232 h 243"/>
                <a:gd name="T12" fmla="*/ 181 w 381"/>
                <a:gd name="T13" fmla="*/ 232 h 243"/>
                <a:gd name="T14" fmla="*/ 6 w 381"/>
                <a:gd name="T15" fmla="*/ 112 h 243"/>
                <a:gd name="T16" fmla="*/ 6 w 381"/>
                <a:gd name="T17" fmla="*/ 112 h 243"/>
                <a:gd name="T18" fmla="*/ 231 w 381"/>
                <a:gd name="T19" fmla="*/ 103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1" h="243">
                  <a:moveTo>
                    <a:pt x="231" y="103"/>
                  </a:moveTo>
                  <a:lnTo>
                    <a:pt x="235" y="30"/>
                  </a:lnTo>
                  <a:lnTo>
                    <a:pt x="235" y="30"/>
                  </a:lnTo>
                  <a:cubicBezTo>
                    <a:pt x="320" y="47"/>
                    <a:pt x="380" y="95"/>
                    <a:pt x="376" y="146"/>
                  </a:cubicBezTo>
                  <a:lnTo>
                    <a:pt x="376" y="146"/>
                  </a:lnTo>
                  <a:cubicBezTo>
                    <a:pt x="371" y="203"/>
                    <a:pt x="283" y="242"/>
                    <a:pt x="181" y="232"/>
                  </a:cubicBezTo>
                  <a:lnTo>
                    <a:pt x="181" y="232"/>
                  </a:lnTo>
                  <a:cubicBezTo>
                    <a:pt x="79" y="223"/>
                    <a:pt x="0" y="169"/>
                    <a:pt x="6" y="112"/>
                  </a:cubicBezTo>
                  <a:lnTo>
                    <a:pt x="6" y="112"/>
                  </a:lnTo>
                  <a:cubicBezTo>
                    <a:pt x="31" y="0"/>
                    <a:pt x="231" y="103"/>
                    <a:pt x="231" y="103"/>
                  </a:cubicBezTo>
                </a:path>
              </a:pathLst>
            </a:custGeom>
            <a:solidFill>
              <a:srgbClr val="E4E6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65" name="Freeform 67">
              <a:extLst>
                <a:ext uri="{FF2B5EF4-FFF2-40B4-BE49-F238E27FC236}">
                  <a16:creationId xmlns:a16="http://schemas.microsoft.com/office/drawing/2014/main" id="{E151FC04-49F1-4E41-8D92-35AF5AD5AF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2613" y="11878647"/>
              <a:ext cx="7734210" cy="32959"/>
            </a:xfrm>
            <a:custGeom>
              <a:avLst/>
              <a:gdLst>
                <a:gd name="T0" fmla="*/ 6197 w 6211"/>
                <a:gd name="T1" fmla="*/ 26 h 27"/>
                <a:gd name="T2" fmla="*/ 13 w 6211"/>
                <a:gd name="T3" fmla="*/ 26 h 27"/>
                <a:gd name="T4" fmla="*/ 13 w 6211"/>
                <a:gd name="T5" fmla="*/ 26 h 27"/>
                <a:gd name="T6" fmla="*/ 0 w 6211"/>
                <a:gd name="T7" fmla="*/ 13 h 27"/>
                <a:gd name="T8" fmla="*/ 0 w 6211"/>
                <a:gd name="T9" fmla="*/ 13 h 27"/>
                <a:gd name="T10" fmla="*/ 13 w 6211"/>
                <a:gd name="T11" fmla="*/ 0 h 27"/>
                <a:gd name="T12" fmla="*/ 6197 w 6211"/>
                <a:gd name="T13" fmla="*/ 0 h 27"/>
                <a:gd name="T14" fmla="*/ 6197 w 6211"/>
                <a:gd name="T15" fmla="*/ 0 h 27"/>
                <a:gd name="T16" fmla="*/ 6210 w 6211"/>
                <a:gd name="T17" fmla="*/ 13 h 27"/>
                <a:gd name="T18" fmla="*/ 6210 w 6211"/>
                <a:gd name="T19" fmla="*/ 13 h 27"/>
                <a:gd name="T20" fmla="*/ 6197 w 6211"/>
                <a:gd name="T2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211" h="27">
                  <a:moveTo>
                    <a:pt x="6197" y="26"/>
                  </a:moveTo>
                  <a:lnTo>
                    <a:pt x="13" y="26"/>
                  </a:ln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lnTo>
                    <a:pt x="0" y="13"/>
                  </a:lnTo>
                  <a:cubicBezTo>
                    <a:pt x="0" y="5"/>
                    <a:pt x="6" y="0"/>
                    <a:pt x="13" y="0"/>
                  </a:cubicBezTo>
                  <a:lnTo>
                    <a:pt x="6197" y="0"/>
                  </a:lnTo>
                  <a:lnTo>
                    <a:pt x="6197" y="0"/>
                  </a:lnTo>
                  <a:cubicBezTo>
                    <a:pt x="6204" y="0"/>
                    <a:pt x="6210" y="5"/>
                    <a:pt x="6210" y="13"/>
                  </a:cubicBezTo>
                  <a:lnTo>
                    <a:pt x="6210" y="13"/>
                  </a:lnTo>
                  <a:cubicBezTo>
                    <a:pt x="6210" y="20"/>
                    <a:pt x="6204" y="26"/>
                    <a:pt x="6197" y="2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66" name="Freeform 68">
              <a:extLst>
                <a:ext uri="{FF2B5EF4-FFF2-40B4-BE49-F238E27FC236}">
                  <a16:creationId xmlns:a16="http://schemas.microsoft.com/office/drawing/2014/main" id="{6EE33E38-97B3-BC49-850F-1B3E59D53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2551" y="8148871"/>
              <a:ext cx="373528" cy="2427927"/>
            </a:xfrm>
            <a:custGeom>
              <a:avLst/>
              <a:gdLst>
                <a:gd name="T0" fmla="*/ 288 w 299"/>
                <a:gd name="T1" fmla="*/ 1948 h 1949"/>
                <a:gd name="T2" fmla="*/ 288 w 299"/>
                <a:gd name="T3" fmla="*/ 1948 h 1949"/>
                <a:gd name="T4" fmla="*/ 280 w 299"/>
                <a:gd name="T5" fmla="*/ 1941 h 1949"/>
                <a:gd name="T6" fmla="*/ 1 w 299"/>
                <a:gd name="T7" fmla="*/ 10 h 1949"/>
                <a:gd name="T8" fmla="*/ 1 w 299"/>
                <a:gd name="T9" fmla="*/ 10 h 1949"/>
                <a:gd name="T10" fmla="*/ 8 w 299"/>
                <a:gd name="T11" fmla="*/ 1 h 1949"/>
                <a:gd name="T12" fmla="*/ 8 w 299"/>
                <a:gd name="T13" fmla="*/ 1 h 1949"/>
                <a:gd name="T14" fmla="*/ 17 w 299"/>
                <a:gd name="T15" fmla="*/ 8 h 1949"/>
                <a:gd name="T16" fmla="*/ 297 w 299"/>
                <a:gd name="T17" fmla="*/ 1938 h 1949"/>
                <a:gd name="T18" fmla="*/ 297 w 299"/>
                <a:gd name="T19" fmla="*/ 1938 h 1949"/>
                <a:gd name="T20" fmla="*/ 289 w 299"/>
                <a:gd name="T21" fmla="*/ 1948 h 1949"/>
                <a:gd name="T22" fmla="*/ 289 w 299"/>
                <a:gd name="T23" fmla="*/ 1948 h 1949"/>
                <a:gd name="T24" fmla="*/ 288 w 299"/>
                <a:gd name="T25" fmla="*/ 1948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9" h="1949">
                  <a:moveTo>
                    <a:pt x="288" y="1948"/>
                  </a:moveTo>
                  <a:lnTo>
                    <a:pt x="288" y="1948"/>
                  </a:lnTo>
                  <a:cubicBezTo>
                    <a:pt x="284" y="1948"/>
                    <a:pt x="280" y="1945"/>
                    <a:pt x="280" y="1941"/>
                  </a:cubicBezTo>
                  <a:lnTo>
                    <a:pt x="1" y="10"/>
                  </a:lnTo>
                  <a:lnTo>
                    <a:pt x="1" y="10"/>
                  </a:lnTo>
                  <a:cubicBezTo>
                    <a:pt x="0" y="5"/>
                    <a:pt x="3" y="1"/>
                    <a:pt x="8" y="1"/>
                  </a:cubicBezTo>
                  <a:lnTo>
                    <a:pt x="8" y="1"/>
                  </a:lnTo>
                  <a:cubicBezTo>
                    <a:pt x="12" y="0"/>
                    <a:pt x="17" y="3"/>
                    <a:pt x="17" y="8"/>
                  </a:cubicBezTo>
                  <a:lnTo>
                    <a:pt x="297" y="1938"/>
                  </a:lnTo>
                  <a:lnTo>
                    <a:pt x="297" y="1938"/>
                  </a:lnTo>
                  <a:cubicBezTo>
                    <a:pt x="298" y="1943"/>
                    <a:pt x="294" y="1948"/>
                    <a:pt x="289" y="1948"/>
                  </a:cubicBezTo>
                  <a:lnTo>
                    <a:pt x="289" y="1948"/>
                  </a:lnTo>
                  <a:lnTo>
                    <a:pt x="288" y="1948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67" name="Freeform 69">
            <a:extLst>
              <a:ext uri="{FF2B5EF4-FFF2-40B4-BE49-F238E27FC236}">
                <a16:creationId xmlns:a16="http://schemas.microsoft.com/office/drawing/2014/main" id="{78D4857C-4790-3E42-AA12-2DBE58EB84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578830" y="2679"/>
            <a:ext cx="11799065" cy="13710643"/>
          </a:xfrm>
          <a:custGeom>
            <a:avLst/>
            <a:gdLst>
              <a:gd name="T0" fmla="*/ 9471 w 9472"/>
              <a:gd name="T1" fmla="*/ 11007 h 11008"/>
              <a:gd name="T2" fmla="*/ 0 w 9472"/>
              <a:gd name="T3" fmla="*/ 11007 h 11008"/>
              <a:gd name="T4" fmla="*/ 0 w 9472"/>
              <a:gd name="T5" fmla="*/ 0 h 11008"/>
              <a:gd name="T6" fmla="*/ 9471 w 9472"/>
              <a:gd name="T7" fmla="*/ 0 h 11008"/>
              <a:gd name="T8" fmla="*/ 9471 w 9472"/>
              <a:gd name="T9" fmla="*/ 11007 h 1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472" h="11008">
                <a:moveTo>
                  <a:pt x="9471" y="11007"/>
                </a:moveTo>
                <a:lnTo>
                  <a:pt x="0" y="11007"/>
                </a:lnTo>
                <a:lnTo>
                  <a:pt x="0" y="0"/>
                </a:lnTo>
                <a:lnTo>
                  <a:pt x="9471" y="0"/>
                </a:lnTo>
                <a:lnTo>
                  <a:pt x="9471" y="11007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68" name="Freeform 70">
            <a:extLst>
              <a:ext uri="{FF2B5EF4-FFF2-40B4-BE49-F238E27FC236}">
                <a16:creationId xmlns:a16="http://schemas.microsoft.com/office/drawing/2014/main" id="{CD437495-E6EA-9845-A417-51512A39AA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87495" y="2681"/>
            <a:ext cx="7190400" cy="8003369"/>
          </a:xfrm>
          <a:custGeom>
            <a:avLst/>
            <a:gdLst>
              <a:gd name="T0" fmla="*/ 370 w 5772"/>
              <a:gd name="T1" fmla="*/ 1358 h 6427"/>
              <a:gd name="T2" fmla="*/ 370 w 5772"/>
              <a:gd name="T3" fmla="*/ 1358 h 6427"/>
              <a:gd name="T4" fmla="*/ 1203 w 5772"/>
              <a:gd name="T5" fmla="*/ 0 h 6427"/>
              <a:gd name="T6" fmla="*/ 5771 w 5772"/>
              <a:gd name="T7" fmla="*/ 0 h 6427"/>
              <a:gd name="T8" fmla="*/ 5771 w 5772"/>
              <a:gd name="T9" fmla="*/ 5897 h 6427"/>
              <a:gd name="T10" fmla="*/ 5771 w 5772"/>
              <a:gd name="T11" fmla="*/ 5897 h 6427"/>
              <a:gd name="T12" fmla="*/ 5284 w 5772"/>
              <a:gd name="T13" fmla="*/ 6102 h 6427"/>
              <a:gd name="T14" fmla="*/ 5284 w 5772"/>
              <a:gd name="T15" fmla="*/ 6102 h 6427"/>
              <a:gd name="T16" fmla="*/ 1636 w 5772"/>
              <a:gd name="T17" fmla="*/ 3662 h 6427"/>
              <a:gd name="T18" fmla="*/ 1636 w 5772"/>
              <a:gd name="T19" fmla="*/ 3662 h 6427"/>
              <a:gd name="T20" fmla="*/ 370 w 5772"/>
              <a:gd name="T21" fmla="*/ 1358 h 6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772" h="6427">
                <a:moveTo>
                  <a:pt x="370" y="1358"/>
                </a:moveTo>
                <a:lnTo>
                  <a:pt x="370" y="1358"/>
                </a:lnTo>
                <a:cubicBezTo>
                  <a:pt x="370" y="1358"/>
                  <a:pt x="577" y="632"/>
                  <a:pt x="1203" y="0"/>
                </a:cubicBezTo>
                <a:lnTo>
                  <a:pt x="5771" y="0"/>
                </a:lnTo>
                <a:lnTo>
                  <a:pt x="5771" y="5897"/>
                </a:lnTo>
                <a:lnTo>
                  <a:pt x="5771" y="5897"/>
                </a:lnTo>
                <a:cubicBezTo>
                  <a:pt x="5631" y="5987"/>
                  <a:pt x="5469" y="6059"/>
                  <a:pt x="5284" y="6102"/>
                </a:cubicBezTo>
                <a:lnTo>
                  <a:pt x="5284" y="6102"/>
                </a:lnTo>
                <a:cubicBezTo>
                  <a:pt x="3885" y="6426"/>
                  <a:pt x="3272" y="4183"/>
                  <a:pt x="1636" y="3662"/>
                </a:cubicBezTo>
                <a:lnTo>
                  <a:pt x="1636" y="3662"/>
                </a:lnTo>
                <a:cubicBezTo>
                  <a:pt x="0" y="3141"/>
                  <a:pt x="370" y="1358"/>
                  <a:pt x="370" y="1358"/>
                </a:cubicBez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69" name="Freeform 177">
            <a:extLst>
              <a:ext uri="{FF2B5EF4-FFF2-40B4-BE49-F238E27FC236}">
                <a16:creationId xmlns:a16="http://schemas.microsoft.com/office/drawing/2014/main" id="{EA115A06-48C4-A947-8DDB-8EF93BE97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89286" y="6825043"/>
            <a:ext cx="1076637" cy="878887"/>
          </a:xfrm>
          <a:custGeom>
            <a:avLst/>
            <a:gdLst>
              <a:gd name="T0" fmla="*/ 274 w 863"/>
              <a:gd name="T1" fmla="*/ 665 h 706"/>
              <a:gd name="T2" fmla="*/ 353 w 863"/>
              <a:gd name="T3" fmla="*/ 117 h 706"/>
              <a:gd name="T4" fmla="*/ 373 w 863"/>
              <a:gd name="T5" fmla="*/ 78 h 706"/>
              <a:gd name="T6" fmla="*/ 254 w 863"/>
              <a:gd name="T7" fmla="*/ 78 h 706"/>
              <a:gd name="T8" fmla="*/ 235 w 863"/>
              <a:gd name="T9" fmla="*/ 685 h 706"/>
              <a:gd name="T10" fmla="*/ 254 w 863"/>
              <a:gd name="T11" fmla="*/ 705 h 706"/>
              <a:gd name="T12" fmla="*/ 373 w 863"/>
              <a:gd name="T13" fmla="*/ 705 h 706"/>
              <a:gd name="T14" fmla="*/ 392 w 863"/>
              <a:gd name="T15" fmla="*/ 97 h 706"/>
              <a:gd name="T16" fmla="*/ 373 w 863"/>
              <a:gd name="T17" fmla="*/ 78 h 706"/>
              <a:gd name="T18" fmla="*/ 745 w 863"/>
              <a:gd name="T19" fmla="*/ 665 h 706"/>
              <a:gd name="T20" fmla="*/ 823 w 863"/>
              <a:gd name="T21" fmla="*/ 39 h 706"/>
              <a:gd name="T22" fmla="*/ 843 w 863"/>
              <a:gd name="T23" fmla="*/ 0 h 706"/>
              <a:gd name="T24" fmla="*/ 725 w 863"/>
              <a:gd name="T25" fmla="*/ 0 h 706"/>
              <a:gd name="T26" fmla="*/ 705 w 863"/>
              <a:gd name="T27" fmla="*/ 685 h 706"/>
              <a:gd name="T28" fmla="*/ 725 w 863"/>
              <a:gd name="T29" fmla="*/ 705 h 706"/>
              <a:gd name="T30" fmla="*/ 843 w 863"/>
              <a:gd name="T31" fmla="*/ 705 h 706"/>
              <a:gd name="T32" fmla="*/ 862 w 863"/>
              <a:gd name="T33" fmla="*/ 20 h 706"/>
              <a:gd name="T34" fmla="*/ 843 w 863"/>
              <a:gd name="T35" fmla="*/ 0 h 706"/>
              <a:gd name="T36" fmla="*/ 510 w 863"/>
              <a:gd name="T37" fmla="*/ 665 h 706"/>
              <a:gd name="T38" fmla="*/ 588 w 863"/>
              <a:gd name="T39" fmla="*/ 351 h 706"/>
              <a:gd name="T40" fmla="*/ 607 w 863"/>
              <a:gd name="T41" fmla="*/ 312 h 706"/>
              <a:gd name="T42" fmla="*/ 490 w 863"/>
              <a:gd name="T43" fmla="*/ 312 h 706"/>
              <a:gd name="T44" fmla="*/ 470 w 863"/>
              <a:gd name="T45" fmla="*/ 685 h 706"/>
              <a:gd name="T46" fmla="*/ 490 w 863"/>
              <a:gd name="T47" fmla="*/ 705 h 706"/>
              <a:gd name="T48" fmla="*/ 607 w 863"/>
              <a:gd name="T49" fmla="*/ 705 h 706"/>
              <a:gd name="T50" fmla="*/ 627 w 863"/>
              <a:gd name="T51" fmla="*/ 332 h 706"/>
              <a:gd name="T52" fmla="*/ 607 w 863"/>
              <a:gd name="T53" fmla="*/ 312 h 706"/>
              <a:gd name="T54" fmla="*/ 39 w 863"/>
              <a:gd name="T55" fmla="*/ 665 h 706"/>
              <a:gd name="T56" fmla="*/ 117 w 863"/>
              <a:gd name="T57" fmla="*/ 470 h 706"/>
              <a:gd name="T58" fmla="*/ 137 w 863"/>
              <a:gd name="T59" fmla="*/ 431 h 706"/>
              <a:gd name="T60" fmla="*/ 19 w 863"/>
              <a:gd name="T61" fmla="*/ 431 h 706"/>
              <a:gd name="T62" fmla="*/ 0 w 863"/>
              <a:gd name="T63" fmla="*/ 685 h 706"/>
              <a:gd name="T64" fmla="*/ 19 w 863"/>
              <a:gd name="T65" fmla="*/ 705 h 706"/>
              <a:gd name="T66" fmla="*/ 137 w 863"/>
              <a:gd name="T67" fmla="*/ 705 h 706"/>
              <a:gd name="T68" fmla="*/ 156 w 863"/>
              <a:gd name="T69" fmla="*/ 450 h 706"/>
              <a:gd name="T70" fmla="*/ 137 w 863"/>
              <a:gd name="T71" fmla="*/ 431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3" h="706">
                <a:moveTo>
                  <a:pt x="353" y="665"/>
                </a:moveTo>
                <a:lnTo>
                  <a:pt x="274" y="665"/>
                </a:lnTo>
                <a:lnTo>
                  <a:pt x="274" y="117"/>
                </a:lnTo>
                <a:lnTo>
                  <a:pt x="353" y="117"/>
                </a:lnTo>
                <a:lnTo>
                  <a:pt x="353" y="665"/>
                </a:lnTo>
                <a:close/>
                <a:moveTo>
                  <a:pt x="373" y="78"/>
                </a:moveTo>
                <a:lnTo>
                  <a:pt x="254" y="78"/>
                </a:lnTo>
                <a:lnTo>
                  <a:pt x="254" y="78"/>
                </a:lnTo>
                <a:cubicBezTo>
                  <a:pt x="244" y="78"/>
                  <a:pt x="235" y="86"/>
                  <a:pt x="235" y="97"/>
                </a:cubicBezTo>
                <a:lnTo>
                  <a:pt x="235" y="685"/>
                </a:lnTo>
                <a:lnTo>
                  <a:pt x="235" y="685"/>
                </a:lnTo>
                <a:cubicBezTo>
                  <a:pt x="235" y="696"/>
                  <a:pt x="244" y="705"/>
                  <a:pt x="254" y="705"/>
                </a:cubicBezTo>
                <a:lnTo>
                  <a:pt x="373" y="705"/>
                </a:lnTo>
                <a:lnTo>
                  <a:pt x="373" y="705"/>
                </a:lnTo>
                <a:cubicBezTo>
                  <a:pt x="383" y="705"/>
                  <a:pt x="392" y="696"/>
                  <a:pt x="392" y="685"/>
                </a:cubicBezTo>
                <a:lnTo>
                  <a:pt x="392" y="97"/>
                </a:lnTo>
                <a:lnTo>
                  <a:pt x="392" y="97"/>
                </a:lnTo>
                <a:cubicBezTo>
                  <a:pt x="392" y="86"/>
                  <a:pt x="383" y="78"/>
                  <a:pt x="373" y="78"/>
                </a:cubicBezTo>
                <a:close/>
                <a:moveTo>
                  <a:pt x="823" y="665"/>
                </a:moveTo>
                <a:lnTo>
                  <a:pt x="745" y="665"/>
                </a:lnTo>
                <a:lnTo>
                  <a:pt x="745" y="39"/>
                </a:lnTo>
                <a:lnTo>
                  <a:pt x="823" y="39"/>
                </a:lnTo>
                <a:lnTo>
                  <a:pt x="823" y="665"/>
                </a:lnTo>
                <a:close/>
                <a:moveTo>
                  <a:pt x="843" y="0"/>
                </a:moveTo>
                <a:lnTo>
                  <a:pt x="725" y="0"/>
                </a:lnTo>
                <a:lnTo>
                  <a:pt x="725" y="0"/>
                </a:lnTo>
                <a:cubicBezTo>
                  <a:pt x="714" y="0"/>
                  <a:pt x="705" y="9"/>
                  <a:pt x="705" y="20"/>
                </a:cubicBezTo>
                <a:lnTo>
                  <a:pt x="705" y="685"/>
                </a:lnTo>
                <a:lnTo>
                  <a:pt x="705" y="685"/>
                </a:lnTo>
                <a:cubicBezTo>
                  <a:pt x="705" y="696"/>
                  <a:pt x="714" y="705"/>
                  <a:pt x="725" y="705"/>
                </a:cubicBezTo>
                <a:lnTo>
                  <a:pt x="843" y="705"/>
                </a:lnTo>
                <a:lnTo>
                  <a:pt x="843" y="705"/>
                </a:lnTo>
                <a:cubicBezTo>
                  <a:pt x="853" y="705"/>
                  <a:pt x="862" y="696"/>
                  <a:pt x="862" y="685"/>
                </a:cubicBezTo>
                <a:lnTo>
                  <a:pt x="862" y="20"/>
                </a:lnTo>
                <a:lnTo>
                  <a:pt x="862" y="20"/>
                </a:lnTo>
                <a:cubicBezTo>
                  <a:pt x="862" y="9"/>
                  <a:pt x="853" y="0"/>
                  <a:pt x="843" y="0"/>
                </a:cubicBezTo>
                <a:close/>
                <a:moveTo>
                  <a:pt x="588" y="665"/>
                </a:moveTo>
                <a:lnTo>
                  <a:pt x="510" y="665"/>
                </a:lnTo>
                <a:lnTo>
                  <a:pt x="510" y="351"/>
                </a:lnTo>
                <a:lnTo>
                  <a:pt x="588" y="351"/>
                </a:lnTo>
                <a:lnTo>
                  <a:pt x="588" y="665"/>
                </a:lnTo>
                <a:close/>
                <a:moveTo>
                  <a:pt x="607" y="312"/>
                </a:moveTo>
                <a:lnTo>
                  <a:pt x="490" y="312"/>
                </a:lnTo>
                <a:lnTo>
                  <a:pt x="490" y="312"/>
                </a:lnTo>
                <a:cubicBezTo>
                  <a:pt x="479" y="312"/>
                  <a:pt x="470" y="322"/>
                  <a:pt x="470" y="332"/>
                </a:cubicBezTo>
                <a:lnTo>
                  <a:pt x="470" y="685"/>
                </a:lnTo>
                <a:lnTo>
                  <a:pt x="470" y="685"/>
                </a:lnTo>
                <a:cubicBezTo>
                  <a:pt x="470" y="696"/>
                  <a:pt x="479" y="705"/>
                  <a:pt x="490" y="705"/>
                </a:cubicBezTo>
                <a:lnTo>
                  <a:pt x="607" y="705"/>
                </a:lnTo>
                <a:lnTo>
                  <a:pt x="607" y="705"/>
                </a:lnTo>
                <a:cubicBezTo>
                  <a:pt x="618" y="705"/>
                  <a:pt x="627" y="696"/>
                  <a:pt x="627" y="685"/>
                </a:cubicBezTo>
                <a:lnTo>
                  <a:pt x="627" y="332"/>
                </a:lnTo>
                <a:lnTo>
                  <a:pt x="627" y="332"/>
                </a:lnTo>
                <a:cubicBezTo>
                  <a:pt x="627" y="322"/>
                  <a:pt x="618" y="312"/>
                  <a:pt x="607" y="312"/>
                </a:cubicBezTo>
                <a:close/>
                <a:moveTo>
                  <a:pt x="117" y="665"/>
                </a:moveTo>
                <a:lnTo>
                  <a:pt x="39" y="665"/>
                </a:lnTo>
                <a:lnTo>
                  <a:pt x="39" y="470"/>
                </a:lnTo>
                <a:lnTo>
                  <a:pt x="117" y="470"/>
                </a:lnTo>
                <a:lnTo>
                  <a:pt x="117" y="665"/>
                </a:lnTo>
                <a:close/>
                <a:moveTo>
                  <a:pt x="137" y="431"/>
                </a:moveTo>
                <a:lnTo>
                  <a:pt x="19" y="431"/>
                </a:lnTo>
                <a:lnTo>
                  <a:pt x="19" y="431"/>
                </a:lnTo>
                <a:cubicBezTo>
                  <a:pt x="9" y="431"/>
                  <a:pt x="0" y="439"/>
                  <a:pt x="0" y="450"/>
                </a:cubicBezTo>
                <a:lnTo>
                  <a:pt x="0" y="685"/>
                </a:lnTo>
                <a:lnTo>
                  <a:pt x="0" y="685"/>
                </a:lnTo>
                <a:cubicBezTo>
                  <a:pt x="0" y="696"/>
                  <a:pt x="9" y="705"/>
                  <a:pt x="19" y="705"/>
                </a:cubicBezTo>
                <a:lnTo>
                  <a:pt x="137" y="705"/>
                </a:lnTo>
                <a:lnTo>
                  <a:pt x="137" y="705"/>
                </a:lnTo>
                <a:cubicBezTo>
                  <a:pt x="148" y="705"/>
                  <a:pt x="156" y="696"/>
                  <a:pt x="156" y="685"/>
                </a:cubicBezTo>
                <a:lnTo>
                  <a:pt x="156" y="450"/>
                </a:lnTo>
                <a:lnTo>
                  <a:pt x="156" y="450"/>
                </a:lnTo>
                <a:cubicBezTo>
                  <a:pt x="156" y="439"/>
                  <a:pt x="148" y="431"/>
                  <a:pt x="137" y="43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70" name="Freeform 178">
            <a:extLst>
              <a:ext uri="{FF2B5EF4-FFF2-40B4-BE49-F238E27FC236}">
                <a16:creationId xmlns:a16="http://schemas.microsoft.com/office/drawing/2014/main" id="{E861ABC0-281C-574A-998C-F4B0D2CF8A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34283" y="6726169"/>
            <a:ext cx="1076637" cy="1076636"/>
          </a:xfrm>
          <a:custGeom>
            <a:avLst/>
            <a:gdLst>
              <a:gd name="T0" fmla="*/ 376 w 864"/>
              <a:gd name="T1" fmla="*/ 514 h 863"/>
              <a:gd name="T2" fmla="*/ 490 w 864"/>
              <a:gd name="T3" fmla="*/ 792 h 863"/>
              <a:gd name="T4" fmla="*/ 757 w 864"/>
              <a:gd name="T5" fmla="*/ 78 h 863"/>
              <a:gd name="T6" fmla="*/ 70 w 864"/>
              <a:gd name="T7" fmla="*/ 372 h 863"/>
              <a:gd name="T8" fmla="*/ 863 w 864"/>
              <a:gd name="T9" fmla="*/ 20 h 863"/>
              <a:gd name="T10" fmla="*/ 843 w 864"/>
              <a:gd name="T11" fmla="*/ 0 h 863"/>
              <a:gd name="T12" fmla="*/ 834 w 864"/>
              <a:gd name="T13" fmla="*/ 2 h 863"/>
              <a:gd name="T14" fmla="*/ 12 w 864"/>
              <a:gd name="T15" fmla="*/ 354 h 863"/>
              <a:gd name="T16" fmla="*/ 11 w 864"/>
              <a:gd name="T17" fmla="*/ 354 h 863"/>
              <a:gd name="T18" fmla="*/ 11 w 864"/>
              <a:gd name="T19" fmla="*/ 354 h 863"/>
              <a:gd name="T20" fmla="*/ 0 w 864"/>
              <a:gd name="T21" fmla="*/ 372 h 863"/>
              <a:gd name="T22" fmla="*/ 14 w 864"/>
              <a:gd name="T23" fmla="*/ 391 h 863"/>
              <a:gd name="T24" fmla="*/ 471 w 864"/>
              <a:gd name="T25" fmla="*/ 848 h 863"/>
              <a:gd name="T26" fmla="*/ 472 w 864"/>
              <a:gd name="T27" fmla="*/ 848 h 863"/>
              <a:gd name="T28" fmla="*/ 490 w 864"/>
              <a:gd name="T29" fmla="*/ 862 h 863"/>
              <a:gd name="T30" fmla="*/ 508 w 864"/>
              <a:gd name="T31" fmla="*/ 851 h 863"/>
              <a:gd name="T32" fmla="*/ 508 w 864"/>
              <a:gd name="T33" fmla="*/ 850 h 863"/>
              <a:gd name="T34" fmla="*/ 861 w 864"/>
              <a:gd name="T35" fmla="*/ 29 h 863"/>
              <a:gd name="T36" fmla="*/ 860 w 864"/>
              <a:gd name="T37" fmla="*/ 29 h 863"/>
              <a:gd name="T38" fmla="*/ 313 w 864"/>
              <a:gd name="T39" fmla="*/ 647 h 863"/>
              <a:gd name="T40" fmla="*/ 300 w 864"/>
              <a:gd name="T41" fmla="*/ 652 h 863"/>
              <a:gd name="T42" fmla="*/ 241 w 864"/>
              <a:gd name="T43" fmla="*/ 711 h 863"/>
              <a:gd name="T44" fmla="*/ 235 w 864"/>
              <a:gd name="T45" fmla="*/ 725 h 863"/>
              <a:gd name="T46" fmla="*/ 255 w 864"/>
              <a:gd name="T47" fmla="*/ 744 h 863"/>
              <a:gd name="T48" fmla="*/ 327 w 864"/>
              <a:gd name="T49" fmla="*/ 680 h 863"/>
              <a:gd name="T50" fmla="*/ 333 w 864"/>
              <a:gd name="T51" fmla="*/ 666 h 863"/>
              <a:gd name="T52" fmla="*/ 313 w 864"/>
              <a:gd name="T53" fmla="*/ 647 h 863"/>
              <a:gd name="T54" fmla="*/ 210 w 864"/>
              <a:gd name="T55" fmla="*/ 562 h 863"/>
              <a:gd name="T56" fmla="*/ 215 w 864"/>
              <a:gd name="T57" fmla="*/ 549 h 863"/>
              <a:gd name="T58" fmla="*/ 196 w 864"/>
              <a:gd name="T59" fmla="*/ 529 h 863"/>
              <a:gd name="T60" fmla="*/ 182 w 864"/>
              <a:gd name="T61" fmla="*/ 534 h 863"/>
              <a:gd name="T62" fmla="*/ 162 w 864"/>
              <a:gd name="T63" fmla="*/ 554 h 863"/>
              <a:gd name="T64" fmla="*/ 157 w 864"/>
              <a:gd name="T65" fmla="*/ 568 h 863"/>
              <a:gd name="T66" fmla="*/ 176 w 864"/>
              <a:gd name="T67" fmla="*/ 588 h 863"/>
              <a:gd name="T68" fmla="*/ 313 w 864"/>
              <a:gd name="T69" fmla="*/ 568 h 863"/>
              <a:gd name="T70" fmla="*/ 294 w 864"/>
              <a:gd name="T71" fmla="*/ 549 h 863"/>
              <a:gd name="T72" fmla="*/ 280 w 864"/>
              <a:gd name="T73" fmla="*/ 554 h 863"/>
              <a:gd name="T74" fmla="*/ 84 w 864"/>
              <a:gd name="T75" fmla="*/ 750 h 863"/>
              <a:gd name="T76" fmla="*/ 78 w 864"/>
              <a:gd name="T77" fmla="*/ 764 h 863"/>
              <a:gd name="T78" fmla="*/ 98 w 864"/>
              <a:gd name="T79" fmla="*/ 784 h 863"/>
              <a:gd name="T80" fmla="*/ 308 w 864"/>
              <a:gd name="T81" fmla="*/ 582 h 863"/>
              <a:gd name="T82" fmla="*/ 313 w 864"/>
              <a:gd name="T83" fmla="*/ 568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4" h="863">
                <a:moveTo>
                  <a:pt x="490" y="792"/>
                </a:moveTo>
                <a:lnTo>
                  <a:pt x="376" y="514"/>
                </a:lnTo>
                <a:lnTo>
                  <a:pt x="785" y="105"/>
                </a:lnTo>
                <a:lnTo>
                  <a:pt x="490" y="792"/>
                </a:lnTo>
                <a:close/>
                <a:moveTo>
                  <a:pt x="70" y="372"/>
                </a:moveTo>
                <a:lnTo>
                  <a:pt x="757" y="78"/>
                </a:lnTo>
                <a:lnTo>
                  <a:pt x="348" y="486"/>
                </a:lnTo>
                <a:lnTo>
                  <a:pt x="70" y="372"/>
                </a:lnTo>
                <a:close/>
                <a:moveTo>
                  <a:pt x="863" y="20"/>
                </a:moveTo>
                <a:lnTo>
                  <a:pt x="863" y="20"/>
                </a:lnTo>
                <a:cubicBezTo>
                  <a:pt x="863" y="10"/>
                  <a:pt x="853" y="0"/>
                  <a:pt x="843" y="0"/>
                </a:cubicBezTo>
                <a:lnTo>
                  <a:pt x="843" y="0"/>
                </a:lnTo>
                <a:cubicBezTo>
                  <a:pt x="840" y="0"/>
                  <a:pt x="837" y="2"/>
                  <a:pt x="834" y="3"/>
                </a:cubicBezTo>
                <a:lnTo>
                  <a:pt x="834" y="2"/>
                </a:lnTo>
                <a:lnTo>
                  <a:pt x="12" y="354"/>
                </a:lnTo>
                <a:lnTo>
                  <a:pt x="12" y="354"/>
                </a:lnTo>
                <a:lnTo>
                  <a:pt x="12" y="354"/>
                </a:lnTo>
                <a:lnTo>
                  <a:pt x="11" y="354"/>
                </a:lnTo>
                <a:lnTo>
                  <a:pt x="11" y="354"/>
                </a:lnTo>
                <a:lnTo>
                  <a:pt x="11" y="354"/>
                </a:lnTo>
                <a:cubicBezTo>
                  <a:pt x="4" y="358"/>
                  <a:pt x="0" y="364"/>
                  <a:pt x="0" y="372"/>
                </a:cubicBezTo>
                <a:lnTo>
                  <a:pt x="0" y="372"/>
                </a:lnTo>
                <a:cubicBezTo>
                  <a:pt x="0" y="381"/>
                  <a:pt x="6" y="388"/>
                  <a:pt x="14" y="390"/>
                </a:cubicBezTo>
                <a:lnTo>
                  <a:pt x="14" y="391"/>
                </a:lnTo>
                <a:lnTo>
                  <a:pt x="338" y="524"/>
                </a:lnTo>
                <a:lnTo>
                  <a:pt x="471" y="848"/>
                </a:lnTo>
                <a:lnTo>
                  <a:pt x="472" y="848"/>
                </a:lnTo>
                <a:lnTo>
                  <a:pt x="472" y="848"/>
                </a:lnTo>
                <a:cubicBezTo>
                  <a:pt x="474" y="856"/>
                  <a:pt x="481" y="862"/>
                  <a:pt x="490" y="862"/>
                </a:cubicBezTo>
                <a:lnTo>
                  <a:pt x="490" y="862"/>
                </a:lnTo>
                <a:cubicBezTo>
                  <a:pt x="498" y="862"/>
                  <a:pt x="504" y="858"/>
                  <a:pt x="508" y="851"/>
                </a:cubicBezTo>
                <a:lnTo>
                  <a:pt x="508" y="851"/>
                </a:lnTo>
                <a:lnTo>
                  <a:pt x="508" y="850"/>
                </a:lnTo>
                <a:lnTo>
                  <a:pt x="508" y="850"/>
                </a:lnTo>
                <a:lnTo>
                  <a:pt x="508" y="850"/>
                </a:lnTo>
                <a:lnTo>
                  <a:pt x="861" y="29"/>
                </a:lnTo>
                <a:lnTo>
                  <a:pt x="860" y="29"/>
                </a:lnTo>
                <a:lnTo>
                  <a:pt x="860" y="29"/>
                </a:lnTo>
                <a:cubicBezTo>
                  <a:pt x="861" y="26"/>
                  <a:pt x="863" y="23"/>
                  <a:pt x="863" y="20"/>
                </a:cubicBezTo>
                <a:close/>
                <a:moveTo>
                  <a:pt x="313" y="647"/>
                </a:moveTo>
                <a:lnTo>
                  <a:pt x="313" y="647"/>
                </a:lnTo>
                <a:cubicBezTo>
                  <a:pt x="308" y="647"/>
                  <a:pt x="303" y="648"/>
                  <a:pt x="300" y="652"/>
                </a:cubicBezTo>
                <a:lnTo>
                  <a:pt x="241" y="711"/>
                </a:lnTo>
                <a:lnTo>
                  <a:pt x="241" y="711"/>
                </a:lnTo>
                <a:cubicBezTo>
                  <a:pt x="238" y="714"/>
                  <a:pt x="235" y="719"/>
                  <a:pt x="235" y="725"/>
                </a:cubicBezTo>
                <a:lnTo>
                  <a:pt x="235" y="725"/>
                </a:lnTo>
                <a:cubicBezTo>
                  <a:pt x="235" y="736"/>
                  <a:pt x="244" y="744"/>
                  <a:pt x="255" y="744"/>
                </a:cubicBezTo>
                <a:lnTo>
                  <a:pt x="255" y="744"/>
                </a:lnTo>
                <a:cubicBezTo>
                  <a:pt x="260" y="744"/>
                  <a:pt x="265" y="743"/>
                  <a:pt x="269" y="739"/>
                </a:cubicBezTo>
                <a:lnTo>
                  <a:pt x="327" y="680"/>
                </a:lnTo>
                <a:lnTo>
                  <a:pt x="327" y="680"/>
                </a:lnTo>
                <a:cubicBezTo>
                  <a:pt x="331" y="676"/>
                  <a:pt x="333" y="671"/>
                  <a:pt x="333" y="666"/>
                </a:cubicBezTo>
                <a:lnTo>
                  <a:pt x="333" y="666"/>
                </a:lnTo>
                <a:cubicBezTo>
                  <a:pt x="333" y="655"/>
                  <a:pt x="324" y="647"/>
                  <a:pt x="313" y="647"/>
                </a:cubicBezTo>
                <a:close/>
                <a:moveTo>
                  <a:pt x="190" y="582"/>
                </a:moveTo>
                <a:lnTo>
                  <a:pt x="210" y="562"/>
                </a:lnTo>
                <a:lnTo>
                  <a:pt x="210" y="562"/>
                </a:lnTo>
                <a:cubicBezTo>
                  <a:pt x="214" y="559"/>
                  <a:pt x="215" y="554"/>
                  <a:pt x="215" y="549"/>
                </a:cubicBezTo>
                <a:lnTo>
                  <a:pt x="215" y="549"/>
                </a:lnTo>
                <a:cubicBezTo>
                  <a:pt x="215" y="538"/>
                  <a:pt x="207" y="529"/>
                  <a:pt x="196" y="529"/>
                </a:cubicBezTo>
                <a:lnTo>
                  <a:pt x="196" y="529"/>
                </a:lnTo>
                <a:cubicBezTo>
                  <a:pt x="190" y="529"/>
                  <a:pt x="186" y="531"/>
                  <a:pt x="182" y="534"/>
                </a:cubicBezTo>
                <a:lnTo>
                  <a:pt x="162" y="554"/>
                </a:lnTo>
                <a:lnTo>
                  <a:pt x="162" y="554"/>
                </a:lnTo>
                <a:cubicBezTo>
                  <a:pt x="159" y="558"/>
                  <a:pt x="157" y="563"/>
                  <a:pt x="157" y="568"/>
                </a:cubicBezTo>
                <a:lnTo>
                  <a:pt x="157" y="568"/>
                </a:lnTo>
                <a:cubicBezTo>
                  <a:pt x="157" y="579"/>
                  <a:pt x="165" y="588"/>
                  <a:pt x="176" y="588"/>
                </a:cubicBezTo>
                <a:lnTo>
                  <a:pt x="176" y="588"/>
                </a:lnTo>
                <a:cubicBezTo>
                  <a:pt x="182" y="588"/>
                  <a:pt x="187" y="585"/>
                  <a:pt x="190" y="582"/>
                </a:cubicBezTo>
                <a:close/>
                <a:moveTo>
                  <a:pt x="313" y="568"/>
                </a:moveTo>
                <a:lnTo>
                  <a:pt x="313" y="568"/>
                </a:lnTo>
                <a:cubicBezTo>
                  <a:pt x="313" y="557"/>
                  <a:pt x="305" y="549"/>
                  <a:pt x="294" y="549"/>
                </a:cubicBezTo>
                <a:lnTo>
                  <a:pt x="294" y="549"/>
                </a:lnTo>
                <a:cubicBezTo>
                  <a:pt x="289" y="549"/>
                  <a:pt x="284" y="550"/>
                  <a:pt x="280" y="554"/>
                </a:cubicBezTo>
                <a:lnTo>
                  <a:pt x="84" y="750"/>
                </a:lnTo>
                <a:lnTo>
                  <a:pt x="84" y="750"/>
                </a:lnTo>
                <a:cubicBezTo>
                  <a:pt x="80" y="754"/>
                  <a:pt x="78" y="758"/>
                  <a:pt x="78" y="764"/>
                </a:cubicBezTo>
                <a:lnTo>
                  <a:pt x="78" y="764"/>
                </a:lnTo>
                <a:cubicBezTo>
                  <a:pt x="78" y="775"/>
                  <a:pt x="87" y="784"/>
                  <a:pt x="98" y="784"/>
                </a:cubicBezTo>
                <a:lnTo>
                  <a:pt x="98" y="784"/>
                </a:lnTo>
                <a:cubicBezTo>
                  <a:pt x="103" y="784"/>
                  <a:pt x="108" y="782"/>
                  <a:pt x="112" y="778"/>
                </a:cubicBezTo>
                <a:lnTo>
                  <a:pt x="308" y="582"/>
                </a:lnTo>
                <a:lnTo>
                  <a:pt x="308" y="582"/>
                </a:lnTo>
                <a:cubicBezTo>
                  <a:pt x="312" y="579"/>
                  <a:pt x="313" y="574"/>
                  <a:pt x="313" y="56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82FF0-61D6-974F-AE8C-A1F6596BB248}"/>
              </a:ext>
            </a:extLst>
          </p:cNvPr>
          <p:cNvSpPr txBox="1"/>
          <p:nvPr/>
        </p:nvSpPr>
        <p:spPr>
          <a:xfrm>
            <a:off x="14496969" y="3110557"/>
            <a:ext cx="808788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bg1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08365C-42C2-4544-BD29-1639AB89F600}"/>
              </a:ext>
            </a:extLst>
          </p:cNvPr>
          <p:cNvSpPr txBox="1"/>
          <p:nvPr/>
        </p:nvSpPr>
        <p:spPr>
          <a:xfrm>
            <a:off x="14496969" y="4462578"/>
            <a:ext cx="80878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-130" dirty="0">
                <a:solidFill>
                  <a:schemeClr val="bg1"/>
                </a:solidFill>
                <a:latin typeface="DM Sans" pitchFamily="2" charset="77"/>
              </a:rPr>
              <a:t>Make a big impact with professional slides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C3DACB-49CD-C347-A280-FCB9BE8DF11C}"/>
              </a:ext>
            </a:extLst>
          </p:cNvPr>
          <p:cNvSpPr txBox="1"/>
          <p:nvPr/>
        </p:nvSpPr>
        <p:spPr>
          <a:xfrm>
            <a:off x="14496969" y="9258661"/>
            <a:ext cx="3502420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solidFill>
                  <a:schemeClr val="bg1"/>
                </a:solidFill>
                <a:latin typeface="DM Sans" pitchFamily="2" charset="77"/>
              </a:rPr>
              <a:t>Make a big impact with our professional slides.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EE1B2B-CBF5-7C4D-89DD-29DD7CE83107}"/>
              </a:ext>
            </a:extLst>
          </p:cNvPr>
          <p:cNvSpPr txBox="1"/>
          <p:nvPr/>
        </p:nvSpPr>
        <p:spPr>
          <a:xfrm>
            <a:off x="14496967" y="8209604"/>
            <a:ext cx="3502419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spc="-290" dirty="0">
                <a:solidFill>
                  <a:schemeClr val="bg1"/>
                </a:solidFill>
                <a:latin typeface="DM Sans" pitchFamily="2" charset="77"/>
              </a:rPr>
              <a:t>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BBFFDB-EC98-7B43-8178-AEA71C4768A9}"/>
              </a:ext>
            </a:extLst>
          </p:cNvPr>
          <p:cNvSpPr txBox="1"/>
          <p:nvPr/>
        </p:nvSpPr>
        <p:spPr>
          <a:xfrm>
            <a:off x="18829547" y="9258661"/>
            <a:ext cx="3755302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solidFill>
                  <a:schemeClr val="bg1"/>
                </a:solidFill>
                <a:latin typeface="DM Sans" pitchFamily="2" charset="77"/>
              </a:rPr>
              <a:t>Turn complex data into easy to understand infographics.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0494F-DF13-3D48-8C0C-BA8463A84D02}"/>
              </a:ext>
            </a:extLst>
          </p:cNvPr>
          <p:cNvSpPr txBox="1"/>
          <p:nvPr/>
        </p:nvSpPr>
        <p:spPr>
          <a:xfrm>
            <a:off x="18829545" y="8209604"/>
            <a:ext cx="3755301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spc="-290" dirty="0">
                <a:solidFill>
                  <a:schemeClr val="bg1"/>
                </a:solidFill>
                <a:latin typeface="DM Sans" pitchFamily="2" charset="77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931998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C3EF7A10-1A26-E443-9F51-B32C4BC7B6D5}"/>
              </a:ext>
            </a:extLst>
          </p:cNvPr>
          <p:cNvGrpSpPr/>
          <p:nvPr/>
        </p:nvGrpSpPr>
        <p:grpSpPr>
          <a:xfrm>
            <a:off x="5866454" y="6393375"/>
            <a:ext cx="12688683" cy="6734744"/>
            <a:chOff x="5866454" y="6393375"/>
            <a:chExt cx="12688683" cy="6734744"/>
          </a:xfrm>
        </p:grpSpPr>
        <p:sp>
          <p:nvSpPr>
            <p:cNvPr id="220" name="Freeform 219">
              <a:extLst>
                <a:ext uri="{FF2B5EF4-FFF2-40B4-BE49-F238E27FC236}">
                  <a16:creationId xmlns:a16="http://schemas.microsoft.com/office/drawing/2014/main" id="{6EF7D9B4-B49C-9D41-A5B7-5A3B63C2F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50203" y="6393375"/>
              <a:ext cx="11890321" cy="6532267"/>
            </a:xfrm>
            <a:custGeom>
              <a:avLst/>
              <a:gdLst>
                <a:gd name="connsiteX0" fmla="*/ 3979130 w 11890321"/>
                <a:gd name="connsiteY0" fmla="*/ 189 h 6532267"/>
                <a:gd name="connsiteX1" fmla="*/ 6879477 w 11890321"/>
                <a:gd name="connsiteY1" fmla="*/ 844850 h 6532267"/>
                <a:gd name="connsiteX2" fmla="*/ 10649102 w 11890321"/>
                <a:gd name="connsiteY2" fmla="*/ 1238576 h 6532267"/>
                <a:gd name="connsiteX3" fmla="*/ 11807644 w 11890321"/>
                <a:gd name="connsiteY3" fmla="*/ 3938594 h 6532267"/>
                <a:gd name="connsiteX4" fmla="*/ 11309346 w 11890321"/>
                <a:gd name="connsiteY4" fmla="*/ 4834446 h 6532267"/>
                <a:gd name="connsiteX5" fmla="*/ 8606079 w 11890321"/>
                <a:gd name="connsiteY5" fmla="*/ 5646819 h 6532267"/>
                <a:gd name="connsiteX6" fmla="*/ 4502596 w 11890321"/>
                <a:gd name="connsiteY6" fmla="*/ 6279772 h 6532267"/>
                <a:gd name="connsiteX7" fmla="*/ 868757 w 11890321"/>
                <a:gd name="connsiteY7" fmla="*/ 1754408 h 6532267"/>
                <a:gd name="connsiteX8" fmla="*/ 3979130 w 11890321"/>
                <a:gd name="connsiteY8" fmla="*/ 189 h 6532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90321" h="6532267">
                  <a:moveTo>
                    <a:pt x="3979130" y="189"/>
                  </a:moveTo>
                  <a:cubicBezTo>
                    <a:pt x="4952827" y="-11325"/>
                    <a:pt x="5802063" y="506608"/>
                    <a:pt x="6879477" y="844850"/>
                  </a:cubicBezTo>
                  <a:cubicBezTo>
                    <a:pt x="8908795" y="1481540"/>
                    <a:pt x="9385915" y="591918"/>
                    <a:pt x="10649102" y="1238576"/>
                  </a:cubicBezTo>
                  <a:cubicBezTo>
                    <a:pt x="11703002" y="1779327"/>
                    <a:pt x="12072986" y="3067660"/>
                    <a:pt x="11807644" y="3938594"/>
                  </a:cubicBezTo>
                  <a:cubicBezTo>
                    <a:pt x="11705492" y="4365962"/>
                    <a:pt x="11309346" y="4834446"/>
                    <a:pt x="11309346" y="4834446"/>
                  </a:cubicBezTo>
                  <a:cubicBezTo>
                    <a:pt x="10939358" y="5304177"/>
                    <a:pt x="10130871" y="5948344"/>
                    <a:pt x="8606079" y="5646819"/>
                  </a:cubicBezTo>
                  <a:cubicBezTo>
                    <a:pt x="6300205" y="5192040"/>
                    <a:pt x="6350035" y="5154660"/>
                    <a:pt x="4502596" y="6279772"/>
                  </a:cubicBezTo>
                  <a:cubicBezTo>
                    <a:pt x="2653910" y="7403637"/>
                    <a:pt x="-1894305" y="4575284"/>
                    <a:pt x="868757" y="1754408"/>
                  </a:cubicBezTo>
                  <a:cubicBezTo>
                    <a:pt x="2163943" y="432706"/>
                    <a:pt x="3119985" y="10348"/>
                    <a:pt x="3979130" y="189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283703F-10E5-EE4B-9354-4DE085108F4C}"/>
                </a:ext>
              </a:extLst>
            </p:cNvPr>
            <p:cNvGrpSpPr/>
            <p:nvPr/>
          </p:nvGrpSpPr>
          <p:grpSpPr>
            <a:xfrm>
              <a:off x="6284870" y="10041089"/>
              <a:ext cx="1273410" cy="2554218"/>
              <a:chOff x="6284870" y="10041089"/>
              <a:chExt cx="1273410" cy="2554218"/>
            </a:xfrm>
          </p:grpSpPr>
          <p:sp>
            <p:nvSpPr>
              <p:cNvPr id="189" name="Freeform 66">
                <a:extLst>
                  <a:ext uri="{FF2B5EF4-FFF2-40B4-BE49-F238E27FC236}">
                    <a16:creationId xmlns:a16="http://schemas.microsoft.com/office/drawing/2014/main" id="{7915D511-FB76-C34D-875E-594FA71C9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4057" y="11507705"/>
                <a:ext cx="604222" cy="576757"/>
              </a:xfrm>
              <a:custGeom>
                <a:avLst/>
                <a:gdLst>
                  <a:gd name="T0" fmla="*/ 453 w 483"/>
                  <a:gd name="T1" fmla="*/ 151 h 461"/>
                  <a:gd name="T2" fmla="*/ 453 w 483"/>
                  <a:gd name="T3" fmla="*/ 151 h 461"/>
                  <a:gd name="T4" fmla="*/ 424 w 483"/>
                  <a:gd name="T5" fmla="*/ 161 h 461"/>
                  <a:gd name="T6" fmla="*/ 424 w 483"/>
                  <a:gd name="T7" fmla="*/ 161 h 461"/>
                  <a:gd name="T8" fmla="*/ 395 w 483"/>
                  <a:gd name="T9" fmla="*/ 146 h 461"/>
                  <a:gd name="T10" fmla="*/ 395 w 483"/>
                  <a:gd name="T11" fmla="*/ 146 h 461"/>
                  <a:gd name="T12" fmla="*/ 376 w 483"/>
                  <a:gd name="T13" fmla="*/ 111 h 461"/>
                  <a:gd name="T14" fmla="*/ 376 w 483"/>
                  <a:gd name="T15" fmla="*/ 111 h 461"/>
                  <a:gd name="T16" fmla="*/ 158 w 483"/>
                  <a:gd name="T17" fmla="*/ 423 h 461"/>
                  <a:gd name="T18" fmla="*/ 158 w 483"/>
                  <a:gd name="T19" fmla="*/ 423 h 461"/>
                  <a:gd name="T20" fmla="*/ 51 w 483"/>
                  <a:gd name="T21" fmla="*/ 387 h 461"/>
                  <a:gd name="T22" fmla="*/ 17 w 483"/>
                  <a:gd name="T23" fmla="*/ 128 h 461"/>
                  <a:gd name="T24" fmla="*/ 0 w 483"/>
                  <a:gd name="T25" fmla="*/ 0 h 461"/>
                  <a:gd name="T26" fmla="*/ 154 w 483"/>
                  <a:gd name="T27" fmla="*/ 0 h 461"/>
                  <a:gd name="T28" fmla="*/ 150 w 483"/>
                  <a:gd name="T29" fmla="*/ 111 h 461"/>
                  <a:gd name="T30" fmla="*/ 148 w 483"/>
                  <a:gd name="T31" fmla="*/ 252 h 461"/>
                  <a:gd name="T32" fmla="*/ 322 w 483"/>
                  <a:gd name="T33" fmla="*/ 55 h 461"/>
                  <a:gd name="T34" fmla="*/ 322 w 483"/>
                  <a:gd name="T35" fmla="*/ 55 h 461"/>
                  <a:gd name="T36" fmla="*/ 347 w 483"/>
                  <a:gd name="T37" fmla="*/ 18 h 461"/>
                  <a:gd name="T38" fmla="*/ 347 w 483"/>
                  <a:gd name="T39" fmla="*/ 18 h 461"/>
                  <a:gd name="T40" fmla="*/ 374 w 483"/>
                  <a:gd name="T41" fmla="*/ 11 h 461"/>
                  <a:gd name="T42" fmla="*/ 374 w 483"/>
                  <a:gd name="T43" fmla="*/ 11 h 461"/>
                  <a:gd name="T44" fmla="*/ 453 w 483"/>
                  <a:gd name="T45" fmla="*/ 151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83" h="461">
                    <a:moveTo>
                      <a:pt x="453" y="151"/>
                    </a:moveTo>
                    <a:lnTo>
                      <a:pt x="453" y="151"/>
                    </a:lnTo>
                    <a:cubicBezTo>
                      <a:pt x="442" y="164"/>
                      <a:pt x="424" y="161"/>
                      <a:pt x="424" y="161"/>
                    </a:cubicBezTo>
                    <a:lnTo>
                      <a:pt x="424" y="161"/>
                    </a:lnTo>
                    <a:cubicBezTo>
                      <a:pt x="412" y="162"/>
                      <a:pt x="402" y="155"/>
                      <a:pt x="395" y="146"/>
                    </a:cubicBezTo>
                    <a:lnTo>
                      <a:pt x="395" y="146"/>
                    </a:lnTo>
                    <a:cubicBezTo>
                      <a:pt x="382" y="131"/>
                      <a:pt x="376" y="111"/>
                      <a:pt x="376" y="111"/>
                    </a:cubicBezTo>
                    <a:lnTo>
                      <a:pt x="376" y="111"/>
                    </a:lnTo>
                    <a:cubicBezTo>
                      <a:pt x="376" y="111"/>
                      <a:pt x="246" y="381"/>
                      <a:pt x="158" y="423"/>
                    </a:cubicBezTo>
                    <a:lnTo>
                      <a:pt x="158" y="423"/>
                    </a:lnTo>
                    <a:cubicBezTo>
                      <a:pt x="82" y="460"/>
                      <a:pt x="51" y="387"/>
                      <a:pt x="51" y="387"/>
                    </a:cubicBezTo>
                    <a:lnTo>
                      <a:pt x="17" y="128"/>
                    </a:lnTo>
                    <a:lnTo>
                      <a:pt x="0" y="0"/>
                    </a:lnTo>
                    <a:lnTo>
                      <a:pt x="154" y="0"/>
                    </a:lnTo>
                    <a:lnTo>
                      <a:pt x="150" y="111"/>
                    </a:lnTo>
                    <a:lnTo>
                      <a:pt x="148" y="252"/>
                    </a:lnTo>
                    <a:lnTo>
                      <a:pt x="322" y="55"/>
                    </a:lnTo>
                    <a:lnTo>
                      <a:pt x="322" y="55"/>
                    </a:lnTo>
                    <a:cubicBezTo>
                      <a:pt x="322" y="55"/>
                      <a:pt x="332" y="32"/>
                      <a:pt x="347" y="18"/>
                    </a:cubicBezTo>
                    <a:lnTo>
                      <a:pt x="347" y="18"/>
                    </a:lnTo>
                    <a:cubicBezTo>
                      <a:pt x="355" y="11"/>
                      <a:pt x="365" y="7"/>
                      <a:pt x="374" y="11"/>
                    </a:cubicBezTo>
                    <a:lnTo>
                      <a:pt x="374" y="11"/>
                    </a:lnTo>
                    <a:cubicBezTo>
                      <a:pt x="403" y="22"/>
                      <a:pt x="482" y="91"/>
                      <a:pt x="453" y="15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0" name="Freeform 67">
                <a:extLst>
                  <a:ext uri="{FF2B5EF4-FFF2-40B4-BE49-F238E27FC236}">
                    <a16:creationId xmlns:a16="http://schemas.microsoft.com/office/drawing/2014/main" id="{DCA7B8CA-1BAE-7E48-A50F-A72D8434AB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0111" y="11496718"/>
                <a:ext cx="329576" cy="1098586"/>
              </a:xfrm>
              <a:custGeom>
                <a:avLst/>
                <a:gdLst>
                  <a:gd name="T0" fmla="*/ 264 w 265"/>
                  <a:gd name="T1" fmla="*/ 0 h 881"/>
                  <a:gd name="T2" fmla="*/ 245 w 265"/>
                  <a:gd name="T3" fmla="*/ 139 h 881"/>
                  <a:gd name="T4" fmla="*/ 166 w 265"/>
                  <a:gd name="T5" fmla="*/ 692 h 881"/>
                  <a:gd name="T6" fmla="*/ 165 w 265"/>
                  <a:gd name="T7" fmla="*/ 695 h 881"/>
                  <a:gd name="T8" fmla="*/ 163 w 265"/>
                  <a:gd name="T9" fmla="*/ 712 h 881"/>
                  <a:gd name="T10" fmla="*/ 163 w 265"/>
                  <a:gd name="T11" fmla="*/ 712 h 881"/>
                  <a:gd name="T12" fmla="*/ 19 w 265"/>
                  <a:gd name="T13" fmla="*/ 839 h 881"/>
                  <a:gd name="T14" fmla="*/ 19 w 265"/>
                  <a:gd name="T15" fmla="*/ 839 h 881"/>
                  <a:gd name="T16" fmla="*/ 16 w 265"/>
                  <a:gd name="T17" fmla="*/ 771 h 881"/>
                  <a:gd name="T18" fmla="*/ 16 w 265"/>
                  <a:gd name="T19" fmla="*/ 771 h 881"/>
                  <a:gd name="T20" fmla="*/ 17 w 265"/>
                  <a:gd name="T21" fmla="*/ 770 h 881"/>
                  <a:gd name="T22" fmla="*/ 17 w 265"/>
                  <a:gd name="T23" fmla="*/ 770 h 881"/>
                  <a:gd name="T24" fmla="*/ 61 w 265"/>
                  <a:gd name="T25" fmla="*/ 706 h 881"/>
                  <a:gd name="T26" fmla="*/ 105 w 265"/>
                  <a:gd name="T27" fmla="*/ 131 h 881"/>
                  <a:gd name="T28" fmla="*/ 115 w 265"/>
                  <a:gd name="T29" fmla="*/ 0 h 881"/>
                  <a:gd name="T30" fmla="*/ 264 w 265"/>
                  <a:gd name="T31" fmla="*/ 0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5" h="881">
                    <a:moveTo>
                      <a:pt x="264" y="0"/>
                    </a:moveTo>
                    <a:lnTo>
                      <a:pt x="245" y="139"/>
                    </a:lnTo>
                    <a:lnTo>
                      <a:pt x="166" y="692"/>
                    </a:lnTo>
                    <a:lnTo>
                      <a:pt x="165" y="695"/>
                    </a:lnTo>
                    <a:lnTo>
                      <a:pt x="163" y="712"/>
                    </a:lnTo>
                    <a:lnTo>
                      <a:pt x="163" y="712"/>
                    </a:lnTo>
                    <a:cubicBezTo>
                      <a:pt x="111" y="800"/>
                      <a:pt x="64" y="880"/>
                      <a:pt x="19" y="839"/>
                    </a:cubicBezTo>
                    <a:lnTo>
                      <a:pt x="19" y="839"/>
                    </a:lnTo>
                    <a:cubicBezTo>
                      <a:pt x="0" y="822"/>
                      <a:pt x="5" y="796"/>
                      <a:pt x="16" y="771"/>
                    </a:cubicBezTo>
                    <a:lnTo>
                      <a:pt x="16" y="771"/>
                    </a:lnTo>
                    <a:cubicBezTo>
                      <a:pt x="17" y="770"/>
                      <a:pt x="17" y="770"/>
                      <a:pt x="17" y="770"/>
                    </a:cubicBezTo>
                    <a:lnTo>
                      <a:pt x="17" y="770"/>
                    </a:lnTo>
                    <a:cubicBezTo>
                      <a:pt x="33" y="736"/>
                      <a:pt x="61" y="706"/>
                      <a:pt x="61" y="706"/>
                    </a:cubicBezTo>
                    <a:lnTo>
                      <a:pt x="105" y="131"/>
                    </a:lnTo>
                    <a:lnTo>
                      <a:pt x="115" y="0"/>
                    </a:lnTo>
                    <a:lnTo>
                      <a:pt x="264" y="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1" name="Freeform 68">
                <a:extLst>
                  <a:ext uri="{FF2B5EF4-FFF2-40B4-BE49-F238E27FC236}">
                    <a16:creationId xmlns:a16="http://schemas.microsoft.com/office/drawing/2014/main" id="{153B8F0C-8632-1441-AB94-16C9163ED1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51943" y="11496716"/>
                <a:ext cx="197746" cy="175775"/>
              </a:xfrm>
              <a:custGeom>
                <a:avLst/>
                <a:gdLst>
                  <a:gd name="T0" fmla="*/ 10 w 160"/>
                  <a:gd name="T1" fmla="*/ 0 h 140"/>
                  <a:gd name="T2" fmla="*/ 159 w 160"/>
                  <a:gd name="T3" fmla="*/ 0 h 140"/>
                  <a:gd name="T4" fmla="*/ 140 w 160"/>
                  <a:gd name="T5" fmla="*/ 139 h 140"/>
                  <a:gd name="T6" fmla="*/ 140 w 160"/>
                  <a:gd name="T7" fmla="*/ 139 h 140"/>
                  <a:gd name="T8" fmla="*/ 0 w 160"/>
                  <a:gd name="T9" fmla="*/ 131 h 140"/>
                  <a:gd name="T10" fmla="*/ 10 w 160"/>
                  <a:gd name="T11" fmla="*/ 0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140">
                    <a:moveTo>
                      <a:pt x="10" y="0"/>
                    </a:moveTo>
                    <a:lnTo>
                      <a:pt x="159" y="0"/>
                    </a:lnTo>
                    <a:lnTo>
                      <a:pt x="140" y="139"/>
                    </a:lnTo>
                    <a:lnTo>
                      <a:pt x="140" y="139"/>
                    </a:lnTo>
                    <a:cubicBezTo>
                      <a:pt x="87" y="138"/>
                      <a:pt x="38" y="135"/>
                      <a:pt x="0" y="131"/>
                    </a:cubicBezTo>
                    <a:lnTo>
                      <a:pt x="10" y="0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2" name="Freeform 69">
                <a:extLst>
                  <a:ext uri="{FF2B5EF4-FFF2-40B4-BE49-F238E27FC236}">
                    <a16:creationId xmlns:a16="http://schemas.microsoft.com/office/drawing/2014/main" id="{374337A7-5124-D44B-9565-2A851EEB4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4055" y="11507705"/>
                <a:ext cx="192252" cy="159294"/>
              </a:xfrm>
              <a:custGeom>
                <a:avLst/>
                <a:gdLst>
                  <a:gd name="T0" fmla="*/ 154 w 155"/>
                  <a:gd name="T1" fmla="*/ 0 h 129"/>
                  <a:gd name="T2" fmla="*/ 150 w 155"/>
                  <a:gd name="T3" fmla="*/ 111 h 129"/>
                  <a:gd name="T4" fmla="*/ 150 w 155"/>
                  <a:gd name="T5" fmla="*/ 111 h 129"/>
                  <a:gd name="T6" fmla="*/ 17 w 155"/>
                  <a:gd name="T7" fmla="*/ 128 h 129"/>
                  <a:gd name="T8" fmla="*/ 0 w 155"/>
                  <a:gd name="T9" fmla="*/ 0 h 129"/>
                  <a:gd name="T10" fmla="*/ 154 w 155"/>
                  <a:gd name="T11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" h="129">
                    <a:moveTo>
                      <a:pt x="154" y="0"/>
                    </a:moveTo>
                    <a:lnTo>
                      <a:pt x="150" y="111"/>
                    </a:lnTo>
                    <a:lnTo>
                      <a:pt x="150" y="111"/>
                    </a:lnTo>
                    <a:cubicBezTo>
                      <a:pt x="107" y="120"/>
                      <a:pt x="62" y="125"/>
                      <a:pt x="17" y="128"/>
                    </a:cubicBezTo>
                    <a:lnTo>
                      <a:pt x="0" y="0"/>
                    </a:lnTo>
                    <a:lnTo>
                      <a:pt x="154" y="0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3" name="Freeform 70">
                <a:extLst>
                  <a:ext uri="{FF2B5EF4-FFF2-40B4-BE49-F238E27FC236}">
                    <a16:creationId xmlns:a16="http://schemas.microsoft.com/office/drawing/2014/main" id="{F4E794AD-9335-B34A-BFB5-14EEC22123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9693" y="10211371"/>
                <a:ext cx="186759" cy="488870"/>
              </a:xfrm>
              <a:custGeom>
                <a:avLst/>
                <a:gdLst>
                  <a:gd name="T0" fmla="*/ 75 w 149"/>
                  <a:gd name="T1" fmla="*/ 38 h 394"/>
                  <a:gd name="T2" fmla="*/ 75 w 149"/>
                  <a:gd name="T3" fmla="*/ 38 h 394"/>
                  <a:gd name="T4" fmla="*/ 59 w 149"/>
                  <a:gd name="T5" fmla="*/ 73 h 394"/>
                  <a:gd name="T6" fmla="*/ 59 w 149"/>
                  <a:gd name="T7" fmla="*/ 73 h 394"/>
                  <a:gd name="T8" fmla="*/ 148 w 149"/>
                  <a:gd name="T9" fmla="*/ 303 h 394"/>
                  <a:gd name="T10" fmla="*/ 128 w 149"/>
                  <a:gd name="T11" fmla="*/ 393 h 394"/>
                  <a:gd name="T12" fmla="*/ 128 w 149"/>
                  <a:gd name="T13" fmla="*/ 393 h 394"/>
                  <a:gd name="T14" fmla="*/ 3 w 149"/>
                  <a:gd name="T15" fmla="*/ 200 h 394"/>
                  <a:gd name="T16" fmla="*/ 3 w 149"/>
                  <a:gd name="T17" fmla="*/ 200 h 394"/>
                  <a:gd name="T18" fmla="*/ 30 w 149"/>
                  <a:gd name="T19" fmla="*/ 67 h 394"/>
                  <a:gd name="T20" fmla="*/ 30 w 149"/>
                  <a:gd name="T21" fmla="*/ 67 h 394"/>
                  <a:gd name="T22" fmla="*/ 23 w 149"/>
                  <a:gd name="T23" fmla="*/ 43 h 394"/>
                  <a:gd name="T24" fmla="*/ 23 w 149"/>
                  <a:gd name="T25" fmla="*/ 43 h 394"/>
                  <a:gd name="T26" fmla="*/ 37 w 149"/>
                  <a:gd name="T27" fmla="*/ 6 h 394"/>
                  <a:gd name="T28" fmla="*/ 37 w 149"/>
                  <a:gd name="T29" fmla="*/ 6 h 394"/>
                  <a:gd name="T30" fmla="*/ 75 w 149"/>
                  <a:gd name="T31" fmla="*/ 38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394">
                    <a:moveTo>
                      <a:pt x="75" y="38"/>
                    </a:moveTo>
                    <a:lnTo>
                      <a:pt x="75" y="38"/>
                    </a:lnTo>
                    <a:cubicBezTo>
                      <a:pt x="70" y="52"/>
                      <a:pt x="59" y="73"/>
                      <a:pt x="59" y="73"/>
                    </a:cubicBezTo>
                    <a:lnTo>
                      <a:pt x="59" y="73"/>
                    </a:lnTo>
                    <a:cubicBezTo>
                      <a:pt x="35" y="241"/>
                      <a:pt x="148" y="303"/>
                      <a:pt x="148" y="303"/>
                    </a:cubicBezTo>
                    <a:lnTo>
                      <a:pt x="128" y="393"/>
                    </a:lnTo>
                    <a:lnTo>
                      <a:pt x="128" y="393"/>
                    </a:lnTo>
                    <a:cubicBezTo>
                      <a:pt x="128" y="393"/>
                      <a:pt x="13" y="341"/>
                      <a:pt x="3" y="200"/>
                    </a:cubicBezTo>
                    <a:lnTo>
                      <a:pt x="3" y="200"/>
                    </a:lnTo>
                    <a:cubicBezTo>
                      <a:pt x="0" y="150"/>
                      <a:pt x="12" y="104"/>
                      <a:pt x="30" y="67"/>
                    </a:cubicBezTo>
                    <a:lnTo>
                      <a:pt x="30" y="67"/>
                    </a:lnTo>
                    <a:cubicBezTo>
                      <a:pt x="30" y="67"/>
                      <a:pt x="33" y="53"/>
                      <a:pt x="23" y="43"/>
                    </a:cubicBezTo>
                    <a:lnTo>
                      <a:pt x="23" y="43"/>
                    </a:lnTo>
                    <a:cubicBezTo>
                      <a:pt x="13" y="33"/>
                      <a:pt x="22" y="7"/>
                      <a:pt x="37" y="6"/>
                    </a:cubicBezTo>
                    <a:lnTo>
                      <a:pt x="37" y="6"/>
                    </a:lnTo>
                    <a:cubicBezTo>
                      <a:pt x="37" y="6"/>
                      <a:pt x="88" y="0"/>
                      <a:pt x="75" y="3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4" name="Freeform 71">
                <a:extLst>
                  <a:ext uri="{FF2B5EF4-FFF2-40B4-BE49-F238E27FC236}">
                    <a16:creationId xmlns:a16="http://schemas.microsoft.com/office/drawing/2014/main" id="{E3FB8CB1-704F-5849-9DEB-9D19325CF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0393" y="10178413"/>
                <a:ext cx="142817" cy="444927"/>
              </a:xfrm>
              <a:custGeom>
                <a:avLst/>
                <a:gdLst>
                  <a:gd name="T0" fmla="*/ 66 w 113"/>
                  <a:gd name="T1" fmla="*/ 355 h 356"/>
                  <a:gd name="T2" fmla="*/ 66 w 113"/>
                  <a:gd name="T3" fmla="*/ 355 h 356"/>
                  <a:gd name="T4" fmla="*/ 79 w 113"/>
                  <a:gd name="T5" fmla="*/ 80 h 356"/>
                  <a:gd name="T6" fmla="*/ 79 w 113"/>
                  <a:gd name="T7" fmla="*/ 80 h 356"/>
                  <a:gd name="T8" fmla="*/ 88 w 113"/>
                  <a:gd name="T9" fmla="*/ 24 h 356"/>
                  <a:gd name="T10" fmla="*/ 88 w 113"/>
                  <a:gd name="T11" fmla="*/ 24 h 356"/>
                  <a:gd name="T12" fmla="*/ 22 w 113"/>
                  <a:gd name="T13" fmla="*/ 21 h 356"/>
                  <a:gd name="T14" fmla="*/ 22 w 113"/>
                  <a:gd name="T15" fmla="*/ 21 h 356"/>
                  <a:gd name="T16" fmla="*/ 35 w 113"/>
                  <a:gd name="T17" fmla="*/ 70 h 356"/>
                  <a:gd name="T18" fmla="*/ 35 w 113"/>
                  <a:gd name="T19" fmla="*/ 70 h 356"/>
                  <a:gd name="T20" fmla="*/ 0 w 113"/>
                  <a:gd name="T21" fmla="*/ 313 h 356"/>
                  <a:gd name="T22" fmla="*/ 66 w 113"/>
                  <a:gd name="T23" fmla="*/ 355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3" h="356">
                    <a:moveTo>
                      <a:pt x="66" y="355"/>
                    </a:moveTo>
                    <a:lnTo>
                      <a:pt x="66" y="355"/>
                    </a:lnTo>
                    <a:cubicBezTo>
                      <a:pt x="66" y="355"/>
                      <a:pt x="112" y="235"/>
                      <a:pt x="79" y="80"/>
                    </a:cubicBezTo>
                    <a:lnTo>
                      <a:pt x="79" y="80"/>
                    </a:lnTo>
                    <a:cubicBezTo>
                      <a:pt x="79" y="80"/>
                      <a:pt x="95" y="44"/>
                      <a:pt x="88" y="24"/>
                    </a:cubicBezTo>
                    <a:lnTo>
                      <a:pt x="88" y="24"/>
                    </a:lnTo>
                    <a:cubicBezTo>
                      <a:pt x="80" y="3"/>
                      <a:pt x="27" y="0"/>
                      <a:pt x="22" y="21"/>
                    </a:cubicBezTo>
                    <a:lnTo>
                      <a:pt x="22" y="21"/>
                    </a:lnTo>
                    <a:cubicBezTo>
                      <a:pt x="16" y="42"/>
                      <a:pt x="32" y="64"/>
                      <a:pt x="35" y="70"/>
                    </a:cubicBezTo>
                    <a:lnTo>
                      <a:pt x="35" y="70"/>
                    </a:lnTo>
                    <a:cubicBezTo>
                      <a:pt x="37" y="75"/>
                      <a:pt x="49" y="226"/>
                      <a:pt x="0" y="313"/>
                    </a:cubicBezTo>
                    <a:lnTo>
                      <a:pt x="66" y="355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5" name="Freeform 72">
                <a:extLst>
                  <a:ext uri="{FF2B5EF4-FFF2-40B4-BE49-F238E27FC236}">
                    <a16:creationId xmlns:a16="http://schemas.microsoft.com/office/drawing/2014/main" id="{116BED2F-9981-6341-A186-0BB35A6D6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91522" y="10546439"/>
                <a:ext cx="593238" cy="582251"/>
              </a:xfrm>
              <a:custGeom>
                <a:avLst/>
                <a:gdLst>
                  <a:gd name="T0" fmla="*/ 239 w 476"/>
                  <a:gd name="T1" fmla="*/ 68 h 467"/>
                  <a:gd name="T2" fmla="*/ 239 w 476"/>
                  <a:gd name="T3" fmla="*/ 68 h 467"/>
                  <a:gd name="T4" fmla="*/ 406 w 476"/>
                  <a:gd name="T5" fmla="*/ 0 h 467"/>
                  <a:gd name="T6" fmla="*/ 406 w 476"/>
                  <a:gd name="T7" fmla="*/ 0 h 467"/>
                  <a:gd name="T8" fmla="*/ 475 w 476"/>
                  <a:gd name="T9" fmla="*/ 54 h 467"/>
                  <a:gd name="T10" fmla="*/ 475 w 476"/>
                  <a:gd name="T11" fmla="*/ 54 h 467"/>
                  <a:gd name="T12" fmla="*/ 412 w 476"/>
                  <a:gd name="T13" fmla="*/ 286 h 467"/>
                  <a:gd name="T14" fmla="*/ 412 w 476"/>
                  <a:gd name="T15" fmla="*/ 286 h 467"/>
                  <a:gd name="T16" fmla="*/ 426 w 476"/>
                  <a:gd name="T17" fmla="*/ 461 h 467"/>
                  <a:gd name="T18" fmla="*/ 426 w 476"/>
                  <a:gd name="T19" fmla="*/ 461 h 467"/>
                  <a:gd name="T20" fmla="*/ 67 w 476"/>
                  <a:gd name="T21" fmla="*/ 427 h 467"/>
                  <a:gd name="T22" fmla="*/ 78 w 476"/>
                  <a:gd name="T23" fmla="*/ 238 h 467"/>
                  <a:gd name="T24" fmla="*/ 78 w 476"/>
                  <a:gd name="T25" fmla="*/ 238 h 467"/>
                  <a:gd name="T26" fmla="*/ 42 w 476"/>
                  <a:gd name="T27" fmla="*/ 154 h 467"/>
                  <a:gd name="T28" fmla="*/ 42 w 476"/>
                  <a:gd name="T29" fmla="*/ 154 h 467"/>
                  <a:gd name="T30" fmla="*/ 0 w 476"/>
                  <a:gd name="T31" fmla="*/ 117 h 467"/>
                  <a:gd name="T32" fmla="*/ 0 w 476"/>
                  <a:gd name="T33" fmla="*/ 117 h 467"/>
                  <a:gd name="T34" fmla="*/ 34 w 476"/>
                  <a:gd name="T35" fmla="*/ 25 h 467"/>
                  <a:gd name="T36" fmla="*/ 34 w 476"/>
                  <a:gd name="T37" fmla="*/ 25 h 467"/>
                  <a:gd name="T38" fmla="*/ 239 w 476"/>
                  <a:gd name="T39" fmla="*/ 68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6" h="467">
                    <a:moveTo>
                      <a:pt x="239" y="68"/>
                    </a:moveTo>
                    <a:lnTo>
                      <a:pt x="239" y="68"/>
                    </a:lnTo>
                    <a:cubicBezTo>
                      <a:pt x="239" y="68"/>
                      <a:pt x="358" y="103"/>
                      <a:pt x="406" y="0"/>
                    </a:cubicBezTo>
                    <a:lnTo>
                      <a:pt x="406" y="0"/>
                    </a:lnTo>
                    <a:cubicBezTo>
                      <a:pt x="406" y="0"/>
                      <a:pt x="438" y="19"/>
                      <a:pt x="475" y="54"/>
                    </a:cubicBezTo>
                    <a:lnTo>
                      <a:pt x="475" y="54"/>
                    </a:lnTo>
                    <a:cubicBezTo>
                      <a:pt x="475" y="54"/>
                      <a:pt x="401" y="149"/>
                      <a:pt x="412" y="286"/>
                    </a:cubicBezTo>
                    <a:lnTo>
                      <a:pt x="412" y="286"/>
                    </a:lnTo>
                    <a:cubicBezTo>
                      <a:pt x="423" y="422"/>
                      <a:pt x="426" y="461"/>
                      <a:pt x="426" y="461"/>
                    </a:cubicBezTo>
                    <a:lnTo>
                      <a:pt x="426" y="461"/>
                    </a:lnTo>
                    <a:cubicBezTo>
                      <a:pt x="426" y="461"/>
                      <a:pt x="201" y="466"/>
                      <a:pt x="67" y="427"/>
                    </a:cubicBezTo>
                    <a:lnTo>
                      <a:pt x="78" y="238"/>
                    </a:lnTo>
                    <a:lnTo>
                      <a:pt x="78" y="238"/>
                    </a:lnTo>
                    <a:cubicBezTo>
                      <a:pt x="78" y="238"/>
                      <a:pt x="82" y="188"/>
                      <a:pt x="42" y="154"/>
                    </a:cubicBezTo>
                    <a:lnTo>
                      <a:pt x="42" y="154"/>
                    </a:lnTo>
                    <a:cubicBezTo>
                      <a:pt x="2" y="119"/>
                      <a:pt x="0" y="117"/>
                      <a:pt x="0" y="117"/>
                    </a:cubicBezTo>
                    <a:lnTo>
                      <a:pt x="0" y="117"/>
                    </a:lnTo>
                    <a:cubicBezTo>
                      <a:pt x="0" y="117"/>
                      <a:pt x="15" y="61"/>
                      <a:pt x="34" y="25"/>
                    </a:cubicBezTo>
                    <a:lnTo>
                      <a:pt x="34" y="25"/>
                    </a:lnTo>
                    <a:cubicBezTo>
                      <a:pt x="34" y="25"/>
                      <a:pt x="115" y="102"/>
                      <a:pt x="239" y="6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6" name="Freeform 73">
                <a:extLst>
                  <a:ext uri="{FF2B5EF4-FFF2-40B4-BE49-F238E27FC236}">
                    <a16:creationId xmlns:a16="http://schemas.microsoft.com/office/drawing/2014/main" id="{A0D1C796-9A47-2145-9400-9830B5A5A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5886" y="10376159"/>
                <a:ext cx="351547" cy="219717"/>
              </a:xfrm>
              <a:custGeom>
                <a:avLst/>
                <a:gdLst>
                  <a:gd name="T0" fmla="*/ 281 w 282"/>
                  <a:gd name="T1" fmla="*/ 69 h 177"/>
                  <a:gd name="T2" fmla="*/ 281 w 282"/>
                  <a:gd name="T3" fmla="*/ 69 h 177"/>
                  <a:gd name="T4" fmla="*/ 184 w 282"/>
                  <a:gd name="T5" fmla="*/ 35 h 177"/>
                  <a:gd name="T6" fmla="*/ 184 w 282"/>
                  <a:gd name="T7" fmla="*/ 35 h 177"/>
                  <a:gd name="T8" fmla="*/ 97 w 282"/>
                  <a:gd name="T9" fmla="*/ 35 h 177"/>
                  <a:gd name="T10" fmla="*/ 97 w 282"/>
                  <a:gd name="T11" fmla="*/ 35 h 177"/>
                  <a:gd name="T12" fmla="*/ 0 w 282"/>
                  <a:gd name="T13" fmla="*/ 69 h 177"/>
                  <a:gd name="T14" fmla="*/ 0 w 282"/>
                  <a:gd name="T15" fmla="*/ 69 h 177"/>
                  <a:gd name="T16" fmla="*/ 132 w 282"/>
                  <a:gd name="T17" fmla="*/ 175 h 177"/>
                  <a:gd name="T18" fmla="*/ 132 w 282"/>
                  <a:gd name="T19" fmla="*/ 175 h 177"/>
                  <a:gd name="T20" fmla="*/ 132 w 282"/>
                  <a:gd name="T21" fmla="*/ 175 h 177"/>
                  <a:gd name="T22" fmla="*/ 152 w 282"/>
                  <a:gd name="T23" fmla="*/ 175 h 177"/>
                  <a:gd name="T24" fmla="*/ 152 w 282"/>
                  <a:gd name="T25" fmla="*/ 175 h 177"/>
                  <a:gd name="T26" fmla="*/ 153 w 282"/>
                  <a:gd name="T27" fmla="*/ 175 h 177"/>
                  <a:gd name="T28" fmla="*/ 153 w 282"/>
                  <a:gd name="T29" fmla="*/ 175 h 177"/>
                  <a:gd name="T30" fmla="*/ 281 w 282"/>
                  <a:gd name="T31" fmla="*/ 69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2" h="177">
                    <a:moveTo>
                      <a:pt x="281" y="69"/>
                    </a:moveTo>
                    <a:lnTo>
                      <a:pt x="281" y="69"/>
                    </a:lnTo>
                    <a:cubicBezTo>
                      <a:pt x="281" y="69"/>
                      <a:pt x="220" y="77"/>
                      <a:pt x="184" y="35"/>
                    </a:cubicBezTo>
                    <a:lnTo>
                      <a:pt x="184" y="35"/>
                    </a:lnTo>
                    <a:cubicBezTo>
                      <a:pt x="136" y="0"/>
                      <a:pt x="97" y="35"/>
                      <a:pt x="97" y="35"/>
                    </a:cubicBezTo>
                    <a:lnTo>
                      <a:pt x="97" y="35"/>
                    </a:lnTo>
                    <a:cubicBezTo>
                      <a:pt x="61" y="77"/>
                      <a:pt x="0" y="69"/>
                      <a:pt x="0" y="69"/>
                    </a:cubicBezTo>
                    <a:lnTo>
                      <a:pt x="0" y="69"/>
                    </a:lnTo>
                    <a:cubicBezTo>
                      <a:pt x="0" y="69"/>
                      <a:pt x="27" y="176"/>
                      <a:pt x="132" y="175"/>
                    </a:cubicBezTo>
                    <a:lnTo>
                      <a:pt x="132" y="175"/>
                    </a:lnTo>
                    <a:lnTo>
                      <a:pt x="132" y="175"/>
                    </a:lnTo>
                    <a:cubicBezTo>
                      <a:pt x="132" y="175"/>
                      <a:pt x="146" y="175"/>
                      <a:pt x="152" y="175"/>
                    </a:cubicBezTo>
                    <a:lnTo>
                      <a:pt x="152" y="175"/>
                    </a:lnTo>
                    <a:cubicBezTo>
                      <a:pt x="153" y="175"/>
                      <a:pt x="153" y="175"/>
                      <a:pt x="153" y="175"/>
                    </a:cubicBezTo>
                    <a:lnTo>
                      <a:pt x="153" y="175"/>
                    </a:lnTo>
                    <a:cubicBezTo>
                      <a:pt x="254" y="173"/>
                      <a:pt x="281" y="69"/>
                      <a:pt x="281" y="6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7" name="Freeform 74">
                <a:extLst>
                  <a:ext uri="{FF2B5EF4-FFF2-40B4-BE49-F238E27FC236}">
                    <a16:creationId xmlns:a16="http://schemas.microsoft.com/office/drawing/2014/main" id="{09154B5A-5A44-BB47-BDC1-792E0A13EB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7296" y="10343201"/>
                <a:ext cx="219717" cy="219717"/>
              </a:xfrm>
              <a:custGeom>
                <a:avLst/>
                <a:gdLst>
                  <a:gd name="T0" fmla="*/ 174 w 175"/>
                  <a:gd name="T1" fmla="*/ 87 h 175"/>
                  <a:gd name="T2" fmla="*/ 174 w 175"/>
                  <a:gd name="T3" fmla="*/ 87 h 175"/>
                  <a:gd name="T4" fmla="*/ 173 w 175"/>
                  <a:gd name="T5" fmla="*/ 103 h 175"/>
                  <a:gd name="T6" fmla="*/ 173 w 175"/>
                  <a:gd name="T7" fmla="*/ 103 h 175"/>
                  <a:gd name="T8" fmla="*/ 87 w 175"/>
                  <a:gd name="T9" fmla="*/ 174 h 175"/>
                  <a:gd name="T10" fmla="*/ 87 w 175"/>
                  <a:gd name="T11" fmla="*/ 174 h 175"/>
                  <a:gd name="T12" fmla="*/ 0 w 175"/>
                  <a:gd name="T13" fmla="*/ 89 h 175"/>
                  <a:gd name="T14" fmla="*/ 0 w 175"/>
                  <a:gd name="T15" fmla="*/ 87 h 175"/>
                  <a:gd name="T16" fmla="*/ 0 w 175"/>
                  <a:gd name="T17" fmla="*/ 87 h 175"/>
                  <a:gd name="T18" fmla="*/ 87 w 175"/>
                  <a:gd name="T19" fmla="*/ 0 h 175"/>
                  <a:gd name="T20" fmla="*/ 87 w 175"/>
                  <a:gd name="T21" fmla="*/ 0 h 175"/>
                  <a:gd name="T22" fmla="*/ 174 w 175"/>
                  <a:gd name="T23" fmla="*/ 87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5" h="175">
                    <a:moveTo>
                      <a:pt x="174" y="87"/>
                    </a:moveTo>
                    <a:lnTo>
                      <a:pt x="174" y="87"/>
                    </a:lnTo>
                    <a:cubicBezTo>
                      <a:pt x="174" y="92"/>
                      <a:pt x="174" y="97"/>
                      <a:pt x="173" y="103"/>
                    </a:cubicBezTo>
                    <a:lnTo>
                      <a:pt x="173" y="103"/>
                    </a:lnTo>
                    <a:cubicBezTo>
                      <a:pt x="165" y="143"/>
                      <a:pt x="130" y="174"/>
                      <a:pt x="87" y="174"/>
                    </a:cubicBezTo>
                    <a:lnTo>
                      <a:pt x="87" y="174"/>
                    </a:lnTo>
                    <a:cubicBezTo>
                      <a:pt x="40" y="174"/>
                      <a:pt x="2" y="136"/>
                      <a:pt x="0" y="89"/>
                    </a:cubicBezTo>
                    <a:lnTo>
                      <a:pt x="0" y="87"/>
                    </a:lnTo>
                    <a:lnTo>
                      <a:pt x="0" y="87"/>
                    </a:lnTo>
                    <a:cubicBezTo>
                      <a:pt x="0" y="39"/>
                      <a:pt x="39" y="0"/>
                      <a:pt x="87" y="0"/>
                    </a:cubicBezTo>
                    <a:lnTo>
                      <a:pt x="87" y="0"/>
                    </a:lnTo>
                    <a:cubicBezTo>
                      <a:pt x="135" y="0"/>
                      <a:pt x="174" y="39"/>
                      <a:pt x="174" y="8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8" name="Freeform 75">
                <a:extLst>
                  <a:ext uri="{FF2B5EF4-FFF2-40B4-BE49-F238E27FC236}">
                    <a16:creationId xmlns:a16="http://schemas.microsoft.com/office/drawing/2014/main" id="{CECE1A79-E771-034E-ABE8-59207E0B74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67296" y="10343201"/>
                <a:ext cx="219717" cy="131830"/>
              </a:xfrm>
              <a:custGeom>
                <a:avLst/>
                <a:gdLst>
                  <a:gd name="T0" fmla="*/ 174 w 175"/>
                  <a:gd name="T1" fmla="*/ 87 h 104"/>
                  <a:gd name="T2" fmla="*/ 174 w 175"/>
                  <a:gd name="T3" fmla="*/ 87 h 104"/>
                  <a:gd name="T4" fmla="*/ 173 w 175"/>
                  <a:gd name="T5" fmla="*/ 103 h 104"/>
                  <a:gd name="T6" fmla="*/ 173 w 175"/>
                  <a:gd name="T7" fmla="*/ 103 h 104"/>
                  <a:gd name="T8" fmla="*/ 73 w 175"/>
                  <a:gd name="T9" fmla="*/ 24 h 104"/>
                  <a:gd name="T10" fmla="*/ 73 w 175"/>
                  <a:gd name="T11" fmla="*/ 24 h 104"/>
                  <a:gd name="T12" fmla="*/ 0 w 175"/>
                  <a:gd name="T13" fmla="*/ 89 h 104"/>
                  <a:gd name="T14" fmla="*/ 0 w 175"/>
                  <a:gd name="T15" fmla="*/ 87 h 104"/>
                  <a:gd name="T16" fmla="*/ 0 w 175"/>
                  <a:gd name="T17" fmla="*/ 87 h 104"/>
                  <a:gd name="T18" fmla="*/ 87 w 175"/>
                  <a:gd name="T19" fmla="*/ 0 h 104"/>
                  <a:gd name="T20" fmla="*/ 87 w 175"/>
                  <a:gd name="T21" fmla="*/ 0 h 104"/>
                  <a:gd name="T22" fmla="*/ 174 w 175"/>
                  <a:gd name="T23" fmla="*/ 87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5" h="104">
                    <a:moveTo>
                      <a:pt x="174" y="87"/>
                    </a:moveTo>
                    <a:lnTo>
                      <a:pt x="174" y="87"/>
                    </a:lnTo>
                    <a:cubicBezTo>
                      <a:pt x="174" y="92"/>
                      <a:pt x="174" y="97"/>
                      <a:pt x="173" y="103"/>
                    </a:cubicBezTo>
                    <a:lnTo>
                      <a:pt x="173" y="103"/>
                    </a:lnTo>
                    <a:cubicBezTo>
                      <a:pt x="115" y="72"/>
                      <a:pt x="73" y="24"/>
                      <a:pt x="73" y="24"/>
                    </a:cubicBezTo>
                    <a:lnTo>
                      <a:pt x="73" y="24"/>
                    </a:lnTo>
                    <a:cubicBezTo>
                      <a:pt x="53" y="53"/>
                      <a:pt x="21" y="77"/>
                      <a:pt x="0" y="89"/>
                    </a:cubicBezTo>
                    <a:lnTo>
                      <a:pt x="0" y="87"/>
                    </a:lnTo>
                    <a:lnTo>
                      <a:pt x="0" y="87"/>
                    </a:lnTo>
                    <a:cubicBezTo>
                      <a:pt x="0" y="39"/>
                      <a:pt x="39" y="0"/>
                      <a:pt x="87" y="0"/>
                    </a:cubicBezTo>
                    <a:lnTo>
                      <a:pt x="87" y="0"/>
                    </a:lnTo>
                    <a:cubicBezTo>
                      <a:pt x="135" y="0"/>
                      <a:pt x="174" y="39"/>
                      <a:pt x="174" y="8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9" name="Freeform 76">
                <a:extLst>
                  <a:ext uri="{FF2B5EF4-FFF2-40B4-BE49-F238E27FC236}">
                    <a16:creationId xmlns:a16="http://schemas.microsoft.com/office/drawing/2014/main" id="{7D6B8F2B-BF93-9C43-BD6E-A7583F6047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04764" y="11018830"/>
                <a:ext cx="884361" cy="554787"/>
              </a:xfrm>
              <a:custGeom>
                <a:avLst/>
                <a:gdLst>
                  <a:gd name="T0" fmla="*/ 708 w 709"/>
                  <a:gd name="T1" fmla="*/ 398 h 447"/>
                  <a:gd name="T2" fmla="*/ 708 w 709"/>
                  <a:gd name="T3" fmla="*/ 398 h 447"/>
                  <a:gd name="T4" fmla="*/ 676 w 709"/>
                  <a:gd name="T5" fmla="*/ 427 h 447"/>
                  <a:gd name="T6" fmla="*/ 676 w 709"/>
                  <a:gd name="T7" fmla="*/ 427 h 447"/>
                  <a:gd name="T8" fmla="*/ 675 w 709"/>
                  <a:gd name="T9" fmla="*/ 427 h 447"/>
                  <a:gd name="T10" fmla="*/ 675 w 709"/>
                  <a:gd name="T11" fmla="*/ 427 h 447"/>
                  <a:gd name="T12" fmla="*/ 675 w 709"/>
                  <a:gd name="T13" fmla="*/ 427 h 447"/>
                  <a:gd name="T14" fmla="*/ 659 w 709"/>
                  <a:gd name="T15" fmla="*/ 423 h 447"/>
                  <a:gd name="T16" fmla="*/ 659 w 709"/>
                  <a:gd name="T17" fmla="*/ 423 h 447"/>
                  <a:gd name="T18" fmla="*/ 659 w 709"/>
                  <a:gd name="T19" fmla="*/ 423 h 447"/>
                  <a:gd name="T20" fmla="*/ 627 w 709"/>
                  <a:gd name="T21" fmla="*/ 424 h 447"/>
                  <a:gd name="T22" fmla="*/ 627 w 709"/>
                  <a:gd name="T23" fmla="*/ 424 h 447"/>
                  <a:gd name="T24" fmla="*/ 408 w 709"/>
                  <a:gd name="T25" fmla="*/ 411 h 447"/>
                  <a:gd name="T26" fmla="*/ 408 w 709"/>
                  <a:gd name="T27" fmla="*/ 411 h 447"/>
                  <a:gd name="T28" fmla="*/ 403 w 709"/>
                  <a:gd name="T29" fmla="*/ 412 h 447"/>
                  <a:gd name="T30" fmla="*/ 403 w 709"/>
                  <a:gd name="T31" fmla="*/ 416 h 447"/>
                  <a:gd name="T32" fmla="*/ 403 w 709"/>
                  <a:gd name="T33" fmla="*/ 416 h 447"/>
                  <a:gd name="T34" fmla="*/ 400 w 709"/>
                  <a:gd name="T35" fmla="*/ 429 h 447"/>
                  <a:gd name="T36" fmla="*/ 400 w 709"/>
                  <a:gd name="T37" fmla="*/ 429 h 447"/>
                  <a:gd name="T38" fmla="*/ 83 w 709"/>
                  <a:gd name="T39" fmla="*/ 375 h 447"/>
                  <a:gd name="T40" fmla="*/ 83 w 709"/>
                  <a:gd name="T41" fmla="*/ 375 h 447"/>
                  <a:gd name="T42" fmla="*/ 84 w 709"/>
                  <a:gd name="T43" fmla="*/ 367 h 447"/>
                  <a:gd name="T44" fmla="*/ 84 w 709"/>
                  <a:gd name="T45" fmla="*/ 367 h 447"/>
                  <a:gd name="T46" fmla="*/ 96 w 709"/>
                  <a:gd name="T47" fmla="*/ 353 h 447"/>
                  <a:gd name="T48" fmla="*/ 96 w 709"/>
                  <a:gd name="T49" fmla="*/ 353 h 447"/>
                  <a:gd name="T50" fmla="*/ 93 w 709"/>
                  <a:gd name="T51" fmla="*/ 350 h 447"/>
                  <a:gd name="T52" fmla="*/ 93 w 709"/>
                  <a:gd name="T53" fmla="*/ 350 h 447"/>
                  <a:gd name="T54" fmla="*/ 0 w 709"/>
                  <a:gd name="T55" fmla="*/ 323 h 447"/>
                  <a:gd name="T56" fmla="*/ 0 w 709"/>
                  <a:gd name="T57" fmla="*/ 323 h 447"/>
                  <a:gd name="T58" fmla="*/ 214 w 709"/>
                  <a:gd name="T59" fmla="*/ 47 h 447"/>
                  <a:gd name="T60" fmla="*/ 214 w 709"/>
                  <a:gd name="T61" fmla="*/ 47 h 447"/>
                  <a:gd name="T62" fmla="*/ 573 w 709"/>
                  <a:gd name="T63" fmla="*/ 82 h 447"/>
                  <a:gd name="T64" fmla="*/ 573 w 709"/>
                  <a:gd name="T65" fmla="*/ 82 h 447"/>
                  <a:gd name="T66" fmla="*/ 708 w 709"/>
                  <a:gd name="T67" fmla="*/ 398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09" h="447">
                    <a:moveTo>
                      <a:pt x="708" y="398"/>
                    </a:moveTo>
                    <a:lnTo>
                      <a:pt x="708" y="398"/>
                    </a:lnTo>
                    <a:cubicBezTo>
                      <a:pt x="708" y="398"/>
                      <a:pt x="692" y="423"/>
                      <a:pt x="676" y="427"/>
                    </a:cubicBezTo>
                    <a:lnTo>
                      <a:pt x="676" y="427"/>
                    </a:lnTo>
                    <a:cubicBezTo>
                      <a:pt x="675" y="427"/>
                      <a:pt x="675" y="427"/>
                      <a:pt x="675" y="427"/>
                    </a:cubicBezTo>
                    <a:lnTo>
                      <a:pt x="675" y="427"/>
                    </a:lnTo>
                    <a:lnTo>
                      <a:pt x="675" y="427"/>
                    </a:lnTo>
                    <a:cubicBezTo>
                      <a:pt x="669" y="428"/>
                      <a:pt x="664" y="425"/>
                      <a:pt x="659" y="423"/>
                    </a:cubicBezTo>
                    <a:lnTo>
                      <a:pt x="659" y="423"/>
                    </a:lnTo>
                    <a:lnTo>
                      <a:pt x="659" y="423"/>
                    </a:lnTo>
                    <a:cubicBezTo>
                      <a:pt x="651" y="419"/>
                      <a:pt x="642" y="413"/>
                      <a:pt x="627" y="424"/>
                    </a:cubicBezTo>
                    <a:lnTo>
                      <a:pt x="627" y="424"/>
                    </a:lnTo>
                    <a:cubicBezTo>
                      <a:pt x="601" y="441"/>
                      <a:pt x="499" y="402"/>
                      <a:pt x="408" y="411"/>
                    </a:cubicBezTo>
                    <a:lnTo>
                      <a:pt x="408" y="411"/>
                    </a:lnTo>
                    <a:cubicBezTo>
                      <a:pt x="407" y="411"/>
                      <a:pt x="405" y="411"/>
                      <a:pt x="403" y="412"/>
                    </a:cubicBezTo>
                    <a:lnTo>
                      <a:pt x="403" y="416"/>
                    </a:lnTo>
                    <a:lnTo>
                      <a:pt x="403" y="416"/>
                    </a:lnTo>
                    <a:lnTo>
                      <a:pt x="400" y="429"/>
                    </a:lnTo>
                    <a:lnTo>
                      <a:pt x="400" y="429"/>
                    </a:lnTo>
                    <a:cubicBezTo>
                      <a:pt x="400" y="429"/>
                      <a:pt x="259" y="446"/>
                      <a:pt x="83" y="375"/>
                    </a:cubicBezTo>
                    <a:lnTo>
                      <a:pt x="83" y="375"/>
                    </a:lnTo>
                    <a:cubicBezTo>
                      <a:pt x="83" y="375"/>
                      <a:pt x="82" y="371"/>
                      <a:pt x="84" y="367"/>
                    </a:cubicBezTo>
                    <a:lnTo>
                      <a:pt x="84" y="367"/>
                    </a:lnTo>
                    <a:cubicBezTo>
                      <a:pt x="85" y="362"/>
                      <a:pt x="88" y="357"/>
                      <a:pt x="96" y="353"/>
                    </a:cubicBezTo>
                    <a:lnTo>
                      <a:pt x="96" y="353"/>
                    </a:lnTo>
                    <a:cubicBezTo>
                      <a:pt x="96" y="353"/>
                      <a:pt x="95" y="351"/>
                      <a:pt x="93" y="350"/>
                    </a:cubicBezTo>
                    <a:lnTo>
                      <a:pt x="93" y="350"/>
                    </a:lnTo>
                    <a:cubicBezTo>
                      <a:pt x="83" y="343"/>
                      <a:pt x="51" y="323"/>
                      <a:pt x="0" y="323"/>
                    </a:cubicBezTo>
                    <a:lnTo>
                      <a:pt x="0" y="323"/>
                    </a:lnTo>
                    <a:cubicBezTo>
                      <a:pt x="0" y="323"/>
                      <a:pt x="113" y="228"/>
                      <a:pt x="214" y="47"/>
                    </a:cubicBezTo>
                    <a:lnTo>
                      <a:pt x="214" y="47"/>
                    </a:lnTo>
                    <a:cubicBezTo>
                      <a:pt x="214" y="47"/>
                      <a:pt x="428" y="0"/>
                      <a:pt x="573" y="82"/>
                    </a:cubicBezTo>
                    <a:lnTo>
                      <a:pt x="573" y="82"/>
                    </a:lnTo>
                    <a:cubicBezTo>
                      <a:pt x="573" y="82"/>
                      <a:pt x="575" y="303"/>
                      <a:pt x="708" y="39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0" name="Freeform 77">
                <a:extLst>
                  <a:ext uri="{FF2B5EF4-FFF2-40B4-BE49-F238E27FC236}">
                    <a16:creationId xmlns:a16="http://schemas.microsoft.com/office/drawing/2014/main" id="{B8F4F533-5951-D440-8B09-E3176C934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998" y="11518688"/>
                <a:ext cx="170282" cy="197746"/>
              </a:xfrm>
              <a:custGeom>
                <a:avLst/>
                <a:gdLst>
                  <a:gd name="T0" fmla="*/ 106 w 136"/>
                  <a:gd name="T1" fmla="*/ 144 h 158"/>
                  <a:gd name="T2" fmla="*/ 106 w 136"/>
                  <a:gd name="T3" fmla="*/ 144 h 158"/>
                  <a:gd name="T4" fmla="*/ 77 w 136"/>
                  <a:gd name="T5" fmla="*/ 154 h 158"/>
                  <a:gd name="T6" fmla="*/ 77 w 136"/>
                  <a:gd name="T7" fmla="*/ 154 h 158"/>
                  <a:gd name="T8" fmla="*/ 48 w 136"/>
                  <a:gd name="T9" fmla="*/ 139 h 158"/>
                  <a:gd name="T10" fmla="*/ 48 w 136"/>
                  <a:gd name="T11" fmla="*/ 139 h 158"/>
                  <a:gd name="T12" fmla="*/ 84 w 136"/>
                  <a:gd name="T13" fmla="*/ 118 h 158"/>
                  <a:gd name="T14" fmla="*/ 84 w 136"/>
                  <a:gd name="T15" fmla="*/ 118 h 158"/>
                  <a:gd name="T16" fmla="*/ 0 w 136"/>
                  <a:gd name="T17" fmla="*/ 11 h 158"/>
                  <a:gd name="T18" fmla="*/ 0 w 136"/>
                  <a:gd name="T19" fmla="*/ 11 h 158"/>
                  <a:gd name="T20" fmla="*/ 27 w 136"/>
                  <a:gd name="T21" fmla="*/ 4 h 158"/>
                  <a:gd name="T22" fmla="*/ 27 w 136"/>
                  <a:gd name="T23" fmla="*/ 4 h 158"/>
                  <a:gd name="T24" fmla="*/ 106 w 136"/>
                  <a:gd name="T25" fmla="*/ 14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" h="158">
                    <a:moveTo>
                      <a:pt x="106" y="144"/>
                    </a:moveTo>
                    <a:lnTo>
                      <a:pt x="106" y="144"/>
                    </a:lnTo>
                    <a:cubicBezTo>
                      <a:pt x="95" y="157"/>
                      <a:pt x="77" y="154"/>
                      <a:pt x="77" y="154"/>
                    </a:cubicBezTo>
                    <a:lnTo>
                      <a:pt x="77" y="154"/>
                    </a:lnTo>
                    <a:cubicBezTo>
                      <a:pt x="65" y="155"/>
                      <a:pt x="55" y="148"/>
                      <a:pt x="48" y="139"/>
                    </a:cubicBezTo>
                    <a:lnTo>
                      <a:pt x="48" y="139"/>
                    </a:lnTo>
                    <a:cubicBezTo>
                      <a:pt x="60" y="134"/>
                      <a:pt x="76" y="124"/>
                      <a:pt x="84" y="118"/>
                    </a:cubicBezTo>
                    <a:lnTo>
                      <a:pt x="84" y="118"/>
                    </a:lnTo>
                    <a:cubicBezTo>
                      <a:pt x="96" y="107"/>
                      <a:pt x="82" y="56"/>
                      <a:pt x="0" y="11"/>
                    </a:cubicBezTo>
                    <a:lnTo>
                      <a:pt x="0" y="11"/>
                    </a:lnTo>
                    <a:cubicBezTo>
                      <a:pt x="8" y="4"/>
                      <a:pt x="18" y="0"/>
                      <a:pt x="27" y="4"/>
                    </a:cubicBezTo>
                    <a:lnTo>
                      <a:pt x="27" y="4"/>
                    </a:lnTo>
                    <a:cubicBezTo>
                      <a:pt x="56" y="15"/>
                      <a:pt x="135" y="84"/>
                      <a:pt x="106" y="14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1" name="Freeform 78">
                <a:extLst>
                  <a:ext uri="{FF2B5EF4-FFF2-40B4-BE49-F238E27FC236}">
                    <a16:creationId xmlns:a16="http://schemas.microsoft.com/office/drawing/2014/main" id="{891F5D75-721D-994B-8550-E69572CAD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0115" y="12364603"/>
                <a:ext cx="208731" cy="230704"/>
              </a:xfrm>
              <a:custGeom>
                <a:avLst/>
                <a:gdLst>
                  <a:gd name="T0" fmla="*/ 165 w 166"/>
                  <a:gd name="T1" fmla="*/ 0 h 186"/>
                  <a:gd name="T2" fmla="*/ 163 w 166"/>
                  <a:gd name="T3" fmla="*/ 17 h 186"/>
                  <a:gd name="T4" fmla="*/ 163 w 166"/>
                  <a:gd name="T5" fmla="*/ 17 h 186"/>
                  <a:gd name="T6" fmla="*/ 19 w 166"/>
                  <a:gd name="T7" fmla="*/ 144 h 186"/>
                  <a:gd name="T8" fmla="*/ 19 w 166"/>
                  <a:gd name="T9" fmla="*/ 144 h 186"/>
                  <a:gd name="T10" fmla="*/ 16 w 166"/>
                  <a:gd name="T11" fmla="*/ 76 h 186"/>
                  <a:gd name="T12" fmla="*/ 16 w 166"/>
                  <a:gd name="T13" fmla="*/ 76 h 186"/>
                  <a:gd name="T14" fmla="*/ 17 w 166"/>
                  <a:gd name="T15" fmla="*/ 75 h 186"/>
                  <a:gd name="T16" fmla="*/ 17 w 166"/>
                  <a:gd name="T17" fmla="*/ 75 h 186"/>
                  <a:gd name="T18" fmla="*/ 69 w 166"/>
                  <a:gd name="T19" fmla="*/ 94 h 186"/>
                  <a:gd name="T20" fmla="*/ 69 w 166"/>
                  <a:gd name="T21" fmla="*/ 94 h 186"/>
                  <a:gd name="T22" fmla="*/ 165 w 166"/>
                  <a:gd name="T23" fmla="*/ 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6" h="186">
                    <a:moveTo>
                      <a:pt x="165" y="0"/>
                    </a:moveTo>
                    <a:lnTo>
                      <a:pt x="163" y="17"/>
                    </a:lnTo>
                    <a:lnTo>
                      <a:pt x="163" y="17"/>
                    </a:lnTo>
                    <a:cubicBezTo>
                      <a:pt x="111" y="105"/>
                      <a:pt x="64" y="185"/>
                      <a:pt x="19" y="144"/>
                    </a:cubicBezTo>
                    <a:lnTo>
                      <a:pt x="19" y="144"/>
                    </a:lnTo>
                    <a:cubicBezTo>
                      <a:pt x="0" y="127"/>
                      <a:pt x="5" y="101"/>
                      <a:pt x="16" y="76"/>
                    </a:cubicBezTo>
                    <a:lnTo>
                      <a:pt x="16" y="76"/>
                    </a:lnTo>
                    <a:cubicBezTo>
                      <a:pt x="17" y="75"/>
                      <a:pt x="17" y="75"/>
                      <a:pt x="17" y="75"/>
                    </a:cubicBezTo>
                    <a:lnTo>
                      <a:pt x="17" y="75"/>
                    </a:lnTo>
                    <a:cubicBezTo>
                      <a:pt x="27" y="92"/>
                      <a:pt x="47" y="115"/>
                      <a:pt x="69" y="94"/>
                    </a:cubicBezTo>
                    <a:lnTo>
                      <a:pt x="69" y="94"/>
                    </a:lnTo>
                    <a:cubicBezTo>
                      <a:pt x="95" y="72"/>
                      <a:pt x="127" y="18"/>
                      <a:pt x="165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2" name="Freeform 201">
                <a:extLst>
                  <a:ext uri="{FF2B5EF4-FFF2-40B4-BE49-F238E27FC236}">
                    <a16:creationId xmlns:a16="http://schemas.microsoft.com/office/drawing/2014/main" id="{0EBB133E-484D-A347-B811-0B7ABFCD58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9127" y="11337727"/>
                <a:ext cx="740290" cy="217147"/>
              </a:xfrm>
              <a:custGeom>
                <a:avLst/>
                <a:gdLst>
                  <a:gd name="connsiteX0" fmla="*/ 412888 w 740290"/>
                  <a:gd name="connsiteY0" fmla="*/ 44891 h 217147"/>
                  <a:gd name="connsiteX1" fmla="*/ 415177 w 740290"/>
                  <a:gd name="connsiteY1" fmla="*/ 49909 h 217147"/>
                  <a:gd name="connsiteX2" fmla="*/ 406022 w 740290"/>
                  <a:gd name="connsiteY2" fmla="*/ 195408 h 217147"/>
                  <a:gd name="connsiteX3" fmla="*/ 400300 w 740290"/>
                  <a:gd name="connsiteY3" fmla="*/ 196662 h 217147"/>
                  <a:gd name="connsiteX4" fmla="*/ 400300 w 740290"/>
                  <a:gd name="connsiteY4" fmla="*/ 201680 h 217147"/>
                  <a:gd name="connsiteX5" fmla="*/ 409455 w 740290"/>
                  <a:gd name="connsiteY5" fmla="*/ 47400 h 217147"/>
                  <a:gd name="connsiteX6" fmla="*/ 412888 w 740290"/>
                  <a:gd name="connsiteY6" fmla="*/ 44891 h 217147"/>
                  <a:gd name="connsiteX7" fmla="*/ 579276 w 740290"/>
                  <a:gd name="connsiteY7" fmla="*/ 27159 h 217147"/>
                  <a:gd name="connsiteX8" fmla="*/ 584308 w 740290"/>
                  <a:gd name="connsiteY8" fmla="*/ 29672 h 217147"/>
                  <a:gd name="connsiteX9" fmla="*/ 740290 w 740290"/>
                  <a:gd name="connsiteY9" fmla="*/ 216898 h 217147"/>
                  <a:gd name="connsiteX10" fmla="*/ 720164 w 740290"/>
                  <a:gd name="connsiteY10" fmla="*/ 211872 h 217147"/>
                  <a:gd name="connsiteX11" fmla="*/ 578018 w 740290"/>
                  <a:gd name="connsiteY11" fmla="*/ 32185 h 217147"/>
                  <a:gd name="connsiteX12" fmla="*/ 579276 w 740290"/>
                  <a:gd name="connsiteY12" fmla="*/ 27159 h 217147"/>
                  <a:gd name="connsiteX13" fmla="*/ 122957 w 740290"/>
                  <a:gd name="connsiteY13" fmla="*/ 920 h 217147"/>
                  <a:gd name="connsiteX14" fmla="*/ 128027 w 740290"/>
                  <a:gd name="connsiteY14" fmla="*/ 920 h 217147"/>
                  <a:gd name="connsiteX15" fmla="*/ 129295 w 740290"/>
                  <a:gd name="connsiteY15" fmla="*/ 5825 h 217147"/>
                  <a:gd name="connsiteX16" fmla="*/ 0 w 740290"/>
                  <a:gd name="connsiteY16" fmla="*/ 135792 h 217147"/>
                  <a:gd name="connsiteX17" fmla="*/ 15211 w 740290"/>
                  <a:gd name="connsiteY17" fmla="*/ 118626 h 217147"/>
                  <a:gd name="connsiteX18" fmla="*/ 11409 w 740290"/>
                  <a:gd name="connsiteY18" fmla="*/ 114948 h 217147"/>
                  <a:gd name="connsiteX19" fmla="*/ 122957 w 740290"/>
                  <a:gd name="connsiteY19" fmla="*/ 920 h 2171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0290" h="217147">
                    <a:moveTo>
                      <a:pt x="412888" y="44891"/>
                    </a:moveTo>
                    <a:cubicBezTo>
                      <a:pt x="415177" y="46146"/>
                      <a:pt x="416321" y="47400"/>
                      <a:pt x="415177" y="49909"/>
                    </a:cubicBezTo>
                    <a:cubicBezTo>
                      <a:pt x="396867" y="106352"/>
                      <a:pt x="402589" y="165305"/>
                      <a:pt x="406022" y="195408"/>
                    </a:cubicBezTo>
                    <a:cubicBezTo>
                      <a:pt x="404878" y="195408"/>
                      <a:pt x="402589" y="195408"/>
                      <a:pt x="400300" y="196662"/>
                    </a:cubicBezTo>
                    <a:lnTo>
                      <a:pt x="400300" y="201680"/>
                    </a:lnTo>
                    <a:cubicBezTo>
                      <a:pt x="395723" y="171576"/>
                      <a:pt x="390001" y="108861"/>
                      <a:pt x="409455" y="47400"/>
                    </a:cubicBezTo>
                    <a:cubicBezTo>
                      <a:pt x="409455" y="44891"/>
                      <a:pt x="410599" y="43637"/>
                      <a:pt x="412888" y="44891"/>
                    </a:cubicBezTo>
                    <a:close/>
                    <a:moveTo>
                      <a:pt x="579276" y="27159"/>
                    </a:moveTo>
                    <a:cubicBezTo>
                      <a:pt x="581792" y="27159"/>
                      <a:pt x="584308" y="27159"/>
                      <a:pt x="584308" y="29672"/>
                    </a:cubicBezTo>
                    <a:cubicBezTo>
                      <a:pt x="647204" y="146531"/>
                      <a:pt x="717648" y="200563"/>
                      <a:pt x="740290" y="216898"/>
                    </a:cubicBezTo>
                    <a:cubicBezTo>
                      <a:pt x="732743" y="218154"/>
                      <a:pt x="726453" y="214385"/>
                      <a:pt x="720164" y="211872"/>
                    </a:cubicBezTo>
                    <a:cubicBezTo>
                      <a:pt x="689973" y="186741"/>
                      <a:pt x="630851" y="132709"/>
                      <a:pt x="578018" y="32185"/>
                    </a:cubicBezTo>
                    <a:cubicBezTo>
                      <a:pt x="576760" y="30929"/>
                      <a:pt x="578018" y="28416"/>
                      <a:pt x="579276" y="27159"/>
                    </a:cubicBezTo>
                    <a:close/>
                    <a:moveTo>
                      <a:pt x="122957" y="920"/>
                    </a:moveTo>
                    <a:cubicBezTo>
                      <a:pt x="122957" y="-306"/>
                      <a:pt x="126760" y="-306"/>
                      <a:pt x="128027" y="920"/>
                    </a:cubicBezTo>
                    <a:cubicBezTo>
                      <a:pt x="129295" y="2146"/>
                      <a:pt x="130563" y="4598"/>
                      <a:pt x="129295" y="5825"/>
                    </a:cubicBezTo>
                    <a:cubicBezTo>
                      <a:pt x="87464" y="54869"/>
                      <a:pt x="31690" y="107591"/>
                      <a:pt x="0" y="135792"/>
                    </a:cubicBezTo>
                    <a:cubicBezTo>
                      <a:pt x="1268" y="129661"/>
                      <a:pt x="5071" y="123531"/>
                      <a:pt x="15211" y="118626"/>
                    </a:cubicBezTo>
                    <a:cubicBezTo>
                      <a:pt x="15211" y="118626"/>
                      <a:pt x="13944" y="116174"/>
                      <a:pt x="11409" y="114948"/>
                    </a:cubicBezTo>
                    <a:cubicBezTo>
                      <a:pt x="43099" y="85521"/>
                      <a:pt x="88732" y="42608"/>
                      <a:pt x="122957" y="920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3" name="Freeform 82">
                <a:extLst>
                  <a:ext uri="{FF2B5EF4-FFF2-40B4-BE49-F238E27FC236}">
                    <a16:creationId xmlns:a16="http://schemas.microsoft.com/office/drawing/2014/main" id="{4B783E8A-EA4B-1846-91C6-29643A0FB2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4479" y="10112499"/>
                <a:ext cx="38452" cy="49435"/>
              </a:xfrm>
              <a:custGeom>
                <a:avLst/>
                <a:gdLst>
                  <a:gd name="T0" fmla="*/ 7 w 32"/>
                  <a:gd name="T1" fmla="*/ 39 h 40"/>
                  <a:gd name="T2" fmla="*/ 1 w 32"/>
                  <a:gd name="T3" fmla="*/ 36 h 40"/>
                  <a:gd name="T4" fmla="*/ 1 w 32"/>
                  <a:gd name="T5" fmla="*/ 36 h 40"/>
                  <a:gd name="T6" fmla="*/ 5 w 32"/>
                  <a:gd name="T7" fmla="*/ 15 h 40"/>
                  <a:gd name="T8" fmla="*/ 5 w 32"/>
                  <a:gd name="T9" fmla="*/ 15 h 40"/>
                  <a:gd name="T10" fmla="*/ 18 w 32"/>
                  <a:gd name="T11" fmla="*/ 0 h 40"/>
                  <a:gd name="T12" fmla="*/ 31 w 32"/>
                  <a:gd name="T13" fmla="*/ 5 h 40"/>
                  <a:gd name="T14" fmla="*/ 15 w 32"/>
                  <a:gd name="T15" fmla="*/ 31 h 40"/>
                  <a:gd name="T16" fmla="*/ 7 w 32"/>
                  <a:gd name="T17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" h="40">
                    <a:moveTo>
                      <a:pt x="7" y="39"/>
                    </a:moveTo>
                    <a:lnTo>
                      <a:pt x="1" y="36"/>
                    </a:lnTo>
                    <a:lnTo>
                      <a:pt x="1" y="36"/>
                    </a:lnTo>
                    <a:cubicBezTo>
                      <a:pt x="1" y="36"/>
                      <a:pt x="0" y="24"/>
                      <a:pt x="5" y="15"/>
                    </a:cubicBezTo>
                    <a:lnTo>
                      <a:pt x="5" y="15"/>
                    </a:lnTo>
                    <a:cubicBezTo>
                      <a:pt x="9" y="6"/>
                      <a:pt x="18" y="0"/>
                      <a:pt x="18" y="0"/>
                    </a:cubicBezTo>
                    <a:lnTo>
                      <a:pt x="31" y="5"/>
                    </a:lnTo>
                    <a:lnTo>
                      <a:pt x="15" y="31"/>
                    </a:lnTo>
                    <a:lnTo>
                      <a:pt x="7" y="3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4" name="Freeform 83">
                <a:extLst>
                  <a:ext uri="{FF2B5EF4-FFF2-40B4-BE49-F238E27FC236}">
                    <a16:creationId xmlns:a16="http://schemas.microsoft.com/office/drawing/2014/main" id="{AF1BAE2F-5FA1-B940-B534-608ABFED3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94618" y="10249819"/>
                <a:ext cx="38448" cy="49439"/>
              </a:xfrm>
              <a:custGeom>
                <a:avLst/>
                <a:gdLst>
                  <a:gd name="T0" fmla="*/ 0 w 32"/>
                  <a:gd name="T1" fmla="*/ 34 h 41"/>
                  <a:gd name="T2" fmla="*/ 9 w 32"/>
                  <a:gd name="T3" fmla="*/ 40 h 41"/>
                  <a:gd name="T4" fmla="*/ 9 w 32"/>
                  <a:gd name="T5" fmla="*/ 40 h 41"/>
                  <a:gd name="T6" fmla="*/ 24 w 32"/>
                  <a:gd name="T7" fmla="*/ 23 h 41"/>
                  <a:gd name="T8" fmla="*/ 24 w 32"/>
                  <a:gd name="T9" fmla="*/ 23 h 41"/>
                  <a:gd name="T10" fmla="*/ 26 w 32"/>
                  <a:gd name="T11" fmla="*/ 2 h 41"/>
                  <a:gd name="T12" fmla="*/ 20 w 32"/>
                  <a:gd name="T13" fmla="*/ 0 h 41"/>
                  <a:gd name="T14" fmla="*/ 0 w 32"/>
                  <a:gd name="T15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41">
                    <a:moveTo>
                      <a:pt x="0" y="34"/>
                    </a:moveTo>
                    <a:lnTo>
                      <a:pt x="9" y="40"/>
                    </a:lnTo>
                    <a:lnTo>
                      <a:pt x="9" y="40"/>
                    </a:lnTo>
                    <a:cubicBezTo>
                      <a:pt x="9" y="40"/>
                      <a:pt x="18" y="36"/>
                      <a:pt x="24" y="23"/>
                    </a:cubicBezTo>
                    <a:lnTo>
                      <a:pt x="24" y="23"/>
                    </a:lnTo>
                    <a:cubicBezTo>
                      <a:pt x="31" y="10"/>
                      <a:pt x="26" y="2"/>
                      <a:pt x="26" y="2"/>
                    </a:cubicBezTo>
                    <a:lnTo>
                      <a:pt x="20" y="0"/>
                    </a:lnTo>
                    <a:lnTo>
                      <a:pt x="0" y="3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5" name="Freeform 84">
                <a:extLst>
                  <a:ext uri="{FF2B5EF4-FFF2-40B4-BE49-F238E27FC236}">
                    <a16:creationId xmlns:a16="http://schemas.microsoft.com/office/drawing/2014/main" id="{D6E7DD4A-67A6-074F-AC82-7FD334AEC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9971" y="10112499"/>
                <a:ext cx="38448" cy="54929"/>
              </a:xfrm>
              <a:custGeom>
                <a:avLst/>
                <a:gdLst>
                  <a:gd name="T0" fmla="*/ 10 w 30"/>
                  <a:gd name="T1" fmla="*/ 45 h 46"/>
                  <a:gd name="T2" fmla="*/ 10 w 30"/>
                  <a:gd name="T3" fmla="*/ 45 h 46"/>
                  <a:gd name="T4" fmla="*/ 1 w 30"/>
                  <a:gd name="T5" fmla="*/ 41 h 46"/>
                  <a:gd name="T6" fmla="*/ 1 w 30"/>
                  <a:gd name="T7" fmla="*/ 41 h 46"/>
                  <a:gd name="T8" fmla="*/ 7 w 30"/>
                  <a:gd name="T9" fmla="*/ 14 h 46"/>
                  <a:gd name="T10" fmla="*/ 7 w 30"/>
                  <a:gd name="T11" fmla="*/ 14 h 46"/>
                  <a:gd name="T12" fmla="*/ 22 w 30"/>
                  <a:gd name="T13" fmla="*/ 0 h 46"/>
                  <a:gd name="T14" fmla="*/ 29 w 30"/>
                  <a:gd name="T15" fmla="*/ 4 h 46"/>
                  <a:gd name="T16" fmla="*/ 10 w 30"/>
                  <a:gd name="T1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6">
                    <a:moveTo>
                      <a:pt x="10" y="45"/>
                    </a:moveTo>
                    <a:lnTo>
                      <a:pt x="10" y="45"/>
                    </a:lnTo>
                    <a:cubicBezTo>
                      <a:pt x="10" y="45"/>
                      <a:pt x="2" y="42"/>
                      <a:pt x="1" y="41"/>
                    </a:cubicBezTo>
                    <a:lnTo>
                      <a:pt x="1" y="41"/>
                    </a:lnTo>
                    <a:cubicBezTo>
                      <a:pt x="1" y="41"/>
                      <a:pt x="0" y="28"/>
                      <a:pt x="7" y="14"/>
                    </a:cubicBezTo>
                    <a:lnTo>
                      <a:pt x="7" y="14"/>
                    </a:lnTo>
                    <a:cubicBezTo>
                      <a:pt x="14" y="1"/>
                      <a:pt x="22" y="0"/>
                      <a:pt x="22" y="0"/>
                    </a:cubicBezTo>
                    <a:lnTo>
                      <a:pt x="29" y="4"/>
                    </a:lnTo>
                    <a:lnTo>
                      <a:pt x="10" y="4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6" name="Freeform 85">
                <a:extLst>
                  <a:ext uri="{FF2B5EF4-FFF2-40B4-BE49-F238E27FC236}">
                    <a16:creationId xmlns:a16="http://schemas.microsoft.com/office/drawing/2014/main" id="{541E933C-E78F-C248-BB30-2E05C2FFC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9971" y="10112499"/>
                <a:ext cx="38448" cy="54929"/>
              </a:xfrm>
              <a:custGeom>
                <a:avLst/>
                <a:gdLst>
                  <a:gd name="T0" fmla="*/ 10 w 30"/>
                  <a:gd name="T1" fmla="*/ 45 h 46"/>
                  <a:gd name="T2" fmla="*/ 10 w 30"/>
                  <a:gd name="T3" fmla="*/ 45 h 46"/>
                  <a:gd name="T4" fmla="*/ 1 w 30"/>
                  <a:gd name="T5" fmla="*/ 41 h 46"/>
                  <a:gd name="T6" fmla="*/ 1 w 30"/>
                  <a:gd name="T7" fmla="*/ 41 h 46"/>
                  <a:gd name="T8" fmla="*/ 7 w 30"/>
                  <a:gd name="T9" fmla="*/ 14 h 46"/>
                  <a:gd name="T10" fmla="*/ 7 w 30"/>
                  <a:gd name="T11" fmla="*/ 14 h 46"/>
                  <a:gd name="T12" fmla="*/ 22 w 30"/>
                  <a:gd name="T13" fmla="*/ 0 h 46"/>
                  <a:gd name="T14" fmla="*/ 29 w 30"/>
                  <a:gd name="T15" fmla="*/ 4 h 46"/>
                  <a:gd name="T16" fmla="*/ 10 w 30"/>
                  <a:gd name="T17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" h="46">
                    <a:moveTo>
                      <a:pt x="10" y="45"/>
                    </a:moveTo>
                    <a:lnTo>
                      <a:pt x="10" y="45"/>
                    </a:lnTo>
                    <a:cubicBezTo>
                      <a:pt x="10" y="45"/>
                      <a:pt x="2" y="42"/>
                      <a:pt x="1" y="41"/>
                    </a:cubicBezTo>
                    <a:lnTo>
                      <a:pt x="1" y="41"/>
                    </a:lnTo>
                    <a:cubicBezTo>
                      <a:pt x="1" y="41"/>
                      <a:pt x="0" y="28"/>
                      <a:pt x="7" y="14"/>
                    </a:cubicBezTo>
                    <a:lnTo>
                      <a:pt x="7" y="14"/>
                    </a:lnTo>
                    <a:cubicBezTo>
                      <a:pt x="14" y="1"/>
                      <a:pt x="22" y="0"/>
                      <a:pt x="22" y="0"/>
                    </a:cubicBezTo>
                    <a:lnTo>
                      <a:pt x="29" y="4"/>
                    </a:lnTo>
                    <a:lnTo>
                      <a:pt x="10" y="45"/>
                    </a:ln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7" name="Freeform 86">
                <a:extLst>
                  <a:ext uri="{FF2B5EF4-FFF2-40B4-BE49-F238E27FC236}">
                    <a16:creationId xmlns:a16="http://schemas.microsoft.com/office/drawing/2014/main" id="{B5CE718A-23D6-C54E-B31F-83193D13F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9126" y="10244329"/>
                <a:ext cx="38452" cy="54929"/>
              </a:xfrm>
              <a:custGeom>
                <a:avLst/>
                <a:gdLst>
                  <a:gd name="T0" fmla="*/ 0 w 29"/>
                  <a:gd name="T1" fmla="*/ 39 h 45"/>
                  <a:gd name="T2" fmla="*/ 5 w 29"/>
                  <a:gd name="T3" fmla="*/ 44 h 45"/>
                  <a:gd name="T4" fmla="*/ 5 w 29"/>
                  <a:gd name="T5" fmla="*/ 44 h 45"/>
                  <a:gd name="T6" fmla="*/ 8 w 29"/>
                  <a:gd name="T7" fmla="*/ 44 h 45"/>
                  <a:gd name="T8" fmla="*/ 8 w 29"/>
                  <a:gd name="T9" fmla="*/ 44 h 45"/>
                  <a:gd name="T10" fmla="*/ 23 w 29"/>
                  <a:gd name="T11" fmla="*/ 25 h 45"/>
                  <a:gd name="T12" fmla="*/ 23 w 29"/>
                  <a:gd name="T13" fmla="*/ 25 h 45"/>
                  <a:gd name="T14" fmla="*/ 27 w 29"/>
                  <a:gd name="T15" fmla="*/ 3 h 45"/>
                  <a:gd name="T16" fmla="*/ 27 w 29"/>
                  <a:gd name="T17" fmla="*/ 3 h 45"/>
                  <a:gd name="T18" fmla="*/ 20 w 29"/>
                  <a:gd name="T19" fmla="*/ 0 h 45"/>
                  <a:gd name="T20" fmla="*/ 0 w 29"/>
                  <a:gd name="T21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5">
                    <a:moveTo>
                      <a:pt x="0" y="39"/>
                    </a:moveTo>
                    <a:lnTo>
                      <a:pt x="5" y="44"/>
                    </a:lnTo>
                    <a:lnTo>
                      <a:pt x="5" y="44"/>
                    </a:lnTo>
                    <a:cubicBezTo>
                      <a:pt x="5" y="44"/>
                      <a:pt x="6" y="44"/>
                      <a:pt x="8" y="44"/>
                    </a:cubicBezTo>
                    <a:lnTo>
                      <a:pt x="8" y="44"/>
                    </a:lnTo>
                    <a:cubicBezTo>
                      <a:pt x="8" y="43"/>
                      <a:pt x="19" y="34"/>
                      <a:pt x="23" y="25"/>
                    </a:cubicBezTo>
                    <a:lnTo>
                      <a:pt x="23" y="25"/>
                    </a:lnTo>
                    <a:cubicBezTo>
                      <a:pt x="28" y="15"/>
                      <a:pt x="27" y="3"/>
                      <a:pt x="27" y="3"/>
                    </a:cubicBezTo>
                    <a:lnTo>
                      <a:pt x="27" y="3"/>
                    </a:lnTo>
                    <a:cubicBezTo>
                      <a:pt x="27" y="3"/>
                      <a:pt x="27" y="1"/>
                      <a:pt x="20" y="0"/>
                    </a:cubicBezTo>
                    <a:lnTo>
                      <a:pt x="0" y="3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8" name="Freeform 87">
                <a:extLst>
                  <a:ext uri="{FF2B5EF4-FFF2-40B4-BE49-F238E27FC236}">
                    <a16:creationId xmlns:a16="http://schemas.microsoft.com/office/drawing/2014/main" id="{1467BF3F-7D31-AE40-BFA4-927A70DFE1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9126" y="10244329"/>
                <a:ext cx="38452" cy="54929"/>
              </a:xfrm>
              <a:custGeom>
                <a:avLst/>
                <a:gdLst>
                  <a:gd name="T0" fmla="*/ 0 w 29"/>
                  <a:gd name="T1" fmla="*/ 39 h 45"/>
                  <a:gd name="T2" fmla="*/ 5 w 29"/>
                  <a:gd name="T3" fmla="*/ 44 h 45"/>
                  <a:gd name="T4" fmla="*/ 5 w 29"/>
                  <a:gd name="T5" fmla="*/ 44 h 45"/>
                  <a:gd name="T6" fmla="*/ 8 w 29"/>
                  <a:gd name="T7" fmla="*/ 44 h 45"/>
                  <a:gd name="T8" fmla="*/ 8 w 29"/>
                  <a:gd name="T9" fmla="*/ 44 h 45"/>
                  <a:gd name="T10" fmla="*/ 23 w 29"/>
                  <a:gd name="T11" fmla="*/ 25 h 45"/>
                  <a:gd name="T12" fmla="*/ 23 w 29"/>
                  <a:gd name="T13" fmla="*/ 25 h 45"/>
                  <a:gd name="T14" fmla="*/ 27 w 29"/>
                  <a:gd name="T15" fmla="*/ 3 h 45"/>
                  <a:gd name="T16" fmla="*/ 27 w 29"/>
                  <a:gd name="T17" fmla="*/ 3 h 45"/>
                  <a:gd name="T18" fmla="*/ 20 w 29"/>
                  <a:gd name="T19" fmla="*/ 0 h 45"/>
                  <a:gd name="T20" fmla="*/ 0 w 29"/>
                  <a:gd name="T21" fmla="*/ 39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5">
                    <a:moveTo>
                      <a:pt x="0" y="39"/>
                    </a:moveTo>
                    <a:lnTo>
                      <a:pt x="5" y="44"/>
                    </a:lnTo>
                    <a:lnTo>
                      <a:pt x="5" y="44"/>
                    </a:lnTo>
                    <a:cubicBezTo>
                      <a:pt x="5" y="44"/>
                      <a:pt x="6" y="44"/>
                      <a:pt x="8" y="44"/>
                    </a:cubicBezTo>
                    <a:lnTo>
                      <a:pt x="8" y="44"/>
                    </a:lnTo>
                    <a:cubicBezTo>
                      <a:pt x="8" y="43"/>
                      <a:pt x="19" y="34"/>
                      <a:pt x="23" y="25"/>
                    </a:cubicBezTo>
                    <a:lnTo>
                      <a:pt x="23" y="25"/>
                    </a:lnTo>
                    <a:cubicBezTo>
                      <a:pt x="28" y="15"/>
                      <a:pt x="27" y="3"/>
                      <a:pt x="27" y="3"/>
                    </a:cubicBezTo>
                    <a:lnTo>
                      <a:pt x="27" y="3"/>
                    </a:lnTo>
                    <a:cubicBezTo>
                      <a:pt x="27" y="3"/>
                      <a:pt x="27" y="1"/>
                      <a:pt x="20" y="0"/>
                    </a:cubicBezTo>
                    <a:lnTo>
                      <a:pt x="0" y="39"/>
                    </a:ln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9" name="Freeform 88">
                <a:extLst>
                  <a:ext uri="{FF2B5EF4-FFF2-40B4-BE49-F238E27FC236}">
                    <a16:creationId xmlns:a16="http://schemas.microsoft.com/office/drawing/2014/main" id="{1682C169-482F-2144-B126-2DF2EE943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5464" y="10112499"/>
                <a:ext cx="296618" cy="186759"/>
              </a:xfrm>
              <a:custGeom>
                <a:avLst/>
                <a:gdLst>
                  <a:gd name="T0" fmla="*/ 210 w 237"/>
                  <a:gd name="T1" fmla="*/ 149 h 152"/>
                  <a:gd name="T2" fmla="*/ 210 w 237"/>
                  <a:gd name="T3" fmla="*/ 149 h 152"/>
                  <a:gd name="T4" fmla="*/ 3 w 237"/>
                  <a:gd name="T5" fmla="*/ 49 h 152"/>
                  <a:gd name="T6" fmla="*/ 3 w 237"/>
                  <a:gd name="T7" fmla="*/ 49 h 152"/>
                  <a:gd name="T8" fmla="*/ 1 w 237"/>
                  <a:gd name="T9" fmla="*/ 37 h 152"/>
                  <a:gd name="T10" fmla="*/ 1 w 237"/>
                  <a:gd name="T11" fmla="*/ 37 h 152"/>
                  <a:gd name="T12" fmla="*/ 21 w 237"/>
                  <a:gd name="T13" fmla="*/ 3 h 152"/>
                  <a:gd name="T14" fmla="*/ 21 w 237"/>
                  <a:gd name="T15" fmla="*/ 3 h 152"/>
                  <a:gd name="T16" fmla="*/ 27 w 237"/>
                  <a:gd name="T17" fmla="*/ 2 h 152"/>
                  <a:gd name="T18" fmla="*/ 27 w 237"/>
                  <a:gd name="T19" fmla="*/ 2 h 152"/>
                  <a:gd name="T20" fmla="*/ 233 w 237"/>
                  <a:gd name="T21" fmla="*/ 102 h 152"/>
                  <a:gd name="T22" fmla="*/ 233 w 237"/>
                  <a:gd name="T23" fmla="*/ 102 h 152"/>
                  <a:gd name="T24" fmla="*/ 235 w 237"/>
                  <a:gd name="T25" fmla="*/ 110 h 152"/>
                  <a:gd name="T26" fmla="*/ 235 w 237"/>
                  <a:gd name="T27" fmla="*/ 110 h 152"/>
                  <a:gd name="T28" fmla="*/ 213 w 237"/>
                  <a:gd name="T29" fmla="*/ 150 h 152"/>
                  <a:gd name="T30" fmla="*/ 213 w 237"/>
                  <a:gd name="T31" fmla="*/ 150 h 152"/>
                  <a:gd name="T32" fmla="*/ 210 w 237"/>
                  <a:gd name="T33" fmla="*/ 149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7" h="152">
                    <a:moveTo>
                      <a:pt x="210" y="149"/>
                    </a:moveTo>
                    <a:lnTo>
                      <a:pt x="210" y="149"/>
                    </a:lnTo>
                    <a:cubicBezTo>
                      <a:pt x="210" y="149"/>
                      <a:pt x="94" y="79"/>
                      <a:pt x="3" y="49"/>
                    </a:cubicBezTo>
                    <a:lnTo>
                      <a:pt x="3" y="49"/>
                    </a:lnTo>
                    <a:cubicBezTo>
                      <a:pt x="3" y="49"/>
                      <a:pt x="0" y="49"/>
                      <a:pt x="1" y="37"/>
                    </a:cubicBezTo>
                    <a:lnTo>
                      <a:pt x="1" y="37"/>
                    </a:lnTo>
                    <a:cubicBezTo>
                      <a:pt x="3" y="26"/>
                      <a:pt x="10" y="12"/>
                      <a:pt x="21" y="3"/>
                    </a:cubicBezTo>
                    <a:lnTo>
                      <a:pt x="21" y="3"/>
                    </a:lnTo>
                    <a:cubicBezTo>
                      <a:pt x="21" y="3"/>
                      <a:pt x="25" y="0"/>
                      <a:pt x="27" y="2"/>
                    </a:cubicBezTo>
                    <a:lnTo>
                      <a:pt x="27" y="2"/>
                    </a:lnTo>
                    <a:cubicBezTo>
                      <a:pt x="31" y="5"/>
                      <a:pt x="139" y="70"/>
                      <a:pt x="233" y="102"/>
                    </a:cubicBezTo>
                    <a:lnTo>
                      <a:pt x="233" y="102"/>
                    </a:lnTo>
                    <a:cubicBezTo>
                      <a:pt x="233" y="102"/>
                      <a:pt x="236" y="104"/>
                      <a:pt x="235" y="110"/>
                    </a:cubicBezTo>
                    <a:lnTo>
                      <a:pt x="235" y="110"/>
                    </a:lnTo>
                    <a:cubicBezTo>
                      <a:pt x="234" y="116"/>
                      <a:pt x="232" y="134"/>
                      <a:pt x="213" y="150"/>
                    </a:cubicBezTo>
                    <a:lnTo>
                      <a:pt x="213" y="150"/>
                    </a:lnTo>
                    <a:cubicBezTo>
                      <a:pt x="213" y="150"/>
                      <a:pt x="212" y="151"/>
                      <a:pt x="210" y="1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0" name="Freeform 89">
                <a:extLst>
                  <a:ext uri="{FF2B5EF4-FFF2-40B4-BE49-F238E27FC236}">
                    <a16:creationId xmlns:a16="http://schemas.microsoft.com/office/drawing/2014/main" id="{0DF89E7E-E8E6-5A42-BB7C-8F501CD3B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1378" y="10156440"/>
                <a:ext cx="49439" cy="87887"/>
              </a:xfrm>
              <a:custGeom>
                <a:avLst/>
                <a:gdLst>
                  <a:gd name="T0" fmla="*/ 38 w 39"/>
                  <a:gd name="T1" fmla="*/ 56 h 69"/>
                  <a:gd name="T2" fmla="*/ 38 w 39"/>
                  <a:gd name="T3" fmla="*/ 56 h 69"/>
                  <a:gd name="T4" fmla="*/ 35 w 39"/>
                  <a:gd name="T5" fmla="*/ 19 h 69"/>
                  <a:gd name="T6" fmla="*/ 35 w 39"/>
                  <a:gd name="T7" fmla="*/ 19 h 69"/>
                  <a:gd name="T8" fmla="*/ 15 w 39"/>
                  <a:gd name="T9" fmla="*/ 64 h 69"/>
                  <a:gd name="T10" fmla="*/ 15 w 39"/>
                  <a:gd name="T11" fmla="*/ 64 h 69"/>
                  <a:gd name="T12" fmla="*/ 38 w 39"/>
                  <a:gd name="T13" fmla="*/ 5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9" h="69">
                    <a:moveTo>
                      <a:pt x="38" y="56"/>
                    </a:moveTo>
                    <a:lnTo>
                      <a:pt x="38" y="56"/>
                    </a:lnTo>
                    <a:cubicBezTo>
                      <a:pt x="38" y="56"/>
                      <a:pt x="34" y="38"/>
                      <a:pt x="35" y="19"/>
                    </a:cubicBezTo>
                    <a:lnTo>
                      <a:pt x="35" y="19"/>
                    </a:lnTo>
                    <a:cubicBezTo>
                      <a:pt x="37" y="0"/>
                      <a:pt x="0" y="27"/>
                      <a:pt x="15" y="64"/>
                    </a:cubicBezTo>
                    <a:lnTo>
                      <a:pt x="15" y="64"/>
                    </a:lnTo>
                    <a:cubicBezTo>
                      <a:pt x="15" y="64"/>
                      <a:pt x="29" y="68"/>
                      <a:pt x="38" y="5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1" name="Freeform 90">
                <a:extLst>
                  <a:ext uri="{FF2B5EF4-FFF2-40B4-BE49-F238E27FC236}">
                    <a16:creationId xmlns:a16="http://schemas.microsoft.com/office/drawing/2014/main" id="{68038E6B-956A-7048-91B3-9C5C50F3B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241" y="10041089"/>
                <a:ext cx="236198" cy="214227"/>
              </a:xfrm>
              <a:custGeom>
                <a:avLst/>
                <a:gdLst>
                  <a:gd name="T0" fmla="*/ 0 w 190"/>
                  <a:gd name="T1" fmla="*/ 172 h 173"/>
                  <a:gd name="T2" fmla="*/ 0 w 190"/>
                  <a:gd name="T3" fmla="*/ 172 h 173"/>
                  <a:gd name="T4" fmla="*/ 133 w 190"/>
                  <a:gd name="T5" fmla="*/ 152 h 173"/>
                  <a:gd name="T6" fmla="*/ 133 w 190"/>
                  <a:gd name="T7" fmla="*/ 152 h 173"/>
                  <a:gd name="T8" fmla="*/ 189 w 190"/>
                  <a:gd name="T9" fmla="*/ 0 h 173"/>
                  <a:gd name="T10" fmla="*/ 189 w 190"/>
                  <a:gd name="T11" fmla="*/ 0 h 173"/>
                  <a:gd name="T12" fmla="*/ 31 w 190"/>
                  <a:gd name="T13" fmla="*/ 36 h 173"/>
                  <a:gd name="T14" fmla="*/ 31 w 190"/>
                  <a:gd name="T15" fmla="*/ 36 h 173"/>
                  <a:gd name="T16" fmla="*/ 0 w 190"/>
                  <a:gd name="T17" fmla="*/ 17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173">
                    <a:moveTo>
                      <a:pt x="0" y="172"/>
                    </a:moveTo>
                    <a:lnTo>
                      <a:pt x="0" y="172"/>
                    </a:lnTo>
                    <a:cubicBezTo>
                      <a:pt x="0" y="172"/>
                      <a:pt x="61" y="166"/>
                      <a:pt x="133" y="152"/>
                    </a:cubicBezTo>
                    <a:lnTo>
                      <a:pt x="133" y="152"/>
                    </a:lnTo>
                    <a:cubicBezTo>
                      <a:pt x="133" y="152"/>
                      <a:pt x="165" y="88"/>
                      <a:pt x="189" y="0"/>
                    </a:cubicBezTo>
                    <a:lnTo>
                      <a:pt x="189" y="0"/>
                    </a:lnTo>
                    <a:cubicBezTo>
                      <a:pt x="189" y="0"/>
                      <a:pt x="116" y="8"/>
                      <a:pt x="31" y="36"/>
                    </a:cubicBezTo>
                    <a:lnTo>
                      <a:pt x="31" y="36"/>
                    </a:lnTo>
                    <a:cubicBezTo>
                      <a:pt x="31" y="36"/>
                      <a:pt x="12" y="92"/>
                      <a:pt x="0" y="17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2" name="Freeform 211">
                <a:extLst>
                  <a:ext uri="{FF2B5EF4-FFF2-40B4-BE49-F238E27FC236}">
                    <a16:creationId xmlns:a16="http://schemas.microsoft.com/office/drawing/2014/main" id="{D8D8B93D-C9E8-3041-9938-BDBFAB7060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4870" y="10134468"/>
                <a:ext cx="255839" cy="103089"/>
              </a:xfrm>
              <a:custGeom>
                <a:avLst/>
                <a:gdLst>
                  <a:gd name="connsiteX0" fmla="*/ 246227 w 255839"/>
                  <a:gd name="connsiteY0" fmla="*/ 0 h 103089"/>
                  <a:gd name="connsiteX1" fmla="*/ 255839 w 255839"/>
                  <a:gd name="connsiteY1" fmla="*/ 10339 h 103089"/>
                  <a:gd name="connsiteX2" fmla="*/ 246227 w 255839"/>
                  <a:gd name="connsiteY2" fmla="*/ 20679 h 103089"/>
                  <a:gd name="connsiteX3" fmla="*/ 238245 w 255839"/>
                  <a:gd name="connsiteY3" fmla="*/ 17482 h 103089"/>
                  <a:gd name="connsiteX4" fmla="*/ 234972 w 255839"/>
                  <a:gd name="connsiteY4" fmla="*/ 20282 h 103089"/>
                  <a:gd name="connsiteX5" fmla="*/ 184313 w 255839"/>
                  <a:gd name="connsiteY5" fmla="*/ 49476 h 103089"/>
                  <a:gd name="connsiteX6" fmla="*/ 101277 w 255839"/>
                  <a:gd name="connsiteY6" fmla="*/ 76835 h 103089"/>
                  <a:gd name="connsiteX7" fmla="*/ 102166 w 255839"/>
                  <a:gd name="connsiteY7" fmla="*/ 78996 h 103089"/>
                  <a:gd name="connsiteX8" fmla="*/ 89682 w 255839"/>
                  <a:gd name="connsiteY8" fmla="*/ 92074 h 103089"/>
                  <a:gd name="connsiteX9" fmla="*/ 83377 w 255839"/>
                  <a:gd name="connsiteY9" fmla="*/ 89533 h 103089"/>
                  <a:gd name="connsiteX10" fmla="*/ 36495 w 255839"/>
                  <a:gd name="connsiteY10" fmla="*/ 100215 h 103089"/>
                  <a:gd name="connsiteX11" fmla="*/ 3696 w 255839"/>
                  <a:gd name="connsiteY11" fmla="*/ 103089 h 103089"/>
                  <a:gd name="connsiteX12" fmla="*/ 7499 w 255839"/>
                  <a:gd name="connsiteY12" fmla="*/ 49437 h 103089"/>
                  <a:gd name="connsiteX13" fmla="*/ 74523 w 255839"/>
                  <a:gd name="connsiteY13" fmla="*/ 71712 h 103089"/>
                  <a:gd name="connsiteX14" fmla="*/ 78585 w 255839"/>
                  <a:gd name="connsiteY14" fmla="*/ 72036 h 103089"/>
                  <a:gd name="connsiteX15" fmla="*/ 79539 w 255839"/>
                  <a:gd name="connsiteY15" fmla="*/ 69514 h 103089"/>
                  <a:gd name="connsiteX16" fmla="*/ 89682 w 255839"/>
                  <a:gd name="connsiteY16" fmla="*/ 65918 h 103089"/>
                  <a:gd name="connsiteX17" fmla="*/ 98265 w 255839"/>
                  <a:gd name="connsiteY17" fmla="*/ 69514 h 103089"/>
                  <a:gd name="connsiteX18" fmla="*/ 98551 w 255839"/>
                  <a:gd name="connsiteY18" fmla="*/ 70210 h 103089"/>
                  <a:gd name="connsiteX19" fmla="*/ 154636 w 255839"/>
                  <a:gd name="connsiteY19" fmla="*/ 53287 h 103089"/>
                  <a:gd name="connsiteX20" fmla="*/ 240104 w 255839"/>
                  <a:gd name="connsiteY20" fmla="*/ 5495 h 103089"/>
                  <a:gd name="connsiteX21" fmla="*/ 240225 w 255839"/>
                  <a:gd name="connsiteY21" fmla="*/ 5648 h 103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55839" h="103089">
                    <a:moveTo>
                      <a:pt x="246227" y="0"/>
                    </a:moveTo>
                    <a:cubicBezTo>
                      <a:pt x="251719" y="0"/>
                      <a:pt x="255839" y="3877"/>
                      <a:pt x="255839" y="10339"/>
                    </a:cubicBezTo>
                    <a:cubicBezTo>
                      <a:pt x="255839" y="15509"/>
                      <a:pt x="251719" y="20679"/>
                      <a:pt x="246227" y="20679"/>
                    </a:cubicBezTo>
                    <a:lnTo>
                      <a:pt x="238245" y="17482"/>
                    </a:lnTo>
                    <a:lnTo>
                      <a:pt x="234972" y="20282"/>
                    </a:lnTo>
                    <a:cubicBezTo>
                      <a:pt x="225323" y="27463"/>
                      <a:pt x="208609" y="38262"/>
                      <a:pt x="184313" y="49476"/>
                    </a:cubicBezTo>
                    <a:lnTo>
                      <a:pt x="101277" y="76835"/>
                    </a:lnTo>
                    <a:lnTo>
                      <a:pt x="102166" y="78996"/>
                    </a:lnTo>
                    <a:cubicBezTo>
                      <a:pt x="102166" y="85535"/>
                      <a:pt x="95924" y="92074"/>
                      <a:pt x="89682" y="92074"/>
                    </a:cubicBezTo>
                    <a:lnTo>
                      <a:pt x="83377" y="89533"/>
                    </a:lnTo>
                    <a:lnTo>
                      <a:pt x="36495" y="100215"/>
                    </a:lnTo>
                    <a:cubicBezTo>
                      <a:pt x="18273" y="102450"/>
                      <a:pt x="3696" y="103089"/>
                      <a:pt x="3696" y="103089"/>
                    </a:cubicBezTo>
                    <a:cubicBezTo>
                      <a:pt x="-6445" y="81372"/>
                      <a:pt x="7499" y="49437"/>
                      <a:pt x="7499" y="49437"/>
                    </a:cubicBezTo>
                    <a:cubicBezTo>
                      <a:pt x="22710" y="64766"/>
                      <a:pt x="57886" y="70036"/>
                      <a:pt x="74523" y="71712"/>
                    </a:cubicBezTo>
                    <a:lnTo>
                      <a:pt x="78585" y="72036"/>
                    </a:lnTo>
                    <a:lnTo>
                      <a:pt x="79539" y="69514"/>
                    </a:lnTo>
                    <a:cubicBezTo>
                      <a:pt x="81880" y="67226"/>
                      <a:pt x="85313" y="65918"/>
                      <a:pt x="89682" y="65918"/>
                    </a:cubicBezTo>
                    <a:cubicBezTo>
                      <a:pt x="92803" y="65918"/>
                      <a:pt x="95924" y="67226"/>
                      <a:pt x="98265" y="69514"/>
                    </a:cubicBezTo>
                    <a:lnTo>
                      <a:pt x="98551" y="70210"/>
                    </a:lnTo>
                    <a:lnTo>
                      <a:pt x="154636" y="53287"/>
                    </a:lnTo>
                    <a:cubicBezTo>
                      <a:pt x="212074" y="31077"/>
                      <a:pt x="239185" y="6425"/>
                      <a:pt x="240104" y="5495"/>
                    </a:cubicBezTo>
                    <a:lnTo>
                      <a:pt x="240225" y="5648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3" name="Freeform 95">
                <a:extLst>
                  <a:ext uri="{FF2B5EF4-FFF2-40B4-BE49-F238E27FC236}">
                    <a16:creationId xmlns:a16="http://schemas.microsoft.com/office/drawing/2014/main" id="{05A7B243-C976-9844-9FAB-AD54B807F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25608" y="10178413"/>
                <a:ext cx="38448" cy="82393"/>
              </a:xfrm>
              <a:custGeom>
                <a:avLst/>
                <a:gdLst>
                  <a:gd name="T0" fmla="*/ 22 w 33"/>
                  <a:gd name="T1" fmla="*/ 63 h 64"/>
                  <a:gd name="T2" fmla="*/ 22 w 33"/>
                  <a:gd name="T3" fmla="*/ 63 h 64"/>
                  <a:gd name="T4" fmla="*/ 7 w 33"/>
                  <a:gd name="T5" fmla="*/ 54 h 64"/>
                  <a:gd name="T6" fmla="*/ 7 w 33"/>
                  <a:gd name="T7" fmla="*/ 54 h 64"/>
                  <a:gd name="T8" fmla="*/ 5 w 33"/>
                  <a:gd name="T9" fmla="*/ 24 h 64"/>
                  <a:gd name="T10" fmla="*/ 5 w 33"/>
                  <a:gd name="T11" fmla="*/ 24 h 64"/>
                  <a:gd name="T12" fmla="*/ 16 w 33"/>
                  <a:gd name="T13" fmla="*/ 8 h 64"/>
                  <a:gd name="T14" fmla="*/ 16 w 33"/>
                  <a:gd name="T15" fmla="*/ 8 h 64"/>
                  <a:gd name="T16" fmla="*/ 22 w 33"/>
                  <a:gd name="T17" fmla="*/ 63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" h="64">
                    <a:moveTo>
                      <a:pt x="22" y="63"/>
                    </a:moveTo>
                    <a:lnTo>
                      <a:pt x="22" y="63"/>
                    </a:lnTo>
                    <a:cubicBezTo>
                      <a:pt x="22" y="63"/>
                      <a:pt x="8" y="61"/>
                      <a:pt x="7" y="54"/>
                    </a:cubicBezTo>
                    <a:lnTo>
                      <a:pt x="7" y="54"/>
                    </a:lnTo>
                    <a:cubicBezTo>
                      <a:pt x="5" y="46"/>
                      <a:pt x="10" y="38"/>
                      <a:pt x="5" y="24"/>
                    </a:cubicBezTo>
                    <a:lnTo>
                      <a:pt x="5" y="24"/>
                    </a:lnTo>
                    <a:cubicBezTo>
                      <a:pt x="0" y="8"/>
                      <a:pt x="7" y="0"/>
                      <a:pt x="16" y="8"/>
                    </a:cubicBezTo>
                    <a:lnTo>
                      <a:pt x="16" y="8"/>
                    </a:lnTo>
                    <a:cubicBezTo>
                      <a:pt x="26" y="16"/>
                      <a:pt x="32" y="37"/>
                      <a:pt x="22" y="6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4" name="Freeform 96">
                <a:extLst>
                  <a:ext uri="{FF2B5EF4-FFF2-40B4-BE49-F238E27FC236}">
                    <a16:creationId xmlns:a16="http://schemas.microsoft.com/office/drawing/2014/main" id="{FF011D7B-0D24-2B47-8923-ACF0C7CCB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27716" y="10551931"/>
                <a:ext cx="109859" cy="148307"/>
              </a:xfrm>
              <a:custGeom>
                <a:avLst/>
                <a:gdLst>
                  <a:gd name="T0" fmla="*/ 71 w 87"/>
                  <a:gd name="T1" fmla="*/ 38 h 121"/>
                  <a:gd name="T2" fmla="*/ 71 w 87"/>
                  <a:gd name="T3" fmla="*/ 38 h 121"/>
                  <a:gd name="T4" fmla="*/ 64 w 87"/>
                  <a:gd name="T5" fmla="*/ 0 h 121"/>
                  <a:gd name="T6" fmla="*/ 64 w 87"/>
                  <a:gd name="T7" fmla="*/ 0 h 121"/>
                  <a:gd name="T8" fmla="*/ 35 w 87"/>
                  <a:gd name="T9" fmla="*/ 5 h 121"/>
                  <a:gd name="T10" fmla="*/ 35 w 87"/>
                  <a:gd name="T11" fmla="*/ 5 h 121"/>
                  <a:gd name="T12" fmla="*/ 10 w 87"/>
                  <a:gd name="T13" fmla="*/ 1 h 121"/>
                  <a:gd name="T14" fmla="*/ 10 w 87"/>
                  <a:gd name="T15" fmla="*/ 1 h 121"/>
                  <a:gd name="T16" fmla="*/ 8 w 87"/>
                  <a:gd name="T17" fmla="*/ 40 h 121"/>
                  <a:gd name="T18" fmla="*/ 8 w 87"/>
                  <a:gd name="T19" fmla="*/ 40 h 121"/>
                  <a:gd name="T20" fmla="*/ 0 w 87"/>
                  <a:gd name="T21" fmla="*/ 87 h 121"/>
                  <a:gd name="T22" fmla="*/ 0 w 87"/>
                  <a:gd name="T23" fmla="*/ 87 h 121"/>
                  <a:gd name="T24" fmla="*/ 86 w 87"/>
                  <a:gd name="T25" fmla="*/ 87 h 121"/>
                  <a:gd name="T26" fmla="*/ 86 w 87"/>
                  <a:gd name="T27" fmla="*/ 87 h 121"/>
                  <a:gd name="T28" fmla="*/ 71 w 87"/>
                  <a:gd name="T29" fmla="*/ 3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" h="121">
                    <a:moveTo>
                      <a:pt x="71" y="38"/>
                    </a:moveTo>
                    <a:lnTo>
                      <a:pt x="71" y="38"/>
                    </a:lnTo>
                    <a:cubicBezTo>
                      <a:pt x="68" y="25"/>
                      <a:pt x="66" y="13"/>
                      <a:pt x="64" y="0"/>
                    </a:cubicBezTo>
                    <a:lnTo>
                      <a:pt x="64" y="0"/>
                    </a:lnTo>
                    <a:cubicBezTo>
                      <a:pt x="55" y="3"/>
                      <a:pt x="46" y="5"/>
                      <a:pt x="35" y="5"/>
                    </a:cubicBezTo>
                    <a:lnTo>
                      <a:pt x="35" y="5"/>
                    </a:lnTo>
                    <a:cubicBezTo>
                      <a:pt x="27" y="5"/>
                      <a:pt x="18" y="3"/>
                      <a:pt x="10" y="1"/>
                    </a:cubicBezTo>
                    <a:lnTo>
                      <a:pt x="10" y="1"/>
                    </a:lnTo>
                    <a:cubicBezTo>
                      <a:pt x="9" y="11"/>
                      <a:pt x="9" y="24"/>
                      <a:pt x="8" y="40"/>
                    </a:cubicBezTo>
                    <a:lnTo>
                      <a:pt x="8" y="40"/>
                    </a:lnTo>
                    <a:cubicBezTo>
                      <a:pt x="6" y="55"/>
                      <a:pt x="3" y="71"/>
                      <a:pt x="0" y="87"/>
                    </a:cubicBezTo>
                    <a:lnTo>
                      <a:pt x="0" y="87"/>
                    </a:lnTo>
                    <a:cubicBezTo>
                      <a:pt x="0" y="87"/>
                      <a:pt x="39" y="120"/>
                      <a:pt x="86" y="87"/>
                    </a:cubicBezTo>
                    <a:lnTo>
                      <a:pt x="86" y="87"/>
                    </a:lnTo>
                    <a:cubicBezTo>
                      <a:pt x="86" y="87"/>
                      <a:pt x="78" y="65"/>
                      <a:pt x="71" y="3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5" name="Freeform 97">
                <a:extLst>
                  <a:ext uri="{FF2B5EF4-FFF2-40B4-BE49-F238E27FC236}">
                    <a16:creationId xmlns:a16="http://schemas.microsoft.com/office/drawing/2014/main" id="{B42FD20F-00DA-904F-9BF5-4E43D9611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8704" y="10551933"/>
                <a:ext cx="82395" cy="54929"/>
              </a:xfrm>
              <a:custGeom>
                <a:avLst/>
                <a:gdLst>
                  <a:gd name="T0" fmla="*/ 27 w 64"/>
                  <a:gd name="T1" fmla="*/ 5 h 43"/>
                  <a:gd name="T2" fmla="*/ 27 w 64"/>
                  <a:gd name="T3" fmla="*/ 5 h 43"/>
                  <a:gd name="T4" fmla="*/ 2 w 64"/>
                  <a:gd name="T5" fmla="*/ 1 h 43"/>
                  <a:gd name="T6" fmla="*/ 2 w 64"/>
                  <a:gd name="T7" fmla="*/ 1 h 43"/>
                  <a:gd name="T8" fmla="*/ 0 w 64"/>
                  <a:gd name="T9" fmla="*/ 40 h 43"/>
                  <a:gd name="T10" fmla="*/ 0 w 64"/>
                  <a:gd name="T11" fmla="*/ 40 h 43"/>
                  <a:gd name="T12" fmla="*/ 27 w 64"/>
                  <a:gd name="T13" fmla="*/ 42 h 43"/>
                  <a:gd name="T14" fmla="*/ 27 w 64"/>
                  <a:gd name="T15" fmla="*/ 42 h 43"/>
                  <a:gd name="T16" fmla="*/ 63 w 64"/>
                  <a:gd name="T17" fmla="*/ 38 h 43"/>
                  <a:gd name="T18" fmla="*/ 63 w 64"/>
                  <a:gd name="T19" fmla="*/ 38 h 43"/>
                  <a:gd name="T20" fmla="*/ 56 w 64"/>
                  <a:gd name="T21" fmla="*/ 0 h 43"/>
                  <a:gd name="T22" fmla="*/ 56 w 64"/>
                  <a:gd name="T23" fmla="*/ 0 h 43"/>
                  <a:gd name="T24" fmla="*/ 27 w 64"/>
                  <a:gd name="T25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" h="43">
                    <a:moveTo>
                      <a:pt x="27" y="5"/>
                    </a:moveTo>
                    <a:lnTo>
                      <a:pt x="27" y="5"/>
                    </a:lnTo>
                    <a:cubicBezTo>
                      <a:pt x="19" y="5"/>
                      <a:pt x="10" y="3"/>
                      <a:pt x="2" y="1"/>
                    </a:cubicBezTo>
                    <a:lnTo>
                      <a:pt x="2" y="1"/>
                    </a:lnTo>
                    <a:cubicBezTo>
                      <a:pt x="1" y="11"/>
                      <a:pt x="1" y="24"/>
                      <a:pt x="0" y="40"/>
                    </a:cubicBezTo>
                    <a:lnTo>
                      <a:pt x="0" y="40"/>
                    </a:lnTo>
                    <a:cubicBezTo>
                      <a:pt x="8" y="41"/>
                      <a:pt x="17" y="42"/>
                      <a:pt x="27" y="42"/>
                    </a:cubicBezTo>
                    <a:lnTo>
                      <a:pt x="27" y="42"/>
                    </a:lnTo>
                    <a:cubicBezTo>
                      <a:pt x="40" y="42"/>
                      <a:pt x="52" y="41"/>
                      <a:pt x="63" y="38"/>
                    </a:cubicBezTo>
                    <a:lnTo>
                      <a:pt x="63" y="38"/>
                    </a:lnTo>
                    <a:cubicBezTo>
                      <a:pt x="60" y="25"/>
                      <a:pt x="58" y="13"/>
                      <a:pt x="56" y="0"/>
                    </a:cubicBezTo>
                    <a:lnTo>
                      <a:pt x="56" y="0"/>
                    </a:lnTo>
                    <a:cubicBezTo>
                      <a:pt x="47" y="3"/>
                      <a:pt x="38" y="5"/>
                      <a:pt x="27" y="5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F35A2A5-08EA-8C4D-B1C0-272246AA4F4E}"/>
                </a:ext>
              </a:extLst>
            </p:cNvPr>
            <p:cNvGrpSpPr/>
            <p:nvPr/>
          </p:nvGrpSpPr>
          <p:grpSpPr>
            <a:xfrm>
              <a:off x="8969961" y="7679126"/>
              <a:ext cx="8332786" cy="5190827"/>
              <a:chOff x="8969961" y="7679126"/>
              <a:chExt cx="8332786" cy="5190827"/>
            </a:xfrm>
          </p:grpSpPr>
          <p:sp>
            <p:nvSpPr>
              <p:cNvPr id="129" name="Freeform 98">
                <a:extLst>
                  <a:ext uri="{FF2B5EF4-FFF2-40B4-BE49-F238E27FC236}">
                    <a16:creationId xmlns:a16="http://schemas.microsoft.com/office/drawing/2014/main" id="{1533EB2B-0E25-2B4D-9B0D-F78F1BF96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86298" y="11881223"/>
                <a:ext cx="3762663" cy="972249"/>
              </a:xfrm>
              <a:custGeom>
                <a:avLst/>
                <a:gdLst>
                  <a:gd name="T0" fmla="*/ 2750 w 3021"/>
                  <a:gd name="T1" fmla="*/ 0 h 781"/>
                  <a:gd name="T2" fmla="*/ 216 w 3021"/>
                  <a:gd name="T3" fmla="*/ 0 h 781"/>
                  <a:gd name="T4" fmla="*/ 14 w 3021"/>
                  <a:gd name="T5" fmla="*/ 0 h 781"/>
                  <a:gd name="T6" fmla="*/ 0 w 3021"/>
                  <a:gd name="T7" fmla="*/ 0 h 781"/>
                  <a:gd name="T8" fmla="*/ 0 w 3021"/>
                  <a:gd name="T9" fmla="*/ 64 h 781"/>
                  <a:gd name="T10" fmla="*/ 50 w 3021"/>
                  <a:gd name="T11" fmla="*/ 64 h 781"/>
                  <a:gd name="T12" fmla="*/ 50 w 3021"/>
                  <a:gd name="T13" fmla="*/ 64 h 781"/>
                  <a:gd name="T14" fmla="*/ 54 w 3021"/>
                  <a:gd name="T15" fmla="*/ 716 h 781"/>
                  <a:gd name="T16" fmla="*/ 0 w 3021"/>
                  <a:gd name="T17" fmla="*/ 716 h 781"/>
                  <a:gd name="T18" fmla="*/ 0 w 3021"/>
                  <a:gd name="T19" fmla="*/ 780 h 781"/>
                  <a:gd name="T20" fmla="*/ 14 w 3021"/>
                  <a:gd name="T21" fmla="*/ 780 h 781"/>
                  <a:gd name="T22" fmla="*/ 216 w 3021"/>
                  <a:gd name="T23" fmla="*/ 780 h 781"/>
                  <a:gd name="T24" fmla="*/ 2750 w 3021"/>
                  <a:gd name="T25" fmla="*/ 780 h 781"/>
                  <a:gd name="T26" fmla="*/ 2750 w 3021"/>
                  <a:gd name="T27" fmla="*/ 780 h 781"/>
                  <a:gd name="T28" fmla="*/ 2750 w 3021"/>
                  <a:gd name="T29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21" h="781">
                    <a:moveTo>
                      <a:pt x="2750" y="0"/>
                    </a:moveTo>
                    <a:lnTo>
                      <a:pt x="216" y="0"/>
                    </a:lnTo>
                    <a:lnTo>
                      <a:pt x="14" y="0"/>
                    </a:lnTo>
                    <a:lnTo>
                      <a:pt x="0" y="0"/>
                    </a:lnTo>
                    <a:lnTo>
                      <a:pt x="0" y="64"/>
                    </a:lnTo>
                    <a:lnTo>
                      <a:pt x="50" y="64"/>
                    </a:lnTo>
                    <a:lnTo>
                      <a:pt x="50" y="64"/>
                    </a:lnTo>
                    <a:cubicBezTo>
                      <a:pt x="109" y="181"/>
                      <a:pt x="203" y="444"/>
                      <a:pt x="54" y="716"/>
                    </a:cubicBezTo>
                    <a:lnTo>
                      <a:pt x="0" y="716"/>
                    </a:lnTo>
                    <a:lnTo>
                      <a:pt x="0" y="780"/>
                    </a:lnTo>
                    <a:lnTo>
                      <a:pt x="14" y="780"/>
                    </a:lnTo>
                    <a:lnTo>
                      <a:pt x="216" y="780"/>
                    </a:lnTo>
                    <a:lnTo>
                      <a:pt x="2750" y="780"/>
                    </a:lnTo>
                    <a:lnTo>
                      <a:pt x="2750" y="780"/>
                    </a:lnTo>
                    <a:cubicBezTo>
                      <a:pt x="3020" y="390"/>
                      <a:pt x="2750" y="0"/>
                      <a:pt x="275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0" name="Freeform 99">
                <a:extLst>
                  <a:ext uri="{FF2B5EF4-FFF2-40B4-BE49-F238E27FC236}">
                    <a16:creationId xmlns:a16="http://schemas.microsoft.com/office/drawing/2014/main" id="{68417095-3DC4-C143-8099-C14733504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6724" y="11958124"/>
                <a:ext cx="3460551" cy="812955"/>
              </a:xfrm>
              <a:custGeom>
                <a:avLst/>
                <a:gdLst>
                  <a:gd name="T0" fmla="*/ 2665 w 2777"/>
                  <a:gd name="T1" fmla="*/ 652 h 653"/>
                  <a:gd name="T2" fmla="*/ 4 w 2777"/>
                  <a:gd name="T3" fmla="*/ 652 h 653"/>
                  <a:gd name="T4" fmla="*/ 4 w 2777"/>
                  <a:gd name="T5" fmla="*/ 652 h 653"/>
                  <a:gd name="T6" fmla="*/ 0 w 2777"/>
                  <a:gd name="T7" fmla="*/ 0 h 653"/>
                  <a:gd name="T8" fmla="*/ 2664 w 2777"/>
                  <a:gd name="T9" fmla="*/ 0 h 653"/>
                  <a:gd name="T10" fmla="*/ 2664 w 2777"/>
                  <a:gd name="T11" fmla="*/ 0 h 653"/>
                  <a:gd name="T12" fmla="*/ 2740 w 2777"/>
                  <a:gd name="T13" fmla="*/ 199 h 653"/>
                  <a:gd name="T14" fmla="*/ 2740 w 2777"/>
                  <a:gd name="T15" fmla="*/ 199 h 653"/>
                  <a:gd name="T16" fmla="*/ 2665 w 2777"/>
                  <a:gd name="T17" fmla="*/ 652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77" h="653">
                    <a:moveTo>
                      <a:pt x="2665" y="652"/>
                    </a:moveTo>
                    <a:lnTo>
                      <a:pt x="4" y="652"/>
                    </a:lnTo>
                    <a:lnTo>
                      <a:pt x="4" y="652"/>
                    </a:lnTo>
                    <a:cubicBezTo>
                      <a:pt x="153" y="380"/>
                      <a:pt x="59" y="117"/>
                      <a:pt x="0" y="0"/>
                    </a:cubicBezTo>
                    <a:lnTo>
                      <a:pt x="2664" y="0"/>
                    </a:lnTo>
                    <a:lnTo>
                      <a:pt x="2664" y="0"/>
                    </a:lnTo>
                    <a:cubicBezTo>
                      <a:pt x="2684" y="37"/>
                      <a:pt x="2719" y="108"/>
                      <a:pt x="2740" y="199"/>
                    </a:cubicBezTo>
                    <a:lnTo>
                      <a:pt x="2740" y="199"/>
                    </a:lnTo>
                    <a:cubicBezTo>
                      <a:pt x="2776" y="362"/>
                      <a:pt x="2752" y="514"/>
                      <a:pt x="2665" y="65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1" name="Freeform 100">
                <a:extLst>
                  <a:ext uri="{FF2B5EF4-FFF2-40B4-BE49-F238E27FC236}">
                    <a16:creationId xmlns:a16="http://schemas.microsoft.com/office/drawing/2014/main" id="{B61B9CEA-5A72-BE4F-9136-C5923D326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46724" y="11958124"/>
                <a:ext cx="3460551" cy="812955"/>
              </a:xfrm>
              <a:custGeom>
                <a:avLst/>
                <a:gdLst>
                  <a:gd name="T0" fmla="*/ 2665 w 2777"/>
                  <a:gd name="T1" fmla="*/ 652 h 653"/>
                  <a:gd name="T2" fmla="*/ 4 w 2777"/>
                  <a:gd name="T3" fmla="*/ 652 h 653"/>
                  <a:gd name="T4" fmla="*/ 4 w 2777"/>
                  <a:gd name="T5" fmla="*/ 652 h 653"/>
                  <a:gd name="T6" fmla="*/ 0 w 2777"/>
                  <a:gd name="T7" fmla="*/ 0 h 653"/>
                  <a:gd name="T8" fmla="*/ 2664 w 2777"/>
                  <a:gd name="T9" fmla="*/ 0 h 653"/>
                  <a:gd name="T10" fmla="*/ 2664 w 2777"/>
                  <a:gd name="T11" fmla="*/ 0 h 653"/>
                  <a:gd name="T12" fmla="*/ 2740 w 2777"/>
                  <a:gd name="T13" fmla="*/ 199 h 653"/>
                  <a:gd name="T14" fmla="*/ 2740 w 2777"/>
                  <a:gd name="T15" fmla="*/ 199 h 653"/>
                  <a:gd name="T16" fmla="*/ 2665 w 2777"/>
                  <a:gd name="T17" fmla="*/ 652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77" h="653">
                    <a:moveTo>
                      <a:pt x="2665" y="652"/>
                    </a:moveTo>
                    <a:lnTo>
                      <a:pt x="4" y="652"/>
                    </a:lnTo>
                    <a:lnTo>
                      <a:pt x="4" y="652"/>
                    </a:lnTo>
                    <a:cubicBezTo>
                      <a:pt x="153" y="380"/>
                      <a:pt x="59" y="117"/>
                      <a:pt x="0" y="0"/>
                    </a:cubicBezTo>
                    <a:lnTo>
                      <a:pt x="2664" y="0"/>
                    </a:lnTo>
                    <a:lnTo>
                      <a:pt x="2664" y="0"/>
                    </a:lnTo>
                    <a:cubicBezTo>
                      <a:pt x="2684" y="37"/>
                      <a:pt x="2719" y="108"/>
                      <a:pt x="2740" y="199"/>
                    </a:cubicBezTo>
                    <a:lnTo>
                      <a:pt x="2740" y="199"/>
                    </a:lnTo>
                    <a:cubicBezTo>
                      <a:pt x="2776" y="362"/>
                      <a:pt x="2752" y="514"/>
                      <a:pt x="2665" y="652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2" name="Freeform 101">
                <a:extLst>
                  <a:ext uri="{FF2B5EF4-FFF2-40B4-BE49-F238E27FC236}">
                    <a16:creationId xmlns:a16="http://schemas.microsoft.com/office/drawing/2014/main" id="{97A1A635-DF9A-7C45-A7D2-77766D293A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3889" y="11881223"/>
                <a:ext cx="3740691" cy="972249"/>
              </a:xfrm>
              <a:custGeom>
                <a:avLst/>
                <a:gdLst>
                  <a:gd name="T0" fmla="*/ 2731 w 3002"/>
                  <a:gd name="T1" fmla="*/ 0 h 781"/>
                  <a:gd name="T2" fmla="*/ 0 w 3002"/>
                  <a:gd name="T3" fmla="*/ 0 h 781"/>
                  <a:gd name="T4" fmla="*/ 0 w 3002"/>
                  <a:gd name="T5" fmla="*/ 0 h 781"/>
                  <a:gd name="T6" fmla="*/ 0 w 3002"/>
                  <a:gd name="T7" fmla="*/ 780 h 781"/>
                  <a:gd name="T8" fmla="*/ 2731 w 3002"/>
                  <a:gd name="T9" fmla="*/ 780 h 781"/>
                  <a:gd name="T10" fmla="*/ 2731 w 3002"/>
                  <a:gd name="T11" fmla="*/ 780 h 781"/>
                  <a:gd name="T12" fmla="*/ 2731 w 3002"/>
                  <a:gd name="T1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2" h="781">
                    <a:moveTo>
                      <a:pt x="2731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270" y="390"/>
                      <a:pt x="0" y="780"/>
                    </a:cubicBezTo>
                    <a:lnTo>
                      <a:pt x="2731" y="780"/>
                    </a:lnTo>
                    <a:lnTo>
                      <a:pt x="2731" y="780"/>
                    </a:lnTo>
                    <a:cubicBezTo>
                      <a:pt x="3001" y="390"/>
                      <a:pt x="2731" y="0"/>
                      <a:pt x="273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3" name="Freeform 102">
                <a:extLst>
                  <a:ext uri="{FF2B5EF4-FFF2-40B4-BE49-F238E27FC236}">
                    <a16:creationId xmlns:a16="http://schemas.microsoft.com/office/drawing/2014/main" id="{5F87F6E0-2D2A-044F-A928-8A696E1CA7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3889" y="11881223"/>
                <a:ext cx="3740691" cy="972249"/>
              </a:xfrm>
              <a:custGeom>
                <a:avLst/>
                <a:gdLst>
                  <a:gd name="T0" fmla="*/ 2731 w 3002"/>
                  <a:gd name="T1" fmla="*/ 0 h 781"/>
                  <a:gd name="T2" fmla="*/ 0 w 3002"/>
                  <a:gd name="T3" fmla="*/ 0 h 781"/>
                  <a:gd name="T4" fmla="*/ 0 w 3002"/>
                  <a:gd name="T5" fmla="*/ 0 h 781"/>
                  <a:gd name="T6" fmla="*/ 0 w 3002"/>
                  <a:gd name="T7" fmla="*/ 780 h 781"/>
                  <a:gd name="T8" fmla="*/ 2731 w 3002"/>
                  <a:gd name="T9" fmla="*/ 780 h 781"/>
                  <a:gd name="T10" fmla="*/ 2731 w 3002"/>
                  <a:gd name="T11" fmla="*/ 780 h 781"/>
                  <a:gd name="T12" fmla="*/ 2731 w 3002"/>
                  <a:gd name="T13" fmla="*/ 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2" h="781">
                    <a:moveTo>
                      <a:pt x="2731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270" y="390"/>
                      <a:pt x="0" y="780"/>
                    </a:cubicBezTo>
                    <a:lnTo>
                      <a:pt x="2731" y="780"/>
                    </a:lnTo>
                    <a:lnTo>
                      <a:pt x="2731" y="780"/>
                    </a:lnTo>
                    <a:cubicBezTo>
                      <a:pt x="3001" y="390"/>
                      <a:pt x="2731" y="0"/>
                      <a:pt x="2731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4" name="Freeform 133">
                <a:extLst>
                  <a:ext uri="{FF2B5EF4-FFF2-40B4-BE49-F238E27FC236}">
                    <a16:creationId xmlns:a16="http://schemas.microsoft.com/office/drawing/2014/main" id="{DFBF6AE6-79AB-D442-870A-59CC74A2DC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8554" y="12122911"/>
                <a:ext cx="2404660" cy="504058"/>
              </a:xfrm>
              <a:custGeom>
                <a:avLst/>
                <a:gdLst>
                  <a:gd name="connsiteX0" fmla="*/ 383482 w 2404660"/>
                  <a:gd name="connsiteY0" fmla="*/ 483379 h 504058"/>
                  <a:gd name="connsiteX1" fmla="*/ 1982722 w 2404660"/>
                  <a:gd name="connsiteY1" fmla="*/ 483379 h 504058"/>
                  <a:gd name="connsiteX2" fmla="*/ 1992686 w 2404660"/>
                  <a:gd name="connsiteY2" fmla="*/ 493718 h 504058"/>
                  <a:gd name="connsiteX3" fmla="*/ 1982722 w 2404660"/>
                  <a:gd name="connsiteY3" fmla="*/ 504058 h 504058"/>
                  <a:gd name="connsiteX4" fmla="*/ 383482 w 2404660"/>
                  <a:gd name="connsiteY4" fmla="*/ 504058 h 504058"/>
                  <a:gd name="connsiteX5" fmla="*/ 373518 w 2404660"/>
                  <a:gd name="connsiteY5" fmla="*/ 493718 h 504058"/>
                  <a:gd name="connsiteX6" fmla="*/ 383482 w 2404660"/>
                  <a:gd name="connsiteY6" fmla="*/ 483379 h 504058"/>
                  <a:gd name="connsiteX7" fmla="*/ 52672 w 2404660"/>
                  <a:gd name="connsiteY7" fmla="*/ 230704 h 504058"/>
                  <a:gd name="connsiteX8" fmla="*/ 1680594 w 2404660"/>
                  <a:gd name="connsiteY8" fmla="*/ 230704 h 504058"/>
                  <a:gd name="connsiteX9" fmla="*/ 1690574 w 2404660"/>
                  <a:gd name="connsiteY9" fmla="*/ 241043 h 504058"/>
                  <a:gd name="connsiteX10" fmla="*/ 1680594 w 2404660"/>
                  <a:gd name="connsiteY10" fmla="*/ 251383 h 504058"/>
                  <a:gd name="connsiteX11" fmla="*/ 52672 w 2404660"/>
                  <a:gd name="connsiteY11" fmla="*/ 251383 h 504058"/>
                  <a:gd name="connsiteX12" fmla="*/ 43940 w 2404660"/>
                  <a:gd name="connsiteY12" fmla="*/ 241043 h 504058"/>
                  <a:gd name="connsiteX13" fmla="*/ 52672 w 2404660"/>
                  <a:gd name="connsiteY13" fmla="*/ 230704 h 504058"/>
                  <a:gd name="connsiteX14" fmla="*/ 11202 w 2404660"/>
                  <a:gd name="connsiteY14" fmla="*/ 0 h 504058"/>
                  <a:gd name="connsiteX15" fmla="*/ 2394703 w 2404660"/>
                  <a:gd name="connsiteY15" fmla="*/ 0 h 504058"/>
                  <a:gd name="connsiteX16" fmla="*/ 2404660 w 2404660"/>
                  <a:gd name="connsiteY16" fmla="*/ 9765 h 504058"/>
                  <a:gd name="connsiteX17" fmla="*/ 2394703 w 2404660"/>
                  <a:gd name="connsiteY17" fmla="*/ 20750 h 504058"/>
                  <a:gd name="connsiteX18" fmla="*/ 11202 w 2404660"/>
                  <a:gd name="connsiteY18" fmla="*/ 20750 h 504058"/>
                  <a:gd name="connsiteX19" fmla="*/ 0 w 2404660"/>
                  <a:gd name="connsiteY19" fmla="*/ 9765 h 504058"/>
                  <a:gd name="connsiteX20" fmla="*/ 11202 w 2404660"/>
                  <a:gd name="connsiteY20" fmla="*/ 0 h 504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04660" h="504058">
                    <a:moveTo>
                      <a:pt x="383482" y="483379"/>
                    </a:moveTo>
                    <a:lnTo>
                      <a:pt x="1982722" y="483379"/>
                    </a:lnTo>
                    <a:cubicBezTo>
                      <a:pt x="1987704" y="483379"/>
                      <a:pt x="1992686" y="487256"/>
                      <a:pt x="1992686" y="493718"/>
                    </a:cubicBezTo>
                    <a:cubicBezTo>
                      <a:pt x="1992686" y="500180"/>
                      <a:pt x="1987704" y="504058"/>
                      <a:pt x="1982722" y="504058"/>
                    </a:cubicBezTo>
                    <a:lnTo>
                      <a:pt x="383482" y="504058"/>
                    </a:lnTo>
                    <a:cubicBezTo>
                      <a:pt x="377255" y="504058"/>
                      <a:pt x="373518" y="500180"/>
                      <a:pt x="373518" y="493718"/>
                    </a:cubicBezTo>
                    <a:cubicBezTo>
                      <a:pt x="373518" y="487256"/>
                      <a:pt x="377255" y="483379"/>
                      <a:pt x="383482" y="483379"/>
                    </a:cubicBezTo>
                    <a:close/>
                    <a:moveTo>
                      <a:pt x="52672" y="230704"/>
                    </a:moveTo>
                    <a:lnTo>
                      <a:pt x="1680594" y="230704"/>
                    </a:lnTo>
                    <a:cubicBezTo>
                      <a:pt x="1685584" y="230704"/>
                      <a:pt x="1690574" y="235874"/>
                      <a:pt x="1690574" y="241043"/>
                    </a:cubicBezTo>
                    <a:cubicBezTo>
                      <a:pt x="1690574" y="246213"/>
                      <a:pt x="1685584" y="251383"/>
                      <a:pt x="1680594" y="251383"/>
                    </a:cubicBezTo>
                    <a:lnTo>
                      <a:pt x="52672" y="251383"/>
                    </a:lnTo>
                    <a:cubicBezTo>
                      <a:pt x="47682" y="251383"/>
                      <a:pt x="43940" y="246213"/>
                      <a:pt x="43940" y="241043"/>
                    </a:cubicBezTo>
                    <a:cubicBezTo>
                      <a:pt x="43940" y="235874"/>
                      <a:pt x="47682" y="230704"/>
                      <a:pt x="52672" y="230704"/>
                    </a:cubicBezTo>
                    <a:close/>
                    <a:moveTo>
                      <a:pt x="11202" y="0"/>
                    </a:moveTo>
                    <a:lnTo>
                      <a:pt x="2394703" y="0"/>
                    </a:lnTo>
                    <a:cubicBezTo>
                      <a:pt x="2399682" y="0"/>
                      <a:pt x="2404660" y="4882"/>
                      <a:pt x="2404660" y="9765"/>
                    </a:cubicBezTo>
                    <a:cubicBezTo>
                      <a:pt x="2404660" y="15868"/>
                      <a:pt x="2399682" y="20750"/>
                      <a:pt x="2394703" y="20750"/>
                    </a:cubicBezTo>
                    <a:lnTo>
                      <a:pt x="11202" y="20750"/>
                    </a:lnTo>
                    <a:cubicBezTo>
                      <a:pt x="4979" y="20750"/>
                      <a:pt x="0" y="15868"/>
                      <a:pt x="0" y="9765"/>
                    </a:cubicBezTo>
                    <a:cubicBezTo>
                      <a:pt x="0" y="4882"/>
                      <a:pt x="4979" y="0"/>
                      <a:pt x="1120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5" name="Freeform 106">
                <a:extLst>
                  <a:ext uri="{FF2B5EF4-FFF2-40B4-BE49-F238E27FC236}">
                    <a16:creationId xmlns:a16="http://schemas.microsoft.com/office/drawing/2014/main" id="{6DC0CDD6-DD6E-7147-9C26-BD6F63FB8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1076" y="10908971"/>
                <a:ext cx="2713510" cy="972251"/>
              </a:xfrm>
              <a:custGeom>
                <a:avLst/>
                <a:gdLst>
                  <a:gd name="T0" fmla="*/ 270 w 2179"/>
                  <a:gd name="T1" fmla="*/ 780 h 781"/>
                  <a:gd name="T2" fmla="*/ 1962 w 2179"/>
                  <a:gd name="T3" fmla="*/ 780 h 781"/>
                  <a:gd name="T4" fmla="*/ 2165 w 2179"/>
                  <a:gd name="T5" fmla="*/ 780 h 781"/>
                  <a:gd name="T6" fmla="*/ 2178 w 2179"/>
                  <a:gd name="T7" fmla="*/ 780 h 781"/>
                  <a:gd name="T8" fmla="*/ 2178 w 2179"/>
                  <a:gd name="T9" fmla="*/ 716 h 781"/>
                  <a:gd name="T10" fmla="*/ 2129 w 2179"/>
                  <a:gd name="T11" fmla="*/ 716 h 781"/>
                  <a:gd name="T12" fmla="*/ 2129 w 2179"/>
                  <a:gd name="T13" fmla="*/ 716 h 781"/>
                  <a:gd name="T14" fmla="*/ 2125 w 2179"/>
                  <a:gd name="T15" fmla="*/ 64 h 781"/>
                  <a:gd name="T16" fmla="*/ 2178 w 2179"/>
                  <a:gd name="T17" fmla="*/ 64 h 781"/>
                  <a:gd name="T18" fmla="*/ 2178 w 2179"/>
                  <a:gd name="T19" fmla="*/ 0 h 781"/>
                  <a:gd name="T20" fmla="*/ 2165 w 2179"/>
                  <a:gd name="T21" fmla="*/ 0 h 781"/>
                  <a:gd name="T22" fmla="*/ 1962 w 2179"/>
                  <a:gd name="T23" fmla="*/ 0 h 781"/>
                  <a:gd name="T24" fmla="*/ 270 w 2179"/>
                  <a:gd name="T25" fmla="*/ 0 h 781"/>
                  <a:gd name="T26" fmla="*/ 270 w 2179"/>
                  <a:gd name="T27" fmla="*/ 0 h 781"/>
                  <a:gd name="T28" fmla="*/ 270 w 2179"/>
                  <a:gd name="T29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79" h="781">
                    <a:moveTo>
                      <a:pt x="270" y="780"/>
                    </a:moveTo>
                    <a:lnTo>
                      <a:pt x="1962" y="780"/>
                    </a:lnTo>
                    <a:lnTo>
                      <a:pt x="2165" y="780"/>
                    </a:lnTo>
                    <a:lnTo>
                      <a:pt x="2178" y="780"/>
                    </a:lnTo>
                    <a:lnTo>
                      <a:pt x="2178" y="716"/>
                    </a:lnTo>
                    <a:lnTo>
                      <a:pt x="2129" y="716"/>
                    </a:lnTo>
                    <a:lnTo>
                      <a:pt x="2129" y="716"/>
                    </a:lnTo>
                    <a:cubicBezTo>
                      <a:pt x="2070" y="599"/>
                      <a:pt x="1976" y="336"/>
                      <a:pt x="2125" y="64"/>
                    </a:cubicBezTo>
                    <a:lnTo>
                      <a:pt x="2178" y="64"/>
                    </a:lnTo>
                    <a:lnTo>
                      <a:pt x="2178" y="0"/>
                    </a:lnTo>
                    <a:lnTo>
                      <a:pt x="2165" y="0"/>
                    </a:lnTo>
                    <a:lnTo>
                      <a:pt x="1962" y="0"/>
                    </a:lnTo>
                    <a:lnTo>
                      <a:pt x="270" y="0"/>
                    </a:lnTo>
                    <a:lnTo>
                      <a:pt x="270" y="0"/>
                    </a:lnTo>
                    <a:cubicBezTo>
                      <a:pt x="0" y="389"/>
                      <a:pt x="270" y="780"/>
                      <a:pt x="270" y="7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6" name="Freeform 107">
                <a:extLst>
                  <a:ext uri="{FF2B5EF4-FFF2-40B4-BE49-F238E27FC236}">
                    <a16:creationId xmlns:a16="http://schemas.microsoft.com/office/drawing/2014/main" id="{E9B59870-8874-1941-A595-544F3541CB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1076" y="10908971"/>
                <a:ext cx="2713510" cy="972251"/>
              </a:xfrm>
              <a:custGeom>
                <a:avLst/>
                <a:gdLst>
                  <a:gd name="T0" fmla="*/ 270 w 2179"/>
                  <a:gd name="T1" fmla="*/ 780 h 781"/>
                  <a:gd name="T2" fmla="*/ 1962 w 2179"/>
                  <a:gd name="T3" fmla="*/ 780 h 781"/>
                  <a:gd name="T4" fmla="*/ 2165 w 2179"/>
                  <a:gd name="T5" fmla="*/ 780 h 781"/>
                  <a:gd name="T6" fmla="*/ 2178 w 2179"/>
                  <a:gd name="T7" fmla="*/ 780 h 781"/>
                  <a:gd name="T8" fmla="*/ 2178 w 2179"/>
                  <a:gd name="T9" fmla="*/ 716 h 781"/>
                  <a:gd name="T10" fmla="*/ 2129 w 2179"/>
                  <a:gd name="T11" fmla="*/ 716 h 781"/>
                  <a:gd name="T12" fmla="*/ 2129 w 2179"/>
                  <a:gd name="T13" fmla="*/ 716 h 781"/>
                  <a:gd name="T14" fmla="*/ 2125 w 2179"/>
                  <a:gd name="T15" fmla="*/ 64 h 781"/>
                  <a:gd name="T16" fmla="*/ 2178 w 2179"/>
                  <a:gd name="T17" fmla="*/ 64 h 781"/>
                  <a:gd name="T18" fmla="*/ 2178 w 2179"/>
                  <a:gd name="T19" fmla="*/ 0 h 781"/>
                  <a:gd name="T20" fmla="*/ 2165 w 2179"/>
                  <a:gd name="T21" fmla="*/ 0 h 781"/>
                  <a:gd name="T22" fmla="*/ 1962 w 2179"/>
                  <a:gd name="T23" fmla="*/ 0 h 781"/>
                  <a:gd name="T24" fmla="*/ 270 w 2179"/>
                  <a:gd name="T25" fmla="*/ 0 h 781"/>
                  <a:gd name="T26" fmla="*/ 270 w 2179"/>
                  <a:gd name="T27" fmla="*/ 0 h 781"/>
                  <a:gd name="T28" fmla="*/ 270 w 2179"/>
                  <a:gd name="T29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79" h="781">
                    <a:moveTo>
                      <a:pt x="270" y="780"/>
                    </a:moveTo>
                    <a:lnTo>
                      <a:pt x="1962" y="780"/>
                    </a:lnTo>
                    <a:lnTo>
                      <a:pt x="2165" y="780"/>
                    </a:lnTo>
                    <a:lnTo>
                      <a:pt x="2178" y="780"/>
                    </a:lnTo>
                    <a:lnTo>
                      <a:pt x="2178" y="716"/>
                    </a:lnTo>
                    <a:lnTo>
                      <a:pt x="2129" y="716"/>
                    </a:lnTo>
                    <a:lnTo>
                      <a:pt x="2129" y="716"/>
                    </a:lnTo>
                    <a:cubicBezTo>
                      <a:pt x="2070" y="599"/>
                      <a:pt x="1976" y="336"/>
                      <a:pt x="2125" y="64"/>
                    </a:cubicBezTo>
                    <a:lnTo>
                      <a:pt x="2178" y="64"/>
                    </a:lnTo>
                    <a:lnTo>
                      <a:pt x="2178" y="0"/>
                    </a:lnTo>
                    <a:lnTo>
                      <a:pt x="2165" y="0"/>
                    </a:lnTo>
                    <a:lnTo>
                      <a:pt x="1962" y="0"/>
                    </a:lnTo>
                    <a:lnTo>
                      <a:pt x="270" y="0"/>
                    </a:lnTo>
                    <a:lnTo>
                      <a:pt x="270" y="0"/>
                    </a:lnTo>
                    <a:cubicBezTo>
                      <a:pt x="0" y="389"/>
                      <a:pt x="270" y="780"/>
                      <a:pt x="270" y="780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7" name="Freeform 108">
                <a:extLst>
                  <a:ext uri="{FF2B5EF4-FFF2-40B4-BE49-F238E27FC236}">
                    <a16:creationId xmlns:a16="http://schemas.microsoft.com/office/drawing/2014/main" id="{B2A1F68C-65F8-734E-A299-1E5359C23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02762" y="10985872"/>
                <a:ext cx="2411397" cy="812955"/>
              </a:xfrm>
              <a:custGeom>
                <a:avLst/>
                <a:gdLst>
                  <a:gd name="T0" fmla="*/ 111 w 1936"/>
                  <a:gd name="T1" fmla="*/ 0 h 653"/>
                  <a:gd name="T2" fmla="*/ 1931 w 1936"/>
                  <a:gd name="T3" fmla="*/ 0 h 653"/>
                  <a:gd name="T4" fmla="*/ 1931 w 1936"/>
                  <a:gd name="T5" fmla="*/ 0 h 653"/>
                  <a:gd name="T6" fmla="*/ 1935 w 1936"/>
                  <a:gd name="T7" fmla="*/ 652 h 653"/>
                  <a:gd name="T8" fmla="*/ 112 w 1936"/>
                  <a:gd name="T9" fmla="*/ 652 h 653"/>
                  <a:gd name="T10" fmla="*/ 112 w 1936"/>
                  <a:gd name="T11" fmla="*/ 652 h 653"/>
                  <a:gd name="T12" fmla="*/ 36 w 1936"/>
                  <a:gd name="T13" fmla="*/ 453 h 653"/>
                  <a:gd name="T14" fmla="*/ 36 w 1936"/>
                  <a:gd name="T15" fmla="*/ 453 h 653"/>
                  <a:gd name="T16" fmla="*/ 111 w 1936"/>
                  <a:gd name="T1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6" h="653">
                    <a:moveTo>
                      <a:pt x="111" y="0"/>
                    </a:moveTo>
                    <a:lnTo>
                      <a:pt x="1931" y="0"/>
                    </a:lnTo>
                    <a:lnTo>
                      <a:pt x="1931" y="0"/>
                    </a:lnTo>
                    <a:cubicBezTo>
                      <a:pt x="1782" y="272"/>
                      <a:pt x="1876" y="535"/>
                      <a:pt x="1935" y="652"/>
                    </a:cubicBezTo>
                    <a:lnTo>
                      <a:pt x="112" y="652"/>
                    </a:lnTo>
                    <a:lnTo>
                      <a:pt x="112" y="652"/>
                    </a:lnTo>
                    <a:cubicBezTo>
                      <a:pt x="91" y="615"/>
                      <a:pt x="57" y="544"/>
                      <a:pt x="36" y="453"/>
                    </a:cubicBezTo>
                    <a:lnTo>
                      <a:pt x="36" y="453"/>
                    </a:lnTo>
                    <a:cubicBezTo>
                      <a:pt x="0" y="290"/>
                      <a:pt x="25" y="137"/>
                      <a:pt x="11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8" name="Freeform 109">
                <a:extLst>
                  <a:ext uri="{FF2B5EF4-FFF2-40B4-BE49-F238E27FC236}">
                    <a16:creationId xmlns:a16="http://schemas.microsoft.com/office/drawing/2014/main" id="{78AB23D1-AF9D-A649-A776-7BE4511D00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02762" y="10985872"/>
                <a:ext cx="2411397" cy="812955"/>
              </a:xfrm>
              <a:custGeom>
                <a:avLst/>
                <a:gdLst>
                  <a:gd name="T0" fmla="*/ 111 w 1936"/>
                  <a:gd name="T1" fmla="*/ 0 h 653"/>
                  <a:gd name="T2" fmla="*/ 1931 w 1936"/>
                  <a:gd name="T3" fmla="*/ 0 h 653"/>
                  <a:gd name="T4" fmla="*/ 1931 w 1936"/>
                  <a:gd name="T5" fmla="*/ 0 h 653"/>
                  <a:gd name="T6" fmla="*/ 1935 w 1936"/>
                  <a:gd name="T7" fmla="*/ 652 h 653"/>
                  <a:gd name="T8" fmla="*/ 112 w 1936"/>
                  <a:gd name="T9" fmla="*/ 652 h 653"/>
                  <a:gd name="T10" fmla="*/ 112 w 1936"/>
                  <a:gd name="T11" fmla="*/ 652 h 653"/>
                  <a:gd name="T12" fmla="*/ 36 w 1936"/>
                  <a:gd name="T13" fmla="*/ 453 h 653"/>
                  <a:gd name="T14" fmla="*/ 36 w 1936"/>
                  <a:gd name="T15" fmla="*/ 453 h 653"/>
                  <a:gd name="T16" fmla="*/ 111 w 1936"/>
                  <a:gd name="T17" fmla="*/ 0 h 6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6" h="653">
                    <a:moveTo>
                      <a:pt x="111" y="0"/>
                    </a:moveTo>
                    <a:lnTo>
                      <a:pt x="1931" y="0"/>
                    </a:lnTo>
                    <a:lnTo>
                      <a:pt x="1931" y="0"/>
                    </a:lnTo>
                    <a:cubicBezTo>
                      <a:pt x="1782" y="272"/>
                      <a:pt x="1876" y="535"/>
                      <a:pt x="1935" y="652"/>
                    </a:cubicBezTo>
                    <a:lnTo>
                      <a:pt x="112" y="652"/>
                    </a:lnTo>
                    <a:lnTo>
                      <a:pt x="112" y="652"/>
                    </a:lnTo>
                    <a:cubicBezTo>
                      <a:pt x="91" y="615"/>
                      <a:pt x="57" y="544"/>
                      <a:pt x="36" y="453"/>
                    </a:cubicBezTo>
                    <a:lnTo>
                      <a:pt x="36" y="453"/>
                    </a:lnTo>
                    <a:cubicBezTo>
                      <a:pt x="0" y="290"/>
                      <a:pt x="25" y="137"/>
                      <a:pt x="111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9" name="Freeform 110">
                <a:extLst>
                  <a:ext uri="{FF2B5EF4-FFF2-40B4-BE49-F238E27FC236}">
                    <a16:creationId xmlns:a16="http://schemas.microsoft.com/office/drawing/2014/main" id="{95FFD88D-637D-E748-9C97-C25740BB6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141" y="10908971"/>
                <a:ext cx="3888999" cy="972251"/>
              </a:xfrm>
              <a:custGeom>
                <a:avLst/>
                <a:gdLst>
                  <a:gd name="T0" fmla="*/ 270 w 3123"/>
                  <a:gd name="T1" fmla="*/ 780 h 781"/>
                  <a:gd name="T2" fmla="*/ 3122 w 3123"/>
                  <a:gd name="T3" fmla="*/ 780 h 781"/>
                  <a:gd name="T4" fmla="*/ 3122 w 3123"/>
                  <a:gd name="T5" fmla="*/ 780 h 781"/>
                  <a:gd name="T6" fmla="*/ 3122 w 3123"/>
                  <a:gd name="T7" fmla="*/ 0 h 781"/>
                  <a:gd name="T8" fmla="*/ 270 w 3123"/>
                  <a:gd name="T9" fmla="*/ 0 h 781"/>
                  <a:gd name="T10" fmla="*/ 270 w 3123"/>
                  <a:gd name="T11" fmla="*/ 0 h 781"/>
                  <a:gd name="T12" fmla="*/ 270 w 3123"/>
                  <a:gd name="T13" fmla="*/ 780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23" h="781">
                    <a:moveTo>
                      <a:pt x="270" y="780"/>
                    </a:moveTo>
                    <a:lnTo>
                      <a:pt x="3122" y="780"/>
                    </a:lnTo>
                    <a:lnTo>
                      <a:pt x="3122" y="780"/>
                    </a:lnTo>
                    <a:cubicBezTo>
                      <a:pt x="3122" y="780"/>
                      <a:pt x="2852" y="389"/>
                      <a:pt x="3122" y="0"/>
                    </a:cubicBezTo>
                    <a:lnTo>
                      <a:pt x="270" y="0"/>
                    </a:lnTo>
                    <a:lnTo>
                      <a:pt x="270" y="0"/>
                    </a:lnTo>
                    <a:cubicBezTo>
                      <a:pt x="0" y="389"/>
                      <a:pt x="270" y="780"/>
                      <a:pt x="270" y="78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30D148E4-7D1B-C241-8997-F2FB76FEC9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44057" y="11156154"/>
                <a:ext cx="3054491" cy="504102"/>
              </a:xfrm>
              <a:custGeom>
                <a:avLst/>
                <a:gdLst>
                  <a:gd name="connsiteX0" fmla="*/ 3033523 w 3054491"/>
                  <a:gd name="connsiteY0" fmla="*/ 0 h 504102"/>
                  <a:gd name="connsiteX1" fmla="*/ 3037368 w 3054491"/>
                  <a:gd name="connsiteY1" fmla="*/ 8734 h 504102"/>
                  <a:gd name="connsiteX2" fmla="*/ 3054030 w 3054491"/>
                  <a:gd name="connsiteY2" fmla="*/ 495368 h 504102"/>
                  <a:gd name="connsiteX3" fmla="*/ 3048903 w 3054491"/>
                  <a:gd name="connsiteY3" fmla="*/ 504102 h 504102"/>
                  <a:gd name="connsiteX4" fmla="*/ 3047621 w 3054491"/>
                  <a:gd name="connsiteY4" fmla="*/ 504102 h 504102"/>
                  <a:gd name="connsiteX5" fmla="*/ 3041213 w 3054491"/>
                  <a:gd name="connsiteY5" fmla="*/ 499111 h 504102"/>
                  <a:gd name="connsiteX6" fmla="*/ 3024551 w 3054491"/>
                  <a:gd name="connsiteY6" fmla="*/ 4991 h 504102"/>
                  <a:gd name="connsiteX7" fmla="*/ 3033523 w 3054491"/>
                  <a:gd name="connsiteY7" fmla="*/ 0 h 504102"/>
                  <a:gd name="connsiteX8" fmla="*/ 35665 w 3054491"/>
                  <a:gd name="connsiteY8" fmla="*/ 0 h 504102"/>
                  <a:gd name="connsiteX9" fmla="*/ 40506 w 3054491"/>
                  <a:gd name="connsiteY9" fmla="*/ 8734 h 504102"/>
                  <a:gd name="connsiteX10" fmla="*/ 56240 w 3054491"/>
                  <a:gd name="connsiteY10" fmla="*/ 495368 h 504102"/>
                  <a:gd name="connsiteX11" fmla="*/ 51399 w 3054491"/>
                  <a:gd name="connsiteY11" fmla="*/ 504102 h 504102"/>
                  <a:gd name="connsiteX12" fmla="*/ 50188 w 3054491"/>
                  <a:gd name="connsiteY12" fmla="*/ 504102 h 504102"/>
                  <a:gd name="connsiteX13" fmla="*/ 44137 w 3054491"/>
                  <a:gd name="connsiteY13" fmla="*/ 499111 h 504102"/>
                  <a:gd name="connsiteX14" fmla="*/ 28403 w 3054491"/>
                  <a:gd name="connsiteY14" fmla="*/ 4991 h 504102"/>
                  <a:gd name="connsiteX15" fmla="*/ 35665 w 3054491"/>
                  <a:gd name="connsiteY15" fmla="*/ 0 h 504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054491" h="504102">
                    <a:moveTo>
                      <a:pt x="3033523" y="0"/>
                    </a:moveTo>
                    <a:cubicBezTo>
                      <a:pt x="3037368" y="1248"/>
                      <a:pt x="3039931" y="4991"/>
                      <a:pt x="3037368" y="8734"/>
                    </a:cubicBezTo>
                    <a:cubicBezTo>
                      <a:pt x="2993791" y="163459"/>
                      <a:pt x="2998917" y="328166"/>
                      <a:pt x="3054030" y="495368"/>
                    </a:cubicBezTo>
                    <a:cubicBezTo>
                      <a:pt x="3055311" y="499111"/>
                      <a:pt x="3054030" y="502854"/>
                      <a:pt x="3048903" y="504102"/>
                    </a:cubicBezTo>
                    <a:cubicBezTo>
                      <a:pt x="3048903" y="504102"/>
                      <a:pt x="3048903" y="504102"/>
                      <a:pt x="3047621" y="504102"/>
                    </a:cubicBezTo>
                    <a:cubicBezTo>
                      <a:pt x="3045058" y="504102"/>
                      <a:pt x="3042494" y="502854"/>
                      <a:pt x="3041213" y="499111"/>
                    </a:cubicBezTo>
                    <a:cubicBezTo>
                      <a:pt x="2984819" y="329413"/>
                      <a:pt x="2979692" y="162211"/>
                      <a:pt x="3024551" y="4991"/>
                    </a:cubicBezTo>
                    <a:cubicBezTo>
                      <a:pt x="3025833" y="1248"/>
                      <a:pt x="3029678" y="0"/>
                      <a:pt x="3033523" y="0"/>
                    </a:cubicBezTo>
                    <a:close/>
                    <a:moveTo>
                      <a:pt x="35665" y="0"/>
                    </a:moveTo>
                    <a:cubicBezTo>
                      <a:pt x="40506" y="1248"/>
                      <a:pt x="41716" y="4991"/>
                      <a:pt x="40506" y="8734"/>
                    </a:cubicBezTo>
                    <a:cubicBezTo>
                      <a:pt x="-643" y="163459"/>
                      <a:pt x="4198" y="328166"/>
                      <a:pt x="56240" y="495368"/>
                    </a:cubicBezTo>
                    <a:cubicBezTo>
                      <a:pt x="56240" y="499111"/>
                      <a:pt x="55029" y="502854"/>
                      <a:pt x="51399" y="504102"/>
                    </a:cubicBezTo>
                    <a:lnTo>
                      <a:pt x="50188" y="504102"/>
                    </a:lnTo>
                    <a:cubicBezTo>
                      <a:pt x="47768" y="504102"/>
                      <a:pt x="44137" y="502854"/>
                      <a:pt x="44137" y="499111"/>
                    </a:cubicBezTo>
                    <a:cubicBezTo>
                      <a:pt x="-9115" y="329413"/>
                      <a:pt x="-13956" y="162211"/>
                      <a:pt x="28403" y="4991"/>
                    </a:cubicBezTo>
                    <a:cubicBezTo>
                      <a:pt x="29614" y="1248"/>
                      <a:pt x="33245" y="0"/>
                      <a:pt x="356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1" name="Freeform 113">
                <a:extLst>
                  <a:ext uri="{FF2B5EF4-FFF2-40B4-BE49-F238E27FC236}">
                    <a16:creationId xmlns:a16="http://schemas.microsoft.com/office/drawing/2014/main" id="{6B28430C-1ECD-B94E-AEBC-62F3E4297C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2070" y="11161646"/>
                <a:ext cx="2191684" cy="488873"/>
              </a:xfrm>
              <a:custGeom>
                <a:avLst/>
                <a:gdLst>
                  <a:gd name="T0" fmla="*/ 54 w 1760"/>
                  <a:gd name="T1" fmla="*/ 393 h 394"/>
                  <a:gd name="T2" fmla="*/ 54 w 1760"/>
                  <a:gd name="T3" fmla="*/ 393 h 394"/>
                  <a:gd name="T4" fmla="*/ 42 w 1760"/>
                  <a:gd name="T5" fmla="*/ 0 h 394"/>
                  <a:gd name="T6" fmla="*/ 1746 w 1760"/>
                  <a:gd name="T7" fmla="*/ 0 h 394"/>
                  <a:gd name="T8" fmla="*/ 1746 w 1760"/>
                  <a:gd name="T9" fmla="*/ 0 h 394"/>
                  <a:gd name="T10" fmla="*/ 1759 w 1760"/>
                  <a:gd name="T11" fmla="*/ 393 h 394"/>
                  <a:gd name="T12" fmla="*/ 54 w 1760"/>
                  <a:gd name="T13" fmla="*/ 393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60" h="394">
                    <a:moveTo>
                      <a:pt x="54" y="393"/>
                    </a:moveTo>
                    <a:lnTo>
                      <a:pt x="54" y="393"/>
                    </a:lnTo>
                    <a:cubicBezTo>
                      <a:pt x="21" y="289"/>
                      <a:pt x="0" y="151"/>
                      <a:pt x="42" y="0"/>
                    </a:cubicBezTo>
                    <a:lnTo>
                      <a:pt x="1746" y="0"/>
                    </a:lnTo>
                    <a:lnTo>
                      <a:pt x="1746" y="0"/>
                    </a:lnTo>
                    <a:cubicBezTo>
                      <a:pt x="1705" y="151"/>
                      <a:pt x="1726" y="289"/>
                      <a:pt x="1759" y="393"/>
                    </a:cubicBezTo>
                    <a:lnTo>
                      <a:pt x="54" y="39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2" name="Freeform 141">
                <a:extLst>
                  <a:ext uri="{FF2B5EF4-FFF2-40B4-BE49-F238E27FC236}">
                    <a16:creationId xmlns:a16="http://schemas.microsoft.com/office/drawing/2014/main" id="{D8F4DFD8-638E-7648-A4F8-2BB0931877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85155" y="11057281"/>
                <a:ext cx="2025649" cy="575464"/>
              </a:xfrm>
              <a:custGeom>
                <a:avLst/>
                <a:gdLst>
                  <a:gd name="connsiteX0" fmla="*/ 81373 w 2025649"/>
                  <a:gd name="connsiteY0" fmla="*/ 554785 h 575464"/>
                  <a:gd name="connsiteX1" fmla="*/ 2015685 w 2025649"/>
                  <a:gd name="connsiteY1" fmla="*/ 554785 h 575464"/>
                  <a:gd name="connsiteX2" fmla="*/ 2025649 w 2025649"/>
                  <a:gd name="connsiteY2" fmla="*/ 565124 h 575464"/>
                  <a:gd name="connsiteX3" fmla="*/ 2015685 w 2025649"/>
                  <a:gd name="connsiteY3" fmla="*/ 575464 h 575464"/>
                  <a:gd name="connsiteX4" fmla="*/ 81373 w 2025649"/>
                  <a:gd name="connsiteY4" fmla="*/ 575464 h 575464"/>
                  <a:gd name="connsiteX5" fmla="*/ 71409 w 2025649"/>
                  <a:gd name="connsiteY5" fmla="*/ 565124 h 575464"/>
                  <a:gd name="connsiteX6" fmla="*/ 81373 w 2025649"/>
                  <a:gd name="connsiteY6" fmla="*/ 554785 h 575464"/>
                  <a:gd name="connsiteX7" fmla="*/ 9978 w 2025649"/>
                  <a:gd name="connsiteY7" fmla="*/ 230704 h 575464"/>
                  <a:gd name="connsiteX8" fmla="*/ 845672 w 2025649"/>
                  <a:gd name="connsiteY8" fmla="*/ 230704 h 575464"/>
                  <a:gd name="connsiteX9" fmla="*/ 855651 w 2025649"/>
                  <a:gd name="connsiteY9" fmla="*/ 241043 h 575464"/>
                  <a:gd name="connsiteX10" fmla="*/ 845672 w 2025649"/>
                  <a:gd name="connsiteY10" fmla="*/ 251383 h 575464"/>
                  <a:gd name="connsiteX11" fmla="*/ 9978 w 2025649"/>
                  <a:gd name="connsiteY11" fmla="*/ 251383 h 575464"/>
                  <a:gd name="connsiteX12" fmla="*/ 0 w 2025649"/>
                  <a:gd name="connsiteY12" fmla="*/ 241043 h 575464"/>
                  <a:gd name="connsiteX13" fmla="*/ 9978 w 2025649"/>
                  <a:gd name="connsiteY13" fmla="*/ 230704 h 575464"/>
                  <a:gd name="connsiteX14" fmla="*/ 69129 w 2025649"/>
                  <a:gd name="connsiteY14" fmla="*/ 0 h 575464"/>
                  <a:gd name="connsiteX15" fmla="*/ 878664 w 2025649"/>
                  <a:gd name="connsiteY15" fmla="*/ 0 h 575464"/>
                  <a:gd name="connsiteX16" fmla="*/ 888613 w 2025649"/>
                  <a:gd name="connsiteY16" fmla="*/ 10339 h 575464"/>
                  <a:gd name="connsiteX17" fmla="*/ 878664 w 2025649"/>
                  <a:gd name="connsiteY17" fmla="*/ 20679 h 575464"/>
                  <a:gd name="connsiteX18" fmla="*/ 69129 w 2025649"/>
                  <a:gd name="connsiteY18" fmla="*/ 20679 h 575464"/>
                  <a:gd name="connsiteX19" fmla="*/ 60424 w 2025649"/>
                  <a:gd name="connsiteY19" fmla="*/ 10339 h 575464"/>
                  <a:gd name="connsiteX20" fmla="*/ 69129 w 2025649"/>
                  <a:gd name="connsiteY20" fmla="*/ 0 h 5754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25649" h="575464">
                    <a:moveTo>
                      <a:pt x="81373" y="554785"/>
                    </a:moveTo>
                    <a:lnTo>
                      <a:pt x="2015685" y="554785"/>
                    </a:lnTo>
                    <a:cubicBezTo>
                      <a:pt x="2020667" y="554785"/>
                      <a:pt x="2025649" y="559955"/>
                      <a:pt x="2025649" y="565124"/>
                    </a:cubicBezTo>
                    <a:cubicBezTo>
                      <a:pt x="2025649" y="571586"/>
                      <a:pt x="2020667" y="575464"/>
                      <a:pt x="2015685" y="575464"/>
                    </a:cubicBezTo>
                    <a:lnTo>
                      <a:pt x="81373" y="575464"/>
                    </a:lnTo>
                    <a:cubicBezTo>
                      <a:pt x="75146" y="575464"/>
                      <a:pt x="71409" y="571586"/>
                      <a:pt x="71409" y="565124"/>
                    </a:cubicBezTo>
                    <a:cubicBezTo>
                      <a:pt x="71409" y="559955"/>
                      <a:pt x="75146" y="554785"/>
                      <a:pt x="81373" y="554785"/>
                    </a:cubicBezTo>
                    <a:close/>
                    <a:moveTo>
                      <a:pt x="9978" y="230704"/>
                    </a:moveTo>
                    <a:lnTo>
                      <a:pt x="845672" y="230704"/>
                    </a:lnTo>
                    <a:cubicBezTo>
                      <a:pt x="850661" y="230704"/>
                      <a:pt x="855651" y="235874"/>
                      <a:pt x="855651" y="241043"/>
                    </a:cubicBezTo>
                    <a:cubicBezTo>
                      <a:pt x="855651" y="247505"/>
                      <a:pt x="850661" y="251383"/>
                      <a:pt x="845672" y="251383"/>
                    </a:cubicBezTo>
                    <a:lnTo>
                      <a:pt x="9978" y="251383"/>
                    </a:lnTo>
                    <a:cubicBezTo>
                      <a:pt x="4989" y="251383"/>
                      <a:pt x="0" y="247505"/>
                      <a:pt x="0" y="241043"/>
                    </a:cubicBezTo>
                    <a:cubicBezTo>
                      <a:pt x="0" y="235874"/>
                      <a:pt x="4989" y="230704"/>
                      <a:pt x="9978" y="230704"/>
                    </a:cubicBezTo>
                    <a:close/>
                    <a:moveTo>
                      <a:pt x="69129" y="0"/>
                    </a:moveTo>
                    <a:lnTo>
                      <a:pt x="878664" y="0"/>
                    </a:lnTo>
                    <a:cubicBezTo>
                      <a:pt x="883638" y="0"/>
                      <a:pt x="888613" y="5170"/>
                      <a:pt x="888613" y="10339"/>
                    </a:cubicBezTo>
                    <a:cubicBezTo>
                      <a:pt x="888613" y="16801"/>
                      <a:pt x="883638" y="20679"/>
                      <a:pt x="878664" y="20679"/>
                    </a:cubicBezTo>
                    <a:lnTo>
                      <a:pt x="69129" y="20679"/>
                    </a:lnTo>
                    <a:cubicBezTo>
                      <a:pt x="64155" y="20679"/>
                      <a:pt x="60424" y="16801"/>
                      <a:pt x="60424" y="10339"/>
                    </a:cubicBezTo>
                    <a:cubicBezTo>
                      <a:pt x="60424" y="5170"/>
                      <a:pt x="64155" y="0"/>
                      <a:pt x="6912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3" name="Freeform 117">
                <a:extLst>
                  <a:ext uri="{FF2B5EF4-FFF2-40B4-BE49-F238E27FC236}">
                    <a16:creationId xmlns:a16="http://schemas.microsoft.com/office/drawing/2014/main" id="{B65897C2-8DF7-674C-8D6F-D9279D537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267" y="11776857"/>
                <a:ext cx="1472107" cy="10987"/>
              </a:xfrm>
              <a:custGeom>
                <a:avLst/>
                <a:gdLst>
                  <a:gd name="T0" fmla="*/ 1177 w 1184"/>
                  <a:gd name="T1" fmla="*/ 10 h 11"/>
                  <a:gd name="T2" fmla="*/ 6 w 1184"/>
                  <a:gd name="T3" fmla="*/ 10 h 11"/>
                  <a:gd name="T4" fmla="*/ 6 w 1184"/>
                  <a:gd name="T5" fmla="*/ 10 h 11"/>
                  <a:gd name="T6" fmla="*/ 0 w 1184"/>
                  <a:gd name="T7" fmla="*/ 6 h 11"/>
                  <a:gd name="T8" fmla="*/ 0 w 1184"/>
                  <a:gd name="T9" fmla="*/ 6 h 11"/>
                  <a:gd name="T10" fmla="*/ 6 w 1184"/>
                  <a:gd name="T11" fmla="*/ 0 h 11"/>
                  <a:gd name="T12" fmla="*/ 1177 w 1184"/>
                  <a:gd name="T13" fmla="*/ 0 h 11"/>
                  <a:gd name="T14" fmla="*/ 1177 w 1184"/>
                  <a:gd name="T15" fmla="*/ 0 h 11"/>
                  <a:gd name="T16" fmla="*/ 1183 w 1184"/>
                  <a:gd name="T17" fmla="*/ 6 h 11"/>
                  <a:gd name="T18" fmla="*/ 1183 w 1184"/>
                  <a:gd name="T19" fmla="*/ 6 h 11"/>
                  <a:gd name="T20" fmla="*/ 1177 w 1184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4" h="11">
                    <a:moveTo>
                      <a:pt x="1177" y="10"/>
                    </a:moveTo>
                    <a:lnTo>
                      <a:pt x="6" y="10"/>
                    </a:lnTo>
                    <a:lnTo>
                      <a:pt x="6" y="10"/>
                    </a:lnTo>
                    <a:cubicBezTo>
                      <a:pt x="2" y="10"/>
                      <a:pt x="0" y="8"/>
                      <a:pt x="0" y="6"/>
                    </a:cubicBezTo>
                    <a:lnTo>
                      <a:pt x="0" y="6"/>
                    </a:lnTo>
                    <a:cubicBezTo>
                      <a:pt x="0" y="3"/>
                      <a:pt x="2" y="0"/>
                      <a:pt x="6" y="0"/>
                    </a:cubicBezTo>
                    <a:lnTo>
                      <a:pt x="1177" y="0"/>
                    </a:lnTo>
                    <a:lnTo>
                      <a:pt x="1177" y="0"/>
                    </a:lnTo>
                    <a:cubicBezTo>
                      <a:pt x="1180" y="0"/>
                      <a:pt x="1183" y="3"/>
                      <a:pt x="1183" y="6"/>
                    </a:cubicBezTo>
                    <a:lnTo>
                      <a:pt x="1183" y="6"/>
                    </a:lnTo>
                    <a:cubicBezTo>
                      <a:pt x="1183" y="8"/>
                      <a:pt x="1180" y="10"/>
                      <a:pt x="1177" y="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4" name="Freeform 118">
                <a:extLst>
                  <a:ext uri="{FF2B5EF4-FFF2-40B4-BE49-F238E27FC236}">
                    <a16:creationId xmlns:a16="http://schemas.microsoft.com/office/drawing/2014/main" id="{15611E73-B16F-F845-8AD7-FE7526D76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7267" y="10414609"/>
                <a:ext cx="2010415" cy="494364"/>
              </a:xfrm>
              <a:custGeom>
                <a:avLst/>
                <a:gdLst>
                  <a:gd name="T0" fmla="*/ 137 w 1613"/>
                  <a:gd name="T1" fmla="*/ 396 h 397"/>
                  <a:gd name="T2" fmla="*/ 1502 w 1613"/>
                  <a:gd name="T3" fmla="*/ 396 h 397"/>
                  <a:gd name="T4" fmla="*/ 1605 w 1613"/>
                  <a:gd name="T5" fmla="*/ 396 h 397"/>
                  <a:gd name="T6" fmla="*/ 1612 w 1613"/>
                  <a:gd name="T7" fmla="*/ 396 h 397"/>
                  <a:gd name="T8" fmla="*/ 1612 w 1613"/>
                  <a:gd name="T9" fmla="*/ 364 h 397"/>
                  <a:gd name="T10" fmla="*/ 1587 w 1613"/>
                  <a:gd name="T11" fmla="*/ 364 h 397"/>
                  <a:gd name="T12" fmla="*/ 1587 w 1613"/>
                  <a:gd name="T13" fmla="*/ 364 h 397"/>
                  <a:gd name="T14" fmla="*/ 1585 w 1613"/>
                  <a:gd name="T15" fmla="*/ 33 h 397"/>
                  <a:gd name="T16" fmla="*/ 1612 w 1613"/>
                  <a:gd name="T17" fmla="*/ 33 h 397"/>
                  <a:gd name="T18" fmla="*/ 1612 w 1613"/>
                  <a:gd name="T19" fmla="*/ 0 h 397"/>
                  <a:gd name="T20" fmla="*/ 1605 w 1613"/>
                  <a:gd name="T21" fmla="*/ 0 h 397"/>
                  <a:gd name="T22" fmla="*/ 1502 w 1613"/>
                  <a:gd name="T23" fmla="*/ 0 h 397"/>
                  <a:gd name="T24" fmla="*/ 137 w 1613"/>
                  <a:gd name="T25" fmla="*/ 0 h 397"/>
                  <a:gd name="T26" fmla="*/ 137 w 1613"/>
                  <a:gd name="T27" fmla="*/ 0 h 397"/>
                  <a:gd name="T28" fmla="*/ 137 w 1613"/>
                  <a:gd name="T29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13" h="397">
                    <a:moveTo>
                      <a:pt x="137" y="396"/>
                    </a:moveTo>
                    <a:lnTo>
                      <a:pt x="1502" y="396"/>
                    </a:lnTo>
                    <a:lnTo>
                      <a:pt x="1605" y="396"/>
                    </a:lnTo>
                    <a:lnTo>
                      <a:pt x="1612" y="396"/>
                    </a:lnTo>
                    <a:lnTo>
                      <a:pt x="1612" y="364"/>
                    </a:lnTo>
                    <a:lnTo>
                      <a:pt x="1587" y="364"/>
                    </a:lnTo>
                    <a:lnTo>
                      <a:pt x="1587" y="364"/>
                    </a:lnTo>
                    <a:cubicBezTo>
                      <a:pt x="1557" y="304"/>
                      <a:pt x="1509" y="171"/>
                      <a:pt x="1585" y="33"/>
                    </a:cubicBezTo>
                    <a:lnTo>
                      <a:pt x="1612" y="33"/>
                    </a:lnTo>
                    <a:lnTo>
                      <a:pt x="1612" y="0"/>
                    </a:lnTo>
                    <a:lnTo>
                      <a:pt x="1605" y="0"/>
                    </a:lnTo>
                    <a:lnTo>
                      <a:pt x="1502" y="0"/>
                    </a:lnTo>
                    <a:lnTo>
                      <a:pt x="137" y="0"/>
                    </a:lnTo>
                    <a:lnTo>
                      <a:pt x="137" y="0"/>
                    </a:lnTo>
                    <a:cubicBezTo>
                      <a:pt x="0" y="198"/>
                      <a:pt x="137" y="396"/>
                      <a:pt x="137" y="39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5" name="Freeform 119">
                <a:extLst>
                  <a:ext uri="{FF2B5EF4-FFF2-40B4-BE49-F238E27FC236}">
                    <a16:creationId xmlns:a16="http://schemas.microsoft.com/office/drawing/2014/main" id="{C90513B3-9073-6640-8ADC-4F9F552974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7267" y="10414609"/>
                <a:ext cx="2010415" cy="494364"/>
              </a:xfrm>
              <a:custGeom>
                <a:avLst/>
                <a:gdLst>
                  <a:gd name="T0" fmla="*/ 137 w 1613"/>
                  <a:gd name="T1" fmla="*/ 396 h 397"/>
                  <a:gd name="T2" fmla="*/ 1502 w 1613"/>
                  <a:gd name="T3" fmla="*/ 396 h 397"/>
                  <a:gd name="T4" fmla="*/ 1605 w 1613"/>
                  <a:gd name="T5" fmla="*/ 396 h 397"/>
                  <a:gd name="T6" fmla="*/ 1612 w 1613"/>
                  <a:gd name="T7" fmla="*/ 396 h 397"/>
                  <a:gd name="T8" fmla="*/ 1612 w 1613"/>
                  <a:gd name="T9" fmla="*/ 364 h 397"/>
                  <a:gd name="T10" fmla="*/ 1587 w 1613"/>
                  <a:gd name="T11" fmla="*/ 364 h 397"/>
                  <a:gd name="T12" fmla="*/ 1587 w 1613"/>
                  <a:gd name="T13" fmla="*/ 364 h 397"/>
                  <a:gd name="T14" fmla="*/ 1585 w 1613"/>
                  <a:gd name="T15" fmla="*/ 33 h 397"/>
                  <a:gd name="T16" fmla="*/ 1612 w 1613"/>
                  <a:gd name="T17" fmla="*/ 33 h 397"/>
                  <a:gd name="T18" fmla="*/ 1612 w 1613"/>
                  <a:gd name="T19" fmla="*/ 0 h 397"/>
                  <a:gd name="T20" fmla="*/ 1605 w 1613"/>
                  <a:gd name="T21" fmla="*/ 0 h 397"/>
                  <a:gd name="T22" fmla="*/ 1502 w 1613"/>
                  <a:gd name="T23" fmla="*/ 0 h 397"/>
                  <a:gd name="T24" fmla="*/ 137 w 1613"/>
                  <a:gd name="T25" fmla="*/ 0 h 397"/>
                  <a:gd name="T26" fmla="*/ 137 w 1613"/>
                  <a:gd name="T27" fmla="*/ 0 h 397"/>
                  <a:gd name="T28" fmla="*/ 137 w 1613"/>
                  <a:gd name="T29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13" h="397">
                    <a:moveTo>
                      <a:pt x="137" y="396"/>
                    </a:moveTo>
                    <a:lnTo>
                      <a:pt x="1502" y="396"/>
                    </a:lnTo>
                    <a:lnTo>
                      <a:pt x="1605" y="396"/>
                    </a:lnTo>
                    <a:lnTo>
                      <a:pt x="1612" y="396"/>
                    </a:lnTo>
                    <a:lnTo>
                      <a:pt x="1612" y="364"/>
                    </a:lnTo>
                    <a:lnTo>
                      <a:pt x="1587" y="364"/>
                    </a:lnTo>
                    <a:lnTo>
                      <a:pt x="1587" y="364"/>
                    </a:lnTo>
                    <a:cubicBezTo>
                      <a:pt x="1557" y="304"/>
                      <a:pt x="1509" y="171"/>
                      <a:pt x="1585" y="33"/>
                    </a:cubicBezTo>
                    <a:lnTo>
                      <a:pt x="1612" y="33"/>
                    </a:lnTo>
                    <a:lnTo>
                      <a:pt x="1612" y="0"/>
                    </a:lnTo>
                    <a:lnTo>
                      <a:pt x="1605" y="0"/>
                    </a:lnTo>
                    <a:lnTo>
                      <a:pt x="1502" y="0"/>
                    </a:lnTo>
                    <a:lnTo>
                      <a:pt x="137" y="0"/>
                    </a:lnTo>
                    <a:lnTo>
                      <a:pt x="137" y="0"/>
                    </a:lnTo>
                    <a:cubicBezTo>
                      <a:pt x="0" y="198"/>
                      <a:pt x="137" y="396"/>
                      <a:pt x="137" y="396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6" name="Freeform 120">
                <a:extLst>
                  <a:ext uri="{FF2B5EF4-FFF2-40B4-BE49-F238E27FC236}">
                    <a16:creationId xmlns:a16="http://schemas.microsoft.com/office/drawing/2014/main" id="{7B365DAA-0B12-9A4C-8AC0-4DD22C912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1505" y="10414609"/>
                <a:ext cx="4246042" cy="494364"/>
              </a:xfrm>
              <a:custGeom>
                <a:avLst/>
                <a:gdLst>
                  <a:gd name="T0" fmla="*/ 137 w 3409"/>
                  <a:gd name="T1" fmla="*/ 396 h 397"/>
                  <a:gd name="T2" fmla="*/ 3408 w 3409"/>
                  <a:gd name="T3" fmla="*/ 396 h 397"/>
                  <a:gd name="T4" fmla="*/ 3408 w 3409"/>
                  <a:gd name="T5" fmla="*/ 396 h 397"/>
                  <a:gd name="T6" fmla="*/ 3408 w 3409"/>
                  <a:gd name="T7" fmla="*/ 0 h 397"/>
                  <a:gd name="T8" fmla="*/ 137 w 3409"/>
                  <a:gd name="T9" fmla="*/ 0 h 397"/>
                  <a:gd name="T10" fmla="*/ 137 w 3409"/>
                  <a:gd name="T11" fmla="*/ 0 h 397"/>
                  <a:gd name="T12" fmla="*/ 137 w 3409"/>
                  <a:gd name="T13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9" h="397">
                    <a:moveTo>
                      <a:pt x="137" y="396"/>
                    </a:moveTo>
                    <a:lnTo>
                      <a:pt x="3408" y="396"/>
                    </a:lnTo>
                    <a:lnTo>
                      <a:pt x="3408" y="396"/>
                    </a:lnTo>
                    <a:cubicBezTo>
                      <a:pt x="3408" y="396"/>
                      <a:pt x="3271" y="198"/>
                      <a:pt x="3408" y="0"/>
                    </a:cubicBezTo>
                    <a:lnTo>
                      <a:pt x="137" y="0"/>
                    </a:lnTo>
                    <a:lnTo>
                      <a:pt x="137" y="0"/>
                    </a:lnTo>
                    <a:cubicBezTo>
                      <a:pt x="0" y="198"/>
                      <a:pt x="137" y="396"/>
                      <a:pt x="137" y="39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7" name="Freeform 121">
                <a:extLst>
                  <a:ext uri="{FF2B5EF4-FFF2-40B4-BE49-F238E27FC236}">
                    <a16:creationId xmlns:a16="http://schemas.microsoft.com/office/drawing/2014/main" id="{C88CE768-E4F5-3347-AA61-AA64301E84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8112" y="10453059"/>
                <a:ext cx="1856612" cy="411969"/>
              </a:xfrm>
              <a:custGeom>
                <a:avLst/>
                <a:gdLst>
                  <a:gd name="T0" fmla="*/ 56 w 1490"/>
                  <a:gd name="T1" fmla="*/ 0 h 332"/>
                  <a:gd name="T2" fmla="*/ 1487 w 1490"/>
                  <a:gd name="T3" fmla="*/ 0 h 332"/>
                  <a:gd name="T4" fmla="*/ 1487 w 1490"/>
                  <a:gd name="T5" fmla="*/ 0 h 332"/>
                  <a:gd name="T6" fmla="*/ 1489 w 1490"/>
                  <a:gd name="T7" fmla="*/ 331 h 332"/>
                  <a:gd name="T8" fmla="*/ 57 w 1490"/>
                  <a:gd name="T9" fmla="*/ 331 h 332"/>
                  <a:gd name="T10" fmla="*/ 57 w 1490"/>
                  <a:gd name="T11" fmla="*/ 331 h 332"/>
                  <a:gd name="T12" fmla="*/ 18 w 1490"/>
                  <a:gd name="T13" fmla="*/ 230 h 332"/>
                  <a:gd name="T14" fmla="*/ 18 w 1490"/>
                  <a:gd name="T15" fmla="*/ 230 h 332"/>
                  <a:gd name="T16" fmla="*/ 56 w 1490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0" h="332">
                    <a:moveTo>
                      <a:pt x="56" y="0"/>
                    </a:moveTo>
                    <a:lnTo>
                      <a:pt x="1487" y="0"/>
                    </a:lnTo>
                    <a:lnTo>
                      <a:pt x="1487" y="0"/>
                    </a:lnTo>
                    <a:cubicBezTo>
                      <a:pt x="1411" y="138"/>
                      <a:pt x="1459" y="271"/>
                      <a:pt x="1489" y="331"/>
                    </a:cubicBezTo>
                    <a:lnTo>
                      <a:pt x="57" y="331"/>
                    </a:lnTo>
                    <a:lnTo>
                      <a:pt x="57" y="331"/>
                    </a:lnTo>
                    <a:cubicBezTo>
                      <a:pt x="47" y="312"/>
                      <a:pt x="29" y="275"/>
                      <a:pt x="18" y="230"/>
                    </a:cubicBezTo>
                    <a:lnTo>
                      <a:pt x="18" y="230"/>
                    </a:lnTo>
                    <a:cubicBezTo>
                      <a:pt x="0" y="146"/>
                      <a:pt x="12" y="69"/>
                      <a:pt x="56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8" name="Freeform 122">
                <a:extLst>
                  <a:ext uri="{FF2B5EF4-FFF2-40B4-BE49-F238E27FC236}">
                    <a16:creationId xmlns:a16="http://schemas.microsoft.com/office/drawing/2014/main" id="{0AFFE2AE-547B-9049-8F0F-F2A3E9935D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8112" y="10453059"/>
                <a:ext cx="1856612" cy="411969"/>
              </a:xfrm>
              <a:custGeom>
                <a:avLst/>
                <a:gdLst>
                  <a:gd name="T0" fmla="*/ 56 w 1490"/>
                  <a:gd name="T1" fmla="*/ 0 h 332"/>
                  <a:gd name="T2" fmla="*/ 1487 w 1490"/>
                  <a:gd name="T3" fmla="*/ 0 h 332"/>
                  <a:gd name="T4" fmla="*/ 1487 w 1490"/>
                  <a:gd name="T5" fmla="*/ 0 h 332"/>
                  <a:gd name="T6" fmla="*/ 1489 w 1490"/>
                  <a:gd name="T7" fmla="*/ 331 h 332"/>
                  <a:gd name="T8" fmla="*/ 57 w 1490"/>
                  <a:gd name="T9" fmla="*/ 331 h 332"/>
                  <a:gd name="T10" fmla="*/ 57 w 1490"/>
                  <a:gd name="T11" fmla="*/ 331 h 332"/>
                  <a:gd name="T12" fmla="*/ 18 w 1490"/>
                  <a:gd name="T13" fmla="*/ 230 h 332"/>
                  <a:gd name="T14" fmla="*/ 18 w 1490"/>
                  <a:gd name="T15" fmla="*/ 230 h 332"/>
                  <a:gd name="T16" fmla="*/ 56 w 1490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0" h="332">
                    <a:moveTo>
                      <a:pt x="56" y="0"/>
                    </a:moveTo>
                    <a:lnTo>
                      <a:pt x="1487" y="0"/>
                    </a:lnTo>
                    <a:lnTo>
                      <a:pt x="1487" y="0"/>
                    </a:lnTo>
                    <a:cubicBezTo>
                      <a:pt x="1411" y="138"/>
                      <a:pt x="1459" y="271"/>
                      <a:pt x="1489" y="331"/>
                    </a:cubicBezTo>
                    <a:lnTo>
                      <a:pt x="57" y="331"/>
                    </a:lnTo>
                    <a:lnTo>
                      <a:pt x="57" y="331"/>
                    </a:lnTo>
                    <a:cubicBezTo>
                      <a:pt x="47" y="312"/>
                      <a:pt x="29" y="275"/>
                      <a:pt x="18" y="230"/>
                    </a:cubicBezTo>
                    <a:lnTo>
                      <a:pt x="18" y="230"/>
                    </a:lnTo>
                    <a:cubicBezTo>
                      <a:pt x="0" y="146"/>
                      <a:pt x="12" y="69"/>
                      <a:pt x="56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9" name="Freeform 123">
                <a:extLst>
                  <a:ext uri="{FF2B5EF4-FFF2-40B4-BE49-F238E27FC236}">
                    <a16:creationId xmlns:a16="http://schemas.microsoft.com/office/drawing/2014/main" id="{ED8B1B07-2A03-8A42-89F3-F2410A55B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2771" y="10502495"/>
                <a:ext cx="2125764" cy="318591"/>
              </a:xfrm>
              <a:custGeom>
                <a:avLst/>
                <a:gdLst>
                  <a:gd name="T0" fmla="*/ 1706 w 1707"/>
                  <a:gd name="T1" fmla="*/ 127 h 254"/>
                  <a:gd name="T2" fmla="*/ 1706 w 1707"/>
                  <a:gd name="T3" fmla="*/ 127 h 254"/>
                  <a:gd name="T4" fmla="*/ 854 w 1707"/>
                  <a:gd name="T5" fmla="*/ 253 h 254"/>
                  <a:gd name="T6" fmla="*/ 854 w 1707"/>
                  <a:gd name="T7" fmla="*/ 253 h 254"/>
                  <a:gd name="T8" fmla="*/ 0 w 1707"/>
                  <a:gd name="T9" fmla="*/ 127 h 254"/>
                  <a:gd name="T10" fmla="*/ 0 w 1707"/>
                  <a:gd name="T11" fmla="*/ 127 h 254"/>
                  <a:gd name="T12" fmla="*/ 854 w 1707"/>
                  <a:gd name="T13" fmla="*/ 0 h 254"/>
                  <a:gd name="T14" fmla="*/ 854 w 1707"/>
                  <a:gd name="T15" fmla="*/ 0 h 254"/>
                  <a:gd name="T16" fmla="*/ 1706 w 1707"/>
                  <a:gd name="T17" fmla="*/ 127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7" h="254">
                    <a:moveTo>
                      <a:pt x="1706" y="127"/>
                    </a:moveTo>
                    <a:lnTo>
                      <a:pt x="1706" y="127"/>
                    </a:lnTo>
                    <a:cubicBezTo>
                      <a:pt x="1706" y="196"/>
                      <a:pt x="1324" y="253"/>
                      <a:pt x="854" y="253"/>
                    </a:cubicBezTo>
                    <a:lnTo>
                      <a:pt x="854" y="253"/>
                    </a:lnTo>
                    <a:cubicBezTo>
                      <a:pt x="382" y="253"/>
                      <a:pt x="0" y="196"/>
                      <a:pt x="0" y="127"/>
                    </a:cubicBezTo>
                    <a:lnTo>
                      <a:pt x="0" y="127"/>
                    </a:lnTo>
                    <a:cubicBezTo>
                      <a:pt x="0" y="57"/>
                      <a:pt x="382" y="0"/>
                      <a:pt x="854" y="0"/>
                    </a:cubicBezTo>
                    <a:lnTo>
                      <a:pt x="854" y="0"/>
                    </a:lnTo>
                    <a:cubicBezTo>
                      <a:pt x="1324" y="0"/>
                      <a:pt x="1706" y="57"/>
                      <a:pt x="1706" y="127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0" name="Freeform 149">
                <a:extLst>
                  <a:ext uri="{FF2B5EF4-FFF2-40B4-BE49-F238E27FC236}">
                    <a16:creationId xmlns:a16="http://schemas.microsoft.com/office/drawing/2014/main" id="{D4B14BE7-83C8-F942-A27A-32D5717AA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8534" y="10513480"/>
                <a:ext cx="1130296" cy="278770"/>
              </a:xfrm>
              <a:custGeom>
                <a:avLst/>
                <a:gdLst>
                  <a:gd name="connsiteX0" fmla="*/ 363284 w 1130296"/>
                  <a:gd name="connsiteY0" fmla="*/ 263662 h 278770"/>
                  <a:gd name="connsiteX1" fmla="*/ 1122801 w 1130296"/>
                  <a:gd name="connsiteY1" fmla="*/ 263662 h 278770"/>
                  <a:gd name="connsiteX2" fmla="*/ 1130296 w 1130296"/>
                  <a:gd name="connsiteY2" fmla="*/ 271903 h 278770"/>
                  <a:gd name="connsiteX3" fmla="*/ 1122801 w 1130296"/>
                  <a:gd name="connsiteY3" fmla="*/ 278770 h 278770"/>
                  <a:gd name="connsiteX4" fmla="*/ 363284 w 1130296"/>
                  <a:gd name="connsiteY4" fmla="*/ 278770 h 278770"/>
                  <a:gd name="connsiteX5" fmla="*/ 357038 w 1130296"/>
                  <a:gd name="connsiteY5" fmla="*/ 271903 h 278770"/>
                  <a:gd name="connsiteX6" fmla="*/ 363284 w 1130296"/>
                  <a:gd name="connsiteY6" fmla="*/ 263662 h 278770"/>
                  <a:gd name="connsiteX7" fmla="*/ 7445 w 1130296"/>
                  <a:gd name="connsiteY7" fmla="*/ 159296 h 278770"/>
                  <a:gd name="connsiteX8" fmla="*/ 404524 w 1130296"/>
                  <a:gd name="connsiteY8" fmla="*/ 159296 h 278770"/>
                  <a:gd name="connsiteX9" fmla="*/ 410728 w 1130296"/>
                  <a:gd name="connsiteY9" fmla="*/ 167535 h 278770"/>
                  <a:gd name="connsiteX10" fmla="*/ 404524 w 1130296"/>
                  <a:gd name="connsiteY10" fmla="*/ 174400 h 278770"/>
                  <a:gd name="connsiteX11" fmla="*/ 7445 w 1130296"/>
                  <a:gd name="connsiteY11" fmla="*/ 174400 h 278770"/>
                  <a:gd name="connsiteX12" fmla="*/ 0 w 1130296"/>
                  <a:gd name="connsiteY12" fmla="*/ 167535 h 278770"/>
                  <a:gd name="connsiteX13" fmla="*/ 7445 w 1130296"/>
                  <a:gd name="connsiteY13" fmla="*/ 159296 h 278770"/>
                  <a:gd name="connsiteX14" fmla="*/ 62394 w 1130296"/>
                  <a:gd name="connsiteY14" fmla="*/ 0 h 278770"/>
                  <a:gd name="connsiteX15" fmla="*/ 666924 w 1130296"/>
                  <a:gd name="connsiteY15" fmla="*/ 0 h 278770"/>
                  <a:gd name="connsiteX16" fmla="*/ 674387 w 1130296"/>
                  <a:gd name="connsiteY16" fmla="*/ 8241 h 278770"/>
                  <a:gd name="connsiteX17" fmla="*/ 666924 w 1130296"/>
                  <a:gd name="connsiteY17" fmla="*/ 15108 h 278770"/>
                  <a:gd name="connsiteX18" fmla="*/ 62394 w 1130296"/>
                  <a:gd name="connsiteY18" fmla="*/ 15108 h 278770"/>
                  <a:gd name="connsiteX19" fmla="*/ 54931 w 1130296"/>
                  <a:gd name="connsiteY19" fmla="*/ 8241 h 278770"/>
                  <a:gd name="connsiteX20" fmla="*/ 62394 w 1130296"/>
                  <a:gd name="connsiteY20" fmla="*/ 0 h 278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30296" h="278770">
                    <a:moveTo>
                      <a:pt x="363284" y="263662"/>
                    </a:moveTo>
                    <a:lnTo>
                      <a:pt x="1122801" y="263662"/>
                    </a:lnTo>
                    <a:cubicBezTo>
                      <a:pt x="1127797" y="263662"/>
                      <a:pt x="1130296" y="267782"/>
                      <a:pt x="1130296" y="271903"/>
                    </a:cubicBezTo>
                    <a:cubicBezTo>
                      <a:pt x="1130296" y="274649"/>
                      <a:pt x="1127797" y="278770"/>
                      <a:pt x="1122801" y="278770"/>
                    </a:cubicBezTo>
                    <a:lnTo>
                      <a:pt x="363284" y="278770"/>
                    </a:lnTo>
                    <a:cubicBezTo>
                      <a:pt x="360786" y="278770"/>
                      <a:pt x="357038" y="274649"/>
                      <a:pt x="357038" y="271903"/>
                    </a:cubicBezTo>
                    <a:cubicBezTo>
                      <a:pt x="357038" y="267782"/>
                      <a:pt x="360786" y="263662"/>
                      <a:pt x="363284" y="263662"/>
                    </a:cubicBezTo>
                    <a:close/>
                    <a:moveTo>
                      <a:pt x="7445" y="159296"/>
                    </a:moveTo>
                    <a:lnTo>
                      <a:pt x="404524" y="159296"/>
                    </a:lnTo>
                    <a:cubicBezTo>
                      <a:pt x="408246" y="159296"/>
                      <a:pt x="410728" y="163415"/>
                      <a:pt x="410728" y="167535"/>
                    </a:cubicBezTo>
                    <a:cubicBezTo>
                      <a:pt x="410728" y="170281"/>
                      <a:pt x="408246" y="174400"/>
                      <a:pt x="404524" y="174400"/>
                    </a:cubicBezTo>
                    <a:lnTo>
                      <a:pt x="7445" y="174400"/>
                    </a:lnTo>
                    <a:cubicBezTo>
                      <a:pt x="3723" y="174400"/>
                      <a:pt x="0" y="170281"/>
                      <a:pt x="0" y="167535"/>
                    </a:cubicBezTo>
                    <a:cubicBezTo>
                      <a:pt x="0" y="163415"/>
                      <a:pt x="3723" y="159296"/>
                      <a:pt x="7445" y="159296"/>
                    </a:cubicBezTo>
                    <a:close/>
                    <a:moveTo>
                      <a:pt x="62394" y="0"/>
                    </a:moveTo>
                    <a:lnTo>
                      <a:pt x="666924" y="0"/>
                    </a:lnTo>
                    <a:cubicBezTo>
                      <a:pt x="670655" y="0"/>
                      <a:pt x="674387" y="4120"/>
                      <a:pt x="674387" y="8241"/>
                    </a:cubicBezTo>
                    <a:cubicBezTo>
                      <a:pt x="674387" y="12361"/>
                      <a:pt x="670655" y="15108"/>
                      <a:pt x="666924" y="15108"/>
                    </a:cubicBezTo>
                    <a:lnTo>
                      <a:pt x="62394" y="15108"/>
                    </a:lnTo>
                    <a:cubicBezTo>
                      <a:pt x="58663" y="15108"/>
                      <a:pt x="54931" y="12361"/>
                      <a:pt x="54931" y="8241"/>
                    </a:cubicBezTo>
                    <a:cubicBezTo>
                      <a:pt x="54931" y="4120"/>
                      <a:pt x="58663" y="0"/>
                      <a:pt x="6239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1" name="Freeform 127">
                <a:extLst>
                  <a:ext uri="{FF2B5EF4-FFF2-40B4-BE49-F238E27FC236}">
                    <a16:creationId xmlns:a16="http://schemas.microsoft.com/office/drawing/2014/main" id="{A79C4477-53F3-6B4A-BD9E-829E8FE2F8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54739" y="10788128"/>
                <a:ext cx="1922528" cy="10987"/>
              </a:xfrm>
              <a:custGeom>
                <a:avLst/>
                <a:gdLst>
                  <a:gd name="T0" fmla="*/ 1539 w 1545"/>
                  <a:gd name="T1" fmla="*/ 10 h 11"/>
                  <a:gd name="T2" fmla="*/ 5 w 1545"/>
                  <a:gd name="T3" fmla="*/ 10 h 11"/>
                  <a:gd name="T4" fmla="*/ 5 w 1545"/>
                  <a:gd name="T5" fmla="*/ 10 h 11"/>
                  <a:gd name="T6" fmla="*/ 0 w 1545"/>
                  <a:gd name="T7" fmla="*/ 5 h 11"/>
                  <a:gd name="T8" fmla="*/ 0 w 1545"/>
                  <a:gd name="T9" fmla="*/ 5 h 11"/>
                  <a:gd name="T10" fmla="*/ 5 w 1545"/>
                  <a:gd name="T11" fmla="*/ 0 h 11"/>
                  <a:gd name="T12" fmla="*/ 1539 w 1545"/>
                  <a:gd name="T13" fmla="*/ 0 h 11"/>
                  <a:gd name="T14" fmla="*/ 1539 w 1545"/>
                  <a:gd name="T15" fmla="*/ 0 h 11"/>
                  <a:gd name="T16" fmla="*/ 1544 w 1545"/>
                  <a:gd name="T17" fmla="*/ 5 h 11"/>
                  <a:gd name="T18" fmla="*/ 1544 w 1545"/>
                  <a:gd name="T19" fmla="*/ 5 h 11"/>
                  <a:gd name="T20" fmla="*/ 1539 w 1545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45" h="11">
                    <a:moveTo>
                      <a:pt x="1539" y="10"/>
                    </a:moveTo>
                    <a:lnTo>
                      <a:pt x="5" y="10"/>
                    </a:lnTo>
                    <a:lnTo>
                      <a:pt x="5" y="10"/>
                    </a:lnTo>
                    <a:cubicBezTo>
                      <a:pt x="2" y="10"/>
                      <a:pt x="0" y="8"/>
                      <a:pt x="0" y="5"/>
                    </a:cubicBezTo>
                    <a:lnTo>
                      <a:pt x="0" y="5"/>
                    </a:lnTo>
                    <a:cubicBezTo>
                      <a:pt x="0" y="2"/>
                      <a:pt x="2" y="0"/>
                      <a:pt x="5" y="0"/>
                    </a:cubicBezTo>
                    <a:lnTo>
                      <a:pt x="1539" y="0"/>
                    </a:lnTo>
                    <a:lnTo>
                      <a:pt x="1539" y="0"/>
                    </a:lnTo>
                    <a:cubicBezTo>
                      <a:pt x="1542" y="0"/>
                      <a:pt x="1544" y="2"/>
                      <a:pt x="1544" y="5"/>
                    </a:cubicBezTo>
                    <a:lnTo>
                      <a:pt x="1544" y="5"/>
                    </a:lnTo>
                    <a:cubicBezTo>
                      <a:pt x="1544" y="8"/>
                      <a:pt x="1542" y="10"/>
                      <a:pt x="1539" y="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2" name="Freeform 128">
                <a:extLst>
                  <a:ext uri="{FF2B5EF4-FFF2-40B4-BE49-F238E27FC236}">
                    <a16:creationId xmlns:a16="http://schemas.microsoft.com/office/drawing/2014/main" id="{12686065-15A5-7042-882A-AA34542EFE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5152" y="8453633"/>
                <a:ext cx="1669853" cy="494364"/>
              </a:xfrm>
              <a:custGeom>
                <a:avLst/>
                <a:gdLst>
                  <a:gd name="T0" fmla="*/ 137 w 1341"/>
                  <a:gd name="T1" fmla="*/ 396 h 397"/>
                  <a:gd name="T2" fmla="*/ 1230 w 1341"/>
                  <a:gd name="T3" fmla="*/ 396 h 397"/>
                  <a:gd name="T4" fmla="*/ 1333 w 1341"/>
                  <a:gd name="T5" fmla="*/ 396 h 397"/>
                  <a:gd name="T6" fmla="*/ 1340 w 1341"/>
                  <a:gd name="T7" fmla="*/ 396 h 397"/>
                  <a:gd name="T8" fmla="*/ 1340 w 1341"/>
                  <a:gd name="T9" fmla="*/ 363 h 397"/>
                  <a:gd name="T10" fmla="*/ 1315 w 1341"/>
                  <a:gd name="T11" fmla="*/ 363 h 397"/>
                  <a:gd name="T12" fmla="*/ 1315 w 1341"/>
                  <a:gd name="T13" fmla="*/ 363 h 397"/>
                  <a:gd name="T14" fmla="*/ 1313 w 1341"/>
                  <a:gd name="T15" fmla="*/ 32 h 397"/>
                  <a:gd name="T16" fmla="*/ 1340 w 1341"/>
                  <a:gd name="T17" fmla="*/ 32 h 397"/>
                  <a:gd name="T18" fmla="*/ 1340 w 1341"/>
                  <a:gd name="T19" fmla="*/ 0 h 397"/>
                  <a:gd name="T20" fmla="*/ 1333 w 1341"/>
                  <a:gd name="T21" fmla="*/ 0 h 397"/>
                  <a:gd name="T22" fmla="*/ 1230 w 1341"/>
                  <a:gd name="T23" fmla="*/ 0 h 397"/>
                  <a:gd name="T24" fmla="*/ 137 w 1341"/>
                  <a:gd name="T25" fmla="*/ 0 h 397"/>
                  <a:gd name="T26" fmla="*/ 137 w 1341"/>
                  <a:gd name="T27" fmla="*/ 0 h 397"/>
                  <a:gd name="T28" fmla="*/ 137 w 1341"/>
                  <a:gd name="T29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1" h="397">
                    <a:moveTo>
                      <a:pt x="137" y="396"/>
                    </a:moveTo>
                    <a:lnTo>
                      <a:pt x="1230" y="396"/>
                    </a:lnTo>
                    <a:lnTo>
                      <a:pt x="1333" y="396"/>
                    </a:lnTo>
                    <a:lnTo>
                      <a:pt x="1340" y="396"/>
                    </a:lnTo>
                    <a:lnTo>
                      <a:pt x="1340" y="363"/>
                    </a:lnTo>
                    <a:lnTo>
                      <a:pt x="1315" y="363"/>
                    </a:lnTo>
                    <a:lnTo>
                      <a:pt x="1315" y="363"/>
                    </a:lnTo>
                    <a:cubicBezTo>
                      <a:pt x="1285" y="304"/>
                      <a:pt x="1237" y="171"/>
                      <a:pt x="1313" y="32"/>
                    </a:cubicBezTo>
                    <a:lnTo>
                      <a:pt x="1340" y="32"/>
                    </a:lnTo>
                    <a:lnTo>
                      <a:pt x="1340" y="0"/>
                    </a:lnTo>
                    <a:lnTo>
                      <a:pt x="1333" y="0"/>
                    </a:lnTo>
                    <a:lnTo>
                      <a:pt x="1230" y="0"/>
                    </a:lnTo>
                    <a:lnTo>
                      <a:pt x="137" y="0"/>
                    </a:lnTo>
                    <a:lnTo>
                      <a:pt x="137" y="0"/>
                    </a:lnTo>
                    <a:cubicBezTo>
                      <a:pt x="0" y="198"/>
                      <a:pt x="137" y="396"/>
                      <a:pt x="137" y="39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3" name="Freeform 129">
                <a:extLst>
                  <a:ext uri="{FF2B5EF4-FFF2-40B4-BE49-F238E27FC236}">
                    <a16:creationId xmlns:a16="http://schemas.microsoft.com/office/drawing/2014/main" id="{F5CDE81F-E0E8-A24E-AC34-417E171BE6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5152" y="8453633"/>
                <a:ext cx="1669853" cy="494364"/>
              </a:xfrm>
              <a:custGeom>
                <a:avLst/>
                <a:gdLst>
                  <a:gd name="T0" fmla="*/ 137 w 1341"/>
                  <a:gd name="T1" fmla="*/ 396 h 397"/>
                  <a:gd name="T2" fmla="*/ 1230 w 1341"/>
                  <a:gd name="T3" fmla="*/ 396 h 397"/>
                  <a:gd name="T4" fmla="*/ 1333 w 1341"/>
                  <a:gd name="T5" fmla="*/ 396 h 397"/>
                  <a:gd name="T6" fmla="*/ 1340 w 1341"/>
                  <a:gd name="T7" fmla="*/ 396 h 397"/>
                  <a:gd name="T8" fmla="*/ 1340 w 1341"/>
                  <a:gd name="T9" fmla="*/ 363 h 397"/>
                  <a:gd name="T10" fmla="*/ 1315 w 1341"/>
                  <a:gd name="T11" fmla="*/ 363 h 397"/>
                  <a:gd name="T12" fmla="*/ 1315 w 1341"/>
                  <a:gd name="T13" fmla="*/ 363 h 397"/>
                  <a:gd name="T14" fmla="*/ 1313 w 1341"/>
                  <a:gd name="T15" fmla="*/ 32 h 397"/>
                  <a:gd name="T16" fmla="*/ 1340 w 1341"/>
                  <a:gd name="T17" fmla="*/ 32 h 397"/>
                  <a:gd name="T18" fmla="*/ 1340 w 1341"/>
                  <a:gd name="T19" fmla="*/ 0 h 397"/>
                  <a:gd name="T20" fmla="*/ 1333 w 1341"/>
                  <a:gd name="T21" fmla="*/ 0 h 397"/>
                  <a:gd name="T22" fmla="*/ 1230 w 1341"/>
                  <a:gd name="T23" fmla="*/ 0 h 397"/>
                  <a:gd name="T24" fmla="*/ 137 w 1341"/>
                  <a:gd name="T25" fmla="*/ 0 h 397"/>
                  <a:gd name="T26" fmla="*/ 137 w 1341"/>
                  <a:gd name="T27" fmla="*/ 0 h 397"/>
                  <a:gd name="T28" fmla="*/ 137 w 1341"/>
                  <a:gd name="T29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41" h="397">
                    <a:moveTo>
                      <a:pt x="137" y="396"/>
                    </a:moveTo>
                    <a:lnTo>
                      <a:pt x="1230" y="396"/>
                    </a:lnTo>
                    <a:lnTo>
                      <a:pt x="1333" y="396"/>
                    </a:lnTo>
                    <a:lnTo>
                      <a:pt x="1340" y="396"/>
                    </a:lnTo>
                    <a:lnTo>
                      <a:pt x="1340" y="363"/>
                    </a:lnTo>
                    <a:lnTo>
                      <a:pt x="1315" y="363"/>
                    </a:lnTo>
                    <a:lnTo>
                      <a:pt x="1315" y="363"/>
                    </a:lnTo>
                    <a:cubicBezTo>
                      <a:pt x="1285" y="304"/>
                      <a:pt x="1237" y="171"/>
                      <a:pt x="1313" y="32"/>
                    </a:cubicBezTo>
                    <a:lnTo>
                      <a:pt x="1340" y="32"/>
                    </a:lnTo>
                    <a:lnTo>
                      <a:pt x="1340" y="0"/>
                    </a:lnTo>
                    <a:lnTo>
                      <a:pt x="1333" y="0"/>
                    </a:lnTo>
                    <a:lnTo>
                      <a:pt x="1230" y="0"/>
                    </a:lnTo>
                    <a:lnTo>
                      <a:pt x="137" y="0"/>
                    </a:lnTo>
                    <a:lnTo>
                      <a:pt x="137" y="0"/>
                    </a:lnTo>
                    <a:cubicBezTo>
                      <a:pt x="0" y="198"/>
                      <a:pt x="137" y="396"/>
                      <a:pt x="137" y="396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4" name="Freeform 130">
                <a:extLst>
                  <a:ext uri="{FF2B5EF4-FFF2-40B4-BE49-F238E27FC236}">
                    <a16:creationId xmlns:a16="http://schemas.microsoft.com/office/drawing/2014/main" id="{44D63412-500A-F144-97BA-ABC44D725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9816" y="8453633"/>
                <a:ext cx="3795621" cy="494364"/>
              </a:xfrm>
              <a:custGeom>
                <a:avLst/>
                <a:gdLst>
                  <a:gd name="T0" fmla="*/ 137 w 3046"/>
                  <a:gd name="T1" fmla="*/ 396 h 397"/>
                  <a:gd name="T2" fmla="*/ 3045 w 3046"/>
                  <a:gd name="T3" fmla="*/ 396 h 397"/>
                  <a:gd name="T4" fmla="*/ 3045 w 3046"/>
                  <a:gd name="T5" fmla="*/ 396 h 397"/>
                  <a:gd name="T6" fmla="*/ 3045 w 3046"/>
                  <a:gd name="T7" fmla="*/ 0 h 397"/>
                  <a:gd name="T8" fmla="*/ 137 w 3046"/>
                  <a:gd name="T9" fmla="*/ 0 h 397"/>
                  <a:gd name="T10" fmla="*/ 137 w 3046"/>
                  <a:gd name="T11" fmla="*/ 0 h 397"/>
                  <a:gd name="T12" fmla="*/ 137 w 3046"/>
                  <a:gd name="T13" fmla="*/ 396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6" h="397">
                    <a:moveTo>
                      <a:pt x="137" y="396"/>
                    </a:moveTo>
                    <a:lnTo>
                      <a:pt x="3045" y="396"/>
                    </a:lnTo>
                    <a:lnTo>
                      <a:pt x="3045" y="396"/>
                    </a:lnTo>
                    <a:cubicBezTo>
                      <a:pt x="3045" y="396"/>
                      <a:pt x="2908" y="198"/>
                      <a:pt x="3045" y="0"/>
                    </a:cubicBezTo>
                    <a:lnTo>
                      <a:pt x="137" y="0"/>
                    </a:lnTo>
                    <a:lnTo>
                      <a:pt x="137" y="0"/>
                    </a:lnTo>
                    <a:cubicBezTo>
                      <a:pt x="0" y="198"/>
                      <a:pt x="137" y="396"/>
                      <a:pt x="137" y="39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5" name="Freeform 131">
                <a:extLst>
                  <a:ext uri="{FF2B5EF4-FFF2-40B4-BE49-F238E27FC236}">
                    <a16:creationId xmlns:a16="http://schemas.microsoft.com/office/drawing/2014/main" id="{8DEFC6D1-47DA-4845-9F50-8EED7F0A7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5998" y="8492081"/>
                <a:ext cx="1516049" cy="411973"/>
              </a:xfrm>
              <a:custGeom>
                <a:avLst/>
                <a:gdLst>
                  <a:gd name="T0" fmla="*/ 56 w 1218"/>
                  <a:gd name="T1" fmla="*/ 0 h 332"/>
                  <a:gd name="T2" fmla="*/ 1215 w 1218"/>
                  <a:gd name="T3" fmla="*/ 0 h 332"/>
                  <a:gd name="T4" fmla="*/ 1215 w 1218"/>
                  <a:gd name="T5" fmla="*/ 0 h 332"/>
                  <a:gd name="T6" fmla="*/ 1217 w 1218"/>
                  <a:gd name="T7" fmla="*/ 331 h 332"/>
                  <a:gd name="T8" fmla="*/ 57 w 1218"/>
                  <a:gd name="T9" fmla="*/ 331 h 332"/>
                  <a:gd name="T10" fmla="*/ 57 w 1218"/>
                  <a:gd name="T11" fmla="*/ 331 h 332"/>
                  <a:gd name="T12" fmla="*/ 19 w 1218"/>
                  <a:gd name="T13" fmla="*/ 230 h 332"/>
                  <a:gd name="T14" fmla="*/ 19 w 1218"/>
                  <a:gd name="T15" fmla="*/ 230 h 332"/>
                  <a:gd name="T16" fmla="*/ 56 w 1218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8" h="332">
                    <a:moveTo>
                      <a:pt x="56" y="0"/>
                    </a:moveTo>
                    <a:lnTo>
                      <a:pt x="1215" y="0"/>
                    </a:lnTo>
                    <a:lnTo>
                      <a:pt x="1215" y="0"/>
                    </a:lnTo>
                    <a:cubicBezTo>
                      <a:pt x="1139" y="139"/>
                      <a:pt x="1187" y="272"/>
                      <a:pt x="1217" y="331"/>
                    </a:cubicBezTo>
                    <a:lnTo>
                      <a:pt x="57" y="331"/>
                    </a:lnTo>
                    <a:lnTo>
                      <a:pt x="57" y="331"/>
                    </a:lnTo>
                    <a:cubicBezTo>
                      <a:pt x="47" y="313"/>
                      <a:pt x="29" y="277"/>
                      <a:pt x="19" y="230"/>
                    </a:cubicBezTo>
                    <a:lnTo>
                      <a:pt x="19" y="230"/>
                    </a:lnTo>
                    <a:cubicBezTo>
                      <a:pt x="0" y="148"/>
                      <a:pt x="13" y="71"/>
                      <a:pt x="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6" name="Freeform 132">
                <a:extLst>
                  <a:ext uri="{FF2B5EF4-FFF2-40B4-BE49-F238E27FC236}">
                    <a16:creationId xmlns:a16="http://schemas.microsoft.com/office/drawing/2014/main" id="{E55D8430-15D8-344E-97C5-E0ED3B81C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5998" y="8492081"/>
                <a:ext cx="1516049" cy="411973"/>
              </a:xfrm>
              <a:custGeom>
                <a:avLst/>
                <a:gdLst>
                  <a:gd name="T0" fmla="*/ 56 w 1218"/>
                  <a:gd name="T1" fmla="*/ 0 h 332"/>
                  <a:gd name="T2" fmla="*/ 1215 w 1218"/>
                  <a:gd name="T3" fmla="*/ 0 h 332"/>
                  <a:gd name="T4" fmla="*/ 1215 w 1218"/>
                  <a:gd name="T5" fmla="*/ 0 h 332"/>
                  <a:gd name="T6" fmla="*/ 1217 w 1218"/>
                  <a:gd name="T7" fmla="*/ 331 h 332"/>
                  <a:gd name="T8" fmla="*/ 57 w 1218"/>
                  <a:gd name="T9" fmla="*/ 331 h 332"/>
                  <a:gd name="T10" fmla="*/ 57 w 1218"/>
                  <a:gd name="T11" fmla="*/ 331 h 332"/>
                  <a:gd name="T12" fmla="*/ 19 w 1218"/>
                  <a:gd name="T13" fmla="*/ 230 h 332"/>
                  <a:gd name="T14" fmla="*/ 19 w 1218"/>
                  <a:gd name="T15" fmla="*/ 230 h 332"/>
                  <a:gd name="T16" fmla="*/ 56 w 1218"/>
                  <a:gd name="T17" fmla="*/ 0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8" h="332">
                    <a:moveTo>
                      <a:pt x="56" y="0"/>
                    </a:moveTo>
                    <a:lnTo>
                      <a:pt x="1215" y="0"/>
                    </a:lnTo>
                    <a:lnTo>
                      <a:pt x="1215" y="0"/>
                    </a:lnTo>
                    <a:cubicBezTo>
                      <a:pt x="1139" y="139"/>
                      <a:pt x="1187" y="272"/>
                      <a:pt x="1217" y="331"/>
                    </a:cubicBezTo>
                    <a:lnTo>
                      <a:pt x="57" y="331"/>
                    </a:lnTo>
                    <a:lnTo>
                      <a:pt x="57" y="331"/>
                    </a:lnTo>
                    <a:cubicBezTo>
                      <a:pt x="47" y="313"/>
                      <a:pt x="29" y="277"/>
                      <a:pt x="19" y="230"/>
                    </a:cubicBezTo>
                    <a:lnTo>
                      <a:pt x="19" y="230"/>
                    </a:lnTo>
                    <a:cubicBezTo>
                      <a:pt x="0" y="148"/>
                      <a:pt x="13" y="71"/>
                      <a:pt x="56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7" name="Freeform 133">
                <a:extLst>
                  <a:ext uri="{FF2B5EF4-FFF2-40B4-BE49-F238E27FC236}">
                    <a16:creationId xmlns:a16="http://schemas.microsoft.com/office/drawing/2014/main" id="{B3E48E63-39B2-B342-86DF-0C0CF1865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1080" y="8541520"/>
                <a:ext cx="2131259" cy="313095"/>
              </a:xfrm>
              <a:custGeom>
                <a:avLst/>
                <a:gdLst>
                  <a:gd name="T0" fmla="*/ 1708 w 1709"/>
                  <a:gd name="T1" fmla="*/ 126 h 253"/>
                  <a:gd name="T2" fmla="*/ 1708 w 1709"/>
                  <a:gd name="T3" fmla="*/ 126 h 253"/>
                  <a:gd name="T4" fmla="*/ 854 w 1709"/>
                  <a:gd name="T5" fmla="*/ 252 h 253"/>
                  <a:gd name="T6" fmla="*/ 854 w 1709"/>
                  <a:gd name="T7" fmla="*/ 252 h 253"/>
                  <a:gd name="T8" fmla="*/ 0 w 1709"/>
                  <a:gd name="T9" fmla="*/ 126 h 253"/>
                  <a:gd name="T10" fmla="*/ 0 w 1709"/>
                  <a:gd name="T11" fmla="*/ 126 h 253"/>
                  <a:gd name="T12" fmla="*/ 854 w 1709"/>
                  <a:gd name="T13" fmla="*/ 0 h 253"/>
                  <a:gd name="T14" fmla="*/ 854 w 1709"/>
                  <a:gd name="T15" fmla="*/ 0 h 253"/>
                  <a:gd name="T16" fmla="*/ 1708 w 1709"/>
                  <a:gd name="T17" fmla="*/ 126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9" h="253">
                    <a:moveTo>
                      <a:pt x="1708" y="126"/>
                    </a:moveTo>
                    <a:lnTo>
                      <a:pt x="1708" y="126"/>
                    </a:lnTo>
                    <a:cubicBezTo>
                      <a:pt x="1708" y="196"/>
                      <a:pt x="1325" y="252"/>
                      <a:pt x="854" y="252"/>
                    </a:cubicBezTo>
                    <a:lnTo>
                      <a:pt x="854" y="252"/>
                    </a:lnTo>
                    <a:cubicBezTo>
                      <a:pt x="383" y="252"/>
                      <a:pt x="0" y="196"/>
                      <a:pt x="0" y="126"/>
                    </a:cubicBezTo>
                    <a:lnTo>
                      <a:pt x="0" y="126"/>
                    </a:lnTo>
                    <a:cubicBezTo>
                      <a:pt x="0" y="56"/>
                      <a:pt x="383" y="0"/>
                      <a:pt x="854" y="0"/>
                    </a:cubicBezTo>
                    <a:lnTo>
                      <a:pt x="854" y="0"/>
                    </a:lnTo>
                    <a:cubicBezTo>
                      <a:pt x="1325" y="0"/>
                      <a:pt x="1708" y="56"/>
                      <a:pt x="1708" y="126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828939EE-8847-6641-AA44-724A5A6D6D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6421" y="8552504"/>
                <a:ext cx="1124803" cy="279140"/>
              </a:xfrm>
              <a:custGeom>
                <a:avLst/>
                <a:gdLst>
                  <a:gd name="connsiteX0" fmla="*/ 357795 w 1124803"/>
                  <a:gd name="connsiteY0" fmla="*/ 269152 h 279140"/>
                  <a:gd name="connsiteX1" fmla="*/ 1118557 w 1124803"/>
                  <a:gd name="connsiteY1" fmla="*/ 269152 h 279140"/>
                  <a:gd name="connsiteX2" fmla="*/ 1124803 w 1124803"/>
                  <a:gd name="connsiteY2" fmla="*/ 274146 h 279140"/>
                  <a:gd name="connsiteX3" fmla="*/ 1118557 w 1124803"/>
                  <a:gd name="connsiteY3" fmla="*/ 279140 h 279140"/>
                  <a:gd name="connsiteX4" fmla="*/ 357795 w 1124803"/>
                  <a:gd name="connsiteY4" fmla="*/ 279140 h 279140"/>
                  <a:gd name="connsiteX5" fmla="*/ 351549 w 1124803"/>
                  <a:gd name="connsiteY5" fmla="*/ 274146 h 279140"/>
                  <a:gd name="connsiteX6" fmla="*/ 357795 w 1124803"/>
                  <a:gd name="connsiteY6" fmla="*/ 269152 h 279140"/>
                  <a:gd name="connsiteX7" fmla="*/ 6223 w 1124803"/>
                  <a:gd name="connsiteY7" fmla="*/ 159294 h 279140"/>
                  <a:gd name="connsiteX8" fmla="*/ 404501 w 1124803"/>
                  <a:gd name="connsiteY8" fmla="*/ 159294 h 279140"/>
                  <a:gd name="connsiteX9" fmla="*/ 410724 w 1124803"/>
                  <a:gd name="connsiteY9" fmla="*/ 164288 h 279140"/>
                  <a:gd name="connsiteX10" fmla="*/ 404501 w 1124803"/>
                  <a:gd name="connsiteY10" fmla="*/ 169282 h 279140"/>
                  <a:gd name="connsiteX11" fmla="*/ 6223 w 1124803"/>
                  <a:gd name="connsiteY11" fmla="*/ 169282 h 279140"/>
                  <a:gd name="connsiteX12" fmla="*/ 0 w 1124803"/>
                  <a:gd name="connsiteY12" fmla="*/ 164288 h 279140"/>
                  <a:gd name="connsiteX13" fmla="*/ 6223 w 1124803"/>
                  <a:gd name="connsiteY13" fmla="*/ 159294 h 279140"/>
                  <a:gd name="connsiteX14" fmla="*/ 61175 w 1124803"/>
                  <a:gd name="connsiteY14" fmla="*/ 0 h 279140"/>
                  <a:gd name="connsiteX15" fmla="*/ 668138 w 1124803"/>
                  <a:gd name="connsiteY15" fmla="*/ 0 h 279140"/>
                  <a:gd name="connsiteX16" fmla="*/ 674382 w 1124803"/>
                  <a:gd name="connsiteY16" fmla="*/ 4994 h 279140"/>
                  <a:gd name="connsiteX17" fmla="*/ 668138 w 1124803"/>
                  <a:gd name="connsiteY17" fmla="*/ 9988 h 279140"/>
                  <a:gd name="connsiteX18" fmla="*/ 61175 w 1124803"/>
                  <a:gd name="connsiteY18" fmla="*/ 9988 h 279140"/>
                  <a:gd name="connsiteX19" fmla="*/ 54931 w 1124803"/>
                  <a:gd name="connsiteY19" fmla="*/ 4994 h 279140"/>
                  <a:gd name="connsiteX20" fmla="*/ 61175 w 1124803"/>
                  <a:gd name="connsiteY20" fmla="*/ 0 h 279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24803" h="279140">
                    <a:moveTo>
                      <a:pt x="357795" y="269152"/>
                    </a:moveTo>
                    <a:lnTo>
                      <a:pt x="1118557" y="269152"/>
                    </a:lnTo>
                    <a:cubicBezTo>
                      <a:pt x="1122304" y="269152"/>
                      <a:pt x="1124803" y="270151"/>
                      <a:pt x="1124803" y="274146"/>
                    </a:cubicBezTo>
                    <a:cubicBezTo>
                      <a:pt x="1124803" y="276144"/>
                      <a:pt x="1122304" y="279140"/>
                      <a:pt x="1118557" y="279140"/>
                    </a:cubicBezTo>
                    <a:lnTo>
                      <a:pt x="357795" y="279140"/>
                    </a:lnTo>
                    <a:cubicBezTo>
                      <a:pt x="354047" y="279140"/>
                      <a:pt x="351549" y="276144"/>
                      <a:pt x="351549" y="274146"/>
                    </a:cubicBezTo>
                    <a:cubicBezTo>
                      <a:pt x="351549" y="270151"/>
                      <a:pt x="354047" y="269152"/>
                      <a:pt x="357795" y="269152"/>
                    </a:cubicBezTo>
                    <a:close/>
                    <a:moveTo>
                      <a:pt x="6223" y="159294"/>
                    </a:moveTo>
                    <a:lnTo>
                      <a:pt x="404501" y="159294"/>
                    </a:lnTo>
                    <a:cubicBezTo>
                      <a:pt x="406991" y="159294"/>
                      <a:pt x="410724" y="161292"/>
                      <a:pt x="410724" y="164288"/>
                    </a:cubicBezTo>
                    <a:cubicBezTo>
                      <a:pt x="410724" y="167285"/>
                      <a:pt x="406991" y="169282"/>
                      <a:pt x="404501" y="169282"/>
                    </a:cubicBezTo>
                    <a:lnTo>
                      <a:pt x="6223" y="169282"/>
                    </a:lnTo>
                    <a:cubicBezTo>
                      <a:pt x="2489" y="169282"/>
                      <a:pt x="0" y="167285"/>
                      <a:pt x="0" y="164288"/>
                    </a:cubicBezTo>
                    <a:cubicBezTo>
                      <a:pt x="0" y="161292"/>
                      <a:pt x="2489" y="159294"/>
                      <a:pt x="6223" y="159294"/>
                    </a:cubicBezTo>
                    <a:close/>
                    <a:moveTo>
                      <a:pt x="61175" y="0"/>
                    </a:moveTo>
                    <a:lnTo>
                      <a:pt x="668138" y="0"/>
                    </a:lnTo>
                    <a:cubicBezTo>
                      <a:pt x="671884" y="0"/>
                      <a:pt x="674382" y="1998"/>
                      <a:pt x="674382" y="4994"/>
                    </a:cubicBezTo>
                    <a:cubicBezTo>
                      <a:pt x="674382" y="7991"/>
                      <a:pt x="671884" y="9988"/>
                      <a:pt x="668138" y="9988"/>
                    </a:cubicBezTo>
                    <a:lnTo>
                      <a:pt x="61175" y="9988"/>
                    </a:lnTo>
                    <a:cubicBezTo>
                      <a:pt x="57429" y="9988"/>
                      <a:pt x="54931" y="7991"/>
                      <a:pt x="54931" y="4994"/>
                    </a:cubicBezTo>
                    <a:cubicBezTo>
                      <a:pt x="54931" y="1998"/>
                      <a:pt x="57429" y="0"/>
                      <a:pt x="61175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9" name="Freeform 137">
                <a:extLst>
                  <a:ext uri="{FF2B5EF4-FFF2-40B4-BE49-F238E27FC236}">
                    <a16:creationId xmlns:a16="http://schemas.microsoft.com/office/drawing/2014/main" id="{D6ED0355-049F-A847-B0C4-2D36EB4943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7553" y="8827150"/>
                <a:ext cx="1472107" cy="16477"/>
              </a:xfrm>
              <a:custGeom>
                <a:avLst/>
                <a:gdLst>
                  <a:gd name="T0" fmla="*/ 1177 w 1184"/>
                  <a:gd name="T1" fmla="*/ 11 h 12"/>
                  <a:gd name="T2" fmla="*/ 5 w 1184"/>
                  <a:gd name="T3" fmla="*/ 11 h 12"/>
                  <a:gd name="T4" fmla="*/ 5 w 1184"/>
                  <a:gd name="T5" fmla="*/ 11 h 12"/>
                  <a:gd name="T6" fmla="*/ 0 w 1184"/>
                  <a:gd name="T7" fmla="*/ 5 h 12"/>
                  <a:gd name="T8" fmla="*/ 0 w 1184"/>
                  <a:gd name="T9" fmla="*/ 5 h 12"/>
                  <a:gd name="T10" fmla="*/ 5 w 1184"/>
                  <a:gd name="T11" fmla="*/ 0 h 12"/>
                  <a:gd name="T12" fmla="*/ 1177 w 1184"/>
                  <a:gd name="T13" fmla="*/ 0 h 12"/>
                  <a:gd name="T14" fmla="*/ 1177 w 1184"/>
                  <a:gd name="T15" fmla="*/ 0 h 12"/>
                  <a:gd name="T16" fmla="*/ 1183 w 1184"/>
                  <a:gd name="T17" fmla="*/ 5 h 12"/>
                  <a:gd name="T18" fmla="*/ 1183 w 1184"/>
                  <a:gd name="T19" fmla="*/ 5 h 12"/>
                  <a:gd name="T20" fmla="*/ 1177 w 1184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84" h="12">
                    <a:moveTo>
                      <a:pt x="1177" y="11"/>
                    </a:moveTo>
                    <a:lnTo>
                      <a:pt x="5" y="11"/>
                    </a:lnTo>
                    <a:lnTo>
                      <a:pt x="5" y="11"/>
                    </a:lnTo>
                    <a:cubicBezTo>
                      <a:pt x="3" y="11"/>
                      <a:pt x="0" y="8"/>
                      <a:pt x="0" y="5"/>
                    </a:cubicBezTo>
                    <a:lnTo>
                      <a:pt x="0" y="5"/>
                    </a:lnTo>
                    <a:cubicBezTo>
                      <a:pt x="0" y="2"/>
                      <a:pt x="3" y="0"/>
                      <a:pt x="5" y="0"/>
                    </a:cubicBezTo>
                    <a:lnTo>
                      <a:pt x="1177" y="0"/>
                    </a:lnTo>
                    <a:lnTo>
                      <a:pt x="1177" y="0"/>
                    </a:lnTo>
                    <a:cubicBezTo>
                      <a:pt x="1180" y="0"/>
                      <a:pt x="1183" y="2"/>
                      <a:pt x="1183" y="5"/>
                    </a:cubicBezTo>
                    <a:lnTo>
                      <a:pt x="1183" y="5"/>
                    </a:lnTo>
                    <a:cubicBezTo>
                      <a:pt x="1183" y="8"/>
                      <a:pt x="1180" y="11"/>
                      <a:pt x="1177" y="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0" name="Freeform 138">
                <a:extLst>
                  <a:ext uri="{FF2B5EF4-FFF2-40B4-BE49-F238E27FC236}">
                    <a16:creationId xmlns:a16="http://schemas.microsoft.com/office/drawing/2014/main" id="{8779A987-59F8-1E40-B633-8F6C67157E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4746" y="9722498"/>
                <a:ext cx="2795906" cy="686619"/>
              </a:xfrm>
              <a:custGeom>
                <a:avLst/>
                <a:gdLst>
                  <a:gd name="T0" fmla="*/ 2053 w 2245"/>
                  <a:gd name="T1" fmla="*/ 552 h 553"/>
                  <a:gd name="T2" fmla="*/ 153 w 2245"/>
                  <a:gd name="T3" fmla="*/ 552 h 553"/>
                  <a:gd name="T4" fmla="*/ 9 w 2245"/>
                  <a:gd name="T5" fmla="*/ 552 h 553"/>
                  <a:gd name="T6" fmla="*/ 0 w 2245"/>
                  <a:gd name="T7" fmla="*/ 552 h 553"/>
                  <a:gd name="T8" fmla="*/ 0 w 2245"/>
                  <a:gd name="T9" fmla="*/ 507 h 553"/>
                  <a:gd name="T10" fmla="*/ 36 w 2245"/>
                  <a:gd name="T11" fmla="*/ 507 h 553"/>
                  <a:gd name="T12" fmla="*/ 36 w 2245"/>
                  <a:gd name="T13" fmla="*/ 507 h 553"/>
                  <a:gd name="T14" fmla="*/ 38 w 2245"/>
                  <a:gd name="T15" fmla="*/ 45 h 553"/>
                  <a:gd name="T16" fmla="*/ 0 w 2245"/>
                  <a:gd name="T17" fmla="*/ 45 h 553"/>
                  <a:gd name="T18" fmla="*/ 0 w 2245"/>
                  <a:gd name="T19" fmla="*/ 0 h 553"/>
                  <a:gd name="T20" fmla="*/ 9 w 2245"/>
                  <a:gd name="T21" fmla="*/ 0 h 553"/>
                  <a:gd name="T22" fmla="*/ 153 w 2245"/>
                  <a:gd name="T23" fmla="*/ 0 h 553"/>
                  <a:gd name="T24" fmla="*/ 2053 w 2245"/>
                  <a:gd name="T25" fmla="*/ 0 h 553"/>
                  <a:gd name="T26" fmla="*/ 2053 w 2245"/>
                  <a:gd name="T27" fmla="*/ 0 h 553"/>
                  <a:gd name="T28" fmla="*/ 2053 w 2245"/>
                  <a:gd name="T29" fmla="*/ 552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5" h="553">
                    <a:moveTo>
                      <a:pt x="2053" y="552"/>
                    </a:moveTo>
                    <a:lnTo>
                      <a:pt x="153" y="552"/>
                    </a:lnTo>
                    <a:lnTo>
                      <a:pt x="9" y="552"/>
                    </a:lnTo>
                    <a:lnTo>
                      <a:pt x="0" y="552"/>
                    </a:lnTo>
                    <a:lnTo>
                      <a:pt x="0" y="507"/>
                    </a:lnTo>
                    <a:lnTo>
                      <a:pt x="36" y="507"/>
                    </a:lnTo>
                    <a:lnTo>
                      <a:pt x="36" y="507"/>
                    </a:lnTo>
                    <a:cubicBezTo>
                      <a:pt x="77" y="424"/>
                      <a:pt x="143" y="239"/>
                      <a:pt x="38" y="45"/>
                    </a:cubicBezTo>
                    <a:lnTo>
                      <a:pt x="0" y="45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3" y="0"/>
                    </a:lnTo>
                    <a:lnTo>
                      <a:pt x="2053" y="0"/>
                    </a:lnTo>
                    <a:lnTo>
                      <a:pt x="2053" y="0"/>
                    </a:lnTo>
                    <a:cubicBezTo>
                      <a:pt x="2244" y="276"/>
                      <a:pt x="2053" y="552"/>
                      <a:pt x="2053" y="552"/>
                    </a:cubicBezTo>
                  </a:path>
                </a:pathLst>
              </a:custGeom>
              <a:solidFill>
                <a:srgbClr val="356C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1" name="Freeform 139">
                <a:extLst>
                  <a:ext uri="{FF2B5EF4-FFF2-40B4-BE49-F238E27FC236}">
                    <a16:creationId xmlns:a16="http://schemas.microsoft.com/office/drawing/2014/main" id="{F0774C41-DABB-B442-A1B3-393F1A324A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4746" y="9722498"/>
                <a:ext cx="2795906" cy="686619"/>
              </a:xfrm>
              <a:custGeom>
                <a:avLst/>
                <a:gdLst>
                  <a:gd name="T0" fmla="*/ 2053 w 2245"/>
                  <a:gd name="T1" fmla="*/ 552 h 553"/>
                  <a:gd name="T2" fmla="*/ 153 w 2245"/>
                  <a:gd name="T3" fmla="*/ 552 h 553"/>
                  <a:gd name="T4" fmla="*/ 9 w 2245"/>
                  <a:gd name="T5" fmla="*/ 552 h 553"/>
                  <a:gd name="T6" fmla="*/ 0 w 2245"/>
                  <a:gd name="T7" fmla="*/ 552 h 553"/>
                  <a:gd name="T8" fmla="*/ 0 w 2245"/>
                  <a:gd name="T9" fmla="*/ 507 h 553"/>
                  <a:gd name="T10" fmla="*/ 36 w 2245"/>
                  <a:gd name="T11" fmla="*/ 507 h 553"/>
                  <a:gd name="T12" fmla="*/ 36 w 2245"/>
                  <a:gd name="T13" fmla="*/ 507 h 553"/>
                  <a:gd name="T14" fmla="*/ 38 w 2245"/>
                  <a:gd name="T15" fmla="*/ 45 h 553"/>
                  <a:gd name="T16" fmla="*/ 0 w 2245"/>
                  <a:gd name="T17" fmla="*/ 45 h 553"/>
                  <a:gd name="T18" fmla="*/ 0 w 2245"/>
                  <a:gd name="T19" fmla="*/ 0 h 553"/>
                  <a:gd name="T20" fmla="*/ 9 w 2245"/>
                  <a:gd name="T21" fmla="*/ 0 h 553"/>
                  <a:gd name="T22" fmla="*/ 153 w 2245"/>
                  <a:gd name="T23" fmla="*/ 0 h 553"/>
                  <a:gd name="T24" fmla="*/ 2053 w 2245"/>
                  <a:gd name="T25" fmla="*/ 0 h 553"/>
                  <a:gd name="T26" fmla="*/ 2053 w 2245"/>
                  <a:gd name="T27" fmla="*/ 0 h 553"/>
                  <a:gd name="T28" fmla="*/ 2053 w 2245"/>
                  <a:gd name="T29" fmla="*/ 552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45" h="553">
                    <a:moveTo>
                      <a:pt x="2053" y="552"/>
                    </a:moveTo>
                    <a:lnTo>
                      <a:pt x="153" y="552"/>
                    </a:lnTo>
                    <a:lnTo>
                      <a:pt x="9" y="552"/>
                    </a:lnTo>
                    <a:lnTo>
                      <a:pt x="0" y="552"/>
                    </a:lnTo>
                    <a:lnTo>
                      <a:pt x="0" y="507"/>
                    </a:lnTo>
                    <a:lnTo>
                      <a:pt x="36" y="507"/>
                    </a:lnTo>
                    <a:lnTo>
                      <a:pt x="36" y="507"/>
                    </a:lnTo>
                    <a:cubicBezTo>
                      <a:pt x="77" y="424"/>
                      <a:pt x="143" y="239"/>
                      <a:pt x="38" y="45"/>
                    </a:cubicBezTo>
                    <a:lnTo>
                      <a:pt x="0" y="45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153" y="0"/>
                    </a:lnTo>
                    <a:lnTo>
                      <a:pt x="2053" y="0"/>
                    </a:lnTo>
                    <a:lnTo>
                      <a:pt x="2053" y="0"/>
                    </a:lnTo>
                    <a:cubicBezTo>
                      <a:pt x="2244" y="276"/>
                      <a:pt x="2053" y="552"/>
                      <a:pt x="2053" y="552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2" name="Freeform 140">
                <a:extLst>
                  <a:ext uri="{FF2B5EF4-FFF2-40B4-BE49-F238E27FC236}">
                    <a16:creationId xmlns:a16="http://schemas.microsoft.com/office/drawing/2014/main" id="{1EA622D6-7E7F-2147-912F-75A234BA1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8693" y="9777427"/>
                <a:ext cx="2581680" cy="576761"/>
              </a:xfrm>
              <a:custGeom>
                <a:avLst/>
                <a:gdLst>
                  <a:gd name="T0" fmla="*/ 1992 w 2072"/>
                  <a:gd name="T1" fmla="*/ 0 h 463"/>
                  <a:gd name="T2" fmla="*/ 2 w 2072"/>
                  <a:gd name="T3" fmla="*/ 0 h 463"/>
                  <a:gd name="T4" fmla="*/ 2 w 2072"/>
                  <a:gd name="T5" fmla="*/ 0 h 463"/>
                  <a:gd name="T6" fmla="*/ 0 w 2072"/>
                  <a:gd name="T7" fmla="*/ 462 h 463"/>
                  <a:gd name="T8" fmla="*/ 1991 w 2072"/>
                  <a:gd name="T9" fmla="*/ 462 h 463"/>
                  <a:gd name="T10" fmla="*/ 1991 w 2072"/>
                  <a:gd name="T11" fmla="*/ 462 h 463"/>
                  <a:gd name="T12" fmla="*/ 2045 w 2072"/>
                  <a:gd name="T13" fmla="*/ 321 h 463"/>
                  <a:gd name="T14" fmla="*/ 2045 w 2072"/>
                  <a:gd name="T15" fmla="*/ 321 h 463"/>
                  <a:gd name="T16" fmla="*/ 1992 w 2072"/>
                  <a:gd name="T1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2" h="463">
                    <a:moveTo>
                      <a:pt x="1992" y="0"/>
                    </a:moveTo>
                    <a:lnTo>
                      <a:pt x="2" y="0"/>
                    </a:lnTo>
                    <a:lnTo>
                      <a:pt x="2" y="0"/>
                    </a:lnTo>
                    <a:cubicBezTo>
                      <a:pt x="107" y="194"/>
                      <a:pt x="41" y="379"/>
                      <a:pt x="0" y="462"/>
                    </a:cubicBezTo>
                    <a:lnTo>
                      <a:pt x="1991" y="462"/>
                    </a:lnTo>
                    <a:lnTo>
                      <a:pt x="1991" y="462"/>
                    </a:lnTo>
                    <a:cubicBezTo>
                      <a:pt x="2006" y="436"/>
                      <a:pt x="2031" y="385"/>
                      <a:pt x="2045" y="321"/>
                    </a:cubicBezTo>
                    <a:lnTo>
                      <a:pt x="2045" y="321"/>
                    </a:lnTo>
                    <a:cubicBezTo>
                      <a:pt x="2071" y="206"/>
                      <a:pt x="2053" y="98"/>
                      <a:pt x="199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3" name="Freeform 141">
                <a:extLst>
                  <a:ext uri="{FF2B5EF4-FFF2-40B4-BE49-F238E27FC236}">
                    <a16:creationId xmlns:a16="http://schemas.microsoft.com/office/drawing/2014/main" id="{B4363405-77A7-3B4F-A8BB-84A19FBA8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58693" y="9777427"/>
                <a:ext cx="2581680" cy="576761"/>
              </a:xfrm>
              <a:custGeom>
                <a:avLst/>
                <a:gdLst>
                  <a:gd name="T0" fmla="*/ 1992 w 2072"/>
                  <a:gd name="T1" fmla="*/ 0 h 463"/>
                  <a:gd name="T2" fmla="*/ 2 w 2072"/>
                  <a:gd name="T3" fmla="*/ 0 h 463"/>
                  <a:gd name="T4" fmla="*/ 2 w 2072"/>
                  <a:gd name="T5" fmla="*/ 0 h 463"/>
                  <a:gd name="T6" fmla="*/ 0 w 2072"/>
                  <a:gd name="T7" fmla="*/ 462 h 463"/>
                  <a:gd name="T8" fmla="*/ 1991 w 2072"/>
                  <a:gd name="T9" fmla="*/ 462 h 463"/>
                  <a:gd name="T10" fmla="*/ 1991 w 2072"/>
                  <a:gd name="T11" fmla="*/ 462 h 463"/>
                  <a:gd name="T12" fmla="*/ 2045 w 2072"/>
                  <a:gd name="T13" fmla="*/ 321 h 463"/>
                  <a:gd name="T14" fmla="*/ 2045 w 2072"/>
                  <a:gd name="T15" fmla="*/ 321 h 463"/>
                  <a:gd name="T16" fmla="*/ 1992 w 2072"/>
                  <a:gd name="T17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2" h="463">
                    <a:moveTo>
                      <a:pt x="1992" y="0"/>
                    </a:moveTo>
                    <a:lnTo>
                      <a:pt x="2" y="0"/>
                    </a:lnTo>
                    <a:lnTo>
                      <a:pt x="2" y="0"/>
                    </a:lnTo>
                    <a:cubicBezTo>
                      <a:pt x="107" y="194"/>
                      <a:pt x="41" y="379"/>
                      <a:pt x="0" y="462"/>
                    </a:cubicBezTo>
                    <a:lnTo>
                      <a:pt x="1991" y="462"/>
                    </a:lnTo>
                    <a:lnTo>
                      <a:pt x="1991" y="462"/>
                    </a:lnTo>
                    <a:cubicBezTo>
                      <a:pt x="2006" y="436"/>
                      <a:pt x="2031" y="385"/>
                      <a:pt x="2045" y="321"/>
                    </a:cubicBezTo>
                    <a:lnTo>
                      <a:pt x="2045" y="321"/>
                    </a:lnTo>
                    <a:cubicBezTo>
                      <a:pt x="2071" y="206"/>
                      <a:pt x="2053" y="98"/>
                      <a:pt x="199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4" name="Freeform 142">
                <a:extLst>
                  <a:ext uri="{FF2B5EF4-FFF2-40B4-BE49-F238E27FC236}">
                    <a16:creationId xmlns:a16="http://schemas.microsoft.com/office/drawing/2014/main" id="{759D75F4-BF86-AB45-8570-6871D26771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74454" y="9722498"/>
                <a:ext cx="3411116" cy="686619"/>
              </a:xfrm>
              <a:custGeom>
                <a:avLst/>
                <a:gdLst>
                  <a:gd name="T0" fmla="*/ 2546 w 2738"/>
                  <a:gd name="T1" fmla="*/ 552 h 553"/>
                  <a:gd name="T2" fmla="*/ 0 w 2738"/>
                  <a:gd name="T3" fmla="*/ 552 h 553"/>
                  <a:gd name="T4" fmla="*/ 0 w 2738"/>
                  <a:gd name="T5" fmla="*/ 552 h 553"/>
                  <a:gd name="T6" fmla="*/ 0 w 2738"/>
                  <a:gd name="T7" fmla="*/ 0 h 553"/>
                  <a:gd name="T8" fmla="*/ 2546 w 2738"/>
                  <a:gd name="T9" fmla="*/ 0 h 553"/>
                  <a:gd name="T10" fmla="*/ 2546 w 2738"/>
                  <a:gd name="T11" fmla="*/ 0 h 553"/>
                  <a:gd name="T12" fmla="*/ 2546 w 2738"/>
                  <a:gd name="T13" fmla="*/ 552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8" h="553">
                    <a:moveTo>
                      <a:pt x="2546" y="552"/>
                    </a:moveTo>
                    <a:lnTo>
                      <a:pt x="0" y="552"/>
                    </a:lnTo>
                    <a:lnTo>
                      <a:pt x="0" y="552"/>
                    </a:lnTo>
                    <a:cubicBezTo>
                      <a:pt x="0" y="552"/>
                      <a:pt x="191" y="276"/>
                      <a:pt x="0" y="0"/>
                    </a:cubicBezTo>
                    <a:lnTo>
                      <a:pt x="2546" y="0"/>
                    </a:lnTo>
                    <a:lnTo>
                      <a:pt x="2546" y="0"/>
                    </a:lnTo>
                    <a:cubicBezTo>
                      <a:pt x="2737" y="276"/>
                      <a:pt x="2546" y="552"/>
                      <a:pt x="2546" y="55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5" name="Freeform 164">
                <a:extLst>
                  <a:ext uri="{FF2B5EF4-FFF2-40B4-BE49-F238E27FC236}">
                    <a16:creationId xmlns:a16="http://schemas.microsoft.com/office/drawing/2014/main" id="{3507EC78-F14B-FB47-9AD3-1D2986D53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0302" y="9838777"/>
                <a:ext cx="2095042" cy="420778"/>
              </a:xfrm>
              <a:custGeom>
                <a:avLst/>
                <a:gdLst>
                  <a:gd name="connsiteX0" fmla="*/ 2062349 w 2095042"/>
                  <a:gd name="connsiteY0" fmla="*/ 326 h 420778"/>
                  <a:gd name="connsiteX1" fmla="*/ 2071055 w 2095042"/>
                  <a:gd name="connsiteY1" fmla="*/ 5332 h 420778"/>
                  <a:gd name="connsiteX2" fmla="*/ 2058618 w 2095042"/>
                  <a:gd name="connsiteY2" fmla="*/ 414521 h 420778"/>
                  <a:gd name="connsiteX3" fmla="*/ 2051156 w 2095042"/>
                  <a:gd name="connsiteY3" fmla="*/ 420778 h 420778"/>
                  <a:gd name="connsiteX4" fmla="*/ 2048668 w 2095042"/>
                  <a:gd name="connsiteY4" fmla="*/ 419526 h 420778"/>
                  <a:gd name="connsiteX5" fmla="*/ 2042450 w 2095042"/>
                  <a:gd name="connsiteY5" fmla="*/ 410767 h 420778"/>
                  <a:gd name="connsiteX6" fmla="*/ 2056131 w 2095042"/>
                  <a:gd name="connsiteY6" fmla="*/ 10337 h 420778"/>
                  <a:gd name="connsiteX7" fmla="*/ 2062349 w 2095042"/>
                  <a:gd name="connsiteY7" fmla="*/ 326 h 420778"/>
                  <a:gd name="connsiteX8" fmla="*/ 18978 w 2095042"/>
                  <a:gd name="connsiteY8" fmla="*/ 326 h 420778"/>
                  <a:gd name="connsiteX9" fmla="*/ 27684 w 2095042"/>
                  <a:gd name="connsiteY9" fmla="*/ 5332 h 420778"/>
                  <a:gd name="connsiteX10" fmla="*/ 15247 w 2095042"/>
                  <a:gd name="connsiteY10" fmla="*/ 414521 h 420778"/>
                  <a:gd name="connsiteX11" fmla="*/ 7785 w 2095042"/>
                  <a:gd name="connsiteY11" fmla="*/ 420778 h 420778"/>
                  <a:gd name="connsiteX12" fmla="*/ 5297 w 2095042"/>
                  <a:gd name="connsiteY12" fmla="*/ 419526 h 420778"/>
                  <a:gd name="connsiteX13" fmla="*/ 323 w 2095042"/>
                  <a:gd name="connsiteY13" fmla="*/ 410767 h 420778"/>
                  <a:gd name="connsiteX14" fmla="*/ 14003 w 2095042"/>
                  <a:gd name="connsiteY14" fmla="*/ 10337 h 420778"/>
                  <a:gd name="connsiteX15" fmla="*/ 18978 w 2095042"/>
                  <a:gd name="connsiteY15" fmla="*/ 326 h 420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095042" h="420778">
                    <a:moveTo>
                      <a:pt x="2062349" y="326"/>
                    </a:moveTo>
                    <a:cubicBezTo>
                      <a:pt x="2066080" y="-925"/>
                      <a:pt x="2069811" y="1578"/>
                      <a:pt x="2071055" y="5332"/>
                    </a:cubicBezTo>
                    <a:cubicBezTo>
                      <a:pt x="2107122" y="136723"/>
                      <a:pt x="2102148" y="274371"/>
                      <a:pt x="2058618" y="414521"/>
                    </a:cubicBezTo>
                    <a:cubicBezTo>
                      <a:pt x="2057374" y="418275"/>
                      <a:pt x="2053643" y="420778"/>
                      <a:pt x="2051156" y="420778"/>
                    </a:cubicBezTo>
                    <a:cubicBezTo>
                      <a:pt x="2049912" y="420778"/>
                      <a:pt x="2048668" y="420778"/>
                      <a:pt x="2048668" y="419526"/>
                    </a:cubicBezTo>
                    <a:cubicBezTo>
                      <a:pt x="2044937" y="418275"/>
                      <a:pt x="2042450" y="414521"/>
                      <a:pt x="2042450" y="410767"/>
                    </a:cubicBezTo>
                    <a:cubicBezTo>
                      <a:pt x="2087223" y="271868"/>
                      <a:pt x="2090954" y="136723"/>
                      <a:pt x="2056131" y="10337"/>
                    </a:cubicBezTo>
                    <a:cubicBezTo>
                      <a:pt x="2054887" y="5332"/>
                      <a:pt x="2057374" y="1578"/>
                      <a:pt x="2062349" y="326"/>
                    </a:cubicBezTo>
                    <a:close/>
                    <a:moveTo>
                      <a:pt x="18978" y="326"/>
                    </a:moveTo>
                    <a:cubicBezTo>
                      <a:pt x="22709" y="-925"/>
                      <a:pt x="27684" y="1578"/>
                      <a:pt x="27684" y="5332"/>
                    </a:cubicBezTo>
                    <a:cubicBezTo>
                      <a:pt x="63751" y="136723"/>
                      <a:pt x="60020" y="274371"/>
                      <a:pt x="15247" y="414521"/>
                    </a:cubicBezTo>
                    <a:cubicBezTo>
                      <a:pt x="14003" y="418275"/>
                      <a:pt x="11516" y="420778"/>
                      <a:pt x="7785" y="420778"/>
                    </a:cubicBezTo>
                    <a:cubicBezTo>
                      <a:pt x="6541" y="420778"/>
                      <a:pt x="6541" y="420778"/>
                      <a:pt x="5297" y="419526"/>
                    </a:cubicBezTo>
                    <a:cubicBezTo>
                      <a:pt x="1566" y="418275"/>
                      <a:pt x="-921" y="414521"/>
                      <a:pt x="323" y="410767"/>
                    </a:cubicBezTo>
                    <a:cubicBezTo>
                      <a:pt x="43852" y="271868"/>
                      <a:pt x="48827" y="136723"/>
                      <a:pt x="14003" y="10337"/>
                    </a:cubicBezTo>
                    <a:cubicBezTo>
                      <a:pt x="11516" y="5332"/>
                      <a:pt x="14003" y="1578"/>
                      <a:pt x="18978" y="32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6" name="Freeform 145">
                <a:extLst>
                  <a:ext uri="{FF2B5EF4-FFF2-40B4-BE49-F238E27FC236}">
                    <a16:creationId xmlns:a16="http://schemas.microsoft.com/office/drawing/2014/main" id="{DE32BE3E-CF3E-7E4E-9F4F-786171E2E8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7127" y="9843343"/>
                <a:ext cx="1757740" cy="406477"/>
              </a:xfrm>
              <a:custGeom>
                <a:avLst/>
                <a:gdLst>
                  <a:gd name="T0" fmla="*/ 1405 w 1410"/>
                  <a:gd name="T1" fmla="*/ 172 h 325"/>
                  <a:gd name="T2" fmla="*/ 1405 w 1410"/>
                  <a:gd name="T3" fmla="*/ 172 h 325"/>
                  <a:gd name="T4" fmla="*/ 1405 w 1410"/>
                  <a:gd name="T5" fmla="*/ 168 h 325"/>
                  <a:gd name="T6" fmla="*/ 1405 w 1410"/>
                  <a:gd name="T7" fmla="*/ 168 h 325"/>
                  <a:gd name="T8" fmla="*/ 1245 w 1410"/>
                  <a:gd name="T9" fmla="*/ 0 h 325"/>
                  <a:gd name="T10" fmla="*/ 163 w 1410"/>
                  <a:gd name="T11" fmla="*/ 0 h 325"/>
                  <a:gd name="T12" fmla="*/ 163 w 1410"/>
                  <a:gd name="T13" fmla="*/ 0 h 325"/>
                  <a:gd name="T14" fmla="*/ 3 w 1410"/>
                  <a:gd name="T15" fmla="*/ 156 h 325"/>
                  <a:gd name="T16" fmla="*/ 3 w 1410"/>
                  <a:gd name="T17" fmla="*/ 156 h 325"/>
                  <a:gd name="T18" fmla="*/ 3 w 1410"/>
                  <a:gd name="T19" fmla="*/ 159 h 325"/>
                  <a:gd name="T20" fmla="*/ 3 w 1410"/>
                  <a:gd name="T21" fmla="*/ 159 h 325"/>
                  <a:gd name="T22" fmla="*/ 163 w 1410"/>
                  <a:gd name="T23" fmla="*/ 324 h 325"/>
                  <a:gd name="T24" fmla="*/ 1245 w 1410"/>
                  <a:gd name="T25" fmla="*/ 324 h 325"/>
                  <a:gd name="T26" fmla="*/ 1245 w 1410"/>
                  <a:gd name="T27" fmla="*/ 324 h 325"/>
                  <a:gd name="T28" fmla="*/ 1405 w 1410"/>
                  <a:gd name="T29" fmla="*/ 172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10" h="325">
                    <a:moveTo>
                      <a:pt x="1405" y="172"/>
                    </a:moveTo>
                    <a:lnTo>
                      <a:pt x="1405" y="172"/>
                    </a:lnTo>
                    <a:cubicBezTo>
                      <a:pt x="1405" y="171"/>
                      <a:pt x="1405" y="170"/>
                      <a:pt x="1405" y="168"/>
                    </a:cubicBezTo>
                    <a:lnTo>
                      <a:pt x="1405" y="168"/>
                    </a:lnTo>
                    <a:cubicBezTo>
                      <a:pt x="1409" y="77"/>
                      <a:pt x="1337" y="0"/>
                      <a:pt x="1245" y="0"/>
                    </a:cubicBezTo>
                    <a:lnTo>
                      <a:pt x="163" y="0"/>
                    </a:lnTo>
                    <a:lnTo>
                      <a:pt x="163" y="0"/>
                    </a:lnTo>
                    <a:cubicBezTo>
                      <a:pt x="76" y="0"/>
                      <a:pt x="6" y="69"/>
                      <a:pt x="3" y="156"/>
                    </a:cubicBezTo>
                    <a:lnTo>
                      <a:pt x="3" y="156"/>
                    </a:lnTo>
                    <a:cubicBezTo>
                      <a:pt x="3" y="157"/>
                      <a:pt x="3" y="158"/>
                      <a:pt x="3" y="159"/>
                    </a:cubicBezTo>
                    <a:lnTo>
                      <a:pt x="3" y="159"/>
                    </a:lnTo>
                    <a:cubicBezTo>
                      <a:pt x="0" y="249"/>
                      <a:pt x="73" y="324"/>
                      <a:pt x="163" y="324"/>
                    </a:cubicBezTo>
                    <a:lnTo>
                      <a:pt x="1245" y="324"/>
                    </a:lnTo>
                    <a:lnTo>
                      <a:pt x="1245" y="324"/>
                    </a:lnTo>
                    <a:cubicBezTo>
                      <a:pt x="1330" y="324"/>
                      <a:pt x="1400" y="257"/>
                      <a:pt x="1405" y="172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7" name="Freeform 166">
                <a:extLst>
                  <a:ext uri="{FF2B5EF4-FFF2-40B4-BE49-F238E27FC236}">
                    <a16:creationId xmlns:a16="http://schemas.microsoft.com/office/drawing/2014/main" id="{3D9552B6-34EF-9043-851E-8290DAAB1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57276" y="9854327"/>
                <a:ext cx="1196216" cy="410678"/>
              </a:xfrm>
              <a:custGeom>
                <a:avLst/>
                <a:gdLst>
                  <a:gd name="connsiteX0" fmla="*/ 9961 w 1196216"/>
                  <a:gd name="connsiteY0" fmla="*/ 389999 h 410678"/>
                  <a:gd name="connsiteX1" fmla="*/ 1139309 w 1196216"/>
                  <a:gd name="connsiteY1" fmla="*/ 389999 h 410678"/>
                  <a:gd name="connsiteX2" fmla="*/ 1146780 w 1196216"/>
                  <a:gd name="connsiteY2" fmla="*/ 400338 h 410678"/>
                  <a:gd name="connsiteX3" fmla="*/ 1139309 w 1196216"/>
                  <a:gd name="connsiteY3" fmla="*/ 410678 h 410678"/>
                  <a:gd name="connsiteX4" fmla="*/ 9961 w 1196216"/>
                  <a:gd name="connsiteY4" fmla="*/ 410678 h 410678"/>
                  <a:gd name="connsiteX5" fmla="*/ 0 w 1196216"/>
                  <a:gd name="connsiteY5" fmla="*/ 400338 h 410678"/>
                  <a:gd name="connsiteX6" fmla="*/ 9961 w 1196216"/>
                  <a:gd name="connsiteY6" fmla="*/ 389999 h 410678"/>
                  <a:gd name="connsiteX7" fmla="*/ 597700 w 1196216"/>
                  <a:gd name="connsiteY7" fmla="*/ 164787 h 410678"/>
                  <a:gd name="connsiteX8" fmla="*/ 1186261 w 1196216"/>
                  <a:gd name="connsiteY8" fmla="*/ 164787 h 410678"/>
                  <a:gd name="connsiteX9" fmla="*/ 1196216 w 1196216"/>
                  <a:gd name="connsiteY9" fmla="*/ 175126 h 410678"/>
                  <a:gd name="connsiteX10" fmla="*/ 1186261 w 1196216"/>
                  <a:gd name="connsiteY10" fmla="*/ 185466 h 410678"/>
                  <a:gd name="connsiteX11" fmla="*/ 597700 w 1196216"/>
                  <a:gd name="connsiteY11" fmla="*/ 185466 h 410678"/>
                  <a:gd name="connsiteX12" fmla="*/ 587745 w 1196216"/>
                  <a:gd name="connsiteY12" fmla="*/ 175126 h 410678"/>
                  <a:gd name="connsiteX13" fmla="*/ 597700 w 1196216"/>
                  <a:gd name="connsiteY13" fmla="*/ 164787 h 410678"/>
                  <a:gd name="connsiteX14" fmla="*/ 26430 w 1196216"/>
                  <a:gd name="connsiteY14" fmla="*/ 0 h 410678"/>
                  <a:gd name="connsiteX15" fmla="*/ 598526 w 1196216"/>
                  <a:gd name="connsiteY15" fmla="*/ 0 h 410678"/>
                  <a:gd name="connsiteX16" fmla="*/ 608475 w 1196216"/>
                  <a:gd name="connsiteY16" fmla="*/ 10339 h 410678"/>
                  <a:gd name="connsiteX17" fmla="*/ 598526 w 1196216"/>
                  <a:gd name="connsiteY17" fmla="*/ 20679 h 410678"/>
                  <a:gd name="connsiteX18" fmla="*/ 26430 w 1196216"/>
                  <a:gd name="connsiteY18" fmla="*/ 20679 h 410678"/>
                  <a:gd name="connsiteX19" fmla="*/ 16481 w 1196216"/>
                  <a:gd name="connsiteY19" fmla="*/ 10339 h 410678"/>
                  <a:gd name="connsiteX20" fmla="*/ 26430 w 1196216"/>
                  <a:gd name="connsiteY20" fmla="*/ 0 h 410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96216" h="410678">
                    <a:moveTo>
                      <a:pt x="9961" y="389999"/>
                    </a:moveTo>
                    <a:lnTo>
                      <a:pt x="1139309" y="389999"/>
                    </a:lnTo>
                    <a:cubicBezTo>
                      <a:pt x="1143044" y="389999"/>
                      <a:pt x="1146780" y="393876"/>
                      <a:pt x="1146780" y="400338"/>
                    </a:cubicBezTo>
                    <a:cubicBezTo>
                      <a:pt x="1146780" y="406800"/>
                      <a:pt x="1143044" y="410678"/>
                      <a:pt x="1139309" y="410678"/>
                    </a:cubicBezTo>
                    <a:lnTo>
                      <a:pt x="9961" y="410678"/>
                    </a:lnTo>
                    <a:cubicBezTo>
                      <a:pt x="4981" y="410678"/>
                      <a:pt x="0" y="406800"/>
                      <a:pt x="0" y="400338"/>
                    </a:cubicBezTo>
                    <a:cubicBezTo>
                      <a:pt x="0" y="393876"/>
                      <a:pt x="4981" y="389999"/>
                      <a:pt x="9961" y="389999"/>
                    </a:cubicBezTo>
                    <a:close/>
                    <a:moveTo>
                      <a:pt x="597700" y="164787"/>
                    </a:moveTo>
                    <a:lnTo>
                      <a:pt x="1186261" y="164787"/>
                    </a:lnTo>
                    <a:cubicBezTo>
                      <a:pt x="1192483" y="164787"/>
                      <a:pt x="1196216" y="168664"/>
                      <a:pt x="1196216" y="175126"/>
                    </a:cubicBezTo>
                    <a:cubicBezTo>
                      <a:pt x="1196216" y="180296"/>
                      <a:pt x="1192483" y="185466"/>
                      <a:pt x="1186261" y="185466"/>
                    </a:cubicBezTo>
                    <a:lnTo>
                      <a:pt x="597700" y="185466"/>
                    </a:lnTo>
                    <a:cubicBezTo>
                      <a:pt x="592722" y="185466"/>
                      <a:pt x="587745" y="180296"/>
                      <a:pt x="587745" y="175126"/>
                    </a:cubicBezTo>
                    <a:cubicBezTo>
                      <a:pt x="587745" y="168664"/>
                      <a:pt x="592722" y="164787"/>
                      <a:pt x="597700" y="164787"/>
                    </a:cubicBezTo>
                    <a:close/>
                    <a:moveTo>
                      <a:pt x="26430" y="0"/>
                    </a:moveTo>
                    <a:lnTo>
                      <a:pt x="598526" y="0"/>
                    </a:lnTo>
                    <a:cubicBezTo>
                      <a:pt x="604744" y="0"/>
                      <a:pt x="608475" y="3877"/>
                      <a:pt x="608475" y="10339"/>
                    </a:cubicBezTo>
                    <a:cubicBezTo>
                      <a:pt x="608475" y="16801"/>
                      <a:pt x="604744" y="20679"/>
                      <a:pt x="598526" y="20679"/>
                    </a:cubicBezTo>
                    <a:lnTo>
                      <a:pt x="26430" y="20679"/>
                    </a:lnTo>
                    <a:cubicBezTo>
                      <a:pt x="21456" y="20679"/>
                      <a:pt x="16481" y="16801"/>
                      <a:pt x="16481" y="10339"/>
                    </a:cubicBezTo>
                    <a:cubicBezTo>
                      <a:pt x="16481" y="3877"/>
                      <a:pt x="21456" y="0"/>
                      <a:pt x="264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8" name="Freeform 149">
                <a:extLst>
                  <a:ext uri="{FF2B5EF4-FFF2-40B4-BE49-F238E27FC236}">
                    <a16:creationId xmlns:a16="http://schemas.microsoft.com/office/drawing/2014/main" id="{D3F76C23-48B2-304E-9E9B-AA3827840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9383" y="10326722"/>
                <a:ext cx="1900557" cy="16481"/>
              </a:xfrm>
              <a:custGeom>
                <a:avLst/>
                <a:gdLst>
                  <a:gd name="T0" fmla="*/ 5 w 1525"/>
                  <a:gd name="T1" fmla="*/ 11 h 12"/>
                  <a:gd name="T2" fmla="*/ 1519 w 1525"/>
                  <a:gd name="T3" fmla="*/ 11 h 12"/>
                  <a:gd name="T4" fmla="*/ 1519 w 1525"/>
                  <a:gd name="T5" fmla="*/ 11 h 12"/>
                  <a:gd name="T6" fmla="*/ 1524 w 1525"/>
                  <a:gd name="T7" fmla="*/ 6 h 12"/>
                  <a:gd name="T8" fmla="*/ 1524 w 1525"/>
                  <a:gd name="T9" fmla="*/ 6 h 12"/>
                  <a:gd name="T10" fmla="*/ 1519 w 1525"/>
                  <a:gd name="T11" fmla="*/ 0 h 12"/>
                  <a:gd name="T12" fmla="*/ 5 w 1525"/>
                  <a:gd name="T13" fmla="*/ 0 h 12"/>
                  <a:gd name="T14" fmla="*/ 5 w 1525"/>
                  <a:gd name="T15" fmla="*/ 0 h 12"/>
                  <a:gd name="T16" fmla="*/ 0 w 1525"/>
                  <a:gd name="T17" fmla="*/ 6 h 12"/>
                  <a:gd name="T18" fmla="*/ 0 w 1525"/>
                  <a:gd name="T19" fmla="*/ 6 h 12"/>
                  <a:gd name="T20" fmla="*/ 5 w 1525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25" h="12">
                    <a:moveTo>
                      <a:pt x="5" y="11"/>
                    </a:moveTo>
                    <a:lnTo>
                      <a:pt x="1519" y="11"/>
                    </a:lnTo>
                    <a:lnTo>
                      <a:pt x="1519" y="11"/>
                    </a:lnTo>
                    <a:cubicBezTo>
                      <a:pt x="1522" y="11"/>
                      <a:pt x="1524" y="8"/>
                      <a:pt x="1524" y="6"/>
                    </a:cubicBezTo>
                    <a:lnTo>
                      <a:pt x="1524" y="6"/>
                    </a:lnTo>
                    <a:cubicBezTo>
                      <a:pt x="1524" y="3"/>
                      <a:pt x="1522" y="0"/>
                      <a:pt x="1519" y="0"/>
                    </a:cubicBezTo>
                    <a:lnTo>
                      <a:pt x="5" y="0"/>
                    </a:lnTo>
                    <a:lnTo>
                      <a:pt x="5" y="0"/>
                    </a:lnTo>
                    <a:cubicBezTo>
                      <a:pt x="2" y="0"/>
                      <a:pt x="0" y="3"/>
                      <a:pt x="0" y="6"/>
                    </a:cubicBezTo>
                    <a:lnTo>
                      <a:pt x="0" y="6"/>
                    </a:lnTo>
                    <a:cubicBezTo>
                      <a:pt x="0" y="8"/>
                      <a:pt x="2" y="11"/>
                      <a:pt x="5" y="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9" name="Freeform 150">
                <a:extLst>
                  <a:ext uri="{FF2B5EF4-FFF2-40B4-BE49-F238E27FC236}">
                    <a16:creationId xmlns:a16="http://schemas.microsoft.com/office/drawing/2014/main" id="{68AA66C4-E59D-4C41-B5CC-A0F81909DB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40942" y="8947997"/>
                <a:ext cx="3026610" cy="779997"/>
              </a:xfrm>
              <a:custGeom>
                <a:avLst/>
                <a:gdLst>
                  <a:gd name="T0" fmla="*/ 2212 w 2428"/>
                  <a:gd name="T1" fmla="*/ 623 h 624"/>
                  <a:gd name="T2" fmla="*/ 1078 w 2428"/>
                  <a:gd name="T3" fmla="*/ 623 h 624"/>
                  <a:gd name="T4" fmla="*/ 11 w 2428"/>
                  <a:gd name="T5" fmla="*/ 623 h 624"/>
                  <a:gd name="T6" fmla="*/ 0 w 2428"/>
                  <a:gd name="T7" fmla="*/ 623 h 624"/>
                  <a:gd name="T8" fmla="*/ 0 w 2428"/>
                  <a:gd name="T9" fmla="*/ 572 h 624"/>
                  <a:gd name="T10" fmla="*/ 39 w 2428"/>
                  <a:gd name="T11" fmla="*/ 572 h 624"/>
                  <a:gd name="T12" fmla="*/ 39 w 2428"/>
                  <a:gd name="T13" fmla="*/ 572 h 624"/>
                  <a:gd name="T14" fmla="*/ 42 w 2428"/>
                  <a:gd name="T15" fmla="*/ 51 h 624"/>
                  <a:gd name="T16" fmla="*/ 0 w 2428"/>
                  <a:gd name="T17" fmla="*/ 51 h 624"/>
                  <a:gd name="T18" fmla="*/ 0 w 2428"/>
                  <a:gd name="T19" fmla="*/ 0 h 624"/>
                  <a:gd name="T20" fmla="*/ 11 w 2428"/>
                  <a:gd name="T21" fmla="*/ 0 h 624"/>
                  <a:gd name="T22" fmla="*/ 1078 w 2428"/>
                  <a:gd name="T23" fmla="*/ 0 h 624"/>
                  <a:gd name="T24" fmla="*/ 2212 w 2428"/>
                  <a:gd name="T25" fmla="*/ 0 h 624"/>
                  <a:gd name="T26" fmla="*/ 2212 w 2428"/>
                  <a:gd name="T27" fmla="*/ 0 h 624"/>
                  <a:gd name="T28" fmla="*/ 2212 w 2428"/>
                  <a:gd name="T29" fmla="*/ 62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8" h="624">
                    <a:moveTo>
                      <a:pt x="2212" y="623"/>
                    </a:moveTo>
                    <a:lnTo>
                      <a:pt x="1078" y="623"/>
                    </a:lnTo>
                    <a:lnTo>
                      <a:pt x="11" y="623"/>
                    </a:lnTo>
                    <a:lnTo>
                      <a:pt x="0" y="623"/>
                    </a:lnTo>
                    <a:lnTo>
                      <a:pt x="0" y="572"/>
                    </a:lnTo>
                    <a:lnTo>
                      <a:pt x="39" y="572"/>
                    </a:lnTo>
                    <a:lnTo>
                      <a:pt x="39" y="572"/>
                    </a:lnTo>
                    <a:cubicBezTo>
                      <a:pt x="86" y="479"/>
                      <a:pt x="162" y="269"/>
                      <a:pt x="42" y="51"/>
                    </a:cubicBezTo>
                    <a:lnTo>
                      <a:pt x="0" y="5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078" y="0"/>
                    </a:lnTo>
                    <a:lnTo>
                      <a:pt x="2212" y="0"/>
                    </a:lnTo>
                    <a:lnTo>
                      <a:pt x="2212" y="0"/>
                    </a:lnTo>
                    <a:cubicBezTo>
                      <a:pt x="2427" y="311"/>
                      <a:pt x="2212" y="623"/>
                      <a:pt x="2212" y="6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0" name="Freeform 151">
                <a:extLst>
                  <a:ext uri="{FF2B5EF4-FFF2-40B4-BE49-F238E27FC236}">
                    <a16:creationId xmlns:a16="http://schemas.microsoft.com/office/drawing/2014/main" id="{A3D0EDA3-F26D-BB47-B858-C5DD72ADB0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0381" y="9008417"/>
                <a:ext cx="2784916" cy="648167"/>
              </a:xfrm>
              <a:custGeom>
                <a:avLst/>
                <a:gdLst>
                  <a:gd name="T0" fmla="*/ 2145 w 2235"/>
                  <a:gd name="T1" fmla="*/ 0 h 522"/>
                  <a:gd name="T2" fmla="*/ 3 w 2235"/>
                  <a:gd name="T3" fmla="*/ 0 h 522"/>
                  <a:gd name="T4" fmla="*/ 3 w 2235"/>
                  <a:gd name="T5" fmla="*/ 0 h 522"/>
                  <a:gd name="T6" fmla="*/ 0 w 2235"/>
                  <a:gd name="T7" fmla="*/ 521 h 522"/>
                  <a:gd name="T8" fmla="*/ 2144 w 2235"/>
                  <a:gd name="T9" fmla="*/ 521 h 522"/>
                  <a:gd name="T10" fmla="*/ 2144 w 2235"/>
                  <a:gd name="T11" fmla="*/ 521 h 522"/>
                  <a:gd name="T12" fmla="*/ 2205 w 2235"/>
                  <a:gd name="T13" fmla="*/ 362 h 522"/>
                  <a:gd name="T14" fmla="*/ 2205 w 2235"/>
                  <a:gd name="T15" fmla="*/ 362 h 522"/>
                  <a:gd name="T16" fmla="*/ 2145 w 2235"/>
                  <a:gd name="T17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5" h="522">
                    <a:moveTo>
                      <a:pt x="2145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23" y="218"/>
                      <a:pt x="47" y="428"/>
                      <a:pt x="0" y="521"/>
                    </a:cubicBezTo>
                    <a:lnTo>
                      <a:pt x="2144" y="521"/>
                    </a:lnTo>
                    <a:lnTo>
                      <a:pt x="2144" y="521"/>
                    </a:lnTo>
                    <a:cubicBezTo>
                      <a:pt x="2160" y="492"/>
                      <a:pt x="2188" y="434"/>
                      <a:pt x="2205" y="362"/>
                    </a:cubicBezTo>
                    <a:lnTo>
                      <a:pt x="2205" y="362"/>
                    </a:lnTo>
                    <a:cubicBezTo>
                      <a:pt x="2234" y="232"/>
                      <a:pt x="2214" y="110"/>
                      <a:pt x="214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1" name="Freeform 152">
                <a:extLst>
                  <a:ext uri="{FF2B5EF4-FFF2-40B4-BE49-F238E27FC236}">
                    <a16:creationId xmlns:a16="http://schemas.microsoft.com/office/drawing/2014/main" id="{5583506D-8345-1A4F-B6E2-781952608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0381" y="9008417"/>
                <a:ext cx="2784916" cy="648167"/>
              </a:xfrm>
              <a:custGeom>
                <a:avLst/>
                <a:gdLst>
                  <a:gd name="T0" fmla="*/ 2145 w 2235"/>
                  <a:gd name="T1" fmla="*/ 0 h 522"/>
                  <a:gd name="T2" fmla="*/ 3 w 2235"/>
                  <a:gd name="T3" fmla="*/ 0 h 522"/>
                  <a:gd name="T4" fmla="*/ 3 w 2235"/>
                  <a:gd name="T5" fmla="*/ 0 h 522"/>
                  <a:gd name="T6" fmla="*/ 0 w 2235"/>
                  <a:gd name="T7" fmla="*/ 521 h 522"/>
                  <a:gd name="T8" fmla="*/ 2144 w 2235"/>
                  <a:gd name="T9" fmla="*/ 521 h 522"/>
                  <a:gd name="T10" fmla="*/ 2144 w 2235"/>
                  <a:gd name="T11" fmla="*/ 521 h 522"/>
                  <a:gd name="T12" fmla="*/ 2205 w 2235"/>
                  <a:gd name="T13" fmla="*/ 362 h 522"/>
                  <a:gd name="T14" fmla="*/ 2205 w 2235"/>
                  <a:gd name="T15" fmla="*/ 362 h 522"/>
                  <a:gd name="T16" fmla="*/ 2145 w 2235"/>
                  <a:gd name="T17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5" h="522">
                    <a:moveTo>
                      <a:pt x="2145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23" y="218"/>
                      <a:pt x="47" y="428"/>
                      <a:pt x="0" y="521"/>
                    </a:cubicBezTo>
                    <a:lnTo>
                      <a:pt x="2144" y="521"/>
                    </a:lnTo>
                    <a:lnTo>
                      <a:pt x="2144" y="521"/>
                    </a:lnTo>
                    <a:cubicBezTo>
                      <a:pt x="2160" y="492"/>
                      <a:pt x="2188" y="434"/>
                      <a:pt x="2205" y="362"/>
                    </a:cubicBezTo>
                    <a:lnTo>
                      <a:pt x="2205" y="362"/>
                    </a:lnTo>
                    <a:cubicBezTo>
                      <a:pt x="2234" y="232"/>
                      <a:pt x="2214" y="110"/>
                      <a:pt x="2145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2" name="Freeform 153">
                <a:extLst>
                  <a:ext uri="{FF2B5EF4-FFF2-40B4-BE49-F238E27FC236}">
                    <a16:creationId xmlns:a16="http://schemas.microsoft.com/office/drawing/2014/main" id="{C90F280D-9F2E-4E4A-9209-3FCA2006A9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8394" y="8947997"/>
                <a:ext cx="2680554" cy="779997"/>
              </a:xfrm>
              <a:custGeom>
                <a:avLst/>
                <a:gdLst>
                  <a:gd name="T0" fmla="*/ 1933 w 2150"/>
                  <a:gd name="T1" fmla="*/ 623 h 624"/>
                  <a:gd name="T2" fmla="*/ 0 w 2150"/>
                  <a:gd name="T3" fmla="*/ 623 h 624"/>
                  <a:gd name="T4" fmla="*/ 0 w 2150"/>
                  <a:gd name="T5" fmla="*/ 623 h 624"/>
                  <a:gd name="T6" fmla="*/ 0 w 2150"/>
                  <a:gd name="T7" fmla="*/ 0 h 624"/>
                  <a:gd name="T8" fmla="*/ 1933 w 2150"/>
                  <a:gd name="T9" fmla="*/ 0 h 624"/>
                  <a:gd name="T10" fmla="*/ 1933 w 2150"/>
                  <a:gd name="T11" fmla="*/ 0 h 624"/>
                  <a:gd name="T12" fmla="*/ 1933 w 2150"/>
                  <a:gd name="T13" fmla="*/ 62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0" h="624">
                    <a:moveTo>
                      <a:pt x="1933" y="623"/>
                    </a:moveTo>
                    <a:lnTo>
                      <a:pt x="0" y="623"/>
                    </a:lnTo>
                    <a:lnTo>
                      <a:pt x="0" y="623"/>
                    </a:lnTo>
                    <a:cubicBezTo>
                      <a:pt x="0" y="623"/>
                      <a:pt x="215" y="311"/>
                      <a:pt x="0" y="0"/>
                    </a:cubicBezTo>
                    <a:lnTo>
                      <a:pt x="1933" y="0"/>
                    </a:lnTo>
                    <a:lnTo>
                      <a:pt x="1933" y="0"/>
                    </a:lnTo>
                    <a:cubicBezTo>
                      <a:pt x="2149" y="311"/>
                      <a:pt x="1933" y="623"/>
                      <a:pt x="1933" y="62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3" name="Freeform 154">
                <a:extLst>
                  <a:ext uri="{FF2B5EF4-FFF2-40B4-BE49-F238E27FC236}">
                    <a16:creationId xmlns:a16="http://schemas.microsoft.com/office/drawing/2014/main" id="{8B3A0D3B-A698-624F-A992-D111ABCF3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8394" y="8947997"/>
                <a:ext cx="2680554" cy="779997"/>
              </a:xfrm>
              <a:custGeom>
                <a:avLst/>
                <a:gdLst>
                  <a:gd name="T0" fmla="*/ 1933 w 2150"/>
                  <a:gd name="T1" fmla="*/ 623 h 624"/>
                  <a:gd name="T2" fmla="*/ 0 w 2150"/>
                  <a:gd name="T3" fmla="*/ 623 h 624"/>
                  <a:gd name="T4" fmla="*/ 0 w 2150"/>
                  <a:gd name="T5" fmla="*/ 623 h 624"/>
                  <a:gd name="T6" fmla="*/ 0 w 2150"/>
                  <a:gd name="T7" fmla="*/ 0 h 624"/>
                  <a:gd name="T8" fmla="*/ 1933 w 2150"/>
                  <a:gd name="T9" fmla="*/ 0 h 624"/>
                  <a:gd name="T10" fmla="*/ 1933 w 2150"/>
                  <a:gd name="T11" fmla="*/ 0 h 624"/>
                  <a:gd name="T12" fmla="*/ 1933 w 2150"/>
                  <a:gd name="T13" fmla="*/ 62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50" h="624">
                    <a:moveTo>
                      <a:pt x="1933" y="623"/>
                    </a:moveTo>
                    <a:lnTo>
                      <a:pt x="0" y="623"/>
                    </a:lnTo>
                    <a:lnTo>
                      <a:pt x="0" y="623"/>
                    </a:lnTo>
                    <a:cubicBezTo>
                      <a:pt x="0" y="623"/>
                      <a:pt x="215" y="311"/>
                      <a:pt x="0" y="0"/>
                    </a:cubicBezTo>
                    <a:lnTo>
                      <a:pt x="1933" y="0"/>
                    </a:lnTo>
                    <a:lnTo>
                      <a:pt x="1933" y="0"/>
                    </a:lnTo>
                    <a:cubicBezTo>
                      <a:pt x="2149" y="311"/>
                      <a:pt x="1933" y="623"/>
                      <a:pt x="1933" y="62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4" name="Freeform 155">
                <a:extLst>
                  <a:ext uri="{FF2B5EF4-FFF2-40B4-BE49-F238E27FC236}">
                    <a16:creationId xmlns:a16="http://schemas.microsoft.com/office/drawing/2014/main" id="{DE85F188-3B43-1F42-A287-5A2F0FEC69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3881" y="9145743"/>
                <a:ext cx="60420" cy="406477"/>
              </a:xfrm>
              <a:custGeom>
                <a:avLst/>
                <a:gdLst>
                  <a:gd name="T0" fmla="*/ 6 w 50"/>
                  <a:gd name="T1" fmla="*/ 325 h 326"/>
                  <a:gd name="T2" fmla="*/ 6 w 50"/>
                  <a:gd name="T3" fmla="*/ 325 h 326"/>
                  <a:gd name="T4" fmla="*/ 4 w 50"/>
                  <a:gd name="T5" fmla="*/ 325 h 326"/>
                  <a:gd name="T6" fmla="*/ 4 w 50"/>
                  <a:gd name="T7" fmla="*/ 325 h 326"/>
                  <a:gd name="T8" fmla="*/ 1 w 50"/>
                  <a:gd name="T9" fmla="*/ 318 h 326"/>
                  <a:gd name="T10" fmla="*/ 1 w 50"/>
                  <a:gd name="T11" fmla="*/ 318 h 326"/>
                  <a:gd name="T12" fmla="*/ 11 w 50"/>
                  <a:gd name="T13" fmla="*/ 7 h 326"/>
                  <a:gd name="T14" fmla="*/ 11 w 50"/>
                  <a:gd name="T15" fmla="*/ 7 h 326"/>
                  <a:gd name="T16" fmla="*/ 15 w 50"/>
                  <a:gd name="T17" fmla="*/ 0 h 326"/>
                  <a:gd name="T18" fmla="*/ 15 w 50"/>
                  <a:gd name="T19" fmla="*/ 0 h 326"/>
                  <a:gd name="T20" fmla="*/ 21 w 50"/>
                  <a:gd name="T21" fmla="*/ 4 h 326"/>
                  <a:gd name="T22" fmla="*/ 21 w 50"/>
                  <a:gd name="T23" fmla="*/ 4 h 326"/>
                  <a:gd name="T24" fmla="*/ 11 w 50"/>
                  <a:gd name="T25" fmla="*/ 321 h 326"/>
                  <a:gd name="T26" fmla="*/ 11 w 50"/>
                  <a:gd name="T27" fmla="*/ 321 h 326"/>
                  <a:gd name="T28" fmla="*/ 6 w 50"/>
                  <a:gd name="T29" fmla="*/ 32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326">
                    <a:moveTo>
                      <a:pt x="6" y="325"/>
                    </a:moveTo>
                    <a:lnTo>
                      <a:pt x="6" y="325"/>
                    </a:lnTo>
                    <a:cubicBezTo>
                      <a:pt x="5" y="325"/>
                      <a:pt x="5" y="325"/>
                      <a:pt x="4" y="325"/>
                    </a:cubicBezTo>
                    <a:lnTo>
                      <a:pt x="4" y="325"/>
                    </a:lnTo>
                    <a:cubicBezTo>
                      <a:pt x="1" y="324"/>
                      <a:pt x="0" y="321"/>
                      <a:pt x="1" y="318"/>
                    </a:cubicBezTo>
                    <a:lnTo>
                      <a:pt x="1" y="318"/>
                    </a:lnTo>
                    <a:cubicBezTo>
                      <a:pt x="35" y="211"/>
                      <a:pt x="38" y="106"/>
                      <a:pt x="11" y="7"/>
                    </a:cubicBezTo>
                    <a:lnTo>
                      <a:pt x="11" y="7"/>
                    </a:lnTo>
                    <a:cubicBezTo>
                      <a:pt x="10" y="4"/>
                      <a:pt x="12" y="1"/>
                      <a:pt x="15" y="0"/>
                    </a:cubicBezTo>
                    <a:lnTo>
                      <a:pt x="15" y="0"/>
                    </a:lnTo>
                    <a:cubicBezTo>
                      <a:pt x="17" y="0"/>
                      <a:pt x="20" y="1"/>
                      <a:pt x="21" y="4"/>
                    </a:cubicBezTo>
                    <a:lnTo>
                      <a:pt x="21" y="4"/>
                    </a:lnTo>
                    <a:cubicBezTo>
                      <a:pt x="49" y="105"/>
                      <a:pt x="45" y="212"/>
                      <a:pt x="11" y="321"/>
                    </a:cubicBezTo>
                    <a:lnTo>
                      <a:pt x="11" y="321"/>
                    </a:lnTo>
                    <a:cubicBezTo>
                      <a:pt x="10" y="324"/>
                      <a:pt x="8" y="325"/>
                      <a:pt x="6" y="3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5" name="Freeform 156">
                <a:extLst>
                  <a:ext uri="{FF2B5EF4-FFF2-40B4-BE49-F238E27FC236}">
                    <a16:creationId xmlns:a16="http://schemas.microsoft.com/office/drawing/2014/main" id="{27641F51-0263-4547-89AD-3D3C091DB6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36563" y="9145743"/>
                <a:ext cx="60420" cy="406477"/>
              </a:xfrm>
              <a:custGeom>
                <a:avLst/>
                <a:gdLst>
                  <a:gd name="T0" fmla="*/ 6 w 50"/>
                  <a:gd name="T1" fmla="*/ 325 h 326"/>
                  <a:gd name="T2" fmla="*/ 6 w 50"/>
                  <a:gd name="T3" fmla="*/ 325 h 326"/>
                  <a:gd name="T4" fmla="*/ 4 w 50"/>
                  <a:gd name="T5" fmla="*/ 325 h 326"/>
                  <a:gd name="T6" fmla="*/ 4 w 50"/>
                  <a:gd name="T7" fmla="*/ 325 h 326"/>
                  <a:gd name="T8" fmla="*/ 1 w 50"/>
                  <a:gd name="T9" fmla="*/ 318 h 326"/>
                  <a:gd name="T10" fmla="*/ 1 w 50"/>
                  <a:gd name="T11" fmla="*/ 318 h 326"/>
                  <a:gd name="T12" fmla="*/ 11 w 50"/>
                  <a:gd name="T13" fmla="*/ 7 h 326"/>
                  <a:gd name="T14" fmla="*/ 11 w 50"/>
                  <a:gd name="T15" fmla="*/ 7 h 326"/>
                  <a:gd name="T16" fmla="*/ 14 w 50"/>
                  <a:gd name="T17" fmla="*/ 0 h 326"/>
                  <a:gd name="T18" fmla="*/ 14 w 50"/>
                  <a:gd name="T19" fmla="*/ 0 h 326"/>
                  <a:gd name="T20" fmla="*/ 21 w 50"/>
                  <a:gd name="T21" fmla="*/ 4 h 326"/>
                  <a:gd name="T22" fmla="*/ 21 w 50"/>
                  <a:gd name="T23" fmla="*/ 4 h 326"/>
                  <a:gd name="T24" fmla="*/ 11 w 50"/>
                  <a:gd name="T25" fmla="*/ 321 h 326"/>
                  <a:gd name="T26" fmla="*/ 11 w 50"/>
                  <a:gd name="T27" fmla="*/ 321 h 326"/>
                  <a:gd name="T28" fmla="*/ 6 w 50"/>
                  <a:gd name="T29" fmla="*/ 325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326">
                    <a:moveTo>
                      <a:pt x="6" y="325"/>
                    </a:moveTo>
                    <a:lnTo>
                      <a:pt x="6" y="325"/>
                    </a:lnTo>
                    <a:cubicBezTo>
                      <a:pt x="5" y="325"/>
                      <a:pt x="5" y="325"/>
                      <a:pt x="4" y="325"/>
                    </a:cubicBezTo>
                    <a:lnTo>
                      <a:pt x="4" y="325"/>
                    </a:lnTo>
                    <a:cubicBezTo>
                      <a:pt x="2" y="324"/>
                      <a:pt x="0" y="321"/>
                      <a:pt x="1" y="318"/>
                    </a:cubicBezTo>
                    <a:lnTo>
                      <a:pt x="1" y="318"/>
                    </a:lnTo>
                    <a:cubicBezTo>
                      <a:pt x="35" y="211"/>
                      <a:pt x="38" y="106"/>
                      <a:pt x="11" y="7"/>
                    </a:cubicBezTo>
                    <a:lnTo>
                      <a:pt x="11" y="7"/>
                    </a:lnTo>
                    <a:cubicBezTo>
                      <a:pt x="10" y="4"/>
                      <a:pt x="11" y="1"/>
                      <a:pt x="14" y="0"/>
                    </a:cubicBezTo>
                    <a:lnTo>
                      <a:pt x="14" y="0"/>
                    </a:lnTo>
                    <a:cubicBezTo>
                      <a:pt x="17" y="0"/>
                      <a:pt x="21" y="1"/>
                      <a:pt x="21" y="4"/>
                    </a:cubicBezTo>
                    <a:lnTo>
                      <a:pt x="21" y="4"/>
                    </a:lnTo>
                    <a:cubicBezTo>
                      <a:pt x="49" y="105"/>
                      <a:pt x="45" y="212"/>
                      <a:pt x="11" y="321"/>
                    </a:cubicBezTo>
                    <a:lnTo>
                      <a:pt x="11" y="321"/>
                    </a:lnTo>
                    <a:cubicBezTo>
                      <a:pt x="10" y="324"/>
                      <a:pt x="8" y="325"/>
                      <a:pt x="6" y="325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6" name="Freeform 157">
                <a:extLst>
                  <a:ext uri="{FF2B5EF4-FFF2-40B4-BE49-F238E27FC236}">
                    <a16:creationId xmlns:a16="http://schemas.microsoft.com/office/drawing/2014/main" id="{F0DE4DD5-6429-1F49-B2F6-60A6CBEA69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73883" y="9151233"/>
                <a:ext cx="1104082" cy="389999"/>
              </a:xfrm>
              <a:custGeom>
                <a:avLst/>
                <a:gdLst>
                  <a:gd name="T0" fmla="*/ 851 w 886"/>
                  <a:gd name="T1" fmla="*/ 0 h 315"/>
                  <a:gd name="T2" fmla="*/ 10 w 886"/>
                  <a:gd name="T3" fmla="*/ 0 h 315"/>
                  <a:gd name="T4" fmla="*/ 10 w 886"/>
                  <a:gd name="T5" fmla="*/ 0 h 315"/>
                  <a:gd name="T6" fmla="*/ 0 w 886"/>
                  <a:gd name="T7" fmla="*/ 314 h 315"/>
                  <a:gd name="T8" fmla="*/ 841 w 886"/>
                  <a:gd name="T9" fmla="*/ 314 h 315"/>
                  <a:gd name="T10" fmla="*/ 841 w 886"/>
                  <a:gd name="T11" fmla="*/ 314 h 315"/>
                  <a:gd name="T12" fmla="*/ 851 w 886"/>
                  <a:gd name="T1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86" h="315">
                    <a:moveTo>
                      <a:pt x="851" y="0"/>
                    </a:moveTo>
                    <a:lnTo>
                      <a:pt x="10" y="0"/>
                    </a:lnTo>
                    <a:lnTo>
                      <a:pt x="10" y="0"/>
                    </a:lnTo>
                    <a:cubicBezTo>
                      <a:pt x="43" y="120"/>
                      <a:pt x="27" y="230"/>
                      <a:pt x="0" y="314"/>
                    </a:cubicBezTo>
                    <a:lnTo>
                      <a:pt x="841" y="314"/>
                    </a:lnTo>
                    <a:lnTo>
                      <a:pt x="841" y="314"/>
                    </a:lnTo>
                    <a:cubicBezTo>
                      <a:pt x="867" y="230"/>
                      <a:pt x="885" y="120"/>
                      <a:pt x="851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2B9A3A79-D144-2446-A123-EA871FC0E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7844" y="9134753"/>
                <a:ext cx="2179449" cy="394200"/>
              </a:xfrm>
              <a:custGeom>
                <a:avLst/>
                <a:gdLst>
                  <a:gd name="connsiteX0" fmla="*/ 9981 w 2179449"/>
                  <a:gd name="connsiteY0" fmla="*/ 373521 h 394200"/>
                  <a:gd name="connsiteX1" fmla="*/ 1286351 w 2179449"/>
                  <a:gd name="connsiteY1" fmla="*/ 373521 h 394200"/>
                  <a:gd name="connsiteX2" fmla="*/ 1295084 w 2179449"/>
                  <a:gd name="connsiteY2" fmla="*/ 383860 h 394200"/>
                  <a:gd name="connsiteX3" fmla="*/ 1286351 w 2179449"/>
                  <a:gd name="connsiteY3" fmla="*/ 394200 h 394200"/>
                  <a:gd name="connsiteX4" fmla="*/ 9981 w 2179449"/>
                  <a:gd name="connsiteY4" fmla="*/ 394200 h 394200"/>
                  <a:gd name="connsiteX5" fmla="*/ 0 w 2179449"/>
                  <a:gd name="connsiteY5" fmla="*/ 383860 h 394200"/>
                  <a:gd name="connsiteX6" fmla="*/ 9981 w 2179449"/>
                  <a:gd name="connsiteY6" fmla="*/ 373521 h 394200"/>
                  <a:gd name="connsiteX7" fmla="*/ 1504029 w 2179449"/>
                  <a:gd name="connsiteY7" fmla="*/ 263662 h 394200"/>
                  <a:gd name="connsiteX8" fmla="*/ 2169498 w 2179449"/>
                  <a:gd name="connsiteY8" fmla="*/ 263662 h 394200"/>
                  <a:gd name="connsiteX9" fmla="*/ 2179449 w 2179449"/>
                  <a:gd name="connsiteY9" fmla="*/ 273274 h 394200"/>
                  <a:gd name="connsiteX10" fmla="*/ 2169498 w 2179449"/>
                  <a:gd name="connsiteY10" fmla="*/ 284260 h 394200"/>
                  <a:gd name="connsiteX11" fmla="*/ 1504029 w 2179449"/>
                  <a:gd name="connsiteY11" fmla="*/ 284260 h 394200"/>
                  <a:gd name="connsiteX12" fmla="*/ 1494078 w 2179449"/>
                  <a:gd name="connsiteY12" fmla="*/ 273274 h 394200"/>
                  <a:gd name="connsiteX13" fmla="*/ 1504029 w 2179449"/>
                  <a:gd name="connsiteY13" fmla="*/ 263662 h 394200"/>
                  <a:gd name="connsiteX14" fmla="*/ 618447 w 2179449"/>
                  <a:gd name="connsiteY14" fmla="*/ 0 h 394200"/>
                  <a:gd name="connsiteX15" fmla="*/ 1823415 w 2179449"/>
                  <a:gd name="connsiteY15" fmla="*/ 0 h 394200"/>
                  <a:gd name="connsiteX16" fmla="*/ 1833394 w 2179449"/>
                  <a:gd name="connsiteY16" fmla="*/ 10339 h 394200"/>
                  <a:gd name="connsiteX17" fmla="*/ 1823415 w 2179449"/>
                  <a:gd name="connsiteY17" fmla="*/ 20679 h 394200"/>
                  <a:gd name="connsiteX18" fmla="*/ 618447 w 2179449"/>
                  <a:gd name="connsiteY18" fmla="*/ 20679 h 394200"/>
                  <a:gd name="connsiteX19" fmla="*/ 609715 w 2179449"/>
                  <a:gd name="connsiteY19" fmla="*/ 10339 h 394200"/>
                  <a:gd name="connsiteX20" fmla="*/ 618447 w 2179449"/>
                  <a:gd name="connsiteY20" fmla="*/ 0 h 394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79449" h="394200">
                    <a:moveTo>
                      <a:pt x="9981" y="373521"/>
                    </a:moveTo>
                    <a:lnTo>
                      <a:pt x="1286351" y="373521"/>
                    </a:lnTo>
                    <a:cubicBezTo>
                      <a:pt x="1291341" y="373521"/>
                      <a:pt x="1295084" y="378691"/>
                      <a:pt x="1295084" y="383860"/>
                    </a:cubicBezTo>
                    <a:cubicBezTo>
                      <a:pt x="1295084" y="389030"/>
                      <a:pt x="1291341" y="394200"/>
                      <a:pt x="1286351" y="394200"/>
                    </a:cubicBezTo>
                    <a:lnTo>
                      <a:pt x="9981" y="394200"/>
                    </a:lnTo>
                    <a:cubicBezTo>
                      <a:pt x="4991" y="394200"/>
                      <a:pt x="0" y="389030"/>
                      <a:pt x="0" y="383860"/>
                    </a:cubicBezTo>
                    <a:cubicBezTo>
                      <a:pt x="0" y="378691"/>
                      <a:pt x="4991" y="373521"/>
                      <a:pt x="9981" y="373521"/>
                    </a:cubicBezTo>
                    <a:close/>
                    <a:moveTo>
                      <a:pt x="1504029" y="263662"/>
                    </a:moveTo>
                    <a:lnTo>
                      <a:pt x="2169498" y="263662"/>
                    </a:lnTo>
                    <a:cubicBezTo>
                      <a:pt x="2175718" y="263662"/>
                      <a:pt x="2179449" y="267782"/>
                      <a:pt x="2179449" y="273274"/>
                    </a:cubicBezTo>
                    <a:cubicBezTo>
                      <a:pt x="2179449" y="280140"/>
                      <a:pt x="2175718" y="284260"/>
                      <a:pt x="2169498" y="284260"/>
                    </a:cubicBezTo>
                    <a:lnTo>
                      <a:pt x="1504029" y="284260"/>
                    </a:lnTo>
                    <a:cubicBezTo>
                      <a:pt x="1499053" y="284260"/>
                      <a:pt x="1494078" y="280140"/>
                      <a:pt x="1494078" y="273274"/>
                    </a:cubicBezTo>
                    <a:cubicBezTo>
                      <a:pt x="1494078" y="267782"/>
                      <a:pt x="1499053" y="263662"/>
                      <a:pt x="1504029" y="263662"/>
                    </a:cubicBezTo>
                    <a:close/>
                    <a:moveTo>
                      <a:pt x="618447" y="0"/>
                    </a:moveTo>
                    <a:lnTo>
                      <a:pt x="1823415" y="0"/>
                    </a:lnTo>
                    <a:cubicBezTo>
                      <a:pt x="1829652" y="0"/>
                      <a:pt x="1833394" y="5170"/>
                      <a:pt x="1833394" y="10339"/>
                    </a:cubicBezTo>
                    <a:cubicBezTo>
                      <a:pt x="1833394" y="15509"/>
                      <a:pt x="1829652" y="20679"/>
                      <a:pt x="1823415" y="20679"/>
                    </a:cubicBezTo>
                    <a:lnTo>
                      <a:pt x="618447" y="20679"/>
                    </a:lnTo>
                    <a:cubicBezTo>
                      <a:pt x="613457" y="20679"/>
                      <a:pt x="609715" y="15509"/>
                      <a:pt x="609715" y="10339"/>
                    </a:cubicBezTo>
                    <a:cubicBezTo>
                      <a:pt x="609715" y="5170"/>
                      <a:pt x="613457" y="0"/>
                      <a:pt x="618447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8" name="Freeform 161">
                <a:extLst>
                  <a:ext uri="{FF2B5EF4-FFF2-40B4-BE49-F238E27FC236}">
                    <a16:creationId xmlns:a16="http://schemas.microsoft.com/office/drawing/2014/main" id="{21A2A60D-78FA-3F49-ADDD-41F891ACB1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8955" y="9629120"/>
                <a:ext cx="675629" cy="16477"/>
              </a:xfrm>
              <a:custGeom>
                <a:avLst/>
                <a:gdLst>
                  <a:gd name="T0" fmla="*/ 535 w 541"/>
                  <a:gd name="T1" fmla="*/ 11 h 12"/>
                  <a:gd name="T2" fmla="*/ 6 w 541"/>
                  <a:gd name="T3" fmla="*/ 11 h 12"/>
                  <a:gd name="T4" fmla="*/ 6 w 541"/>
                  <a:gd name="T5" fmla="*/ 11 h 12"/>
                  <a:gd name="T6" fmla="*/ 0 w 541"/>
                  <a:gd name="T7" fmla="*/ 5 h 12"/>
                  <a:gd name="T8" fmla="*/ 0 w 541"/>
                  <a:gd name="T9" fmla="*/ 5 h 12"/>
                  <a:gd name="T10" fmla="*/ 6 w 541"/>
                  <a:gd name="T11" fmla="*/ 0 h 12"/>
                  <a:gd name="T12" fmla="*/ 535 w 541"/>
                  <a:gd name="T13" fmla="*/ 0 h 12"/>
                  <a:gd name="T14" fmla="*/ 535 w 541"/>
                  <a:gd name="T15" fmla="*/ 0 h 12"/>
                  <a:gd name="T16" fmla="*/ 540 w 541"/>
                  <a:gd name="T17" fmla="*/ 5 h 12"/>
                  <a:gd name="T18" fmla="*/ 540 w 541"/>
                  <a:gd name="T19" fmla="*/ 5 h 12"/>
                  <a:gd name="T20" fmla="*/ 535 w 541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1" h="12">
                    <a:moveTo>
                      <a:pt x="535" y="11"/>
                    </a:moveTo>
                    <a:lnTo>
                      <a:pt x="6" y="11"/>
                    </a:lnTo>
                    <a:lnTo>
                      <a:pt x="6" y="11"/>
                    </a:lnTo>
                    <a:cubicBezTo>
                      <a:pt x="3" y="11"/>
                      <a:pt x="0" y="8"/>
                      <a:pt x="0" y="5"/>
                    </a:cubicBezTo>
                    <a:lnTo>
                      <a:pt x="0" y="5"/>
                    </a:lnTo>
                    <a:cubicBezTo>
                      <a:pt x="0" y="2"/>
                      <a:pt x="3" y="0"/>
                      <a:pt x="6" y="0"/>
                    </a:cubicBezTo>
                    <a:lnTo>
                      <a:pt x="535" y="0"/>
                    </a:lnTo>
                    <a:lnTo>
                      <a:pt x="535" y="0"/>
                    </a:lnTo>
                    <a:cubicBezTo>
                      <a:pt x="538" y="0"/>
                      <a:pt x="540" y="2"/>
                      <a:pt x="540" y="5"/>
                    </a:cubicBezTo>
                    <a:lnTo>
                      <a:pt x="540" y="5"/>
                    </a:lnTo>
                    <a:cubicBezTo>
                      <a:pt x="540" y="8"/>
                      <a:pt x="538" y="11"/>
                      <a:pt x="535" y="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9" name="Freeform 162">
                <a:extLst>
                  <a:ext uri="{FF2B5EF4-FFF2-40B4-BE49-F238E27FC236}">
                    <a16:creationId xmlns:a16="http://schemas.microsoft.com/office/drawing/2014/main" id="{A22336BD-F626-E145-BD1A-E7E5CB606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8408" y="7679126"/>
                <a:ext cx="2686048" cy="779997"/>
              </a:xfrm>
              <a:custGeom>
                <a:avLst/>
                <a:gdLst>
                  <a:gd name="T0" fmla="*/ 1940 w 2157"/>
                  <a:gd name="T1" fmla="*/ 623 h 624"/>
                  <a:gd name="T2" fmla="*/ 807 w 2157"/>
                  <a:gd name="T3" fmla="*/ 623 h 624"/>
                  <a:gd name="T4" fmla="*/ 11 w 2157"/>
                  <a:gd name="T5" fmla="*/ 623 h 624"/>
                  <a:gd name="T6" fmla="*/ 0 w 2157"/>
                  <a:gd name="T7" fmla="*/ 623 h 624"/>
                  <a:gd name="T8" fmla="*/ 0 w 2157"/>
                  <a:gd name="T9" fmla="*/ 572 h 624"/>
                  <a:gd name="T10" fmla="*/ 40 w 2157"/>
                  <a:gd name="T11" fmla="*/ 572 h 624"/>
                  <a:gd name="T12" fmla="*/ 40 w 2157"/>
                  <a:gd name="T13" fmla="*/ 572 h 624"/>
                  <a:gd name="T14" fmla="*/ 43 w 2157"/>
                  <a:gd name="T15" fmla="*/ 51 h 624"/>
                  <a:gd name="T16" fmla="*/ 0 w 2157"/>
                  <a:gd name="T17" fmla="*/ 51 h 624"/>
                  <a:gd name="T18" fmla="*/ 0 w 2157"/>
                  <a:gd name="T19" fmla="*/ 0 h 624"/>
                  <a:gd name="T20" fmla="*/ 11 w 2157"/>
                  <a:gd name="T21" fmla="*/ 0 h 624"/>
                  <a:gd name="T22" fmla="*/ 807 w 2157"/>
                  <a:gd name="T23" fmla="*/ 0 h 624"/>
                  <a:gd name="T24" fmla="*/ 1940 w 2157"/>
                  <a:gd name="T25" fmla="*/ 0 h 624"/>
                  <a:gd name="T26" fmla="*/ 1940 w 2157"/>
                  <a:gd name="T27" fmla="*/ 0 h 624"/>
                  <a:gd name="T28" fmla="*/ 1940 w 2157"/>
                  <a:gd name="T29" fmla="*/ 62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7" h="624">
                    <a:moveTo>
                      <a:pt x="1940" y="623"/>
                    </a:moveTo>
                    <a:lnTo>
                      <a:pt x="807" y="623"/>
                    </a:lnTo>
                    <a:lnTo>
                      <a:pt x="11" y="623"/>
                    </a:lnTo>
                    <a:lnTo>
                      <a:pt x="0" y="623"/>
                    </a:lnTo>
                    <a:lnTo>
                      <a:pt x="0" y="572"/>
                    </a:lnTo>
                    <a:lnTo>
                      <a:pt x="40" y="572"/>
                    </a:lnTo>
                    <a:lnTo>
                      <a:pt x="40" y="572"/>
                    </a:lnTo>
                    <a:cubicBezTo>
                      <a:pt x="87" y="479"/>
                      <a:pt x="162" y="269"/>
                      <a:pt x="43" y="51"/>
                    </a:cubicBezTo>
                    <a:lnTo>
                      <a:pt x="0" y="51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807" y="0"/>
                    </a:lnTo>
                    <a:lnTo>
                      <a:pt x="1940" y="0"/>
                    </a:lnTo>
                    <a:lnTo>
                      <a:pt x="1940" y="0"/>
                    </a:lnTo>
                    <a:cubicBezTo>
                      <a:pt x="2156" y="311"/>
                      <a:pt x="1940" y="623"/>
                      <a:pt x="1940" y="62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0" name="Freeform 163">
                <a:extLst>
                  <a:ext uri="{FF2B5EF4-FFF2-40B4-BE49-F238E27FC236}">
                    <a16:creationId xmlns:a16="http://schemas.microsoft.com/office/drawing/2014/main" id="{44BB25B3-AB8C-A447-BCFD-3E3510F43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7847" y="7739550"/>
                <a:ext cx="2444355" cy="648167"/>
              </a:xfrm>
              <a:custGeom>
                <a:avLst/>
                <a:gdLst>
                  <a:gd name="T0" fmla="*/ 1873 w 1962"/>
                  <a:gd name="T1" fmla="*/ 0 h 522"/>
                  <a:gd name="T2" fmla="*/ 3 w 1962"/>
                  <a:gd name="T3" fmla="*/ 0 h 522"/>
                  <a:gd name="T4" fmla="*/ 3 w 1962"/>
                  <a:gd name="T5" fmla="*/ 0 h 522"/>
                  <a:gd name="T6" fmla="*/ 0 w 1962"/>
                  <a:gd name="T7" fmla="*/ 521 h 522"/>
                  <a:gd name="T8" fmla="*/ 1872 w 1962"/>
                  <a:gd name="T9" fmla="*/ 521 h 522"/>
                  <a:gd name="T10" fmla="*/ 1872 w 1962"/>
                  <a:gd name="T11" fmla="*/ 521 h 522"/>
                  <a:gd name="T12" fmla="*/ 1932 w 1962"/>
                  <a:gd name="T13" fmla="*/ 362 h 522"/>
                  <a:gd name="T14" fmla="*/ 1932 w 1962"/>
                  <a:gd name="T15" fmla="*/ 362 h 522"/>
                  <a:gd name="T16" fmla="*/ 1873 w 1962"/>
                  <a:gd name="T17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2" h="522">
                    <a:moveTo>
                      <a:pt x="187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22" y="218"/>
                      <a:pt x="47" y="428"/>
                      <a:pt x="0" y="521"/>
                    </a:cubicBezTo>
                    <a:lnTo>
                      <a:pt x="1872" y="521"/>
                    </a:lnTo>
                    <a:lnTo>
                      <a:pt x="1872" y="521"/>
                    </a:lnTo>
                    <a:cubicBezTo>
                      <a:pt x="1888" y="492"/>
                      <a:pt x="1916" y="435"/>
                      <a:pt x="1932" y="362"/>
                    </a:cubicBezTo>
                    <a:lnTo>
                      <a:pt x="1932" y="362"/>
                    </a:lnTo>
                    <a:cubicBezTo>
                      <a:pt x="1961" y="232"/>
                      <a:pt x="1941" y="110"/>
                      <a:pt x="18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1" name="Freeform 164">
                <a:extLst>
                  <a:ext uri="{FF2B5EF4-FFF2-40B4-BE49-F238E27FC236}">
                    <a16:creationId xmlns:a16="http://schemas.microsoft.com/office/drawing/2014/main" id="{CCBF9A61-C412-3449-9A52-283F590B9D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7847" y="7739550"/>
                <a:ext cx="2444355" cy="648167"/>
              </a:xfrm>
              <a:custGeom>
                <a:avLst/>
                <a:gdLst>
                  <a:gd name="T0" fmla="*/ 1873 w 1962"/>
                  <a:gd name="T1" fmla="*/ 0 h 522"/>
                  <a:gd name="T2" fmla="*/ 3 w 1962"/>
                  <a:gd name="T3" fmla="*/ 0 h 522"/>
                  <a:gd name="T4" fmla="*/ 3 w 1962"/>
                  <a:gd name="T5" fmla="*/ 0 h 522"/>
                  <a:gd name="T6" fmla="*/ 0 w 1962"/>
                  <a:gd name="T7" fmla="*/ 521 h 522"/>
                  <a:gd name="T8" fmla="*/ 1872 w 1962"/>
                  <a:gd name="T9" fmla="*/ 521 h 522"/>
                  <a:gd name="T10" fmla="*/ 1872 w 1962"/>
                  <a:gd name="T11" fmla="*/ 521 h 522"/>
                  <a:gd name="T12" fmla="*/ 1932 w 1962"/>
                  <a:gd name="T13" fmla="*/ 362 h 522"/>
                  <a:gd name="T14" fmla="*/ 1932 w 1962"/>
                  <a:gd name="T15" fmla="*/ 362 h 522"/>
                  <a:gd name="T16" fmla="*/ 1873 w 1962"/>
                  <a:gd name="T17" fmla="*/ 0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2" h="522">
                    <a:moveTo>
                      <a:pt x="1873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22" y="218"/>
                      <a:pt x="47" y="428"/>
                      <a:pt x="0" y="521"/>
                    </a:cubicBezTo>
                    <a:lnTo>
                      <a:pt x="1872" y="521"/>
                    </a:lnTo>
                    <a:lnTo>
                      <a:pt x="1872" y="521"/>
                    </a:lnTo>
                    <a:cubicBezTo>
                      <a:pt x="1888" y="492"/>
                      <a:pt x="1916" y="435"/>
                      <a:pt x="1932" y="362"/>
                    </a:cubicBezTo>
                    <a:lnTo>
                      <a:pt x="1932" y="362"/>
                    </a:lnTo>
                    <a:cubicBezTo>
                      <a:pt x="1961" y="232"/>
                      <a:pt x="1941" y="110"/>
                      <a:pt x="1873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2" name="Freeform 165">
                <a:extLst>
                  <a:ext uri="{FF2B5EF4-FFF2-40B4-BE49-F238E27FC236}">
                    <a16:creationId xmlns:a16="http://schemas.microsoft.com/office/drawing/2014/main" id="{13AF247E-2FA8-1843-BE59-22ED82FBE8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5302" y="7679126"/>
                <a:ext cx="3246328" cy="779997"/>
              </a:xfrm>
              <a:custGeom>
                <a:avLst/>
                <a:gdLst>
                  <a:gd name="T0" fmla="*/ 2387 w 2604"/>
                  <a:gd name="T1" fmla="*/ 623 h 624"/>
                  <a:gd name="T2" fmla="*/ 0 w 2604"/>
                  <a:gd name="T3" fmla="*/ 623 h 624"/>
                  <a:gd name="T4" fmla="*/ 0 w 2604"/>
                  <a:gd name="T5" fmla="*/ 623 h 624"/>
                  <a:gd name="T6" fmla="*/ 0 w 2604"/>
                  <a:gd name="T7" fmla="*/ 0 h 624"/>
                  <a:gd name="T8" fmla="*/ 2387 w 2604"/>
                  <a:gd name="T9" fmla="*/ 0 h 624"/>
                  <a:gd name="T10" fmla="*/ 2387 w 2604"/>
                  <a:gd name="T11" fmla="*/ 0 h 624"/>
                  <a:gd name="T12" fmla="*/ 2387 w 2604"/>
                  <a:gd name="T13" fmla="*/ 62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4" h="624">
                    <a:moveTo>
                      <a:pt x="2387" y="623"/>
                    </a:moveTo>
                    <a:lnTo>
                      <a:pt x="0" y="623"/>
                    </a:lnTo>
                    <a:lnTo>
                      <a:pt x="0" y="623"/>
                    </a:lnTo>
                    <a:cubicBezTo>
                      <a:pt x="0" y="623"/>
                      <a:pt x="216" y="311"/>
                      <a:pt x="0" y="0"/>
                    </a:cubicBezTo>
                    <a:lnTo>
                      <a:pt x="2387" y="0"/>
                    </a:lnTo>
                    <a:lnTo>
                      <a:pt x="2387" y="0"/>
                    </a:lnTo>
                    <a:cubicBezTo>
                      <a:pt x="2603" y="311"/>
                      <a:pt x="2387" y="623"/>
                      <a:pt x="2387" y="62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3" name="Freeform 166">
                <a:extLst>
                  <a:ext uri="{FF2B5EF4-FFF2-40B4-BE49-F238E27FC236}">
                    <a16:creationId xmlns:a16="http://schemas.microsoft.com/office/drawing/2014/main" id="{29A64931-50A5-D24E-99FF-0F50AE9E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2202" y="7679126"/>
                <a:ext cx="3246328" cy="779997"/>
              </a:xfrm>
              <a:custGeom>
                <a:avLst/>
                <a:gdLst>
                  <a:gd name="T0" fmla="*/ 2388 w 2604"/>
                  <a:gd name="T1" fmla="*/ 623 h 624"/>
                  <a:gd name="T2" fmla="*/ 0 w 2604"/>
                  <a:gd name="T3" fmla="*/ 623 h 624"/>
                  <a:gd name="T4" fmla="*/ 0 w 2604"/>
                  <a:gd name="T5" fmla="*/ 623 h 624"/>
                  <a:gd name="T6" fmla="*/ 0 w 2604"/>
                  <a:gd name="T7" fmla="*/ 0 h 624"/>
                  <a:gd name="T8" fmla="*/ 2388 w 2604"/>
                  <a:gd name="T9" fmla="*/ 0 h 624"/>
                  <a:gd name="T10" fmla="*/ 2388 w 2604"/>
                  <a:gd name="T11" fmla="*/ 0 h 624"/>
                  <a:gd name="T12" fmla="*/ 2388 w 2604"/>
                  <a:gd name="T13" fmla="*/ 623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4" h="624">
                    <a:moveTo>
                      <a:pt x="2388" y="623"/>
                    </a:moveTo>
                    <a:lnTo>
                      <a:pt x="0" y="623"/>
                    </a:lnTo>
                    <a:lnTo>
                      <a:pt x="0" y="623"/>
                    </a:lnTo>
                    <a:cubicBezTo>
                      <a:pt x="0" y="623"/>
                      <a:pt x="216" y="311"/>
                      <a:pt x="0" y="0"/>
                    </a:cubicBezTo>
                    <a:lnTo>
                      <a:pt x="2388" y="0"/>
                    </a:lnTo>
                    <a:lnTo>
                      <a:pt x="2388" y="0"/>
                    </a:lnTo>
                    <a:cubicBezTo>
                      <a:pt x="2603" y="311"/>
                      <a:pt x="2388" y="623"/>
                      <a:pt x="2388" y="623"/>
                    </a:cubicBez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4" name="Freeform 183">
                <a:extLst>
                  <a:ext uri="{FF2B5EF4-FFF2-40B4-BE49-F238E27FC236}">
                    <a16:creationId xmlns:a16="http://schemas.microsoft.com/office/drawing/2014/main" id="{40D370BA-7BDB-184C-883C-86FCF252FC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97414" y="7871382"/>
                <a:ext cx="2656933" cy="405230"/>
              </a:xfrm>
              <a:custGeom>
                <a:avLst/>
                <a:gdLst>
                  <a:gd name="connsiteX0" fmla="*/ 2626062 w 2656933"/>
                  <a:gd name="connsiteY0" fmla="*/ 0 h 405230"/>
                  <a:gd name="connsiteX1" fmla="*/ 2634521 w 2656933"/>
                  <a:gd name="connsiteY1" fmla="*/ 4988 h 405230"/>
                  <a:gd name="connsiteX2" fmla="*/ 2622436 w 2656933"/>
                  <a:gd name="connsiteY2" fmla="*/ 401490 h 405230"/>
                  <a:gd name="connsiteX3" fmla="*/ 2616394 w 2656933"/>
                  <a:gd name="connsiteY3" fmla="*/ 405230 h 405230"/>
                  <a:gd name="connsiteX4" fmla="*/ 2613977 w 2656933"/>
                  <a:gd name="connsiteY4" fmla="*/ 403984 h 405230"/>
                  <a:gd name="connsiteX5" fmla="*/ 2610351 w 2656933"/>
                  <a:gd name="connsiteY5" fmla="*/ 396502 h 405230"/>
                  <a:gd name="connsiteX6" fmla="*/ 2622436 w 2656933"/>
                  <a:gd name="connsiteY6" fmla="*/ 8728 h 405230"/>
                  <a:gd name="connsiteX7" fmla="*/ 2626062 w 2656933"/>
                  <a:gd name="connsiteY7" fmla="*/ 0 h 405230"/>
                  <a:gd name="connsiteX8" fmla="*/ 16918 w 2656933"/>
                  <a:gd name="connsiteY8" fmla="*/ 0 h 405230"/>
                  <a:gd name="connsiteX9" fmla="*/ 25376 w 2656933"/>
                  <a:gd name="connsiteY9" fmla="*/ 4988 h 405230"/>
                  <a:gd name="connsiteX10" fmla="*/ 13292 w 2656933"/>
                  <a:gd name="connsiteY10" fmla="*/ 401490 h 405230"/>
                  <a:gd name="connsiteX11" fmla="*/ 6042 w 2656933"/>
                  <a:gd name="connsiteY11" fmla="*/ 405230 h 405230"/>
                  <a:gd name="connsiteX12" fmla="*/ 4834 w 2656933"/>
                  <a:gd name="connsiteY12" fmla="*/ 403984 h 405230"/>
                  <a:gd name="connsiteX13" fmla="*/ 0 w 2656933"/>
                  <a:gd name="connsiteY13" fmla="*/ 396502 h 405230"/>
                  <a:gd name="connsiteX14" fmla="*/ 13292 w 2656933"/>
                  <a:gd name="connsiteY14" fmla="*/ 8728 h 405230"/>
                  <a:gd name="connsiteX15" fmla="*/ 16918 w 2656933"/>
                  <a:gd name="connsiteY15" fmla="*/ 0 h 405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56933" h="405230">
                    <a:moveTo>
                      <a:pt x="2626062" y="0"/>
                    </a:moveTo>
                    <a:cubicBezTo>
                      <a:pt x="2629687" y="0"/>
                      <a:pt x="2633313" y="2494"/>
                      <a:pt x="2634521" y="4988"/>
                    </a:cubicBezTo>
                    <a:cubicBezTo>
                      <a:pt x="2668359" y="130921"/>
                      <a:pt x="2663525" y="264335"/>
                      <a:pt x="2622436" y="401490"/>
                    </a:cubicBezTo>
                    <a:cubicBezTo>
                      <a:pt x="2621228" y="403984"/>
                      <a:pt x="2618811" y="405230"/>
                      <a:pt x="2616394" y="405230"/>
                    </a:cubicBezTo>
                    <a:cubicBezTo>
                      <a:pt x="2615185" y="405230"/>
                      <a:pt x="2615185" y="405230"/>
                      <a:pt x="2613977" y="403984"/>
                    </a:cubicBezTo>
                    <a:cubicBezTo>
                      <a:pt x="2610351" y="403984"/>
                      <a:pt x="2609143" y="400243"/>
                      <a:pt x="2610351" y="396502"/>
                    </a:cubicBezTo>
                    <a:cubicBezTo>
                      <a:pt x="2651440" y="263088"/>
                      <a:pt x="2655065" y="132168"/>
                      <a:pt x="2622436" y="8728"/>
                    </a:cubicBezTo>
                    <a:cubicBezTo>
                      <a:pt x="2621228" y="4988"/>
                      <a:pt x="2623645" y="1247"/>
                      <a:pt x="2626062" y="0"/>
                    </a:cubicBezTo>
                    <a:close/>
                    <a:moveTo>
                      <a:pt x="16918" y="0"/>
                    </a:moveTo>
                    <a:cubicBezTo>
                      <a:pt x="20543" y="0"/>
                      <a:pt x="24168" y="2494"/>
                      <a:pt x="25376" y="4988"/>
                    </a:cubicBezTo>
                    <a:cubicBezTo>
                      <a:pt x="59212" y="130921"/>
                      <a:pt x="54378" y="264335"/>
                      <a:pt x="13292" y="401490"/>
                    </a:cubicBezTo>
                    <a:cubicBezTo>
                      <a:pt x="10876" y="403984"/>
                      <a:pt x="9667" y="405230"/>
                      <a:pt x="6042" y="405230"/>
                    </a:cubicBezTo>
                    <a:cubicBezTo>
                      <a:pt x="4834" y="405230"/>
                      <a:pt x="4834" y="405230"/>
                      <a:pt x="4834" y="403984"/>
                    </a:cubicBezTo>
                    <a:cubicBezTo>
                      <a:pt x="1208" y="403984"/>
                      <a:pt x="0" y="400243"/>
                      <a:pt x="0" y="396502"/>
                    </a:cubicBezTo>
                    <a:cubicBezTo>
                      <a:pt x="42294" y="263088"/>
                      <a:pt x="45919" y="132168"/>
                      <a:pt x="13292" y="8728"/>
                    </a:cubicBezTo>
                    <a:cubicBezTo>
                      <a:pt x="10876" y="4988"/>
                      <a:pt x="13292" y="1247"/>
                      <a:pt x="1691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5" name="Freeform 169">
                <a:extLst>
                  <a:ext uri="{FF2B5EF4-FFF2-40B4-BE49-F238E27FC236}">
                    <a16:creationId xmlns:a16="http://schemas.microsoft.com/office/drawing/2014/main" id="{ADD1955F-A5EB-8840-A7DF-3CF74180D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4175" y="7882365"/>
                <a:ext cx="2361962" cy="389998"/>
              </a:xfrm>
              <a:custGeom>
                <a:avLst/>
                <a:gdLst>
                  <a:gd name="T0" fmla="*/ 1860 w 1895"/>
                  <a:gd name="T1" fmla="*/ 0 h 315"/>
                  <a:gd name="T2" fmla="*/ 10 w 1895"/>
                  <a:gd name="T3" fmla="*/ 0 h 315"/>
                  <a:gd name="T4" fmla="*/ 10 w 1895"/>
                  <a:gd name="T5" fmla="*/ 0 h 315"/>
                  <a:gd name="T6" fmla="*/ 0 w 1895"/>
                  <a:gd name="T7" fmla="*/ 314 h 315"/>
                  <a:gd name="T8" fmla="*/ 1850 w 1895"/>
                  <a:gd name="T9" fmla="*/ 314 h 315"/>
                  <a:gd name="T10" fmla="*/ 1850 w 1895"/>
                  <a:gd name="T11" fmla="*/ 314 h 315"/>
                  <a:gd name="T12" fmla="*/ 1860 w 1895"/>
                  <a:gd name="T13" fmla="*/ 0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95" h="315">
                    <a:moveTo>
                      <a:pt x="1860" y="0"/>
                    </a:moveTo>
                    <a:lnTo>
                      <a:pt x="10" y="0"/>
                    </a:lnTo>
                    <a:lnTo>
                      <a:pt x="10" y="0"/>
                    </a:lnTo>
                    <a:cubicBezTo>
                      <a:pt x="43" y="120"/>
                      <a:pt x="26" y="231"/>
                      <a:pt x="0" y="314"/>
                    </a:cubicBezTo>
                    <a:lnTo>
                      <a:pt x="1850" y="314"/>
                    </a:lnTo>
                    <a:lnTo>
                      <a:pt x="1850" y="314"/>
                    </a:lnTo>
                    <a:cubicBezTo>
                      <a:pt x="1877" y="231"/>
                      <a:pt x="1894" y="120"/>
                      <a:pt x="1860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6" name="Freeform 185">
                <a:extLst>
                  <a:ext uri="{FF2B5EF4-FFF2-40B4-BE49-F238E27FC236}">
                    <a16:creationId xmlns:a16="http://schemas.microsoft.com/office/drawing/2014/main" id="{C5C5AD6F-C08F-5B43-ABC8-667985DC1D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45310" y="7860392"/>
                <a:ext cx="1844379" cy="399690"/>
              </a:xfrm>
              <a:custGeom>
                <a:avLst/>
                <a:gdLst>
                  <a:gd name="connsiteX0" fmla="*/ 9956 w 1844379"/>
                  <a:gd name="connsiteY0" fmla="*/ 379011 h 399690"/>
                  <a:gd name="connsiteX1" fmla="*/ 944572 w 1844379"/>
                  <a:gd name="connsiteY1" fmla="*/ 379011 h 399690"/>
                  <a:gd name="connsiteX2" fmla="*/ 954528 w 1844379"/>
                  <a:gd name="connsiteY2" fmla="*/ 389351 h 399690"/>
                  <a:gd name="connsiteX3" fmla="*/ 944572 w 1844379"/>
                  <a:gd name="connsiteY3" fmla="*/ 399690 h 399690"/>
                  <a:gd name="connsiteX4" fmla="*/ 9956 w 1844379"/>
                  <a:gd name="connsiteY4" fmla="*/ 399690 h 399690"/>
                  <a:gd name="connsiteX5" fmla="*/ 0 w 1844379"/>
                  <a:gd name="connsiteY5" fmla="*/ 389351 h 399690"/>
                  <a:gd name="connsiteX6" fmla="*/ 9956 w 1844379"/>
                  <a:gd name="connsiteY6" fmla="*/ 379011 h 399690"/>
                  <a:gd name="connsiteX7" fmla="*/ 1168975 w 1844379"/>
                  <a:gd name="connsiteY7" fmla="*/ 269153 h 399690"/>
                  <a:gd name="connsiteX8" fmla="*/ 1833164 w 1844379"/>
                  <a:gd name="connsiteY8" fmla="*/ 269153 h 399690"/>
                  <a:gd name="connsiteX9" fmla="*/ 1844379 w 1844379"/>
                  <a:gd name="connsiteY9" fmla="*/ 280138 h 399690"/>
                  <a:gd name="connsiteX10" fmla="*/ 1833164 w 1844379"/>
                  <a:gd name="connsiteY10" fmla="*/ 289751 h 399690"/>
                  <a:gd name="connsiteX11" fmla="*/ 1168975 w 1844379"/>
                  <a:gd name="connsiteY11" fmla="*/ 289751 h 399690"/>
                  <a:gd name="connsiteX12" fmla="*/ 1159006 w 1844379"/>
                  <a:gd name="connsiteY12" fmla="*/ 280138 h 399690"/>
                  <a:gd name="connsiteX13" fmla="*/ 1168975 w 1844379"/>
                  <a:gd name="connsiteY13" fmla="*/ 269153 h 399690"/>
                  <a:gd name="connsiteX14" fmla="*/ 279111 w 1844379"/>
                  <a:gd name="connsiteY14" fmla="*/ 0 h 399690"/>
                  <a:gd name="connsiteX15" fmla="*/ 1482874 w 1844379"/>
                  <a:gd name="connsiteY15" fmla="*/ 0 h 399690"/>
                  <a:gd name="connsiteX16" fmla="*/ 1492833 w 1844379"/>
                  <a:gd name="connsiteY16" fmla="*/ 10339 h 399690"/>
                  <a:gd name="connsiteX17" fmla="*/ 1482874 w 1844379"/>
                  <a:gd name="connsiteY17" fmla="*/ 20678 h 399690"/>
                  <a:gd name="connsiteX18" fmla="*/ 279111 w 1844379"/>
                  <a:gd name="connsiteY18" fmla="*/ 20678 h 399690"/>
                  <a:gd name="connsiteX19" fmla="*/ 269152 w 1844379"/>
                  <a:gd name="connsiteY19" fmla="*/ 10339 h 399690"/>
                  <a:gd name="connsiteX20" fmla="*/ 279111 w 1844379"/>
                  <a:gd name="connsiteY20" fmla="*/ 0 h 3996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44379" h="399690">
                    <a:moveTo>
                      <a:pt x="9956" y="379011"/>
                    </a:moveTo>
                    <a:lnTo>
                      <a:pt x="944572" y="379011"/>
                    </a:lnTo>
                    <a:cubicBezTo>
                      <a:pt x="949550" y="379011"/>
                      <a:pt x="954528" y="384181"/>
                      <a:pt x="954528" y="389351"/>
                    </a:cubicBezTo>
                    <a:cubicBezTo>
                      <a:pt x="954528" y="394520"/>
                      <a:pt x="949550" y="399690"/>
                      <a:pt x="944572" y="399690"/>
                    </a:cubicBezTo>
                    <a:lnTo>
                      <a:pt x="9956" y="399690"/>
                    </a:lnTo>
                    <a:cubicBezTo>
                      <a:pt x="3733" y="399690"/>
                      <a:pt x="0" y="394520"/>
                      <a:pt x="0" y="389351"/>
                    </a:cubicBezTo>
                    <a:cubicBezTo>
                      <a:pt x="0" y="384181"/>
                      <a:pt x="3733" y="379011"/>
                      <a:pt x="9956" y="379011"/>
                    </a:cubicBezTo>
                    <a:close/>
                    <a:moveTo>
                      <a:pt x="1168975" y="269153"/>
                    </a:moveTo>
                    <a:lnTo>
                      <a:pt x="1833164" y="269153"/>
                    </a:lnTo>
                    <a:cubicBezTo>
                      <a:pt x="1839394" y="269153"/>
                      <a:pt x="1844379" y="273272"/>
                      <a:pt x="1844379" y="280138"/>
                    </a:cubicBezTo>
                    <a:cubicBezTo>
                      <a:pt x="1844379" y="285631"/>
                      <a:pt x="1839394" y="289751"/>
                      <a:pt x="1833164" y="289751"/>
                    </a:cubicBezTo>
                    <a:lnTo>
                      <a:pt x="1168975" y="289751"/>
                    </a:lnTo>
                    <a:cubicBezTo>
                      <a:pt x="1163991" y="289751"/>
                      <a:pt x="1159006" y="285631"/>
                      <a:pt x="1159006" y="280138"/>
                    </a:cubicBezTo>
                    <a:cubicBezTo>
                      <a:pt x="1159006" y="273272"/>
                      <a:pt x="1163991" y="269153"/>
                      <a:pt x="1168975" y="269153"/>
                    </a:cubicBezTo>
                    <a:close/>
                    <a:moveTo>
                      <a:pt x="279111" y="0"/>
                    </a:moveTo>
                    <a:lnTo>
                      <a:pt x="1482874" y="0"/>
                    </a:lnTo>
                    <a:cubicBezTo>
                      <a:pt x="1487854" y="0"/>
                      <a:pt x="1492833" y="5169"/>
                      <a:pt x="1492833" y="10339"/>
                    </a:cubicBezTo>
                    <a:cubicBezTo>
                      <a:pt x="1492833" y="15509"/>
                      <a:pt x="1487854" y="20678"/>
                      <a:pt x="1482874" y="20678"/>
                    </a:cubicBezTo>
                    <a:lnTo>
                      <a:pt x="279111" y="20678"/>
                    </a:lnTo>
                    <a:cubicBezTo>
                      <a:pt x="274131" y="20678"/>
                      <a:pt x="269152" y="15509"/>
                      <a:pt x="269152" y="10339"/>
                    </a:cubicBezTo>
                    <a:cubicBezTo>
                      <a:pt x="269152" y="5169"/>
                      <a:pt x="274131" y="0"/>
                      <a:pt x="279111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7" name="Freeform 173">
                <a:extLst>
                  <a:ext uri="{FF2B5EF4-FFF2-40B4-BE49-F238E27FC236}">
                    <a16:creationId xmlns:a16="http://schemas.microsoft.com/office/drawing/2014/main" id="{6F6FCFB5-1776-0E49-85B6-8E510458C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0369" y="8360251"/>
                <a:ext cx="1241403" cy="16481"/>
              </a:xfrm>
              <a:custGeom>
                <a:avLst/>
                <a:gdLst>
                  <a:gd name="T0" fmla="*/ 988 w 995"/>
                  <a:gd name="T1" fmla="*/ 11 h 12"/>
                  <a:gd name="T2" fmla="*/ 6 w 995"/>
                  <a:gd name="T3" fmla="*/ 11 h 12"/>
                  <a:gd name="T4" fmla="*/ 6 w 995"/>
                  <a:gd name="T5" fmla="*/ 11 h 12"/>
                  <a:gd name="T6" fmla="*/ 0 w 995"/>
                  <a:gd name="T7" fmla="*/ 5 h 12"/>
                  <a:gd name="T8" fmla="*/ 0 w 995"/>
                  <a:gd name="T9" fmla="*/ 5 h 12"/>
                  <a:gd name="T10" fmla="*/ 6 w 995"/>
                  <a:gd name="T11" fmla="*/ 0 h 12"/>
                  <a:gd name="T12" fmla="*/ 988 w 995"/>
                  <a:gd name="T13" fmla="*/ 0 h 12"/>
                  <a:gd name="T14" fmla="*/ 988 w 995"/>
                  <a:gd name="T15" fmla="*/ 0 h 12"/>
                  <a:gd name="T16" fmla="*/ 994 w 995"/>
                  <a:gd name="T17" fmla="*/ 5 h 12"/>
                  <a:gd name="T18" fmla="*/ 994 w 995"/>
                  <a:gd name="T19" fmla="*/ 5 h 12"/>
                  <a:gd name="T20" fmla="*/ 988 w 995"/>
                  <a:gd name="T21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5" h="12">
                    <a:moveTo>
                      <a:pt x="988" y="11"/>
                    </a:moveTo>
                    <a:lnTo>
                      <a:pt x="6" y="11"/>
                    </a:lnTo>
                    <a:lnTo>
                      <a:pt x="6" y="11"/>
                    </a:lnTo>
                    <a:cubicBezTo>
                      <a:pt x="3" y="11"/>
                      <a:pt x="0" y="8"/>
                      <a:pt x="0" y="5"/>
                    </a:cubicBezTo>
                    <a:lnTo>
                      <a:pt x="0" y="5"/>
                    </a:lnTo>
                    <a:cubicBezTo>
                      <a:pt x="0" y="2"/>
                      <a:pt x="3" y="0"/>
                      <a:pt x="6" y="0"/>
                    </a:cubicBezTo>
                    <a:lnTo>
                      <a:pt x="988" y="0"/>
                    </a:lnTo>
                    <a:lnTo>
                      <a:pt x="988" y="0"/>
                    </a:lnTo>
                    <a:cubicBezTo>
                      <a:pt x="992" y="0"/>
                      <a:pt x="994" y="2"/>
                      <a:pt x="994" y="5"/>
                    </a:cubicBezTo>
                    <a:lnTo>
                      <a:pt x="994" y="5"/>
                    </a:lnTo>
                    <a:cubicBezTo>
                      <a:pt x="994" y="8"/>
                      <a:pt x="992" y="11"/>
                      <a:pt x="988" y="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8" name="Freeform 174">
                <a:extLst>
                  <a:ext uri="{FF2B5EF4-FFF2-40B4-BE49-F238E27FC236}">
                    <a16:creationId xmlns:a16="http://schemas.microsoft.com/office/drawing/2014/main" id="{4237AD4D-5020-FE4C-9D43-129BE13C1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69961" y="12836995"/>
                <a:ext cx="8332786" cy="32958"/>
              </a:xfrm>
              <a:custGeom>
                <a:avLst/>
                <a:gdLst>
                  <a:gd name="T0" fmla="*/ 6677 w 6690"/>
                  <a:gd name="T1" fmla="*/ 26 h 27"/>
                  <a:gd name="T2" fmla="*/ 13 w 6690"/>
                  <a:gd name="T3" fmla="*/ 26 h 27"/>
                  <a:gd name="T4" fmla="*/ 13 w 6690"/>
                  <a:gd name="T5" fmla="*/ 26 h 27"/>
                  <a:gd name="T6" fmla="*/ 0 w 6690"/>
                  <a:gd name="T7" fmla="*/ 13 h 27"/>
                  <a:gd name="T8" fmla="*/ 0 w 6690"/>
                  <a:gd name="T9" fmla="*/ 13 h 27"/>
                  <a:gd name="T10" fmla="*/ 13 w 6690"/>
                  <a:gd name="T11" fmla="*/ 0 h 27"/>
                  <a:gd name="T12" fmla="*/ 6677 w 6690"/>
                  <a:gd name="T13" fmla="*/ 0 h 27"/>
                  <a:gd name="T14" fmla="*/ 6677 w 6690"/>
                  <a:gd name="T15" fmla="*/ 0 h 27"/>
                  <a:gd name="T16" fmla="*/ 6689 w 6690"/>
                  <a:gd name="T17" fmla="*/ 13 h 27"/>
                  <a:gd name="T18" fmla="*/ 6689 w 6690"/>
                  <a:gd name="T19" fmla="*/ 13 h 27"/>
                  <a:gd name="T20" fmla="*/ 6677 w 6690"/>
                  <a:gd name="T21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690" h="27">
                    <a:moveTo>
                      <a:pt x="6677" y="26"/>
                    </a:moveTo>
                    <a:lnTo>
                      <a:pt x="13" y="26"/>
                    </a:lnTo>
                    <a:lnTo>
                      <a:pt x="13" y="26"/>
                    </a:lnTo>
                    <a:cubicBezTo>
                      <a:pt x="6" y="26"/>
                      <a:pt x="0" y="20"/>
                      <a:pt x="0" y="13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lnTo>
                      <a:pt x="6677" y="0"/>
                    </a:lnTo>
                    <a:lnTo>
                      <a:pt x="6677" y="0"/>
                    </a:lnTo>
                    <a:cubicBezTo>
                      <a:pt x="6684" y="0"/>
                      <a:pt x="6689" y="6"/>
                      <a:pt x="6689" y="13"/>
                    </a:cubicBezTo>
                    <a:lnTo>
                      <a:pt x="6689" y="13"/>
                    </a:lnTo>
                    <a:cubicBezTo>
                      <a:pt x="6689" y="20"/>
                      <a:pt x="6684" y="26"/>
                      <a:pt x="6677" y="2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B24E38D9-2BB2-A548-BDD7-4B1262896B4E}"/>
                </a:ext>
              </a:extLst>
            </p:cNvPr>
            <p:cNvGrpSpPr/>
            <p:nvPr/>
          </p:nvGrpSpPr>
          <p:grpSpPr>
            <a:xfrm>
              <a:off x="14512337" y="6662935"/>
              <a:ext cx="2344225" cy="3283544"/>
              <a:chOff x="14512337" y="6662935"/>
              <a:chExt cx="2344225" cy="3283544"/>
            </a:xfrm>
          </p:grpSpPr>
          <p:sp>
            <p:nvSpPr>
              <p:cNvPr id="124" name="Freeform 175">
                <a:extLst>
                  <a:ext uri="{FF2B5EF4-FFF2-40B4-BE49-F238E27FC236}">
                    <a16:creationId xmlns:a16="http://schemas.microsoft.com/office/drawing/2014/main" id="{86AACFC9-2797-6645-B35E-8F39DAA2C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21068" y="6662935"/>
                <a:ext cx="2098302" cy="2339991"/>
              </a:xfrm>
              <a:custGeom>
                <a:avLst/>
                <a:gdLst>
                  <a:gd name="T0" fmla="*/ 1145 w 1686"/>
                  <a:gd name="T1" fmla="*/ 583 h 1880"/>
                  <a:gd name="T2" fmla="*/ 60 w 1686"/>
                  <a:gd name="T3" fmla="*/ 15 h 1880"/>
                  <a:gd name="T4" fmla="*/ 60 w 1686"/>
                  <a:gd name="T5" fmla="*/ 15 h 1880"/>
                  <a:gd name="T6" fmla="*/ 11 w 1686"/>
                  <a:gd name="T7" fmla="*/ 58 h 1880"/>
                  <a:gd name="T8" fmla="*/ 164 w 1686"/>
                  <a:gd name="T9" fmla="*/ 450 h 1880"/>
                  <a:gd name="T10" fmla="*/ 444 w 1686"/>
                  <a:gd name="T11" fmla="*/ 1171 h 1880"/>
                  <a:gd name="T12" fmla="*/ 444 w 1686"/>
                  <a:gd name="T13" fmla="*/ 1171 h 1880"/>
                  <a:gd name="T14" fmla="*/ 567 w 1686"/>
                  <a:gd name="T15" fmla="*/ 1309 h 1880"/>
                  <a:gd name="T16" fmla="*/ 1253 w 1686"/>
                  <a:gd name="T17" fmla="*/ 1669 h 1880"/>
                  <a:gd name="T18" fmla="*/ 1626 w 1686"/>
                  <a:gd name="T19" fmla="*/ 1865 h 1880"/>
                  <a:gd name="T20" fmla="*/ 1626 w 1686"/>
                  <a:gd name="T21" fmla="*/ 1865 h 1880"/>
                  <a:gd name="T22" fmla="*/ 1674 w 1686"/>
                  <a:gd name="T23" fmla="*/ 1822 h 1880"/>
                  <a:gd name="T24" fmla="*/ 1230 w 1686"/>
                  <a:gd name="T25" fmla="*/ 679 h 1880"/>
                  <a:gd name="T26" fmla="*/ 1230 w 1686"/>
                  <a:gd name="T27" fmla="*/ 679 h 1880"/>
                  <a:gd name="T28" fmla="*/ 1145 w 1686"/>
                  <a:gd name="T29" fmla="*/ 583 h 1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86" h="1880">
                    <a:moveTo>
                      <a:pt x="1145" y="583"/>
                    </a:moveTo>
                    <a:lnTo>
                      <a:pt x="60" y="15"/>
                    </a:lnTo>
                    <a:lnTo>
                      <a:pt x="60" y="15"/>
                    </a:lnTo>
                    <a:cubicBezTo>
                      <a:pt x="32" y="0"/>
                      <a:pt x="0" y="28"/>
                      <a:pt x="11" y="58"/>
                    </a:cubicBezTo>
                    <a:lnTo>
                      <a:pt x="164" y="450"/>
                    </a:lnTo>
                    <a:lnTo>
                      <a:pt x="444" y="1171"/>
                    </a:lnTo>
                    <a:lnTo>
                      <a:pt x="444" y="1171"/>
                    </a:lnTo>
                    <a:cubicBezTo>
                      <a:pt x="468" y="1231"/>
                      <a:pt x="511" y="1279"/>
                      <a:pt x="567" y="1309"/>
                    </a:cubicBezTo>
                    <a:lnTo>
                      <a:pt x="1253" y="1669"/>
                    </a:lnTo>
                    <a:lnTo>
                      <a:pt x="1626" y="1865"/>
                    </a:lnTo>
                    <a:lnTo>
                      <a:pt x="1626" y="1865"/>
                    </a:lnTo>
                    <a:cubicBezTo>
                      <a:pt x="1654" y="1879"/>
                      <a:pt x="1685" y="1851"/>
                      <a:pt x="1674" y="1822"/>
                    </a:cubicBezTo>
                    <a:lnTo>
                      <a:pt x="1230" y="679"/>
                    </a:lnTo>
                    <a:lnTo>
                      <a:pt x="1230" y="679"/>
                    </a:lnTo>
                    <a:cubicBezTo>
                      <a:pt x="1214" y="638"/>
                      <a:pt x="1184" y="604"/>
                      <a:pt x="1145" y="58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5" name="Freeform 176">
                <a:extLst>
                  <a:ext uri="{FF2B5EF4-FFF2-40B4-BE49-F238E27FC236}">
                    <a16:creationId xmlns:a16="http://schemas.microsoft.com/office/drawing/2014/main" id="{ECF86133-4219-964D-B17E-7C493091FA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2337" y="7223213"/>
                <a:ext cx="1768725" cy="1884076"/>
              </a:xfrm>
              <a:custGeom>
                <a:avLst/>
                <a:gdLst>
                  <a:gd name="T0" fmla="*/ 1020 w 1422"/>
                  <a:gd name="T1" fmla="*/ 1008 h 1513"/>
                  <a:gd name="T2" fmla="*/ 735 w 1422"/>
                  <a:gd name="T3" fmla="*/ 859 h 1513"/>
                  <a:gd name="T4" fmla="*/ 735 w 1422"/>
                  <a:gd name="T5" fmla="*/ 859 h 1513"/>
                  <a:gd name="T6" fmla="*/ 612 w 1422"/>
                  <a:gd name="T7" fmla="*/ 721 h 1513"/>
                  <a:gd name="T8" fmla="*/ 496 w 1422"/>
                  <a:gd name="T9" fmla="*/ 422 h 1513"/>
                  <a:gd name="T10" fmla="*/ 332 w 1422"/>
                  <a:gd name="T11" fmla="*/ 0 h 1513"/>
                  <a:gd name="T12" fmla="*/ 95 w 1422"/>
                  <a:gd name="T13" fmla="*/ 211 h 1513"/>
                  <a:gd name="T14" fmla="*/ 36 w 1422"/>
                  <a:gd name="T15" fmla="*/ 263 h 1513"/>
                  <a:gd name="T16" fmla="*/ 36 w 1422"/>
                  <a:gd name="T17" fmla="*/ 263 h 1513"/>
                  <a:gd name="T18" fmla="*/ 13 w 1422"/>
                  <a:gd name="T19" fmla="*/ 362 h 1513"/>
                  <a:gd name="T20" fmla="*/ 295 w 1422"/>
                  <a:gd name="T21" fmla="*/ 1087 h 1513"/>
                  <a:gd name="T22" fmla="*/ 295 w 1422"/>
                  <a:gd name="T23" fmla="*/ 1087 h 1513"/>
                  <a:gd name="T24" fmla="*/ 336 w 1422"/>
                  <a:gd name="T25" fmla="*/ 1133 h 1513"/>
                  <a:gd name="T26" fmla="*/ 1026 w 1422"/>
                  <a:gd name="T27" fmla="*/ 1495 h 1513"/>
                  <a:gd name="T28" fmla="*/ 1026 w 1422"/>
                  <a:gd name="T29" fmla="*/ 1495 h 1513"/>
                  <a:gd name="T30" fmla="*/ 1125 w 1422"/>
                  <a:gd name="T31" fmla="*/ 1483 h 1513"/>
                  <a:gd name="T32" fmla="*/ 1183 w 1422"/>
                  <a:gd name="T33" fmla="*/ 1431 h 1513"/>
                  <a:gd name="T34" fmla="*/ 1421 w 1422"/>
                  <a:gd name="T35" fmla="*/ 1219 h 1513"/>
                  <a:gd name="T36" fmla="*/ 1020 w 1422"/>
                  <a:gd name="T37" fmla="*/ 1008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2" h="1513">
                    <a:moveTo>
                      <a:pt x="1020" y="1008"/>
                    </a:moveTo>
                    <a:lnTo>
                      <a:pt x="735" y="859"/>
                    </a:lnTo>
                    <a:lnTo>
                      <a:pt x="735" y="859"/>
                    </a:lnTo>
                    <a:cubicBezTo>
                      <a:pt x="679" y="829"/>
                      <a:pt x="636" y="781"/>
                      <a:pt x="612" y="721"/>
                    </a:cubicBezTo>
                    <a:lnTo>
                      <a:pt x="496" y="422"/>
                    </a:lnTo>
                    <a:lnTo>
                      <a:pt x="332" y="0"/>
                    </a:lnTo>
                    <a:lnTo>
                      <a:pt x="95" y="211"/>
                    </a:lnTo>
                    <a:lnTo>
                      <a:pt x="36" y="263"/>
                    </a:lnTo>
                    <a:lnTo>
                      <a:pt x="36" y="263"/>
                    </a:lnTo>
                    <a:cubicBezTo>
                      <a:pt x="9" y="288"/>
                      <a:pt x="0" y="327"/>
                      <a:pt x="13" y="362"/>
                    </a:cubicBezTo>
                    <a:lnTo>
                      <a:pt x="295" y="1087"/>
                    </a:lnTo>
                    <a:lnTo>
                      <a:pt x="295" y="1087"/>
                    </a:lnTo>
                    <a:cubicBezTo>
                      <a:pt x="302" y="1107"/>
                      <a:pt x="317" y="1123"/>
                      <a:pt x="336" y="1133"/>
                    </a:cubicBezTo>
                    <a:lnTo>
                      <a:pt x="1026" y="1495"/>
                    </a:lnTo>
                    <a:lnTo>
                      <a:pt x="1026" y="1495"/>
                    </a:lnTo>
                    <a:cubicBezTo>
                      <a:pt x="1058" y="1512"/>
                      <a:pt x="1098" y="1507"/>
                      <a:pt x="1125" y="1483"/>
                    </a:cubicBezTo>
                    <a:lnTo>
                      <a:pt x="1183" y="1431"/>
                    </a:lnTo>
                    <a:lnTo>
                      <a:pt x="1421" y="1219"/>
                    </a:lnTo>
                    <a:lnTo>
                      <a:pt x="1020" y="100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6" name="Freeform 177">
                <a:extLst>
                  <a:ext uri="{FF2B5EF4-FFF2-40B4-BE49-F238E27FC236}">
                    <a16:creationId xmlns:a16="http://schemas.microsoft.com/office/drawing/2014/main" id="{FEDD2414-1A4F-9643-AAFE-897DCEF773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2337" y="7223213"/>
                <a:ext cx="1768725" cy="1884076"/>
              </a:xfrm>
              <a:custGeom>
                <a:avLst/>
                <a:gdLst>
                  <a:gd name="T0" fmla="*/ 1020 w 1422"/>
                  <a:gd name="T1" fmla="*/ 1008 h 1513"/>
                  <a:gd name="T2" fmla="*/ 735 w 1422"/>
                  <a:gd name="T3" fmla="*/ 859 h 1513"/>
                  <a:gd name="T4" fmla="*/ 735 w 1422"/>
                  <a:gd name="T5" fmla="*/ 859 h 1513"/>
                  <a:gd name="T6" fmla="*/ 612 w 1422"/>
                  <a:gd name="T7" fmla="*/ 721 h 1513"/>
                  <a:gd name="T8" fmla="*/ 496 w 1422"/>
                  <a:gd name="T9" fmla="*/ 422 h 1513"/>
                  <a:gd name="T10" fmla="*/ 332 w 1422"/>
                  <a:gd name="T11" fmla="*/ 0 h 1513"/>
                  <a:gd name="T12" fmla="*/ 95 w 1422"/>
                  <a:gd name="T13" fmla="*/ 211 h 1513"/>
                  <a:gd name="T14" fmla="*/ 36 w 1422"/>
                  <a:gd name="T15" fmla="*/ 263 h 1513"/>
                  <a:gd name="T16" fmla="*/ 36 w 1422"/>
                  <a:gd name="T17" fmla="*/ 263 h 1513"/>
                  <a:gd name="T18" fmla="*/ 13 w 1422"/>
                  <a:gd name="T19" fmla="*/ 362 h 1513"/>
                  <a:gd name="T20" fmla="*/ 295 w 1422"/>
                  <a:gd name="T21" fmla="*/ 1087 h 1513"/>
                  <a:gd name="T22" fmla="*/ 295 w 1422"/>
                  <a:gd name="T23" fmla="*/ 1087 h 1513"/>
                  <a:gd name="T24" fmla="*/ 336 w 1422"/>
                  <a:gd name="T25" fmla="*/ 1133 h 1513"/>
                  <a:gd name="T26" fmla="*/ 1026 w 1422"/>
                  <a:gd name="T27" fmla="*/ 1495 h 1513"/>
                  <a:gd name="T28" fmla="*/ 1026 w 1422"/>
                  <a:gd name="T29" fmla="*/ 1495 h 1513"/>
                  <a:gd name="T30" fmla="*/ 1125 w 1422"/>
                  <a:gd name="T31" fmla="*/ 1483 h 1513"/>
                  <a:gd name="T32" fmla="*/ 1183 w 1422"/>
                  <a:gd name="T33" fmla="*/ 1431 h 1513"/>
                  <a:gd name="T34" fmla="*/ 1421 w 1422"/>
                  <a:gd name="T35" fmla="*/ 1219 h 1513"/>
                  <a:gd name="T36" fmla="*/ 1020 w 1422"/>
                  <a:gd name="T37" fmla="*/ 1008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22" h="1513">
                    <a:moveTo>
                      <a:pt x="1020" y="1008"/>
                    </a:moveTo>
                    <a:lnTo>
                      <a:pt x="735" y="859"/>
                    </a:lnTo>
                    <a:lnTo>
                      <a:pt x="735" y="859"/>
                    </a:lnTo>
                    <a:cubicBezTo>
                      <a:pt x="679" y="829"/>
                      <a:pt x="636" y="781"/>
                      <a:pt x="612" y="721"/>
                    </a:cubicBezTo>
                    <a:lnTo>
                      <a:pt x="496" y="422"/>
                    </a:lnTo>
                    <a:lnTo>
                      <a:pt x="332" y="0"/>
                    </a:lnTo>
                    <a:lnTo>
                      <a:pt x="95" y="211"/>
                    </a:lnTo>
                    <a:lnTo>
                      <a:pt x="36" y="263"/>
                    </a:lnTo>
                    <a:lnTo>
                      <a:pt x="36" y="263"/>
                    </a:lnTo>
                    <a:cubicBezTo>
                      <a:pt x="9" y="288"/>
                      <a:pt x="0" y="327"/>
                      <a:pt x="13" y="362"/>
                    </a:cubicBezTo>
                    <a:lnTo>
                      <a:pt x="295" y="1087"/>
                    </a:lnTo>
                    <a:lnTo>
                      <a:pt x="295" y="1087"/>
                    </a:lnTo>
                    <a:cubicBezTo>
                      <a:pt x="302" y="1107"/>
                      <a:pt x="317" y="1123"/>
                      <a:pt x="336" y="1133"/>
                    </a:cubicBezTo>
                    <a:lnTo>
                      <a:pt x="1026" y="1495"/>
                    </a:lnTo>
                    <a:lnTo>
                      <a:pt x="1026" y="1495"/>
                    </a:lnTo>
                    <a:cubicBezTo>
                      <a:pt x="1058" y="1512"/>
                      <a:pt x="1098" y="1507"/>
                      <a:pt x="1125" y="1483"/>
                    </a:cubicBezTo>
                    <a:lnTo>
                      <a:pt x="1183" y="1431"/>
                    </a:lnTo>
                    <a:lnTo>
                      <a:pt x="1421" y="1219"/>
                    </a:lnTo>
                    <a:lnTo>
                      <a:pt x="1020" y="1008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99D22CA9-9527-0348-8EF6-95033F939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3599" y="7904338"/>
                <a:ext cx="992963" cy="2042141"/>
              </a:xfrm>
              <a:custGeom>
                <a:avLst/>
                <a:gdLst>
                  <a:gd name="connsiteX0" fmla="*/ 22430 w 992963"/>
                  <a:gd name="connsiteY0" fmla="*/ 0 h 2042141"/>
                  <a:gd name="connsiteX1" fmla="*/ 935835 w 992963"/>
                  <a:gd name="connsiteY1" fmla="*/ 1037291 h 2042141"/>
                  <a:gd name="connsiteX2" fmla="*/ 954525 w 992963"/>
                  <a:gd name="connsiteY2" fmla="*/ 1090772 h 2042141"/>
                  <a:gd name="connsiteX3" fmla="*/ 954525 w 992963"/>
                  <a:gd name="connsiteY3" fmla="*/ 1760817 h 2042141"/>
                  <a:gd name="connsiteX4" fmla="*/ 975655 w 992963"/>
                  <a:gd name="connsiteY4" fmla="*/ 1769555 h 2042141"/>
                  <a:gd name="connsiteX5" fmla="*/ 992963 w 992963"/>
                  <a:gd name="connsiteY5" fmla="*/ 1811410 h 2042141"/>
                  <a:gd name="connsiteX6" fmla="*/ 975655 w 992963"/>
                  <a:gd name="connsiteY6" fmla="*/ 1854366 h 2042141"/>
                  <a:gd name="connsiteX7" fmla="*/ 956499 w 992963"/>
                  <a:gd name="connsiteY7" fmla="*/ 1862359 h 2042141"/>
                  <a:gd name="connsiteX8" fmla="*/ 965999 w 992963"/>
                  <a:gd name="connsiteY8" fmla="*/ 1879464 h 2042141"/>
                  <a:gd name="connsiteX9" fmla="*/ 983677 w 992963"/>
                  <a:gd name="connsiteY9" fmla="*/ 2005169 h 2042141"/>
                  <a:gd name="connsiteX10" fmla="*/ 950845 w 992963"/>
                  <a:gd name="connsiteY10" fmla="*/ 2042141 h 2042141"/>
                  <a:gd name="connsiteX11" fmla="*/ 915489 w 992963"/>
                  <a:gd name="connsiteY11" fmla="*/ 2042141 h 2042141"/>
                  <a:gd name="connsiteX12" fmla="*/ 881394 w 992963"/>
                  <a:gd name="connsiteY12" fmla="*/ 2005169 h 2042141"/>
                  <a:gd name="connsiteX13" fmla="*/ 899073 w 992963"/>
                  <a:gd name="connsiteY13" fmla="*/ 1879464 h 2042141"/>
                  <a:gd name="connsiteX14" fmla="*/ 909040 w 992963"/>
                  <a:gd name="connsiteY14" fmla="*/ 1861765 h 2042141"/>
                  <a:gd name="connsiteX15" fmla="*/ 890842 w 992963"/>
                  <a:gd name="connsiteY15" fmla="*/ 1854366 h 2042141"/>
                  <a:gd name="connsiteX16" fmla="*/ 873376 w 992963"/>
                  <a:gd name="connsiteY16" fmla="*/ 1811410 h 2042141"/>
                  <a:gd name="connsiteX17" fmla="*/ 890842 w 992963"/>
                  <a:gd name="connsiteY17" fmla="*/ 1769555 h 2042141"/>
                  <a:gd name="connsiteX18" fmla="*/ 915897 w 992963"/>
                  <a:gd name="connsiteY18" fmla="*/ 1759459 h 2042141"/>
                  <a:gd name="connsiteX19" fmla="*/ 915897 w 992963"/>
                  <a:gd name="connsiteY19" fmla="*/ 1090772 h 2042141"/>
                  <a:gd name="connsiteX20" fmla="*/ 905927 w 992963"/>
                  <a:gd name="connsiteY20" fmla="*/ 1063410 h 2042141"/>
                  <a:gd name="connsiteX21" fmla="*/ 0 w 992963"/>
                  <a:gd name="connsiteY21" fmla="*/ 34825 h 2042141"/>
                  <a:gd name="connsiteX22" fmla="*/ 7477 w 992963"/>
                  <a:gd name="connsiteY22" fmla="*/ 29850 h 2042141"/>
                  <a:gd name="connsiteX23" fmla="*/ 22430 w 992963"/>
                  <a:gd name="connsiteY23" fmla="*/ 0 h 20421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92963" h="2042141">
                    <a:moveTo>
                      <a:pt x="22430" y="0"/>
                    </a:moveTo>
                    <a:lnTo>
                      <a:pt x="935835" y="1037291"/>
                    </a:lnTo>
                    <a:cubicBezTo>
                      <a:pt x="948295" y="1052216"/>
                      <a:pt x="954525" y="1070872"/>
                      <a:pt x="954525" y="1090772"/>
                    </a:cubicBezTo>
                    <a:lnTo>
                      <a:pt x="954525" y="1760817"/>
                    </a:lnTo>
                    <a:lnTo>
                      <a:pt x="975655" y="1769555"/>
                    </a:lnTo>
                    <a:cubicBezTo>
                      <a:pt x="986355" y="1780254"/>
                      <a:pt x="992963" y="1795045"/>
                      <a:pt x="992963" y="1811410"/>
                    </a:cubicBezTo>
                    <a:cubicBezTo>
                      <a:pt x="992963" y="1828404"/>
                      <a:pt x="986355" y="1843509"/>
                      <a:pt x="975655" y="1854366"/>
                    </a:cubicBezTo>
                    <a:lnTo>
                      <a:pt x="956499" y="1862359"/>
                    </a:lnTo>
                    <a:lnTo>
                      <a:pt x="965999" y="1879464"/>
                    </a:lnTo>
                    <a:lnTo>
                      <a:pt x="983677" y="2005169"/>
                    </a:lnTo>
                    <a:cubicBezTo>
                      <a:pt x="987465" y="2023655"/>
                      <a:pt x="971049" y="2042141"/>
                      <a:pt x="950845" y="2042141"/>
                    </a:cubicBezTo>
                    <a:lnTo>
                      <a:pt x="915489" y="2042141"/>
                    </a:lnTo>
                    <a:cubicBezTo>
                      <a:pt x="895285" y="2042141"/>
                      <a:pt x="878869" y="2023655"/>
                      <a:pt x="881394" y="2005169"/>
                    </a:cubicBezTo>
                    <a:lnTo>
                      <a:pt x="899073" y="1879464"/>
                    </a:lnTo>
                    <a:lnTo>
                      <a:pt x="909040" y="1861765"/>
                    </a:lnTo>
                    <a:lnTo>
                      <a:pt x="890842" y="1854366"/>
                    </a:lnTo>
                    <a:cubicBezTo>
                      <a:pt x="879985" y="1843509"/>
                      <a:pt x="873376" y="1828404"/>
                      <a:pt x="873376" y="1811410"/>
                    </a:cubicBezTo>
                    <a:cubicBezTo>
                      <a:pt x="873376" y="1795045"/>
                      <a:pt x="879985" y="1780254"/>
                      <a:pt x="890842" y="1769555"/>
                    </a:cubicBezTo>
                    <a:lnTo>
                      <a:pt x="915897" y="1759459"/>
                    </a:lnTo>
                    <a:lnTo>
                      <a:pt x="915897" y="1090772"/>
                    </a:lnTo>
                    <a:cubicBezTo>
                      <a:pt x="915897" y="1080822"/>
                      <a:pt x="912158" y="1072116"/>
                      <a:pt x="905927" y="1063410"/>
                    </a:cubicBezTo>
                    <a:lnTo>
                      <a:pt x="0" y="34825"/>
                    </a:lnTo>
                    <a:cubicBezTo>
                      <a:pt x="2492" y="33582"/>
                      <a:pt x="4984" y="32338"/>
                      <a:pt x="7477" y="29850"/>
                    </a:cubicBezTo>
                    <a:cubicBezTo>
                      <a:pt x="16200" y="22388"/>
                      <a:pt x="19938" y="12438"/>
                      <a:pt x="224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8" name="Freeform 179">
                <a:extLst>
                  <a:ext uri="{FF2B5EF4-FFF2-40B4-BE49-F238E27FC236}">
                    <a16:creationId xmlns:a16="http://schemas.microsoft.com/office/drawing/2014/main" id="{ADF03E88-E1FF-5F46-9B36-069A9F76C8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9372" y="7695605"/>
                <a:ext cx="241689" cy="263662"/>
              </a:xfrm>
              <a:custGeom>
                <a:avLst/>
                <a:gdLst>
                  <a:gd name="T0" fmla="*/ 145 w 192"/>
                  <a:gd name="T1" fmla="*/ 68 h 211"/>
                  <a:gd name="T2" fmla="*/ 145 w 192"/>
                  <a:gd name="T3" fmla="*/ 68 h 211"/>
                  <a:gd name="T4" fmla="*/ 24 w 192"/>
                  <a:gd name="T5" fmla="*/ 22 h 211"/>
                  <a:gd name="T6" fmla="*/ 24 w 192"/>
                  <a:gd name="T7" fmla="*/ 22 h 211"/>
                  <a:gd name="T8" fmla="*/ 56 w 192"/>
                  <a:gd name="T9" fmla="*/ 147 h 211"/>
                  <a:gd name="T10" fmla="*/ 56 w 192"/>
                  <a:gd name="T11" fmla="*/ 147 h 211"/>
                  <a:gd name="T12" fmla="*/ 170 w 192"/>
                  <a:gd name="T13" fmla="*/ 196 h 211"/>
                  <a:gd name="T14" fmla="*/ 170 w 192"/>
                  <a:gd name="T15" fmla="*/ 196 h 211"/>
                  <a:gd name="T16" fmla="*/ 176 w 192"/>
                  <a:gd name="T17" fmla="*/ 192 h 211"/>
                  <a:gd name="T18" fmla="*/ 176 w 192"/>
                  <a:gd name="T19" fmla="*/ 192 h 211"/>
                  <a:gd name="T20" fmla="*/ 188 w 192"/>
                  <a:gd name="T21" fmla="*/ 168 h 211"/>
                  <a:gd name="T22" fmla="*/ 188 w 192"/>
                  <a:gd name="T23" fmla="*/ 168 h 211"/>
                  <a:gd name="T24" fmla="*/ 145 w 192"/>
                  <a:gd name="T25" fmla="*/ 68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2" h="211">
                    <a:moveTo>
                      <a:pt x="145" y="68"/>
                    </a:moveTo>
                    <a:lnTo>
                      <a:pt x="145" y="68"/>
                    </a:lnTo>
                    <a:cubicBezTo>
                      <a:pt x="102" y="21"/>
                      <a:pt x="49" y="0"/>
                      <a:pt x="24" y="22"/>
                    </a:cubicBezTo>
                    <a:lnTo>
                      <a:pt x="24" y="22"/>
                    </a:lnTo>
                    <a:cubicBezTo>
                      <a:pt x="0" y="44"/>
                      <a:pt x="14" y="99"/>
                      <a:pt x="56" y="147"/>
                    </a:cubicBezTo>
                    <a:lnTo>
                      <a:pt x="56" y="147"/>
                    </a:lnTo>
                    <a:cubicBezTo>
                      <a:pt x="95" y="190"/>
                      <a:pt x="143" y="210"/>
                      <a:pt x="170" y="196"/>
                    </a:cubicBezTo>
                    <a:lnTo>
                      <a:pt x="170" y="196"/>
                    </a:lnTo>
                    <a:cubicBezTo>
                      <a:pt x="172" y="195"/>
                      <a:pt x="174" y="194"/>
                      <a:pt x="176" y="192"/>
                    </a:cubicBezTo>
                    <a:lnTo>
                      <a:pt x="176" y="192"/>
                    </a:lnTo>
                    <a:cubicBezTo>
                      <a:pt x="183" y="186"/>
                      <a:pt x="186" y="178"/>
                      <a:pt x="188" y="168"/>
                    </a:cubicBezTo>
                    <a:lnTo>
                      <a:pt x="188" y="168"/>
                    </a:lnTo>
                    <a:cubicBezTo>
                      <a:pt x="191" y="140"/>
                      <a:pt x="175" y="102"/>
                      <a:pt x="145" y="6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9" name="Freeform 182">
              <a:extLst>
                <a:ext uri="{FF2B5EF4-FFF2-40B4-BE49-F238E27FC236}">
                  <a16:creationId xmlns:a16="http://schemas.microsoft.com/office/drawing/2014/main" id="{D9B56C99-4CA2-5D40-98B9-BD98349BF1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540085" y="13095161"/>
              <a:ext cx="5015052" cy="32958"/>
            </a:xfrm>
            <a:custGeom>
              <a:avLst/>
              <a:gdLst>
                <a:gd name="T0" fmla="*/ 4010 w 4024"/>
                <a:gd name="T1" fmla="*/ 26 h 27"/>
                <a:gd name="T2" fmla="*/ 13 w 4024"/>
                <a:gd name="T3" fmla="*/ 26 h 27"/>
                <a:gd name="T4" fmla="*/ 13 w 4024"/>
                <a:gd name="T5" fmla="*/ 26 h 27"/>
                <a:gd name="T6" fmla="*/ 0 w 4024"/>
                <a:gd name="T7" fmla="*/ 13 h 27"/>
                <a:gd name="T8" fmla="*/ 0 w 4024"/>
                <a:gd name="T9" fmla="*/ 13 h 27"/>
                <a:gd name="T10" fmla="*/ 13 w 4024"/>
                <a:gd name="T11" fmla="*/ 0 h 27"/>
                <a:gd name="T12" fmla="*/ 4010 w 4024"/>
                <a:gd name="T13" fmla="*/ 0 h 27"/>
                <a:gd name="T14" fmla="*/ 4010 w 4024"/>
                <a:gd name="T15" fmla="*/ 0 h 27"/>
                <a:gd name="T16" fmla="*/ 4023 w 4024"/>
                <a:gd name="T17" fmla="*/ 13 h 27"/>
                <a:gd name="T18" fmla="*/ 4023 w 4024"/>
                <a:gd name="T19" fmla="*/ 13 h 27"/>
                <a:gd name="T20" fmla="*/ 4010 w 4024"/>
                <a:gd name="T2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24" h="27">
                  <a:moveTo>
                    <a:pt x="4010" y="26"/>
                  </a:moveTo>
                  <a:lnTo>
                    <a:pt x="13" y="26"/>
                  </a:lnTo>
                  <a:lnTo>
                    <a:pt x="13" y="26"/>
                  </a:lnTo>
                  <a:cubicBezTo>
                    <a:pt x="6" y="26"/>
                    <a:pt x="0" y="20"/>
                    <a:pt x="0" y="13"/>
                  </a:cubicBezTo>
                  <a:lnTo>
                    <a:pt x="0" y="13"/>
                  </a:lnTo>
                  <a:cubicBezTo>
                    <a:pt x="0" y="6"/>
                    <a:pt x="6" y="0"/>
                    <a:pt x="13" y="0"/>
                  </a:cubicBezTo>
                  <a:lnTo>
                    <a:pt x="4010" y="0"/>
                  </a:lnTo>
                  <a:lnTo>
                    <a:pt x="4010" y="0"/>
                  </a:lnTo>
                  <a:cubicBezTo>
                    <a:pt x="4017" y="0"/>
                    <a:pt x="4023" y="6"/>
                    <a:pt x="4023" y="13"/>
                  </a:cubicBezTo>
                  <a:lnTo>
                    <a:pt x="4023" y="13"/>
                  </a:lnTo>
                  <a:cubicBezTo>
                    <a:pt x="4023" y="20"/>
                    <a:pt x="4017" y="26"/>
                    <a:pt x="4010" y="2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2323740B-F232-4F45-80B2-B2AE103B0789}"/>
                </a:ext>
              </a:extLst>
            </p:cNvPr>
            <p:cNvGrpSpPr/>
            <p:nvPr/>
          </p:nvGrpSpPr>
          <p:grpSpPr>
            <a:xfrm>
              <a:off x="13699384" y="10074045"/>
              <a:ext cx="4614064" cy="3037594"/>
              <a:chOff x="13699384" y="10074045"/>
              <a:chExt cx="4614064" cy="3037594"/>
            </a:xfrm>
          </p:grpSpPr>
          <p:sp>
            <p:nvSpPr>
              <p:cNvPr id="39" name="Freeform 183">
                <a:extLst>
                  <a:ext uri="{FF2B5EF4-FFF2-40B4-BE49-F238E27FC236}">
                    <a16:creationId xmlns:a16="http://schemas.microsoft.com/office/drawing/2014/main" id="{1E318E76-8256-8643-BDF0-94779DAD71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6704" y="12688682"/>
                <a:ext cx="2186188" cy="422957"/>
              </a:xfrm>
              <a:custGeom>
                <a:avLst/>
                <a:gdLst>
                  <a:gd name="T0" fmla="*/ 1638 w 1757"/>
                  <a:gd name="T1" fmla="*/ 84 h 341"/>
                  <a:gd name="T2" fmla="*/ 1638 w 1757"/>
                  <a:gd name="T3" fmla="*/ 84 h 341"/>
                  <a:gd name="T4" fmla="*/ 878 w 1757"/>
                  <a:gd name="T5" fmla="*/ 171 h 341"/>
                  <a:gd name="T6" fmla="*/ 878 w 1757"/>
                  <a:gd name="T7" fmla="*/ 171 h 341"/>
                  <a:gd name="T8" fmla="*/ 118 w 1757"/>
                  <a:gd name="T9" fmla="*/ 87 h 341"/>
                  <a:gd name="T10" fmla="*/ 118 w 1757"/>
                  <a:gd name="T11" fmla="*/ 87 h 341"/>
                  <a:gd name="T12" fmla="*/ 0 w 1757"/>
                  <a:gd name="T13" fmla="*/ 2 h 341"/>
                  <a:gd name="T14" fmla="*/ 1 w 1757"/>
                  <a:gd name="T15" fmla="*/ 172 h 341"/>
                  <a:gd name="T16" fmla="*/ 1 w 1757"/>
                  <a:gd name="T17" fmla="*/ 172 h 341"/>
                  <a:gd name="T18" fmla="*/ 878 w 1757"/>
                  <a:gd name="T19" fmla="*/ 340 h 341"/>
                  <a:gd name="T20" fmla="*/ 878 w 1757"/>
                  <a:gd name="T21" fmla="*/ 340 h 341"/>
                  <a:gd name="T22" fmla="*/ 1756 w 1757"/>
                  <a:gd name="T23" fmla="*/ 169 h 341"/>
                  <a:gd name="T24" fmla="*/ 1755 w 1757"/>
                  <a:gd name="T25" fmla="*/ 0 h 341"/>
                  <a:gd name="T26" fmla="*/ 1755 w 1757"/>
                  <a:gd name="T27" fmla="*/ 0 h 341"/>
                  <a:gd name="T28" fmla="*/ 1638 w 1757"/>
                  <a:gd name="T29" fmla="*/ 8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1">
                    <a:moveTo>
                      <a:pt x="1638" y="84"/>
                    </a:moveTo>
                    <a:lnTo>
                      <a:pt x="1638" y="84"/>
                    </a:lnTo>
                    <a:cubicBezTo>
                      <a:pt x="1486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70" y="137"/>
                      <a:pt x="118" y="87"/>
                    </a:cubicBezTo>
                    <a:lnTo>
                      <a:pt x="118" y="87"/>
                    </a:lnTo>
                    <a:cubicBezTo>
                      <a:pt x="43" y="62"/>
                      <a:pt x="0" y="33"/>
                      <a:pt x="0" y="2"/>
                    </a:cubicBezTo>
                    <a:lnTo>
                      <a:pt x="1" y="172"/>
                    </a:lnTo>
                    <a:lnTo>
                      <a:pt x="1" y="172"/>
                    </a:lnTo>
                    <a:cubicBezTo>
                      <a:pt x="1" y="265"/>
                      <a:pt x="394" y="340"/>
                      <a:pt x="878" y="340"/>
                    </a:cubicBezTo>
                    <a:lnTo>
                      <a:pt x="878" y="340"/>
                    </a:lnTo>
                    <a:cubicBezTo>
                      <a:pt x="1363" y="339"/>
                      <a:pt x="1756" y="263"/>
                      <a:pt x="1756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0"/>
                      <a:pt x="1713" y="59"/>
                      <a:pt x="1638" y="8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84">
                <a:extLst>
                  <a:ext uri="{FF2B5EF4-FFF2-40B4-BE49-F238E27FC236}">
                    <a16:creationId xmlns:a16="http://schemas.microsoft.com/office/drawing/2014/main" id="{65C8B4E9-F073-4142-A86B-50EDD71C0E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6704" y="12688682"/>
                <a:ext cx="2186188" cy="422957"/>
              </a:xfrm>
              <a:custGeom>
                <a:avLst/>
                <a:gdLst>
                  <a:gd name="T0" fmla="*/ 1638 w 1757"/>
                  <a:gd name="T1" fmla="*/ 84 h 341"/>
                  <a:gd name="T2" fmla="*/ 1638 w 1757"/>
                  <a:gd name="T3" fmla="*/ 84 h 341"/>
                  <a:gd name="T4" fmla="*/ 878 w 1757"/>
                  <a:gd name="T5" fmla="*/ 171 h 341"/>
                  <a:gd name="T6" fmla="*/ 878 w 1757"/>
                  <a:gd name="T7" fmla="*/ 171 h 341"/>
                  <a:gd name="T8" fmla="*/ 118 w 1757"/>
                  <a:gd name="T9" fmla="*/ 87 h 341"/>
                  <a:gd name="T10" fmla="*/ 118 w 1757"/>
                  <a:gd name="T11" fmla="*/ 87 h 341"/>
                  <a:gd name="T12" fmla="*/ 0 w 1757"/>
                  <a:gd name="T13" fmla="*/ 2 h 341"/>
                  <a:gd name="T14" fmla="*/ 1 w 1757"/>
                  <a:gd name="T15" fmla="*/ 172 h 341"/>
                  <a:gd name="T16" fmla="*/ 1 w 1757"/>
                  <a:gd name="T17" fmla="*/ 172 h 341"/>
                  <a:gd name="T18" fmla="*/ 878 w 1757"/>
                  <a:gd name="T19" fmla="*/ 340 h 341"/>
                  <a:gd name="T20" fmla="*/ 878 w 1757"/>
                  <a:gd name="T21" fmla="*/ 340 h 341"/>
                  <a:gd name="T22" fmla="*/ 1756 w 1757"/>
                  <a:gd name="T23" fmla="*/ 169 h 341"/>
                  <a:gd name="T24" fmla="*/ 1755 w 1757"/>
                  <a:gd name="T25" fmla="*/ 0 h 341"/>
                  <a:gd name="T26" fmla="*/ 1755 w 1757"/>
                  <a:gd name="T27" fmla="*/ 0 h 341"/>
                  <a:gd name="T28" fmla="*/ 1638 w 1757"/>
                  <a:gd name="T29" fmla="*/ 8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1">
                    <a:moveTo>
                      <a:pt x="1638" y="84"/>
                    </a:moveTo>
                    <a:lnTo>
                      <a:pt x="1638" y="84"/>
                    </a:lnTo>
                    <a:cubicBezTo>
                      <a:pt x="1486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70" y="137"/>
                      <a:pt x="118" y="87"/>
                    </a:cubicBezTo>
                    <a:lnTo>
                      <a:pt x="118" y="87"/>
                    </a:lnTo>
                    <a:cubicBezTo>
                      <a:pt x="43" y="62"/>
                      <a:pt x="0" y="33"/>
                      <a:pt x="0" y="2"/>
                    </a:cubicBezTo>
                    <a:lnTo>
                      <a:pt x="1" y="172"/>
                    </a:lnTo>
                    <a:lnTo>
                      <a:pt x="1" y="172"/>
                    </a:lnTo>
                    <a:cubicBezTo>
                      <a:pt x="1" y="265"/>
                      <a:pt x="394" y="340"/>
                      <a:pt x="878" y="340"/>
                    </a:cubicBezTo>
                    <a:lnTo>
                      <a:pt x="878" y="340"/>
                    </a:lnTo>
                    <a:cubicBezTo>
                      <a:pt x="1363" y="339"/>
                      <a:pt x="1756" y="263"/>
                      <a:pt x="1756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0"/>
                      <a:pt x="1713" y="59"/>
                      <a:pt x="1638" y="84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85">
                <a:extLst>
                  <a:ext uri="{FF2B5EF4-FFF2-40B4-BE49-F238E27FC236}">
                    <a16:creationId xmlns:a16="http://schemas.microsoft.com/office/drawing/2014/main" id="{A455C16F-74A4-964D-BBC4-4E5F252C82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6704" y="12474461"/>
                <a:ext cx="2186188" cy="422954"/>
              </a:xfrm>
              <a:custGeom>
                <a:avLst/>
                <a:gdLst>
                  <a:gd name="T0" fmla="*/ 877 w 1756"/>
                  <a:gd name="T1" fmla="*/ 1 h 341"/>
                  <a:gd name="T2" fmla="*/ 877 w 1756"/>
                  <a:gd name="T3" fmla="*/ 1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40 h 341"/>
                  <a:gd name="T14" fmla="*/ 878 w 1756"/>
                  <a:gd name="T15" fmla="*/ 340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5 w 1756"/>
                  <a:gd name="T21" fmla="*/ 169 h 341"/>
                  <a:gd name="T22" fmla="*/ 1755 w 1756"/>
                  <a:gd name="T23" fmla="*/ 169 h 341"/>
                  <a:gd name="T24" fmla="*/ 877 w 1756"/>
                  <a:gd name="T25" fmla="*/ 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7" y="1"/>
                    </a:moveTo>
                    <a:lnTo>
                      <a:pt x="877" y="1"/>
                    </a:lnTo>
                    <a:cubicBezTo>
                      <a:pt x="393" y="1"/>
                      <a:pt x="0" y="78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3" y="231"/>
                      <a:pt x="118" y="256"/>
                    </a:cubicBezTo>
                    <a:lnTo>
                      <a:pt x="118" y="256"/>
                    </a:lnTo>
                    <a:cubicBezTo>
                      <a:pt x="270" y="306"/>
                      <a:pt x="553" y="340"/>
                      <a:pt x="878" y="340"/>
                    </a:cubicBezTo>
                    <a:lnTo>
                      <a:pt x="878" y="340"/>
                    </a:lnTo>
                    <a:cubicBezTo>
                      <a:pt x="1203" y="339"/>
                      <a:pt x="1486" y="305"/>
                      <a:pt x="1638" y="253"/>
                    </a:cubicBezTo>
                    <a:lnTo>
                      <a:pt x="1638" y="253"/>
                    </a:lnTo>
                    <a:cubicBezTo>
                      <a:pt x="1713" y="228"/>
                      <a:pt x="1755" y="199"/>
                      <a:pt x="1755" y="169"/>
                    </a:cubicBezTo>
                    <a:lnTo>
                      <a:pt x="1755" y="169"/>
                    </a:lnTo>
                    <a:cubicBezTo>
                      <a:pt x="1755" y="75"/>
                      <a:pt x="1362" y="0"/>
                      <a:pt x="87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86">
                <a:extLst>
                  <a:ext uri="{FF2B5EF4-FFF2-40B4-BE49-F238E27FC236}">
                    <a16:creationId xmlns:a16="http://schemas.microsoft.com/office/drawing/2014/main" id="{4A031B10-B9A7-AB4D-B0E9-50D005CE61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9942" y="12589810"/>
                <a:ext cx="999714" cy="197746"/>
              </a:xfrm>
              <a:custGeom>
                <a:avLst/>
                <a:gdLst>
                  <a:gd name="T0" fmla="*/ 78 w 801"/>
                  <a:gd name="T1" fmla="*/ 104 h 159"/>
                  <a:gd name="T2" fmla="*/ 91 w 801"/>
                  <a:gd name="T3" fmla="*/ 115 h 159"/>
                  <a:gd name="T4" fmla="*/ 108 w 801"/>
                  <a:gd name="T5" fmla="*/ 125 h 159"/>
                  <a:gd name="T6" fmla="*/ 127 w 801"/>
                  <a:gd name="T7" fmla="*/ 134 h 159"/>
                  <a:gd name="T8" fmla="*/ 176 w 801"/>
                  <a:gd name="T9" fmla="*/ 148 h 159"/>
                  <a:gd name="T10" fmla="*/ 204 w 801"/>
                  <a:gd name="T11" fmla="*/ 152 h 159"/>
                  <a:gd name="T12" fmla="*/ 266 w 801"/>
                  <a:gd name="T13" fmla="*/ 157 h 159"/>
                  <a:gd name="T14" fmla="*/ 306 w 801"/>
                  <a:gd name="T15" fmla="*/ 156 h 159"/>
                  <a:gd name="T16" fmla="*/ 377 w 801"/>
                  <a:gd name="T17" fmla="*/ 144 h 159"/>
                  <a:gd name="T18" fmla="*/ 407 w 801"/>
                  <a:gd name="T19" fmla="*/ 134 h 159"/>
                  <a:gd name="T20" fmla="*/ 450 w 801"/>
                  <a:gd name="T21" fmla="*/ 110 h 159"/>
                  <a:gd name="T22" fmla="*/ 466 w 801"/>
                  <a:gd name="T23" fmla="*/ 79 h 159"/>
                  <a:gd name="T24" fmla="*/ 471 w 801"/>
                  <a:gd name="T25" fmla="*/ 69 h 159"/>
                  <a:gd name="T26" fmla="*/ 485 w 801"/>
                  <a:gd name="T27" fmla="*/ 61 h 159"/>
                  <a:gd name="T28" fmla="*/ 507 w 801"/>
                  <a:gd name="T29" fmla="*/ 55 h 159"/>
                  <a:gd name="T30" fmla="*/ 533 w 801"/>
                  <a:gd name="T31" fmla="*/ 54 h 159"/>
                  <a:gd name="T32" fmla="*/ 595 w 801"/>
                  <a:gd name="T33" fmla="*/ 69 h 159"/>
                  <a:gd name="T34" fmla="*/ 599 w 801"/>
                  <a:gd name="T35" fmla="*/ 80 h 159"/>
                  <a:gd name="T36" fmla="*/ 595 w 801"/>
                  <a:gd name="T37" fmla="*/ 90 h 159"/>
                  <a:gd name="T38" fmla="*/ 580 w 801"/>
                  <a:gd name="T39" fmla="*/ 99 h 159"/>
                  <a:gd name="T40" fmla="*/ 533 w 801"/>
                  <a:gd name="T41" fmla="*/ 106 h 159"/>
                  <a:gd name="T42" fmla="*/ 532 w 801"/>
                  <a:gd name="T43" fmla="*/ 158 h 159"/>
                  <a:gd name="T44" fmla="*/ 564 w 801"/>
                  <a:gd name="T45" fmla="*/ 157 h 159"/>
                  <a:gd name="T46" fmla="*/ 594 w 801"/>
                  <a:gd name="T47" fmla="*/ 154 h 159"/>
                  <a:gd name="T48" fmla="*/ 622 w 801"/>
                  <a:gd name="T49" fmla="*/ 150 h 159"/>
                  <a:gd name="T50" fmla="*/ 648 w 801"/>
                  <a:gd name="T51" fmla="*/ 144 h 159"/>
                  <a:gd name="T52" fmla="*/ 671 w 801"/>
                  <a:gd name="T53" fmla="*/ 136 h 159"/>
                  <a:gd name="T54" fmla="*/ 691 w 801"/>
                  <a:gd name="T55" fmla="*/ 128 h 159"/>
                  <a:gd name="T56" fmla="*/ 707 w 801"/>
                  <a:gd name="T57" fmla="*/ 118 h 159"/>
                  <a:gd name="T58" fmla="*/ 800 w 801"/>
                  <a:gd name="T59" fmla="*/ 107 h 159"/>
                  <a:gd name="T60" fmla="*/ 720 w 801"/>
                  <a:gd name="T61" fmla="*/ 54 h 159"/>
                  <a:gd name="T62" fmla="*/ 565 w 801"/>
                  <a:gd name="T63" fmla="*/ 2 h 159"/>
                  <a:gd name="T64" fmla="*/ 534 w 801"/>
                  <a:gd name="T65" fmla="*/ 1 h 159"/>
                  <a:gd name="T66" fmla="*/ 493 w 801"/>
                  <a:gd name="T67" fmla="*/ 3 h 159"/>
                  <a:gd name="T68" fmla="*/ 456 w 801"/>
                  <a:gd name="T69" fmla="*/ 7 h 159"/>
                  <a:gd name="T70" fmla="*/ 422 w 801"/>
                  <a:gd name="T71" fmla="*/ 14 h 159"/>
                  <a:gd name="T72" fmla="*/ 392 w 801"/>
                  <a:gd name="T73" fmla="*/ 24 h 159"/>
                  <a:gd name="T74" fmla="*/ 368 w 801"/>
                  <a:gd name="T75" fmla="*/ 35 h 159"/>
                  <a:gd name="T76" fmla="*/ 349 w 801"/>
                  <a:gd name="T77" fmla="*/ 49 h 159"/>
                  <a:gd name="T78" fmla="*/ 337 w 801"/>
                  <a:gd name="T79" fmla="*/ 63 h 159"/>
                  <a:gd name="T80" fmla="*/ 333 w 801"/>
                  <a:gd name="T81" fmla="*/ 78 h 159"/>
                  <a:gd name="T82" fmla="*/ 327 w 801"/>
                  <a:gd name="T83" fmla="*/ 89 h 159"/>
                  <a:gd name="T84" fmla="*/ 313 w 801"/>
                  <a:gd name="T85" fmla="*/ 98 h 159"/>
                  <a:gd name="T86" fmla="*/ 293 w 801"/>
                  <a:gd name="T87" fmla="*/ 102 h 159"/>
                  <a:gd name="T88" fmla="*/ 266 w 801"/>
                  <a:gd name="T89" fmla="*/ 105 h 159"/>
                  <a:gd name="T90" fmla="*/ 239 w 801"/>
                  <a:gd name="T91" fmla="*/ 102 h 159"/>
                  <a:gd name="T92" fmla="*/ 219 w 801"/>
                  <a:gd name="T93" fmla="*/ 97 h 159"/>
                  <a:gd name="T94" fmla="*/ 204 w 801"/>
                  <a:gd name="T95" fmla="*/ 88 h 159"/>
                  <a:gd name="T96" fmla="*/ 199 w 801"/>
                  <a:gd name="T97" fmla="*/ 78 h 159"/>
                  <a:gd name="T98" fmla="*/ 266 w 801"/>
                  <a:gd name="T99" fmla="*/ 52 h 159"/>
                  <a:gd name="T100" fmla="*/ 266 w 801"/>
                  <a:gd name="T101" fmla="*/ 0 h 159"/>
                  <a:gd name="T102" fmla="*/ 235 w 801"/>
                  <a:gd name="T103" fmla="*/ 1 h 159"/>
                  <a:gd name="T104" fmla="*/ 205 w 801"/>
                  <a:gd name="T105" fmla="*/ 3 h 159"/>
                  <a:gd name="T106" fmla="*/ 0 w 801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78" y="104"/>
                    </a:lnTo>
                    <a:lnTo>
                      <a:pt x="78" y="104"/>
                    </a:lnTo>
                    <a:cubicBezTo>
                      <a:pt x="82" y="107"/>
                      <a:pt x="87" y="111"/>
                      <a:pt x="91" y="115"/>
                    </a:cubicBezTo>
                    <a:lnTo>
                      <a:pt x="91" y="115"/>
                    </a:lnTo>
                    <a:cubicBezTo>
                      <a:pt x="96" y="118"/>
                      <a:pt x="102" y="121"/>
                      <a:pt x="108" y="125"/>
                    </a:cubicBezTo>
                    <a:lnTo>
                      <a:pt x="108" y="125"/>
                    </a:lnTo>
                    <a:cubicBezTo>
                      <a:pt x="114" y="128"/>
                      <a:pt x="120" y="131"/>
                      <a:pt x="127" y="134"/>
                    </a:cubicBezTo>
                    <a:lnTo>
                      <a:pt x="127" y="134"/>
                    </a:lnTo>
                    <a:cubicBezTo>
                      <a:pt x="142" y="140"/>
                      <a:pt x="158" y="144"/>
                      <a:pt x="176" y="148"/>
                    </a:cubicBezTo>
                    <a:lnTo>
                      <a:pt x="176" y="148"/>
                    </a:lnTo>
                    <a:cubicBezTo>
                      <a:pt x="185" y="150"/>
                      <a:pt x="195" y="151"/>
                      <a:pt x="204" y="152"/>
                    </a:cubicBezTo>
                    <a:lnTo>
                      <a:pt x="204" y="152"/>
                    </a:lnTo>
                    <a:cubicBezTo>
                      <a:pt x="223" y="156"/>
                      <a:pt x="244" y="157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3" y="156"/>
                      <a:pt x="306" y="156"/>
                    </a:cubicBezTo>
                    <a:lnTo>
                      <a:pt x="306" y="156"/>
                    </a:lnTo>
                    <a:cubicBezTo>
                      <a:pt x="332" y="153"/>
                      <a:pt x="356" y="150"/>
                      <a:pt x="377" y="144"/>
                    </a:cubicBezTo>
                    <a:lnTo>
                      <a:pt x="377" y="144"/>
                    </a:lnTo>
                    <a:cubicBezTo>
                      <a:pt x="388" y="141"/>
                      <a:pt x="398" y="138"/>
                      <a:pt x="407" y="134"/>
                    </a:cubicBezTo>
                    <a:lnTo>
                      <a:pt x="407" y="134"/>
                    </a:lnTo>
                    <a:cubicBezTo>
                      <a:pt x="425" y="128"/>
                      <a:pt x="440" y="119"/>
                      <a:pt x="450" y="110"/>
                    </a:cubicBezTo>
                    <a:lnTo>
                      <a:pt x="450" y="110"/>
                    </a:lnTo>
                    <a:cubicBezTo>
                      <a:pt x="460" y="101"/>
                      <a:pt x="466" y="90"/>
                      <a:pt x="466" y="79"/>
                    </a:cubicBezTo>
                    <a:lnTo>
                      <a:pt x="466" y="79"/>
                    </a:lnTo>
                    <a:cubicBezTo>
                      <a:pt x="466" y="76"/>
                      <a:pt x="468" y="72"/>
                      <a:pt x="471" y="69"/>
                    </a:cubicBezTo>
                    <a:lnTo>
                      <a:pt x="471" y="69"/>
                    </a:lnTo>
                    <a:cubicBezTo>
                      <a:pt x="475" y="66"/>
                      <a:pt x="480" y="63"/>
                      <a:pt x="485" y="61"/>
                    </a:cubicBezTo>
                    <a:lnTo>
                      <a:pt x="485" y="61"/>
                    </a:lnTo>
                    <a:cubicBezTo>
                      <a:pt x="491" y="58"/>
                      <a:pt x="499" y="56"/>
                      <a:pt x="507" y="55"/>
                    </a:cubicBezTo>
                    <a:lnTo>
                      <a:pt x="507" y="55"/>
                    </a:lnTo>
                    <a:cubicBezTo>
                      <a:pt x="514" y="54"/>
                      <a:pt x="524" y="54"/>
                      <a:pt x="533" y="54"/>
                    </a:cubicBezTo>
                    <a:lnTo>
                      <a:pt x="533" y="54"/>
                    </a:lnTo>
                    <a:cubicBezTo>
                      <a:pt x="562" y="54"/>
                      <a:pt x="585" y="60"/>
                      <a:pt x="595" y="69"/>
                    </a:cubicBezTo>
                    <a:lnTo>
                      <a:pt x="595" y="69"/>
                    </a:lnTo>
                    <a:cubicBezTo>
                      <a:pt x="598" y="72"/>
                      <a:pt x="599" y="76"/>
                      <a:pt x="599" y="80"/>
                    </a:cubicBezTo>
                    <a:lnTo>
                      <a:pt x="599" y="80"/>
                    </a:lnTo>
                    <a:cubicBezTo>
                      <a:pt x="599" y="83"/>
                      <a:pt x="598" y="87"/>
                      <a:pt x="595" y="90"/>
                    </a:cubicBezTo>
                    <a:lnTo>
                      <a:pt x="595" y="90"/>
                    </a:lnTo>
                    <a:cubicBezTo>
                      <a:pt x="591" y="93"/>
                      <a:pt x="586" y="96"/>
                      <a:pt x="580" y="99"/>
                    </a:cubicBezTo>
                    <a:lnTo>
                      <a:pt x="580" y="99"/>
                    </a:lnTo>
                    <a:cubicBezTo>
                      <a:pt x="568" y="103"/>
                      <a:pt x="552" y="106"/>
                      <a:pt x="533" y="106"/>
                    </a:cubicBezTo>
                    <a:lnTo>
                      <a:pt x="532" y="158"/>
                    </a:lnTo>
                    <a:lnTo>
                      <a:pt x="532" y="158"/>
                    </a:lnTo>
                    <a:cubicBezTo>
                      <a:pt x="543" y="158"/>
                      <a:pt x="554" y="158"/>
                      <a:pt x="564" y="157"/>
                    </a:cubicBezTo>
                    <a:lnTo>
                      <a:pt x="564" y="157"/>
                    </a:lnTo>
                    <a:cubicBezTo>
                      <a:pt x="575" y="157"/>
                      <a:pt x="584" y="156"/>
                      <a:pt x="594" y="154"/>
                    </a:cubicBezTo>
                    <a:lnTo>
                      <a:pt x="594" y="154"/>
                    </a:lnTo>
                    <a:cubicBezTo>
                      <a:pt x="604" y="153"/>
                      <a:pt x="613" y="152"/>
                      <a:pt x="622" y="150"/>
                    </a:cubicBezTo>
                    <a:lnTo>
                      <a:pt x="622" y="150"/>
                    </a:lnTo>
                    <a:cubicBezTo>
                      <a:pt x="631" y="148"/>
                      <a:pt x="640" y="146"/>
                      <a:pt x="648" y="144"/>
                    </a:cubicBezTo>
                    <a:lnTo>
                      <a:pt x="648" y="144"/>
                    </a:lnTo>
                    <a:cubicBezTo>
                      <a:pt x="656" y="141"/>
                      <a:pt x="664" y="139"/>
                      <a:pt x="671" y="136"/>
                    </a:cubicBezTo>
                    <a:lnTo>
                      <a:pt x="671" y="136"/>
                    </a:lnTo>
                    <a:cubicBezTo>
                      <a:pt x="678" y="134"/>
                      <a:pt x="685" y="130"/>
                      <a:pt x="691" y="128"/>
                    </a:cubicBezTo>
                    <a:lnTo>
                      <a:pt x="691" y="128"/>
                    </a:lnTo>
                    <a:cubicBezTo>
                      <a:pt x="697" y="124"/>
                      <a:pt x="702" y="121"/>
                      <a:pt x="707" y="118"/>
                    </a:cubicBezTo>
                    <a:lnTo>
                      <a:pt x="707" y="118"/>
                    </a:lnTo>
                    <a:cubicBezTo>
                      <a:pt x="712" y="114"/>
                      <a:pt x="716" y="110"/>
                      <a:pt x="720" y="107"/>
                    </a:cubicBezTo>
                    <a:lnTo>
                      <a:pt x="800" y="107"/>
                    </a:lnTo>
                    <a:lnTo>
                      <a:pt x="800" y="55"/>
                    </a:lnTo>
                    <a:lnTo>
                      <a:pt x="720" y="54"/>
                    </a:lnTo>
                    <a:lnTo>
                      <a:pt x="720" y="54"/>
                    </a:lnTo>
                    <a:cubicBezTo>
                      <a:pt x="696" y="28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4" y="2"/>
                      <a:pt x="544" y="1"/>
                      <a:pt x="534" y="1"/>
                    </a:cubicBezTo>
                    <a:lnTo>
                      <a:pt x="534" y="1"/>
                    </a:lnTo>
                    <a:cubicBezTo>
                      <a:pt x="519" y="1"/>
                      <a:pt x="506" y="2"/>
                      <a:pt x="493" y="3"/>
                    </a:cubicBezTo>
                    <a:lnTo>
                      <a:pt x="493" y="3"/>
                    </a:lnTo>
                    <a:cubicBezTo>
                      <a:pt x="480" y="3"/>
                      <a:pt x="468" y="5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1"/>
                      <a:pt x="422" y="14"/>
                    </a:cubicBezTo>
                    <a:lnTo>
                      <a:pt x="422" y="14"/>
                    </a:lnTo>
                    <a:cubicBezTo>
                      <a:pt x="411" y="17"/>
                      <a:pt x="401" y="20"/>
                      <a:pt x="392" y="24"/>
                    </a:cubicBezTo>
                    <a:lnTo>
                      <a:pt x="392" y="24"/>
                    </a:lnTo>
                    <a:cubicBezTo>
                      <a:pt x="383" y="27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0" y="39"/>
                      <a:pt x="354" y="44"/>
                      <a:pt x="349" y="49"/>
                    </a:cubicBezTo>
                    <a:lnTo>
                      <a:pt x="349" y="49"/>
                    </a:lnTo>
                    <a:cubicBezTo>
                      <a:pt x="344" y="53"/>
                      <a:pt x="340" y="58"/>
                      <a:pt x="337" y="63"/>
                    </a:cubicBezTo>
                    <a:lnTo>
                      <a:pt x="337" y="63"/>
                    </a:lnTo>
                    <a:cubicBezTo>
                      <a:pt x="334" y="68"/>
                      <a:pt x="333" y="73"/>
                      <a:pt x="333" y="78"/>
                    </a:cubicBezTo>
                    <a:lnTo>
                      <a:pt x="333" y="78"/>
                    </a:lnTo>
                    <a:cubicBezTo>
                      <a:pt x="333" y="82"/>
                      <a:pt x="331" y="86"/>
                      <a:pt x="327" y="89"/>
                    </a:cubicBezTo>
                    <a:lnTo>
                      <a:pt x="327" y="89"/>
                    </a:lnTo>
                    <a:cubicBezTo>
                      <a:pt x="324" y="92"/>
                      <a:pt x="319" y="95"/>
                      <a:pt x="313" y="98"/>
                    </a:cubicBezTo>
                    <a:lnTo>
                      <a:pt x="313" y="98"/>
                    </a:lnTo>
                    <a:cubicBezTo>
                      <a:pt x="308" y="99"/>
                      <a:pt x="300" y="101"/>
                      <a:pt x="293" y="102"/>
                    </a:cubicBezTo>
                    <a:lnTo>
                      <a:pt x="293" y="102"/>
                    </a:lnTo>
                    <a:cubicBezTo>
                      <a:pt x="284" y="104"/>
                      <a:pt x="275" y="105"/>
                      <a:pt x="266" y="105"/>
                    </a:cubicBezTo>
                    <a:lnTo>
                      <a:pt x="266" y="105"/>
                    </a:lnTo>
                    <a:cubicBezTo>
                      <a:pt x="256" y="104"/>
                      <a:pt x="248" y="104"/>
                      <a:pt x="239" y="102"/>
                    </a:cubicBezTo>
                    <a:lnTo>
                      <a:pt x="239" y="102"/>
                    </a:lnTo>
                    <a:cubicBezTo>
                      <a:pt x="231" y="101"/>
                      <a:pt x="225" y="99"/>
                      <a:pt x="219" y="97"/>
                    </a:cubicBezTo>
                    <a:lnTo>
                      <a:pt x="219" y="97"/>
                    </a:lnTo>
                    <a:cubicBezTo>
                      <a:pt x="212" y="94"/>
                      <a:pt x="208" y="91"/>
                      <a:pt x="204" y="88"/>
                    </a:cubicBezTo>
                    <a:lnTo>
                      <a:pt x="204" y="88"/>
                    </a:lnTo>
                    <a:cubicBezTo>
                      <a:pt x="202" y="85"/>
                      <a:pt x="199" y="82"/>
                      <a:pt x="199" y="78"/>
                    </a:cubicBezTo>
                    <a:lnTo>
                      <a:pt x="199" y="78"/>
                    </a:lnTo>
                    <a:cubicBezTo>
                      <a:pt x="199" y="63"/>
                      <a:pt x="228" y="52"/>
                      <a:pt x="266" y="52"/>
                    </a:cubicBezTo>
                    <a:lnTo>
                      <a:pt x="266" y="0"/>
                    </a:lnTo>
                    <a:lnTo>
                      <a:pt x="266" y="0"/>
                    </a:lnTo>
                    <a:cubicBezTo>
                      <a:pt x="256" y="0"/>
                      <a:pt x="245" y="0"/>
                      <a:pt x="235" y="1"/>
                    </a:cubicBezTo>
                    <a:lnTo>
                      <a:pt x="235" y="1"/>
                    </a:lnTo>
                    <a:cubicBezTo>
                      <a:pt x="225" y="2"/>
                      <a:pt x="215" y="2"/>
                      <a:pt x="205" y="3"/>
                    </a:cubicBezTo>
                    <a:lnTo>
                      <a:pt x="205" y="3"/>
                    </a:lnTo>
                    <a:cubicBezTo>
                      <a:pt x="146" y="11"/>
                      <a:pt x="100" y="28"/>
                      <a:pt x="79" y="52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1C600E78-C680-2342-9EE1-392DA1CE33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7128" y="12787556"/>
                <a:ext cx="2063970" cy="300856"/>
              </a:xfrm>
              <a:custGeom>
                <a:avLst/>
                <a:gdLst>
                  <a:gd name="connsiteX0" fmla="*/ 1029270 w 2063970"/>
                  <a:gd name="connsiteY0" fmla="*/ 137326 h 300856"/>
                  <a:gd name="connsiteX1" fmla="*/ 1041041 w 2063970"/>
                  <a:gd name="connsiteY1" fmla="*/ 149905 h 300856"/>
                  <a:gd name="connsiteX2" fmla="*/ 1042349 w 2063970"/>
                  <a:gd name="connsiteY2" fmla="*/ 289535 h 300856"/>
                  <a:gd name="connsiteX3" fmla="*/ 1029270 w 2063970"/>
                  <a:gd name="connsiteY3" fmla="*/ 300856 h 300856"/>
                  <a:gd name="connsiteX4" fmla="*/ 1017499 w 2063970"/>
                  <a:gd name="connsiteY4" fmla="*/ 289535 h 300856"/>
                  <a:gd name="connsiteX5" fmla="*/ 1016191 w 2063970"/>
                  <a:gd name="connsiteY5" fmla="*/ 149905 h 300856"/>
                  <a:gd name="connsiteX6" fmla="*/ 1029270 w 2063970"/>
                  <a:gd name="connsiteY6" fmla="*/ 137326 h 300856"/>
                  <a:gd name="connsiteX7" fmla="*/ 863763 w 2063970"/>
                  <a:gd name="connsiteY7" fmla="*/ 131832 h 300856"/>
                  <a:gd name="connsiteX8" fmla="*/ 877496 w 2063970"/>
                  <a:gd name="connsiteY8" fmla="*/ 143153 h 300856"/>
                  <a:gd name="connsiteX9" fmla="*/ 877496 w 2063970"/>
                  <a:gd name="connsiteY9" fmla="*/ 284041 h 300856"/>
                  <a:gd name="connsiteX10" fmla="*/ 865136 w 2063970"/>
                  <a:gd name="connsiteY10" fmla="*/ 295362 h 300856"/>
                  <a:gd name="connsiteX11" fmla="*/ 851403 w 2063970"/>
                  <a:gd name="connsiteY11" fmla="*/ 284041 h 300856"/>
                  <a:gd name="connsiteX12" fmla="*/ 851403 w 2063970"/>
                  <a:gd name="connsiteY12" fmla="*/ 143153 h 300856"/>
                  <a:gd name="connsiteX13" fmla="*/ 863763 w 2063970"/>
                  <a:gd name="connsiteY13" fmla="*/ 131832 h 300856"/>
                  <a:gd name="connsiteX14" fmla="*/ 1369831 w 2063970"/>
                  <a:gd name="connsiteY14" fmla="*/ 126340 h 300856"/>
                  <a:gd name="connsiteX15" fmla="*/ 1382910 w 2063970"/>
                  <a:gd name="connsiteY15" fmla="*/ 137661 h 300856"/>
                  <a:gd name="connsiteX16" fmla="*/ 1382910 w 2063970"/>
                  <a:gd name="connsiteY16" fmla="*/ 277291 h 300856"/>
                  <a:gd name="connsiteX17" fmla="*/ 1369831 w 2063970"/>
                  <a:gd name="connsiteY17" fmla="*/ 289870 h 300856"/>
                  <a:gd name="connsiteX18" fmla="*/ 1358060 w 2063970"/>
                  <a:gd name="connsiteY18" fmla="*/ 277291 h 300856"/>
                  <a:gd name="connsiteX19" fmla="*/ 1358060 w 2063970"/>
                  <a:gd name="connsiteY19" fmla="*/ 137661 h 300856"/>
                  <a:gd name="connsiteX20" fmla="*/ 1369831 w 2063970"/>
                  <a:gd name="connsiteY20" fmla="*/ 126340 h 300856"/>
                  <a:gd name="connsiteX21" fmla="*/ 1200206 w 2063970"/>
                  <a:gd name="connsiteY21" fmla="*/ 126340 h 300856"/>
                  <a:gd name="connsiteX22" fmla="*/ 1212565 w 2063970"/>
                  <a:gd name="connsiteY22" fmla="*/ 138919 h 300856"/>
                  <a:gd name="connsiteX23" fmla="*/ 1212565 w 2063970"/>
                  <a:gd name="connsiteY23" fmla="*/ 278549 h 300856"/>
                  <a:gd name="connsiteX24" fmla="*/ 1200206 w 2063970"/>
                  <a:gd name="connsiteY24" fmla="*/ 289870 h 300856"/>
                  <a:gd name="connsiteX25" fmla="*/ 1186474 w 2063970"/>
                  <a:gd name="connsiteY25" fmla="*/ 278549 h 300856"/>
                  <a:gd name="connsiteX26" fmla="*/ 1186474 w 2063970"/>
                  <a:gd name="connsiteY26" fmla="*/ 138919 h 300856"/>
                  <a:gd name="connsiteX27" fmla="*/ 1200206 w 2063970"/>
                  <a:gd name="connsiteY27" fmla="*/ 126340 h 300856"/>
                  <a:gd name="connsiteX28" fmla="*/ 694203 w 2063970"/>
                  <a:gd name="connsiteY28" fmla="*/ 126340 h 300856"/>
                  <a:gd name="connsiteX29" fmla="*/ 705973 w 2063970"/>
                  <a:gd name="connsiteY29" fmla="*/ 138824 h 300856"/>
                  <a:gd name="connsiteX30" fmla="*/ 707281 w 2063970"/>
                  <a:gd name="connsiteY30" fmla="*/ 277396 h 300856"/>
                  <a:gd name="connsiteX31" fmla="*/ 694203 w 2063970"/>
                  <a:gd name="connsiteY31" fmla="*/ 289880 h 300856"/>
                  <a:gd name="connsiteX32" fmla="*/ 682433 w 2063970"/>
                  <a:gd name="connsiteY32" fmla="*/ 277396 h 300856"/>
                  <a:gd name="connsiteX33" fmla="*/ 681125 w 2063970"/>
                  <a:gd name="connsiteY33" fmla="*/ 138824 h 300856"/>
                  <a:gd name="connsiteX34" fmla="*/ 694203 w 2063970"/>
                  <a:gd name="connsiteY34" fmla="*/ 126340 h 300856"/>
                  <a:gd name="connsiteX35" fmla="*/ 1539395 w 2063970"/>
                  <a:gd name="connsiteY35" fmla="*/ 115355 h 300856"/>
                  <a:gd name="connsiteX36" fmla="*/ 1553127 w 2063970"/>
                  <a:gd name="connsiteY36" fmla="*/ 127934 h 300856"/>
                  <a:gd name="connsiteX37" fmla="*/ 1553127 w 2063970"/>
                  <a:gd name="connsiteY37" fmla="*/ 267564 h 300856"/>
                  <a:gd name="connsiteX38" fmla="*/ 1539395 w 2063970"/>
                  <a:gd name="connsiteY38" fmla="*/ 278885 h 300856"/>
                  <a:gd name="connsiteX39" fmla="*/ 1527036 w 2063970"/>
                  <a:gd name="connsiteY39" fmla="*/ 267564 h 300856"/>
                  <a:gd name="connsiteX40" fmla="*/ 1527036 w 2063970"/>
                  <a:gd name="connsiteY40" fmla="*/ 127934 h 300856"/>
                  <a:gd name="connsiteX41" fmla="*/ 1539395 w 2063970"/>
                  <a:gd name="connsiteY41" fmla="*/ 115355 h 300856"/>
                  <a:gd name="connsiteX42" fmla="*/ 523201 w 2063970"/>
                  <a:gd name="connsiteY42" fmla="*/ 115355 h 300856"/>
                  <a:gd name="connsiteX43" fmla="*/ 536934 w 2063970"/>
                  <a:gd name="connsiteY43" fmla="*/ 127934 h 300856"/>
                  <a:gd name="connsiteX44" fmla="*/ 536934 w 2063970"/>
                  <a:gd name="connsiteY44" fmla="*/ 267564 h 300856"/>
                  <a:gd name="connsiteX45" fmla="*/ 523201 w 2063970"/>
                  <a:gd name="connsiteY45" fmla="*/ 278885 h 300856"/>
                  <a:gd name="connsiteX46" fmla="*/ 510841 w 2063970"/>
                  <a:gd name="connsiteY46" fmla="*/ 267564 h 300856"/>
                  <a:gd name="connsiteX47" fmla="*/ 510841 w 2063970"/>
                  <a:gd name="connsiteY47" fmla="*/ 127934 h 300856"/>
                  <a:gd name="connsiteX48" fmla="*/ 523201 w 2063970"/>
                  <a:gd name="connsiteY48" fmla="*/ 115355 h 300856"/>
                  <a:gd name="connsiteX49" fmla="*/ 354295 w 2063970"/>
                  <a:gd name="connsiteY49" fmla="*/ 93382 h 300856"/>
                  <a:gd name="connsiteX50" fmla="*/ 366654 w 2063970"/>
                  <a:gd name="connsiteY50" fmla="*/ 104703 h 300856"/>
                  <a:gd name="connsiteX51" fmla="*/ 366654 w 2063970"/>
                  <a:gd name="connsiteY51" fmla="*/ 245591 h 300856"/>
                  <a:gd name="connsiteX52" fmla="*/ 354295 w 2063970"/>
                  <a:gd name="connsiteY52" fmla="*/ 256912 h 300856"/>
                  <a:gd name="connsiteX53" fmla="*/ 340563 w 2063970"/>
                  <a:gd name="connsiteY53" fmla="*/ 245591 h 300856"/>
                  <a:gd name="connsiteX54" fmla="*/ 340563 w 2063970"/>
                  <a:gd name="connsiteY54" fmla="*/ 104703 h 300856"/>
                  <a:gd name="connsiteX55" fmla="*/ 354295 w 2063970"/>
                  <a:gd name="connsiteY55" fmla="*/ 93382 h 300856"/>
                  <a:gd name="connsiteX56" fmla="*/ 1709675 w 2063970"/>
                  <a:gd name="connsiteY56" fmla="*/ 87887 h 300856"/>
                  <a:gd name="connsiteX57" fmla="*/ 1723408 w 2063970"/>
                  <a:gd name="connsiteY57" fmla="*/ 99208 h 300856"/>
                  <a:gd name="connsiteX58" fmla="*/ 1723408 w 2063970"/>
                  <a:gd name="connsiteY58" fmla="*/ 240096 h 300856"/>
                  <a:gd name="connsiteX59" fmla="*/ 1711048 w 2063970"/>
                  <a:gd name="connsiteY59" fmla="*/ 251417 h 300856"/>
                  <a:gd name="connsiteX60" fmla="*/ 1697315 w 2063970"/>
                  <a:gd name="connsiteY60" fmla="*/ 240096 h 300856"/>
                  <a:gd name="connsiteX61" fmla="*/ 1697315 w 2063970"/>
                  <a:gd name="connsiteY61" fmla="*/ 99208 h 300856"/>
                  <a:gd name="connsiteX62" fmla="*/ 1709675 w 2063970"/>
                  <a:gd name="connsiteY62" fmla="*/ 87887 h 300856"/>
                  <a:gd name="connsiteX63" fmla="*/ 182638 w 2063970"/>
                  <a:gd name="connsiteY63" fmla="*/ 60426 h 300856"/>
                  <a:gd name="connsiteX64" fmla="*/ 196371 w 2063970"/>
                  <a:gd name="connsiteY64" fmla="*/ 72910 h 300856"/>
                  <a:gd name="connsiteX65" fmla="*/ 196371 w 2063970"/>
                  <a:gd name="connsiteY65" fmla="*/ 211482 h 300856"/>
                  <a:gd name="connsiteX66" fmla="*/ 182638 w 2063970"/>
                  <a:gd name="connsiteY66" fmla="*/ 223966 h 300856"/>
                  <a:gd name="connsiteX67" fmla="*/ 170278 w 2063970"/>
                  <a:gd name="connsiteY67" fmla="*/ 211482 h 300856"/>
                  <a:gd name="connsiteX68" fmla="*/ 170278 w 2063970"/>
                  <a:gd name="connsiteY68" fmla="*/ 72910 h 300856"/>
                  <a:gd name="connsiteX69" fmla="*/ 182638 w 2063970"/>
                  <a:gd name="connsiteY69" fmla="*/ 60426 h 300856"/>
                  <a:gd name="connsiteX70" fmla="*/ 1881331 w 2063970"/>
                  <a:gd name="connsiteY70" fmla="*/ 54929 h 300856"/>
                  <a:gd name="connsiteX71" fmla="*/ 1893690 w 2063970"/>
                  <a:gd name="connsiteY71" fmla="*/ 66250 h 300856"/>
                  <a:gd name="connsiteX72" fmla="*/ 1893690 w 2063970"/>
                  <a:gd name="connsiteY72" fmla="*/ 205880 h 300856"/>
                  <a:gd name="connsiteX73" fmla="*/ 1881331 w 2063970"/>
                  <a:gd name="connsiteY73" fmla="*/ 218459 h 300856"/>
                  <a:gd name="connsiteX74" fmla="*/ 1867599 w 2063970"/>
                  <a:gd name="connsiteY74" fmla="*/ 205880 h 300856"/>
                  <a:gd name="connsiteX75" fmla="*/ 1867599 w 2063970"/>
                  <a:gd name="connsiteY75" fmla="*/ 66250 h 300856"/>
                  <a:gd name="connsiteX76" fmla="*/ 1881331 w 2063970"/>
                  <a:gd name="connsiteY76" fmla="*/ 54929 h 300856"/>
                  <a:gd name="connsiteX77" fmla="*/ 2050237 w 2063970"/>
                  <a:gd name="connsiteY77" fmla="*/ 0 h 300856"/>
                  <a:gd name="connsiteX78" fmla="*/ 2063970 w 2063970"/>
                  <a:gd name="connsiteY78" fmla="*/ 12579 h 300856"/>
                  <a:gd name="connsiteX79" fmla="*/ 2063970 w 2063970"/>
                  <a:gd name="connsiteY79" fmla="*/ 150951 h 300856"/>
                  <a:gd name="connsiteX80" fmla="*/ 2051610 w 2063970"/>
                  <a:gd name="connsiteY80" fmla="*/ 163530 h 300856"/>
                  <a:gd name="connsiteX81" fmla="*/ 2037877 w 2063970"/>
                  <a:gd name="connsiteY81" fmla="*/ 150951 h 300856"/>
                  <a:gd name="connsiteX82" fmla="*/ 2037877 w 2063970"/>
                  <a:gd name="connsiteY82" fmla="*/ 12579 h 300856"/>
                  <a:gd name="connsiteX83" fmla="*/ 2050237 w 2063970"/>
                  <a:gd name="connsiteY83" fmla="*/ 0 h 300856"/>
                  <a:gd name="connsiteX84" fmla="*/ 12359 w 2063970"/>
                  <a:gd name="connsiteY84" fmla="*/ 0 h 300856"/>
                  <a:gd name="connsiteX85" fmla="*/ 26091 w 2063970"/>
                  <a:gd name="connsiteY85" fmla="*/ 12579 h 300856"/>
                  <a:gd name="connsiteX86" fmla="*/ 26091 w 2063970"/>
                  <a:gd name="connsiteY86" fmla="*/ 152209 h 300856"/>
                  <a:gd name="connsiteX87" fmla="*/ 13732 w 2063970"/>
                  <a:gd name="connsiteY87" fmla="*/ 163530 h 300856"/>
                  <a:gd name="connsiteX88" fmla="*/ 0 w 2063970"/>
                  <a:gd name="connsiteY88" fmla="*/ 152209 h 300856"/>
                  <a:gd name="connsiteX89" fmla="*/ 0 w 2063970"/>
                  <a:gd name="connsiteY89" fmla="*/ 12579 h 300856"/>
                  <a:gd name="connsiteX90" fmla="*/ 12359 w 2063970"/>
                  <a:gd name="connsiteY90" fmla="*/ 0 h 30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63970" h="300856">
                    <a:moveTo>
                      <a:pt x="1029270" y="137326"/>
                    </a:moveTo>
                    <a:cubicBezTo>
                      <a:pt x="1035810" y="137326"/>
                      <a:pt x="1041041" y="142358"/>
                      <a:pt x="1041041" y="149905"/>
                    </a:cubicBezTo>
                    <a:lnTo>
                      <a:pt x="1042349" y="289535"/>
                    </a:lnTo>
                    <a:cubicBezTo>
                      <a:pt x="1042349" y="295824"/>
                      <a:pt x="1035810" y="300856"/>
                      <a:pt x="1029270" y="300856"/>
                    </a:cubicBezTo>
                    <a:cubicBezTo>
                      <a:pt x="1022731" y="300856"/>
                      <a:pt x="1017499" y="295824"/>
                      <a:pt x="1017499" y="289535"/>
                    </a:cubicBezTo>
                    <a:lnTo>
                      <a:pt x="1016191" y="149905"/>
                    </a:lnTo>
                    <a:cubicBezTo>
                      <a:pt x="1016191" y="142358"/>
                      <a:pt x="1021423" y="137326"/>
                      <a:pt x="1029270" y="137326"/>
                    </a:cubicBezTo>
                    <a:close/>
                    <a:moveTo>
                      <a:pt x="863763" y="131832"/>
                    </a:moveTo>
                    <a:cubicBezTo>
                      <a:pt x="872002" y="131832"/>
                      <a:pt x="877496" y="138122"/>
                      <a:pt x="877496" y="143153"/>
                    </a:cubicBezTo>
                    <a:lnTo>
                      <a:pt x="877496" y="284041"/>
                    </a:lnTo>
                    <a:cubicBezTo>
                      <a:pt x="877496" y="290330"/>
                      <a:pt x="872002" y="295362"/>
                      <a:pt x="865136" y="295362"/>
                    </a:cubicBezTo>
                    <a:cubicBezTo>
                      <a:pt x="858270" y="295362"/>
                      <a:pt x="851403" y="290330"/>
                      <a:pt x="851403" y="284041"/>
                    </a:cubicBezTo>
                    <a:lnTo>
                      <a:pt x="851403" y="143153"/>
                    </a:lnTo>
                    <a:cubicBezTo>
                      <a:pt x="851403" y="138122"/>
                      <a:pt x="858270" y="131832"/>
                      <a:pt x="863763" y="131832"/>
                    </a:cubicBezTo>
                    <a:close/>
                    <a:moveTo>
                      <a:pt x="1369831" y="126340"/>
                    </a:moveTo>
                    <a:cubicBezTo>
                      <a:pt x="1377678" y="126340"/>
                      <a:pt x="1382910" y="131372"/>
                      <a:pt x="1382910" y="137661"/>
                    </a:cubicBezTo>
                    <a:lnTo>
                      <a:pt x="1382910" y="277291"/>
                    </a:lnTo>
                    <a:cubicBezTo>
                      <a:pt x="1382910" y="283580"/>
                      <a:pt x="1377678" y="289870"/>
                      <a:pt x="1369831" y="289870"/>
                    </a:cubicBezTo>
                    <a:cubicBezTo>
                      <a:pt x="1363292" y="289870"/>
                      <a:pt x="1358060" y="283580"/>
                      <a:pt x="1358060" y="277291"/>
                    </a:cubicBezTo>
                    <a:lnTo>
                      <a:pt x="1358060" y="137661"/>
                    </a:lnTo>
                    <a:cubicBezTo>
                      <a:pt x="1356752" y="131372"/>
                      <a:pt x="1363292" y="126340"/>
                      <a:pt x="1369831" y="126340"/>
                    </a:cubicBezTo>
                    <a:close/>
                    <a:moveTo>
                      <a:pt x="1200206" y="126340"/>
                    </a:moveTo>
                    <a:cubicBezTo>
                      <a:pt x="1207072" y="126340"/>
                      <a:pt x="1212565" y="131372"/>
                      <a:pt x="1212565" y="138919"/>
                    </a:cubicBezTo>
                    <a:lnTo>
                      <a:pt x="1212565" y="278549"/>
                    </a:lnTo>
                    <a:cubicBezTo>
                      <a:pt x="1212565" y="284838"/>
                      <a:pt x="1207072" y="289870"/>
                      <a:pt x="1200206" y="289870"/>
                    </a:cubicBezTo>
                    <a:cubicBezTo>
                      <a:pt x="1193340" y="289870"/>
                      <a:pt x="1186474" y="284838"/>
                      <a:pt x="1186474" y="278549"/>
                    </a:cubicBezTo>
                    <a:lnTo>
                      <a:pt x="1186474" y="138919"/>
                    </a:lnTo>
                    <a:cubicBezTo>
                      <a:pt x="1186474" y="131372"/>
                      <a:pt x="1193340" y="126340"/>
                      <a:pt x="1200206" y="126340"/>
                    </a:cubicBezTo>
                    <a:close/>
                    <a:moveTo>
                      <a:pt x="694203" y="126340"/>
                    </a:moveTo>
                    <a:cubicBezTo>
                      <a:pt x="700742" y="126340"/>
                      <a:pt x="705973" y="132582"/>
                      <a:pt x="705973" y="138824"/>
                    </a:cubicBezTo>
                    <a:lnTo>
                      <a:pt x="707281" y="277396"/>
                    </a:lnTo>
                    <a:cubicBezTo>
                      <a:pt x="707281" y="284886"/>
                      <a:pt x="700742" y="289880"/>
                      <a:pt x="694203" y="289880"/>
                    </a:cubicBezTo>
                    <a:cubicBezTo>
                      <a:pt x="686356" y="289880"/>
                      <a:pt x="682433" y="284886"/>
                      <a:pt x="682433" y="277396"/>
                    </a:cubicBezTo>
                    <a:lnTo>
                      <a:pt x="681125" y="138824"/>
                    </a:lnTo>
                    <a:cubicBezTo>
                      <a:pt x="681125" y="132582"/>
                      <a:pt x="686356" y="126340"/>
                      <a:pt x="694203" y="126340"/>
                    </a:cubicBezTo>
                    <a:close/>
                    <a:moveTo>
                      <a:pt x="1539395" y="115355"/>
                    </a:moveTo>
                    <a:cubicBezTo>
                      <a:pt x="1546261" y="115355"/>
                      <a:pt x="1553127" y="120387"/>
                      <a:pt x="1553127" y="127934"/>
                    </a:cubicBezTo>
                    <a:lnTo>
                      <a:pt x="1553127" y="267564"/>
                    </a:lnTo>
                    <a:cubicBezTo>
                      <a:pt x="1553127" y="273853"/>
                      <a:pt x="1547634" y="278885"/>
                      <a:pt x="1539395" y="278885"/>
                    </a:cubicBezTo>
                    <a:cubicBezTo>
                      <a:pt x="1532529" y="278885"/>
                      <a:pt x="1527036" y="273853"/>
                      <a:pt x="1527036" y="267564"/>
                    </a:cubicBezTo>
                    <a:lnTo>
                      <a:pt x="1527036" y="127934"/>
                    </a:lnTo>
                    <a:cubicBezTo>
                      <a:pt x="1527036" y="120387"/>
                      <a:pt x="1532529" y="115355"/>
                      <a:pt x="1539395" y="115355"/>
                    </a:cubicBezTo>
                    <a:close/>
                    <a:moveTo>
                      <a:pt x="523201" y="115355"/>
                    </a:moveTo>
                    <a:cubicBezTo>
                      <a:pt x="531440" y="115355"/>
                      <a:pt x="536934" y="121645"/>
                      <a:pt x="536934" y="127934"/>
                    </a:cubicBezTo>
                    <a:lnTo>
                      <a:pt x="536934" y="267564"/>
                    </a:lnTo>
                    <a:cubicBezTo>
                      <a:pt x="536934" y="273853"/>
                      <a:pt x="531440" y="278885"/>
                      <a:pt x="523201" y="278885"/>
                    </a:cubicBezTo>
                    <a:cubicBezTo>
                      <a:pt x="516334" y="278885"/>
                      <a:pt x="510841" y="273853"/>
                      <a:pt x="510841" y="267564"/>
                    </a:cubicBezTo>
                    <a:lnTo>
                      <a:pt x="510841" y="127934"/>
                    </a:lnTo>
                    <a:cubicBezTo>
                      <a:pt x="510841" y="121645"/>
                      <a:pt x="516334" y="115355"/>
                      <a:pt x="523201" y="115355"/>
                    </a:cubicBezTo>
                    <a:close/>
                    <a:moveTo>
                      <a:pt x="354295" y="93382"/>
                    </a:moveTo>
                    <a:cubicBezTo>
                      <a:pt x="359788" y="93382"/>
                      <a:pt x="366654" y="98414"/>
                      <a:pt x="366654" y="104703"/>
                    </a:cubicBezTo>
                    <a:lnTo>
                      <a:pt x="366654" y="245591"/>
                    </a:lnTo>
                    <a:cubicBezTo>
                      <a:pt x="366654" y="251880"/>
                      <a:pt x="359788" y="256912"/>
                      <a:pt x="354295" y="256912"/>
                    </a:cubicBezTo>
                    <a:cubicBezTo>
                      <a:pt x="346056" y="256912"/>
                      <a:pt x="340563" y="251880"/>
                      <a:pt x="340563" y="245591"/>
                    </a:cubicBezTo>
                    <a:lnTo>
                      <a:pt x="340563" y="104703"/>
                    </a:lnTo>
                    <a:cubicBezTo>
                      <a:pt x="340563" y="98414"/>
                      <a:pt x="346056" y="93382"/>
                      <a:pt x="354295" y="93382"/>
                    </a:cubicBezTo>
                    <a:close/>
                    <a:moveTo>
                      <a:pt x="1709675" y="87887"/>
                    </a:moveTo>
                    <a:cubicBezTo>
                      <a:pt x="1717914" y="87887"/>
                      <a:pt x="1723408" y="92919"/>
                      <a:pt x="1723408" y="99208"/>
                    </a:cubicBezTo>
                    <a:lnTo>
                      <a:pt x="1723408" y="240096"/>
                    </a:lnTo>
                    <a:cubicBezTo>
                      <a:pt x="1723408" y="246385"/>
                      <a:pt x="1717914" y="251417"/>
                      <a:pt x="1711048" y="251417"/>
                    </a:cubicBezTo>
                    <a:cubicBezTo>
                      <a:pt x="1702808" y="251417"/>
                      <a:pt x="1697315" y="246385"/>
                      <a:pt x="1697315" y="240096"/>
                    </a:cubicBezTo>
                    <a:lnTo>
                      <a:pt x="1697315" y="99208"/>
                    </a:lnTo>
                    <a:cubicBezTo>
                      <a:pt x="1697315" y="92919"/>
                      <a:pt x="1702808" y="87887"/>
                      <a:pt x="1709675" y="87887"/>
                    </a:cubicBezTo>
                    <a:close/>
                    <a:moveTo>
                      <a:pt x="182638" y="60426"/>
                    </a:moveTo>
                    <a:cubicBezTo>
                      <a:pt x="190878" y="60426"/>
                      <a:pt x="196371" y="66668"/>
                      <a:pt x="196371" y="72910"/>
                    </a:cubicBezTo>
                    <a:lnTo>
                      <a:pt x="196371" y="211482"/>
                    </a:lnTo>
                    <a:cubicBezTo>
                      <a:pt x="196371" y="217724"/>
                      <a:pt x="190878" y="223966"/>
                      <a:pt x="182638" y="223966"/>
                    </a:cubicBezTo>
                    <a:cubicBezTo>
                      <a:pt x="175771" y="223966"/>
                      <a:pt x="170278" y="217724"/>
                      <a:pt x="170278" y="211482"/>
                    </a:cubicBezTo>
                    <a:lnTo>
                      <a:pt x="170278" y="72910"/>
                    </a:lnTo>
                    <a:cubicBezTo>
                      <a:pt x="170278" y="66668"/>
                      <a:pt x="175771" y="60426"/>
                      <a:pt x="182638" y="60426"/>
                    </a:cubicBezTo>
                    <a:close/>
                    <a:moveTo>
                      <a:pt x="1881331" y="54929"/>
                    </a:moveTo>
                    <a:cubicBezTo>
                      <a:pt x="1888197" y="54929"/>
                      <a:pt x="1893690" y="59961"/>
                      <a:pt x="1893690" y="66250"/>
                    </a:cubicBezTo>
                    <a:lnTo>
                      <a:pt x="1893690" y="205880"/>
                    </a:lnTo>
                    <a:cubicBezTo>
                      <a:pt x="1893690" y="213427"/>
                      <a:pt x="1888197" y="218459"/>
                      <a:pt x="1881331" y="218459"/>
                    </a:cubicBezTo>
                    <a:cubicBezTo>
                      <a:pt x="1874465" y="218459"/>
                      <a:pt x="1867599" y="213427"/>
                      <a:pt x="1867599" y="205880"/>
                    </a:cubicBezTo>
                    <a:lnTo>
                      <a:pt x="1867599" y="66250"/>
                    </a:lnTo>
                    <a:cubicBezTo>
                      <a:pt x="1867599" y="59961"/>
                      <a:pt x="1873092" y="54929"/>
                      <a:pt x="1881331" y="54929"/>
                    </a:cubicBezTo>
                    <a:close/>
                    <a:moveTo>
                      <a:pt x="2050237" y="0"/>
                    </a:moveTo>
                    <a:cubicBezTo>
                      <a:pt x="2058476" y="0"/>
                      <a:pt x="2063970" y="5032"/>
                      <a:pt x="2063970" y="12579"/>
                    </a:cubicBezTo>
                    <a:lnTo>
                      <a:pt x="2063970" y="150951"/>
                    </a:lnTo>
                    <a:cubicBezTo>
                      <a:pt x="2063970" y="158498"/>
                      <a:pt x="2058476" y="163530"/>
                      <a:pt x="2051610" y="163530"/>
                    </a:cubicBezTo>
                    <a:cubicBezTo>
                      <a:pt x="2043370" y="163530"/>
                      <a:pt x="2037877" y="158498"/>
                      <a:pt x="2037877" y="150951"/>
                    </a:cubicBezTo>
                    <a:lnTo>
                      <a:pt x="2037877" y="12579"/>
                    </a:lnTo>
                    <a:cubicBezTo>
                      <a:pt x="2037877" y="5032"/>
                      <a:pt x="2043370" y="0"/>
                      <a:pt x="2050237" y="0"/>
                    </a:cubicBezTo>
                    <a:close/>
                    <a:moveTo>
                      <a:pt x="12359" y="0"/>
                    </a:moveTo>
                    <a:cubicBezTo>
                      <a:pt x="19225" y="0"/>
                      <a:pt x="26091" y="5032"/>
                      <a:pt x="26091" y="12579"/>
                    </a:cubicBezTo>
                    <a:lnTo>
                      <a:pt x="26091" y="152209"/>
                    </a:lnTo>
                    <a:cubicBezTo>
                      <a:pt x="26091" y="158498"/>
                      <a:pt x="19225" y="163530"/>
                      <a:pt x="13732" y="163530"/>
                    </a:cubicBezTo>
                    <a:cubicBezTo>
                      <a:pt x="5493" y="163530"/>
                      <a:pt x="0" y="158498"/>
                      <a:pt x="0" y="152209"/>
                    </a:cubicBezTo>
                    <a:lnTo>
                      <a:pt x="0" y="12579"/>
                    </a:lnTo>
                    <a:cubicBezTo>
                      <a:pt x="0" y="5032"/>
                      <a:pt x="5493" y="0"/>
                      <a:pt x="12359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200">
                <a:extLst>
                  <a:ext uri="{FF2B5EF4-FFF2-40B4-BE49-F238E27FC236}">
                    <a16:creationId xmlns:a16="http://schemas.microsoft.com/office/drawing/2014/main" id="{E09095C4-EDE7-1C4E-A8A7-FED455A64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7691" y="12468967"/>
                <a:ext cx="2186188" cy="428450"/>
              </a:xfrm>
              <a:custGeom>
                <a:avLst/>
                <a:gdLst>
                  <a:gd name="T0" fmla="*/ 1638 w 1757"/>
                  <a:gd name="T1" fmla="*/ 85 h 343"/>
                  <a:gd name="T2" fmla="*/ 1638 w 1757"/>
                  <a:gd name="T3" fmla="*/ 85 h 343"/>
                  <a:gd name="T4" fmla="*/ 878 w 1757"/>
                  <a:gd name="T5" fmla="*/ 172 h 343"/>
                  <a:gd name="T6" fmla="*/ 878 w 1757"/>
                  <a:gd name="T7" fmla="*/ 172 h 343"/>
                  <a:gd name="T8" fmla="*/ 118 w 1757"/>
                  <a:gd name="T9" fmla="*/ 88 h 343"/>
                  <a:gd name="T10" fmla="*/ 118 w 1757"/>
                  <a:gd name="T11" fmla="*/ 88 h 343"/>
                  <a:gd name="T12" fmla="*/ 0 w 1757"/>
                  <a:gd name="T13" fmla="*/ 3 h 343"/>
                  <a:gd name="T14" fmla="*/ 1 w 1757"/>
                  <a:gd name="T15" fmla="*/ 173 h 343"/>
                  <a:gd name="T16" fmla="*/ 1 w 1757"/>
                  <a:gd name="T17" fmla="*/ 173 h 343"/>
                  <a:gd name="T18" fmla="*/ 878 w 1757"/>
                  <a:gd name="T19" fmla="*/ 341 h 343"/>
                  <a:gd name="T20" fmla="*/ 878 w 1757"/>
                  <a:gd name="T21" fmla="*/ 341 h 343"/>
                  <a:gd name="T22" fmla="*/ 1755 w 1757"/>
                  <a:gd name="T23" fmla="*/ 170 h 343"/>
                  <a:gd name="T24" fmla="*/ 1755 w 1757"/>
                  <a:gd name="T25" fmla="*/ 0 h 343"/>
                  <a:gd name="T26" fmla="*/ 1755 w 1757"/>
                  <a:gd name="T27" fmla="*/ 0 h 343"/>
                  <a:gd name="T28" fmla="*/ 1638 w 1757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3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3" y="171"/>
                      <a:pt x="878" y="172"/>
                    </a:cubicBezTo>
                    <a:lnTo>
                      <a:pt x="878" y="172"/>
                    </a:lnTo>
                    <a:cubicBezTo>
                      <a:pt x="554" y="172"/>
                      <a:pt x="270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1" y="173"/>
                    </a:lnTo>
                    <a:lnTo>
                      <a:pt x="1" y="173"/>
                    </a:lnTo>
                    <a:cubicBezTo>
                      <a:pt x="1" y="267"/>
                      <a:pt x="394" y="342"/>
                      <a:pt x="878" y="341"/>
                    </a:cubicBezTo>
                    <a:lnTo>
                      <a:pt x="878" y="341"/>
                    </a:lnTo>
                    <a:cubicBezTo>
                      <a:pt x="1363" y="340"/>
                      <a:pt x="1756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201">
                <a:extLst>
                  <a:ext uri="{FF2B5EF4-FFF2-40B4-BE49-F238E27FC236}">
                    <a16:creationId xmlns:a16="http://schemas.microsoft.com/office/drawing/2014/main" id="{57809B92-4F14-374C-BB50-E051F58D80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7691" y="12468967"/>
                <a:ext cx="2186188" cy="428450"/>
              </a:xfrm>
              <a:custGeom>
                <a:avLst/>
                <a:gdLst>
                  <a:gd name="T0" fmla="*/ 1638 w 1757"/>
                  <a:gd name="T1" fmla="*/ 85 h 343"/>
                  <a:gd name="T2" fmla="*/ 1638 w 1757"/>
                  <a:gd name="T3" fmla="*/ 85 h 343"/>
                  <a:gd name="T4" fmla="*/ 878 w 1757"/>
                  <a:gd name="T5" fmla="*/ 172 h 343"/>
                  <a:gd name="T6" fmla="*/ 878 w 1757"/>
                  <a:gd name="T7" fmla="*/ 172 h 343"/>
                  <a:gd name="T8" fmla="*/ 118 w 1757"/>
                  <a:gd name="T9" fmla="*/ 88 h 343"/>
                  <a:gd name="T10" fmla="*/ 118 w 1757"/>
                  <a:gd name="T11" fmla="*/ 88 h 343"/>
                  <a:gd name="T12" fmla="*/ 0 w 1757"/>
                  <a:gd name="T13" fmla="*/ 3 h 343"/>
                  <a:gd name="T14" fmla="*/ 1 w 1757"/>
                  <a:gd name="T15" fmla="*/ 173 h 343"/>
                  <a:gd name="T16" fmla="*/ 1 w 1757"/>
                  <a:gd name="T17" fmla="*/ 173 h 343"/>
                  <a:gd name="T18" fmla="*/ 878 w 1757"/>
                  <a:gd name="T19" fmla="*/ 341 h 343"/>
                  <a:gd name="T20" fmla="*/ 878 w 1757"/>
                  <a:gd name="T21" fmla="*/ 341 h 343"/>
                  <a:gd name="T22" fmla="*/ 1755 w 1757"/>
                  <a:gd name="T23" fmla="*/ 170 h 343"/>
                  <a:gd name="T24" fmla="*/ 1755 w 1757"/>
                  <a:gd name="T25" fmla="*/ 0 h 343"/>
                  <a:gd name="T26" fmla="*/ 1755 w 1757"/>
                  <a:gd name="T27" fmla="*/ 0 h 343"/>
                  <a:gd name="T28" fmla="*/ 1638 w 1757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3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3" y="171"/>
                      <a:pt x="878" y="172"/>
                    </a:cubicBezTo>
                    <a:lnTo>
                      <a:pt x="878" y="172"/>
                    </a:lnTo>
                    <a:cubicBezTo>
                      <a:pt x="554" y="172"/>
                      <a:pt x="270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1" y="173"/>
                    </a:lnTo>
                    <a:lnTo>
                      <a:pt x="1" y="173"/>
                    </a:lnTo>
                    <a:cubicBezTo>
                      <a:pt x="1" y="267"/>
                      <a:pt x="394" y="342"/>
                      <a:pt x="878" y="341"/>
                    </a:cubicBezTo>
                    <a:lnTo>
                      <a:pt x="878" y="341"/>
                    </a:lnTo>
                    <a:cubicBezTo>
                      <a:pt x="1363" y="340"/>
                      <a:pt x="1756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202">
                <a:extLst>
                  <a:ext uri="{FF2B5EF4-FFF2-40B4-BE49-F238E27FC236}">
                    <a16:creationId xmlns:a16="http://schemas.microsoft.com/office/drawing/2014/main" id="{B30F12EA-E72F-C341-8268-4064E071E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7691" y="12260234"/>
                <a:ext cx="2186188" cy="422957"/>
              </a:xfrm>
              <a:custGeom>
                <a:avLst/>
                <a:gdLst>
                  <a:gd name="T0" fmla="*/ 877 w 1756"/>
                  <a:gd name="T1" fmla="*/ 1 h 341"/>
                  <a:gd name="T2" fmla="*/ 877 w 1756"/>
                  <a:gd name="T3" fmla="*/ 1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40 h 341"/>
                  <a:gd name="T14" fmla="*/ 878 w 1756"/>
                  <a:gd name="T15" fmla="*/ 340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5 w 1756"/>
                  <a:gd name="T21" fmla="*/ 168 h 341"/>
                  <a:gd name="T22" fmla="*/ 1755 w 1756"/>
                  <a:gd name="T23" fmla="*/ 168 h 341"/>
                  <a:gd name="T24" fmla="*/ 877 w 1756"/>
                  <a:gd name="T25" fmla="*/ 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7" y="1"/>
                    </a:moveTo>
                    <a:lnTo>
                      <a:pt x="877" y="1"/>
                    </a:lnTo>
                    <a:cubicBezTo>
                      <a:pt x="393" y="1"/>
                      <a:pt x="0" y="78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3" y="231"/>
                      <a:pt x="118" y="256"/>
                    </a:cubicBezTo>
                    <a:lnTo>
                      <a:pt x="118" y="256"/>
                    </a:lnTo>
                    <a:cubicBezTo>
                      <a:pt x="270" y="306"/>
                      <a:pt x="554" y="340"/>
                      <a:pt x="878" y="340"/>
                    </a:cubicBezTo>
                    <a:lnTo>
                      <a:pt x="878" y="340"/>
                    </a:lnTo>
                    <a:cubicBezTo>
                      <a:pt x="1203" y="339"/>
                      <a:pt x="1486" y="304"/>
                      <a:pt x="1638" y="253"/>
                    </a:cubicBezTo>
                    <a:lnTo>
                      <a:pt x="1638" y="253"/>
                    </a:lnTo>
                    <a:cubicBezTo>
                      <a:pt x="1712" y="228"/>
                      <a:pt x="1755" y="200"/>
                      <a:pt x="1755" y="168"/>
                    </a:cubicBezTo>
                    <a:lnTo>
                      <a:pt x="1755" y="168"/>
                    </a:lnTo>
                    <a:cubicBezTo>
                      <a:pt x="1755" y="75"/>
                      <a:pt x="1362" y="0"/>
                      <a:pt x="87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203">
                <a:extLst>
                  <a:ext uri="{FF2B5EF4-FFF2-40B4-BE49-F238E27FC236}">
                    <a16:creationId xmlns:a16="http://schemas.microsoft.com/office/drawing/2014/main" id="{2A3780C7-0550-5C4B-B6AA-9035D1D36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6423" y="12370091"/>
                <a:ext cx="999714" cy="197746"/>
              </a:xfrm>
              <a:custGeom>
                <a:avLst/>
                <a:gdLst>
                  <a:gd name="T0" fmla="*/ 80 w 802"/>
                  <a:gd name="T1" fmla="*/ 104 h 159"/>
                  <a:gd name="T2" fmla="*/ 93 w 802"/>
                  <a:gd name="T3" fmla="*/ 115 h 159"/>
                  <a:gd name="T4" fmla="*/ 108 w 802"/>
                  <a:gd name="T5" fmla="*/ 125 h 159"/>
                  <a:gd name="T6" fmla="*/ 129 w 802"/>
                  <a:gd name="T7" fmla="*/ 134 h 159"/>
                  <a:gd name="T8" fmla="*/ 177 w 802"/>
                  <a:gd name="T9" fmla="*/ 148 h 159"/>
                  <a:gd name="T10" fmla="*/ 205 w 802"/>
                  <a:gd name="T11" fmla="*/ 153 h 159"/>
                  <a:gd name="T12" fmla="*/ 267 w 802"/>
                  <a:gd name="T13" fmla="*/ 157 h 159"/>
                  <a:gd name="T14" fmla="*/ 307 w 802"/>
                  <a:gd name="T15" fmla="*/ 156 h 159"/>
                  <a:gd name="T16" fmla="*/ 378 w 802"/>
                  <a:gd name="T17" fmla="*/ 144 h 159"/>
                  <a:gd name="T18" fmla="*/ 408 w 802"/>
                  <a:gd name="T19" fmla="*/ 134 h 159"/>
                  <a:gd name="T20" fmla="*/ 451 w 802"/>
                  <a:gd name="T21" fmla="*/ 110 h 159"/>
                  <a:gd name="T22" fmla="*/ 467 w 802"/>
                  <a:gd name="T23" fmla="*/ 79 h 159"/>
                  <a:gd name="T24" fmla="*/ 472 w 802"/>
                  <a:gd name="T25" fmla="*/ 69 h 159"/>
                  <a:gd name="T26" fmla="*/ 486 w 802"/>
                  <a:gd name="T27" fmla="*/ 61 h 159"/>
                  <a:gd name="T28" fmla="*/ 508 w 802"/>
                  <a:gd name="T29" fmla="*/ 56 h 159"/>
                  <a:gd name="T30" fmla="*/ 534 w 802"/>
                  <a:gd name="T31" fmla="*/ 53 h 159"/>
                  <a:gd name="T32" fmla="*/ 595 w 802"/>
                  <a:gd name="T33" fmla="*/ 69 h 159"/>
                  <a:gd name="T34" fmla="*/ 601 w 802"/>
                  <a:gd name="T35" fmla="*/ 80 h 159"/>
                  <a:gd name="T36" fmla="*/ 595 w 802"/>
                  <a:gd name="T37" fmla="*/ 90 h 159"/>
                  <a:gd name="T38" fmla="*/ 581 w 802"/>
                  <a:gd name="T39" fmla="*/ 98 h 159"/>
                  <a:gd name="T40" fmla="*/ 533 w 802"/>
                  <a:gd name="T41" fmla="*/ 106 h 159"/>
                  <a:gd name="T42" fmla="*/ 533 w 802"/>
                  <a:gd name="T43" fmla="*/ 158 h 159"/>
                  <a:gd name="T44" fmla="*/ 565 w 802"/>
                  <a:gd name="T45" fmla="*/ 158 h 159"/>
                  <a:gd name="T46" fmla="*/ 595 w 802"/>
                  <a:gd name="T47" fmla="*/ 154 h 159"/>
                  <a:gd name="T48" fmla="*/ 623 w 802"/>
                  <a:gd name="T49" fmla="*/ 150 h 159"/>
                  <a:gd name="T50" fmla="*/ 649 w 802"/>
                  <a:gd name="T51" fmla="*/ 144 h 159"/>
                  <a:gd name="T52" fmla="*/ 672 w 802"/>
                  <a:gd name="T53" fmla="*/ 136 h 159"/>
                  <a:gd name="T54" fmla="*/ 692 w 802"/>
                  <a:gd name="T55" fmla="*/ 127 h 159"/>
                  <a:gd name="T56" fmla="*/ 708 w 802"/>
                  <a:gd name="T57" fmla="*/ 118 h 159"/>
                  <a:gd name="T58" fmla="*/ 800 w 802"/>
                  <a:gd name="T59" fmla="*/ 107 h 159"/>
                  <a:gd name="T60" fmla="*/ 721 w 802"/>
                  <a:gd name="T61" fmla="*/ 54 h 159"/>
                  <a:gd name="T62" fmla="*/ 566 w 802"/>
                  <a:gd name="T63" fmla="*/ 2 h 159"/>
                  <a:gd name="T64" fmla="*/ 534 w 802"/>
                  <a:gd name="T65" fmla="*/ 1 h 159"/>
                  <a:gd name="T66" fmla="*/ 494 w 802"/>
                  <a:gd name="T67" fmla="*/ 3 h 159"/>
                  <a:gd name="T68" fmla="*/ 457 w 802"/>
                  <a:gd name="T69" fmla="*/ 7 h 159"/>
                  <a:gd name="T70" fmla="*/ 423 w 802"/>
                  <a:gd name="T71" fmla="*/ 14 h 159"/>
                  <a:gd name="T72" fmla="*/ 393 w 802"/>
                  <a:gd name="T73" fmla="*/ 23 h 159"/>
                  <a:gd name="T74" fmla="*/ 368 w 802"/>
                  <a:gd name="T75" fmla="*/ 35 h 159"/>
                  <a:gd name="T76" fmla="*/ 350 w 802"/>
                  <a:gd name="T77" fmla="*/ 49 h 159"/>
                  <a:gd name="T78" fmla="*/ 338 w 802"/>
                  <a:gd name="T79" fmla="*/ 63 h 159"/>
                  <a:gd name="T80" fmla="*/ 334 w 802"/>
                  <a:gd name="T81" fmla="*/ 79 h 159"/>
                  <a:gd name="T82" fmla="*/ 329 w 802"/>
                  <a:gd name="T83" fmla="*/ 89 h 159"/>
                  <a:gd name="T84" fmla="*/ 314 w 802"/>
                  <a:gd name="T85" fmla="*/ 97 h 159"/>
                  <a:gd name="T86" fmla="*/ 294 w 802"/>
                  <a:gd name="T87" fmla="*/ 103 h 159"/>
                  <a:gd name="T88" fmla="*/ 267 w 802"/>
                  <a:gd name="T89" fmla="*/ 104 h 159"/>
                  <a:gd name="T90" fmla="*/ 241 w 802"/>
                  <a:gd name="T91" fmla="*/ 103 h 159"/>
                  <a:gd name="T92" fmla="*/ 220 w 802"/>
                  <a:gd name="T93" fmla="*/ 97 h 159"/>
                  <a:gd name="T94" fmla="*/ 206 w 802"/>
                  <a:gd name="T95" fmla="*/ 88 h 159"/>
                  <a:gd name="T96" fmla="*/ 201 w 802"/>
                  <a:gd name="T97" fmla="*/ 78 h 159"/>
                  <a:gd name="T98" fmla="*/ 267 w 802"/>
                  <a:gd name="T99" fmla="*/ 52 h 159"/>
                  <a:gd name="T100" fmla="*/ 267 w 802"/>
                  <a:gd name="T101" fmla="*/ 0 h 159"/>
                  <a:gd name="T102" fmla="*/ 236 w 802"/>
                  <a:gd name="T103" fmla="*/ 1 h 159"/>
                  <a:gd name="T104" fmla="*/ 206 w 802"/>
                  <a:gd name="T105" fmla="*/ 4 h 159"/>
                  <a:gd name="T106" fmla="*/ 1 w 802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2" h="159">
                    <a:moveTo>
                      <a:pt x="0" y="103"/>
                    </a:moveTo>
                    <a:lnTo>
                      <a:pt x="80" y="104"/>
                    </a:lnTo>
                    <a:lnTo>
                      <a:pt x="80" y="104"/>
                    </a:lnTo>
                    <a:cubicBezTo>
                      <a:pt x="83" y="107"/>
                      <a:pt x="88" y="111"/>
                      <a:pt x="93" y="115"/>
                    </a:cubicBezTo>
                    <a:lnTo>
                      <a:pt x="93" y="115"/>
                    </a:lnTo>
                    <a:cubicBezTo>
                      <a:pt x="97" y="119"/>
                      <a:pt x="102" y="121"/>
                      <a:pt x="108" y="125"/>
                    </a:cubicBezTo>
                    <a:lnTo>
                      <a:pt x="108" y="125"/>
                    </a:lnTo>
                    <a:cubicBezTo>
                      <a:pt x="115" y="128"/>
                      <a:pt x="121" y="131"/>
                      <a:pt x="129" y="134"/>
                    </a:cubicBezTo>
                    <a:lnTo>
                      <a:pt x="129" y="134"/>
                    </a:lnTo>
                    <a:cubicBezTo>
                      <a:pt x="143" y="139"/>
                      <a:pt x="159" y="144"/>
                      <a:pt x="177" y="148"/>
                    </a:cubicBezTo>
                    <a:lnTo>
                      <a:pt x="177" y="148"/>
                    </a:lnTo>
                    <a:cubicBezTo>
                      <a:pt x="186" y="150"/>
                      <a:pt x="195" y="151"/>
                      <a:pt x="205" y="153"/>
                    </a:cubicBezTo>
                    <a:lnTo>
                      <a:pt x="205" y="153"/>
                    </a:lnTo>
                    <a:cubicBezTo>
                      <a:pt x="225" y="155"/>
                      <a:pt x="245" y="157"/>
                      <a:pt x="267" y="157"/>
                    </a:cubicBezTo>
                    <a:lnTo>
                      <a:pt x="267" y="157"/>
                    </a:lnTo>
                    <a:cubicBezTo>
                      <a:pt x="280" y="157"/>
                      <a:pt x="294" y="156"/>
                      <a:pt x="307" y="156"/>
                    </a:cubicBezTo>
                    <a:lnTo>
                      <a:pt x="307" y="156"/>
                    </a:lnTo>
                    <a:cubicBezTo>
                      <a:pt x="333" y="153"/>
                      <a:pt x="357" y="150"/>
                      <a:pt x="378" y="144"/>
                    </a:cubicBezTo>
                    <a:lnTo>
                      <a:pt x="378" y="144"/>
                    </a:lnTo>
                    <a:cubicBezTo>
                      <a:pt x="389" y="141"/>
                      <a:pt x="399" y="138"/>
                      <a:pt x="408" y="134"/>
                    </a:cubicBezTo>
                    <a:lnTo>
                      <a:pt x="408" y="134"/>
                    </a:lnTo>
                    <a:cubicBezTo>
                      <a:pt x="427" y="127"/>
                      <a:pt x="441" y="119"/>
                      <a:pt x="451" y="110"/>
                    </a:cubicBezTo>
                    <a:lnTo>
                      <a:pt x="451" y="110"/>
                    </a:lnTo>
                    <a:cubicBezTo>
                      <a:pt x="461" y="100"/>
                      <a:pt x="467" y="90"/>
                      <a:pt x="467" y="79"/>
                    </a:cubicBezTo>
                    <a:lnTo>
                      <a:pt x="467" y="79"/>
                    </a:lnTo>
                    <a:cubicBezTo>
                      <a:pt x="467" y="75"/>
                      <a:pt x="469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3"/>
                      <a:pt x="486" y="61"/>
                    </a:cubicBezTo>
                    <a:lnTo>
                      <a:pt x="486" y="61"/>
                    </a:lnTo>
                    <a:cubicBezTo>
                      <a:pt x="492" y="58"/>
                      <a:pt x="499" y="57"/>
                      <a:pt x="508" y="56"/>
                    </a:cubicBezTo>
                    <a:lnTo>
                      <a:pt x="508" y="56"/>
                    </a:lnTo>
                    <a:cubicBezTo>
                      <a:pt x="516" y="54"/>
                      <a:pt x="524" y="53"/>
                      <a:pt x="534" y="53"/>
                    </a:cubicBezTo>
                    <a:lnTo>
                      <a:pt x="534" y="53"/>
                    </a:lnTo>
                    <a:cubicBezTo>
                      <a:pt x="562" y="53"/>
                      <a:pt x="585" y="60"/>
                      <a:pt x="595" y="69"/>
                    </a:cubicBezTo>
                    <a:lnTo>
                      <a:pt x="595" y="69"/>
                    </a:lnTo>
                    <a:cubicBezTo>
                      <a:pt x="599" y="73"/>
                      <a:pt x="601" y="76"/>
                      <a:pt x="601" y="80"/>
                    </a:cubicBezTo>
                    <a:lnTo>
                      <a:pt x="601" y="80"/>
                    </a:lnTo>
                    <a:cubicBezTo>
                      <a:pt x="601" y="84"/>
                      <a:pt x="599" y="87"/>
                      <a:pt x="595" y="90"/>
                    </a:cubicBezTo>
                    <a:lnTo>
                      <a:pt x="595" y="90"/>
                    </a:lnTo>
                    <a:cubicBezTo>
                      <a:pt x="592" y="93"/>
                      <a:pt x="587" y="96"/>
                      <a:pt x="581" y="98"/>
                    </a:cubicBezTo>
                    <a:lnTo>
                      <a:pt x="581" y="98"/>
                    </a:lnTo>
                    <a:cubicBezTo>
                      <a:pt x="570" y="103"/>
                      <a:pt x="553" y="106"/>
                      <a:pt x="533" y="106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4" y="158"/>
                      <a:pt x="555" y="158"/>
                      <a:pt x="565" y="158"/>
                    </a:cubicBezTo>
                    <a:lnTo>
                      <a:pt x="565" y="158"/>
                    </a:lnTo>
                    <a:cubicBezTo>
                      <a:pt x="576" y="157"/>
                      <a:pt x="585" y="156"/>
                      <a:pt x="595" y="154"/>
                    </a:cubicBezTo>
                    <a:lnTo>
                      <a:pt x="595" y="154"/>
                    </a:lnTo>
                    <a:cubicBezTo>
                      <a:pt x="605" y="153"/>
                      <a:pt x="614" y="152"/>
                      <a:pt x="623" y="150"/>
                    </a:cubicBezTo>
                    <a:lnTo>
                      <a:pt x="623" y="150"/>
                    </a:lnTo>
                    <a:cubicBezTo>
                      <a:pt x="633" y="148"/>
                      <a:pt x="640" y="146"/>
                      <a:pt x="649" y="144"/>
                    </a:cubicBezTo>
                    <a:lnTo>
                      <a:pt x="649" y="144"/>
                    </a:lnTo>
                    <a:cubicBezTo>
                      <a:pt x="657" y="142"/>
                      <a:pt x="665" y="139"/>
                      <a:pt x="672" y="136"/>
                    </a:cubicBezTo>
                    <a:lnTo>
                      <a:pt x="672" y="136"/>
                    </a:lnTo>
                    <a:cubicBezTo>
                      <a:pt x="679" y="134"/>
                      <a:pt x="686" y="131"/>
                      <a:pt x="692" y="127"/>
                    </a:cubicBezTo>
                    <a:lnTo>
                      <a:pt x="692" y="127"/>
                    </a:lnTo>
                    <a:cubicBezTo>
                      <a:pt x="698" y="125"/>
                      <a:pt x="703" y="121"/>
                      <a:pt x="708" y="118"/>
                    </a:cubicBezTo>
                    <a:lnTo>
                      <a:pt x="708" y="118"/>
                    </a:lnTo>
                    <a:cubicBezTo>
                      <a:pt x="713" y="114"/>
                      <a:pt x="718" y="110"/>
                      <a:pt x="721" y="107"/>
                    </a:cubicBezTo>
                    <a:lnTo>
                      <a:pt x="800" y="107"/>
                    </a:lnTo>
                    <a:lnTo>
                      <a:pt x="801" y="55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7" y="28"/>
                      <a:pt x="638" y="7"/>
                      <a:pt x="566" y="2"/>
                    </a:cubicBezTo>
                    <a:lnTo>
                      <a:pt x="566" y="2"/>
                    </a:lnTo>
                    <a:cubicBezTo>
                      <a:pt x="555" y="1"/>
                      <a:pt x="545" y="1"/>
                      <a:pt x="534" y="1"/>
                    </a:cubicBezTo>
                    <a:lnTo>
                      <a:pt x="534" y="1"/>
                    </a:lnTo>
                    <a:cubicBezTo>
                      <a:pt x="521" y="1"/>
                      <a:pt x="507" y="1"/>
                      <a:pt x="494" y="3"/>
                    </a:cubicBezTo>
                    <a:lnTo>
                      <a:pt x="494" y="3"/>
                    </a:lnTo>
                    <a:cubicBezTo>
                      <a:pt x="481" y="4"/>
                      <a:pt x="469" y="5"/>
                      <a:pt x="457" y="7"/>
                    </a:cubicBezTo>
                    <a:lnTo>
                      <a:pt x="457" y="7"/>
                    </a:lnTo>
                    <a:cubicBezTo>
                      <a:pt x="445" y="9"/>
                      <a:pt x="434" y="11"/>
                      <a:pt x="423" y="14"/>
                    </a:cubicBezTo>
                    <a:lnTo>
                      <a:pt x="423" y="14"/>
                    </a:lnTo>
                    <a:cubicBezTo>
                      <a:pt x="412" y="17"/>
                      <a:pt x="402" y="20"/>
                      <a:pt x="393" y="23"/>
                    </a:cubicBezTo>
                    <a:lnTo>
                      <a:pt x="393" y="23"/>
                    </a:lnTo>
                    <a:cubicBezTo>
                      <a:pt x="384" y="27"/>
                      <a:pt x="376" y="31"/>
                      <a:pt x="368" y="35"/>
                    </a:cubicBezTo>
                    <a:lnTo>
                      <a:pt x="368" y="35"/>
                    </a:lnTo>
                    <a:cubicBezTo>
                      <a:pt x="362" y="40"/>
                      <a:pt x="355" y="44"/>
                      <a:pt x="350" y="49"/>
                    </a:cubicBezTo>
                    <a:lnTo>
                      <a:pt x="350" y="49"/>
                    </a:lnTo>
                    <a:cubicBezTo>
                      <a:pt x="345" y="53"/>
                      <a:pt x="341" y="58"/>
                      <a:pt x="338" y="63"/>
                    </a:cubicBezTo>
                    <a:lnTo>
                      <a:pt x="338" y="63"/>
                    </a:lnTo>
                    <a:cubicBezTo>
                      <a:pt x="335" y="68"/>
                      <a:pt x="334" y="73"/>
                      <a:pt x="334" y="79"/>
                    </a:cubicBezTo>
                    <a:lnTo>
                      <a:pt x="334" y="79"/>
                    </a:lnTo>
                    <a:cubicBezTo>
                      <a:pt x="334" y="82"/>
                      <a:pt x="332" y="86"/>
                      <a:pt x="329" y="89"/>
                    </a:cubicBezTo>
                    <a:lnTo>
                      <a:pt x="329" y="89"/>
                    </a:lnTo>
                    <a:cubicBezTo>
                      <a:pt x="325" y="92"/>
                      <a:pt x="321" y="95"/>
                      <a:pt x="314" y="97"/>
                    </a:cubicBezTo>
                    <a:lnTo>
                      <a:pt x="314" y="97"/>
                    </a:lnTo>
                    <a:cubicBezTo>
                      <a:pt x="308" y="99"/>
                      <a:pt x="302" y="101"/>
                      <a:pt x="294" y="103"/>
                    </a:cubicBezTo>
                    <a:lnTo>
                      <a:pt x="294" y="103"/>
                    </a:lnTo>
                    <a:cubicBezTo>
                      <a:pt x="285" y="104"/>
                      <a:pt x="277" y="104"/>
                      <a:pt x="267" y="104"/>
                    </a:cubicBezTo>
                    <a:lnTo>
                      <a:pt x="267" y="104"/>
                    </a:lnTo>
                    <a:cubicBezTo>
                      <a:pt x="258" y="104"/>
                      <a:pt x="249" y="104"/>
                      <a:pt x="241" y="103"/>
                    </a:cubicBezTo>
                    <a:lnTo>
                      <a:pt x="241" y="103"/>
                    </a:lnTo>
                    <a:cubicBezTo>
                      <a:pt x="233" y="101"/>
                      <a:pt x="225" y="99"/>
                      <a:pt x="220" y="97"/>
                    </a:cubicBezTo>
                    <a:lnTo>
                      <a:pt x="220" y="97"/>
                    </a:lnTo>
                    <a:cubicBezTo>
                      <a:pt x="214" y="95"/>
                      <a:pt x="209" y="91"/>
                      <a:pt x="206" y="88"/>
                    </a:cubicBezTo>
                    <a:lnTo>
                      <a:pt x="206" y="88"/>
                    </a:lnTo>
                    <a:cubicBezTo>
                      <a:pt x="202" y="85"/>
                      <a:pt x="201" y="82"/>
                      <a:pt x="201" y="78"/>
                    </a:cubicBezTo>
                    <a:lnTo>
                      <a:pt x="201" y="78"/>
                    </a:lnTo>
                    <a:cubicBezTo>
                      <a:pt x="201" y="63"/>
                      <a:pt x="230" y="52"/>
                      <a:pt x="267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7" y="0"/>
                      <a:pt x="246" y="0"/>
                      <a:pt x="236" y="1"/>
                    </a:cubicBezTo>
                    <a:lnTo>
                      <a:pt x="236" y="1"/>
                    </a:lnTo>
                    <a:cubicBezTo>
                      <a:pt x="226" y="1"/>
                      <a:pt x="215" y="2"/>
                      <a:pt x="206" y="4"/>
                    </a:cubicBezTo>
                    <a:lnTo>
                      <a:pt x="206" y="4"/>
                    </a:lnTo>
                    <a:cubicBezTo>
                      <a:pt x="147" y="11"/>
                      <a:pt x="101" y="28"/>
                      <a:pt x="80" y="51"/>
                    </a:cubicBezTo>
                    <a:lnTo>
                      <a:pt x="1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D1E972F7-BDE0-3A49-B615-838E7C3E8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3605" y="12567839"/>
                <a:ext cx="2058480" cy="300856"/>
              </a:xfrm>
              <a:custGeom>
                <a:avLst/>
                <a:gdLst>
                  <a:gd name="connsiteX0" fmla="*/ 1029927 w 2058480"/>
                  <a:gd name="connsiteY0" fmla="*/ 137326 h 300856"/>
                  <a:gd name="connsiteX1" fmla="*/ 1042286 w 2058480"/>
                  <a:gd name="connsiteY1" fmla="*/ 148647 h 300856"/>
                  <a:gd name="connsiteX2" fmla="*/ 1042286 w 2058480"/>
                  <a:gd name="connsiteY2" fmla="*/ 289535 h 300856"/>
                  <a:gd name="connsiteX3" fmla="*/ 1029927 w 2058480"/>
                  <a:gd name="connsiteY3" fmla="*/ 300856 h 300856"/>
                  <a:gd name="connsiteX4" fmla="*/ 1016195 w 2058480"/>
                  <a:gd name="connsiteY4" fmla="*/ 289535 h 300856"/>
                  <a:gd name="connsiteX5" fmla="*/ 1016195 w 2058480"/>
                  <a:gd name="connsiteY5" fmla="*/ 148647 h 300856"/>
                  <a:gd name="connsiteX6" fmla="*/ 1029927 w 2058480"/>
                  <a:gd name="connsiteY6" fmla="*/ 137326 h 300856"/>
                  <a:gd name="connsiteX7" fmla="*/ 1369117 w 2058480"/>
                  <a:gd name="connsiteY7" fmla="*/ 131832 h 300856"/>
                  <a:gd name="connsiteX8" fmla="*/ 1381476 w 2058480"/>
                  <a:gd name="connsiteY8" fmla="*/ 143153 h 300856"/>
                  <a:gd name="connsiteX9" fmla="*/ 1382849 w 2058480"/>
                  <a:gd name="connsiteY9" fmla="*/ 284041 h 300856"/>
                  <a:gd name="connsiteX10" fmla="*/ 1369117 w 2058480"/>
                  <a:gd name="connsiteY10" fmla="*/ 295362 h 300856"/>
                  <a:gd name="connsiteX11" fmla="*/ 1356758 w 2058480"/>
                  <a:gd name="connsiteY11" fmla="*/ 284041 h 300856"/>
                  <a:gd name="connsiteX12" fmla="*/ 1356758 w 2058480"/>
                  <a:gd name="connsiteY12" fmla="*/ 143153 h 300856"/>
                  <a:gd name="connsiteX13" fmla="*/ 1369117 w 2058480"/>
                  <a:gd name="connsiteY13" fmla="*/ 131832 h 300856"/>
                  <a:gd name="connsiteX14" fmla="*/ 1198834 w 2058480"/>
                  <a:gd name="connsiteY14" fmla="*/ 131832 h 300856"/>
                  <a:gd name="connsiteX15" fmla="*/ 1212567 w 2058480"/>
                  <a:gd name="connsiteY15" fmla="*/ 144316 h 300856"/>
                  <a:gd name="connsiteX16" fmla="*/ 1212567 w 2058480"/>
                  <a:gd name="connsiteY16" fmla="*/ 282888 h 300856"/>
                  <a:gd name="connsiteX17" fmla="*/ 1200207 w 2058480"/>
                  <a:gd name="connsiteY17" fmla="*/ 295372 h 300856"/>
                  <a:gd name="connsiteX18" fmla="*/ 1186474 w 2058480"/>
                  <a:gd name="connsiteY18" fmla="*/ 282888 h 300856"/>
                  <a:gd name="connsiteX19" fmla="*/ 1186474 w 2058480"/>
                  <a:gd name="connsiteY19" fmla="*/ 144316 h 300856"/>
                  <a:gd name="connsiteX20" fmla="*/ 1198834 w 2058480"/>
                  <a:gd name="connsiteY20" fmla="*/ 131832 h 300856"/>
                  <a:gd name="connsiteX21" fmla="*/ 856318 w 2058480"/>
                  <a:gd name="connsiteY21" fmla="*/ 131832 h 300856"/>
                  <a:gd name="connsiteX22" fmla="*/ 866726 w 2058480"/>
                  <a:gd name="connsiteY22" fmla="*/ 144411 h 300856"/>
                  <a:gd name="connsiteX23" fmla="*/ 866726 w 2058480"/>
                  <a:gd name="connsiteY23" fmla="*/ 284041 h 300856"/>
                  <a:gd name="connsiteX24" fmla="*/ 856318 w 2058480"/>
                  <a:gd name="connsiteY24" fmla="*/ 295362 h 300856"/>
                  <a:gd name="connsiteX25" fmla="*/ 845911 w 2058480"/>
                  <a:gd name="connsiteY25" fmla="*/ 284041 h 300856"/>
                  <a:gd name="connsiteX26" fmla="*/ 845911 w 2058480"/>
                  <a:gd name="connsiteY26" fmla="*/ 144411 h 300856"/>
                  <a:gd name="connsiteX27" fmla="*/ 856318 w 2058480"/>
                  <a:gd name="connsiteY27" fmla="*/ 131832 h 300856"/>
                  <a:gd name="connsiteX28" fmla="*/ 689365 w 2058480"/>
                  <a:gd name="connsiteY28" fmla="*/ 131828 h 300856"/>
                  <a:gd name="connsiteX29" fmla="*/ 701724 w 2058480"/>
                  <a:gd name="connsiteY29" fmla="*/ 142856 h 300856"/>
                  <a:gd name="connsiteX30" fmla="*/ 701724 w 2058480"/>
                  <a:gd name="connsiteY30" fmla="*/ 278871 h 300856"/>
                  <a:gd name="connsiteX31" fmla="*/ 689365 w 2058480"/>
                  <a:gd name="connsiteY31" fmla="*/ 289900 h 300856"/>
                  <a:gd name="connsiteX32" fmla="*/ 675633 w 2058480"/>
                  <a:gd name="connsiteY32" fmla="*/ 278871 h 300856"/>
                  <a:gd name="connsiteX33" fmla="*/ 675633 w 2058480"/>
                  <a:gd name="connsiteY33" fmla="*/ 142856 h 300856"/>
                  <a:gd name="connsiteX34" fmla="*/ 689365 w 2058480"/>
                  <a:gd name="connsiteY34" fmla="*/ 131828 h 300856"/>
                  <a:gd name="connsiteX35" fmla="*/ 1539396 w 2058480"/>
                  <a:gd name="connsiteY35" fmla="*/ 115355 h 300856"/>
                  <a:gd name="connsiteX36" fmla="*/ 1553129 w 2058480"/>
                  <a:gd name="connsiteY36" fmla="*/ 127934 h 300856"/>
                  <a:gd name="connsiteX37" fmla="*/ 1553129 w 2058480"/>
                  <a:gd name="connsiteY37" fmla="*/ 267564 h 300856"/>
                  <a:gd name="connsiteX38" fmla="*/ 1540769 w 2058480"/>
                  <a:gd name="connsiteY38" fmla="*/ 278885 h 300856"/>
                  <a:gd name="connsiteX39" fmla="*/ 1527036 w 2058480"/>
                  <a:gd name="connsiteY39" fmla="*/ 267564 h 300856"/>
                  <a:gd name="connsiteX40" fmla="*/ 1527036 w 2058480"/>
                  <a:gd name="connsiteY40" fmla="*/ 127934 h 300856"/>
                  <a:gd name="connsiteX41" fmla="*/ 1539396 w 2058480"/>
                  <a:gd name="connsiteY41" fmla="*/ 115355 h 300856"/>
                  <a:gd name="connsiteX42" fmla="*/ 524577 w 2058480"/>
                  <a:gd name="connsiteY42" fmla="*/ 115355 h 300856"/>
                  <a:gd name="connsiteX43" fmla="*/ 536936 w 2058480"/>
                  <a:gd name="connsiteY43" fmla="*/ 127934 h 300856"/>
                  <a:gd name="connsiteX44" fmla="*/ 536936 w 2058480"/>
                  <a:gd name="connsiteY44" fmla="*/ 267564 h 300856"/>
                  <a:gd name="connsiteX45" fmla="*/ 524577 w 2058480"/>
                  <a:gd name="connsiteY45" fmla="*/ 278885 h 300856"/>
                  <a:gd name="connsiteX46" fmla="*/ 510845 w 2058480"/>
                  <a:gd name="connsiteY46" fmla="*/ 267564 h 300856"/>
                  <a:gd name="connsiteX47" fmla="*/ 510845 w 2058480"/>
                  <a:gd name="connsiteY47" fmla="*/ 127934 h 300856"/>
                  <a:gd name="connsiteX48" fmla="*/ 524577 w 2058480"/>
                  <a:gd name="connsiteY48" fmla="*/ 115355 h 300856"/>
                  <a:gd name="connsiteX49" fmla="*/ 1709677 w 2058480"/>
                  <a:gd name="connsiteY49" fmla="*/ 93381 h 300856"/>
                  <a:gd name="connsiteX50" fmla="*/ 1723409 w 2058480"/>
                  <a:gd name="connsiteY50" fmla="*/ 104702 h 300856"/>
                  <a:gd name="connsiteX51" fmla="*/ 1723409 w 2058480"/>
                  <a:gd name="connsiteY51" fmla="*/ 245590 h 300856"/>
                  <a:gd name="connsiteX52" fmla="*/ 1709677 w 2058480"/>
                  <a:gd name="connsiteY52" fmla="*/ 256911 h 300856"/>
                  <a:gd name="connsiteX53" fmla="*/ 1697318 w 2058480"/>
                  <a:gd name="connsiteY53" fmla="*/ 245590 h 300856"/>
                  <a:gd name="connsiteX54" fmla="*/ 1697318 w 2058480"/>
                  <a:gd name="connsiteY54" fmla="*/ 104702 h 300856"/>
                  <a:gd name="connsiteX55" fmla="*/ 1709677 w 2058480"/>
                  <a:gd name="connsiteY55" fmla="*/ 93381 h 300856"/>
                  <a:gd name="connsiteX56" fmla="*/ 352921 w 2058480"/>
                  <a:gd name="connsiteY56" fmla="*/ 93381 h 300856"/>
                  <a:gd name="connsiteX57" fmla="*/ 366654 w 2058480"/>
                  <a:gd name="connsiteY57" fmla="*/ 104702 h 300856"/>
                  <a:gd name="connsiteX58" fmla="*/ 366654 w 2058480"/>
                  <a:gd name="connsiteY58" fmla="*/ 245590 h 300856"/>
                  <a:gd name="connsiteX59" fmla="*/ 354294 w 2058480"/>
                  <a:gd name="connsiteY59" fmla="*/ 256911 h 300856"/>
                  <a:gd name="connsiteX60" fmla="*/ 340561 w 2058480"/>
                  <a:gd name="connsiteY60" fmla="*/ 245590 h 300856"/>
                  <a:gd name="connsiteX61" fmla="*/ 340561 w 2058480"/>
                  <a:gd name="connsiteY61" fmla="*/ 104702 h 300856"/>
                  <a:gd name="connsiteX62" fmla="*/ 352921 w 2058480"/>
                  <a:gd name="connsiteY62" fmla="*/ 93381 h 300856"/>
                  <a:gd name="connsiteX63" fmla="*/ 184014 w 2058480"/>
                  <a:gd name="connsiteY63" fmla="*/ 65916 h 300856"/>
                  <a:gd name="connsiteX64" fmla="*/ 196373 w 2058480"/>
                  <a:gd name="connsiteY64" fmla="*/ 77237 h 300856"/>
                  <a:gd name="connsiteX65" fmla="*/ 196373 w 2058480"/>
                  <a:gd name="connsiteY65" fmla="*/ 216867 h 300856"/>
                  <a:gd name="connsiteX66" fmla="*/ 184014 w 2058480"/>
                  <a:gd name="connsiteY66" fmla="*/ 229446 h 300856"/>
                  <a:gd name="connsiteX67" fmla="*/ 170282 w 2058480"/>
                  <a:gd name="connsiteY67" fmla="*/ 216867 h 300856"/>
                  <a:gd name="connsiteX68" fmla="*/ 170282 w 2058480"/>
                  <a:gd name="connsiteY68" fmla="*/ 77237 h 300856"/>
                  <a:gd name="connsiteX69" fmla="*/ 184014 w 2058480"/>
                  <a:gd name="connsiteY69" fmla="*/ 65916 h 300856"/>
                  <a:gd name="connsiteX70" fmla="*/ 1881330 w 2058480"/>
                  <a:gd name="connsiteY70" fmla="*/ 54929 h 300856"/>
                  <a:gd name="connsiteX71" fmla="*/ 1893690 w 2058480"/>
                  <a:gd name="connsiteY71" fmla="*/ 66250 h 300856"/>
                  <a:gd name="connsiteX72" fmla="*/ 1893690 w 2058480"/>
                  <a:gd name="connsiteY72" fmla="*/ 205880 h 300856"/>
                  <a:gd name="connsiteX73" fmla="*/ 1881330 w 2058480"/>
                  <a:gd name="connsiteY73" fmla="*/ 218459 h 300856"/>
                  <a:gd name="connsiteX74" fmla="*/ 1867597 w 2058480"/>
                  <a:gd name="connsiteY74" fmla="*/ 205880 h 300856"/>
                  <a:gd name="connsiteX75" fmla="*/ 1867597 w 2058480"/>
                  <a:gd name="connsiteY75" fmla="*/ 66250 h 300856"/>
                  <a:gd name="connsiteX76" fmla="*/ 1881330 w 2058480"/>
                  <a:gd name="connsiteY76" fmla="*/ 54929 h 300856"/>
                  <a:gd name="connsiteX77" fmla="*/ 12360 w 2058480"/>
                  <a:gd name="connsiteY77" fmla="*/ 5496 h 300856"/>
                  <a:gd name="connsiteX78" fmla="*/ 26093 w 2058480"/>
                  <a:gd name="connsiteY78" fmla="*/ 17980 h 300856"/>
                  <a:gd name="connsiteX79" fmla="*/ 26093 w 2058480"/>
                  <a:gd name="connsiteY79" fmla="*/ 156552 h 300856"/>
                  <a:gd name="connsiteX80" fmla="*/ 12360 w 2058480"/>
                  <a:gd name="connsiteY80" fmla="*/ 169036 h 300856"/>
                  <a:gd name="connsiteX81" fmla="*/ 0 w 2058480"/>
                  <a:gd name="connsiteY81" fmla="*/ 156552 h 300856"/>
                  <a:gd name="connsiteX82" fmla="*/ 0 w 2058480"/>
                  <a:gd name="connsiteY82" fmla="*/ 17980 h 300856"/>
                  <a:gd name="connsiteX83" fmla="*/ 12360 w 2058480"/>
                  <a:gd name="connsiteY83" fmla="*/ 5496 h 300856"/>
                  <a:gd name="connsiteX84" fmla="*/ 2046120 w 2058480"/>
                  <a:gd name="connsiteY84" fmla="*/ 0 h 300856"/>
                  <a:gd name="connsiteX85" fmla="*/ 2058480 w 2058480"/>
                  <a:gd name="connsiteY85" fmla="*/ 11321 h 300856"/>
                  <a:gd name="connsiteX86" fmla="*/ 2058480 w 2058480"/>
                  <a:gd name="connsiteY86" fmla="*/ 150951 h 300856"/>
                  <a:gd name="connsiteX87" fmla="*/ 2046120 w 2058480"/>
                  <a:gd name="connsiteY87" fmla="*/ 163530 h 300856"/>
                  <a:gd name="connsiteX88" fmla="*/ 2032387 w 2058480"/>
                  <a:gd name="connsiteY88" fmla="*/ 150951 h 300856"/>
                  <a:gd name="connsiteX89" fmla="*/ 2032387 w 2058480"/>
                  <a:gd name="connsiteY89" fmla="*/ 11321 h 300856"/>
                  <a:gd name="connsiteX90" fmla="*/ 2046120 w 2058480"/>
                  <a:gd name="connsiteY90" fmla="*/ 0 h 30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480" h="300856">
                    <a:moveTo>
                      <a:pt x="1029927" y="137326"/>
                    </a:moveTo>
                    <a:cubicBezTo>
                      <a:pt x="1036793" y="137326"/>
                      <a:pt x="1042286" y="143616"/>
                      <a:pt x="1042286" y="148647"/>
                    </a:cubicBezTo>
                    <a:lnTo>
                      <a:pt x="1042286" y="289535"/>
                    </a:lnTo>
                    <a:cubicBezTo>
                      <a:pt x="1042286" y="295824"/>
                      <a:pt x="1038166" y="300856"/>
                      <a:pt x="1029927" y="300856"/>
                    </a:cubicBezTo>
                    <a:cubicBezTo>
                      <a:pt x="1023061" y="300856"/>
                      <a:pt x="1016195" y="295824"/>
                      <a:pt x="1016195" y="289535"/>
                    </a:cubicBezTo>
                    <a:lnTo>
                      <a:pt x="1016195" y="148647"/>
                    </a:lnTo>
                    <a:cubicBezTo>
                      <a:pt x="1016195" y="143616"/>
                      <a:pt x="1023061" y="137326"/>
                      <a:pt x="1029927" y="137326"/>
                    </a:cubicBezTo>
                    <a:close/>
                    <a:moveTo>
                      <a:pt x="1369117" y="131832"/>
                    </a:moveTo>
                    <a:cubicBezTo>
                      <a:pt x="1375983" y="131832"/>
                      <a:pt x="1381476" y="136864"/>
                      <a:pt x="1381476" y="143153"/>
                    </a:cubicBezTo>
                    <a:lnTo>
                      <a:pt x="1382849" y="284041"/>
                    </a:lnTo>
                    <a:cubicBezTo>
                      <a:pt x="1382849" y="289072"/>
                      <a:pt x="1377356" y="295362"/>
                      <a:pt x="1369117" y="295362"/>
                    </a:cubicBezTo>
                    <a:cubicBezTo>
                      <a:pt x="1362251" y="295362"/>
                      <a:pt x="1356758" y="289072"/>
                      <a:pt x="1356758" y="284041"/>
                    </a:cubicBezTo>
                    <a:lnTo>
                      <a:pt x="1356758" y="143153"/>
                    </a:lnTo>
                    <a:cubicBezTo>
                      <a:pt x="1356758" y="136864"/>
                      <a:pt x="1362251" y="131832"/>
                      <a:pt x="1369117" y="131832"/>
                    </a:cubicBezTo>
                    <a:close/>
                    <a:moveTo>
                      <a:pt x="1198834" y="131832"/>
                    </a:moveTo>
                    <a:cubicBezTo>
                      <a:pt x="1205700" y="131832"/>
                      <a:pt x="1212567" y="138074"/>
                      <a:pt x="1212567" y="144316"/>
                    </a:cubicBezTo>
                    <a:lnTo>
                      <a:pt x="1212567" y="282888"/>
                    </a:lnTo>
                    <a:cubicBezTo>
                      <a:pt x="1212567" y="289130"/>
                      <a:pt x="1205700" y="295372"/>
                      <a:pt x="1200207" y="295372"/>
                    </a:cubicBezTo>
                    <a:cubicBezTo>
                      <a:pt x="1191967" y="295372"/>
                      <a:pt x="1186474" y="289130"/>
                      <a:pt x="1186474" y="282888"/>
                    </a:cubicBezTo>
                    <a:lnTo>
                      <a:pt x="1186474" y="144316"/>
                    </a:lnTo>
                    <a:cubicBezTo>
                      <a:pt x="1186474" y="138074"/>
                      <a:pt x="1191967" y="131832"/>
                      <a:pt x="1198834" y="131832"/>
                    </a:cubicBezTo>
                    <a:close/>
                    <a:moveTo>
                      <a:pt x="856318" y="131832"/>
                    </a:moveTo>
                    <a:cubicBezTo>
                      <a:pt x="862100" y="131832"/>
                      <a:pt x="866726" y="138122"/>
                      <a:pt x="866726" y="144411"/>
                    </a:cubicBezTo>
                    <a:lnTo>
                      <a:pt x="866726" y="284041"/>
                    </a:lnTo>
                    <a:cubicBezTo>
                      <a:pt x="866726" y="290330"/>
                      <a:pt x="862100" y="295362"/>
                      <a:pt x="856318" y="295362"/>
                    </a:cubicBezTo>
                    <a:cubicBezTo>
                      <a:pt x="850536" y="295362"/>
                      <a:pt x="845911" y="290330"/>
                      <a:pt x="845911" y="284041"/>
                    </a:cubicBezTo>
                    <a:lnTo>
                      <a:pt x="845911" y="144411"/>
                    </a:lnTo>
                    <a:cubicBezTo>
                      <a:pt x="845911" y="138122"/>
                      <a:pt x="849380" y="131832"/>
                      <a:pt x="856318" y="131832"/>
                    </a:cubicBezTo>
                    <a:close/>
                    <a:moveTo>
                      <a:pt x="689365" y="131828"/>
                    </a:moveTo>
                    <a:cubicBezTo>
                      <a:pt x="696231" y="131828"/>
                      <a:pt x="701724" y="136729"/>
                      <a:pt x="701724" y="142856"/>
                    </a:cubicBezTo>
                    <a:lnTo>
                      <a:pt x="701724" y="278871"/>
                    </a:lnTo>
                    <a:cubicBezTo>
                      <a:pt x="701724" y="284998"/>
                      <a:pt x="696231" y="289900"/>
                      <a:pt x="689365" y="289900"/>
                    </a:cubicBezTo>
                    <a:cubicBezTo>
                      <a:pt x="682499" y="289900"/>
                      <a:pt x="675633" y="284998"/>
                      <a:pt x="675633" y="278871"/>
                    </a:cubicBezTo>
                    <a:lnTo>
                      <a:pt x="675633" y="142856"/>
                    </a:lnTo>
                    <a:cubicBezTo>
                      <a:pt x="675633" y="136729"/>
                      <a:pt x="682499" y="131828"/>
                      <a:pt x="689365" y="131828"/>
                    </a:cubicBezTo>
                    <a:close/>
                    <a:moveTo>
                      <a:pt x="1539396" y="115355"/>
                    </a:moveTo>
                    <a:cubicBezTo>
                      <a:pt x="1546262" y="115355"/>
                      <a:pt x="1553129" y="120387"/>
                      <a:pt x="1553129" y="127934"/>
                    </a:cubicBezTo>
                    <a:lnTo>
                      <a:pt x="1553129" y="267564"/>
                    </a:lnTo>
                    <a:cubicBezTo>
                      <a:pt x="1553129" y="273853"/>
                      <a:pt x="1546262" y="278885"/>
                      <a:pt x="1540769" y="278885"/>
                    </a:cubicBezTo>
                    <a:cubicBezTo>
                      <a:pt x="1532529" y="278885"/>
                      <a:pt x="1527036" y="273853"/>
                      <a:pt x="1527036" y="267564"/>
                    </a:cubicBezTo>
                    <a:lnTo>
                      <a:pt x="1527036" y="127934"/>
                    </a:lnTo>
                    <a:cubicBezTo>
                      <a:pt x="1527036" y="120387"/>
                      <a:pt x="1532529" y="115355"/>
                      <a:pt x="1539396" y="115355"/>
                    </a:cubicBezTo>
                    <a:close/>
                    <a:moveTo>
                      <a:pt x="524577" y="115355"/>
                    </a:moveTo>
                    <a:cubicBezTo>
                      <a:pt x="531443" y="115355"/>
                      <a:pt x="536936" y="120387"/>
                      <a:pt x="536936" y="127934"/>
                    </a:cubicBezTo>
                    <a:lnTo>
                      <a:pt x="536936" y="267564"/>
                    </a:lnTo>
                    <a:cubicBezTo>
                      <a:pt x="536936" y="273853"/>
                      <a:pt x="531443" y="278885"/>
                      <a:pt x="524577" y="278885"/>
                    </a:cubicBezTo>
                    <a:cubicBezTo>
                      <a:pt x="517711" y="278885"/>
                      <a:pt x="510845" y="273853"/>
                      <a:pt x="510845" y="267564"/>
                    </a:cubicBezTo>
                    <a:lnTo>
                      <a:pt x="510845" y="127934"/>
                    </a:lnTo>
                    <a:cubicBezTo>
                      <a:pt x="510845" y="120387"/>
                      <a:pt x="516338" y="115355"/>
                      <a:pt x="524577" y="115355"/>
                    </a:cubicBezTo>
                    <a:close/>
                    <a:moveTo>
                      <a:pt x="1709677" y="93381"/>
                    </a:moveTo>
                    <a:cubicBezTo>
                      <a:pt x="1717916" y="93381"/>
                      <a:pt x="1723409" y="98413"/>
                      <a:pt x="1723409" y="104702"/>
                    </a:cubicBezTo>
                    <a:lnTo>
                      <a:pt x="1723409" y="245590"/>
                    </a:lnTo>
                    <a:cubicBezTo>
                      <a:pt x="1723409" y="250621"/>
                      <a:pt x="1717916" y="256911"/>
                      <a:pt x="1709677" y="256911"/>
                    </a:cubicBezTo>
                    <a:cubicBezTo>
                      <a:pt x="1702811" y="256911"/>
                      <a:pt x="1697318" y="250621"/>
                      <a:pt x="1697318" y="245590"/>
                    </a:cubicBezTo>
                    <a:lnTo>
                      <a:pt x="1697318" y="104702"/>
                    </a:lnTo>
                    <a:cubicBezTo>
                      <a:pt x="1697318" y="98413"/>
                      <a:pt x="1702811" y="93381"/>
                      <a:pt x="1709677" y="93381"/>
                    </a:cubicBezTo>
                    <a:close/>
                    <a:moveTo>
                      <a:pt x="352921" y="93381"/>
                    </a:moveTo>
                    <a:cubicBezTo>
                      <a:pt x="361161" y="93381"/>
                      <a:pt x="366654" y="99671"/>
                      <a:pt x="366654" y="104702"/>
                    </a:cubicBezTo>
                    <a:lnTo>
                      <a:pt x="366654" y="245590"/>
                    </a:lnTo>
                    <a:cubicBezTo>
                      <a:pt x="366654" y="251879"/>
                      <a:pt x="361161" y="256911"/>
                      <a:pt x="354294" y="256911"/>
                    </a:cubicBezTo>
                    <a:cubicBezTo>
                      <a:pt x="346054" y="256911"/>
                      <a:pt x="340561" y="251879"/>
                      <a:pt x="340561" y="245590"/>
                    </a:cubicBezTo>
                    <a:lnTo>
                      <a:pt x="340561" y="104702"/>
                    </a:lnTo>
                    <a:cubicBezTo>
                      <a:pt x="340561" y="99671"/>
                      <a:pt x="346054" y="93381"/>
                      <a:pt x="352921" y="93381"/>
                    </a:cubicBezTo>
                    <a:close/>
                    <a:moveTo>
                      <a:pt x="184014" y="65916"/>
                    </a:moveTo>
                    <a:cubicBezTo>
                      <a:pt x="189507" y="65916"/>
                      <a:pt x="196373" y="70948"/>
                      <a:pt x="196373" y="77237"/>
                    </a:cubicBezTo>
                    <a:lnTo>
                      <a:pt x="196373" y="216867"/>
                    </a:lnTo>
                    <a:cubicBezTo>
                      <a:pt x="196373" y="223156"/>
                      <a:pt x="190880" y="229446"/>
                      <a:pt x="184014" y="229446"/>
                    </a:cubicBezTo>
                    <a:cubicBezTo>
                      <a:pt x="175775" y="229446"/>
                      <a:pt x="170282" y="223156"/>
                      <a:pt x="170282" y="216867"/>
                    </a:cubicBezTo>
                    <a:lnTo>
                      <a:pt x="170282" y="77237"/>
                    </a:lnTo>
                    <a:cubicBezTo>
                      <a:pt x="170282" y="70948"/>
                      <a:pt x="175775" y="65916"/>
                      <a:pt x="184014" y="65916"/>
                    </a:cubicBezTo>
                    <a:close/>
                    <a:moveTo>
                      <a:pt x="1881330" y="54929"/>
                    </a:moveTo>
                    <a:cubicBezTo>
                      <a:pt x="1888197" y="54929"/>
                      <a:pt x="1893690" y="59961"/>
                      <a:pt x="1893690" y="66250"/>
                    </a:cubicBezTo>
                    <a:lnTo>
                      <a:pt x="1893690" y="205880"/>
                    </a:lnTo>
                    <a:cubicBezTo>
                      <a:pt x="1893690" y="213427"/>
                      <a:pt x="1888197" y="218459"/>
                      <a:pt x="1881330" y="218459"/>
                    </a:cubicBezTo>
                    <a:cubicBezTo>
                      <a:pt x="1873090" y="218459"/>
                      <a:pt x="1867597" y="213427"/>
                      <a:pt x="1867597" y="205880"/>
                    </a:cubicBezTo>
                    <a:lnTo>
                      <a:pt x="1867597" y="66250"/>
                    </a:lnTo>
                    <a:cubicBezTo>
                      <a:pt x="1867597" y="59961"/>
                      <a:pt x="1873090" y="54929"/>
                      <a:pt x="1881330" y="54929"/>
                    </a:cubicBezTo>
                    <a:close/>
                    <a:moveTo>
                      <a:pt x="12360" y="5496"/>
                    </a:moveTo>
                    <a:cubicBezTo>
                      <a:pt x="20599" y="5496"/>
                      <a:pt x="26093" y="11738"/>
                      <a:pt x="26093" y="17980"/>
                    </a:cubicBezTo>
                    <a:lnTo>
                      <a:pt x="26093" y="156552"/>
                    </a:lnTo>
                    <a:cubicBezTo>
                      <a:pt x="26093" y="162794"/>
                      <a:pt x="20599" y="169036"/>
                      <a:pt x="12360" y="169036"/>
                    </a:cubicBezTo>
                    <a:cubicBezTo>
                      <a:pt x="5493" y="169036"/>
                      <a:pt x="0" y="162794"/>
                      <a:pt x="0" y="156552"/>
                    </a:cubicBezTo>
                    <a:lnTo>
                      <a:pt x="0" y="17980"/>
                    </a:lnTo>
                    <a:cubicBezTo>
                      <a:pt x="0" y="11738"/>
                      <a:pt x="5493" y="5496"/>
                      <a:pt x="12360" y="5496"/>
                    </a:cubicBezTo>
                    <a:close/>
                    <a:moveTo>
                      <a:pt x="2046120" y="0"/>
                    </a:moveTo>
                    <a:cubicBezTo>
                      <a:pt x="2052987" y="0"/>
                      <a:pt x="2058480" y="5032"/>
                      <a:pt x="2058480" y="11321"/>
                    </a:cubicBezTo>
                    <a:lnTo>
                      <a:pt x="2058480" y="150951"/>
                    </a:lnTo>
                    <a:cubicBezTo>
                      <a:pt x="2058480" y="158498"/>
                      <a:pt x="2052987" y="163530"/>
                      <a:pt x="2046120" y="163530"/>
                    </a:cubicBezTo>
                    <a:cubicBezTo>
                      <a:pt x="2039253" y="163530"/>
                      <a:pt x="2032387" y="158498"/>
                      <a:pt x="2032387" y="150951"/>
                    </a:cubicBezTo>
                    <a:lnTo>
                      <a:pt x="2032387" y="11321"/>
                    </a:lnTo>
                    <a:cubicBezTo>
                      <a:pt x="2032387" y="5032"/>
                      <a:pt x="2039253" y="0"/>
                      <a:pt x="2046120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217">
                <a:extLst>
                  <a:ext uri="{FF2B5EF4-FFF2-40B4-BE49-F238E27FC236}">
                    <a16:creationId xmlns:a16="http://schemas.microsoft.com/office/drawing/2014/main" id="{16C4114E-6258-E24B-B244-8235464DDE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2249250"/>
                <a:ext cx="2186188" cy="428450"/>
              </a:xfrm>
              <a:custGeom>
                <a:avLst/>
                <a:gdLst>
                  <a:gd name="T0" fmla="*/ 1638 w 1756"/>
                  <a:gd name="T1" fmla="*/ 85 h 342"/>
                  <a:gd name="T2" fmla="*/ 1638 w 1756"/>
                  <a:gd name="T3" fmla="*/ 85 h 342"/>
                  <a:gd name="T4" fmla="*/ 878 w 1756"/>
                  <a:gd name="T5" fmla="*/ 171 h 342"/>
                  <a:gd name="T6" fmla="*/ 878 w 1756"/>
                  <a:gd name="T7" fmla="*/ 171 h 342"/>
                  <a:gd name="T8" fmla="*/ 118 w 1756"/>
                  <a:gd name="T9" fmla="*/ 88 h 342"/>
                  <a:gd name="T10" fmla="*/ 118 w 1756"/>
                  <a:gd name="T11" fmla="*/ 88 h 342"/>
                  <a:gd name="T12" fmla="*/ 0 w 1756"/>
                  <a:gd name="T13" fmla="*/ 3 h 342"/>
                  <a:gd name="T14" fmla="*/ 0 w 1756"/>
                  <a:gd name="T15" fmla="*/ 172 h 342"/>
                  <a:gd name="T16" fmla="*/ 0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70 h 342"/>
                  <a:gd name="T24" fmla="*/ 1755 w 1756"/>
                  <a:gd name="T25" fmla="*/ 0 h 342"/>
                  <a:gd name="T26" fmla="*/ 1755 w 1756"/>
                  <a:gd name="T27" fmla="*/ 0 h 342"/>
                  <a:gd name="T28" fmla="*/ 1638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2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70" y="138"/>
                      <a:pt x="118" y="88"/>
                    </a:cubicBezTo>
                    <a:lnTo>
                      <a:pt x="118" y="88"/>
                    </a:lnTo>
                    <a:cubicBezTo>
                      <a:pt x="44" y="63"/>
                      <a:pt x="0" y="34"/>
                      <a:pt x="0" y="3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0" y="266"/>
                      <a:pt x="394" y="341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218">
                <a:extLst>
                  <a:ext uri="{FF2B5EF4-FFF2-40B4-BE49-F238E27FC236}">
                    <a16:creationId xmlns:a16="http://schemas.microsoft.com/office/drawing/2014/main" id="{25798374-415F-A349-8AF0-7427825585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2249250"/>
                <a:ext cx="2186188" cy="428450"/>
              </a:xfrm>
              <a:custGeom>
                <a:avLst/>
                <a:gdLst>
                  <a:gd name="T0" fmla="*/ 1638 w 1756"/>
                  <a:gd name="T1" fmla="*/ 85 h 342"/>
                  <a:gd name="T2" fmla="*/ 1638 w 1756"/>
                  <a:gd name="T3" fmla="*/ 85 h 342"/>
                  <a:gd name="T4" fmla="*/ 878 w 1756"/>
                  <a:gd name="T5" fmla="*/ 171 h 342"/>
                  <a:gd name="T6" fmla="*/ 878 w 1756"/>
                  <a:gd name="T7" fmla="*/ 171 h 342"/>
                  <a:gd name="T8" fmla="*/ 118 w 1756"/>
                  <a:gd name="T9" fmla="*/ 88 h 342"/>
                  <a:gd name="T10" fmla="*/ 118 w 1756"/>
                  <a:gd name="T11" fmla="*/ 88 h 342"/>
                  <a:gd name="T12" fmla="*/ 0 w 1756"/>
                  <a:gd name="T13" fmla="*/ 3 h 342"/>
                  <a:gd name="T14" fmla="*/ 0 w 1756"/>
                  <a:gd name="T15" fmla="*/ 172 h 342"/>
                  <a:gd name="T16" fmla="*/ 0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70 h 342"/>
                  <a:gd name="T24" fmla="*/ 1755 w 1756"/>
                  <a:gd name="T25" fmla="*/ 0 h 342"/>
                  <a:gd name="T26" fmla="*/ 1755 w 1756"/>
                  <a:gd name="T27" fmla="*/ 0 h 342"/>
                  <a:gd name="T28" fmla="*/ 1638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2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70" y="138"/>
                      <a:pt x="118" y="88"/>
                    </a:cubicBezTo>
                    <a:lnTo>
                      <a:pt x="118" y="88"/>
                    </a:lnTo>
                    <a:cubicBezTo>
                      <a:pt x="44" y="63"/>
                      <a:pt x="0" y="34"/>
                      <a:pt x="0" y="3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0" y="266"/>
                      <a:pt x="394" y="341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219">
                <a:extLst>
                  <a:ext uri="{FF2B5EF4-FFF2-40B4-BE49-F238E27FC236}">
                    <a16:creationId xmlns:a16="http://schemas.microsoft.com/office/drawing/2014/main" id="{D36DFC97-2FB4-8243-B9F1-6CB432BF04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2040515"/>
                <a:ext cx="2186188" cy="422957"/>
              </a:xfrm>
              <a:custGeom>
                <a:avLst/>
                <a:gdLst>
                  <a:gd name="T0" fmla="*/ 878 w 1756"/>
                  <a:gd name="T1" fmla="*/ 0 h 341"/>
                  <a:gd name="T2" fmla="*/ 878 w 1756"/>
                  <a:gd name="T3" fmla="*/ 0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39 h 341"/>
                  <a:gd name="T14" fmla="*/ 878 w 1756"/>
                  <a:gd name="T15" fmla="*/ 339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5 w 1756"/>
                  <a:gd name="T21" fmla="*/ 168 h 341"/>
                  <a:gd name="T22" fmla="*/ 1755 w 1756"/>
                  <a:gd name="T23" fmla="*/ 168 h 341"/>
                  <a:gd name="T24" fmla="*/ 878 w 1756"/>
                  <a:gd name="T2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8" y="0"/>
                    </a:moveTo>
                    <a:lnTo>
                      <a:pt x="878" y="0"/>
                    </a:lnTo>
                    <a:cubicBezTo>
                      <a:pt x="393" y="1"/>
                      <a:pt x="0" y="77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4" y="231"/>
                      <a:pt x="118" y="256"/>
                    </a:cubicBezTo>
                    <a:lnTo>
                      <a:pt x="118" y="256"/>
                    </a:lnTo>
                    <a:cubicBezTo>
                      <a:pt x="270" y="306"/>
                      <a:pt x="553" y="340"/>
                      <a:pt x="878" y="339"/>
                    </a:cubicBezTo>
                    <a:lnTo>
                      <a:pt x="878" y="339"/>
                    </a:lnTo>
                    <a:cubicBezTo>
                      <a:pt x="1202" y="338"/>
                      <a:pt x="1486" y="304"/>
                      <a:pt x="1638" y="253"/>
                    </a:cubicBezTo>
                    <a:lnTo>
                      <a:pt x="1638" y="253"/>
                    </a:lnTo>
                    <a:cubicBezTo>
                      <a:pt x="1712" y="228"/>
                      <a:pt x="1755" y="199"/>
                      <a:pt x="1755" y="168"/>
                    </a:cubicBezTo>
                    <a:lnTo>
                      <a:pt x="1755" y="168"/>
                    </a:lnTo>
                    <a:cubicBezTo>
                      <a:pt x="1755" y="75"/>
                      <a:pt x="1362" y="0"/>
                      <a:pt x="8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220">
                <a:extLst>
                  <a:ext uri="{FF2B5EF4-FFF2-40B4-BE49-F238E27FC236}">
                    <a16:creationId xmlns:a16="http://schemas.microsoft.com/office/drawing/2014/main" id="{F01A1652-7F64-DB40-AA99-F7E97D0959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1494" y="12150374"/>
                <a:ext cx="999714" cy="197746"/>
              </a:xfrm>
              <a:custGeom>
                <a:avLst/>
                <a:gdLst>
                  <a:gd name="T0" fmla="*/ 79 w 801"/>
                  <a:gd name="T1" fmla="*/ 103 h 159"/>
                  <a:gd name="T2" fmla="*/ 92 w 801"/>
                  <a:gd name="T3" fmla="*/ 115 h 159"/>
                  <a:gd name="T4" fmla="*/ 108 w 801"/>
                  <a:gd name="T5" fmla="*/ 124 h 159"/>
                  <a:gd name="T6" fmla="*/ 128 w 801"/>
                  <a:gd name="T7" fmla="*/ 134 h 159"/>
                  <a:gd name="T8" fmla="*/ 177 w 801"/>
                  <a:gd name="T9" fmla="*/ 148 h 159"/>
                  <a:gd name="T10" fmla="*/ 205 w 801"/>
                  <a:gd name="T11" fmla="*/ 152 h 159"/>
                  <a:gd name="T12" fmla="*/ 266 w 801"/>
                  <a:gd name="T13" fmla="*/ 157 h 159"/>
                  <a:gd name="T14" fmla="*/ 307 w 801"/>
                  <a:gd name="T15" fmla="*/ 155 h 159"/>
                  <a:gd name="T16" fmla="*/ 377 w 801"/>
                  <a:gd name="T17" fmla="*/ 143 h 159"/>
                  <a:gd name="T18" fmla="*/ 407 w 801"/>
                  <a:gd name="T19" fmla="*/ 134 h 159"/>
                  <a:gd name="T20" fmla="*/ 451 w 801"/>
                  <a:gd name="T21" fmla="*/ 109 h 159"/>
                  <a:gd name="T22" fmla="*/ 467 w 801"/>
                  <a:gd name="T23" fmla="*/ 79 h 159"/>
                  <a:gd name="T24" fmla="*/ 472 w 801"/>
                  <a:gd name="T25" fmla="*/ 69 h 159"/>
                  <a:gd name="T26" fmla="*/ 486 w 801"/>
                  <a:gd name="T27" fmla="*/ 60 h 159"/>
                  <a:gd name="T28" fmla="*/ 507 w 801"/>
                  <a:gd name="T29" fmla="*/ 55 h 159"/>
                  <a:gd name="T30" fmla="*/ 533 w 801"/>
                  <a:gd name="T31" fmla="*/ 53 h 159"/>
                  <a:gd name="T32" fmla="*/ 595 w 801"/>
                  <a:gd name="T33" fmla="*/ 69 h 159"/>
                  <a:gd name="T34" fmla="*/ 600 w 801"/>
                  <a:gd name="T35" fmla="*/ 80 h 159"/>
                  <a:gd name="T36" fmla="*/ 595 w 801"/>
                  <a:gd name="T37" fmla="*/ 90 h 159"/>
                  <a:gd name="T38" fmla="*/ 581 w 801"/>
                  <a:gd name="T39" fmla="*/ 98 h 159"/>
                  <a:gd name="T40" fmla="*/ 533 w 801"/>
                  <a:gd name="T41" fmla="*/ 106 h 159"/>
                  <a:gd name="T42" fmla="*/ 533 w 801"/>
                  <a:gd name="T43" fmla="*/ 158 h 159"/>
                  <a:gd name="T44" fmla="*/ 565 w 801"/>
                  <a:gd name="T45" fmla="*/ 157 h 159"/>
                  <a:gd name="T46" fmla="*/ 595 w 801"/>
                  <a:gd name="T47" fmla="*/ 154 h 159"/>
                  <a:gd name="T48" fmla="*/ 623 w 801"/>
                  <a:gd name="T49" fmla="*/ 149 h 159"/>
                  <a:gd name="T50" fmla="*/ 648 w 801"/>
                  <a:gd name="T51" fmla="*/ 143 h 159"/>
                  <a:gd name="T52" fmla="*/ 672 w 801"/>
                  <a:gd name="T53" fmla="*/ 136 h 159"/>
                  <a:gd name="T54" fmla="*/ 692 w 801"/>
                  <a:gd name="T55" fmla="*/ 128 h 159"/>
                  <a:gd name="T56" fmla="*/ 708 w 801"/>
                  <a:gd name="T57" fmla="*/ 117 h 159"/>
                  <a:gd name="T58" fmla="*/ 800 w 801"/>
                  <a:gd name="T59" fmla="*/ 107 h 159"/>
                  <a:gd name="T60" fmla="*/ 721 w 801"/>
                  <a:gd name="T61" fmla="*/ 54 h 159"/>
                  <a:gd name="T62" fmla="*/ 565 w 801"/>
                  <a:gd name="T63" fmla="*/ 2 h 159"/>
                  <a:gd name="T64" fmla="*/ 534 w 801"/>
                  <a:gd name="T65" fmla="*/ 1 h 159"/>
                  <a:gd name="T66" fmla="*/ 494 w 801"/>
                  <a:gd name="T67" fmla="*/ 2 h 159"/>
                  <a:gd name="T68" fmla="*/ 456 w 801"/>
                  <a:gd name="T69" fmla="*/ 6 h 159"/>
                  <a:gd name="T70" fmla="*/ 422 w 801"/>
                  <a:gd name="T71" fmla="*/ 14 h 159"/>
                  <a:gd name="T72" fmla="*/ 393 w 801"/>
                  <a:gd name="T73" fmla="*/ 23 h 159"/>
                  <a:gd name="T74" fmla="*/ 368 w 801"/>
                  <a:gd name="T75" fmla="*/ 34 h 159"/>
                  <a:gd name="T76" fmla="*/ 349 w 801"/>
                  <a:gd name="T77" fmla="*/ 48 h 159"/>
                  <a:gd name="T78" fmla="*/ 338 w 801"/>
                  <a:gd name="T79" fmla="*/ 63 h 159"/>
                  <a:gd name="T80" fmla="*/ 334 w 801"/>
                  <a:gd name="T81" fmla="*/ 78 h 159"/>
                  <a:gd name="T82" fmla="*/ 329 w 801"/>
                  <a:gd name="T83" fmla="*/ 89 h 159"/>
                  <a:gd name="T84" fmla="*/ 314 w 801"/>
                  <a:gd name="T85" fmla="*/ 97 h 159"/>
                  <a:gd name="T86" fmla="*/ 293 w 801"/>
                  <a:gd name="T87" fmla="*/ 102 h 159"/>
                  <a:gd name="T88" fmla="*/ 267 w 801"/>
                  <a:gd name="T89" fmla="*/ 104 h 159"/>
                  <a:gd name="T90" fmla="*/ 240 w 801"/>
                  <a:gd name="T91" fmla="*/ 102 h 159"/>
                  <a:gd name="T92" fmla="*/ 219 w 801"/>
                  <a:gd name="T93" fmla="*/ 96 h 159"/>
                  <a:gd name="T94" fmla="*/ 205 w 801"/>
                  <a:gd name="T95" fmla="*/ 88 h 159"/>
                  <a:gd name="T96" fmla="*/ 200 w 801"/>
                  <a:gd name="T97" fmla="*/ 78 h 159"/>
                  <a:gd name="T98" fmla="*/ 267 w 801"/>
                  <a:gd name="T99" fmla="*/ 52 h 159"/>
                  <a:gd name="T100" fmla="*/ 267 w 801"/>
                  <a:gd name="T101" fmla="*/ 0 h 159"/>
                  <a:gd name="T102" fmla="*/ 236 w 801"/>
                  <a:gd name="T103" fmla="*/ 0 h 159"/>
                  <a:gd name="T104" fmla="*/ 206 w 801"/>
                  <a:gd name="T105" fmla="*/ 3 h 159"/>
                  <a:gd name="T106" fmla="*/ 0 w 801"/>
                  <a:gd name="T107" fmla="*/ 5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79" y="103"/>
                    </a:lnTo>
                    <a:lnTo>
                      <a:pt x="79" y="103"/>
                    </a:lnTo>
                    <a:cubicBezTo>
                      <a:pt x="83" y="107"/>
                      <a:pt x="87" y="111"/>
                      <a:pt x="92" y="115"/>
                    </a:cubicBezTo>
                    <a:lnTo>
                      <a:pt x="92" y="115"/>
                    </a:lnTo>
                    <a:cubicBezTo>
                      <a:pt x="97" y="118"/>
                      <a:pt x="102" y="121"/>
                      <a:pt x="108" y="124"/>
                    </a:cubicBezTo>
                    <a:lnTo>
                      <a:pt x="108" y="124"/>
                    </a:lnTo>
                    <a:cubicBezTo>
                      <a:pt x="114" y="128"/>
                      <a:pt x="121" y="130"/>
                      <a:pt x="128" y="134"/>
                    </a:cubicBezTo>
                    <a:lnTo>
                      <a:pt x="128" y="134"/>
                    </a:lnTo>
                    <a:cubicBezTo>
                      <a:pt x="143" y="139"/>
                      <a:pt x="159" y="144"/>
                      <a:pt x="177" y="148"/>
                    </a:cubicBezTo>
                    <a:lnTo>
                      <a:pt x="177" y="148"/>
                    </a:lnTo>
                    <a:cubicBezTo>
                      <a:pt x="186" y="149"/>
                      <a:pt x="195" y="151"/>
                      <a:pt x="205" y="152"/>
                    </a:cubicBezTo>
                    <a:lnTo>
                      <a:pt x="205" y="152"/>
                    </a:lnTo>
                    <a:cubicBezTo>
                      <a:pt x="224" y="155"/>
                      <a:pt x="245" y="156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4" y="156"/>
                      <a:pt x="307" y="155"/>
                    </a:cubicBezTo>
                    <a:lnTo>
                      <a:pt x="307" y="155"/>
                    </a:lnTo>
                    <a:cubicBezTo>
                      <a:pt x="332" y="153"/>
                      <a:pt x="357" y="149"/>
                      <a:pt x="377" y="143"/>
                    </a:cubicBezTo>
                    <a:lnTo>
                      <a:pt x="377" y="143"/>
                    </a:lnTo>
                    <a:cubicBezTo>
                      <a:pt x="389" y="141"/>
                      <a:pt x="398" y="137"/>
                      <a:pt x="407" y="134"/>
                    </a:cubicBezTo>
                    <a:lnTo>
                      <a:pt x="407" y="134"/>
                    </a:lnTo>
                    <a:cubicBezTo>
                      <a:pt x="426" y="127"/>
                      <a:pt x="440" y="118"/>
                      <a:pt x="451" y="109"/>
                    </a:cubicBezTo>
                    <a:lnTo>
                      <a:pt x="451" y="109"/>
                    </a:lnTo>
                    <a:cubicBezTo>
                      <a:pt x="461" y="100"/>
                      <a:pt x="467" y="89"/>
                      <a:pt x="467" y="79"/>
                    </a:cubicBezTo>
                    <a:lnTo>
                      <a:pt x="467" y="79"/>
                    </a:lnTo>
                    <a:cubicBezTo>
                      <a:pt x="467" y="76"/>
                      <a:pt x="469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3"/>
                      <a:pt x="486" y="60"/>
                    </a:cubicBezTo>
                    <a:lnTo>
                      <a:pt x="486" y="60"/>
                    </a:lnTo>
                    <a:cubicBezTo>
                      <a:pt x="492" y="58"/>
                      <a:pt x="499" y="56"/>
                      <a:pt x="507" y="55"/>
                    </a:cubicBezTo>
                    <a:lnTo>
                      <a:pt x="507" y="55"/>
                    </a:lnTo>
                    <a:cubicBezTo>
                      <a:pt x="515" y="54"/>
                      <a:pt x="524" y="53"/>
                      <a:pt x="533" y="53"/>
                    </a:cubicBezTo>
                    <a:lnTo>
                      <a:pt x="533" y="53"/>
                    </a:lnTo>
                    <a:cubicBezTo>
                      <a:pt x="562" y="54"/>
                      <a:pt x="585" y="60"/>
                      <a:pt x="595" y="69"/>
                    </a:cubicBezTo>
                    <a:lnTo>
                      <a:pt x="595" y="69"/>
                    </a:lnTo>
                    <a:cubicBezTo>
                      <a:pt x="598" y="72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3"/>
                      <a:pt x="598" y="86"/>
                      <a:pt x="595" y="90"/>
                    </a:cubicBezTo>
                    <a:lnTo>
                      <a:pt x="595" y="90"/>
                    </a:lnTo>
                    <a:cubicBezTo>
                      <a:pt x="592" y="93"/>
                      <a:pt x="587" y="96"/>
                      <a:pt x="581" y="98"/>
                    </a:cubicBezTo>
                    <a:lnTo>
                      <a:pt x="581" y="98"/>
                    </a:lnTo>
                    <a:cubicBezTo>
                      <a:pt x="569" y="103"/>
                      <a:pt x="553" y="106"/>
                      <a:pt x="533" y="106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4" y="158"/>
                      <a:pt x="554" y="157"/>
                      <a:pt x="565" y="157"/>
                    </a:cubicBezTo>
                    <a:lnTo>
                      <a:pt x="565" y="157"/>
                    </a:lnTo>
                    <a:cubicBezTo>
                      <a:pt x="575" y="156"/>
                      <a:pt x="585" y="156"/>
                      <a:pt x="595" y="154"/>
                    </a:cubicBezTo>
                    <a:lnTo>
                      <a:pt x="595" y="154"/>
                    </a:lnTo>
                    <a:cubicBezTo>
                      <a:pt x="605" y="153"/>
                      <a:pt x="613" y="151"/>
                      <a:pt x="623" y="149"/>
                    </a:cubicBezTo>
                    <a:lnTo>
                      <a:pt x="623" y="149"/>
                    </a:lnTo>
                    <a:cubicBezTo>
                      <a:pt x="632" y="148"/>
                      <a:pt x="641" y="146"/>
                      <a:pt x="648" y="143"/>
                    </a:cubicBezTo>
                    <a:lnTo>
                      <a:pt x="648" y="143"/>
                    </a:lnTo>
                    <a:cubicBezTo>
                      <a:pt x="657" y="141"/>
                      <a:pt x="664" y="138"/>
                      <a:pt x="672" y="136"/>
                    </a:cubicBezTo>
                    <a:lnTo>
                      <a:pt x="672" y="136"/>
                    </a:lnTo>
                    <a:cubicBezTo>
                      <a:pt x="679" y="133"/>
                      <a:pt x="686" y="130"/>
                      <a:pt x="692" y="128"/>
                    </a:cubicBezTo>
                    <a:lnTo>
                      <a:pt x="692" y="128"/>
                    </a:lnTo>
                    <a:cubicBezTo>
                      <a:pt x="697" y="124"/>
                      <a:pt x="703" y="121"/>
                      <a:pt x="708" y="117"/>
                    </a:cubicBezTo>
                    <a:lnTo>
                      <a:pt x="708" y="117"/>
                    </a:lnTo>
                    <a:cubicBezTo>
                      <a:pt x="713" y="114"/>
                      <a:pt x="717" y="110"/>
                      <a:pt x="721" y="106"/>
                    </a:cubicBezTo>
                    <a:lnTo>
                      <a:pt x="800" y="107"/>
                    </a:lnTo>
                    <a:lnTo>
                      <a:pt x="800" y="54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7" y="27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5" y="2"/>
                      <a:pt x="544" y="1"/>
                      <a:pt x="534" y="1"/>
                    </a:cubicBezTo>
                    <a:lnTo>
                      <a:pt x="534" y="1"/>
                    </a:lnTo>
                    <a:cubicBezTo>
                      <a:pt x="520" y="1"/>
                      <a:pt x="507" y="2"/>
                      <a:pt x="494" y="2"/>
                    </a:cubicBezTo>
                    <a:lnTo>
                      <a:pt x="494" y="2"/>
                    </a:lnTo>
                    <a:cubicBezTo>
                      <a:pt x="481" y="3"/>
                      <a:pt x="469" y="4"/>
                      <a:pt x="456" y="6"/>
                    </a:cubicBezTo>
                    <a:lnTo>
                      <a:pt x="456" y="6"/>
                    </a:lnTo>
                    <a:cubicBezTo>
                      <a:pt x="445" y="9"/>
                      <a:pt x="433" y="11"/>
                      <a:pt x="422" y="14"/>
                    </a:cubicBezTo>
                    <a:lnTo>
                      <a:pt x="422" y="14"/>
                    </a:lnTo>
                    <a:cubicBezTo>
                      <a:pt x="412" y="17"/>
                      <a:pt x="402" y="20"/>
                      <a:pt x="393" y="23"/>
                    </a:cubicBezTo>
                    <a:lnTo>
                      <a:pt x="393" y="23"/>
                    </a:lnTo>
                    <a:cubicBezTo>
                      <a:pt x="384" y="26"/>
                      <a:pt x="376" y="31"/>
                      <a:pt x="368" y="34"/>
                    </a:cubicBezTo>
                    <a:lnTo>
                      <a:pt x="368" y="34"/>
                    </a:lnTo>
                    <a:cubicBezTo>
                      <a:pt x="361" y="39"/>
                      <a:pt x="355" y="44"/>
                      <a:pt x="349" y="48"/>
                    </a:cubicBezTo>
                    <a:lnTo>
                      <a:pt x="349" y="48"/>
                    </a:lnTo>
                    <a:cubicBezTo>
                      <a:pt x="344" y="53"/>
                      <a:pt x="340" y="58"/>
                      <a:pt x="338" y="63"/>
                    </a:cubicBezTo>
                    <a:lnTo>
                      <a:pt x="338" y="63"/>
                    </a:lnTo>
                    <a:cubicBezTo>
                      <a:pt x="335" y="67"/>
                      <a:pt x="334" y="73"/>
                      <a:pt x="334" y="78"/>
                    </a:cubicBezTo>
                    <a:lnTo>
                      <a:pt x="334" y="78"/>
                    </a:lnTo>
                    <a:cubicBezTo>
                      <a:pt x="334" y="82"/>
                      <a:pt x="332" y="85"/>
                      <a:pt x="329" y="89"/>
                    </a:cubicBezTo>
                    <a:lnTo>
                      <a:pt x="329" y="89"/>
                    </a:lnTo>
                    <a:cubicBezTo>
                      <a:pt x="325" y="92"/>
                      <a:pt x="320" y="94"/>
                      <a:pt x="314" y="97"/>
                    </a:cubicBezTo>
                    <a:lnTo>
                      <a:pt x="314" y="97"/>
                    </a:lnTo>
                    <a:cubicBezTo>
                      <a:pt x="308" y="99"/>
                      <a:pt x="301" y="101"/>
                      <a:pt x="293" y="102"/>
                    </a:cubicBezTo>
                    <a:lnTo>
                      <a:pt x="293" y="102"/>
                    </a:lnTo>
                    <a:cubicBezTo>
                      <a:pt x="285" y="104"/>
                      <a:pt x="276" y="104"/>
                      <a:pt x="267" y="104"/>
                    </a:cubicBezTo>
                    <a:lnTo>
                      <a:pt x="267" y="104"/>
                    </a:lnTo>
                    <a:cubicBezTo>
                      <a:pt x="257" y="104"/>
                      <a:pt x="249" y="104"/>
                      <a:pt x="240" y="102"/>
                    </a:cubicBezTo>
                    <a:lnTo>
                      <a:pt x="240" y="102"/>
                    </a:lnTo>
                    <a:cubicBezTo>
                      <a:pt x="232" y="101"/>
                      <a:pt x="225" y="99"/>
                      <a:pt x="219" y="96"/>
                    </a:cubicBezTo>
                    <a:lnTo>
                      <a:pt x="219" y="96"/>
                    </a:lnTo>
                    <a:cubicBezTo>
                      <a:pt x="213" y="94"/>
                      <a:pt x="209" y="91"/>
                      <a:pt x="205" y="88"/>
                    </a:cubicBezTo>
                    <a:lnTo>
                      <a:pt x="205" y="88"/>
                    </a:lnTo>
                    <a:cubicBezTo>
                      <a:pt x="202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9" y="52"/>
                      <a:pt x="267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6" y="0"/>
                      <a:pt x="236" y="0"/>
                    </a:cubicBezTo>
                    <a:lnTo>
                      <a:pt x="236" y="0"/>
                    </a:lnTo>
                    <a:cubicBezTo>
                      <a:pt x="225" y="1"/>
                      <a:pt x="215" y="2"/>
                      <a:pt x="206" y="3"/>
                    </a:cubicBezTo>
                    <a:lnTo>
                      <a:pt x="206" y="3"/>
                    </a:lnTo>
                    <a:cubicBezTo>
                      <a:pt x="148" y="10"/>
                      <a:pt x="101" y="28"/>
                      <a:pt x="80" y="51"/>
                    </a:cubicBezTo>
                    <a:lnTo>
                      <a:pt x="0" y="50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3029763-9F3E-C44F-866C-FA50C70F4F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4170" y="12348119"/>
                <a:ext cx="2058478" cy="300858"/>
              </a:xfrm>
              <a:custGeom>
                <a:avLst/>
                <a:gdLst>
                  <a:gd name="connsiteX0" fmla="*/ 1029924 w 2058478"/>
                  <a:gd name="connsiteY0" fmla="*/ 137328 h 300858"/>
                  <a:gd name="connsiteX1" fmla="*/ 1042284 w 2058478"/>
                  <a:gd name="connsiteY1" fmla="*/ 148649 h 300858"/>
                  <a:gd name="connsiteX2" fmla="*/ 1042284 w 2058478"/>
                  <a:gd name="connsiteY2" fmla="*/ 289537 h 300858"/>
                  <a:gd name="connsiteX3" fmla="*/ 1029924 w 2058478"/>
                  <a:gd name="connsiteY3" fmla="*/ 300858 h 300858"/>
                  <a:gd name="connsiteX4" fmla="*/ 1016191 w 2058478"/>
                  <a:gd name="connsiteY4" fmla="*/ 289537 h 300858"/>
                  <a:gd name="connsiteX5" fmla="*/ 1016191 w 2058478"/>
                  <a:gd name="connsiteY5" fmla="*/ 148649 h 300858"/>
                  <a:gd name="connsiteX6" fmla="*/ 1029924 w 2058478"/>
                  <a:gd name="connsiteY6" fmla="*/ 137328 h 300858"/>
                  <a:gd name="connsiteX7" fmla="*/ 858272 w 2058478"/>
                  <a:gd name="connsiteY7" fmla="*/ 137328 h 300858"/>
                  <a:gd name="connsiteX8" fmla="*/ 872004 w 2058478"/>
                  <a:gd name="connsiteY8" fmla="*/ 148649 h 300858"/>
                  <a:gd name="connsiteX9" fmla="*/ 872004 w 2058478"/>
                  <a:gd name="connsiteY9" fmla="*/ 288279 h 300858"/>
                  <a:gd name="connsiteX10" fmla="*/ 859645 w 2058478"/>
                  <a:gd name="connsiteY10" fmla="*/ 300858 h 300858"/>
                  <a:gd name="connsiteX11" fmla="*/ 845913 w 2058478"/>
                  <a:gd name="connsiteY11" fmla="*/ 288279 h 300858"/>
                  <a:gd name="connsiteX12" fmla="*/ 845913 w 2058478"/>
                  <a:gd name="connsiteY12" fmla="*/ 148649 h 300858"/>
                  <a:gd name="connsiteX13" fmla="*/ 858272 w 2058478"/>
                  <a:gd name="connsiteY13" fmla="*/ 137328 h 300858"/>
                  <a:gd name="connsiteX14" fmla="*/ 1200208 w 2058478"/>
                  <a:gd name="connsiteY14" fmla="*/ 131832 h 300858"/>
                  <a:gd name="connsiteX15" fmla="*/ 1212567 w 2058478"/>
                  <a:gd name="connsiteY15" fmla="*/ 143153 h 300858"/>
                  <a:gd name="connsiteX16" fmla="*/ 1212567 w 2058478"/>
                  <a:gd name="connsiteY16" fmla="*/ 284041 h 300858"/>
                  <a:gd name="connsiteX17" fmla="*/ 1200208 w 2058478"/>
                  <a:gd name="connsiteY17" fmla="*/ 295362 h 300858"/>
                  <a:gd name="connsiteX18" fmla="*/ 1186476 w 2058478"/>
                  <a:gd name="connsiteY18" fmla="*/ 284041 h 300858"/>
                  <a:gd name="connsiteX19" fmla="*/ 1186476 w 2058478"/>
                  <a:gd name="connsiteY19" fmla="*/ 143153 h 300858"/>
                  <a:gd name="connsiteX20" fmla="*/ 1200208 w 2058478"/>
                  <a:gd name="connsiteY20" fmla="*/ 131832 h 300858"/>
                  <a:gd name="connsiteX21" fmla="*/ 687989 w 2058478"/>
                  <a:gd name="connsiteY21" fmla="*/ 131832 h 300858"/>
                  <a:gd name="connsiteX22" fmla="*/ 700348 w 2058478"/>
                  <a:gd name="connsiteY22" fmla="*/ 144411 h 300858"/>
                  <a:gd name="connsiteX23" fmla="*/ 701722 w 2058478"/>
                  <a:gd name="connsiteY23" fmla="*/ 282783 h 300858"/>
                  <a:gd name="connsiteX24" fmla="*/ 687989 w 2058478"/>
                  <a:gd name="connsiteY24" fmla="*/ 295362 h 300858"/>
                  <a:gd name="connsiteX25" fmla="*/ 675629 w 2058478"/>
                  <a:gd name="connsiteY25" fmla="*/ 284041 h 300858"/>
                  <a:gd name="connsiteX26" fmla="*/ 675629 w 2058478"/>
                  <a:gd name="connsiteY26" fmla="*/ 144411 h 300858"/>
                  <a:gd name="connsiteX27" fmla="*/ 687989 w 2058478"/>
                  <a:gd name="connsiteY27" fmla="*/ 131832 h 300858"/>
                  <a:gd name="connsiteX28" fmla="*/ 1367159 w 2058478"/>
                  <a:gd name="connsiteY28" fmla="*/ 126341 h 300858"/>
                  <a:gd name="connsiteX29" fmla="*/ 1377567 w 2058478"/>
                  <a:gd name="connsiteY29" fmla="*/ 138825 h 300858"/>
                  <a:gd name="connsiteX30" fmla="*/ 1377567 w 2058478"/>
                  <a:gd name="connsiteY30" fmla="*/ 277397 h 300858"/>
                  <a:gd name="connsiteX31" fmla="*/ 1367159 w 2058478"/>
                  <a:gd name="connsiteY31" fmla="*/ 289881 h 300858"/>
                  <a:gd name="connsiteX32" fmla="*/ 1356752 w 2058478"/>
                  <a:gd name="connsiteY32" fmla="*/ 277397 h 300858"/>
                  <a:gd name="connsiteX33" fmla="*/ 1356752 w 2058478"/>
                  <a:gd name="connsiteY33" fmla="*/ 138825 h 300858"/>
                  <a:gd name="connsiteX34" fmla="*/ 1367159 w 2058478"/>
                  <a:gd name="connsiteY34" fmla="*/ 126341 h 300858"/>
                  <a:gd name="connsiteX35" fmla="*/ 1534621 w 2058478"/>
                  <a:gd name="connsiteY35" fmla="*/ 115355 h 300858"/>
                  <a:gd name="connsiteX36" fmla="*/ 1546392 w 2058478"/>
                  <a:gd name="connsiteY36" fmla="*/ 126676 h 300858"/>
                  <a:gd name="connsiteX37" fmla="*/ 1547700 w 2058478"/>
                  <a:gd name="connsiteY37" fmla="*/ 266306 h 300858"/>
                  <a:gd name="connsiteX38" fmla="*/ 1534621 w 2058478"/>
                  <a:gd name="connsiteY38" fmla="*/ 278885 h 300858"/>
                  <a:gd name="connsiteX39" fmla="*/ 1522850 w 2058478"/>
                  <a:gd name="connsiteY39" fmla="*/ 266306 h 300858"/>
                  <a:gd name="connsiteX40" fmla="*/ 1521542 w 2058478"/>
                  <a:gd name="connsiteY40" fmla="*/ 126676 h 300858"/>
                  <a:gd name="connsiteX41" fmla="*/ 1534621 w 2058478"/>
                  <a:gd name="connsiteY41" fmla="*/ 115355 h 300858"/>
                  <a:gd name="connsiteX42" fmla="*/ 517710 w 2058478"/>
                  <a:gd name="connsiteY42" fmla="*/ 115355 h 300858"/>
                  <a:gd name="connsiteX43" fmla="*/ 531442 w 2058478"/>
                  <a:gd name="connsiteY43" fmla="*/ 127934 h 300858"/>
                  <a:gd name="connsiteX44" fmla="*/ 531442 w 2058478"/>
                  <a:gd name="connsiteY44" fmla="*/ 266306 h 300858"/>
                  <a:gd name="connsiteX45" fmla="*/ 519083 w 2058478"/>
                  <a:gd name="connsiteY45" fmla="*/ 278885 h 300858"/>
                  <a:gd name="connsiteX46" fmla="*/ 505351 w 2058478"/>
                  <a:gd name="connsiteY46" fmla="*/ 266306 h 300858"/>
                  <a:gd name="connsiteX47" fmla="*/ 505351 w 2058478"/>
                  <a:gd name="connsiteY47" fmla="*/ 127934 h 300858"/>
                  <a:gd name="connsiteX48" fmla="*/ 517710 w 2058478"/>
                  <a:gd name="connsiteY48" fmla="*/ 115355 h 300858"/>
                  <a:gd name="connsiteX49" fmla="*/ 1704183 w 2058478"/>
                  <a:gd name="connsiteY49" fmla="*/ 93383 h 300858"/>
                  <a:gd name="connsiteX50" fmla="*/ 1717915 w 2058478"/>
                  <a:gd name="connsiteY50" fmla="*/ 104704 h 300858"/>
                  <a:gd name="connsiteX51" fmla="*/ 1717915 w 2058478"/>
                  <a:gd name="connsiteY51" fmla="*/ 244334 h 300858"/>
                  <a:gd name="connsiteX52" fmla="*/ 1704183 w 2058478"/>
                  <a:gd name="connsiteY52" fmla="*/ 256913 h 300858"/>
                  <a:gd name="connsiteX53" fmla="*/ 1691824 w 2058478"/>
                  <a:gd name="connsiteY53" fmla="*/ 244334 h 300858"/>
                  <a:gd name="connsiteX54" fmla="*/ 1691824 w 2058478"/>
                  <a:gd name="connsiteY54" fmla="*/ 104704 h 300858"/>
                  <a:gd name="connsiteX55" fmla="*/ 1704183 w 2058478"/>
                  <a:gd name="connsiteY55" fmla="*/ 93383 h 300858"/>
                  <a:gd name="connsiteX56" fmla="*/ 348145 w 2058478"/>
                  <a:gd name="connsiteY56" fmla="*/ 93383 h 300858"/>
                  <a:gd name="connsiteX57" fmla="*/ 361224 w 2058478"/>
                  <a:gd name="connsiteY57" fmla="*/ 105867 h 300858"/>
                  <a:gd name="connsiteX58" fmla="*/ 361224 w 2058478"/>
                  <a:gd name="connsiteY58" fmla="*/ 244439 h 300858"/>
                  <a:gd name="connsiteX59" fmla="*/ 348145 w 2058478"/>
                  <a:gd name="connsiteY59" fmla="*/ 256923 h 300858"/>
                  <a:gd name="connsiteX60" fmla="*/ 335066 w 2058478"/>
                  <a:gd name="connsiteY60" fmla="*/ 244439 h 300858"/>
                  <a:gd name="connsiteX61" fmla="*/ 335066 w 2058478"/>
                  <a:gd name="connsiteY61" fmla="*/ 105867 h 300858"/>
                  <a:gd name="connsiteX62" fmla="*/ 348145 w 2058478"/>
                  <a:gd name="connsiteY62" fmla="*/ 93383 h 300858"/>
                  <a:gd name="connsiteX63" fmla="*/ 182638 w 2058478"/>
                  <a:gd name="connsiteY63" fmla="*/ 65918 h 300858"/>
                  <a:gd name="connsiteX64" fmla="*/ 196371 w 2058478"/>
                  <a:gd name="connsiteY64" fmla="*/ 78497 h 300858"/>
                  <a:gd name="connsiteX65" fmla="*/ 196371 w 2058478"/>
                  <a:gd name="connsiteY65" fmla="*/ 218127 h 300858"/>
                  <a:gd name="connsiteX66" fmla="*/ 182638 w 2058478"/>
                  <a:gd name="connsiteY66" fmla="*/ 229448 h 300858"/>
                  <a:gd name="connsiteX67" fmla="*/ 170278 w 2058478"/>
                  <a:gd name="connsiteY67" fmla="*/ 218127 h 300858"/>
                  <a:gd name="connsiteX68" fmla="*/ 170278 w 2058478"/>
                  <a:gd name="connsiteY68" fmla="*/ 78497 h 300858"/>
                  <a:gd name="connsiteX69" fmla="*/ 182638 w 2058478"/>
                  <a:gd name="connsiteY69" fmla="*/ 65918 h 300858"/>
                  <a:gd name="connsiteX70" fmla="*/ 1874462 w 2058478"/>
                  <a:gd name="connsiteY70" fmla="*/ 54929 h 300858"/>
                  <a:gd name="connsiteX71" fmla="*/ 1886821 w 2058478"/>
                  <a:gd name="connsiteY71" fmla="*/ 65957 h 300858"/>
                  <a:gd name="connsiteX72" fmla="*/ 1888195 w 2058478"/>
                  <a:gd name="connsiteY72" fmla="*/ 201972 h 300858"/>
                  <a:gd name="connsiteX73" fmla="*/ 1874462 w 2058478"/>
                  <a:gd name="connsiteY73" fmla="*/ 213001 h 300858"/>
                  <a:gd name="connsiteX74" fmla="*/ 1862102 w 2058478"/>
                  <a:gd name="connsiteY74" fmla="*/ 201972 h 300858"/>
                  <a:gd name="connsiteX75" fmla="*/ 1862102 w 2058478"/>
                  <a:gd name="connsiteY75" fmla="*/ 65957 h 300858"/>
                  <a:gd name="connsiteX76" fmla="*/ 1874462 w 2058478"/>
                  <a:gd name="connsiteY76" fmla="*/ 54929 h 300858"/>
                  <a:gd name="connsiteX77" fmla="*/ 13732 w 2058478"/>
                  <a:gd name="connsiteY77" fmla="*/ 5496 h 300858"/>
                  <a:gd name="connsiteX78" fmla="*/ 26091 w 2058478"/>
                  <a:gd name="connsiteY78" fmla="*/ 16817 h 300858"/>
                  <a:gd name="connsiteX79" fmla="*/ 26091 w 2058478"/>
                  <a:gd name="connsiteY79" fmla="*/ 157705 h 300858"/>
                  <a:gd name="connsiteX80" fmla="*/ 13732 w 2058478"/>
                  <a:gd name="connsiteY80" fmla="*/ 169026 h 300858"/>
                  <a:gd name="connsiteX81" fmla="*/ 0 w 2058478"/>
                  <a:gd name="connsiteY81" fmla="*/ 157705 h 300858"/>
                  <a:gd name="connsiteX82" fmla="*/ 0 w 2058478"/>
                  <a:gd name="connsiteY82" fmla="*/ 16817 h 300858"/>
                  <a:gd name="connsiteX83" fmla="*/ 13732 w 2058478"/>
                  <a:gd name="connsiteY83" fmla="*/ 5496 h 300858"/>
                  <a:gd name="connsiteX84" fmla="*/ 2044746 w 2058478"/>
                  <a:gd name="connsiteY84" fmla="*/ 0 h 300858"/>
                  <a:gd name="connsiteX85" fmla="*/ 2058478 w 2058478"/>
                  <a:gd name="connsiteY85" fmla="*/ 11028 h 300858"/>
                  <a:gd name="connsiteX86" fmla="*/ 2058478 w 2058478"/>
                  <a:gd name="connsiteY86" fmla="*/ 147043 h 300858"/>
                  <a:gd name="connsiteX87" fmla="*/ 2046119 w 2058478"/>
                  <a:gd name="connsiteY87" fmla="*/ 158072 h 300858"/>
                  <a:gd name="connsiteX88" fmla="*/ 2032387 w 2058478"/>
                  <a:gd name="connsiteY88" fmla="*/ 147043 h 300858"/>
                  <a:gd name="connsiteX89" fmla="*/ 2032387 w 2058478"/>
                  <a:gd name="connsiteY89" fmla="*/ 11028 h 300858"/>
                  <a:gd name="connsiteX90" fmla="*/ 2044746 w 2058478"/>
                  <a:gd name="connsiteY90" fmla="*/ 0 h 30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478" h="300858">
                    <a:moveTo>
                      <a:pt x="1029924" y="137328"/>
                    </a:moveTo>
                    <a:cubicBezTo>
                      <a:pt x="1036790" y="137328"/>
                      <a:pt x="1042284" y="142360"/>
                      <a:pt x="1042284" y="148649"/>
                    </a:cubicBezTo>
                    <a:lnTo>
                      <a:pt x="1042284" y="289537"/>
                    </a:lnTo>
                    <a:cubicBezTo>
                      <a:pt x="1042284" y="294568"/>
                      <a:pt x="1036790" y="300858"/>
                      <a:pt x="1029924" y="300858"/>
                    </a:cubicBezTo>
                    <a:cubicBezTo>
                      <a:pt x="1023058" y="300858"/>
                      <a:pt x="1016191" y="294568"/>
                      <a:pt x="1016191" y="289537"/>
                    </a:cubicBezTo>
                    <a:lnTo>
                      <a:pt x="1016191" y="148649"/>
                    </a:lnTo>
                    <a:cubicBezTo>
                      <a:pt x="1016191" y="142360"/>
                      <a:pt x="1021684" y="137328"/>
                      <a:pt x="1029924" y="137328"/>
                    </a:cubicBezTo>
                    <a:close/>
                    <a:moveTo>
                      <a:pt x="858272" y="137328"/>
                    </a:moveTo>
                    <a:cubicBezTo>
                      <a:pt x="866511" y="137328"/>
                      <a:pt x="872004" y="142360"/>
                      <a:pt x="872004" y="148649"/>
                    </a:cubicBezTo>
                    <a:lnTo>
                      <a:pt x="872004" y="288279"/>
                    </a:lnTo>
                    <a:cubicBezTo>
                      <a:pt x="872004" y="295826"/>
                      <a:pt x="866511" y="300858"/>
                      <a:pt x="859645" y="300858"/>
                    </a:cubicBezTo>
                    <a:cubicBezTo>
                      <a:pt x="851406" y="300858"/>
                      <a:pt x="845913" y="295826"/>
                      <a:pt x="845913" y="288279"/>
                    </a:cubicBezTo>
                    <a:lnTo>
                      <a:pt x="845913" y="148649"/>
                    </a:lnTo>
                    <a:cubicBezTo>
                      <a:pt x="845913" y="142360"/>
                      <a:pt x="851406" y="137328"/>
                      <a:pt x="858272" y="137328"/>
                    </a:cubicBezTo>
                    <a:close/>
                    <a:moveTo>
                      <a:pt x="1200208" y="131832"/>
                    </a:moveTo>
                    <a:cubicBezTo>
                      <a:pt x="1207074" y="131832"/>
                      <a:pt x="1212567" y="136864"/>
                      <a:pt x="1212567" y="143153"/>
                    </a:cubicBezTo>
                    <a:lnTo>
                      <a:pt x="1212567" y="284041"/>
                    </a:lnTo>
                    <a:cubicBezTo>
                      <a:pt x="1212567" y="290330"/>
                      <a:pt x="1207074" y="295362"/>
                      <a:pt x="1200208" y="295362"/>
                    </a:cubicBezTo>
                    <a:cubicBezTo>
                      <a:pt x="1193342" y="295362"/>
                      <a:pt x="1186476" y="290330"/>
                      <a:pt x="1186476" y="284041"/>
                    </a:cubicBezTo>
                    <a:lnTo>
                      <a:pt x="1186476" y="143153"/>
                    </a:lnTo>
                    <a:cubicBezTo>
                      <a:pt x="1186476" y="136864"/>
                      <a:pt x="1193342" y="131832"/>
                      <a:pt x="1200208" y="131832"/>
                    </a:cubicBezTo>
                    <a:close/>
                    <a:moveTo>
                      <a:pt x="687989" y="131832"/>
                    </a:moveTo>
                    <a:cubicBezTo>
                      <a:pt x="694855" y="131832"/>
                      <a:pt x="700348" y="136864"/>
                      <a:pt x="700348" y="144411"/>
                    </a:cubicBezTo>
                    <a:lnTo>
                      <a:pt x="701722" y="282783"/>
                    </a:lnTo>
                    <a:cubicBezTo>
                      <a:pt x="701722" y="290330"/>
                      <a:pt x="696228" y="295362"/>
                      <a:pt x="687989" y="295362"/>
                    </a:cubicBezTo>
                    <a:cubicBezTo>
                      <a:pt x="682496" y="295362"/>
                      <a:pt x="675629" y="290330"/>
                      <a:pt x="675629" y="284041"/>
                    </a:cubicBezTo>
                    <a:lnTo>
                      <a:pt x="675629" y="144411"/>
                    </a:lnTo>
                    <a:cubicBezTo>
                      <a:pt x="675629" y="136864"/>
                      <a:pt x="681122" y="131832"/>
                      <a:pt x="687989" y="131832"/>
                    </a:cubicBezTo>
                    <a:close/>
                    <a:moveTo>
                      <a:pt x="1367159" y="126341"/>
                    </a:moveTo>
                    <a:cubicBezTo>
                      <a:pt x="1372941" y="126341"/>
                      <a:pt x="1377567" y="132583"/>
                      <a:pt x="1377567" y="138825"/>
                    </a:cubicBezTo>
                    <a:lnTo>
                      <a:pt x="1377567" y="277397"/>
                    </a:lnTo>
                    <a:cubicBezTo>
                      <a:pt x="1377567" y="283639"/>
                      <a:pt x="1372941" y="289881"/>
                      <a:pt x="1367159" y="289881"/>
                    </a:cubicBezTo>
                    <a:cubicBezTo>
                      <a:pt x="1361377" y="289881"/>
                      <a:pt x="1356752" y="283639"/>
                      <a:pt x="1356752" y="277397"/>
                    </a:cubicBezTo>
                    <a:lnTo>
                      <a:pt x="1356752" y="138825"/>
                    </a:lnTo>
                    <a:cubicBezTo>
                      <a:pt x="1356752" y="132583"/>
                      <a:pt x="1361377" y="126341"/>
                      <a:pt x="1367159" y="126341"/>
                    </a:cubicBezTo>
                    <a:close/>
                    <a:moveTo>
                      <a:pt x="1534621" y="115355"/>
                    </a:moveTo>
                    <a:cubicBezTo>
                      <a:pt x="1541161" y="115355"/>
                      <a:pt x="1546392" y="120387"/>
                      <a:pt x="1546392" y="126676"/>
                    </a:cubicBezTo>
                    <a:lnTo>
                      <a:pt x="1547700" y="266306"/>
                    </a:lnTo>
                    <a:cubicBezTo>
                      <a:pt x="1547700" y="272595"/>
                      <a:pt x="1542468" y="278885"/>
                      <a:pt x="1534621" y="278885"/>
                    </a:cubicBezTo>
                    <a:cubicBezTo>
                      <a:pt x="1526774" y="278885"/>
                      <a:pt x="1522850" y="273853"/>
                      <a:pt x="1522850" y="266306"/>
                    </a:cubicBezTo>
                    <a:lnTo>
                      <a:pt x="1521542" y="126676"/>
                    </a:lnTo>
                    <a:cubicBezTo>
                      <a:pt x="1521542" y="120387"/>
                      <a:pt x="1526774" y="115355"/>
                      <a:pt x="1534621" y="115355"/>
                    </a:cubicBezTo>
                    <a:close/>
                    <a:moveTo>
                      <a:pt x="517710" y="115355"/>
                    </a:moveTo>
                    <a:cubicBezTo>
                      <a:pt x="525949" y="115355"/>
                      <a:pt x="531442" y="120387"/>
                      <a:pt x="531442" y="127934"/>
                    </a:cubicBezTo>
                    <a:lnTo>
                      <a:pt x="531442" y="266306"/>
                    </a:lnTo>
                    <a:cubicBezTo>
                      <a:pt x="531442" y="273853"/>
                      <a:pt x="525949" y="278885"/>
                      <a:pt x="519083" y="278885"/>
                    </a:cubicBezTo>
                    <a:cubicBezTo>
                      <a:pt x="510844" y="278885"/>
                      <a:pt x="505351" y="273853"/>
                      <a:pt x="505351" y="266306"/>
                    </a:cubicBezTo>
                    <a:lnTo>
                      <a:pt x="505351" y="127934"/>
                    </a:lnTo>
                    <a:cubicBezTo>
                      <a:pt x="505351" y="120387"/>
                      <a:pt x="510844" y="115355"/>
                      <a:pt x="517710" y="115355"/>
                    </a:cubicBezTo>
                    <a:close/>
                    <a:moveTo>
                      <a:pt x="1704183" y="93383"/>
                    </a:moveTo>
                    <a:cubicBezTo>
                      <a:pt x="1711049" y="93383"/>
                      <a:pt x="1717915" y="98415"/>
                      <a:pt x="1717915" y="104704"/>
                    </a:cubicBezTo>
                    <a:lnTo>
                      <a:pt x="1717915" y="244334"/>
                    </a:lnTo>
                    <a:cubicBezTo>
                      <a:pt x="1717915" y="250623"/>
                      <a:pt x="1711049" y="256913"/>
                      <a:pt x="1704183" y="256913"/>
                    </a:cubicBezTo>
                    <a:cubicBezTo>
                      <a:pt x="1697317" y="256913"/>
                      <a:pt x="1691824" y="250623"/>
                      <a:pt x="1691824" y="244334"/>
                    </a:cubicBezTo>
                    <a:lnTo>
                      <a:pt x="1691824" y="104704"/>
                    </a:lnTo>
                    <a:cubicBezTo>
                      <a:pt x="1691824" y="98415"/>
                      <a:pt x="1697317" y="93383"/>
                      <a:pt x="1704183" y="93383"/>
                    </a:cubicBezTo>
                    <a:close/>
                    <a:moveTo>
                      <a:pt x="348145" y="93383"/>
                    </a:moveTo>
                    <a:cubicBezTo>
                      <a:pt x="354685" y="93383"/>
                      <a:pt x="361224" y="99625"/>
                      <a:pt x="361224" y="105867"/>
                    </a:cubicBezTo>
                    <a:lnTo>
                      <a:pt x="361224" y="244439"/>
                    </a:lnTo>
                    <a:cubicBezTo>
                      <a:pt x="361224" y="250681"/>
                      <a:pt x="355992" y="256923"/>
                      <a:pt x="348145" y="256923"/>
                    </a:cubicBezTo>
                    <a:cubicBezTo>
                      <a:pt x="341606" y="256923"/>
                      <a:pt x="335066" y="250681"/>
                      <a:pt x="335066" y="244439"/>
                    </a:cubicBezTo>
                    <a:lnTo>
                      <a:pt x="335066" y="105867"/>
                    </a:lnTo>
                    <a:cubicBezTo>
                      <a:pt x="335066" y="99625"/>
                      <a:pt x="341606" y="93383"/>
                      <a:pt x="348145" y="93383"/>
                    </a:cubicBezTo>
                    <a:close/>
                    <a:moveTo>
                      <a:pt x="182638" y="65918"/>
                    </a:moveTo>
                    <a:cubicBezTo>
                      <a:pt x="189504" y="65918"/>
                      <a:pt x="196371" y="72208"/>
                      <a:pt x="196371" y="78497"/>
                    </a:cubicBezTo>
                    <a:lnTo>
                      <a:pt x="196371" y="218127"/>
                    </a:lnTo>
                    <a:cubicBezTo>
                      <a:pt x="196371" y="224416"/>
                      <a:pt x="189504" y="229448"/>
                      <a:pt x="182638" y="229448"/>
                    </a:cubicBezTo>
                    <a:cubicBezTo>
                      <a:pt x="175771" y="229448"/>
                      <a:pt x="170278" y="224416"/>
                      <a:pt x="170278" y="218127"/>
                    </a:cubicBezTo>
                    <a:lnTo>
                      <a:pt x="170278" y="78497"/>
                    </a:lnTo>
                    <a:cubicBezTo>
                      <a:pt x="170278" y="72208"/>
                      <a:pt x="175771" y="65918"/>
                      <a:pt x="182638" y="65918"/>
                    </a:cubicBezTo>
                    <a:close/>
                    <a:moveTo>
                      <a:pt x="1874462" y="54929"/>
                    </a:moveTo>
                    <a:cubicBezTo>
                      <a:pt x="1881328" y="54929"/>
                      <a:pt x="1886821" y="58605"/>
                      <a:pt x="1886821" y="65957"/>
                    </a:cubicBezTo>
                    <a:lnTo>
                      <a:pt x="1888195" y="201972"/>
                    </a:lnTo>
                    <a:cubicBezTo>
                      <a:pt x="1888195" y="208099"/>
                      <a:pt x="1882702" y="213001"/>
                      <a:pt x="1874462" y="213001"/>
                    </a:cubicBezTo>
                    <a:cubicBezTo>
                      <a:pt x="1867595" y="213001"/>
                      <a:pt x="1862102" y="208099"/>
                      <a:pt x="1862102" y="201972"/>
                    </a:cubicBezTo>
                    <a:lnTo>
                      <a:pt x="1862102" y="65957"/>
                    </a:lnTo>
                    <a:cubicBezTo>
                      <a:pt x="1862102" y="58605"/>
                      <a:pt x="1867595" y="54929"/>
                      <a:pt x="1874462" y="54929"/>
                    </a:cubicBezTo>
                    <a:close/>
                    <a:moveTo>
                      <a:pt x="13732" y="5496"/>
                    </a:moveTo>
                    <a:cubicBezTo>
                      <a:pt x="20598" y="5496"/>
                      <a:pt x="26091" y="10528"/>
                      <a:pt x="26091" y="16817"/>
                    </a:cubicBezTo>
                    <a:lnTo>
                      <a:pt x="26091" y="157705"/>
                    </a:lnTo>
                    <a:cubicBezTo>
                      <a:pt x="26091" y="162736"/>
                      <a:pt x="20598" y="169026"/>
                      <a:pt x="13732" y="169026"/>
                    </a:cubicBezTo>
                    <a:cubicBezTo>
                      <a:pt x="6866" y="169026"/>
                      <a:pt x="0" y="163994"/>
                      <a:pt x="0" y="157705"/>
                    </a:cubicBezTo>
                    <a:lnTo>
                      <a:pt x="0" y="16817"/>
                    </a:lnTo>
                    <a:cubicBezTo>
                      <a:pt x="0" y="10528"/>
                      <a:pt x="6866" y="5496"/>
                      <a:pt x="13732" y="5496"/>
                    </a:cubicBezTo>
                    <a:close/>
                    <a:moveTo>
                      <a:pt x="2044746" y="0"/>
                    </a:moveTo>
                    <a:cubicBezTo>
                      <a:pt x="2051612" y="0"/>
                      <a:pt x="2058478" y="3676"/>
                      <a:pt x="2058478" y="11028"/>
                    </a:cubicBezTo>
                    <a:lnTo>
                      <a:pt x="2058478" y="147043"/>
                    </a:lnTo>
                    <a:cubicBezTo>
                      <a:pt x="2058478" y="153170"/>
                      <a:pt x="2051612" y="158072"/>
                      <a:pt x="2046119" y="158072"/>
                    </a:cubicBezTo>
                    <a:cubicBezTo>
                      <a:pt x="2037880" y="158072"/>
                      <a:pt x="2032387" y="153170"/>
                      <a:pt x="2032387" y="147043"/>
                    </a:cubicBezTo>
                    <a:lnTo>
                      <a:pt x="2032387" y="11028"/>
                    </a:lnTo>
                    <a:cubicBezTo>
                      <a:pt x="2032387" y="4901"/>
                      <a:pt x="2037880" y="0"/>
                      <a:pt x="2044746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234">
                <a:extLst>
                  <a:ext uri="{FF2B5EF4-FFF2-40B4-BE49-F238E27FC236}">
                    <a16:creationId xmlns:a16="http://schemas.microsoft.com/office/drawing/2014/main" id="{E9EAF4E6-36C0-804B-AE6C-E6BDB56CE2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9384" y="12046011"/>
                <a:ext cx="2186188" cy="428450"/>
              </a:xfrm>
              <a:custGeom>
                <a:avLst/>
                <a:gdLst>
                  <a:gd name="T0" fmla="*/ 1638 w 1757"/>
                  <a:gd name="T1" fmla="*/ 85 h 343"/>
                  <a:gd name="T2" fmla="*/ 1638 w 1757"/>
                  <a:gd name="T3" fmla="*/ 85 h 343"/>
                  <a:gd name="T4" fmla="*/ 878 w 1757"/>
                  <a:gd name="T5" fmla="*/ 171 h 343"/>
                  <a:gd name="T6" fmla="*/ 878 w 1757"/>
                  <a:gd name="T7" fmla="*/ 171 h 343"/>
                  <a:gd name="T8" fmla="*/ 118 w 1757"/>
                  <a:gd name="T9" fmla="*/ 88 h 343"/>
                  <a:gd name="T10" fmla="*/ 118 w 1757"/>
                  <a:gd name="T11" fmla="*/ 88 h 343"/>
                  <a:gd name="T12" fmla="*/ 0 w 1757"/>
                  <a:gd name="T13" fmla="*/ 3 h 343"/>
                  <a:gd name="T14" fmla="*/ 1 w 1757"/>
                  <a:gd name="T15" fmla="*/ 173 h 343"/>
                  <a:gd name="T16" fmla="*/ 1 w 1757"/>
                  <a:gd name="T17" fmla="*/ 173 h 343"/>
                  <a:gd name="T18" fmla="*/ 878 w 1757"/>
                  <a:gd name="T19" fmla="*/ 340 h 343"/>
                  <a:gd name="T20" fmla="*/ 878 w 1757"/>
                  <a:gd name="T21" fmla="*/ 340 h 343"/>
                  <a:gd name="T22" fmla="*/ 1755 w 1757"/>
                  <a:gd name="T23" fmla="*/ 170 h 343"/>
                  <a:gd name="T24" fmla="*/ 1755 w 1757"/>
                  <a:gd name="T25" fmla="*/ 0 h 343"/>
                  <a:gd name="T26" fmla="*/ 1755 w 1757"/>
                  <a:gd name="T27" fmla="*/ 0 h 343"/>
                  <a:gd name="T28" fmla="*/ 1638 w 1757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3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69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1" y="173"/>
                    </a:lnTo>
                    <a:lnTo>
                      <a:pt x="1" y="173"/>
                    </a:lnTo>
                    <a:cubicBezTo>
                      <a:pt x="1" y="267"/>
                      <a:pt x="394" y="342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6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235">
                <a:extLst>
                  <a:ext uri="{FF2B5EF4-FFF2-40B4-BE49-F238E27FC236}">
                    <a16:creationId xmlns:a16="http://schemas.microsoft.com/office/drawing/2014/main" id="{059DDDB3-2AC2-4B40-A0EB-DEFA815848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9384" y="12046011"/>
                <a:ext cx="2186188" cy="428450"/>
              </a:xfrm>
              <a:custGeom>
                <a:avLst/>
                <a:gdLst>
                  <a:gd name="T0" fmla="*/ 1638 w 1757"/>
                  <a:gd name="T1" fmla="*/ 85 h 343"/>
                  <a:gd name="T2" fmla="*/ 1638 w 1757"/>
                  <a:gd name="T3" fmla="*/ 85 h 343"/>
                  <a:gd name="T4" fmla="*/ 878 w 1757"/>
                  <a:gd name="T5" fmla="*/ 171 h 343"/>
                  <a:gd name="T6" fmla="*/ 878 w 1757"/>
                  <a:gd name="T7" fmla="*/ 171 h 343"/>
                  <a:gd name="T8" fmla="*/ 118 w 1757"/>
                  <a:gd name="T9" fmla="*/ 88 h 343"/>
                  <a:gd name="T10" fmla="*/ 118 w 1757"/>
                  <a:gd name="T11" fmla="*/ 88 h 343"/>
                  <a:gd name="T12" fmla="*/ 0 w 1757"/>
                  <a:gd name="T13" fmla="*/ 3 h 343"/>
                  <a:gd name="T14" fmla="*/ 1 w 1757"/>
                  <a:gd name="T15" fmla="*/ 173 h 343"/>
                  <a:gd name="T16" fmla="*/ 1 w 1757"/>
                  <a:gd name="T17" fmla="*/ 173 h 343"/>
                  <a:gd name="T18" fmla="*/ 878 w 1757"/>
                  <a:gd name="T19" fmla="*/ 340 h 343"/>
                  <a:gd name="T20" fmla="*/ 878 w 1757"/>
                  <a:gd name="T21" fmla="*/ 340 h 343"/>
                  <a:gd name="T22" fmla="*/ 1755 w 1757"/>
                  <a:gd name="T23" fmla="*/ 170 h 343"/>
                  <a:gd name="T24" fmla="*/ 1755 w 1757"/>
                  <a:gd name="T25" fmla="*/ 0 h 343"/>
                  <a:gd name="T26" fmla="*/ 1755 w 1757"/>
                  <a:gd name="T27" fmla="*/ 0 h 343"/>
                  <a:gd name="T28" fmla="*/ 1638 w 1757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3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69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1" y="173"/>
                    </a:lnTo>
                    <a:lnTo>
                      <a:pt x="1" y="173"/>
                    </a:lnTo>
                    <a:cubicBezTo>
                      <a:pt x="1" y="267"/>
                      <a:pt x="394" y="342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6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236">
                <a:extLst>
                  <a:ext uri="{FF2B5EF4-FFF2-40B4-BE49-F238E27FC236}">
                    <a16:creationId xmlns:a16="http://schemas.microsoft.com/office/drawing/2014/main" id="{5E135390-4F11-384E-B11C-2C417FDFB9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9384" y="11831785"/>
                <a:ext cx="2186188" cy="422957"/>
              </a:xfrm>
              <a:custGeom>
                <a:avLst/>
                <a:gdLst>
                  <a:gd name="T0" fmla="*/ 877 w 1756"/>
                  <a:gd name="T1" fmla="*/ 0 h 341"/>
                  <a:gd name="T2" fmla="*/ 877 w 1756"/>
                  <a:gd name="T3" fmla="*/ 0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39 h 341"/>
                  <a:gd name="T14" fmla="*/ 878 w 1756"/>
                  <a:gd name="T15" fmla="*/ 339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5 w 1756"/>
                  <a:gd name="T21" fmla="*/ 168 h 341"/>
                  <a:gd name="T22" fmla="*/ 1755 w 1756"/>
                  <a:gd name="T23" fmla="*/ 168 h 341"/>
                  <a:gd name="T24" fmla="*/ 877 w 1756"/>
                  <a:gd name="T2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7" y="0"/>
                    </a:moveTo>
                    <a:lnTo>
                      <a:pt x="877" y="0"/>
                    </a:lnTo>
                    <a:cubicBezTo>
                      <a:pt x="393" y="1"/>
                      <a:pt x="0" y="77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3" y="231"/>
                      <a:pt x="118" y="256"/>
                    </a:cubicBezTo>
                    <a:lnTo>
                      <a:pt x="118" y="256"/>
                    </a:lnTo>
                    <a:cubicBezTo>
                      <a:pt x="269" y="306"/>
                      <a:pt x="553" y="340"/>
                      <a:pt x="878" y="339"/>
                    </a:cubicBezTo>
                    <a:lnTo>
                      <a:pt x="878" y="339"/>
                    </a:lnTo>
                    <a:cubicBezTo>
                      <a:pt x="1203" y="338"/>
                      <a:pt x="1486" y="304"/>
                      <a:pt x="1638" y="253"/>
                    </a:cubicBezTo>
                    <a:lnTo>
                      <a:pt x="1638" y="253"/>
                    </a:lnTo>
                    <a:cubicBezTo>
                      <a:pt x="1712" y="228"/>
                      <a:pt x="1755" y="200"/>
                      <a:pt x="1755" y="168"/>
                    </a:cubicBezTo>
                    <a:lnTo>
                      <a:pt x="1755" y="168"/>
                    </a:lnTo>
                    <a:cubicBezTo>
                      <a:pt x="1755" y="75"/>
                      <a:pt x="1362" y="0"/>
                      <a:pt x="87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237">
                <a:extLst>
                  <a:ext uri="{FF2B5EF4-FFF2-40B4-BE49-F238E27FC236}">
                    <a16:creationId xmlns:a16="http://schemas.microsoft.com/office/drawing/2014/main" id="{DCF6F9F3-6DEE-284F-895D-C567121C1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2620" y="11947138"/>
                <a:ext cx="999714" cy="197746"/>
              </a:xfrm>
              <a:custGeom>
                <a:avLst/>
                <a:gdLst>
                  <a:gd name="T0" fmla="*/ 79 w 802"/>
                  <a:gd name="T1" fmla="*/ 104 h 159"/>
                  <a:gd name="T2" fmla="*/ 93 w 802"/>
                  <a:gd name="T3" fmla="*/ 115 h 159"/>
                  <a:gd name="T4" fmla="*/ 108 w 802"/>
                  <a:gd name="T5" fmla="*/ 125 h 159"/>
                  <a:gd name="T6" fmla="*/ 129 w 802"/>
                  <a:gd name="T7" fmla="*/ 134 h 159"/>
                  <a:gd name="T8" fmla="*/ 177 w 802"/>
                  <a:gd name="T9" fmla="*/ 148 h 159"/>
                  <a:gd name="T10" fmla="*/ 205 w 802"/>
                  <a:gd name="T11" fmla="*/ 153 h 159"/>
                  <a:gd name="T12" fmla="*/ 267 w 802"/>
                  <a:gd name="T13" fmla="*/ 157 h 159"/>
                  <a:gd name="T14" fmla="*/ 307 w 802"/>
                  <a:gd name="T15" fmla="*/ 155 h 159"/>
                  <a:gd name="T16" fmla="*/ 378 w 802"/>
                  <a:gd name="T17" fmla="*/ 143 h 159"/>
                  <a:gd name="T18" fmla="*/ 408 w 802"/>
                  <a:gd name="T19" fmla="*/ 134 h 159"/>
                  <a:gd name="T20" fmla="*/ 451 w 802"/>
                  <a:gd name="T21" fmla="*/ 109 h 159"/>
                  <a:gd name="T22" fmla="*/ 467 w 802"/>
                  <a:gd name="T23" fmla="*/ 79 h 159"/>
                  <a:gd name="T24" fmla="*/ 472 w 802"/>
                  <a:gd name="T25" fmla="*/ 69 h 159"/>
                  <a:gd name="T26" fmla="*/ 486 w 802"/>
                  <a:gd name="T27" fmla="*/ 60 h 159"/>
                  <a:gd name="T28" fmla="*/ 508 w 802"/>
                  <a:gd name="T29" fmla="*/ 55 h 159"/>
                  <a:gd name="T30" fmla="*/ 534 w 802"/>
                  <a:gd name="T31" fmla="*/ 53 h 159"/>
                  <a:gd name="T32" fmla="*/ 595 w 802"/>
                  <a:gd name="T33" fmla="*/ 69 h 159"/>
                  <a:gd name="T34" fmla="*/ 601 w 802"/>
                  <a:gd name="T35" fmla="*/ 80 h 159"/>
                  <a:gd name="T36" fmla="*/ 595 w 802"/>
                  <a:gd name="T37" fmla="*/ 90 h 159"/>
                  <a:gd name="T38" fmla="*/ 581 w 802"/>
                  <a:gd name="T39" fmla="*/ 98 h 159"/>
                  <a:gd name="T40" fmla="*/ 533 w 802"/>
                  <a:gd name="T41" fmla="*/ 105 h 159"/>
                  <a:gd name="T42" fmla="*/ 533 w 802"/>
                  <a:gd name="T43" fmla="*/ 158 h 159"/>
                  <a:gd name="T44" fmla="*/ 565 w 802"/>
                  <a:gd name="T45" fmla="*/ 157 h 159"/>
                  <a:gd name="T46" fmla="*/ 595 w 802"/>
                  <a:gd name="T47" fmla="*/ 155 h 159"/>
                  <a:gd name="T48" fmla="*/ 623 w 802"/>
                  <a:gd name="T49" fmla="*/ 150 h 159"/>
                  <a:gd name="T50" fmla="*/ 649 w 802"/>
                  <a:gd name="T51" fmla="*/ 143 h 159"/>
                  <a:gd name="T52" fmla="*/ 672 w 802"/>
                  <a:gd name="T53" fmla="*/ 136 h 159"/>
                  <a:gd name="T54" fmla="*/ 692 w 802"/>
                  <a:gd name="T55" fmla="*/ 127 h 159"/>
                  <a:gd name="T56" fmla="*/ 708 w 802"/>
                  <a:gd name="T57" fmla="*/ 117 h 159"/>
                  <a:gd name="T58" fmla="*/ 800 w 802"/>
                  <a:gd name="T59" fmla="*/ 107 h 159"/>
                  <a:gd name="T60" fmla="*/ 721 w 802"/>
                  <a:gd name="T61" fmla="*/ 54 h 159"/>
                  <a:gd name="T62" fmla="*/ 566 w 802"/>
                  <a:gd name="T63" fmla="*/ 2 h 159"/>
                  <a:gd name="T64" fmla="*/ 534 w 802"/>
                  <a:gd name="T65" fmla="*/ 1 h 159"/>
                  <a:gd name="T66" fmla="*/ 494 w 802"/>
                  <a:gd name="T67" fmla="*/ 2 h 159"/>
                  <a:gd name="T68" fmla="*/ 457 w 802"/>
                  <a:gd name="T69" fmla="*/ 7 h 159"/>
                  <a:gd name="T70" fmla="*/ 423 w 802"/>
                  <a:gd name="T71" fmla="*/ 14 h 159"/>
                  <a:gd name="T72" fmla="*/ 393 w 802"/>
                  <a:gd name="T73" fmla="*/ 24 h 159"/>
                  <a:gd name="T74" fmla="*/ 368 w 802"/>
                  <a:gd name="T75" fmla="*/ 35 h 159"/>
                  <a:gd name="T76" fmla="*/ 350 w 802"/>
                  <a:gd name="T77" fmla="*/ 48 h 159"/>
                  <a:gd name="T78" fmla="*/ 338 w 802"/>
                  <a:gd name="T79" fmla="*/ 63 h 159"/>
                  <a:gd name="T80" fmla="*/ 334 w 802"/>
                  <a:gd name="T81" fmla="*/ 79 h 159"/>
                  <a:gd name="T82" fmla="*/ 329 w 802"/>
                  <a:gd name="T83" fmla="*/ 89 h 159"/>
                  <a:gd name="T84" fmla="*/ 314 w 802"/>
                  <a:gd name="T85" fmla="*/ 97 h 159"/>
                  <a:gd name="T86" fmla="*/ 294 w 802"/>
                  <a:gd name="T87" fmla="*/ 103 h 159"/>
                  <a:gd name="T88" fmla="*/ 267 w 802"/>
                  <a:gd name="T89" fmla="*/ 104 h 159"/>
                  <a:gd name="T90" fmla="*/ 240 w 802"/>
                  <a:gd name="T91" fmla="*/ 103 h 159"/>
                  <a:gd name="T92" fmla="*/ 220 w 802"/>
                  <a:gd name="T93" fmla="*/ 96 h 159"/>
                  <a:gd name="T94" fmla="*/ 205 w 802"/>
                  <a:gd name="T95" fmla="*/ 88 h 159"/>
                  <a:gd name="T96" fmla="*/ 201 w 802"/>
                  <a:gd name="T97" fmla="*/ 78 h 159"/>
                  <a:gd name="T98" fmla="*/ 267 w 802"/>
                  <a:gd name="T99" fmla="*/ 52 h 159"/>
                  <a:gd name="T100" fmla="*/ 267 w 802"/>
                  <a:gd name="T101" fmla="*/ 0 h 159"/>
                  <a:gd name="T102" fmla="*/ 236 w 802"/>
                  <a:gd name="T103" fmla="*/ 0 h 159"/>
                  <a:gd name="T104" fmla="*/ 205 w 802"/>
                  <a:gd name="T105" fmla="*/ 3 h 159"/>
                  <a:gd name="T106" fmla="*/ 1 w 802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2" h="159">
                    <a:moveTo>
                      <a:pt x="0" y="103"/>
                    </a:moveTo>
                    <a:lnTo>
                      <a:pt x="79" y="104"/>
                    </a:lnTo>
                    <a:lnTo>
                      <a:pt x="79" y="104"/>
                    </a:lnTo>
                    <a:cubicBezTo>
                      <a:pt x="83" y="107"/>
                      <a:pt x="88" y="111"/>
                      <a:pt x="93" y="115"/>
                    </a:cubicBezTo>
                    <a:lnTo>
                      <a:pt x="93" y="115"/>
                    </a:lnTo>
                    <a:cubicBezTo>
                      <a:pt x="97" y="118"/>
                      <a:pt x="102" y="121"/>
                      <a:pt x="108" y="125"/>
                    </a:cubicBezTo>
                    <a:lnTo>
                      <a:pt x="108" y="125"/>
                    </a:lnTo>
                    <a:cubicBezTo>
                      <a:pt x="114" y="127"/>
                      <a:pt x="121" y="131"/>
                      <a:pt x="129" y="134"/>
                    </a:cubicBezTo>
                    <a:lnTo>
                      <a:pt x="129" y="134"/>
                    </a:lnTo>
                    <a:cubicBezTo>
                      <a:pt x="142" y="139"/>
                      <a:pt x="159" y="144"/>
                      <a:pt x="177" y="148"/>
                    </a:cubicBezTo>
                    <a:lnTo>
                      <a:pt x="177" y="148"/>
                    </a:lnTo>
                    <a:cubicBezTo>
                      <a:pt x="186" y="150"/>
                      <a:pt x="195" y="151"/>
                      <a:pt x="205" y="153"/>
                    </a:cubicBezTo>
                    <a:lnTo>
                      <a:pt x="205" y="153"/>
                    </a:lnTo>
                    <a:cubicBezTo>
                      <a:pt x="225" y="155"/>
                      <a:pt x="245" y="156"/>
                      <a:pt x="267" y="157"/>
                    </a:cubicBezTo>
                    <a:lnTo>
                      <a:pt x="267" y="157"/>
                    </a:lnTo>
                    <a:cubicBezTo>
                      <a:pt x="280" y="157"/>
                      <a:pt x="294" y="156"/>
                      <a:pt x="307" y="155"/>
                    </a:cubicBezTo>
                    <a:lnTo>
                      <a:pt x="307" y="155"/>
                    </a:lnTo>
                    <a:cubicBezTo>
                      <a:pt x="333" y="153"/>
                      <a:pt x="357" y="149"/>
                      <a:pt x="378" y="143"/>
                    </a:cubicBezTo>
                    <a:lnTo>
                      <a:pt x="378" y="143"/>
                    </a:lnTo>
                    <a:cubicBezTo>
                      <a:pt x="389" y="141"/>
                      <a:pt x="399" y="138"/>
                      <a:pt x="408" y="134"/>
                    </a:cubicBezTo>
                    <a:lnTo>
                      <a:pt x="408" y="134"/>
                    </a:lnTo>
                    <a:cubicBezTo>
                      <a:pt x="426" y="127"/>
                      <a:pt x="441" y="119"/>
                      <a:pt x="451" y="109"/>
                    </a:cubicBezTo>
                    <a:lnTo>
                      <a:pt x="451" y="109"/>
                    </a:lnTo>
                    <a:cubicBezTo>
                      <a:pt x="461" y="100"/>
                      <a:pt x="467" y="90"/>
                      <a:pt x="467" y="79"/>
                    </a:cubicBezTo>
                    <a:lnTo>
                      <a:pt x="467" y="79"/>
                    </a:lnTo>
                    <a:cubicBezTo>
                      <a:pt x="467" y="76"/>
                      <a:pt x="469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3"/>
                      <a:pt x="486" y="60"/>
                    </a:cubicBezTo>
                    <a:lnTo>
                      <a:pt x="486" y="60"/>
                    </a:lnTo>
                    <a:cubicBezTo>
                      <a:pt x="492" y="58"/>
                      <a:pt x="499" y="57"/>
                      <a:pt x="508" y="55"/>
                    </a:cubicBezTo>
                    <a:lnTo>
                      <a:pt x="508" y="55"/>
                    </a:lnTo>
                    <a:cubicBezTo>
                      <a:pt x="516" y="54"/>
                      <a:pt x="524" y="53"/>
                      <a:pt x="534" y="53"/>
                    </a:cubicBezTo>
                    <a:lnTo>
                      <a:pt x="534" y="53"/>
                    </a:lnTo>
                    <a:cubicBezTo>
                      <a:pt x="562" y="53"/>
                      <a:pt x="585" y="60"/>
                      <a:pt x="595" y="69"/>
                    </a:cubicBezTo>
                    <a:lnTo>
                      <a:pt x="595" y="69"/>
                    </a:lnTo>
                    <a:cubicBezTo>
                      <a:pt x="599" y="73"/>
                      <a:pt x="601" y="76"/>
                      <a:pt x="601" y="80"/>
                    </a:cubicBezTo>
                    <a:lnTo>
                      <a:pt x="601" y="80"/>
                    </a:lnTo>
                    <a:cubicBezTo>
                      <a:pt x="601" y="83"/>
                      <a:pt x="599" y="87"/>
                      <a:pt x="595" y="90"/>
                    </a:cubicBezTo>
                    <a:lnTo>
                      <a:pt x="595" y="90"/>
                    </a:lnTo>
                    <a:cubicBezTo>
                      <a:pt x="592" y="93"/>
                      <a:pt x="587" y="96"/>
                      <a:pt x="581" y="98"/>
                    </a:cubicBezTo>
                    <a:lnTo>
                      <a:pt x="581" y="98"/>
                    </a:lnTo>
                    <a:cubicBezTo>
                      <a:pt x="570" y="103"/>
                      <a:pt x="553" y="105"/>
                      <a:pt x="533" y="105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4" y="158"/>
                      <a:pt x="555" y="157"/>
                      <a:pt x="565" y="157"/>
                    </a:cubicBezTo>
                    <a:lnTo>
                      <a:pt x="565" y="157"/>
                    </a:lnTo>
                    <a:cubicBezTo>
                      <a:pt x="576" y="156"/>
                      <a:pt x="585" y="156"/>
                      <a:pt x="595" y="155"/>
                    </a:cubicBezTo>
                    <a:lnTo>
                      <a:pt x="595" y="155"/>
                    </a:lnTo>
                    <a:cubicBezTo>
                      <a:pt x="605" y="153"/>
                      <a:pt x="614" y="151"/>
                      <a:pt x="623" y="150"/>
                    </a:cubicBezTo>
                    <a:lnTo>
                      <a:pt x="623" y="150"/>
                    </a:lnTo>
                    <a:cubicBezTo>
                      <a:pt x="633" y="148"/>
                      <a:pt x="640" y="146"/>
                      <a:pt x="649" y="143"/>
                    </a:cubicBezTo>
                    <a:lnTo>
                      <a:pt x="649" y="143"/>
                    </a:lnTo>
                    <a:cubicBezTo>
                      <a:pt x="657" y="142"/>
                      <a:pt x="665" y="139"/>
                      <a:pt x="672" y="136"/>
                    </a:cubicBezTo>
                    <a:lnTo>
                      <a:pt x="672" y="136"/>
                    </a:lnTo>
                    <a:cubicBezTo>
                      <a:pt x="679" y="134"/>
                      <a:pt x="686" y="131"/>
                      <a:pt x="692" y="127"/>
                    </a:cubicBezTo>
                    <a:lnTo>
                      <a:pt x="692" y="127"/>
                    </a:lnTo>
                    <a:cubicBezTo>
                      <a:pt x="698" y="124"/>
                      <a:pt x="703" y="121"/>
                      <a:pt x="708" y="117"/>
                    </a:cubicBezTo>
                    <a:lnTo>
                      <a:pt x="708" y="117"/>
                    </a:lnTo>
                    <a:cubicBezTo>
                      <a:pt x="713" y="114"/>
                      <a:pt x="717" y="110"/>
                      <a:pt x="721" y="107"/>
                    </a:cubicBezTo>
                    <a:lnTo>
                      <a:pt x="800" y="107"/>
                    </a:lnTo>
                    <a:lnTo>
                      <a:pt x="801" y="55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7" y="27"/>
                      <a:pt x="638" y="7"/>
                      <a:pt x="566" y="2"/>
                    </a:cubicBezTo>
                    <a:lnTo>
                      <a:pt x="566" y="2"/>
                    </a:lnTo>
                    <a:cubicBezTo>
                      <a:pt x="555" y="1"/>
                      <a:pt x="545" y="1"/>
                      <a:pt x="534" y="1"/>
                    </a:cubicBezTo>
                    <a:lnTo>
                      <a:pt x="534" y="1"/>
                    </a:lnTo>
                    <a:cubicBezTo>
                      <a:pt x="520" y="1"/>
                      <a:pt x="507" y="1"/>
                      <a:pt x="494" y="2"/>
                    </a:cubicBezTo>
                    <a:lnTo>
                      <a:pt x="494" y="2"/>
                    </a:lnTo>
                    <a:cubicBezTo>
                      <a:pt x="481" y="3"/>
                      <a:pt x="469" y="5"/>
                      <a:pt x="457" y="7"/>
                    </a:cubicBezTo>
                    <a:lnTo>
                      <a:pt x="457" y="7"/>
                    </a:lnTo>
                    <a:cubicBezTo>
                      <a:pt x="445" y="9"/>
                      <a:pt x="434" y="11"/>
                      <a:pt x="423" y="14"/>
                    </a:cubicBezTo>
                    <a:lnTo>
                      <a:pt x="423" y="14"/>
                    </a:lnTo>
                    <a:cubicBezTo>
                      <a:pt x="412" y="17"/>
                      <a:pt x="402" y="20"/>
                      <a:pt x="393" y="24"/>
                    </a:cubicBezTo>
                    <a:lnTo>
                      <a:pt x="393" y="24"/>
                    </a:lnTo>
                    <a:cubicBezTo>
                      <a:pt x="384" y="27"/>
                      <a:pt x="376" y="31"/>
                      <a:pt x="368" y="35"/>
                    </a:cubicBezTo>
                    <a:lnTo>
                      <a:pt x="368" y="35"/>
                    </a:lnTo>
                    <a:cubicBezTo>
                      <a:pt x="362" y="39"/>
                      <a:pt x="355" y="44"/>
                      <a:pt x="350" y="48"/>
                    </a:cubicBezTo>
                    <a:lnTo>
                      <a:pt x="350" y="48"/>
                    </a:lnTo>
                    <a:cubicBezTo>
                      <a:pt x="344" y="53"/>
                      <a:pt x="341" y="58"/>
                      <a:pt x="338" y="63"/>
                    </a:cubicBezTo>
                    <a:lnTo>
                      <a:pt x="338" y="63"/>
                    </a:lnTo>
                    <a:cubicBezTo>
                      <a:pt x="335" y="68"/>
                      <a:pt x="334" y="73"/>
                      <a:pt x="334" y="79"/>
                    </a:cubicBezTo>
                    <a:lnTo>
                      <a:pt x="334" y="79"/>
                    </a:lnTo>
                    <a:cubicBezTo>
                      <a:pt x="334" y="82"/>
                      <a:pt x="332" y="86"/>
                      <a:pt x="329" y="89"/>
                    </a:cubicBezTo>
                    <a:lnTo>
                      <a:pt x="329" y="89"/>
                    </a:lnTo>
                    <a:cubicBezTo>
                      <a:pt x="325" y="92"/>
                      <a:pt x="320" y="94"/>
                      <a:pt x="314" y="97"/>
                    </a:cubicBezTo>
                    <a:lnTo>
                      <a:pt x="314" y="97"/>
                    </a:lnTo>
                    <a:cubicBezTo>
                      <a:pt x="308" y="99"/>
                      <a:pt x="302" y="101"/>
                      <a:pt x="294" y="103"/>
                    </a:cubicBezTo>
                    <a:lnTo>
                      <a:pt x="294" y="103"/>
                    </a:lnTo>
                    <a:cubicBezTo>
                      <a:pt x="286" y="104"/>
                      <a:pt x="277" y="104"/>
                      <a:pt x="267" y="104"/>
                    </a:cubicBezTo>
                    <a:lnTo>
                      <a:pt x="267" y="104"/>
                    </a:lnTo>
                    <a:cubicBezTo>
                      <a:pt x="257" y="104"/>
                      <a:pt x="249" y="104"/>
                      <a:pt x="240" y="103"/>
                    </a:cubicBezTo>
                    <a:lnTo>
                      <a:pt x="240" y="103"/>
                    </a:lnTo>
                    <a:cubicBezTo>
                      <a:pt x="232" y="101"/>
                      <a:pt x="225" y="99"/>
                      <a:pt x="220" y="96"/>
                    </a:cubicBezTo>
                    <a:lnTo>
                      <a:pt x="220" y="96"/>
                    </a:lnTo>
                    <a:cubicBezTo>
                      <a:pt x="214" y="94"/>
                      <a:pt x="209" y="92"/>
                      <a:pt x="205" y="88"/>
                    </a:cubicBezTo>
                    <a:lnTo>
                      <a:pt x="205" y="88"/>
                    </a:lnTo>
                    <a:cubicBezTo>
                      <a:pt x="202" y="85"/>
                      <a:pt x="201" y="82"/>
                      <a:pt x="201" y="78"/>
                    </a:cubicBezTo>
                    <a:lnTo>
                      <a:pt x="201" y="78"/>
                    </a:lnTo>
                    <a:cubicBezTo>
                      <a:pt x="201" y="63"/>
                      <a:pt x="229" y="52"/>
                      <a:pt x="267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7" y="0"/>
                      <a:pt x="246" y="0"/>
                      <a:pt x="236" y="0"/>
                    </a:cubicBezTo>
                    <a:lnTo>
                      <a:pt x="236" y="0"/>
                    </a:lnTo>
                    <a:cubicBezTo>
                      <a:pt x="226" y="1"/>
                      <a:pt x="215" y="2"/>
                      <a:pt x="205" y="3"/>
                    </a:cubicBezTo>
                    <a:lnTo>
                      <a:pt x="205" y="3"/>
                    </a:lnTo>
                    <a:cubicBezTo>
                      <a:pt x="147" y="11"/>
                      <a:pt x="101" y="29"/>
                      <a:pt x="79" y="51"/>
                    </a:cubicBezTo>
                    <a:lnTo>
                      <a:pt x="1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64F935CA-2AA4-2E4F-BCFF-3FB2E53007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5298" y="12144885"/>
                <a:ext cx="2058478" cy="300853"/>
              </a:xfrm>
              <a:custGeom>
                <a:avLst/>
                <a:gdLst>
                  <a:gd name="connsiteX0" fmla="*/ 1029923 w 2058478"/>
                  <a:gd name="connsiteY0" fmla="*/ 137323 h 300853"/>
                  <a:gd name="connsiteX1" fmla="*/ 1042283 w 2058478"/>
                  <a:gd name="connsiteY1" fmla="*/ 148644 h 300853"/>
                  <a:gd name="connsiteX2" fmla="*/ 1042283 w 2058478"/>
                  <a:gd name="connsiteY2" fmla="*/ 289532 h 300853"/>
                  <a:gd name="connsiteX3" fmla="*/ 1029923 w 2058478"/>
                  <a:gd name="connsiteY3" fmla="*/ 300853 h 300853"/>
                  <a:gd name="connsiteX4" fmla="*/ 1016190 w 2058478"/>
                  <a:gd name="connsiteY4" fmla="*/ 289532 h 300853"/>
                  <a:gd name="connsiteX5" fmla="*/ 1016190 w 2058478"/>
                  <a:gd name="connsiteY5" fmla="*/ 148644 h 300853"/>
                  <a:gd name="connsiteX6" fmla="*/ 1029923 w 2058478"/>
                  <a:gd name="connsiteY6" fmla="*/ 137323 h 300853"/>
                  <a:gd name="connsiteX7" fmla="*/ 1198833 w 2058478"/>
                  <a:gd name="connsiteY7" fmla="*/ 131830 h 300853"/>
                  <a:gd name="connsiteX8" fmla="*/ 1212565 w 2058478"/>
                  <a:gd name="connsiteY8" fmla="*/ 143151 h 300853"/>
                  <a:gd name="connsiteX9" fmla="*/ 1212565 w 2058478"/>
                  <a:gd name="connsiteY9" fmla="*/ 284039 h 300853"/>
                  <a:gd name="connsiteX10" fmla="*/ 1198833 w 2058478"/>
                  <a:gd name="connsiteY10" fmla="*/ 295360 h 300853"/>
                  <a:gd name="connsiteX11" fmla="*/ 1186474 w 2058478"/>
                  <a:gd name="connsiteY11" fmla="*/ 284039 h 300853"/>
                  <a:gd name="connsiteX12" fmla="*/ 1186474 w 2058478"/>
                  <a:gd name="connsiteY12" fmla="*/ 143151 h 300853"/>
                  <a:gd name="connsiteX13" fmla="*/ 1198833 w 2058478"/>
                  <a:gd name="connsiteY13" fmla="*/ 131830 h 300853"/>
                  <a:gd name="connsiteX14" fmla="*/ 856318 w 2058478"/>
                  <a:gd name="connsiteY14" fmla="*/ 131830 h 300853"/>
                  <a:gd name="connsiteX15" fmla="*/ 866726 w 2058478"/>
                  <a:gd name="connsiteY15" fmla="*/ 144409 h 300853"/>
                  <a:gd name="connsiteX16" fmla="*/ 866726 w 2058478"/>
                  <a:gd name="connsiteY16" fmla="*/ 282781 h 300853"/>
                  <a:gd name="connsiteX17" fmla="*/ 856318 w 2058478"/>
                  <a:gd name="connsiteY17" fmla="*/ 295360 h 300853"/>
                  <a:gd name="connsiteX18" fmla="*/ 845911 w 2058478"/>
                  <a:gd name="connsiteY18" fmla="*/ 282781 h 300853"/>
                  <a:gd name="connsiteX19" fmla="*/ 845911 w 2058478"/>
                  <a:gd name="connsiteY19" fmla="*/ 144409 h 300853"/>
                  <a:gd name="connsiteX20" fmla="*/ 856318 w 2058478"/>
                  <a:gd name="connsiteY20" fmla="*/ 131830 h 300853"/>
                  <a:gd name="connsiteX21" fmla="*/ 1364340 w 2058478"/>
                  <a:gd name="connsiteY21" fmla="*/ 126336 h 300853"/>
                  <a:gd name="connsiteX22" fmla="*/ 1376110 w 2058478"/>
                  <a:gd name="connsiteY22" fmla="*/ 138820 h 300853"/>
                  <a:gd name="connsiteX23" fmla="*/ 1377418 w 2058478"/>
                  <a:gd name="connsiteY23" fmla="*/ 277392 h 300853"/>
                  <a:gd name="connsiteX24" fmla="*/ 1364340 w 2058478"/>
                  <a:gd name="connsiteY24" fmla="*/ 289876 h 300853"/>
                  <a:gd name="connsiteX25" fmla="*/ 1352570 w 2058478"/>
                  <a:gd name="connsiteY25" fmla="*/ 277392 h 300853"/>
                  <a:gd name="connsiteX26" fmla="*/ 1351262 w 2058478"/>
                  <a:gd name="connsiteY26" fmla="*/ 138820 h 300853"/>
                  <a:gd name="connsiteX27" fmla="*/ 1364340 w 2058478"/>
                  <a:gd name="connsiteY27" fmla="*/ 126336 h 300853"/>
                  <a:gd name="connsiteX28" fmla="*/ 687989 w 2058478"/>
                  <a:gd name="connsiteY28" fmla="*/ 126336 h 300853"/>
                  <a:gd name="connsiteX29" fmla="*/ 689362 w 2058478"/>
                  <a:gd name="connsiteY29" fmla="*/ 126336 h 300853"/>
                  <a:gd name="connsiteX30" fmla="*/ 701722 w 2058478"/>
                  <a:gd name="connsiteY30" fmla="*/ 138915 h 300853"/>
                  <a:gd name="connsiteX31" fmla="*/ 701722 w 2058478"/>
                  <a:gd name="connsiteY31" fmla="*/ 278545 h 300853"/>
                  <a:gd name="connsiteX32" fmla="*/ 689362 w 2058478"/>
                  <a:gd name="connsiteY32" fmla="*/ 289866 h 300853"/>
                  <a:gd name="connsiteX33" fmla="*/ 675629 w 2058478"/>
                  <a:gd name="connsiteY33" fmla="*/ 278545 h 300853"/>
                  <a:gd name="connsiteX34" fmla="*/ 675629 w 2058478"/>
                  <a:gd name="connsiteY34" fmla="*/ 138915 h 300853"/>
                  <a:gd name="connsiteX35" fmla="*/ 687989 w 2058478"/>
                  <a:gd name="connsiteY35" fmla="*/ 126336 h 300853"/>
                  <a:gd name="connsiteX36" fmla="*/ 1533900 w 2058478"/>
                  <a:gd name="connsiteY36" fmla="*/ 115349 h 300853"/>
                  <a:gd name="connsiteX37" fmla="*/ 1547633 w 2058478"/>
                  <a:gd name="connsiteY37" fmla="*/ 126670 h 300853"/>
                  <a:gd name="connsiteX38" fmla="*/ 1547633 w 2058478"/>
                  <a:gd name="connsiteY38" fmla="*/ 267558 h 300853"/>
                  <a:gd name="connsiteX39" fmla="*/ 1533900 w 2058478"/>
                  <a:gd name="connsiteY39" fmla="*/ 278879 h 300853"/>
                  <a:gd name="connsiteX40" fmla="*/ 1521540 w 2058478"/>
                  <a:gd name="connsiteY40" fmla="*/ 267558 h 300853"/>
                  <a:gd name="connsiteX41" fmla="*/ 1521540 w 2058478"/>
                  <a:gd name="connsiteY41" fmla="*/ 126670 h 300853"/>
                  <a:gd name="connsiteX42" fmla="*/ 1533900 w 2058478"/>
                  <a:gd name="connsiteY42" fmla="*/ 115349 h 300853"/>
                  <a:gd name="connsiteX43" fmla="*/ 519082 w 2058478"/>
                  <a:gd name="connsiteY43" fmla="*/ 115349 h 300853"/>
                  <a:gd name="connsiteX44" fmla="*/ 531441 w 2058478"/>
                  <a:gd name="connsiteY44" fmla="*/ 127928 h 300853"/>
                  <a:gd name="connsiteX45" fmla="*/ 531441 w 2058478"/>
                  <a:gd name="connsiteY45" fmla="*/ 267558 h 300853"/>
                  <a:gd name="connsiteX46" fmla="*/ 519082 w 2058478"/>
                  <a:gd name="connsiteY46" fmla="*/ 278879 h 300853"/>
                  <a:gd name="connsiteX47" fmla="*/ 505350 w 2058478"/>
                  <a:gd name="connsiteY47" fmla="*/ 267558 h 300853"/>
                  <a:gd name="connsiteX48" fmla="*/ 505350 w 2058478"/>
                  <a:gd name="connsiteY48" fmla="*/ 127928 h 300853"/>
                  <a:gd name="connsiteX49" fmla="*/ 519082 w 2058478"/>
                  <a:gd name="connsiteY49" fmla="*/ 115349 h 300853"/>
                  <a:gd name="connsiteX50" fmla="*/ 347426 w 2058478"/>
                  <a:gd name="connsiteY50" fmla="*/ 93378 h 300853"/>
                  <a:gd name="connsiteX51" fmla="*/ 361159 w 2058478"/>
                  <a:gd name="connsiteY51" fmla="*/ 104699 h 300853"/>
                  <a:gd name="connsiteX52" fmla="*/ 361159 w 2058478"/>
                  <a:gd name="connsiteY52" fmla="*/ 244329 h 300853"/>
                  <a:gd name="connsiteX53" fmla="*/ 348799 w 2058478"/>
                  <a:gd name="connsiteY53" fmla="*/ 256908 h 300853"/>
                  <a:gd name="connsiteX54" fmla="*/ 335066 w 2058478"/>
                  <a:gd name="connsiteY54" fmla="*/ 245587 h 300853"/>
                  <a:gd name="connsiteX55" fmla="*/ 335066 w 2058478"/>
                  <a:gd name="connsiteY55" fmla="*/ 104699 h 300853"/>
                  <a:gd name="connsiteX56" fmla="*/ 347426 w 2058478"/>
                  <a:gd name="connsiteY56" fmla="*/ 93378 h 300853"/>
                  <a:gd name="connsiteX57" fmla="*/ 1704902 w 2058478"/>
                  <a:gd name="connsiteY57" fmla="*/ 87888 h 300853"/>
                  <a:gd name="connsiteX58" fmla="*/ 1717980 w 2058478"/>
                  <a:gd name="connsiteY58" fmla="*/ 100372 h 300853"/>
                  <a:gd name="connsiteX59" fmla="*/ 1717980 w 2058478"/>
                  <a:gd name="connsiteY59" fmla="*/ 238944 h 300853"/>
                  <a:gd name="connsiteX60" fmla="*/ 1704902 w 2058478"/>
                  <a:gd name="connsiteY60" fmla="*/ 251428 h 300853"/>
                  <a:gd name="connsiteX61" fmla="*/ 1693132 w 2058478"/>
                  <a:gd name="connsiteY61" fmla="*/ 238944 h 300853"/>
                  <a:gd name="connsiteX62" fmla="*/ 1691824 w 2058478"/>
                  <a:gd name="connsiteY62" fmla="*/ 100372 h 300853"/>
                  <a:gd name="connsiteX63" fmla="*/ 1704902 w 2058478"/>
                  <a:gd name="connsiteY63" fmla="*/ 87888 h 300853"/>
                  <a:gd name="connsiteX64" fmla="*/ 177147 w 2058478"/>
                  <a:gd name="connsiteY64" fmla="*/ 60420 h 300853"/>
                  <a:gd name="connsiteX65" fmla="*/ 189506 w 2058478"/>
                  <a:gd name="connsiteY65" fmla="*/ 72904 h 300853"/>
                  <a:gd name="connsiteX66" fmla="*/ 190879 w 2058478"/>
                  <a:gd name="connsiteY66" fmla="*/ 211476 h 300853"/>
                  <a:gd name="connsiteX67" fmla="*/ 177147 w 2058478"/>
                  <a:gd name="connsiteY67" fmla="*/ 223960 h 300853"/>
                  <a:gd name="connsiteX68" fmla="*/ 164788 w 2058478"/>
                  <a:gd name="connsiteY68" fmla="*/ 211476 h 300853"/>
                  <a:gd name="connsiteX69" fmla="*/ 164788 w 2058478"/>
                  <a:gd name="connsiteY69" fmla="*/ 72904 h 300853"/>
                  <a:gd name="connsiteX70" fmla="*/ 177147 w 2058478"/>
                  <a:gd name="connsiteY70" fmla="*/ 60420 h 300853"/>
                  <a:gd name="connsiteX71" fmla="*/ 1875835 w 2058478"/>
                  <a:gd name="connsiteY71" fmla="*/ 54930 h 300853"/>
                  <a:gd name="connsiteX72" fmla="*/ 1888195 w 2058478"/>
                  <a:gd name="connsiteY72" fmla="*/ 66251 h 300853"/>
                  <a:gd name="connsiteX73" fmla="*/ 1888195 w 2058478"/>
                  <a:gd name="connsiteY73" fmla="*/ 205881 h 300853"/>
                  <a:gd name="connsiteX74" fmla="*/ 1875835 w 2058478"/>
                  <a:gd name="connsiteY74" fmla="*/ 218460 h 300853"/>
                  <a:gd name="connsiteX75" fmla="*/ 1862102 w 2058478"/>
                  <a:gd name="connsiteY75" fmla="*/ 205881 h 300853"/>
                  <a:gd name="connsiteX76" fmla="*/ 1862102 w 2058478"/>
                  <a:gd name="connsiteY76" fmla="*/ 66251 h 300853"/>
                  <a:gd name="connsiteX77" fmla="*/ 1875835 w 2058478"/>
                  <a:gd name="connsiteY77" fmla="*/ 54930 h 300853"/>
                  <a:gd name="connsiteX78" fmla="*/ 12359 w 2058478"/>
                  <a:gd name="connsiteY78" fmla="*/ 5491 h 300853"/>
                  <a:gd name="connsiteX79" fmla="*/ 26091 w 2058478"/>
                  <a:gd name="connsiteY79" fmla="*/ 16727 h 300853"/>
                  <a:gd name="connsiteX80" fmla="*/ 26091 w 2058478"/>
                  <a:gd name="connsiteY80" fmla="*/ 156547 h 300853"/>
                  <a:gd name="connsiteX81" fmla="*/ 12359 w 2058478"/>
                  <a:gd name="connsiteY81" fmla="*/ 169031 h 300853"/>
                  <a:gd name="connsiteX82" fmla="*/ 0 w 2058478"/>
                  <a:gd name="connsiteY82" fmla="*/ 156547 h 300853"/>
                  <a:gd name="connsiteX83" fmla="*/ 0 w 2058478"/>
                  <a:gd name="connsiteY83" fmla="*/ 16727 h 300853"/>
                  <a:gd name="connsiteX84" fmla="*/ 12359 w 2058478"/>
                  <a:gd name="connsiteY84" fmla="*/ 5491 h 300853"/>
                  <a:gd name="connsiteX85" fmla="*/ 2044746 w 2058478"/>
                  <a:gd name="connsiteY85" fmla="*/ 0 h 300853"/>
                  <a:gd name="connsiteX86" fmla="*/ 2058478 w 2058478"/>
                  <a:gd name="connsiteY86" fmla="*/ 11028 h 300853"/>
                  <a:gd name="connsiteX87" fmla="*/ 2058478 w 2058478"/>
                  <a:gd name="connsiteY87" fmla="*/ 147041 h 300853"/>
                  <a:gd name="connsiteX88" fmla="*/ 2044746 w 2058478"/>
                  <a:gd name="connsiteY88" fmla="*/ 158069 h 300853"/>
                  <a:gd name="connsiteX89" fmla="*/ 2032387 w 2058478"/>
                  <a:gd name="connsiteY89" fmla="*/ 147041 h 300853"/>
                  <a:gd name="connsiteX90" fmla="*/ 2032387 w 2058478"/>
                  <a:gd name="connsiteY90" fmla="*/ 11028 h 300853"/>
                  <a:gd name="connsiteX91" fmla="*/ 2044746 w 2058478"/>
                  <a:gd name="connsiteY91" fmla="*/ 0 h 30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058478" h="300853">
                    <a:moveTo>
                      <a:pt x="1029923" y="137323"/>
                    </a:moveTo>
                    <a:cubicBezTo>
                      <a:pt x="1036790" y="137323"/>
                      <a:pt x="1042283" y="142355"/>
                      <a:pt x="1042283" y="148644"/>
                    </a:cubicBezTo>
                    <a:lnTo>
                      <a:pt x="1042283" y="289532"/>
                    </a:lnTo>
                    <a:cubicBezTo>
                      <a:pt x="1042283" y="294563"/>
                      <a:pt x="1036790" y="300853"/>
                      <a:pt x="1029923" y="300853"/>
                    </a:cubicBezTo>
                    <a:cubicBezTo>
                      <a:pt x="1021683" y="300853"/>
                      <a:pt x="1016190" y="294563"/>
                      <a:pt x="1016190" y="289532"/>
                    </a:cubicBezTo>
                    <a:lnTo>
                      <a:pt x="1016190" y="148644"/>
                    </a:lnTo>
                    <a:cubicBezTo>
                      <a:pt x="1016190" y="142355"/>
                      <a:pt x="1021683" y="137323"/>
                      <a:pt x="1029923" y="137323"/>
                    </a:cubicBezTo>
                    <a:close/>
                    <a:moveTo>
                      <a:pt x="1198833" y="131830"/>
                    </a:moveTo>
                    <a:cubicBezTo>
                      <a:pt x="1205699" y="131830"/>
                      <a:pt x="1212565" y="138120"/>
                      <a:pt x="1212565" y="143151"/>
                    </a:cubicBezTo>
                    <a:lnTo>
                      <a:pt x="1212565" y="284039"/>
                    </a:lnTo>
                    <a:cubicBezTo>
                      <a:pt x="1212565" y="290328"/>
                      <a:pt x="1205699" y="295360"/>
                      <a:pt x="1198833" y="295360"/>
                    </a:cubicBezTo>
                    <a:cubicBezTo>
                      <a:pt x="1191967" y="295360"/>
                      <a:pt x="1186474" y="290328"/>
                      <a:pt x="1186474" y="284039"/>
                    </a:cubicBezTo>
                    <a:lnTo>
                      <a:pt x="1186474" y="143151"/>
                    </a:lnTo>
                    <a:cubicBezTo>
                      <a:pt x="1186474" y="138120"/>
                      <a:pt x="1191967" y="131830"/>
                      <a:pt x="1198833" y="131830"/>
                    </a:cubicBezTo>
                    <a:close/>
                    <a:moveTo>
                      <a:pt x="856318" y="131830"/>
                    </a:moveTo>
                    <a:cubicBezTo>
                      <a:pt x="862100" y="131830"/>
                      <a:pt x="866726" y="136862"/>
                      <a:pt x="866726" y="144409"/>
                    </a:cubicBezTo>
                    <a:lnTo>
                      <a:pt x="866726" y="282781"/>
                    </a:lnTo>
                    <a:cubicBezTo>
                      <a:pt x="866726" y="290328"/>
                      <a:pt x="862100" y="295360"/>
                      <a:pt x="856318" y="295360"/>
                    </a:cubicBezTo>
                    <a:cubicBezTo>
                      <a:pt x="850536" y="295360"/>
                      <a:pt x="845911" y="290328"/>
                      <a:pt x="845911" y="282781"/>
                    </a:cubicBezTo>
                    <a:lnTo>
                      <a:pt x="845911" y="144409"/>
                    </a:lnTo>
                    <a:cubicBezTo>
                      <a:pt x="845911" y="136862"/>
                      <a:pt x="849380" y="131830"/>
                      <a:pt x="856318" y="131830"/>
                    </a:cubicBezTo>
                    <a:close/>
                    <a:moveTo>
                      <a:pt x="1364340" y="126336"/>
                    </a:moveTo>
                    <a:cubicBezTo>
                      <a:pt x="1370879" y="126336"/>
                      <a:pt x="1376110" y="132578"/>
                      <a:pt x="1376110" y="138820"/>
                    </a:cubicBezTo>
                    <a:lnTo>
                      <a:pt x="1377418" y="277392"/>
                    </a:lnTo>
                    <a:cubicBezTo>
                      <a:pt x="1377418" y="283634"/>
                      <a:pt x="1372187" y="289876"/>
                      <a:pt x="1364340" y="289876"/>
                    </a:cubicBezTo>
                    <a:cubicBezTo>
                      <a:pt x="1357801" y="289876"/>
                      <a:pt x="1352570" y="283634"/>
                      <a:pt x="1352570" y="277392"/>
                    </a:cubicBezTo>
                    <a:lnTo>
                      <a:pt x="1351262" y="138820"/>
                    </a:lnTo>
                    <a:cubicBezTo>
                      <a:pt x="1351262" y="132578"/>
                      <a:pt x="1357801" y="126336"/>
                      <a:pt x="1364340" y="126336"/>
                    </a:cubicBezTo>
                    <a:close/>
                    <a:moveTo>
                      <a:pt x="687989" y="126336"/>
                    </a:moveTo>
                    <a:lnTo>
                      <a:pt x="689362" y="126336"/>
                    </a:lnTo>
                    <a:cubicBezTo>
                      <a:pt x="696228" y="126336"/>
                      <a:pt x="701722" y="131368"/>
                      <a:pt x="701722" y="138915"/>
                    </a:cubicBezTo>
                    <a:lnTo>
                      <a:pt x="701722" y="278545"/>
                    </a:lnTo>
                    <a:cubicBezTo>
                      <a:pt x="701722" y="284834"/>
                      <a:pt x="696228" y="289866"/>
                      <a:pt x="689362" y="289866"/>
                    </a:cubicBezTo>
                    <a:cubicBezTo>
                      <a:pt x="681122" y="289866"/>
                      <a:pt x="675629" y="284834"/>
                      <a:pt x="675629" y="278545"/>
                    </a:cubicBezTo>
                    <a:lnTo>
                      <a:pt x="675629" y="138915"/>
                    </a:lnTo>
                    <a:cubicBezTo>
                      <a:pt x="675629" y="131368"/>
                      <a:pt x="681122" y="126336"/>
                      <a:pt x="687989" y="126336"/>
                    </a:cubicBezTo>
                    <a:close/>
                    <a:moveTo>
                      <a:pt x="1533900" y="115349"/>
                    </a:moveTo>
                    <a:cubicBezTo>
                      <a:pt x="1540766" y="115349"/>
                      <a:pt x="1547633" y="120381"/>
                      <a:pt x="1547633" y="126670"/>
                    </a:cubicBezTo>
                    <a:lnTo>
                      <a:pt x="1547633" y="267558"/>
                    </a:lnTo>
                    <a:cubicBezTo>
                      <a:pt x="1547633" y="273847"/>
                      <a:pt x="1540766" y="278879"/>
                      <a:pt x="1533900" y="278879"/>
                    </a:cubicBezTo>
                    <a:cubicBezTo>
                      <a:pt x="1527033" y="278879"/>
                      <a:pt x="1521540" y="273847"/>
                      <a:pt x="1521540" y="267558"/>
                    </a:cubicBezTo>
                    <a:lnTo>
                      <a:pt x="1521540" y="126670"/>
                    </a:lnTo>
                    <a:cubicBezTo>
                      <a:pt x="1521540" y="120381"/>
                      <a:pt x="1527033" y="115349"/>
                      <a:pt x="1533900" y="115349"/>
                    </a:cubicBezTo>
                    <a:close/>
                    <a:moveTo>
                      <a:pt x="519082" y="115349"/>
                    </a:moveTo>
                    <a:cubicBezTo>
                      <a:pt x="524575" y="115349"/>
                      <a:pt x="531441" y="120381"/>
                      <a:pt x="531441" y="127928"/>
                    </a:cubicBezTo>
                    <a:lnTo>
                      <a:pt x="531441" y="267558"/>
                    </a:lnTo>
                    <a:cubicBezTo>
                      <a:pt x="531441" y="273847"/>
                      <a:pt x="525948" y="278879"/>
                      <a:pt x="519082" y="278879"/>
                    </a:cubicBezTo>
                    <a:cubicBezTo>
                      <a:pt x="512216" y="278879"/>
                      <a:pt x="505350" y="273847"/>
                      <a:pt x="505350" y="267558"/>
                    </a:cubicBezTo>
                    <a:lnTo>
                      <a:pt x="505350" y="127928"/>
                    </a:lnTo>
                    <a:cubicBezTo>
                      <a:pt x="505350" y="120381"/>
                      <a:pt x="510843" y="115349"/>
                      <a:pt x="519082" y="115349"/>
                    </a:cubicBezTo>
                    <a:close/>
                    <a:moveTo>
                      <a:pt x="347426" y="93378"/>
                    </a:moveTo>
                    <a:cubicBezTo>
                      <a:pt x="355666" y="93378"/>
                      <a:pt x="361159" y="98410"/>
                      <a:pt x="361159" y="104699"/>
                    </a:cubicBezTo>
                    <a:lnTo>
                      <a:pt x="361159" y="244329"/>
                    </a:lnTo>
                    <a:cubicBezTo>
                      <a:pt x="361159" y="251876"/>
                      <a:pt x="355666" y="256908"/>
                      <a:pt x="348799" y="256908"/>
                    </a:cubicBezTo>
                    <a:cubicBezTo>
                      <a:pt x="340559" y="256908"/>
                      <a:pt x="335066" y="251876"/>
                      <a:pt x="335066" y="245587"/>
                    </a:cubicBezTo>
                    <a:lnTo>
                      <a:pt x="335066" y="104699"/>
                    </a:lnTo>
                    <a:cubicBezTo>
                      <a:pt x="335066" y="98410"/>
                      <a:pt x="340559" y="93378"/>
                      <a:pt x="347426" y="93378"/>
                    </a:cubicBezTo>
                    <a:close/>
                    <a:moveTo>
                      <a:pt x="1704902" y="87888"/>
                    </a:moveTo>
                    <a:cubicBezTo>
                      <a:pt x="1712749" y="87888"/>
                      <a:pt x="1717980" y="94130"/>
                      <a:pt x="1717980" y="100372"/>
                    </a:cubicBezTo>
                    <a:lnTo>
                      <a:pt x="1717980" y="238944"/>
                    </a:lnTo>
                    <a:cubicBezTo>
                      <a:pt x="1717980" y="245186"/>
                      <a:pt x="1712749" y="251428"/>
                      <a:pt x="1704902" y="251428"/>
                    </a:cubicBezTo>
                    <a:cubicBezTo>
                      <a:pt x="1698363" y="251428"/>
                      <a:pt x="1693132" y="245186"/>
                      <a:pt x="1693132" y="238944"/>
                    </a:cubicBezTo>
                    <a:lnTo>
                      <a:pt x="1691824" y="100372"/>
                    </a:lnTo>
                    <a:cubicBezTo>
                      <a:pt x="1691824" y="94130"/>
                      <a:pt x="1698363" y="87888"/>
                      <a:pt x="1704902" y="87888"/>
                    </a:cubicBezTo>
                    <a:close/>
                    <a:moveTo>
                      <a:pt x="177147" y="60420"/>
                    </a:moveTo>
                    <a:cubicBezTo>
                      <a:pt x="184013" y="60420"/>
                      <a:pt x="189506" y="66662"/>
                      <a:pt x="189506" y="72904"/>
                    </a:cubicBezTo>
                    <a:lnTo>
                      <a:pt x="190879" y="211476"/>
                    </a:lnTo>
                    <a:cubicBezTo>
                      <a:pt x="190879" y="217718"/>
                      <a:pt x="185386" y="223960"/>
                      <a:pt x="177147" y="223960"/>
                    </a:cubicBezTo>
                    <a:cubicBezTo>
                      <a:pt x="171654" y="223960"/>
                      <a:pt x="164788" y="217718"/>
                      <a:pt x="164788" y="211476"/>
                    </a:cubicBezTo>
                    <a:lnTo>
                      <a:pt x="164788" y="72904"/>
                    </a:lnTo>
                    <a:cubicBezTo>
                      <a:pt x="164788" y="66662"/>
                      <a:pt x="170281" y="60420"/>
                      <a:pt x="177147" y="60420"/>
                    </a:cubicBezTo>
                    <a:close/>
                    <a:moveTo>
                      <a:pt x="1875835" y="54930"/>
                    </a:moveTo>
                    <a:cubicBezTo>
                      <a:pt x="1882702" y="54930"/>
                      <a:pt x="1888195" y="59962"/>
                      <a:pt x="1888195" y="66251"/>
                    </a:cubicBezTo>
                    <a:lnTo>
                      <a:pt x="1888195" y="205881"/>
                    </a:lnTo>
                    <a:cubicBezTo>
                      <a:pt x="1888195" y="212170"/>
                      <a:pt x="1882702" y="218460"/>
                      <a:pt x="1875835" y="218460"/>
                    </a:cubicBezTo>
                    <a:cubicBezTo>
                      <a:pt x="1867595" y="218460"/>
                      <a:pt x="1862102" y="212170"/>
                      <a:pt x="1862102" y="205881"/>
                    </a:cubicBezTo>
                    <a:lnTo>
                      <a:pt x="1862102" y="66251"/>
                    </a:lnTo>
                    <a:cubicBezTo>
                      <a:pt x="1862102" y="59962"/>
                      <a:pt x="1867595" y="54930"/>
                      <a:pt x="1875835" y="54930"/>
                    </a:cubicBezTo>
                    <a:close/>
                    <a:moveTo>
                      <a:pt x="12359" y="5491"/>
                    </a:moveTo>
                    <a:cubicBezTo>
                      <a:pt x="20598" y="5491"/>
                      <a:pt x="26091" y="11733"/>
                      <a:pt x="26091" y="16727"/>
                    </a:cubicBezTo>
                    <a:lnTo>
                      <a:pt x="26091" y="156547"/>
                    </a:lnTo>
                    <a:cubicBezTo>
                      <a:pt x="26091" y="162789"/>
                      <a:pt x="20598" y="169031"/>
                      <a:pt x="12359" y="169031"/>
                    </a:cubicBezTo>
                    <a:cubicBezTo>
                      <a:pt x="5493" y="169031"/>
                      <a:pt x="0" y="162789"/>
                      <a:pt x="0" y="156547"/>
                    </a:cubicBezTo>
                    <a:lnTo>
                      <a:pt x="0" y="16727"/>
                    </a:lnTo>
                    <a:cubicBezTo>
                      <a:pt x="0" y="11733"/>
                      <a:pt x="5493" y="5491"/>
                      <a:pt x="12359" y="5491"/>
                    </a:cubicBezTo>
                    <a:close/>
                    <a:moveTo>
                      <a:pt x="2044746" y="0"/>
                    </a:moveTo>
                    <a:cubicBezTo>
                      <a:pt x="2052985" y="0"/>
                      <a:pt x="2058478" y="4901"/>
                      <a:pt x="2058478" y="11028"/>
                    </a:cubicBezTo>
                    <a:lnTo>
                      <a:pt x="2058478" y="147041"/>
                    </a:lnTo>
                    <a:cubicBezTo>
                      <a:pt x="2058478" y="153167"/>
                      <a:pt x="2052985" y="158069"/>
                      <a:pt x="2044746" y="158069"/>
                    </a:cubicBezTo>
                    <a:cubicBezTo>
                      <a:pt x="2039253" y="158069"/>
                      <a:pt x="2032387" y="153167"/>
                      <a:pt x="2032387" y="147041"/>
                    </a:cubicBezTo>
                    <a:lnTo>
                      <a:pt x="2032387" y="11028"/>
                    </a:lnTo>
                    <a:cubicBezTo>
                      <a:pt x="2032387" y="4901"/>
                      <a:pt x="2039253" y="0"/>
                      <a:pt x="2044746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251">
                <a:extLst>
                  <a:ext uri="{FF2B5EF4-FFF2-40B4-BE49-F238E27FC236}">
                    <a16:creationId xmlns:a16="http://schemas.microsoft.com/office/drawing/2014/main" id="{934BED6E-91E8-9442-8ADF-0B36D5F9EE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3318" y="12688682"/>
                <a:ext cx="2186188" cy="422957"/>
              </a:xfrm>
              <a:custGeom>
                <a:avLst/>
                <a:gdLst>
                  <a:gd name="T0" fmla="*/ 1638 w 1757"/>
                  <a:gd name="T1" fmla="*/ 84 h 341"/>
                  <a:gd name="T2" fmla="*/ 1638 w 1757"/>
                  <a:gd name="T3" fmla="*/ 84 h 341"/>
                  <a:gd name="T4" fmla="*/ 878 w 1757"/>
                  <a:gd name="T5" fmla="*/ 171 h 341"/>
                  <a:gd name="T6" fmla="*/ 878 w 1757"/>
                  <a:gd name="T7" fmla="*/ 171 h 341"/>
                  <a:gd name="T8" fmla="*/ 119 w 1757"/>
                  <a:gd name="T9" fmla="*/ 87 h 341"/>
                  <a:gd name="T10" fmla="*/ 119 w 1757"/>
                  <a:gd name="T11" fmla="*/ 87 h 341"/>
                  <a:gd name="T12" fmla="*/ 0 w 1757"/>
                  <a:gd name="T13" fmla="*/ 2 h 341"/>
                  <a:gd name="T14" fmla="*/ 1 w 1757"/>
                  <a:gd name="T15" fmla="*/ 172 h 341"/>
                  <a:gd name="T16" fmla="*/ 1 w 1757"/>
                  <a:gd name="T17" fmla="*/ 172 h 341"/>
                  <a:gd name="T18" fmla="*/ 879 w 1757"/>
                  <a:gd name="T19" fmla="*/ 340 h 341"/>
                  <a:gd name="T20" fmla="*/ 879 w 1757"/>
                  <a:gd name="T21" fmla="*/ 340 h 341"/>
                  <a:gd name="T22" fmla="*/ 1756 w 1757"/>
                  <a:gd name="T23" fmla="*/ 169 h 341"/>
                  <a:gd name="T24" fmla="*/ 1755 w 1757"/>
                  <a:gd name="T25" fmla="*/ 0 h 341"/>
                  <a:gd name="T26" fmla="*/ 1755 w 1757"/>
                  <a:gd name="T27" fmla="*/ 0 h 341"/>
                  <a:gd name="T28" fmla="*/ 1638 w 1757"/>
                  <a:gd name="T29" fmla="*/ 8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1">
                    <a:moveTo>
                      <a:pt x="1638" y="84"/>
                    </a:moveTo>
                    <a:lnTo>
                      <a:pt x="1638" y="84"/>
                    </a:lnTo>
                    <a:cubicBezTo>
                      <a:pt x="1487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70" y="137"/>
                      <a:pt x="119" y="87"/>
                    </a:cubicBezTo>
                    <a:lnTo>
                      <a:pt x="119" y="87"/>
                    </a:lnTo>
                    <a:cubicBezTo>
                      <a:pt x="43" y="62"/>
                      <a:pt x="0" y="33"/>
                      <a:pt x="0" y="2"/>
                    </a:cubicBezTo>
                    <a:lnTo>
                      <a:pt x="1" y="172"/>
                    </a:lnTo>
                    <a:lnTo>
                      <a:pt x="1" y="172"/>
                    </a:lnTo>
                    <a:cubicBezTo>
                      <a:pt x="1" y="265"/>
                      <a:pt x="394" y="340"/>
                      <a:pt x="879" y="340"/>
                    </a:cubicBezTo>
                    <a:lnTo>
                      <a:pt x="879" y="340"/>
                    </a:lnTo>
                    <a:cubicBezTo>
                      <a:pt x="1363" y="339"/>
                      <a:pt x="1756" y="263"/>
                      <a:pt x="1756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0"/>
                      <a:pt x="1713" y="59"/>
                      <a:pt x="1638" y="8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252">
                <a:extLst>
                  <a:ext uri="{FF2B5EF4-FFF2-40B4-BE49-F238E27FC236}">
                    <a16:creationId xmlns:a16="http://schemas.microsoft.com/office/drawing/2014/main" id="{DB6C92A3-3195-5D41-82EE-228C4B79A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3318" y="12688682"/>
                <a:ext cx="2186188" cy="422957"/>
              </a:xfrm>
              <a:custGeom>
                <a:avLst/>
                <a:gdLst>
                  <a:gd name="T0" fmla="*/ 1638 w 1757"/>
                  <a:gd name="T1" fmla="*/ 84 h 341"/>
                  <a:gd name="T2" fmla="*/ 1638 w 1757"/>
                  <a:gd name="T3" fmla="*/ 84 h 341"/>
                  <a:gd name="T4" fmla="*/ 878 w 1757"/>
                  <a:gd name="T5" fmla="*/ 171 h 341"/>
                  <a:gd name="T6" fmla="*/ 878 w 1757"/>
                  <a:gd name="T7" fmla="*/ 171 h 341"/>
                  <a:gd name="T8" fmla="*/ 119 w 1757"/>
                  <a:gd name="T9" fmla="*/ 87 h 341"/>
                  <a:gd name="T10" fmla="*/ 119 w 1757"/>
                  <a:gd name="T11" fmla="*/ 87 h 341"/>
                  <a:gd name="T12" fmla="*/ 0 w 1757"/>
                  <a:gd name="T13" fmla="*/ 2 h 341"/>
                  <a:gd name="T14" fmla="*/ 1 w 1757"/>
                  <a:gd name="T15" fmla="*/ 172 h 341"/>
                  <a:gd name="T16" fmla="*/ 1 w 1757"/>
                  <a:gd name="T17" fmla="*/ 172 h 341"/>
                  <a:gd name="T18" fmla="*/ 879 w 1757"/>
                  <a:gd name="T19" fmla="*/ 340 h 341"/>
                  <a:gd name="T20" fmla="*/ 879 w 1757"/>
                  <a:gd name="T21" fmla="*/ 340 h 341"/>
                  <a:gd name="T22" fmla="*/ 1756 w 1757"/>
                  <a:gd name="T23" fmla="*/ 169 h 341"/>
                  <a:gd name="T24" fmla="*/ 1755 w 1757"/>
                  <a:gd name="T25" fmla="*/ 0 h 341"/>
                  <a:gd name="T26" fmla="*/ 1755 w 1757"/>
                  <a:gd name="T27" fmla="*/ 0 h 341"/>
                  <a:gd name="T28" fmla="*/ 1638 w 1757"/>
                  <a:gd name="T29" fmla="*/ 84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1">
                    <a:moveTo>
                      <a:pt x="1638" y="84"/>
                    </a:moveTo>
                    <a:lnTo>
                      <a:pt x="1638" y="84"/>
                    </a:lnTo>
                    <a:cubicBezTo>
                      <a:pt x="1487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70" y="137"/>
                      <a:pt x="119" y="87"/>
                    </a:cubicBezTo>
                    <a:lnTo>
                      <a:pt x="119" y="87"/>
                    </a:lnTo>
                    <a:cubicBezTo>
                      <a:pt x="43" y="62"/>
                      <a:pt x="0" y="33"/>
                      <a:pt x="0" y="2"/>
                    </a:cubicBezTo>
                    <a:lnTo>
                      <a:pt x="1" y="172"/>
                    </a:lnTo>
                    <a:lnTo>
                      <a:pt x="1" y="172"/>
                    </a:lnTo>
                    <a:cubicBezTo>
                      <a:pt x="1" y="265"/>
                      <a:pt x="394" y="340"/>
                      <a:pt x="879" y="340"/>
                    </a:cubicBezTo>
                    <a:lnTo>
                      <a:pt x="879" y="340"/>
                    </a:lnTo>
                    <a:cubicBezTo>
                      <a:pt x="1363" y="339"/>
                      <a:pt x="1756" y="263"/>
                      <a:pt x="1756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0"/>
                      <a:pt x="1713" y="59"/>
                      <a:pt x="1638" y="84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253">
                <a:extLst>
                  <a:ext uri="{FF2B5EF4-FFF2-40B4-BE49-F238E27FC236}">
                    <a16:creationId xmlns:a16="http://schemas.microsoft.com/office/drawing/2014/main" id="{C7434FCD-A457-A846-B724-A179F0FF22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3318" y="12474461"/>
                <a:ext cx="2186188" cy="422954"/>
              </a:xfrm>
              <a:custGeom>
                <a:avLst/>
                <a:gdLst>
                  <a:gd name="T0" fmla="*/ 878 w 1756"/>
                  <a:gd name="T1" fmla="*/ 1 h 341"/>
                  <a:gd name="T2" fmla="*/ 878 w 1756"/>
                  <a:gd name="T3" fmla="*/ 1 h 341"/>
                  <a:gd name="T4" fmla="*/ 0 w 1756"/>
                  <a:gd name="T5" fmla="*/ 171 h 341"/>
                  <a:gd name="T6" fmla="*/ 0 w 1756"/>
                  <a:gd name="T7" fmla="*/ 171 h 341"/>
                  <a:gd name="T8" fmla="*/ 119 w 1756"/>
                  <a:gd name="T9" fmla="*/ 256 h 341"/>
                  <a:gd name="T10" fmla="*/ 119 w 1756"/>
                  <a:gd name="T11" fmla="*/ 256 h 341"/>
                  <a:gd name="T12" fmla="*/ 878 w 1756"/>
                  <a:gd name="T13" fmla="*/ 340 h 341"/>
                  <a:gd name="T14" fmla="*/ 878 w 1756"/>
                  <a:gd name="T15" fmla="*/ 340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5 w 1756"/>
                  <a:gd name="T21" fmla="*/ 169 h 341"/>
                  <a:gd name="T22" fmla="*/ 1755 w 1756"/>
                  <a:gd name="T23" fmla="*/ 169 h 341"/>
                  <a:gd name="T24" fmla="*/ 878 w 1756"/>
                  <a:gd name="T25" fmla="*/ 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8" y="1"/>
                    </a:moveTo>
                    <a:lnTo>
                      <a:pt x="878" y="1"/>
                    </a:lnTo>
                    <a:cubicBezTo>
                      <a:pt x="393" y="1"/>
                      <a:pt x="0" y="78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3" y="231"/>
                      <a:pt x="119" y="256"/>
                    </a:cubicBezTo>
                    <a:lnTo>
                      <a:pt x="119" y="256"/>
                    </a:lnTo>
                    <a:cubicBezTo>
                      <a:pt x="270" y="306"/>
                      <a:pt x="553" y="340"/>
                      <a:pt x="878" y="340"/>
                    </a:cubicBezTo>
                    <a:lnTo>
                      <a:pt x="878" y="340"/>
                    </a:lnTo>
                    <a:cubicBezTo>
                      <a:pt x="1203" y="339"/>
                      <a:pt x="1487" y="305"/>
                      <a:pt x="1638" y="253"/>
                    </a:cubicBezTo>
                    <a:lnTo>
                      <a:pt x="1638" y="253"/>
                    </a:lnTo>
                    <a:cubicBezTo>
                      <a:pt x="1713" y="228"/>
                      <a:pt x="1755" y="199"/>
                      <a:pt x="1755" y="169"/>
                    </a:cubicBezTo>
                    <a:lnTo>
                      <a:pt x="1755" y="169"/>
                    </a:lnTo>
                    <a:cubicBezTo>
                      <a:pt x="1755" y="75"/>
                      <a:pt x="1362" y="0"/>
                      <a:pt x="878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254">
                <a:extLst>
                  <a:ext uri="{FF2B5EF4-FFF2-40B4-BE49-F238E27FC236}">
                    <a16:creationId xmlns:a16="http://schemas.microsoft.com/office/drawing/2014/main" id="{9FD635CC-5F21-E244-AC82-B37B62871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82046" y="12589810"/>
                <a:ext cx="999714" cy="197746"/>
              </a:xfrm>
              <a:custGeom>
                <a:avLst/>
                <a:gdLst>
                  <a:gd name="T0" fmla="*/ 79 w 801"/>
                  <a:gd name="T1" fmla="*/ 104 h 159"/>
                  <a:gd name="T2" fmla="*/ 91 w 801"/>
                  <a:gd name="T3" fmla="*/ 115 h 159"/>
                  <a:gd name="T4" fmla="*/ 108 w 801"/>
                  <a:gd name="T5" fmla="*/ 125 h 159"/>
                  <a:gd name="T6" fmla="*/ 128 w 801"/>
                  <a:gd name="T7" fmla="*/ 134 h 159"/>
                  <a:gd name="T8" fmla="*/ 176 w 801"/>
                  <a:gd name="T9" fmla="*/ 148 h 159"/>
                  <a:gd name="T10" fmla="*/ 205 w 801"/>
                  <a:gd name="T11" fmla="*/ 152 h 159"/>
                  <a:gd name="T12" fmla="*/ 266 w 801"/>
                  <a:gd name="T13" fmla="*/ 157 h 159"/>
                  <a:gd name="T14" fmla="*/ 306 w 801"/>
                  <a:gd name="T15" fmla="*/ 156 h 159"/>
                  <a:gd name="T16" fmla="*/ 377 w 801"/>
                  <a:gd name="T17" fmla="*/ 144 h 159"/>
                  <a:gd name="T18" fmla="*/ 407 w 801"/>
                  <a:gd name="T19" fmla="*/ 134 h 159"/>
                  <a:gd name="T20" fmla="*/ 451 w 801"/>
                  <a:gd name="T21" fmla="*/ 110 h 159"/>
                  <a:gd name="T22" fmla="*/ 466 w 801"/>
                  <a:gd name="T23" fmla="*/ 79 h 159"/>
                  <a:gd name="T24" fmla="*/ 471 w 801"/>
                  <a:gd name="T25" fmla="*/ 69 h 159"/>
                  <a:gd name="T26" fmla="*/ 485 w 801"/>
                  <a:gd name="T27" fmla="*/ 61 h 159"/>
                  <a:gd name="T28" fmla="*/ 507 w 801"/>
                  <a:gd name="T29" fmla="*/ 55 h 159"/>
                  <a:gd name="T30" fmla="*/ 533 w 801"/>
                  <a:gd name="T31" fmla="*/ 54 h 159"/>
                  <a:gd name="T32" fmla="*/ 595 w 801"/>
                  <a:gd name="T33" fmla="*/ 69 h 159"/>
                  <a:gd name="T34" fmla="*/ 600 w 801"/>
                  <a:gd name="T35" fmla="*/ 80 h 159"/>
                  <a:gd name="T36" fmla="*/ 595 w 801"/>
                  <a:gd name="T37" fmla="*/ 90 h 159"/>
                  <a:gd name="T38" fmla="*/ 580 w 801"/>
                  <a:gd name="T39" fmla="*/ 99 h 159"/>
                  <a:gd name="T40" fmla="*/ 533 w 801"/>
                  <a:gd name="T41" fmla="*/ 106 h 159"/>
                  <a:gd name="T42" fmla="*/ 532 w 801"/>
                  <a:gd name="T43" fmla="*/ 158 h 159"/>
                  <a:gd name="T44" fmla="*/ 564 w 801"/>
                  <a:gd name="T45" fmla="*/ 157 h 159"/>
                  <a:gd name="T46" fmla="*/ 594 w 801"/>
                  <a:gd name="T47" fmla="*/ 154 h 159"/>
                  <a:gd name="T48" fmla="*/ 622 w 801"/>
                  <a:gd name="T49" fmla="*/ 150 h 159"/>
                  <a:gd name="T50" fmla="*/ 648 w 801"/>
                  <a:gd name="T51" fmla="*/ 144 h 159"/>
                  <a:gd name="T52" fmla="*/ 671 w 801"/>
                  <a:gd name="T53" fmla="*/ 136 h 159"/>
                  <a:gd name="T54" fmla="*/ 691 w 801"/>
                  <a:gd name="T55" fmla="*/ 128 h 159"/>
                  <a:gd name="T56" fmla="*/ 707 w 801"/>
                  <a:gd name="T57" fmla="*/ 118 h 159"/>
                  <a:gd name="T58" fmla="*/ 800 w 801"/>
                  <a:gd name="T59" fmla="*/ 107 h 159"/>
                  <a:gd name="T60" fmla="*/ 720 w 801"/>
                  <a:gd name="T61" fmla="*/ 54 h 159"/>
                  <a:gd name="T62" fmla="*/ 565 w 801"/>
                  <a:gd name="T63" fmla="*/ 2 h 159"/>
                  <a:gd name="T64" fmla="*/ 533 w 801"/>
                  <a:gd name="T65" fmla="*/ 1 h 159"/>
                  <a:gd name="T66" fmla="*/ 493 w 801"/>
                  <a:gd name="T67" fmla="*/ 3 h 159"/>
                  <a:gd name="T68" fmla="*/ 456 w 801"/>
                  <a:gd name="T69" fmla="*/ 7 h 159"/>
                  <a:gd name="T70" fmla="*/ 422 w 801"/>
                  <a:gd name="T71" fmla="*/ 14 h 159"/>
                  <a:gd name="T72" fmla="*/ 392 w 801"/>
                  <a:gd name="T73" fmla="*/ 24 h 159"/>
                  <a:gd name="T74" fmla="*/ 368 w 801"/>
                  <a:gd name="T75" fmla="*/ 35 h 159"/>
                  <a:gd name="T76" fmla="*/ 349 w 801"/>
                  <a:gd name="T77" fmla="*/ 49 h 159"/>
                  <a:gd name="T78" fmla="*/ 337 w 801"/>
                  <a:gd name="T79" fmla="*/ 63 h 159"/>
                  <a:gd name="T80" fmla="*/ 333 w 801"/>
                  <a:gd name="T81" fmla="*/ 78 h 159"/>
                  <a:gd name="T82" fmla="*/ 328 w 801"/>
                  <a:gd name="T83" fmla="*/ 89 h 159"/>
                  <a:gd name="T84" fmla="*/ 313 w 801"/>
                  <a:gd name="T85" fmla="*/ 98 h 159"/>
                  <a:gd name="T86" fmla="*/ 293 w 801"/>
                  <a:gd name="T87" fmla="*/ 102 h 159"/>
                  <a:gd name="T88" fmla="*/ 266 w 801"/>
                  <a:gd name="T89" fmla="*/ 105 h 159"/>
                  <a:gd name="T90" fmla="*/ 239 w 801"/>
                  <a:gd name="T91" fmla="*/ 102 h 159"/>
                  <a:gd name="T92" fmla="*/ 219 w 801"/>
                  <a:gd name="T93" fmla="*/ 97 h 159"/>
                  <a:gd name="T94" fmla="*/ 205 w 801"/>
                  <a:gd name="T95" fmla="*/ 88 h 159"/>
                  <a:gd name="T96" fmla="*/ 200 w 801"/>
                  <a:gd name="T97" fmla="*/ 78 h 159"/>
                  <a:gd name="T98" fmla="*/ 266 w 801"/>
                  <a:gd name="T99" fmla="*/ 52 h 159"/>
                  <a:gd name="T100" fmla="*/ 266 w 801"/>
                  <a:gd name="T101" fmla="*/ 0 h 159"/>
                  <a:gd name="T102" fmla="*/ 235 w 801"/>
                  <a:gd name="T103" fmla="*/ 1 h 159"/>
                  <a:gd name="T104" fmla="*/ 205 w 801"/>
                  <a:gd name="T105" fmla="*/ 3 h 159"/>
                  <a:gd name="T106" fmla="*/ 0 w 801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79" y="104"/>
                    </a:lnTo>
                    <a:lnTo>
                      <a:pt x="79" y="104"/>
                    </a:lnTo>
                    <a:cubicBezTo>
                      <a:pt x="82" y="107"/>
                      <a:pt x="87" y="111"/>
                      <a:pt x="91" y="115"/>
                    </a:cubicBezTo>
                    <a:lnTo>
                      <a:pt x="91" y="115"/>
                    </a:lnTo>
                    <a:cubicBezTo>
                      <a:pt x="96" y="118"/>
                      <a:pt x="102" y="121"/>
                      <a:pt x="108" y="125"/>
                    </a:cubicBezTo>
                    <a:lnTo>
                      <a:pt x="108" y="125"/>
                    </a:lnTo>
                    <a:cubicBezTo>
                      <a:pt x="114" y="128"/>
                      <a:pt x="120" y="131"/>
                      <a:pt x="128" y="134"/>
                    </a:cubicBezTo>
                    <a:lnTo>
                      <a:pt x="128" y="134"/>
                    </a:lnTo>
                    <a:cubicBezTo>
                      <a:pt x="142" y="140"/>
                      <a:pt x="158" y="144"/>
                      <a:pt x="176" y="148"/>
                    </a:cubicBezTo>
                    <a:lnTo>
                      <a:pt x="176" y="148"/>
                    </a:lnTo>
                    <a:cubicBezTo>
                      <a:pt x="185" y="150"/>
                      <a:pt x="195" y="151"/>
                      <a:pt x="205" y="152"/>
                    </a:cubicBezTo>
                    <a:lnTo>
                      <a:pt x="205" y="152"/>
                    </a:lnTo>
                    <a:cubicBezTo>
                      <a:pt x="223" y="156"/>
                      <a:pt x="244" y="157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3" y="156"/>
                      <a:pt x="306" y="156"/>
                    </a:cubicBezTo>
                    <a:lnTo>
                      <a:pt x="306" y="156"/>
                    </a:lnTo>
                    <a:cubicBezTo>
                      <a:pt x="332" y="153"/>
                      <a:pt x="356" y="150"/>
                      <a:pt x="377" y="144"/>
                    </a:cubicBezTo>
                    <a:lnTo>
                      <a:pt x="377" y="144"/>
                    </a:lnTo>
                    <a:cubicBezTo>
                      <a:pt x="388" y="141"/>
                      <a:pt x="398" y="138"/>
                      <a:pt x="407" y="134"/>
                    </a:cubicBezTo>
                    <a:lnTo>
                      <a:pt x="407" y="134"/>
                    </a:lnTo>
                    <a:cubicBezTo>
                      <a:pt x="425" y="128"/>
                      <a:pt x="440" y="119"/>
                      <a:pt x="451" y="110"/>
                    </a:cubicBezTo>
                    <a:lnTo>
                      <a:pt x="451" y="110"/>
                    </a:lnTo>
                    <a:cubicBezTo>
                      <a:pt x="460" y="101"/>
                      <a:pt x="466" y="90"/>
                      <a:pt x="466" y="79"/>
                    </a:cubicBezTo>
                    <a:lnTo>
                      <a:pt x="466" y="79"/>
                    </a:lnTo>
                    <a:cubicBezTo>
                      <a:pt x="466" y="76"/>
                      <a:pt x="468" y="72"/>
                      <a:pt x="471" y="69"/>
                    </a:cubicBezTo>
                    <a:lnTo>
                      <a:pt x="471" y="69"/>
                    </a:lnTo>
                    <a:cubicBezTo>
                      <a:pt x="475" y="66"/>
                      <a:pt x="480" y="63"/>
                      <a:pt x="485" y="61"/>
                    </a:cubicBezTo>
                    <a:lnTo>
                      <a:pt x="485" y="61"/>
                    </a:lnTo>
                    <a:cubicBezTo>
                      <a:pt x="491" y="58"/>
                      <a:pt x="499" y="56"/>
                      <a:pt x="507" y="55"/>
                    </a:cubicBezTo>
                    <a:lnTo>
                      <a:pt x="507" y="55"/>
                    </a:lnTo>
                    <a:cubicBezTo>
                      <a:pt x="515" y="54"/>
                      <a:pt x="524" y="54"/>
                      <a:pt x="533" y="54"/>
                    </a:cubicBezTo>
                    <a:lnTo>
                      <a:pt x="533" y="54"/>
                    </a:lnTo>
                    <a:cubicBezTo>
                      <a:pt x="562" y="54"/>
                      <a:pt x="585" y="60"/>
                      <a:pt x="595" y="69"/>
                    </a:cubicBezTo>
                    <a:lnTo>
                      <a:pt x="595" y="69"/>
                    </a:lnTo>
                    <a:cubicBezTo>
                      <a:pt x="598" y="72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3"/>
                      <a:pt x="598" y="87"/>
                      <a:pt x="595" y="90"/>
                    </a:cubicBezTo>
                    <a:lnTo>
                      <a:pt x="595" y="90"/>
                    </a:lnTo>
                    <a:cubicBezTo>
                      <a:pt x="591" y="93"/>
                      <a:pt x="586" y="96"/>
                      <a:pt x="580" y="99"/>
                    </a:cubicBezTo>
                    <a:lnTo>
                      <a:pt x="580" y="99"/>
                    </a:lnTo>
                    <a:cubicBezTo>
                      <a:pt x="568" y="103"/>
                      <a:pt x="552" y="106"/>
                      <a:pt x="533" y="106"/>
                    </a:cubicBezTo>
                    <a:lnTo>
                      <a:pt x="532" y="158"/>
                    </a:lnTo>
                    <a:lnTo>
                      <a:pt x="532" y="158"/>
                    </a:lnTo>
                    <a:cubicBezTo>
                      <a:pt x="543" y="158"/>
                      <a:pt x="554" y="158"/>
                      <a:pt x="564" y="157"/>
                    </a:cubicBezTo>
                    <a:lnTo>
                      <a:pt x="564" y="157"/>
                    </a:lnTo>
                    <a:cubicBezTo>
                      <a:pt x="575" y="157"/>
                      <a:pt x="584" y="156"/>
                      <a:pt x="594" y="154"/>
                    </a:cubicBezTo>
                    <a:lnTo>
                      <a:pt x="594" y="154"/>
                    </a:lnTo>
                    <a:cubicBezTo>
                      <a:pt x="604" y="153"/>
                      <a:pt x="613" y="152"/>
                      <a:pt x="622" y="150"/>
                    </a:cubicBezTo>
                    <a:lnTo>
                      <a:pt x="622" y="150"/>
                    </a:lnTo>
                    <a:cubicBezTo>
                      <a:pt x="631" y="148"/>
                      <a:pt x="640" y="146"/>
                      <a:pt x="648" y="144"/>
                    </a:cubicBezTo>
                    <a:lnTo>
                      <a:pt x="648" y="144"/>
                    </a:lnTo>
                    <a:cubicBezTo>
                      <a:pt x="656" y="141"/>
                      <a:pt x="664" y="139"/>
                      <a:pt x="671" y="136"/>
                    </a:cubicBezTo>
                    <a:lnTo>
                      <a:pt x="671" y="136"/>
                    </a:lnTo>
                    <a:cubicBezTo>
                      <a:pt x="679" y="134"/>
                      <a:pt x="685" y="130"/>
                      <a:pt x="691" y="128"/>
                    </a:cubicBezTo>
                    <a:lnTo>
                      <a:pt x="691" y="128"/>
                    </a:lnTo>
                    <a:cubicBezTo>
                      <a:pt x="697" y="124"/>
                      <a:pt x="703" y="121"/>
                      <a:pt x="707" y="118"/>
                    </a:cubicBezTo>
                    <a:lnTo>
                      <a:pt x="707" y="118"/>
                    </a:lnTo>
                    <a:cubicBezTo>
                      <a:pt x="712" y="114"/>
                      <a:pt x="716" y="110"/>
                      <a:pt x="720" y="107"/>
                    </a:cubicBezTo>
                    <a:lnTo>
                      <a:pt x="800" y="107"/>
                    </a:lnTo>
                    <a:lnTo>
                      <a:pt x="800" y="55"/>
                    </a:lnTo>
                    <a:lnTo>
                      <a:pt x="720" y="54"/>
                    </a:lnTo>
                    <a:lnTo>
                      <a:pt x="720" y="54"/>
                    </a:lnTo>
                    <a:cubicBezTo>
                      <a:pt x="696" y="28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4" y="2"/>
                      <a:pt x="544" y="1"/>
                      <a:pt x="533" y="1"/>
                    </a:cubicBezTo>
                    <a:lnTo>
                      <a:pt x="533" y="1"/>
                    </a:lnTo>
                    <a:cubicBezTo>
                      <a:pt x="520" y="1"/>
                      <a:pt x="506" y="2"/>
                      <a:pt x="493" y="3"/>
                    </a:cubicBezTo>
                    <a:lnTo>
                      <a:pt x="493" y="3"/>
                    </a:lnTo>
                    <a:cubicBezTo>
                      <a:pt x="480" y="3"/>
                      <a:pt x="468" y="5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1"/>
                      <a:pt x="422" y="14"/>
                    </a:cubicBezTo>
                    <a:lnTo>
                      <a:pt x="422" y="14"/>
                    </a:lnTo>
                    <a:cubicBezTo>
                      <a:pt x="411" y="17"/>
                      <a:pt x="401" y="20"/>
                      <a:pt x="392" y="24"/>
                    </a:cubicBezTo>
                    <a:lnTo>
                      <a:pt x="392" y="24"/>
                    </a:lnTo>
                    <a:cubicBezTo>
                      <a:pt x="383" y="27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0" y="39"/>
                      <a:pt x="354" y="44"/>
                      <a:pt x="349" y="49"/>
                    </a:cubicBezTo>
                    <a:lnTo>
                      <a:pt x="349" y="49"/>
                    </a:lnTo>
                    <a:cubicBezTo>
                      <a:pt x="344" y="53"/>
                      <a:pt x="340" y="58"/>
                      <a:pt x="337" y="63"/>
                    </a:cubicBezTo>
                    <a:lnTo>
                      <a:pt x="337" y="63"/>
                    </a:lnTo>
                    <a:cubicBezTo>
                      <a:pt x="334" y="68"/>
                      <a:pt x="333" y="73"/>
                      <a:pt x="333" y="78"/>
                    </a:cubicBezTo>
                    <a:lnTo>
                      <a:pt x="333" y="78"/>
                    </a:lnTo>
                    <a:cubicBezTo>
                      <a:pt x="333" y="82"/>
                      <a:pt x="331" y="86"/>
                      <a:pt x="328" y="89"/>
                    </a:cubicBezTo>
                    <a:lnTo>
                      <a:pt x="328" y="89"/>
                    </a:lnTo>
                    <a:cubicBezTo>
                      <a:pt x="325" y="92"/>
                      <a:pt x="320" y="95"/>
                      <a:pt x="313" y="98"/>
                    </a:cubicBezTo>
                    <a:lnTo>
                      <a:pt x="313" y="98"/>
                    </a:lnTo>
                    <a:cubicBezTo>
                      <a:pt x="308" y="99"/>
                      <a:pt x="301" y="101"/>
                      <a:pt x="293" y="102"/>
                    </a:cubicBezTo>
                    <a:lnTo>
                      <a:pt x="293" y="102"/>
                    </a:lnTo>
                    <a:cubicBezTo>
                      <a:pt x="285" y="104"/>
                      <a:pt x="276" y="105"/>
                      <a:pt x="266" y="105"/>
                    </a:cubicBezTo>
                    <a:lnTo>
                      <a:pt x="266" y="105"/>
                    </a:lnTo>
                    <a:cubicBezTo>
                      <a:pt x="257" y="104"/>
                      <a:pt x="248" y="104"/>
                      <a:pt x="239" y="102"/>
                    </a:cubicBezTo>
                    <a:lnTo>
                      <a:pt x="239" y="102"/>
                    </a:lnTo>
                    <a:cubicBezTo>
                      <a:pt x="232" y="101"/>
                      <a:pt x="225" y="99"/>
                      <a:pt x="219" y="97"/>
                    </a:cubicBezTo>
                    <a:lnTo>
                      <a:pt x="219" y="97"/>
                    </a:lnTo>
                    <a:cubicBezTo>
                      <a:pt x="213" y="94"/>
                      <a:pt x="208" y="91"/>
                      <a:pt x="205" y="88"/>
                    </a:cubicBezTo>
                    <a:lnTo>
                      <a:pt x="205" y="88"/>
                    </a:lnTo>
                    <a:cubicBezTo>
                      <a:pt x="202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8" y="52"/>
                      <a:pt x="266" y="52"/>
                    </a:cubicBezTo>
                    <a:lnTo>
                      <a:pt x="266" y="0"/>
                    </a:lnTo>
                    <a:lnTo>
                      <a:pt x="266" y="0"/>
                    </a:lnTo>
                    <a:cubicBezTo>
                      <a:pt x="256" y="0"/>
                      <a:pt x="246" y="0"/>
                      <a:pt x="235" y="1"/>
                    </a:cubicBezTo>
                    <a:lnTo>
                      <a:pt x="235" y="1"/>
                    </a:lnTo>
                    <a:cubicBezTo>
                      <a:pt x="225" y="2"/>
                      <a:pt x="215" y="2"/>
                      <a:pt x="205" y="3"/>
                    </a:cubicBezTo>
                    <a:lnTo>
                      <a:pt x="205" y="3"/>
                    </a:lnTo>
                    <a:cubicBezTo>
                      <a:pt x="147" y="11"/>
                      <a:pt x="100" y="28"/>
                      <a:pt x="79" y="52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62">
                <a:extLst>
                  <a:ext uri="{FF2B5EF4-FFF2-40B4-BE49-F238E27FC236}">
                    <a16:creationId xmlns:a16="http://schemas.microsoft.com/office/drawing/2014/main" id="{BEB9AB16-998E-A447-8A43-7BD9FF9CD3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49232" y="12787556"/>
                <a:ext cx="2058476" cy="300856"/>
              </a:xfrm>
              <a:custGeom>
                <a:avLst/>
                <a:gdLst>
                  <a:gd name="connsiteX0" fmla="*/ 1029270 w 2058476"/>
                  <a:gd name="connsiteY0" fmla="*/ 137326 h 300856"/>
                  <a:gd name="connsiteX1" fmla="*/ 1041042 w 2058476"/>
                  <a:gd name="connsiteY1" fmla="*/ 149905 h 300856"/>
                  <a:gd name="connsiteX2" fmla="*/ 1042350 w 2058476"/>
                  <a:gd name="connsiteY2" fmla="*/ 289535 h 300856"/>
                  <a:gd name="connsiteX3" fmla="*/ 1029270 w 2058476"/>
                  <a:gd name="connsiteY3" fmla="*/ 300856 h 300856"/>
                  <a:gd name="connsiteX4" fmla="*/ 1017498 w 2058476"/>
                  <a:gd name="connsiteY4" fmla="*/ 289535 h 300856"/>
                  <a:gd name="connsiteX5" fmla="*/ 1016192 w 2058476"/>
                  <a:gd name="connsiteY5" fmla="*/ 149905 h 300856"/>
                  <a:gd name="connsiteX6" fmla="*/ 1029270 w 2058476"/>
                  <a:gd name="connsiteY6" fmla="*/ 137326 h 300856"/>
                  <a:gd name="connsiteX7" fmla="*/ 863762 w 2058476"/>
                  <a:gd name="connsiteY7" fmla="*/ 131832 h 300856"/>
                  <a:gd name="connsiteX8" fmla="*/ 877496 w 2058476"/>
                  <a:gd name="connsiteY8" fmla="*/ 143153 h 300856"/>
                  <a:gd name="connsiteX9" fmla="*/ 877496 w 2058476"/>
                  <a:gd name="connsiteY9" fmla="*/ 284041 h 300856"/>
                  <a:gd name="connsiteX10" fmla="*/ 863762 w 2058476"/>
                  <a:gd name="connsiteY10" fmla="*/ 295362 h 300856"/>
                  <a:gd name="connsiteX11" fmla="*/ 851404 w 2058476"/>
                  <a:gd name="connsiteY11" fmla="*/ 284041 h 300856"/>
                  <a:gd name="connsiteX12" fmla="*/ 851404 w 2058476"/>
                  <a:gd name="connsiteY12" fmla="*/ 143153 h 300856"/>
                  <a:gd name="connsiteX13" fmla="*/ 863762 w 2058476"/>
                  <a:gd name="connsiteY13" fmla="*/ 131832 h 300856"/>
                  <a:gd name="connsiteX14" fmla="*/ 1369112 w 2058476"/>
                  <a:gd name="connsiteY14" fmla="*/ 126340 h 300856"/>
                  <a:gd name="connsiteX15" fmla="*/ 1382844 w 2058476"/>
                  <a:gd name="connsiteY15" fmla="*/ 137661 h 300856"/>
                  <a:gd name="connsiteX16" fmla="*/ 1382844 w 2058476"/>
                  <a:gd name="connsiteY16" fmla="*/ 277291 h 300856"/>
                  <a:gd name="connsiteX17" fmla="*/ 1369112 w 2058476"/>
                  <a:gd name="connsiteY17" fmla="*/ 289870 h 300856"/>
                  <a:gd name="connsiteX18" fmla="*/ 1356752 w 2058476"/>
                  <a:gd name="connsiteY18" fmla="*/ 277291 h 300856"/>
                  <a:gd name="connsiteX19" fmla="*/ 1356752 w 2058476"/>
                  <a:gd name="connsiteY19" fmla="*/ 137661 h 300856"/>
                  <a:gd name="connsiteX20" fmla="*/ 1369112 w 2058476"/>
                  <a:gd name="connsiteY20" fmla="*/ 126340 h 300856"/>
                  <a:gd name="connsiteX21" fmla="*/ 1198832 w 2058476"/>
                  <a:gd name="connsiteY21" fmla="*/ 126340 h 300856"/>
                  <a:gd name="connsiteX22" fmla="*/ 1212564 w 2058476"/>
                  <a:gd name="connsiteY22" fmla="*/ 138919 h 300856"/>
                  <a:gd name="connsiteX23" fmla="*/ 1212564 w 2058476"/>
                  <a:gd name="connsiteY23" fmla="*/ 278549 h 300856"/>
                  <a:gd name="connsiteX24" fmla="*/ 1200204 w 2058476"/>
                  <a:gd name="connsiteY24" fmla="*/ 289870 h 300856"/>
                  <a:gd name="connsiteX25" fmla="*/ 1186472 w 2058476"/>
                  <a:gd name="connsiteY25" fmla="*/ 278549 h 300856"/>
                  <a:gd name="connsiteX26" fmla="*/ 1186472 w 2058476"/>
                  <a:gd name="connsiteY26" fmla="*/ 138919 h 300856"/>
                  <a:gd name="connsiteX27" fmla="*/ 1198832 w 2058476"/>
                  <a:gd name="connsiteY27" fmla="*/ 126340 h 300856"/>
                  <a:gd name="connsiteX28" fmla="*/ 688708 w 2058476"/>
                  <a:gd name="connsiteY28" fmla="*/ 126340 h 300856"/>
                  <a:gd name="connsiteX29" fmla="*/ 700480 w 2058476"/>
                  <a:gd name="connsiteY29" fmla="*/ 138824 h 300856"/>
                  <a:gd name="connsiteX30" fmla="*/ 701788 w 2058476"/>
                  <a:gd name="connsiteY30" fmla="*/ 277396 h 300856"/>
                  <a:gd name="connsiteX31" fmla="*/ 688708 w 2058476"/>
                  <a:gd name="connsiteY31" fmla="*/ 289880 h 300856"/>
                  <a:gd name="connsiteX32" fmla="*/ 676936 w 2058476"/>
                  <a:gd name="connsiteY32" fmla="*/ 277396 h 300856"/>
                  <a:gd name="connsiteX33" fmla="*/ 675628 w 2058476"/>
                  <a:gd name="connsiteY33" fmla="*/ 138824 h 300856"/>
                  <a:gd name="connsiteX34" fmla="*/ 688708 w 2058476"/>
                  <a:gd name="connsiteY34" fmla="*/ 126340 h 300856"/>
                  <a:gd name="connsiteX35" fmla="*/ 1540768 w 2058476"/>
                  <a:gd name="connsiteY35" fmla="*/ 115355 h 300856"/>
                  <a:gd name="connsiteX36" fmla="*/ 1553126 w 2058476"/>
                  <a:gd name="connsiteY36" fmla="*/ 127934 h 300856"/>
                  <a:gd name="connsiteX37" fmla="*/ 1553126 w 2058476"/>
                  <a:gd name="connsiteY37" fmla="*/ 267564 h 300856"/>
                  <a:gd name="connsiteX38" fmla="*/ 1540768 w 2058476"/>
                  <a:gd name="connsiteY38" fmla="*/ 278885 h 300856"/>
                  <a:gd name="connsiteX39" fmla="*/ 1527036 w 2058476"/>
                  <a:gd name="connsiteY39" fmla="*/ 267564 h 300856"/>
                  <a:gd name="connsiteX40" fmla="*/ 1527036 w 2058476"/>
                  <a:gd name="connsiteY40" fmla="*/ 127934 h 300856"/>
                  <a:gd name="connsiteX41" fmla="*/ 1540768 w 2058476"/>
                  <a:gd name="connsiteY41" fmla="*/ 115355 h 300856"/>
                  <a:gd name="connsiteX42" fmla="*/ 524574 w 2058476"/>
                  <a:gd name="connsiteY42" fmla="*/ 115355 h 300856"/>
                  <a:gd name="connsiteX43" fmla="*/ 536934 w 2058476"/>
                  <a:gd name="connsiteY43" fmla="*/ 127934 h 300856"/>
                  <a:gd name="connsiteX44" fmla="*/ 536934 w 2058476"/>
                  <a:gd name="connsiteY44" fmla="*/ 267564 h 300856"/>
                  <a:gd name="connsiteX45" fmla="*/ 524574 w 2058476"/>
                  <a:gd name="connsiteY45" fmla="*/ 278885 h 300856"/>
                  <a:gd name="connsiteX46" fmla="*/ 510841 w 2058476"/>
                  <a:gd name="connsiteY46" fmla="*/ 267564 h 300856"/>
                  <a:gd name="connsiteX47" fmla="*/ 510841 w 2058476"/>
                  <a:gd name="connsiteY47" fmla="*/ 127934 h 300856"/>
                  <a:gd name="connsiteX48" fmla="*/ 524574 w 2058476"/>
                  <a:gd name="connsiteY48" fmla="*/ 115355 h 300856"/>
                  <a:gd name="connsiteX49" fmla="*/ 354294 w 2058476"/>
                  <a:gd name="connsiteY49" fmla="*/ 93382 h 300856"/>
                  <a:gd name="connsiteX50" fmla="*/ 366653 w 2058476"/>
                  <a:gd name="connsiteY50" fmla="*/ 104703 h 300856"/>
                  <a:gd name="connsiteX51" fmla="*/ 366653 w 2058476"/>
                  <a:gd name="connsiteY51" fmla="*/ 245591 h 300856"/>
                  <a:gd name="connsiteX52" fmla="*/ 354294 w 2058476"/>
                  <a:gd name="connsiteY52" fmla="*/ 256912 h 300856"/>
                  <a:gd name="connsiteX53" fmla="*/ 340562 w 2058476"/>
                  <a:gd name="connsiteY53" fmla="*/ 245591 h 300856"/>
                  <a:gd name="connsiteX54" fmla="*/ 340562 w 2058476"/>
                  <a:gd name="connsiteY54" fmla="*/ 104703 h 300856"/>
                  <a:gd name="connsiteX55" fmla="*/ 354294 w 2058476"/>
                  <a:gd name="connsiteY55" fmla="*/ 93382 h 300856"/>
                  <a:gd name="connsiteX56" fmla="*/ 1711048 w 2058476"/>
                  <a:gd name="connsiteY56" fmla="*/ 87887 h 300856"/>
                  <a:gd name="connsiteX57" fmla="*/ 1723406 w 2058476"/>
                  <a:gd name="connsiteY57" fmla="*/ 99208 h 300856"/>
                  <a:gd name="connsiteX58" fmla="*/ 1723406 w 2058476"/>
                  <a:gd name="connsiteY58" fmla="*/ 240096 h 300856"/>
                  <a:gd name="connsiteX59" fmla="*/ 1711048 w 2058476"/>
                  <a:gd name="connsiteY59" fmla="*/ 251417 h 300856"/>
                  <a:gd name="connsiteX60" fmla="*/ 1697314 w 2058476"/>
                  <a:gd name="connsiteY60" fmla="*/ 240096 h 300856"/>
                  <a:gd name="connsiteX61" fmla="*/ 1697314 w 2058476"/>
                  <a:gd name="connsiteY61" fmla="*/ 99208 h 300856"/>
                  <a:gd name="connsiteX62" fmla="*/ 1711048 w 2058476"/>
                  <a:gd name="connsiteY62" fmla="*/ 87887 h 300856"/>
                  <a:gd name="connsiteX63" fmla="*/ 182638 w 2058476"/>
                  <a:gd name="connsiteY63" fmla="*/ 60426 h 300856"/>
                  <a:gd name="connsiteX64" fmla="*/ 196371 w 2058476"/>
                  <a:gd name="connsiteY64" fmla="*/ 72910 h 300856"/>
                  <a:gd name="connsiteX65" fmla="*/ 196371 w 2058476"/>
                  <a:gd name="connsiteY65" fmla="*/ 211482 h 300856"/>
                  <a:gd name="connsiteX66" fmla="*/ 182638 w 2058476"/>
                  <a:gd name="connsiteY66" fmla="*/ 223966 h 300856"/>
                  <a:gd name="connsiteX67" fmla="*/ 170278 w 2058476"/>
                  <a:gd name="connsiteY67" fmla="*/ 211482 h 300856"/>
                  <a:gd name="connsiteX68" fmla="*/ 170278 w 2058476"/>
                  <a:gd name="connsiteY68" fmla="*/ 72910 h 300856"/>
                  <a:gd name="connsiteX69" fmla="*/ 182638 w 2058476"/>
                  <a:gd name="connsiteY69" fmla="*/ 60426 h 300856"/>
                  <a:gd name="connsiteX70" fmla="*/ 1881330 w 2058476"/>
                  <a:gd name="connsiteY70" fmla="*/ 54929 h 300856"/>
                  <a:gd name="connsiteX71" fmla="*/ 1893688 w 2058476"/>
                  <a:gd name="connsiteY71" fmla="*/ 66250 h 300856"/>
                  <a:gd name="connsiteX72" fmla="*/ 1893688 w 2058476"/>
                  <a:gd name="connsiteY72" fmla="*/ 205880 h 300856"/>
                  <a:gd name="connsiteX73" fmla="*/ 1881330 w 2058476"/>
                  <a:gd name="connsiteY73" fmla="*/ 218459 h 300856"/>
                  <a:gd name="connsiteX74" fmla="*/ 1868972 w 2058476"/>
                  <a:gd name="connsiteY74" fmla="*/ 205880 h 300856"/>
                  <a:gd name="connsiteX75" fmla="*/ 1867598 w 2058476"/>
                  <a:gd name="connsiteY75" fmla="*/ 66250 h 300856"/>
                  <a:gd name="connsiteX76" fmla="*/ 1881330 w 2058476"/>
                  <a:gd name="connsiteY76" fmla="*/ 54929 h 300856"/>
                  <a:gd name="connsiteX77" fmla="*/ 2044744 w 2058476"/>
                  <a:gd name="connsiteY77" fmla="*/ 0 h 300856"/>
                  <a:gd name="connsiteX78" fmla="*/ 2058476 w 2058476"/>
                  <a:gd name="connsiteY78" fmla="*/ 12579 h 300856"/>
                  <a:gd name="connsiteX79" fmla="*/ 2058476 w 2058476"/>
                  <a:gd name="connsiteY79" fmla="*/ 150951 h 300856"/>
                  <a:gd name="connsiteX80" fmla="*/ 2046118 w 2058476"/>
                  <a:gd name="connsiteY80" fmla="*/ 163530 h 300856"/>
                  <a:gd name="connsiteX81" fmla="*/ 2032386 w 2058476"/>
                  <a:gd name="connsiteY81" fmla="*/ 150951 h 300856"/>
                  <a:gd name="connsiteX82" fmla="*/ 2032386 w 2058476"/>
                  <a:gd name="connsiteY82" fmla="*/ 12579 h 300856"/>
                  <a:gd name="connsiteX83" fmla="*/ 2044744 w 2058476"/>
                  <a:gd name="connsiteY83" fmla="*/ 0 h 300856"/>
                  <a:gd name="connsiteX84" fmla="*/ 12359 w 2058476"/>
                  <a:gd name="connsiteY84" fmla="*/ 0 h 300856"/>
                  <a:gd name="connsiteX85" fmla="*/ 26091 w 2058476"/>
                  <a:gd name="connsiteY85" fmla="*/ 12579 h 300856"/>
                  <a:gd name="connsiteX86" fmla="*/ 26091 w 2058476"/>
                  <a:gd name="connsiteY86" fmla="*/ 152209 h 300856"/>
                  <a:gd name="connsiteX87" fmla="*/ 13732 w 2058476"/>
                  <a:gd name="connsiteY87" fmla="*/ 163530 h 300856"/>
                  <a:gd name="connsiteX88" fmla="*/ 0 w 2058476"/>
                  <a:gd name="connsiteY88" fmla="*/ 152209 h 300856"/>
                  <a:gd name="connsiteX89" fmla="*/ 0 w 2058476"/>
                  <a:gd name="connsiteY89" fmla="*/ 12579 h 300856"/>
                  <a:gd name="connsiteX90" fmla="*/ 12359 w 2058476"/>
                  <a:gd name="connsiteY90" fmla="*/ 0 h 30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476" h="300856">
                    <a:moveTo>
                      <a:pt x="1029270" y="137326"/>
                    </a:moveTo>
                    <a:cubicBezTo>
                      <a:pt x="1035810" y="137326"/>
                      <a:pt x="1041042" y="142358"/>
                      <a:pt x="1041042" y="149905"/>
                    </a:cubicBezTo>
                    <a:lnTo>
                      <a:pt x="1042350" y="289535"/>
                    </a:lnTo>
                    <a:cubicBezTo>
                      <a:pt x="1042350" y="295824"/>
                      <a:pt x="1037118" y="300856"/>
                      <a:pt x="1029270" y="300856"/>
                    </a:cubicBezTo>
                    <a:cubicBezTo>
                      <a:pt x="1022730" y="300856"/>
                      <a:pt x="1017498" y="295824"/>
                      <a:pt x="1017498" y="289535"/>
                    </a:cubicBezTo>
                    <a:lnTo>
                      <a:pt x="1016192" y="149905"/>
                    </a:lnTo>
                    <a:cubicBezTo>
                      <a:pt x="1016192" y="142358"/>
                      <a:pt x="1022730" y="137326"/>
                      <a:pt x="1029270" y="137326"/>
                    </a:cubicBezTo>
                    <a:close/>
                    <a:moveTo>
                      <a:pt x="863762" y="131832"/>
                    </a:moveTo>
                    <a:cubicBezTo>
                      <a:pt x="870630" y="131832"/>
                      <a:pt x="877496" y="138122"/>
                      <a:pt x="877496" y="143153"/>
                    </a:cubicBezTo>
                    <a:lnTo>
                      <a:pt x="877496" y="284041"/>
                    </a:lnTo>
                    <a:cubicBezTo>
                      <a:pt x="877496" y="290330"/>
                      <a:pt x="870630" y="295362"/>
                      <a:pt x="863762" y="295362"/>
                    </a:cubicBezTo>
                    <a:cubicBezTo>
                      <a:pt x="856896" y="295362"/>
                      <a:pt x="851404" y="290330"/>
                      <a:pt x="851404" y="284041"/>
                    </a:cubicBezTo>
                    <a:lnTo>
                      <a:pt x="851404" y="143153"/>
                    </a:lnTo>
                    <a:cubicBezTo>
                      <a:pt x="851404" y="138122"/>
                      <a:pt x="856896" y="131832"/>
                      <a:pt x="863762" y="131832"/>
                    </a:cubicBezTo>
                    <a:close/>
                    <a:moveTo>
                      <a:pt x="1369112" y="126340"/>
                    </a:moveTo>
                    <a:cubicBezTo>
                      <a:pt x="1377352" y="126340"/>
                      <a:pt x="1382844" y="131372"/>
                      <a:pt x="1382844" y="137661"/>
                    </a:cubicBezTo>
                    <a:lnTo>
                      <a:pt x="1382844" y="277291"/>
                    </a:lnTo>
                    <a:cubicBezTo>
                      <a:pt x="1382844" y="283580"/>
                      <a:pt x="1377352" y="289870"/>
                      <a:pt x="1369112" y="289870"/>
                    </a:cubicBezTo>
                    <a:cubicBezTo>
                      <a:pt x="1362246" y="289870"/>
                      <a:pt x="1356752" y="283580"/>
                      <a:pt x="1356752" y="277291"/>
                    </a:cubicBezTo>
                    <a:lnTo>
                      <a:pt x="1356752" y="137661"/>
                    </a:lnTo>
                    <a:cubicBezTo>
                      <a:pt x="1356752" y="131372"/>
                      <a:pt x="1362246" y="126340"/>
                      <a:pt x="1369112" y="126340"/>
                    </a:cubicBezTo>
                    <a:close/>
                    <a:moveTo>
                      <a:pt x="1198832" y="126340"/>
                    </a:moveTo>
                    <a:cubicBezTo>
                      <a:pt x="1205698" y="126340"/>
                      <a:pt x="1212564" y="131372"/>
                      <a:pt x="1212564" y="138919"/>
                    </a:cubicBezTo>
                    <a:lnTo>
                      <a:pt x="1212564" y="278549"/>
                    </a:lnTo>
                    <a:cubicBezTo>
                      <a:pt x="1212564" y="284838"/>
                      <a:pt x="1205698" y="289870"/>
                      <a:pt x="1200204" y="289870"/>
                    </a:cubicBezTo>
                    <a:cubicBezTo>
                      <a:pt x="1191966" y="289870"/>
                      <a:pt x="1186472" y="284838"/>
                      <a:pt x="1186472" y="278549"/>
                    </a:cubicBezTo>
                    <a:lnTo>
                      <a:pt x="1186472" y="138919"/>
                    </a:lnTo>
                    <a:cubicBezTo>
                      <a:pt x="1186472" y="131372"/>
                      <a:pt x="1191966" y="126340"/>
                      <a:pt x="1198832" y="126340"/>
                    </a:cubicBezTo>
                    <a:close/>
                    <a:moveTo>
                      <a:pt x="688708" y="126340"/>
                    </a:moveTo>
                    <a:cubicBezTo>
                      <a:pt x="695248" y="126340"/>
                      <a:pt x="700480" y="132582"/>
                      <a:pt x="700480" y="138824"/>
                    </a:cubicBezTo>
                    <a:lnTo>
                      <a:pt x="701788" y="277396"/>
                    </a:lnTo>
                    <a:cubicBezTo>
                      <a:pt x="701788" y="284886"/>
                      <a:pt x="695248" y="289880"/>
                      <a:pt x="688708" y="289880"/>
                    </a:cubicBezTo>
                    <a:cubicBezTo>
                      <a:pt x="680860" y="289880"/>
                      <a:pt x="676936" y="284886"/>
                      <a:pt x="676936" y="277396"/>
                    </a:cubicBezTo>
                    <a:lnTo>
                      <a:pt x="675628" y="138824"/>
                    </a:lnTo>
                    <a:cubicBezTo>
                      <a:pt x="675628" y="132582"/>
                      <a:pt x="680860" y="126340"/>
                      <a:pt x="688708" y="126340"/>
                    </a:cubicBezTo>
                    <a:close/>
                    <a:moveTo>
                      <a:pt x="1540768" y="115355"/>
                    </a:moveTo>
                    <a:cubicBezTo>
                      <a:pt x="1547634" y="115355"/>
                      <a:pt x="1553126" y="120387"/>
                      <a:pt x="1553126" y="127934"/>
                    </a:cubicBezTo>
                    <a:lnTo>
                      <a:pt x="1553126" y="267564"/>
                    </a:lnTo>
                    <a:cubicBezTo>
                      <a:pt x="1553126" y="273853"/>
                      <a:pt x="1547634" y="278885"/>
                      <a:pt x="1540768" y="278885"/>
                    </a:cubicBezTo>
                    <a:cubicBezTo>
                      <a:pt x="1532528" y="278885"/>
                      <a:pt x="1527036" y="273853"/>
                      <a:pt x="1527036" y="267564"/>
                    </a:cubicBezTo>
                    <a:lnTo>
                      <a:pt x="1527036" y="127934"/>
                    </a:lnTo>
                    <a:cubicBezTo>
                      <a:pt x="1527036" y="120387"/>
                      <a:pt x="1532528" y="115355"/>
                      <a:pt x="1540768" y="115355"/>
                    </a:cubicBezTo>
                    <a:close/>
                    <a:moveTo>
                      <a:pt x="524574" y="115355"/>
                    </a:moveTo>
                    <a:cubicBezTo>
                      <a:pt x="531440" y="115355"/>
                      <a:pt x="536934" y="121645"/>
                      <a:pt x="536934" y="127934"/>
                    </a:cubicBezTo>
                    <a:lnTo>
                      <a:pt x="536934" y="267564"/>
                    </a:lnTo>
                    <a:cubicBezTo>
                      <a:pt x="536934" y="273853"/>
                      <a:pt x="531440" y="278885"/>
                      <a:pt x="524574" y="278885"/>
                    </a:cubicBezTo>
                    <a:cubicBezTo>
                      <a:pt x="517708" y="278885"/>
                      <a:pt x="510841" y="273853"/>
                      <a:pt x="510841" y="267564"/>
                    </a:cubicBezTo>
                    <a:lnTo>
                      <a:pt x="510841" y="127934"/>
                    </a:lnTo>
                    <a:cubicBezTo>
                      <a:pt x="510841" y="121645"/>
                      <a:pt x="517708" y="115355"/>
                      <a:pt x="524574" y="115355"/>
                    </a:cubicBezTo>
                    <a:close/>
                    <a:moveTo>
                      <a:pt x="354294" y="93382"/>
                    </a:moveTo>
                    <a:cubicBezTo>
                      <a:pt x="361160" y="93382"/>
                      <a:pt x="366653" y="98414"/>
                      <a:pt x="366653" y="104703"/>
                    </a:cubicBezTo>
                    <a:lnTo>
                      <a:pt x="366653" y="245591"/>
                    </a:lnTo>
                    <a:cubicBezTo>
                      <a:pt x="366653" y="251880"/>
                      <a:pt x="361160" y="256912"/>
                      <a:pt x="354294" y="256912"/>
                    </a:cubicBezTo>
                    <a:cubicBezTo>
                      <a:pt x="346055" y="256912"/>
                      <a:pt x="340562" y="251880"/>
                      <a:pt x="340562" y="245591"/>
                    </a:cubicBezTo>
                    <a:lnTo>
                      <a:pt x="340562" y="104703"/>
                    </a:lnTo>
                    <a:cubicBezTo>
                      <a:pt x="340562" y="98414"/>
                      <a:pt x="346055" y="93382"/>
                      <a:pt x="354294" y="93382"/>
                    </a:cubicBezTo>
                    <a:close/>
                    <a:moveTo>
                      <a:pt x="1711048" y="87887"/>
                    </a:moveTo>
                    <a:cubicBezTo>
                      <a:pt x="1717914" y="87887"/>
                      <a:pt x="1723406" y="92919"/>
                      <a:pt x="1723406" y="99208"/>
                    </a:cubicBezTo>
                    <a:lnTo>
                      <a:pt x="1723406" y="240096"/>
                    </a:lnTo>
                    <a:cubicBezTo>
                      <a:pt x="1723406" y="246385"/>
                      <a:pt x="1717914" y="251417"/>
                      <a:pt x="1711048" y="251417"/>
                    </a:cubicBezTo>
                    <a:cubicBezTo>
                      <a:pt x="1704180" y="251417"/>
                      <a:pt x="1697314" y="246385"/>
                      <a:pt x="1697314" y="240096"/>
                    </a:cubicBezTo>
                    <a:lnTo>
                      <a:pt x="1697314" y="99208"/>
                    </a:lnTo>
                    <a:cubicBezTo>
                      <a:pt x="1697314" y="92919"/>
                      <a:pt x="1704180" y="87887"/>
                      <a:pt x="1711048" y="87887"/>
                    </a:cubicBezTo>
                    <a:close/>
                    <a:moveTo>
                      <a:pt x="182638" y="60426"/>
                    </a:moveTo>
                    <a:cubicBezTo>
                      <a:pt x="190878" y="60426"/>
                      <a:pt x="196371" y="66668"/>
                      <a:pt x="196371" y="72910"/>
                    </a:cubicBezTo>
                    <a:lnTo>
                      <a:pt x="196371" y="211482"/>
                    </a:lnTo>
                    <a:cubicBezTo>
                      <a:pt x="196371" y="217724"/>
                      <a:pt x="190878" y="223966"/>
                      <a:pt x="182638" y="223966"/>
                    </a:cubicBezTo>
                    <a:cubicBezTo>
                      <a:pt x="177144" y="223966"/>
                      <a:pt x="170278" y="217724"/>
                      <a:pt x="170278" y="211482"/>
                    </a:cubicBezTo>
                    <a:lnTo>
                      <a:pt x="170278" y="72910"/>
                    </a:lnTo>
                    <a:cubicBezTo>
                      <a:pt x="170278" y="66668"/>
                      <a:pt x="175771" y="60426"/>
                      <a:pt x="182638" y="60426"/>
                    </a:cubicBezTo>
                    <a:close/>
                    <a:moveTo>
                      <a:pt x="1881330" y="54929"/>
                    </a:moveTo>
                    <a:cubicBezTo>
                      <a:pt x="1888196" y="54929"/>
                      <a:pt x="1893688" y="59961"/>
                      <a:pt x="1893688" y="66250"/>
                    </a:cubicBezTo>
                    <a:lnTo>
                      <a:pt x="1893688" y="205880"/>
                    </a:lnTo>
                    <a:cubicBezTo>
                      <a:pt x="1893688" y="213427"/>
                      <a:pt x="1888196" y="218459"/>
                      <a:pt x="1881330" y="218459"/>
                    </a:cubicBezTo>
                    <a:cubicBezTo>
                      <a:pt x="1874464" y="218459"/>
                      <a:pt x="1868972" y="213427"/>
                      <a:pt x="1868972" y="205880"/>
                    </a:cubicBezTo>
                    <a:lnTo>
                      <a:pt x="1867598" y="66250"/>
                    </a:lnTo>
                    <a:cubicBezTo>
                      <a:pt x="1867598" y="59961"/>
                      <a:pt x="1873090" y="54929"/>
                      <a:pt x="1881330" y="54929"/>
                    </a:cubicBezTo>
                    <a:close/>
                    <a:moveTo>
                      <a:pt x="2044744" y="0"/>
                    </a:moveTo>
                    <a:cubicBezTo>
                      <a:pt x="2052984" y="0"/>
                      <a:pt x="2058476" y="5032"/>
                      <a:pt x="2058476" y="12579"/>
                    </a:cubicBezTo>
                    <a:lnTo>
                      <a:pt x="2058476" y="150951"/>
                    </a:lnTo>
                    <a:cubicBezTo>
                      <a:pt x="2058476" y="158498"/>
                      <a:pt x="2052984" y="163530"/>
                      <a:pt x="2046118" y="163530"/>
                    </a:cubicBezTo>
                    <a:cubicBezTo>
                      <a:pt x="2039252" y="163530"/>
                      <a:pt x="2032386" y="158498"/>
                      <a:pt x="2032386" y="150951"/>
                    </a:cubicBezTo>
                    <a:lnTo>
                      <a:pt x="2032386" y="12579"/>
                    </a:lnTo>
                    <a:cubicBezTo>
                      <a:pt x="2032386" y="5032"/>
                      <a:pt x="2039252" y="0"/>
                      <a:pt x="2044744" y="0"/>
                    </a:cubicBezTo>
                    <a:close/>
                    <a:moveTo>
                      <a:pt x="12359" y="0"/>
                    </a:moveTo>
                    <a:cubicBezTo>
                      <a:pt x="20598" y="0"/>
                      <a:pt x="26091" y="5032"/>
                      <a:pt x="26091" y="12579"/>
                    </a:cubicBezTo>
                    <a:lnTo>
                      <a:pt x="26091" y="152209"/>
                    </a:lnTo>
                    <a:cubicBezTo>
                      <a:pt x="26091" y="158498"/>
                      <a:pt x="20598" y="163530"/>
                      <a:pt x="13732" y="163530"/>
                    </a:cubicBezTo>
                    <a:cubicBezTo>
                      <a:pt x="5493" y="163530"/>
                      <a:pt x="0" y="158498"/>
                      <a:pt x="0" y="152209"/>
                    </a:cubicBezTo>
                    <a:lnTo>
                      <a:pt x="0" y="12579"/>
                    </a:lnTo>
                    <a:cubicBezTo>
                      <a:pt x="0" y="5032"/>
                      <a:pt x="5493" y="0"/>
                      <a:pt x="12359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268">
                <a:extLst>
                  <a:ext uri="{FF2B5EF4-FFF2-40B4-BE49-F238E27FC236}">
                    <a16:creationId xmlns:a16="http://schemas.microsoft.com/office/drawing/2014/main" id="{4ABD2B1A-8EC6-6F44-AAB5-CF6BD429A3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7260" y="12468967"/>
                <a:ext cx="2186188" cy="428450"/>
              </a:xfrm>
              <a:custGeom>
                <a:avLst/>
                <a:gdLst>
                  <a:gd name="T0" fmla="*/ 1638 w 1756"/>
                  <a:gd name="T1" fmla="*/ 85 h 343"/>
                  <a:gd name="T2" fmla="*/ 1638 w 1756"/>
                  <a:gd name="T3" fmla="*/ 85 h 343"/>
                  <a:gd name="T4" fmla="*/ 878 w 1756"/>
                  <a:gd name="T5" fmla="*/ 172 h 343"/>
                  <a:gd name="T6" fmla="*/ 878 w 1756"/>
                  <a:gd name="T7" fmla="*/ 172 h 343"/>
                  <a:gd name="T8" fmla="*/ 118 w 1756"/>
                  <a:gd name="T9" fmla="*/ 88 h 343"/>
                  <a:gd name="T10" fmla="*/ 118 w 1756"/>
                  <a:gd name="T11" fmla="*/ 88 h 343"/>
                  <a:gd name="T12" fmla="*/ 0 w 1756"/>
                  <a:gd name="T13" fmla="*/ 3 h 343"/>
                  <a:gd name="T14" fmla="*/ 1 w 1756"/>
                  <a:gd name="T15" fmla="*/ 173 h 343"/>
                  <a:gd name="T16" fmla="*/ 1 w 1756"/>
                  <a:gd name="T17" fmla="*/ 173 h 343"/>
                  <a:gd name="T18" fmla="*/ 879 w 1756"/>
                  <a:gd name="T19" fmla="*/ 341 h 343"/>
                  <a:gd name="T20" fmla="*/ 879 w 1756"/>
                  <a:gd name="T21" fmla="*/ 341 h 343"/>
                  <a:gd name="T22" fmla="*/ 1755 w 1756"/>
                  <a:gd name="T23" fmla="*/ 170 h 343"/>
                  <a:gd name="T24" fmla="*/ 1755 w 1756"/>
                  <a:gd name="T25" fmla="*/ 0 h 343"/>
                  <a:gd name="T26" fmla="*/ 1755 w 1756"/>
                  <a:gd name="T27" fmla="*/ 0 h 343"/>
                  <a:gd name="T28" fmla="*/ 1638 w 1756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3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3" y="171"/>
                      <a:pt x="878" y="172"/>
                    </a:cubicBezTo>
                    <a:lnTo>
                      <a:pt x="878" y="172"/>
                    </a:lnTo>
                    <a:cubicBezTo>
                      <a:pt x="553" y="172"/>
                      <a:pt x="270" y="138"/>
                      <a:pt x="118" y="88"/>
                    </a:cubicBezTo>
                    <a:lnTo>
                      <a:pt x="118" y="88"/>
                    </a:lnTo>
                    <a:cubicBezTo>
                      <a:pt x="44" y="63"/>
                      <a:pt x="1" y="34"/>
                      <a:pt x="0" y="3"/>
                    </a:cubicBezTo>
                    <a:lnTo>
                      <a:pt x="1" y="173"/>
                    </a:lnTo>
                    <a:lnTo>
                      <a:pt x="1" y="173"/>
                    </a:lnTo>
                    <a:cubicBezTo>
                      <a:pt x="1" y="267"/>
                      <a:pt x="394" y="342"/>
                      <a:pt x="879" y="341"/>
                    </a:cubicBezTo>
                    <a:lnTo>
                      <a:pt x="879" y="341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3" y="60"/>
                      <a:pt x="1638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269">
                <a:extLst>
                  <a:ext uri="{FF2B5EF4-FFF2-40B4-BE49-F238E27FC236}">
                    <a16:creationId xmlns:a16="http://schemas.microsoft.com/office/drawing/2014/main" id="{6A832088-087F-0F4A-B579-C53D31F66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7260" y="12468967"/>
                <a:ext cx="2186188" cy="428450"/>
              </a:xfrm>
              <a:custGeom>
                <a:avLst/>
                <a:gdLst>
                  <a:gd name="T0" fmla="*/ 1638 w 1756"/>
                  <a:gd name="T1" fmla="*/ 85 h 343"/>
                  <a:gd name="T2" fmla="*/ 1638 w 1756"/>
                  <a:gd name="T3" fmla="*/ 85 h 343"/>
                  <a:gd name="T4" fmla="*/ 878 w 1756"/>
                  <a:gd name="T5" fmla="*/ 172 h 343"/>
                  <a:gd name="T6" fmla="*/ 878 w 1756"/>
                  <a:gd name="T7" fmla="*/ 172 h 343"/>
                  <a:gd name="T8" fmla="*/ 118 w 1756"/>
                  <a:gd name="T9" fmla="*/ 88 h 343"/>
                  <a:gd name="T10" fmla="*/ 118 w 1756"/>
                  <a:gd name="T11" fmla="*/ 88 h 343"/>
                  <a:gd name="T12" fmla="*/ 0 w 1756"/>
                  <a:gd name="T13" fmla="*/ 3 h 343"/>
                  <a:gd name="T14" fmla="*/ 1 w 1756"/>
                  <a:gd name="T15" fmla="*/ 173 h 343"/>
                  <a:gd name="T16" fmla="*/ 1 w 1756"/>
                  <a:gd name="T17" fmla="*/ 173 h 343"/>
                  <a:gd name="T18" fmla="*/ 879 w 1756"/>
                  <a:gd name="T19" fmla="*/ 341 h 343"/>
                  <a:gd name="T20" fmla="*/ 879 w 1756"/>
                  <a:gd name="T21" fmla="*/ 341 h 343"/>
                  <a:gd name="T22" fmla="*/ 1755 w 1756"/>
                  <a:gd name="T23" fmla="*/ 170 h 343"/>
                  <a:gd name="T24" fmla="*/ 1755 w 1756"/>
                  <a:gd name="T25" fmla="*/ 0 h 343"/>
                  <a:gd name="T26" fmla="*/ 1755 w 1756"/>
                  <a:gd name="T27" fmla="*/ 0 h 343"/>
                  <a:gd name="T28" fmla="*/ 1638 w 1756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3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3" y="171"/>
                      <a:pt x="878" y="172"/>
                    </a:cubicBezTo>
                    <a:lnTo>
                      <a:pt x="878" y="172"/>
                    </a:lnTo>
                    <a:cubicBezTo>
                      <a:pt x="553" y="172"/>
                      <a:pt x="270" y="138"/>
                      <a:pt x="118" y="88"/>
                    </a:cubicBezTo>
                    <a:lnTo>
                      <a:pt x="118" y="88"/>
                    </a:lnTo>
                    <a:cubicBezTo>
                      <a:pt x="44" y="63"/>
                      <a:pt x="1" y="34"/>
                      <a:pt x="0" y="3"/>
                    </a:cubicBezTo>
                    <a:lnTo>
                      <a:pt x="1" y="173"/>
                    </a:lnTo>
                    <a:lnTo>
                      <a:pt x="1" y="173"/>
                    </a:lnTo>
                    <a:cubicBezTo>
                      <a:pt x="1" y="267"/>
                      <a:pt x="394" y="342"/>
                      <a:pt x="879" y="341"/>
                    </a:cubicBezTo>
                    <a:lnTo>
                      <a:pt x="879" y="341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3" y="60"/>
                      <a:pt x="1638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270">
                <a:extLst>
                  <a:ext uri="{FF2B5EF4-FFF2-40B4-BE49-F238E27FC236}">
                    <a16:creationId xmlns:a16="http://schemas.microsoft.com/office/drawing/2014/main" id="{77E8FEB6-6CB8-FD47-9B7D-FCEF7B18F2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7260" y="12260234"/>
                <a:ext cx="2186188" cy="422957"/>
              </a:xfrm>
              <a:custGeom>
                <a:avLst/>
                <a:gdLst>
                  <a:gd name="T0" fmla="*/ 878 w 1756"/>
                  <a:gd name="T1" fmla="*/ 1 h 341"/>
                  <a:gd name="T2" fmla="*/ 878 w 1756"/>
                  <a:gd name="T3" fmla="*/ 1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40 h 341"/>
                  <a:gd name="T14" fmla="*/ 878 w 1756"/>
                  <a:gd name="T15" fmla="*/ 340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5 w 1756"/>
                  <a:gd name="T21" fmla="*/ 168 h 341"/>
                  <a:gd name="T22" fmla="*/ 1755 w 1756"/>
                  <a:gd name="T23" fmla="*/ 168 h 341"/>
                  <a:gd name="T24" fmla="*/ 878 w 1756"/>
                  <a:gd name="T25" fmla="*/ 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8" y="1"/>
                    </a:moveTo>
                    <a:lnTo>
                      <a:pt x="878" y="1"/>
                    </a:lnTo>
                    <a:cubicBezTo>
                      <a:pt x="393" y="1"/>
                      <a:pt x="0" y="78"/>
                      <a:pt x="0" y="171"/>
                    </a:cubicBezTo>
                    <a:lnTo>
                      <a:pt x="0" y="171"/>
                    </a:lnTo>
                    <a:cubicBezTo>
                      <a:pt x="1" y="202"/>
                      <a:pt x="44" y="231"/>
                      <a:pt x="118" y="256"/>
                    </a:cubicBezTo>
                    <a:lnTo>
                      <a:pt x="118" y="256"/>
                    </a:lnTo>
                    <a:cubicBezTo>
                      <a:pt x="270" y="306"/>
                      <a:pt x="553" y="340"/>
                      <a:pt x="878" y="340"/>
                    </a:cubicBezTo>
                    <a:lnTo>
                      <a:pt x="878" y="340"/>
                    </a:lnTo>
                    <a:cubicBezTo>
                      <a:pt x="1203" y="339"/>
                      <a:pt x="1486" y="304"/>
                      <a:pt x="1638" y="253"/>
                    </a:cubicBezTo>
                    <a:lnTo>
                      <a:pt x="1638" y="253"/>
                    </a:lnTo>
                    <a:cubicBezTo>
                      <a:pt x="1713" y="228"/>
                      <a:pt x="1755" y="200"/>
                      <a:pt x="1755" y="168"/>
                    </a:cubicBezTo>
                    <a:lnTo>
                      <a:pt x="1755" y="168"/>
                    </a:lnTo>
                    <a:cubicBezTo>
                      <a:pt x="1755" y="75"/>
                      <a:pt x="1362" y="0"/>
                      <a:pt x="878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271">
                <a:extLst>
                  <a:ext uri="{FF2B5EF4-FFF2-40B4-BE49-F238E27FC236}">
                    <a16:creationId xmlns:a16="http://schemas.microsoft.com/office/drawing/2014/main" id="{30494C8A-5892-774A-8CE0-70638FEB60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0498" y="12370091"/>
                <a:ext cx="994220" cy="197746"/>
              </a:xfrm>
              <a:custGeom>
                <a:avLst/>
                <a:gdLst>
                  <a:gd name="T0" fmla="*/ 79 w 800"/>
                  <a:gd name="T1" fmla="*/ 104 h 159"/>
                  <a:gd name="T2" fmla="*/ 91 w 800"/>
                  <a:gd name="T3" fmla="*/ 115 h 159"/>
                  <a:gd name="T4" fmla="*/ 108 w 800"/>
                  <a:gd name="T5" fmla="*/ 125 h 159"/>
                  <a:gd name="T6" fmla="*/ 127 w 800"/>
                  <a:gd name="T7" fmla="*/ 134 h 159"/>
                  <a:gd name="T8" fmla="*/ 176 w 800"/>
                  <a:gd name="T9" fmla="*/ 148 h 159"/>
                  <a:gd name="T10" fmla="*/ 204 w 800"/>
                  <a:gd name="T11" fmla="*/ 153 h 159"/>
                  <a:gd name="T12" fmla="*/ 265 w 800"/>
                  <a:gd name="T13" fmla="*/ 157 h 159"/>
                  <a:gd name="T14" fmla="*/ 306 w 800"/>
                  <a:gd name="T15" fmla="*/ 156 h 159"/>
                  <a:gd name="T16" fmla="*/ 378 w 800"/>
                  <a:gd name="T17" fmla="*/ 144 h 159"/>
                  <a:gd name="T18" fmla="*/ 407 w 800"/>
                  <a:gd name="T19" fmla="*/ 134 h 159"/>
                  <a:gd name="T20" fmla="*/ 450 w 800"/>
                  <a:gd name="T21" fmla="*/ 110 h 159"/>
                  <a:gd name="T22" fmla="*/ 466 w 800"/>
                  <a:gd name="T23" fmla="*/ 79 h 159"/>
                  <a:gd name="T24" fmla="*/ 471 w 800"/>
                  <a:gd name="T25" fmla="*/ 69 h 159"/>
                  <a:gd name="T26" fmla="*/ 485 w 800"/>
                  <a:gd name="T27" fmla="*/ 61 h 159"/>
                  <a:gd name="T28" fmla="*/ 506 w 800"/>
                  <a:gd name="T29" fmla="*/ 56 h 159"/>
                  <a:gd name="T30" fmla="*/ 533 w 800"/>
                  <a:gd name="T31" fmla="*/ 53 h 159"/>
                  <a:gd name="T32" fmla="*/ 595 w 800"/>
                  <a:gd name="T33" fmla="*/ 69 h 159"/>
                  <a:gd name="T34" fmla="*/ 599 w 800"/>
                  <a:gd name="T35" fmla="*/ 80 h 159"/>
                  <a:gd name="T36" fmla="*/ 595 w 800"/>
                  <a:gd name="T37" fmla="*/ 90 h 159"/>
                  <a:gd name="T38" fmla="*/ 580 w 800"/>
                  <a:gd name="T39" fmla="*/ 98 h 159"/>
                  <a:gd name="T40" fmla="*/ 533 w 800"/>
                  <a:gd name="T41" fmla="*/ 106 h 159"/>
                  <a:gd name="T42" fmla="*/ 532 w 800"/>
                  <a:gd name="T43" fmla="*/ 158 h 159"/>
                  <a:gd name="T44" fmla="*/ 564 w 800"/>
                  <a:gd name="T45" fmla="*/ 158 h 159"/>
                  <a:gd name="T46" fmla="*/ 594 w 800"/>
                  <a:gd name="T47" fmla="*/ 154 h 159"/>
                  <a:gd name="T48" fmla="*/ 622 w 800"/>
                  <a:gd name="T49" fmla="*/ 150 h 159"/>
                  <a:gd name="T50" fmla="*/ 648 w 800"/>
                  <a:gd name="T51" fmla="*/ 144 h 159"/>
                  <a:gd name="T52" fmla="*/ 671 w 800"/>
                  <a:gd name="T53" fmla="*/ 136 h 159"/>
                  <a:gd name="T54" fmla="*/ 691 w 800"/>
                  <a:gd name="T55" fmla="*/ 127 h 159"/>
                  <a:gd name="T56" fmla="*/ 707 w 800"/>
                  <a:gd name="T57" fmla="*/ 118 h 159"/>
                  <a:gd name="T58" fmla="*/ 799 w 800"/>
                  <a:gd name="T59" fmla="*/ 107 h 159"/>
                  <a:gd name="T60" fmla="*/ 721 w 800"/>
                  <a:gd name="T61" fmla="*/ 54 h 159"/>
                  <a:gd name="T62" fmla="*/ 565 w 800"/>
                  <a:gd name="T63" fmla="*/ 2 h 159"/>
                  <a:gd name="T64" fmla="*/ 533 w 800"/>
                  <a:gd name="T65" fmla="*/ 1 h 159"/>
                  <a:gd name="T66" fmla="*/ 493 w 800"/>
                  <a:gd name="T67" fmla="*/ 3 h 159"/>
                  <a:gd name="T68" fmla="*/ 456 w 800"/>
                  <a:gd name="T69" fmla="*/ 7 h 159"/>
                  <a:gd name="T70" fmla="*/ 421 w 800"/>
                  <a:gd name="T71" fmla="*/ 14 h 159"/>
                  <a:gd name="T72" fmla="*/ 392 w 800"/>
                  <a:gd name="T73" fmla="*/ 23 h 159"/>
                  <a:gd name="T74" fmla="*/ 368 w 800"/>
                  <a:gd name="T75" fmla="*/ 35 h 159"/>
                  <a:gd name="T76" fmla="*/ 349 w 800"/>
                  <a:gd name="T77" fmla="*/ 49 h 159"/>
                  <a:gd name="T78" fmla="*/ 337 w 800"/>
                  <a:gd name="T79" fmla="*/ 63 h 159"/>
                  <a:gd name="T80" fmla="*/ 333 w 800"/>
                  <a:gd name="T81" fmla="*/ 79 h 159"/>
                  <a:gd name="T82" fmla="*/ 328 w 800"/>
                  <a:gd name="T83" fmla="*/ 89 h 159"/>
                  <a:gd name="T84" fmla="*/ 314 w 800"/>
                  <a:gd name="T85" fmla="*/ 97 h 159"/>
                  <a:gd name="T86" fmla="*/ 293 w 800"/>
                  <a:gd name="T87" fmla="*/ 103 h 159"/>
                  <a:gd name="T88" fmla="*/ 266 w 800"/>
                  <a:gd name="T89" fmla="*/ 104 h 159"/>
                  <a:gd name="T90" fmla="*/ 240 w 800"/>
                  <a:gd name="T91" fmla="*/ 103 h 159"/>
                  <a:gd name="T92" fmla="*/ 218 w 800"/>
                  <a:gd name="T93" fmla="*/ 97 h 159"/>
                  <a:gd name="T94" fmla="*/ 204 w 800"/>
                  <a:gd name="T95" fmla="*/ 88 h 159"/>
                  <a:gd name="T96" fmla="*/ 200 w 800"/>
                  <a:gd name="T97" fmla="*/ 78 h 159"/>
                  <a:gd name="T98" fmla="*/ 266 w 800"/>
                  <a:gd name="T99" fmla="*/ 52 h 159"/>
                  <a:gd name="T100" fmla="*/ 267 w 800"/>
                  <a:gd name="T101" fmla="*/ 0 h 159"/>
                  <a:gd name="T102" fmla="*/ 235 w 800"/>
                  <a:gd name="T103" fmla="*/ 1 h 159"/>
                  <a:gd name="T104" fmla="*/ 205 w 800"/>
                  <a:gd name="T105" fmla="*/ 4 h 159"/>
                  <a:gd name="T106" fmla="*/ 0 w 800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0" h="159">
                    <a:moveTo>
                      <a:pt x="0" y="103"/>
                    </a:moveTo>
                    <a:lnTo>
                      <a:pt x="79" y="104"/>
                    </a:lnTo>
                    <a:lnTo>
                      <a:pt x="79" y="104"/>
                    </a:lnTo>
                    <a:cubicBezTo>
                      <a:pt x="82" y="107"/>
                      <a:pt x="86" y="111"/>
                      <a:pt x="91" y="115"/>
                    </a:cubicBezTo>
                    <a:lnTo>
                      <a:pt x="91" y="115"/>
                    </a:lnTo>
                    <a:cubicBezTo>
                      <a:pt x="96" y="119"/>
                      <a:pt x="102" y="121"/>
                      <a:pt x="108" y="125"/>
                    </a:cubicBezTo>
                    <a:lnTo>
                      <a:pt x="108" y="125"/>
                    </a:lnTo>
                    <a:cubicBezTo>
                      <a:pt x="114" y="128"/>
                      <a:pt x="120" y="131"/>
                      <a:pt x="127" y="134"/>
                    </a:cubicBezTo>
                    <a:lnTo>
                      <a:pt x="127" y="134"/>
                    </a:lnTo>
                    <a:cubicBezTo>
                      <a:pt x="142" y="139"/>
                      <a:pt x="158" y="144"/>
                      <a:pt x="176" y="148"/>
                    </a:cubicBezTo>
                    <a:lnTo>
                      <a:pt x="176" y="148"/>
                    </a:lnTo>
                    <a:cubicBezTo>
                      <a:pt x="185" y="150"/>
                      <a:pt x="195" y="151"/>
                      <a:pt x="204" y="153"/>
                    </a:cubicBezTo>
                    <a:lnTo>
                      <a:pt x="204" y="153"/>
                    </a:lnTo>
                    <a:cubicBezTo>
                      <a:pt x="223" y="155"/>
                      <a:pt x="244" y="157"/>
                      <a:pt x="265" y="157"/>
                    </a:cubicBezTo>
                    <a:lnTo>
                      <a:pt x="265" y="157"/>
                    </a:lnTo>
                    <a:cubicBezTo>
                      <a:pt x="280" y="157"/>
                      <a:pt x="293" y="156"/>
                      <a:pt x="306" y="156"/>
                    </a:cubicBezTo>
                    <a:lnTo>
                      <a:pt x="306" y="156"/>
                    </a:lnTo>
                    <a:cubicBezTo>
                      <a:pt x="332" y="153"/>
                      <a:pt x="356" y="150"/>
                      <a:pt x="378" y="144"/>
                    </a:cubicBezTo>
                    <a:lnTo>
                      <a:pt x="378" y="144"/>
                    </a:lnTo>
                    <a:cubicBezTo>
                      <a:pt x="388" y="141"/>
                      <a:pt x="398" y="138"/>
                      <a:pt x="407" y="134"/>
                    </a:cubicBezTo>
                    <a:lnTo>
                      <a:pt x="407" y="134"/>
                    </a:lnTo>
                    <a:cubicBezTo>
                      <a:pt x="425" y="127"/>
                      <a:pt x="440" y="119"/>
                      <a:pt x="450" y="110"/>
                    </a:cubicBezTo>
                    <a:lnTo>
                      <a:pt x="450" y="110"/>
                    </a:lnTo>
                    <a:cubicBezTo>
                      <a:pt x="461" y="100"/>
                      <a:pt x="466" y="90"/>
                      <a:pt x="466" y="79"/>
                    </a:cubicBezTo>
                    <a:lnTo>
                      <a:pt x="466" y="79"/>
                    </a:lnTo>
                    <a:cubicBezTo>
                      <a:pt x="466" y="75"/>
                      <a:pt x="468" y="72"/>
                      <a:pt x="471" y="69"/>
                    </a:cubicBezTo>
                    <a:lnTo>
                      <a:pt x="471" y="69"/>
                    </a:lnTo>
                    <a:cubicBezTo>
                      <a:pt x="475" y="66"/>
                      <a:pt x="480" y="63"/>
                      <a:pt x="485" y="61"/>
                    </a:cubicBezTo>
                    <a:lnTo>
                      <a:pt x="485" y="61"/>
                    </a:lnTo>
                    <a:cubicBezTo>
                      <a:pt x="491" y="58"/>
                      <a:pt x="499" y="57"/>
                      <a:pt x="506" y="56"/>
                    </a:cubicBezTo>
                    <a:lnTo>
                      <a:pt x="506" y="56"/>
                    </a:lnTo>
                    <a:cubicBezTo>
                      <a:pt x="515" y="54"/>
                      <a:pt x="524" y="53"/>
                      <a:pt x="533" y="53"/>
                    </a:cubicBezTo>
                    <a:lnTo>
                      <a:pt x="533" y="53"/>
                    </a:lnTo>
                    <a:cubicBezTo>
                      <a:pt x="562" y="53"/>
                      <a:pt x="585" y="60"/>
                      <a:pt x="595" y="69"/>
                    </a:cubicBezTo>
                    <a:lnTo>
                      <a:pt x="595" y="69"/>
                    </a:lnTo>
                    <a:cubicBezTo>
                      <a:pt x="598" y="73"/>
                      <a:pt x="599" y="76"/>
                      <a:pt x="599" y="80"/>
                    </a:cubicBezTo>
                    <a:lnTo>
                      <a:pt x="599" y="80"/>
                    </a:lnTo>
                    <a:cubicBezTo>
                      <a:pt x="599" y="84"/>
                      <a:pt x="598" y="87"/>
                      <a:pt x="595" y="90"/>
                    </a:cubicBezTo>
                    <a:lnTo>
                      <a:pt x="595" y="90"/>
                    </a:lnTo>
                    <a:cubicBezTo>
                      <a:pt x="591" y="93"/>
                      <a:pt x="586" y="96"/>
                      <a:pt x="580" y="98"/>
                    </a:cubicBezTo>
                    <a:lnTo>
                      <a:pt x="580" y="98"/>
                    </a:lnTo>
                    <a:cubicBezTo>
                      <a:pt x="568" y="103"/>
                      <a:pt x="552" y="106"/>
                      <a:pt x="533" y="106"/>
                    </a:cubicBezTo>
                    <a:lnTo>
                      <a:pt x="532" y="158"/>
                    </a:lnTo>
                    <a:lnTo>
                      <a:pt x="532" y="158"/>
                    </a:lnTo>
                    <a:cubicBezTo>
                      <a:pt x="543" y="158"/>
                      <a:pt x="554" y="158"/>
                      <a:pt x="564" y="158"/>
                    </a:cubicBezTo>
                    <a:lnTo>
                      <a:pt x="564" y="158"/>
                    </a:lnTo>
                    <a:cubicBezTo>
                      <a:pt x="574" y="157"/>
                      <a:pt x="584" y="156"/>
                      <a:pt x="594" y="154"/>
                    </a:cubicBezTo>
                    <a:lnTo>
                      <a:pt x="594" y="154"/>
                    </a:lnTo>
                    <a:cubicBezTo>
                      <a:pt x="604" y="153"/>
                      <a:pt x="613" y="152"/>
                      <a:pt x="622" y="150"/>
                    </a:cubicBezTo>
                    <a:lnTo>
                      <a:pt x="622" y="150"/>
                    </a:lnTo>
                    <a:cubicBezTo>
                      <a:pt x="631" y="148"/>
                      <a:pt x="640" y="146"/>
                      <a:pt x="648" y="144"/>
                    </a:cubicBezTo>
                    <a:lnTo>
                      <a:pt x="648" y="144"/>
                    </a:lnTo>
                    <a:cubicBezTo>
                      <a:pt x="656" y="142"/>
                      <a:pt x="664" y="139"/>
                      <a:pt x="671" y="136"/>
                    </a:cubicBezTo>
                    <a:lnTo>
                      <a:pt x="671" y="136"/>
                    </a:lnTo>
                    <a:cubicBezTo>
                      <a:pt x="678" y="134"/>
                      <a:pt x="685" y="131"/>
                      <a:pt x="691" y="127"/>
                    </a:cubicBezTo>
                    <a:lnTo>
                      <a:pt x="691" y="127"/>
                    </a:lnTo>
                    <a:cubicBezTo>
                      <a:pt x="697" y="125"/>
                      <a:pt x="702" y="121"/>
                      <a:pt x="707" y="118"/>
                    </a:cubicBezTo>
                    <a:lnTo>
                      <a:pt x="707" y="118"/>
                    </a:lnTo>
                    <a:cubicBezTo>
                      <a:pt x="712" y="114"/>
                      <a:pt x="716" y="110"/>
                      <a:pt x="720" y="107"/>
                    </a:cubicBezTo>
                    <a:lnTo>
                      <a:pt x="799" y="107"/>
                    </a:lnTo>
                    <a:lnTo>
                      <a:pt x="799" y="55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6" y="28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5" y="1"/>
                      <a:pt x="544" y="1"/>
                      <a:pt x="533" y="1"/>
                    </a:cubicBezTo>
                    <a:lnTo>
                      <a:pt x="533" y="1"/>
                    </a:lnTo>
                    <a:cubicBezTo>
                      <a:pt x="519" y="1"/>
                      <a:pt x="506" y="1"/>
                      <a:pt x="493" y="3"/>
                    </a:cubicBezTo>
                    <a:lnTo>
                      <a:pt x="493" y="3"/>
                    </a:lnTo>
                    <a:cubicBezTo>
                      <a:pt x="480" y="4"/>
                      <a:pt x="468" y="5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2" y="11"/>
                      <a:pt x="421" y="14"/>
                    </a:cubicBezTo>
                    <a:lnTo>
                      <a:pt x="421" y="14"/>
                    </a:lnTo>
                    <a:cubicBezTo>
                      <a:pt x="411" y="17"/>
                      <a:pt x="401" y="20"/>
                      <a:pt x="392" y="23"/>
                    </a:cubicBezTo>
                    <a:lnTo>
                      <a:pt x="392" y="23"/>
                    </a:lnTo>
                    <a:cubicBezTo>
                      <a:pt x="383" y="27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0" y="40"/>
                      <a:pt x="354" y="44"/>
                      <a:pt x="349" y="49"/>
                    </a:cubicBezTo>
                    <a:lnTo>
                      <a:pt x="349" y="49"/>
                    </a:lnTo>
                    <a:cubicBezTo>
                      <a:pt x="344" y="53"/>
                      <a:pt x="340" y="58"/>
                      <a:pt x="337" y="63"/>
                    </a:cubicBezTo>
                    <a:lnTo>
                      <a:pt x="337" y="63"/>
                    </a:lnTo>
                    <a:cubicBezTo>
                      <a:pt x="334" y="68"/>
                      <a:pt x="333" y="73"/>
                      <a:pt x="333" y="79"/>
                    </a:cubicBezTo>
                    <a:lnTo>
                      <a:pt x="333" y="79"/>
                    </a:lnTo>
                    <a:cubicBezTo>
                      <a:pt x="333" y="82"/>
                      <a:pt x="331" y="86"/>
                      <a:pt x="328" y="89"/>
                    </a:cubicBezTo>
                    <a:lnTo>
                      <a:pt x="328" y="89"/>
                    </a:lnTo>
                    <a:cubicBezTo>
                      <a:pt x="324" y="92"/>
                      <a:pt x="319" y="95"/>
                      <a:pt x="314" y="97"/>
                    </a:cubicBezTo>
                    <a:lnTo>
                      <a:pt x="314" y="97"/>
                    </a:lnTo>
                    <a:cubicBezTo>
                      <a:pt x="308" y="99"/>
                      <a:pt x="300" y="101"/>
                      <a:pt x="293" y="103"/>
                    </a:cubicBezTo>
                    <a:lnTo>
                      <a:pt x="293" y="103"/>
                    </a:lnTo>
                    <a:cubicBezTo>
                      <a:pt x="285" y="104"/>
                      <a:pt x="275" y="104"/>
                      <a:pt x="266" y="104"/>
                    </a:cubicBezTo>
                    <a:lnTo>
                      <a:pt x="266" y="104"/>
                    </a:lnTo>
                    <a:cubicBezTo>
                      <a:pt x="257" y="104"/>
                      <a:pt x="248" y="104"/>
                      <a:pt x="240" y="103"/>
                    </a:cubicBezTo>
                    <a:lnTo>
                      <a:pt x="240" y="103"/>
                    </a:lnTo>
                    <a:cubicBezTo>
                      <a:pt x="231" y="101"/>
                      <a:pt x="225" y="99"/>
                      <a:pt x="218" y="97"/>
                    </a:cubicBezTo>
                    <a:lnTo>
                      <a:pt x="218" y="97"/>
                    </a:lnTo>
                    <a:cubicBezTo>
                      <a:pt x="212" y="95"/>
                      <a:pt x="208" y="91"/>
                      <a:pt x="204" y="88"/>
                    </a:cubicBezTo>
                    <a:lnTo>
                      <a:pt x="204" y="88"/>
                    </a:lnTo>
                    <a:cubicBezTo>
                      <a:pt x="201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8" y="52"/>
                      <a:pt x="266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6" y="0"/>
                      <a:pt x="235" y="1"/>
                    </a:cubicBezTo>
                    <a:lnTo>
                      <a:pt x="235" y="1"/>
                    </a:lnTo>
                    <a:cubicBezTo>
                      <a:pt x="225" y="1"/>
                      <a:pt x="215" y="2"/>
                      <a:pt x="205" y="4"/>
                    </a:cubicBezTo>
                    <a:lnTo>
                      <a:pt x="205" y="4"/>
                    </a:lnTo>
                    <a:cubicBezTo>
                      <a:pt x="147" y="11"/>
                      <a:pt x="100" y="28"/>
                      <a:pt x="79" y="51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013C8EFE-0CFC-7943-9732-2D2F222D48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7680" y="12567839"/>
                <a:ext cx="2063972" cy="300856"/>
              </a:xfrm>
              <a:custGeom>
                <a:avLst/>
                <a:gdLst>
                  <a:gd name="connsiteX0" fmla="*/ 1029274 w 2063972"/>
                  <a:gd name="connsiteY0" fmla="*/ 137326 h 300856"/>
                  <a:gd name="connsiteX1" fmla="*/ 1042352 w 2063972"/>
                  <a:gd name="connsiteY1" fmla="*/ 148647 h 300856"/>
                  <a:gd name="connsiteX2" fmla="*/ 1042352 w 2063972"/>
                  <a:gd name="connsiteY2" fmla="*/ 289535 h 300856"/>
                  <a:gd name="connsiteX3" fmla="*/ 1029274 w 2063972"/>
                  <a:gd name="connsiteY3" fmla="*/ 300856 h 300856"/>
                  <a:gd name="connsiteX4" fmla="*/ 1017502 w 2063972"/>
                  <a:gd name="connsiteY4" fmla="*/ 289535 h 300856"/>
                  <a:gd name="connsiteX5" fmla="*/ 1016196 w 2063972"/>
                  <a:gd name="connsiteY5" fmla="*/ 148647 h 300856"/>
                  <a:gd name="connsiteX6" fmla="*/ 1029274 w 2063972"/>
                  <a:gd name="connsiteY6" fmla="*/ 137326 h 300856"/>
                  <a:gd name="connsiteX7" fmla="*/ 1369116 w 2063972"/>
                  <a:gd name="connsiteY7" fmla="*/ 131832 h 300856"/>
                  <a:gd name="connsiteX8" fmla="*/ 1382848 w 2063972"/>
                  <a:gd name="connsiteY8" fmla="*/ 143153 h 300856"/>
                  <a:gd name="connsiteX9" fmla="*/ 1382848 w 2063972"/>
                  <a:gd name="connsiteY9" fmla="*/ 284041 h 300856"/>
                  <a:gd name="connsiteX10" fmla="*/ 1369116 w 2063972"/>
                  <a:gd name="connsiteY10" fmla="*/ 295362 h 300856"/>
                  <a:gd name="connsiteX11" fmla="*/ 1356758 w 2063972"/>
                  <a:gd name="connsiteY11" fmla="*/ 284041 h 300856"/>
                  <a:gd name="connsiteX12" fmla="*/ 1356758 w 2063972"/>
                  <a:gd name="connsiteY12" fmla="*/ 143153 h 300856"/>
                  <a:gd name="connsiteX13" fmla="*/ 1369116 w 2063972"/>
                  <a:gd name="connsiteY13" fmla="*/ 131832 h 300856"/>
                  <a:gd name="connsiteX14" fmla="*/ 1198834 w 2063972"/>
                  <a:gd name="connsiteY14" fmla="*/ 131832 h 300856"/>
                  <a:gd name="connsiteX15" fmla="*/ 1212566 w 2063972"/>
                  <a:gd name="connsiteY15" fmla="*/ 144316 h 300856"/>
                  <a:gd name="connsiteX16" fmla="*/ 1212566 w 2063972"/>
                  <a:gd name="connsiteY16" fmla="*/ 282888 h 300856"/>
                  <a:gd name="connsiteX17" fmla="*/ 1198834 w 2063972"/>
                  <a:gd name="connsiteY17" fmla="*/ 295372 h 300856"/>
                  <a:gd name="connsiteX18" fmla="*/ 1186474 w 2063972"/>
                  <a:gd name="connsiteY18" fmla="*/ 282888 h 300856"/>
                  <a:gd name="connsiteX19" fmla="*/ 1186474 w 2063972"/>
                  <a:gd name="connsiteY19" fmla="*/ 144316 h 300856"/>
                  <a:gd name="connsiteX20" fmla="*/ 1198834 w 2063972"/>
                  <a:gd name="connsiteY20" fmla="*/ 131832 h 300856"/>
                  <a:gd name="connsiteX21" fmla="*/ 865140 w 2063972"/>
                  <a:gd name="connsiteY21" fmla="*/ 131832 h 300856"/>
                  <a:gd name="connsiteX22" fmla="*/ 877498 w 2063972"/>
                  <a:gd name="connsiteY22" fmla="*/ 144411 h 300856"/>
                  <a:gd name="connsiteX23" fmla="*/ 877498 w 2063972"/>
                  <a:gd name="connsiteY23" fmla="*/ 284041 h 300856"/>
                  <a:gd name="connsiteX24" fmla="*/ 865140 w 2063972"/>
                  <a:gd name="connsiteY24" fmla="*/ 295362 h 300856"/>
                  <a:gd name="connsiteX25" fmla="*/ 851408 w 2063972"/>
                  <a:gd name="connsiteY25" fmla="*/ 284041 h 300856"/>
                  <a:gd name="connsiteX26" fmla="*/ 851408 w 2063972"/>
                  <a:gd name="connsiteY26" fmla="*/ 144411 h 300856"/>
                  <a:gd name="connsiteX27" fmla="*/ 865140 w 2063972"/>
                  <a:gd name="connsiteY27" fmla="*/ 131832 h 300856"/>
                  <a:gd name="connsiteX28" fmla="*/ 694202 w 2063972"/>
                  <a:gd name="connsiteY28" fmla="*/ 131828 h 300856"/>
                  <a:gd name="connsiteX29" fmla="*/ 705974 w 2063972"/>
                  <a:gd name="connsiteY29" fmla="*/ 142856 h 300856"/>
                  <a:gd name="connsiteX30" fmla="*/ 707282 w 2063972"/>
                  <a:gd name="connsiteY30" fmla="*/ 278871 h 300856"/>
                  <a:gd name="connsiteX31" fmla="*/ 694202 w 2063972"/>
                  <a:gd name="connsiteY31" fmla="*/ 289900 h 300856"/>
                  <a:gd name="connsiteX32" fmla="*/ 682430 w 2063972"/>
                  <a:gd name="connsiteY32" fmla="*/ 278871 h 300856"/>
                  <a:gd name="connsiteX33" fmla="*/ 681124 w 2063972"/>
                  <a:gd name="connsiteY33" fmla="*/ 142856 h 300856"/>
                  <a:gd name="connsiteX34" fmla="*/ 694202 w 2063972"/>
                  <a:gd name="connsiteY34" fmla="*/ 131828 h 300856"/>
                  <a:gd name="connsiteX35" fmla="*/ 1540768 w 2063972"/>
                  <a:gd name="connsiteY35" fmla="*/ 115355 h 300856"/>
                  <a:gd name="connsiteX36" fmla="*/ 1551756 w 2063972"/>
                  <a:gd name="connsiteY36" fmla="*/ 127934 h 300856"/>
                  <a:gd name="connsiteX37" fmla="*/ 1553128 w 2063972"/>
                  <a:gd name="connsiteY37" fmla="*/ 267564 h 300856"/>
                  <a:gd name="connsiteX38" fmla="*/ 1540768 w 2063972"/>
                  <a:gd name="connsiteY38" fmla="*/ 278885 h 300856"/>
                  <a:gd name="connsiteX39" fmla="*/ 1527036 w 2063972"/>
                  <a:gd name="connsiteY39" fmla="*/ 267564 h 300856"/>
                  <a:gd name="connsiteX40" fmla="*/ 1527036 w 2063972"/>
                  <a:gd name="connsiteY40" fmla="*/ 127934 h 300856"/>
                  <a:gd name="connsiteX41" fmla="*/ 1540768 w 2063972"/>
                  <a:gd name="connsiteY41" fmla="*/ 115355 h 300856"/>
                  <a:gd name="connsiteX42" fmla="*/ 523204 w 2063972"/>
                  <a:gd name="connsiteY42" fmla="*/ 115355 h 300856"/>
                  <a:gd name="connsiteX43" fmla="*/ 536936 w 2063972"/>
                  <a:gd name="connsiteY43" fmla="*/ 127934 h 300856"/>
                  <a:gd name="connsiteX44" fmla="*/ 536936 w 2063972"/>
                  <a:gd name="connsiteY44" fmla="*/ 267564 h 300856"/>
                  <a:gd name="connsiteX45" fmla="*/ 524577 w 2063972"/>
                  <a:gd name="connsiteY45" fmla="*/ 278885 h 300856"/>
                  <a:gd name="connsiteX46" fmla="*/ 510845 w 2063972"/>
                  <a:gd name="connsiteY46" fmla="*/ 267564 h 300856"/>
                  <a:gd name="connsiteX47" fmla="*/ 510845 w 2063972"/>
                  <a:gd name="connsiteY47" fmla="*/ 127934 h 300856"/>
                  <a:gd name="connsiteX48" fmla="*/ 523204 w 2063972"/>
                  <a:gd name="connsiteY48" fmla="*/ 115355 h 300856"/>
                  <a:gd name="connsiteX49" fmla="*/ 1709678 w 2063972"/>
                  <a:gd name="connsiteY49" fmla="*/ 93381 h 300856"/>
                  <a:gd name="connsiteX50" fmla="*/ 1723410 w 2063972"/>
                  <a:gd name="connsiteY50" fmla="*/ 104702 h 300856"/>
                  <a:gd name="connsiteX51" fmla="*/ 1723410 w 2063972"/>
                  <a:gd name="connsiteY51" fmla="*/ 245590 h 300856"/>
                  <a:gd name="connsiteX52" fmla="*/ 1711052 w 2063972"/>
                  <a:gd name="connsiteY52" fmla="*/ 256911 h 300856"/>
                  <a:gd name="connsiteX53" fmla="*/ 1697320 w 2063972"/>
                  <a:gd name="connsiteY53" fmla="*/ 245590 h 300856"/>
                  <a:gd name="connsiteX54" fmla="*/ 1697320 w 2063972"/>
                  <a:gd name="connsiteY54" fmla="*/ 104702 h 300856"/>
                  <a:gd name="connsiteX55" fmla="*/ 1709678 w 2063972"/>
                  <a:gd name="connsiteY55" fmla="*/ 93381 h 300856"/>
                  <a:gd name="connsiteX56" fmla="*/ 354296 w 2063972"/>
                  <a:gd name="connsiteY56" fmla="*/ 93381 h 300856"/>
                  <a:gd name="connsiteX57" fmla="*/ 366656 w 2063972"/>
                  <a:gd name="connsiteY57" fmla="*/ 104702 h 300856"/>
                  <a:gd name="connsiteX58" fmla="*/ 366656 w 2063972"/>
                  <a:gd name="connsiteY58" fmla="*/ 245590 h 300856"/>
                  <a:gd name="connsiteX59" fmla="*/ 354296 w 2063972"/>
                  <a:gd name="connsiteY59" fmla="*/ 256911 h 300856"/>
                  <a:gd name="connsiteX60" fmla="*/ 340563 w 2063972"/>
                  <a:gd name="connsiteY60" fmla="*/ 245590 h 300856"/>
                  <a:gd name="connsiteX61" fmla="*/ 340563 w 2063972"/>
                  <a:gd name="connsiteY61" fmla="*/ 104702 h 300856"/>
                  <a:gd name="connsiteX62" fmla="*/ 354296 w 2063972"/>
                  <a:gd name="connsiteY62" fmla="*/ 93381 h 300856"/>
                  <a:gd name="connsiteX63" fmla="*/ 182643 w 2063972"/>
                  <a:gd name="connsiteY63" fmla="*/ 65916 h 300856"/>
                  <a:gd name="connsiteX64" fmla="*/ 196375 w 2063972"/>
                  <a:gd name="connsiteY64" fmla="*/ 77237 h 300856"/>
                  <a:gd name="connsiteX65" fmla="*/ 196375 w 2063972"/>
                  <a:gd name="connsiteY65" fmla="*/ 216867 h 300856"/>
                  <a:gd name="connsiteX66" fmla="*/ 182643 w 2063972"/>
                  <a:gd name="connsiteY66" fmla="*/ 229446 h 300856"/>
                  <a:gd name="connsiteX67" fmla="*/ 170284 w 2063972"/>
                  <a:gd name="connsiteY67" fmla="*/ 216867 h 300856"/>
                  <a:gd name="connsiteX68" fmla="*/ 170284 w 2063972"/>
                  <a:gd name="connsiteY68" fmla="*/ 77237 h 300856"/>
                  <a:gd name="connsiteX69" fmla="*/ 182643 w 2063972"/>
                  <a:gd name="connsiteY69" fmla="*/ 65916 h 300856"/>
                  <a:gd name="connsiteX70" fmla="*/ 1881332 w 2063972"/>
                  <a:gd name="connsiteY70" fmla="*/ 54929 h 300856"/>
                  <a:gd name="connsiteX71" fmla="*/ 1893692 w 2063972"/>
                  <a:gd name="connsiteY71" fmla="*/ 66250 h 300856"/>
                  <a:gd name="connsiteX72" fmla="*/ 1893692 w 2063972"/>
                  <a:gd name="connsiteY72" fmla="*/ 205880 h 300856"/>
                  <a:gd name="connsiteX73" fmla="*/ 1881332 w 2063972"/>
                  <a:gd name="connsiteY73" fmla="*/ 218459 h 300856"/>
                  <a:gd name="connsiteX74" fmla="*/ 1867600 w 2063972"/>
                  <a:gd name="connsiteY74" fmla="*/ 205880 h 300856"/>
                  <a:gd name="connsiteX75" fmla="*/ 1867600 w 2063972"/>
                  <a:gd name="connsiteY75" fmla="*/ 66250 h 300856"/>
                  <a:gd name="connsiteX76" fmla="*/ 1881332 w 2063972"/>
                  <a:gd name="connsiteY76" fmla="*/ 54929 h 300856"/>
                  <a:gd name="connsiteX77" fmla="*/ 12360 w 2063972"/>
                  <a:gd name="connsiteY77" fmla="*/ 5496 h 300856"/>
                  <a:gd name="connsiteX78" fmla="*/ 26093 w 2063972"/>
                  <a:gd name="connsiteY78" fmla="*/ 17980 h 300856"/>
                  <a:gd name="connsiteX79" fmla="*/ 26093 w 2063972"/>
                  <a:gd name="connsiteY79" fmla="*/ 156552 h 300856"/>
                  <a:gd name="connsiteX80" fmla="*/ 12360 w 2063972"/>
                  <a:gd name="connsiteY80" fmla="*/ 169036 h 300856"/>
                  <a:gd name="connsiteX81" fmla="*/ 0 w 2063972"/>
                  <a:gd name="connsiteY81" fmla="*/ 156552 h 300856"/>
                  <a:gd name="connsiteX82" fmla="*/ 0 w 2063972"/>
                  <a:gd name="connsiteY82" fmla="*/ 17980 h 300856"/>
                  <a:gd name="connsiteX83" fmla="*/ 12360 w 2063972"/>
                  <a:gd name="connsiteY83" fmla="*/ 5496 h 300856"/>
                  <a:gd name="connsiteX84" fmla="*/ 2050240 w 2063972"/>
                  <a:gd name="connsiteY84" fmla="*/ 0 h 300856"/>
                  <a:gd name="connsiteX85" fmla="*/ 2051612 w 2063972"/>
                  <a:gd name="connsiteY85" fmla="*/ 0 h 300856"/>
                  <a:gd name="connsiteX86" fmla="*/ 2063972 w 2063972"/>
                  <a:gd name="connsiteY86" fmla="*/ 11321 h 300856"/>
                  <a:gd name="connsiteX87" fmla="*/ 2063972 w 2063972"/>
                  <a:gd name="connsiteY87" fmla="*/ 150951 h 300856"/>
                  <a:gd name="connsiteX88" fmla="*/ 2051612 w 2063972"/>
                  <a:gd name="connsiteY88" fmla="*/ 163530 h 300856"/>
                  <a:gd name="connsiteX89" fmla="*/ 2037880 w 2063972"/>
                  <a:gd name="connsiteY89" fmla="*/ 150951 h 300856"/>
                  <a:gd name="connsiteX90" fmla="*/ 2037880 w 2063972"/>
                  <a:gd name="connsiteY90" fmla="*/ 11321 h 300856"/>
                  <a:gd name="connsiteX91" fmla="*/ 2050240 w 2063972"/>
                  <a:gd name="connsiteY91" fmla="*/ 0 h 30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063972" h="300856">
                    <a:moveTo>
                      <a:pt x="1029274" y="137326"/>
                    </a:moveTo>
                    <a:cubicBezTo>
                      <a:pt x="1035812" y="137326"/>
                      <a:pt x="1042352" y="143616"/>
                      <a:pt x="1042352" y="148647"/>
                    </a:cubicBezTo>
                    <a:lnTo>
                      <a:pt x="1042352" y="289535"/>
                    </a:lnTo>
                    <a:cubicBezTo>
                      <a:pt x="1042352" y="295824"/>
                      <a:pt x="1035812" y="300856"/>
                      <a:pt x="1029274" y="300856"/>
                    </a:cubicBezTo>
                    <a:cubicBezTo>
                      <a:pt x="1022734" y="300856"/>
                      <a:pt x="1017502" y="295824"/>
                      <a:pt x="1017502" y="289535"/>
                    </a:cubicBezTo>
                    <a:lnTo>
                      <a:pt x="1016196" y="148647"/>
                    </a:lnTo>
                    <a:cubicBezTo>
                      <a:pt x="1016196" y="143616"/>
                      <a:pt x="1021426" y="137326"/>
                      <a:pt x="1029274" y="137326"/>
                    </a:cubicBezTo>
                    <a:close/>
                    <a:moveTo>
                      <a:pt x="1369116" y="131832"/>
                    </a:moveTo>
                    <a:cubicBezTo>
                      <a:pt x="1377356" y="131832"/>
                      <a:pt x="1382848" y="136864"/>
                      <a:pt x="1382848" y="143153"/>
                    </a:cubicBezTo>
                    <a:lnTo>
                      <a:pt x="1382848" y="284041"/>
                    </a:lnTo>
                    <a:cubicBezTo>
                      <a:pt x="1382848" y="289072"/>
                      <a:pt x="1377356" y="295362"/>
                      <a:pt x="1369116" y="295362"/>
                    </a:cubicBezTo>
                    <a:cubicBezTo>
                      <a:pt x="1362250" y="295362"/>
                      <a:pt x="1356758" y="289072"/>
                      <a:pt x="1356758" y="284041"/>
                    </a:cubicBezTo>
                    <a:lnTo>
                      <a:pt x="1356758" y="143153"/>
                    </a:lnTo>
                    <a:cubicBezTo>
                      <a:pt x="1356758" y="136864"/>
                      <a:pt x="1362250" y="131832"/>
                      <a:pt x="1369116" y="131832"/>
                    </a:cubicBezTo>
                    <a:close/>
                    <a:moveTo>
                      <a:pt x="1198834" y="131832"/>
                    </a:moveTo>
                    <a:cubicBezTo>
                      <a:pt x="1205700" y="131832"/>
                      <a:pt x="1212566" y="138074"/>
                      <a:pt x="1212566" y="144316"/>
                    </a:cubicBezTo>
                    <a:lnTo>
                      <a:pt x="1212566" y="282888"/>
                    </a:lnTo>
                    <a:cubicBezTo>
                      <a:pt x="1212566" y="289130"/>
                      <a:pt x="1205700" y="295372"/>
                      <a:pt x="1198834" y="295372"/>
                    </a:cubicBezTo>
                    <a:cubicBezTo>
                      <a:pt x="1191968" y="295372"/>
                      <a:pt x="1186474" y="289130"/>
                      <a:pt x="1186474" y="282888"/>
                    </a:cubicBezTo>
                    <a:lnTo>
                      <a:pt x="1186474" y="144316"/>
                    </a:lnTo>
                    <a:cubicBezTo>
                      <a:pt x="1186474" y="138074"/>
                      <a:pt x="1191968" y="131832"/>
                      <a:pt x="1198834" y="131832"/>
                    </a:cubicBezTo>
                    <a:close/>
                    <a:moveTo>
                      <a:pt x="865140" y="131832"/>
                    </a:moveTo>
                    <a:cubicBezTo>
                      <a:pt x="872004" y="131832"/>
                      <a:pt x="877498" y="138122"/>
                      <a:pt x="877498" y="144411"/>
                    </a:cubicBezTo>
                    <a:lnTo>
                      <a:pt x="877498" y="284041"/>
                    </a:lnTo>
                    <a:cubicBezTo>
                      <a:pt x="877498" y="290330"/>
                      <a:pt x="872004" y="295362"/>
                      <a:pt x="865140" y="295362"/>
                    </a:cubicBezTo>
                    <a:cubicBezTo>
                      <a:pt x="858272" y="295362"/>
                      <a:pt x="851408" y="290330"/>
                      <a:pt x="851408" y="284041"/>
                    </a:cubicBezTo>
                    <a:lnTo>
                      <a:pt x="851408" y="144411"/>
                    </a:lnTo>
                    <a:cubicBezTo>
                      <a:pt x="851408" y="138122"/>
                      <a:pt x="858272" y="131832"/>
                      <a:pt x="865140" y="131832"/>
                    </a:cubicBezTo>
                    <a:close/>
                    <a:moveTo>
                      <a:pt x="694202" y="131828"/>
                    </a:moveTo>
                    <a:cubicBezTo>
                      <a:pt x="700742" y="131828"/>
                      <a:pt x="705974" y="136729"/>
                      <a:pt x="705974" y="142856"/>
                    </a:cubicBezTo>
                    <a:lnTo>
                      <a:pt x="707282" y="278871"/>
                    </a:lnTo>
                    <a:cubicBezTo>
                      <a:pt x="707282" y="284998"/>
                      <a:pt x="700742" y="289900"/>
                      <a:pt x="694202" y="289900"/>
                    </a:cubicBezTo>
                    <a:cubicBezTo>
                      <a:pt x="687662" y="289900"/>
                      <a:pt x="682430" y="284998"/>
                      <a:pt x="682430" y="278871"/>
                    </a:cubicBezTo>
                    <a:lnTo>
                      <a:pt x="681124" y="142856"/>
                    </a:lnTo>
                    <a:cubicBezTo>
                      <a:pt x="681124" y="136729"/>
                      <a:pt x="686354" y="131828"/>
                      <a:pt x="694202" y="131828"/>
                    </a:cubicBezTo>
                    <a:close/>
                    <a:moveTo>
                      <a:pt x="1540768" y="115355"/>
                    </a:moveTo>
                    <a:cubicBezTo>
                      <a:pt x="1546262" y="115355"/>
                      <a:pt x="1551756" y="120387"/>
                      <a:pt x="1551756" y="127934"/>
                    </a:cubicBezTo>
                    <a:lnTo>
                      <a:pt x="1553128" y="267564"/>
                    </a:lnTo>
                    <a:cubicBezTo>
                      <a:pt x="1553128" y="273853"/>
                      <a:pt x="1547636" y="278885"/>
                      <a:pt x="1540768" y="278885"/>
                    </a:cubicBezTo>
                    <a:cubicBezTo>
                      <a:pt x="1532530" y="278885"/>
                      <a:pt x="1527036" y="273853"/>
                      <a:pt x="1527036" y="267564"/>
                    </a:cubicBezTo>
                    <a:lnTo>
                      <a:pt x="1527036" y="127934"/>
                    </a:lnTo>
                    <a:cubicBezTo>
                      <a:pt x="1527036" y="120387"/>
                      <a:pt x="1532530" y="115355"/>
                      <a:pt x="1540768" y="115355"/>
                    </a:cubicBezTo>
                    <a:close/>
                    <a:moveTo>
                      <a:pt x="523204" y="115355"/>
                    </a:moveTo>
                    <a:cubicBezTo>
                      <a:pt x="531443" y="115355"/>
                      <a:pt x="536936" y="120387"/>
                      <a:pt x="536936" y="127934"/>
                    </a:cubicBezTo>
                    <a:lnTo>
                      <a:pt x="536936" y="267564"/>
                    </a:lnTo>
                    <a:cubicBezTo>
                      <a:pt x="536936" y="273853"/>
                      <a:pt x="531443" y="278885"/>
                      <a:pt x="524577" y="278885"/>
                    </a:cubicBezTo>
                    <a:cubicBezTo>
                      <a:pt x="516338" y="278885"/>
                      <a:pt x="510845" y="273853"/>
                      <a:pt x="510845" y="267564"/>
                    </a:cubicBezTo>
                    <a:lnTo>
                      <a:pt x="510845" y="127934"/>
                    </a:lnTo>
                    <a:cubicBezTo>
                      <a:pt x="510845" y="120387"/>
                      <a:pt x="516338" y="115355"/>
                      <a:pt x="523204" y="115355"/>
                    </a:cubicBezTo>
                    <a:close/>
                    <a:moveTo>
                      <a:pt x="1709678" y="93381"/>
                    </a:moveTo>
                    <a:cubicBezTo>
                      <a:pt x="1717918" y="93381"/>
                      <a:pt x="1723410" y="98413"/>
                      <a:pt x="1723410" y="104702"/>
                    </a:cubicBezTo>
                    <a:lnTo>
                      <a:pt x="1723410" y="245590"/>
                    </a:lnTo>
                    <a:cubicBezTo>
                      <a:pt x="1723410" y="250621"/>
                      <a:pt x="1717918" y="256911"/>
                      <a:pt x="1711052" y="256911"/>
                    </a:cubicBezTo>
                    <a:cubicBezTo>
                      <a:pt x="1702812" y="256911"/>
                      <a:pt x="1697320" y="250621"/>
                      <a:pt x="1697320" y="245590"/>
                    </a:cubicBezTo>
                    <a:lnTo>
                      <a:pt x="1697320" y="104702"/>
                    </a:lnTo>
                    <a:cubicBezTo>
                      <a:pt x="1697320" y="98413"/>
                      <a:pt x="1702812" y="93381"/>
                      <a:pt x="1709678" y="93381"/>
                    </a:cubicBezTo>
                    <a:close/>
                    <a:moveTo>
                      <a:pt x="354296" y="93381"/>
                    </a:moveTo>
                    <a:cubicBezTo>
                      <a:pt x="361162" y="93381"/>
                      <a:pt x="366656" y="99671"/>
                      <a:pt x="366656" y="104702"/>
                    </a:cubicBezTo>
                    <a:lnTo>
                      <a:pt x="366656" y="245590"/>
                    </a:lnTo>
                    <a:cubicBezTo>
                      <a:pt x="366656" y="251879"/>
                      <a:pt x="361162" y="256911"/>
                      <a:pt x="354296" y="256911"/>
                    </a:cubicBezTo>
                    <a:cubicBezTo>
                      <a:pt x="346056" y="256911"/>
                      <a:pt x="340563" y="251879"/>
                      <a:pt x="340563" y="245590"/>
                    </a:cubicBezTo>
                    <a:lnTo>
                      <a:pt x="340563" y="104702"/>
                    </a:lnTo>
                    <a:cubicBezTo>
                      <a:pt x="340563" y="99671"/>
                      <a:pt x="346056" y="93381"/>
                      <a:pt x="354296" y="93381"/>
                    </a:cubicBezTo>
                    <a:close/>
                    <a:moveTo>
                      <a:pt x="182643" y="65916"/>
                    </a:moveTo>
                    <a:cubicBezTo>
                      <a:pt x="190882" y="65916"/>
                      <a:pt x="196375" y="70948"/>
                      <a:pt x="196375" y="77237"/>
                    </a:cubicBezTo>
                    <a:lnTo>
                      <a:pt x="196375" y="216867"/>
                    </a:lnTo>
                    <a:cubicBezTo>
                      <a:pt x="196375" y="223156"/>
                      <a:pt x="190882" y="229446"/>
                      <a:pt x="182643" y="229446"/>
                    </a:cubicBezTo>
                    <a:cubicBezTo>
                      <a:pt x="175777" y="229446"/>
                      <a:pt x="170284" y="223156"/>
                      <a:pt x="170284" y="216867"/>
                    </a:cubicBezTo>
                    <a:lnTo>
                      <a:pt x="170284" y="77237"/>
                    </a:lnTo>
                    <a:cubicBezTo>
                      <a:pt x="170284" y="70948"/>
                      <a:pt x="175777" y="65916"/>
                      <a:pt x="182643" y="65916"/>
                    </a:cubicBezTo>
                    <a:close/>
                    <a:moveTo>
                      <a:pt x="1881332" y="54929"/>
                    </a:moveTo>
                    <a:cubicBezTo>
                      <a:pt x="1888198" y="54929"/>
                      <a:pt x="1893692" y="59961"/>
                      <a:pt x="1893692" y="66250"/>
                    </a:cubicBezTo>
                    <a:lnTo>
                      <a:pt x="1893692" y="205880"/>
                    </a:lnTo>
                    <a:cubicBezTo>
                      <a:pt x="1893692" y="213427"/>
                      <a:pt x="1888198" y="218459"/>
                      <a:pt x="1881332" y="218459"/>
                    </a:cubicBezTo>
                    <a:cubicBezTo>
                      <a:pt x="1874466" y="218459"/>
                      <a:pt x="1867600" y="213427"/>
                      <a:pt x="1867600" y="205880"/>
                    </a:cubicBezTo>
                    <a:lnTo>
                      <a:pt x="1867600" y="66250"/>
                    </a:lnTo>
                    <a:cubicBezTo>
                      <a:pt x="1867600" y="59961"/>
                      <a:pt x="1873092" y="54929"/>
                      <a:pt x="1881332" y="54929"/>
                    </a:cubicBezTo>
                    <a:close/>
                    <a:moveTo>
                      <a:pt x="12360" y="5496"/>
                    </a:moveTo>
                    <a:cubicBezTo>
                      <a:pt x="19226" y="5496"/>
                      <a:pt x="26093" y="11738"/>
                      <a:pt x="26093" y="17980"/>
                    </a:cubicBezTo>
                    <a:lnTo>
                      <a:pt x="26093" y="156552"/>
                    </a:lnTo>
                    <a:cubicBezTo>
                      <a:pt x="26093" y="162794"/>
                      <a:pt x="19226" y="169036"/>
                      <a:pt x="12360" y="169036"/>
                    </a:cubicBezTo>
                    <a:cubicBezTo>
                      <a:pt x="5493" y="169036"/>
                      <a:pt x="0" y="162794"/>
                      <a:pt x="0" y="156552"/>
                    </a:cubicBezTo>
                    <a:lnTo>
                      <a:pt x="0" y="17980"/>
                    </a:lnTo>
                    <a:cubicBezTo>
                      <a:pt x="0" y="11738"/>
                      <a:pt x="5493" y="5496"/>
                      <a:pt x="12360" y="5496"/>
                    </a:cubicBezTo>
                    <a:close/>
                    <a:moveTo>
                      <a:pt x="2050240" y="0"/>
                    </a:moveTo>
                    <a:lnTo>
                      <a:pt x="2051612" y="0"/>
                    </a:lnTo>
                    <a:cubicBezTo>
                      <a:pt x="2058480" y="0"/>
                      <a:pt x="2063972" y="5032"/>
                      <a:pt x="2063972" y="11321"/>
                    </a:cubicBezTo>
                    <a:lnTo>
                      <a:pt x="2063972" y="150951"/>
                    </a:lnTo>
                    <a:cubicBezTo>
                      <a:pt x="2063972" y="158498"/>
                      <a:pt x="2058480" y="163530"/>
                      <a:pt x="2051612" y="163530"/>
                    </a:cubicBezTo>
                    <a:cubicBezTo>
                      <a:pt x="2044748" y="163530"/>
                      <a:pt x="2037880" y="158498"/>
                      <a:pt x="2037880" y="150951"/>
                    </a:cubicBezTo>
                    <a:lnTo>
                      <a:pt x="2037880" y="11321"/>
                    </a:lnTo>
                    <a:cubicBezTo>
                      <a:pt x="2037880" y="5032"/>
                      <a:pt x="2044748" y="0"/>
                      <a:pt x="2050240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285">
                <a:extLst>
                  <a:ext uri="{FF2B5EF4-FFF2-40B4-BE49-F238E27FC236}">
                    <a16:creationId xmlns:a16="http://schemas.microsoft.com/office/drawing/2014/main" id="{B985F81F-A8CC-1941-A4E3-7BA2B7D35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0360" y="12249250"/>
                <a:ext cx="2186188" cy="428450"/>
              </a:xfrm>
              <a:custGeom>
                <a:avLst/>
                <a:gdLst>
                  <a:gd name="T0" fmla="*/ 1638 w 1756"/>
                  <a:gd name="T1" fmla="*/ 85 h 342"/>
                  <a:gd name="T2" fmla="*/ 1638 w 1756"/>
                  <a:gd name="T3" fmla="*/ 85 h 342"/>
                  <a:gd name="T4" fmla="*/ 878 w 1756"/>
                  <a:gd name="T5" fmla="*/ 171 h 342"/>
                  <a:gd name="T6" fmla="*/ 878 w 1756"/>
                  <a:gd name="T7" fmla="*/ 171 h 342"/>
                  <a:gd name="T8" fmla="*/ 118 w 1756"/>
                  <a:gd name="T9" fmla="*/ 88 h 342"/>
                  <a:gd name="T10" fmla="*/ 118 w 1756"/>
                  <a:gd name="T11" fmla="*/ 88 h 342"/>
                  <a:gd name="T12" fmla="*/ 0 w 1756"/>
                  <a:gd name="T13" fmla="*/ 3 h 342"/>
                  <a:gd name="T14" fmla="*/ 1 w 1756"/>
                  <a:gd name="T15" fmla="*/ 172 h 342"/>
                  <a:gd name="T16" fmla="*/ 1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70 h 342"/>
                  <a:gd name="T24" fmla="*/ 1755 w 1756"/>
                  <a:gd name="T25" fmla="*/ 0 h 342"/>
                  <a:gd name="T26" fmla="*/ 1755 w 1756"/>
                  <a:gd name="T27" fmla="*/ 0 h 342"/>
                  <a:gd name="T28" fmla="*/ 1638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2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70" y="138"/>
                      <a:pt x="118" y="88"/>
                    </a:cubicBezTo>
                    <a:lnTo>
                      <a:pt x="118" y="88"/>
                    </a:lnTo>
                    <a:cubicBezTo>
                      <a:pt x="44" y="63"/>
                      <a:pt x="1" y="34"/>
                      <a:pt x="0" y="3"/>
                    </a:cubicBezTo>
                    <a:lnTo>
                      <a:pt x="1" y="172"/>
                    </a:lnTo>
                    <a:lnTo>
                      <a:pt x="1" y="172"/>
                    </a:lnTo>
                    <a:cubicBezTo>
                      <a:pt x="1" y="266"/>
                      <a:pt x="394" y="341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286">
                <a:extLst>
                  <a:ext uri="{FF2B5EF4-FFF2-40B4-BE49-F238E27FC236}">
                    <a16:creationId xmlns:a16="http://schemas.microsoft.com/office/drawing/2014/main" id="{EAF4F5D7-72DB-7846-8F55-E2C2CB3B0B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0360" y="12249250"/>
                <a:ext cx="2186188" cy="428450"/>
              </a:xfrm>
              <a:custGeom>
                <a:avLst/>
                <a:gdLst>
                  <a:gd name="T0" fmla="*/ 1638 w 1756"/>
                  <a:gd name="T1" fmla="*/ 85 h 342"/>
                  <a:gd name="T2" fmla="*/ 1638 w 1756"/>
                  <a:gd name="T3" fmla="*/ 85 h 342"/>
                  <a:gd name="T4" fmla="*/ 878 w 1756"/>
                  <a:gd name="T5" fmla="*/ 171 h 342"/>
                  <a:gd name="T6" fmla="*/ 878 w 1756"/>
                  <a:gd name="T7" fmla="*/ 171 h 342"/>
                  <a:gd name="T8" fmla="*/ 118 w 1756"/>
                  <a:gd name="T9" fmla="*/ 88 h 342"/>
                  <a:gd name="T10" fmla="*/ 118 w 1756"/>
                  <a:gd name="T11" fmla="*/ 88 h 342"/>
                  <a:gd name="T12" fmla="*/ 0 w 1756"/>
                  <a:gd name="T13" fmla="*/ 3 h 342"/>
                  <a:gd name="T14" fmla="*/ 1 w 1756"/>
                  <a:gd name="T15" fmla="*/ 172 h 342"/>
                  <a:gd name="T16" fmla="*/ 1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70 h 342"/>
                  <a:gd name="T24" fmla="*/ 1755 w 1756"/>
                  <a:gd name="T25" fmla="*/ 0 h 342"/>
                  <a:gd name="T26" fmla="*/ 1755 w 1756"/>
                  <a:gd name="T27" fmla="*/ 0 h 342"/>
                  <a:gd name="T28" fmla="*/ 1638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2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70" y="138"/>
                      <a:pt x="118" y="88"/>
                    </a:cubicBezTo>
                    <a:lnTo>
                      <a:pt x="118" y="88"/>
                    </a:lnTo>
                    <a:cubicBezTo>
                      <a:pt x="44" y="63"/>
                      <a:pt x="1" y="34"/>
                      <a:pt x="0" y="3"/>
                    </a:cubicBezTo>
                    <a:lnTo>
                      <a:pt x="1" y="172"/>
                    </a:lnTo>
                    <a:lnTo>
                      <a:pt x="1" y="172"/>
                    </a:lnTo>
                    <a:cubicBezTo>
                      <a:pt x="1" y="266"/>
                      <a:pt x="394" y="341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287">
                <a:extLst>
                  <a:ext uri="{FF2B5EF4-FFF2-40B4-BE49-F238E27FC236}">
                    <a16:creationId xmlns:a16="http://schemas.microsoft.com/office/drawing/2014/main" id="{1A609912-04A7-8D41-A64A-16F837A1AA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50360" y="12040515"/>
                <a:ext cx="2186188" cy="422957"/>
              </a:xfrm>
              <a:custGeom>
                <a:avLst/>
                <a:gdLst>
                  <a:gd name="T0" fmla="*/ 878 w 1756"/>
                  <a:gd name="T1" fmla="*/ 0 h 341"/>
                  <a:gd name="T2" fmla="*/ 878 w 1756"/>
                  <a:gd name="T3" fmla="*/ 0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39 h 341"/>
                  <a:gd name="T14" fmla="*/ 878 w 1756"/>
                  <a:gd name="T15" fmla="*/ 339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5 w 1756"/>
                  <a:gd name="T21" fmla="*/ 168 h 341"/>
                  <a:gd name="T22" fmla="*/ 1755 w 1756"/>
                  <a:gd name="T23" fmla="*/ 168 h 341"/>
                  <a:gd name="T24" fmla="*/ 878 w 1756"/>
                  <a:gd name="T2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8" y="0"/>
                    </a:moveTo>
                    <a:lnTo>
                      <a:pt x="878" y="0"/>
                    </a:lnTo>
                    <a:cubicBezTo>
                      <a:pt x="393" y="1"/>
                      <a:pt x="0" y="77"/>
                      <a:pt x="0" y="171"/>
                    </a:cubicBezTo>
                    <a:lnTo>
                      <a:pt x="0" y="171"/>
                    </a:lnTo>
                    <a:cubicBezTo>
                      <a:pt x="1" y="202"/>
                      <a:pt x="44" y="231"/>
                      <a:pt x="118" y="256"/>
                    </a:cubicBezTo>
                    <a:lnTo>
                      <a:pt x="118" y="256"/>
                    </a:lnTo>
                    <a:cubicBezTo>
                      <a:pt x="270" y="306"/>
                      <a:pt x="553" y="340"/>
                      <a:pt x="878" y="339"/>
                    </a:cubicBezTo>
                    <a:lnTo>
                      <a:pt x="878" y="339"/>
                    </a:lnTo>
                    <a:cubicBezTo>
                      <a:pt x="1202" y="338"/>
                      <a:pt x="1486" y="304"/>
                      <a:pt x="1638" y="253"/>
                    </a:cubicBezTo>
                    <a:lnTo>
                      <a:pt x="1638" y="253"/>
                    </a:lnTo>
                    <a:cubicBezTo>
                      <a:pt x="1712" y="228"/>
                      <a:pt x="1755" y="199"/>
                      <a:pt x="1755" y="168"/>
                    </a:cubicBezTo>
                    <a:lnTo>
                      <a:pt x="1755" y="168"/>
                    </a:lnTo>
                    <a:cubicBezTo>
                      <a:pt x="1755" y="75"/>
                      <a:pt x="1362" y="0"/>
                      <a:pt x="8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288">
                <a:extLst>
                  <a:ext uri="{FF2B5EF4-FFF2-40B4-BE49-F238E27FC236}">
                    <a16:creationId xmlns:a16="http://schemas.microsoft.com/office/drawing/2014/main" id="{748C7624-E032-8A46-A4C3-41D6199B7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3598" y="12150374"/>
                <a:ext cx="999714" cy="197746"/>
              </a:xfrm>
              <a:custGeom>
                <a:avLst/>
                <a:gdLst>
                  <a:gd name="T0" fmla="*/ 79 w 801"/>
                  <a:gd name="T1" fmla="*/ 103 h 159"/>
                  <a:gd name="T2" fmla="*/ 92 w 801"/>
                  <a:gd name="T3" fmla="*/ 115 h 159"/>
                  <a:gd name="T4" fmla="*/ 109 w 801"/>
                  <a:gd name="T5" fmla="*/ 124 h 159"/>
                  <a:gd name="T6" fmla="*/ 128 w 801"/>
                  <a:gd name="T7" fmla="*/ 134 h 159"/>
                  <a:gd name="T8" fmla="*/ 177 w 801"/>
                  <a:gd name="T9" fmla="*/ 148 h 159"/>
                  <a:gd name="T10" fmla="*/ 205 w 801"/>
                  <a:gd name="T11" fmla="*/ 152 h 159"/>
                  <a:gd name="T12" fmla="*/ 266 w 801"/>
                  <a:gd name="T13" fmla="*/ 157 h 159"/>
                  <a:gd name="T14" fmla="*/ 307 w 801"/>
                  <a:gd name="T15" fmla="*/ 155 h 159"/>
                  <a:gd name="T16" fmla="*/ 378 w 801"/>
                  <a:gd name="T17" fmla="*/ 143 h 159"/>
                  <a:gd name="T18" fmla="*/ 408 w 801"/>
                  <a:gd name="T19" fmla="*/ 134 h 159"/>
                  <a:gd name="T20" fmla="*/ 451 w 801"/>
                  <a:gd name="T21" fmla="*/ 109 h 159"/>
                  <a:gd name="T22" fmla="*/ 467 w 801"/>
                  <a:gd name="T23" fmla="*/ 79 h 159"/>
                  <a:gd name="T24" fmla="*/ 472 w 801"/>
                  <a:gd name="T25" fmla="*/ 69 h 159"/>
                  <a:gd name="T26" fmla="*/ 486 w 801"/>
                  <a:gd name="T27" fmla="*/ 60 h 159"/>
                  <a:gd name="T28" fmla="*/ 507 w 801"/>
                  <a:gd name="T29" fmla="*/ 55 h 159"/>
                  <a:gd name="T30" fmla="*/ 534 w 801"/>
                  <a:gd name="T31" fmla="*/ 53 h 159"/>
                  <a:gd name="T32" fmla="*/ 595 w 801"/>
                  <a:gd name="T33" fmla="*/ 69 h 159"/>
                  <a:gd name="T34" fmla="*/ 600 w 801"/>
                  <a:gd name="T35" fmla="*/ 80 h 159"/>
                  <a:gd name="T36" fmla="*/ 595 w 801"/>
                  <a:gd name="T37" fmla="*/ 90 h 159"/>
                  <a:gd name="T38" fmla="*/ 581 w 801"/>
                  <a:gd name="T39" fmla="*/ 98 h 159"/>
                  <a:gd name="T40" fmla="*/ 534 w 801"/>
                  <a:gd name="T41" fmla="*/ 106 h 159"/>
                  <a:gd name="T42" fmla="*/ 533 w 801"/>
                  <a:gd name="T43" fmla="*/ 158 h 159"/>
                  <a:gd name="T44" fmla="*/ 565 w 801"/>
                  <a:gd name="T45" fmla="*/ 157 h 159"/>
                  <a:gd name="T46" fmla="*/ 595 w 801"/>
                  <a:gd name="T47" fmla="*/ 154 h 159"/>
                  <a:gd name="T48" fmla="*/ 623 w 801"/>
                  <a:gd name="T49" fmla="*/ 149 h 159"/>
                  <a:gd name="T50" fmla="*/ 649 w 801"/>
                  <a:gd name="T51" fmla="*/ 143 h 159"/>
                  <a:gd name="T52" fmla="*/ 672 w 801"/>
                  <a:gd name="T53" fmla="*/ 136 h 159"/>
                  <a:gd name="T54" fmla="*/ 692 w 801"/>
                  <a:gd name="T55" fmla="*/ 128 h 159"/>
                  <a:gd name="T56" fmla="*/ 708 w 801"/>
                  <a:gd name="T57" fmla="*/ 117 h 159"/>
                  <a:gd name="T58" fmla="*/ 800 w 801"/>
                  <a:gd name="T59" fmla="*/ 107 h 159"/>
                  <a:gd name="T60" fmla="*/ 722 w 801"/>
                  <a:gd name="T61" fmla="*/ 54 h 159"/>
                  <a:gd name="T62" fmla="*/ 566 w 801"/>
                  <a:gd name="T63" fmla="*/ 2 h 159"/>
                  <a:gd name="T64" fmla="*/ 534 w 801"/>
                  <a:gd name="T65" fmla="*/ 1 h 159"/>
                  <a:gd name="T66" fmla="*/ 494 w 801"/>
                  <a:gd name="T67" fmla="*/ 2 h 159"/>
                  <a:gd name="T68" fmla="*/ 457 w 801"/>
                  <a:gd name="T69" fmla="*/ 6 h 159"/>
                  <a:gd name="T70" fmla="*/ 422 w 801"/>
                  <a:gd name="T71" fmla="*/ 14 h 159"/>
                  <a:gd name="T72" fmla="*/ 393 w 801"/>
                  <a:gd name="T73" fmla="*/ 23 h 159"/>
                  <a:gd name="T74" fmla="*/ 368 w 801"/>
                  <a:gd name="T75" fmla="*/ 34 h 159"/>
                  <a:gd name="T76" fmla="*/ 350 w 801"/>
                  <a:gd name="T77" fmla="*/ 48 h 159"/>
                  <a:gd name="T78" fmla="*/ 338 w 801"/>
                  <a:gd name="T79" fmla="*/ 63 h 159"/>
                  <a:gd name="T80" fmla="*/ 334 w 801"/>
                  <a:gd name="T81" fmla="*/ 78 h 159"/>
                  <a:gd name="T82" fmla="*/ 329 w 801"/>
                  <a:gd name="T83" fmla="*/ 89 h 159"/>
                  <a:gd name="T84" fmla="*/ 315 w 801"/>
                  <a:gd name="T85" fmla="*/ 97 h 159"/>
                  <a:gd name="T86" fmla="*/ 293 w 801"/>
                  <a:gd name="T87" fmla="*/ 102 h 159"/>
                  <a:gd name="T88" fmla="*/ 267 w 801"/>
                  <a:gd name="T89" fmla="*/ 104 h 159"/>
                  <a:gd name="T90" fmla="*/ 241 w 801"/>
                  <a:gd name="T91" fmla="*/ 102 h 159"/>
                  <a:gd name="T92" fmla="*/ 219 w 801"/>
                  <a:gd name="T93" fmla="*/ 96 h 159"/>
                  <a:gd name="T94" fmla="*/ 205 w 801"/>
                  <a:gd name="T95" fmla="*/ 88 h 159"/>
                  <a:gd name="T96" fmla="*/ 200 w 801"/>
                  <a:gd name="T97" fmla="*/ 78 h 159"/>
                  <a:gd name="T98" fmla="*/ 267 w 801"/>
                  <a:gd name="T99" fmla="*/ 52 h 159"/>
                  <a:gd name="T100" fmla="*/ 268 w 801"/>
                  <a:gd name="T101" fmla="*/ 0 h 159"/>
                  <a:gd name="T102" fmla="*/ 236 w 801"/>
                  <a:gd name="T103" fmla="*/ 0 h 159"/>
                  <a:gd name="T104" fmla="*/ 206 w 801"/>
                  <a:gd name="T105" fmla="*/ 3 h 159"/>
                  <a:gd name="T106" fmla="*/ 0 w 801"/>
                  <a:gd name="T107" fmla="*/ 5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79" y="103"/>
                    </a:lnTo>
                    <a:lnTo>
                      <a:pt x="79" y="103"/>
                    </a:lnTo>
                    <a:cubicBezTo>
                      <a:pt x="83" y="107"/>
                      <a:pt x="87" y="111"/>
                      <a:pt x="92" y="115"/>
                    </a:cubicBezTo>
                    <a:lnTo>
                      <a:pt x="92" y="115"/>
                    </a:lnTo>
                    <a:cubicBezTo>
                      <a:pt x="97" y="118"/>
                      <a:pt x="103" y="121"/>
                      <a:pt x="109" y="124"/>
                    </a:cubicBezTo>
                    <a:lnTo>
                      <a:pt x="109" y="124"/>
                    </a:lnTo>
                    <a:cubicBezTo>
                      <a:pt x="115" y="128"/>
                      <a:pt x="121" y="130"/>
                      <a:pt x="128" y="134"/>
                    </a:cubicBezTo>
                    <a:lnTo>
                      <a:pt x="128" y="134"/>
                    </a:lnTo>
                    <a:cubicBezTo>
                      <a:pt x="143" y="139"/>
                      <a:pt x="159" y="144"/>
                      <a:pt x="177" y="148"/>
                    </a:cubicBezTo>
                    <a:lnTo>
                      <a:pt x="177" y="148"/>
                    </a:lnTo>
                    <a:cubicBezTo>
                      <a:pt x="186" y="149"/>
                      <a:pt x="195" y="151"/>
                      <a:pt x="205" y="152"/>
                    </a:cubicBezTo>
                    <a:lnTo>
                      <a:pt x="205" y="152"/>
                    </a:lnTo>
                    <a:cubicBezTo>
                      <a:pt x="224" y="155"/>
                      <a:pt x="245" y="156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4" y="156"/>
                      <a:pt x="307" y="155"/>
                    </a:cubicBezTo>
                    <a:lnTo>
                      <a:pt x="307" y="155"/>
                    </a:lnTo>
                    <a:cubicBezTo>
                      <a:pt x="332" y="153"/>
                      <a:pt x="357" y="149"/>
                      <a:pt x="378" y="143"/>
                    </a:cubicBezTo>
                    <a:lnTo>
                      <a:pt x="378" y="143"/>
                    </a:lnTo>
                    <a:cubicBezTo>
                      <a:pt x="389" y="141"/>
                      <a:pt x="399" y="137"/>
                      <a:pt x="408" y="134"/>
                    </a:cubicBezTo>
                    <a:lnTo>
                      <a:pt x="408" y="134"/>
                    </a:lnTo>
                    <a:cubicBezTo>
                      <a:pt x="426" y="127"/>
                      <a:pt x="441" y="118"/>
                      <a:pt x="451" y="109"/>
                    </a:cubicBezTo>
                    <a:lnTo>
                      <a:pt x="451" y="109"/>
                    </a:lnTo>
                    <a:cubicBezTo>
                      <a:pt x="462" y="100"/>
                      <a:pt x="467" y="89"/>
                      <a:pt x="467" y="79"/>
                    </a:cubicBezTo>
                    <a:lnTo>
                      <a:pt x="467" y="79"/>
                    </a:lnTo>
                    <a:cubicBezTo>
                      <a:pt x="467" y="76"/>
                      <a:pt x="469" y="72"/>
                      <a:pt x="472" y="69"/>
                    </a:cubicBezTo>
                    <a:lnTo>
                      <a:pt x="472" y="69"/>
                    </a:lnTo>
                    <a:cubicBezTo>
                      <a:pt x="476" y="66"/>
                      <a:pt x="481" y="63"/>
                      <a:pt x="486" y="60"/>
                    </a:cubicBezTo>
                    <a:lnTo>
                      <a:pt x="486" y="60"/>
                    </a:lnTo>
                    <a:cubicBezTo>
                      <a:pt x="492" y="58"/>
                      <a:pt x="499" y="56"/>
                      <a:pt x="507" y="55"/>
                    </a:cubicBezTo>
                    <a:lnTo>
                      <a:pt x="507" y="55"/>
                    </a:lnTo>
                    <a:cubicBezTo>
                      <a:pt x="515" y="54"/>
                      <a:pt x="525" y="53"/>
                      <a:pt x="534" y="53"/>
                    </a:cubicBezTo>
                    <a:lnTo>
                      <a:pt x="534" y="53"/>
                    </a:lnTo>
                    <a:cubicBezTo>
                      <a:pt x="562" y="54"/>
                      <a:pt x="586" y="60"/>
                      <a:pt x="595" y="69"/>
                    </a:cubicBezTo>
                    <a:lnTo>
                      <a:pt x="595" y="69"/>
                    </a:lnTo>
                    <a:cubicBezTo>
                      <a:pt x="598" y="72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3"/>
                      <a:pt x="598" y="86"/>
                      <a:pt x="595" y="90"/>
                    </a:cubicBezTo>
                    <a:lnTo>
                      <a:pt x="595" y="90"/>
                    </a:lnTo>
                    <a:cubicBezTo>
                      <a:pt x="592" y="93"/>
                      <a:pt x="587" y="96"/>
                      <a:pt x="581" y="98"/>
                    </a:cubicBezTo>
                    <a:lnTo>
                      <a:pt x="581" y="98"/>
                    </a:lnTo>
                    <a:cubicBezTo>
                      <a:pt x="569" y="103"/>
                      <a:pt x="553" y="106"/>
                      <a:pt x="534" y="106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4" y="158"/>
                      <a:pt x="555" y="157"/>
                      <a:pt x="565" y="157"/>
                    </a:cubicBezTo>
                    <a:lnTo>
                      <a:pt x="565" y="157"/>
                    </a:lnTo>
                    <a:cubicBezTo>
                      <a:pt x="575" y="156"/>
                      <a:pt x="585" y="156"/>
                      <a:pt x="595" y="154"/>
                    </a:cubicBezTo>
                    <a:lnTo>
                      <a:pt x="595" y="154"/>
                    </a:lnTo>
                    <a:cubicBezTo>
                      <a:pt x="605" y="153"/>
                      <a:pt x="614" y="151"/>
                      <a:pt x="623" y="149"/>
                    </a:cubicBezTo>
                    <a:lnTo>
                      <a:pt x="623" y="149"/>
                    </a:lnTo>
                    <a:cubicBezTo>
                      <a:pt x="632" y="148"/>
                      <a:pt x="641" y="146"/>
                      <a:pt x="649" y="143"/>
                    </a:cubicBezTo>
                    <a:lnTo>
                      <a:pt x="649" y="143"/>
                    </a:lnTo>
                    <a:cubicBezTo>
                      <a:pt x="657" y="141"/>
                      <a:pt x="665" y="138"/>
                      <a:pt x="672" y="136"/>
                    </a:cubicBezTo>
                    <a:lnTo>
                      <a:pt x="672" y="136"/>
                    </a:lnTo>
                    <a:cubicBezTo>
                      <a:pt x="679" y="133"/>
                      <a:pt x="686" y="130"/>
                      <a:pt x="692" y="128"/>
                    </a:cubicBezTo>
                    <a:lnTo>
                      <a:pt x="692" y="128"/>
                    </a:lnTo>
                    <a:cubicBezTo>
                      <a:pt x="698" y="124"/>
                      <a:pt x="703" y="121"/>
                      <a:pt x="708" y="117"/>
                    </a:cubicBezTo>
                    <a:lnTo>
                      <a:pt x="708" y="117"/>
                    </a:lnTo>
                    <a:cubicBezTo>
                      <a:pt x="713" y="114"/>
                      <a:pt x="717" y="110"/>
                      <a:pt x="721" y="106"/>
                    </a:cubicBezTo>
                    <a:lnTo>
                      <a:pt x="800" y="107"/>
                    </a:lnTo>
                    <a:lnTo>
                      <a:pt x="800" y="54"/>
                    </a:lnTo>
                    <a:lnTo>
                      <a:pt x="722" y="54"/>
                    </a:lnTo>
                    <a:lnTo>
                      <a:pt x="722" y="54"/>
                    </a:lnTo>
                    <a:cubicBezTo>
                      <a:pt x="697" y="27"/>
                      <a:pt x="638" y="7"/>
                      <a:pt x="566" y="2"/>
                    </a:cubicBezTo>
                    <a:lnTo>
                      <a:pt x="566" y="2"/>
                    </a:lnTo>
                    <a:cubicBezTo>
                      <a:pt x="555" y="2"/>
                      <a:pt x="545" y="1"/>
                      <a:pt x="534" y="1"/>
                    </a:cubicBezTo>
                    <a:lnTo>
                      <a:pt x="534" y="1"/>
                    </a:lnTo>
                    <a:cubicBezTo>
                      <a:pt x="520" y="1"/>
                      <a:pt x="507" y="2"/>
                      <a:pt x="494" y="2"/>
                    </a:cubicBezTo>
                    <a:lnTo>
                      <a:pt x="494" y="2"/>
                    </a:lnTo>
                    <a:cubicBezTo>
                      <a:pt x="481" y="3"/>
                      <a:pt x="469" y="4"/>
                      <a:pt x="457" y="6"/>
                    </a:cubicBezTo>
                    <a:lnTo>
                      <a:pt x="457" y="6"/>
                    </a:lnTo>
                    <a:cubicBezTo>
                      <a:pt x="445" y="9"/>
                      <a:pt x="434" y="11"/>
                      <a:pt x="422" y="14"/>
                    </a:cubicBezTo>
                    <a:lnTo>
                      <a:pt x="422" y="14"/>
                    </a:lnTo>
                    <a:cubicBezTo>
                      <a:pt x="412" y="17"/>
                      <a:pt x="402" y="20"/>
                      <a:pt x="393" y="23"/>
                    </a:cubicBezTo>
                    <a:lnTo>
                      <a:pt x="393" y="23"/>
                    </a:lnTo>
                    <a:cubicBezTo>
                      <a:pt x="384" y="26"/>
                      <a:pt x="376" y="31"/>
                      <a:pt x="368" y="34"/>
                    </a:cubicBezTo>
                    <a:lnTo>
                      <a:pt x="368" y="34"/>
                    </a:lnTo>
                    <a:cubicBezTo>
                      <a:pt x="361" y="39"/>
                      <a:pt x="355" y="44"/>
                      <a:pt x="350" y="48"/>
                    </a:cubicBezTo>
                    <a:lnTo>
                      <a:pt x="350" y="48"/>
                    </a:lnTo>
                    <a:cubicBezTo>
                      <a:pt x="345" y="53"/>
                      <a:pt x="340" y="58"/>
                      <a:pt x="338" y="63"/>
                    </a:cubicBezTo>
                    <a:lnTo>
                      <a:pt x="338" y="63"/>
                    </a:lnTo>
                    <a:cubicBezTo>
                      <a:pt x="335" y="67"/>
                      <a:pt x="334" y="73"/>
                      <a:pt x="334" y="78"/>
                    </a:cubicBezTo>
                    <a:lnTo>
                      <a:pt x="334" y="78"/>
                    </a:lnTo>
                    <a:cubicBezTo>
                      <a:pt x="334" y="82"/>
                      <a:pt x="332" y="85"/>
                      <a:pt x="329" y="89"/>
                    </a:cubicBezTo>
                    <a:lnTo>
                      <a:pt x="329" y="89"/>
                    </a:lnTo>
                    <a:cubicBezTo>
                      <a:pt x="325" y="92"/>
                      <a:pt x="320" y="94"/>
                      <a:pt x="315" y="97"/>
                    </a:cubicBezTo>
                    <a:lnTo>
                      <a:pt x="315" y="97"/>
                    </a:lnTo>
                    <a:cubicBezTo>
                      <a:pt x="309" y="99"/>
                      <a:pt x="301" y="101"/>
                      <a:pt x="293" y="102"/>
                    </a:cubicBezTo>
                    <a:lnTo>
                      <a:pt x="293" y="102"/>
                    </a:lnTo>
                    <a:cubicBezTo>
                      <a:pt x="285" y="104"/>
                      <a:pt x="276" y="104"/>
                      <a:pt x="267" y="104"/>
                    </a:cubicBezTo>
                    <a:lnTo>
                      <a:pt x="267" y="104"/>
                    </a:lnTo>
                    <a:cubicBezTo>
                      <a:pt x="257" y="104"/>
                      <a:pt x="249" y="104"/>
                      <a:pt x="241" y="102"/>
                    </a:cubicBezTo>
                    <a:lnTo>
                      <a:pt x="241" y="102"/>
                    </a:lnTo>
                    <a:cubicBezTo>
                      <a:pt x="232" y="101"/>
                      <a:pt x="225" y="99"/>
                      <a:pt x="219" y="96"/>
                    </a:cubicBezTo>
                    <a:lnTo>
                      <a:pt x="219" y="96"/>
                    </a:lnTo>
                    <a:cubicBezTo>
                      <a:pt x="213" y="94"/>
                      <a:pt x="209" y="91"/>
                      <a:pt x="205" y="88"/>
                    </a:cubicBezTo>
                    <a:lnTo>
                      <a:pt x="205" y="88"/>
                    </a:lnTo>
                    <a:cubicBezTo>
                      <a:pt x="202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9" y="52"/>
                      <a:pt x="267" y="52"/>
                    </a:cubicBezTo>
                    <a:lnTo>
                      <a:pt x="268" y="0"/>
                    </a:lnTo>
                    <a:lnTo>
                      <a:pt x="268" y="0"/>
                    </a:lnTo>
                    <a:cubicBezTo>
                      <a:pt x="257" y="0"/>
                      <a:pt x="246" y="0"/>
                      <a:pt x="236" y="0"/>
                    </a:cubicBezTo>
                    <a:lnTo>
                      <a:pt x="236" y="0"/>
                    </a:lnTo>
                    <a:cubicBezTo>
                      <a:pt x="225" y="1"/>
                      <a:pt x="216" y="2"/>
                      <a:pt x="206" y="3"/>
                    </a:cubicBezTo>
                    <a:lnTo>
                      <a:pt x="206" y="3"/>
                    </a:lnTo>
                    <a:cubicBezTo>
                      <a:pt x="148" y="10"/>
                      <a:pt x="101" y="28"/>
                      <a:pt x="80" y="51"/>
                    </a:cubicBezTo>
                    <a:lnTo>
                      <a:pt x="0" y="50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CD1259E2-DFA9-5540-A6AA-FDBAC5B3A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6274" y="12348119"/>
                <a:ext cx="2058476" cy="300858"/>
              </a:xfrm>
              <a:custGeom>
                <a:avLst/>
                <a:gdLst>
                  <a:gd name="connsiteX0" fmla="*/ 1029270 w 2058476"/>
                  <a:gd name="connsiteY0" fmla="*/ 137328 h 300858"/>
                  <a:gd name="connsiteX1" fmla="*/ 1042350 w 2058476"/>
                  <a:gd name="connsiteY1" fmla="*/ 148649 h 300858"/>
                  <a:gd name="connsiteX2" fmla="*/ 1042350 w 2058476"/>
                  <a:gd name="connsiteY2" fmla="*/ 289537 h 300858"/>
                  <a:gd name="connsiteX3" fmla="*/ 1029270 w 2058476"/>
                  <a:gd name="connsiteY3" fmla="*/ 300858 h 300858"/>
                  <a:gd name="connsiteX4" fmla="*/ 1016190 w 2058476"/>
                  <a:gd name="connsiteY4" fmla="*/ 289537 h 300858"/>
                  <a:gd name="connsiteX5" fmla="*/ 1016190 w 2058476"/>
                  <a:gd name="connsiteY5" fmla="*/ 148649 h 300858"/>
                  <a:gd name="connsiteX6" fmla="*/ 1029270 w 2058476"/>
                  <a:gd name="connsiteY6" fmla="*/ 137328 h 300858"/>
                  <a:gd name="connsiteX7" fmla="*/ 858272 w 2058476"/>
                  <a:gd name="connsiteY7" fmla="*/ 137328 h 300858"/>
                  <a:gd name="connsiteX8" fmla="*/ 872004 w 2058476"/>
                  <a:gd name="connsiteY8" fmla="*/ 148649 h 300858"/>
                  <a:gd name="connsiteX9" fmla="*/ 872004 w 2058476"/>
                  <a:gd name="connsiteY9" fmla="*/ 288279 h 300858"/>
                  <a:gd name="connsiteX10" fmla="*/ 859646 w 2058476"/>
                  <a:gd name="connsiteY10" fmla="*/ 300858 h 300858"/>
                  <a:gd name="connsiteX11" fmla="*/ 845914 w 2058476"/>
                  <a:gd name="connsiteY11" fmla="*/ 288279 h 300858"/>
                  <a:gd name="connsiteX12" fmla="*/ 845914 w 2058476"/>
                  <a:gd name="connsiteY12" fmla="*/ 148649 h 300858"/>
                  <a:gd name="connsiteX13" fmla="*/ 858272 w 2058476"/>
                  <a:gd name="connsiteY13" fmla="*/ 137328 h 300858"/>
                  <a:gd name="connsiteX14" fmla="*/ 1194712 w 2058476"/>
                  <a:gd name="connsiteY14" fmla="*/ 131832 h 300858"/>
                  <a:gd name="connsiteX15" fmla="*/ 1207072 w 2058476"/>
                  <a:gd name="connsiteY15" fmla="*/ 143153 h 300858"/>
                  <a:gd name="connsiteX16" fmla="*/ 1207072 w 2058476"/>
                  <a:gd name="connsiteY16" fmla="*/ 284041 h 300858"/>
                  <a:gd name="connsiteX17" fmla="*/ 1194712 w 2058476"/>
                  <a:gd name="connsiteY17" fmla="*/ 295362 h 300858"/>
                  <a:gd name="connsiteX18" fmla="*/ 1180978 w 2058476"/>
                  <a:gd name="connsiteY18" fmla="*/ 284041 h 300858"/>
                  <a:gd name="connsiteX19" fmla="*/ 1180978 w 2058476"/>
                  <a:gd name="connsiteY19" fmla="*/ 143153 h 300858"/>
                  <a:gd name="connsiteX20" fmla="*/ 1194712 w 2058476"/>
                  <a:gd name="connsiteY20" fmla="*/ 131832 h 300858"/>
                  <a:gd name="connsiteX21" fmla="*/ 689362 w 2058476"/>
                  <a:gd name="connsiteY21" fmla="*/ 131832 h 300858"/>
                  <a:gd name="connsiteX22" fmla="*/ 701722 w 2058476"/>
                  <a:gd name="connsiteY22" fmla="*/ 144411 h 300858"/>
                  <a:gd name="connsiteX23" fmla="*/ 701722 w 2058476"/>
                  <a:gd name="connsiteY23" fmla="*/ 282783 h 300858"/>
                  <a:gd name="connsiteX24" fmla="*/ 689362 w 2058476"/>
                  <a:gd name="connsiteY24" fmla="*/ 295362 h 300858"/>
                  <a:gd name="connsiteX25" fmla="*/ 677002 w 2058476"/>
                  <a:gd name="connsiteY25" fmla="*/ 284041 h 300858"/>
                  <a:gd name="connsiteX26" fmla="*/ 675630 w 2058476"/>
                  <a:gd name="connsiteY26" fmla="*/ 144411 h 300858"/>
                  <a:gd name="connsiteX27" fmla="*/ 689362 w 2058476"/>
                  <a:gd name="connsiteY27" fmla="*/ 131832 h 300858"/>
                  <a:gd name="connsiteX28" fmla="*/ 1363622 w 2058476"/>
                  <a:gd name="connsiteY28" fmla="*/ 126341 h 300858"/>
                  <a:gd name="connsiteX29" fmla="*/ 1377354 w 2058476"/>
                  <a:gd name="connsiteY29" fmla="*/ 138825 h 300858"/>
                  <a:gd name="connsiteX30" fmla="*/ 1377354 w 2058476"/>
                  <a:gd name="connsiteY30" fmla="*/ 277397 h 300858"/>
                  <a:gd name="connsiteX31" fmla="*/ 1363622 w 2058476"/>
                  <a:gd name="connsiteY31" fmla="*/ 289881 h 300858"/>
                  <a:gd name="connsiteX32" fmla="*/ 1351262 w 2058476"/>
                  <a:gd name="connsiteY32" fmla="*/ 277397 h 300858"/>
                  <a:gd name="connsiteX33" fmla="*/ 1351262 w 2058476"/>
                  <a:gd name="connsiteY33" fmla="*/ 138825 h 300858"/>
                  <a:gd name="connsiteX34" fmla="*/ 1363622 w 2058476"/>
                  <a:gd name="connsiteY34" fmla="*/ 126341 h 300858"/>
                  <a:gd name="connsiteX35" fmla="*/ 1534622 w 2058476"/>
                  <a:gd name="connsiteY35" fmla="*/ 115355 h 300858"/>
                  <a:gd name="connsiteX36" fmla="*/ 1547700 w 2058476"/>
                  <a:gd name="connsiteY36" fmla="*/ 126676 h 300858"/>
                  <a:gd name="connsiteX37" fmla="*/ 1547700 w 2058476"/>
                  <a:gd name="connsiteY37" fmla="*/ 266306 h 300858"/>
                  <a:gd name="connsiteX38" fmla="*/ 1534622 w 2058476"/>
                  <a:gd name="connsiteY38" fmla="*/ 278885 h 300858"/>
                  <a:gd name="connsiteX39" fmla="*/ 1522850 w 2058476"/>
                  <a:gd name="connsiteY39" fmla="*/ 266306 h 300858"/>
                  <a:gd name="connsiteX40" fmla="*/ 1521542 w 2058476"/>
                  <a:gd name="connsiteY40" fmla="*/ 126676 h 300858"/>
                  <a:gd name="connsiteX41" fmla="*/ 1534622 w 2058476"/>
                  <a:gd name="connsiteY41" fmla="*/ 115355 h 300858"/>
                  <a:gd name="connsiteX42" fmla="*/ 517709 w 2058476"/>
                  <a:gd name="connsiteY42" fmla="*/ 115355 h 300858"/>
                  <a:gd name="connsiteX43" fmla="*/ 531441 w 2058476"/>
                  <a:gd name="connsiteY43" fmla="*/ 127934 h 300858"/>
                  <a:gd name="connsiteX44" fmla="*/ 531441 w 2058476"/>
                  <a:gd name="connsiteY44" fmla="*/ 266306 h 300858"/>
                  <a:gd name="connsiteX45" fmla="*/ 519082 w 2058476"/>
                  <a:gd name="connsiteY45" fmla="*/ 278885 h 300858"/>
                  <a:gd name="connsiteX46" fmla="*/ 505350 w 2058476"/>
                  <a:gd name="connsiteY46" fmla="*/ 266306 h 300858"/>
                  <a:gd name="connsiteX47" fmla="*/ 505350 w 2058476"/>
                  <a:gd name="connsiteY47" fmla="*/ 127934 h 300858"/>
                  <a:gd name="connsiteX48" fmla="*/ 517709 w 2058476"/>
                  <a:gd name="connsiteY48" fmla="*/ 115355 h 300858"/>
                  <a:gd name="connsiteX49" fmla="*/ 1704182 w 2058476"/>
                  <a:gd name="connsiteY49" fmla="*/ 93383 h 300858"/>
                  <a:gd name="connsiteX50" fmla="*/ 1717914 w 2058476"/>
                  <a:gd name="connsiteY50" fmla="*/ 104704 h 300858"/>
                  <a:gd name="connsiteX51" fmla="*/ 1717914 w 2058476"/>
                  <a:gd name="connsiteY51" fmla="*/ 244334 h 300858"/>
                  <a:gd name="connsiteX52" fmla="*/ 1705556 w 2058476"/>
                  <a:gd name="connsiteY52" fmla="*/ 256913 h 300858"/>
                  <a:gd name="connsiteX53" fmla="*/ 1691824 w 2058476"/>
                  <a:gd name="connsiteY53" fmla="*/ 244334 h 300858"/>
                  <a:gd name="connsiteX54" fmla="*/ 1691824 w 2058476"/>
                  <a:gd name="connsiteY54" fmla="*/ 104704 h 300858"/>
                  <a:gd name="connsiteX55" fmla="*/ 1704182 w 2058476"/>
                  <a:gd name="connsiteY55" fmla="*/ 93383 h 300858"/>
                  <a:gd name="connsiteX56" fmla="*/ 347426 w 2058476"/>
                  <a:gd name="connsiteY56" fmla="*/ 93383 h 300858"/>
                  <a:gd name="connsiteX57" fmla="*/ 361159 w 2058476"/>
                  <a:gd name="connsiteY57" fmla="*/ 105867 h 300858"/>
                  <a:gd name="connsiteX58" fmla="*/ 361159 w 2058476"/>
                  <a:gd name="connsiteY58" fmla="*/ 244439 h 300858"/>
                  <a:gd name="connsiteX59" fmla="*/ 347426 w 2058476"/>
                  <a:gd name="connsiteY59" fmla="*/ 256923 h 300858"/>
                  <a:gd name="connsiteX60" fmla="*/ 335066 w 2058476"/>
                  <a:gd name="connsiteY60" fmla="*/ 244439 h 300858"/>
                  <a:gd name="connsiteX61" fmla="*/ 335066 w 2058476"/>
                  <a:gd name="connsiteY61" fmla="*/ 105867 h 300858"/>
                  <a:gd name="connsiteX62" fmla="*/ 347426 w 2058476"/>
                  <a:gd name="connsiteY62" fmla="*/ 93383 h 300858"/>
                  <a:gd name="connsiteX63" fmla="*/ 177147 w 2058476"/>
                  <a:gd name="connsiteY63" fmla="*/ 65918 h 300858"/>
                  <a:gd name="connsiteX64" fmla="*/ 190879 w 2058476"/>
                  <a:gd name="connsiteY64" fmla="*/ 78497 h 300858"/>
                  <a:gd name="connsiteX65" fmla="*/ 190879 w 2058476"/>
                  <a:gd name="connsiteY65" fmla="*/ 218127 h 300858"/>
                  <a:gd name="connsiteX66" fmla="*/ 177147 w 2058476"/>
                  <a:gd name="connsiteY66" fmla="*/ 229448 h 300858"/>
                  <a:gd name="connsiteX67" fmla="*/ 164788 w 2058476"/>
                  <a:gd name="connsiteY67" fmla="*/ 218127 h 300858"/>
                  <a:gd name="connsiteX68" fmla="*/ 164788 w 2058476"/>
                  <a:gd name="connsiteY68" fmla="*/ 78497 h 300858"/>
                  <a:gd name="connsiteX69" fmla="*/ 177147 w 2058476"/>
                  <a:gd name="connsiteY69" fmla="*/ 65918 h 300858"/>
                  <a:gd name="connsiteX70" fmla="*/ 1874462 w 2058476"/>
                  <a:gd name="connsiteY70" fmla="*/ 54929 h 300858"/>
                  <a:gd name="connsiteX71" fmla="*/ 1888194 w 2058476"/>
                  <a:gd name="connsiteY71" fmla="*/ 65957 h 300858"/>
                  <a:gd name="connsiteX72" fmla="*/ 1888194 w 2058476"/>
                  <a:gd name="connsiteY72" fmla="*/ 201972 h 300858"/>
                  <a:gd name="connsiteX73" fmla="*/ 1874462 w 2058476"/>
                  <a:gd name="connsiteY73" fmla="*/ 213001 h 300858"/>
                  <a:gd name="connsiteX74" fmla="*/ 1862102 w 2058476"/>
                  <a:gd name="connsiteY74" fmla="*/ 201972 h 300858"/>
                  <a:gd name="connsiteX75" fmla="*/ 1862102 w 2058476"/>
                  <a:gd name="connsiteY75" fmla="*/ 65957 h 300858"/>
                  <a:gd name="connsiteX76" fmla="*/ 1874462 w 2058476"/>
                  <a:gd name="connsiteY76" fmla="*/ 54929 h 300858"/>
                  <a:gd name="connsiteX77" fmla="*/ 10407 w 2058476"/>
                  <a:gd name="connsiteY77" fmla="*/ 5496 h 300858"/>
                  <a:gd name="connsiteX78" fmla="*/ 20815 w 2058476"/>
                  <a:gd name="connsiteY78" fmla="*/ 16817 h 300858"/>
                  <a:gd name="connsiteX79" fmla="*/ 20815 w 2058476"/>
                  <a:gd name="connsiteY79" fmla="*/ 157705 h 300858"/>
                  <a:gd name="connsiteX80" fmla="*/ 10407 w 2058476"/>
                  <a:gd name="connsiteY80" fmla="*/ 169026 h 300858"/>
                  <a:gd name="connsiteX81" fmla="*/ 0 w 2058476"/>
                  <a:gd name="connsiteY81" fmla="*/ 157705 h 300858"/>
                  <a:gd name="connsiteX82" fmla="*/ 0 w 2058476"/>
                  <a:gd name="connsiteY82" fmla="*/ 16817 h 300858"/>
                  <a:gd name="connsiteX83" fmla="*/ 10407 w 2058476"/>
                  <a:gd name="connsiteY83" fmla="*/ 5496 h 300858"/>
                  <a:gd name="connsiteX84" fmla="*/ 2044744 w 2058476"/>
                  <a:gd name="connsiteY84" fmla="*/ 0 h 300858"/>
                  <a:gd name="connsiteX85" fmla="*/ 2058476 w 2058476"/>
                  <a:gd name="connsiteY85" fmla="*/ 11028 h 300858"/>
                  <a:gd name="connsiteX86" fmla="*/ 2058476 w 2058476"/>
                  <a:gd name="connsiteY86" fmla="*/ 147043 h 300858"/>
                  <a:gd name="connsiteX87" fmla="*/ 2046118 w 2058476"/>
                  <a:gd name="connsiteY87" fmla="*/ 158072 h 300858"/>
                  <a:gd name="connsiteX88" fmla="*/ 2032386 w 2058476"/>
                  <a:gd name="connsiteY88" fmla="*/ 147043 h 300858"/>
                  <a:gd name="connsiteX89" fmla="*/ 2032386 w 2058476"/>
                  <a:gd name="connsiteY89" fmla="*/ 11028 h 300858"/>
                  <a:gd name="connsiteX90" fmla="*/ 2044744 w 2058476"/>
                  <a:gd name="connsiteY90" fmla="*/ 0 h 300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476" h="300858">
                    <a:moveTo>
                      <a:pt x="1029270" y="137328"/>
                    </a:moveTo>
                    <a:cubicBezTo>
                      <a:pt x="1035810" y="137328"/>
                      <a:pt x="1042350" y="142360"/>
                      <a:pt x="1042350" y="148649"/>
                    </a:cubicBezTo>
                    <a:lnTo>
                      <a:pt x="1042350" y="289537"/>
                    </a:lnTo>
                    <a:cubicBezTo>
                      <a:pt x="1042350" y="294568"/>
                      <a:pt x="1035810" y="300858"/>
                      <a:pt x="1029270" y="300858"/>
                    </a:cubicBezTo>
                    <a:cubicBezTo>
                      <a:pt x="1022730" y="300858"/>
                      <a:pt x="1016190" y="294568"/>
                      <a:pt x="1016190" y="289537"/>
                    </a:cubicBezTo>
                    <a:lnTo>
                      <a:pt x="1016190" y="148649"/>
                    </a:lnTo>
                    <a:cubicBezTo>
                      <a:pt x="1016190" y="142360"/>
                      <a:pt x="1021422" y="137328"/>
                      <a:pt x="1029270" y="137328"/>
                    </a:cubicBezTo>
                    <a:close/>
                    <a:moveTo>
                      <a:pt x="858272" y="137328"/>
                    </a:moveTo>
                    <a:cubicBezTo>
                      <a:pt x="866510" y="137328"/>
                      <a:pt x="872004" y="142360"/>
                      <a:pt x="872004" y="148649"/>
                    </a:cubicBezTo>
                    <a:lnTo>
                      <a:pt x="872004" y="288279"/>
                    </a:lnTo>
                    <a:cubicBezTo>
                      <a:pt x="872004" y="295826"/>
                      <a:pt x="866510" y="300858"/>
                      <a:pt x="859646" y="300858"/>
                    </a:cubicBezTo>
                    <a:cubicBezTo>
                      <a:pt x="851406" y="300858"/>
                      <a:pt x="845914" y="295826"/>
                      <a:pt x="845914" y="288279"/>
                    </a:cubicBezTo>
                    <a:lnTo>
                      <a:pt x="845914" y="148649"/>
                    </a:lnTo>
                    <a:cubicBezTo>
                      <a:pt x="845914" y="142360"/>
                      <a:pt x="851406" y="137328"/>
                      <a:pt x="858272" y="137328"/>
                    </a:cubicBezTo>
                    <a:close/>
                    <a:moveTo>
                      <a:pt x="1194712" y="131832"/>
                    </a:moveTo>
                    <a:cubicBezTo>
                      <a:pt x="1201578" y="131832"/>
                      <a:pt x="1207072" y="136864"/>
                      <a:pt x="1207072" y="143153"/>
                    </a:cubicBezTo>
                    <a:lnTo>
                      <a:pt x="1207072" y="284041"/>
                    </a:lnTo>
                    <a:cubicBezTo>
                      <a:pt x="1207072" y="290330"/>
                      <a:pt x="1201578" y="295362"/>
                      <a:pt x="1194712" y="295362"/>
                    </a:cubicBezTo>
                    <a:cubicBezTo>
                      <a:pt x="1187846" y="295362"/>
                      <a:pt x="1180978" y="290330"/>
                      <a:pt x="1180978" y="284041"/>
                    </a:cubicBezTo>
                    <a:lnTo>
                      <a:pt x="1180978" y="143153"/>
                    </a:lnTo>
                    <a:cubicBezTo>
                      <a:pt x="1180978" y="136864"/>
                      <a:pt x="1187846" y="131832"/>
                      <a:pt x="1194712" y="131832"/>
                    </a:cubicBezTo>
                    <a:close/>
                    <a:moveTo>
                      <a:pt x="689362" y="131832"/>
                    </a:moveTo>
                    <a:cubicBezTo>
                      <a:pt x="694856" y="131832"/>
                      <a:pt x="701722" y="136864"/>
                      <a:pt x="701722" y="144411"/>
                    </a:cubicBezTo>
                    <a:lnTo>
                      <a:pt x="701722" y="282783"/>
                    </a:lnTo>
                    <a:cubicBezTo>
                      <a:pt x="701722" y="290330"/>
                      <a:pt x="696228" y="295362"/>
                      <a:pt x="689362" y="295362"/>
                    </a:cubicBezTo>
                    <a:cubicBezTo>
                      <a:pt x="682496" y="295362"/>
                      <a:pt x="677002" y="290330"/>
                      <a:pt x="677002" y="284041"/>
                    </a:cubicBezTo>
                    <a:lnTo>
                      <a:pt x="675630" y="144411"/>
                    </a:lnTo>
                    <a:cubicBezTo>
                      <a:pt x="675630" y="136864"/>
                      <a:pt x="681122" y="131832"/>
                      <a:pt x="689362" y="131832"/>
                    </a:cubicBezTo>
                    <a:close/>
                    <a:moveTo>
                      <a:pt x="1363622" y="126341"/>
                    </a:moveTo>
                    <a:cubicBezTo>
                      <a:pt x="1370488" y="126341"/>
                      <a:pt x="1377354" y="132583"/>
                      <a:pt x="1377354" y="138825"/>
                    </a:cubicBezTo>
                    <a:lnTo>
                      <a:pt x="1377354" y="277397"/>
                    </a:lnTo>
                    <a:cubicBezTo>
                      <a:pt x="1377354" y="283639"/>
                      <a:pt x="1370488" y="289881"/>
                      <a:pt x="1363622" y="289881"/>
                    </a:cubicBezTo>
                    <a:cubicBezTo>
                      <a:pt x="1356756" y="289881"/>
                      <a:pt x="1351262" y="283639"/>
                      <a:pt x="1351262" y="277397"/>
                    </a:cubicBezTo>
                    <a:lnTo>
                      <a:pt x="1351262" y="138825"/>
                    </a:lnTo>
                    <a:cubicBezTo>
                      <a:pt x="1351262" y="132583"/>
                      <a:pt x="1356756" y="126341"/>
                      <a:pt x="1363622" y="126341"/>
                    </a:cubicBezTo>
                    <a:close/>
                    <a:moveTo>
                      <a:pt x="1534622" y="115355"/>
                    </a:moveTo>
                    <a:cubicBezTo>
                      <a:pt x="1541160" y="115355"/>
                      <a:pt x="1547700" y="120387"/>
                      <a:pt x="1547700" y="126676"/>
                    </a:cubicBezTo>
                    <a:lnTo>
                      <a:pt x="1547700" y="266306"/>
                    </a:lnTo>
                    <a:cubicBezTo>
                      <a:pt x="1547700" y="272595"/>
                      <a:pt x="1542468" y="278885"/>
                      <a:pt x="1534622" y="278885"/>
                    </a:cubicBezTo>
                    <a:cubicBezTo>
                      <a:pt x="1528082" y="278885"/>
                      <a:pt x="1522850" y="273853"/>
                      <a:pt x="1522850" y="266306"/>
                    </a:cubicBezTo>
                    <a:lnTo>
                      <a:pt x="1521542" y="126676"/>
                    </a:lnTo>
                    <a:cubicBezTo>
                      <a:pt x="1521542" y="120387"/>
                      <a:pt x="1528082" y="115355"/>
                      <a:pt x="1534622" y="115355"/>
                    </a:cubicBezTo>
                    <a:close/>
                    <a:moveTo>
                      <a:pt x="517709" y="115355"/>
                    </a:moveTo>
                    <a:cubicBezTo>
                      <a:pt x="525948" y="115355"/>
                      <a:pt x="531441" y="120387"/>
                      <a:pt x="531441" y="127934"/>
                    </a:cubicBezTo>
                    <a:lnTo>
                      <a:pt x="531441" y="266306"/>
                    </a:lnTo>
                    <a:cubicBezTo>
                      <a:pt x="531441" y="273853"/>
                      <a:pt x="525948" y="278885"/>
                      <a:pt x="519082" y="278885"/>
                    </a:cubicBezTo>
                    <a:cubicBezTo>
                      <a:pt x="510843" y="278885"/>
                      <a:pt x="505350" y="273853"/>
                      <a:pt x="505350" y="266306"/>
                    </a:cubicBezTo>
                    <a:lnTo>
                      <a:pt x="505350" y="127934"/>
                    </a:lnTo>
                    <a:cubicBezTo>
                      <a:pt x="505350" y="120387"/>
                      <a:pt x="510843" y="115355"/>
                      <a:pt x="517709" y="115355"/>
                    </a:cubicBezTo>
                    <a:close/>
                    <a:moveTo>
                      <a:pt x="1704182" y="93383"/>
                    </a:moveTo>
                    <a:cubicBezTo>
                      <a:pt x="1712422" y="93383"/>
                      <a:pt x="1717914" y="98415"/>
                      <a:pt x="1717914" y="104704"/>
                    </a:cubicBezTo>
                    <a:lnTo>
                      <a:pt x="1717914" y="244334"/>
                    </a:lnTo>
                    <a:cubicBezTo>
                      <a:pt x="1717914" y="250623"/>
                      <a:pt x="1712422" y="256913"/>
                      <a:pt x="1705556" y="256913"/>
                    </a:cubicBezTo>
                    <a:cubicBezTo>
                      <a:pt x="1697316" y="256913"/>
                      <a:pt x="1691824" y="250623"/>
                      <a:pt x="1691824" y="244334"/>
                    </a:cubicBezTo>
                    <a:lnTo>
                      <a:pt x="1691824" y="104704"/>
                    </a:lnTo>
                    <a:cubicBezTo>
                      <a:pt x="1691824" y="98415"/>
                      <a:pt x="1697316" y="93383"/>
                      <a:pt x="1704182" y="93383"/>
                    </a:cubicBezTo>
                    <a:close/>
                    <a:moveTo>
                      <a:pt x="347426" y="93383"/>
                    </a:moveTo>
                    <a:cubicBezTo>
                      <a:pt x="354292" y="93383"/>
                      <a:pt x="361159" y="99625"/>
                      <a:pt x="361159" y="105867"/>
                    </a:cubicBezTo>
                    <a:lnTo>
                      <a:pt x="361159" y="244439"/>
                    </a:lnTo>
                    <a:cubicBezTo>
                      <a:pt x="361159" y="250681"/>
                      <a:pt x="355666" y="256923"/>
                      <a:pt x="347426" y="256923"/>
                    </a:cubicBezTo>
                    <a:cubicBezTo>
                      <a:pt x="340559" y="256923"/>
                      <a:pt x="335066" y="250681"/>
                      <a:pt x="335066" y="244439"/>
                    </a:cubicBezTo>
                    <a:lnTo>
                      <a:pt x="335066" y="105867"/>
                    </a:lnTo>
                    <a:cubicBezTo>
                      <a:pt x="335066" y="99625"/>
                      <a:pt x="340559" y="93383"/>
                      <a:pt x="347426" y="93383"/>
                    </a:cubicBezTo>
                    <a:close/>
                    <a:moveTo>
                      <a:pt x="177147" y="65918"/>
                    </a:moveTo>
                    <a:cubicBezTo>
                      <a:pt x="184013" y="65918"/>
                      <a:pt x="190879" y="72208"/>
                      <a:pt x="190879" y="78497"/>
                    </a:cubicBezTo>
                    <a:lnTo>
                      <a:pt x="190879" y="218127"/>
                    </a:lnTo>
                    <a:cubicBezTo>
                      <a:pt x="190879" y="224416"/>
                      <a:pt x="184013" y="229448"/>
                      <a:pt x="177147" y="229448"/>
                    </a:cubicBezTo>
                    <a:cubicBezTo>
                      <a:pt x="170281" y="229448"/>
                      <a:pt x="164788" y="224416"/>
                      <a:pt x="164788" y="218127"/>
                    </a:cubicBezTo>
                    <a:lnTo>
                      <a:pt x="164788" y="78497"/>
                    </a:lnTo>
                    <a:cubicBezTo>
                      <a:pt x="164788" y="72208"/>
                      <a:pt x="170281" y="65918"/>
                      <a:pt x="177147" y="65918"/>
                    </a:cubicBezTo>
                    <a:close/>
                    <a:moveTo>
                      <a:pt x="1874462" y="54929"/>
                    </a:moveTo>
                    <a:cubicBezTo>
                      <a:pt x="1881328" y="54929"/>
                      <a:pt x="1888194" y="58605"/>
                      <a:pt x="1888194" y="65957"/>
                    </a:cubicBezTo>
                    <a:lnTo>
                      <a:pt x="1888194" y="201972"/>
                    </a:lnTo>
                    <a:cubicBezTo>
                      <a:pt x="1888194" y="208099"/>
                      <a:pt x="1882702" y="213001"/>
                      <a:pt x="1874462" y="213001"/>
                    </a:cubicBezTo>
                    <a:cubicBezTo>
                      <a:pt x="1868968" y="213001"/>
                      <a:pt x="1862102" y="208099"/>
                      <a:pt x="1862102" y="201972"/>
                    </a:cubicBezTo>
                    <a:lnTo>
                      <a:pt x="1862102" y="65957"/>
                    </a:lnTo>
                    <a:cubicBezTo>
                      <a:pt x="1862102" y="58605"/>
                      <a:pt x="1867596" y="54929"/>
                      <a:pt x="1874462" y="54929"/>
                    </a:cubicBezTo>
                    <a:close/>
                    <a:moveTo>
                      <a:pt x="10407" y="5496"/>
                    </a:moveTo>
                    <a:cubicBezTo>
                      <a:pt x="16189" y="5496"/>
                      <a:pt x="20815" y="10528"/>
                      <a:pt x="20815" y="16817"/>
                    </a:cubicBezTo>
                    <a:lnTo>
                      <a:pt x="20815" y="157705"/>
                    </a:lnTo>
                    <a:cubicBezTo>
                      <a:pt x="20815" y="162736"/>
                      <a:pt x="16189" y="169026"/>
                      <a:pt x="10407" y="169026"/>
                    </a:cubicBezTo>
                    <a:cubicBezTo>
                      <a:pt x="4625" y="169026"/>
                      <a:pt x="0" y="163994"/>
                      <a:pt x="0" y="157705"/>
                    </a:cubicBezTo>
                    <a:lnTo>
                      <a:pt x="0" y="16817"/>
                    </a:lnTo>
                    <a:cubicBezTo>
                      <a:pt x="0" y="10528"/>
                      <a:pt x="4625" y="5496"/>
                      <a:pt x="10407" y="5496"/>
                    </a:cubicBezTo>
                    <a:close/>
                    <a:moveTo>
                      <a:pt x="2044744" y="0"/>
                    </a:moveTo>
                    <a:cubicBezTo>
                      <a:pt x="2052984" y="0"/>
                      <a:pt x="2058476" y="3676"/>
                      <a:pt x="2058476" y="11028"/>
                    </a:cubicBezTo>
                    <a:lnTo>
                      <a:pt x="2058476" y="147043"/>
                    </a:lnTo>
                    <a:cubicBezTo>
                      <a:pt x="2058476" y="153170"/>
                      <a:pt x="2052984" y="158072"/>
                      <a:pt x="2046118" y="158072"/>
                    </a:cubicBezTo>
                    <a:cubicBezTo>
                      <a:pt x="2037878" y="158072"/>
                      <a:pt x="2032386" y="153170"/>
                      <a:pt x="2032386" y="147043"/>
                    </a:cubicBezTo>
                    <a:lnTo>
                      <a:pt x="2032386" y="11028"/>
                    </a:lnTo>
                    <a:cubicBezTo>
                      <a:pt x="2032386" y="4901"/>
                      <a:pt x="2037878" y="0"/>
                      <a:pt x="2044744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302">
                <a:extLst>
                  <a:ext uri="{FF2B5EF4-FFF2-40B4-BE49-F238E27FC236}">
                    <a16:creationId xmlns:a16="http://schemas.microsoft.com/office/drawing/2014/main" id="{73455342-2217-024F-A429-165CDB153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7260" y="12046011"/>
                <a:ext cx="2186188" cy="428450"/>
              </a:xfrm>
              <a:custGeom>
                <a:avLst/>
                <a:gdLst>
                  <a:gd name="T0" fmla="*/ 1638 w 1756"/>
                  <a:gd name="T1" fmla="*/ 85 h 343"/>
                  <a:gd name="T2" fmla="*/ 1638 w 1756"/>
                  <a:gd name="T3" fmla="*/ 85 h 343"/>
                  <a:gd name="T4" fmla="*/ 878 w 1756"/>
                  <a:gd name="T5" fmla="*/ 171 h 343"/>
                  <a:gd name="T6" fmla="*/ 878 w 1756"/>
                  <a:gd name="T7" fmla="*/ 171 h 343"/>
                  <a:gd name="T8" fmla="*/ 118 w 1756"/>
                  <a:gd name="T9" fmla="*/ 88 h 343"/>
                  <a:gd name="T10" fmla="*/ 118 w 1756"/>
                  <a:gd name="T11" fmla="*/ 88 h 343"/>
                  <a:gd name="T12" fmla="*/ 0 w 1756"/>
                  <a:gd name="T13" fmla="*/ 3 h 343"/>
                  <a:gd name="T14" fmla="*/ 0 w 1756"/>
                  <a:gd name="T15" fmla="*/ 173 h 343"/>
                  <a:gd name="T16" fmla="*/ 0 w 1756"/>
                  <a:gd name="T17" fmla="*/ 173 h 343"/>
                  <a:gd name="T18" fmla="*/ 878 w 1756"/>
                  <a:gd name="T19" fmla="*/ 340 h 343"/>
                  <a:gd name="T20" fmla="*/ 878 w 1756"/>
                  <a:gd name="T21" fmla="*/ 340 h 343"/>
                  <a:gd name="T22" fmla="*/ 1755 w 1756"/>
                  <a:gd name="T23" fmla="*/ 170 h 343"/>
                  <a:gd name="T24" fmla="*/ 1755 w 1756"/>
                  <a:gd name="T25" fmla="*/ 0 h 343"/>
                  <a:gd name="T26" fmla="*/ 1755 w 1756"/>
                  <a:gd name="T27" fmla="*/ 0 h 343"/>
                  <a:gd name="T28" fmla="*/ 1638 w 1756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3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2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69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0" y="173"/>
                    </a:lnTo>
                    <a:lnTo>
                      <a:pt x="0" y="173"/>
                    </a:lnTo>
                    <a:cubicBezTo>
                      <a:pt x="0" y="267"/>
                      <a:pt x="393" y="342"/>
                      <a:pt x="878" y="340"/>
                    </a:cubicBezTo>
                    <a:lnTo>
                      <a:pt x="878" y="340"/>
                    </a:lnTo>
                    <a:cubicBezTo>
                      <a:pt x="1362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303">
                <a:extLst>
                  <a:ext uri="{FF2B5EF4-FFF2-40B4-BE49-F238E27FC236}">
                    <a16:creationId xmlns:a16="http://schemas.microsoft.com/office/drawing/2014/main" id="{9EEC8FA9-3768-7D49-B74A-8DDA9311F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7260" y="12046011"/>
                <a:ext cx="2186188" cy="428450"/>
              </a:xfrm>
              <a:custGeom>
                <a:avLst/>
                <a:gdLst>
                  <a:gd name="T0" fmla="*/ 1638 w 1756"/>
                  <a:gd name="T1" fmla="*/ 85 h 343"/>
                  <a:gd name="T2" fmla="*/ 1638 w 1756"/>
                  <a:gd name="T3" fmla="*/ 85 h 343"/>
                  <a:gd name="T4" fmla="*/ 878 w 1756"/>
                  <a:gd name="T5" fmla="*/ 171 h 343"/>
                  <a:gd name="T6" fmla="*/ 878 w 1756"/>
                  <a:gd name="T7" fmla="*/ 171 h 343"/>
                  <a:gd name="T8" fmla="*/ 118 w 1756"/>
                  <a:gd name="T9" fmla="*/ 88 h 343"/>
                  <a:gd name="T10" fmla="*/ 118 w 1756"/>
                  <a:gd name="T11" fmla="*/ 88 h 343"/>
                  <a:gd name="T12" fmla="*/ 0 w 1756"/>
                  <a:gd name="T13" fmla="*/ 3 h 343"/>
                  <a:gd name="T14" fmla="*/ 0 w 1756"/>
                  <a:gd name="T15" fmla="*/ 173 h 343"/>
                  <a:gd name="T16" fmla="*/ 0 w 1756"/>
                  <a:gd name="T17" fmla="*/ 173 h 343"/>
                  <a:gd name="T18" fmla="*/ 878 w 1756"/>
                  <a:gd name="T19" fmla="*/ 340 h 343"/>
                  <a:gd name="T20" fmla="*/ 878 w 1756"/>
                  <a:gd name="T21" fmla="*/ 340 h 343"/>
                  <a:gd name="T22" fmla="*/ 1755 w 1756"/>
                  <a:gd name="T23" fmla="*/ 170 h 343"/>
                  <a:gd name="T24" fmla="*/ 1755 w 1756"/>
                  <a:gd name="T25" fmla="*/ 0 h 343"/>
                  <a:gd name="T26" fmla="*/ 1755 w 1756"/>
                  <a:gd name="T27" fmla="*/ 0 h 343"/>
                  <a:gd name="T28" fmla="*/ 1638 w 1756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3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2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69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0" y="173"/>
                    </a:lnTo>
                    <a:lnTo>
                      <a:pt x="0" y="173"/>
                    </a:lnTo>
                    <a:cubicBezTo>
                      <a:pt x="0" y="267"/>
                      <a:pt x="393" y="342"/>
                      <a:pt x="878" y="340"/>
                    </a:cubicBezTo>
                    <a:lnTo>
                      <a:pt x="878" y="340"/>
                    </a:lnTo>
                    <a:cubicBezTo>
                      <a:pt x="1362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304">
                <a:extLst>
                  <a:ext uri="{FF2B5EF4-FFF2-40B4-BE49-F238E27FC236}">
                    <a16:creationId xmlns:a16="http://schemas.microsoft.com/office/drawing/2014/main" id="{2801255C-06D8-D041-9032-26432A0C6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7260" y="11831785"/>
                <a:ext cx="2186188" cy="422957"/>
              </a:xfrm>
              <a:custGeom>
                <a:avLst/>
                <a:gdLst>
                  <a:gd name="T0" fmla="*/ 877 w 1756"/>
                  <a:gd name="T1" fmla="*/ 0 h 341"/>
                  <a:gd name="T2" fmla="*/ 877 w 1756"/>
                  <a:gd name="T3" fmla="*/ 0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39 h 341"/>
                  <a:gd name="T14" fmla="*/ 878 w 1756"/>
                  <a:gd name="T15" fmla="*/ 339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5 w 1756"/>
                  <a:gd name="T21" fmla="*/ 168 h 341"/>
                  <a:gd name="T22" fmla="*/ 1755 w 1756"/>
                  <a:gd name="T23" fmla="*/ 168 h 341"/>
                  <a:gd name="T24" fmla="*/ 877 w 1756"/>
                  <a:gd name="T2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7" y="0"/>
                    </a:moveTo>
                    <a:lnTo>
                      <a:pt x="877" y="0"/>
                    </a:lnTo>
                    <a:cubicBezTo>
                      <a:pt x="392" y="1"/>
                      <a:pt x="0" y="77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3" y="231"/>
                      <a:pt x="118" y="256"/>
                    </a:cubicBezTo>
                    <a:lnTo>
                      <a:pt x="118" y="256"/>
                    </a:lnTo>
                    <a:cubicBezTo>
                      <a:pt x="269" y="306"/>
                      <a:pt x="553" y="340"/>
                      <a:pt x="878" y="339"/>
                    </a:cubicBezTo>
                    <a:lnTo>
                      <a:pt x="878" y="339"/>
                    </a:lnTo>
                    <a:cubicBezTo>
                      <a:pt x="1202" y="338"/>
                      <a:pt x="1486" y="304"/>
                      <a:pt x="1638" y="253"/>
                    </a:cubicBezTo>
                    <a:lnTo>
                      <a:pt x="1638" y="253"/>
                    </a:lnTo>
                    <a:cubicBezTo>
                      <a:pt x="1712" y="228"/>
                      <a:pt x="1755" y="200"/>
                      <a:pt x="1755" y="168"/>
                    </a:cubicBezTo>
                    <a:lnTo>
                      <a:pt x="1755" y="168"/>
                    </a:lnTo>
                    <a:cubicBezTo>
                      <a:pt x="1754" y="75"/>
                      <a:pt x="1362" y="0"/>
                      <a:pt x="87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305">
                <a:extLst>
                  <a:ext uri="{FF2B5EF4-FFF2-40B4-BE49-F238E27FC236}">
                    <a16:creationId xmlns:a16="http://schemas.microsoft.com/office/drawing/2014/main" id="{AC4D8872-3D66-294C-B83F-0BA0B4106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20498" y="11947138"/>
                <a:ext cx="999714" cy="197746"/>
              </a:xfrm>
              <a:custGeom>
                <a:avLst/>
                <a:gdLst>
                  <a:gd name="T0" fmla="*/ 80 w 801"/>
                  <a:gd name="T1" fmla="*/ 104 h 159"/>
                  <a:gd name="T2" fmla="*/ 92 w 801"/>
                  <a:gd name="T3" fmla="*/ 115 h 159"/>
                  <a:gd name="T4" fmla="*/ 108 w 801"/>
                  <a:gd name="T5" fmla="*/ 125 h 159"/>
                  <a:gd name="T6" fmla="*/ 128 w 801"/>
                  <a:gd name="T7" fmla="*/ 134 h 159"/>
                  <a:gd name="T8" fmla="*/ 177 w 801"/>
                  <a:gd name="T9" fmla="*/ 148 h 159"/>
                  <a:gd name="T10" fmla="*/ 205 w 801"/>
                  <a:gd name="T11" fmla="*/ 153 h 159"/>
                  <a:gd name="T12" fmla="*/ 266 w 801"/>
                  <a:gd name="T13" fmla="*/ 157 h 159"/>
                  <a:gd name="T14" fmla="*/ 306 w 801"/>
                  <a:gd name="T15" fmla="*/ 155 h 159"/>
                  <a:gd name="T16" fmla="*/ 378 w 801"/>
                  <a:gd name="T17" fmla="*/ 143 h 159"/>
                  <a:gd name="T18" fmla="*/ 407 w 801"/>
                  <a:gd name="T19" fmla="*/ 134 h 159"/>
                  <a:gd name="T20" fmla="*/ 451 w 801"/>
                  <a:gd name="T21" fmla="*/ 109 h 159"/>
                  <a:gd name="T22" fmla="*/ 467 w 801"/>
                  <a:gd name="T23" fmla="*/ 79 h 159"/>
                  <a:gd name="T24" fmla="*/ 472 w 801"/>
                  <a:gd name="T25" fmla="*/ 69 h 159"/>
                  <a:gd name="T26" fmla="*/ 486 w 801"/>
                  <a:gd name="T27" fmla="*/ 60 h 159"/>
                  <a:gd name="T28" fmla="*/ 507 w 801"/>
                  <a:gd name="T29" fmla="*/ 55 h 159"/>
                  <a:gd name="T30" fmla="*/ 533 w 801"/>
                  <a:gd name="T31" fmla="*/ 53 h 159"/>
                  <a:gd name="T32" fmla="*/ 595 w 801"/>
                  <a:gd name="T33" fmla="*/ 69 h 159"/>
                  <a:gd name="T34" fmla="*/ 600 w 801"/>
                  <a:gd name="T35" fmla="*/ 80 h 159"/>
                  <a:gd name="T36" fmla="*/ 595 w 801"/>
                  <a:gd name="T37" fmla="*/ 90 h 159"/>
                  <a:gd name="T38" fmla="*/ 581 w 801"/>
                  <a:gd name="T39" fmla="*/ 98 h 159"/>
                  <a:gd name="T40" fmla="*/ 533 w 801"/>
                  <a:gd name="T41" fmla="*/ 105 h 159"/>
                  <a:gd name="T42" fmla="*/ 533 w 801"/>
                  <a:gd name="T43" fmla="*/ 158 h 159"/>
                  <a:gd name="T44" fmla="*/ 564 w 801"/>
                  <a:gd name="T45" fmla="*/ 157 h 159"/>
                  <a:gd name="T46" fmla="*/ 594 w 801"/>
                  <a:gd name="T47" fmla="*/ 155 h 159"/>
                  <a:gd name="T48" fmla="*/ 622 w 801"/>
                  <a:gd name="T49" fmla="*/ 150 h 159"/>
                  <a:gd name="T50" fmla="*/ 648 w 801"/>
                  <a:gd name="T51" fmla="*/ 143 h 159"/>
                  <a:gd name="T52" fmla="*/ 672 w 801"/>
                  <a:gd name="T53" fmla="*/ 136 h 159"/>
                  <a:gd name="T54" fmla="*/ 691 w 801"/>
                  <a:gd name="T55" fmla="*/ 127 h 159"/>
                  <a:gd name="T56" fmla="*/ 708 w 801"/>
                  <a:gd name="T57" fmla="*/ 117 h 159"/>
                  <a:gd name="T58" fmla="*/ 800 w 801"/>
                  <a:gd name="T59" fmla="*/ 107 h 159"/>
                  <a:gd name="T60" fmla="*/ 721 w 801"/>
                  <a:gd name="T61" fmla="*/ 54 h 159"/>
                  <a:gd name="T62" fmla="*/ 565 w 801"/>
                  <a:gd name="T63" fmla="*/ 2 h 159"/>
                  <a:gd name="T64" fmla="*/ 534 w 801"/>
                  <a:gd name="T65" fmla="*/ 1 h 159"/>
                  <a:gd name="T66" fmla="*/ 494 w 801"/>
                  <a:gd name="T67" fmla="*/ 2 h 159"/>
                  <a:gd name="T68" fmla="*/ 456 w 801"/>
                  <a:gd name="T69" fmla="*/ 7 h 159"/>
                  <a:gd name="T70" fmla="*/ 422 w 801"/>
                  <a:gd name="T71" fmla="*/ 14 h 159"/>
                  <a:gd name="T72" fmla="*/ 392 w 801"/>
                  <a:gd name="T73" fmla="*/ 24 h 159"/>
                  <a:gd name="T74" fmla="*/ 368 w 801"/>
                  <a:gd name="T75" fmla="*/ 35 h 159"/>
                  <a:gd name="T76" fmla="*/ 349 w 801"/>
                  <a:gd name="T77" fmla="*/ 48 h 159"/>
                  <a:gd name="T78" fmla="*/ 338 w 801"/>
                  <a:gd name="T79" fmla="*/ 63 h 159"/>
                  <a:gd name="T80" fmla="*/ 333 w 801"/>
                  <a:gd name="T81" fmla="*/ 79 h 159"/>
                  <a:gd name="T82" fmla="*/ 328 w 801"/>
                  <a:gd name="T83" fmla="*/ 89 h 159"/>
                  <a:gd name="T84" fmla="*/ 314 w 801"/>
                  <a:gd name="T85" fmla="*/ 97 h 159"/>
                  <a:gd name="T86" fmla="*/ 293 w 801"/>
                  <a:gd name="T87" fmla="*/ 103 h 159"/>
                  <a:gd name="T88" fmla="*/ 266 w 801"/>
                  <a:gd name="T89" fmla="*/ 104 h 159"/>
                  <a:gd name="T90" fmla="*/ 240 w 801"/>
                  <a:gd name="T91" fmla="*/ 103 h 159"/>
                  <a:gd name="T92" fmla="*/ 219 w 801"/>
                  <a:gd name="T93" fmla="*/ 96 h 159"/>
                  <a:gd name="T94" fmla="*/ 205 w 801"/>
                  <a:gd name="T95" fmla="*/ 88 h 159"/>
                  <a:gd name="T96" fmla="*/ 200 w 801"/>
                  <a:gd name="T97" fmla="*/ 78 h 159"/>
                  <a:gd name="T98" fmla="*/ 266 w 801"/>
                  <a:gd name="T99" fmla="*/ 52 h 159"/>
                  <a:gd name="T100" fmla="*/ 267 w 801"/>
                  <a:gd name="T101" fmla="*/ 0 h 159"/>
                  <a:gd name="T102" fmla="*/ 235 w 801"/>
                  <a:gd name="T103" fmla="*/ 0 h 159"/>
                  <a:gd name="T104" fmla="*/ 205 w 801"/>
                  <a:gd name="T105" fmla="*/ 3 h 159"/>
                  <a:gd name="T106" fmla="*/ 0 w 801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80" y="104"/>
                    </a:lnTo>
                    <a:lnTo>
                      <a:pt x="80" y="104"/>
                    </a:lnTo>
                    <a:cubicBezTo>
                      <a:pt x="82" y="107"/>
                      <a:pt x="87" y="111"/>
                      <a:pt x="92" y="115"/>
                    </a:cubicBezTo>
                    <a:lnTo>
                      <a:pt x="92" y="115"/>
                    </a:lnTo>
                    <a:cubicBezTo>
                      <a:pt x="97" y="118"/>
                      <a:pt x="102" y="121"/>
                      <a:pt x="108" y="125"/>
                    </a:cubicBezTo>
                    <a:lnTo>
                      <a:pt x="108" y="125"/>
                    </a:lnTo>
                    <a:cubicBezTo>
                      <a:pt x="114" y="127"/>
                      <a:pt x="121" y="131"/>
                      <a:pt x="128" y="134"/>
                    </a:cubicBezTo>
                    <a:lnTo>
                      <a:pt x="128" y="134"/>
                    </a:lnTo>
                    <a:cubicBezTo>
                      <a:pt x="143" y="139"/>
                      <a:pt x="159" y="144"/>
                      <a:pt x="177" y="148"/>
                    </a:cubicBezTo>
                    <a:lnTo>
                      <a:pt x="177" y="148"/>
                    </a:lnTo>
                    <a:cubicBezTo>
                      <a:pt x="186" y="150"/>
                      <a:pt x="195" y="151"/>
                      <a:pt x="205" y="153"/>
                    </a:cubicBezTo>
                    <a:lnTo>
                      <a:pt x="205" y="153"/>
                    </a:lnTo>
                    <a:cubicBezTo>
                      <a:pt x="224" y="155"/>
                      <a:pt x="245" y="156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4" y="156"/>
                      <a:pt x="306" y="155"/>
                    </a:cubicBezTo>
                    <a:lnTo>
                      <a:pt x="306" y="155"/>
                    </a:lnTo>
                    <a:cubicBezTo>
                      <a:pt x="332" y="153"/>
                      <a:pt x="357" y="149"/>
                      <a:pt x="378" y="143"/>
                    </a:cubicBezTo>
                    <a:lnTo>
                      <a:pt x="378" y="143"/>
                    </a:lnTo>
                    <a:cubicBezTo>
                      <a:pt x="388" y="141"/>
                      <a:pt x="398" y="138"/>
                      <a:pt x="407" y="134"/>
                    </a:cubicBezTo>
                    <a:lnTo>
                      <a:pt x="407" y="134"/>
                    </a:lnTo>
                    <a:cubicBezTo>
                      <a:pt x="426" y="127"/>
                      <a:pt x="440" y="119"/>
                      <a:pt x="451" y="109"/>
                    </a:cubicBezTo>
                    <a:lnTo>
                      <a:pt x="451" y="109"/>
                    </a:lnTo>
                    <a:cubicBezTo>
                      <a:pt x="461" y="100"/>
                      <a:pt x="467" y="90"/>
                      <a:pt x="467" y="79"/>
                    </a:cubicBezTo>
                    <a:lnTo>
                      <a:pt x="467" y="79"/>
                    </a:lnTo>
                    <a:cubicBezTo>
                      <a:pt x="467" y="76"/>
                      <a:pt x="468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3"/>
                      <a:pt x="486" y="60"/>
                    </a:cubicBezTo>
                    <a:lnTo>
                      <a:pt x="486" y="60"/>
                    </a:lnTo>
                    <a:cubicBezTo>
                      <a:pt x="492" y="58"/>
                      <a:pt x="499" y="57"/>
                      <a:pt x="507" y="55"/>
                    </a:cubicBezTo>
                    <a:lnTo>
                      <a:pt x="507" y="55"/>
                    </a:lnTo>
                    <a:cubicBezTo>
                      <a:pt x="515" y="54"/>
                      <a:pt x="524" y="53"/>
                      <a:pt x="533" y="53"/>
                    </a:cubicBezTo>
                    <a:lnTo>
                      <a:pt x="533" y="53"/>
                    </a:lnTo>
                    <a:cubicBezTo>
                      <a:pt x="562" y="53"/>
                      <a:pt x="585" y="60"/>
                      <a:pt x="595" y="69"/>
                    </a:cubicBezTo>
                    <a:lnTo>
                      <a:pt x="595" y="69"/>
                    </a:lnTo>
                    <a:cubicBezTo>
                      <a:pt x="598" y="73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3"/>
                      <a:pt x="598" y="87"/>
                      <a:pt x="595" y="90"/>
                    </a:cubicBezTo>
                    <a:lnTo>
                      <a:pt x="595" y="90"/>
                    </a:lnTo>
                    <a:cubicBezTo>
                      <a:pt x="591" y="93"/>
                      <a:pt x="586" y="96"/>
                      <a:pt x="581" y="98"/>
                    </a:cubicBezTo>
                    <a:lnTo>
                      <a:pt x="581" y="98"/>
                    </a:lnTo>
                    <a:cubicBezTo>
                      <a:pt x="569" y="103"/>
                      <a:pt x="552" y="105"/>
                      <a:pt x="533" y="105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4" y="158"/>
                      <a:pt x="554" y="157"/>
                      <a:pt x="564" y="157"/>
                    </a:cubicBezTo>
                    <a:lnTo>
                      <a:pt x="564" y="157"/>
                    </a:lnTo>
                    <a:cubicBezTo>
                      <a:pt x="575" y="156"/>
                      <a:pt x="585" y="156"/>
                      <a:pt x="594" y="155"/>
                    </a:cubicBezTo>
                    <a:lnTo>
                      <a:pt x="594" y="155"/>
                    </a:lnTo>
                    <a:cubicBezTo>
                      <a:pt x="604" y="153"/>
                      <a:pt x="614" y="151"/>
                      <a:pt x="622" y="150"/>
                    </a:cubicBezTo>
                    <a:lnTo>
                      <a:pt x="622" y="150"/>
                    </a:lnTo>
                    <a:cubicBezTo>
                      <a:pt x="632" y="148"/>
                      <a:pt x="640" y="146"/>
                      <a:pt x="648" y="143"/>
                    </a:cubicBezTo>
                    <a:lnTo>
                      <a:pt x="648" y="143"/>
                    </a:lnTo>
                    <a:cubicBezTo>
                      <a:pt x="657" y="142"/>
                      <a:pt x="664" y="139"/>
                      <a:pt x="672" y="136"/>
                    </a:cubicBezTo>
                    <a:lnTo>
                      <a:pt x="672" y="136"/>
                    </a:lnTo>
                    <a:cubicBezTo>
                      <a:pt x="679" y="134"/>
                      <a:pt x="685" y="131"/>
                      <a:pt x="691" y="127"/>
                    </a:cubicBezTo>
                    <a:lnTo>
                      <a:pt x="691" y="127"/>
                    </a:lnTo>
                    <a:cubicBezTo>
                      <a:pt x="698" y="124"/>
                      <a:pt x="703" y="121"/>
                      <a:pt x="708" y="117"/>
                    </a:cubicBezTo>
                    <a:lnTo>
                      <a:pt x="708" y="117"/>
                    </a:lnTo>
                    <a:cubicBezTo>
                      <a:pt x="713" y="114"/>
                      <a:pt x="717" y="110"/>
                      <a:pt x="720" y="107"/>
                    </a:cubicBezTo>
                    <a:lnTo>
                      <a:pt x="800" y="107"/>
                    </a:lnTo>
                    <a:lnTo>
                      <a:pt x="800" y="55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6" y="27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5" y="1"/>
                      <a:pt x="544" y="1"/>
                      <a:pt x="534" y="1"/>
                    </a:cubicBezTo>
                    <a:lnTo>
                      <a:pt x="534" y="1"/>
                    </a:lnTo>
                    <a:cubicBezTo>
                      <a:pt x="520" y="1"/>
                      <a:pt x="507" y="1"/>
                      <a:pt x="494" y="2"/>
                    </a:cubicBezTo>
                    <a:lnTo>
                      <a:pt x="494" y="2"/>
                    </a:lnTo>
                    <a:cubicBezTo>
                      <a:pt x="481" y="3"/>
                      <a:pt x="468" y="5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1"/>
                      <a:pt x="422" y="14"/>
                    </a:cubicBezTo>
                    <a:lnTo>
                      <a:pt x="422" y="14"/>
                    </a:lnTo>
                    <a:cubicBezTo>
                      <a:pt x="412" y="17"/>
                      <a:pt x="402" y="20"/>
                      <a:pt x="392" y="24"/>
                    </a:cubicBezTo>
                    <a:lnTo>
                      <a:pt x="392" y="24"/>
                    </a:lnTo>
                    <a:cubicBezTo>
                      <a:pt x="383" y="27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1" y="39"/>
                      <a:pt x="355" y="44"/>
                      <a:pt x="349" y="48"/>
                    </a:cubicBezTo>
                    <a:lnTo>
                      <a:pt x="349" y="48"/>
                    </a:lnTo>
                    <a:cubicBezTo>
                      <a:pt x="344" y="53"/>
                      <a:pt x="341" y="58"/>
                      <a:pt x="338" y="63"/>
                    </a:cubicBezTo>
                    <a:lnTo>
                      <a:pt x="338" y="63"/>
                    </a:lnTo>
                    <a:cubicBezTo>
                      <a:pt x="335" y="68"/>
                      <a:pt x="333" y="73"/>
                      <a:pt x="333" y="79"/>
                    </a:cubicBezTo>
                    <a:lnTo>
                      <a:pt x="333" y="79"/>
                    </a:lnTo>
                    <a:cubicBezTo>
                      <a:pt x="333" y="82"/>
                      <a:pt x="331" y="86"/>
                      <a:pt x="328" y="89"/>
                    </a:cubicBezTo>
                    <a:lnTo>
                      <a:pt x="328" y="89"/>
                    </a:lnTo>
                    <a:cubicBezTo>
                      <a:pt x="325" y="92"/>
                      <a:pt x="320" y="94"/>
                      <a:pt x="314" y="97"/>
                    </a:cubicBezTo>
                    <a:lnTo>
                      <a:pt x="314" y="97"/>
                    </a:lnTo>
                    <a:cubicBezTo>
                      <a:pt x="308" y="99"/>
                      <a:pt x="301" y="101"/>
                      <a:pt x="293" y="103"/>
                    </a:cubicBezTo>
                    <a:lnTo>
                      <a:pt x="293" y="103"/>
                    </a:lnTo>
                    <a:cubicBezTo>
                      <a:pt x="285" y="104"/>
                      <a:pt x="276" y="104"/>
                      <a:pt x="266" y="104"/>
                    </a:cubicBezTo>
                    <a:lnTo>
                      <a:pt x="266" y="104"/>
                    </a:lnTo>
                    <a:cubicBezTo>
                      <a:pt x="257" y="104"/>
                      <a:pt x="248" y="104"/>
                      <a:pt x="240" y="103"/>
                    </a:cubicBezTo>
                    <a:lnTo>
                      <a:pt x="240" y="103"/>
                    </a:lnTo>
                    <a:cubicBezTo>
                      <a:pt x="232" y="101"/>
                      <a:pt x="225" y="99"/>
                      <a:pt x="219" y="96"/>
                    </a:cubicBezTo>
                    <a:lnTo>
                      <a:pt x="219" y="96"/>
                    </a:lnTo>
                    <a:cubicBezTo>
                      <a:pt x="213" y="94"/>
                      <a:pt x="208" y="92"/>
                      <a:pt x="205" y="88"/>
                    </a:cubicBezTo>
                    <a:lnTo>
                      <a:pt x="205" y="88"/>
                    </a:lnTo>
                    <a:cubicBezTo>
                      <a:pt x="202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9" y="52"/>
                      <a:pt x="266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6" y="0"/>
                      <a:pt x="235" y="0"/>
                    </a:cubicBezTo>
                    <a:lnTo>
                      <a:pt x="235" y="0"/>
                    </a:lnTo>
                    <a:cubicBezTo>
                      <a:pt x="225" y="1"/>
                      <a:pt x="215" y="2"/>
                      <a:pt x="205" y="3"/>
                    </a:cubicBezTo>
                    <a:lnTo>
                      <a:pt x="205" y="3"/>
                    </a:lnTo>
                    <a:cubicBezTo>
                      <a:pt x="147" y="11"/>
                      <a:pt x="100" y="29"/>
                      <a:pt x="80" y="51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46E6CDAE-CE1D-2C43-B61A-9E36A77BB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7679" y="12144885"/>
                <a:ext cx="2058696" cy="300853"/>
              </a:xfrm>
              <a:custGeom>
                <a:avLst/>
                <a:gdLst>
                  <a:gd name="connsiteX0" fmla="*/ 1028554 w 2058696"/>
                  <a:gd name="connsiteY0" fmla="*/ 137323 h 300853"/>
                  <a:gd name="connsiteX1" fmla="*/ 1042286 w 2058696"/>
                  <a:gd name="connsiteY1" fmla="*/ 148644 h 300853"/>
                  <a:gd name="connsiteX2" fmla="*/ 1042286 w 2058696"/>
                  <a:gd name="connsiteY2" fmla="*/ 289532 h 300853"/>
                  <a:gd name="connsiteX3" fmla="*/ 1028554 w 2058696"/>
                  <a:gd name="connsiteY3" fmla="*/ 300853 h 300853"/>
                  <a:gd name="connsiteX4" fmla="*/ 1016196 w 2058696"/>
                  <a:gd name="connsiteY4" fmla="*/ 289532 h 300853"/>
                  <a:gd name="connsiteX5" fmla="*/ 1016196 w 2058696"/>
                  <a:gd name="connsiteY5" fmla="*/ 148644 h 300853"/>
                  <a:gd name="connsiteX6" fmla="*/ 1028554 w 2058696"/>
                  <a:gd name="connsiteY6" fmla="*/ 137323 h 300853"/>
                  <a:gd name="connsiteX7" fmla="*/ 1199554 w 2058696"/>
                  <a:gd name="connsiteY7" fmla="*/ 131830 h 300853"/>
                  <a:gd name="connsiteX8" fmla="*/ 1211324 w 2058696"/>
                  <a:gd name="connsiteY8" fmla="*/ 143151 h 300853"/>
                  <a:gd name="connsiteX9" fmla="*/ 1212632 w 2058696"/>
                  <a:gd name="connsiteY9" fmla="*/ 284039 h 300853"/>
                  <a:gd name="connsiteX10" fmla="*/ 1199554 w 2058696"/>
                  <a:gd name="connsiteY10" fmla="*/ 295360 h 300853"/>
                  <a:gd name="connsiteX11" fmla="*/ 1187782 w 2058696"/>
                  <a:gd name="connsiteY11" fmla="*/ 284039 h 300853"/>
                  <a:gd name="connsiteX12" fmla="*/ 1186474 w 2058696"/>
                  <a:gd name="connsiteY12" fmla="*/ 143151 h 300853"/>
                  <a:gd name="connsiteX13" fmla="*/ 1199554 w 2058696"/>
                  <a:gd name="connsiteY13" fmla="*/ 131830 h 300853"/>
                  <a:gd name="connsiteX14" fmla="*/ 865140 w 2058696"/>
                  <a:gd name="connsiteY14" fmla="*/ 131830 h 300853"/>
                  <a:gd name="connsiteX15" fmla="*/ 877498 w 2058696"/>
                  <a:gd name="connsiteY15" fmla="*/ 144409 h 300853"/>
                  <a:gd name="connsiteX16" fmla="*/ 877498 w 2058696"/>
                  <a:gd name="connsiteY16" fmla="*/ 282781 h 300853"/>
                  <a:gd name="connsiteX17" fmla="*/ 865140 w 2058696"/>
                  <a:gd name="connsiteY17" fmla="*/ 295360 h 300853"/>
                  <a:gd name="connsiteX18" fmla="*/ 851408 w 2058696"/>
                  <a:gd name="connsiteY18" fmla="*/ 282781 h 300853"/>
                  <a:gd name="connsiteX19" fmla="*/ 851408 w 2058696"/>
                  <a:gd name="connsiteY19" fmla="*/ 144409 h 300853"/>
                  <a:gd name="connsiteX20" fmla="*/ 865140 w 2058696"/>
                  <a:gd name="connsiteY20" fmla="*/ 131830 h 300853"/>
                  <a:gd name="connsiteX21" fmla="*/ 1370490 w 2058696"/>
                  <a:gd name="connsiteY21" fmla="*/ 126336 h 300853"/>
                  <a:gd name="connsiteX22" fmla="*/ 1382848 w 2058696"/>
                  <a:gd name="connsiteY22" fmla="*/ 138820 h 300853"/>
                  <a:gd name="connsiteX23" fmla="*/ 1382848 w 2058696"/>
                  <a:gd name="connsiteY23" fmla="*/ 277392 h 300853"/>
                  <a:gd name="connsiteX24" fmla="*/ 1370490 w 2058696"/>
                  <a:gd name="connsiteY24" fmla="*/ 289876 h 300853"/>
                  <a:gd name="connsiteX25" fmla="*/ 1356758 w 2058696"/>
                  <a:gd name="connsiteY25" fmla="*/ 277392 h 300853"/>
                  <a:gd name="connsiteX26" fmla="*/ 1356758 w 2058696"/>
                  <a:gd name="connsiteY26" fmla="*/ 138820 h 300853"/>
                  <a:gd name="connsiteX27" fmla="*/ 1370490 w 2058696"/>
                  <a:gd name="connsiteY27" fmla="*/ 126336 h 300853"/>
                  <a:gd name="connsiteX28" fmla="*/ 693482 w 2058696"/>
                  <a:gd name="connsiteY28" fmla="*/ 126336 h 300853"/>
                  <a:gd name="connsiteX29" fmla="*/ 707216 w 2058696"/>
                  <a:gd name="connsiteY29" fmla="*/ 138915 h 300853"/>
                  <a:gd name="connsiteX30" fmla="*/ 707216 w 2058696"/>
                  <a:gd name="connsiteY30" fmla="*/ 278545 h 300853"/>
                  <a:gd name="connsiteX31" fmla="*/ 693482 w 2058696"/>
                  <a:gd name="connsiteY31" fmla="*/ 289866 h 300853"/>
                  <a:gd name="connsiteX32" fmla="*/ 681124 w 2058696"/>
                  <a:gd name="connsiteY32" fmla="*/ 278545 h 300853"/>
                  <a:gd name="connsiteX33" fmla="*/ 681124 w 2058696"/>
                  <a:gd name="connsiteY33" fmla="*/ 138915 h 300853"/>
                  <a:gd name="connsiteX34" fmla="*/ 693482 w 2058696"/>
                  <a:gd name="connsiteY34" fmla="*/ 126336 h 300853"/>
                  <a:gd name="connsiteX35" fmla="*/ 1540768 w 2058696"/>
                  <a:gd name="connsiteY35" fmla="*/ 115349 h 300853"/>
                  <a:gd name="connsiteX36" fmla="*/ 1553128 w 2058696"/>
                  <a:gd name="connsiteY36" fmla="*/ 126670 h 300853"/>
                  <a:gd name="connsiteX37" fmla="*/ 1553128 w 2058696"/>
                  <a:gd name="connsiteY37" fmla="*/ 267558 h 300853"/>
                  <a:gd name="connsiteX38" fmla="*/ 1540768 w 2058696"/>
                  <a:gd name="connsiteY38" fmla="*/ 278879 h 300853"/>
                  <a:gd name="connsiteX39" fmla="*/ 1528410 w 2058696"/>
                  <a:gd name="connsiteY39" fmla="*/ 267558 h 300853"/>
                  <a:gd name="connsiteX40" fmla="*/ 1527036 w 2058696"/>
                  <a:gd name="connsiteY40" fmla="*/ 126670 h 300853"/>
                  <a:gd name="connsiteX41" fmla="*/ 1540768 w 2058696"/>
                  <a:gd name="connsiteY41" fmla="*/ 115349 h 300853"/>
                  <a:gd name="connsiteX42" fmla="*/ 523204 w 2058696"/>
                  <a:gd name="connsiteY42" fmla="*/ 115349 h 300853"/>
                  <a:gd name="connsiteX43" fmla="*/ 536936 w 2058696"/>
                  <a:gd name="connsiteY43" fmla="*/ 127928 h 300853"/>
                  <a:gd name="connsiteX44" fmla="*/ 536936 w 2058696"/>
                  <a:gd name="connsiteY44" fmla="*/ 267558 h 300853"/>
                  <a:gd name="connsiteX45" fmla="*/ 523204 w 2058696"/>
                  <a:gd name="connsiteY45" fmla="*/ 278879 h 300853"/>
                  <a:gd name="connsiteX46" fmla="*/ 510845 w 2058696"/>
                  <a:gd name="connsiteY46" fmla="*/ 267558 h 300853"/>
                  <a:gd name="connsiteX47" fmla="*/ 510845 w 2058696"/>
                  <a:gd name="connsiteY47" fmla="*/ 127928 h 300853"/>
                  <a:gd name="connsiteX48" fmla="*/ 523204 w 2058696"/>
                  <a:gd name="connsiteY48" fmla="*/ 115349 h 300853"/>
                  <a:gd name="connsiteX49" fmla="*/ 353642 w 2058696"/>
                  <a:gd name="connsiteY49" fmla="*/ 93378 h 300853"/>
                  <a:gd name="connsiteX50" fmla="*/ 365413 w 2058696"/>
                  <a:gd name="connsiteY50" fmla="*/ 104699 h 300853"/>
                  <a:gd name="connsiteX51" fmla="*/ 366721 w 2058696"/>
                  <a:gd name="connsiteY51" fmla="*/ 244329 h 300853"/>
                  <a:gd name="connsiteX52" fmla="*/ 353642 w 2058696"/>
                  <a:gd name="connsiteY52" fmla="*/ 256908 h 300853"/>
                  <a:gd name="connsiteX53" fmla="*/ 341871 w 2058696"/>
                  <a:gd name="connsiteY53" fmla="*/ 245587 h 300853"/>
                  <a:gd name="connsiteX54" fmla="*/ 340563 w 2058696"/>
                  <a:gd name="connsiteY54" fmla="*/ 104699 h 300853"/>
                  <a:gd name="connsiteX55" fmla="*/ 353642 w 2058696"/>
                  <a:gd name="connsiteY55" fmla="*/ 93378 h 300853"/>
                  <a:gd name="connsiteX56" fmla="*/ 1711052 w 2058696"/>
                  <a:gd name="connsiteY56" fmla="*/ 87888 h 300853"/>
                  <a:gd name="connsiteX57" fmla="*/ 1723410 w 2058696"/>
                  <a:gd name="connsiteY57" fmla="*/ 100372 h 300853"/>
                  <a:gd name="connsiteX58" fmla="*/ 1723410 w 2058696"/>
                  <a:gd name="connsiteY58" fmla="*/ 238944 h 300853"/>
                  <a:gd name="connsiteX59" fmla="*/ 1711052 w 2058696"/>
                  <a:gd name="connsiteY59" fmla="*/ 251428 h 300853"/>
                  <a:gd name="connsiteX60" fmla="*/ 1697320 w 2058696"/>
                  <a:gd name="connsiteY60" fmla="*/ 238944 h 300853"/>
                  <a:gd name="connsiteX61" fmla="*/ 1697320 w 2058696"/>
                  <a:gd name="connsiteY61" fmla="*/ 100372 h 300853"/>
                  <a:gd name="connsiteX62" fmla="*/ 1711052 w 2058696"/>
                  <a:gd name="connsiteY62" fmla="*/ 87888 h 300853"/>
                  <a:gd name="connsiteX63" fmla="*/ 184016 w 2058696"/>
                  <a:gd name="connsiteY63" fmla="*/ 60420 h 300853"/>
                  <a:gd name="connsiteX64" fmla="*/ 196375 w 2058696"/>
                  <a:gd name="connsiteY64" fmla="*/ 72904 h 300853"/>
                  <a:gd name="connsiteX65" fmla="*/ 196375 w 2058696"/>
                  <a:gd name="connsiteY65" fmla="*/ 211476 h 300853"/>
                  <a:gd name="connsiteX66" fmla="*/ 184016 w 2058696"/>
                  <a:gd name="connsiteY66" fmla="*/ 223960 h 300853"/>
                  <a:gd name="connsiteX67" fmla="*/ 170284 w 2058696"/>
                  <a:gd name="connsiteY67" fmla="*/ 211476 h 300853"/>
                  <a:gd name="connsiteX68" fmla="*/ 170284 w 2058696"/>
                  <a:gd name="connsiteY68" fmla="*/ 72904 h 300853"/>
                  <a:gd name="connsiteX69" fmla="*/ 184016 w 2058696"/>
                  <a:gd name="connsiteY69" fmla="*/ 60420 h 300853"/>
                  <a:gd name="connsiteX70" fmla="*/ 1879958 w 2058696"/>
                  <a:gd name="connsiteY70" fmla="*/ 54930 h 300853"/>
                  <a:gd name="connsiteX71" fmla="*/ 1893692 w 2058696"/>
                  <a:gd name="connsiteY71" fmla="*/ 66251 h 300853"/>
                  <a:gd name="connsiteX72" fmla="*/ 1893692 w 2058696"/>
                  <a:gd name="connsiteY72" fmla="*/ 205881 h 300853"/>
                  <a:gd name="connsiteX73" fmla="*/ 1879958 w 2058696"/>
                  <a:gd name="connsiteY73" fmla="*/ 218460 h 300853"/>
                  <a:gd name="connsiteX74" fmla="*/ 1867600 w 2058696"/>
                  <a:gd name="connsiteY74" fmla="*/ 205881 h 300853"/>
                  <a:gd name="connsiteX75" fmla="*/ 1867600 w 2058696"/>
                  <a:gd name="connsiteY75" fmla="*/ 66251 h 300853"/>
                  <a:gd name="connsiteX76" fmla="*/ 1879958 w 2058696"/>
                  <a:gd name="connsiteY76" fmla="*/ 54930 h 300853"/>
                  <a:gd name="connsiteX77" fmla="*/ 13079 w 2058696"/>
                  <a:gd name="connsiteY77" fmla="*/ 5491 h 300853"/>
                  <a:gd name="connsiteX78" fmla="*/ 24850 w 2058696"/>
                  <a:gd name="connsiteY78" fmla="*/ 16727 h 300853"/>
                  <a:gd name="connsiteX79" fmla="*/ 26158 w 2058696"/>
                  <a:gd name="connsiteY79" fmla="*/ 156547 h 300853"/>
                  <a:gd name="connsiteX80" fmla="*/ 13079 w 2058696"/>
                  <a:gd name="connsiteY80" fmla="*/ 169031 h 300853"/>
                  <a:gd name="connsiteX81" fmla="*/ 0 w 2058696"/>
                  <a:gd name="connsiteY81" fmla="*/ 156547 h 300853"/>
                  <a:gd name="connsiteX82" fmla="*/ 0 w 2058696"/>
                  <a:gd name="connsiteY82" fmla="*/ 16727 h 300853"/>
                  <a:gd name="connsiteX83" fmla="*/ 13079 w 2058696"/>
                  <a:gd name="connsiteY83" fmla="*/ 5491 h 300853"/>
                  <a:gd name="connsiteX84" fmla="*/ 2048288 w 2058696"/>
                  <a:gd name="connsiteY84" fmla="*/ 0 h 300853"/>
                  <a:gd name="connsiteX85" fmla="*/ 2058696 w 2058696"/>
                  <a:gd name="connsiteY85" fmla="*/ 11028 h 300853"/>
                  <a:gd name="connsiteX86" fmla="*/ 2058696 w 2058696"/>
                  <a:gd name="connsiteY86" fmla="*/ 147041 h 300853"/>
                  <a:gd name="connsiteX87" fmla="*/ 2048288 w 2058696"/>
                  <a:gd name="connsiteY87" fmla="*/ 158069 h 300853"/>
                  <a:gd name="connsiteX88" fmla="*/ 2037880 w 2058696"/>
                  <a:gd name="connsiteY88" fmla="*/ 147041 h 300853"/>
                  <a:gd name="connsiteX89" fmla="*/ 2037880 w 2058696"/>
                  <a:gd name="connsiteY89" fmla="*/ 11028 h 300853"/>
                  <a:gd name="connsiteX90" fmla="*/ 2048288 w 2058696"/>
                  <a:gd name="connsiteY90" fmla="*/ 0 h 30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696" h="300853">
                    <a:moveTo>
                      <a:pt x="1028554" y="137323"/>
                    </a:moveTo>
                    <a:cubicBezTo>
                      <a:pt x="1036792" y="137323"/>
                      <a:pt x="1042286" y="142355"/>
                      <a:pt x="1042286" y="148644"/>
                    </a:cubicBezTo>
                    <a:lnTo>
                      <a:pt x="1042286" y="289532"/>
                    </a:lnTo>
                    <a:cubicBezTo>
                      <a:pt x="1042286" y="294563"/>
                      <a:pt x="1036792" y="300853"/>
                      <a:pt x="1028554" y="300853"/>
                    </a:cubicBezTo>
                    <a:cubicBezTo>
                      <a:pt x="1021688" y="300853"/>
                      <a:pt x="1016196" y="294563"/>
                      <a:pt x="1016196" y="289532"/>
                    </a:cubicBezTo>
                    <a:lnTo>
                      <a:pt x="1016196" y="148644"/>
                    </a:lnTo>
                    <a:cubicBezTo>
                      <a:pt x="1016196" y="142355"/>
                      <a:pt x="1021688" y="137323"/>
                      <a:pt x="1028554" y="137323"/>
                    </a:cubicBezTo>
                    <a:close/>
                    <a:moveTo>
                      <a:pt x="1199554" y="131830"/>
                    </a:moveTo>
                    <a:cubicBezTo>
                      <a:pt x="1206092" y="131830"/>
                      <a:pt x="1211324" y="138120"/>
                      <a:pt x="1211324" y="143151"/>
                    </a:cubicBezTo>
                    <a:lnTo>
                      <a:pt x="1212632" y="284039"/>
                    </a:lnTo>
                    <a:cubicBezTo>
                      <a:pt x="1212632" y="290328"/>
                      <a:pt x="1206092" y="295360"/>
                      <a:pt x="1199554" y="295360"/>
                    </a:cubicBezTo>
                    <a:cubicBezTo>
                      <a:pt x="1193014" y="295360"/>
                      <a:pt x="1187782" y="290328"/>
                      <a:pt x="1187782" y="284039"/>
                    </a:cubicBezTo>
                    <a:lnTo>
                      <a:pt x="1186474" y="143151"/>
                    </a:lnTo>
                    <a:cubicBezTo>
                      <a:pt x="1186474" y="138120"/>
                      <a:pt x="1191706" y="131830"/>
                      <a:pt x="1199554" y="131830"/>
                    </a:cubicBezTo>
                    <a:close/>
                    <a:moveTo>
                      <a:pt x="865140" y="131830"/>
                    </a:moveTo>
                    <a:cubicBezTo>
                      <a:pt x="870632" y="131830"/>
                      <a:pt x="877498" y="136862"/>
                      <a:pt x="877498" y="144409"/>
                    </a:cubicBezTo>
                    <a:lnTo>
                      <a:pt x="877498" y="282781"/>
                    </a:lnTo>
                    <a:cubicBezTo>
                      <a:pt x="877498" y="290328"/>
                      <a:pt x="870632" y="295360"/>
                      <a:pt x="865140" y="295360"/>
                    </a:cubicBezTo>
                    <a:cubicBezTo>
                      <a:pt x="856900" y="295360"/>
                      <a:pt x="851408" y="290328"/>
                      <a:pt x="851408" y="282781"/>
                    </a:cubicBezTo>
                    <a:lnTo>
                      <a:pt x="851408" y="144409"/>
                    </a:lnTo>
                    <a:cubicBezTo>
                      <a:pt x="851408" y="136862"/>
                      <a:pt x="856900" y="131830"/>
                      <a:pt x="865140" y="131830"/>
                    </a:cubicBezTo>
                    <a:close/>
                    <a:moveTo>
                      <a:pt x="1370490" y="126336"/>
                    </a:moveTo>
                    <a:cubicBezTo>
                      <a:pt x="1377356" y="126336"/>
                      <a:pt x="1382848" y="132578"/>
                      <a:pt x="1382848" y="138820"/>
                    </a:cubicBezTo>
                    <a:lnTo>
                      <a:pt x="1382848" y="277392"/>
                    </a:lnTo>
                    <a:cubicBezTo>
                      <a:pt x="1382848" y="283634"/>
                      <a:pt x="1377356" y="289876"/>
                      <a:pt x="1370490" y="289876"/>
                    </a:cubicBezTo>
                    <a:cubicBezTo>
                      <a:pt x="1363624" y="289876"/>
                      <a:pt x="1356758" y="283634"/>
                      <a:pt x="1356758" y="277392"/>
                    </a:cubicBezTo>
                    <a:lnTo>
                      <a:pt x="1356758" y="138820"/>
                    </a:lnTo>
                    <a:cubicBezTo>
                      <a:pt x="1356758" y="132578"/>
                      <a:pt x="1363624" y="126336"/>
                      <a:pt x="1370490" y="126336"/>
                    </a:cubicBezTo>
                    <a:close/>
                    <a:moveTo>
                      <a:pt x="693482" y="126336"/>
                    </a:moveTo>
                    <a:cubicBezTo>
                      <a:pt x="701722" y="126336"/>
                      <a:pt x="707216" y="131368"/>
                      <a:pt x="707216" y="138915"/>
                    </a:cubicBezTo>
                    <a:lnTo>
                      <a:pt x="707216" y="278545"/>
                    </a:lnTo>
                    <a:cubicBezTo>
                      <a:pt x="707216" y="284834"/>
                      <a:pt x="701722" y="289866"/>
                      <a:pt x="693482" y="289866"/>
                    </a:cubicBezTo>
                    <a:cubicBezTo>
                      <a:pt x="686616" y="289866"/>
                      <a:pt x="681124" y="284834"/>
                      <a:pt x="681124" y="278545"/>
                    </a:cubicBezTo>
                    <a:lnTo>
                      <a:pt x="681124" y="138915"/>
                    </a:lnTo>
                    <a:cubicBezTo>
                      <a:pt x="681124" y="131368"/>
                      <a:pt x="686616" y="126336"/>
                      <a:pt x="693482" y="126336"/>
                    </a:cubicBezTo>
                    <a:close/>
                    <a:moveTo>
                      <a:pt x="1540768" y="115349"/>
                    </a:moveTo>
                    <a:cubicBezTo>
                      <a:pt x="1547636" y="115349"/>
                      <a:pt x="1553128" y="120381"/>
                      <a:pt x="1553128" y="126670"/>
                    </a:cubicBezTo>
                    <a:lnTo>
                      <a:pt x="1553128" y="267558"/>
                    </a:lnTo>
                    <a:cubicBezTo>
                      <a:pt x="1553128" y="273847"/>
                      <a:pt x="1547636" y="278879"/>
                      <a:pt x="1540768" y="278879"/>
                    </a:cubicBezTo>
                    <a:cubicBezTo>
                      <a:pt x="1533902" y="278879"/>
                      <a:pt x="1528410" y="273847"/>
                      <a:pt x="1528410" y="267558"/>
                    </a:cubicBezTo>
                    <a:lnTo>
                      <a:pt x="1527036" y="126670"/>
                    </a:lnTo>
                    <a:cubicBezTo>
                      <a:pt x="1527036" y="120381"/>
                      <a:pt x="1532530" y="115349"/>
                      <a:pt x="1540768" y="115349"/>
                    </a:cubicBezTo>
                    <a:close/>
                    <a:moveTo>
                      <a:pt x="523204" y="115349"/>
                    </a:moveTo>
                    <a:cubicBezTo>
                      <a:pt x="530070" y="115349"/>
                      <a:pt x="536936" y="120381"/>
                      <a:pt x="536936" y="127928"/>
                    </a:cubicBezTo>
                    <a:lnTo>
                      <a:pt x="536936" y="267558"/>
                    </a:lnTo>
                    <a:cubicBezTo>
                      <a:pt x="536936" y="273847"/>
                      <a:pt x="530070" y="278879"/>
                      <a:pt x="523204" y="278879"/>
                    </a:cubicBezTo>
                    <a:cubicBezTo>
                      <a:pt x="516338" y="278879"/>
                      <a:pt x="510845" y="273847"/>
                      <a:pt x="510845" y="267558"/>
                    </a:cubicBezTo>
                    <a:lnTo>
                      <a:pt x="510845" y="127928"/>
                    </a:lnTo>
                    <a:cubicBezTo>
                      <a:pt x="510845" y="120381"/>
                      <a:pt x="516338" y="115349"/>
                      <a:pt x="523204" y="115349"/>
                    </a:cubicBezTo>
                    <a:close/>
                    <a:moveTo>
                      <a:pt x="353642" y="93378"/>
                    </a:moveTo>
                    <a:cubicBezTo>
                      <a:pt x="360182" y="93378"/>
                      <a:pt x="365413" y="98410"/>
                      <a:pt x="365413" y="104699"/>
                    </a:cubicBezTo>
                    <a:lnTo>
                      <a:pt x="366721" y="244329"/>
                    </a:lnTo>
                    <a:cubicBezTo>
                      <a:pt x="366721" y="251876"/>
                      <a:pt x="361489" y="256908"/>
                      <a:pt x="353642" y="256908"/>
                    </a:cubicBezTo>
                    <a:cubicBezTo>
                      <a:pt x="347103" y="256908"/>
                      <a:pt x="341871" y="251876"/>
                      <a:pt x="341871" y="245587"/>
                    </a:cubicBezTo>
                    <a:lnTo>
                      <a:pt x="340563" y="104699"/>
                    </a:lnTo>
                    <a:cubicBezTo>
                      <a:pt x="340563" y="98410"/>
                      <a:pt x="347103" y="93378"/>
                      <a:pt x="353642" y="93378"/>
                    </a:cubicBezTo>
                    <a:close/>
                    <a:moveTo>
                      <a:pt x="1711052" y="87888"/>
                    </a:moveTo>
                    <a:cubicBezTo>
                      <a:pt x="1717918" y="87888"/>
                      <a:pt x="1723410" y="94130"/>
                      <a:pt x="1723410" y="100372"/>
                    </a:cubicBezTo>
                    <a:lnTo>
                      <a:pt x="1723410" y="238944"/>
                    </a:lnTo>
                    <a:cubicBezTo>
                      <a:pt x="1723410" y="245186"/>
                      <a:pt x="1717918" y="251428"/>
                      <a:pt x="1711052" y="251428"/>
                    </a:cubicBezTo>
                    <a:cubicBezTo>
                      <a:pt x="1704186" y="251428"/>
                      <a:pt x="1697320" y="245186"/>
                      <a:pt x="1697320" y="238944"/>
                    </a:cubicBezTo>
                    <a:lnTo>
                      <a:pt x="1697320" y="100372"/>
                    </a:lnTo>
                    <a:cubicBezTo>
                      <a:pt x="1697320" y="94130"/>
                      <a:pt x="1704186" y="87888"/>
                      <a:pt x="1711052" y="87888"/>
                    </a:cubicBezTo>
                    <a:close/>
                    <a:moveTo>
                      <a:pt x="184016" y="60420"/>
                    </a:moveTo>
                    <a:cubicBezTo>
                      <a:pt x="190882" y="60420"/>
                      <a:pt x="196375" y="66662"/>
                      <a:pt x="196375" y="72904"/>
                    </a:cubicBezTo>
                    <a:lnTo>
                      <a:pt x="196375" y="211476"/>
                    </a:lnTo>
                    <a:cubicBezTo>
                      <a:pt x="196375" y="217718"/>
                      <a:pt x="190882" y="223960"/>
                      <a:pt x="184016" y="223960"/>
                    </a:cubicBezTo>
                    <a:cubicBezTo>
                      <a:pt x="177150" y="223960"/>
                      <a:pt x="170284" y="217718"/>
                      <a:pt x="170284" y="211476"/>
                    </a:cubicBezTo>
                    <a:lnTo>
                      <a:pt x="170284" y="72904"/>
                    </a:lnTo>
                    <a:cubicBezTo>
                      <a:pt x="170284" y="66662"/>
                      <a:pt x="177150" y="60420"/>
                      <a:pt x="184016" y="60420"/>
                    </a:cubicBezTo>
                    <a:close/>
                    <a:moveTo>
                      <a:pt x="1879958" y="54930"/>
                    </a:moveTo>
                    <a:cubicBezTo>
                      <a:pt x="1888198" y="54930"/>
                      <a:pt x="1893692" y="59962"/>
                      <a:pt x="1893692" y="66251"/>
                    </a:cubicBezTo>
                    <a:lnTo>
                      <a:pt x="1893692" y="205881"/>
                    </a:lnTo>
                    <a:cubicBezTo>
                      <a:pt x="1893692" y="212170"/>
                      <a:pt x="1888198" y="218460"/>
                      <a:pt x="1879958" y="218460"/>
                    </a:cubicBezTo>
                    <a:cubicBezTo>
                      <a:pt x="1873092" y="218460"/>
                      <a:pt x="1867600" y="212170"/>
                      <a:pt x="1867600" y="205881"/>
                    </a:cubicBezTo>
                    <a:lnTo>
                      <a:pt x="1867600" y="66251"/>
                    </a:lnTo>
                    <a:cubicBezTo>
                      <a:pt x="1867600" y="59962"/>
                      <a:pt x="1873092" y="54930"/>
                      <a:pt x="1879958" y="54930"/>
                    </a:cubicBezTo>
                    <a:close/>
                    <a:moveTo>
                      <a:pt x="13079" y="5491"/>
                    </a:moveTo>
                    <a:cubicBezTo>
                      <a:pt x="19619" y="5491"/>
                      <a:pt x="24850" y="11733"/>
                      <a:pt x="24850" y="16727"/>
                    </a:cubicBezTo>
                    <a:lnTo>
                      <a:pt x="26158" y="156547"/>
                    </a:lnTo>
                    <a:cubicBezTo>
                      <a:pt x="26158" y="162789"/>
                      <a:pt x="19619" y="169031"/>
                      <a:pt x="13079" y="169031"/>
                    </a:cubicBezTo>
                    <a:cubicBezTo>
                      <a:pt x="5232" y="169031"/>
                      <a:pt x="1308" y="162789"/>
                      <a:pt x="0" y="156547"/>
                    </a:cubicBezTo>
                    <a:lnTo>
                      <a:pt x="0" y="16727"/>
                    </a:lnTo>
                    <a:cubicBezTo>
                      <a:pt x="0" y="11733"/>
                      <a:pt x="5232" y="5491"/>
                      <a:pt x="13079" y="5491"/>
                    </a:cubicBezTo>
                    <a:close/>
                    <a:moveTo>
                      <a:pt x="2048288" y="0"/>
                    </a:moveTo>
                    <a:cubicBezTo>
                      <a:pt x="2054070" y="0"/>
                      <a:pt x="2058696" y="4901"/>
                      <a:pt x="2058696" y="11028"/>
                    </a:cubicBezTo>
                    <a:lnTo>
                      <a:pt x="2058696" y="147041"/>
                    </a:lnTo>
                    <a:cubicBezTo>
                      <a:pt x="2058696" y="153167"/>
                      <a:pt x="2055226" y="158069"/>
                      <a:pt x="2048288" y="158069"/>
                    </a:cubicBezTo>
                    <a:cubicBezTo>
                      <a:pt x="2042506" y="158069"/>
                      <a:pt x="2037880" y="153167"/>
                      <a:pt x="2037880" y="147041"/>
                    </a:cubicBezTo>
                    <a:lnTo>
                      <a:pt x="2037880" y="11028"/>
                    </a:lnTo>
                    <a:cubicBezTo>
                      <a:pt x="2037880" y="4901"/>
                      <a:pt x="2042506" y="0"/>
                      <a:pt x="2048288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319">
                <a:extLst>
                  <a:ext uri="{FF2B5EF4-FFF2-40B4-BE49-F238E27FC236}">
                    <a16:creationId xmlns:a16="http://schemas.microsoft.com/office/drawing/2014/main" id="{8E11006E-2BD1-984F-BC9A-2AC35005AD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1355" y="11804323"/>
                <a:ext cx="2186188" cy="428450"/>
              </a:xfrm>
              <a:custGeom>
                <a:avLst/>
                <a:gdLst>
                  <a:gd name="T0" fmla="*/ 1638 w 1757"/>
                  <a:gd name="T1" fmla="*/ 85 h 342"/>
                  <a:gd name="T2" fmla="*/ 1638 w 1757"/>
                  <a:gd name="T3" fmla="*/ 85 h 342"/>
                  <a:gd name="T4" fmla="*/ 878 w 1757"/>
                  <a:gd name="T5" fmla="*/ 171 h 342"/>
                  <a:gd name="T6" fmla="*/ 878 w 1757"/>
                  <a:gd name="T7" fmla="*/ 171 h 342"/>
                  <a:gd name="T8" fmla="*/ 118 w 1757"/>
                  <a:gd name="T9" fmla="*/ 87 h 342"/>
                  <a:gd name="T10" fmla="*/ 118 w 1757"/>
                  <a:gd name="T11" fmla="*/ 87 h 342"/>
                  <a:gd name="T12" fmla="*/ 0 w 1757"/>
                  <a:gd name="T13" fmla="*/ 2 h 342"/>
                  <a:gd name="T14" fmla="*/ 1 w 1757"/>
                  <a:gd name="T15" fmla="*/ 172 h 342"/>
                  <a:gd name="T16" fmla="*/ 1 w 1757"/>
                  <a:gd name="T17" fmla="*/ 172 h 342"/>
                  <a:gd name="T18" fmla="*/ 879 w 1757"/>
                  <a:gd name="T19" fmla="*/ 340 h 342"/>
                  <a:gd name="T20" fmla="*/ 879 w 1757"/>
                  <a:gd name="T21" fmla="*/ 340 h 342"/>
                  <a:gd name="T22" fmla="*/ 1756 w 1757"/>
                  <a:gd name="T23" fmla="*/ 169 h 342"/>
                  <a:gd name="T24" fmla="*/ 1755 w 1757"/>
                  <a:gd name="T25" fmla="*/ 0 h 342"/>
                  <a:gd name="T26" fmla="*/ 1755 w 1757"/>
                  <a:gd name="T27" fmla="*/ 0 h 342"/>
                  <a:gd name="T28" fmla="*/ 1638 w 1757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2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7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70" y="138"/>
                      <a:pt x="118" y="87"/>
                    </a:cubicBezTo>
                    <a:lnTo>
                      <a:pt x="118" y="87"/>
                    </a:lnTo>
                    <a:cubicBezTo>
                      <a:pt x="43" y="62"/>
                      <a:pt x="1" y="34"/>
                      <a:pt x="0" y="2"/>
                    </a:cubicBezTo>
                    <a:lnTo>
                      <a:pt x="1" y="172"/>
                    </a:lnTo>
                    <a:lnTo>
                      <a:pt x="1" y="172"/>
                    </a:lnTo>
                    <a:cubicBezTo>
                      <a:pt x="1" y="265"/>
                      <a:pt x="394" y="341"/>
                      <a:pt x="879" y="340"/>
                    </a:cubicBezTo>
                    <a:lnTo>
                      <a:pt x="879" y="340"/>
                    </a:lnTo>
                    <a:cubicBezTo>
                      <a:pt x="1363" y="339"/>
                      <a:pt x="1756" y="263"/>
                      <a:pt x="1756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0"/>
                      <a:pt x="1713" y="60"/>
                      <a:pt x="1638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320">
                <a:extLst>
                  <a:ext uri="{FF2B5EF4-FFF2-40B4-BE49-F238E27FC236}">
                    <a16:creationId xmlns:a16="http://schemas.microsoft.com/office/drawing/2014/main" id="{84C42581-891C-2549-8969-94967F491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1355" y="11804323"/>
                <a:ext cx="2186188" cy="428450"/>
              </a:xfrm>
              <a:custGeom>
                <a:avLst/>
                <a:gdLst>
                  <a:gd name="T0" fmla="*/ 1638 w 1757"/>
                  <a:gd name="T1" fmla="*/ 85 h 342"/>
                  <a:gd name="T2" fmla="*/ 1638 w 1757"/>
                  <a:gd name="T3" fmla="*/ 85 h 342"/>
                  <a:gd name="T4" fmla="*/ 878 w 1757"/>
                  <a:gd name="T5" fmla="*/ 171 h 342"/>
                  <a:gd name="T6" fmla="*/ 878 w 1757"/>
                  <a:gd name="T7" fmla="*/ 171 h 342"/>
                  <a:gd name="T8" fmla="*/ 118 w 1757"/>
                  <a:gd name="T9" fmla="*/ 87 h 342"/>
                  <a:gd name="T10" fmla="*/ 118 w 1757"/>
                  <a:gd name="T11" fmla="*/ 87 h 342"/>
                  <a:gd name="T12" fmla="*/ 0 w 1757"/>
                  <a:gd name="T13" fmla="*/ 2 h 342"/>
                  <a:gd name="T14" fmla="*/ 1 w 1757"/>
                  <a:gd name="T15" fmla="*/ 172 h 342"/>
                  <a:gd name="T16" fmla="*/ 1 w 1757"/>
                  <a:gd name="T17" fmla="*/ 172 h 342"/>
                  <a:gd name="T18" fmla="*/ 879 w 1757"/>
                  <a:gd name="T19" fmla="*/ 340 h 342"/>
                  <a:gd name="T20" fmla="*/ 879 w 1757"/>
                  <a:gd name="T21" fmla="*/ 340 h 342"/>
                  <a:gd name="T22" fmla="*/ 1756 w 1757"/>
                  <a:gd name="T23" fmla="*/ 169 h 342"/>
                  <a:gd name="T24" fmla="*/ 1755 w 1757"/>
                  <a:gd name="T25" fmla="*/ 0 h 342"/>
                  <a:gd name="T26" fmla="*/ 1755 w 1757"/>
                  <a:gd name="T27" fmla="*/ 0 h 342"/>
                  <a:gd name="T28" fmla="*/ 1638 w 1757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7" h="342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7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70" y="138"/>
                      <a:pt x="118" y="87"/>
                    </a:cubicBezTo>
                    <a:lnTo>
                      <a:pt x="118" y="87"/>
                    </a:lnTo>
                    <a:cubicBezTo>
                      <a:pt x="43" y="62"/>
                      <a:pt x="1" y="34"/>
                      <a:pt x="0" y="2"/>
                    </a:cubicBezTo>
                    <a:lnTo>
                      <a:pt x="1" y="172"/>
                    </a:lnTo>
                    <a:lnTo>
                      <a:pt x="1" y="172"/>
                    </a:lnTo>
                    <a:cubicBezTo>
                      <a:pt x="1" y="265"/>
                      <a:pt x="394" y="341"/>
                      <a:pt x="879" y="340"/>
                    </a:cubicBezTo>
                    <a:lnTo>
                      <a:pt x="879" y="340"/>
                    </a:lnTo>
                    <a:cubicBezTo>
                      <a:pt x="1363" y="339"/>
                      <a:pt x="1756" y="263"/>
                      <a:pt x="1756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0"/>
                      <a:pt x="1713" y="60"/>
                      <a:pt x="1638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321">
                <a:extLst>
                  <a:ext uri="{FF2B5EF4-FFF2-40B4-BE49-F238E27FC236}">
                    <a16:creationId xmlns:a16="http://schemas.microsoft.com/office/drawing/2014/main" id="{860FC48C-495B-984C-9E52-3E9259099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1355" y="11595592"/>
                <a:ext cx="2186188" cy="422954"/>
              </a:xfrm>
              <a:custGeom>
                <a:avLst/>
                <a:gdLst>
                  <a:gd name="T0" fmla="*/ 877 w 1756"/>
                  <a:gd name="T1" fmla="*/ 1 h 341"/>
                  <a:gd name="T2" fmla="*/ 877 w 1756"/>
                  <a:gd name="T3" fmla="*/ 1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40 h 341"/>
                  <a:gd name="T14" fmla="*/ 878 w 1756"/>
                  <a:gd name="T15" fmla="*/ 340 h 341"/>
                  <a:gd name="T16" fmla="*/ 1638 w 1756"/>
                  <a:gd name="T17" fmla="*/ 254 h 341"/>
                  <a:gd name="T18" fmla="*/ 1638 w 1756"/>
                  <a:gd name="T19" fmla="*/ 254 h 341"/>
                  <a:gd name="T20" fmla="*/ 1755 w 1756"/>
                  <a:gd name="T21" fmla="*/ 169 h 341"/>
                  <a:gd name="T22" fmla="*/ 1755 w 1756"/>
                  <a:gd name="T23" fmla="*/ 169 h 341"/>
                  <a:gd name="T24" fmla="*/ 877 w 1756"/>
                  <a:gd name="T25" fmla="*/ 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7" y="1"/>
                    </a:moveTo>
                    <a:lnTo>
                      <a:pt x="877" y="1"/>
                    </a:lnTo>
                    <a:cubicBezTo>
                      <a:pt x="393" y="1"/>
                      <a:pt x="0" y="78"/>
                      <a:pt x="0" y="171"/>
                    </a:cubicBezTo>
                    <a:lnTo>
                      <a:pt x="0" y="171"/>
                    </a:lnTo>
                    <a:cubicBezTo>
                      <a:pt x="0" y="203"/>
                      <a:pt x="43" y="231"/>
                      <a:pt x="118" y="256"/>
                    </a:cubicBezTo>
                    <a:lnTo>
                      <a:pt x="118" y="256"/>
                    </a:lnTo>
                    <a:cubicBezTo>
                      <a:pt x="270" y="307"/>
                      <a:pt x="553" y="340"/>
                      <a:pt x="878" y="340"/>
                    </a:cubicBezTo>
                    <a:lnTo>
                      <a:pt x="878" y="340"/>
                    </a:lnTo>
                    <a:cubicBezTo>
                      <a:pt x="1203" y="339"/>
                      <a:pt x="1487" y="305"/>
                      <a:pt x="1638" y="254"/>
                    </a:cubicBezTo>
                    <a:lnTo>
                      <a:pt x="1638" y="254"/>
                    </a:lnTo>
                    <a:cubicBezTo>
                      <a:pt x="1713" y="229"/>
                      <a:pt x="1755" y="199"/>
                      <a:pt x="1755" y="169"/>
                    </a:cubicBezTo>
                    <a:lnTo>
                      <a:pt x="1755" y="169"/>
                    </a:lnTo>
                    <a:cubicBezTo>
                      <a:pt x="1755" y="76"/>
                      <a:pt x="1362" y="0"/>
                      <a:pt x="87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322">
                <a:extLst>
                  <a:ext uri="{FF2B5EF4-FFF2-40B4-BE49-F238E27FC236}">
                    <a16:creationId xmlns:a16="http://schemas.microsoft.com/office/drawing/2014/main" id="{028A006B-4E57-E249-BC22-FF7900A68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0082" y="11710939"/>
                <a:ext cx="994224" cy="197746"/>
              </a:xfrm>
              <a:custGeom>
                <a:avLst/>
                <a:gdLst>
                  <a:gd name="T0" fmla="*/ 79 w 800"/>
                  <a:gd name="T1" fmla="*/ 104 h 160"/>
                  <a:gd name="T2" fmla="*/ 91 w 800"/>
                  <a:gd name="T3" fmla="*/ 115 h 160"/>
                  <a:gd name="T4" fmla="*/ 108 w 800"/>
                  <a:gd name="T5" fmla="*/ 125 h 160"/>
                  <a:gd name="T6" fmla="*/ 127 w 800"/>
                  <a:gd name="T7" fmla="*/ 134 h 160"/>
                  <a:gd name="T8" fmla="*/ 177 w 800"/>
                  <a:gd name="T9" fmla="*/ 148 h 160"/>
                  <a:gd name="T10" fmla="*/ 205 w 800"/>
                  <a:gd name="T11" fmla="*/ 153 h 160"/>
                  <a:gd name="T12" fmla="*/ 266 w 800"/>
                  <a:gd name="T13" fmla="*/ 157 h 160"/>
                  <a:gd name="T14" fmla="*/ 306 w 800"/>
                  <a:gd name="T15" fmla="*/ 156 h 160"/>
                  <a:gd name="T16" fmla="*/ 377 w 800"/>
                  <a:gd name="T17" fmla="*/ 144 h 160"/>
                  <a:gd name="T18" fmla="*/ 407 w 800"/>
                  <a:gd name="T19" fmla="*/ 135 h 160"/>
                  <a:gd name="T20" fmla="*/ 450 w 800"/>
                  <a:gd name="T21" fmla="*/ 110 h 160"/>
                  <a:gd name="T22" fmla="*/ 466 w 800"/>
                  <a:gd name="T23" fmla="*/ 80 h 160"/>
                  <a:gd name="T24" fmla="*/ 471 w 800"/>
                  <a:gd name="T25" fmla="*/ 69 h 160"/>
                  <a:gd name="T26" fmla="*/ 485 w 800"/>
                  <a:gd name="T27" fmla="*/ 61 h 160"/>
                  <a:gd name="T28" fmla="*/ 507 w 800"/>
                  <a:gd name="T29" fmla="*/ 55 h 160"/>
                  <a:gd name="T30" fmla="*/ 533 w 800"/>
                  <a:gd name="T31" fmla="*/ 54 h 160"/>
                  <a:gd name="T32" fmla="*/ 595 w 800"/>
                  <a:gd name="T33" fmla="*/ 70 h 160"/>
                  <a:gd name="T34" fmla="*/ 600 w 800"/>
                  <a:gd name="T35" fmla="*/ 80 h 160"/>
                  <a:gd name="T36" fmla="*/ 595 w 800"/>
                  <a:gd name="T37" fmla="*/ 91 h 160"/>
                  <a:gd name="T38" fmla="*/ 581 w 800"/>
                  <a:gd name="T39" fmla="*/ 99 h 160"/>
                  <a:gd name="T40" fmla="*/ 533 w 800"/>
                  <a:gd name="T41" fmla="*/ 106 h 160"/>
                  <a:gd name="T42" fmla="*/ 532 w 800"/>
                  <a:gd name="T43" fmla="*/ 158 h 160"/>
                  <a:gd name="T44" fmla="*/ 564 w 800"/>
                  <a:gd name="T45" fmla="*/ 158 h 160"/>
                  <a:gd name="T46" fmla="*/ 594 w 800"/>
                  <a:gd name="T47" fmla="*/ 155 h 160"/>
                  <a:gd name="T48" fmla="*/ 622 w 800"/>
                  <a:gd name="T49" fmla="*/ 150 h 160"/>
                  <a:gd name="T50" fmla="*/ 648 w 800"/>
                  <a:gd name="T51" fmla="*/ 144 h 160"/>
                  <a:gd name="T52" fmla="*/ 671 w 800"/>
                  <a:gd name="T53" fmla="*/ 137 h 160"/>
                  <a:gd name="T54" fmla="*/ 691 w 800"/>
                  <a:gd name="T55" fmla="*/ 128 h 160"/>
                  <a:gd name="T56" fmla="*/ 707 w 800"/>
                  <a:gd name="T57" fmla="*/ 118 h 160"/>
                  <a:gd name="T58" fmla="*/ 799 w 800"/>
                  <a:gd name="T59" fmla="*/ 107 h 160"/>
                  <a:gd name="T60" fmla="*/ 721 w 800"/>
                  <a:gd name="T61" fmla="*/ 55 h 160"/>
                  <a:gd name="T62" fmla="*/ 565 w 800"/>
                  <a:gd name="T63" fmla="*/ 3 h 160"/>
                  <a:gd name="T64" fmla="*/ 534 w 800"/>
                  <a:gd name="T65" fmla="*/ 2 h 160"/>
                  <a:gd name="T66" fmla="*/ 493 w 800"/>
                  <a:gd name="T67" fmla="*/ 3 h 160"/>
                  <a:gd name="T68" fmla="*/ 456 w 800"/>
                  <a:gd name="T69" fmla="*/ 7 h 160"/>
                  <a:gd name="T70" fmla="*/ 422 w 800"/>
                  <a:gd name="T71" fmla="*/ 14 h 160"/>
                  <a:gd name="T72" fmla="*/ 392 w 800"/>
                  <a:gd name="T73" fmla="*/ 24 h 160"/>
                  <a:gd name="T74" fmla="*/ 368 w 800"/>
                  <a:gd name="T75" fmla="*/ 35 h 160"/>
                  <a:gd name="T76" fmla="*/ 349 w 800"/>
                  <a:gd name="T77" fmla="*/ 49 h 160"/>
                  <a:gd name="T78" fmla="*/ 337 w 800"/>
                  <a:gd name="T79" fmla="*/ 63 h 160"/>
                  <a:gd name="T80" fmla="*/ 333 w 800"/>
                  <a:gd name="T81" fmla="*/ 79 h 160"/>
                  <a:gd name="T82" fmla="*/ 328 w 800"/>
                  <a:gd name="T83" fmla="*/ 90 h 160"/>
                  <a:gd name="T84" fmla="*/ 313 w 800"/>
                  <a:gd name="T85" fmla="*/ 98 h 160"/>
                  <a:gd name="T86" fmla="*/ 293 w 800"/>
                  <a:gd name="T87" fmla="*/ 103 h 160"/>
                  <a:gd name="T88" fmla="*/ 266 w 800"/>
                  <a:gd name="T89" fmla="*/ 105 h 160"/>
                  <a:gd name="T90" fmla="*/ 240 w 800"/>
                  <a:gd name="T91" fmla="*/ 102 h 160"/>
                  <a:gd name="T92" fmla="*/ 219 w 800"/>
                  <a:gd name="T93" fmla="*/ 97 h 160"/>
                  <a:gd name="T94" fmla="*/ 205 w 800"/>
                  <a:gd name="T95" fmla="*/ 89 h 160"/>
                  <a:gd name="T96" fmla="*/ 200 w 800"/>
                  <a:gd name="T97" fmla="*/ 78 h 160"/>
                  <a:gd name="T98" fmla="*/ 266 w 800"/>
                  <a:gd name="T99" fmla="*/ 52 h 160"/>
                  <a:gd name="T100" fmla="*/ 266 w 800"/>
                  <a:gd name="T101" fmla="*/ 0 h 160"/>
                  <a:gd name="T102" fmla="*/ 235 w 800"/>
                  <a:gd name="T103" fmla="*/ 1 h 160"/>
                  <a:gd name="T104" fmla="*/ 205 w 800"/>
                  <a:gd name="T105" fmla="*/ 4 h 160"/>
                  <a:gd name="T106" fmla="*/ 0 w 800"/>
                  <a:gd name="T107" fmla="*/ 51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0" h="160">
                    <a:moveTo>
                      <a:pt x="0" y="104"/>
                    </a:moveTo>
                    <a:lnTo>
                      <a:pt x="79" y="104"/>
                    </a:lnTo>
                    <a:lnTo>
                      <a:pt x="79" y="104"/>
                    </a:lnTo>
                    <a:cubicBezTo>
                      <a:pt x="82" y="108"/>
                      <a:pt x="86" y="112"/>
                      <a:pt x="91" y="115"/>
                    </a:cubicBezTo>
                    <a:lnTo>
                      <a:pt x="91" y="115"/>
                    </a:lnTo>
                    <a:cubicBezTo>
                      <a:pt x="96" y="118"/>
                      <a:pt x="102" y="122"/>
                      <a:pt x="108" y="125"/>
                    </a:cubicBezTo>
                    <a:lnTo>
                      <a:pt x="108" y="125"/>
                    </a:lnTo>
                    <a:cubicBezTo>
                      <a:pt x="114" y="128"/>
                      <a:pt x="120" y="131"/>
                      <a:pt x="127" y="134"/>
                    </a:cubicBezTo>
                    <a:lnTo>
                      <a:pt x="127" y="134"/>
                    </a:lnTo>
                    <a:cubicBezTo>
                      <a:pt x="142" y="140"/>
                      <a:pt x="158" y="145"/>
                      <a:pt x="177" y="148"/>
                    </a:cubicBezTo>
                    <a:lnTo>
                      <a:pt x="177" y="148"/>
                    </a:lnTo>
                    <a:cubicBezTo>
                      <a:pt x="185" y="150"/>
                      <a:pt x="195" y="151"/>
                      <a:pt x="205" y="153"/>
                    </a:cubicBezTo>
                    <a:lnTo>
                      <a:pt x="205" y="153"/>
                    </a:lnTo>
                    <a:cubicBezTo>
                      <a:pt x="224" y="156"/>
                      <a:pt x="244" y="157"/>
                      <a:pt x="266" y="157"/>
                    </a:cubicBezTo>
                    <a:lnTo>
                      <a:pt x="266" y="157"/>
                    </a:lnTo>
                    <a:cubicBezTo>
                      <a:pt x="280" y="158"/>
                      <a:pt x="293" y="157"/>
                      <a:pt x="306" y="156"/>
                    </a:cubicBezTo>
                    <a:lnTo>
                      <a:pt x="306" y="156"/>
                    </a:lnTo>
                    <a:cubicBezTo>
                      <a:pt x="332" y="154"/>
                      <a:pt x="356" y="150"/>
                      <a:pt x="377" y="144"/>
                    </a:cubicBezTo>
                    <a:lnTo>
                      <a:pt x="377" y="144"/>
                    </a:lnTo>
                    <a:cubicBezTo>
                      <a:pt x="388" y="141"/>
                      <a:pt x="398" y="138"/>
                      <a:pt x="407" y="135"/>
                    </a:cubicBezTo>
                    <a:lnTo>
                      <a:pt x="407" y="135"/>
                    </a:lnTo>
                    <a:cubicBezTo>
                      <a:pt x="425" y="128"/>
                      <a:pt x="440" y="119"/>
                      <a:pt x="450" y="110"/>
                    </a:cubicBezTo>
                    <a:lnTo>
                      <a:pt x="450" y="110"/>
                    </a:lnTo>
                    <a:cubicBezTo>
                      <a:pt x="460" y="101"/>
                      <a:pt x="466" y="90"/>
                      <a:pt x="466" y="80"/>
                    </a:cubicBezTo>
                    <a:lnTo>
                      <a:pt x="466" y="80"/>
                    </a:lnTo>
                    <a:cubicBezTo>
                      <a:pt x="466" y="76"/>
                      <a:pt x="468" y="72"/>
                      <a:pt x="471" y="69"/>
                    </a:cubicBezTo>
                    <a:lnTo>
                      <a:pt x="471" y="69"/>
                    </a:lnTo>
                    <a:cubicBezTo>
                      <a:pt x="475" y="66"/>
                      <a:pt x="480" y="63"/>
                      <a:pt x="485" y="61"/>
                    </a:cubicBezTo>
                    <a:lnTo>
                      <a:pt x="485" y="61"/>
                    </a:lnTo>
                    <a:cubicBezTo>
                      <a:pt x="491" y="59"/>
                      <a:pt x="499" y="56"/>
                      <a:pt x="507" y="55"/>
                    </a:cubicBezTo>
                    <a:lnTo>
                      <a:pt x="507" y="55"/>
                    </a:lnTo>
                    <a:cubicBezTo>
                      <a:pt x="515" y="54"/>
                      <a:pt x="524" y="54"/>
                      <a:pt x="533" y="54"/>
                    </a:cubicBezTo>
                    <a:lnTo>
                      <a:pt x="533" y="54"/>
                    </a:lnTo>
                    <a:cubicBezTo>
                      <a:pt x="562" y="54"/>
                      <a:pt x="585" y="60"/>
                      <a:pt x="595" y="70"/>
                    </a:cubicBezTo>
                    <a:lnTo>
                      <a:pt x="595" y="70"/>
                    </a:lnTo>
                    <a:cubicBezTo>
                      <a:pt x="598" y="73"/>
                      <a:pt x="600" y="77"/>
                      <a:pt x="600" y="80"/>
                    </a:cubicBezTo>
                    <a:lnTo>
                      <a:pt x="600" y="80"/>
                    </a:lnTo>
                    <a:cubicBezTo>
                      <a:pt x="600" y="84"/>
                      <a:pt x="598" y="87"/>
                      <a:pt x="595" y="91"/>
                    </a:cubicBezTo>
                    <a:lnTo>
                      <a:pt x="595" y="91"/>
                    </a:lnTo>
                    <a:cubicBezTo>
                      <a:pt x="591" y="94"/>
                      <a:pt x="586" y="96"/>
                      <a:pt x="581" y="99"/>
                    </a:cubicBezTo>
                    <a:lnTo>
                      <a:pt x="581" y="99"/>
                    </a:lnTo>
                    <a:cubicBezTo>
                      <a:pt x="568" y="104"/>
                      <a:pt x="552" y="106"/>
                      <a:pt x="533" y="106"/>
                    </a:cubicBezTo>
                    <a:lnTo>
                      <a:pt x="532" y="158"/>
                    </a:lnTo>
                    <a:lnTo>
                      <a:pt x="532" y="158"/>
                    </a:lnTo>
                    <a:cubicBezTo>
                      <a:pt x="543" y="159"/>
                      <a:pt x="554" y="158"/>
                      <a:pt x="564" y="158"/>
                    </a:cubicBezTo>
                    <a:lnTo>
                      <a:pt x="564" y="158"/>
                    </a:lnTo>
                    <a:cubicBezTo>
                      <a:pt x="575" y="157"/>
                      <a:pt x="584" y="156"/>
                      <a:pt x="594" y="155"/>
                    </a:cubicBezTo>
                    <a:lnTo>
                      <a:pt x="594" y="155"/>
                    </a:lnTo>
                    <a:cubicBezTo>
                      <a:pt x="604" y="154"/>
                      <a:pt x="613" y="152"/>
                      <a:pt x="622" y="150"/>
                    </a:cubicBezTo>
                    <a:lnTo>
                      <a:pt x="622" y="150"/>
                    </a:lnTo>
                    <a:cubicBezTo>
                      <a:pt x="631" y="148"/>
                      <a:pt x="640" y="146"/>
                      <a:pt x="648" y="144"/>
                    </a:cubicBezTo>
                    <a:lnTo>
                      <a:pt x="648" y="144"/>
                    </a:lnTo>
                    <a:cubicBezTo>
                      <a:pt x="656" y="141"/>
                      <a:pt x="664" y="139"/>
                      <a:pt x="671" y="137"/>
                    </a:cubicBezTo>
                    <a:lnTo>
                      <a:pt x="671" y="137"/>
                    </a:lnTo>
                    <a:cubicBezTo>
                      <a:pt x="678" y="134"/>
                      <a:pt x="685" y="131"/>
                      <a:pt x="691" y="128"/>
                    </a:cubicBezTo>
                    <a:lnTo>
                      <a:pt x="691" y="128"/>
                    </a:lnTo>
                    <a:cubicBezTo>
                      <a:pt x="697" y="124"/>
                      <a:pt x="702" y="121"/>
                      <a:pt x="707" y="118"/>
                    </a:cubicBezTo>
                    <a:lnTo>
                      <a:pt x="707" y="118"/>
                    </a:lnTo>
                    <a:cubicBezTo>
                      <a:pt x="712" y="115"/>
                      <a:pt x="717" y="111"/>
                      <a:pt x="720" y="107"/>
                    </a:cubicBezTo>
                    <a:lnTo>
                      <a:pt x="799" y="107"/>
                    </a:lnTo>
                    <a:lnTo>
                      <a:pt x="799" y="55"/>
                    </a:lnTo>
                    <a:lnTo>
                      <a:pt x="721" y="55"/>
                    </a:lnTo>
                    <a:lnTo>
                      <a:pt x="721" y="55"/>
                    </a:lnTo>
                    <a:cubicBezTo>
                      <a:pt x="696" y="28"/>
                      <a:pt x="637" y="8"/>
                      <a:pt x="565" y="3"/>
                    </a:cubicBezTo>
                    <a:lnTo>
                      <a:pt x="565" y="3"/>
                    </a:lnTo>
                    <a:cubicBezTo>
                      <a:pt x="554" y="2"/>
                      <a:pt x="544" y="2"/>
                      <a:pt x="534" y="2"/>
                    </a:cubicBezTo>
                    <a:lnTo>
                      <a:pt x="534" y="2"/>
                    </a:lnTo>
                    <a:cubicBezTo>
                      <a:pt x="519" y="2"/>
                      <a:pt x="506" y="2"/>
                      <a:pt x="493" y="3"/>
                    </a:cubicBezTo>
                    <a:lnTo>
                      <a:pt x="493" y="3"/>
                    </a:lnTo>
                    <a:cubicBezTo>
                      <a:pt x="480" y="4"/>
                      <a:pt x="468" y="5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2"/>
                      <a:pt x="422" y="14"/>
                    </a:cubicBezTo>
                    <a:lnTo>
                      <a:pt x="422" y="14"/>
                    </a:lnTo>
                    <a:cubicBezTo>
                      <a:pt x="411" y="17"/>
                      <a:pt x="402" y="20"/>
                      <a:pt x="392" y="24"/>
                    </a:cubicBezTo>
                    <a:lnTo>
                      <a:pt x="392" y="24"/>
                    </a:lnTo>
                    <a:cubicBezTo>
                      <a:pt x="383" y="27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1" y="39"/>
                      <a:pt x="354" y="44"/>
                      <a:pt x="349" y="49"/>
                    </a:cubicBezTo>
                    <a:lnTo>
                      <a:pt x="349" y="49"/>
                    </a:lnTo>
                    <a:cubicBezTo>
                      <a:pt x="344" y="54"/>
                      <a:pt x="340" y="59"/>
                      <a:pt x="337" y="63"/>
                    </a:cubicBezTo>
                    <a:lnTo>
                      <a:pt x="337" y="63"/>
                    </a:lnTo>
                    <a:cubicBezTo>
                      <a:pt x="334" y="68"/>
                      <a:pt x="333" y="74"/>
                      <a:pt x="333" y="79"/>
                    </a:cubicBezTo>
                    <a:lnTo>
                      <a:pt x="333" y="79"/>
                    </a:lnTo>
                    <a:cubicBezTo>
                      <a:pt x="333" y="83"/>
                      <a:pt x="331" y="86"/>
                      <a:pt x="328" y="90"/>
                    </a:cubicBezTo>
                    <a:lnTo>
                      <a:pt x="328" y="90"/>
                    </a:lnTo>
                    <a:cubicBezTo>
                      <a:pt x="324" y="93"/>
                      <a:pt x="320" y="95"/>
                      <a:pt x="313" y="98"/>
                    </a:cubicBezTo>
                    <a:lnTo>
                      <a:pt x="313" y="98"/>
                    </a:lnTo>
                    <a:cubicBezTo>
                      <a:pt x="308" y="100"/>
                      <a:pt x="300" y="102"/>
                      <a:pt x="293" y="103"/>
                    </a:cubicBezTo>
                    <a:lnTo>
                      <a:pt x="293" y="103"/>
                    </a:lnTo>
                    <a:cubicBezTo>
                      <a:pt x="285" y="104"/>
                      <a:pt x="275" y="105"/>
                      <a:pt x="266" y="105"/>
                    </a:cubicBezTo>
                    <a:lnTo>
                      <a:pt x="266" y="105"/>
                    </a:lnTo>
                    <a:cubicBezTo>
                      <a:pt x="257" y="105"/>
                      <a:pt x="248" y="104"/>
                      <a:pt x="240" y="102"/>
                    </a:cubicBezTo>
                    <a:lnTo>
                      <a:pt x="240" y="102"/>
                    </a:lnTo>
                    <a:cubicBezTo>
                      <a:pt x="231" y="101"/>
                      <a:pt x="225" y="99"/>
                      <a:pt x="219" y="97"/>
                    </a:cubicBezTo>
                    <a:lnTo>
                      <a:pt x="219" y="97"/>
                    </a:lnTo>
                    <a:cubicBezTo>
                      <a:pt x="212" y="95"/>
                      <a:pt x="208" y="92"/>
                      <a:pt x="205" y="89"/>
                    </a:cubicBezTo>
                    <a:lnTo>
                      <a:pt x="205" y="89"/>
                    </a:lnTo>
                    <a:cubicBezTo>
                      <a:pt x="201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9" y="52"/>
                      <a:pt x="266" y="52"/>
                    </a:cubicBezTo>
                    <a:lnTo>
                      <a:pt x="266" y="0"/>
                    </a:lnTo>
                    <a:lnTo>
                      <a:pt x="266" y="0"/>
                    </a:lnTo>
                    <a:cubicBezTo>
                      <a:pt x="256" y="0"/>
                      <a:pt x="246" y="0"/>
                      <a:pt x="235" y="1"/>
                    </a:cubicBezTo>
                    <a:lnTo>
                      <a:pt x="235" y="1"/>
                    </a:lnTo>
                    <a:cubicBezTo>
                      <a:pt x="225" y="2"/>
                      <a:pt x="215" y="3"/>
                      <a:pt x="205" y="4"/>
                    </a:cubicBezTo>
                    <a:lnTo>
                      <a:pt x="205" y="4"/>
                    </a:lnTo>
                    <a:cubicBezTo>
                      <a:pt x="147" y="11"/>
                      <a:pt x="100" y="29"/>
                      <a:pt x="79" y="52"/>
                    </a:cubicBezTo>
                    <a:lnTo>
                      <a:pt x="0" y="51"/>
                    </a:lnTo>
                    <a:lnTo>
                      <a:pt x="0" y="10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56318661-FBD4-684D-BA6D-2A709C97F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7269" y="11908685"/>
                <a:ext cx="2058478" cy="295372"/>
              </a:xfrm>
              <a:custGeom>
                <a:avLst/>
                <a:gdLst>
                  <a:gd name="connsiteX0" fmla="*/ 1029271 w 2058478"/>
                  <a:gd name="connsiteY0" fmla="*/ 131832 h 295372"/>
                  <a:gd name="connsiteX1" fmla="*/ 1041042 w 2058478"/>
                  <a:gd name="connsiteY1" fmla="*/ 144411 h 295372"/>
                  <a:gd name="connsiteX2" fmla="*/ 1042350 w 2058478"/>
                  <a:gd name="connsiteY2" fmla="*/ 284041 h 295372"/>
                  <a:gd name="connsiteX3" fmla="*/ 1029271 w 2058478"/>
                  <a:gd name="connsiteY3" fmla="*/ 295362 h 295372"/>
                  <a:gd name="connsiteX4" fmla="*/ 1017500 w 2058478"/>
                  <a:gd name="connsiteY4" fmla="*/ 284041 h 295372"/>
                  <a:gd name="connsiteX5" fmla="*/ 1016192 w 2058478"/>
                  <a:gd name="connsiteY5" fmla="*/ 144411 h 295372"/>
                  <a:gd name="connsiteX6" fmla="*/ 1029271 w 2058478"/>
                  <a:gd name="connsiteY6" fmla="*/ 131832 h 295372"/>
                  <a:gd name="connsiteX7" fmla="*/ 859645 w 2058478"/>
                  <a:gd name="connsiteY7" fmla="*/ 131832 h 295372"/>
                  <a:gd name="connsiteX8" fmla="*/ 872004 w 2058478"/>
                  <a:gd name="connsiteY8" fmla="*/ 144316 h 295372"/>
                  <a:gd name="connsiteX9" fmla="*/ 872004 w 2058478"/>
                  <a:gd name="connsiteY9" fmla="*/ 282888 h 295372"/>
                  <a:gd name="connsiteX10" fmla="*/ 859645 w 2058478"/>
                  <a:gd name="connsiteY10" fmla="*/ 295372 h 295372"/>
                  <a:gd name="connsiteX11" fmla="*/ 845913 w 2058478"/>
                  <a:gd name="connsiteY11" fmla="*/ 282888 h 295372"/>
                  <a:gd name="connsiteX12" fmla="*/ 845913 w 2058478"/>
                  <a:gd name="connsiteY12" fmla="*/ 144316 h 295372"/>
                  <a:gd name="connsiteX13" fmla="*/ 859645 w 2058478"/>
                  <a:gd name="connsiteY13" fmla="*/ 131832 h 295372"/>
                  <a:gd name="connsiteX14" fmla="*/ 1369112 w 2058478"/>
                  <a:gd name="connsiteY14" fmla="*/ 126342 h 295372"/>
                  <a:gd name="connsiteX15" fmla="*/ 1382845 w 2058478"/>
                  <a:gd name="connsiteY15" fmla="*/ 138921 h 295372"/>
                  <a:gd name="connsiteX16" fmla="*/ 1382845 w 2058478"/>
                  <a:gd name="connsiteY16" fmla="*/ 277293 h 295372"/>
                  <a:gd name="connsiteX17" fmla="*/ 1369112 w 2058478"/>
                  <a:gd name="connsiteY17" fmla="*/ 289872 h 295372"/>
                  <a:gd name="connsiteX18" fmla="*/ 1356752 w 2058478"/>
                  <a:gd name="connsiteY18" fmla="*/ 277293 h 295372"/>
                  <a:gd name="connsiteX19" fmla="*/ 1356752 w 2058478"/>
                  <a:gd name="connsiteY19" fmla="*/ 138921 h 295372"/>
                  <a:gd name="connsiteX20" fmla="*/ 1369112 w 2058478"/>
                  <a:gd name="connsiteY20" fmla="*/ 126342 h 295372"/>
                  <a:gd name="connsiteX21" fmla="*/ 1198833 w 2058478"/>
                  <a:gd name="connsiteY21" fmla="*/ 126342 h 295372"/>
                  <a:gd name="connsiteX22" fmla="*/ 1212565 w 2058478"/>
                  <a:gd name="connsiteY22" fmla="*/ 138826 h 295372"/>
                  <a:gd name="connsiteX23" fmla="*/ 1212565 w 2058478"/>
                  <a:gd name="connsiteY23" fmla="*/ 277398 h 295372"/>
                  <a:gd name="connsiteX24" fmla="*/ 1198833 w 2058478"/>
                  <a:gd name="connsiteY24" fmla="*/ 289882 h 295372"/>
                  <a:gd name="connsiteX25" fmla="*/ 1186474 w 2058478"/>
                  <a:gd name="connsiteY25" fmla="*/ 277398 h 295372"/>
                  <a:gd name="connsiteX26" fmla="*/ 1186474 w 2058478"/>
                  <a:gd name="connsiteY26" fmla="*/ 138826 h 295372"/>
                  <a:gd name="connsiteX27" fmla="*/ 1198833 w 2058478"/>
                  <a:gd name="connsiteY27" fmla="*/ 126342 h 295372"/>
                  <a:gd name="connsiteX28" fmla="*/ 688708 w 2058478"/>
                  <a:gd name="connsiteY28" fmla="*/ 126342 h 295372"/>
                  <a:gd name="connsiteX29" fmla="*/ 700479 w 2058478"/>
                  <a:gd name="connsiteY29" fmla="*/ 137663 h 295372"/>
                  <a:gd name="connsiteX30" fmla="*/ 701787 w 2058478"/>
                  <a:gd name="connsiteY30" fmla="*/ 277293 h 295372"/>
                  <a:gd name="connsiteX31" fmla="*/ 688708 w 2058478"/>
                  <a:gd name="connsiteY31" fmla="*/ 289872 h 295372"/>
                  <a:gd name="connsiteX32" fmla="*/ 676937 w 2058478"/>
                  <a:gd name="connsiteY32" fmla="*/ 277293 h 295372"/>
                  <a:gd name="connsiteX33" fmla="*/ 675629 w 2058478"/>
                  <a:gd name="connsiteY33" fmla="*/ 137663 h 295372"/>
                  <a:gd name="connsiteX34" fmla="*/ 688708 w 2058478"/>
                  <a:gd name="connsiteY34" fmla="*/ 126342 h 295372"/>
                  <a:gd name="connsiteX35" fmla="*/ 1540768 w 2058478"/>
                  <a:gd name="connsiteY35" fmla="*/ 115355 h 295372"/>
                  <a:gd name="connsiteX36" fmla="*/ 1553127 w 2058478"/>
                  <a:gd name="connsiteY36" fmla="*/ 126383 h 295372"/>
                  <a:gd name="connsiteX37" fmla="*/ 1553127 w 2058478"/>
                  <a:gd name="connsiteY37" fmla="*/ 262396 h 295372"/>
                  <a:gd name="connsiteX38" fmla="*/ 1540768 w 2058478"/>
                  <a:gd name="connsiteY38" fmla="*/ 273424 h 295372"/>
                  <a:gd name="connsiteX39" fmla="*/ 1527036 w 2058478"/>
                  <a:gd name="connsiteY39" fmla="*/ 262396 h 295372"/>
                  <a:gd name="connsiteX40" fmla="*/ 1527036 w 2058478"/>
                  <a:gd name="connsiteY40" fmla="*/ 126383 h 295372"/>
                  <a:gd name="connsiteX41" fmla="*/ 1540768 w 2058478"/>
                  <a:gd name="connsiteY41" fmla="*/ 115355 h 295372"/>
                  <a:gd name="connsiteX42" fmla="*/ 517710 w 2058478"/>
                  <a:gd name="connsiteY42" fmla="*/ 115355 h 295372"/>
                  <a:gd name="connsiteX43" fmla="*/ 531442 w 2058478"/>
                  <a:gd name="connsiteY43" fmla="*/ 126676 h 295372"/>
                  <a:gd name="connsiteX44" fmla="*/ 531442 w 2058478"/>
                  <a:gd name="connsiteY44" fmla="*/ 266306 h 295372"/>
                  <a:gd name="connsiteX45" fmla="*/ 519083 w 2058478"/>
                  <a:gd name="connsiteY45" fmla="*/ 278885 h 295372"/>
                  <a:gd name="connsiteX46" fmla="*/ 517710 w 2058478"/>
                  <a:gd name="connsiteY46" fmla="*/ 278885 h 295372"/>
                  <a:gd name="connsiteX47" fmla="*/ 505351 w 2058478"/>
                  <a:gd name="connsiteY47" fmla="*/ 266306 h 295372"/>
                  <a:gd name="connsiteX48" fmla="*/ 505351 w 2058478"/>
                  <a:gd name="connsiteY48" fmla="*/ 126676 h 295372"/>
                  <a:gd name="connsiteX49" fmla="*/ 517710 w 2058478"/>
                  <a:gd name="connsiteY49" fmla="*/ 115355 h 295372"/>
                  <a:gd name="connsiteX50" fmla="*/ 354295 w 2058478"/>
                  <a:gd name="connsiteY50" fmla="*/ 93384 h 295372"/>
                  <a:gd name="connsiteX51" fmla="*/ 366654 w 2058478"/>
                  <a:gd name="connsiteY51" fmla="*/ 105963 h 295372"/>
                  <a:gd name="connsiteX52" fmla="*/ 366654 w 2058478"/>
                  <a:gd name="connsiteY52" fmla="*/ 245593 h 295372"/>
                  <a:gd name="connsiteX53" fmla="*/ 354295 w 2058478"/>
                  <a:gd name="connsiteY53" fmla="*/ 256914 h 295372"/>
                  <a:gd name="connsiteX54" fmla="*/ 340563 w 2058478"/>
                  <a:gd name="connsiteY54" fmla="*/ 245593 h 295372"/>
                  <a:gd name="connsiteX55" fmla="*/ 340563 w 2058478"/>
                  <a:gd name="connsiteY55" fmla="*/ 105963 h 295372"/>
                  <a:gd name="connsiteX56" fmla="*/ 354295 w 2058478"/>
                  <a:gd name="connsiteY56" fmla="*/ 93384 h 295372"/>
                  <a:gd name="connsiteX57" fmla="*/ 1709675 w 2058478"/>
                  <a:gd name="connsiteY57" fmla="*/ 87889 h 295372"/>
                  <a:gd name="connsiteX58" fmla="*/ 1723408 w 2058478"/>
                  <a:gd name="connsiteY58" fmla="*/ 100468 h 295372"/>
                  <a:gd name="connsiteX59" fmla="*/ 1723408 w 2058478"/>
                  <a:gd name="connsiteY59" fmla="*/ 240098 h 295372"/>
                  <a:gd name="connsiteX60" fmla="*/ 1711048 w 2058478"/>
                  <a:gd name="connsiteY60" fmla="*/ 251419 h 295372"/>
                  <a:gd name="connsiteX61" fmla="*/ 1697315 w 2058478"/>
                  <a:gd name="connsiteY61" fmla="*/ 240098 h 295372"/>
                  <a:gd name="connsiteX62" fmla="*/ 1697315 w 2058478"/>
                  <a:gd name="connsiteY62" fmla="*/ 100468 h 295372"/>
                  <a:gd name="connsiteX63" fmla="*/ 1709675 w 2058478"/>
                  <a:gd name="connsiteY63" fmla="*/ 87889 h 295372"/>
                  <a:gd name="connsiteX64" fmla="*/ 182639 w 2058478"/>
                  <a:gd name="connsiteY64" fmla="*/ 60426 h 295372"/>
                  <a:gd name="connsiteX65" fmla="*/ 196372 w 2058478"/>
                  <a:gd name="connsiteY65" fmla="*/ 71747 h 295372"/>
                  <a:gd name="connsiteX66" fmla="*/ 196372 w 2058478"/>
                  <a:gd name="connsiteY66" fmla="*/ 212635 h 295372"/>
                  <a:gd name="connsiteX67" fmla="*/ 182639 w 2058478"/>
                  <a:gd name="connsiteY67" fmla="*/ 223956 h 295372"/>
                  <a:gd name="connsiteX68" fmla="*/ 170279 w 2058478"/>
                  <a:gd name="connsiteY68" fmla="*/ 212635 h 295372"/>
                  <a:gd name="connsiteX69" fmla="*/ 170279 w 2058478"/>
                  <a:gd name="connsiteY69" fmla="*/ 71747 h 295372"/>
                  <a:gd name="connsiteX70" fmla="*/ 182639 w 2058478"/>
                  <a:gd name="connsiteY70" fmla="*/ 60426 h 295372"/>
                  <a:gd name="connsiteX71" fmla="*/ 1875182 w 2058478"/>
                  <a:gd name="connsiteY71" fmla="*/ 54931 h 295372"/>
                  <a:gd name="connsiteX72" fmla="*/ 1886953 w 2058478"/>
                  <a:gd name="connsiteY72" fmla="*/ 66252 h 295372"/>
                  <a:gd name="connsiteX73" fmla="*/ 1888261 w 2058478"/>
                  <a:gd name="connsiteY73" fmla="*/ 207140 h 295372"/>
                  <a:gd name="connsiteX74" fmla="*/ 1875182 w 2058478"/>
                  <a:gd name="connsiteY74" fmla="*/ 218461 h 295372"/>
                  <a:gd name="connsiteX75" fmla="*/ 1862103 w 2058478"/>
                  <a:gd name="connsiteY75" fmla="*/ 207140 h 295372"/>
                  <a:gd name="connsiteX76" fmla="*/ 1862103 w 2058478"/>
                  <a:gd name="connsiteY76" fmla="*/ 66252 h 295372"/>
                  <a:gd name="connsiteX77" fmla="*/ 1875182 w 2058478"/>
                  <a:gd name="connsiteY77" fmla="*/ 54931 h 295372"/>
                  <a:gd name="connsiteX78" fmla="*/ 2046119 w 2058478"/>
                  <a:gd name="connsiteY78" fmla="*/ 2 h 295372"/>
                  <a:gd name="connsiteX79" fmla="*/ 2058478 w 2058478"/>
                  <a:gd name="connsiteY79" fmla="*/ 12581 h 295372"/>
                  <a:gd name="connsiteX80" fmla="*/ 2058478 w 2058478"/>
                  <a:gd name="connsiteY80" fmla="*/ 152211 h 295372"/>
                  <a:gd name="connsiteX81" fmla="*/ 2046119 w 2058478"/>
                  <a:gd name="connsiteY81" fmla="*/ 163532 h 295372"/>
                  <a:gd name="connsiteX82" fmla="*/ 2032387 w 2058478"/>
                  <a:gd name="connsiteY82" fmla="*/ 152211 h 295372"/>
                  <a:gd name="connsiteX83" fmla="*/ 2032387 w 2058478"/>
                  <a:gd name="connsiteY83" fmla="*/ 12581 h 295372"/>
                  <a:gd name="connsiteX84" fmla="*/ 2046119 w 2058478"/>
                  <a:gd name="connsiteY84" fmla="*/ 2 h 295372"/>
                  <a:gd name="connsiteX85" fmla="*/ 12359 w 2058478"/>
                  <a:gd name="connsiteY85" fmla="*/ 0 h 295372"/>
                  <a:gd name="connsiteX86" fmla="*/ 26091 w 2058478"/>
                  <a:gd name="connsiteY86" fmla="*/ 11028 h 295372"/>
                  <a:gd name="connsiteX87" fmla="*/ 26091 w 2058478"/>
                  <a:gd name="connsiteY87" fmla="*/ 147043 h 295372"/>
                  <a:gd name="connsiteX88" fmla="*/ 12359 w 2058478"/>
                  <a:gd name="connsiteY88" fmla="*/ 158072 h 295372"/>
                  <a:gd name="connsiteX89" fmla="*/ 0 w 2058478"/>
                  <a:gd name="connsiteY89" fmla="*/ 147043 h 295372"/>
                  <a:gd name="connsiteX90" fmla="*/ 0 w 2058478"/>
                  <a:gd name="connsiteY90" fmla="*/ 11028 h 295372"/>
                  <a:gd name="connsiteX91" fmla="*/ 12359 w 2058478"/>
                  <a:gd name="connsiteY91" fmla="*/ 0 h 295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058478" h="295372">
                    <a:moveTo>
                      <a:pt x="1029271" y="131832"/>
                    </a:moveTo>
                    <a:cubicBezTo>
                      <a:pt x="1035811" y="131832"/>
                      <a:pt x="1041042" y="136864"/>
                      <a:pt x="1041042" y="144411"/>
                    </a:cubicBezTo>
                    <a:lnTo>
                      <a:pt x="1042350" y="284041"/>
                    </a:lnTo>
                    <a:cubicBezTo>
                      <a:pt x="1042350" y="290330"/>
                      <a:pt x="1035811" y="295362"/>
                      <a:pt x="1029271" y="295362"/>
                    </a:cubicBezTo>
                    <a:cubicBezTo>
                      <a:pt x="1022732" y="295362"/>
                      <a:pt x="1017500" y="290330"/>
                      <a:pt x="1017500" y="284041"/>
                    </a:cubicBezTo>
                    <a:lnTo>
                      <a:pt x="1016192" y="144411"/>
                    </a:lnTo>
                    <a:cubicBezTo>
                      <a:pt x="1016192" y="136864"/>
                      <a:pt x="1022732" y="131832"/>
                      <a:pt x="1029271" y="131832"/>
                    </a:cubicBezTo>
                    <a:close/>
                    <a:moveTo>
                      <a:pt x="859645" y="131832"/>
                    </a:moveTo>
                    <a:cubicBezTo>
                      <a:pt x="866511" y="131832"/>
                      <a:pt x="872004" y="138074"/>
                      <a:pt x="872004" y="144316"/>
                    </a:cubicBezTo>
                    <a:lnTo>
                      <a:pt x="872004" y="282888"/>
                    </a:lnTo>
                    <a:cubicBezTo>
                      <a:pt x="872004" y="289130"/>
                      <a:pt x="866511" y="295372"/>
                      <a:pt x="859645" y="295372"/>
                    </a:cubicBezTo>
                    <a:cubicBezTo>
                      <a:pt x="852779" y="295372"/>
                      <a:pt x="845913" y="289130"/>
                      <a:pt x="845913" y="282888"/>
                    </a:cubicBezTo>
                    <a:lnTo>
                      <a:pt x="845913" y="144316"/>
                    </a:lnTo>
                    <a:cubicBezTo>
                      <a:pt x="845913" y="138074"/>
                      <a:pt x="852779" y="131832"/>
                      <a:pt x="859645" y="131832"/>
                    </a:cubicBezTo>
                    <a:close/>
                    <a:moveTo>
                      <a:pt x="1369112" y="126342"/>
                    </a:moveTo>
                    <a:cubicBezTo>
                      <a:pt x="1377351" y="126342"/>
                      <a:pt x="1382845" y="131374"/>
                      <a:pt x="1382845" y="138921"/>
                    </a:cubicBezTo>
                    <a:lnTo>
                      <a:pt x="1382845" y="277293"/>
                    </a:lnTo>
                    <a:cubicBezTo>
                      <a:pt x="1382845" y="284840"/>
                      <a:pt x="1377351" y="289872"/>
                      <a:pt x="1369112" y="289872"/>
                    </a:cubicBezTo>
                    <a:cubicBezTo>
                      <a:pt x="1362245" y="289872"/>
                      <a:pt x="1356752" y="284840"/>
                      <a:pt x="1356752" y="277293"/>
                    </a:cubicBezTo>
                    <a:lnTo>
                      <a:pt x="1356752" y="138921"/>
                    </a:lnTo>
                    <a:cubicBezTo>
                      <a:pt x="1356752" y="131374"/>
                      <a:pt x="1362245" y="126342"/>
                      <a:pt x="1369112" y="126342"/>
                    </a:cubicBezTo>
                    <a:close/>
                    <a:moveTo>
                      <a:pt x="1198833" y="126342"/>
                    </a:moveTo>
                    <a:cubicBezTo>
                      <a:pt x="1205699" y="126342"/>
                      <a:pt x="1212565" y="132584"/>
                      <a:pt x="1212565" y="138826"/>
                    </a:cubicBezTo>
                    <a:lnTo>
                      <a:pt x="1212565" y="277398"/>
                    </a:lnTo>
                    <a:cubicBezTo>
                      <a:pt x="1212565" y="283640"/>
                      <a:pt x="1205699" y="289882"/>
                      <a:pt x="1198833" y="289882"/>
                    </a:cubicBezTo>
                    <a:cubicBezTo>
                      <a:pt x="1191967" y="289882"/>
                      <a:pt x="1186474" y="283640"/>
                      <a:pt x="1186474" y="277398"/>
                    </a:cubicBezTo>
                    <a:lnTo>
                      <a:pt x="1186474" y="138826"/>
                    </a:lnTo>
                    <a:cubicBezTo>
                      <a:pt x="1186474" y="132584"/>
                      <a:pt x="1191967" y="126342"/>
                      <a:pt x="1198833" y="126342"/>
                    </a:cubicBezTo>
                    <a:close/>
                    <a:moveTo>
                      <a:pt x="688708" y="126342"/>
                    </a:moveTo>
                    <a:cubicBezTo>
                      <a:pt x="695248" y="126342"/>
                      <a:pt x="700479" y="131374"/>
                      <a:pt x="700479" y="137663"/>
                    </a:cubicBezTo>
                    <a:lnTo>
                      <a:pt x="701787" y="277293"/>
                    </a:lnTo>
                    <a:cubicBezTo>
                      <a:pt x="701787" y="284840"/>
                      <a:pt x="695248" y="289872"/>
                      <a:pt x="688708" y="289872"/>
                    </a:cubicBezTo>
                    <a:cubicBezTo>
                      <a:pt x="682169" y="289872"/>
                      <a:pt x="676937" y="284840"/>
                      <a:pt x="676937" y="277293"/>
                    </a:cubicBezTo>
                    <a:lnTo>
                      <a:pt x="675629" y="137663"/>
                    </a:lnTo>
                    <a:cubicBezTo>
                      <a:pt x="675629" y="131374"/>
                      <a:pt x="680861" y="126342"/>
                      <a:pt x="688708" y="126342"/>
                    </a:cubicBezTo>
                    <a:close/>
                    <a:moveTo>
                      <a:pt x="1540768" y="115355"/>
                    </a:moveTo>
                    <a:cubicBezTo>
                      <a:pt x="1546261" y="115355"/>
                      <a:pt x="1553127" y="120256"/>
                      <a:pt x="1553127" y="126383"/>
                    </a:cubicBezTo>
                    <a:lnTo>
                      <a:pt x="1553127" y="262396"/>
                    </a:lnTo>
                    <a:cubicBezTo>
                      <a:pt x="1553127" y="268522"/>
                      <a:pt x="1547634" y="273424"/>
                      <a:pt x="1540768" y="273424"/>
                    </a:cubicBezTo>
                    <a:cubicBezTo>
                      <a:pt x="1532529" y="273424"/>
                      <a:pt x="1527036" y="268522"/>
                      <a:pt x="1527036" y="262396"/>
                    </a:cubicBezTo>
                    <a:lnTo>
                      <a:pt x="1527036" y="126383"/>
                    </a:lnTo>
                    <a:cubicBezTo>
                      <a:pt x="1527036" y="120256"/>
                      <a:pt x="1532529" y="115355"/>
                      <a:pt x="1540768" y="115355"/>
                    </a:cubicBezTo>
                    <a:close/>
                    <a:moveTo>
                      <a:pt x="517710" y="115355"/>
                    </a:moveTo>
                    <a:cubicBezTo>
                      <a:pt x="525949" y="115355"/>
                      <a:pt x="531442" y="120387"/>
                      <a:pt x="531442" y="126676"/>
                    </a:cubicBezTo>
                    <a:lnTo>
                      <a:pt x="531442" y="266306"/>
                    </a:lnTo>
                    <a:cubicBezTo>
                      <a:pt x="531442" y="273853"/>
                      <a:pt x="525949" y="278885"/>
                      <a:pt x="519083" y="278885"/>
                    </a:cubicBezTo>
                    <a:lnTo>
                      <a:pt x="517710" y="278885"/>
                    </a:lnTo>
                    <a:cubicBezTo>
                      <a:pt x="512217" y="278885"/>
                      <a:pt x="505351" y="273853"/>
                      <a:pt x="505351" y="266306"/>
                    </a:cubicBezTo>
                    <a:lnTo>
                      <a:pt x="505351" y="126676"/>
                    </a:lnTo>
                    <a:cubicBezTo>
                      <a:pt x="505351" y="120387"/>
                      <a:pt x="512217" y="115355"/>
                      <a:pt x="517710" y="115355"/>
                    </a:cubicBezTo>
                    <a:close/>
                    <a:moveTo>
                      <a:pt x="354295" y="93384"/>
                    </a:moveTo>
                    <a:cubicBezTo>
                      <a:pt x="361161" y="93384"/>
                      <a:pt x="366654" y="98416"/>
                      <a:pt x="366654" y="105963"/>
                    </a:cubicBezTo>
                    <a:lnTo>
                      <a:pt x="366654" y="245593"/>
                    </a:lnTo>
                    <a:cubicBezTo>
                      <a:pt x="366654" y="251882"/>
                      <a:pt x="361161" y="256914"/>
                      <a:pt x="354295" y="256914"/>
                    </a:cubicBezTo>
                    <a:cubicBezTo>
                      <a:pt x="346056" y="256914"/>
                      <a:pt x="340563" y="251882"/>
                      <a:pt x="340563" y="245593"/>
                    </a:cubicBezTo>
                    <a:lnTo>
                      <a:pt x="340563" y="105963"/>
                    </a:lnTo>
                    <a:cubicBezTo>
                      <a:pt x="340563" y="98416"/>
                      <a:pt x="346056" y="93384"/>
                      <a:pt x="354295" y="93384"/>
                    </a:cubicBezTo>
                    <a:close/>
                    <a:moveTo>
                      <a:pt x="1709675" y="87889"/>
                    </a:moveTo>
                    <a:cubicBezTo>
                      <a:pt x="1717915" y="87889"/>
                      <a:pt x="1723408" y="92921"/>
                      <a:pt x="1723408" y="100468"/>
                    </a:cubicBezTo>
                    <a:lnTo>
                      <a:pt x="1723408" y="240098"/>
                    </a:lnTo>
                    <a:cubicBezTo>
                      <a:pt x="1723408" y="246387"/>
                      <a:pt x="1717915" y="251419"/>
                      <a:pt x="1711048" y="251419"/>
                    </a:cubicBezTo>
                    <a:cubicBezTo>
                      <a:pt x="1702808" y="251419"/>
                      <a:pt x="1697315" y="246387"/>
                      <a:pt x="1697315" y="240098"/>
                    </a:cubicBezTo>
                    <a:lnTo>
                      <a:pt x="1697315" y="100468"/>
                    </a:lnTo>
                    <a:cubicBezTo>
                      <a:pt x="1697315" y="92921"/>
                      <a:pt x="1702808" y="87889"/>
                      <a:pt x="1709675" y="87889"/>
                    </a:cubicBezTo>
                    <a:close/>
                    <a:moveTo>
                      <a:pt x="182639" y="60426"/>
                    </a:moveTo>
                    <a:cubicBezTo>
                      <a:pt x="190879" y="60426"/>
                      <a:pt x="196372" y="65458"/>
                      <a:pt x="196372" y="71747"/>
                    </a:cubicBezTo>
                    <a:lnTo>
                      <a:pt x="196372" y="212635"/>
                    </a:lnTo>
                    <a:cubicBezTo>
                      <a:pt x="196372" y="217666"/>
                      <a:pt x="190879" y="223956"/>
                      <a:pt x="182639" y="223956"/>
                    </a:cubicBezTo>
                    <a:cubicBezTo>
                      <a:pt x="175772" y="223956"/>
                      <a:pt x="170279" y="217666"/>
                      <a:pt x="170279" y="212635"/>
                    </a:cubicBezTo>
                    <a:lnTo>
                      <a:pt x="170279" y="71747"/>
                    </a:lnTo>
                    <a:cubicBezTo>
                      <a:pt x="170279" y="65458"/>
                      <a:pt x="175772" y="60426"/>
                      <a:pt x="182639" y="60426"/>
                    </a:cubicBezTo>
                    <a:close/>
                    <a:moveTo>
                      <a:pt x="1875182" y="54931"/>
                    </a:moveTo>
                    <a:cubicBezTo>
                      <a:pt x="1881722" y="54931"/>
                      <a:pt x="1886953" y="59963"/>
                      <a:pt x="1886953" y="66252"/>
                    </a:cubicBezTo>
                    <a:lnTo>
                      <a:pt x="1888261" y="207140"/>
                    </a:lnTo>
                    <a:cubicBezTo>
                      <a:pt x="1888261" y="213429"/>
                      <a:pt x="1881722" y="218461"/>
                      <a:pt x="1875182" y="218461"/>
                    </a:cubicBezTo>
                    <a:cubicBezTo>
                      <a:pt x="1868643" y="218461"/>
                      <a:pt x="1862103" y="213429"/>
                      <a:pt x="1862103" y="207140"/>
                    </a:cubicBezTo>
                    <a:lnTo>
                      <a:pt x="1862103" y="66252"/>
                    </a:lnTo>
                    <a:cubicBezTo>
                      <a:pt x="1862103" y="59963"/>
                      <a:pt x="1867335" y="54931"/>
                      <a:pt x="1875182" y="54931"/>
                    </a:cubicBezTo>
                    <a:close/>
                    <a:moveTo>
                      <a:pt x="2046119" y="2"/>
                    </a:moveTo>
                    <a:cubicBezTo>
                      <a:pt x="2052985" y="2"/>
                      <a:pt x="2058478" y="5034"/>
                      <a:pt x="2058478" y="12581"/>
                    </a:cubicBezTo>
                    <a:lnTo>
                      <a:pt x="2058478" y="152211"/>
                    </a:lnTo>
                    <a:cubicBezTo>
                      <a:pt x="2058478" y="158500"/>
                      <a:pt x="2052985" y="163532"/>
                      <a:pt x="2046119" y="163532"/>
                    </a:cubicBezTo>
                    <a:cubicBezTo>
                      <a:pt x="2039253" y="163532"/>
                      <a:pt x="2032387" y="158500"/>
                      <a:pt x="2032387" y="152211"/>
                    </a:cubicBezTo>
                    <a:lnTo>
                      <a:pt x="2032387" y="12581"/>
                    </a:lnTo>
                    <a:cubicBezTo>
                      <a:pt x="2032387" y="5034"/>
                      <a:pt x="2039253" y="2"/>
                      <a:pt x="2046119" y="2"/>
                    </a:cubicBezTo>
                    <a:close/>
                    <a:moveTo>
                      <a:pt x="12359" y="0"/>
                    </a:moveTo>
                    <a:cubicBezTo>
                      <a:pt x="19225" y="0"/>
                      <a:pt x="26091" y="4901"/>
                      <a:pt x="26091" y="11028"/>
                    </a:cubicBezTo>
                    <a:lnTo>
                      <a:pt x="26091" y="147043"/>
                    </a:lnTo>
                    <a:cubicBezTo>
                      <a:pt x="26091" y="153170"/>
                      <a:pt x="19225" y="158072"/>
                      <a:pt x="12359" y="158072"/>
                    </a:cubicBezTo>
                    <a:cubicBezTo>
                      <a:pt x="5493" y="158072"/>
                      <a:pt x="0" y="153170"/>
                      <a:pt x="0" y="147043"/>
                    </a:cubicBezTo>
                    <a:lnTo>
                      <a:pt x="0" y="11028"/>
                    </a:lnTo>
                    <a:cubicBezTo>
                      <a:pt x="0" y="4901"/>
                      <a:pt x="5493" y="0"/>
                      <a:pt x="12359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336">
                <a:extLst>
                  <a:ext uri="{FF2B5EF4-FFF2-40B4-BE49-F238E27FC236}">
                    <a16:creationId xmlns:a16="http://schemas.microsoft.com/office/drawing/2014/main" id="{5864BFB8-9211-8841-9ECF-7D4E2DB2CB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7691" y="11601083"/>
                <a:ext cx="2186188" cy="428450"/>
              </a:xfrm>
              <a:custGeom>
                <a:avLst/>
                <a:gdLst>
                  <a:gd name="T0" fmla="*/ 1637 w 1756"/>
                  <a:gd name="T1" fmla="*/ 85 h 343"/>
                  <a:gd name="T2" fmla="*/ 1637 w 1756"/>
                  <a:gd name="T3" fmla="*/ 85 h 343"/>
                  <a:gd name="T4" fmla="*/ 878 w 1756"/>
                  <a:gd name="T5" fmla="*/ 171 h 343"/>
                  <a:gd name="T6" fmla="*/ 878 w 1756"/>
                  <a:gd name="T7" fmla="*/ 171 h 343"/>
                  <a:gd name="T8" fmla="*/ 118 w 1756"/>
                  <a:gd name="T9" fmla="*/ 88 h 343"/>
                  <a:gd name="T10" fmla="*/ 118 w 1756"/>
                  <a:gd name="T11" fmla="*/ 88 h 343"/>
                  <a:gd name="T12" fmla="*/ 0 w 1756"/>
                  <a:gd name="T13" fmla="*/ 3 h 343"/>
                  <a:gd name="T14" fmla="*/ 0 w 1756"/>
                  <a:gd name="T15" fmla="*/ 172 h 343"/>
                  <a:gd name="T16" fmla="*/ 0 w 1756"/>
                  <a:gd name="T17" fmla="*/ 172 h 343"/>
                  <a:gd name="T18" fmla="*/ 878 w 1756"/>
                  <a:gd name="T19" fmla="*/ 340 h 343"/>
                  <a:gd name="T20" fmla="*/ 878 w 1756"/>
                  <a:gd name="T21" fmla="*/ 340 h 343"/>
                  <a:gd name="T22" fmla="*/ 1755 w 1756"/>
                  <a:gd name="T23" fmla="*/ 170 h 343"/>
                  <a:gd name="T24" fmla="*/ 1755 w 1756"/>
                  <a:gd name="T25" fmla="*/ 0 h 343"/>
                  <a:gd name="T26" fmla="*/ 1755 w 1756"/>
                  <a:gd name="T27" fmla="*/ 0 h 343"/>
                  <a:gd name="T28" fmla="*/ 1637 w 1756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3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69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1" y="266"/>
                      <a:pt x="393" y="342"/>
                      <a:pt x="878" y="340"/>
                    </a:cubicBezTo>
                    <a:lnTo>
                      <a:pt x="878" y="340"/>
                    </a:lnTo>
                    <a:cubicBezTo>
                      <a:pt x="1362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337">
                <a:extLst>
                  <a:ext uri="{FF2B5EF4-FFF2-40B4-BE49-F238E27FC236}">
                    <a16:creationId xmlns:a16="http://schemas.microsoft.com/office/drawing/2014/main" id="{C31858CF-8180-EC44-993B-637B7254F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7691" y="11601083"/>
                <a:ext cx="2186188" cy="428450"/>
              </a:xfrm>
              <a:custGeom>
                <a:avLst/>
                <a:gdLst>
                  <a:gd name="T0" fmla="*/ 1637 w 1756"/>
                  <a:gd name="T1" fmla="*/ 85 h 343"/>
                  <a:gd name="T2" fmla="*/ 1637 w 1756"/>
                  <a:gd name="T3" fmla="*/ 85 h 343"/>
                  <a:gd name="T4" fmla="*/ 878 w 1756"/>
                  <a:gd name="T5" fmla="*/ 171 h 343"/>
                  <a:gd name="T6" fmla="*/ 878 w 1756"/>
                  <a:gd name="T7" fmla="*/ 171 h 343"/>
                  <a:gd name="T8" fmla="*/ 118 w 1756"/>
                  <a:gd name="T9" fmla="*/ 88 h 343"/>
                  <a:gd name="T10" fmla="*/ 118 w 1756"/>
                  <a:gd name="T11" fmla="*/ 88 h 343"/>
                  <a:gd name="T12" fmla="*/ 0 w 1756"/>
                  <a:gd name="T13" fmla="*/ 3 h 343"/>
                  <a:gd name="T14" fmla="*/ 0 w 1756"/>
                  <a:gd name="T15" fmla="*/ 172 h 343"/>
                  <a:gd name="T16" fmla="*/ 0 w 1756"/>
                  <a:gd name="T17" fmla="*/ 172 h 343"/>
                  <a:gd name="T18" fmla="*/ 878 w 1756"/>
                  <a:gd name="T19" fmla="*/ 340 h 343"/>
                  <a:gd name="T20" fmla="*/ 878 w 1756"/>
                  <a:gd name="T21" fmla="*/ 340 h 343"/>
                  <a:gd name="T22" fmla="*/ 1755 w 1756"/>
                  <a:gd name="T23" fmla="*/ 170 h 343"/>
                  <a:gd name="T24" fmla="*/ 1755 w 1756"/>
                  <a:gd name="T25" fmla="*/ 0 h 343"/>
                  <a:gd name="T26" fmla="*/ 1755 w 1756"/>
                  <a:gd name="T27" fmla="*/ 0 h 343"/>
                  <a:gd name="T28" fmla="*/ 1637 w 1756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3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6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69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1" y="266"/>
                      <a:pt x="393" y="342"/>
                      <a:pt x="878" y="340"/>
                    </a:cubicBezTo>
                    <a:lnTo>
                      <a:pt x="878" y="340"/>
                    </a:lnTo>
                    <a:cubicBezTo>
                      <a:pt x="1362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2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338">
                <a:extLst>
                  <a:ext uri="{FF2B5EF4-FFF2-40B4-BE49-F238E27FC236}">
                    <a16:creationId xmlns:a16="http://schemas.microsoft.com/office/drawing/2014/main" id="{A3CC405D-6B73-3940-AF95-16D0AC2BEE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7691" y="11386860"/>
                <a:ext cx="2186188" cy="422954"/>
              </a:xfrm>
              <a:custGeom>
                <a:avLst/>
                <a:gdLst>
                  <a:gd name="T0" fmla="*/ 877 w 1756"/>
                  <a:gd name="T1" fmla="*/ 0 h 340"/>
                  <a:gd name="T2" fmla="*/ 877 w 1756"/>
                  <a:gd name="T3" fmla="*/ 0 h 340"/>
                  <a:gd name="T4" fmla="*/ 0 w 1756"/>
                  <a:gd name="T5" fmla="*/ 171 h 340"/>
                  <a:gd name="T6" fmla="*/ 0 w 1756"/>
                  <a:gd name="T7" fmla="*/ 171 h 340"/>
                  <a:gd name="T8" fmla="*/ 118 w 1756"/>
                  <a:gd name="T9" fmla="*/ 256 h 340"/>
                  <a:gd name="T10" fmla="*/ 118 w 1756"/>
                  <a:gd name="T11" fmla="*/ 256 h 340"/>
                  <a:gd name="T12" fmla="*/ 878 w 1756"/>
                  <a:gd name="T13" fmla="*/ 339 h 340"/>
                  <a:gd name="T14" fmla="*/ 878 w 1756"/>
                  <a:gd name="T15" fmla="*/ 339 h 340"/>
                  <a:gd name="T16" fmla="*/ 1637 w 1756"/>
                  <a:gd name="T17" fmla="*/ 253 h 340"/>
                  <a:gd name="T18" fmla="*/ 1637 w 1756"/>
                  <a:gd name="T19" fmla="*/ 253 h 340"/>
                  <a:gd name="T20" fmla="*/ 1755 w 1756"/>
                  <a:gd name="T21" fmla="*/ 168 h 340"/>
                  <a:gd name="T22" fmla="*/ 1755 w 1756"/>
                  <a:gd name="T23" fmla="*/ 168 h 340"/>
                  <a:gd name="T24" fmla="*/ 877 w 1756"/>
                  <a:gd name="T25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0">
                    <a:moveTo>
                      <a:pt x="877" y="0"/>
                    </a:moveTo>
                    <a:lnTo>
                      <a:pt x="877" y="0"/>
                    </a:lnTo>
                    <a:cubicBezTo>
                      <a:pt x="393" y="1"/>
                      <a:pt x="0" y="77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3" y="231"/>
                      <a:pt x="118" y="256"/>
                    </a:cubicBezTo>
                    <a:lnTo>
                      <a:pt x="118" y="256"/>
                    </a:lnTo>
                    <a:cubicBezTo>
                      <a:pt x="269" y="306"/>
                      <a:pt x="553" y="339"/>
                      <a:pt x="878" y="339"/>
                    </a:cubicBezTo>
                    <a:lnTo>
                      <a:pt x="878" y="339"/>
                    </a:lnTo>
                    <a:cubicBezTo>
                      <a:pt x="1203" y="338"/>
                      <a:pt x="1486" y="304"/>
                      <a:pt x="1637" y="253"/>
                    </a:cubicBezTo>
                    <a:lnTo>
                      <a:pt x="1637" y="253"/>
                    </a:lnTo>
                    <a:cubicBezTo>
                      <a:pt x="1712" y="228"/>
                      <a:pt x="1755" y="200"/>
                      <a:pt x="1755" y="168"/>
                    </a:cubicBezTo>
                    <a:lnTo>
                      <a:pt x="1755" y="168"/>
                    </a:lnTo>
                    <a:cubicBezTo>
                      <a:pt x="1755" y="75"/>
                      <a:pt x="1362" y="0"/>
                      <a:pt x="87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339">
                <a:extLst>
                  <a:ext uri="{FF2B5EF4-FFF2-40B4-BE49-F238E27FC236}">
                    <a16:creationId xmlns:a16="http://schemas.microsoft.com/office/drawing/2014/main" id="{CA4B5147-D927-9649-9659-C2F1F3B6BF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6423" y="11502209"/>
                <a:ext cx="999714" cy="197746"/>
              </a:xfrm>
              <a:custGeom>
                <a:avLst/>
                <a:gdLst>
                  <a:gd name="T0" fmla="*/ 79 w 801"/>
                  <a:gd name="T1" fmla="*/ 104 h 159"/>
                  <a:gd name="T2" fmla="*/ 92 w 801"/>
                  <a:gd name="T3" fmla="*/ 115 h 159"/>
                  <a:gd name="T4" fmla="*/ 108 w 801"/>
                  <a:gd name="T5" fmla="*/ 124 h 159"/>
                  <a:gd name="T6" fmla="*/ 128 w 801"/>
                  <a:gd name="T7" fmla="*/ 133 h 159"/>
                  <a:gd name="T8" fmla="*/ 177 w 801"/>
                  <a:gd name="T9" fmla="*/ 148 h 159"/>
                  <a:gd name="T10" fmla="*/ 205 w 801"/>
                  <a:gd name="T11" fmla="*/ 152 h 159"/>
                  <a:gd name="T12" fmla="*/ 266 w 801"/>
                  <a:gd name="T13" fmla="*/ 157 h 159"/>
                  <a:gd name="T14" fmla="*/ 306 w 801"/>
                  <a:gd name="T15" fmla="*/ 155 h 159"/>
                  <a:gd name="T16" fmla="*/ 378 w 801"/>
                  <a:gd name="T17" fmla="*/ 143 h 159"/>
                  <a:gd name="T18" fmla="*/ 408 w 801"/>
                  <a:gd name="T19" fmla="*/ 134 h 159"/>
                  <a:gd name="T20" fmla="*/ 450 w 801"/>
                  <a:gd name="T21" fmla="*/ 109 h 159"/>
                  <a:gd name="T22" fmla="*/ 466 w 801"/>
                  <a:gd name="T23" fmla="*/ 79 h 159"/>
                  <a:gd name="T24" fmla="*/ 472 w 801"/>
                  <a:gd name="T25" fmla="*/ 69 h 159"/>
                  <a:gd name="T26" fmla="*/ 486 w 801"/>
                  <a:gd name="T27" fmla="*/ 60 h 159"/>
                  <a:gd name="T28" fmla="*/ 507 w 801"/>
                  <a:gd name="T29" fmla="*/ 55 h 159"/>
                  <a:gd name="T30" fmla="*/ 534 w 801"/>
                  <a:gd name="T31" fmla="*/ 53 h 159"/>
                  <a:gd name="T32" fmla="*/ 595 w 801"/>
                  <a:gd name="T33" fmla="*/ 69 h 159"/>
                  <a:gd name="T34" fmla="*/ 600 w 801"/>
                  <a:gd name="T35" fmla="*/ 80 h 159"/>
                  <a:gd name="T36" fmla="*/ 595 w 801"/>
                  <a:gd name="T37" fmla="*/ 90 h 159"/>
                  <a:gd name="T38" fmla="*/ 581 w 801"/>
                  <a:gd name="T39" fmla="*/ 98 h 159"/>
                  <a:gd name="T40" fmla="*/ 533 w 801"/>
                  <a:gd name="T41" fmla="*/ 105 h 159"/>
                  <a:gd name="T42" fmla="*/ 533 w 801"/>
                  <a:gd name="T43" fmla="*/ 158 h 159"/>
                  <a:gd name="T44" fmla="*/ 565 w 801"/>
                  <a:gd name="T45" fmla="*/ 157 h 159"/>
                  <a:gd name="T46" fmla="*/ 595 w 801"/>
                  <a:gd name="T47" fmla="*/ 154 h 159"/>
                  <a:gd name="T48" fmla="*/ 623 w 801"/>
                  <a:gd name="T49" fmla="*/ 150 h 159"/>
                  <a:gd name="T50" fmla="*/ 649 w 801"/>
                  <a:gd name="T51" fmla="*/ 143 h 159"/>
                  <a:gd name="T52" fmla="*/ 671 w 801"/>
                  <a:gd name="T53" fmla="*/ 136 h 159"/>
                  <a:gd name="T54" fmla="*/ 691 w 801"/>
                  <a:gd name="T55" fmla="*/ 127 h 159"/>
                  <a:gd name="T56" fmla="*/ 708 w 801"/>
                  <a:gd name="T57" fmla="*/ 117 h 159"/>
                  <a:gd name="T58" fmla="*/ 800 w 801"/>
                  <a:gd name="T59" fmla="*/ 106 h 159"/>
                  <a:gd name="T60" fmla="*/ 721 w 801"/>
                  <a:gd name="T61" fmla="*/ 54 h 159"/>
                  <a:gd name="T62" fmla="*/ 565 w 801"/>
                  <a:gd name="T63" fmla="*/ 2 h 159"/>
                  <a:gd name="T64" fmla="*/ 534 w 801"/>
                  <a:gd name="T65" fmla="*/ 1 h 159"/>
                  <a:gd name="T66" fmla="*/ 494 w 801"/>
                  <a:gd name="T67" fmla="*/ 2 h 159"/>
                  <a:gd name="T68" fmla="*/ 456 w 801"/>
                  <a:gd name="T69" fmla="*/ 7 h 159"/>
                  <a:gd name="T70" fmla="*/ 422 w 801"/>
                  <a:gd name="T71" fmla="*/ 14 h 159"/>
                  <a:gd name="T72" fmla="*/ 392 w 801"/>
                  <a:gd name="T73" fmla="*/ 23 h 159"/>
                  <a:gd name="T74" fmla="*/ 368 w 801"/>
                  <a:gd name="T75" fmla="*/ 35 h 159"/>
                  <a:gd name="T76" fmla="*/ 350 w 801"/>
                  <a:gd name="T77" fmla="*/ 48 h 159"/>
                  <a:gd name="T78" fmla="*/ 337 w 801"/>
                  <a:gd name="T79" fmla="*/ 63 h 159"/>
                  <a:gd name="T80" fmla="*/ 333 w 801"/>
                  <a:gd name="T81" fmla="*/ 78 h 159"/>
                  <a:gd name="T82" fmla="*/ 328 w 801"/>
                  <a:gd name="T83" fmla="*/ 89 h 159"/>
                  <a:gd name="T84" fmla="*/ 314 w 801"/>
                  <a:gd name="T85" fmla="*/ 97 h 159"/>
                  <a:gd name="T86" fmla="*/ 293 w 801"/>
                  <a:gd name="T87" fmla="*/ 102 h 159"/>
                  <a:gd name="T88" fmla="*/ 266 w 801"/>
                  <a:gd name="T89" fmla="*/ 104 h 159"/>
                  <a:gd name="T90" fmla="*/ 240 w 801"/>
                  <a:gd name="T91" fmla="*/ 102 h 159"/>
                  <a:gd name="T92" fmla="*/ 219 w 801"/>
                  <a:gd name="T93" fmla="*/ 96 h 159"/>
                  <a:gd name="T94" fmla="*/ 205 w 801"/>
                  <a:gd name="T95" fmla="*/ 88 h 159"/>
                  <a:gd name="T96" fmla="*/ 200 w 801"/>
                  <a:gd name="T97" fmla="*/ 78 h 159"/>
                  <a:gd name="T98" fmla="*/ 267 w 801"/>
                  <a:gd name="T99" fmla="*/ 52 h 159"/>
                  <a:gd name="T100" fmla="*/ 267 w 801"/>
                  <a:gd name="T101" fmla="*/ 0 h 159"/>
                  <a:gd name="T102" fmla="*/ 235 w 801"/>
                  <a:gd name="T103" fmla="*/ 0 h 159"/>
                  <a:gd name="T104" fmla="*/ 205 w 801"/>
                  <a:gd name="T105" fmla="*/ 3 h 159"/>
                  <a:gd name="T106" fmla="*/ 0 w 801"/>
                  <a:gd name="T107" fmla="*/ 5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79" y="104"/>
                    </a:lnTo>
                    <a:lnTo>
                      <a:pt x="79" y="104"/>
                    </a:lnTo>
                    <a:cubicBezTo>
                      <a:pt x="83" y="107"/>
                      <a:pt x="87" y="111"/>
                      <a:pt x="92" y="115"/>
                    </a:cubicBezTo>
                    <a:lnTo>
                      <a:pt x="92" y="115"/>
                    </a:lnTo>
                    <a:cubicBezTo>
                      <a:pt x="96" y="117"/>
                      <a:pt x="102" y="121"/>
                      <a:pt x="108" y="124"/>
                    </a:cubicBezTo>
                    <a:lnTo>
                      <a:pt x="108" y="124"/>
                    </a:lnTo>
                    <a:cubicBezTo>
                      <a:pt x="114" y="127"/>
                      <a:pt x="121" y="130"/>
                      <a:pt x="128" y="133"/>
                    </a:cubicBezTo>
                    <a:lnTo>
                      <a:pt x="128" y="133"/>
                    </a:lnTo>
                    <a:cubicBezTo>
                      <a:pt x="142" y="139"/>
                      <a:pt x="159" y="144"/>
                      <a:pt x="177" y="148"/>
                    </a:cubicBezTo>
                    <a:lnTo>
                      <a:pt x="177" y="148"/>
                    </a:lnTo>
                    <a:cubicBezTo>
                      <a:pt x="186" y="150"/>
                      <a:pt x="195" y="151"/>
                      <a:pt x="205" y="152"/>
                    </a:cubicBezTo>
                    <a:lnTo>
                      <a:pt x="205" y="152"/>
                    </a:lnTo>
                    <a:cubicBezTo>
                      <a:pt x="224" y="155"/>
                      <a:pt x="245" y="156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3" y="156"/>
                      <a:pt x="306" y="155"/>
                    </a:cubicBezTo>
                    <a:lnTo>
                      <a:pt x="306" y="155"/>
                    </a:lnTo>
                    <a:cubicBezTo>
                      <a:pt x="333" y="153"/>
                      <a:pt x="356" y="149"/>
                      <a:pt x="378" y="143"/>
                    </a:cubicBezTo>
                    <a:lnTo>
                      <a:pt x="378" y="143"/>
                    </a:lnTo>
                    <a:cubicBezTo>
                      <a:pt x="388" y="141"/>
                      <a:pt x="398" y="138"/>
                      <a:pt x="408" y="134"/>
                    </a:cubicBezTo>
                    <a:lnTo>
                      <a:pt x="408" y="134"/>
                    </a:lnTo>
                    <a:cubicBezTo>
                      <a:pt x="426" y="127"/>
                      <a:pt x="440" y="119"/>
                      <a:pt x="450" y="109"/>
                    </a:cubicBezTo>
                    <a:lnTo>
                      <a:pt x="450" y="109"/>
                    </a:lnTo>
                    <a:cubicBezTo>
                      <a:pt x="461" y="100"/>
                      <a:pt x="466" y="89"/>
                      <a:pt x="466" y="79"/>
                    </a:cubicBezTo>
                    <a:lnTo>
                      <a:pt x="466" y="79"/>
                    </a:lnTo>
                    <a:cubicBezTo>
                      <a:pt x="466" y="75"/>
                      <a:pt x="468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3"/>
                      <a:pt x="486" y="60"/>
                    </a:cubicBezTo>
                    <a:lnTo>
                      <a:pt x="486" y="60"/>
                    </a:lnTo>
                    <a:cubicBezTo>
                      <a:pt x="492" y="58"/>
                      <a:pt x="499" y="57"/>
                      <a:pt x="507" y="55"/>
                    </a:cubicBezTo>
                    <a:lnTo>
                      <a:pt x="507" y="55"/>
                    </a:lnTo>
                    <a:cubicBezTo>
                      <a:pt x="515" y="53"/>
                      <a:pt x="524" y="53"/>
                      <a:pt x="534" y="53"/>
                    </a:cubicBezTo>
                    <a:lnTo>
                      <a:pt x="534" y="53"/>
                    </a:lnTo>
                    <a:cubicBezTo>
                      <a:pt x="562" y="53"/>
                      <a:pt x="585" y="59"/>
                      <a:pt x="595" y="69"/>
                    </a:cubicBezTo>
                    <a:lnTo>
                      <a:pt x="595" y="69"/>
                    </a:lnTo>
                    <a:cubicBezTo>
                      <a:pt x="599" y="72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3"/>
                      <a:pt x="598" y="87"/>
                      <a:pt x="595" y="90"/>
                    </a:cubicBezTo>
                    <a:lnTo>
                      <a:pt x="595" y="90"/>
                    </a:lnTo>
                    <a:cubicBezTo>
                      <a:pt x="592" y="93"/>
                      <a:pt x="587" y="96"/>
                      <a:pt x="581" y="98"/>
                    </a:cubicBezTo>
                    <a:lnTo>
                      <a:pt x="581" y="98"/>
                    </a:lnTo>
                    <a:cubicBezTo>
                      <a:pt x="569" y="103"/>
                      <a:pt x="552" y="105"/>
                      <a:pt x="533" y="105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3" y="158"/>
                      <a:pt x="554" y="157"/>
                      <a:pt x="565" y="157"/>
                    </a:cubicBezTo>
                    <a:lnTo>
                      <a:pt x="565" y="157"/>
                    </a:lnTo>
                    <a:cubicBezTo>
                      <a:pt x="575" y="156"/>
                      <a:pt x="585" y="156"/>
                      <a:pt x="595" y="154"/>
                    </a:cubicBezTo>
                    <a:lnTo>
                      <a:pt x="595" y="154"/>
                    </a:lnTo>
                    <a:cubicBezTo>
                      <a:pt x="604" y="153"/>
                      <a:pt x="614" y="151"/>
                      <a:pt x="623" y="150"/>
                    </a:cubicBezTo>
                    <a:lnTo>
                      <a:pt x="623" y="150"/>
                    </a:lnTo>
                    <a:cubicBezTo>
                      <a:pt x="632" y="148"/>
                      <a:pt x="640" y="146"/>
                      <a:pt x="649" y="143"/>
                    </a:cubicBezTo>
                    <a:lnTo>
                      <a:pt x="649" y="143"/>
                    </a:lnTo>
                    <a:cubicBezTo>
                      <a:pt x="657" y="141"/>
                      <a:pt x="665" y="138"/>
                      <a:pt x="671" y="136"/>
                    </a:cubicBezTo>
                    <a:lnTo>
                      <a:pt x="671" y="136"/>
                    </a:lnTo>
                    <a:cubicBezTo>
                      <a:pt x="679" y="133"/>
                      <a:pt x="685" y="130"/>
                      <a:pt x="691" y="127"/>
                    </a:cubicBezTo>
                    <a:lnTo>
                      <a:pt x="691" y="127"/>
                    </a:lnTo>
                    <a:cubicBezTo>
                      <a:pt x="697" y="124"/>
                      <a:pt x="703" y="121"/>
                      <a:pt x="708" y="117"/>
                    </a:cubicBezTo>
                    <a:lnTo>
                      <a:pt x="708" y="117"/>
                    </a:lnTo>
                    <a:cubicBezTo>
                      <a:pt x="713" y="114"/>
                      <a:pt x="717" y="110"/>
                      <a:pt x="721" y="106"/>
                    </a:cubicBezTo>
                    <a:lnTo>
                      <a:pt x="800" y="106"/>
                    </a:lnTo>
                    <a:lnTo>
                      <a:pt x="800" y="54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6" y="27"/>
                      <a:pt x="638" y="7"/>
                      <a:pt x="565" y="2"/>
                    </a:cubicBezTo>
                    <a:lnTo>
                      <a:pt x="565" y="2"/>
                    </a:lnTo>
                    <a:cubicBezTo>
                      <a:pt x="555" y="1"/>
                      <a:pt x="545" y="1"/>
                      <a:pt x="534" y="1"/>
                    </a:cubicBezTo>
                    <a:lnTo>
                      <a:pt x="534" y="1"/>
                    </a:lnTo>
                    <a:cubicBezTo>
                      <a:pt x="520" y="1"/>
                      <a:pt x="507" y="1"/>
                      <a:pt x="494" y="2"/>
                    </a:cubicBezTo>
                    <a:lnTo>
                      <a:pt x="494" y="2"/>
                    </a:lnTo>
                    <a:cubicBezTo>
                      <a:pt x="481" y="3"/>
                      <a:pt x="468" y="4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1"/>
                      <a:pt x="422" y="14"/>
                    </a:cubicBezTo>
                    <a:lnTo>
                      <a:pt x="422" y="14"/>
                    </a:lnTo>
                    <a:cubicBezTo>
                      <a:pt x="411" y="17"/>
                      <a:pt x="402" y="20"/>
                      <a:pt x="392" y="23"/>
                    </a:cubicBezTo>
                    <a:lnTo>
                      <a:pt x="392" y="23"/>
                    </a:lnTo>
                    <a:cubicBezTo>
                      <a:pt x="383" y="26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1" y="39"/>
                      <a:pt x="355" y="44"/>
                      <a:pt x="350" y="48"/>
                    </a:cubicBezTo>
                    <a:lnTo>
                      <a:pt x="350" y="48"/>
                    </a:lnTo>
                    <a:cubicBezTo>
                      <a:pt x="344" y="53"/>
                      <a:pt x="340" y="58"/>
                      <a:pt x="337" y="63"/>
                    </a:cubicBezTo>
                    <a:lnTo>
                      <a:pt x="337" y="63"/>
                    </a:lnTo>
                    <a:cubicBezTo>
                      <a:pt x="335" y="67"/>
                      <a:pt x="333" y="73"/>
                      <a:pt x="333" y="78"/>
                    </a:cubicBezTo>
                    <a:lnTo>
                      <a:pt x="333" y="78"/>
                    </a:lnTo>
                    <a:cubicBezTo>
                      <a:pt x="333" y="82"/>
                      <a:pt x="331" y="86"/>
                      <a:pt x="328" y="89"/>
                    </a:cubicBezTo>
                    <a:lnTo>
                      <a:pt x="328" y="89"/>
                    </a:lnTo>
                    <a:cubicBezTo>
                      <a:pt x="325" y="92"/>
                      <a:pt x="320" y="94"/>
                      <a:pt x="314" y="97"/>
                    </a:cubicBezTo>
                    <a:lnTo>
                      <a:pt x="314" y="97"/>
                    </a:lnTo>
                    <a:cubicBezTo>
                      <a:pt x="308" y="99"/>
                      <a:pt x="301" y="101"/>
                      <a:pt x="293" y="102"/>
                    </a:cubicBezTo>
                    <a:lnTo>
                      <a:pt x="293" y="102"/>
                    </a:lnTo>
                    <a:cubicBezTo>
                      <a:pt x="285" y="104"/>
                      <a:pt x="276" y="104"/>
                      <a:pt x="266" y="104"/>
                    </a:cubicBezTo>
                    <a:lnTo>
                      <a:pt x="266" y="104"/>
                    </a:lnTo>
                    <a:cubicBezTo>
                      <a:pt x="257" y="104"/>
                      <a:pt x="248" y="104"/>
                      <a:pt x="240" y="102"/>
                    </a:cubicBezTo>
                    <a:lnTo>
                      <a:pt x="240" y="102"/>
                    </a:lnTo>
                    <a:cubicBezTo>
                      <a:pt x="232" y="100"/>
                      <a:pt x="225" y="99"/>
                      <a:pt x="219" y="96"/>
                    </a:cubicBezTo>
                    <a:lnTo>
                      <a:pt x="219" y="96"/>
                    </a:lnTo>
                    <a:cubicBezTo>
                      <a:pt x="213" y="94"/>
                      <a:pt x="208" y="91"/>
                      <a:pt x="205" y="88"/>
                    </a:cubicBezTo>
                    <a:lnTo>
                      <a:pt x="205" y="88"/>
                    </a:lnTo>
                    <a:cubicBezTo>
                      <a:pt x="202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9" y="52"/>
                      <a:pt x="267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6" y="0"/>
                      <a:pt x="235" y="0"/>
                    </a:cubicBezTo>
                    <a:lnTo>
                      <a:pt x="235" y="0"/>
                    </a:lnTo>
                    <a:cubicBezTo>
                      <a:pt x="225" y="1"/>
                      <a:pt x="215" y="2"/>
                      <a:pt x="205" y="3"/>
                    </a:cubicBezTo>
                    <a:lnTo>
                      <a:pt x="205" y="3"/>
                    </a:lnTo>
                    <a:cubicBezTo>
                      <a:pt x="147" y="11"/>
                      <a:pt x="101" y="28"/>
                      <a:pt x="79" y="51"/>
                    </a:cubicBezTo>
                    <a:lnTo>
                      <a:pt x="0" y="50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2D161C54-FAC8-9A4B-BA29-DD2857DCD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3605" y="11699957"/>
                <a:ext cx="2058545" cy="300854"/>
              </a:xfrm>
              <a:custGeom>
                <a:avLst/>
                <a:gdLst>
                  <a:gd name="connsiteX0" fmla="*/ 1028554 w 2058545"/>
                  <a:gd name="connsiteY0" fmla="*/ 137324 h 300854"/>
                  <a:gd name="connsiteX1" fmla="*/ 1042286 w 2058545"/>
                  <a:gd name="connsiteY1" fmla="*/ 148645 h 300854"/>
                  <a:gd name="connsiteX2" fmla="*/ 1042286 w 2058545"/>
                  <a:gd name="connsiteY2" fmla="*/ 288275 h 300854"/>
                  <a:gd name="connsiteX3" fmla="*/ 1029927 w 2058545"/>
                  <a:gd name="connsiteY3" fmla="*/ 300854 h 300854"/>
                  <a:gd name="connsiteX4" fmla="*/ 1016195 w 2058545"/>
                  <a:gd name="connsiteY4" fmla="*/ 288275 h 300854"/>
                  <a:gd name="connsiteX5" fmla="*/ 1016195 w 2058545"/>
                  <a:gd name="connsiteY5" fmla="*/ 148645 h 300854"/>
                  <a:gd name="connsiteX6" fmla="*/ 1028554 w 2058545"/>
                  <a:gd name="connsiteY6" fmla="*/ 137324 h 300854"/>
                  <a:gd name="connsiteX7" fmla="*/ 1200207 w 2058545"/>
                  <a:gd name="connsiteY7" fmla="*/ 131830 h 300854"/>
                  <a:gd name="connsiteX8" fmla="*/ 1212567 w 2058545"/>
                  <a:gd name="connsiteY8" fmla="*/ 143151 h 300854"/>
                  <a:gd name="connsiteX9" fmla="*/ 1212567 w 2058545"/>
                  <a:gd name="connsiteY9" fmla="*/ 284039 h 300854"/>
                  <a:gd name="connsiteX10" fmla="*/ 1200207 w 2058545"/>
                  <a:gd name="connsiteY10" fmla="*/ 295360 h 300854"/>
                  <a:gd name="connsiteX11" fmla="*/ 1186474 w 2058545"/>
                  <a:gd name="connsiteY11" fmla="*/ 284039 h 300854"/>
                  <a:gd name="connsiteX12" fmla="*/ 1186474 w 2058545"/>
                  <a:gd name="connsiteY12" fmla="*/ 143151 h 300854"/>
                  <a:gd name="connsiteX13" fmla="*/ 1200207 w 2058545"/>
                  <a:gd name="connsiteY13" fmla="*/ 131830 h 300854"/>
                  <a:gd name="connsiteX14" fmla="*/ 858271 w 2058545"/>
                  <a:gd name="connsiteY14" fmla="*/ 131830 h 300854"/>
                  <a:gd name="connsiteX15" fmla="*/ 870630 w 2058545"/>
                  <a:gd name="connsiteY15" fmla="*/ 144409 h 300854"/>
                  <a:gd name="connsiteX16" fmla="*/ 872004 w 2058545"/>
                  <a:gd name="connsiteY16" fmla="*/ 282781 h 300854"/>
                  <a:gd name="connsiteX17" fmla="*/ 858271 w 2058545"/>
                  <a:gd name="connsiteY17" fmla="*/ 295360 h 300854"/>
                  <a:gd name="connsiteX18" fmla="*/ 845911 w 2058545"/>
                  <a:gd name="connsiteY18" fmla="*/ 282781 h 300854"/>
                  <a:gd name="connsiteX19" fmla="*/ 845911 w 2058545"/>
                  <a:gd name="connsiteY19" fmla="*/ 144409 h 300854"/>
                  <a:gd name="connsiteX20" fmla="*/ 858271 w 2058545"/>
                  <a:gd name="connsiteY20" fmla="*/ 131830 h 300854"/>
                  <a:gd name="connsiteX21" fmla="*/ 1370490 w 2058545"/>
                  <a:gd name="connsiteY21" fmla="*/ 126337 h 300854"/>
                  <a:gd name="connsiteX22" fmla="*/ 1382849 w 2058545"/>
                  <a:gd name="connsiteY22" fmla="*/ 138821 h 300854"/>
                  <a:gd name="connsiteX23" fmla="*/ 1382849 w 2058545"/>
                  <a:gd name="connsiteY23" fmla="*/ 277393 h 300854"/>
                  <a:gd name="connsiteX24" fmla="*/ 1370490 w 2058545"/>
                  <a:gd name="connsiteY24" fmla="*/ 289877 h 300854"/>
                  <a:gd name="connsiteX25" fmla="*/ 1356758 w 2058545"/>
                  <a:gd name="connsiteY25" fmla="*/ 277393 h 300854"/>
                  <a:gd name="connsiteX26" fmla="*/ 1356758 w 2058545"/>
                  <a:gd name="connsiteY26" fmla="*/ 138821 h 300854"/>
                  <a:gd name="connsiteX27" fmla="*/ 1370490 w 2058545"/>
                  <a:gd name="connsiteY27" fmla="*/ 126337 h 300854"/>
                  <a:gd name="connsiteX28" fmla="*/ 693483 w 2058545"/>
                  <a:gd name="connsiteY28" fmla="*/ 126337 h 300854"/>
                  <a:gd name="connsiteX29" fmla="*/ 707216 w 2058545"/>
                  <a:gd name="connsiteY29" fmla="*/ 138916 h 300854"/>
                  <a:gd name="connsiteX30" fmla="*/ 707216 w 2058545"/>
                  <a:gd name="connsiteY30" fmla="*/ 278546 h 300854"/>
                  <a:gd name="connsiteX31" fmla="*/ 694856 w 2058545"/>
                  <a:gd name="connsiteY31" fmla="*/ 289867 h 300854"/>
                  <a:gd name="connsiteX32" fmla="*/ 681123 w 2058545"/>
                  <a:gd name="connsiteY32" fmla="*/ 278546 h 300854"/>
                  <a:gd name="connsiteX33" fmla="*/ 681123 w 2058545"/>
                  <a:gd name="connsiteY33" fmla="*/ 138916 h 300854"/>
                  <a:gd name="connsiteX34" fmla="*/ 693483 w 2058545"/>
                  <a:gd name="connsiteY34" fmla="*/ 126337 h 300854"/>
                  <a:gd name="connsiteX35" fmla="*/ 1537443 w 2058545"/>
                  <a:gd name="connsiteY35" fmla="*/ 115352 h 300854"/>
                  <a:gd name="connsiteX36" fmla="*/ 1547851 w 2058545"/>
                  <a:gd name="connsiteY36" fmla="*/ 126673 h 300854"/>
                  <a:gd name="connsiteX37" fmla="*/ 1547851 w 2058545"/>
                  <a:gd name="connsiteY37" fmla="*/ 266303 h 300854"/>
                  <a:gd name="connsiteX38" fmla="*/ 1537443 w 2058545"/>
                  <a:gd name="connsiteY38" fmla="*/ 278882 h 300854"/>
                  <a:gd name="connsiteX39" fmla="*/ 1527036 w 2058545"/>
                  <a:gd name="connsiteY39" fmla="*/ 266303 h 300854"/>
                  <a:gd name="connsiteX40" fmla="*/ 1527036 w 2058545"/>
                  <a:gd name="connsiteY40" fmla="*/ 126673 h 300854"/>
                  <a:gd name="connsiteX41" fmla="*/ 1537443 w 2058545"/>
                  <a:gd name="connsiteY41" fmla="*/ 115352 h 300854"/>
                  <a:gd name="connsiteX42" fmla="*/ 523923 w 2058545"/>
                  <a:gd name="connsiteY42" fmla="*/ 115352 h 300854"/>
                  <a:gd name="connsiteX43" fmla="*/ 535693 w 2058545"/>
                  <a:gd name="connsiteY43" fmla="*/ 127931 h 300854"/>
                  <a:gd name="connsiteX44" fmla="*/ 537001 w 2058545"/>
                  <a:gd name="connsiteY44" fmla="*/ 266303 h 300854"/>
                  <a:gd name="connsiteX45" fmla="*/ 523923 w 2058545"/>
                  <a:gd name="connsiteY45" fmla="*/ 278882 h 300854"/>
                  <a:gd name="connsiteX46" fmla="*/ 510845 w 2058545"/>
                  <a:gd name="connsiteY46" fmla="*/ 266303 h 300854"/>
                  <a:gd name="connsiteX47" fmla="*/ 510845 w 2058545"/>
                  <a:gd name="connsiteY47" fmla="*/ 127931 h 300854"/>
                  <a:gd name="connsiteX48" fmla="*/ 523923 w 2058545"/>
                  <a:gd name="connsiteY48" fmla="*/ 115352 h 300854"/>
                  <a:gd name="connsiteX49" fmla="*/ 352921 w 2058545"/>
                  <a:gd name="connsiteY49" fmla="*/ 93381 h 300854"/>
                  <a:gd name="connsiteX50" fmla="*/ 366654 w 2058545"/>
                  <a:gd name="connsiteY50" fmla="*/ 105865 h 300854"/>
                  <a:gd name="connsiteX51" fmla="*/ 366654 w 2058545"/>
                  <a:gd name="connsiteY51" fmla="*/ 244437 h 300854"/>
                  <a:gd name="connsiteX52" fmla="*/ 352921 w 2058545"/>
                  <a:gd name="connsiteY52" fmla="*/ 256921 h 300854"/>
                  <a:gd name="connsiteX53" fmla="*/ 340561 w 2058545"/>
                  <a:gd name="connsiteY53" fmla="*/ 245685 h 300854"/>
                  <a:gd name="connsiteX54" fmla="*/ 340561 w 2058545"/>
                  <a:gd name="connsiteY54" fmla="*/ 105865 h 300854"/>
                  <a:gd name="connsiteX55" fmla="*/ 352921 w 2058545"/>
                  <a:gd name="connsiteY55" fmla="*/ 93381 h 300854"/>
                  <a:gd name="connsiteX56" fmla="*/ 1710396 w 2058545"/>
                  <a:gd name="connsiteY56" fmla="*/ 87885 h 300854"/>
                  <a:gd name="connsiteX57" fmla="*/ 1722166 w 2058545"/>
                  <a:gd name="connsiteY57" fmla="*/ 100369 h 300854"/>
                  <a:gd name="connsiteX58" fmla="*/ 1723474 w 2058545"/>
                  <a:gd name="connsiteY58" fmla="*/ 238941 h 300854"/>
                  <a:gd name="connsiteX59" fmla="*/ 1710396 w 2058545"/>
                  <a:gd name="connsiteY59" fmla="*/ 251425 h 300854"/>
                  <a:gd name="connsiteX60" fmla="*/ 1698626 w 2058545"/>
                  <a:gd name="connsiteY60" fmla="*/ 238941 h 300854"/>
                  <a:gd name="connsiteX61" fmla="*/ 1697318 w 2058545"/>
                  <a:gd name="connsiteY61" fmla="*/ 100369 h 300854"/>
                  <a:gd name="connsiteX62" fmla="*/ 1710396 w 2058545"/>
                  <a:gd name="connsiteY62" fmla="*/ 87885 h 300854"/>
                  <a:gd name="connsiteX63" fmla="*/ 184014 w 2058545"/>
                  <a:gd name="connsiteY63" fmla="*/ 60423 h 300854"/>
                  <a:gd name="connsiteX64" fmla="*/ 196373 w 2058545"/>
                  <a:gd name="connsiteY64" fmla="*/ 72907 h 300854"/>
                  <a:gd name="connsiteX65" fmla="*/ 196373 w 2058545"/>
                  <a:gd name="connsiteY65" fmla="*/ 211479 h 300854"/>
                  <a:gd name="connsiteX66" fmla="*/ 184014 w 2058545"/>
                  <a:gd name="connsiteY66" fmla="*/ 223963 h 300854"/>
                  <a:gd name="connsiteX67" fmla="*/ 170282 w 2058545"/>
                  <a:gd name="connsiteY67" fmla="*/ 211479 h 300854"/>
                  <a:gd name="connsiteX68" fmla="*/ 170282 w 2058545"/>
                  <a:gd name="connsiteY68" fmla="*/ 72907 h 300854"/>
                  <a:gd name="connsiteX69" fmla="*/ 184014 w 2058545"/>
                  <a:gd name="connsiteY69" fmla="*/ 60423 h 300854"/>
                  <a:gd name="connsiteX70" fmla="*/ 1879957 w 2058545"/>
                  <a:gd name="connsiteY70" fmla="*/ 54925 h 300854"/>
                  <a:gd name="connsiteX71" fmla="*/ 1893690 w 2058545"/>
                  <a:gd name="connsiteY71" fmla="*/ 65953 h 300854"/>
                  <a:gd name="connsiteX72" fmla="*/ 1893690 w 2058545"/>
                  <a:gd name="connsiteY72" fmla="*/ 201968 h 300854"/>
                  <a:gd name="connsiteX73" fmla="*/ 1879957 w 2058545"/>
                  <a:gd name="connsiteY73" fmla="*/ 212997 h 300854"/>
                  <a:gd name="connsiteX74" fmla="*/ 1867597 w 2058545"/>
                  <a:gd name="connsiteY74" fmla="*/ 201968 h 300854"/>
                  <a:gd name="connsiteX75" fmla="*/ 1867597 w 2058545"/>
                  <a:gd name="connsiteY75" fmla="*/ 65953 h 300854"/>
                  <a:gd name="connsiteX76" fmla="*/ 1879957 w 2058545"/>
                  <a:gd name="connsiteY76" fmla="*/ 54925 h 300854"/>
                  <a:gd name="connsiteX77" fmla="*/ 13079 w 2058545"/>
                  <a:gd name="connsiteY77" fmla="*/ 5494 h 300854"/>
                  <a:gd name="connsiteX78" fmla="*/ 26158 w 2058545"/>
                  <a:gd name="connsiteY78" fmla="*/ 16815 h 300854"/>
                  <a:gd name="connsiteX79" fmla="*/ 26158 w 2058545"/>
                  <a:gd name="connsiteY79" fmla="*/ 157703 h 300854"/>
                  <a:gd name="connsiteX80" fmla="*/ 13079 w 2058545"/>
                  <a:gd name="connsiteY80" fmla="*/ 169024 h 300854"/>
                  <a:gd name="connsiteX81" fmla="*/ 1308 w 2058545"/>
                  <a:gd name="connsiteY81" fmla="*/ 157703 h 300854"/>
                  <a:gd name="connsiteX82" fmla="*/ 0 w 2058545"/>
                  <a:gd name="connsiteY82" fmla="*/ 16815 h 300854"/>
                  <a:gd name="connsiteX83" fmla="*/ 13079 w 2058545"/>
                  <a:gd name="connsiteY83" fmla="*/ 5494 h 300854"/>
                  <a:gd name="connsiteX84" fmla="*/ 2045466 w 2058545"/>
                  <a:gd name="connsiteY84" fmla="*/ 0 h 300854"/>
                  <a:gd name="connsiteX85" fmla="*/ 2057237 w 2058545"/>
                  <a:gd name="connsiteY85" fmla="*/ 12579 h 300854"/>
                  <a:gd name="connsiteX86" fmla="*/ 2058545 w 2058545"/>
                  <a:gd name="connsiteY86" fmla="*/ 152209 h 300854"/>
                  <a:gd name="connsiteX87" fmla="*/ 2045466 w 2058545"/>
                  <a:gd name="connsiteY87" fmla="*/ 163530 h 300854"/>
                  <a:gd name="connsiteX88" fmla="*/ 2033695 w 2058545"/>
                  <a:gd name="connsiteY88" fmla="*/ 152209 h 300854"/>
                  <a:gd name="connsiteX89" fmla="*/ 2032387 w 2058545"/>
                  <a:gd name="connsiteY89" fmla="*/ 12579 h 300854"/>
                  <a:gd name="connsiteX90" fmla="*/ 2045466 w 2058545"/>
                  <a:gd name="connsiteY90" fmla="*/ 0 h 3008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545" h="300854">
                    <a:moveTo>
                      <a:pt x="1028554" y="137324"/>
                    </a:moveTo>
                    <a:cubicBezTo>
                      <a:pt x="1036793" y="137324"/>
                      <a:pt x="1042286" y="142356"/>
                      <a:pt x="1042286" y="148645"/>
                    </a:cubicBezTo>
                    <a:lnTo>
                      <a:pt x="1042286" y="288275"/>
                    </a:lnTo>
                    <a:cubicBezTo>
                      <a:pt x="1042286" y="294564"/>
                      <a:pt x="1036793" y="300854"/>
                      <a:pt x="1029927" y="300854"/>
                    </a:cubicBezTo>
                    <a:cubicBezTo>
                      <a:pt x="1021688" y="300854"/>
                      <a:pt x="1016195" y="294564"/>
                      <a:pt x="1016195" y="288275"/>
                    </a:cubicBezTo>
                    <a:lnTo>
                      <a:pt x="1016195" y="148645"/>
                    </a:lnTo>
                    <a:cubicBezTo>
                      <a:pt x="1016195" y="142356"/>
                      <a:pt x="1021688" y="137324"/>
                      <a:pt x="1028554" y="137324"/>
                    </a:cubicBezTo>
                    <a:close/>
                    <a:moveTo>
                      <a:pt x="1200207" y="131830"/>
                    </a:moveTo>
                    <a:cubicBezTo>
                      <a:pt x="1207073" y="131830"/>
                      <a:pt x="1212567" y="136862"/>
                      <a:pt x="1212567" y="143151"/>
                    </a:cubicBezTo>
                    <a:lnTo>
                      <a:pt x="1212567" y="284039"/>
                    </a:lnTo>
                    <a:cubicBezTo>
                      <a:pt x="1212567" y="289070"/>
                      <a:pt x="1207073" y="295360"/>
                      <a:pt x="1200207" y="295360"/>
                    </a:cubicBezTo>
                    <a:cubicBezTo>
                      <a:pt x="1193341" y="295360"/>
                      <a:pt x="1186474" y="289070"/>
                      <a:pt x="1186474" y="284039"/>
                    </a:cubicBezTo>
                    <a:lnTo>
                      <a:pt x="1186474" y="143151"/>
                    </a:lnTo>
                    <a:cubicBezTo>
                      <a:pt x="1186474" y="136862"/>
                      <a:pt x="1191967" y="131830"/>
                      <a:pt x="1200207" y="131830"/>
                    </a:cubicBezTo>
                    <a:close/>
                    <a:moveTo>
                      <a:pt x="858271" y="131830"/>
                    </a:moveTo>
                    <a:cubicBezTo>
                      <a:pt x="865137" y="131830"/>
                      <a:pt x="870630" y="136862"/>
                      <a:pt x="870630" y="144409"/>
                    </a:cubicBezTo>
                    <a:lnTo>
                      <a:pt x="872004" y="282781"/>
                    </a:lnTo>
                    <a:cubicBezTo>
                      <a:pt x="872004" y="290328"/>
                      <a:pt x="866511" y="295360"/>
                      <a:pt x="858271" y="295360"/>
                    </a:cubicBezTo>
                    <a:cubicBezTo>
                      <a:pt x="852777" y="295360"/>
                      <a:pt x="845911" y="290328"/>
                      <a:pt x="845911" y="282781"/>
                    </a:cubicBezTo>
                    <a:lnTo>
                      <a:pt x="845911" y="144409"/>
                    </a:lnTo>
                    <a:cubicBezTo>
                      <a:pt x="845911" y="136862"/>
                      <a:pt x="851404" y="131830"/>
                      <a:pt x="858271" y="131830"/>
                    </a:cubicBezTo>
                    <a:close/>
                    <a:moveTo>
                      <a:pt x="1370490" y="126337"/>
                    </a:moveTo>
                    <a:cubicBezTo>
                      <a:pt x="1377356" y="126337"/>
                      <a:pt x="1382849" y="132579"/>
                      <a:pt x="1382849" y="138821"/>
                    </a:cubicBezTo>
                    <a:lnTo>
                      <a:pt x="1382849" y="277393"/>
                    </a:lnTo>
                    <a:cubicBezTo>
                      <a:pt x="1382849" y="283635"/>
                      <a:pt x="1377356" y="289877"/>
                      <a:pt x="1370490" y="289877"/>
                    </a:cubicBezTo>
                    <a:cubicBezTo>
                      <a:pt x="1362251" y="289877"/>
                      <a:pt x="1356758" y="283635"/>
                      <a:pt x="1356758" y="277393"/>
                    </a:cubicBezTo>
                    <a:lnTo>
                      <a:pt x="1356758" y="138821"/>
                    </a:lnTo>
                    <a:cubicBezTo>
                      <a:pt x="1356758" y="132579"/>
                      <a:pt x="1362251" y="126337"/>
                      <a:pt x="1370490" y="126337"/>
                    </a:cubicBezTo>
                    <a:close/>
                    <a:moveTo>
                      <a:pt x="693483" y="126337"/>
                    </a:moveTo>
                    <a:cubicBezTo>
                      <a:pt x="701723" y="126337"/>
                      <a:pt x="707216" y="131369"/>
                      <a:pt x="707216" y="138916"/>
                    </a:cubicBezTo>
                    <a:lnTo>
                      <a:pt x="707216" y="278546"/>
                    </a:lnTo>
                    <a:cubicBezTo>
                      <a:pt x="707216" y="284835"/>
                      <a:pt x="701723" y="289867"/>
                      <a:pt x="694856" y="289867"/>
                    </a:cubicBezTo>
                    <a:cubicBezTo>
                      <a:pt x="686616" y="289867"/>
                      <a:pt x="681123" y="284835"/>
                      <a:pt x="681123" y="278546"/>
                    </a:cubicBezTo>
                    <a:lnTo>
                      <a:pt x="681123" y="138916"/>
                    </a:lnTo>
                    <a:cubicBezTo>
                      <a:pt x="681123" y="131369"/>
                      <a:pt x="686616" y="126337"/>
                      <a:pt x="693483" y="126337"/>
                    </a:cubicBezTo>
                    <a:close/>
                    <a:moveTo>
                      <a:pt x="1537443" y="115352"/>
                    </a:moveTo>
                    <a:cubicBezTo>
                      <a:pt x="1543225" y="115352"/>
                      <a:pt x="1547851" y="120384"/>
                      <a:pt x="1547851" y="126673"/>
                    </a:cubicBezTo>
                    <a:lnTo>
                      <a:pt x="1547851" y="266303"/>
                    </a:lnTo>
                    <a:cubicBezTo>
                      <a:pt x="1547851" y="273850"/>
                      <a:pt x="1543225" y="278882"/>
                      <a:pt x="1537443" y="278882"/>
                    </a:cubicBezTo>
                    <a:cubicBezTo>
                      <a:pt x="1531661" y="278882"/>
                      <a:pt x="1527036" y="273850"/>
                      <a:pt x="1527036" y="266303"/>
                    </a:cubicBezTo>
                    <a:lnTo>
                      <a:pt x="1527036" y="126673"/>
                    </a:lnTo>
                    <a:cubicBezTo>
                      <a:pt x="1527036" y="120384"/>
                      <a:pt x="1531661" y="115352"/>
                      <a:pt x="1537443" y="115352"/>
                    </a:cubicBezTo>
                    <a:close/>
                    <a:moveTo>
                      <a:pt x="523923" y="115352"/>
                    </a:moveTo>
                    <a:cubicBezTo>
                      <a:pt x="530462" y="115352"/>
                      <a:pt x="535693" y="120384"/>
                      <a:pt x="535693" y="127931"/>
                    </a:cubicBezTo>
                    <a:lnTo>
                      <a:pt x="537001" y="266303"/>
                    </a:lnTo>
                    <a:cubicBezTo>
                      <a:pt x="537001" y="273850"/>
                      <a:pt x="531770" y="278882"/>
                      <a:pt x="523923" y="278882"/>
                    </a:cubicBezTo>
                    <a:cubicBezTo>
                      <a:pt x="517384" y="278882"/>
                      <a:pt x="510845" y="273850"/>
                      <a:pt x="510845" y="266303"/>
                    </a:cubicBezTo>
                    <a:lnTo>
                      <a:pt x="510845" y="127931"/>
                    </a:lnTo>
                    <a:cubicBezTo>
                      <a:pt x="510845" y="120384"/>
                      <a:pt x="517384" y="115352"/>
                      <a:pt x="523923" y="115352"/>
                    </a:cubicBezTo>
                    <a:close/>
                    <a:moveTo>
                      <a:pt x="352921" y="93381"/>
                    </a:moveTo>
                    <a:cubicBezTo>
                      <a:pt x="359787" y="93381"/>
                      <a:pt x="366654" y="99623"/>
                      <a:pt x="366654" y="105865"/>
                    </a:cubicBezTo>
                    <a:lnTo>
                      <a:pt x="366654" y="244437"/>
                    </a:lnTo>
                    <a:cubicBezTo>
                      <a:pt x="366654" y="250679"/>
                      <a:pt x="359787" y="256921"/>
                      <a:pt x="352921" y="256921"/>
                    </a:cubicBezTo>
                    <a:cubicBezTo>
                      <a:pt x="346054" y="256921"/>
                      <a:pt x="340561" y="250679"/>
                      <a:pt x="340561" y="245685"/>
                    </a:cubicBezTo>
                    <a:lnTo>
                      <a:pt x="340561" y="105865"/>
                    </a:lnTo>
                    <a:cubicBezTo>
                      <a:pt x="340561" y="99623"/>
                      <a:pt x="346054" y="93381"/>
                      <a:pt x="352921" y="93381"/>
                    </a:cubicBezTo>
                    <a:close/>
                    <a:moveTo>
                      <a:pt x="1710396" y="87885"/>
                    </a:moveTo>
                    <a:cubicBezTo>
                      <a:pt x="1716935" y="87885"/>
                      <a:pt x="1722166" y="94127"/>
                      <a:pt x="1722166" y="100369"/>
                    </a:cubicBezTo>
                    <a:lnTo>
                      <a:pt x="1723474" y="238941"/>
                    </a:lnTo>
                    <a:cubicBezTo>
                      <a:pt x="1723474" y="245183"/>
                      <a:pt x="1716935" y="251425"/>
                      <a:pt x="1710396" y="251425"/>
                    </a:cubicBezTo>
                    <a:cubicBezTo>
                      <a:pt x="1703857" y="251425"/>
                      <a:pt x="1698626" y="245183"/>
                      <a:pt x="1698626" y="238941"/>
                    </a:cubicBezTo>
                    <a:lnTo>
                      <a:pt x="1697318" y="100369"/>
                    </a:lnTo>
                    <a:cubicBezTo>
                      <a:pt x="1697318" y="94127"/>
                      <a:pt x="1702549" y="87885"/>
                      <a:pt x="1710396" y="87885"/>
                    </a:cubicBezTo>
                    <a:close/>
                    <a:moveTo>
                      <a:pt x="184014" y="60423"/>
                    </a:moveTo>
                    <a:cubicBezTo>
                      <a:pt x="190880" y="60423"/>
                      <a:pt x="196373" y="66665"/>
                      <a:pt x="196373" y="72907"/>
                    </a:cubicBezTo>
                    <a:lnTo>
                      <a:pt x="196373" y="211479"/>
                    </a:lnTo>
                    <a:cubicBezTo>
                      <a:pt x="196373" y="217721"/>
                      <a:pt x="190880" y="223963"/>
                      <a:pt x="184014" y="223963"/>
                    </a:cubicBezTo>
                    <a:cubicBezTo>
                      <a:pt x="177148" y="223963"/>
                      <a:pt x="170282" y="217721"/>
                      <a:pt x="170282" y="211479"/>
                    </a:cubicBezTo>
                    <a:lnTo>
                      <a:pt x="170282" y="72907"/>
                    </a:lnTo>
                    <a:cubicBezTo>
                      <a:pt x="170282" y="66665"/>
                      <a:pt x="177148" y="60423"/>
                      <a:pt x="184014" y="60423"/>
                    </a:cubicBezTo>
                    <a:close/>
                    <a:moveTo>
                      <a:pt x="1879957" y="54925"/>
                    </a:moveTo>
                    <a:cubicBezTo>
                      <a:pt x="1886823" y="54925"/>
                      <a:pt x="1893690" y="59826"/>
                      <a:pt x="1893690" y="65953"/>
                    </a:cubicBezTo>
                    <a:lnTo>
                      <a:pt x="1893690" y="201968"/>
                    </a:lnTo>
                    <a:cubicBezTo>
                      <a:pt x="1893690" y="208095"/>
                      <a:pt x="1886823" y="212997"/>
                      <a:pt x="1879957" y="212997"/>
                    </a:cubicBezTo>
                    <a:cubicBezTo>
                      <a:pt x="1873090" y="212997"/>
                      <a:pt x="1867597" y="208095"/>
                      <a:pt x="1867597" y="201968"/>
                    </a:cubicBezTo>
                    <a:lnTo>
                      <a:pt x="1867597" y="65953"/>
                    </a:lnTo>
                    <a:cubicBezTo>
                      <a:pt x="1867597" y="59826"/>
                      <a:pt x="1873090" y="54925"/>
                      <a:pt x="1879957" y="54925"/>
                    </a:cubicBezTo>
                    <a:close/>
                    <a:moveTo>
                      <a:pt x="13079" y="5494"/>
                    </a:moveTo>
                    <a:cubicBezTo>
                      <a:pt x="19619" y="5494"/>
                      <a:pt x="26158" y="10526"/>
                      <a:pt x="26158" y="16815"/>
                    </a:cubicBezTo>
                    <a:lnTo>
                      <a:pt x="26158" y="157703"/>
                    </a:lnTo>
                    <a:cubicBezTo>
                      <a:pt x="26158" y="163992"/>
                      <a:pt x="19619" y="169024"/>
                      <a:pt x="13079" y="169024"/>
                    </a:cubicBezTo>
                    <a:cubicBezTo>
                      <a:pt x="6540" y="169024"/>
                      <a:pt x="1308" y="163992"/>
                      <a:pt x="1308" y="157703"/>
                    </a:cubicBezTo>
                    <a:lnTo>
                      <a:pt x="0" y="16815"/>
                    </a:lnTo>
                    <a:cubicBezTo>
                      <a:pt x="0" y="10526"/>
                      <a:pt x="5232" y="5494"/>
                      <a:pt x="13079" y="5494"/>
                    </a:cubicBezTo>
                    <a:close/>
                    <a:moveTo>
                      <a:pt x="2045466" y="0"/>
                    </a:moveTo>
                    <a:cubicBezTo>
                      <a:pt x="2053313" y="0"/>
                      <a:pt x="2057237" y="6290"/>
                      <a:pt x="2057237" y="12579"/>
                    </a:cubicBezTo>
                    <a:lnTo>
                      <a:pt x="2058545" y="152209"/>
                    </a:lnTo>
                    <a:cubicBezTo>
                      <a:pt x="2058545" y="158498"/>
                      <a:pt x="2053313" y="163530"/>
                      <a:pt x="2045466" y="163530"/>
                    </a:cubicBezTo>
                    <a:cubicBezTo>
                      <a:pt x="2038927" y="163530"/>
                      <a:pt x="2033695" y="158498"/>
                      <a:pt x="2033695" y="152209"/>
                    </a:cubicBezTo>
                    <a:lnTo>
                      <a:pt x="2032387" y="12579"/>
                    </a:lnTo>
                    <a:cubicBezTo>
                      <a:pt x="2032387" y="6290"/>
                      <a:pt x="2038927" y="0"/>
                      <a:pt x="2045466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353">
                <a:extLst>
                  <a:ext uri="{FF2B5EF4-FFF2-40B4-BE49-F238E27FC236}">
                    <a16:creationId xmlns:a16="http://schemas.microsoft.com/office/drawing/2014/main" id="{7DAE0880-68DC-2747-9DB0-4D0B34611A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1392350"/>
                <a:ext cx="2186188" cy="428450"/>
              </a:xfrm>
              <a:custGeom>
                <a:avLst/>
                <a:gdLst>
                  <a:gd name="T0" fmla="*/ 1637 w 1756"/>
                  <a:gd name="T1" fmla="*/ 85 h 343"/>
                  <a:gd name="T2" fmla="*/ 1637 w 1756"/>
                  <a:gd name="T3" fmla="*/ 85 h 343"/>
                  <a:gd name="T4" fmla="*/ 878 w 1756"/>
                  <a:gd name="T5" fmla="*/ 171 h 343"/>
                  <a:gd name="T6" fmla="*/ 878 w 1756"/>
                  <a:gd name="T7" fmla="*/ 171 h 343"/>
                  <a:gd name="T8" fmla="*/ 117 w 1756"/>
                  <a:gd name="T9" fmla="*/ 88 h 343"/>
                  <a:gd name="T10" fmla="*/ 117 w 1756"/>
                  <a:gd name="T11" fmla="*/ 88 h 343"/>
                  <a:gd name="T12" fmla="*/ 0 w 1756"/>
                  <a:gd name="T13" fmla="*/ 3 h 343"/>
                  <a:gd name="T14" fmla="*/ 0 w 1756"/>
                  <a:gd name="T15" fmla="*/ 173 h 343"/>
                  <a:gd name="T16" fmla="*/ 0 w 1756"/>
                  <a:gd name="T17" fmla="*/ 173 h 343"/>
                  <a:gd name="T18" fmla="*/ 878 w 1756"/>
                  <a:gd name="T19" fmla="*/ 340 h 343"/>
                  <a:gd name="T20" fmla="*/ 878 w 1756"/>
                  <a:gd name="T21" fmla="*/ 340 h 343"/>
                  <a:gd name="T22" fmla="*/ 1755 w 1756"/>
                  <a:gd name="T23" fmla="*/ 170 h 343"/>
                  <a:gd name="T24" fmla="*/ 1755 w 1756"/>
                  <a:gd name="T25" fmla="*/ 0 h 343"/>
                  <a:gd name="T26" fmla="*/ 1755 w 1756"/>
                  <a:gd name="T27" fmla="*/ 0 h 343"/>
                  <a:gd name="T28" fmla="*/ 1637 w 1756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3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6"/>
                      <a:pt x="1202" y="171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70" y="138"/>
                      <a:pt x="117" y="88"/>
                    </a:cubicBezTo>
                    <a:lnTo>
                      <a:pt x="117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0" y="173"/>
                    </a:lnTo>
                    <a:lnTo>
                      <a:pt x="0" y="173"/>
                    </a:lnTo>
                    <a:cubicBezTo>
                      <a:pt x="0" y="266"/>
                      <a:pt x="393" y="342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354">
                <a:extLst>
                  <a:ext uri="{FF2B5EF4-FFF2-40B4-BE49-F238E27FC236}">
                    <a16:creationId xmlns:a16="http://schemas.microsoft.com/office/drawing/2014/main" id="{F9541054-DB17-C449-A0A0-346CB55E6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1392350"/>
                <a:ext cx="2186188" cy="428450"/>
              </a:xfrm>
              <a:custGeom>
                <a:avLst/>
                <a:gdLst>
                  <a:gd name="T0" fmla="*/ 1637 w 1756"/>
                  <a:gd name="T1" fmla="*/ 85 h 343"/>
                  <a:gd name="T2" fmla="*/ 1637 w 1756"/>
                  <a:gd name="T3" fmla="*/ 85 h 343"/>
                  <a:gd name="T4" fmla="*/ 878 w 1756"/>
                  <a:gd name="T5" fmla="*/ 171 h 343"/>
                  <a:gd name="T6" fmla="*/ 878 w 1756"/>
                  <a:gd name="T7" fmla="*/ 171 h 343"/>
                  <a:gd name="T8" fmla="*/ 117 w 1756"/>
                  <a:gd name="T9" fmla="*/ 88 h 343"/>
                  <a:gd name="T10" fmla="*/ 117 w 1756"/>
                  <a:gd name="T11" fmla="*/ 88 h 343"/>
                  <a:gd name="T12" fmla="*/ 0 w 1756"/>
                  <a:gd name="T13" fmla="*/ 3 h 343"/>
                  <a:gd name="T14" fmla="*/ 0 w 1756"/>
                  <a:gd name="T15" fmla="*/ 173 h 343"/>
                  <a:gd name="T16" fmla="*/ 0 w 1756"/>
                  <a:gd name="T17" fmla="*/ 173 h 343"/>
                  <a:gd name="T18" fmla="*/ 878 w 1756"/>
                  <a:gd name="T19" fmla="*/ 340 h 343"/>
                  <a:gd name="T20" fmla="*/ 878 w 1756"/>
                  <a:gd name="T21" fmla="*/ 340 h 343"/>
                  <a:gd name="T22" fmla="*/ 1755 w 1756"/>
                  <a:gd name="T23" fmla="*/ 170 h 343"/>
                  <a:gd name="T24" fmla="*/ 1755 w 1756"/>
                  <a:gd name="T25" fmla="*/ 0 h 343"/>
                  <a:gd name="T26" fmla="*/ 1755 w 1756"/>
                  <a:gd name="T27" fmla="*/ 0 h 343"/>
                  <a:gd name="T28" fmla="*/ 1637 w 1756"/>
                  <a:gd name="T29" fmla="*/ 85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3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6"/>
                      <a:pt x="1202" y="171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70" y="138"/>
                      <a:pt x="117" y="88"/>
                    </a:cubicBezTo>
                    <a:lnTo>
                      <a:pt x="117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0" y="173"/>
                    </a:lnTo>
                    <a:lnTo>
                      <a:pt x="0" y="173"/>
                    </a:lnTo>
                    <a:cubicBezTo>
                      <a:pt x="0" y="266"/>
                      <a:pt x="393" y="342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355">
                <a:extLst>
                  <a:ext uri="{FF2B5EF4-FFF2-40B4-BE49-F238E27FC236}">
                    <a16:creationId xmlns:a16="http://schemas.microsoft.com/office/drawing/2014/main" id="{105EE3C8-5669-5341-BB19-5FF1505E6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1183620"/>
                <a:ext cx="2186188" cy="428450"/>
              </a:xfrm>
              <a:custGeom>
                <a:avLst/>
                <a:gdLst>
                  <a:gd name="T0" fmla="*/ 877 w 1756"/>
                  <a:gd name="T1" fmla="*/ 1 h 342"/>
                  <a:gd name="T2" fmla="*/ 877 w 1756"/>
                  <a:gd name="T3" fmla="*/ 1 h 342"/>
                  <a:gd name="T4" fmla="*/ 0 w 1756"/>
                  <a:gd name="T5" fmla="*/ 172 h 342"/>
                  <a:gd name="T6" fmla="*/ 0 w 1756"/>
                  <a:gd name="T7" fmla="*/ 172 h 342"/>
                  <a:gd name="T8" fmla="*/ 117 w 1756"/>
                  <a:gd name="T9" fmla="*/ 257 h 342"/>
                  <a:gd name="T10" fmla="*/ 117 w 1756"/>
                  <a:gd name="T11" fmla="*/ 257 h 342"/>
                  <a:gd name="T12" fmla="*/ 878 w 1756"/>
                  <a:gd name="T13" fmla="*/ 340 h 342"/>
                  <a:gd name="T14" fmla="*/ 878 w 1756"/>
                  <a:gd name="T15" fmla="*/ 340 h 342"/>
                  <a:gd name="T16" fmla="*/ 1637 w 1756"/>
                  <a:gd name="T17" fmla="*/ 254 h 342"/>
                  <a:gd name="T18" fmla="*/ 1637 w 1756"/>
                  <a:gd name="T19" fmla="*/ 254 h 342"/>
                  <a:gd name="T20" fmla="*/ 1755 w 1756"/>
                  <a:gd name="T21" fmla="*/ 169 h 342"/>
                  <a:gd name="T22" fmla="*/ 1755 w 1756"/>
                  <a:gd name="T23" fmla="*/ 169 h 342"/>
                  <a:gd name="T24" fmla="*/ 877 w 1756"/>
                  <a:gd name="T25" fmla="*/ 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2">
                    <a:moveTo>
                      <a:pt x="877" y="1"/>
                    </a:moveTo>
                    <a:lnTo>
                      <a:pt x="877" y="1"/>
                    </a:lnTo>
                    <a:cubicBezTo>
                      <a:pt x="393" y="2"/>
                      <a:pt x="0" y="79"/>
                      <a:pt x="0" y="172"/>
                    </a:cubicBezTo>
                    <a:lnTo>
                      <a:pt x="0" y="172"/>
                    </a:lnTo>
                    <a:cubicBezTo>
                      <a:pt x="0" y="203"/>
                      <a:pt x="43" y="232"/>
                      <a:pt x="117" y="257"/>
                    </a:cubicBezTo>
                    <a:lnTo>
                      <a:pt x="117" y="257"/>
                    </a:lnTo>
                    <a:cubicBezTo>
                      <a:pt x="270" y="307"/>
                      <a:pt x="553" y="341"/>
                      <a:pt x="878" y="340"/>
                    </a:cubicBezTo>
                    <a:lnTo>
                      <a:pt x="878" y="340"/>
                    </a:lnTo>
                    <a:cubicBezTo>
                      <a:pt x="1202" y="340"/>
                      <a:pt x="1486" y="305"/>
                      <a:pt x="1637" y="254"/>
                    </a:cubicBezTo>
                    <a:lnTo>
                      <a:pt x="1637" y="254"/>
                    </a:lnTo>
                    <a:cubicBezTo>
                      <a:pt x="1712" y="229"/>
                      <a:pt x="1755" y="200"/>
                      <a:pt x="1755" y="169"/>
                    </a:cubicBezTo>
                    <a:lnTo>
                      <a:pt x="1755" y="169"/>
                    </a:lnTo>
                    <a:cubicBezTo>
                      <a:pt x="1755" y="76"/>
                      <a:pt x="1362" y="0"/>
                      <a:pt x="87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356">
                <a:extLst>
                  <a:ext uri="{FF2B5EF4-FFF2-40B4-BE49-F238E27FC236}">
                    <a16:creationId xmlns:a16="http://schemas.microsoft.com/office/drawing/2014/main" id="{7F35C4CF-124A-FC41-AEB6-690ADA8E3B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1494" y="11298970"/>
                <a:ext cx="999714" cy="197746"/>
              </a:xfrm>
              <a:custGeom>
                <a:avLst/>
                <a:gdLst>
                  <a:gd name="T0" fmla="*/ 79 w 801"/>
                  <a:gd name="T1" fmla="*/ 103 h 159"/>
                  <a:gd name="T2" fmla="*/ 92 w 801"/>
                  <a:gd name="T3" fmla="*/ 115 h 159"/>
                  <a:gd name="T4" fmla="*/ 108 w 801"/>
                  <a:gd name="T5" fmla="*/ 124 h 159"/>
                  <a:gd name="T6" fmla="*/ 128 w 801"/>
                  <a:gd name="T7" fmla="*/ 134 h 159"/>
                  <a:gd name="T8" fmla="*/ 177 w 801"/>
                  <a:gd name="T9" fmla="*/ 148 h 159"/>
                  <a:gd name="T10" fmla="*/ 204 w 801"/>
                  <a:gd name="T11" fmla="*/ 153 h 159"/>
                  <a:gd name="T12" fmla="*/ 266 w 801"/>
                  <a:gd name="T13" fmla="*/ 157 h 159"/>
                  <a:gd name="T14" fmla="*/ 307 w 801"/>
                  <a:gd name="T15" fmla="*/ 155 h 159"/>
                  <a:gd name="T16" fmla="*/ 377 w 801"/>
                  <a:gd name="T17" fmla="*/ 143 h 159"/>
                  <a:gd name="T18" fmla="*/ 407 w 801"/>
                  <a:gd name="T19" fmla="*/ 134 h 159"/>
                  <a:gd name="T20" fmla="*/ 451 w 801"/>
                  <a:gd name="T21" fmla="*/ 109 h 159"/>
                  <a:gd name="T22" fmla="*/ 467 w 801"/>
                  <a:gd name="T23" fmla="*/ 79 h 159"/>
                  <a:gd name="T24" fmla="*/ 472 w 801"/>
                  <a:gd name="T25" fmla="*/ 69 h 159"/>
                  <a:gd name="T26" fmla="*/ 486 w 801"/>
                  <a:gd name="T27" fmla="*/ 61 h 159"/>
                  <a:gd name="T28" fmla="*/ 507 w 801"/>
                  <a:gd name="T29" fmla="*/ 55 h 159"/>
                  <a:gd name="T30" fmla="*/ 533 w 801"/>
                  <a:gd name="T31" fmla="*/ 54 h 159"/>
                  <a:gd name="T32" fmla="*/ 595 w 801"/>
                  <a:gd name="T33" fmla="*/ 69 h 159"/>
                  <a:gd name="T34" fmla="*/ 600 w 801"/>
                  <a:gd name="T35" fmla="*/ 80 h 159"/>
                  <a:gd name="T36" fmla="*/ 595 w 801"/>
                  <a:gd name="T37" fmla="*/ 90 h 159"/>
                  <a:gd name="T38" fmla="*/ 581 w 801"/>
                  <a:gd name="T39" fmla="*/ 98 h 159"/>
                  <a:gd name="T40" fmla="*/ 533 w 801"/>
                  <a:gd name="T41" fmla="*/ 106 h 159"/>
                  <a:gd name="T42" fmla="*/ 533 w 801"/>
                  <a:gd name="T43" fmla="*/ 158 h 159"/>
                  <a:gd name="T44" fmla="*/ 565 w 801"/>
                  <a:gd name="T45" fmla="*/ 157 h 159"/>
                  <a:gd name="T46" fmla="*/ 595 w 801"/>
                  <a:gd name="T47" fmla="*/ 154 h 159"/>
                  <a:gd name="T48" fmla="*/ 623 w 801"/>
                  <a:gd name="T49" fmla="*/ 149 h 159"/>
                  <a:gd name="T50" fmla="*/ 648 w 801"/>
                  <a:gd name="T51" fmla="*/ 143 h 159"/>
                  <a:gd name="T52" fmla="*/ 672 w 801"/>
                  <a:gd name="T53" fmla="*/ 136 h 159"/>
                  <a:gd name="T54" fmla="*/ 691 w 801"/>
                  <a:gd name="T55" fmla="*/ 127 h 159"/>
                  <a:gd name="T56" fmla="*/ 708 w 801"/>
                  <a:gd name="T57" fmla="*/ 117 h 159"/>
                  <a:gd name="T58" fmla="*/ 800 w 801"/>
                  <a:gd name="T59" fmla="*/ 107 h 159"/>
                  <a:gd name="T60" fmla="*/ 721 w 801"/>
                  <a:gd name="T61" fmla="*/ 54 h 159"/>
                  <a:gd name="T62" fmla="*/ 565 w 801"/>
                  <a:gd name="T63" fmla="*/ 2 h 159"/>
                  <a:gd name="T64" fmla="*/ 533 w 801"/>
                  <a:gd name="T65" fmla="*/ 1 h 159"/>
                  <a:gd name="T66" fmla="*/ 494 w 801"/>
                  <a:gd name="T67" fmla="*/ 2 h 159"/>
                  <a:gd name="T68" fmla="*/ 456 w 801"/>
                  <a:gd name="T69" fmla="*/ 7 h 159"/>
                  <a:gd name="T70" fmla="*/ 422 w 801"/>
                  <a:gd name="T71" fmla="*/ 14 h 159"/>
                  <a:gd name="T72" fmla="*/ 393 w 801"/>
                  <a:gd name="T73" fmla="*/ 23 h 159"/>
                  <a:gd name="T74" fmla="*/ 368 w 801"/>
                  <a:gd name="T75" fmla="*/ 35 h 159"/>
                  <a:gd name="T76" fmla="*/ 349 w 801"/>
                  <a:gd name="T77" fmla="*/ 48 h 159"/>
                  <a:gd name="T78" fmla="*/ 338 w 801"/>
                  <a:gd name="T79" fmla="*/ 63 h 159"/>
                  <a:gd name="T80" fmla="*/ 334 w 801"/>
                  <a:gd name="T81" fmla="*/ 79 h 159"/>
                  <a:gd name="T82" fmla="*/ 328 w 801"/>
                  <a:gd name="T83" fmla="*/ 89 h 159"/>
                  <a:gd name="T84" fmla="*/ 314 w 801"/>
                  <a:gd name="T85" fmla="*/ 97 h 159"/>
                  <a:gd name="T86" fmla="*/ 293 w 801"/>
                  <a:gd name="T87" fmla="*/ 102 h 159"/>
                  <a:gd name="T88" fmla="*/ 267 w 801"/>
                  <a:gd name="T89" fmla="*/ 104 h 159"/>
                  <a:gd name="T90" fmla="*/ 240 w 801"/>
                  <a:gd name="T91" fmla="*/ 102 h 159"/>
                  <a:gd name="T92" fmla="*/ 219 w 801"/>
                  <a:gd name="T93" fmla="*/ 96 h 159"/>
                  <a:gd name="T94" fmla="*/ 205 w 801"/>
                  <a:gd name="T95" fmla="*/ 88 h 159"/>
                  <a:gd name="T96" fmla="*/ 200 w 801"/>
                  <a:gd name="T97" fmla="*/ 78 h 159"/>
                  <a:gd name="T98" fmla="*/ 267 w 801"/>
                  <a:gd name="T99" fmla="*/ 52 h 159"/>
                  <a:gd name="T100" fmla="*/ 267 w 801"/>
                  <a:gd name="T101" fmla="*/ 0 h 159"/>
                  <a:gd name="T102" fmla="*/ 236 w 801"/>
                  <a:gd name="T103" fmla="*/ 0 h 159"/>
                  <a:gd name="T104" fmla="*/ 206 w 801"/>
                  <a:gd name="T105" fmla="*/ 3 h 159"/>
                  <a:gd name="T106" fmla="*/ 0 w 801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79" y="103"/>
                    </a:lnTo>
                    <a:lnTo>
                      <a:pt x="79" y="103"/>
                    </a:lnTo>
                    <a:cubicBezTo>
                      <a:pt x="83" y="107"/>
                      <a:pt x="87" y="111"/>
                      <a:pt x="92" y="115"/>
                    </a:cubicBezTo>
                    <a:lnTo>
                      <a:pt x="92" y="115"/>
                    </a:lnTo>
                    <a:cubicBezTo>
                      <a:pt x="97" y="118"/>
                      <a:pt x="102" y="121"/>
                      <a:pt x="108" y="124"/>
                    </a:cubicBezTo>
                    <a:lnTo>
                      <a:pt x="108" y="124"/>
                    </a:lnTo>
                    <a:cubicBezTo>
                      <a:pt x="114" y="127"/>
                      <a:pt x="121" y="131"/>
                      <a:pt x="128" y="134"/>
                    </a:cubicBezTo>
                    <a:lnTo>
                      <a:pt x="128" y="134"/>
                    </a:lnTo>
                    <a:cubicBezTo>
                      <a:pt x="142" y="139"/>
                      <a:pt x="159" y="144"/>
                      <a:pt x="177" y="148"/>
                    </a:cubicBezTo>
                    <a:lnTo>
                      <a:pt x="177" y="148"/>
                    </a:lnTo>
                    <a:cubicBezTo>
                      <a:pt x="186" y="149"/>
                      <a:pt x="195" y="151"/>
                      <a:pt x="204" y="153"/>
                    </a:cubicBezTo>
                    <a:lnTo>
                      <a:pt x="204" y="153"/>
                    </a:lnTo>
                    <a:cubicBezTo>
                      <a:pt x="224" y="155"/>
                      <a:pt x="245" y="157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3" y="156"/>
                      <a:pt x="307" y="155"/>
                    </a:cubicBezTo>
                    <a:lnTo>
                      <a:pt x="307" y="155"/>
                    </a:lnTo>
                    <a:cubicBezTo>
                      <a:pt x="332" y="153"/>
                      <a:pt x="356" y="149"/>
                      <a:pt x="377" y="143"/>
                    </a:cubicBezTo>
                    <a:lnTo>
                      <a:pt x="377" y="143"/>
                    </a:lnTo>
                    <a:cubicBezTo>
                      <a:pt x="389" y="141"/>
                      <a:pt x="398" y="138"/>
                      <a:pt x="407" y="134"/>
                    </a:cubicBezTo>
                    <a:lnTo>
                      <a:pt x="407" y="134"/>
                    </a:lnTo>
                    <a:cubicBezTo>
                      <a:pt x="426" y="127"/>
                      <a:pt x="440" y="119"/>
                      <a:pt x="451" y="109"/>
                    </a:cubicBezTo>
                    <a:lnTo>
                      <a:pt x="451" y="109"/>
                    </a:lnTo>
                    <a:cubicBezTo>
                      <a:pt x="461" y="100"/>
                      <a:pt x="467" y="90"/>
                      <a:pt x="467" y="79"/>
                    </a:cubicBezTo>
                    <a:lnTo>
                      <a:pt x="467" y="79"/>
                    </a:lnTo>
                    <a:cubicBezTo>
                      <a:pt x="467" y="75"/>
                      <a:pt x="469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3"/>
                      <a:pt x="486" y="61"/>
                    </a:cubicBezTo>
                    <a:lnTo>
                      <a:pt x="486" y="61"/>
                    </a:lnTo>
                    <a:cubicBezTo>
                      <a:pt x="492" y="58"/>
                      <a:pt x="499" y="56"/>
                      <a:pt x="507" y="55"/>
                    </a:cubicBezTo>
                    <a:lnTo>
                      <a:pt x="507" y="55"/>
                    </a:lnTo>
                    <a:cubicBezTo>
                      <a:pt x="515" y="54"/>
                      <a:pt x="524" y="54"/>
                      <a:pt x="533" y="54"/>
                    </a:cubicBezTo>
                    <a:lnTo>
                      <a:pt x="533" y="54"/>
                    </a:lnTo>
                    <a:cubicBezTo>
                      <a:pt x="562" y="54"/>
                      <a:pt x="585" y="60"/>
                      <a:pt x="595" y="69"/>
                    </a:cubicBezTo>
                    <a:lnTo>
                      <a:pt x="595" y="69"/>
                    </a:lnTo>
                    <a:cubicBezTo>
                      <a:pt x="598" y="73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4"/>
                      <a:pt x="598" y="87"/>
                      <a:pt x="595" y="90"/>
                    </a:cubicBezTo>
                    <a:lnTo>
                      <a:pt x="595" y="90"/>
                    </a:lnTo>
                    <a:cubicBezTo>
                      <a:pt x="592" y="93"/>
                      <a:pt x="587" y="96"/>
                      <a:pt x="581" y="98"/>
                    </a:cubicBezTo>
                    <a:lnTo>
                      <a:pt x="581" y="98"/>
                    </a:lnTo>
                    <a:cubicBezTo>
                      <a:pt x="569" y="103"/>
                      <a:pt x="553" y="106"/>
                      <a:pt x="533" y="106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4" y="158"/>
                      <a:pt x="554" y="158"/>
                      <a:pt x="565" y="157"/>
                    </a:cubicBezTo>
                    <a:lnTo>
                      <a:pt x="565" y="157"/>
                    </a:lnTo>
                    <a:cubicBezTo>
                      <a:pt x="575" y="156"/>
                      <a:pt x="585" y="155"/>
                      <a:pt x="595" y="154"/>
                    </a:cubicBezTo>
                    <a:lnTo>
                      <a:pt x="595" y="154"/>
                    </a:lnTo>
                    <a:cubicBezTo>
                      <a:pt x="605" y="153"/>
                      <a:pt x="613" y="151"/>
                      <a:pt x="623" y="149"/>
                    </a:cubicBezTo>
                    <a:lnTo>
                      <a:pt x="623" y="149"/>
                    </a:lnTo>
                    <a:cubicBezTo>
                      <a:pt x="632" y="148"/>
                      <a:pt x="641" y="146"/>
                      <a:pt x="648" y="143"/>
                    </a:cubicBezTo>
                    <a:lnTo>
                      <a:pt x="648" y="143"/>
                    </a:lnTo>
                    <a:cubicBezTo>
                      <a:pt x="657" y="142"/>
                      <a:pt x="664" y="139"/>
                      <a:pt x="672" y="136"/>
                    </a:cubicBezTo>
                    <a:lnTo>
                      <a:pt x="672" y="136"/>
                    </a:lnTo>
                    <a:cubicBezTo>
                      <a:pt x="679" y="134"/>
                      <a:pt x="685" y="131"/>
                      <a:pt x="691" y="127"/>
                    </a:cubicBezTo>
                    <a:lnTo>
                      <a:pt x="691" y="127"/>
                    </a:lnTo>
                    <a:cubicBezTo>
                      <a:pt x="697" y="124"/>
                      <a:pt x="703" y="121"/>
                      <a:pt x="708" y="117"/>
                    </a:cubicBezTo>
                    <a:lnTo>
                      <a:pt x="708" y="117"/>
                    </a:lnTo>
                    <a:cubicBezTo>
                      <a:pt x="713" y="114"/>
                      <a:pt x="717" y="110"/>
                      <a:pt x="721" y="107"/>
                    </a:cubicBezTo>
                    <a:lnTo>
                      <a:pt x="800" y="107"/>
                    </a:lnTo>
                    <a:lnTo>
                      <a:pt x="800" y="55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7" y="27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5" y="1"/>
                      <a:pt x="544" y="1"/>
                      <a:pt x="533" y="1"/>
                    </a:cubicBezTo>
                    <a:lnTo>
                      <a:pt x="533" y="1"/>
                    </a:lnTo>
                    <a:cubicBezTo>
                      <a:pt x="520" y="1"/>
                      <a:pt x="507" y="1"/>
                      <a:pt x="494" y="2"/>
                    </a:cubicBezTo>
                    <a:lnTo>
                      <a:pt x="494" y="2"/>
                    </a:lnTo>
                    <a:cubicBezTo>
                      <a:pt x="481" y="3"/>
                      <a:pt x="468" y="5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1"/>
                      <a:pt x="422" y="14"/>
                    </a:cubicBezTo>
                    <a:lnTo>
                      <a:pt x="422" y="14"/>
                    </a:lnTo>
                    <a:cubicBezTo>
                      <a:pt x="412" y="17"/>
                      <a:pt x="402" y="20"/>
                      <a:pt x="393" y="23"/>
                    </a:cubicBezTo>
                    <a:lnTo>
                      <a:pt x="393" y="23"/>
                    </a:lnTo>
                    <a:cubicBezTo>
                      <a:pt x="384" y="27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1" y="39"/>
                      <a:pt x="354" y="44"/>
                      <a:pt x="349" y="48"/>
                    </a:cubicBezTo>
                    <a:lnTo>
                      <a:pt x="349" y="48"/>
                    </a:lnTo>
                    <a:cubicBezTo>
                      <a:pt x="344" y="53"/>
                      <a:pt x="340" y="58"/>
                      <a:pt x="338" y="63"/>
                    </a:cubicBezTo>
                    <a:lnTo>
                      <a:pt x="338" y="63"/>
                    </a:lnTo>
                    <a:cubicBezTo>
                      <a:pt x="335" y="68"/>
                      <a:pt x="334" y="73"/>
                      <a:pt x="334" y="79"/>
                    </a:cubicBezTo>
                    <a:lnTo>
                      <a:pt x="334" y="79"/>
                    </a:lnTo>
                    <a:cubicBezTo>
                      <a:pt x="334" y="82"/>
                      <a:pt x="332" y="86"/>
                      <a:pt x="328" y="89"/>
                    </a:cubicBezTo>
                    <a:lnTo>
                      <a:pt x="328" y="89"/>
                    </a:lnTo>
                    <a:cubicBezTo>
                      <a:pt x="325" y="92"/>
                      <a:pt x="320" y="95"/>
                      <a:pt x="314" y="97"/>
                    </a:cubicBezTo>
                    <a:lnTo>
                      <a:pt x="314" y="97"/>
                    </a:lnTo>
                    <a:cubicBezTo>
                      <a:pt x="308" y="99"/>
                      <a:pt x="301" y="101"/>
                      <a:pt x="293" y="102"/>
                    </a:cubicBezTo>
                    <a:lnTo>
                      <a:pt x="293" y="102"/>
                    </a:lnTo>
                    <a:cubicBezTo>
                      <a:pt x="285" y="103"/>
                      <a:pt x="276" y="104"/>
                      <a:pt x="267" y="104"/>
                    </a:cubicBezTo>
                    <a:lnTo>
                      <a:pt x="267" y="104"/>
                    </a:lnTo>
                    <a:cubicBezTo>
                      <a:pt x="257" y="104"/>
                      <a:pt x="248" y="103"/>
                      <a:pt x="240" y="102"/>
                    </a:cubicBezTo>
                    <a:lnTo>
                      <a:pt x="240" y="102"/>
                    </a:lnTo>
                    <a:cubicBezTo>
                      <a:pt x="232" y="101"/>
                      <a:pt x="225" y="99"/>
                      <a:pt x="219" y="96"/>
                    </a:cubicBezTo>
                    <a:lnTo>
                      <a:pt x="219" y="96"/>
                    </a:lnTo>
                    <a:cubicBezTo>
                      <a:pt x="213" y="95"/>
                      <a:pt x="208" y="91"/>
                      <a:pt x="205" y="88"/>
                    </a:cubicBezTo>
                    <a:lnTo>
                      <a:pt x="205" y="88"/>
                    </a:lnTo>
                    <a:cubicBezTo>
                      <a:pt x="202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9" y="52"/>
                      <a:pt x="267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5" y="0"/>
                      <a:pt x="236" y="0"/>
                    </a:cubicBezTo>
                    <a:lnTo>
                      <a:pt x="236" y="0"/>
                    </a:lnTo>
                    <a:cubicBezTo>
                      <a:pt x="225" y="1"/>
                      <a:pt x="215" y="2"/>
                      <a:pt x="206" y="3"/>
                    </a:cubicBezTo>
                    <a:lnTo>
                      <a:pt x="206" y="3"/>
                    </a:lnTo>
                    <a:cubicBezTo>
                      <a:pt x="147" y="11"/>
                      <a:pt x="101" y="28"/>
                      <a:pt x="80" y="51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EE61E433-8D3C-D54B-B9E4-9FC63130A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4170" y="11496718"/>
                <a:ext cx="2058478" cy="300853"/>
              </a:xfrm>
              <a:custGeom>
                <a:avLst/>
                <a:gdLst>
                  <a:gd name="connsiteX0" fmla="*/ 1029924 w 2058478"/>
                  <a:gd name="connsiteY0" fmla="*/ 137323 h 300853"/>
                  <a:gd name="connsiteX1" fmla="*/ 1042284 w 2058478"/>
                  <a:gd name="connsiteY1" fmla="*/ 148644 h 300853"/>
                  <a:gd name="connsiteX2" fmla="*/ 1042284 w 2058478"/>
                  <a:gd name="connsiteY2" fmla="*/ 289532 h 300853"/>
                  <a:gd name="connsiteX3" fmla="*/ 1029924 w 2058478"/>
                  <a:gd name="connsiteY3" fmla="*/ 300853 h 300853"/>
                  <a:gd name="connsiteX4" fmla="*/ 1016191 w 2058478"/>
                  <a:gd name="connsiteY4" fmla="*/ 289532 h 300853"/>
                  <a:gd name="connsiteX5" fmla="*/ 1016191 w 2058478"/>
                  <a:gd name="connsiteY5" fmla="*/ 148644 h 300853"/>
                  <a:gd name="connsiteX6" fmla="*/ 1029924 w 2058478"/>
                  <a:gd name="connsiteY6" fmla="*/ 137323 h 300853"/>
                  <a:gd name="connsiteX7" fmla="*/ 1198835 w 2058478"/>
                  <a:gd name="connsiteY7" fmla="*/ 131832 h 300853"/>
                  <a:gd name="connsiteX8" fmla="*/ 1212567 w 2058478"/>
                  <a:gd name="connsiteY8" fmla="*/ 144411 h 300853"/>
                  <a:gd name="connsiteX9" fmla="*/ 1212567 w 2058478"/>
                  <a:gd name="connsiteY9" fmla="*/ 284041 h 300853"/>
                  <a:gd name="connsiteX10" fmla="*/ 1200208 w 2058478"/>
                  <a:gd name="connsiteY10" fmla="*/ 295362 h 300853"/>
                  <a:gd name="connsiteX11" fmla="*/ 1186476 w 2058478"/>
                  <a:gd name="connsiteY11" fmla="*/ 284041 h 300853"/>
                  <a:gd name="connsiteX12" fmla="*/ 1186476 w 2058478"/>
                  <a:gd name="connsiteY12" fmla="*/ 144411 h 300853"/>
                  <a:gd name="connsiteX13" fmla="*/ 1198835 w 2058478"/>
                  <a:gd name="connsiteY13" fmla="*/ 131832 h 300853"/>
                  <a:gd name="connsiteX14" fmla="*/ 858272 w 2058478"/>
                  <a:gd name="connsiteY14" fmla="*/ 131832 h 300853"/>
                  <a:gd name="connsiteX15" fmla="*/ 872004 w 2058478"/>
                  <a:gd name="connsiteY15" fmla="*/ 143153 h 300853"/>
                  <a:gd name="connsiteX16" fmla="*/ 872004 w 2058478"/>
                  <a:gd name="connsiteY16" fmla="*/ 284041 h 300853"/>
                  <a:gd name="connsiteX17" fmla="*/ 859645 w 2058478"/>
                  <a:gd name="connsiteY17" fmla="*/ 295362 h 300853"/>
                  <a:gd name="connsiteX18" fmla="*/ 858272 w 2058478"/>
                  <a:gd name="connsiteY18" fmla="*/ 295362 h 300853"/>
                  <a:gd name="connsiteX19" fmla="*/ 845913 w 2058478"/>
                  <a:gd name="connsiteY19" fmla="*/ 284041 h 300853"/>
                  <a:gd name="connsiteX20" fmla="*/ 845913 w 2058478"/>
                  <a:gd name="connsiteY20" fmla="*/ 143153 h 300853"/>
                  <a:gd name="connsiteX21" fmla="*/ 858272 w 2058478"/>
                  <a:gd name="connsiteY21" fmla="*/ 131832 h 300853"/>
                  <a:gd name="connsiteX22" fmla="*/ 686036 w 2058478"/>
                  <a:gd name="connsiteY22" fmla="*/ 131830 h 300853"/>
                  <a:gd name="connsiteX23" fmla="*/ 696444 w 2058478"/>
                  <a:gd name="connsiteY23" fmla="*/ 142858 h 300853"/>
                  <a:gd name="connsiteX24" fmla="*/ 696444 w 2058478"/>
                  <a:gd name="connsiteY24" fmla="*/ 278871 h 300853"/>
                  <a:gd name="connsiteX25" fmla="*/ 686036 w 2058478"/>
                  <a:gd name="connsiteY25" fmla="*/ 289899 h 300853"/>
                  <a:gd name="connsiteX26" fmla="*/ 675629 w 2058478"/>
                  <a:gd name="connsiteY26" fmla="*/ 278871 h 300853"/>
                  <a:gd name="connsiteX27" fmla="*/ 675629 w 2058478"/>
                  <a:gd name="connsiteY27" fmla="*/ 142858 h 300853"/>
                  <a:gd name="connsiteX28" fmla="*/ 686036 w 2058478"/>
                  <a:gd name="connsiteY28" fmla="*/ 131830 h 300853"/>
                  <a:gd name="connsiteX29" fmla="*/ 1364995 w 2058478"/>
                  <a:gd name="connsiteY29" fmla="*/ 126336 h 300853"/>
                  <a:gd name="connsiteX30" fmla="*/ 1377354 w 2058478"/>
                  <a:gd name="connsiteY30" fmla="*/ 137657 h 300853"/>
                  <a:gd name="connsiteX31" fmla="*/ 1377354 w 2058478"/>
                  <a:gd name="connsiteY31" fmla="*/ 277287 h 300853"/>
                  <a:gd name="connsiteX32" fmla="*/ 1364995 w 2058478"/>
                  <a:gd name="connsiteY32" fmla="*/ 289866 h 300853"/>
                  <a:gd name="connsiteX33" fmla="*/ 1352636 w 2058478"/>
                  <a:gd name="connsiteY33" fmla="*/ 278545 h 300853"/>
                  <a:gd name="connsiteX34" fmla="*/ 1351263 w 2058478"/>
                  <a:gd name="connsiteY34" fmla="*/ 137657 h 300853"/>
                  <a:gd name="connsiteX35" fmla="*/ 1364995 w 2058478"/>
                  <a:gd name="connsiteY35" fmla="*/ 126336 h 300853"/>
                  <a:gd name="connsiteX36" fmla="*/ 1535275 w 2058478"/>
                  <a:gd name="connsiteY36" fmla="*/ 115351 h 300853"/>
                  <a:gd name="connsiteX37" fmla="*/ 1547635 w 2058478"/>
                  <a:gd name="connsiteY37" fmla="*/ 126672 h 300853"/>
                  <a:gd name="connsiteX38" fmla="*/ 1547635 w 2058478"/>
                  <a:gd name="connsiteY38" fmla="*/ 267560 h 300853"/>
                  <a:gd name="connsiteX39" fmla="*/ 1535275 w 2058478"/>
                  <a:gd name="connsiteY39" fmla="*/ 278881 h 300853"/>
                  <a:gd name="connsiteX40" fmla="*/ 1521542 w 2058478"/>
                  <a:gd name="connsiteY40" fmla="*/ 267560 h 300853"/>
                  <a:gd name="connsiteX41" fmla="*/ 1521542 w 2058478"/>
                  <a:gd name="connsiteY41" fmla="*/ 127930 h 300853"/>
                  <a:gd name="connsiteX42" fmla="*/ 1535275 w 2058478"/>
                  <a:gd name="connsiteY42" fmla="*/ 115351 h 300853"/>
                  <a:gd name="connsiteX43" fmla="*/ 517710 w 2058478"/>
                  <a:gd name="connsiteY43" fmla="*/ 115351 h 300853"/>
                  <a:gd name="connsiteX44" fmla="*/ 531442 w 2058478"/>
                  <a:gd name="connsiteY44" fmla="*/ 127930 h 300853"/>
                  <a:gd name="connsiteX45" fmla="*/ 531442 w 2058478"/>
                  <a:gd name="connsiteY45" fmla="*/ 267560 h 300853"/>
                  <a:gd name="connsiteX46" fmla="*/ 517710 w 2058478"/>
                  <a:gd name="connsiteY46" fmla="*/ 278881 h 300853"/>
                  <a:gd name="connsiteX47" fmla="*/ 505351 w 2058478"/>
                  <a:gd name="connsiteY47" fmla="*/ 267560 h 300853"/>
                  <a:gd name="connsiteX48" fmla="*/ 505351 w 2058478"/>
                  <a:gd name="connsiteY48" fmla="*/ 127930 h 300853"/>
                  <a:gd name="connsiteX49" fmla="*/ 517710 w 2058478"/>
                  <a:gd name="connsiteY49" fmla="*/ 115351 h 300853"/>
                  <a:gd name="connsiteX50" fmla="*/ 1704183 w 2058478"/>
                  <a:gd name="connsiteY50" fmla="*/ 93378 h 300853"/>
                  <a:gd name="connsiteX51" fmla="*/ 1717915 w 2058478"/>
                  <a:gd name="connsiteY51" fmla="*/ 104699 h 300853"/>
                  <a:gd name="connsiteX52" fmla="*/ 1717915 w 2058478"/>
                  <a:gd name="connsiteY52" fmla="*/ 245587 h 300853"/>
                  <a:gd name="connsiteX53" fmla="*/ 1704183 w 2058478"/>
                  <a:gd name="connsiteY53" fmla="*/ 256908 h 300853"/>
                  <a:gd name="connsiteX54" fmla="*/ 1691824 w 2058478"/>
                  <a:gd name="connsiteY54" fmla="*/ 245587 h 300853"/>
                  <a:gd name="connsiteX55" fmla="*/ 1691824 w 2058478"/>
                  <a:gd name="connsiteY55" fmla="*/ 104699 h 300853"/>
                  <a:gd name="connsiteX56" fmla="*/ 1704183 w 2058478"/>
                  <a:gd name="connsiteY56" fmla="*/ 93378 h 300853"/>
                  <a:gd name="connsiteX57" fmla="*/ 348145 w 2058478"/>
                  <a:gd name="connsiteY57" fmla="*/ 93378 h 300853"/>
                  <a:gd name="connsiteX58" fmla="*/ 361224 w 2058478"/>
                  <a:gd name="connsiteY58" fmla="*/ 105862 h 300853"/>
                  <a:gd name="connsiteX59" fmla="*/ 361224 w 2058478"/>
                  <a:gd name="connsiteY59" fmla="*/ 245682 h 300853"/>
                  <a:gd name="connsiteX60" fmla="*/ 348145 w 2058478"/>
                  <a:gd name="connsiteY60" fmla="*/ 256918 h 300853"/>
                  <a:gd name="connsiteX61" fmla="*/ 335066 w 2058478"/>
                  <a:gd name="connsiteY61" fmla="*/ 245682 h 300853"/>
                  <a:gd name="connsiteX62" fmla="*/ 335066 w 2058478"/>
                  <a:gd name="connsiteY62" fmla="*/ 105862 h 300853"/>
                  <a:gd name="connsiteX63" fmla="*/ 348145 w 2058478"/>
                  <a:gd name="connsiteY63" fmla="*/ 93378 h 300853"/>
                  <a:gd name="connsiteX64" fmla="*/ 177866 w 2058478"/>
                  <a:gd name="connsiteY64" fmla="*/ 65916 h 300853"/>
                  <a:gd name="connsiteX65" fmla="*/ 189636 w 2058478"/>
                  <a:gd name="connsiteY65" fmla="*/ 75979 h 300853"/>
                  <a:gd name="connsiteX66" fmla="*/ 190944 w 2058478"/>
                  <a:gd name="connsiteY66" fmla="*/ 216867 h 300853"/>
                  <a:gd name="connsiteX67" fmla="*/ 177866 w 2058478"/>
                  <a:gd name="connsiteY67" fmla="*/ 229446 h 300853"/>
                  <a:gd name="connsiteX68" fmla="*/ 166096 w 2058478"/>
                  <a:gd name="connsiteY68" fmla="*/ 216867 h 300853"/>
                  <a:gd name="connsiteX69" fmla="*/ 164788 w 2058478"/>
                  <a:gd name="connsiteY69" fmla="*/ 75979 h 300853"/>
                  <a:gd name="connsiteX70" fmla="*/ 177866 w 2058478"/>
                  <a:gd name="connsiteY70" fmla="*/ 65916 h 300853"/>
                  <a:gd name="connsiteX71" fmla="*/ 1874462 w 2058478"/>
                  <a:gd name="connsiteY71" fmla="*/ 54930 h 300853"/>
                  <a:gd name="connsiteX72" fmla="*/ 1886821 w 2058478"/>
                  <a:gd name="connsiteY72" fmla="*/ 65958 h 300853"/>
                  <a:gd name="connsiteX73" fmla="*/ 1886821 w 2058478"/>
                  <a:gd name="connsiteY73" fmla="*/ 201971 h 300853"/>
                  <a:gd name="connsiteX74" fmla="*/ 1874462 w 2058478"/>
                  <a:gd name="connsiteY74" fmla="*/ 212999 h 300853"/>
                  <a:gd name="connsiteX75" fmla="*/ 1862102 w 2058478"/>
                  <a:gd name="connsiteY75" fmla="*/ 201971 h 300853"/>
                  <a:gd name="connsiteX76" fmla="*/ 1862102 w 2058478"/>
                  <a:gd name="connsiteY76" fmla="*/ 65958 h 300853"/>
                  <a:gd name="connsiteX77" fmla="*/ 1874462 w 2058478"/>
                  <a:gd name="connsiteY77" fmla="*/ 54930 h 300853"/>
                  <a:gd name="connsiteX78" fmla="*/ 2044746 w 2058478"/>
                  <a:gd name="connsiteY78" fmla="*/ 0 h 300853"/>
                  <a:gd name="connsiteX79" fmla="*/ 2058478 w 2058478"/>
                  <a:gd name="connsiteY79" fmla="*/ 11028 h 300853"/>
                  <a:gd name="connsiteX80" fmla="*/ 2058478 w 2058478"/>
                  <a:gd name="connsiteY80" fmla="*/ 147041 h 300853"/>
                  <a:gd name="connsiteX81" fmla="*/ 2046119 w 2058478"/>
                  <a:gd name="connsiteY81" fmla="*/ 158069 h 300853"/>
                  <a:gd name="connsiteX82" fmla="*/ 2032387 w 2058478"/>
                  <a:gd name="connsiteY82" fmla="*/ 147041 h 300853"/>
                  <a:gd name="connsiteX83" fmla="*/ 2032387 w 2058478"/>
                  <a:gd name="connsiteY83" fmla="*/ 11028 h 300853"/>
                  <a:gd name="connsiteX84" fmla="*/ 2044746 w 2058478"/>
                  <a:gd name="connsiteY84" fmla="*/ 0 h 300853"/>
                  <a:gd name="connsiteX85" fmla="*/ 13732 w 2058478"/>
                  <a:gd name="connsiteY85" fmla="*/ 0 h 300853"/>
                  <a:gd name="connsiteX86" fmla="*/ 26091 w 2058478"/>
                  <a:gd name="connsiteY86" fmla="*/ 11321 h 300853"/>
                  <a:gd name="connsiteX87" fmla="*/ 26091 w 2058478"/>
                  <a:gd name="connsiteY87" fmla="*/ 150951 h 300853"/>
                  <a:gd name="connsiteX88" fmla="*/ 13732 w 2058478"/>
                  <a:gd name="connsiteY88" fmla="*/ 163530 h 300853"/>
                  <a:gd name="connsiteX89" fmla="*/ 0 w 2058478"/>
                  <a:gd name="connsiteY89" fmla="*/ 150951 h 300853"/>
                  <a:gd name="connsiteX90" fmla="*/ 0 w 2058478"/>
                  <a:gd name="connsiteY90" fmla="*/ 11321 h 300853"/>
                  <a:gd name="connsiteX91" fmla="*/ 13732 w 2058478"/>
                  <a:gd name="connsiteY91" fmla="*/ 0 h 300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</a:cxnLst>
                <a:rect l="l" t="t" r="r" b="b"/>
                <a:pathLst>
                  <a:path w="2058478" h="300853">
                    <a:moveTo>
                      <a:pt x="1029924" y="137323"/>
                    </a:moveTo>
                    <a:cubicBezTo>
                      <a:pt x="1036790" y="137323"/>
                      <a:pt x="1042284" y="143613"/>
                      <a:pt x="1042284" y="148644"/>
                    </a:cubicBezTo>
                    <a:lnTo>
                      <a:pt x="1042284" y="289532"/>
                    </a:lnTo>
                    <a:cubicBezTo>
                      <a:pt x="1042284" y="295821"/>
                      <a:pt x="1036790" y="300853"/>
                      <a:pt x="1029924" y="300853"/>
                    </a:cubicBezTo>
                    <a:cubicBezTo>
                      <a:pt x="1023058" y="300853"/>
                      <a:pt x="1016191" y="295821"/>
                      <a:pt x="1016191" y="289532"/>
                    </a:cubicBezTo>
                    <a:lnTo>
                      <a:pt x="1016191" y="148644"/>
                    </a:lnTo>
                    <a:cubicBezTo>
                      <a:pt x="1016191" y="143613"/>
                      <a:pt x="1021684" y="137323"/>
                      <a:pt x="1029924" y="137323"/>
                    </a:cubicBezTo>
                    <a:close/>
                    <a:moveTo>
                      <a:pt x="1198835" y="131832"/>
                    </a:moveTo>
                    <a:cubicBezTo>
                      <a:pt x="1207074" y="131832"/>
                      <a:pt x="1212567" y="138122"/>
                      <a:pt x="1212567" y="144411"/>
                    </a:cubicBezTo>
                    <a:lnTo>
                      <a:pt x="1212567" y="284041"/>
                    </a:lnTo>
                    <a:cubicBezTo>
                      <a:pt x="1212567" y="290330"/>
                      <a:pt x="1207074" y="295362"/>
                      <a:pt x="1200208" y="295362"/>
                    </a:cubicBezTo>
                    <a:cubicBezTo>
                      <a:pt x="1193342" y="295362"/>
                      <a:pt x="1186476" y="290330"/>
                      <a:pt x="1186476" y="284041"/>
                    </a:cubicBezTo>
                    <a:lnTo>
                      <a:pt x="1186476" y="144411"/>
                    </a:lnTo>
                    <a:cubicBezTo>
                      <a:pt x="1186476" y="138122"/>
                      <a:pt x="1193342" y="131832"/>
                      <a:pt x="1198835" y="131832"/>
                    </a:cubicBezTo>
                    <a:close/>
                    <a:moveTo>
                      <a:pt x="858272" y="131832"/>
                    </a:moveTo>
                    <a:cubicBezTo>
                      <a:pt x="866511" y="131832"/>
                      <a:pt x="872004" y="136864"/>
                      <a:pt x="872004" y="143153"/>
                    </a:cubicBezTo>
                    <a:lnTo>
                      <a:pt x="872004" y="284041"/>
                    </a:lnTo>
                    <a:cubicBezTo>
                      <a:pt x="872004" y="290330"/>
                      <a:pt x="866511" y="295362"/>
                      <a:pt x="859645" y="295362"/>
                    </a:cubicBezTo>
                    <a:lnTo>
                      <a:pt x="858272" y="295362"/>
                    </a:lnTo>
                    <a:cubicBezTo>
                      <a:pt x="851406" y="295362"/>
                      <a:pt x="845913" y="290330"/>
                      <a:pt x="845913" y="284041"/>
                    </a:cubicBezTo>
                    <a:lnTo>
                      <a:pt x="845913" y="143153"/>
                    </a:lnTo>
                    <a:cubicBezTo>
                      <a:pt x="845913" y="136864"/>
                      <a:pt x="851406" y="131832"/>
                      <a:pt x="858272" y="131832"/>
                    </a:cubicBezTo>
                    <a:close/>
                    <a:moveTo>
                      <a:pt x="686036" y="131830"/>
                    </a:moveTo>
                    <a:cubicBezTo>
                      <a:pt x="691818" y="131830"/>
                      <a:pt x="696444" y="135506"/>
                      <a:pt x="696444" y="142858"/>
                    </a:cubicBezTo>
                    <a:lnTo>
                      <a:pt x="696444" y="278871"/>
                    </a:lnTo>
                    <a:cubicBezTo>
                      <a:pt x="696444" y="284997"/>
                      <a:pt x="692975" y="289899"/>
                      <a:pt x="686036" y="289899"/>
                    </a:cubicBezTo>
                    <a:cubicBezTo>
                      <a:pt x="680254" y="289899"/>
                      <a:pt x="675629" y="284997"/>
                      <a:pt x="675629" y="278871"/>
                    </a:cubicBezTo>
                    <a:lnTo>
                      <a:pt x="675629" y="142858"/>
                    </a:lnTo>
                    <a:cubicBezTo>
                      <a:pt x="675629" y="136731"/>
                      <a:pt x="680254" y="131830"/>
                      <a:pt x="686036" y="131830"/>
                    </a:cubicBezTo>
                    <a:close/>
                    <a:moveTo>
                      <a:pt x="1364995" y="126336"/>
                    </a:moveTo>
                    <a:cubicBezTo>
                      <a:pt x="1370488" y="126336"/>
                      <a:pt x="1377354" y="131368"/>
                      <a:pt x="1377354" y="137657"/>
                    </a:cubicBezTo>
                    <a:lnTo>
                      <a:pt x="1377354" y="277287"/>
                    </a:lnTo>
                    <a:cubicBezTo>
                      <a:pt x="1377354" y="284834"/>
                      <a:pt x="1371861" y="289866"/>
                      <a:pt x="1364995" y="289866"/>
                    </a:cubicBezTo>
                    <a:cubicBezTo>
                      <a:pt x="1358129" y="289866"/>
                      <a:pt x="1352636" y="284834"/>
                      <a:pt x="1352636" y="278545"/>
                    </a:cubicBezTo>
                    <a:lnTo>
                      <a:pt x="1351263" y="137657"/>
                    </a:lnTo>
                    <a:cubicBezTo>
                      <a:pt x="1351263" y="131368"/>
                      <a:pt x="1356756" y="126336"/>
                      <a:pt x="1364995" y="126336"/>
                    </a:cubicBezTo>
                    <a:close/>
                    <a:moveTo>
                      <a:pt x="1535275" y="115351"/>
                    </a:moveTo>
                    <a:cubicBezTo>
                      <a:pt x="1542142" y="115351"/>
                      <a:pt x="1547635" y="120383"/>
                      <a:pt x="1547635" y="126672"/>
                    </a:cubicBezTo>
                    <a:lnTo>
                      <a:pt x="1547635" y="267560"/>
                    </a:lnTo>
                    <a:cubicBezTo>
                      <a:pt x="1547635" y="273849"/>
                      <a:pt x="1542142" y="278881"/>
                      <a:pt x="1535275" y="278881"/>
                    </a:cubicBezTo>
                    <a:cubicBezTo>
                      <a:pt x="1527035" y="278881"/>
                      <a:pt x="1521542" y="273849"/>
                      <a:pt x="1521542" y="267560"/>
                    </a:cubicBezTo>
                    <a:lnTo>
                      <a:pt x="1521542" y="127930"/>
                    </a:lnTo>
                    <a:cubicBezTo>
                      <a:pt x="1521542" y="120383"/>
                      <a:pt x="1527035" y="115351"/>
                      <a:pt x="1535275" y="115351"/>
                    </a:cubicBezTo>
                    <a:close/>
                    <a:moveTo>
                      <a:pt x="517710" y="115351"/>
                    </a:moveTo>
                    <a:cubicBezTo>
                      <a:pt x="525949" y="115351"/>
                      <a:pt x="531442" y="120383"/>
                      <a:pt x="531442" y="127930"/>
                    </a:cubicBezTo>
                    <a:lnTo>
                      <a:pt x="531442" y="267560"/>
                    </a:lnTo>
                    <a:cubicBezTo>
                      <a:pt x="531442" y="273849"/>
                      <a:pt x="525949" y="278881"/>
                      <a:pt x="517710" y="278881"/>
                    </a:cubicBezTo>
                    <a:cubicBezTo>
                      <a:pt x="510844" y="278881"/>
                      <a:pt x="505351" y="273849"/>
                      <a:pt x="505351" y="267560"/>
                    </a:cubicBezTo>
                    <a:lnTo>
                      <a:pt x="505351" y="127930"/>
                    </a:lnTo>
                    <a:cubicBezTo>
                      <a:pt x="505351" y="120383"/>
                      <a:pt x="510844" y="115351"/>
                      <a:pt x="517710" y="115351"/>
                    </a:cubicBezTo>
                    <a:close/>
                    <a:moveTo>
                      <a:pt x="1704183" y="93378"/>
                    </a:moveTo>
                    <a:cubicBezTo>
                      <a:pt x="1711049" y="93378"/>
                      <a:pt x="1717915" y="98410"/>
                      <a:pt x="1717915" y="104699"/>
                    </a:cubicBezTo>
                    <a:lnTo>
                      <a:pt x="1717915" y="245587"/>
                    </a:lnTo>
                    <a:cubicBezTo>
                      <a:pt x="1717915" y="250618"/>
                      <a:pt x="1711049" y="256908"/>
                      <a:pt x="1704183" y="256908"/>
                    </a:cubicBezTo>
                    <a:cubicBezTo>
                      <a:pt x="1697317" y="256908"/>
                      <a:pt x="1691824" y="250618"/>
                      <a:pt x="1691824" y="245587"/>
                    </a:cubicBezTo>
                    <a:lnTo>
                      <a:pt x="1691824" y="104699"/>
                    </a:lnTo>
                    <a:cubicBezTo>
                      <a:pt x="1691824" y="98410"/>
                      <a:pt x="1697317" y="93378"/>
                      <a:pt x="1704183" y="93378"/>
                    </a:cubicBezTo>
                    <a:close/>
                    <a:moveTo>
                      <a:pt x="348145" y="93378"/>
                    </a:moveTo>
                    <a:cubicBezTo>
                      <a:pt x="354685" y="93378"/>
                      <a:pt x="361224" y="99620"/>
                      <a:pt x="361224" y="105862"/>
                    </a:cubicBezTo>
                    <a:lnTo>
                      <a:pt x="361224" y="245682"/>
                    </a:lnTo>
                    <a:cubicBezTo>
                      <a:pt x="361224" y="250676"/>
                      <a:pt x="354685" y="256918"/>
                      <a:pt x="348145" y="256918"/>
                    </a:cubicBezTo>
                    <a:cubicBezTo>
                      <a:pt x="341606" y="256918"/>
                      <a:pt x="335066" y="250676"/>
                      <a:pt x="335066" y="245682"/>
                    </a:cubicBezTo>
                    <a:lnTo>
                      <a:pt x="335066" y="105862"/>
                    </a:lnTo>
                    <a:cubicBezTo>
                      <a:pt x="335066" y="99620"/>
                      <a:pt x="341606" y="93378"/>
                      <a:pt x="348145" y="93378"/>
                    </a:cubicBezTo>
                    <a:close/>
                    <a:moveTo>
                      <a:pt x="177866" y="65916"/>
                    </a:moveTo>
                    <a:cubicBezTo>
                      <a:pt x="184405" y="65916"/>
                      <a:pt x="189636" y="70948"/>
                      <a:pt x="189636" y="75979"/>
                    </a:cubicBezTo>
                    <a:lnTo>
                      <a:pt x="190944" y="216867"/>
                    </a:lnTo>
                    <a:cubicBezTo>
                      <a:pt x="190944" y="223156"/>
                      <a:pt x="184405" y="229446"/>
                      <a:pt x="177866" y="229446"/>
                    </a:cubicBezTo>
                    <a:cubicBezTo>
                      <a:pt x="171327" y="229446"/>
                      <a:pt x="166096" y="223156"/>
                      <a:pt x="166096" y="216867"/>
                    </a:cubicBezTo>
                    <a:lnTo>
                      <a:pt x="164788" y="75979"/>
                    </a:lnTo>
                    <a:cubicBezTo>
                      <a:pt x="164788" y="70948"/>
                      <a:pt x="170019" y="65916"/>
                      <a:pt x="177866" y="65916"/>
                    </a:cubicBezTo>
                    <a:close/>
                    <a:moveTo>
                      <a:pt x="1874462" y="54930"/>
                    </a:moveTo>
                    <a:cubicBezTo>
                      <a:pt x="1881328" y="54930"/>
                      <a:pt x="1886821" y="59831"/>
                      <a:pt x="1886821" y="65958"/>
                    </a:cubicBezTo>
                    <a:lnTo>
                      <a:pt x="1886821" y="201971"/>
                    </a:lnTo>
                    <a:cubicBezTo>
                      <a:pt x="1888195" y="208097"/>
                      <a:pt x="1882702" y="212999"/>
                      <a:pt x="1874462" y="212999"/>
                    </a:cubicBezTo>
                    <a:cubicBezTo>
                      <a:pt x="1867595" y="212999"/>
                      <a:pt x="1862102" y="208097"/>
                      <a:pt x="1862102" y="201971"/>
                    </a:cubicBezTo>
                    <a:lnTo>
                      <a:pt x="1862102" y="65958"/>
                    </a:lnTo>
                    <a:cubicBezTo>
                      <a:pt x="1862102" y="59831"/>
                      <a:pt x="1867595" y="54930"/>
                      <a:pt x="1874462" y="54930"/>
                    </a:cubicBezTo>
                    <a:close/>
                    <a:moveTo>
                      <a:pt x="2044746" y="0"/>
                    </a:moveTo>
                    <a:cubicBezTo>
                      <a:pt x="2051612" y="0"/>
                      <a:pt x="2058478" y="4901"/>
                      <a:pt x="2058478" y="11028"/>
                    </a:cubicBezTo>
                    <a:lnTo>
                      <a:pt x="2058478" y="147041"/>
                    </a:lnTo>
                    <a:cubicBezTo>
                      <a:pt x="2058478" y="153167"/>
                      <a:pt x="2051612" y="158069"/>
                      <a:pt x="2046119" y="158069"/>
                    </a:cubicBezTo>
                    <a:cubicBezTo>
                      <a:pt x="2037880" y="158069"/>
                      <a:pt x="2032387" y="153167"/>
                      <a:pt x="2032387" y="147041"/>
                    </a:cubicBezTo>
                    <a:lnTo>
                      <a:pt x="2032387" y="11028"/>
                    </a:lnTo>
                    <a:cubicBezTo>
                      <a:pt x="2032387" y="4901"/>
                      <a:pt x="2037880" y="0"/>
                      <a:pt x="2044746" y="0"/>
                    </a:cubicBezTo>
                    <a:close/>
                    <a:moveTo>
                      <a:pt x="13732" y="0"/>
                    </a:moveTo>
                    <a:cubicBezTo>
                      <a:pt x="20598" y="0"/>
                      <a:pt x="26091" y="5032"/>
                      <a:pt x="26091" y="11321"/>
                    </a:cubicBezTo>
                    <a:lnTo>
                      <a:pt x="26091" y="150951"/>
                    </a:lnTo>
                    <a:cubicBezTo>
                      <a:pt x="26091" y="158498"/>
                      <a:pt x="20598" y="163530"/>
                      <a:pt x="13732" y="163530"/>
                    </a:cubicBezTo>
                    <a:cubicBezTo>
                      <a:pt x="6866" y="163530"/>
                      <a:pt x="0" y="158498"/>
                      <a:pt x="0" y="150951"/>
                    </a:cubicBezTo>
                    <a:lnTo>
                      <a:pt x="0" y="11321"/>
                    </a:lnTo>
                    <a:cubicBezTo>
                      <a:pt x="0" y="5032"/>
                      <a:pt x="6866" y="0"/>
                      <a:pt x="137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370">
                <a:extLst>
                  <a:ext uri="{FF2B5EF4-FFF2-40B4-BE49-F238E27FC236}">
                    <a16:creationId xmlns:a16="http://schemas.microsoft.com/office/drawing/2014/main" id="{C4170574-FD1F-EE4B-AB3E-E77E881C39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8817" y="11172633"/>
                <a:ext cx="2186188" cy="428450"/>
              </a:xfrm>
              <a:custGeom>
                <a:avLst/>
                <a:gdLst>
                  <a:gd name="T0" fmla="*/ 1638 w 1756"/>
                  <a:gd name="T1" fmla="*/ 85 h 342"/>
                  <a:gd name="T2" fmla="*/ 1638 w 1756"/>
                  <a:gd name="T3" fmla="*/ 85 h 342"/>
                  <a:gd name="T4" fmla="*/ 877 w 1756"/>
                  <a:gd name="T5" fmla="*/ 171 h 342"/>
                  <a:gd name="T6" fmla="*/ 877 w 1756"/>
                  <a:gd name="T7" fmla="*/ 171 h 342"/>
                  <a:gd name="T8" fmla="*/ 118 w 1756"/>
                  <a:gd name="T9" fmla="*/ 88 h 342"/>
                  <a:gd name="T10" fmla="*/ 118 w 1756"/>
                  <a:gd name="T11" fmla="*/ 88 h 342"/>
                  <a:gd name="T12" fmla="*/ 0 w 1756"/>
                  <a:gd name="T13" fmla="*/ 3 h 342"/>
                  <a:gd name="T14" fmla="*/ 0 w 1756"/>
                  <a:gd name="T15" fmla="*/ 173 h 342"/>
                  <a:gd name="T16" fmla="*/ 0 w 1756"/>
                  <a:gd name="T17" fmla="*/ 173 h 342"/>
                  <a:gd name="T18" fmla="*/ 878 w 1756"/>
                  <a:gd name="T19" fmla="*/ 341 h 342"/>
                  <a:gd name="T20" fmla="*/ 878 w 1756"/>
                  <a:gd name="T21" fmla="*/ 341 h 342"/>
                  <a:gd name="T22" fmla="*/ 1755 w 1756"/>
                  <a:gd name="T23" fmla="*/ 170 h 342"/>
                  <a:gd name="T24" fmla="*/ 1754 w 1756"/>
                  <a:gd name="T25" fmla="*/ 0 h 342"/>
                  <a:gd name="T26" fmla="*/ 1754 w 1756"/>
                  <a:gd name="T27" fmla="*/ 0 h 342"/>
                  <a:gd name="T28" fmla="*/ 1638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2" y="171"/>
                      <a:pt x="877" y="171"/>
                    </a:cubicBezTo>
                    <a:lnTo>
                      <a:pt x="877" y="171"/>
                    </a:lnTo>
                    <a:cubicBezTo>
                      <a:pt x="553" y="172"/>
                      <a:pt x="269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0" y="173"/>
                    </a:lnTo>
                    <a:lnTo>
                      <a:pt x="0" y="173"/>
                    </a:lnTo>
                    <a:cubicBezTo>
                      <a:pt x="0" y="266"/>
                      <a:pt x="394" y="341"/>
                      <a:pt x="878" y="341"/>
                    </a:cubicBezTo>
                    <a:lnTo>
                      <a:pt x="878" y="341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4" y="0"/>
                    </a:lnTo>
                    <a:lnTo>
                      <a:pt x="1754" y="0"/>
                    </a:lnTo>
                    <a:cubicBezTo>
                      <a:pt x="1755" y="31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371">
                <a:extLst>
                  <a:ext uri="{FF2B5EF4-FFF2-40B4-BE49-F238E27FC236}">
                    <a16:creationId xmlns:a16="http://schemas.microsoft.com/office/drawing/2014/main" id="{80F756B0-D235-6544-BF05-C8A1003DAA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8817" y="11172633"/>
                <a:ext cx="2186188" cy="428450"/>
              </a:xfrm>
              <a:custGeom>
                <a:avLst/>
                <a:gdLst>
                  <a:gd name="T0" fmla="*/ 1638 w 1756"/>
                  <a:gd name="T1" fmla="*/ 85 h 342"/>
                  <a:gd name="T2" fmla="*/ 1638 w 1756"/>
                  <a:gd name="T3" fmla="*/ 85 h 342"/>
                  <a:gd name="T4" fmla="*/ 877 w 1756"/>
                  <a:gd name="T5" fmla="*/ 171 h 342"/>
                  <a:gd name="T6" fmla="*/ 877 w 1756"/>
                  <a:gd name="T7" fmla="*/ 171 h 342"/>
                  <a:gd name="T8" fmla="*/ 118 w 1756"/>
                  <a:gd name="T9" fmla="*/ 88 h 342"/>
                  <a:gd name="T10" fmla="*/ 118 w 1756"/>
                  <a:gd name="T11" fmla="*/ 88 h 342"/>
                  <a:gd name="T12" fmla="*/ 0 w 1756"/>
                  <a:gd name="T13" fmla="*/ 3 h 342"/>
                  <a:gd name="T14" fmla="*/ 0 w 1756"/>
                  <a:gd name="T15" fmla="*/ 173 h 342"/>
                  <a:gd name="T16" fmla="*/ 0 w 1756"/>
                  <a:gd name="T17" fmla="*/ 173 h 342"/>
                  <a:gd name="T18" fmla="*/ 878 w 1756"/>
                  <a:gd name="T19" fmla="*/ 341 h 342"/>
                  <a:gd name="T20" fmla="*/ 878 w 1756"/>
                  <a:gd name="T21" fmla="*/ 341 h 342"/>
                  <a:gd name="T22" fmla="*/ 1755 w 1756"/>
                  <a:gd name="T23" fmla="*/ 170 h 342"/>
                  <a:gd name="T24" fmla="*/ 1754 w 1756"/>
                  <a:gd name="T25" fmla="*/ 0 h 342"/>
                  <a:gd name="T26" fmla="*/ 1754 w 1756"/>
                  <a:gd name="T27" fmla="*/ 0 h 342"/>
                  <a:gd name="T28" fmla="*/ 1638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8" y="85"/>
                    </a:moveTo>
                    <a:lnTo>
                      <a:pt x="1638" y="85"/>
                    </a:lnTo>
                    <a:cubicBezTo>
                      <a:pt x="1486" y="136"/>
                      <a:pt x="1202" y="171"/>
                      <a:pt x="877" y="171"/>
                    </a:cubicBezTo>
                    <a:lnTo>
                      <a:pt x="877" y="171"/>
                    </a:lnTo>
                    <a:cubicBezTo>
                      <a:pt x="553" y="172"/>
                      <a:pt x="269" y="138"/>
                      <a:pt x="118" y="88"/>
                    </a:cubicBezTo>
                    <a:lnTo>
                      <a:pt x="118" y="88"/>
                    </a:lnTo>
                    <a:cubicBezTo>
                      <a:pt x="43" y="63"/>
                      <a:pt x="0" y="34"/>
                      <a:pt x="0" y="3"/>
                    </a:cubicBezTo>
                    <a:lnTo>
                      <a:pt x="0" y="173"/>
                    </a:lnTo>
                    <a:lnTo>
                      <a:pt x="0" y="173"/>
                    </a:lnTo>
                    <a:cubicBezTo>
                      <a:pt x="0" y="266"/>
                      <a:pt x="394" y="341"/>
                      <a:pt x="878" y="341"/>
                    </a:cubicBezTo>
                    <a:lnTo>
                      <a:pt x="878" y="341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4" y="0"/>
                    </a:lnTo>
                    <a:lnTo>
                      <a:pt x="1754" y="0"/>
                    </a:lnTo>
                    <a:cubicBezTo>
                      <a:pt x="1755" y="31"/>
                      <a:pt x="1712" y="60"/>
                      <a:pt x="1638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372">
                <a:extLst>
                  <a:ext uri="{FF2B5EF4-FFF2-40B4-BE49-F238E27FC236}">
                    <a16:creationId xmlns:a16="http://schemas.microsoft.com/office/drawing/2014/main" id="{C8E8C3AA-AF3F-B549-AF13-116298F320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8817" y="10963900"/>
                <a:ext cx="2186188" cy="422957"/>
              </a:xfrm>
              <a:custGeom>
                <a:avLst/>
                <a:gdLst>
                  <a:gd name="T0" fmla="*/ 877 w 1756"/>
                  <a:gd name="T1" fmla="*/ 0 h 341"/>
                  <a:gd name="T2" fmla="*/ 877 w 1756"/>
                  <a:gd name="T3" fmla="*/ 0 h 341"/>
                  <a:gd name="T4" fmla="*/ 0 w 1756"/>
                  <a:gd name="T5" fmla="*/ 171 h 341"/>
                  <a:gd name="T6" fmla="*/ 0 w 1756"/>
                  <a:gd name="T7" fmla="*/ 171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7 w 1756"/>
                  <a:gd name="T13" fmla="*/ 339 h 341"/>
                  <a:gd name="T14" fmla="*/ 877 w 1756"/>
                  <a:gd name="T15" fmla="*/ 339 h 341"/>
                  <a:gd name="T16" fmla="*/ 1638 w 1756"/>
                  <a:gd name="T17" fmla="*/ 253 h 341"/>
                  <a:gd name="T18" fmla="*/ 1638 w 1756"/>
                  <a:gd name="T19" fmla="*/ 253 h 341"/>
                  <a:gd name="T20" fmla="*/ 1754 w 1756"/>
                  <a:gd name="T21" fmla="*/ 168 h 341"/>
                  <a:gd name="T22" fmla="*/ 1754 w 1756"/>
                  <a:gd name="T23" fmla="*/ 168 h 341"/>
                  <a:gd name="T24" fmla="*/ 877 w 1756"/>
                  <a:gd name="T2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7" y="0"/>
                    </a:moveTo>
                    <a:lnTo>
                      <a:pt x="877" y="0"/>
                    </a:lnTo>
                    <a:cubicBezTo>
                      <a:pt x="393" y="1"/>
                      <a:pt x="0" y="78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3" y="231"/>
                      <a:pt x="118" y="256"/>
                    </a:cubicBezTo>
                    <a:lnTo>
                      <a:pt x="118" y="256"/>
                    </a:lnTo>
                    <a:cubicBezTo>
                      <a:pt x="269" y="306"/>
                      <a:pt x="553" y="340"/>
                      <a:pt x="877" y="339"/>
                    </a:cubicBezTo>
                    <a:lnTo>
                      <a:pt x="877" y="339"/>
                    </a:lnTo>
                    <a:cubicBezTo>
                      <a:pt x="1202" y="339"/>
                      <a:pt x="1486" y="304"/>
                      <a:pt x="1638" y="253"/>
                    </a:cubicBezTo>
                    <a:lnTo>
                      <a:pt x="1638" y="253"/>
                    </a:lnTo>
                    <a:cubicBezTo>
                      <a:pt x="1712" y="228"/>
                      <a:pt x="1755" y="199"/>
                      <a:pt x="1754" y="168"/>
                    </a:cubicBezTo>
                    <a:lnTo>
                      <a:pt x="1754" y="168"/>
                    </a:lnTo>
                    <a:cubicBezTo>
                      <a:pt x="1754" y="75"/>
                      <a:pt x="1362" y="0"/>
                      <a:pt x="87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373">
                <a:extLst>
                  <a:ext uri="{FF2B5EF4-FFF2-40B4-BE49-F238E27FC236}">
                    <a16:creationId xmlns:a16="http://schemas.microsoft.com/office/drawing/2014/main" id="{0F26F713-98C1-0B49-B17A-7B79ECAD9D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7549" y="11079253"/>
                <a:ext cx="999714" cy="197746"/>
              </a:xfrm>
              <a:custGeom>
                <a:avLst/>
                <a:gdLst>
                  <a:gd name="T0" fmla="*/ 79 w 801"/>
                  <a:gd name="T1" fmla="*/ 104 h 159"/>
                  <a:gd name="T2" fmla="*/ 92 w 801"/>
                  <a:gd name="T3" fmla="*/ 115 h 159"/>
                  <a:gd name="T4" fmla="*/ 108 w 801"/>
                  <a:gd name="T5" fmla="*/ 124 h 159"/>
                  <a:gd name="T6" fmla="*/ 128 w 801"/>
                  <a:gd name="T7" fmla="*/ 134 h 159"/>
                  <a:gd name="T8" fmla="*/ 177 w 801"/>
                  <a:gd name="T9" fmla="*/ 147 h 159"/>
                  <a:gd name="T10" fmla="*/ 205 w 801"/>
                  <a:gd name="T11" fmla="*/ 152 h 159"/>
                  <a:gd name="T12" fmla="*/ 266 w 801"/>
                  <a:gd name="T13" fmla="*/ 157 h 159"/>
                  <a:gd name="T14" fmla="*/ 306 w 801"/>
                  <a:gd name="T15" fmla="*/ 155 h 159"/>
                  <a:gd name="T16" fmla="*/ 378 w 801"/>
                  <a:gd name="T17" fmla="*/ 143 h 159"/>
                  <a:gd name="T18" fmla="*/ 407 w 801"/>
                  <a:gd name="T19" fmla="*/ 134 h 159"/>
                  <a:gd name="T20" fmla="*/ 451 w 801"/>
                  <a:gd name="T21" fmla="*/ 109 h 159"/>
                  <a:gd name="T22" fmla="*/ 467 w 801"/>
                  <a:gd name="T23" fmla="*/ 79 h 159"/>
                  <a:gd name="T24" fmla="*/ 472 w 801"/>
                  <a:gd name="T25" fmla="*/ 69 h 159"/>
                  <a:gd name="T26" fmla="*/ 486 w 801"/>
                  <a:gd name="T27" fmla="*/ 61 h 159"/>
                  <a:gd name="T28" fmla="*/ 507 w 801"/>
                  <a:gd name="T29" fmla="*/ 55 h 159"/>
                  <a:gd name="T30" fmla="*/ 533 w 801"/>
                  <a:gd name="T31" fmla="*/ 53 h 159"/>
                  <a:gd name="T32" fmla="*/ 595 w 801"/>
                  <a:gd name="T33" fmla="*/ 69 h 159"/>
                  <a:gd name="T34" fmla="*/ 600 w 801"/>
                  <a:gd name="T35" fmla="*/ 80 h 159"/>
                  <a:gd name="T36" fmla="*/ 595 w 801"/>
                  <a:gd name="T37" fmla="*/ 90 h 159"/>
                  <a:gd name="T38" fmla="*/ 581 w 801"/>
                  <a:gd name="T39" fmla="*/ 98 h 159"/>
                  <a:gd name="T40" fmla="*/ 533 w 801"/>
                  <a:gd name="T41" fmla="*/ 105 h 159"/>
                  <a:gd name="T42" fmla="*/ 533 w 801"/>
                  <a:gd name="T43" fmla="*/ 158 h 159"/>
                  <a:gd name="T44" fmla="*/ 565 w 801"/>
                  <a:gd name="T45" fmla="*/ 157 h 159"/>
                  <a:gd name="T46" fmla="*/ 594 w 801"/>
                  <a:gd name="T47" fmla="*/ 154 h 159"/>
                  <a:gd name="T48" fmla="*/ 623 w 801"/>
                  <a:gd name="T49" fmla="*/ 150 h 159"/>
                  <a:gd name="T50" fmla="*/ 648 w 801"/>
                  <a:gd name="T51" fmla="*/ 144 h 159"/>
                  <a:gd name="T52" fmla="*/ 672 w 801"/>
                  <a:gd name="T53" fmla="*/ 136 h 159"/>
                  <a:gd name="T54" fmla="*/ 692 w 801"/>
                  <a:gd name="T55" fmla="*/ 127 h 159"/>
                  <a:gd name="T56" fmla="*/ 708 w 801"/>
                  <a:gd name="T57" fmla="*/ 118 h 159"/>
                  <a:gd name="T58" fmla="*/ 800 w 801"/>
                  <a:gd name="T59" fmla="*/ 106 h 159"/>
                  <a:gd name="T60" fmla="*/ 721 w 801"/>
                  <a:gd name="T61" fmla="*/ 54 h 159"/>
                  <a:gd name="T62" fmla="*/ 565 w 801"/>
                  <a:gd name="T63" fmla="*/ 2 h 159"/>
                  <a:gd name="T64" fmla="*/ 534 w 801"/>
                  <a:gd name="T65" fmla="*/ 1 h 159"/>
                  <a:gd name="T66" fmla="*/ 494 w 801"/>
                  <a:gd name="T67" fmla="*/ 2 h 159"/>
                  <a:gd name="T68" fmla="*/ 456 w 801"/>
                  <a:gd name="T69" fmla="*/ 7 h 159"/>
                  <a:gd name="T70" fmla="*/ 422 w 801"/>
                  <a:gd name="T71" fmla="*/ 14 h 159"/>
                  <a:gd name="T72" fmla="*/ 393 w 801"/>
                  <a:gd name="T73" fmla="*/ 24 h 159"/>
                  <a:gd name="T74" fmla="*/ 368 w 801"/>
                  <a:gd name="T75" fmla="*/ 35 h 159"/>
                  <a:gd name="T76" fmla="*/ 349 w 801"/>
                  <a:gd name="T77" fmla="*/ 48 h 159"/>
                  <a:gd name="T78" fmla="*/ 338 w 801"/>
                  <a:gd name="T79" fmla="*/ 63 h 159"/>
                  <a:gd name="T80" fmla="*/ 334 w 801"/>
                  <a:gd name="T81" fmla="*/ 78 h 159"/>
                  <a:gd name="T82" fmla="*/ 329 w 801"/>
                  <a:gd name="T83" fmla="*/ 89 h 159"/>
                  <a:gd name="T84" fmla="*/ 314 w 801"/>
                  <a:gd name="T85" fmla="*/ 97 h 159"/>
                  <a:gd name="T86" fmla="*/ 293 w 801"/>
                  <a:gd name="T87" fmla="*/ 102 h 159"/>
                  <a:gd name="T88" fmla="*/ 267 w 801"/>
                  <a:gd name="T89" fmla="*/ 104 h 159"/>
                  <a:gd name="T90" fmla="*/ 240 w 801"/>
                  <a:gd name="T91" fmla="*/ 102 h 159"/>
                  <a:gd name="T92" fmla="*/ 219 w 801"/>
                  <a:gd name="T93" fmla="*/ 97 h 159"/>
                  <a:gd name="T94" fmla="*/ 205 w 801"/>
                  <a:gd name="T95" fmla="*/ 88 h 159"/>
                  <a:gd name="T96" fmla="*/ 200 w 801"/>
                  <a:gd name="T97" fmla="*/ 78 h 159"/>
                  <a:gd name="T98" fmla="*/ 267 w 801"/>
                  <a:gd name="T99" fmla="*/ 52 h 159"/>
                  <a:gd name="T100" fmla="*/ 267 w 801"/>
                  <a:gd name="T101" fmla="*/ 0 h 159"/>
                  <a:gd name="T102" fmla="*/ 236 w 801"/>
                  <a:gd name="T103" fmla="*/ 0 h 159"/>
                  <a:gd name="T104" fmla="*/ 206 w 801"/>
                  <a:gd name="T105" fmla="*/ 3 h 159"/>
                  <a:gd name="T106" fmla="*/ 0 w 801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79" y="104"/>
                    </a:lnTo>
                    <a:lnTo>
                      <a:pt x="79" y="104"/>
                    </a:lnTo>
                    <a:cubicBezTo>
                      <a:pt x="83" y="107"/>
                      <a:pt x="87" y="111"/>
                      <a:pt x="92" y="115"/>
                    </a:cubicBezTo>
                    <a:lnTo>
                      <a:pt x="92" y="115"/>
                    </a:lnTo>
                    <a:cubicBezTo>
                      <a:pt x="97" y="118"/>
                      <a:pt x="102" y="121"/>
                      <a:pt x="108" y="124"/>
                    </a:cubicBezTo>
                    <a:lnTo>
                      <a:pt x="108" y="124"/>
                    </a:lnTo>
                    <a:cubicBezTo>
                      <a:pt x="114" y="128"/>
                      <a:pt x="121" y="130"/>
                      <a:pt x="128" y="134"/>
                    </a:cubicBezTo>
                    <a:lnTo>
                      <a:pt x="128" y="134"/>
                    </a:lnTo>
                    <a:cubicBezTo>
                      <a:pt x="143" y="139"/>
                      <a:pt x="158" y="144"/>
                      <a:pt x="177" y="147"/>
                    </a:cubicBezTo>
                    <a:lnTo>
                      <a:pt x="177" y="147"/>
                    </a:lnTo>
                    <a:cubicBezTo>
                      <a:pt x="185" y="149"/>
                      <a:pt x="195" y="151"/>
                      <a:pt x="205" y="152"/>
                    </a:cubicBezTo>
                    <a:lnTo>
                      <a:pt x="205" y="152"/>
                    </a:lnTo>
                    <a:cubicBezTo>
                      <a:pt x="224" y="155"/>
                      <a:pt x="245" y="157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4" y="156"/>
                      <a:pt x="306" y="155"/>
                    </a:cubicBezTo>
                    <a:lnTo>
                      <a:pt x="306" y="155"/>
                    </a:lnTo>
                    <a:cubicBezTo>
                      <a:pt x="332" y="153"/>
                      <a:pt x="357" y="149"/>
                      <a:pt x="378" y="143"/>
                    </a:cubicBezTo>
                    <a:lnTo>
                      <a:pt x="378" y="143"/>
                    </a:lnTo>
                    <a:cubicBezTo>
                      <a:pt x="388" y="141"/>
                      <a:pt x="398" y="138"/>
                      <a:pt x="407" y="134"/>
                    </a:cubicBezTo>
                    <a:lnTo>
                      <a:pt x="407" y="134"/>
                    </a:lnTo>
                    <a:cubicBezTo>
                      <a:pt x="426" y="127"/>
                      <a:pt x="440" y="119"/>
                      <a:pt x="451" y="109"/>
                    </a:cubicBezTo>
                    <a:lnTo>
                      <a:pt x="451" y="109"/>
                    </a:lnTo>
                    <a:cubicBezTo>
                      <a:pt x="461" y="100"/>
                      <a:pt x="467" y="89"/>
                      <a:pt x="467" y="79"/>
                    </a:cubicBezTo>
                    <a:lnTo>
                      <a:pt x="467" y="79"/>
                    </a:lnTo>
                    <a:cubicBezTo>
                      <a:pt x="467" y="76"/>
                      <a:pt x="468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3"/>
                      <a:pt x="486" y="61"/>
                    </a:cubicBezTo>
                    <a:lnTo>
                      <a:pt x="486" y="61"/>
                    </a:lnTo>
                    <a:cubicBezTo>
                      <a:pt x="492" y="58"/>
                      <a:pt x="499" y="56"/>
                      <a:pt x="507" y="55"/>
                    </a:cubicBezTo>
                    <a:lnTo>
                      <a:pt x="507" y="55"/>
                    </a:lnTo>
                    <a:cubicBezTo>
                      <a:pt x="515" y="54"/>
                      <a:pt x="524" y="53"/>
                      <a:pt x="533" y="53"/>
                    </a:cubicBezTo>
                    <a:lnTo>
                      <a:pt x="533" y="53"/>
                    </a:lnTo>
                    <a:cubicBezTo>
                      <a:pt x="562" y="53"/>
                      <a:pt x="585" y="59"/>
                      <a:pt x="595" y="69"/>
                    </a:cubicBezTo>
                    <a:lnTo>
                      <a:pt x="595" y="69"/>
                    </a:lnTo>
                    <a:cubicBezTo>
                      <a:pt x="598" y="72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3"/>
                      <a:pt x="598" y="87"/>
                      <a:pt x="595" y="90"/>
                    </a:cubicBezTo>
                    <a:lnTo>
                      <a:pt x="595" y="90"/>
                    </a:lnTo>
                    <a:cubicBezTo>
                      <a:pt x="592" y="93"/>
                      <a:pt x="587" y="96"/>
                      <a:pt x="581" y="98"/>
                    </a:cubicBezTo>
                    <a:lnTo>
                      <a:pt x="581" y="98"/>
                    </a:lnTo>
                    <a:cubicBezTo>
                      <a:pt x="569" y="103"/>
                      <a:pt x="552" y="105"/>
                      <a:pt x="533" y="105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4" y="158"/>
                      <a:pt x="554" y="157"/>
                      <a:pt x="565" y="157"/>
                    </a:cubicBezTo>
                    <a:lnTo>
                      <a:pt x="565" y="157"/>
                    </a:lnTo>
                    <a:cubicBezTo>
                      <a:pt x="575" y="156"/>
                      <a:pt x="585" y="156"/>
                      <a:pt x="594" y="154"/>
                    </a:cubicBezTo>
                    <a:lnTo>
                      <a:pt x="594" y="154"/>
                    </a:lnTo>
                    <a:cubicBezTo>
                      <a:pt x="604" y="153"/>
                      <a:pt x="613" y="151"/>
                      <a:pt x="623" y="150"/>
                    </a:cubicBezTo>
                    <a:lnTo>
                      <a:pt x="623" y="150"/>
                    </a:lnTo>
                    <a:cubicBezTo>
                      <a:pt x="632" y="148"/>
                      <a:pt x="640" y="146"/>
                      <a:pt x="648" y="144"/>
                    </a:cubicBezTo>
                    <a:lnTo>
                      <a:pt x="648" y="144"/>
                    </a:lnTo>
                    <a:cubicBezTo>
                      <a:pt x="657" y="141"/>
                      <a:pt x="664" y="139"/>
                      <a:pt x="672" y="136"/>
                    </a:cubicBezTo>
                    <a:lnTo>
                      <a:pt x="672" y="136"/>
                    </a:lnTo>
                    <a:cubicBezTo>
                      <a:pt x="679" y="134"/>
                      <a:pt x="686" y="130"/>
                      <a:pt x="692" y="127"/>
                    </a:cubicBezTo>
                    <a:lnTo>
                      <a:pt x="692" y="127"/>
                    </a:lnTo>
                    <a:cubicBezTo>
                      <a:pt x="698" y="124"/>
                      <a:pt x="703" y="121"/>
                      <a:pt x="708" y="118"/>
                    </a:cubicBezTo>
                    <a:lnTo>
                      <a:pt x="708" y="118"/>
                    </a:lnTo>
                    <a:cubicBezTo>
                      <a:pt x="713" y="114"/>
                      <a:pt x="717" y="110"/>
                      <a:pt x="720" y="106"/>
                    </a:cubicBezTo>
                    <a:lnTo>
                      <a:pt x="800" y="106"/>
                    </a:lnTo>
                    <a:lnTo>
                      <a:pt x="800" y="55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7" y="27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5" y="1"/>
                      <a:pt x="544" y="1"/>
                      <a:pt x="534" y="1"/>
                    </a:cubicBezTo>
                    <a:lnTo>
                      <a:pt x="534" y="1"/>
                    </a:lnTo>
                    <a:cubicBezTo>
                      <a:pt x="520" y="1"/>
                      <a:pt x="507" y="1"/>
                      <a:pt x="494" y="2"/>
                    </a:cubicBezTo>
                    <a:lnTo>
                      <a:pt x="494" y="2"/>
                    </a:lnTo>
                    <a:cubicBezTo>
                      <a:pt x="481" y="3"/>
                      <a:pt x="468" y="4"/>
                      <a:pt x="456" y="7"/>
                    </a:cubicBezTo>
                    <a:lnTo>
                      <a:pt x="456" y="7"/>
                    </a:lnTo>
                    <a:cubicBezTo>
                      <a:pt x="445" y="9"/>
                      <a:pt x="433" y="11"/>
                      <a:pt x="422" y="14"/>
                    </a:cubicBezTo>
                    <a:lnTo>
                      <a:pt x="422" y="14"/>
                    </a:lnTo>
                    <a:cubicBezTo>
                      <a:pt x="412" y="17"/>
                      <a:pt x="402" y="20"/>
                      <a:pt x="393" y="24"/>
                    </a:cubicBezTo>
                    <a:lnTo>
                      <a:pt x="393" y="24"/>
                    </a:lnTo>
                    <a:cubicBezTo>
                      <a:pt x="383" y="27"/>
                      <a:pt x="376" y="31"/>
                      <a:pt x="368" y="35"/>
                    </a:cubicBezTo>
                    <a:lnTo>
                      <a:pt x="368" y="35"/>
                    </a:lnTo>
                    <a:cubicBezTo>
                      <a:pt x="361" y="39"/>
                      <a:pt x="355" y="43"/>
                      <a:pt x="349" y="48"/>
                    </a:cubicBezTo>
                    <a:lnTo>
                      <a:pt x="349" y="48"/>
                    </a:lnTo>
                    <a:cubicBezTo>
                      <a:pt x="344" y="53"/>
                      <a:pt x="340" y="58"/>
                      <a:pt x="338" y="63"/>
                    </a:cubicBezTo>
                    <a:lnTo>
                      <a:pt x="338" y="63"/>
                    </a:lnTo>
                    <a:cubicBezTo>
                      <a:pt x="335" y="68"/>
                      <a:pt x="334" y="73"/>
                      <a:pt x="334" y="78"/>
                    </a:cubicBezTo>
                    <a:lnTo>
                      <a:pt x="334" y="78"/>
                    </a:lnTo>
                    <a:cubicBezTo>
                      <a:pt x="334" y="82"/>
                      <a:pt x="331" y="86"/>
                      <a:pt x="329" y="89"/>
                    </a:cubicBezTo>
                    <a:lnTo>
                      <a:pt x="329" y="89"/>
                    </a:lnTo>
                    <a:cubicBezTo>
                      <a:pt x="325" y="92"/>
                      <a:pt x="320" y="94"/>
                      <a:pt x="314" y="97"/>
                    </a:cubicBezTo>
                    <a:lnTo>
                      <a:pt x="314" y="97"/>
                    </a:lnTo>
                    <a:cubicBezTo>
                      <a:pt x="308" y="99"/>
                      <a:pt x="301" y="101"/>
                      <a:pt x="293" y="102"/>
                    </a:cubicBezTo>
                    <a:lnTo>
                      <a:pt x="293" y="102"/>
                    </a:lnTo>
                    <a:cubicBezTo>
                      <a:pt x="285" y="104"/>
                      <a:pt x="276" y="104"/>
                      <a:pt x="267" y="104"/>
                    </a:cubicBezTo>
                    <a:lnTo>
                      <a:pt x="267" y="104"/>
                    </a:lnTo>
                    <a:cubicBezTo>
                      <a:pt x="257" y="104"/>
                      <a:pt x="248" y="104"/>
                      <a:pt x="240" y="102"/>
                    </a:cubicBezTo>
                    <a:lnTo>
                      <a:pt x="240" y="102"/>
                    </a:lnTo>
                    <a:cubicBezTo>
                      <a:pt x="232" y="101"/>
                      <a:pt x="225" y="99"/>
                      <a:pt x="219" y="97"/>
                    </a:cubicBezTo>
                    <a:lnTo>
                      <a:pt x="219" y="97"/>
                    </a:lnTo>
                    <a:cubicBezTo>
                      <a:pt x="213" y="94"/>
                      <a:pt x="209" y="91"/>
                      <a:pt x="205" y="88"/>
                    </a:cubicBezTo>
                    <a:lnTo>
                      <a:pt x="205" y="88"/>
                    </a:lnTo>
                    <a:cubicBezTo>
                      <a:pt x="202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9" y="52"/>
                      <a:pt x="267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6" y="0"/>
                      <a:pt x="236" y="0"/>
                    </a:cubicBezTo>
                    <a:lnTo>
                      <a:pt x="236" y="0"/>
                    </a:lnTo>
                    <a:cubicBezTo>
                      <a:pt x="225" y="1"/>
                      <a:pt x="215" y="2"/>
                      <a:pt x="206" y="3"/>
                    </a:cubicBezTo>
                    <a:lnTo>
                      <a:pt x="206" y="3"/>
                    </a:lnTo>
                    <a:cubicBezTo>
                      <a:pt x="147" y="11"/>
                      <a:pt x="100" y="28"/>
                      <a:pt x="80" y="51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A95CDA0A-D31F-CA4E-9D0A-4801B3120D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4731" y="11277001"/>
                <a:ext cx="2058480" cy="300852"/>
              </a:xfrm>
              <a:custGeom>
                <a:avLst/>
                <a:gdLst>
                  <a:gd name="connsiteX0" fmla="*/ 1028556 w 2058480"/>
                  <a:gd name="connsiteY0" fmla="*/ 137322 h 300852"/>
                  <a:gd name="connsiteX1" fmla="*/ 1042288 w 2058480"/>
                  <a:gd name="connsiteY1" fmla="*/ 148643 h 300852"/>
                  <a:gd name="connsiteX2" fmla="*/ 1042288 w 2058480"/>
                  <a:gd name="connsiteY2" fmla="*/ 288273 h 300852"/>
                  <a:gd name="connsiteX3" fmla="*/ 1028556 w 2058480"/>
                  <a:gd name="connsiteY3" fmla="*/ 300852 h 300852"/>
                  <a:gd name="connsiteX4" fmla="*/ 1016197 w 2058480"/>
                  <a:gd name="connsiteY4" fmla="*/ 288273 h 300852"/>
                  <a:gd name="connsiteX5" fmla="*/ 1016197 w 2058480"/>
                  <a:gd name="connsiteY5" fmla="*/ 148643 h 300852"/>
                  <a:gd name="connsiteX6" fmla="*/ 1028556 w 2058480"/>
                  <a:gd name="connsiteY6" fmla="*/ 137322 h 300852"/>
                  <a:gd name="connsiteX7" fmla="*/ 1200207 w 2058480"/>
                  <a:gd name="connsiteY7" fmla="*/ 131830 h 300852"/>
                  <a:gd name="connsiteX8" fmla="*/ 1212567 w 2058480"/>
                  <a:gd name="connsiteY8" fmla="*/ 143151 h 300852"/>
                  <a:gd name="connsiteX9" fmla="*/ 1212567 w 2058480"/>
                  <a:gd name="connsiteY9" fmla="*/ 284039 h 300852"/>
                  <a:gd name="connsiteX10" fmla="*/ 1200207 w 2058480"/>
                  <a:gd name="connsiteY10" fmla="*/ 295360 h 300852"/>
                  <a:gd name="connsiteX11" fmla="*/ 1186474 w 2058480"/>
                  <a:gd name="connsiteY11" fmla="*/ 284039 h 300852"/>
                  <a:gd name="connsiteX12" fmla="*/ 1186474 w 2058480"/>
                  <a:gd name="connsiteY12" fmla="*/ 143151 h 300852"/>
                  <a:gd name="connsiteX13" fmla="*/ 1200207 w 2058480"/>
                  <a:gd name="connsiteY13" fmla="*/ 131830 h 300852"/>
                  <a:gd name="connsiteX14" fmla="*/ 858273 w 2058480"/>
                  <a:gd name="connsiteY14" fmla="*/ 131830 h 300852"/>
                  <a:gd name="connsiteX15" fmla="*/ 872006 w 2058480"/>
                  <a:gd name="connsiteY15" fmla="*/ 143151 h 300852"/>
                  <a:gd name="connsiteX16" fmla="*/ 872006 w 2058480"/>
                  <a:gd name="connsiteY16" fmla="*/ 284039 h 300852"/>
                  <a:gd name="connsiteX17" fmla="*/ 859646 w 2058480"/>
                  <a:gd name="connsiteY17" fmla="*/ 295360 h 300852"/>
                  <a:gd name="connsiteX18" fmla="*/ 845913 w 2058480"/>
                  <a:gd name="connsiteY18" fmla="*/ 284039 h 300852"/>
                  <a:gd name="connsiteX19" fmla="*/ 845913 w 2058480"/>
                  <a:gd name="connsiteY19" fmla="*/ 143151 h 300852"/>
                  <a:gd name="connsiteX20" fmla="*/ 858273 w 2058480"/>
                  <a:gd name="connsiteY20" fmla="*/ 131830 h 300852"/>
                  <a:gd name="connsiteX21" fmla="*/ 1370490 w 2058480"/>
                  <a:gd name="connsiteY21" fmla="*/ 126336 h 300852"/>
                  <a:gd name="connsiteX22" fmla="*/ 1382849 w 2058480"/>
                  <a:gd name="connsiteY22" fmla="*/ 138820 h 300852"/>
                  <a:gd name="connsiteX23" fmla="*/ 1382849 w 2058480"/>
                  <a:gd name="connsiteY23" fmla="*/ 277392 h 300852"/>
                  <a:gd name="connsiteX24" fmla="*/ 1370490 w 2058480"/>
                  <a:gd name="connsiteY24" fmla="*/ 289876 h 300852"/>
                  <a:gd name="connsiteX25" fmla="*/ 1356758 w 2058480"/>
                  <a:gd name="connsiteY25" fmla="*/ 277392 h 300852"/>
                  <a:gd name="connsiteX26" fmla="*/ 1356758 w 2058480"/>
                  <a:gd name="connsiteY26" fmla="*/ 138820 h 300852"/>
                  <a:gd name="connsiteX27" fmla="*/ 1370490 w 2058480"/>
                  <a:gd name="connsiteY27" fmla="*/ 126336 h 300852"/>
                  <a:gd name="connsiteX28" fmla="*/ 688713 w 2058480"/>
                  <a:gd name="connsiteY28" fmla="*/ 126336 h 300852"/>
                  <a:gd name="connsiteX29" fmla="*/ 700483 w 2058480"/>
                  <a:gd name="connsiteY29" fmla="*/ 138915 h 300852"/>
                  <a:gd name="connsiteX30" fmla="*/ 701791 w 2058480"/>
                  <a:gd name="connsiteY30" fmla="*/ 278545 h 300852"/>
                  <a:gd name="connsiteX31" fmla="*/ 688713 w 2058480"/>
                  <a:gd name="connsiteY31" fmla="*/ 289866 h 300852"/>
                  <a:gd name="connsiteX32" fmla="*/ 676943 w 2058480"/>
                  <a:gd name="connsiteY32" fmla="*/ 278545 h 300852"/>
                  <a:gd name="connsiteX33" fmla="*/ 675635 w 2058480"/>
                  <a:gd name="connsiteY33" fmla="*/ 138915 h 300852"/>
                  <a:gd name="connsiteX34" fmla="*/ 688713 w 2058480"/>
                  <a:gd name="connsiteY34" fmla="*/ 126336 h 300852"/>
                  <a:gd name="connsiteX35" fmla="*/ 1534624 w 2058480"/>
                  <a:gd name="connsiteY35" fmla="*/ 115351 h 300852"/>
                  <a:gd name="connsiteX36" fmla="*/ 1546394 w 2058480"/>
                  <a:gd name="connsiteY36" fmla="*/ 127930 h 300852"/>
                  <a:gd name="connsiteX37" fmla="*/ 1547702 w 2058480"/>
                  <a:gd name="connsiteY37" fmla="*/ 266302 h 300852"/>
                  <a:gd name="connsiteX38" fmla="*/ 1534624 w 2058480"/>
                  <a:gd name="connsiteY38" fmla="*/ 278881 h 300852"/>
                  <a:gd name="connsiteX39" fmla="*/ 1522854 w 2058480"/>
                  <a:gd name="connsiteY39" fmla="*/ 266302 h 300852"/>
                  <a:gd name="connsiteX40" fmla="*/ 1521546 w 2058480"/>
                  <a:gd name="connsiteY40" fmla="*/ 127930 h 300852"/>
                  <a:gd name="connsiteX41" fmla="*/ 1534624 w 2058480"/>
                  <a:gd name="connsiteY41" fmla="*/ 115351 h 300852"/>
                  <a:gd name="connsiteX42" fmla="*/ 517711 w 2058480"/>
                  <a:gd name="connsiteY42" fmla="*/ 115351 h 300852"/>
                  <a:gd name="connsiteX43" fmla="*/ 531444 w 2058480"/>
                  <a:gd name="connsiteY43" fmla="*/ 127930 h 300852"/>
                  <a:gd name="connsiteX44" fmla="*/ 531444 w 2058480"/>
                  <a:gd name="connsiteY44" fmla="*/ 266302 h 300852"/>
                  <a:gd name="connsiteX45" fmla="*/ 517711 w 2058480"/>
                  <a:gd name="connsiteY45" fmla="*/ 278881 h 300852"/>
                  <a:gd name="connsiteX46" fmla="*/ 505351 w 2058480"/>
                  <a:gd name="connsiteY46" fmla="*/ 266302 h 300852"/>
                  <a:gd name="connsiteX47" fmla="*/ 505351 w 2058480"/>
                  <a:gd name="connsiteY47" fmla="*/ 127930 h 300852"/>
                  <a:gd name="connsiteX48" fmla="*/ 517711 w 2058480"/>
                  <a:gd name="connsiteY48" fmla="*/ 115351 h 300852"/>
                  <a:gd name="connsiteX49" fmla="*/ 1704903 w 2058480"/>
                  <a:gd name="connsiteY49" fmla="*/ 93378 h 300852"/>
                  <a:gd name="connsiteX50" fmla="*/ 1717982 w 2058480"/>
                  <a:gd name="connsiteY50" fmla="*/ 104699 h 300852"/>
                  <a:gd name="connsiteX51" fmla="*/ 1717982 w 2058480"/>
                  <a:gd name="connsiteY51" fmla="*/ 244329 h 300852"/>
                  <a:gd name="connsiteX52" fmla="*/ 1704903 w 2058480"/>
                  <a:gd name="connsiteY52" fmla="*/ 256908 h 300852"/>
                  <a:gd name="connsiteX53" fmla="*/ 1691824 w 2058480"/>
                  <a:gd name="connsiteY53" fmla="*/ 244329 h 300852"/>
                  <a:gd name="connsiteX54" fmla="*/ 1691824 w 2058480"/>
                  <a:gd name="connsiteY54" fmla="*/ 104699 h 300852"/>
                  <a:gd name="connsiteX55" fmla="*/ 1704903 w 2058480"/>
                  <a:gd name="connsiteY55" fmla="*/ 93378 h 300852"/>
                  <a:gd name="connsiteX56" fmla="*/ 348150 w 2058480"/>
                  <a:gd name="connsiteY56" fmla="*/ 93378 h 300852"/>
                  <a:gd name="connsiteX57" fmla="*/ 359920 w 2058480"/>
                  <a:gd name="connsiteY57" fmla="*/ 104699 h 300852"/>
                  <a:gd name="connsiteX58" fmla="*/ 361228 w 2058480"/>
                  <a:gd name="connsiteY58" fmla="*/ 244329 h 300852"/>
                  <a:gd name="connsiteX59" fmla="*/ 348150 w 2058480"/>
                  <a:gd name="connsiteY59" fmla="*/ 256908 h 300852"/>
                  <a:gd name="connsiteX60" fmla="*/ 335072 w 2058480"/>
                  <a:gd name="connsiteY60" fmla="*/ 244329 h 300852"/>
                  <a:gd name="connsiteX61" fmla="*/ 335072 w 2058480"/>
                  <a:gd name="connsiteY61" fmla="*/ 104699 h 300852"/>
                  <a:gd name="connsiteX62" fmla="*/ 348150 w 2058480"/>
                  <a:gd name="connsiteY62" fmla="*/ 93378 h 300852"/>
                  <a:gd name="connsiteX63" fmla="*/ 180689 w 2058480"/>
                  <a:gd name="connsiteY63" fmla="*/ 60422 h 300852"/>
                  <a:gd name="connsiteX64" fmla="*/ 191097 w 2058480"/>
                  <a:gd name="connsiteY64" fmla="*/ 72906 h 300852"/>
                  <a:gd name="connsiteX65" fmla="*/ 191097 w 2058480"/>
                  <a:gd name="connsiteY65" fmla="*/ 211478 h 300852"/>
                  <a:gd name="connsiteX66" fmla="*/ 180689 w 2058480"/>
                  <a:gd name="connsiteY66" fmla="*/ 223962 h 300852"/>
                  <a:gd name="connsiteX67" fmla="*/ 170282 w 2058480"/>
                  <a:gd name="connsiteY67" fmla="*/ 211478 h 300852"/>
                  <a:gd name="connsiteX68" fmla="*/ 170282 w 2058480"/>
                  <a:gd name="connsiteY68" fmla="*/ 72906 h 300852"/>
                  <a:gd name="connsiteX69" fmla="*/ 180689 w 2058480"/>
                  <a:gd name="connsiteY69" fmla="*/ 60422 h 300852"/>
                  <a:gd name="connsiteX70" fmla="*/ 1875186 w 2058480"/>
                  <a:gd name="connsiteY70" fmla="*/ 54929 h 300852"/>
                  <a:gd name="connsiteX71" fmla="*/ 1886956 w 2058480"/>
                  <a:gd name="connsiteY71" fmla="*/ 65957 h 300852"/>
                  <a:gd name="connsiteX72" fmla="*/ 1888264 w 2058480"/>
                  <a:gd name="connsiteY72" fmla="*/ 201970 h 300852"/>
                  <a:gd name="connsiteX73" fmla="*/ 1875186 w 2058480"/>
                  <a:gd name="connsiteY73" fmla="*/ 212998 h 300852"/>
                  <a:gd name="connsiteX74" fmla="*/ 1863416 w 2058480"/>
                  <a:gd name="connsiteY74" fmla="*/ 201970 h 300852"/>
                  <a:gd name="connsiteX75" fmla="*/ 1862108 w 2058480"/>
                  <a:gd name="connsiteY75" fmla="*/ 65957 h 300852"/>
                  <a:gd name="connsiteX76" fmla="*/ 1875186 w 2058480"/>
                  <a:gd name="connsiteY76" fmla="*/ 54929 h 300852"/>
                  <a:gd name="connsiteX77" fmla="*/ 2046120 w 2058480"/>
                  <a:gd name="connsiteY77" fmla="*/ 0 h 300852"/>
                  <a:gd name="connsiteX78" fmla="*/ 2058480 w 2058480"/>
                  <a:gd name="connsiteY78" fmla="*/ 12579 h 300852"/>
                  <a:gd name="connsiteX79" fmla="*/ 2058480 w 2058480"/>
                  <a:gd name="connsiteY79" fmla="*/ 152209 h 300852"/>
                  <a:gd name="connsiteX80" fmla="*/ 2046120 w 2058480"/>
                  <a:gd name="connsiteY80" fmla="*/ 163530 h 300852"/>
                  <a:gd name="connsiteX81" fmla="*/ 2032387 w 2058480"/>
                  <a:gd name="connsiteY81" fmla="*/ 152209 h 300852"/>
                  <a:gd name="connsiteX82" fmla="*/ 2032387 w 2058480"/>
                  <a:gd name="connsiteY82" fmla="*/ 12579 h 300852"/>
                  <a:gd name="connsiteX83" fmla="*/ 2046120 w 2058480"/>
                  <a:gd name="connsiteY83" fmla="*/ 0 h 300852"/>
                  <a:gd name="connsiteX84" fmla="*/ 13733 w 2058480"/>
                  <a:gd name="connsiteY84" fmla="*/ 0 h 300852"/>
                  <a:gd name="connsiteX85" fmla="*/ 26093 w 2058480"/>
                  <a:gd name="connsiteY85" fmla="*/ 12579 h 300852"/>
                  <a:gd name="connsiteX86" fmla="*/ 26093 w 2058480"/>
                  <a:gd name="connsiteY86" fmla="*/ 152209 h 300852"/>
                  <a:gd name="connsiteX87" fmla="*/ 13733 w 2058480"/>
                  <a:gd name="connsiteY87" fmla="*/ 163530 h 300852"/>
                  <a:gd name="connsiteX88" fmla="*/ 0 w 2058480"/>
                  <a:gd name="connsiteY88" fmla="*/ 152209 h 300852"/>
                  <a:gd name="connsiteX89" fmla="*/ 0 w 2058480"/>
                  <a:gd name="connsiteY89" fmla="*/ 12579 h 300852"/>
                  <a:gd name="connsiteX90" fmla="*/ 13733 w 2058480"/>
                  <a:gd name="connsiteY90" fmla="*/ 0 h 3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480" h="300852">
                    <a:moveTo>
                      <a:pt x="1028556" y="137322"/>
                    </a:moveTo>
                    <a:cubicBezTo>
                      <a:pt x="1036795" y="137322"/>
                      <a:pt x="1042288" y="142354"/>
                      <a:pt x="1042288" y="148643"/>
                    </a:cubicBezTo>
                    <a:lnTo>
                      <a:pt x="1042288" y="288273"/>
                    </a:lnTo>
                    <a:cubicBezTo>
                      <a:pt x="1042288" y="294562"/>
                      <a:pt x="1036795" y="300852"/>
                      <a:pt x="1028556" y="300852"/>
                    </a:cubicBezTo>
                    <a:cubicBezTo>
                      <a:pt x="1021690" y="300852"/>
                      <a:pt x="1016197" y="294562"/>
                      <a:pt x="1016197" y="288273"/>
                    </a:cubicBezTo>
                    <a:lnTo>
                      <a:pt x="1016197" y="148643"/>
                    </a:lnTo>
                    <a:cubicBezTo>
                      <a:pt x="1016197" y="142354"/>
                      <a:pt x="1021690" y="137322"/>
                      <a:pt x="1028556" y="137322"/>
                    </a:cubicBezTo>
                    <a:close/>
                    <a:moveTo>
                      <a:pt x="1200207" y="131830"/>
                    </a:moveTo>
                    <a:cubicBezTo>
                      <a:pt x="1207073" y="131830"/>
                      <a:pt x="1212567" y="136862"/>
                      <a:pt x="1212567" y="143151"/>
                    </a:cubicBezTo>
                    <a:lnTo>
                      <a:pt x="1212567" y="284039"/>
                    </a:lnTo>
                    <a:cubicBezTo>
                      <a:pt x="1212567" y="289070"/>
                      <a:pt x="1207073" y="295360"/>
                      <a:pt x="1200207" y="295360"/>
                    </a:cubicBezTo>
                    <a:cubicBezTo>
                      <a:pt x="1191967" y="295360"/>
                      <a:pt x="1186474" y="289070"/>
                      <a:pt x="1186474" y="284039"/>
                    </a:cubicBezTo>
                    <a:lnTo>
                      <a:pt x="1186474" y="143151"/>
                    </a:lnTo>
                    <a:cubicBezTo>
                      <a:pt x="1186474" y="136862"/>
                      <a:pt x="1191967" y="131830"/>
                      <a:pt x="1200207" y="131830"/>
                    </a:cubicBezTo>
                    <a:close/>
                    <a:moveTo>
                      <a:pt x="858273" y="131830"/>
                    </a:moveTo>
                    <a:cubicBezTo>
                      <a:pt x="865139" y="131830"/>
                      <a:pt x="872006" y="136862"/>
                      <a:pt x="872006" y="143151"/>
                    </a:cubicBezTo>
                    <a:lnTo>
                      <a:pt x="872006" y="284039"/>
                    </a:lnTo>
                    <a:cubicBezTo>
                      <a:pt x="872006" y="290328"/>
                      <a:pt x="865139" y="295360"/>
                      <a:pt x="859646" y="295360"/>
                    </a:cubicBezTo>
                    <a:cubicBezTo>
                      <a:pt x="851406" y="295360"/>
                      <a:pt x="845913" y="290328"/>
                      <a:pt x="845913" y="284039"/>
                    </a:cubicBezTo>
                    <a:lnTo>
                      <a:pt x="845913" y="143151"/>
                    </a:lnTo>
                    <a:cubicBezTo>
                      <a:pt x="845913" y="136862"/>
                      <a:pt x="851406" y="131830"/>
                      <a:pt x="858273" y="131830"/>
                    </a:cubicBezTo>
                    <a:close/>
                    <a:moveTo>
                      <a:pt x="1370490" y="126336"/>
                    </a:moveTo>
                    <a:cubicBezTo>
                      <a:pt x="1377356" y="126336"/>
                      <a:pt x="1382849" y="132578"/>
                      <a:pt x="1382849" y="138820"/>
                    </a:cubicBezTo>
                    <a:lnTo>
                      <a:pt x="1382849" y="277392"/>
                    </a:lnTo>
                    <a:cubicBezTo>
                      <a:pt x="1382849" y="283634"/>
                      <a:pt x="1377356" y="289876"/>
                      <a:pt x="1370490" y="289876"/>
                    </a:cubicBezTo>
                    <a:cubicBezTo>
                      <a:pt x="1363624" y="289876"/>
                      <a:pt x="1356758" y="283634"/>
                      <a:pt x="1356758" y="277392"/>
                    </a:cubicBezTo>
                    <a:lnTo>
                      <a:pt x="1356758" y="138820"/>
                    </a:lnTo>
                    <a:cubicBezTo>
                      <a:pt x="1356758" y="132578"/>
                      <a:pt x="1363624" y="126336"/>
                      <a:pt x="1370490" y="126336"/>
                    </a:cubicBezTo>
                    <a:close/>
                    <a:moveTo>
                      <a:pt x="688713" y="126336"/>
                    </a:moveTo>
                    <a:cubicBezTo>
                      <a:pt x="695252" y="126336"/>
                      <a:pt x="700483" y="132626"/>
                      <a:pt x="700483" y="138915"/>
                    </a:cubicBezTo>
                    <a:lnTo>
                      <a:pt x="701791" y="278545"/>
                    </a:lnTo>
                    <a:cubicBezTo>
                      <a:pt x="701791" y="284834"/>
                      <a:pt x="696560" y="289866"/>
                      <a:pt x="688713" y="289866"/>
                    </a:cubicBezTo>
                    <a:cubicBezTo>
                      <a:pt x="682174" y="289866"/>
                      <a:pt x="676943" y="284834"/>
                      <a:pt x="676943" y="278545"/>
                    </a:cubicBezTo>
                    <a:lnTo>
                      <a:pt x="675635" y="138915"/>
                    </a:lnTo>
                    <a:cubicBezTo>
                      <a:pt x="675635" y="132626"/>
                      <a:pt x="682174" y="126336"/>
                      <a:pt x="688713" y="126336"/>
                    </a:cubicBezTo>
                    <a:close/>
                    <a:moveTo>
                      <a:pt x="1534624" y="115351"/>
                    </a:moveTo>
                    <a:cubicBezTo>
                      <a:pt x="1541163" y="115351"/>
                      <a:pt x="1546394" y="120383"/>
                      <a:pt x="1546394" y="127930"/>
                    </a:cubicBezTo>
                    <a:lnTo>
                      <a:pt x="1547702" y="266302"/>
                    </a:lnTo>
                    <a:cubicBezTo>
                      <a:pt x="1547702" y="273849"/>
                      <a:pt x="1541163" y="278881"/>
                      <a:pt x="1534624" y="278881"/>
                    </a:cubicBezTo>
                    <a:cubicBezTo>
                      <a:pt x="1528085" y="278881"/>
                      <a:pt x="1522854" y="273849"/>
                      <a:pt x="1522854" y="266302"/>
                    </a:cubicBezTo>
                    <a:lnTo>
                      <a:pt x="1521546" y="127930"/>
                    </a:lnTo>
                    <a:cubicBezTo>
                      <a:pt x="1521546" y="120383"/>
                      <a:pt x="1526777" y="115351"/>
                      <a:pt x="1534624" y="115351"/>
                    </a:cubicBezTo>
                    <a:close/>
                    <a:moveTo>
                      <a:pt x="517711" y="115351"/>
                    </a:moveTo>
                    <a:cubicBezTo>
                      <a:pt x="524577" y="115351"/>
                      <a:pt x="531444" y="120383"/>
                      <a:pt x="531444" y="127930"/>
                    </a:cubicBezTo>
                    <a:lnTo>
                      <a:pt x="531444" y="266302"/>
                    </a:lnTo>
                    <a:cubicBezTo>
                      <a:pt x="531444" y="273849"/>
                      <a:pt x="524577" y="278881"/>
                      <a:pt x="517711" y="278881"/>
                    </a:cubicBezTo>
                    <a:cubicBezTo>
                      <a:pt x="510844" y="278881"/>
                      <a:pt x="505351" y="273849"/>
                      <a:pt x="505351" y="266302"/>
                    </a:cubicBezTo>
                    <a:lnTo>
                      <a:pt x="505351" y="127930"/>
                    </a:lnTo>
                    <a:cubicBezTo>
                      <a:pt x="505351" y="120383"/>
                      <a:pt x="510844" y="115351"/>
                      <a:pt x="517711" y="115351"/>
                    </a:cubicBezTo>
                    <a:close/>
                    <a:moveTo>
                      <a:pt x="1704903" y="93378"/>
                    </a:moveTo>
                    <a:cubicBezTo>
                      <a:pt x="1711443" y="93378"/>
                      <a:pt x="1717982" y="98410"/>
                      <a:pt x="1717982" y="104699"/>
                    </a:cubicBezTo>
                    <a:lnTo>
                      <a:pt x="1717982" y="244329"/>
                    </a:lnTo>
                    <a:cubicBezTo>
                      <a:pt x="1717982" y="250618"/>
                      <a:pt x="1711443" y="256908"/>
                      <a:pt x="1704903" y="256908"/>
                    </a:cubicBezTo>
                    <a:cubicBezTo>
                      <a:pt x="1698364" y="256908"/>
                      <a:pt x="1691824" y="250618"/>
                      <a:pt x="1691824" y="244329"/>
                    </a:cubicBezTo>
                    <a:lnTo>
                      <a:pt x="1691824" y="104699"/>
                    </a:lnTo>
                    <a:cubicBezTo>
                      <a:pt x="1691824" y="98410"/>
                      <a:pt x="1698364" y="93378"/>
                      <a:pt x="1704903" y="93378"/>
                    </a:cubicBezTo>
                    <a:close/>
                    <a:moveTo>
                      <a:pt x="348150" y="93378"/>
                    </a:moveTo>
                    <a:cubicBezTo>
                      <a:pt x="354689" y="93378"/>
                      <a:pt x="359920" y="98410"/>
                      <a:pt x="359920" y="104699"/>
                    </a:cubicBezTo>
                    <a:lnTo>
                      <a:pt x="361228" y="244329"/>
                    </a:lnTo>
                    <a:cubicBezTo>
                      <a:pt x="361228" y="250618"/>
                      <a:pt x="355997" y="256908"/>
                      <a:pt x="348150" y="256908"/>
                    </a:cubicBezTo>
                    <a:cubicBezTo>
                      <a:pt x="341611" y="256908"/>
                      <a:pt x="336380" y="250618"/>
                      <a:pt x="335072" y="244329"/>
                    </a:cubicBezTo>
                    <a:lnTo>
                      <a:pt x="335072" y="104699"/>
                    </a:lnTo>
                    <a:cubicBezTo>
                      <a:pt x="335072" y="98410"/>
                      <a:pt x="341611" y="93378"/>
                      <a:pt x="348150" y="93378"/>
                    </a:cubicBezTo>
                    <a:close/>
                    <a:moveTo>
                      <a:pt x="180689" y="60422"/>
                    </a:moveTo>
                    <a:cubicBezTo>
                      <a:pt x="186471" y="60422"/>
                      <a:pt x="191097" y="66664"/>
                      <a:pt x="191097" y="72906"/>
                    </a:cubicBezTo>
                    <a:lnTo>
                      <a:pt x="191097" y="211478"/>
                    </a:lnTo>
                    <a:cubicBezTo>
                      <a:pt x="191097" y="217720"/>
                      <a:pt x="186471" y="223962"/>
                      <a:pt x="180689" y="223962"/>
                    </a:cubicBezTo>
                    <a:cubicBezTo>
                      <a:pt x="174907" y="223962"/>
                      <a:pt x="170282" y="217720"/>
                      <a:pt x="170282" y="211478"/>
                    </a:cubicBezTo>
                    <a:lnTo>
                      <a:pt x="170282" y="72906"/>
                    </a:lnTo>
                    <a:cubicBezTo>
                      <a:pt x="170282" y="66664"/>
                      <a:pt x="174907" y="60422"/>
                      <a:pt x="180689" y="60422"/>
                    </a:cubicBezTo>
                    <a:close/>
                    <a:moveTo>
                      <a:pt x="1875186" y="54929"/>
                    </a:moveTo>
                    <a:cubicBezTo>
                      <a:pt x="1881725" y="54929"/>
                      <a:pt x="1886956" y="59830"/>
                      <a:pt x="1886956" y="65957"/>
                    </a:cubicBezTo>
                    <a:lnTo>
                      <a:pt x="1888264" y="201970"/>
                    </a:lnTo>
                    <a:cubicBezTo>
                      <a:pt x="1888264" y="208096"/>
                      <a:pt x="1883033" y="212998"/>
                      <a:pt x="1875186" y="212998"/>
                    </a:cubicBezTo>
                    <a:cubicBezTo>
                      <a:pt x="1868647" y="212998"/>
                      <a:pt x="1863416" y="208096"/>
                      <a:pt x="1863416" y="201970"/>
                    </a:cubicBezTo>
                    <a:lnTo>
                      <a:pt x="1862108" y="65957"/>
                    </a:lnTo>
                    <a:cubicBezTo>
                      <a:pt x="1862108" y="59830"/>
                      <a:pt x="1868647" y="54929"/>
                      <a:pt x="1875186" y="54929"/>
                    </a:cubicBezTo>
                    <a:close/>
                    <a:moveTo>
                      <a:pt x="2046120" y="0"/>
                    </a:moveTo>
                    <a:cubicBezTo>
                      <a:pt x="2051613" y="0"/>
                      <a:pt x="2058480" y="6290"/>
                      <a:pt x="2058480" y="12579"/>
                    </a:cubicBezTo>
                    <a:lnTo>
                      <a:pt x="2058480" y="152209"/>
                    </a:lnTo>
                    <a:cubicBezTo>
                      <a:pt x="2058480" y="158498"/>
                      <a:pt x="2051613" y="163530"/>
                      <a:pt x="2046120" y="163530"/>
                    </a:cubicBezTo>
                    <a:cubicBezTo>
                      <a:pt x="2037880" y="163530"/>
                      <a:pt x="2032387" y="158498"/>
                      <a:pt x="2032387" y="152209"/>
                    </a:cubicBezTo>
                    <a:lnTo>
                      <a:pt x="2032387" y="12579"/>
                    </a:lnTo>
                    <a:cubicBezTo>
                      <a:pt x="2032387" y="6290"/>
                      <a:pt x="2037880" y="0"/>
                      <a:pt x="2046120" y="0"/>
                    </a:cubicBezTo>
                    <a:close/>
                    <a:moveTo>
                      <a:pt x="13733" y="0"/>
                    </a:moveTo>
                    <a:cubicBezTo>
                      <a:pt x="20599" y="0"/>
                      <a:pt x="26093" y="5032"/>
                      <a:pt x="26093" y="12579"/>
                    </a:cubicBezTo>
                    <a:lnTo>
                      <a:pt x="26093" y="152209"/>
                    </a:lnTo>
                    <a:cubicBezTo>
                      <a:pt x="26093" y="158498"/>
                      <a:pt x="20599" y="163530"/>
                      <a:pt x="13733" y="163530"/>
                    </a:cubicBezTo>
                    <a:cubicBezTo>
                      <a:pt x="5493" y="163530"/>
                      <a:pt x="0" y="158498"/>
                      <a:pt x="0" y="152209"/>
                    </a:cubicBezTo>
                    <a:lnTo>
                      <a:pt x="0" y="12579"/>
                    </a:lnTo>
                    <a:cubicBezTo>
                      <a:pt x="0" y="5032"/>
                      <a:pt x="5493" y="0"/>
                      <a:pt x="13733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387">
                <a:extLst>
                  <a:ext uri="{FF2B5EF4-FFF2-40B4-BE49-F238E27FC236}">
                    <a16:creationId xmlns:a16="http://schemas.microsoft.com/office/drawing/2014/main" id="{12D5EDA2-643E-4B42-9768-21BEEEDB05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0086" y="10969397"/>
                <a:ext cx="2186188" cy="422954"/>
              </a:xfrm>
              <a:custGeom>
                <a:avLst/>
                <a:gdLst>
                  <a:gd name="T0" fmla="*/ 1637 w 1756"/>
                  <a:gd name="T1" fmla="*/ 85 h 341"/>
                  <a:gd name="T2" fmla="*/ 1637 w 1756"/>
                  <a:gd name="T3" fmla="*/ 85 h 341"/>
                  <a:gd name="T4" fmla="*/ 878 w 1756"/>
                  <a:gd name="T5" fmla="*/ 170 h 341"/>
                  <a:gd name="T6" fmla="*/ 878 w 1756"/>
                  <a:gd name="T7" fmla="*/ 170 h 341"/>
                  <a:gd name="T8" fmla="*/ 117 w 1756"/>
                  <a:gd name="T9" fmla="*/ 87 h 341"/>
                  <a:gd name="T10" fmla="*/ 117 w 1756"/>
                  <a:gd name="T11" fmla="*/ 87 h 341"/>
                  <a:gd name="T12" fmla="*/ 0 w 1756"/>
                  <a:gd name="T13" fmla="*/ 2 h 341"/>
                  <a:gd name="T14" fmla="*/ 0 w 1756"/>
                  <a:gd name="T15" fmla="*/ 171 h 341"/>
                  <a:gd name="T16" fmla="*/ 0 w 1756"/>
                  <a:gd name="T17" fmla="*/ 171 h 341"/>
                  <a:gd name="T18" fmla="*/ 878 w 1756"/>
                  <a:gd name="T19" fmla="*/ 340 h 341"/>
                  <a:gd name="T20" fmla="*/ 878 w 1756"/>
                  <a:gd name="T21" fmla="*/ 340 h 341"/>
                  <a:gd name="T22" fmla="*/ 1755 w 1756"/>
                  <a:gd name="T23" fmla="*/ 169 h 341"/>
                  <a:gd name="T24" fmla="*/ 1755 w 1756"/>
                  <a:gd name="T25" fmla="*/ 0 h 341"/>
                  <a:gd name="T26" fmla="*/ 1755 w 1756"/>
                  <a:gd name="T27" fmla="*/ 0 h 341"/>
                  <a:gd name="T28" fmla="*/ 1637 w 1756"/>
                  <a:gd name="T29" fmla="*/ 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1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5"/>
                      <a:pt x="1202" y="170"/>
                      <a:pt x="878" y="170"/>
                    </a:cubicBezTo>
                    <a:lnTo>
                      <a:pt x="878" y="170"/>
                    </a:lnTo>
                    <a:cubicBezTo>
                      <a:pt x="553" y="171"/>
                      <a:pt x="269" y="137"/>
                      <a:pt x="117" y="87"/>
                    </a:cubicBezTo>
                    <a:lnTo>
                      <a:pt x="117" y="87"/>
                    </a:lnTo>
                    <a:cubicBezTo>
                      <a:pt x="43" y="62"/>
                      <a:pt x="0" y="33"/>
                      <a:pt x="0" y="2"/>
                    </a:cubicBezTo>
                    <a:lnTo>
                      <a:pt x="0" y="171"/>
                    </a:lnTo>
                    <a:lnTo>
                      <a:pt x="0" y="171"/>
                    </a:lnTo>
                    <a:cubicBezTo>
                      <a:pt x="0" y="265"/>
                      <a:pt x="393" y="340"/>
                      <a:pt x="878" y="340"/>
                    </a:cubicBezTo>
                    <a:lnTo>
                      <a:pt x="878" y="340"/>
                    </a:lnTo>
                    <a:cubicBezTo>
                      <a:pt x="1362" y="339"/>
                      <a:pt x="1755" y="263"/>
                      <a:pt x="1755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0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388">
                <a:extLst>
                  <a:ext uri="{FF2B5EF4-FFF2-40B4-BE49-F238E27FC236}">
                    <a16:creationId xmlns:a16="http://schemas.microsoft.com/office/drawing/2014/main" id="{A2F03BF0-4C32-634C-BF54-D9DF0F555E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0086" y="10969397"/>
                <a:ext cx="2186188" cy="422954"/>
              </a:xfrm>
              <a:custGeom>
                <a:avLst/>
                <a:gdLst>
                  <a:gd name="T0" fmla="*/ 1637 w 1756"/>
                  <a:gd name="T1" fmla="*/ 85 h 341"/>
                  <a:gd name="T2" fmla="*/ 1637 w 1756"/>
                  <a:gd name="T3" fmla="*/ 85 h 341"/>
                  <a:gd name="T4" fmla="*/ 878 w 1756"/>
                  <a:gd name="T5" fmla="*/ 170 h 341"/>
                  <a:gd name="T6" fmla="*/ 878 w 1756"/>
                  <a:gd name="T7" fmla="*/ 170 h 341"/>
                  <a:gd name="T8" fmla="*/ 117 w 1756"/>
                  <a:gd name="T9" fmla="*/ 87 h 341"/>
                  <a:gd name="T10" fmla="*/ 117 w 1756"/>
                  <a:gd name="T11" fmla="*/ 87 h 341"/>
                  <a:gd name="T12" fmla="*/ 0 w 1756"/>
                  <a:gd name="T13" fmla="*/ 2 h 341"/>
                  <a:gd name="T14" fmla="*/ 0 w 1756"/>
                  <a:gd name="T15" fmla="*/ 171 h 341"/>
                  <a:gd name="T16" fmla="*/ 0 w 1756"/>
                  <a:gd name="T17" fmla="*/ 171 h 341"/>
                  <a:gd name="T18" fmla="*/ 878 w 1756"/>
                  <a:gd name="T19" fmla="*/ 340 h 341"/>
                  <a:gd name="T20" fmla="*/ 878 w 1756"/>
                  <a:gd name="T21" fmla="*/ 340 h 341"/>
                  <a:gd name="T22" fmla="*/ 1755 w 1756"/>
                  <a:gd name="T23" fmla="*/ 169 h 341"/>
                  <a:gd name="T24" fmla="*/ 1755 w 1756"/>
                  <a:gd name="T25" fmla="*/ 0 h 341"/>
                  <a:gd name="T26" fmla="*/ 1755 w 1756"/>
                  <a:gd name="T27" fmla="*/ 0 h 341"/>
                  <a:gd name="T28" fmla="*/ 1637 w 1756"/>
                  <a:gd name="T29" fmla="*/ 85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1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5"/>
                      <a:pt x="1202" y="170"/>
                      <a:pt x="878" y="170"/>
                    </a:cubicBezTo>
                    <a:lnTo>
                      <a:pt x="878" y="170"/>
                    </a:lnTo>
                    <a:cubicBezTo>
                      <a:pt x="553" y="171"/>
                      <a:pt x="269" y="137"/>
                      <a:pt x="117" y="87"/>
                    </a:cubicBezTo>
                    <a:lnTo>
                      <a:pt x="117" y="87"/>
                    </a:lnTo>
                    <a:cubicBezTo>
                      <a:pt x="43" y="62"/>
                      <a:pt x="0" y="33"/>
                      <a:pt x="0" y="2"/>
                    </a:cubicBezTo>
                    <a:lnTo>
                      <a:pt x="0" y="171"/>
                    </a:lnTo>
                    <a:lnTo>
                      <a:pt x="0" y="171"/>
                    </a:lnTo>
                    <a:cubicBezTo>
                      <a:pt x="0" y="265"/>
                      <a:pt x="393" y="340"/>
                      <a:pt x="878" y="340"/>
                    </a:cubicBezTo>
                    <a:lnTo>
                      <a:pt x="878" y="340"/>
                    </a:lnTo>
                    <a:cubicBezTo>
                      <a:pt x="1362" y="339"/>
                      <a:pt x="1755" y="263"/>
                      <a:pt x="1755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0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389">
                <a:extLst>
                  <a:ext uri="{FF2B5EF4-FFF2-40B4-BE49-F238E27FC236}">
                    <a16:creationId xmlns:a16="http://schemas.microsoft.com/office/drawing/2014/main" id="{801CA3F5-D91F-0A4E-94A2-8E04B06AA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0086" y="10760666"/>
                <a:ext cx="2186188" cy="422954"/>
              </a:xfrm>
              <a:custGeom>
                <a:avLst/>
                <a:gdLst>
                  <a:gd name="T0" fmla="*/ 877 w 1756"/>
                  <a:gd name="T1" fmla="*/ 0 h 341"/>
                  <a:gd name="T2" fmla="*/ 877 w 1756"/>
                  <a:gd name="T3" fmla="*/ 0 h 341"/>
                  <a:gd name="T4" fmla="*/ 0 w 1756"/>
                  <a:gd name="T5" fmla="*/ 171 h 341"/>
                  <a:gd name="T6" fmla="*/ 0 w 1756"/>
                  <a:gd name="T7" fmla="*/ 171 h 341"/>
                  <a:gd name="T8" fmla="*/ 117 w 1756"/>
                  <a:gd name="T9" fmla="*/ 256 h 341"/>
                  <a:gd name="T10" fmla="*/ 117 w 1756"/>
                  <a:gd name="T11" fmla="*/ 256 h 341"/>
                  <a:gd name="T12" fmla="*/ 878 w 1756"/>
                  <a:gd name="T13" fmla="*/ 339 h 341"/>
                  <a:gd name="T14" fmla="*/ 878 w 1756"/>
                  <a:gd name="T15" fmla="*/ 339 h 341"/>
                  <a:gd name="T16" fmla="*/ 1637 w 1756"/>
                  <a:gd name="T17" fmla="*/ 254 h 341"/>
                  <a:gd name="T18" fmla="*/ 1637 w 1756"/>
                  <a:gd name="T19" fmla="*/ 254 h 341"/>
                  <a:gd name="T20" fmla="*/ 1755 w 1756"/>
                  <a:gd name="T21" fmla="*/ 169 h 341"/>
                  <a:gd name="T22" fmla="*/ 1755 w 1756"/>
                  <a:gd name="T23" fmla="*/ 169 h 341"/>
                  <a:gd name="T24" fmla="*/ 877 w 1756"/>
                  <a:gd name="T25" fmla="*/ 0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7" y="0"/>
                    </a:moveTo>
                    <a:lnTo>
                      <a:pt x="877" y="0"/>
                    </a:lnTo>
                    <a:cubicBezTo>
                      <a:pt x="393" y="1"/>
                      <a:pt x="0" y="78"/>
                      <a:pt x="0" y="171"/>
                    </a:cubicBezTo>
                    <a:lnTo>
                      <a:pt x="0" y="171"/>
                    </a:lnTo>
                    <a:cubicBezTo>
                      <a:pt x="0" y="202"/>
                      <a:pt x="43" y="231"/>
                      <a:pt x="117" y="256"/>
                    </a:cubicBezTo>
                    <a:lnTo>
                      <a:pt x="117" y="256"/>
                    </a:lnTo>
                    <a:cubicBezTo>
                      <a:pt x="269" y="306"/>
                      <a:pt x="553" y="340"/>
                      <a:pt x="878" y="339"/>
                    </a:cubicBezTo>
                    <a:lnTo>
                      <a:pt x="878" y="339"/>
                    </a:lnTo>
                    <a:cubicBezTo>
                      <a:pt x="1202" y="339"/>
                      <a:pt x="1486" y="304"/>
                      <a:pt x="1637" y="254"/>
                    </a:cubicBezTo>
                    <a:lnTo>
                      <a:pt x="1637" y="254"/>
                    </a:lnTo>
                    <a:cubicBezTo>
                      <a:pt x="1712" y="229"/>
                      <a:pt x="1755" y="199"/>
                      <a:pt x="1755" y="169"/>
                    </a:cubicBezTo>
                    <a:lnTo>
                      <a:pt x="1755" y="169"/>
                    </a:lnTo>
                    <a:cubicBezTo>
                      <a:pt x="1754" y="75"/>
                      <a:pt x="1361" y="0"/>
                      <a:pt x="877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390">
                <a:extLst>
                  <a:ext uri="{FF2B5EF4-FFF2-40B4-BE49-F238E27FC236}">
                    <a16:creationId xmlns:a16="http://schemas.microsoft.com/office/drawing/2014/main" id="{2EA1656B-74D7-E949-9738-DEDCE81A49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28814" y="10876013"/>
                <a:ext cx="999714" cy="197746"/>
              </a:xfrm>
              <a:custGeom>
                <a:avLst/>
                <a:gdLst>
                  <a:gd name="T0" fmla="*/ 79 w 801"/>
                  <a:gd name="T1" fmla="*/ 103 h 159"/>
                  <a:gd name="T2" fmla="*/ 91 w 801"/>
                  <a:gd name="T3" fmla="*/ 114 h 159"/>
                  <a:gd name="T4" fmla="*/ 108 w 801"/>
                  <a:gd name="T5" fmla="*/ 125 h 159"/>
                  <a:gd name="T6" fmla="*/ 127 w 801"/>
                  <a:gd name="T7" fmla="*/ 134 h 159"/>
                  <a:gd name="T8" fmla="*/ 176 w 801"/>
                  <a:gd name="T9" fmla="*/ 148 h 159"/>
                  <a:gd name="T10" fmla="*/ 205 w 801"/>
                  <a:gd name="T11" fmla="*/ 153 h 159"/>
                  <a:gd name="T12" fmla="*/ 266 w 801"/>
                  <a:gd name="T13" fmla="*/ 157 h 159"/>
                  <a:gd name="T14" fmla="*/ 306 w 801"/>
                  <a:gd name="T15" fmla="*/ 155 h 159"/>
                  <a:gd name="T16" fmla="*/ 378 w 801"/>
                  <a:gd name="T17" fmla="*/ 144 h 159"/>
                  <a:gd name="T18" fmla="*/ 407 w 801"/>
                  <a:gd name="T19" fmla="*/ 134 h 159"/>
                  <a:gd name="T20" fmla="*/ 450 w 801"/>
                  <a:gd name="T21" fmla="*/ 110 h 159"/>
                  <a:gd name="T22" fmla="*/ 466 w 801"/>
                  <a:gd name="T23" fmla="*/ 80 h 159"/>
                  <a:gd name="T24" fmla="*/ 472 w 801"/>
                  <a:gd name="T25" fmla="*/ 69 h 159"/>
                  <a:gd name="T26" fmla="*/ 486 w 801"/>
                  <a:gd name="T27" fmla="*/ 61 h 159"/>
                  <a:gd name="T28" fmla="*/ 506 w 801"/>
                  <a:gd name="T29" fmla="*/ 55 h 159"/>
                  <a:gd name="T30" fmla="*/ 533 w 801"/>
                  <a:gd name="T31" fmla="*/ 53 h 159"/>
                  <a:gd name="T32" fmla="*/ 595 w 801"/>
                  <a:gd name="T33" fmla="*/ 70 h 159"/>
                  <a:gd name="T34" fmla="*/ 600 w 801"/>
                  <a:gd name="T35" fmla="*/ 80 h 159"/>
                  <a:gd name="T36" fmla="*/ 595 w 801"/>
                  <a:gd name="T37" fmla="*/ 91 h 159"/>
                  <a:gd name="T38" fmla="*/ 581 w 801"/>
                  <a:gd name="T39" fmla="*/ 98 h 159"/>
                  <a:gd name="T40" fmla="*/ 533 w 801"/>
                  <a:gd name="T41" fmla="*/ 106 h 159"/>
                  <a:gd name="T42" fmla="*/ 533 w 801"/>
                  <a:gd name="T43" fmla="*/ 158 h 159"/>
                  <a:gd name="T44" fmla="*/ 564 w 801"/>
                  <a:gd name="T45" fmla="*/ 157 h 159"/>
                  <a:gd name="T46" fmla="*/ 594 w 801"/>
                  <a:gd name="T47" fmla="*/ 155 h 159"/>
                  <a:gd name="T48" fmla="*/ 622 w 801"/>
                  <a:gd name="T49" fmla="*/ 150 h 159"/>
                  <a:gd name="T50" fmla="*/ 648 w 801"/>
                  <a:gd name="T51" fmla="*/ 144 h 159"/>
                  <a:gd name="T52" fmla="*/ 671 w 801"/>
                  <a:gd name="T53" fmla="*/ 136 h 159"/>
                  <a:gd name="T54" fmla="*/ 691 w 801"/>
                  <a:gd name="T55" fmla="*/ 127 h 159"/>
                  <a:gd name="T56" fmla="*/ 708 w 801"/>
                  <a:gd name="T57" fmla="*/ 117 h 159"/>
                  <a:gd name="T58" fmla="*/ 799 w 801"/>
                  <a:gd name="T59" fmla="*/ 107 h 159"/>
                  <a:gd name="T60" fmla="*/ 721 w 801"/>
                  <a:gd name="T61" fmla="*/ 54 h 159"/>
                  <a:gd name="T62" fmla="*/ 565 w 801"/>
                  <a:gd name="T63" fmla="*/ 2 h 159"/>
                  <a:gd name="T64" fmla="*/ 534 w 801"/>
                  <a:gd name="T65" fmla="*/ 1 h 159"/>
                  <a:gd name="T66" fmla="*/ 493 w 801"/>
                  <a:gd name="T67" fmla="*/ 2 h 159"/>
                  <a:gd name="T68" fmla="*/ 456 w 801"/>
                  <a:gd name="T69" fmla="*/ 7 h 159"/>
                  <a:gd name="T70" fmla="*/ 422 w 801"/>
                  <a:gd name="T71" fmla="*/ 14 h 159"/>
                  <a:gd name="T72" fmla="*/ 392 w 801"/>
                  <a:gd name="T73" fmla="*/ 24 h 159"/>
                  <a:gd name="T74" fmla="*/ 368 w 801"/>
                  <a:gd name="T75" fmla="*/ 35 h 159"/>
                  <a:gd name="T76" fmla="*/ 349 w 801"/>
                  <a:gd name="T77" fmla="*/ 48 h 159"/>
                  <a:gd name="T78" fmla="*/ 337 w 801"/>
                  <a:gd name="T79" fmla="*/ 63 h 159"/>
                  <a:gd name="T80" fmla="*/ 333 w 801"/>
                  <a:gd name="T81" fmla="*/ 79 h 159"/>
                  <a:gd name="T82" fmla="*/ 328 w 801"/>
                  <a:gd name="T83" fmla="*/ 89 h 159"/>
                  <a:gd name="T84" fmla="*/ 314 w 801"/>
                  <a:gd name="T85" fmla="*/ 97 h 159"/>
                  <a:gd name="T86" fmla="*/ 293 w 801"/>
                  <a:gd name="T87" fmla="*/ 103 h 159"/>
                  <a:gd name="T88" fmla="*/ 266 w 801"/>
                  <a:gd name="T89" fmla="*/ 105 h 159"/>
                  <a:gd name="T90" fmla="*/ 240 w 801"/>
                  <a:gd name="T91" fmla="*/ 102 h 159"/>
                  <a:gd name="T92" fmla="*/ 218 w 801"/>
                  <a:gd name="T93" fmla="*/ 97 h 159"/>
                  <a:gd name="T94" fmla="*/ 205 w 801"/>
                  <a:gd name="T95" fmla="*/ 89 h 159"/>
                  <a:gd name="T96" fmla="*/ 200 w 801"/>
                  <a:gd name="T97" fmla="*/ 78 h 159"/>
                  <a:gd name="T98" fmla="*/ 266 w 801"/>
                  <a:gd name="T99" fmla="*/ 52 h 159"/>
                  <a:gd name="T100" fmla="*/ 267 w 801"/>
                  <a:gd name="T101" fmla="*/ 0 h 159"/>
                  <a:gd name="T102" fmla="*/ 235 w 801"/>
                  <a:gd name="T103" fmla="*/ 1 h 159"/>
                  <a:gd name="T104" fmla="*/ 205 w 801"/>
                  <a:gd name="T105" fmla="*/ 4 h 159"/>
                  <a:gd name="T106" fmla="*/ 0 w 801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79" y="103"/>
                    </a:lnTo>
                    <a:lnTo>
                      <a:pt x="79" y="103"/>
                    </a:lnTo>
                    <a:cubicBezTo>
                      <a:pt x="82" y="108"/>
                      <a:pt x="86" y="111"/>
                      <a:pt x="91" y="114"/>
                    </a:cubicBezTo>
                    <a:lnTo>
                      <a:pt x="91" y="114"/>
                    </a:lnTo>
                    <a:cubicBezTo>
                      <a:pt x="96" y="118"/>
                      <a:pt x="102" y="122"/>
                      <a:pt x="108" y="125"/>
                    </a:cubicBezTo>
                    <a:lnTo>
                      <a:pt x="108" y="125"/>
                    </a:lnTo>
                    <a:cubicBezTo>
                      <a:pt x="114" y="128"/>
                      <a:pt x="121" y="131"/>
                      <a:pt x="127" y="134"/>
                    </a:cubicBezTo>
                    <a:lnTo>
                      <a:pt x="127" y="134"/>
                    </a:lnTo>
                    <a:cubicBezTo>
                      <a:pt x="142" y="139"/>
                      <a:pt x="159" y="144"/>
                      <a:pt x="176" y="148"/>
                    </a:cubicBezTo>
                    <a:lnTo>
                      <a:pt x="176" y="148"/>
                    </a:lnTo>
                    <a:cubicBezTo>
                      <a:pt x="185" y="150"/>
                      <a:pt x="195" y="151"/>
                      <a:pt x="205" y="153"/>
                    </a:cubicBezTo>
                    <a:lnTo>
                      <a:pt x="205" y="153"/>
                    </a:lnTo>
                    <a:cubicBezTo>
                      <a:pt x="224" y="155"/>
                      <a:pt x="244" y="157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3" y="157"/>
                      <a:pt x="306" y="155"/>
                    </a:cubicBezTo>
                    <a:lnTo>
                      <a:pt x="306" y="155"/>
                    </a:lnTo>
                    <a:cubicBezTo>
                      <a:pt x="332" y="154"/>
                      <a:pt x="356" y="149"/>
                      <a:pt x="378" y="144"/>
                    </a:cubicBezTo>
                    <a:lnTo>
                      <a:pt x="378" y="144"/>
                    </a:lnTo>
                    <a:cubicBezTo>
                      <a:pt x="388" y="141"/>
                      <a:pt x="398" y="138"/>
                      <a:pt x="407" y="134"/>
                    </a:cubicBezTo>
                    <a:lnTo>
                      <a:pt x="407" y="134"/>
                    </a:lnTo>
                    <a:cubicBezTo>
                      <a:pt x="425" y="127"/>
                      <a:pt x="440" y="119"/>
                      <a:pt x="450" y="110"/>
                    </a:cubicBezTo>
                    <a:lnTo>
                      <a:pt x="450" y="110"/>
                    </a:lnTo>
                    <a:cubicBezTo>
                      <a:pt x="461" y="100"/>
                      <a:pt x="466" y="90"/>
                      <a:pt x="466" y="80"/>
                    </a:cubicBezTo>
                    <a:lnTo>
                      <a:pt x="466" y="80"/>
                    </a:lnTo>
                    <a:cubicBezTo>
                      <a:pt x="466" y="75"/>
                      <a:pt x="468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3"/>
                      <a:pt x="486" y="61"/>
                    </a:cubicBezTo>
                    <a:lnTo>
                      <a:pt x="486" y="61"/>
                    </a:lnTo>
                    <a:cubicBezTo>
                      <a:pt x="491" y="58"/>
                      <a:pt x="499" y="56"/>
                      <a:pt x="506" y="55"/>
                    </a:cubicBezTo>
                    <a:lnTo>
                      <a:pt x="506" y="55"/>
                    </a:lnTo>
                    <a:cubicBezTo>
                      <a:pt x="515" y="54"/>
                      <a:pt x="524" y="53"/>
                      <a:pt x="533" y="53"/>
                    </a:cubicBezTo>
                    <a:lnTo>
                      <a:pt x="533" y="53"/>
                    </a:lnTo>
                    <a:cubicBezTo>
                      <a:pt x="562" y="54"/>
                      <a:pt x="585" y="60"/>
                      <a:pt x="595" y="70"/>
                    </a:cubicBezTo>
                    <a:lnTo>
                      <a:pt x="595" y="70"/>
                    </a:lnTo>
                    <a:cubicBezTo>
                      <a:pt x="598" y="73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4"/>
                      <a:pt x="598" y="87"/>
                      <a:pt x="595" y="91"/>
                    </a:cubicBezTo>
                    <a:lnTo>
                      <a:pt x="595" y="91"/>
                    </a:lnTo>
                    <a:cubicBezTo>
                      <a:pt x="592" y="94"/>
                      <a:pt x="587" y="96"/>
                      <a:pt x="581" y="98"/>
                    </a:cubicBezTo>
                    <a:lnTo>
                      <a:pt x="581" y="98"/>
                    </a:lnTo>
                    <a:cubicBezTo>
                      <a:pt x="568" y="103"/>
                      <a:pt x="552" y="106"/>
                      <a:pt x="533" y="106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3" y="158"/>
                      <a:pt x="554" y="158"/>
                      <a:pt x="564" y="157"/>
                    </a:cubicBezTo>
                    <a:lnTo>
                      <a:pt x="564" y="157"/>
                    </a:lnTo>
                    <a:cubicBezTo>
                      <a:pt x="574" y="157"/>
                      <a:pt x="585" y="156"/>
                      <a:pt x="594" y="155"/>
                    </a:cubicBezTo>
                    <a:lnTo>
                      <a:pt x="594" y="155"/>
                    </a:lnTo>
                    <a:cubicBezTo>
                      <a:pt x="604" y="154"/>
                      <a:pt x="614" y="152"/>
                      <a:pt x="622" y="150"/>
                    </a:cubicBezTo>
                    <a:lnTo>
                      <a:pt x="622" y="150"/>
                    </a:lnTo>
                    <a:cubicBezTo>
                      <a:pt x="631" y="148"/>
                      <a:pt x="640" y="146"/>
                      <a:pt x="648" y="144"/>
                    </a:cubicBezTo>
                    <a:lnTo>
                      <a:pt x="648" y="144"/>
                    </a:lnTo>
                    <a:cubicBezTo>
                      <a:pt x="656" y="141"/>
                      <a:pt x="664" y="139"/>
                      <a:pt x="671" y="136"/>
                    </a:cubicBezTo>
                    <a:lnTo>
                      <a:pt x="671" y="136"/>
                    </a:lnTo>
                    <a:cubicBezTo>
                      <a:pt x="678" y="133"/>
                      <a:pt x="685" y="131"/>
                      <a:pt x="691" y="127"/>
                    </a:cubicBezTo>
                    <a:lnTo>
                      <a:pt x="691" y="127"/>
                    </a:lnTo>
                    <a:cubicBezTo>
                      <a:pt x="697" y="124"/>
                      <a:pt x="703" y="121"/>
                      <a:pt x="708" y="117"/>
                    </a:cubicBezTo>
                    <a:lnTo>
                      <a:pt x="708" y="117"/>
                    </a:lnTo>
                    <a:cubicBezTo>
                      <a:pt x="713" y="114"/>
                      <a:pt x="717" y="110"/>
                      <a:pt x="720" y="106"/>
                    </a:cubicBezTo>
                    <a:lnTo>
                      <a:pt x="799" y="107"/>
                    </a:lnTo>
                    <a:lnTo>
                      <a:pt x="800" y="54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6" y="28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5" y="1"/>
                      <a:pt x="544" y="1"/>
                      <a:pt x="534" y="1"/>
                    </a:cubicBezTo>
                    <a:lnTo>
                      <a:pt x="534" y="1"/>
                    </a:lnTo>
                    <a:cubicBezTo>
                      <a:pt x="520" y="1"/>
                      <a:pt x="506" y="1"/>
                      <a:pt x="493" y="2"/>
                    </a:cubicBezTo>
                    <a:lnTo>
                      <a:pt x="493" y="2"/>
                    </a:lnTo>
                    <a:cubicBezTo>
                      <a:pt x="480" y="4"/>
                      <a:pt x="468" y="5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1"/>
                      <a:pt x="422" y="14"/>
                    </a:cubicBezTo>
                    <a:lnTo>
                      <a:pt x="422" y="14"/>
                    </a:lnTo>
                    <a:cubicBezTo>
                      <a:pt x="411" y="17"/>
                      <a:pt x="401" y="20"/>
                      <a:pt x="392" y="24"/>
                    </a:cubicBezTo>
                    <a:lnTo>
                      <a:pt x="392" y="24"/>
                    </a:lnTo>
                    <a:cubicBezTo>
                      <a:pt x="383" y="27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1" y="39"/>
                      <a:pt x="354" y="43"/>
                      <a:pt x="349" y="48"/>
                    </a:cubicBezTo>
                    <a:lnTo>
                      <a:pt x="349" y="48"/>
                    </a:lnTo>
                    <a:cubicBezTo>
                      <a:pt x="344" y="53"/>
                      <a:pt x="340" y="58"/>
                      <a:pt x="337" y="63"/>
                    </a:cubicBezTo>
                    <a:lnTo>
                      <a:pt x="337" y="63"/>
                    </a:lnTo>
                    <a:cubicBezTo>
                      <a:pt x="335" y="68"/>
                      <a:pt x="333" y="74"/>
                      <a:pt x="333" y="79"/>
                    </a:cubicBezTo>
                    <a:lnTo>
                      <a:pt x="333" y="79"/>
                    </a:lnTo>
                    <a:cubicBezTo>
                      <a:pt x="333" y="82"/>
                      <a:pt x="331" y="86"/>
                      <a:pt x="328" y="89"/>
                    </a:cubicBezTo>
                    <a:lnTo>
                      <a:pt x="328" y="89"/>
                    </a:lnTo>
                    <a:cubicBezTo>
                      <a:pt x="324" y="92"/>
                      <a:pt x="320" y="95"/>
                      <a:pt x="314" y="97"/>
                    </a:cubicBezTo>
                    <a:lnTo>
                      <a:pt x="314" y="97"/>
                    </a:lnTo>
                    <a:cubicBezTo>
                      <a:pt x="308" y="100"/>
                      <a:pt x="300" y="102"/>
                      <a:pt x="293" y="103"/>
                    </a:cubicBezTo>
                    <a:lnTo>
                      <a:pt x="293" y="103"/>
                    </a:lnTo>
                    <a:cubicBezTo>
                      <a:pt x="285" y="104"/>
                      <a:pt x="276" y="105"/>
                      <a:pt x="266" y="105"/>
                    </a:cubicBezTo>
                    <a:lnTo>
                      <a:pt x="266" y="105"/>
                    </a:lnTo>
                    <a:cubicBezTo>
                      <a:pt x="257" y="105"/>
                      <a:pt x="248" y="104"/>
                      <a:pt x="240" y="102"/>
                    </a:cubicBezTo>
                    <a:lnTo>
                      <a:pt x="240" y="102"/>
                    </a:lnTo>
                    <a:cubicBezTo>
                      <a:pt x="232" y="101"/>
                      <a:pt x="225" y="99"/>
                      <a:pt x="218" y="97"/>
                    </a:cubicBezTo>
                    <a:lnTo>
                      <a:pt x="218" y="97"/>
                    </a:lnTo>
                    <a:cubicBezTo>
                      <a:pt x="213" y="94"/>
                      <a:pt x="208" y="92"/>
                      <a:pt x="205" y="89"/>
                    </a:cubicBezTo>
                    <a:lnTo>
                      <a:pt x="205" y="89"/>
                    </a:lnTo>
                    <a:cubicBezTo>
                      <a:pt x="201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8" y="52"/>
                      <a:pt x="266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6" y="0"/>
                      <a:pt x="235" y="1"/>
                    </a:cubicBezTo>
                    <a:lnTo>
                      <a:pt x="235" y="1"/>
                    </a:lnTo>
                    <a:cubicBezTo>
                      <a:pt x="225" y="1"/>
                      <a:pt x="215" y="2"/>
                      <a:pt x="205" y="4"/>
                    </a:cubicBezTo>
                    <a:lnTo>
                      <a:pt x="205" y="4"/>
                    </a:lnTo>
                    <a:cubicBezTo>
                      <a:pt x="147" y="11"/>
                      <a:pt x="101" y="29"/>
                      <a:pt x="79" y="51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D3FDEFA5-9024-694B-9C8B-8D3013E1F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6002" y="11068270"/>
                <a:ext cx="2058541" cy="300851"/>
              </a:xfrm>
              <a:custGeom>
                <a:avLst/>
                <a:gdLst>
                  <a:gd name="connsiteX0" fmla="*/ 1028549 w 2058541"/>
                  <a:gd name="connsiteY0" fmla="*/ 137321 h 300851"/>
                  <a:gd name="connsiteX1" fmla="*/ 1042282 w 2058541"/>
                  <a:gd name="connsiteY1" fmla="*/ 149900 h 300851"/>
                  <a:gd name="connsiteX2" fmla="*/ 1042282 w 2058541"/>
                  <a:gd name="connsiteY2" fmla="*/ 289530 h 300851"/>
                  <a:gd name="connsiteX3" fmla="*/ 1029922 w 2058541"/>
                  <a:gd name="connsiteY3" fmla="*/ 300851 h 300851"/>
                  <a:gd name="connsiteX4" fmla="*/ 1016189 w 2058541"/>
                  <a:gd name="connsiteY4" fmla="*/ 289530 h 300851"/>
                  <a:gd name="connsiteX5" fmla="*/ 1016189 w 2058541"/>
                  <a:gd name="connsiteY5" fmla="*/ 149900 h 300851"/>
                  <a:gd name="connsiteX6" fmla="*/ 1028549 w 2058541"/>
                  <a:gd name="connsiteY6" fmla="*/ 137321 h 300851"/>
                  <a:gd name="connsiteX7" fmla="*/ 858989 w 2058541"/>
                  <a:gd name="connsiteY7" fmla="*/ 137321 h 300851"/>
                  <a:gd name="connsiteX8" fmla="*/ 870759 w 2058541"/>
                  <a:gd name="connsiteY8" fmla="*/ 149900 h 300851"/>
                  <a:gd name="connsiteX9" fmla="*/ 870759 w 2058541"/>
                  <a:gd name="connsiteY9" fmla="*/ 288272 h 300851"/>
                  <a:gd name="connsiteX10" fmla="*/ 858989 w 2058541"/>
                  <a:gd name="connsiteY10" fmla="*/ 300851 h 300851"/>
                  <a:gd name="connsiteX11" fmla="*/ 845911 w 2058541"/>
                  <a:gd name="connsiteY11" fmla="*/ 288272 h 300851"/>
                  <a:gd name="connsiteX12" fmla="*/ 845911 w 2058541"/>
                  <a:gd name="connsiteY12" fmla="*/ 149900 h 300851"/>
                  <a:gd name="connsiteX13" fmla="*/ 858989 w 2058541"/>
                  <a:gd name="connsiteY13" fmla="*/ 137321 h 300851"/>
                  <a:gd name="connsiteX14" fmla="*/ 1369112 w 2058541"/>
                  <a:gd name="connsiteY14" fmla="*/ 131830 h 300851"/>
                  <a:gd name="connsiteX15" fmla="*/ 1382845 w 2058541"/>
                  <a:gd name="connsiteY15" fmla="*/ 143151 h 300851"/>
                  <a:gd name="connsiteX16" fmla="*/ 1382845 w 2058541"/>
                  <a:gd name="connsiteY16" fmla="*/ 282781 h 300851"/>
                  <a:gd name="connsiteX17" fmla="*/ 1370485 w 2058541"/>
                  <a:gd name="connsiteY17" fmla="*/ 295360 h 300851"/>
                  <a:gd name="connsiteX18" fmla="*/ 1356752 w 2058541"/>
                  <a:gd name="connsiteY18" fmla="*/ 282781 h 300851"/>
                  <a:gd name="connsiteX19" fmla="*/ 1356752 w 2058541"/>
                  <a:gd name="connsiteY19" fmla="*/ 143151 h 300851"/>
                  <a:gd name="connsiteX20" fmla="*/ 1369112 w 2058541"/>
                  <a:gd name="connsiteY20" fmla="*/ 131830 h 300851"/>
                  <a:gd name="connsiteX21" fmla="*/ 1198833 w 2058541"/>
                  <a:gd name="connsiteY21" fmla="*/ 131830 h 300851"/>
                  <a:gd name="connsiteX22" fmla="*/ 1212565 w 2058541"/>
                  <a:gd name="connsiteY22" fmla="*/ 144409 h 300851"/>
                  <a:gd name="connsiteX23" fmla="*/ 1212565 w 2058541"/>
                  <a:gd name="connsiteY23" fmla="*/ 284039 h 300851"/>
                  <a:gd name="connsiteX24" fmla="*/ 1198833 w 2058541"/>
                  <a:gd name="connsiteY24" fmla="*/ 295360 h 300851"/>
                  <a:gd name="connsiteX25" fmla="*/ 1186474 w 2058541"/>
                  <a:gd name="connsiteY25" fmla="*/ 284039 h 300851"/>
                  <a:gd name="connsiteX26" fmla="*/ 1186474 w 2058541"/>
                  <a:gd name="connsiteY26" fmla="*/ 144409 h 300851"/>
                  <a:gd name="connsiteX27" fmla="*/ 1198833 w 2058541"/>
                  <a:gd name="connsiteY27" fmla="*/ 131830 h 300851"/>
                  <a:gd name="connsiteX28" fmla="*/ 687987 w 2058541"/>
                  <a:gd name="connsiteY28" fmla="*/ 131830 h 300851"/>
                  <a:gd name="connsiteX29" fmla="*/ 701720 w 2058541"/>
                  <a:gd name="connsiteY29" fmla="*/ 144314 h 300851"/>
                  <a:gd name="connsiteX30" fmla="*/ 701720 w 2058541"/>
                  <a:gd name="connsiteY30" fmla="*/ 282886 h 300851"/>
                  <a:gd name="connsiteX31" fmla="*/ 687987 w 2058541"/>
                  <a:gd name="connsiteY31" fmla="*/ 295370 h 300851"/>
                  <a:gd name="connsiteX32" fmla="*/ 675627 w 2058541"/>
                  <a:gd name="connsiteY32" fmla="*/ 282886 h 300851"/>
                  <a:gd name="connsiteX33" fmla="*/ 675627 w 2058541"/>
                  <a:gd name="connsiteY33" fmla="*/ 144314 h 300851"/>
                  <a:gd name="connsiteX34" fmla="*/ 687987 w 2058541"/>
                  <a:gd name="connsiteY34" fmla="*/ 131830 h 300851"/>
                  <a:gd name="connsiteX35" fmla="*/ 1540768 w 2058541"/>
                  <a:gd name="connsiteY35" fmla="*/ 115350 h 300851"/>
                  <a:gd name="connsiteX36" fmla="*/ 1553127 w 2058541"/>
                  <a:gd name="connsiteY36" fmla="*/ 126671 h 300851"/>
                  <a:gd name="connsiteX37" fmla="*/ 1553127 w 2058541"/>
                  <a:gd name="connsiteY37" fmla="*/ 267559 h 300851"/>
                  <a:gd name="connsiteX38" fmla="*/ 1540768 w 2058541"/>
                  <a:gd name="connsiteY38" fmla="*/ 278880 h 300851"/>
                  <a:gd name="connsiteX39" fmla="*/ 1527036 w 2058541"/>
                  <a:gd name="connsiteY39" fmla="*/ 267559 h 300851"/>
                  <a:gd name="connsiteX40" fmla="*/ 1527036 w 2058541"/>
                  <a:gd name="connsiteY40" fmla="*/ 126671 h 300851"/>
                  <a:gd name="connsiteX41" fmla="*/ 1540768 w 2058541"/>
                  <a:gd name="connsiteY41" fmla="*/ 115350 h 300851"/>
                  <a:gd name="connsiteX42" fmla="*/ 519080 w 2058541"/>
                  <a:gd name="connsiteY42" fmla="*/ 115350 h 300851"/>
                  <a:gd name="connsiteX43" fmla="*/ 531439 w 2058541"/>
                  <a:gd name="connsiteY43" fmla="*/ 126586 h 300851"/>
                  <a:gd name="connsiteX44" fmla="*/ 531439 w 2058541"/>
                  <a:gd name="connsiteY44" fmla="*/ 266406 h 300851"/>
                  <a:gd name="connsiteX45" fmla="*/ 519080 w 2058541"/>
                  <a:gd name="connsiteY45" fmla="*/ 278890 h 300851"/>
                  <a:gd name="connsiteX46" fmla="*/ 505348 w 2058541"/>
                  <a:gd name="connsiteY46" fmla="*/ 266406 h 300851"/>
                  <a:gd name="connsiteX47" fmla="*/ 505348 w 2058541"/>
                  <a:gd name="connsiteY47" fmla="*/ 126586 h 300851"/>
                  <a:gd name="connsiteX48" fmla="*/ 519080 w 2058541"/>
                  <a:gd name="connsiteY48" fmla="*/ 115350 h 300851"/>
                  <a:gd name="connsiteX49" fmla="*/ 348799 w 2058541"/>
                  <a:gd name="connsiteY49" fmla="*/ 98872 h 300851"/>
                  <a:gd name="connsiteX50" fmla="*/ 361159 w 2058541"/>
                  <a:gd name="connsiteY50" fmla="*/ 111451 h 300851"/>
                  <a:gd name="connsiteX51" fmla="*/ 361159 w 2058541"/>
                  <a:gd name="connsiteY51" fmla="*/ 249823 h 300851"/>
                  <a:gd name="connsiteX52" fmla="*/ 348799 w 2058541"/>
                  <a:gd name="connsiteY52" fmla="*/ 262402 h 300851"/>
                  <a:gd name="connsiteX53" fmla="*/ 335066 w 2058541"/>
                  <a:gd name="connsiteY53" fmla="*/ 249823 h 300851"/>
                  <a:gd name="connsiteX54" fmla="*/ 335066 w 2058541"/>
                  <a:gd name="connsiteY54" fmla="*/ 111451 h 300851"/>
                  <a:gd name="connsiteX55" fmla="*/ 348799 w 2058541"/>
                  <a:gd name="connsiteY55" fmla="*/ 98872 h 300851"/>
                  <a:gd name="connsiteX56" fmla="*/ 1705556 w 2058541"/>
                  <a:gd name="connsiteY56" fmla="*/ 93378 h 300851"/>
                  <a:gd name="connsiteX57" fmla="*/ 1717915 w 2058541"/>
                  <a:gd name="connsiteY57" fmla="*/ 105957 h 300851"/>
                  <a:gd name="connsiteX58" fmla="*/ 1717915 w 2058541"/>
                  <a:gd name="connsiteY58" fmla="*/ 244329 h 300851"/>
                  <a:gd name="connsiteX59" fmla="*/ 1705556 w 2058541"/>
                  <a:gd name="connsiteY59" fmla="*/ 256908 h 300851"/>
                  <a:gd name="connsiteX60" fmla="*/ 1691824 w 2058541"/>
                  <a:gd name="connsiteY60" fmla="*/ 244329 h 300851"/>
                  <a:gd name="connsiteX61" fmla="*/ 1691824 w 2058541"/>
                  <a:gd name="connsiteY61" fmla="*/ 105957 h 300851"/>
                  <a:gd name="connsiteX62" fmla="*/ 1705556 w 2058541"/>
                  <a:gd name="connsiteY62" fmla="*/ 93378 h 300851"/>
                  <a:gd name="connsiteX63" fmla="*/ 182638 w 2058541"/>
                  <a:gd name="connsiteY63" fmla="*/ 65914 h 300851"/>
                  <a:gd name="connsiteX64" fmla="*/ 196371 w 2058541"/>
                  <a:gd name="connsiteY64" fmla="*/ 76942 h 300851"/>
                  <a:gd name="connsiteX65" fmla="*/ 196371 w 2058541"/>
                  <a:gd name="connsiteY65" fmla="*/ 212955 h 300851"/>
                  <a:gd name="connsiteX66" fmla="*/ 184011 w 2058541"/>
                  <a:gd name="connsiteY66" fmla="*/ 223983 h 300851"/>
                  <a:gd name="connsiteX67" fmla="*/ 170278 w 2058541"/>
                  <a:gd name="connsiteY67" fmla="*/ 212955 h 300851"/>
                  <a:gd name="connsiteX68" fmla="*/ 170278 w 2058541"/>
                  <a:gd name="connsiteY68" fmla="*/ 76942 h 300851"/>
                  <a:gd name="connsiteX69" fmla="*/ 182638 w 2058541"/>
                  <a:gd name="connsiteY69" fmla="*/ 65914 h 300851"/>
                  <a:gd name="connsiteX70" fmla="*/ 1874462 w 2058541"/>
                  <a:gd name="connsiteY70" fmla="*/ 54930 h 300851"/>
                  <a:gd name="connsiteX71" fmla="*/ 1888195 w 2058541"/>
                  <a:gd name="connsiteY71" fmla="*/ 67414 h 300851"/>
                  <a:gd name="connsiteX72" fmla="*/ 1888195 w 2058541"/>
                  <a:gd name="connsiteY72" fmla="*/ 205986 h 300851"/>
                  <a:gd name="connsiteX73" fmla="*/ 1874462 w 2058541"/>
                  <a:gd name="connsiteY73" fmla="*/ 218470 h 300851"/>
                  <a:gd name="connsiteX74" fmla="*/ 1862102 w 2058541"/>
                  <a:gd name="connsiteY74" fmla="*/ 205986 h 300851"/>
                  <a:gd name="connsiteX75" fmla="*/ 1862102 w 2058541"/>
                  <a:gd name="connsiteY75" fmla="*/ 67414 h 300851"/>
                  <a:gd name="connsiteX76" fmla="*/ 1874462 w 2058541"/>
                  <a:gd name="connsiteY76" fmla="*/ 54930 h 300851"/>
                  <a:gd name="connsiteX77" fmla="*/ 12359 w 2058541"/>
                  <a:gd name="connsiteY77" fmla="*/ 5491 h 300851"/>
                  <a:gd name="connsiteX78" fmla="*/ 26091 w 2058541"/>
                  <a:gd name="connsiteY78" fmla="*/ 18070 h 300851"/>
                  <a:gd name="connsiteX79" fmla="*/ 26091 w 2058541"/>
                  <a:gd name="connsiteY79" fmla="*/ 157700 h 300851"/>
                  <a:gd name="connsiteX80" fmla="*/ 12359 w 2058541"/>
                  <a:gd name="connsiteY80" fmla="*/ 169021 h 300851"/>
                  <a:gd name="connsiteX81" fmla="*/ 0 w 2058541"/>
                  <a:gd name="connsiteY81" fmla="*/ 157700 h 300851"/>
                  <a:gd name="connsiteX82" fmla="*/ 0 w 2058541"/>
                  <a:gd name="connsiteY82" fmla="*/ 18070 h 300851"/>
                  <a:gd name="connsiteX83" fmla="*/ 12359 w 2058541"/>
                  <a:gd name="connsiteY83" fmla="*/ 5491 h 300851"/>
                  <a:gd name="connsiteX84" fmla="*/ 2045463 w 2058541"/>
                  <a:gd name="connsiteY84" fmla="*/ 0 h 300851"/>
                  <a:gd name="connsiteX85" fmla="*/ 2057233 w 2058541"/>
                  <a:gd name="connsiteY85" fmla="*/ 12484 h 300851"/>
                  <a:gd name="connsiteX86" fmla="*/ 2058541 w 2058541"/>
                  <a:gd name="connsiteY86" fmla="*/ 152304 h 300851"/>
                  <a:gd name="connsiteX87" fmla="*/ 2045463 w 2058541"/>
                  <a:gd name="connsiteY87" fmla="*/ 163540 h 300851"/>
                  <a:gd name="connsiteX88" fmla="*/ 2033693 w 2058541"/>
                  <a:gd name="connsiteY88" fmla="*/ 152304 h 300851"/>
                  <a:gd name="connsiteX89" fmla="*/ 2032385 w 2058541"/>
                  <a:gd name="connsiteY89" fmla="*/ 12484 h 300851"/>
                  <a:gd name="connsiteX90" fmla="*/ 2045463 w 2058541"/>
                  <a:gd name="connsiteY90" fmla="*/ 0 h 300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541" h="300851">
                    <a:moveTo>
                      <a:pt x="1028549" y="137321"/>
                    </a:moveTo>
                    <a:cubicBezTo>
                      <a:pt x="1035415" y="137321"/>
                      <a:pt x="1042282" y="142353"/>
                      <a:pt x="1042282" y="149900"/>
                    </a:cubicBezTo>
                    <a:lnTo>
                      <a:pt x="1042282" y="289530"/>
                    </a:lnTo>
                    <a:cubicBezTo>
                      <a:pt x="1042282" y="295819"/>
                      <a:pt x="1035415" y="300851"/>
                      <a:pt x="1029922" y="300851"/>
                    </a:cubicBezTo>
                    <a:cubicBezTo>
                      <a:pt x="1021682" y="300851"/>
                      <a:pt x="1016189" y="295819"/>
                      <a:pt x="1016189" y="289530"/>
                    </a:cubicBezTo>
                    <a:lnTo>
                      <a:pt x="1016189" y="149900"/>
                    </a:lnTo>
                    <a:cubicBezTo>
                      <a:pt x="1016189" y="142353"/>
                      <a:pt x="1021682" y="137321"/>
                      <a:pt x="1028549" y="137321"/>
                    </a:cubicBezTo>
                    <a:close/>
                    <a:moveTo>
                      <a:pt x="858989" y="137321"/>
                    </a:moveTo>
                    <a:cubicBezTo>
                      <a:pt x="865528" y="137321"/>
                      <a:pt x="870759" y="142353"/>
                      <a:pt x="870759" y="149900"/>
                    </a:cubicBezTo>
                    <a:lnTo>
                      <a:pt x="870759" y="288272"/>
                    </a:lnTo>
                    <a:cubicBezTo>
                      <a:pt x="872067" y="295819"/>
                      <a:pt x="866836" y="300851"/>
                      <a:pt x="858989" y="300851"/>
                    </a:cubicBezTo>
                    <a:cubicBezTo>
                      <a:pt x="852450" y="300851"/>
                      <a:pt x="845911" y="295819"/>
                      <a:pt x="845911" y="288272"/>
                    </a:cubicBezTo>
                    <a:lnTo>
                      <a:pt x="845911" y="149900"/>
                    </a:lnTo>
                    <a:cubicBezTo>
                      <a:pt x="845911" y="142353"/>
                      <a:pt x="852450" y="137321"/>
                      <a:pt x="858989" y="137321"/>
                    </a:cubicBezTo>
                    <a:close/>
                    <a:moveTo>
                      <a:pt x="1369112" y="131830"/>
                    </a:moveTo>
                    <a:cubicBezTo>
                      <a:pt x="1377352" y="131830"/>
                      <a:pt x="1382845" y="136862"/>
                      <a:pt x="1382845" y="143151"/>
                    </a:cubicBezTo>
                    <a:lnTo>
                      <a:pt x="1382845" y="282781"/>
                    </a:lnTo>
                    <a:cubicBezTo>
                      <a:pt x="1382845" y="290328"/>
                      <a:pt x="1377352" y="295360"/>
                      <a:pt x="1370485" y="295360"/>
                    </a:cubicBezTo>
                    <a:cubicBezTo>
                      <a:pt x="1362245" y="295360"/>
                      <a:pt x="1356752" y="290328"/>
                      <a:pt x="1356752" y="282781"/>
                    </a:cubicBezTo>
                    <a:lnTo>
                      <a:pt x="1356752" y="143151"/>
                    </a:lnTo>
                    <a:cubicBezTo>
                      <a:pt x="1356752" y="136862"/>
                      <a:pt x="1362245" y="131830"/>
                      <a:pt x="1369112" y="131830"/>
                    </a:cubicBezTo>
                    <a:close/>
                    <a:moveTo>
                      <a:pt x="1198833" y="131830"/>
                    </a:moveTo>
                    <a:cubicBezTo>
                      <a:pt x="1205699" y="131830"/>
                      <a:pt x="1212565" y="136862"/>
                      <a:pt x="1212565" y="144409"/>
                    </a:cubicBezTo>
                    <a:lnTo>
                      <a:pt x="1212565" y="284039"/>
                    </a:lnTo>
                    <a:cubicBezTo>
                      <a:pt x="1212565" y="290328"/>
                      <a:pt x="1207072" y="295360"/>
                      <a:pt x="1198833" y="295360"/>
                    </a:cubicBezTo>
                    <a:cubicBezTo>
                      <a:pt x="1191967" y="295360"/>
                      <a:pt x="1186474" y="290328"/>
                      <a:pt x="1186474" y="284039"/>
                    </a:cubicBezTo>
                    <a:lnTo>
                      <a:pt x="1186474" y="144409"/>
                    </a:lnTo>
                    <a:cubicBezTo>
                      <a:pt x="1186474" y="136862"/>
                      <a:pt x="1191967" y="131830"/>
                      <a:pt x="1198833" y="131830"/>
                    </a:cubicBezTo>
                    <a:close/>
                    <a:moveTo>
                      <a:pt x="687987" y="131830"/>
                    </a:moveTo>
                    <a:cubicBezTo>
                      <a:pt x="694853" y="131830"/>
                      <a:pt x="701720" y="138072"/>
                      <a:pt x="701720" y="144314"/>
                    </a:cubicBezTo>
                    <a:lnTo>
                      <a:pt x="701720" y="282886"/>
                    </a:lnTo>
                    <a:cubicBezTo>
                      <a:pt x="701720" y="289128"/>
                      <a:pt x="694853" y="295370"/>
                      <a:pt x="687987" y="295370"/>
                    </a:cubicBezTo>
                    <a:cubicBezTo>
                      <a:pt x="681120" y="295370"/>
                      <a:pt x="675627" y="289128"/>
                      <a:pt x="675627" y="282886"/>
                    </a:cubicBezTo>
                    <a:lnTo>
                      <a:pt x="675627" y="144314"/>
                    </a:lnTo>
                    <a:cubicBezTo>
                      <a:pt x="675627" y="138072"/>
                      <a:pt x="681120" y="131830"/>
                      <a:pt x="687987" y="131830"/>
                    </a:cubicBezTo>
                    <a:close/>
                    <a:moveTo>
                      <a:pt x="1540768" y="115350"/>
                    </a:moveTo>
                    <a:cubicBezTo>
                      <a:pt x="1547634" y="115350"/>
                      <a:pt x="1553127" y="121640"/>
                      <a:pt x="1553127" y="126671"/>
                    </a:cubicBezTo>
                    <a:lnTo>
                      <a:pt x="1553127" y="267559"/>
                    </a:lnTo>
                    <a:cubicBezTo>
                      <a:pt x="1553127" y="273848"/>
                      <a:pt x="1547634" y="278880"/>
                      <a:pt x="1540768" y="278880"/>
                    </a:cubicBezTo>
                    <a:cubicBezTo>
                      <a:pt x="1533902" y="278880"/>
                      <a:pt x="1527036" y="273848"/>
                      <a:pt x="1527036" y="267559"/>
                    </a:cubicBezTo>
                    <a:lnTo>
                      <a:pt x="1527036" y="126671"/>
                    </a:lnTo>
                    <a:cubicBezTo>
                      <a:pt x="1527036" y="121640"/>
                      <a:pt x="1532529" y="115350"/>
                      <a:pt x="1540768" y="115350"/>
                    </a:cubicBezTo>
                    <a:close/>
                    <a:moveTo>
                      <a:pt x="519080" y="115350"/>
                    </a:moveTo>
                    <a:cubicBezTo>
                      <a:pt x="525946" y="115350"/>
                      <a:pt x="531439" y="121592"/>
                      <a:pt x="531439" y="126586"/>
                    </a:cubicBezTo>
                    <a:lnTo>
                      <a:pt x="531439" y="266406"/>
                    </a:lnTo>
                    <a:cubicBezTo>
                      <a:pt x="531439" y="272648"/>
                      <a:pt x="525946" y="278890"/>
                      <a:pt x="519080" y="278890"/>
                    </a:cubicBezTo>
                    <a:cubicBezTo>
                      <a:pt x="512214" y="278890"/>
                      <a:pt x="505348" y="272648"/>
                      <a:pt x="505348" y="266406"/>
                    </a:cubicBezTo>
                    <a:lnTo>
                      <a:pt x="505348" y="126586"/>
                    </a:lnTo>
                    <a:cubicBezTo>
                      <a:pt x="505348" y="121592"/>
                      <a:pt x="512214" y="115350"/>
                      <a:pt x="519080" y="115350"/>
                    </a:cubicBezTo>
                    <a:close/>
                    <a:moveTo>
                      <a:pt x="348799" y="98872"/>
                    </a:moveTo>
                    <a:cubicBezTo>
                      <a:pt x="355666" y="98872"/>
                      <a:pt x="361159" y="103904"/>
                      <a:pt x="361159" y="111451"/>
                    </a:cubicBezTo>
                    <a:lnTo>
                      <a:pt x="361159" y="249823"/>
                    </a:lnTo>
                    <a:cubicBezTo>
                      <a:pt x="361159" y="257370"/>
                      <a:pt x="355666" y="262402"/>
                      <a:pt x="348799" y="262402"/>
                    </a:cubicBezTo>
                    <a:cubicBezTo>
                      <a:pt x="341932" y="262402"/>
                      <a:pt x="335066" y="257370"/>
                      <a:pt x="335066" y="249823"/>
                    </a:cubicBezTo>
                    <a:lnTo>
                      <a:pt x="335066" y="111451"/>
                    </a:lnTo>
                    <a:cubicBezTo>
                      <a:pt x="335066" y="103904"/>
                      <a:pt x="340559" y="98872"/>
                      <a:pt x="348799" y="98872"/>
                    </a:cubicBezTo>
                    <a:close/>
                    <a:moveTo>
                      <a:pt x="1705556" y="93378"/>
                    </a:moveTo>
                    <a:cubicBezTo>
                      <a:pt x="1712422" y="93378"/>
                      <a:pt x="1717915" y="98410"/>
                      <a:pt x="1717915" y="105957"/>
                    </a:cubicBezTo>
                    <a:lnTo>
                      <a:pt x="1717915" y="244329"/>
                    </a:lnTo>
                    <a:cubicBezTo>
                      <a:pt x="1717915" y="251876"/>
                      <a:pt x="1712422" y="256908"/>
                      <a:pt x="1705556" y="256908"/>
                    </a:cubicBezTo>
                    <a:cubicBezTo>
                      <a:pt x="1697317" y="256908"/>
                      <a:pt x="1691824" y="251876"/>
                      <a:pt x="1691824" y="244329"/>
                    </a:cubicBezTo>
                    <a:lnTo>
                      <a:pt x="1691824" y="105957"/>
                    </a:lnTo>
                    <a:cubicBezTo>
                      <a:pt x="1691824" y="98410"/>
                      <a:pt x="1697317" y="93378"/>
                      <a:pt x="1705556" y="93378"/>
                    </a:cubicBezTo>
                    <a:close/>
                    <a:moveTo>
                      <a:pt x="182638" y="65914"/>
                    </a:moveTo>
                    <a:cubicBezTo>
                      <a:pt x="190878" y="65914"/>
                      <a:pt x="196371" y="70815"/>
                      <a:pt x="196371" y="76942"/>
                    </a:cubicBezTo>
                    <a:lnTo>
                      <a:pt x="196371" y="212955"/>
                    </a:lnTo>
                    <a:cubicBezTo>
                      <a:pt x="196371" y="219081"/>
                      <a:pt x="190878" y="223983"/>
                      <a:pt x="184011" y="223983"/>
                    </a:cubicBezTo>
                    <a:cubicBezTo>
                      <a:pt x="175771" y="223983"/>
                      <a:pt x="170278" y="219081"/>
                      <a:pt x="170278" y="212955"/>
                    </a:cubicBezTo>
                    <a:lnTo>
                      <a:pt x="170278" y="76942"/>
                    </a:lnTo>
                    <a:cubicBezTo>
                      <a:pt x="170278" y="70815"/>
                      <a:pt x="175771" y="65914"/>
                      <a:pt x="182638" y="65914"/>
                    </a:cubicBezTo>
                    <a:close/>
                    <a:moveTo>
                      <a:pt x="1874462" y="54930"/>
                    </a:moveTo>
                    <a:cubicBezTo>
                      <a:pt x="1881328" y="54930"/>
                      <a:pt x="1888195" y="61172"/>
                      <a:pt x="1888195" y="67414"/>
                    </a:cubicBezTo>
                    <a:lnTo>
                      <a:pt x="1888195" y="205986"/>
                    </a:lnTo>
                    <a:cubicBezTo>
                      <a:pt x="1888195" y="212228"/>
                      <a:pt x="1881328" y="218470"/>
                      <a:pt x="1874462" y="218470"/>
                    </a:cubicBezTo>
                    <a:cubicBezTo>
                      <a:pt x="1867595" y="218470"/>
                      <a:pt x="1862102" y="212228"/>
                      <a:pt x="1862102" y="205986"/>
                    </a:cubicBezTo>
                    <a:lnTo>
                      <a:pt x="1862102" y="67414"/>
                    </a:lnTo>
                    <a:cubicBezTo>
                      <a:pt x="1862102" y="61172"/>
                      <a:pt x="1867595" y="54930"/>
                      <a:pt x="1874462" y="54930"/>
                    </a:cubicBezTo>
                    <a:close/>
                    <a:moveTo>
                      <a:pt x="12359" y="5491"/>
                    </a:moveTo>
                    <a:cubicBezTo>
                      <a:pt x="19225" y="5491"/>
                      <a:pt x="26091" y="11781"/>
                      <a:pt x="26091" y="18070"/>
                    </a:cubicBezTo>
                    <a:lnTo>
                      <a:pt x="26091" y="157700"/>
                    </a:lnTo>
                    <a:cubicBezTo>
                      <a:pt x="26091" y="163989"/>
                      <a:pt x="20598" y="169021"/>
                      <a:pt x="12359" y="169021"/>
                    </a:cubicBezTo>
                    <a:cubicBezTo>
                      <a:pt x="6866" y="169021"/>
                      <a:pt x="0" y="163989"/>
                      <a:pt x="0" y="157700"/>
                    </a:cubicBezTo>
                    <a:lnTo>
                      <a:pt x="0" y="18070"/>
                    </a:lnTo>
                    <a:cubicBezTo>
                      <a:pt x="0" y="11781"/>
                      <a:pt x="5493" y="5491"/>
                      <a:pt x="12359" y="5491"/>
                    </a:cubicBezTo>
                    <a:close/>
                    <a:moveTo>
                      <a:pt x="2045463" y="0"/>
                    </a:moveTo>
                    <a:cubicBezTo>
                      <a:pt x="2052002" y="0"/>
                      <a:pt x="2057233" y="6242"/>
                      <a:pt x="2057233" y="12484"/>
                    </a:cubicBezTo>
                    <a:lnTo>
                      <a:pt x="2058541" y="152304"/>
                    </a:lnTo>
                    <a:cubicBezTo>
                      <a:pt x="2058541" y="157298"/>
                      <a:pt x="2053310" y="163540"/>
                      <a:pt x="2045463" y="163540"/>
                    </a:cubicBezTo>
                    <a:cubicBezTo>
                      <a:pt x="2038924" y="163540"/>
                      <a:pt x="2033693" y="157298"/>
                      <a:pt x="2033693" y="152304"/>
                    </a:cubicBezTo>
                    <a:lnTo>
                      <a:pt x="2032385" y="12484"/>
                    </a:lnTo>
                    <a:cubicBezTo>
                      <a:pt x="2032385" y="6242"/>
                      <a:pt x="2038924" y="0"/>
                      <a:pt x="2045463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404">
                <a:extLst>
                  <a:ext uri="{FF2B5EF4-FFF2-40B4-BE49-F238E27FC236}">
                    <a16:creationId xmlns:a16="http://schemas.microsoft.com/office/drawing/2014/main" id="{0E1CBE6C-6950-864C-A80B-14F6E7590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1214" y="10733198"/>
                <a:ext cx="2186188" cy="428450"/>
              </a:xfrm>
              <a:custGeom>
                <a:avLst/>
                <a:gdLst>
                  <a:gd name="T0" fmla="*/ 1637 w 1756"/>
                  <a:gd name="T1" fmla="*/ 85 h 342"/>
                  <a:gd name="T2" fmla="*/ 1637 w 1756"/>
                  <a:gd name="T3" fmla="*/ 85 h 342"/>
                  <a:gd name="T4" fmla="*/ 878 w 1756"/>
                  <a:gd name="T5" fmla="*/ 171 h 342"/>
                  <a:gd name="T6" fmla="*/ 878 w 1756"/>
                  <a:gd name="T7" fmla="*/ 171 h 342"/>
                  <a:gd name="T8" fmla="*/ 118 w 1756"/>
                  <a:gd name="T9" fmla="*/ 87 h 342"/>
                  <a:gd name="T10" fmla="*/ 118 w 1756"/>
                  <a:gd name="T11" fmla="*/ 87 h 342"/>
                  <a:gd name="T12" fmla="*/ 0 w 1756"/>
                  <a:gd name="T13" fmla="*/ 3 h 342"/>
                  <a:gd name="T14" fmla="*/ 0 w 1756"/>
                  <a:gd name="T15" fmla="*/ 172 h 342"/>
                  <a:gd name="T16" fmla="*/ 0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69 h 342"/>
                  <a:gd name="T24" fmla="*/ 1755 w 1756"/>
                  <a:gd name="T25" fmla="*/ 0 h 342"/>
                  <a:gd name="T26" fmla="*/ 1755 w 1756"/>
                  <a:gd name="T27" fmla="*/ 0 h 342"/>
                  <a:gd name="T28" fmla="*/ 1637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5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69" y="137"/>
                      <a:pt x="118" y="87"/>
                    </a:cubicBezTo>
                    <a:lnTo>
                      <a:pt x="118" y="87"/>
                    </a:lnTo>
                    <a:cubicBezTo>
                      <a:pt x="43" y="62"/>
                      <a:pt x="0" y="33"/>
                      <a:pt x="0" y="3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0" y="266"/>
                      <a:pt x="393" y="341"/>
                      <a:pt x="878" y="340"/>
                    </a:cubicBezTo>
                    <a:lnTo>
                      <a:pt x="878" y="340"/>
                    </a:lnTo>
                    <a:cubicBezTo>
                      <a:pt x="1362" y="340"/>
                      <a:pt x="1755" y="263"/>
                      <a:pt x="1755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405">
                <a:extLst>
                  <a:ext uri="{FF2B5EF4-FFF2-40B4-BE49-F238E27FC236}">
                    <a16:creationId xmlns:a16="http://schemas.microsoft.com/office/drawing/2014/main" id="{2A937ED4-6125-244C-B512-8E72604B83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1214" y="10733198"/>
                <a:ext cx="2186188" cy="428450"/>
              </a:xfrm>
              <a:custGeom>
                <a:avLst/>
                <a:gdLst>
                  <a:gd name="T0" fmla="*/ 1637 w 1756"/>
                  <a:gd name="T1" fmla="*/ 85 h 342"/>
                  <a:gd name="T2" fmla="*/ 1637 w 1756"/>
                  <a:gd name="T3" fmla="*/ 85 h 342"/>
                  <a:gd name="T4" fmla="*/ 878 w 1756"/>
                  <a:gd name="T5" fmla="*/ 171 h 342"/>
                  <a:gd name="T6" fmla="*/ 878 w 1756"/>
                  <a:gd name="T7" fmla="*/ 171 h 342"/>
                  <a:gd name="T8" fmla="*/ 118 w 1756"/>
                  <a:gd name="T9" fmla="*/ 87 h 342"/>
                  <a:gd name="T10" fmla="*/ 118 w 1756"/>
                  <a:gd name="T11" fmla="*/ 87 h 342"/>
                  <a:gd name="T12" fmla="*/ 0 w 1756"/>
                  <a:gd name="T13" fmla="*/ 3 h 342"/>
                  <a:gd name="T14" fmla="*/ 0 w 1756"/>
                  <a:gd name="T15" fmla="*/ 172 h 342"/>
                  <a:gd name="T16" fmla="*/ 0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69 h 342"/>
                  <a:gd name="T24" fmla="*/ 1755 w 1756"/>
                  <a:gd name="T25" fmla="*/ 0 h 342"/>
                  <a:gd name="T26" fmla="*/ 1755 w 1756"/>
                  <a:gd name="T27" fmla="*/ 0 h 342"/>
                  <a:gd name="T28" fmla="*/ 1637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5"/>
                      <a:pt x="1203" y="170"/>
                      <a:pt x="878" y="171"/>
                    </a:cubicBezTo>
                    <a:lnTo>
                      <a:pt x="878" y="171"/>
                    </a:lnTo>
                    <a:cubicBezTo>
                      <a:pt x="553" y="171"/>
                      <a:pt x="269" y="137"/>
                      <a:pt x="118" y="87"/>
                    </a:cubicBezTo>
                    <a:lnTo>
                      <a:pt x="118" y="87"/>
                    </a:lnTo>
                    <a:cubicBezTo>
                      <a:pt x="43" y="62"/>
                      <a:pt x="0" y="33"/>
                      <a:pt x="0" y="3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0" y="266"/>
                      <a:pt x="393" y="341"/>
                      <a:pt x="878" y="340"/>
                    </a:cubicBezTo>
                    <a:lnTo>
                      <a:pt x="878" y="340"/>
                    </a:lnTo>
                    <a:cubicBezTo>
                      <a:pt x="1362" y="340"/>
                      <a:pt x="1755" y="263"/>
                      <a:pt x="1755" y="169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406">
                <a:extLst>
                  <a:ext uri="{FF2B5EF4-FFF2-40B4-BE49-F238E27FC236}">
                    <a16:creationId xmlns:a16="http://schemas.microsoft.com/office/drawing/2014/main" id="{1D7C55A7-BA56-3645-8D7B-9DA7DE113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1214" y="10524466"/>
                <a:ext cx="2186188" cy="422957"/>
              </a:xfrm>
              <a:custGeom>
                <a:avLst/>
                <a:gdLst>
                  <a:gd name="T0" fmla="*/ 877 w 1756"/>
                  <a:gd name="T1" fmla="*/ 1 h 341"/>
                  <a:gd name="T2" fmla="*/ 877 w 1756"/>
                  <a:gd name="T3" fmla="*/ 1 h 341"/>
                  <a:gd name="T4" fmla="*/ 0 w 1756"/>
                  <a:gd name="T5" fmla="*/ 172 h 341"/>
                  <a:gd name="T6" fmla="*/ 0 w 1756"/>
                  <a:gd name="T7" fmla="*/ 172 h 341"/>
                  <a:gd name="T8" fmla="*/ 118 w 1756"/>
                  <a:gd name="T9" fmla="*/ 256 h 341"/>
                  <a:gd name="T10" fmla="*/ 118 w 1756"/>
                  <a:gd name="T11" fmla="*/ 256 h 341"/>
                  <a:gd name="T12" fmla="*/ 878 w 1756"/>
                  <a:gd name="T13" fmla="*/ 340 h 341"/>
                  <a:gd name="T14" fmla="*/ 878 w 1756"/>
                  <a:gd name="T15" fmla="*/ 340 h 341"/>
                  <a:gd name="T16" fmla="*/ 1637 w 1756"/>
                  <a:gd name="T17" fmla="*/ 254 h 341"/>
                  <a:gd name="T18" fmla="*/ 1637 w 1756"/>
                  <a:gd name="T19" fmla="*/ 254 h 341"/>
                  <a:gd name="T20" fmla="*/ 1755 w 1756"/>
                  <a:gd name="T21" fmla="*/ 169 h 341"/>
                  <a:gd name="T22" fmla="*/ 1755 w 1756"/>
                  <a:gd name="T23" fmla="*/ 169 h 341"/>
                  <a:gd name="T24" fmla="*/ 877 w 1756"/>
                  <a:gd name="T25" fmla="*/ 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1">
                    <a:moveTo>
                      <a:pt x="877" y="1"/>
                    </a:moveTo>
                    <a:lnTo>
                      <a:pt x="877" y="1"/>
                    </a:lnTo>
                    <a:cubicBezTo>
                      <a:pt x="393" y="2"/>
                      <a:pt x="0" y="78"/>
                      <a:pt x="0" y="172"/>
                    </a:cubicBezTo>
                    <a:lnTo>
                      <a:pt x="0" y="172"/>
                    </a:lnTo>
                    <a:cubicBezTo>
                      <a:pt x="0" y="202"/>
                      <a:pt x="43" y="231"/>
                      <a:pt x="118" y="256"/>
                    </a:cubicBezTo>
                    <a:lnTo>
                      <a:pt x="118" y="256"/>
                    </a:lnTo>
                    <a:cubicBezTo>
                      <a:pt x="269" y="306"/>
                      <a:pt x="553" y="340"/>
                      <a:pt x="878" y="340"/>
                    </a:cubicBezTo>
                    <a:lnTo>
                      <a:pt x="878" y="340"/>
                    </a:lnTo>
                    <a:cubicBezTo>
                      <a:pt x="1203" y="339"/>
                      <a:pt x="1486" y="304"/>
                      <a:pt x="1637" y="254"/>
                    </a:cubicBezTo>
                    <a:lnTo>
                      <a:pt x="1637" y="254"/>
                    </a:lnTo>
                    <a:cubicBezTo>
                      <a:pt x="1712" y="229"/>
                      <a:pt x="1755" y="200"/>
                      <a:pt x="1755" y="169"/>
                    </a:cubicBezTo>
                    <a:lnTo>
                      <a:pt x="1755" y="169"/>
                    </a:lnTo>
                    <a:cubicBezTo>
                      <a:pt x="1754" y="75"/>
                      <a:pt x="1362" y="0"/>
                      <a:pt x="87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407">
                <a:extLst>
                  <a:ext uri="{FF2B5EF4-FFF2-40B4-BE49-F238E27FC236}">
                    <a16:creationId xmlns:a16="http://schemas.microsoft.com/office/drawing/2014/main" id="{E76C9927-1512-1345-80A4-84B3EF3ED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4450" y="10639819"/>
                <a:ext cx="999714" cy="197746"/>
              </a:xfrm>
              <a:custGeom>
                <a:avLst/>
                <a:gdLst>
                  <a:gd name="T0" fmla="*/ 80 w 801"/>
                  <a:gd name="T1" fmla="*/ 104 h 159"/>
                  <a:gd name="T2" fmla="*/ 92 w 801"/>
                  <a:gd name="T3" fmla="*/ 115 h 159"/>
                  <a:gd name="T4" fmla="*/ 108 w 801"/>
                  <a:gd name="T5" fmla="*/ 126 h 159"/>
                  <a:gd name="T6" fmla="*/ 128 w 801"/>
                  <a:gd name="T7" fmla="*/ 134 h 159"/>
                  <a:gd name="T8" fmla="*/ 177 w 801"/>
                  <a:gd name="T9" fmla="*/ 148 h 159"/>
                  <a:gd name="T10" fmla="*/ 205 w 801"/>
                  <a:gd name="T11" fmla="*/ 153 h 159"/>
                  <a:gd name="T12" fmla="*/ 266 w 801"/>
                  <a:gd name="T13" fmla="*/ 157 h 159"/>
                  <a:gd name="T14" fmla="*/ 306 w 801"/>
                  <a:gd name="T15" fmla="*/ 156 h 159"/>
                  <a:gd name="T16" fmla="*/ 378 w 801"/>
                  <a:gd name="T17" fmla="*/ 144 h 159"/>
                  <a:gd name="T18" fmla="*/ 407 w 801"/>
                  <a:gd name="T19" fmla="*/ 135 h 159"/>
                  <a:gd name="T20" fmla="*/ 451 w 801"/>
                  <a:gd name="T21" fmla="*/ 110 h 159"/>
                  <a:gd name="T22" fmla="*/ 466 w 801"/>
                  <a:gd name="T23" fmla="*/ 80 h 159"/>
                  <a:gd name="T24" fmla="*/ 472 w 801"/>
                  <a:gd name="T25" fmla="*/ 69 h 159"/>
                  <a:gd name="T26" fmla="*/ 486 w 801"/>
                  <a:gd name="T27" fmla="*/ 61 h 159"/>
                  <a:gd name="T28" fmla="*/ 507 w 801"/>
                  <a:gd name="T29" fmla="*/ 56 h 159"/>
                  <a:gd name="T30" fmla="*/ 534 w 801"/>
                  <a:gd name="T31" fmla="*/ 54 h 159"/>
                  <a:gd name="T32" fmla="*/ 595 w 801"/>
                  <a:gd name="T33" fmla="*/ 70 h 159"/>
                  <a:gd name="T34" fmla="*/ 600 w 801"/>
                  <a:gd name="T35" fmla="*/ 80 h 159"/>
                  <a:gd name="T36" fmla="*/ 595 w 801"/>
                  <a:gd name="T37" fmla="*/ 91 h 159"/>
                  <a:gd name="T38" fmla="*/ 581 w 801"/>
                  <a:gd name="T39" fmla="*/ 99 h 159"/>
                  <a:gd name="T40" fmla="*/ 533 w 801"/>
                  <a:gd name="T41" fmla="*/ 106 h 159"/>
                  <a:gd name="T42" fmla="*/ 533 w 801"/>
                  <a:gd name="T43" fmla="*/ 158 h 159"/>
                  <a:gd name="T44" fmla="*/ 564 w 801"/>
                  <a:gd name="T45" fmla="*/ 158 h 159"/>
                  <a:gd name="T46" fmla="*/ 594 w 801"/>
                  <a:gd name="T47" fmla="*/ 155 h 159"/>
                  <a:gd name="T48" fmla="*/ 622 w 801"/>
                  <a:gd name="T49" fmla="*/ 150 h 159"/>
                  <a:gd name="T50" fmla="*/ 648 w 801"/>
                  <a:gd name="T51" fmla="*/ 144 h 159"/>
                  <a:gd name="T52" fmla="*/ 671 w 801"/>
                  <a:gd name="T53" fmla="*/ 137 h 159"/>
                  <a:gd name="T54" fmla="*/ 692 w 801"/>
                  <a:gd name="T55" fmla="*/ 128 h 159"/>
                  <a:gd name="T56" fmla="*/ 708 w 801"/>
                  <a:gd name="T57" fmla="*/ 118 h 159"/>
                  <a:gd name="T58" fmla="*/ 800 w 801"/>
                  <a:gd name="T59" fmla="*/ 107 h 159"/>
                  <a:gd name="T60" fmla="*/ 721 w 801"/>
                  <a:gd name="T61" fmla="*/ 54 h 159"/>
                  <a:gd name="T62" fmla="*/ 566 w 801"/>
                  <a:gd name="T63" fmla="*/ 2 h 159"/>
                  <a:gd name="T64" fmla="*/ 534 w 801"/>
                  <a:gd name="T65" fmla="*/ 1 h 159"/>
                  <a:gd name="T66" fmla="*/ 494 w 801"/>
                  <a:gd name="T67" fmla="*/ 3 h 159"/>
                  <a:gd name="T68" fmla="*/ 456 w 801"/>
                  <a:gd name="T69" fmla="*/ 7 h 159"/>
                  <a:gd name="T70" fmla="*/ 423 w 801"/>
                  <a:gd name="T71" fmla="*/ 15 h 159"/>
                  <a:gd name="T72" fmla="*/ 392 w 801"/>
                  <a:gd name="T73" fmla="*/ 24 h 159"/>
                  <a:gd name="T74" fmla="*/ 368 w 801"/>
                  <a:gd name="T75" fmla="*/ 35 h 159"/>
                  <a:gd name="T76" fmla="*/ 349 w 801"/>
                  <a:gd name="T77" fmla="*/ 49 h 159"/>
                  <a:gd name="T78" fmla="*/ 338 w 801"/>
                  <a:gd name="T79" fmla="*/ 63 h 159"/>
                  <a:gd name="T80" fmla="*/ 333 w 801"/>
                  <a:gd name="T81" fmla="*/ 79 h 159"/>
                  <a:gd name="T82" fmla="*/ 328 w 801"/>
                  <a:gd name="T83" fmla="*/ 89 h 159"/>
                  <a:gd name="T84" fmla="*/ 314 w 801"/>
                  <a:gd name="T85" fmla="*/ 97 h 159"/>
                  <a:gd name="T86" fmla="*/ 293 w 801"/>
                  <a:gd name="T87" fmla="*/ 103 h 159"/>
                  <a:gd name="T88" fmla="*/ 266 w 801"/>
                  <a:gd name="T89" fmla="*/ 105 h 159"/>
                  <a:gd name="T90" fmla="*/ 240 w 801"/>
                  <a:gd name="T91" fmla="*/ 103 h 159"/>
                  <a:gd name="T92" fmla="*/ 219 w 801"/>
                  <a:gd name="T93" fmla="*/ 97 h 159"/>
                  <a:gd name="T94" fmla="*/ 205 w 801"/>
                  <a:gd name="T95" fmla="*/ 89 h 159"/>
                  <a:gd name="T96" fmla="*/ 200 w 801"/>
                  <a:gd name="T97" fmla="*/ 78 h 159"/>
                  <a:gd name="T98" fmla="*/ 266 w 801"/>
                  <a:gd name="T99" fmla="*/ 53 h 159"/>
                  <a:gd name="T100" fmla="*/ 267 w 801"/>
                  <a:gd name="T101" fmla="*/ 0 h 159"/>
                  <a:gd name="T102" fmla="*/ 235 w 801"/>
                  <a:gd name="T103" fmla="*/ 1 h 159"/>
                  <a:gd name="T104" fmla="*/ 206 w 801"/>
                  <a:gd name="T105" fmla="*/ 4 h 159"/>
                  <a:gd name="T106" fmla="*/ 0 w 801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1" h="159">
                    <a:moveTo>
                      <a:pt x="0" y="103"/>
                    </a:moveTo>
                    <a:lnTo>
                      <a:pt x="80" y="104"/>
                    </a:lnTo>
                    <a:lnTo>
                      <a:pt x="80" y="104"/>
                    </a:lnTo>
                    <a:cubicBezTo>
                      <a:pt x="82" y="108"/>
                      <a:pt x="87" y="111"/>
                      <a:pt x="92" y="115"/>
                    </a:cubicBezTo>
                    <a:lnTo>
                      <a:pt x="92" y="115"/>
                    </a:lnTo>
                    <a:cubicBezTo>
                      <a:pt x="97" y="119"/>
                      <a:pt x="102" y="122"/>
                      <a:pt x="108" y="126"/>
                    </a:cubicBezTo>
                    <a:lnTo>
                      <a:pt x="108" y="126"/>
                    </a:lnTo>
                    <a:cubicBezTo>
                      <a:pt x="114" y="128"/>
                      <a:pt x="121" y="132"/>
                      <a:pt x="128" y="134"/>
                    </a:cubicBezTo>
                    <a:lnTo>
                      <a:pt x="128" y="134"/>
                    </a:lnTo>
                    <a:cubicBezTo>
                      <a:pt x="143" y="139"/>
                      <a:pt x="159" y="144"/>
                      <a:pt x="177" y="148"/>
                    </a:cubicBezTo>
                    <a:lnTo>
                      <a:pt x="177" y="148"/>
                    </a:lnTo>
                    <a:cubicBezTo>
                      <a:pt x="186" y="150"/>
                      <a:pt x="195" y="152"/>
                      <a:pt x="205" y="153"/>
                    </a:cubicBezTo>
                    <a:lnTo>
                      <a:pt x="205" y="153"/>
                    </a:lnTo>
                    <a:cubicBezTo>
                      <a:pt x="224" y="155"/>
                      <a:pt x="245" y="157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3" y="156"/>
                      <a:pt x="306" y="156"/>
                    </a:cubicBezTo>
                    <a:lnTo>
                      <a:pt x="306" y="156"/>
                    </a:lnTo>
                    <a:cubicBezTo>
                      <a:pt x="332" y="154"/>
                      <a:pt x="356" y="150"/>
                      <a:pt x="378" y="144"/>
                    </a:cubicBezTo>
                    <a:lnTo>
                      <a:pt x="378" y="144"/>
                    </a:lnTo>
                    <a:cubicBezTo>
                      <a:pt x="388" y="141"/>
                      <a:pt x="399" y="138"/>
                      <a:pt x="407" y="135"/>
                    </a:cubicBezTo>
                    <a:lnTo>
                      <a:pt x="407" y="135"/>
                    </a:lnTo>
                    <a:cubicBezTo>
                      <a:pt x="426" y="128"/>
                      <a:pt x="440" y="119"/>
                      <a:pt x="451" y="110"/>
                    </a:cubicBezTo>
                    <a:lnTo>
                      <a:pt x="451" y="110"/>
                    </a:lnTo>
                    <a:cubicBezTo>
                      <a:pt x="461" y="100"/>
                      <a:pt x="466" y="91"/>
                      <a:pt x="466" y="80"/>
                    </a:cubicBezTo>
                    <a:lnTo>
                      <a:pt x="466" y="80"/>
                    </a:lnTo>
                    <a:cubicBezTo>
                      <a:pt x="466" y="76"/>
                      <a:pt x="468" y="72"/>
                      <a:pt x="472" y="69"/>
                    </a:cubicBezTo>
                    <a:lnTo>
                      <a:pt x="472" y="69"/>
                    </a:lnTo>
                    <a:cubicBezTo>
                      <a:pt x="475" y="66"/>
                      <a:pt x="480" y="64"/>
                      <a:pt x="486" y="61"/>
                    </a:cubicBezTo>
                    <a:lnTo>
                      <a:pt x="486" y="61"/>
                    </a:lnTo>
                    <a:cubicBezTo>
                      <a:pt x="492" y="59"/>
                      <a:pt x="499" y="57"/>
                      <a:pt x="507" y="56"/>
                    </a:cubicBezTo>
                    <a:lnTo>
                      <a:pt x="507" y="56"/>
                    </a:lnTo>
                    <a:cubicBezTo>
                      <a:pt x="515" y="54"/>
                      <a:pt x="524" y="54"/>
                      <a:pt x="534" y="54"/>
                    </a:cubicBezTo>
                    <a:lnTo>
                      <a:pt x="534" y="54"/>
                    </a:lnTo>
                    <a:cubicBezTo>
                      <a:pt x="562" y="54"/>
                      <a:pt x="585" y="61"/>
                      <a:pt x="595" y="70"/>
                    </a:cubicBezTo>
                    <a:lnTo>
                      <a:pt x="595" y="70"/>
                    </a:lnTo>
                    <a:cubicBezTo>
                      <a:pt x="598" y="73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4"/>
                      <a:pt x="598" y="87"/>
                      <a:pt x="595" y="91"/>
                    </a:cubicBezTo>
                    <a:lnTo>
                      <a:pt x="595" y="91"/>
                    </a:lnTo>
                    <a:cubicBezTo>
                      <a:pt x="592" y="93"/>
                      <a:pt x="587" y="97"/>
                      <a:pt x="581" y="99"/>
                    </a:cubicBezTo>
                    <a:lnTo>
                      <a:pt x="581" y="99"/>
                    </a:lnTo>
                    <a:cubicBezTo>
                      <a:pt x="569" y="103"/>
                      <a:pt x="552" y="106"/>
                      <a:pt x="533" y="106"/>
                    </a:cubicBezTo>
                    <a:lnTo>
                      <a:pt x="533" y="158"/>
                    </a:lnTo>
                    <a:lnTo>
                      <a:pt x="533" y="158"/>
                    </a:lnTo>
                    <a:cubicBezTo>
                      <a:pt x="544" y="158"/>
                      <a:pt x="555" y="158"/>
                      <a:pt x="564" y="158"/>
                    </a:cubicBezTo>
                    <a:lnTo>
                      <a:pt x="564" y="158"/>
                    </a:lnTo>
                    <a:cubicBezTo>
                      <a:pt x="575" y="157"/>
                      <a:pt x="585" y="156"/>
                      <a:pt x="594" y="155"/>
                    </a:cubicBezTo>
                    <a:lnTo>
                      <a:pt x="594" y="155"/>
                    </a:lnTo>
                    <a:cubicBezTo>
                      <a:pt x="604" y="154"/>
                      <a:pt x="614" y="152"/>
                      <a:pt x="622" y="150"/>
                    </a:cubicBezTo>
                    <a:lnTo>
                      <a:pt x="622" y="150"/>
                    </a:lnTo>
                    <a:cubicBezTo>
                      <a:pt x="632" y="149"/>
                      <a:pt x="640" y="146"/>
                      <a:pt x="648" y="144"/>
                    </a:cubicBezTo>
                    <a:lnTo>
                      <a:pt x="648" y="144"/>
                    </a:lnTo>
                    <a:cubicBezTo>
                      <a:pt x="657" y="142"/>
                      <a:pt x="664" y="139"/>
                      <a:pt x="671" y="137"/>
                    </a:cubicBezTo>
                    <a:lnTo>
                      <a:pt x="671" y="137"/>
                    </a:lnTo>
                    <a:cubicBezTo>
                      <a:pt x="679" y="134"/>
                      <a:pt x="685" y="131"/>
                      <a:pt x="692" y="128"/>
                    </a:cubicBezTo>
                    <a:lnTo>
                      <a:pt x="692" y="128"/>
                    </a:lnTo>
                    <a:cubicBezTo>
                      <a:pt x="698" y="125"/>
                      <a:pt x="703" y="121"/>
                      <a:pt x="708" y="118"/>
                    </a:cubicBezTo>
                    <a:lnTo>
                      <a:pt x="708" y="118"/>
                    </a:lnTo>
                    <a:cubicBezTo>
                      <a:pt x="713" y="114"/>
                      <a:pt x="717" y="111"/>
                      <a:pt x="720" y="107"/>
                    </a:cubicBezTo>
                    <a:lnTo>
                      <a:pt x="800" y="107"/>
                    </a:lnTo>
                    <a:lnTo>
                      <a:pt x="800" y="55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6" y="28"/>
                      <a:pt x="637" y="7"/>
                      <a:pt x="566" y="2"/>
                    </a:cubicBezTo>
                    <a:lnTo>
                      <a:pt x="566" y="2"/>
                    </a:lnTo>
                    <a:cubicBezTo>
                      <a:pt x="555" y="2"/>
                      <a:pt x="544" y="1"/>
                      <a:pt x="534" y="1"/>
                    </a:cubicBezTo>
                    <a:lnTo>
                      <a:pt x="534" y="1"/>
                    </a:lnTo>
                    <a:cubicBezTo>
                      <a:pt x="520" y="1"/>
                      <a:pt x="507" y="2"/>
                      <a:pt x="494" y="3"/>
                    </a:cubicBezTo>
                    <a:lnTo>
                      <a:pt x="494" y="3"/>
                    </a:lnTo>
                    <a:cubicBezTo>
                      <a:pt x="481" y="4"/>
                      <a:pt x="468" y="6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2"/>
                      <a:pt x="423" y="15"/>
                    </a:cubicBezTo>
                    <a:lnTo>
                      <a:pt x="423" y="15"/>
                    </a:lnTo>
                    <a:cubicBezTo>
                      <a:pt x="412" y="17"/>
                      <a:pt x="402" y="20"/>
                      <a:pt x="392" y="24"/>
                    </a:cubicBezTo>
                    <a:lnTo>
                      <a:pt x="392" y="24"/>
                    </a:lnTo>
                    <a:cubicBezTo>
                      <a:pt x="383" y="28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1" y="40"/>
                      <a:pt x="355" y="44"/>
                      <a:pt x="349" y="49"/>
                    </a:cubicBezTo>
                    <a:lnTo>
                      <a:pt x="349" y="49"/>
                    </a:lnTo>
                    <a:cubicBezTo>
                      <a:pt x="344" y="53"/>
                      <a:pt x="340" y="58"/>
                      <a:pt x="338" y="63"/>
                    </a:cubicBezTo>
                    <a:lnTo>
                      <a:pt x="338" y="63"/>
                    </a:lnTo>
                    <a:cubicBezTo>
                      <a:pt x="335" y="69"/>
                      <a:pt x="333" y="74"/>
                      <a:pt x="333" y="79"/>
                    </a:cubicBezTo>
                    <a:lnTo>
                      <a:pt x="333" y="79"/>
                    </a:lnTo>
                    <a:cubicBezTo>
                      <a:pt x="333" y="83"/>
                      <a:pt x="331" y="86"/>
                      <a:pt x="328" y="89"/>
                    </a:cubicBezTo>
                    <a:lnTo>
                      <a:pt x="328" y="89"/>
                    </a:lnTo>
                    <a:cubicBezTo>
                      <a:pt x="325" y="92"/>
                      <a:pt x="320" y="96"/>
                      <a:pt x="314" y="97"/>
                    </a:cubicBezTo>
                    <a:lnTo>
                      <a:pt x="314" y="97"/>
                    </a:lnTo>
                    <a:cubicBezTo>
                      <a:pt x="308" y="100"/>
                      <a:pt x="301" y="102"/>
                      <a:pt x="293" y="103"/>
                    </a:cubicBezTo>
                    <a:lnTo>
                      <a:pt x="293" y="103"/>
                    </a:lnTo>
                    <a:cubicBezTo>
                      <a:pt x="285" y="104"/>
                      <a:pt x="276" y="105"/>
                      <a:pt x="266" y="105"/>
                    </a:cubicBezTo>
                    <a:lnTo>
                      <a:pt x="266" y="105"/>
                    </a:lnTo>
                    <a:cubicBezTo>
                      <a:pt x="257" y="105"/>
                      <a:pt x="248" y="104"/>
                      <a:pt x="240" y="103"/>
                    </a:cubicBezTo>
                    <a:lnTo>
                      <a:pt x="240" y="103"/>
                    </a:lnTo>
                    <a:cubicBezTo>
                      <a:pt x="232" y="102"/>
                      <a:pt x="225" y="100"/>
                      <a:pt x="219" y="97"/>
                    </a:cubicBezTo>
                    <a:lnTo>
                      <a:pt x="219" y="97"/>
                    </a:lnTo>
                    <a:cubicBezTo>
                      <a:pt x="213" y="95"/>
                      <a:pt x="208" y="92"/>
                      <a:pt x="205" y="89"/>
                    </a:cubicBezTo>
                    <a:lnTo>
                      <a:pt x="205" y="89"/>
                    </a:lnTo>
                    <a:cubicBezTo>
                      <a:pt x="202" y="86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4"/>
                      <a:pt x="229" y="53"/>
                      <a:pt x="266" y="53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6" y="1"/>
                      <a:pt x="235" y="1"/>
                    </a:cubicBezTo>
                    <a:lnTo>
                      <a:pt x="235" y="1"/>
                    </a:lnTo>
                    <a:cubicBezTo>
                      <a:pt x="225" y="2"/>
                      <a:pt x="215" y="2"/>
                      <a:pt x="206" y="4"/>
                    </a:cubicBezTo>
                    <a:lnTo>
                      <a:pt x="206" y="4"/>
                    </a:lnTo>
                    <a:cubicBezTo>
                      <a:pt x="147" y="11"/>
                      <a:pt x="101" y="29"/>
                      <a:pt x="80" y="51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D11C2857-C8F8-BA45-BBC6-C8CF60A2F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91632" y="10837567"/>
                <a:ext cx="2064039" cy="300852"/>
              </a:xfrm>
              <a:custGeom>
                <a:avLst/>
                <a:gdLst>
                  <a:gd name="connsiteX0" fmla="*/ 1034047 w 2064039"/>
                  <a:gd name="connsiteY0" fmla="*/ 137322 h 300852"/>
                  <a:gd name="connsiteX1" fmla="*/ 1047780 w 2064039"/>
                  <a:gd name="connsiteY1" fmla="*/ 148643 h 300852"/>
                  <a:gd name="connsiteX2" fmla="*/ 1047780 w 2064039"/>
                  <a:gd name="connsiteY2" fmla="*/ 288273 h 300852"/>
                  <a:gd name="connsiteX3" fmla="*/ 1035420 w 2064039"/>
                  <a:gd name="connsiteY3" fmla="*/ 300852 h 300852"/>
                  <a:gd name="connsiteX4" fmla="*/ 1021687 w 2064039"/>
                  <a:gd name="connsiteY4" fmla="*/ 288273 h 300852"/>
                  <a:gd name="connsiteX5" fmla="*/ 1021687 w 2064039"/>
                  <a:gd name="connsiteY5" fmla="*/ 148643 h 300852"/>
                  <a:gd name="connsiteX6" fmla="*/ 1034047 w 2064039"/>
                  <a:gd name="connsiteY6" fmla="*/ 137322 h 300852"/>
                  <a:gd name="connsiteX7" fmla="*/ 1205702 w 2064039"/>
                  <a:gd name="connsiteY7" fmla="*/ 131830 h 300852"/>
                  <a:gd name="connsiteX8" fmla="*/ 1218061 w 2064039"/>
                  <a:gd name="connsiteY8" fmla="*/ 143151 h 300852"/>
                  <a:gd name="connsiteX9" fmla="*/ 1218061 w 2064039"/>
                  <a:gd name="connsiteY9" fmla="*/ 282781 h 300852"/>
                  <a:gd name="connsiteX10" fmla="*/ 1205702 w 2064039"/>
                  <a:gd name="connsiteY10" fmla="*/ 295360 h 300852"/>
                  <a:gd name="connsiteX11" fmla="*/ 1193343 w 2064039"/>
                  <a:gd name="connsiteY11" fmla="*/ 282781 h 300852"/>
                  <a:gd name="connsiteX12" fmla="*/ 1191970 w 2064039"/>
                  <a:gd name="connsiteY12" fmla="*/ 143151 h 300852"/>
                  <a:gd name="connsiteX13" fmla="*/ 1205702 w 2064039"/>
                  <a:gd name="connsiteY13" fmla="*/ 131830 h 300852"/>
                  <a:gd name="connsiteX14" fmla="*/ 865141 w 2064039"/>
                  <a:gd name="connsiteY14" fmla="*/ 131830 h 300852"/>
                  <a:gd name="connsiteX15" fmla="*/ 877500 w 2064039"/>
                  <a:gd name="connsiteY15" fmla="*/ 142858 h 300852"/>
                  <a:gd name="connsiteX16" fmla="*/ 877500 w 2064039"/>
                  <a:gd name="connsiteY16" fmla="*/ 278871 h 300852"/>
                  <a:gd name="connsiteX17" fmla="*/ 865141 w 2064039"/>
                  <a:gd name="connsiteY17" fmla="*/ 289899 h 300852"/>
                  <a:gd name="connsiteX18" fmla="*/ 851409 w 2064039"/>
                  <a:gd name="connsiteY18" fmla="*/ 278871 h 300852"/>
                  <a:gd name="connsiteX19" fmla="*/ 851409 w 2064039"/>
                  <a:gd name="connsiteY19" fmla="*/ 142858 h 300852"/>
                  <a:gd name="connsiteX20" fmla="*/ 865141 w 2064039"/>
                  <a:gd name="connsiteY20" fmla="*/ 131830 h 300852"/>
                  <a:gd name="connsiteX21" fmla="*/ 693485 w 2064039"/>
                  <a:gd name="connsiteY21" fmla="*/ 126335 h 300852"/>
                  <a:gd name="connsiteX22" fmla="*/ 707218 w 2064039"/>
                  <a:gd name="connsiteY22" fmla="*/ 137656 h 300852"/>
                  <a:gd name="connsiteX23" fmla="*/ 707218 w 2064039"/>
                  <a:gd name="connsiteY23" fmla="*/ 278544 h 300852"/>
                  <a:gd name="connsiteX24" fmla="*/ 693485 w 2064039"/>
                  <a:gd name="connsiteY24" fmla="*/ 289865 h 300852"/>
                  <a:gd name="connsiteX25" fmla="*/ 681125 w 2064039"/>
                  <a:gd name="connsiteY25" fmla="*/ 278544 h 300852"/>
                  <a:gd name="connsiteX26" fmla="*/ 681125 w 2064039"/>
                  <a:gd name="connsiteY26" fmla="*/ 137656 h 300852"/>
                  <a:gd name="connsiteX27" fmla="*/ 693485 w 2064039"/>
                  <a:gd name="connsiteY27" fmla="*/ 126335 h 300852"/>
                  <a:gd name="connsiteX28" fmla="*/ 1369118 w 2064039"/>
                  <a:gd name="connsiteY28" fmla="*/ 126333 h 300852"/>
                  <a:gd name="connsiteX29" fmla="*/ 1382850 w 2064039"/>
                  <a:gd name="connsiteY29" fmla="*/ 136136 h 300852"/>
                  <a:gd name="connsiteX30" fmla="*/ 1382850 w 2064039"/>
                  <a:gd name="connsiteY30" fmla="*/ 273376 h 300852"/>
                  <a:gd name="connsiteX31" fmla="*/ 1370491 w 2064039"/>
                  <a:gd name="connsiteY31" fmla="*/ 284405 h 300852"/>
                  <a:gd name="connsiteX32" fmla="*/ 1356759 w 2064039"/>
                  <a:gd name="connsiteY32" fmla="*/ 273376 h 300852"/>
                  <a:gd name="connsiteX33" fmla="*/ 1356759 w 2064039"/>
                  <a:gd name="connsiteY33" fmla="*/ 136136 h 300852"/>
                  <a:gd name="connsiteX34" fmla="*/ 1369118 w 2064039"/>
                  <a:gd name="connsiteY34" fmla="*/ 126333 h 300852"/>
                  <a:gd name="connsiteX35" fmla="*/ 1537443 w 2064039"/>
                  <a:gd name="connsiteY35" fmla="*/ 115349 h 300852"/>
                  <a:gd name="connsiteX36" fmla="*/ 1547851 w 2064039"/>
                  <a:gd name="connsiteY36" fmla="*/ 126670 h 300852"/>
                  <a:gd name="connsiteX37" fmla="*/ 1547851 w 2064039"/>
                  <a:gd name="connsiteY37" fmla="*/ 266300 h 300852"/>
                  <a:gd name="connsiteX38" fmla="*/ 1537443 w 2064039"/>
                  <a:gd name="connsiteY38" fmla="*/ 278879 h 300852"/>
                  <a:gd name="connsiteX39" fmla="*/ 1527036 w 2064039"/>
                  <a:gd name="connsiteY39" fmla="*/ 266300 h 300852"/>
                  <a:gd name="connsiteX40" fmla="*/ 1527036 w 2064039"/>
                  <a:gd name="connsiteY40" fmla="*/ 126670 h 300852"/>
                  <a:gd name="connsiteX41" fmla="*/ 1537443 w 2064039"/>
                  <a:gd name="connsiteY41" fmla="*/ 115349 h 300852"/>
                  <a:gd name="connsiteX42" fmla="*/ 521252 w 2064039"/>
                  <a:gd name="connsiteY42" fmla="*/ 115349 h 300852"/>
                  <a:gd name="connsiteX43" fmla="*/ 531660 w 2064039"/>
                  <a:gd name="connsiteY43" fmla="*/ 126670 h 300852"/>
                  <a:gd name="connsiteX44" fmla="*/ 531660 w 2064039"/>
                  <a:gd name="connsiteY44" fmla="*/ 267558 h 300852"/>
                  <a:gd name="connsiteX45" fmla="*/ 521252 w 2064039"/>
                  <a:gd name="connsiteY45" fmla="*/ 278879 h 300852"/>
                  <a:gd name="connsiteX46" fmla="*/ 510845 w 2064039"/>
                  <a:gd name="connsiteY46" fmla="*/ 267558 h 300852"/>
                  <a:gd name="connsiteX47" fmla="*/ 510845 w 2064039"/>
                  <a:gd name="connsiteY47" fmla="*/ 126670 h 300852"/>
                  <a:gd name="connsiteX48" fmla="*/ 521252 w 2064039"/>
                  <a:gd name="connsiteY48" fmla="*/ 115349 h 300852"/>
                  <a:gd name="connsiteX49" fmla="*/ 353641 w 2064039"/>
                  <a:gd name="connsiteY49" fmla="*/ 93375 h 300852"/>
                  <a:gd name="connsiteX50" fmla="*/ 366720 w 2064039"/>
                  <a:gd name="connsiteY50" fmla="*/ 104403 h 300852"/>
                  <a:gd name="connsiteX51" fmla="*/ 366720 w 2064039"/>
                  <a:gd name="connsiteY51" fmla="*/ 240418 h 300852"/>
                  <a:gd name="connsiteX52" fmla="*/ 353641 w 2064039"/>
                  <a:gd name="connsiteY52" fmla="*/ 251447 h 300852"/>
                  <a:gd name="connsiteX53" fmla="*/ 341870 w 2064039"/>
                  <a:gd name="connsiteY53" fmla="*/ 240418 h 300852"/>
                  <a:gd name="connsiteX54" fmla="*/ 340562 w 2064039"/>
                  <a:gd name="connsiteY54" fmla="*/ 104403 h 300852"/>
                  <a:gd name="connsiteX55" fmla="*/ 353641 w 2064039"/>
                  <a:gd name="connsiteY55" fmla="*/ 93375 h 300852"/>
                  <a:gd name="connsiteX56" fmla="*/ 1707727 w 2064039"/>
                  <a:gd name="connsiteY56" fmla="*/ 87887 h 300852"/>
                  <a:gd name="connsiteX57" fmla="*/ 1718135 w 2064039"/>
                  <a:gd name="connsiteY57" fmla="*/ 100466 h 300852"/>
                  <a:gd name="connsiteX58" fmla="*/ 1718135 w 2064039"/>
                  <a:gd name="connsiteY58" fmla="*/ 240096 h 300852"/>
                  <a:gd name="connsiteX59" fmla="*/ 1707727 w 2064039"/>
                  <a:gd name="connsiteY59" fmla="*/ 251417 h 300852"/>
                  <a:gd name="connsiteX60" fmla="*/ 1697320 w 2064039"/>
                  <a:gd name="connsiteY60" fmla="*/ 240096 h 300852"/>
                  <a:gd name="connsiteX61" fmla="*/ 1697320 w 2064039"/>
                  <a:gd name="connsiteY61" fmla="*/ 100466 h 300852"/>
                  <a:gd name="connsiteX62" fmla="*/ 1707727 w 2064039"/>
                  <a:gd name="connsiteY62" fmla="*/ 87887 h 300852"/>
                  <a:gd name="connsiteX63" fmla="*/ 184016 w 2064039"/>
                  <a:gd name="connsiteY63" fmla="*/ 60419 h 300852"/>
                  <a:gd name="connsiteX64" fmla="*/ 196375 w 2064039"/>
                  <a:gd name="connsiteY64" fmla="*/ 71740 h 300852"/>
                  <a:gd name="connsiteX65" fmla="*/ 196375 w 2064039"/>
                  <a:gd name="connsiteY65" fmla="*/ 211370 h 300852"/>
                  <a:gd name="connsiteX66" fmla="*/ 184016 w 2064039"/>
                  <a:gd name="connsiteY66" fmla="*/ 223949 h 300852"/>
                  <a:gd name="connsiteX67" fmla="*/ 170284 w 2064039"/>
                  <a:gd name="connsiteY67" fmla="*/ 211370 h 300852"/>
                  <a:gd name="connsiteX68" fmla="*/ 170284 w 2064039"/>
                  <a:gd name="connsiteY68" fmla="*/ 71740 h 300852"/>
                  <a:gd name="connsiteX69" fmla="*/ 184016 w 2064039"/>
                  <a:gd name="connsiteY69" fmla="*/ 60419 h 300852"/>
                  <a:gd name="connsiteX70" fmla="*/ 1879958 w 2064039"/>
                  <a:gd name="connsiteY70" fmla="*/ 54929 h 300852"/>
                  <a:gd name="connsiteX71" fmla="*/ 1893691 w 2064039"/>
                  <a:gd name="connsiteY71" fmla="*/ 66250 h 300852"/>
                  <a:gd name="connsiteX72" fmla="*/ 1893691 w 2064039"/>
                  <a:gd name="connsiteY72" fmla="*/ 205880 h 300852"/>
                  <a:gd name="connsiteX73" fmla="*/ 1879958 w 2064039"/>
                  <a:gd name="connsiteY73" fmla="*/ 218459 h 300852"/>
                  <a:gd name="connsiteX74" fmla="*/ 1867598 w 2064039"/>
                  <a:gd name="connsiteY74" fmla="*/ 205880 h 300852"/>
                  <a:gd name="connsiteX75" fmla="*/ 1867598 w 2064039"/>
                  <a:gd name="connsiteY75" fmla="*/ 67508 h 300852"/>
                  <a:gd name="connsiteX76" fmla="*/ 1879958 w 2064039"/>
                  <a:gd name="connsiteY76" fmla="*/ 54929 h 300852"/>
                  <a:gd name="connsiteX77" fmla="*/ 2050961 w 2064039"/>
                  <a:gd name="connsiteY77" fmla="*/ 0 h 300852"/>
                  <a:gd name="connsiteX78" fmla="*/ 2062731 w 2064039"/>
                  <a:gd name="connsiteY78" fmla="*/ 12579 h 300852"/>
                  <a:gd name="connsiteX79" fmla="*/ 2064039 w 2064039"/>
                  <a:gd name="connsiteY79" fmla="*/ 152209 h 300852"/>
                  <a:gd name="connsiteX80" fmla="*/ 2050961 w 2064039"/>
                  <a:gd name="connsiteY80" fmla="*/ 163530 h 300852"/>
                  <a:gd name="connsiteX81" fmla="*/ 2039191 w 2064039"/>
                  <a:gd name="connsiteY81" fmla="*/ 152209 h 300852"/>
                  <a:gd name="connsiteX82" fmla="*/ 2037883 w 2064039"/>
                  <a:gd name="connsiteY82" fmla="*/ 12579 h 300852"/>
                  <a:gd name="connsiteX83" fmla="*/ 2050961 w 2064039"/>
                  <a:gd name="connsiteY83" fmla="*/ 0 h 300852"/>
                  <a:gd name="connsiteX84" fmla="*/ 13079 w 2064039"/>
                  <a:gd name="connsiteY84" fmla="*/ 0 h 300852"/>
                  <a:gd name="connsiteX85" fmla="*/ 24850 w 2064039"/>
                  <a:gd name="connsiteY85" fmla="*/ 12484 h 300852"/>
                  <a:gd name="connsiteX86" fmla="*/ 26158 w 2064039"/>
                  <a:gd name="connsiteY86" fmla="*/ 151056 h 300852"/>
                  <a:gd name="connsiteX87" fmla="*/ 13079 w 2064039"/>
                  <a:gd name="connsiteY87" fmla="*/ 163540 h 300852"/>
                  <a:gd name="connsiteX88" fmla="*/ 1308 w 2064039"/>
                  <a:gd name="connsiteY88" fmla="*/ 151056 h 300852"/>
                  <a:gd name="connsiteX89" fmla="*/ 0 w 2064039"/>
                  <a:gd name="connsiteY89" fmla="*/ 12484 h 300852"/>
                  <a:gd name="connsiteX90" fmla="*/ 13079 w 2064039"/>
                  <a:gd name="connsiteY90" fmla="*/ 0 h 3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64039" h="300852">
                    <a:moveTo>
                      <a:pt x="1034047" y="137322"/>
                    </a:moveTo>
                    <a:cubicBezTo>
                      <a:pt x="1042286" y="137322"/>
                      <a:pt x="1047780" y="142354"/>
                      <a:pt x="1047780" y="148643"/>
                    </a:cubicBezTo>
                    <a:lnTo>
                      <a:pt x="1047780" y="288273"/>
                    </a:lnTo>
                    <a:cubicBezTo>
                      <a:pt x="1047780" y="295820"/>
                      <a:pt x="1042286" y="300852"/>
                      <a:pt x="1035420" y="300852"/>
                    </a:cubicBezTo>
                    <a:cubicBezTo>
                      <a:pt x="1027180" y="300852"/>
                      <a:pt x="1021687" y="295820"/>
                      <a:pt x="1021687" y="288273"/>
                    </a:cubicBezTo>
                    <a:lnTo>
                      <a:pt x="1021687" y="148643"/>
                    </a:lnTo>
                    <a:cubicBezTo>
                      <a:pt x="1021687" y="142354"/>
                      <a:pt x="1027180" y="137322"/>
                      <a:pt x="1034047" y="137322"/>
                    </a:cubicBezTo>
                    <a:close/>
                    <a:moveTo>
                      <a:pt x="1205702" y="131830"/>
                    </a:moveTo>
                    <a:cubicBezTo>
                      <a:pt x="1211195" y="131830"/>
                      <a:pt x="1218061" y="136862"/>
                      <a:pt x="1218061" y="143151"/>
                    </a:cubicBezTo>
                    <a:lnTo>
                      <a:pt x="1218061" y="282781"/>
                    </a:lnTo>
                    <a:cubicBezTo>
                      <a:pt x="1218061" y="290328"/>
                      <a:pt x="1212568" y="295360"/>
                      <a:pt x="1205702" y="295360"/>
                    </a:cubicBezTo>
                    <a:cubicBezTo>
                      <a:pt x="1198836" y="295360"/>
                      <a:pt x="1193343" y="290328"/>
                      <a:pt x="1193343" y="282781"/>
                    </a:cubicBezTo>
                    <a:lnTo>
                      <a:pt x="1191970" y="143151"/>
                    </a:lnTo>
                    <a:cubicBezTo>
                      <a:pt x="1191970" y="136862"/>
                      <a:pt x="1197463" y="131830"/>
                      <a:pt x="1205702" y="131830"/>
                    </a:cubicBezTo>
                    <a:close/>
                    <a:moveTo>
                      <a:pt x="865141" y="131830"/>
                    </a:moveTo>
                    <a:cubicBezTo>
                      <a:pt x="872007" y="131830"/>
                      <a:pt x="877500" y="136731"/>
                      <a:pt x="877500" y="142858"/>
                    </a:cubicBezTo>
                    <a:lnTo>
                      <a:pt x="877500" y="278871"/>
                    </a:lnTo>
                    <a:cubicBezTo>
                      <a:pt x="877500" y="284997"/>
                      <a:pt x="872007" y="289899"/>
                      <a:pt x="865141" y="289899"/>
                    </a:cubicBezTo>
                    <a:cubicBezTo>
                      <a:pt x="856902" y="289899"/>
                      <a:pt x="851409" y="284997"/>
                      <a:pt x="851409" y="278871"/>
                    </a:cubicBezTo>
                    <a:lnTo>
                      <a:pt x="851409" y="142858"/>
                    </a:lnTo>
                    <a:cubicBezTo>
                      <a:pt x="851409" y="136731"/>
                      <a:pt x="856902" y="131830"/>
                      <a:pt x="865141" y="131830"/>
                    </a:cubicBezTo>
                    <a:close/>
                    <a:moveTo>
                      <a:pt x="693485" y="126335"/>
                    </a:moveTo>
                    <a:cubicBezTo>
                      <a:pt x="701724" y="126335"/>
                      <a:pt x="707218" y="131367"/>
                      <a:pt x="707218" y="137656"/>
                    </a:cubicBezTo>
                    <a:lnTo>
                      <a:pt x="707218" y="278544"/>
                    </a:lnTo>
                    <a:cubicBezTo>
                      <a:pt x="707218" y="284833"/>
                      <a:pt x="701724" y="289865"/>
                      <a:pt x="693485" y="289865"/>
                    </a:cubicBezTo>
                    <a:cubicBezTo>
                      <a:pt x="686618" y="289865"/>
                      <a:pt x="681125" y="284833"/>
                      <a:pt x="681125" y="278544"/>
                    </a:cubicBezTo>
                    <a:lnTo>
                      <a:pt x="681125" y="137656"/>
                    </a:lnTo>
                    <a:cubicBezTo>
                      <a:pt x="681125" y="131367"/>
                      <a:pt x="686618" y="126335"/>
                      <a:pt x="693485" y="126335"/>
                    </a:cubicBezTo>
                    <a:close/>
                    <a:moveTo>
                      <a:pt x="1369118" y="126333"/>
                    </a:moveTo>
                    <a:cubicBezTo>
                      <a:pt x="1377357" y="126333"/>
                      <a:pt x="1382850" y="131234"/>
                      <a:pt x="1382850" y="136136"/>
                    </a:cubicBezTo>
                    <a:lnTo>
                      <a:pt x="1382850" y="273376"/>
                    </a:lnTo>
                    <a:cubicBezTo>
                      <a:pt x="1382850" y="279503"/>
                      <a:pt x="1377357" y="284405"/>
                      <a:pt x="1370491" y="284405"/>
                    </a:cubicBezTo>
                    <a:cubicBezTo>
                      <a:pt x="1362252" y="284405"/>
                      <a:pt x="1356759" y="279503"/>
                      <a:pt x="1356759" y="273376"/>
                    </a:cubicBezTo>
                    <a:lnTo>
                      <a:pt x="1356759" y="136136"/>
                    </a:lnTo>
                    <a:cubicBezTo>
                      <a:pt x="1356759" y="131234"/>
                      <a:pt x="1362252" y="126333"/>
                      <a:pt x="1369118" y="126333"/>
                    </a:cubicBezTo>
                    <a:close/>
                    <a:moveTo>
                      <a:pt x="1537443" y="115349"/>
                    </a:moveTo>
                    <a:cubicBezTo>
                      <a:pt x="1543225" y="115349"/>
                      <a:pt x="1547851" y="120381"/>
                      <a:pt x="1547851" y="126670"/>
                    </a:cubicBezTo>
                    <a:lnTo>
                      <a:pt x="1547851" y="266300"/>
                    </a:lnTo>
                    <a:cubicBezTo>
                      <a:pt x="1547851" y="273847"/>
                      <a:pt x="1543225" y="278879"/>
                      <a:pt x="1537443" y="278879"/>
                    </a:cubicBezTo>
                    <a:cubicBezTo>
                      <a:pt x="1531661" y="278879"/>
                      <a:pt x="1527036" y="273847"/>
                      <a:pt x="1527036" y="266300"/>
                    </a:cubicBezTo>
                    <a:lnTo>
                      <a:pt x="1527036" y="126670"/>
                    </a:lnTo>
                    <a:cubicBezTo>
                      <a:pt x="1527036" y="120381"/>
                      <a:pt x="1530505" y="115349"/>
                      <a:pt x="1537443" y="115349"/>
                    </a:cubicBezTo>
                    <a:close/>
                    <a:moveTo>
                      <a:pt x="521252" y="115349"/>
                    </a:moveTo>
                    <a:cubicBezTo>
                      <a:pt x="527034" y="115349"/>
                      <a:pt x="531660" y="120381"/>
                      <a:pt x="531660" y="126670"/>
                    </a:cubicBezTo>
                    <a:lnTo>
                      <a:pt x="531660" y="267558"/>
                    </a:lnTo>
                    <a:cubicBezTo>
                      <a:pt x="531660" y="273847"/>
                      <a:pt x="527034" y="278879"/>
                      <a:pt x="521252" y="278879"/>
                    </a:cubicBezTo>
                    <a:cubicBezTo>
                      <a:pt x="515470" y="278879"/>
                      <a:pt x="510845" y="273847"/>
                      <a:pt x="510845" y="267558"/>
                    </a:cubicBezTo>
                    <a:lnTo>
                      <a:pt x="510845" y="126670"/>
                    </a:lnTo>
                    <a:cubicBezTo>
                      <a:pt x="510845" y="120381"/>
                      <a:pt x="515470" y="115349"/>
                      <a:pt x="521252" y="115349"/>
                    </a:cubicBezTo>
                    <a:close/>
                    <a:moveTo>
                      <a:pt x="353641" y="93375"/>
                    </a:moveTo>
                    <a:cubicBezTo>
                      <a:pt x="361488" y="93375"/>
                      <a:pt x="366720" y="98276"/>
                      <a:pt x="366720" y="104403"/>
                    </a:cubicBezTo>
                    <a:lnTo>
                      <a:pt x="366720" y="240418"/>
                    </a:lnTo>
                    <a:cubicBezTo>
                      <a:pt x="366720" y="246545"/>
                      <a:pt x="361488" y="251447"/>
                      <a:pt x="353641" y="251447"/>
                    </a:cubicBezTo>
                    <a:cubicBezTo>
                      <a:pt x="347102" y="251447"/>
                      <a:pt x="341870" y="246545"/>
                      <a:pt x="341870" y="240418"/>
                    </a:cubicBezTo>
                    <a:lnTo>
                      <a:pt x="340562" y="104403"/>
                    </a:lnTo>
                    <a:cubicBezTo>
                      <a:pt x="340562" y="98276"/>
                      <a:pt x="347102" y="93375"/>
                      <a:pt x="353641" y="93375"/>
                    </a:cubicBezTo>
                    <a:close/>
                    <a:moveTo>
                      <a:pt x="1707727" y="87887"/>
                    </a:moveTo>
                    <a:cubicBezTo>
                      <a:pt x="1713509" y="87887"/>
                      <a:pt x="1718135" y="94177"/>
                      <a:pt x="1718135" y="100466"/>
                    </a:cubicBezTo>
                    <a:lnTo>
                      <a:pt x="1718135" y="240096"/>
                    </a:lnTo>
                    <a:cubicBezTo>
                      <a:pt x="1718135" y="246385"/>
                      <a:pt x="1714666" y="251417"/>
                      <a:pt x="1707727" y="251417"/>
                    </a:cubicBezTo>
                    <a:cubicBezTo>
                      <a:pt x="1701945" y="251417"/>
                      <a:pt x="1697320" y="246385"/>
                      <a:pt x="1697320" y="240096"/>
                    </a:cubicBezTo>
                    <a:lnTo>
                      <a:pt x="1697320" y="100466"/>
                    </a:lnTo>
                    <a:cubicBezTo>
                      <a:pt x="1697320" y="94177"/>
                      <a:pt x="1701945" y="87887"/>
                      <a:pt x="1707727" y="87887"/>
                    </a:cubicBezTo>
                    <a:close/>
                    <a:moveTo>
                      <a:pt x="184016" y="60419"/>
                    </a:moveTo>
                    <a:cubicBezTo>
                      <a:pt x="190882" y="60419"/>
                      <a:pt x="196375" y="65451"/>
                      <a:pt x="196375" y="71740"/>
                    </a:cubicBezTo>
                    <a:lnTo>
                      <a:pt x="196375" y="211370"/>
                    </a:lnTo>
                    <a:cubicBezTo>
                      <a:pt x="196375" y="218917"/>
                      <a:pt x="190882" y="223949"/>
                      <a:pt x="184016" y="223949"/>
                    </a:cubicBezTo>
                    <a:cubicBezTo>
                      <a:pt x="177150" y="223949"/>
                      <a:pt x="170284" y="218917"/>
                      <a:pt x="170284" y="211370"/>
                    </a:cubicBezTo>
                    <a:lnTo>
                      <a:pt x="170284" y="71740"/>
                    </a:lnTo>
                    <a:cubicBezTo>
                      <a:pt x="170284" y="65451"/>
                      <a:pt x="177150" y="60419"/>
                      <a:pt x="184016" y="60419"/>
                    </a:cubicBezTo>
                    <a:close/>
                    <a:moveTo>
                      <a:pt x="1879958" y="54929"/>
                    </a:moveTo>
                    <a:cubicBezTo>
                      <a:pt x="1886824" y="54929"/>
                      <a:pt x="1893691" y="59961"/>
                      <a:pt x="1893691" y="66250"/>
                    </a:cubicBezTo>
                    <a:lnTo>
                      <a:pt x="1893691" y="205880"/>
                    </a:lnTo>
                    <a:cubicBezTo>
                      <a:pt x="1893691" y="213427"/>
                      <a:pt x="1886824" y="218459"/>
                      <a:pt x="1879958" y="218459"/>
                    </a:cubicBezTo>
                    <a:cubicBezTo>
                      <a:pt x="1873091" y="218459"/>
                      <a:pt x="1867598" y="213427"/>
                      <a:pt x="1867598" y="205880"/>
                    </a:cubicBezTo>
                    <a:lnTo>
                      <a:pt x="1867598" y="67508"/>
                    </a:lnTo>
                    <a:cubicBezTo>
                      <a:pt x="1867598" y="59961"/>
                      <a:pt x="1873091" y="54929"/>
                      <a:pt x="1879958" y="54929"/>
                    </a:cubicBezTo>
                    <a:close/>
                    <a:moveTo>
                      <a:pt x="2050961" y="0"/>
                    </a:moveTo>
                    <a:cubicBezTo>
                      <a:pt x="2057500" y="0"/>
                      <a:pt x="2062731" y="5032"/>
                      <a:pt x="2062731" y="12579"/>
                    </a:cubicBezTo>
                    <a:lnTo>
                      <a:pt x="2064039" y="152209"/>
                    </a:lnTo>
                    <a:cubicBezTo>
                      <a:pt x="2064039" y="158498"/>
                      <a:pt x="2058808" y="163530"/>
                      <a:pt x="2050961" y="163530"/>
                    </a:cubicBezTo>
                    <a:cubicBezTo>
                      <a:pt x="2044422" y="163530"/>
                      <a:pt x="2039191" y="158498"/>
                      <a:pt x="2039191" y="152209"/>
                    </a:cubicBezTo>
                    <a:lnTo>
                      <a:pt x="2037883" y="12579"/>
                    </a:lnTo>
                    <a:cubicBezTo>
                      <a:pt x="2037883" y="5032"/>
                      <a:pt x="2044422" y="0"/>
                      <a:pt x="2050961" y="0"/>
                    </a:cubicBezTo>
                    <a:close/>
                    <a:moveTo>
                      <a:pt x="13079" y="0"/>
                    </a:moveTo>
                    <a:cubicBezTo>
                      <a:pt x="19619" y="0"/>
                      <a:pt x="24850" y="6242"/>
                      <a:pt x="24850" y="12484"/>
                    </a:cubicBezTo>
                    <a:lnTo>
                      <a:pt x="26158" y="151056"/>
                    </a:lnTo>
                    <a:cubicBezTo>
                      <a:pt x="26158" y="157298"/>
                      <a:pt x="19619" y="163540"/>
                      <a:pt x="13079" y="163540"/>
                    </a:cubicBezTo>
                    <a:cubicBezTo>
                      <a:pt x="6540" y="163540"/>
                      <a:pt x="1308" y="157298"/>
                      <a:pt x="1308" y="151056"/>
                    </a:cubicBezTo>
                    <a:lnTo>
                      <a:pt x="0" y="12484"/>
                    </a:lnTo>
                    <a:cubicBezTo>
                      <a:pt x="0" y="6242"/>
                      <a:pt x="5232" y="0"/>
                      <a:pt x="13079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421">
                <a:extLst>
                  <a:ext uri="{FF2B5EF4-FFF2-40B4-BE49-F238E27FC236}">
                    <a16:creationId xmlns:a16="http://schemas.microsoft.com/office/drawing/2014/main" id="{FEC5D98C-EA15-EB4F-A0A7-2E410EE7D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0502495"/>
                <a:ext cx="2186188" cy="428450"/>
              </a:xfrm>
              <a:custGeom>
                <a:avLst/>
                <a:gdLst>
                  <a:gd name="T0" fmla="*/ 1637 w 1756"/>
                  <a:gd name="T1" fmla="*/ 85 h 342"/>
                  <a:gd name="T2" fmla="*/ 1637 w 1756"/>
                  <a:gd name="T3" fmla="*/ 85 h 342"/>
                  <a:gd name="T4" fmla="*/ 878 w 1756"/>
                  <a:gd name="T5" fmla="*/ 171 h 342"/>
                  <a:gd name="T6" fmla="*/ 878 w 1756"/>
                  <a:gd name="T7" fmla="*/ 171 h 342"/>
                  <a:gd name="T8" fmla="*/ 117 w 1756"/>
                  <a:gd name="T9" fmla="*/ 87 h 342"/>
                  <a:gd name="T10" fmla="*/ 117 w 1756"/>
                  <a:gd name="T11" fmla="*/ 87 h 342"/>
                  <a:gd name="T12" fmla="*/ 0 w 1756"/>
                  <a:gd name="T13" fmla="*/ 3 h 342"/>
                  <a:gd name="T14" fmla="*/ 0 w 1756"/>
                  <a:gd name="T15" fmla="*/ 172 h 342"/>
                  <a:gd name="T16" fmla="*/ 0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70 h 342"/>
                  <a:gd name="T24" fmla="*/ 1755 w 1756"/>
                  <a:gd name="T25" fmla="*/ 0 h 342"/>
                  <a:gd name="T26" fmla="*/ 1755 w 1756"/>
                  <a:gd name="T27" fmla="*/ 0 h 342"/>
                  <a:gd name="T28" fmla="*/ 1637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6"/>
                      <a:pt x="1202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69" y="138"/>
                      <a:pt x="117" y="87"/>
                    </a:cubicBezTo>
                    <a:lnTo>
                      <a:pt x="117" y="87"/>
                    </a:lnTo>
                    <a:cubicBezTo>
                      <a:pt x="43" y="63"/>
                      <a:pt x="0" y="33"/>
                      <a:pt x="0" y="3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0" y="266"/>
                      <a:pt x="393" y="341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422">
                <a:extLst>
                  <a:ext uri="{FF2B5EF4-FFF2-40B4-BE49-F238E27FC236}">
                    <a16:creationId xmlns:a16="http://schemas.microsoft.com/office/drawing/2014/main" id="{B0B6B7BC-69BB-A04A-93C4-385F03B4ED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0502495"/>
                <a:ext cx="2186188" cy="428450"/>
              </a:xfrm>
              <a:custGeom>
                <a:avLst/>
                <a:gdLst>
                  <a:gd name="T0" fmla="*/ 1637 w 1756"/>
                  <a:gd name="T1" fmla="*/ 85 h 342"/>
                  <a:gd name="T2" fmla="*/ 1637 w 1756"/>
                  <a:gd name="T3" fmla="*/ 85 h 342"/>
                  <a:gd name="T4" fmla="*/ 878 w 1756"/>
                  <a:gd name="T5" fmla="*/ 171 h 342"/>
                  <a:gd name="T6" fmla="*/ 878 w 1756"/>
                  <a:gd name="T7" fmla="*/ 171 h 342"/>
                  <a:gd name="T8" fmla="*/ 117 w 1756"/>
                  <a:gd name="T9" fmla="*/ 87 h 342"/>
                  <a:gd name="T10" fmla="*/ 117 w 1756"/>
                  <a:gd name="T11" fmla="*/ 87 h 342"/>
                  <a:gd name="T12" fmla="*/ 0 w 1756"/>
                  <a:gd name="T13" fmla="*/ 3 h 342"/>
                  <a:gd name="T14" fmla="*/ 0 w 1756"/>
                  <a:gd name="T15" fmla="*/ 172 h 342"/>
                  <a:gd name="T16" fmla="*/ 0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70 h 342"/>
                  <a:gd name="T24" fmla="*/ 1755 w 1756"/>
                  <a:gd name="T25" fmla="*/ 0 h 342"/>
                  <a:gd name="T26" fmla="*/ 1755 w 1756"/>
                  <a:gd name="T27" fmla="*/ 0 h 342"/>
                  <a:gd name="T28" fmla="*/ 1637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6"/>
                      <a:pt x="1202" y="170"/>
                      <a:pt x="878" y="171"/>
                    </a:cubicBezTo>
                    <a:lnTo>
                      <a:pt x="878" y="171"/>
                    </a:lnTo>
                    <a:cubicBezTo>
                      <a:pt x="553" y="172"/>
                      <a:pt x="269" y="138"/>
                      <a:pt x="117" y="87"/>
                    </a:cubicBezTo>
                    <a:lnTo>
                      <a:pt x="117" y="87"/>
                    </a:lnTo>
                    <a:cubicBezTo>
                      <a:pt x="43" y="63"/>
                      <a:pt x="0" y="33"/>
                      <a:pt x="0" y="3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0" y="266"/>
                      <a:pt x="393" y="341"/>
                      <a:pt x="878" y="340"/>
                    </a:cubicBezTo>
                    <a:lnTo>
                      <a:pt x="878" y="340"/>
                    </a:lnTo>
                    <a:cubicBezTo>
                      <a:pt x="1363" y="340"/>
                      <a:pt x="1755" y="263"/>
                      <a:pt x="1755" y="170"/>
                    </a:cubicBezTo>
                    <a:lnTo>
                      <a:pt x="1755" y="0"/>
                    </a:lnTo>
                    <a:lnTo>
                      <a:pt x="1755" y="0"/>
                    </a:lnTo>
                    <a:cubicBezTo>
                      <a:pt x="1755" y="31"/>
                      <a:pt x="1712" y="60"/>
                      <a:pt x="1637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423">
                <a:extLst>
                  <a:ext uri="{FF2B5EF4-FFF2-40B4-BE49-F238E27FC236}">
                    <a16:creationId xmlns:a16="http://schemas.microsoft.com/office/drawing/2014/main" id="{204832E5-58E0-0C4E-9BAF-4F95FF44C3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98256" y="10293764"/>
                <a:ext cx="2186188" cy="428450"/>
              </a:xfrm>
              <a:custGeom>
                <a:avLst/>
                <a:gdLst>
                  <a:gd name="T0" fmla="*/ 877 w 1756"/>
                  <a:gd name="T1" fmla="*/ 1 h 342"/>
                  <a:gd name="T2" fmla="*/ 877 w 1756"/>
                  <a:gd name="T3" fmla="*/ 1 h 342"/>
                  <a:gd name="T4" fmla="*/ 0 w 1756"/>
                  <a:gd name="T5" fmla="*/ 172 h 342"/>
                  <a:gd name="T6" fmla="*/ 0 w 1756"/>
                  <a:gd name="T7" fmla="*/ 172 h 342"/>
                  <a:gd name="T8" fmla="*/ 117 w 1756"/>
                  <a:gd name="T9" fmla="*/ 256 h 342"/>
                  <a:gd name="T10" fmla="*/ 117 w 1756"/>
                  <a:gd name="T11" fmla="*/ 256 h 342"/>
                  <a:gd name="T12" fmla="*/ 878 w 1756"/>
                  <a:gd name="T13" fmla="*/ 340 h 342"/>
                  <a:gd name="T14" fmla="*/ 878 w 1756"/>
                  <a:gd name="T15" fmla="*/ 340 h 342"/>
                  <a:gd name="T16" fmla="*/ 1637 w 1756"/>
                  <a:gd name="T17" fmla="*/ 254 h 342"/>
                  <a:gd name="T18" fmla="*/ 1637 w 1756"/>
                  <a:gd name="T19" fmla="*/ 254 h 342"/>
                  <a:gd name="T20" fmla="*/ 1755 w 1756"/>
                  <a:gd name="T21" fmla="*/ 169 h 342"/>
                  <a:gd name="T22" fmla="*/ 1755 w 1756"/>
                  <a:gd name="T23" fmla="*/ 169 h 342"/>
                  <a:gd name="T24" fmla="*/ 877 w 1756"/>
                  <a:gd name="T25" fmla="*/ 1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6" h="342">
                    <a:moveTo>
                      <a:pt x="877" y="1"/>
                    </a:moveTo>
                    <a:lnTo>
                      <a:pt x="877" y="1"/>
                    </a:lnTo>
                    <a:cubicBezTo>
                      <a:pt x="393" y="2"/>
                      <a:pt x="0" y="78"/>
                      <a:pt x="0" y="172"/>
                    </a:cubicBezTo>
                    <a:lnTo>
                      <a:pt x="0" y="172"/>
                    </a:lnTo>
                    <a:cubicBezTo>
                      <a:pt x="0" y="202"/>
                      <a:pt x="43" y="232"/>
                      <a:pt x="117" y="256"/>
                    </a:cubicBezTo>
                    <a:lnTo>
                      <a:pt x="117" y="256"/>
                    </a:lnTo>
                    <a:cubicBezTo>
                      <a:pt x="269" y="307"/>
                      <a:pt x="553" y="341"/>
                      <a:pt x="878" y="340"/>
                    </a:cubicBezTo>
                    <a:lnTo>
                      <a:pt x="878" y="340"/>
                    </a:lnTo>
                    <a:cubicBezTo>
                      <a:pt x="1202" y="339"/>
                      <a:pt x="1486" y="305"/>
                      <a:pt x="1637" y="254"/>
                    </a:cubicBezTo>
                    <a:lnTo>
                      <a:pt x="1637" y="254"/>
                    </a:lnTo>
                    <a:cubicBezTo>
                      <a:pt x="1712" y="229"/>
                      <a:pt x="1755" y="200"/>
                      <a:pt x="1755" y="169"/>
                    </a:cubicBezTo>
                    <a:lnTo>
                      <a:pt x="1755" y="169"/>
                    </a:lnTo>
                    <a:cubicBezTo>
                      <a:pt x="1755" y="76"/>
                      <a:pt x="1361" y="0"/>
                      <a:pt x="877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424">
                <a:extLst>
                  <a:ext uri="{FF2B5EF4-FFF2-40B4-BE49-F238E27FC236}">
                    <a16:creationId xmlns:a16="http://schemas.microsoft.com/office/drawing/2014/main" id="{AD36534E-3847-874E-9161-59CC3F7B84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1494" y="10409115"/>
                <a:ext cx="999714" cy="197746"/>
              </a:xfrm>
              <a:custGeom>
                <a:avLst/>
                <a:gdLst>
                  <a:gd name="T0" fmla="*/ 80 w 802"/>
                  <a:gd name="T1" fmla="*/ 104 h 159"/>
                  <a:gd name="T2" fmla="*/ 93 w 802"/>
                  <a:gd name="T3" fmla="*/ 115 h 159"/>
                  <a:gd name="T4" fmla="*/ 109 w 802"/>
                  <a:gd name="T5" fmla="*/ 125 h 159"/>
                  <a:gd name="T6" fmla="*/ 129 w 802"/>
                  <a:gd name="T7" fmla="*/ 134 h 159"/>
                  <a:gd name="T8" fmla="*/ 177 w 802"/>
                  <a:gd name="T9" fmla="*/ 148 h 159"/>
                  <a:gd name="T10" fmla="*/ 205 w 802"/>
                  <a:gd name="T11" fmla="*/ 153 h 159"/>
                  <a:gd name="T12" fmla="*/ 267 w 802"/>
                  <a:gd name="T13" fmla="*/ 157 h 159"/>
                  <a:gd name="T14" fmla="*/ 307 w 802"/>
                  <a:gd name="T15" fmla="*/ 156 h 159"/>
                  <a:gd name="T16" fmla="*/ 378 w 802"/>
                  <a:gd name="T17" fmla="*/ 145 h 159"/>
                  <a:gd name="T18" fmla="*/ 408 w 802"/>
                  <a:gd name="T19" fmla="*/ 135 h 159"/>
                  <a:gd name="T20" fmla="*/ 451 w 802"/>
                  <a:gd name="T21" fmla="*/ 110 h 159"/>
                  <a:gd name="T22" fmla="*/ 468 w 802"/>
                  <a:gd name="T23" fmla="*/ 80 h 159"/>
                  <a:gd name="T24" fmla="*/ 473 w 802"/>
                  <a:gd name="T25" fmla="*/ 69 h 159"/>
                  <a:gd name="T26" fmla="*/ 487 w 802"/>
                  <a:gd name="T27" fmla="*/ 61 h 159"/>
                  <a:gd name="T28" fmla="*/ 508 w 802"/>
                  <a:gd name="T29" fmla="*/ 56 h 159"/>
                  <a:gd name="T30" fmla="*/ 534 w 802"/>
                  <a:gd name="T31" fmla="*/ 54 h 159"/>
                  <a:gd name="T32" fmla="*/ 596 w 802"/>
                  <a:gd name="T33" fmla="*/ 70 h 159"/>
                  <a:gd name="T34" fmla="*/ 601 w 802"/>
                  <a:gd name="T35" fmla="*/ 80 h 159"/>
                  <a:gd name="T36" fmla="*/ 596 w 802"/>
                  <a:gd name="T37" fmla="*/ 91 h 159"/>
                  <a:gd name="T38" fmla="*/ 582 w 802"/>
                  <a:gd name="T39" fmla="*/ 99 h 159"/>
                  <a:gd name="T40" fmla="*/ 534 w 802"/>
                  <a:gd name="T41" fmla="*/ 106 h 159"/>
                  <a:gd name="T42" fmla="*/ 534 w 802"/>
                  <a:gd name="T43" fmla="*/ 158 h 159"/>
                  <a:gd name="T44" fmla="*/ 566 w 802"/>
                  <a:gd name="T45" fmla="*/ 158 h 159"/>
                  <a:gd name="T46" fmla="*/ 596 w 802"/>
                  <a:gd name="T47" fmla="*/ 155 h 159"/>
                  <a:gd name="T48" fmla="*/ 624 w 802"/>
                  <a:gd name="T49" fmla="*/ 151 h 159"/>
                  <a:gd name="T50" fmla="*/ 649 w 802"/>
                  <a:gd name="T51" fmla="*/ 145 h 159"/>
                  <a:gd name="T52" fmla="*/ 672 w 802"/>
                  <a:gd name="T53" fmla="*/ 136 h 159"/>
                  <a:gd name="T54" fmla="*/ 692 w 802"/>
                  <a:gd name="T55" fmla="*/ 128 h 159"/>
                  <a:gd name="T56" fmla="*/ 709 w 802"/>
                  <a:gd name="T57" fmla="*/ 118 h 159"/>
                  <a:gd name="T58" fmla="*/ 801 w 802"/>
                  <a:gd name="T59" fmla="*/ 108 h 159"/>
                  <a:gd name="T60" fmla="*/ 722 w 802"/>
                  <a:gd name="T61" fmla="*/ 55 h 159"/>
                  <a:gd name="T62" fmla="*/ 566 w 802"/>
                  <a:gd name="T63" fmla="*/ 3 h 159"/>
                  <a:gd name="T64" fmla="*/ 534 w 802"/>
                  <a:gd name="T65" fmla="*/ 1 h 159"/>
                  <a:gd name="T66" fmla="*/ 495 w 802"/>
                  <a:gd name="T67" fmla="*/ 3 h 159"/>
                  <a:gd name="T68" fmla="*/ 457 w 802"/>
                  <a:gd name="T69" fmla="*/ 8 h 159"/>
                  <a:gd name="T70" fmla="*/ 423 w 802"/>
                  <a:gd name="T71" fmla="*/ 15 h 159"/>
                  <a:gd name="T72" fmla="*/ 393 w 802"/>
                  <a:gd name="T73" fmla="*/ 24 h 159"/>
                  <a:gd name="T74" fmla="*/ 369 w 802"/>
                  <a:gd name="T75" fmla="*/ 36 h 159"/>
                  <a:gd name="T76" fmla="*/ 350 w 802"/>
                  <a:gd name="T77" fmla="*/ 49 h 159"/>
                  <a:gd name="T78" fmla="*/ 338 w 802"/>
                  <a:gd name="T79" fmla="*/ 64 h 159"/>
                  <a:gd name="T80" fmla="*/ 335 w 802"/>
                  <a:gd name="T81" fmla="*/ 79 h 159"/>
                  <a:gd name="T82" fmla="*/ 329 w 802"/>
                  <a:gd name="T83" fmla="*/ 89 h 159"/>
                  <a:gd name="T84" fmla="*/ 315 w 802"/>
                  <a:gd name="T85" fmla="*/ 98 h 159"/>
                  <a:gd name="T86" fmla="*/ 294 w 802"/>
                  <a:gd name="T87" fmla="*/ 103 h 159"/>
                  <a:gd name="T88" fmla="*/ 267 w 802"/>
                  <a:gd name="T89" fmla="*/ 105 h 159"/>
                  <a:gd name="T90" fmla="*/ 241 w 802"/>
                  <a:gd name="T91" fmla="*/ 103 h 159"/>
                  <a:gd name="T92" fmla="*/ 220 w 802"/>
                  <a:gd name="T93" fmla="*/ 97 h 159"/>
                  <a:gd name="T94" fmla="*/ 206 w 802"/>
                  <a:gd name="T95" fmla="*/ 89 h 159"/>
                  <a:gd name="T96" fmla="*/ 201 w 802"/>
                  <a:gd name="T97" fmla="*/ 78 h 159"/>
                  <a:gd name="T98" fmla="*/ 268 w 802"/>
                  <a:gd name="T99" fmla="*/ 53 h 159"/>
                  <a:gd name="T100" fmla="*/ 268 w 802"/>
                  <a:gd name="T101" fmla="*/ 0 h 159"/>
                  <a:gd name="T102" fmla="*/ 236 w 802"/>
                  <a:gd name="T103" fmla="*/ 1 h 159"/>
                  <a:gd name="T104" fmla="*/ 206 w 802"/>
                  <a:gd name="T105" fmla="*/ 4 h 159"/>
                  <a:gd name="T106" fmla="*/ 1 w 802"/>
                  <a:gd name="T107" fmla="*/ 5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2" h="159">
                    <a:moveTo>
                      <a:pt x="0" y="104"/>
                    </a:moveTo>
                    <a:lnTo>
                      <a:pt x="80" y="104"/>
                    </a:lnTo>
                    <a:lnTo>
                      <a:pt x="80" y="104"/>
                    </a:lnTo>
                    <a:cubicBezTo>
                      <a:pt x="84" y="108"/>
                      <a:pt x="88" y="111"/>
                      <a:pt x="93" y="115"/>
                    </a:cubicBezTo>
                    <a:lnTo>
                      <a:pt x="93" y="115"/>
                    </a:lnTo>
                    <a:cubicBezTo>
                      <a:pt x="97" y="119"/>
                      <a:pt x="103" y="122"/>
                      <a:pt x="109" y="125"/>
                    </a:cubicBezTo>
                    <a:lnTo>
                      <a:pt x="109" y="125"/>
                    </a:lnTo>
                    <a:cubicBezTo>
                      <a:pt x="115" y="129"/>
                      <a:pt x="122" y="132"/>
                      <a:pt x="129" y="134"/>
                    </a:cubicBezTo>
                    <a:lnTo>
                      <a:pt x="129" y="134"/>
                    </a:lnTo>
                    <a:cubicBezTo>
                      <a:pt x="143" y="140"/>
                      <a:pt x="160" y="145"/>
                      <a:pt x="177" y="148"/>
                    </a:cubicBezTo>
                    <a:lnTo>
                      <a:pt x="177" y="148"/>
                    </a:lnTo>
                    <a:cubicBezTo>
                      <a:pt x="187" y="150"/>
                      <a:pt x="196" y="152"/>
                      <a:pt x="205" y="153"/>
                    </a:cubicBezTo>
                    <a:lnTo>
                      <a:pt x="205" y="153"/>
                    </a:lnTo>
                    <a:cubicBezTo>
                      <a:pt x="225" y="156"/>
                      <a:pt x="246" y="157"/>
                      <a:pt x="267" y="157"/>
                    </a:cubicBezTo>
                    <a:lnTo>
                      <a:pt x="267" y="157"/>
                    </a:lnTo>
                    <a:cubicBezTo>
                      <a:pt x="281" y="157"/>
                      <a:pt x="294" y="157"/>
                      <a:pt x="307" y="156"/>
                    </a:cubicBezTo>
                    <a:lnTo>
                      <a:pt x="307" y="156"/>
                    </a:lnTo>
                    <a:cubicBezTo>
                      <a:pt x="333" y="154"/>
                      <a:pt x="357" y="150"/>
                      <a:pt x="378" y="145"/>
                    </a:cubicBezTo>
                    <a:lnTo>
                      <a:pt x="378" y="145"/>
                    </a:lnTo>
                    <a:cubicBezTo>
                      <a:pt x="390" y="141"/>
                      <a:pt x="399" y="138"/>
                      <a:pt x="408" y="135"/>
                    </a:cubicBezTo>
                    <a:lnTo>
                      <a:pt x="408" y="135"/>
                    </a:lnTo>
                    <a:cubicBezTo>
                      <a:pt x="426" y="128"/>
                      <a:pt x="441" y="119"/>
                      <a:pt x="451" y="110"/>
                    </a:cubicBezTo>
                    <a:lnTo>
                      <a:pt x="451" y="110"/>
                    </a:lnTo>
                    <a:cubicBezTo>
                      <a:pt x="462" y="100"/>
                      <a:pt x="467" y="91"/>
                      <a:pt x="468" y="80"/>
                    </a:cubicBezTo>
                    <a:lnTo>
                      <a:pt x="468" y="80"/>
                    </a:lnTo>
                    <a:cubicBezTo>
                      <a:pt x="468" y="76"/>
                      <a:pt x="470" y="72"/>
                      <a:pt x="473" y="69"/>
                    </a:cubicBezTo>
                    <a:lnTo>
                      <a:pt x="473" y="69"/>
                    </a:lnTo>
                    <a:cubicBezTo>
                      <a:pt x="476" y="66"/>
                      <a:pt x="481" y="64"/>
                      <a:pt x="487" y="61"/>
                    </a:cubicBezTo>
                    <a:lnTo>
                      <a:pt x="487" y="61"/>
                    </a:lnTo>
                    <a:cubicBezTo>
                      <a:pt x="493" y="59"/>
                      <a:pt x="499" y="57"/>
                      <a:pt x="508" y="56"/>
                    </a:cubicBezTo>
                    <a:lnTo>
                      <a:pt x="508" y="56"/>
                    </a:lnTo>
                    <a:cubicBezTo>
                      <a:pt x="516" y="55"/>
                      <a:pt x="525" y="54"/>
                      <a:pt x="534" y="54"/>
                    </a:cubicBezTo>
                    <a:lnTo>
                      <a:pt x="534" y="54"/>
                    </a:lnTo>
                    <a:cubicBezTo>
                      <a:pt x="563" y="54"/>
                      <a:pt x="586" y="61"/>
                      <a:pt x="596" y="70"/>
                    </a:cubicBezTo>
                    <a:lnTo>
                      <a:pt x="596" y="70"/>
                    </a:lnTo>
                    <a:cubicBezTo>
                      <a:pt x="599" y="73"/>
                      <a:pt x="601" y="77"/>
                      <a:pt x="601" y="80"/>
                    </a:cubicBezTo>
                    <a:lnTo>
                      <a:pt x="601" y="80"/>
                    </a:lnTo>
                    <a:cubicBezTo>
                      <a:pt x="601" y="84"/>
                      <a:pt x="599" y="88"/>
                      <a:pt x="596" y="91"/>
                    </a:cubicBezTo>
                    <a:lnTo>
                      <a:pt x="596" y="91"/>
                    </a:lnTo>
                    <a:cubicBezTo>
                      <a:pt x="593" y="94"/>
                      <a:pt x="588" y="97"/>
                      <a:pt x="582" y="99"/>
                    </a:cubicBezTo>
                    <a:lnTo>
                      <a:pt x="582" y="99"/>
                    </a:lnTo>
                    <a:cubicBezTo>
                      <a:pt x="570" y="104"/>
                      <a:pt x="553" y="106"/>
                      <a:pt x="534" y="106"/>
                    </a:cubicBezTo>
                    <a:lnTo>
                      <a:pt x="534" y="158"/>
                    </a:lnTo>
                    <a:lnTo>
                      <a:pt x="534" y="158"/>
                    </a:lnTo>
                    <a:cubicBezTo>
                      <a:pt x="545" y="158"/>
                      <a:pt x="555" y="158"/>
                      <a:pt x="566" y="158"/>
                    </a:cubicBezTo>
                    <a:lnTo>
                      <a:pt x="566" y="158"/>
                    </a:lnTo>
                    <a:cubicBezTo>
                      <a:pt x="576" y="157"/>
                      <a:pt x="586" y="156"/>
                      <a:pt x="596" y="155"/>
                    </a:cubicBezTo>
                    <a:lnTo>
                      <a:pt x="596" y="155"/>
                    </a:lnTo>
                    <a:cubicBezTo>
                      <a:pt x="606" y="154"/>
                      <a:pt x="614" y="152"/>
                      <a:pt x="624" y="151"/>
                    </a:cubicBezTo>
                    <a:lnTo>
                      <a:pt x="624" y="151"/>
                    </a:lnTo>
                    <a:cubicBezTo>
                      <a:pt x="632" y="149"/>
                      <a:pt x="641" y="147"/>
                      <a:pt x="649" y="145"/>
                    </a:cubicBezTo>
                    <a:lnTo>
                      <a:pt x="649" y="145"/>
                    </a:lnTo>
                    <a:cubicBezTo>
                      <a:pt x="658" y="142"/>
                      <a:pt x="665" y="140"/>
                      <a:pt x="672" y="136"/>
                    </a:cubicBezTo>
                    <a:lnTo>
                      <a:pt x="672" y="136"/>
                    </a:lnTo>
                    <a:cubicBezTo>
                      <a:pt x="680" y="134"/>
                      <a:pt x="686" y="131"/>
                      <a:pt x="692" y="128"/>
                    </a:cubicBezTo>
                    <a:lnTo>
                      <a:pt x="692" y="128"/>
                    </a:lnTo>
                    <a:cubicBezTo>
                      <a:pt x="698" y="125"/>
                      <a:pt x="704" y="122"/>
                      <a:pt x="709" y="118"/>
                    </a:cubicBezTo>
                    <a:lnTo>
                      <a:pt x="709" y="118"/>
                    </a:lnTo>
                    <a:cubicBezTo>
                      <a:pt x="714" y="115"/>
                      <a:pt x="718" y="111"/>
                      <a:pt x="722" y="107"/>
                    </a:cubicBezTo>
                    <a:lnTo>
                      <a:pt x="801" y="108"/>
                    </a:lnTo>
                    <a:lnTo>
                      <a:pt x="801" y="55"/>
                    </a:lnTo>
                    <a:lnTo>
                      <a:pt x="722" y="55"/>
                    </a:lnTo>
                    <a:lnTo>
                      <a:pt x="722" y="55"/>
                    </a:lnTo>
                    <a:cubicBezTo>
                      <a:pt x="697" y="28"/>
                      <a:pt x="638" y="8"/>
                      <a:pt x="566" y="3"/>
                    </a:cubicBezTo>
                    <a:lnTo>
                      <a:pt x="566" y="3"/>
                    </a:lnTo>
                    <a:cubicBezTo>
                      <a:pt x="556" y="2"/>
                      <a:pt x="545" y="1"/>
                      <a:pt x="534" y="1"/>
                    </a:cubicBezTo>
                    <a:lnTo>
                      <a:pt x="534" y="1"/>
                    </a:lnTo>
                    <a:cubicBezTo>
                      <a:pt x="521" y="1"/>
                      <a:pt x="508" y="2"/>
                      <a:pt x="495" y="3"/>
                    </a:cubicBezTo>
                    <a:lnTo>
                      <a:pt x="495" y="3"/>
                    </a:lnTo>
                    <a:cubicBezTo>
                      <a:pt x="482" y="4"/>
                      <a:pt x="469" y="6"/>
                      <a:pt x="457" y="8"/>
                    </a:cubicBezTo>
                    <a:lnTo>
                      <a:pt x="457" y="8"/>
                    </a:lnTo>
                    <a:cubicBezTo>
                      <a:pt x="445" y="9"/>
                      <a:pt x="434" y="12"/>
                      <a:pt x="423" y="15"/>
                    </a:cubicBezTo>
                    <a:lnTo>
                      <a:pt x="423" y="15"/>
                    </a:lnTo>
                    <a:cubicBezTo>
                      <a:pt x="413" y="17"/>
                      <a:pt x="402" y="20"/>
                      <a:pt x="393" y="24"/>
                    </a:cubicBezTo>
                    <a:lnTo>
                      <a:pt x="393" y="24"/>
                    </a:lnTo>
                    <a:cubicBezTo>
                      <a:pt x="385" y="28"/>
                      <a:pt x="376" y="31"/>
                      <a:pt x="369" y="36"/>
                    </a:cubicBezTo>
                    <a:lnTo>
                      <a:pt x="369" y="36"/>
                    </a:lnTo>
                    <a:cubicBezTo>
                      <a:pt x="361" y="40"/>
                      <a:pt x="355" y="44"/>
                      <a:pt x="350" y="49"/>
                    </a:cubicBezTo>
                    <a:lnTo>
                      <a:pt x="350" y="49"/>
                    </a:lnTo>
                    <a:cubicBezTo>
                      <a:pt x="345" y="53"/>
                      <a:pt x="341" y="58"/>
                      <a:pt x="338" y="64"/>
                    </a:cubicBezTo>
                    <a:lnTo>
                      <a:pt x="338" y="64"/>
                    </a:lnTo>
                    <a:cubicBezTo>
                      <a:pt x="336" y="69"/>
                      <a:pt x="335" y="73"/>
                      <a:pt x="335" y="79"/>
                    </a:cubicBezTo>
                    <a:lnTo>
                      <a:pt x="335" y="79"/>
                    </a:lnTo>
                    <a:cubicBezTo>
                      <a:pt x="335" y="83"/>
                      <a:pt x="333" y="86"/>
                      <a:pt x="329" y="89"/>
                    </a:cubicBezTo>
                    <a:lnTo>
                      <a:pt x="329" y="89"/>
                    </a:lnTo>
                    <a:cubicBezTo>
                      <a:pt x="326" y="93"/>
                      <a:pt x="321" y="95"/>
                      <a:pt x="315" y="98"/>
                    </a:cubicBezTo>
                    <a:lnTo>
                      <a:pt x="315" y="98"/>
                    </a:lnTo>
                    <a:cubicBezTo>
                      <a:pt x="309" y="100"/>
                      <a:pt x="302" y="102"/>
                      <a:pt x="294" y="103"/>
                    </a:cubicBezTo>
                    <a:lnTo>
                      <a:pt x="294" y="103"/>
                    </a:lnTo>
                    <a:cubicBezTo>
                      <a:pt x="286" y="104"/>
                      <a:pt x="277" y="105"/>
                      <a:pt x="267" y="105"/>
                    </a:cubicBezTo>
                    <a:lnTo>
                      <a:pt x="267" y="105"/>
                    </a:lnTo>
                    <a:cubicBezTo>
                      <a:pt x="258" y="105"/>
                      <a:pt x="249" y="104"/>
                      <a:pt x="241" y="103"/>
                    </a:cubicBezTo>
                    <a:lnTo>
                      <a:pt x="241" y="103"/>
                    </a:lnTo>
                    <a:cubicBezTo>
                      <a:pt x="233" y="102"/>
                      <a:pt x="226" y="100"/>
                      <a:pt x="220" y="97"/>
                    </a:cubicBezTo>
                    <a:lnTo>
                      <a:pt x="220" y="97"/>
                    </a:lnTo>
                    <a:cubicBezTo>
                      <a:pt x="214" y="95"/>
                      <a:pt x="209" y="92"/>
                      <a:pt x="206" y="89"/>
                    </a:cubicBezTo>
                    <a:lnTo>
                      <a:pt x="206" y="89"/>
                    </a:lnTo>
                    <a:cubicBezTo>
                      <a:pt x="202" y="86"/>
                      <a:pt x="200" y="82"/>
                      <a:pt x="201" y="78"/>
                    </a:cubicBezTo>
                    <a:lnTo>
                      <a:pt x="201" y="78"/>
                    </a:lnTo>
                    <a:cubicBezTo>
                      <a:pt x="201" y="64"/>
                      <a:pt x="230" y="53"/>
                      <a:pt x="268" y="53"/>
                    </a:cubicBezTo>
                    <a:lnTo>
                      <a:pt x="268" y="0"/>
                    </a:lnTo>
                    <a:lnTo>
                      <a:pt x="268" y="0"/>
                    </a:lnTo>
                    <a:cubicBezTo>
                      <a:pt x="257" y="0"/>
                      <a:pt x="246" y="1"/>
                      <a:pt x="236" y="1"/>
                    </a:cubicBezTo>
                    <a:lnTo>
                      <a:pt x="236" y="1"/>
                    </a:lnTo>
                    <a:cubicBezTo>
                      <a:pt x="226" y="2"/>
                      <a:pt x="216" y="3"/>
                      <a:pt x="206" y="4"/>
                    </a:cubicBezTo>
                    <a:lnTo>
                      <a:pt x="206" y="4"/>
                    </a:lnTo>
                    <a:cubicBezTo>
                      <a:pt x="148" y="11"/>
                      <a:pt x="102" y="29"/>
                      <a:pt x="80" y="52"/>
                    </a:cubicBezTo>
                    <a:lnTo>
                      <a:pt x="1" y="52"/>
                    </a:lnTo>
                    <a:lnTo>
                      <a:pt x="0" y="104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112">
                <a:extLst>
                  <a:ext uri="{FF2B5EF4-FFF2-40B4-BE49-F238E27FC236}">
                    <a16:creationId xmlns:a16="http://schemas.microsoft.com/office/drawing/2014/main" id="{A67A6AB2-D28A-7D43-98F7-C87E8B5382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4170" y="10606863"/>
                <a:ext cx="2058478" cy="300852"/>
              </a:xfrm>
              <a:custGeom>
                <a:avLst/>
                <a:gdLst>
                  <a:gd name="connsiteX0" fmla="*/ 1029924 w 2058478"/>
                  <a:gd name="connsiteY0" fmla="*/ 137322 h 300852"/>
                  <a:gd name="connsiteX1" fmla="*/ 1042284 w 2058478"/>
                  <a:gd name="connsiteY1" fmla="*/ 148643 h 300852"/>
                  <a:gd name="connsiteX2" fmla="*/ 1042284 w 2058478"/>
                  <a:gd name="connsiteY2" fmla="*/ 288273 h 300852"/>
                  <a:gd name="connsiteX3" fmla="*/ 1029924 w 2058478"/>
                  <a:gd name="connsiteY3" fmla="*/ 300852 h 300852"/>
                  <a:gd name="connsiteX4" fmla="*/ 1016191 w 2058478"/>
                  <a:gd name="connsiteY4" fmla="*/ 288273 h 300852"/>
                  <a:gd name="connsiteX5" fmla="*/ 1016191 w 2058478"/>
                  <a:gd name="connsiteY5" fmla="*/ 148643 h 300852"/>
                  <a:gd name="connsiteX6" fmla="*/ 1029924 w 2058478"/>
                  <a:gd name="connsiteY6" fmla="*/ 137322 h 300852"/>
                  <a:gd name="connsiteX7" fmla="*/ 858991 w 2058478"/>
                  <a:gd name="connsiteY7" fmla="*/ 131832 h 300852"/>
                  <a:gd name="connsiteX8" fmla="*/ 872069 w 2058478"/>
                  <a:gd name="connsiteY8" fmla="*/ 143153 h 300852"/>
                  <a:gd name="connsiteX9" fmla="*/ 872069 w 2058478"/>
                  <a:gd name="connsiteY9" fmla="*/ 282783 h 300852"/>
                  <a:gd name="connsiteX10" fmla="*/ 858991 w 2058478"/>
                  <a:gd name="connsiteY10" fmla="*/ 295362 h 300852"/>
                  <a:gd name="connsiteX11" fmla="*/ 847221 w 2058478"/>
                  <a:gd name="connsiteY11" fmla="*/ 282783 h 300852"/>
                  <a:gd name="connsiteX12" fmla="*/ 845913 w 2058478"/>
                  <a:gd name="connsiteY12" fmla="*/ 143153 h 300852"/>
                  <a:gd name="connsiteX13" fmla="*/ 858991 w 2058478"/>
                  <a:gd name="connsiteY13" fmla="*/ 131832 h 300852"/>
                  <a:gd name="connsiteX14" fmla="*/ 1364995 w 2058478"/>
                  <a:gd name="connsiteY14" fmla="*/ 126335 h 300852"/>
                  <a:gd name="connsiteX15" fmla="*/ 1377354 w 2058478"/>
                  <a:gd name="connsiteY15" fmla="*/ 138914 h 300852"/>
                  <a:gd name="connsiteX16" fmla="*/ 1377354 w 2058478"/>
                  <a:gd name="connsiteY16" fmla="*/ 278544 h 300852"/>
                  <a:gd name="connsiteX17" fmla="*/ 1364995 w 2058478"/>
                  <a:gd name="connsiteY17" fmla="*/ 289865 h 300852"/>
                  <a:gd name="connsiteX18" fmla="*/ 1351263 w 2058478"/>
                  <a:gd name="connsiteY18" fmla="*/ 278544 h 300852"/>
                  <a:gd name="connsiteX19" fmla="*/ 1351263 w 2058478"/>
                  <a:gd name="connsiteY19" fmla="*/ 138914 h 300852"/>
                  <a:gd name="connsiteX20" fmla="*/ 1364995 w 2058478"/>
                  <a:gd name="connsiteY20" fmla="*/ 126335 h 300852"/>
                  <a:gd name="connsiteX21" fmla="*/ 1198835 w 2058478"/>
                  <a:gd name="connsiteY21" fmla="*/ 126335 h 300852"/>
                  <a:gd name="connsiteX22" fmla="*/ 1212567 w 2058478"/>
                  <a:gd name="connsiteY22" fmla="*/ 137656 h 300852"/>
                  <a:gd name="connsiteX23" fmla="*/ 1212567 w 2058478"/>
                  <a:gd name="connsiteY23" fmla="*/ 277286 h 300852"/>
                  <a:gd name="connsiteX24" fmla="*/ 1198835 w 2058478"/>
                  <a:gd name="connsiteY24" fmla="*/ 289865 h 300852"/>
                  <a:gd name="connsiteX25" fmla="*/ 1186476 w 2058478"/>
                  <a:gd name="connsiteY25" fmla="*/ 277286 h 300852"/>
                  <a:gd name="connsiteX26" fmla="*/ 1186476 w 2058478"/>
                  <a:gd name="connsiteY26" fmla="*/ 137656 h 300852"/>
                  <a:gd name="connsiteX27" fmla="*/ 1198835 w 2058478"/>
                  <a:gd name="connsiteY27" fmla="*/ 126335 h 300852"/>
                  <a:gd name="connsiteX28" fmla="*/ 686036 w 2058478"/>
                  <a:gd name="connsiteY28" fmla="*/ 126335 h 300852"/>
                  <a:gd name="connsiteX29" fmla="*/ 696444 w 2058478"/>
                  <a:gd name="connsiteY29" fmla="*/ 137656 h 300852"/>
                  <a:gd name="connsiteX30" fmla="*/ 696444 w 2058478"/>
                  <a:gd name="connsiteY30" fmla="*/ 278544 h 300852"/>
                  <a:gd name="connsiteX31" fmla="*/ 686036 w 2058478"/>
                  <a:gd name="connsiteY31" fmla="*/ 289865 h 300852"/>
                  <a:gd name="connsiteX32" fmla="*/ 675629 w 2058478"/>
                  <a:gd name="connsiteY32" fmla="*/ 278544 h 300852"/>
                  <a:gd name="connsiteX33" fmla="*/ 675629 w 2058478"/>
                  <a:gd name="connsiteY33" fmla="*/ 137656 h 300852"/>
                  <a:gd name="connsiteX34" fmla="*/ 686036 w 2058478"/>
                  <a:gd name="connsiteY34" fmla="*/ 126335 h 300852"/>
                  <a:gd name="connsiteX35" fmla="*/ 518429 w 2058478"/>
                  <a:gd name="connsiteY35" fmla="*/ 115351 h 300852"/>
                  <a:gd name="connsiteX36" fmla="*/ 530199 w 2058478"/>
                  <a:gd name="connsiteY36" fmla="*/ 126672 h 300852"/>
                  <a:gd name="connsiteX37" fmla="*/ 531507 w 2058478"/>
                  <a:gd name="connsiteY37" fmla="*/ 267560 h 300852"/>
                  <a:gd name="connsiteX38" fmla="*/ 518429 w 2058478"/>
                  <a:gd name="connsiteY38" fmla="*/ 278881 h 300852"/>
                  <a:gd name="connsiteX39" fmla="*/ 506659 w 2058478"/>
                  <a:gd name="connsiteY39" fmla="*/ 267560 h 300852"/>
                  <a:gd name="connsiteX40" fmla="*/ 505351 w 2058478"/>
                  <a:gd name="connsiteY40" fmla="*/ 126672 h 300852"/>
                  <a:gd name="connsiteX41" fmla="*/ 518429 w 2058478"/>
                  <a:gd name="connsiteY41" fmla="*/ 115351 h 300852"/>
                  <a:gd name="connsiteX42" fmla="*/ 1533902 w 2058478"/>
                  <a:gd name="connsiteY42" fmla="*/ 109858 h 300852"/>
                  <a:gd name="connsiteX43" fmla="*/ 1547635 w 2058478"/>
                  <a:gd name="connsiteY43" fmla="*/ 122342 h 300852"/>
                  <a:gd name="connsiteX44" fmla="*/ 1547635 w 2058478"/>
                  <a:gd name="connsiteY44" fmla="*/ 260914 h 300852"/>
                  <a:gd name="connsiteX45" fmla="*/ 1535275 w 2058478"/>
                  <a:gd name="connsiteY45" fmla="*/ 273398 h 300852"/>
                  <a:gd name="connsiteX46" fmla="*/ 1521542 w 2058478"/>
                  <a:gd name="connsiteY46" fmla="*/ 260914 h 300852"/>
                  <a:gd name="connsiteX47" fmla="*/ 1521542 w 2058478"/>
                  <a:gd name="connsiteY47" fmla="*/ 122342 h 300852"/>
                  <a:gd name="connsiteX48" fmla="*/ 1533902 w 2058478"/>
                  <a:gd name="connsiteY48" fmla="*/ 109858 h 300852"/>
                  <a:gd name="connsiteX49" fmla="*/ 348145 w 2058478"/>
                  <a:gd name="connsiteY49" fmla="*/ 93376 h 300852"/>
                  <a:gd name="connsiteX50" fmla="*/ 361224 w 2058478"/>
                  <a:gd name="connsiteY50" fmla="*/ 104404 h 300852"/>
                  <a:gd name="connsiteX51" fmla="*/ 361224 w 2058478"/>
                  <a:gd name="connsiteY51" fmla="*/ 240419 h 300852"/>
                  <a:gd name="connsiteX52" fmla="*/ 348145 w 2058478"/>
                  <a:gd name="connsiteY52" fmla="*/ 251448 h 300852"/>
                  <a:gd name="connsiteX53" fmla="*/ 335066 w 2058478"/>
                  <a:gd name="connsiteY53" fmla="*/ 240419 h 300852"/>
                  <a:gd name="connsiteX54" fmla="*/ 335066 w 2058478"/>
                  <a:gd name="connsiteY54" fmla="*/ 104404 h 300852"/>
                  <a:gd name="connsiteX55" fmla="*/ 348145 w 2058478"/>
                  <a:gd name="connsiteY55" fmla="*/ 93376 h 300852"/>
                  <a:gd name="connsiteX56" fmla="*/ 1704902 w 2058478"/>
                  <a:gd name="connsiteY56" fmla="*/ 87887 h 300852"/>
                  <a:gd name="connsiteX57" fmla="*/ 1716672 w 2058478"/>
                  <a:gd name="connsiteY57" fmla="*/ 100371 h 300852"/>
                  <a:gd name="connsiteX58" fmla="*/ 1717980 w 2058478"/>
                  <a:gd name="connsiteY58" fmla="*/ 238943 h 300852"/>
                  <a:gd name="connsiteX59" fmla="*/ 1704902 w 2058478"/>
                  <a:gd name="connsiteY59" fmla="*/ 251427 h 300852"/>
                  <a:gd name="connsiteX60" fmla="*/ 1693132 w 2058478"/>
                  <a:gd name="connsiteY60" fmla="*/ 238943 h 300852"/>
                  <a:gd name="connsiteX61" fmla="*/ 1691824 w 2058478"/>
                  <a:gd name="connsiteY61" fmla="*/ 100371 h 300852"/>
                  <a:gd name="connsiteX62" fmla="*/ 1704902 w 2058478"/>
                  <a:gd name="connsiteY62" fmla="*/ 87887 h 300852"/>
                  <a:gd name="connsiteX63" fmla="*/ 177866 w 2058478"/>
                  <a:gd name="connsiteY63" fmla="*/ 60421 h 300852"/>
                  <a:gd name="connsiteX64" fmla="*/ 189636 w 2058478"/>
                  <a:gd name="connsiteY64" fmla="*/ 73000 h 300852"/>
                  <a:gd name="connsiteX65" fmla="*/ 189636 w 2058478"/>
                  <a:gd name="connsiteY65" fmla="*/ 211372 h 300852"/>
                  <a:gd name="connsiteX66" fmla="*/ 177866 w 2058478"/>
                  <a:gd name="connsiteY66" fmla="*/ 223951 h 300852"/>
                  <a:gd name="connsiteX67" fmla="*/ 164788 w 2058478"/>
                  <a:gd name="connsiteY67" fmla="*/ 211372 h 300852"/>
                  <a:gd name="connsiteX68" fmla="*/ 164788 w 2058478"/>
                  <a:gd name="connsiteY68" fmla="*/ 73000 h 300852"/>
                  <a:gd name="connsiteX69" fmla="*/ 177866 w 2058478"/>
                  <a:gd name="connsiteY69" fmla="*/ 60421 h 300852"/>
                  <a:gd name="connsiteX70" fmla="*/ 1872509 w 2058478"/>
                  <a:gd name="connsiteY70" fmla="*/ 54929 h 300852"/>
                  <a:gd name="connsiteX71" fmla="*/ 1882917 w 2058478"/>
                  <a:gd name="connsiteY71" fmla="*/ 67413 h 300852"/>
                  <a:gd name="connsiteX72" fmla="*/ 1882917 w 2058478"/>
                  <a:gd name="connsiteY72" fmla="*/ 205985 h 300852"/>
                  <a:gd name="connsiteX73" fmla="*/ 1872509 w 2058478"/>
                  <a:gd name="connsiteY73" fmla="*/ 218469 h 300852"/>
                  <a:gd name="connsiteX74" fmla="*/ 1862102 w 2058478"/>
                  <a:gd name="connsiteY74" fmla="*/ 205985 h 300852"/>
                  <a:gd name="connsiteX75" fmla="*/ 1862102 w 2058478"/>
                  <a:gd name="connsiteY75" fmla="*/ 67413 h 300852"/>
                  <a:gd name="connsiteX76" fmla="*/ 1872509 w 2058478"/>
                  <a:gd name="connsiteY76" fmla="*/ 54929 h 300852"/>
                  <a:gd name="connsiteX77" fmla="*/ 2044746 w 2058478"/>
                  <a:gd name="connsiteY77" fmla="*/ 0 h 300852"/>
                  <a:gd name="connsiteX78" fmla="*/ 2058478 w 2058478"/>
                  <a:gd name="connsiteY78" fmla="*/ 12579 h 300852"/>
                  <a:gd name="connsiteX79" fmla="*/ 2058478 w 2058478"/>
                  <a:gd name="connsiteY79" fmla="*/ 150951 h 300852"/>
                  <a:gd name="connsiteX80" fmla="*/ 2044746 w 2058478"/>
                  <a:gd name="connsiteY80" fmla="*/ 163530 h 300852"/>
                  <a:gd name="connsiteX81" fmla="*/ 2032387 w 2058478"/>
                  <a:gd name="connsiteY81" fmla="*/ 150951 h 300852"/>
                  <a:gd name="connsiteX82" fmla="*/ 2032387 w 2058478"/>
                  <a:gd name="connsiteY82" fmla="*/ 12579 h 300852"/>
                  <a:gd name="connsiteX83" fmla="*/ 2044746 w 2058478"/>
                  <a:gd name="connsiteY83" fmla="*/ 0 h 300852"/>
                  <a:gd name="connsiteX84" fmla="*/ 13732 w 2058478"/>
                  <a:gd name="connsiteY84" fmla="*/ 0 h 300852"/>
                  <a:gd name="connsiteX85" fmla="*/ 26091 w 2058478"/>
                  <a:gd name="connsiteY85" fmla="*/ 11321 h 300852"/>
                  <a:gd name="connsiteX86" fmla="*/ 26091 w 2058478"/>
                  <a:gd name="connsiteY86" fmla="*/ 150951 h 300852"/>
                  <a:gd name="connsiteX87" fmla="*/ 13732 w 2058478"/>
                  <a:gd name="connsiteY87" fmla="*/ 163530 h 300852"/>
                  <a:gd name="connsiteX88" fmla="*/ 0 w 2058478"/>
                  <a:gd name="connsiteY88" fmla="*/ 150951 h 300852"/>
                  <a:gd name="connsiteX89" fmla="*/ 0 w 2058478"/>
                  <a:gd name="connsiteY89" fmla="*/ 11321 h 300852"/>
                  <a:gd name="connsiteX90" fmla="*/ 13732 w 2058478"/>
                  <a:gd name="connsiteY90" fmla="*/ 0 h 300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478" h="300852">
                    <a:moveTo>
                      <a:pt x="1029924" y="137322"/>
                    </a:moveTo>
                    <a:cubicBezTo>
                      <a:pt x="1036790" y="137322"/>
                      <a:pt x="1042284" y="142354"/>
                      <a:pt x="1042284" y="148643"/>
                    </a:cubicBezTo>
                    <a:lnTo>
                      <a:pt x="1042284" y="288273"/>
                    </a:lnTo>
                    <a:cubicBezTo>
                      <a:pt x="1042284" y="294562"/>
                      <a:pt x="1036790" y="300852"/>
                      <a:pt x="1029924" y="300852"/>
                    </a:cubicBezTo>
                    <a:cubicBezTo>
                      <a:pt x="1021684" y="300852"/>
                      <a:pt x="1016191" y="294562"/>
                      <a:pt x="1016191" y="288273"/>
                    </a:cubicBezTo>
                    <a:lnTo>
                      <a:pt x="1016191" y="148643"/>
                    </a:lnTo>
                    <a:cubicBezTo>
                      <a:pt x="1016191" y="142354"/>
                      <a:pt x="1021684" y="137322"/>
                      <a:pt x="1029924" y="137322"/>
                    </a:cubicBezTo>
                    <a:close/>
                    <a:moveTo>
                      <a:pt x="858991" y="131832"/>
                    </a:moveTo>
                    <a:cubicBezTo>
                      <a:pt x="866838" y="131832"/>
                      <a:pt x="872069" y="136864"/>
                      <a:pt x="872069" y="143153"/>
                    </a:cubicBezTo>
                    <a:lnTo>
                      <a:pt x="872069" y="282783"/>
                    </a:lnTo>
                    <a:cubicBezTo>
                      <a:pt x="872069" y="289072"/>
                      <a:pt x="866838" y="295362"/>
                      <a:pt x="858991" y="295362"/>
                    </a:cubicBezTo>
                    <a:cubicBezTo>
                      <a:pt x="852452" y="295362"/>
                      <a:pt x="847221" y="289072"/>
                      <a:pt x="847221" y="282783"/>
                    </a:cubicBezTo>
                    <a:lnTo>
                      <a:pt x="845913" y="143153"/>
                    </a:lnTo>
                    <a:cubicBezTo>
                      <a:pt x="845913" y="136864"/>
                      <a:pt x="852452" y="131832"/>
                      <a:pt x="858991" y="131832"/>
                    </a:cubicBezTo>
                    <a:close/>
                    <a:moveTo>
                      <a:pt x="1364995" y="126335"/>
                    </a:moveTo>
                    <a:cubicBezTo>
                      <a:pt x="1370488" y="126335"/>
                      <a:pt x="1377354" y="132625"/>
                      <a:pt x="1377354" y="138914"/>
                    </a:cubicBezTo>
                    <a:lnTo>
                      <a:pt x="1377354" y="278544"/>
                    </a:lnTo>
                    <a:cubicBezTo>
                      <a:pt x="1377354" y="284833"/>
                      <a:pt x="1371861" y="289865"/>
                      <a:pt x="1364995" y="289865"/>
                    </a:cubicBezTo>
                    <a:cubicBezTo>
                      <a:pt x="1356756" y="289865"/>
                      <a:pt x="1351263" y="284833"/>
                      <a:pt x="1351263" y="278544"/>
                    </a:cubicBezTo>
                    <a:lnTo>
                      <a:pt x="1351263" y="138914"/>
                    </a:lnTo>
                    <a:cubicBezTo>
                      <a:pt x="1351263" y="132625"/>
                      <a:pt x="1356756" y="126335"/>
                      <a:pt x="1364995" y="126335"/>
                    </a:cubicBezTo>
                    <a:close/>
                    <a:moveTo>
                      <a:pt x="1198835" y="126335"/>
                    </a:moveTo>
                    <a:cubicBezTo>
                      <a:pt x="1207074" y="126335"/>
                      <a:pt x="1212567" y="131367"/>
                      <a:pt x="1212567" y="137656"/>
                    </a:cubicBezTo>
                    <a:lnTo>
                      <a:pt x="1212567" y="277286"/>
                    </a:lnTo>
                    <a:cubicBezTo>
                      <a:pt x="1212567" y="284833"/>
                      <a:pt x="1207074" y="289865"/>
                      <a:pt x="1198835" y="289865"/>
                    </a:cubicBezTo>
                    <a:cubicBezTo>
                      <a:pt x="1193342" y="289865"/>
                      <a:pt x="1186476" y="284833"/>
                      <a:pt x="1186476" y="277286"/>
                    </a:cubicBezTo>
                    <a:lnTo>
                      <a:pt x="1186476" y="137656"/>
                    </a:lnTo>
                    <a:cubicBezTo>
                      <a:pt x="1186476" y="131367"/>
                      <a:pt x="1193342" y="126335"/>
                      <a:pt x="1198835" y="126335"/>
                    </a:cubicBezTo>
                    <a:close/>
                    <a:moveTo>
                      <a:pt x="686036" y="126335"/>
                    </a:moveTo>
                    <a:cubicBezTo>
                      <a:pt x="691818" y="126335"/>
                      <a:pt x="696444" y="131367"/>
                      <a:pt x="696444" y="137656"/>
                    </a:cubicBezTo>
                    <a:lnTo>
                      <a:pt x="696444" y="278544"/>
                    </a:lnTo>
                    <a:cubicBezTo>
                      <a:pt x="696444" y="284833"/>
                      <a:pt x="691818" y="289865"/>
                      <a:pt x="686036" y="289865"/>
                    </a:cubicBezTo>
                    <a:cubicBezTo>
                      <a:pt x="680254" y="289865"/>
                      <a:pt x="675629" y="284833"/>
                      <a:pt x="675629" y="278544"/>
                    </a:cubicBezTo>
                    <a:lnTo>
                      <a:pt x="675629" y="137656"/>
                    </a:lnTo>
                    <a:cubicBezTo>
                      <a:pt x="675629" y="131367"/>
                      <a:pt x="680254" y="126335"/>
                      <a:pt x="686036" y="126335"/>
                    </a:cubicBezTo>
                    <a:close/>
                    <a:moveTo>
                      <a:pt x="518429" y="115351"/>
                    </a:moveTo>
                    <a:cubicBezTo>
                      <a:pt x="524968" y="115351"/>
                      <a:pt x="530199" y="120383"/>
                      <a:pt x="530199" y="126672"/>
                    </a:cubicBezTo>
                    <a:lnTo>
                      <a:pt x="531507" y="267560"/>
                    </a:lnTo>
                    <a:cubicBezTo>
                      <a:pt x="531507" y="272591"/>
                      <a:pt x="526276" y="278881"/>
                      <a:pt x="518429" y="278881"/>
                    </a:cubicBezTo>
                    <a:cubicBezTo>
                      <a:pt x="511890" y="278881"/>
                      <a:pt x="506659" y="272591"/>
                      <a:pt x="506659" y="267560"/>
                    </a:cubicBezTo>
                    <a:lnTo>
                      <a:pt x="505351" y="126672"/>
                    </a:lnTo>
                    <a:cubicBezTo>
                      <a:pt x="505351" y="120383"/>
                      <a:pt x="511890" y="115351"/>
                      <a:pt x="518429" y="115351"/>
                    </a:cubicBezTo>
                    <a:close/>
                    <a:moveTo>
                      <a:pt x="1533902" y="109858"/>
                    </a:moveTo>
                    <a:cubicBezTo>
                      <a:pt x="1542142" y="109858"/>
                      <a:pt x="1547635" y="116100"/>
                      <a:pt x="1547635" y="122342"/>
                    </a:cubicBezTo>
                    <a:lnTo>
                      <a:pt x="1547635" y="260914"/>
                    </a:lnTo>
                    <a:cubicBezTo>
                      <a:pt x="1547635" y="267156"/>
                      <a:pt x="1542142" y="273398"/>
                      <a:pt x="1535275" y="273398"/>
                    </a:cubicBezTo>
                    <a:cubicBezTo>
                      <a:pt x="1527035" y="273398"/>
                      <a:pt x="1521542" y="267156"/>
                      <a:pt x="1521542" y="260914"/>
                    </a:cubicBezTo>
                    <a:lnTo>
                      <a:pt x="1521542" y="122342"/>
                    </a:lnTo>
                    <a:cubicBezTo>
                      <a:pt x="1521542" y="116100"/>
                      <a:pt x="1527035" y="109858"/>
                      <a:pt x="1533902" y="109858"/>
                    </a:cubicBezTo>
                    <a:close/>
                    <a:moveTo>
                      <a:pt x="348145" y="93376"/>
                    </a:moveTo>
                    <a:cubicBezTo>
                      <a:pt x="354685" y="93376"/>
                      <a:pt x="361224" y="98277"/>
                      <a:pt x="361224" y="104404"/>
                    </a:cubicBezTo>
                    <a:lnTo>
                      <a:pt x="361224" y="240419"/>
                    </a:lnTo>
                    <a:cubicBezTo>
                      <a:pt x="361224" y="246546"/>
                      <a:pt x="354685" y="251448"/>
                      <a:pt x="348145" y="251448"/>
                    </a:cubicBezTo>
                    <a:cubicBezTo>
                      <a:pt x="341606" y="251448"/>
                      <a:pt x="335066" y="247772"/>
                      <a:pt x="335066" y="240419"/>
                    </a:cubicBezTo>
                    <a:lnTo>
                      <a:pt x="335066" y="104404"/>
                    </a:lnTo>
                    <a:cubicBezTo>
                      <a:pt x="335066" y="98277"/>
                      <a:pt x="341606" y="93376"/>
                      <a:pt x="348145" y="93376"/>
                    </a:cubicBezTo>
                    <a:close/>
                    <a:moveTo>
                      <a:pt x="1704902" y="87887"/>
                    </a:moveTo>
                    <a:cubicBezTo>
                      <a:pt x="1711441" y="87887"/>
                      <a:pt x="1716672" y="94129"/>
                      <a:pt x="1716672" y="100371"/>
                    </a:cubicBezTo>
                    <a:lnTo>
                      <a:pt x="1717980" y="238943"/>
                    </a:lnTo>
                    <a:cubicBezTo>
                      <a:pt x="1717980" y="246433"/>
                      <a:pt x="1711441" y="251427"/>
                      <a:pt x="1704902" y="251427"/>
                    </a:cubicBezTo>
                    <a:cubicBezTo>
                      <a:pt x="1698363" y="251427"/>
                      <a:pt x="1693132" y="246433"/>
                      <a:pt x="1693132" y="238943"/>
                    </a:cubicBezTo>
                    <a:lnTo>
                      <a:pt x="1691824" y="100371"/>
                    </a:lnTo>
                    <a:cubicBezTo>
                      <a:pt x="1691824" y="94129"/>
                      <a:pt x="1697055" y="87887"/>
                      <a:pt x="1704902" y="87887"/>
                    </a:cubicBezTo>
                    <a:close/>
                    <a:moveTo>
                      <a:pt x="177866" y="60421"/>
                    </a:moveTo>
                    <a:cubicBezTo>
                      <a:pt x="184405" y="60421"/>
                      <a:pt x="189636" y="65453"/>
                      <a:pt x="189636" y="73000"/>
                    </a:cubicBezTo>
                    <a:lnTo>
                      <a:pt x="189636" y="211372"/>
                    </a:lnTo>
                    <a:cubicBezTo>
                      <a:pt x="190944" y="218919"/>
                      <a:pt x="184405" y="223951"/>
                      <a:pt x="177866" y="223951"/>
                    </a:cubicBezTo>
                    <a:cubicBezTo>
                      <a:pt x="170019" y="223951"/>
                      <a:pt x="164788" y="218919"/>
                      <a:pt x="164788" y="211372"/>
                    </a:cubicBezTo>
                    <a:lnTo>
                      <a:pt x="164788" y="73000"/>
                    </a:lnTo>
                    <a:cubicBezTo>
                      <a:pt x="164788" y="65453"/>
                      <a:pt x="170019" y="60421"/>
                      <a:pt x="177866" y="60421"/>
                    </a:cubicBezTo>
                    <a:close/>
                    <a:moveTo>
                      <a:pt x="1872509" y="54929"/>
                    </a:moveTo>
                    <a:cubicBezTo>
                      <a:pt x="1878291" y="54929"/>
                      <a:pt x="1882917" y="61171"/>
                      <a:pt x="1882917" y="67413"/>
                    </a:cubicBezTo>
                    <a:lnTo>
                      <a:pt x="1882917" y="205985"/>
                    </a:lnTo>
                    <a:cubicBezTo>
                      <a:pt x="1882917" y="212227"/>
                      <a:pt x="1878291" y="218469"/>
                      <a:pt x="1872509" y="218469"/>
                    </a:cubicBezTo>
                    <a:cubicBezTo>
                      <a:pt x="1866727" y="218469"/>
                      <a:pt x="1862102" y="212227"/>
                      <a:pt x="1862102" y="205985"/>
                    </a:cubicBezTo>
                    <a:lnTo>
                      <a:pt x="1862102" y="67413"/>
                    </a:lnTo>
                    <a:cubicBezTo>
                      <a:pt x="1862102" y="61171"/>
                      <a:pt x="1866727" y="54929"/>
                      <a:pt x="1872509" y="54929"/>
                    </a:cubicBezTo>
                    <a:close/>
                    <a:moveTo>
                      <a:pt x="2044746" y="0"/>
                    </a:moveTo>
                    <a:cubicBezTo>
                      <a:pt x="2051612" y="0"/>
                      <a:pt x="2058478" y="5032"/>
                      <a:pt x="2058478" y="12579"/>
                    </a:cubicBezTo>
                    <a:lnTo>
                      <a:pt x="2058478" y="150951"/>
                    </a:lnTo>
                    <a:cubicBezTo>
                      <a:pt x="2058478" y="158498"/>
                      <a:pt x="2051612" y="163530"/>
                      <a:pt x="2044746" y="163530"/>
                    </a:cubicBezTo>
                    <a:cubicBezTo>
                      <a:pt x="2037880" y="163530"/>
                      <a:pt x="2032387" y="158498"/>
                      <a:pt x="2032387" y="150951"/>
                    </a:cubicBezTo>
                    <a:lnTo>
                      <a:pt x="2032387" y="12579"/>
                    </a:lnTo>
                    <a:cubicBezTo>
                      <a:pt x="2032387" y="5032"/>
                      <a:pt x="2036507" y="0"/>
                      <a:pt x="2044746" y="0"/>
                    </a:cubicBezTo>
                    <a:close/>
                    <a:moveTo>
                      <a:pt x="13732" y="0"/>
                    </a:moveTo>
                    <a:cubicBezTo>
                      <a:pt x="20598" y="0"/>
                      <a:pt x="26091" y="5032"/>
                      <a:pt x="26091" y="11321"/>
                    </a:cubicBezTo>
                    <a:lnTo>
                      <a:pt x="26091" y="150951"/>
                    </a:lnTo>
                    <a:cubicBezTo>
                      <a:pt x="26091" y="158498"/>
                      <a:pt x="20598" y="163530"/>
                      <a:pt x="13732" y="163530"/>
                    </a:cubicBezTo>
                    <a:cubicBezTo>
                      <a:pt x="6866" y="163530"/>
                      <a:pt x="0" y="158498"/>
                      <a:pt x="0" y="150951"/>
                    </a:cubicBezTo>
                    <a:lnTo>
                      <a:pt x="0" y="11321"/>
                    </a:lnTo>
                    <a:cubicBezTo>
                      <a:pt x="0" y="5032"/>
                      <a:pt x="6866" y="0"/>
                      <a:pt x="13732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438">
                <a:extLst>
                  <a:ext uri="{FF2B5EF4-FFF2-40B4-BE49-F238E27FC236}">
                    <a16:creationId xmlns:a16="http://schemas.microsoft.com/office/drawing/2014/main" id="{EAF851C6-5C1D-3645-8241-0C593C125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4172" y="10288272"/>
                <a:ext cx="2186188" cy="428450"/>
              </a:xfrm>
              <a:custGeom>
                <a:avLst/>
                <a:gdLst>
                  <a:gd name="T0" fmla="*/ 1637 w 1756"/>
                  <a:gd name="T1" fmla="*/ 85 h 342"/>
                  <a:gd name="T2" fmla="*/ 1637 w 1756"/>
                  <a:gd name="T3" fmla="*/ 85 h 342"/>
                  <a:gd name="T4" fmla="*/ 877 w 1756"/>
                  <a:gd name="T5" fmla="*/ 171 h 342"/>
                  <a:gd name="T6" fmla="*/ 877 w 1756"/>
                  <a:gd name="T7" fmla="*/ 171 h 342"/>
                  <a:gd name="T8" fmla="*/ 117 w 1756"/>
                  <a:gd name="T9" fmla="*/ 87 h 342"/>
                  <a:gd name="T10" fmla="*/ 117 w 1756"/>
                  <a:gd name="T11" fmla="*/ 87 h 342"/>
                  <a:gd name="T12" fmla="*/ 0 w 1756"/>
                  <a:gd name="T13" fmla="*/ 2 h 342"/>
                  <a:gd name="T14" fmla="*/ 0 w 1756"/>
                  <a:gd name="T15" fmla="*/ 172 h 342"/>
                  <a:gd name="T16" fmla="*/ 0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69 h 342"/>
                  <a:gd name="T24" fmla="*/ 1754 w 1756"/>
                  <a:gd name="T25" fmla="*/ 0 h 342"/>
                  <a:gd name="T26" fmla="*/ 1754 w 1756"/>
                  <a:gd name="T27" fmla="*/ 0 h 342"/>
                  <a:gd name="T28" fmla="*/ 1637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5"/>
                      <a:pt x="1202" y="170"/>
                      <a:pt x="877" y="171"/>
                    </a:cubicBezTo>
                    <a:lnTo>
                      <a:pt x="877" y="171"/>
                    </a:lnTo>
                    <a:cubicBezTo>
                      <a:pt x="552" y="171"/>
                      <a:pt x="269" y="138"/>
                      <a:pt x="117" y="87"/>
                    </a:cubicBezTo>
                    <a:lnTo>
                      <a:pt x="117" y="87"/>
                    </a:lnTo>
                    <a:cubicBezTo>
                      <a:pt x="43" y="63"/>
                      <a:pt x="0" y="33"/>
                      <a:pt x="0" y="2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0" y="265"/>
                      <a:pt x="393" y="341"/>
                      <a:pt x="878" y="340"/>
                    </a:cubicBezTo>
                    <a:lnTo>
                      <a:pt x="878" y="340"/>
                    </a:lnTo>
                    <a:cubicBezTo>
                      <a:pt x="1362" y="340"/>
                      <a:pt x="1755" y="263"/>
                      <a:pt x="1755" y="169"/>
                    </a:cubicBezTo>
                    <a:lnTo>
                      <a:pt x="1754" y="0"/>
                    </a:lnTo>
                    <a:lnTo>
                      <a:pt x="1754" y="0"/>
                    </a:lnTo>
                    <a:cubicBezTo>
                      <a:pt x="1755" y="31"/>
                      <a:pt x="1712" y="59"/>
                      <a:pt x="1637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439">
                <a:extLst>
                  <a:ext uri="{FF2B5EF4-FFF2-40B4-BE49-F238E27FC236}">
                    <a16:creationId xmlns:a16="http://schemas.microsoft.com/office/drawing/2014/main" id="{D22E7E5E-D475-D043-9075-95FF1D39B8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4172" y="10288272"/>
                <a:ext cx="2186188" cy="428450"/>
              </a:xfrm>
              <a:custGeom>
                <a:avLst/>
                <a:gdLst>
                  <a:gd name="T0" fmla="*/ 1637 w 1756"/>
                  <a:gd name="T1" fmla="*/ 85 h 342"/>
                  <a:gd name="T2" fmla="*/ 1637 w 1756"/>
                  <a:gd name="T3" fmla="*/ 85 h 342"/>
                  <a:gd name="T4" fmla="*/ 877 w 1756"/>
                  <a:gd name="T5" fmla="*/ 171 h 342"/>
                  <a:gd name="T6" fmla="*/ 877 w 1756"/>
                  <a:gd name="T7" fmla="*/ 171 h 342"/>
                  <a:gd name="T8" fmla="*/ 117 w 1756"/>
                  <a:gd name="T9" fmla="*/ 87 h 342"/>
                  <a:gd name="T10" fmla="*/ 117 w 1756"/>
                  <a:gd name="T11" fmla="*/ 87 h 342"/>
                  <a:gd name="T12" fmla="*/ 0 w 1756"/>
                  <a:gd name="T13" fmla="*/ 2 h 342"/>
                  <a:gd name="T14" fmla="*/ 0 w 1756"/>
                  <a:gd name="T15" fmla="*/ 172 h 342"/>
                  <a:gd name="T16" fmla="*/ 0 w 1756"/>
                  <a:gd name="T17" fmla="*/ 172 h 342"/>
                  <a:gd name="T18" fmla="*/ 878 w 1756"/>
                  <a:gd name="T19" fmla="*/ 340 h 342"/>
                  <a:gd name="T20" fmla="*/ 878 w 1756"/>
                  <a:gd name="T21" fmla="*/ 340 h 342"/>
                  <a:gd name="T22" fmla="*/ 1755 w 1756"/>
                  <a:gd name="T23" fmla="*/ 169 h 342"/>
                  <a:gd name="T24" fmla="*/ 1754 w 1756"/>
                  <a:gd name="T25" fmla="*/ 0 h 342"/>
                  <a:gd name="T26" fmla="*/ 1754 w 1756"/>
                  <a:gd name="T27" fmla="*/ 0 h 342"/>
                  <a:gd name="T28" fmla="*/ 1637 w 1756"/>
                  <a:gd name="T29" fmla="*/ 85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56" h="342">
                    <a:moveTo>
                      <a:pt x="1637" y="85"/>
                    </a:moveTo>
                    <a:lnTo>
                      <a:pt x="1637" y="85"/>
                    </a:lnTo>
                    <a:cubicBezTo>
                      <a:pt x="1486" y="135"/>
                      <a:pt x="1202" y="170"/>
                      <a:pt x="877" y="171"/>
                    </a:cubicBezTo>
                    <a:lnTo>
                      <a:pt x="877" y="171"/>
                    </a:lnTo>
                    <a:cubicBezTo>
                      <a:pt x="552" y="171"/>
                      <a:pt x="269" y="138"/>
                      <a:pt x="117" y="87"/>
                    </a:cubicBezTo>
                    <a:lnTo>
                      <a:pt x="117" y="87"/>
                    </a:lnTo>
                    <a:cubicBezTo>
                      <a:pt x="43" y="63"/>
                      <a:pt x="0" y="33"/>
                      <a:pt x="0" y="2"/>
                    </a:cubicBezTo>
                    <a:lnTo>
                      <a:pt x="0" y="172"/>
                    </a:lnTo>
                    <a:lnTo>
                      <a:pt x="0" y="172"/>
                    </a:lnTo>
                    <a:cubicBezTo>
                      <a:pt x="0" y="265"/>
                      <a:pt x="393" y="341"/>
                      <a:pt x="878" y="340"/>
                    </a:cubicBezTo>
                    <a:lnTo>
                      <a:pt x="878" y="340"/>
                    </a:lnTo>
                    <a:cubicBezTo>
                      <a:pt x="1362" y="340"/>
                      <a:pt x="1755" y="263"/>
                      <a:pt x="1755" y="169"/>
                    </a:cubicBezTo>
                    <a:lnTo>
                      <a:pt x="1754" y="0"/>
                    </a:lnTo>
                    <a:lnTo>
                      <a:pt x="1754" y="0"/>
                    </a:lnTo>
                    <a:cubicBezTo>
                      <a:pt x="1755" y="31"/>
                      <a:pt x="1712" y="59"/>
                      <a:pt x="1637" y="85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440">
                <a:extLst>
                  <a:ext uri="{FF2B5EF4-FFF2-40B4-BE49-F238E27FC236}">
                    <a16:creationId xmlns:a16="http://schemas.microsoft.com/office/drawing/2014/main" id="{AA55A836-0732-3648-97CC-911B7A000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64172" y="10074045"/>
                <a:ext cx="2186188" cy="422957"/>
              </a:xfrm>
              <a:custGeom>
                <a:avLst/>
                <a:gdLst>
                  <a:gd name="T0" fmla="*/ 878 w 1757"/>
                  <a:gd name="T1" fmla="*/ 1 h 341"/>
                  <a:gd name="T2" fmla="*/ 878 w 1757"/>
                  <a:gd name="T3" fmla="*/ 1 h 341"/>
                  <a:gd name="T4" fmla="*/ 1 w 1757"/>
                  <a:gd name="T5" fmla="*/ 171 h 341"/>
                  <a:gd name="T6" fmla="*/ 1 w 1757"/>
                  <a:gd name="T7" fmla="*/ 171 h 341"/>
                  <a:gd name="T8" fmla="*/ 118 w 1757"/>
                  <a:gd name="T9" fmla="*/ 256 h 341"/>
                  <a:gd name="T10" fmla="*/ 118 w 1757"/>
                  <a:gd name="T11" fmla="*/ 256 h 341"/>
                  <a:gd name="T12" fmla="*/ 878 w 1757"/>
                  <a:gd name="T13" fmla="*/ 340 h 341"/>
                  <a:gd name="T14" fmla="*/ 878 w 1757"/>
                  <a:gd name="T15" fmla="*/ 340 h 341"/>
                  <a:gd name="T16" fmla="*/ 1638 w 1757"/>
                  <a:gd name="T17" fmla="*/ 254 h 341"/>
                  <a:gd name="T18" fmla="*/ 1638 w 1757"/>
                  <a:gd name="T19" fmla="*/ 254 h 341"/>
                  <a:gd name="T20" fmla="*/ 1755 w 1757"/>
                  <a:gd name="T21" fmla="*/ 169 h 341"/>
                  <a:gd name="T22" fmla="*/ 1755 w 1757"/>
                  <a:gd name="T23" fmla="*/ 169 h 341"/>
                  <a:gd name="T24" fmla="*/ 878 w 1757"/>
                  <a:gd name="T25" fmla="*/ 1 h 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57" h="341">
                    <a:moveTo>
                      <a:pt x="878" y="1"/>
                    </a:moveTo>
                    <a:lnTo>
                      <a:pt x="878" y="1"/>
                    </a:lnTo>
                    <a:cubicBezTo>
                      <a:pt x="393" y="2"/>
                      <a:pt x="0" y="78"/>
                      <a:pt x="1" y="171"/>
                    </a:cubicBezTo>
                    <a:lnTo>
                      <a:pt x="1" y="171"/>
                    </a:lnTo>
                    <a:cubicBezTo>
                      <a:pt x="1" y="202"/>
                      <a:pt x="44" y="232"/>
                      <a:pt x="118" y="256"/>
                    </a:cubicBezTo>
                    <a:lnTo>
                      <a:pt x="118" y="256"/>
                    </a:lnTo>
                    <a:cubicBezTo>
                      <a:pt x="270" y="307"/>
                      <a:pt x="553" y="340"/>
                      <a:pt x="878" y="340"/>
                    </a:cubicBezTo>
                    <a:lnTo>
                      <a:pt x="878" y="340"/>
                    </a:lnTo>
                    <a:cubicBezTo>
                      <a:pt x="1203" y="339"/>
                      <a:pt x="1487" y="304"/>
                      <a:pt x="1638" y="254"/>
                    </a:cubicBezTo>
                    <a:lnTo>
                      <a:pt x="1638" y="254"/>
                    </a:lnTo>
                    <a:cubicBezTo>
                      <a:pt x="1713" y="228"/>
                      <a:pt x="1756" y="200"/>
                      <a:pt x="1755" y="169"/>
                    </a:cubicBezTo>
                    <a:lnTo>
                      <a:pt x="1755" y="169"/>
                    </a:lnTo>
                    <a:cubicBezTo>
                      <a:pt x="1755" y="75"/>
                      <a:pt x="1362" y="0"/>
                      <a:pt x="878" y="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441">
                <a:extLst>
                  <a:ext uri="{FF2B5EF4-FFF2-40B4-BE49-F238E27FC236}">
                    <a16:creationId xmlns:a16="http://schemas.microsoft.com/office/drawing/2014/main" id="{C8FCB32B-CB28-5B47-9F17-219C396F3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2896" y="10189398"/>
                <a:ext cx="994224" cy="197746"/>
              </a:xfrm>
              <a:custGeom>
                <a:avLst/>
                <a:gdLst>
                  <a:gd name="T0" fmla="*/ 79 w 800"/>
                  <a:gd name="T1" fmla="*/ 104 h 159"/>
                  <a:gd name="T2" fmla="*/ 91 w 800"/>
                  <a:gd name="T3" fmla="*/ 115 h 159"/>
                  <a:gd name="T4" fmla="*/ 108 w 800"/>
                  <a:gd name="T5" fmla="*/ 125 h 159"/>
                  <a:gd name="T6" fmla="*/ 127 w 800"/>
                  <a:gd name="T7" fmla="*/ 134 h 159"/>
                  <a:gd name="T8" fmla="*/ 177 w 800"/>
                  <a:gd name="T9" fmla="*/ 148 h 159"/>
                  <a:gd name="T10" fmla="*/ 205 w 800"/>
                  <a:gd name="T11" fmla="*/ 153 h 159"/>
                  <a:gd name="T12" fmla="*/ 266 w 800"/>
                  <a:gd name="T13" fmla="*/ 157 h 159"/>
                  <a:gd name="T14" fmla="*/ 306 w 800"/>
                  <a:gd name="T15" fmla="*/ 156 h 159"/>
                  <a:gd name="T16" fmla="*/ 378 w 800"/>
                  <a:gd name="T17" fmla="*/ 144 h 159"/>
                  <a:gd name="T18" fmla="*/ 407 w 800"/>
                  <a:gd name="T19" fmla="*/ 135 h 159"/>
                  <a:gd name="T20" fmla="*/ 450 w 800"/>
                  <a:gd name="T21" fmla="*/ 110 h 159"/>
                  <a:gd name="T22" fmla="*/ 466 w 800"/>
                  <a:gd name="T23" fmla="*/ 79 h 159"/>
                  <a:gd name="T24" fmla="*/ 471 w 800"/>
                  <a:gd name="T25" fmla="*/ 69 h 159"/>
                  <a:gd name="T26" fmla="*/ 485 w 800"/>
                  <a:gd name="T27" fmla="*/ 61 h 159"/>
                  <a:gd name="T28" fmla="*/ 507 w 800"/>
                  <a:gd name="T29" fmla="*/ 55 h 159"/>
                  <a:gd name="T30" fmla="*/ 533 w 800"/>
                  <a:gd name="T31" fmla="*/ 54 h 159"/>
                  <a:gd name="T32" fmla="*/ 595 w 800"/>
                  <a:gd name="T33" fmla="*/ 70 h 159"/>
                  <a:gd name="T34" fmla="*/ 600 w 800"/>
                  <a:gd name="T35" fmla="*/ 80 h 159"/>
                  <a:gd name="T36" fmla="*/ 595 w 800"/>
                  <a:gd name="T37" fmla="*/ 90 h 159"/>
                  <a:gd name="T38" fmla="*/ 581 w 800"/>
                  <a:gd name="T39" fmla="*/ 99 h 159"/>
                  <a:gd name="T40" fmla="*/ 533 w 800"/>
                  <a:gd name="T41" fmla="*/ 106 h 159"/>
                  <a:gd name="T42" fmla="*/ 532 w 800"/>
                  <a:gd name="T43" fmla="*/ 158 h 159"/>
                  <a:gd name="T44" fmla="*/ 564 w 800"/>
                  <a:gd name="T45" fmla="*/ 158 h 159"/>
                  <a:gd name="T46" fmla="*/ 594 w 800"/>
                  <a:gd name="T47" fmla="*/ 154 h 159"/>
                  <a:gd name="T48" fmla="*/ 622 w 800"/>
                  <a:gd name="T49" fmla="*/ 150 h 159"/>
                  <a:gd name="T50" fmla="*/ 648 w 800"/>
                  <a:gd name="T51" fmla="*/ 144 h 159"/>
                  <a:gd name="T52" fmla="*/ 671 w 800"/>
                  <a:gd name="T53" fmla="*/ 136 h 159"/>
                  <a:gd name="T54" fmla="*/ 691 w 800"/>
                  <a:gd name="T55" fmla="*/ 128 h 159"/>
                  <a:gd name="T56" fmla="*/ 707 w 800"/>
                  <a:gd name="T57" fmla="*/ 118 h 159"/>
                  <a:gd name="T58" fmla="*/ 799 w 800"/>
                  <a:gd name="T59" fmla="*/ 107 h 159"/>
                  <a:gd name="T60" fmla="*/ 721 w 800"/>
                  <a:gd name="T61" fmla="*/ 54 h 159"/>
                  <a:gd name="T62" fmla="*/ 565 w 800"/>
                  <a:gd name="T63" fmla="*/ 2 h 159"/>
                  <a:gd name="T64" fmla="*/ 534 w 800"/>
                  <a:gd name="T65" fmla="*/ 1 h 159"/>
                  <a:gd name="T66" fmla="*/ 493 w 800"/>
                  <a:gd name="T67" fmla="*/ 3 h 159"/>
                  <a:gd name="T68" fmla="*/ 456 w 800"/>
                  <a:gd name="T69" fmla="*/ 7 h 159"/>
                  <a:gd name="T70" fmla="*/ 422 w 800"/>
                  <a:gd name="T71" fmla="*/ 15 h 159"/>
                  <a:gd name="T72" fmla="*/ 392 w 800"/>
                  <a:gd name="T73" fmla="*/ 24 h 159"/>
                  <a:gd name="T74" fmla="*/ 368 w 800"/>
                  <a:gd name="T75" fmla="*/ 35 h 159"/>
                  <a:gd name="T76" fmla="*/ 349 w 800"/>
                  <a:gd name="T77" fmla="*/ 49 h 159"/>
                  <a:gd name="T78" fmla="*/ 337 w 800"/>
                  <a:gd name="T79" fmla="*/ 63 h 159"/>
                  <a:gd name="T80" fmla="*/ 333 w 800"/>
                  <a:gd name="T81" fmla="*/ 79 h 159"/>
                  <a:gd name="T82" fmla="*/ 328 w 800"/>
                  <a:gd name="T83" fmla="*/ 89 h 159"/>
                  <a:gd name="T84" fmla="*/ 314 w 800"/>
                  <a:gd name="T85" fmla="*/ 98 h 159"/>
                  <a:gd name="T86" fmla="*/ 293 w 800"/>
                  <a:gd name="T87" fmla="*/ 102 h 159"/>
                  <a:gd name="T88" fmla="*/ 266 w 800"/>
                  <a:gd name="T89" fmla="*/ 104 h 159"/>
                  <a:gd name="T90" fmla="*/ 240 w 800"/>
                  <a:gd name="T91" fmla="*/ 102 h 159"/>
                  <a:gd name="T92" fmla="*/ 219 w 800"/>
                  <a:gd name="T93" fmla="*/ 97 h 159"/>
                  <a:gd name="T94" fmla="*/ 205 w 800"/>
                  <a:gd name="T95" fmla="*/ 89 h 159"/>
                  <a:gd name="T96" fmla="*/ 200 w 800"/>
                  <a:gd name="T97" fmla="*/ 78 h 159"/>
                  <a:gd name="T98" fmla="*/ 266 w 800"/>
                  <a:gd name="T99" fmla="*/ 52 h 159"/>
                  <a:gd name="T100" fmla="*/ 267 w 800"/>
                  <a:gd name="T101" fmla="*/ 0 h 159"/>
                  <a:gd name="T102" fmla="*/ 235 w 800"/>
                  <a:gd name="T103" fmla="*/ 1 h 159"/>
                  <a:gd name="T104" fmla="*/ 205 w 800"/>
                  <a:gd name="T105" fmla="*/ 4 h 159"/>
                  <a:gd name="T106" fmla="*/ 0 w 800"/>
                  <a:gd name="T107" fmla="*/ 5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00" h="159">
                    <a:moveTo>
                      <a:pt x="0" y="103"/>
                    </a:moveTo>
                    <a:lnTo>
                      <a:pt x="79" y="104"/>
                    </a:lnTo>
                    <a:lnTo>
                      <a:pt x="79" y="104"/>
                    </a:lnTo>
                    <a:cubicBezTo>
                      <a:pt x="82" y="107"/>
                      <a:pt x="86" y="111"/>
                      <a:pt x="91" y="115"/>
                    </a:cubicBezTo>
                    <a:lnTo>
                      <a:pt x="91" y="115"/>
                    </a:lnTo>
                    <a:cubicBezTo>
                      <a:pt x="96" y="119"/>
                      <a:pt x="102" y="122"/>
                      <a:pt x="108" y="125"/>
                    </a:cubicBezTo>
                    <a:lnTo>
                      <a:pt x="108" y="125"/>
                    </a:lnTo>
                    <a:cubicBezTo>
                      <a:pt x="114" y="128"/>
                      <a:pt x="121" y="131"/>
                      <a:pt x="127" y="134"/>
                    </a:cubicBezTo>
                    <a:lnTo>
                      <a:pt x="127" y="134"/>
                    </a:lnTo>
                    <a:cubicBezTo>
                      <a:pt x="142" y="139"/>
                      <a:pt x="158" y="144"/>
                      <a:pt x="177" y="148"/>
                    </a:cubicBezTo>
                    <a:lnTo>
                      <a:pt x="177" y="148"/>
                    </a:lnTo>
                    <a:cubicBezTo>
                      <a:pt x="185" y="150"/>
                      <a:pt x="195" y="152"/>
                      <a:pt x="205" y="153"/>
                    </a:cubicBezTo>
                    <a:lnTo>
                      <a:pt x="205" y="153"/>
                    </a:lnTo>
                    <a:cubicBezTo>
                      <a:pt x="224" y="155"/>
                      <a:pt x="244" y="157"/>
                      <a:pt x="266" y="157"/>
                    </a:cubicBezTo>
                    <a:lnTo>
                      <a:pt x="266" y="157"/>
                    </a:lnTo>
                    <a:cubicBezTo>
                      <a:pt x="280" y="157"/>
                      <a:pt x="293" y="156"/>
                      <a:pt x="306" y="156"/>
                    </a:cubicBezTo>
                    <a:lnTo>
                      <a:pt x="306" y="156"/>
                    </a:lnTo>
                    <a:cubicBezTo>
                      <a:pt x="332" y="153"/>
                      <a:pt x="356" y="150"/>
                      <a:pt x="378" y="144"/>
                    </a:cubicBezTo>
                    <a:lnTo>
                      <a:pt x="378" y="144"/>
                    </a:lnTo>
                    <a:cubicBezTo>
                      <a:pt x="388" y="141"/>
                      <a:pt x="398" y="138"/>
                      <a:pt x="407" y="135"/>
                    </a:cubicBezTo>
                    <a:lnTo>
                      <a:pt x="407" y="135"/>
                    </a:lnTo>
                    <a:cubicBezTo>
                      <a:pt x="425" y="128"/>
                      <a:pt x="440" y="119"/>
                      <a:pt x="450" y="110"/>
                    </a:cubicBezTo>
                    <a:lnTo>
                      <a:pt x="450" y="110"/>
                    </a:lnTo>
                    <a:cubicBezTo>
                      <a:pt x="461" y="100"/>
                      <a:pt x="466" y="90"/>
                      <a:pt x="466" y="79"/>
                    </a:cubicBezTo>
                    <a:lnTo>
                      <a:pt x="466" y="79"/>
                    </a:lnTo>
                    <a:cubicBezTo>
                      <a:pt x="466" y="76"/>
                      <a:pt x="468" y="72"/>
                      <a:pt x="471" y="69"/>
                    </a:cubicBezTo>
                    <a:lnTo>
                      <a:pt x="471" y="69"/>
                    </a:lnTo>
                    <a:cubicBezTo>
                      <a:pt x="475" y="66"/>
                      <a:pt x="480" y="63"/>
                      <a:pt x="485" y="61"/>
                    </a:cubicBezTo>
                    <a:lnTo>
                      <a:pt x="485" y="61"/>
                    </a:lnTo>
                    <a:cubicBezTo>
                      <a:pt x="491" y="59"/>
                      <a:pt x="499" y="57"/>
                      <a:pt x="507" y="55"/>
                    </a:cubicBezTo>
                    <a:lnTo>
                      <a:pt x="507" y="55"/>
                    </a:lnTo>
                    <a:cubicBezTo>
                      <a:pt x="515" y="54"/>
                      <a:pt x="524" y="54"/>
                      <a:pt x="533" y="54"/>
                    </a:cubicBezTo>
                    <a:lnTo>
                      <a:pt x="533" y="54"/>
                    </a:lnTo>
                    <a:cubicBezTo>
                      <a:pt x="562" y="54"/>
                      <a:pt x="585" y="60"/>
                      <a:pt x="595" y="70"/>
                    </a:cubicBezTo>
                    <a:lnTo>
                      <a:pt x="595" y="70"/>
                    </a:lnTo>
                    <a:cubicBezTo>
                      <a:pt x="598" y="73"/>
                      <a:pt x="600" y="76"/>
                      <a:pt x="600" y="80"/>
                    </a:cubicBezTo>
                    <a:lnTo>
                      <a:pt x="600" y="80"/>
                    </a:lnTo>
                    <a:cubicBezTo>
                      <a:pt x="600" y="84"/>
                      <a:pt x="598" y="87"/>
                      <a:pt x="595" y="90"/>
                    </a:cubicBezTo>
                    <a:lnTo>
                      <a:pt x="595" y="90"/>
                    </a:lnTo>
                    <a:cubicBezTo>
                      <a:pt x="591" y="93"/>
                      <a:pt x="586" y="96"/>
                      <a:pt x="581" y="99"/>
                    </a:cubicBezTo>
                    <a:lnTo>
                      <a:pt x="581" y="99"/>
                    </a:lnTo>
                    <a:cubicBezTo>
                      <a:pt x="568" y="103"/>
                      <a:pt x="552" y="106"/>
                      <a:pt x="533" y="106"/>
                    </a:cubicBezTo>
                    <a:lnTo>
                      <a:pt x="532" y="158"/>
                    </a:lnTo>
                    <a:lnTo>
                      <a:pt x="532" y="158"/>
                    </a:lnTo>
                    <a:cubicBezTo>
                      <a:pt x="543" y="158"/>
                      <a:pt x="554" y="158"/>
                      <a:pt x="564" y="158"/>
                    </a:cubicBezTo>
                    <a:lnTo>
                      <a:pt x="564" y="158"/>
                    </a:lnTo>
                    <a:cubicBezTo>
                      <a:pt x="574" y="157"/>
                      <a:pt x="584" y="156"/>
                      <a:pt x="594" y="154"/>
                    </a:cubicBezTo>
                    <a:lnTo>
                      <a:pt x="594" y="154"/>
                    </a:lnTo>
                    <a:cubicBezTo>
                      <a:pt x="604" y="153"/>
                      <a:pt x="614" y="152"/>
                      <a:pt x="622" y="150"/>
                    </a:cubicBezTo>
                    <a:lnTo>
                      <a:pt x="622" y="150"/>
                    </a:lnTo>
                    <a:cubicBezTo>
                      <a:pt x="631" y="148"/>
                      <a:pt x="640" y="147"/>
                      <a:pt x="648" y="144"/>
                    </a:cubicBezTo>
                    <a:lnTo>
                      <a:pt x="648" y="144"/>
                    </a:lnTo>
                    <a:cubicBezTo>
                      <a:pt x="656" y="142"/>
                      <a:pt x="664" y="139"/>
                      <a:pt x="671" y="136"/>
                    </a:cubicBezTo>
                    <a:lnTo>
                      <a:pt x="671" y="136"/>
                    </a:lnTo>
                    <a:cubicBezTo>
                      <a:pt x="678" y="134"/>
                      <a:pt x="685" y="131"/>
                      <a:pt x="691" y="128"/>
                    </a:cubicBezTo>
                    <a:lnTo>
                      <a:pt x="691" y="128"/>
                    </a:lnTo>
                    <a:cubicBezTo>
                      <a:pt x="697" y="125"/>
                      <a:pt x="703" y="121"/>
                      <a:pt x="707" y="118"/>
                    </a:cubicBezTo>
                    <a:lnTo>
                      <a:pt x="707" y="118"/>
                    </a:lnTo>
                    <a:cubicBezTo>
                      <a:pt x="712" y="114"/>
                      <a:pt x="716" y="111"/>
                      <a:pt x="720" y="107"/>
                    </a:cubicBezTo>
                    <a:lnTo>
                      <a:pt x="799" y="107"/>
                    </a:lnTo>
                    <a:lnTo>
                      <a:pt x="799" y="55"/>
                    </a:lnTo>
                    <a:lnTo>
                      <a:pt x="721" y="54"/>
                    </a:lnTo>
                    <a:lnTo>
                      <a:pt x="721" y="54"/>
                    </a:lnTo>
                    <a:cubicBezTo>
                      <a:pt x="696" y="28"/>
                      <a:pt x="637" y="7"/>
                      <a:pt x="565" y="2"/>
                    </a:cubicBezTo>
                    <a:lnTo>
                      <a:pt x="565" y="2"/>
                    </a:lnTo>
                    <a:cubicBezTo>
                      <a:pt x="555" y="2"/>
                      <a:pt x="544" y="1"/>
                      <a:pt x="534" y="1"/>
                    </a:cubicBezTo>
                    <a:lnTo>
                      <a:pt x="534" y="1"/>
                    </a:lnTo>
                    <a:cubicBezTo>
                      <a:pt x="519" y="1"/>
                      <a:pt x="506" y="2"/>
                      <a:pt x="493" y="3"/>
                    </a:cubicBezTo>
                    <a:lnTo>
                      <a:pt x="493" y="3"/>
                    </a:lnTo>
                    <a:cubicBezTo>
                      <a:pt x="480" y="4"/>
                      <a:pt x="468" y="5"/>
                      <a:pt x="456" y="7"/>
                    </a:cubicBezTo>
                    <a:lnTo>
                      <a:pt x="456" y="7"/>
                    </a:lnTo>
                    <a:cubicBezTo>
                      <a:pt x="444" y="9"/>
                      <a:pt x="433" y="11"/>
                      <a:pt x="422" y="15"/>
                    </a:cubicBezTo>
                    <a:lnTo>
                      <a:pt x="422" y="15"/>
                    </a:lnTo>
                    <a:cubicBezTo>
                      <a:pt x="411" y="17"/>
                      <a:pt x="401" y="20"/>
                      <a:pt x="392" y="24"/>
                    </a:cubicBezTo>
                    <a:lnTo>
                      <a:pt x="392" y="24"/>
                    </a:lnTo>
                    <a:cubicBezTo>
                      <a:pt x="383" y="27"/>
                      <a:pt x="375" y="31"/>
                      <a:pt x="368" y="35"/>
                    </a:cubicBezTo>
                    <a:lnTo>
                      <a:pt x="368" y="35"/>
                    </a:lnTo>
                    <a:cubicBezTo>
                      <a:pt x="361" y="39"/>
                      <a:pt x="354" y="44"/>
                      <a:pt x="349" y="49"/>
                    </a:cubicBezTo>
                    <a:lnTo>
                      <a:pt x="349" y="49"/>
                    </a:lnTo>
                    <a:cubicBezTo>
                      <a:pt x="344" y="53"/>
                      <a:pt x="340" y="58"/>
                      <a:pt x="337" y="63"/>
                    </a:cubicBezTo>
                    <a:lnTo>
                      <a:pt x="337" y="63"/>
                    </a:lnTo>
                    <a:cubicBezTo>
                      <a:pt x="335" y="68"/>
                      <a:pt x="333" y="73"/>
                      <a:pt x="333" y="79"/>
                    </a:cubicBezTo>
                    <a:lnTo>
                      <a:pt x="333" y="79"/>
                    </a:lnTo>
                    <a:cubicBezTo>
                      <a:pt x="333" y="83"/>
                      <a:pt x="331" y="86"/>
                      <a:pt x="328" y="89"/>
                    </a:cubicBezTo>
                    <a:lnTo>
                      <a:pt x="328" y="89"/>
                    </a:lnTo>
                    <a:cubicBezTo>
                      <a:pt x="324" y="92"/>
                      <a:pt x="320" y="95"/>
                      <a:pt x="314" y="98"/>
                    </a:cubicBezTo>
                    <a:lnTo>
                      <a:pt x="314" y="98"/>
                    </a:lnTo>
                    <a:cubicBezTo>
                      <a:pt x="308" y="100"/>
                      <a:pt x="300" y="101"/>
                      <a:pt x="293" y="102"/>
                    </a:cubicBezTo>
                    <a:lnTo>
                      <a:pt x="293" y="102"/>
                    </a:lnTo>
                    <a:cubicBezTo>
                      <a:pt x="285" y="104"/>
                      <a:pt x="275" y="105"/>
                      <a:pt x="266" y="104"/>
                    </a:cubicBezTo>
                    <a:lnTo>
                      <a:pt x="266" y="104"/>
                    </a:lnTo>
                    <a:cubicBezTo>
                      <a:pt x="257" y="104"/>
                      <a:pt x="248" y="104"/>
                      <a:pt x="240" y="102"/>
                    </a:cubicBezTo>
                    <a:lnTo>
                      <a:pt x="240" y="102"/>
                    </a:lnTo>
                    <a:cubicBezTo>
                      <a:pt x="231" y="101"/>
                      <a:pt x="225" y="100"/>
                      <a:pt x="219" y="97"/>
                    </a:cubicBezTo>
                    <a:lnTo>
                      <a:pt x="219" y="97"/>
                    </a:lnTo>
                    <a:cubicBezTo>
                      <a:pt x="212" y="95"/>
                      <a:pt x="208" y="91"/>
                      <a:pt x="205" y="89"/>
                    </a:cubicBezTo>
                    <a:lnTo>
                      <a:pt x="205" y="89"/>
                    </a:lnTo>
                    <a:cubicBezTo>
                      <a:pt x="201" y="85"/>
                      <a:pt x="200" y="82"/>
                      <a:pt x="200" y="78"/>
                    </a:cubicBezTo>
                    <a:lnTo>
                      <a:pt x="200" y="78"/>
                    </a:lnTo>
                    <a:cubicBezTo>
                      <a:pt x="200" y="63"/>
                      <a:pt x="228" y="52"/>
                      <a:pt x="266" y="52"/>
                    </a:cubicBezTo>
                    <a:lnTo>
                      <a:pt x="267" y="0"/>
                    </a:lnTo>
                    <a:lnTo>
                      <a:pt x="267" y="0"/>
                    </a:lnTo>
                    <a:cubicBezTo>
                      <a:pt x="256" y="0"/>
                      <a:pt x="246" y="0"/>
                      <a:pt x="235" y="1"/>
                    </a:cubicBezTo>
                    <a:lnTo>
                      <a:pt x="235" y="1"/>
                    </a:lnTo>
                    <a:cubicBezTo>
                      <a:pt x="225" y="2"/>
                      <a:pt x="215" y="2"/>
                      <a:pt x="205" y="4"/>
                    </a:cubicBezTo>
                    <a:lnTo>
                      <a:pt x="205" y="4"/>
                    </a:lnTo>
                    <a:cubicBezTo>
                      <a:pt x="147" y="11"/>
                      <a:pt x="100" y="28"/>
                      <a:pt x="79" y="51"/>
                    </a:cubicBezTo>
                    <a:lnTo>
                      <a:pt x="0" y="51"/>
                    </a:lnTo>
                    <a:lnTo>
                      <a:pt x="0" y="10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151D0994-735E-B047-8406-FBE486E39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0086" y="10387145"/>
                <a:ext cx="2058478" cy="300863"/>
              </a:xfrm>
              <a:custGeom>
                <a:avLst/>
                <a:gdLst>
                  <a:gd name="connsiteX0" fmla="*/ 1028549 w 2058478"/>
                  <a:gd name="connsiteY0" fmla="*/ 137323 h 300863"/>
                  <a:gd name="connsiteX1" fmla="*/ 1042282 w 2058478"/>
                  <a:gd name="connsiteY1" fmla="*/ 149807 h 300863"/>
                  <a:gd name="connsiteX2" fmla="*/ 1042282 w 2058478"/>
                  <a:gd name="connsiteY2" fmla="*/ 288379 h 300863"/>
                  <a:gd name="connsiteX3" fmla="*/ 1028549 w 2058478"/>
                  <a:gd name="connsiteY3" fmla="*/ 300863 h 300863"/>
                  <a:gd name="connsiteX4" fmla="*/ 1016189 w 2058478"/>
                  <a:gd name="connsiteY4" fmla="*/ 288379 h 300863"/>
                  <a:gd name="connsiteX5" fmla="*/ 1016189 w 2058478"/>
                  <a:gd name="connsiteY5" fmla="*/ 149807 h 300863"/>
                  <a:gd name="connsiteX6" fmla="*/ 1028549 w 2058478"/>
                  <a:gd name="connsiteY6" fmla="*/ 137323 h 300863"/>
                  <a:gd name="connsiteX7" fmla="*/ 859645 w 2058478"/>
                  <a:gd name="connsiteY7" fmla="*/ 137321 h 300863"/>
                  <a:gd name="connsiteX8" fmla="*/ 872004 w 2058478"/>
                  <a:gd name="connsiteY8" fmla="*/ 148349 h 300863"/>
                  <a:gd name="connsiteX9" fmla="*/ 872004 w 2058478"/>
                  <a:gd name="connsiteY9" fmla="*/ 284364 h 300863"/>
                  <a:gd name="connsiteX10" fmla="*/ 859645 w 2058478"/>
                  <a:gd name="connsiteY10" fmla="*/ 295393 h 300863"/>
                  <a:gd name="connsiteX11" fmla="*/ 845913 w 2058478"/>
                  <a:gd name="connsiteY11" fmla="*/ 284364 h 300863"/>
                  <a:gd name="connsiteX12" fmla="*/ 845913 w 2058478"/>
                  <a:gd name="connsiteY12" fmla="*/ 148349 h 300863"/>
                  <a:gd name="connsiteX13" fmla="*/ 859645 w 2058478"/>
                  <a:gd name="connsiteY13" fmla="*/ 137321 h 300863"/>
                  <a:gd name="connsiteX14" fmla="*/ 1198833 w 2058478"/>
                  <a:gd name="connsiteY14" fmla="*/ 131830 h 300863"/>
                  <a:gd name="connsiteX15" fmla="*/ 1212565 w 2058478"/>
                  <a:gd name="connsiteY15" fmla="*/ 144314 h 300863"/>
                  <a:gd name="connsiteX16" fmla="*/ 1212565 w 2058478"/>
                  <a:gd name="connsiteY16" fmla="*/ 282886 h 300863"/>
                  <a:gd name="connsiteX17" fmla="*/ 1198833 w 2058478"/>
                  <a:gd name="connsiteY17" fmla="*/ 295370 h 300863"/>
                  <a:gd name="connsiteX18" fmla="*/ 1186474 w 2058478"/>
                  <a:gd name="connsiteY18" fmla="*/ 282886 h 300863"/>
                  <a:gd name="connsiteX19" fmla="*/ 1186474 w 2058478"/>
                  <a:gd name="connsiteY19" fmla="*/ 144314 h 300863"/>
                  <a:gd name="connsiteX20" fmla="*/ 1198833 w 2058478"/>
                  <a:gd name="connsiteY20" fmla="*/ 131830 h 300863"/>
                  <a:gd name="connsiteX21" fmla="*/ 688708 w 2058478"/>
                  <a:gd name="connsiteY21" fmla="*/ 131830 h 300863"/>
                  <a:gd name="connsiteX22" fmla="*/ 700479 w 2058478"/>
                  <a:gd name="connsiteY22" fmla="*/ 143151 h 300863"/>
                  <a:gd name="connsiteX23" fmla="*/ 701787 w 2058478"/>
                  <a:gd name="connsiteY23" fmla="*/ 282781 h 300863"/>
                  <a:gd name="connsiteX24" fmla="*/ 688708 w 2058478"/>
                  <a:gd name="connsiteY24" fmla="*/ 295360 h 300863"/>
                  <a:gd name="connsiteX25" fmla="*/ 676937 w 2058478"/>
                  <a:gd name="connsiteY25" fmla="*/ 282781 h 300863"/>
                  <a:gd name="connsiteX26" fmla="*/ 675629 w 2058478"/>
                  <a:gd name="connsiteY26" fmla="*/ 143151 h 300863"/>
                  <a:gd name="connsiteX27" fmla="*/ 688708 w 2058478"/>
                  <a:gd name="connsiteY27" fmla="*/ 131830 h 300863"/>
                  <a:gd name="connsiteX28" fmla="*/ 1369112 w 2058478"/>
                  <a:gd name="connsiteY28" fmla="*/ 126336 h 300863"/>
                  <a:gd name="connsiteX29" fmla="*/ 1382845 w 2058478"/>
                  <a:gd name="connsiteY29" fmla="*/ 137657 h 300863"/>
                  <a:gd name="connsiteX30" fmla="*/ 1382845 w 2058478"/>
                  <a:gd name="connsiteY30" fmla="*/ 278545 h 300863"/>
                  <a:gd name="connsiteX31" fmla="*/ 1369112 w 2058478"/>
                  <a:gd name="connsiteY31" fmla="*/ 289866 h 300863"/>
                  <a:gd name="connsiteX32" fmla="*/ 1356752 w 2058478"/>
                  <a:gd name="connsiteY32" fmla="*/ 278545 h 300863"/>
                  <a:gd name="connsiteX33" fmla="*/ 1356752 w 2058478"/>
                  <a:gd name="connsiteY33" fmla="*/ 137657 h 300863"/>
                  <a:gd name="connsiteX34" fmla="*/ 1369112 w 2058478"/>
                  <a:gd name="connsiteY34" fmla="*/ 126336 h 300863"/>
                  <a:gd name="connsiteX35" fmla="*/ 1540768 w 2058478"/>
                  <a:gd name="connsiteY35" fmla="*/ 115351 h 300863"/>
                  <a:gd name="connsiteX36" fmla="*/ 1553127 w 2058478"/>
                  <a:gd name="connsiteY36" fmla="*/ 127835 h 300863"/>
                  <a:gd name="connsiteX37" fmla="*/ 1553127 w 2058478"/>
                  <a:gd name="connsiteY37" fmla="*/ 266407 h 300863"/>
                  <a:gd name="connsiteX38" fmla="*/ 1540768 w 2058478"/>
                  <a:gd name="connsiteY38" fmla="*/ 278891 h 300863"/>
                  <a:gd name="connsiteX39" fmla="*/ 1527036 w 2058478"/>
                  <a:gd name="connsiteY39" fmla="*/ 266407 h 300863"/>
                  <a:gd name="connsiteX40" fmla="*/ 1527036 w 2058478"/>
                  <a:gd name="connsiteY40" fmla="*/ 127835 h 300863"/>
                  <a:gd name="connsiteX41" fmla="*/ 1540768 w 2058478"/>
                  <a:gd name="connsiteY41" fmla="*/ 115351 h 300863"/>
                  <a:gd name="connsiteX42" fmla="*/ 523201 w 2058478"/>
                  <a:gd name="connsiteY42" fmla="*/ 115351 h 300863"/>
                  <a:gd name="connsiteX43" fmla="*/ 536934 w 2058478"/>
                  <a:gd name="connsiteY43" fmla="*/ 126672 h 300863"/>
                  <a:gd name="connsiteX44" fmla="*/ 536934 w 2058478"/>
                  <a:gd name="connsiteY44" fmla="*/ 266302 h 300863"/>
                  <a:gd name="connsiteX45" fmla="*/ 524574 w 2058478"/>
                  <a:gd name="connsiteY45" fmla="*/ 278881 h 300863"/>
                  <a:gd name="connsiteX46" fmla="*/ 510841 w 2058478"/>
                  <a:gd name="connsiteY46" fmla="*/ 266302 h 300863"/>
                  <a:gd name="connsiteX47" fmla="*/ 510841 w 2058478"/>
                  <a:gd name="connsiteY47" fmla="*/ 126672 h 300863"/>
                  <a:gd name="connsiteX48" fmla="*/ 523201 w 2058478"/>
                  <a:gd name="connsiteY48" fmla="*/ 115351 h 300863"/>
                  <a:gd name="connsiteX49" fmla="*/ 1709674 w 2058478"/>
                  <a:gd name="connsiteY49" fmla="*/ 93378 h 300863"/>
                  <a:gd name="connsiteX50" fmla="*/ 1723407 w 2058478"/>
                  <a:gd name="connsiteY50" fmla="*/ 104699 h 300863"/>
                  <a:gd name="connsiteX51" fmla="*/ 1723407 w 2058478"/>
                  <a:gd name="connsiteY51" fmla="*/ 245587 h 300863"/>
                  <a:gd name="connsiteX52" fmla="*/ 1711047 w 2058478"/>
                  <a:gd name="connsiteY52" fmla="*/ 256908 h 300863"/>
                  <a:gd name="connsiteX53" fmla="*/ 1697314 w 2058478"/>
                  <a:gd name="connsiteY53" fmla="*/ 245587 h 300863"/>
                  <a:gd name="connsiteX54" fmla="*/ 1697314 w 2058478"/>
                  <a:gd name="connsiteY54" fmla="*/ 104699 h 300863"/>
                  <a:gd name="connsiteX55" fmla="*/ 1709674 w 2058478"/>
                  <a:gd name="connsiteY55" fmla="*/ 93378 h 300863"/>
                  <a:gd name="connsiteX56" fmla="*/ 354294 w 2058478"/>
                  <a:gd name="connsiteY56" fmla="*/ 93378 h 300863"/>
                  <a:gd name="connsiteX57" fmla="*/ 366653 w 2058478"/>
                  <a:gd name="connsiteY57" fmla="*/ 105957 h 300863"/>
                  <a:gd name="connsiteX58" fmla="*/ 366653 w 2058478"/>
                  <a:gd name="connsiteY58" fmla="*/ 245587 h 300863"/>
                  <a:gd name="connsiteX59" fmla="*/ 354294 w 2058478"/>
                  <a:gd name="connsiteY59" fmla="*/ 256908 h 300863"/>
                  <a:gd name="connsiteX60" fmla="*/ 340562 w 2058478"/>
                  <a:gd name="connsiteY60" fmla="*/ 245587 h 300863"/>
                  <a:gd name="connsiteX61" fmla="*/ 340562 w 2058478"/>
                  <a:gd name="connsiteY61" fmla="*/ 105957 h 300863"/>
                  <a:gd name="connsiteX62" fmla="*/ 354294 w 2058478"/>
                  <a:gd name="connsiteY62" fmla="*/ 93378 h 300863"/>
                  <a:gd name="connsiteX63" fmla="*/ 182638 w 2058478"/>
                  <a:gd name="connsiteY63" fmla="*/ 65916 h 300863"/>
                  <a:gd name="connsiteX64" fmla="*/ 196371 w 2058478"/>
                  <a:gd name="connsiteY64" fmla="*/ 77237 h 300863"/>
                  <a:gd name="connsiteX65" fmla="*/ 196371 w 2058478"/>
                  <a:gd name="connsiteY65" fmla="*/ 216867 h 300863"/>
                  <a:gd name="connsiteX66" fmla="*/ 182638 w 2058478"/>
                  <a:gd name="connsiteY66" fmla="*/ 229446 h 300863"/>
                  <a:gd name="connsiteX67" fmla="*/ 170278 w 2058478"/>
                  <a:gd name="connsiteY67" fmla="*/ 216867 h 300863"/>
                  <a:gd name="connsiteX68" fmla="*/ 170278 w 2058478"/>
                  <a:gd name="connsiteY68" fmla="*/ 77237 h 300863"/>
                  <a:gd name="connsiteX69" fmla="*/ 182638 w 2058478"/>
                  <a:gd name="connsiteY69" fmla="*/ 65916 h 300863"/>
                  <a:gd name="connsiteX70" fmla="*/ 1875181 w 2058478"/>
                  <a:gd name="connsiteY70" fmla="*/ 54930 h 300863"/>
                  <a:gd name="connsiteX71" fmla="*/ 1886952 w 2058478"/>
                  <a:gd name="connsiteY71" fmla="*/ 67509 h 300863"/>
                  <a:gd name="connsiteX72" fmla="*/ 1888260 w 2058478"/>
                  <a:gd name="connsiteY72" fmla="*/ 205881 h 300863"/>
                  <a:gd name="connsiteX73" fmla="*/ 1875181 w 2058478"/>
                  <a:gd name="connsiteY73" fmla="*/ 218460 h 300863"/>
                  <a:gd name="connsiteX74" fmla="*/ 1862102 w 2058478"/>
                  <a:gd name="connsiteY74" fmla="*/ 205881 h 300863"/>
                  <a:gd name="connsiteX75" fmla="*/ 1862102 w 2058478"/>
                  <a:gd name="connsiteY75" fmla="*/ 67509 h 300863"/>
                  <a:gd name="connsiteX76" fmla="*/ 1875181 w 2058478"/>
                  <a:gd name="connsiteY76" fmla="*/ 54930 h 300863"/>
                  <a:gd name="connsiteX77" fmla="*/ 12359 w 2058478"/>
                  <a:gd name="connsiteY77" fmla="*/ 5493 h 300863"/>
                  <a:gd name="connsiteX78" fmla="*/ 26091 w 2058478"/>
                  <a:gd name="connsiteY78" fmla="*/ 17977 h 300863"/>
                  <a:gd name="connsiteX79" fmla="*/ 26091 w 2058478"/>
                  <a:gd name="connsiteY79" fmla="*/ 156549 h 300863"/>
                  <a:gd name="connsiteX80" fmla="*/ 12359 w 2058478"/>
                  <a:gd name="connsiteY80" fmla="*/ 169033 h 300863"/>
                  <a:gd name="connsiteX81" fmla="*/ 0 w 2058478"/>
                  <a:gd name="connsiteY81" fmla="*/ 156549 h 300863"/>
                  <a:gd name="connsiteX82" fmla="*/ 0 w 2058478"/>
                  <a:gd name="connsiteY82" fmla="*/ 17977 h 300863"/>
                  <a:gd name="connsiteX83" fmla="*/ 12359 w 2058478"/>
                  <a:gd name="connsiteY83" fmla="*/ 5493 h 300863"/>
                  <a:gd name="connsiteX84" fmla="*/ 2046119 w 2058478"/>
                  <a:gd name="connsiteY84" fmla="*/ 0 h 300863"/>
                  <a:gd name="connsiteX85" fmla="*/ 2058478 w 2058478"/>
                  <a:gd name="connsiteY85" fmla="*/ 12579 h 300863"/>
                  <a:gd name="connsiteX86" fmla="*/ 2058478 w 2058478"/>
                  <a:gd name="connsiteY86" fmla="*/ 150951 h 300863"/>
                  <a:gd name="connsiteX87" fmla="*/ 2046119 w 2058478"/>
                  <a:gd name="connsiteY87" fmla="*/ 163530 h 300863"/>
                  <a:gd name="connsiteX88" fmla="*/ 2032387 w 2058478"/>
                  <a:gd name="connsiteY88" fmla="*/ 150951 h 300863"/>
                  <a:gd name="connsiteX89" fmla="*/ 2032387 w 2058478"/>
                  <a:gd name="connsiteY89" fmla="*/ 12579 h 300863"/>
                  <a:gd name="connsiteX90" fmla="*/ 2046119 w 2058478"/>
                  <a:gd name="connsiteY90" fmla="*/ 0 h 3008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2058478" h="300863">
                    <a:moveTo>
                      <a:pt x="1028549" y="137323"/>
                    </a:moveTo>
                    <a:cubicBezTo>
                      <a:pt x="1035415" y="137323"/>
                      <a:pt x="1042282" y="143565"/>
                      <a:pt x="1042282" y="149807"/>
                    </a:cubicBezTo>
                    <a:lnTo>
                      <a:pt x="1042282" y="288379"/>
                    </a:lnTo>
                    <a:cubicBezTo>
                      <a:pt x="1042282" y="294621"/>
                      <a:pt x="1035415" y="300863"/>
                      <a:pt x="1028549" y="300863"/>
                    </a:cubicBezTo>
                    <a:cubicBezTo>
                      <a:pt x="1021682" y="300863"/>
                      <a:pt x="1016189" y="294621"/>
                      <a:pt x="1016189" y="288379"/>
                    </a:cubicBezTo>
                    <a:lnTo>
                      <a:pt x="1016189" y="149807"/>
                    </a:lnTo>
                    <a:cubicBezTo>
                      <a:pt x="1016189" y="143565"/>
                      <a:pt x="1021682" y="137323"/>
                      <a:pt x="1028549" y="137323"/>
                    </a:cubicBezTo>
                    <a:close/>
                    <a:moveTo>
                      <a:pt x="859645" y="137321"/>
                    </a:moveTo>
                    <a:cubicBezTo>
                      <a:pt x="866511" y="137321"/>
                      <a:pt x="872004" y="142222"/>
                      <a:pt x="872004" y="148349"/>
                    </a:cubicBezTo>
                    <a:lnTo>
                      <a:pt x="872004" y="284364"/>
                    </a:lnTo>
                    <a:cubicBezTo>
                      <a:pt x="872004" y="290491"/>
                      <a:pt x="866511" y="295393"/>
                      <a:pt x="859645" y="295393"/>
                    </a:cubicBezTo>
                    <a:cubicBezTo>
                      <a:pt x="852779" y="295393"/>
                      <a:pt x="845913" y="290491"/>
                      <a:pt x="845913" y="284364"/>
                    </a:cubicBezTo>
                    <a:lnTo>
                      <a:pt x="845913" y="148349"/>
                    </a:lnTo>
                    <a:cubicBezTo>
                      <a:pt x="845913" y="142222"/>
                      <a:pt x="852779" y="137321"/>
                      <a:pt x="859645" y="137321"/>
                    </a:cubicBezTo>
                    <a:close/>
                    <a:moveTo>
                      <a:pt x="1198833" y="131830"/>
                    </a:moveTo>
                    <a:cubicBezTo>
                      <a:pt x="1205699" y="131830"/>
                      <a:pt x="1212565" y="138072"/>
                      <a:pt x="1212565" y="144314"/>
                    </a:cubicBezTo>
                    <a:lnTo>
                      <a:pt x="1212565" y="282886"/>
                    </a:lnTo>
                    <a:cubicBezTo>
                      <a:pt x="1212565" y="289128"/>
                      <a:pt x="1207072" y="295370"/>
                      <a:pt x="1198833" y="295370"/>
                    </a:cubicBezTo>
                    <a:cubicBezTo>
                      <a:pt x="1191967" y="295370"/>
                      <a:pt x="1186474" y="289128"/>
                      <a:pt x="1186474" y="282886"/>
                    </a:cubicBezTo>
                    <a:lnTo>
                      <a:pt x="1186474" y="144314"/>
                    </a:lnTo>
                    <a:cubicBezTo>
                      <a:pt x="1186474" y="138072"/>
                      <a:pt x="1191967" y="131830"/>
                      <a:pt x="1198833" y="131830"/>
                    </a:cubicBezTo>
                    <a:close/>
                    <a:moveTo>
                      <a:pt x="688708" y="131830"/>
                    </a:moveTo>
                    <a:cubicBezTo>
                      <a:pt x="695248" y="131830"/>
                      <a:pt x="700479" y="136862"/>
                      <a:pt x="700479" y="143151"/>
                    </a:cubicBezTo>
                    <a:lnTo>
                      <a:pt x="701787" y="282781"/>
                    </a:lnTo>
                    <a:cubicBezTo>
                      <a:pt x="701787" y="290328"/>
                      <a:pt x="695248" y="295360"/>
                      <a:pt x="688708" y="295360"/>
                    </a:cubicBezTo>
                    <a:cubicBezTo>
                      <a:pt x="682169" y="295360"/>
                      <a:pt x="676937" y="290328"/>
                      <a:pt x="676937" y="282781"/>
                    </a:cubicBezTo>
                    <a:lnTo>
                      <a:pt x="675629" y="143151"/>
                    </a:lnTo>
                    <a:cubicBezTo>
                      <a:pt x="675629" y="136862"/>
                      <a:pt x="680861" y="131830"/>
                      <a:pt x="688708" y="131830"/>
                    </a:cubicBezTo>
                    <a:close/>
                    <a:moveTo>
                      <a:pt x="1369112" y="126336"/>
                    </a:moveTo>
                    <a:cubicBezTo>
                      <a:pt x="1377352" y="126336"/>
                      <a:pt x="1382845" y="132626"/>
                      <a:pt x="1382845" y="137657"/>
                    </a:cubicBezTo>
                    <a:lnTo>
                      <a:pt x="1382845" y="278545"/>
                    </a:lnTo>
                    <a:cubicBezTo>
                      <a:pt x="1382845" y="284834"/>
                      <a:pt x="1377352" y="289866"/>
                      <a:pt x="1369112" y="289866"/>
                    </a:cubicBezTo>
                    <a:cubicBezTo>
                      <a:pt x="1362245" y="289866"/>
                      <a:pt x="1356752" y="284834"/>
                      <a:pt x="1356752" y="278545"/>
                    </a:cubicBezTo>
                    <a:lnTo>
                      <a:pt x="1356752" y="137657"/>
                    </a:lnTo>
                    <a:cubicBezTo>
                      <a:pt x="1356752" y="132626"/>
                      <a:pt x="1362245" y="126336"/>
                      <a:pt x="1369112" y="126336"/>
                    </a:cubicBezTo>
                    <a:close/>
                    <a:moveTo>
                      <a:pt x="1540768" y="115351"/>
                    </a:moveTo>
                    <a:cubicBezTo>
                      <a:pt x="1546261" y="115351"/>
                      <a:pt x="1553127" y="121593"/>
                      <a:pt x="1553127" y="127835"/>
                    </a:cubicBezTo>
                    <a:lnTo>
                      <a:pt x="1553127" y="266407"/>
                    </a:lnTo>
                    <a:cubicBezTo>
                      <a:pt x="1553127" y="272649"/>
                      <a:pt x="1547634" y="278891"/>
                      <a:pt x="1540768" y="278891"/>
                    </a:cubicBezTo>
                    <a:cubicBezTo>
                      <a:pt x="1533902" y="278891"/>
                      <a:pt x="1527036" y="272649"/>
                      <a:pt x="1527036" y="266407"/>
                    </a:cubicBezTo>
                    <a:lnTo>
                      <a:pt x="1527036" y="127835"/>
                    </a:lnTo>
                    <a:cubicBezTo>
                      <a:pt x="1527036" y="121593"/>
                      <a:pt x="1532529" y="115351"/>
                      <a:pt x="1540768" y="115351"/>
                    </a:cubicBezTo>
                    <a:close/>
                    <a:moveTo>
                      <a:pt x="523201" y="115351"/>
                    </a:moveTo>
                    <a:cubicBezTo>
                      <a:pt x="531440" y="115351"/>
                      <a:pt x="536934" y="120383"/>
                      <a:pt x="536934" y="126672"/>
                    </a:cubicBezTo>
                    <a:lnTo>
                      <a:pt x="536934" y="266302"/>
                    </a:lnTo>
                    <a:cubicBezTo>
                      <a:pt x="536934" y="272591"/>
                      <a:pt x="531440" y="278881"/>
                      <a:pt x="524574" y="278881"/>
                    </a:cubicBezTo>
                    <a:cubicBezTo>
                      <a:pt x="517708" y="278881"/>
                      <a:pt x="510841" y="272591"/>
                      <a:pt x="510841" y="266302"/>
                    </a:cubicBezTo>
                    <a:lnTo>
                      <a:pt x="510841" y="126672"/>
                    </a:lnTo>
                    <a:cubicBezTo>
                      <a:pt x="510841" y="120383"/>
                      <a:pt x="517708" y="115351"/>
                      <a:pt x="523201" y="115351"/>
                    </a:cubicBezTo>
                    <a:close/>
                    <a:moveTo>
                      <a:pt x="1709674" y="93378"/>
                    </a:moveTo>
                    <a:cubicBezTo>
                      <a:pt x="1717914" y="93378"/>
                      <a:pt x="1723407" y="99668"/>
                      <a:pt x="1723407" y="104699"/>
                    </a:cubicBezTo>
                    <a:lnTo>
                      <a:pt x="1723407" y="245587"/>
                    </a:lnTo>
                    <a:cubicBezTo>
                      <a:pt x="1723407" y="251876"/>
                      <a:pt x="1717914" y="256908"/>
                      <a:pt x="1711047" y="256908"/>
                    </a:cubicBezTo>
                    <a:cubicBezTo>
                      <a:pt x="1702807" y="256908"/>
                      <a:pt x="1697314" y="251876"/>
                      <a:pt x="1697314" y="245587"/>
                    </a:cubicBezTo>
                    <a:lnTo>
                      <a:pt x="1697314" y="104699"/>
                    </a:lnTo>
                    <a:cubicBezTo>
                      <a:pt x="1697314" y="99668"/>
                      <a:pt x="1702807" y="93378"/>
                      <a:pt x="1709674" y="93378"/>
                    </a:cubicBezTo>
                    <a:close/>
                    <a:moveTo>
                      <a:pt x="354294" y="93378"/>
                    </a:moveTo>
                    <a:cubicBezTo>
                      <a:pt x="361160" y="93378"/>
                      <a:pt x="366653" y="99668"/>
                      <a:pt x="366653" y="105957"/>
                    </a:cubicBezTo>
                    <a:lnTo>
                      <a:pt x="366653" y="245587"/>
                    </a:lnTo>
                    <a:cubicBezTo>
                      <a:pt x="366653" y="251876"/>
                      <a:pt x="361160" y="256908"/>
                      <a:pt x="354294" y="256908"/>
                    </a:cubicBezTo>
                    <a:cubicBezTo>
                      <a:pt x="346055" y="256908"/>
                      <a:pt x="340562" y="251876"/>
                      <a:pt x="340562" y="245587"/>
                    </a:cubicBezTo>
                    <a:lnTo>
                      <a:pt x="340562" y="105957"/>
                    </a:lnTo>
                    <a:cubicBezTo>
                      <a:pt x="340562" y="99668"/>
                      <a:pt x="346055" y="93378"/>
                      <a:pt x="354294" y="93378"/>
                    </a:cubicBezTo>
                    <a:close/>
                    <a:moveTo>
                      <a:pt x="182638" y="65916"/>
                    </a:moveTo>
                    <a:cubicBezTo>
                      <a:pt x="190878" y="65916"/>
                      <a:pt x="196371" y="70948"/>
                      <a:pt x="196371" y="77237"/>
                    </a:cubicBezTo>
                    <a:lnTo>
                      <a:pt x="196371" y="216867"/>
                    </a:lnTo>
                    <a:cubicBezTo>
                      <a:pt x="196371" y="224414"/>
                      <a:pt x="190878" y="229446"/>
                      <a:pt x="182638" y="229446"/>
                    </a:cubicBezTo>
                    <a:cubicBezTo>
                      <a:pt x="175771" y="229446"/>
                      <a:pt x="170278" y="224414"/>
                      <a:pt x="170278" y="216867"/>
                    </a:cubicBezTo>
                    <a:lnTo>
                      <a:pt x="170278" y="77237"/>
                    </a:lnTo>
                    <a:cubicBezTo>
                      <a:pt x="170278" y="70948"/>
                      <a:pt x="175771" y="65916"/>
                      <a:pt x="182638" y="65916"/>
                    </a:cubicBezTo>
                    <a:close/>
                    <a:moveTo>
                      <a:pt x="1875181" y="54930"/>
                    </a:moveTo>
                    <a:cubicBezTo>
                      <a:pt x="1881721" y="54930"/>
                      <a:pt x="1886952" y="59962"/>
                      <a:pt x="1886952" y="67509"/>
                    </a:cubicBezTo>
                    <a:lnTo>
                      <a:pt x="1888260" y="205881"/>
                    </a:lnTo>
                    <a:cubicBezTo>
                      <a:pt x="1888260" y="213428"/>
                      <a:pt x="1881721" y="218460"/>
                      <a:pt x="1875181" y="218460"/>
                    </a:cubicBezTo>
                    <a:cubicBezTo>
                      <a:pt x="1868642" y="218460"/>
                      <a:pt x="1862102" y="213428"/>
                      <a:pt x="1862102" y="205881"/>
                    </a:cubicBezTo>
                    <a:lnTo>
                      <a:pt x="1862102" y="67509"/>
                    </a:lnTo>
                    <a:cubicBezTo>
                      <a:pt x="1862102" y="59962"/>
                      <a:pt x="1867334" y="54930"/>
                      <a:pt x="1875181" y="54930"/>
                    </a:cubicBezTo>
                    <a:close/>
                    <a:moveTo>
                      <a:pt x="12359" y="5493"/>
                    </a:moveTo>
                    <a:cubicBezTo>
                      <a:pt x="19225" y="5493"/>
                      <a:pt x="26091" y="10487"/>
                      <a:pt x="26091" y="17977"/>
                    </a:cubicBezTo>
                    <a:lnTo>
                      <a:pt x="26091" y="156549"/>
                    </a:lnTo>
                    <a:cubicBezTo>
                      <a:pt x="26091" y="162791"/>
                      <a:pt x="19225" y="169033"/>
                      <a:pt x="12359" y="169033"/>
                    </a:cubicBezTo>
                    <a:cubicBezTo>
                      <a:pt x="5493" y="169033"/>
                      <a:pt x="0" y="162791"/>
                      <a:pt x="0" y="156549"/>
                    </a:cubicBezTo>
                    <a:lnTo>
                      <a:pt x="0" y="17977"/>
                    </a:lnTo>
                    <a:cubicBezTo>
                      <a:pt x="0" y="10487"/>
                      <a:pt x="5493" y="5493"/>
                      <a:pt x="12359" y="5493"/>
                    </a:cubicBezTo>
                    <a:close/>
                    <a:moveTo>
                      <a:pt x="2046119" y="0"/>
                    </a:moveTo>
                    <a:cubicBezTo>
                      <a:pt x="2052985" y="0"/>
                      <a:pt x="2058478" y="5032"/>
                      <a:pt x="2058478" y="12579"/>
                    </a:cubicBezTo>
                    <a:lnTo>
                      <a:pt x="2058478" y="150951"/>
                    </a:lnTo>
                    <a:cubicBezTo>
                      <a:pt x="2058478" y="158498"/>
                      <a:pt x="2052985" y="163530"/>
                      <a:pt x="2046119" y="163530"/>
                    </a:cubicBezTo>
                    <a:cubicBezTo>
                      <a:pt x="2039253" y="163530"/>
                      <a:pt x="2032387" y="158498"/>
                      <a:pt x="2032387" y="150951"/>
                    </a:cubicBezTo>
                    <a:lnTo>
                      <a:pt x="2032387" y="12579"/>
                    </a:lnTo>
                    <a:cubicBezTo>
                      <a:pt x="2032387" y="5032"/>
                      <a:pt x="2039253" y="0"/>
                      <a:pt x="2046119" y="0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455">
                <a:extLst>
                  <a:ext uri="{FF2B5EF4-FFF2-40B4-BE49-F238E27FC236}">
                    <a16:creationId xmlns:a16="http://schemas.microsoft.com/office/drawing/2014/main" id="{136B978F-7DA1-F141-B4BC-755712859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8950" y="10194892"/>
                <a:ext cx="1417177" cy="2037881"/>
              </a:xfrm>
              <a:custGeom>
                <a:avLst/>
                <a:gdLst>
                  <a:gd name="T0" fmla="*/ 1004 w 1139"/>
                  <a:gd name="T1" fmla="*/ 1442 h 1636"/>
                  <a:gd name="T2" fmla="*/ 1004 w 1139"/>
                  <a:gd name="T3" fmla="*/ 1442 h 1636"/>
                  <a:gd name="T4" fmla="*/ 537 w 1139"/>
                  <a:gd name="T5" fmla="*/ 837 h 1636"/>
                  <a:gd name="T6" fmla="*/ 537 w 1139"/>
                  <a:gd name="T7" fmla="*/ 837 h 1636"/>
                  <a:gd name="T8" fmla="*/ 214 w 1139"/>
                  <a:gd name="T9" fmla="*/ 144 h 1636"/>
                  <a:gd name="T10" fmla="*/ 214 w 1139"/>
                  <a:gd name="T11" fmla="*/ 144 h 1636"/>
                  <a:gd name="T12" fmla="*/ 225 w 1139"/>
                  <a:gd name="T13" fmla="*/ 0 h 1636"/>
                  <a:gd name="T14" fmla="*/ 80 w 1139"/>
                  <a:gd name="T15" fmla="*/ 88 h 1636"/>
                  <a:gd name="T16" fmla="*/ 80 w 1139"/>
                  <a:gd name="T17" fmla="*/ 88 h 1636"/>
                  <a:gd name="T18" fmla="*/ 392 w 1139"/>
                  <a:gd name="T19" fmla="*/ 925 h 1636"/>
                  <a:gd name="T20" fmla="*/ 392 w 1139"/>
                  <a:gd name="T21" fmla="*/ 925 h 1636"/>
                  <a:gd name="T22" fmla="*/ 993 w 1139"/>
                  <a:gd name="T23" fmla="*/ 1586 h 1636"/>
                  <a:gd name="T24" fmla="*/ 1138 w 1139"/>
                  <a:gd name="T25" fmla="*/ 1498 h 1636"/>
                  <a:gd name="T26" fmla="*/ 1138 w 1139"/>
                  <a:gd name="T27" fmla="*/ 1498 h 1636"/>
                  <a:gd name="T28" fmla="*/ 1004 w 1139"/>
                  <a:gd name="T29" fmla="*/ 1442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9" h="1636">
                    <a:moveTo>
                      <a:pt x="1004" y="1442"/>
                    </a:moveTo>
                    <a:lnTo>
                      <a:pt x="1004" y="1442"/>
                    </a:lnTo>
                    <a:cubicBezTo>
                      <a:pt x="882" y="1339"/>
                      <a:pt x="706" y="1115"/>
                      <a:pt x="537" y="837"/>
                    </a:cubicBezTo>
                    <a:lnTo>
                      <a:pt x="537" y="837"/>
                    </a:lnTo>
                    <a:cubicBezTo>
                      <a:pt x="368" y="560"/>
                      <a:pt x="249" y="300"/>
                      <a:pt x="214" y="144"/>
                    </a:cubicBezTo>
                    <a:lnTo>
                      <a:pt x="214" y="144"/>
                    </a:lnTo>
                    <a:cubicBezTo>
                      <a:pt x="196" y="68"/>
                      <a:pt x="198" y="17"/>
                      <a:pt x="225" y="0"/>
                    </a:cubicBezTo>
                    <a:lnTo>
                      <a:pt x="80" y="88"/>
                    </a:lnTo>
                    <a:lnTo>
                      <a:pt x="80" y="88"/>
                    </a:lnTo>
                    <a:cubicBezTo>
                      <a:pt x="0" y="137"/>
                      <a:pt x="140" y="512"/>
                      <a:pt x="392" y="925"/>
                    </a:cubicBezTo>
                    <a:lnTo>
                      <a:pt x="392" y="925"/>
                    </a:lnTo>
                    <a:cubicBezTo>
                      <a:pt x="644" y="1339"/>
                      <a:pt x="913" y="1635"/>
                      <a:pt x="993" y="1586"/>
                    </a:cubicBezTo>
                    <a:lnTo>
                      <a:pt x="1138" y="1498"/>
                    </a:lnTo>
                    <a:lnTo>
                      <a:pt x="1138" y="1498"/>
                    </a:lnTo>
                    <a:cubicBezTo>
                      <a:pt x="1111" y="1514"/>
                      <a:pt x="1065" y="1493"/>
                      <a:pt x="1004" y="144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456">
                <a:extLst>
                  <a:ext uri="{FF2B5EF4-FFF2-40B4-BE49-F238E27FC236}">
                    <a16:creationId xmlns:a16="http://schemas.microsoft.com/office/drawing/2014/main" id="{AD1EA2A0-C778-D54F-BB27-53CFD5B7C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8950" y="10194892"/>
                <a:ext cx="1417177" cy="2037881"/>
              </a:xfrm>
              <a:custGeom>
                <a:avLst/>
                <a:gdLst>
                  <a:gd name="T0" fmla="*/ 1004 w 1139"/>
                  <a:gd name="T1" fmla="*/ 1442 h 1636"/>
                  <a:gd name="T2" fmla="*/ 1004 w 1139"/>
                  <a:gd name="T3" fmla="*/ 1442 h 1636"/>
                  <a:gd name="T4" fmla="*/ 537 w 1139"/>
                  <a:gd name="T5" fmla="*/ 837 h 1636"/>
                  <a:gd name="T6" fmla="*/ 537 w 1139"/>
                  <a:gd name="T7" fmla="*/ 837 h 1636"/>
                  <a:gd name="T8" fmla="*/ 214 w 1139"/>
                  <a:gd name="T9" fmla="*/ 144 h 1636"/>
                  <a:gd name="T10" fmla="*/ 214 w 1139"/>
                  <a:gd name="T11" fmla="*/ 144 h 1636"/>
                  <a:gd name="T12" fmla="*/ 225 w 1139"/>
                  <a:gd name="T13" fmla="*/ 0 h 1636"/>
                  <a:gd name="T14" fmla="*/ 80 w 1139"/>
                  <a:gd name="T15" fmla="*/ 88 h 1636"/>
                  <a:gd name="T16" fmla="*/ 80 w 1139"/>
                  <a:gd name="T17" fmla="*/ 88 h 1636"/>
                  <a:gd name="T18" fmla="*/ 392 w 1139"/>
                  <a:gd name="T19" fmla="*/ 925 h 1636"/>
                  <a:gd name="T20" fmla="*/ 392 w 1139"/>
                  <a:gd name="T21" fmla="*/ 925 h 1636"/>
                  <a:gd name="T22" fmla="*/ 993 w 1139"/>
                  <a:gd name="T23" fmla="*/ 1586 h 1636"/>
                  <a:gd name="T24" fmla="*/ 1138 w 1139"/>
                  <a:gd name="T25" fmla="*/ 1498 h 1636"/>
                  <a:gd name="T26" fmla="*/ 1138 w 1139"/>
                  <a:gd name="T27" fmla="*/ 1498 h 1636"/>
                  <a:gd name="T28" fmla="*/ 1004 w 1139"/>
                  <a:gd name="T29" fmla="*/ 1442 h 1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39" h="1636">
                    <a:moveTo>
                      <a:pt x="1004" y="1442"/>
                    </a:moveTo>
                    <a:lnTo>
                      <a:pt x="1004" y="1442"/>
                    </a:lnTo>
                    <a:cubicBezTo>
                      <a:pt x="882" y="1339"/>
                      <a:pt x="706" y="1115"/>
                      <a:pt x="537" y="837"/>
                    </a:cubicBezTo>
                    <a:lnTo>
                      <a:pt x="537" y="837"/>
                    </a:lnTo>
                    <a:cubicBezTo>
                      <a:pt x="368" y="560"/>
                      <a:pt x="249" y="300"/>
                      <a:pt x="214" y="144"/>
                    </a:cubicBezTo>
                    <a:lnTo>
                      <a:pt x="214" y="144"/>
                    </a:lnTo>
                    <a:cubicBezTo>
                      <a:pt x="196" y="68"/>
                      <a:pt x="198" y="17"/>
                      <a:pt x="225" y="0"/>
                    </a:cubicBezTo>
                    <a:lnTo>
                      <a:pt x="80" y="88"/>
                    </a:lnTo>
                    <a:lnTo>
                      <a:pt x="80" y="88"/>
                    </a:lnTo>
                    <a:cubicBezTo>
                      <a:pt x="0" y="137"/>
                      <a:pt x="140" y="512"/>
                      <a:pt x="392" y="925"/>
                    </a:cubicBezTo>
                    <a:lnTo>
                      <a:pt x="392" y="925"/>
                    </a:lnTo>
                    <a:cubicBezTo>
                      <a:pt x="644" y="1339"/>
                      <a:pt x="913" y="1635"/>
                      <a:pt x="993" y="1586"/>
                    </a:cubicBezTo>
                    <a:lnTo>
                      <a:pt x="1138" y="1498"/>
                    </a:lnTo>
                    <a:lnTo>
                      <a:pt x="1138" y="1498"/>
                    </a:lnTo>
                    <a:cubicBezTo>
                      <a:pt x="1111" y="1514"/>
                      <a:pt x="1065" y="1493"/>
                      <a:pt x="1004" y="1442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457">
                <a:extLst>
                  <a:ext uri="{FF2B5EF4-FFF2-40B4-BE49-F238E27FC236}">
                    <a16:creationId xmlns:a16="http://schemas.microsoft.com/office/drawing/2014/main" id="{27489BDE-8A09-DC4D-B281-173472485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6132" y="10134470"/>
                <a:ext cx="1274361" cy="1944499"/>
              </a:xfrm>
              <a:custGeom>
                <a:avLst/>
                <a:gdLst>
                  <a:gd name="T0" fmla="*/ 630 w 1023"/>
                  <a:gd name="T1" fmla="*/ 709 h 1563"/>
                  <a:gd name="T2" fmla="*/ 630 w 1023"/>
                  <a:gd name="T3" fmla="*/ 709 h 1563"/>
                  <a:gd name="T4" fmla="*/ 29 w 1023"/>
                  <a:gd name="T5" fmla="*/ 48 h 1563"/>
                  <a:gd name="T6" fmla="*/ 29 w 1023"/>
                  <a:gd name="T7" fmla="*/ 48 h 1563"/>
                  <a:gd name="T8" fmla="*/ 18 w 1023"/>
                  <a:gd name="T9" fmla="*/ 192 h 1563"/>
                  <a:gd name="T10" fmla="*/ 18 w 1023"/>
                  <a:gd name="T11" fmla="*/ 192 h 1563"/>
                  <a:gd name="T12" fmla="*/ 341 w 1023"/>
                  <a:gd name="T13" fmla="*/ 885 h 1563"/>
                  <a:gd name="T14" fmla="*/ 341 w 1023"/>
                  <a:gd name="T15" fmla="*/ 885 h 1563"/>
                  <a:gd name="T16" fmla="*/ 808 w 1023"/>
                  <a:gd name="T17" fmla="*/ 1490 h 1563"/>
                  <a:gd name="T18" fmla="*/ 808 w 1023"/>
                  <a:gd name="T19" fmla="*/ 1490 h 1563"/>
                  <a:gd name="T20" fmla="*/ 942 w 1023"/>
                  <a:gd name="T21" fmla="*/ 1546 h 1563"/>
                  <a:gd name="T22" fmla="*/ 942 w 1023"/>
                  <a:gd name="T23" fmla="*/ 1546 h 1563"/>
                  <a:gd name="T24" fmla="*/ 630 w 1023"/>
                  <a:gd name="T25" fmla="*/ 709 h 1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3" h="1563">
                    <a:moveTo>
                      <a:pt x="630" y="709"/>
                    </a:moveTo>
                    <a:lnTo>
                      <a:pt x="630" y="709"/>
                    </a:lnTo>
                    <a:cubicBezTo>
                      <a:pt x="378" y="295"/>
                      <a:pt x="109" y="0"/>
                      <a:pt x="29" y="48"/>
                    </a:cubicBezTo>
                    <a:lnTo>
                      <a:pt x="29" y="48"/>
                    </a:lnTo>
                    <a:cubicBezTo>
                      <a:pt x="2" y="65"/>
                      <a:pt x="0" y="116"/>
                      <a:pt x="18" y="192"/>
                    </a:cubicBezTo>
                    <a:lnTo>
                      <a:pt x="18" y="192"/>
                    </a:lnTo>
                    <a:cubicBezTo>
                      <a:pt x="53" y="348"/>
                      <a:pt x="172" y="608"/>
                      <a:pt x="341" y="885"/>
                    </a:cubicBezTo>
                    <a:lnTo>
                      <a:pt x="341" y="885"/>
                    </a:lnTo>
                    <a:cubicBezTo>
                      <a:pt x="510" y="1163"/>
                      <a:pt x="686" y="1387"/>
                      <a:pt x="808" y="1490"/>
                    </a:cubicBezTo>
                    <a:lnTo>
                      <a:pt x="808" y="1490"/>
                    </a:lnTo>
                    <a:cubicBezTo>
                      <a:pt x="869" y="1541"/>
                      <a:pt x="915" y="1562"/>
                      <a:pt x="942" y="1546"/>
                    </a:cubicBezTo>
                    <a:lnTo>
                      <a:pt x="942" y="1546"/>
                    </a:lnTo>
                    <a:cubicBezTo>
                      <a:pt x="1022" y="1497"/>
                      <a:pt x="882" y="1122"/>
                      <a:pt x="630" y="70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458">
                <a:extLst>
                  <a:ext uri="{FF2B5EF4-FFF2-40B4-BE49-F238E27FC236}">
                    <a16:creationId xmlns:a16="http://schemas.microsoft.com/office/drawing/2014/main" id="{7F2372D5-5637-FF45-B784-DEC824167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4722" y="10683763"/>
                <a:ext cx="571264" cy="889856"/>
              </a:xfrm>
              <a:custGeom>
                <a:avLst/>
                <a:gdLst>
                  <a:gd name="T0" fmla="*/ 41 w 458"/>
                  <a:gd name="T1" fmla="*/ 96 h 713"/>
                  <a:gd name="T2" fmla="*/ 38 w 458"/>
                  <a:gd name="T3" fmla="*/ 112 h 713"/>
                  <a:gd name="T4" fmla="*/ 38 w 458"/>
                  <a:gd name="T5" fmla="*/ 131 h 713"/>
                  <a:gd name="T6" fmla="*/ 41 w 458"/>
                  <a:gd name="T7" fmla="*/ 153 h 713"/>
                  <a:gd name="T8" fmla="*/ 54 w 458"/>
                  <a:gd name="T9" fmla="*/ 201 h 713"/>
                  <a:gd name="T10" fmla="*/ 64 w 458"/>
                  <a:gd name="T11" fmla="*/ 228 h 713"/>
                  <a:gd name="T12" fmla="*/ 93 w 458"/>
                  <a:gd name="T13" fmla="*/ 283 h 713"/>
                  <a:gd name="T14" fmla="*/ 115 w 458"/>
                  <a:gd name="T15" fmla="*/ 316 h 713"/>
                  <a:gd name="T16" fmla="*/ 162 w 458"/>
                  <a:gd name="T17" fmla="*/ 371 h 713"/>
                  <a:gd name="T18" fmla="*/ 185 w 458"/>
                  <a:gd name="T19" fmla="*/ 391 h 713"/>
                  <a:gd name="T20" fmla="*/ 229 w 458"/>
                  <a:gd name="T21" fmla="*/ 416 h 713"/>
                  <a:gd name="T22" fmla="*/ 263 w 458"/>
                  <a:gd name="T23" fmla="*/ 413 h 713"/>
                  <a:gd name="T24" fmla="*/ 274 w 458"/>
                  <a:gd name="T25" fmla="*/ 413 h 713"/>
                  <a:gd name="T26" fmla="*/ 289 w 458"/>
                  <a:gd name="T27" fmla="*/ 420 h 713"/>
                  <a:gd name="T28" fmla="*/ 304 w 458"/>
                  <a:gd name="T29" fmla="*/ 436 h 713"/>
                  <a:gd name="T30" fmla="*/ 320 w 458"/>
                  <a:gd name="T31" fmla="*/ 458 h 713"/>
                  <a:gd name="T32" fmla="*/ 338 w 458"/>
                  <a:gd name="T33" fmla="*/ 518 h 713"/>
                  <a:gd name="T34" fmla="*/ 332 w 458"/>
                  <a:gd name="T35" fmla="*/ 528 h 713"/>
                  <a:gd name="T36" fmla="*/ 320 w 458"/>
                  <a:gd name="T37" fmla="*/ 529 h 713"/>
                  <a:gd name="T38" fmla="*/ 306 w 458"/>
                  <a:gd name="T39" fmla="*/ 521 h 713"/>
                  <a:gd name="T40" fmla="*/ 275 w 458"/>
                  <a:gd name="T41" fmla="*/ 485 h 713"/>
                  <a:gd name="T42" fmla="*/ 230 w 458"/>
                  <a:gd name="T43" fmla="*/ 511 h 713"/>
                  <a:gd name="T44" fmla="*/ 247 w 458"/>
                  <a:gd name="T45" fmla="*/ 538 h 713"/>
                  <a:gd name="T46" fmla="*/ 265 w 458"/>
                  <a:gd name="T47" fmla="*/ 562 h 713"/>
                  <a:gd name="T48" fmla="*/ 284 w 458"/>
                  <a:gd name="T49" fmla="*/ 584 h 713"/>
                  <a:gd name="T50" fmla="*/ 302 w 458"/>
                  <a:gd name="T51" fmla="*/ 602 h 713"/>
                  <a:gd name="T52" fmla="*/ 321 w 458"/>
                  <a:gd name="T53" fmla="*/ 618 h 713"/>
                  <a:gd name="T54" fmla="*/ 338 w 458"/>
                  <a:gd name="T55" fmla="*/ 631 h 713"/>
                  <a:gd name="T56" fmla="*/ 356 w 458"/>
                  <a:gd name="T57" fmla="*/ 640 h 713"/>
                  <a:gd name="T58" fmla="*/ 412 w 458"/>
                  <a:gd name="T59" fmla="*/ 712 h 713"/>
                  <a:gd name="T60" fmla="*/ 416 w 458"/>
                  <a:gd name="T61" fmla="*/ 618 h 713"/>
                  <a:gd name="T62" fmla="*/ 380 w 458"/>
                  <a:gd name="T63" fmla="*/ 458 h 713"/>
                  <a:gd name="T64" fmla="*/ 365 w 458"/>
                  <a:gd name="T65" fmla="*/ 431 h 713"/>
                  <a:gd name="T66" fmla="*/ 343 w 458"/>
                  <a:gd name="T67" fmla="*/ 397 h 713"/>
                  <a:gd name="T68" fmla="*/ 320 w 458"/>
                  <a:gd name="T69" fmla="*/ 367 h 713"/>
                  <a:gd name="T70" fmla="*/ 296 w 458"/>
                  <a:gd name="T71" fmla="*/ 342 h 713"/>
                  <a:gd name="T72" fmla="*/ 272 w 458"/>
                  <a:gd name="T73" fmla="*/ 322 h 713"/>
                  <a:gd name="T74" fmla="*/ 249 w 458"/>
                  <a:gd name="T75" fmla="*/ 307 h 713"/>
                  <a:gd name="T76" fmla="*/ 228 w 458"/>
                  <a:gd name="T77" fmla="*/ 297 h 713"/>
                  <a:gd name="T78" fmla="*/ 210 w 458"/>
                  <a:gd name="T79" fmla="*/ 295 h 713"/>
                  <a:gd name="T80" fmla="*/ 194 w 458"/>
                  <a:gd name="T81" fmla="*/ 299 h 713"/>
                  <a:gd name="T82" fmla="*/ 183 w 458"/>
                  <a:gd name="T83" fmla="*/ 300 h 713"/>
                  <a:gd name="T84" fmla="*/ 169 w 458"/>
                  <a:gd name="T85" fmla="*/ 292 h 713"/>
                  <a:gd name="T86" fmla="*/ 153 w 458"/>
                  <a:gd name="T87" fmla="*/ 277 h 713"/>
                  <a:gd name="T88" fmla="*/ 137 w 458"/>
                  <a:gd name="T89" fmla="*/ 256 h 713"/>
                  <a:gd name="T90" fmla="*/ 126 w 458"/>
                  <a:gd name="T91" fmla="*/ 232 h 713"/>
                  <a:gd name="T92" fmla="*/ 119 w 458"/>
                  <a:gd name="T93" fmla="*/ 211 h 713"/>
                  <a:gd name="T94" fmla="*/ 119 w 458"/>
                  <a:gd name="T95" fmla="*/ 195 h 713"/>
                  <a:gd name="T96" fmla="*/ 126 w 458"/>
                  <a:gd name="T97" fmla="*/ 185 h 713"/>
                  <a:gd name="T98" fmla="*/ 183 w 458"/>
                  <a:gd name="T99" fmla="*/ 229 h 713"/>
                  <a:gd name="T100" fmla="*/ 227 w 458"/>
                  <a:gd name="T101" fmla="*/ 202 h 713"/>
                  <a:gd name="T102" fmla="*/ 210 w 458"/>
                  <a:gd name="T103" fmla="*/ 175 h 713"/>
                  <a:gd name="T104" fmla="*/ 192 w 458"/>
                  <a:gd name="T105" fmla="*/ 151 h 713"/>
                  <a:gd name="T106" fmla="*/ 45 w 458"/>
                  <a:gd name="T107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58" h="713">
                    <a:moveTo>
                      <a:pt x="0" y="27"/>
                    </a:moveTo>
                    <a:lnTo>
                      <a:pt x="41" y="96"/>
                    </a:lnTo>
                    <a:lnTo>
                      <a:pt x="41" y="96"/>
                    </a:lnTo>
                    <a:cubicBezTo>
                      <a:pt x="39" y="101"/>
                      <a:pt x="38" y="106"/>
                      <a:pt x="38" y="112"/>
                    </a:cubicBezTo>
                    <a:lnTo>
                      <a:pt x="38" y="112"/>
                    </a:lnTo>
                    <a:cubicBezTo>
                      <a:pt x="38" y="118"/>
                      <a:pt x="38" y="124"/>
                      <a:pt x="38" y="131"/>
                    </a:cubicBezTo>
                    <a:lnTo>
                      <a:pt x="38" y="131"/>
                    </a:lnTo>
                    <a:cubicBezTo>
                      <a:pt x="38" y="138"/>
                      <a:pt x="39" y="145"/>
                      <a:pt x="41" y="153"/>
                    </a:cubicBezTo>
                    <a:lnTo>
                      <a:pt x="41" y="153"/>
                    </a:lnTo>
                    <a:cubicBezTo>
                      <a:pt x="43" y="168"/>
                      <a:pt x="47" y="184"/>
                      <a:pt x="54" y="201"/>
                    </a:cubicBezTo>
                    <a:lnTo>
                      <a:pt x="54" y="201"/>
                    </a:lnTo>
                    <a:cubicBezTo>
                      <a:pt x="56" y="210"/>
                      <a:pt x="60" y="219"/>
                      <a:pt x="64" y="228"/>
                    </a:cubicBezTo>
                    <a:lnTo>
                      <a:pt x="64" y="228"/>
                    </a:lnTo>
                    <a:cubicBezTo>
                      <a:pt x="72" y="246"/>
                      <a:pt x="82" y="264"/>
                      <a:pt x="93" y="283"/>
                    </a:cubicBezTo>
                    <a:lnTo>
                      <a:pt x="93" y="283"/>
                    </a:lnTo>
                    <a:cubicBezTo>
                      <a:pt x="99" y="294"/>
                      <a:pt x="107" y="306"/>
                      <a:pt x="115" y="316"/>
                    </a:cubicBezTo>
                    <a:lnTo>
                      <a:pt x="115" y="316"/>
                    </a:lnTo>
                    <a:cubicBezTo>
                      <a:pt x="130" y="337"/>
                      <a:pt x="146" y="356"/>
                      <a:pt x="162" y="371"/>
                    </a:cubicBezTo>
                    <a:lnTo>
                      <a:pt x="162" y="371"/>
                    </a:lnTo>
                    <a:cubicBezTo>
                      <a:pt x="170" y="379"/>
                      <a:pt x="178" y="386"/>
                      <a:pt x="185" y="391"/>
                    </a:cubicBezTo>
                    <a:lnTo>
                      <a:pt x="185" y="391"/>
                    </a:lnTo>
                    <a:cubicBezTo>
                      <a:pt x="200" y="404"/>
                      <a:pt x="216" y="412"/>
                      <a:pt x="229" y="416"/>
                    </a:cubicBezTo>
                    <a:lnTo>
                      <a:pt x="229" y="416"/>
                    </a:lnTo>
                    <a:cubicBezTo>
                      <a:pt x="242" y="420"/>
                      <a:pt x="253" y="419"/>
                      <a:pt x="263" y="413"/>
                    </a:cubicBezTo>
                    <a:lnTo>
                      <a:pt x="263" y="413"/>
                    </a:lnTo>
                    <a:cubicBezTo>
                      <a:pt x="266" y="412"/>
                      <a:pt x="270" y="412"/>
                      <a:pt x="274" y="413"/>
                    </a:cubicBezTo>
                    <a:lnTo>
                      <a:pt x="274" y="413"/>
                    </a:lnTo>
                    <a:cubicBezTo>
                      <a:pt x="279" y="414"/>
                      <a:pt x="284" y="417"/>
                      <a:pt x="289" y="420"/>
                    </a:cubicBezTo>
                    <a:lnTo>
                      <a:pt x="289" y="420"/>
                    </a:lnTo>
                    <a:cubicBezTo>
                      <a:pt x="294" y="424"/>
                      <a:pt x="299" y="429"/>
                      <a:pt x="304" y="436"/>
                    </a:cubicBezTo>
                    <a:lnTo>
                      <a:pt x="304" y="436"/>
                    </a:lnTo>
                    <a:cubicBezTo>
                      <a:pt x="310" y="442"/>
                      <a:pt x="315" y="449"/>
                      <a:pt x="320" y="458"/>
                    </a:cubicBezTo>
                    <a:lnTo>
                      <a:pt x="320" y="458"/>
                    </a:lnTo>
                    <a:cubicBezTo>
                      <a:pt x="334" y="482"/>
                      <a:pt x="341" y="505"/>
                      <a:pt x="338" y="518"/>
                    </a:cubicBezTo>
                    <a:lnTo>
                      <a:pt x="338" y="518"/>
                    </a:lnTo>
                    <a:cubicBezTo>
                      <a:pt x="337" y="523"/>
                      <a:pt x="335" y="526"/>
                      <a:pt x="332" y="528"/>
                    </a:cubicBezTo>
                    <a:lnTo>
                      <a:pt x="332" y="528"/>
                    </a:lnTo>
                    <a:cubicBezTo>
                      <a:pt x="329" y="530"/>
                      <a:pt x="325" y="530"/>
                      <a:pt x="320" y="529"/>
                    </a:cubicBezTo>
                    <a:lnTo>
                      <a:pt x="320" y="529"/>
                    </a:lnTo>
                    <a:cubicBezTo>
                      <a:pt x="316" y="528"/>
                      <a:pt x="311" y="525"/>
                      <a:pt x="306" y="521"/>
                    </a:cubicBezTo>
                    <a:lnTo>
                      <a:pt x="306" y="521"/>
                    </a:lnTo>
                    <a:cubicBezTo>
                      <a:pt x="296" y="513"/>
                      <a:pt x="285" y="500"/>
                      <a:pt x="275" y="485"/>
                    </a:cubicBezTo>
                    <a:lnTo>
                      <a:pt x="230" y="511"/>
                    </a:lnTo>
                    <a:lnTo>
                      <a:pt x="230" y="511"/>
                    </a:lnTo>
                    <a:cubicBezTo>
                      <a:pt x="236" y="521"/>
                      <a:pt x="241" y="530"/>
                      <a:pt x="247" y="538"/>
                    </a:cubicBezTo>
                    <a:lnTo>
                      <a:pt x="247" y="538"/>
                    </a:lnTo>
                    <a:cubicBezTo>
                      <a:pt x="253" y="546"/>
                      <a:pt x="259" y="554"/>
                      <a:pt x="265" y="562"/>
                    </a:cubicBezTo>
                    <a:lnTo>
                      <a:pt x="265" y="562"/>
                    </a:lnTo>
                    <a:cubicBezTo>
                      <a:pt x="271" y="569"/>
                      <a:pt x="277" y="577"/>
                      <a:pt x="284" y="584"/>
                    </a:cubicBezTo>
                    <a:lnTo>
                      <a:pt x="284" y="584"/>
                    </a:lnTo>
                    <a:cubicBezTo>
                      <a:pt x="290" y="590"/>
                      <a:pt x="296" y="597"/>
                      <a:pt x="302" y="602"/>
                    </a:cubicBezTo>
                    <a:lnTo>
                      <a:pt x="302" y="602"/>
                    </a:lnTo>
                    <a:cubicBezTo>
                      <a:pt x="309" y="609"/>
                      <a:pt x="315" y="614"/>
                      <a:pt x="321" y="618"/>
                    </a:cubicBezTo>
                    <a:lnTo>
                      <a:pt x="321" y="618"/>
                    </a:lnTo>
                    <a:cubicBezTo>
                      <a:pt x="327" y="623"/>
                      <a:pt x="332" y="628"/>
                      <a:pt x="338" y="631"/>
                    </a:cubicBezTo>
                    <a:lnTo>
                      <a:pt x="338" y="631"/>
                    </a:lnTo>
                    <a:cubicBezTo>
                      <a:pt x="344" y="634"/>
                      <a:pt x="350" y="637"/>
                      <a:pt x="356" y="640"/>
                    </a:cubicBezTo>
                    <a:lnTo>
                      <a:pt x="356" y="640"/>
                    </a:lnTo>
                    <a:cubicBezTo>
                      <a:pt x="361" y="642"/>
                      <a:pt x="367" y="644"/>
                      <a:pt x="372" y="645"/>
                    </a:cubicBezTo>
                    <a:lnTo>
                      <a:pt x="412" y="712"/>
                    </a:lnTo>
                    <a:lnTo>
                      <a:pt x="457" y="686"/>
                    </a:lnTo>
                    <a:lnTo>
                      <a:pt x="416" y="618"/>
                    </a:lnTo>
                    <a:lnTo>
                      <a:pt x="416" y="618"/>
                    </a:lnTo>
                    <a:cubicBezTo>
                      <a:pt x="427" y="584"/>
                      <a:pt x="413" y="522"/>
                      <a:pt x="380" y="458"/>
                    </a:cubicBezTo>
                    <a:lnTo>
                      <a:pt x="380" y="458"/>
                    </a:lnTo>
                    <a:cubicBezTo>
                      <a:pt x="375" y="449"/>
                      <a:pt x="370" y="440"/>
                      <a:pt x="365" y="431"/>
                    </a:cubicBezTo>
                    <a:lnTo>
                      <a:pt x="365" y="431"/>
                    </a:lnTo>
                    <a:cubicBezTo>
                      <a:pt x="357" y="418"/>
                      <a:pt x="350" y="407"/>
                      <a:pt x="343" y="397"/>
                    </a:cubicBezTo>
                    <a:lnTo>
                      <a:pt x="343" y="397"/>
                    </a:lnTo>
                    <a:cubicBezTo>
                      <a:pt x="335" y="387"/>
                      <a:pt x="327" y="377"/>
                      <a:pt x="320" y="367"/>
                    </a:cubicBezTo>
                    <a:lnTo>
                      <a:pt x="320" y="367"/>
                    </a:lnTo>
                    <a:cubicBezTo>
                      <a:pt x="312" y="358"/>
                      <a:pt x="304" y="350"/>
                      <a:pt x="296" y="342"/>
                    </a:cubicBezTo>
                    <a:lnTo>
                      <a:pt x="296" y="342"/>
                    </a:lnTo>
                    <a:cubicBezTo>
                      <a:pt x="288" y="334"/>
                      <a:pt x="280" y="327"/>
                      <a:pt x="272" y="322"/>
                    </a:cubicBezTo>
                    <a:lnTo>
                      <a:pt x="272" y="322"/>
                    </a:lnTo>
                    <a:cubicBezTo>
                      <a:pt x="264" y="316"/>
                      <a:pt x="257" y="311"/>
                      <a:pt x="249" y="307"/>
                    </a:cubicBezTo>
                    <a:lnTo>
                      <a:pt x="249" y="307"/>
                    </a:lnTo>
                    <a:cubicBezTo>
                      <a:pt x="242" y="302"/>
                      <a:pt x="235" y="299"/>
                      <a:pt x="228" y="297"/>
                    </a:cubicBezTo>
                    <a:lnTo>
                      <a:pt x="228" y="297"/>
                    </a:lnTo>
                    <a:cubicBezTo>
                      <a:pt x="222" y="296"/>
                      <a:pt x="216" y="295"/>
                      <a:pt x="210" y="295"/>
                    </a:cubicBezTo>
                    <a:lnTo>
                      <a:pt x="210" y="295"/>
                    </a:lnTo>
                    <a:cubicBezTo>
                      <a:pt x="204" y="296"/>
                      <a:pt x="199" y="297"/>
                      <a:pt x="194" y="299"/>
                    </a:cubicBezTo>
                    <a:lnTo>
                      <a:pt x="194" y="299"/>
                    </a:lnTo>
                    <a:cubicBezTo>
                      <a:pt x="191" y="302"/>
                      <a:pt x="187" y="302"/>
                      <a:pt x="183" y="300"/>
                    </a:cubicBezTo>
                    <a:lnTo>
                      <a:pt x="183" y="300"/>
                    </a:lnTo>
                    <a:cubicBezTo>
                      <a:pt x="178" y="299"/>
                      <a:pt x="173" y="297"/>
                      <a:pt x="169" y="292"/>
                    </a:cubicBezTo>
                    <a:lnTo>
                      <a:pt x="169" y="292"/>
                    </a:lnTo>
                    <a:cubicBezTo>
                      <a:pt x="164" y="289"/>
                      <a:pt x="158" y="284"/>
                      <a:pt x="153" y="277"/>
                    </a:cubicBezTo>
                    <a:lnTo>
                      <a:pt x="153" y="277"/>
                    </a:lnTo>
                    <a:cubicBezTo>
                      <a:pt x="148" y="271"/>
                      <a:pt x="142" y="264"/>
                      <a:pt x="137" y="256"/>
                    </a:cubicBezTo>
                    <a:lnTo>
                      <a:pt x="137" y="256"/>
                    </a:lnTo>
                    <a:cubicBezTo>
                      <a:pt x="132" y="248"/>
                      <a:pt x="129" y="240"/>
                      <a:pt x="126" y="232"/>
                    </a:cubicBezTo>
                    <a:lnTo>
                      <a:pt x="126" y="232"/>
                    </a:lnTo>
                    <a:cubicBezTo>
                      <a:pt x="123" y="224"/>
                      <a:pt x="120" y="217"/>
                      <a:pt x="119" y="211"/>
                    </a:cubicBezTo>
                    <a:lnTo>
                      <a:pt x="119" y="211"/>
                    </a:lnTo>
                    <a:cubicBezTo>
                      <a:pt x="118" y="205"/>
                      <a:pt x="118" y="200"/>
                      <a:pt x="119" y="195"/>
                    </a:cubicBezTo>
                    <a:lnTo>
                      <a:pt x="119" y="195"/>
                    </a:lnTo>
                    <a:cubicBezTo>
                      <a:pt x="120" y="190"/>
                      <a:pt x="123" y="187"/>
                      <a:pt x="126" y="185"/>
                    </a:cubicBezTo>
                    <a:lnTo>
                      <a:pt x="126" y="185"/>
                    </a:lnTo>
                    <a:cubicBezTo>
                      <a:pt x="138" y="177"/>
                      <a:pt x="163" y="196"/>
                      <a:pt x="183" y="229"/>
                    </a:cubicBezTo>
                    <a:lnTo>
                      <a:pt x="227" y="202"/>
                    </a:lnTo>
                    <a:lnTo>
                      <a:pt x="227" y="202"/>
                    </a:lnTo>
                    <a:cubicBezTo>
                      <a:pt x="222" y="193"/>
                      <a:pt x="216" y="183"/>
                      <a:pt x="210" y="175"/>
                    </a:cubicBezTo>
                    <a:lnTo>
                      <a:pt x="210" y="175"/>
                    </a:lnTo>
                    <a:cubicBezTo>
                      <a:pt x="204" y="167"/>
                      <a:pt x="199" y="159"/>
                      <a:pt x="192" y="151"/>
                    </a:cubicBezTo>
                    <a:lnTo>
                      <a:pt x="192" y="151"/>
                    </a:lnTo>
                    <a:cubicBezTo>
                      <a:pt x="156" y="105"/>
                      <a:pt x="116" y="75"/>
                      <a:pt x="86" y="68"/>
                    </a:cubicBezTo>
                    <a:lnTo>
                      <a:pt x="45" y="0"/>
                    </a:lnTo>
                    <a:lnTo>
                      <a:pt x="0" y="27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DE4732B0-81D4-CD45-9AFD-D545EFD512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3979" y="10306374"/>
                <a:ext cx="1203587" cy="1830192"/>
              </a:xfrm>
              <a:custGeom>
                <a:avLst/>
                <a:gdLst>
                  <a:gd name="connsiteX0" fmla="*/ 1194701 w 1203587"/>
                  <a:gd name="connsiteY0" fmla="*/ 1736432 h 1830192"/>
                  <a:gd name="connsiteX1" fmla="*/ 1201771 w 1203587"/>
                  <a:gd name="connsiteY1" fmla="*/ 1741467 h 1830192"/>
                  <a:gd name="connsiteX2" fmla="*/ 1198001 w 1203587"/>
                  <a:gd name="connsiteY2" fmla="*/ 1757335 h 1830192"/>
                  <a:gd name="connsiteX3" fmla="*/ 1078597 w 1203587"/>
                  <a:gd name="connsiteY3" fmla="*/ 1828132 h 1830192"/>
                  <a:gd name="connsiteX4" fmla="*/ 1062259 w 1203587"/>
                  <a:gd name="connsiteY4" fmla="*/ 1824471 h 1830192"/>
                  <a:gd name="connsiteX5" fmla="*/ 1066029 w 1203587"/>
                  <a:gd name="connsiteY5" fmla="*/ 1808602 h 1830192"/>
                  <a:gd name="connsiteX6" fmla="*/ 1186689 w 1203587"/>
                  <a:gd name="connsiteY6" fmla="*/ 1737805 h 1830192"/>
                  <a:gd name="connsiteX7" fmla="*/ 1194701 w 1203587"/>
                  <a:gd name="connsiteY7" fmla="*/ 1736432 h 1830192"/>
                  <a:gd name="connsiteX8" fmla="*/ 1057217 w 1203587"/>
                  <a:gd name="connsiteY8" fmla="*/ 1621083 h 1830192"/>
                  <a:gd name="connsiteX9" fmla="*/ 1064443 w 1203587"/>
                  <a:gd name="connsiteY9" fmla="*/ 1626118 h 1830192"/>
                  <a:gd name="connsiteX10" fmla="*/ 1060673 w 1203587"/>
                  <a:gd name="connsiteY10" fmla="*/ 1641986 h 1830192"/>
                  <a:gd name="connsiteX11" fmla="*/ 941273 w 1203587"/>
                  <a:gd name="connsiteY11" fmla="*/ 1712783 h 1830192"/>
                  <a:gd name="connsiteX12" fmla="*/ 924935 w 1203587"/>
                  <a:gd name="connsiteY12" fmla="*/ 1709122 h 1830192"/>
                  <a:gd name="connsiteX13" fmla="*/ 928705 w 1203587"/>
                  <a:gd name="connsiteY13" fmla="*/ 1693253 h 1830192"/>
                  <a:gd name="connsiteX14" fmla="*/ 1048105 w 1203587"/>
                  <a:gd name="connsiteY14" fmla="*/ 1622456 h 1830192"/>
                  <a:gd name="connsiteX15" fmla="*/ 1057217 w 1203587"/>
                  <a:gd name="connsiteY15" fmla="*/ 1621083 h 1830192"/>
                  <a:gd name="connsiteX16" fmla="*/ 936843 w 1203587"/>
                  <a:gd name="connsiteY16" fmla="*/ 1494772 h 1830192"/>
                  <a:gd name="connsiteX17" fmla="*/ 943599 w 1203587"/>
                  <a:gd name="connsiteY17" fmla="*/ 1499870 h 1830192"/>
                  <a:gd name="connsiteX18" fmla="*/ 939829 w 1203587"/>
                  <a:gd name="connsiteY18" fmla="*/ 1515937 h 1830192"/>
                  <a:gd name="connsiteX19" fmla="*/ 820429 w 1203587"/>
                  <a:gd name="connsiteY19" fmla="*/ 1587619 h 1830192"/>
                  <a:gd name="connsiteX20" fmla="*/ 804089 w 1203587"/>
                  <a:gd name="connsiteY20" fmla="*/ 1583912 h 1830192"/>
                  <a:gd name="connsiteX21" fmla="*/ 809117 w 1203587"/>
                  <a:gd name="connsiteY21" fmla="*/ 1566609 h 1830192"/>
                  <a:gd name="connsiteX22" fmla="*/ 927259 w 1203587"/>
                  <a:gd name="connsiteY22" fmla="*/ 1496163 h 1830192"/>
                  <a:gd name="connsiteX23" fmla="*/ 936843 w 1203587"/>
                  <a:gd name="connsiteY23" fmla="*/ 1494772 h 1830192"/>
                  <a:gd name="connsiteX24" fmla="*/ 832011 w 1203587"/>
                  <a:gd name="connsiteY24" fmla="*/ 1363066 h 1830192"/>
                  <a:gd name="connsiteX25" fmla="*/ 839237 w 1203587"/>
                  <a:gd name="connsiteY25" fmla="*/ 1369169 h 1830192"/>
                  <a:gd name="connsiteX26" fmla="*/ 835467 w 1203587"/>
                  <a:gd name="connsiteY26" fmla="*/ 1385038 h 1830192"/>
                  <a:gd name="connsiteX27" fmla="*/ 716063 w 1203587"/>
                  <a:gd name="connsiteY27" fmla="*/ 1455835 h 1830192"/>
                  <a:gd name="connsiteX28" fmla="*/ 699725 w 1203587"/>
                  <a:gd name="connsiteY28" fmla="*/ 1450953 h 1830192"/>
                  <a:gd name="connsiteX29" fmla="*/ 703495 w 1203587"/>
                  <a:gd name="connsiteY29" fmla="*/ 1435084 h 1830192"/>
                  <a:gd name="connsiteX30" fmla="*/ 822899 w 1203587"/>
                  <a:gd name="connsiteY30" fmla="*/ 1364287 h 1830192"/>
                  <a:gd name="connsiteX31" fmla="*/ 832011 w 1203587"/>
                  <a:gd name="connsiteY31" fmla="*/ 1363066 h 1830192"/>
                  <a:gd name="connsiteX32" fmla="*/ 728111 w 1203587"/>
                  <a:gd name="connsiteY32" fmla="*/ 1225156 h 1830192"/>
                  <a:gd name="connsiteX33" fmla="*/ 734867 w 1203587"/>
                  <a:gd name="connsiteY33" fmla="*/ 1230717 h 1830192"/>
                  <a:gd name="connsiteX34" fmla="*/ 731097 w 1203587"/>
                  <a:gd name="connsiteY34" fmla="*/ 1246784 h 1830192"/>
                  <a:gd name="connsiteX35" fmla="*/ 611697 w 1203587"/>
                  <a:gd name="connsiteY35" fmla="*/ 1318466 h 1830192"/>
                  <a:gd name="connsiteX36" fmla="*/ 595359 w 1203587"/>
                  <a:gd name="connsiteY36" fmla="*/ 1313523 h 1830192"/>
                  <a:gd name="connsiteX37" fmla="*/ 600386 w 1203587"/>
                  <a:gd name="connsiteY37" fmla="*/ 1297456 h 1830192"/>
                  <a:gd name="connsiteX38" fmla="*/ 718529 w 1203587"/>
                  <a:gd name="connsiteY38" fmla="*/ 1227010 h 1830192"/>
                  <a:gd name="connsiteX39" fmla="*/ 728111 w 1203587"/>
                  <a:gd name="connsiteY39" fmla="*/ 1225156 h 1830192"/>
                  <a:gd name="connsiteX40" fmla="*/ 630459 w 1203587"/>
                  <a:gd name="connsiteY40" fmla="*/ 1078653 h 1830192"/>
                  <a:gd name="connsiteX41" fmla="*/ 648205 w 1203587"/>
                  <a:gd name="connsiteY41" fmla="*/ 1082315 h 1830192"/>
                  <a:gd name="connsiteX42" fmla="*/ 643135 w 1203587"/>
                  <a:gd name="connsiteY42" fmla="*/ 1098183 h 1830192"/>
                  <a:gd name="connsiteX43" fmla="*/ 523982 w 1203587"/>
                  <a:gd name="connsiteY43" fmla="*/ 1168980 h 1830192"/>
                  <a:gd name="connsiteX44" fmla="*/ 506236 w 1203587"/>
                  <a:gd name="connsiteY44" fmla="*/ 1165319 h 1830192"/>
                  <a:gd name="connsiteX45" fmla="*/ 510039 w 1203587"/>
                  <a:gd name="connsiteY45" fmla="*/ 1149450 h 1830192"/>
                  <a:gd name="connsiteX46" fmla="*/ 546907 w 1203587"/>
                  <a:gd name="connsiteY46" fmla="*/ 934616 h 1830192"/>
                  <a:gd name="connsiteX47" fmla="*/ 553562 w 1203587"/>
                  <a:gd name="connsiteY47" fmla="*/ 939499 h 1830192"/>
                  <a:gd name="connsiteX48" fmla="*/ 549759 w 1203587"/>
                  <a:gd name="connsiteY48" fmla="*/ 955367 h 1830192"/>
                  <a:gd name="connsiteX49" fmla="*/ 430603 w 1203587"/>
                  <a:gd name="connsiteY49" fmla="*/ 1027385 h 1830192"/>
                  <a:gd name="connsiteX50" fmla="*/ 414124 w 1203587"/>
                  <a:gd name="connsiteY50" fmla="*/ 1022503 h 1830192"/>
                  <a:gd name="connsiteX51" fmla="*/ 417927 w 1203587"/>
                  <a:gd name="connsiteY51" fmla="*/ 1006634 h 1830192"/>
                  <a:gd name="connsiteX52" fmla="*/ 538350 w 1203587"/>
                  <a:gd name="connsiteY52" fmla="*/ 937058 h 1830192"/>
                  <a:gd name="connsiteX53" fmla="*/ 546907 w 1203587"/>
                  <a:gd name="connsiteY53" fmla="*/ 934616 h 1830192"/>
                  <a:gd name="connsiteX54" fmla="*/ 454684 w 1203587"/>
                  <a:gd name="connsiteY54" fmla="*/ 793020 h 1830192"/>
                  <a:gd name="connsiteX55" fmla="*/ 472430 w 1203587"/>
                  <a:gd name="connsiteY55" fmla="*/ 796682 h 1830192"/>
                  <a:gd name="connsiteX56" fmla="*/ 467360 w 1203587"/>
                  <a:gd name="connsiteY56" fmla="*/ 812550 h 1830192"/>
                  <a:gd name="connsiteX57" fmla="*/ 348207 w 1203587"/>
                  <a:gd name="connsiteY57" fmla="*/ 883347 h 1830192"/>
                  <a:gd name="connsiteX58" fmla="*/ 331729 w 1203587"/>
                  <a:gd name="connsiteY58" fmla="*/ 878465 h 1830192"/>
                  <a:gd name="connsiteX59" fmla="*/ 335531 w 1203587"/>
                  <a:gd name="connsiteY59" fmla="*/ 862597 h 1830192"/>
                  <a:gd name="connsiteX60" fmla="*/ 377257 w 1203587"/>
                  <a:gd name="connsiteY60" fmla="*/ 642905 h 1830192"/>
                  <a:gd name="connsiteX61" fmla="*/ 384545 w 1203587"/>
                  <a:gd name="connsiteY61" fmla="*/ 648466 h 1830192"/>
                  <a:gd name="connsiteX62" fmla="*/ 380743 w 1203587"/>
                  <a:gd name="connsiteY62" fmla="*/ 664533 h 1830192"/>
                  <a:gd name="connsiteX63" fmla="*/ 260322 w 1203587"/>
                  <a:gd name="connsiteY63" fmla="*/ 734979 h 1830192"/>
                  <a:gd name="connsiteX64" fmla="*/ 243844 w 1203587"/>
                  <a:gd name="connsiteY64" fmla="*/ 731272 h 1830192"/>
                  <a:gd name="connsiteX65" fmla="*/ 247646 w 1203587"/>
                  <a:gd name="connsiteY65" fmla="*/ 716441 h 1830192"/>
                  <a:gd name="connsiteX66" fmla="*/ 368067 w 1203587"/>
                  <a:gd name="connsiteY66" fmla="*/ 644759 h 1830192"/>
                  <a:gd name="connsiteX67" fmla="*/ 377257 w 1203587"/>
                  <a:gd name="connsiteY67" fmla="*/ 642905 h 1830192"/>
                  <a:gd name="connsiteX68" fmla="*/ 290079 w 1203587"/>
                  <a:gd name="connsiteY68" fmla="*/ 496448 h 1830192"/>
                  <a:gd name="connsiteX69" fmla="*/ 306418 w 1203587"/>
                  <a:gd name="connsiteY69" fmla="*/ 500155 h 1830192"/>
                  <a:gd name="connsiteX70" fmla="*/ 302647 w 1203587"/>
                  <a:gd name="connsiteY70" fmla="*/ 514986 h 1830192"/>
                  <a:gd name="connsiteX71" fmla="*/ 183247 w 1203587"/>
                  <a:gd name="connsiteY71" fmla="*/ 587904 h 1830192"/>
                  <a:gd name="connsiteX72" fmla="*/ 166909 w 1203587"/>
                  <a:gd name="connsiteY72" fmla="*/ 584197 h 1830192"/>
                  <a:gd name="connsiteX73" fmla="*/ 166909 w 1203587"/>
                  <a:gd name="connsiteY73" fmla="*/ 582961 h 1830192"/>
                  <a:gd name="connsiteX74" fmla="*/ 170679 w 1203587"/>
                  <a:gd name="connsiteY74" fmla="*/ 566894 h 1830192"/>
                  <a:gd name="connsiteX75" fmla="*/ 218674 w 1203587"/>
                  <a:gd name="connsiteY75" fmla="*/ 335919 h 1830192"/>
                  <a:gd name="connsiteX76" fmla="*/ 235014 w 1203587"/>
                  <a:gd name="connsiteY76" fmla="*/ 340862 h 1830192"/>
                  <a:gd name="connsiteX77" fmla="*/ 231243 w 1203587"/>
                  <a:gd name="connsiteY77" fmla="*/ 356929 h 1830192"/>
                  <a:gd name="connsiteX78" fmla="*/ 111840 w 1203587"/>
                  <a:gd name="connsiteY78" fmla="*/ 428611 h 1830192"/>
                  <a:gd name="connsiteX79" fmla="*/ 95501 w 1203587"/>
                  <a:gd name="connsiteY79" fmla="*/ 423668 h 1830192"/>
                  <a:gd name="connsiteX80" fmla="*/ 99271 w 1203587"/>
                  <a:gd name="connsiteY80" fmla="*/ 407601 h 1830192"/>
                  <a:gd name="connsiteX81" fmla="*/ 167361 w 1203587"/>
                  <a:gd name="connsiteY81" fmla="*/ 176440 h 1830192"/>
                  <a:gd name="connsiteX82" fmla="*/ 174588 w 1203587"/>
                  <a:gd name="connsiteY82" fmla="*/ 181475 h 1830192"/>
                  <a:gd name="connsiteX83" fmla="*/ 170817 w 1203587"/>
                  <a:gd name="connsiteY83" fmla="*/ 197343 h 1830192"/>
                  <a:gd name="connsiteX84" fmla="*/ 51417 w 1203587"/>
                  <a:gd name="connsiteY84" fmla="*/ 268140 h 1830192"/>
                  <a:gd name="connsiteX85" fmla="*/ 35079 w 1203587"/>
                  <a:gd name="connsiteY85" fmla="*/ 264479 h 1830192"/>
                  <a:gd name="connsiteX86" fmla="*/ 38849 w 1203587"/>
                  <a:gd name="connsiteY86" fmla="*/ 248610 h 1830192"/>
                  <a:gd name="connsiteX87" fmla="*/ 158249 w 1203587"/>
                  <a:gd name="connsiteY87" fmla="*/ 177813 h 1830192"/>
                  <a:gd name="connsiteX88" fmla="*/ 167361 w 1203587"/>
                  <a:gd name="connsiteY88" fmla="*/ 176440 h 1830192"/>
                  <a:gd name="connsiteX89" fmla="*/ 125291 w 1203587"/>
                  <a:gd name="connsiteY89" fmla="*/ 2085 h 1830192"/>
                  <a:gd name="connsiteX90" fmla="*/ 141630 w 1203587"/>
                  <a:gd name="connsiteY90" fmla="*/ 5792 h 1830192"/>
                  <a:gd name="connsiteX91" fmla="*/ 136602 w 1203587"/>
                  <a:gd name="connsiteY91" fmla="*/ 21859 h 1830192"/>
                  <a:gd name="connsiteX92" fmla="*/ 18459 w 1203587"/>
                  <a:gd name="connsiteY92" fmla="*/ 93541 h 1830192"/>
                  <a:gd name="connsiteX93" fmla="*/ 2121 w 1203587"/>
                  <a:gd name="connsiteY93" fmla="*/ 88598 h 1830192"/>
                  <a:gd name="connsiteX94" fmla="*/ 5891 w 1203587"/>
                  <a:gd name="connsiteY94" fmla="*/ 73767 h 18301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203587" h="1830192">
                    <a:moveTo>
                      <a:pt x="1194701" y="1736432"/>
                    </a:moveTo>
                    <a:cubicBezTo>
                      <a:pt x="1197373" y="1737194"/>
                      <a:pt x="1199887" y="1739025"/>
                      <a:pt x="1201771" y="1741467"/>
                    </a:cubicBezTo>
                    <a:cubicBezTo>
                      <a:pt x="1205543" y="1747570"/>
                      <a:pt x="1203029" y="1754894"/>
                      <a:pt x="1198001" y="1757335"/>
                    </a:cubicBezTo>
                    <a:lnTo>
                      <a:pt x="1078597" y="1828132"/>
                    </a:lnTo>
                    <a:cubicBezTo>
                      <a:pt x="1073571" y="1831794"/>
                      <a:pt x="1066029" y="1830574"/>
                      <a:pt x="1062259" y="1824471"/>
                    </a:cubicBezTo>
                    <a:cubicBezTo>
                      <a:pt x="1058489" y="1818367"/>
                      <a:pt x="1061001" y="1812264"/>
                      <a:pt x="1066029" y="1808602"/>
                    </a:cubicBezTo>
                    <a:lnTo>
                      <a:pt x="1186689" y="1737805"/>
                    </a:lnTo>
                    <a:cubicBezTo>
                      <a:pt x="1189203" y="1735974"/>
                      <a:pt x="1192031" y="1735669"/>
                      <a:pt x="1194701" y="1736432"/>
                    </a:cubicBezTo>
                    <a:close/>
                    <a:moveTo>
                      <a:pt x="1057217" y="1621083"/>
                    </a:moveTo>
                    <a:cubicBezTo>
                      <a:pt x="1060045" y="1621846"/>
                      <a:pt x="1062559" y="1623677"/>
                      <a:pt x="1064443" y="1626118"/>
                    </a:cubicBezTo>
                    <a:cubicBezTo>
                      <a:pt x="1068215" y="1632221"/>
                      <a:pt x="1065701" y="1638324"/>
                      <a:pt x="1060673" y="1641986"/>
                    </a:cubicBezTo>
                    <a:lnTo>
                      <a:pt x="941273" y="1712783"/>
                    </a:lnTo>
                    <a:cubicBezTo>
                      <a:pt x="934989" y="1716445"/>
                      <a:pt x="928705" y="1714004"/>
                      <a:pt x="924935" y="1709122"/>
                    </a:cubicBezTo>
                    <a:cubicBezTo>
                      <a:pt x="921165" y="1704239"/>
                      <a:pt x="923677" y="1695694"/>
                      <a:pt x="928705" y="1693253"/>
                    </a:cubicBezTo>
                    <a:lnTo>
                      <a:pt x="1048105" y="1622456"/>
                    </a:lnTo>
                    <a:cubicBezTo>
                      <a:pt x="1051247" y="1620625"/>
                      <a:pt x="1054389" y="1620320"/>
                      <a:pt x="1057217" y="1621083"/>
                    </a:cubicBezTo>
                    <a:close/>
                    <a:moveTo>
                      <a:pt x="936843" y="1494772"/>
                    </a:moveTo>
                    <a:cubicBezTo>
                      <a:pt x="939829" y="1495545"/>
                      <a:pt x="942343" y="1497399"/>
                      <a:pt x="943599" y="1499870"/>
                    </a:cubicBezTo>
                    <a:cubicBezTo>
                      <a:pt x="947369" y="1504814"/>
                      <a:pt x="944855" y="1512229"/>
                      <a:pt x="939829" y="1515937"/>
                    </a:cubicBezTo>
                    <a:lnTo>
                      <a:pt x="820429" y="1587619"/>
                    </a:lnTo>
                    <a:cubicBezTo>
                      <a:pt x="815401" y="1590091"/>
                      <a:pt x="807861" y="1588855"/>
                      <a:pt x="804089" y="1583912"/>
                    </a:cubicBezTo>
                    <a:cubicBezTo>
                      <a:pt x="800319" y="1577732"/>
                      <a:pt x="802833" y="1570317"/>
                      <a:pt x="809117" y="1566609"/>
                    </a:cubicBezTo>
                    <a:lnTo>
                      <a:pt x="927259" y="1496163"/>
                    </a:lnTo>
                    <a:cubicBezTo>
                      <a:pt x="930401" y="1494309"/>
                      <a:pt x="933857" y="1494000"/>
                      <a:pt x="936843" y="1494772"/>
                    </a:cubicBezTo>
                    <a:close/>
                    <a:moveTo>
                      <a:pt x="832011" y="1363066"/>
                    </a:moveTo>
                    <a:cubicBezTo>
                      <a:pt x="834839" y="1363982"/>
                      <a:pt x="837353" y="1366118"/>
                      <a:pt x="839237" y="1369169"/>
                    </a:cubicBezTo>
                    <a:cubicBezTo>
                      <a:pt x="843009" y="1374052"/>
                      <a:pt x="840495" y="1381376"/>
                      <a:pt x="835467" y="1385038"/>
                    </a:cubicBezTo>
                    <a:lnTo>
                      <a:pt x="716063" y="1455835"/>
                    </a:lnTo>
                    <a:cubicBezTo>
                      <a:pt x="709779" y="1458276"/>
                      <a:pt x="703495" y="1457056"/>
                      <a:pt x="699725" y="1450953"/>
                    </a:cubicBezTo>
                    <a:cubicBezTo>
                      <a:pt x="695954" y="1446070"/>
                      <a:pt x="698468" y="1438746"/>
                      <a:pt x="703495" y="1435084"/>
                    </a:cubicBezTo>
                    <a:lnTo>
                      <a:pt x="822899" y="1364287"/>
                    </a:lnTo>
                    <a:cubicBezTo>
                      <a:pt x="826041" y="1362456"/>
                      <a:pt x="829183" y="1362151"/>
                      <a:pt x="832011" y="1363066"/>
                    </a:cubicBezTo>
                    <a:close/>
                    <a:moveTo>
                      <a:pt x="728111" y="1225156"/>
                    </a:moveTo>
                    <a:cubicBezTo>
                      <a:pt x="731097" y="1225774"/>
                      <a:pt x="733611" y="1227628"/>
                      <a:pt x="734867" y="1230717"/>
                    </a:cubicBezTo>
                    <a:cubicBezTo>
                      <a:pt x="738639" y="1235661"/>
                      <a:pt x="736125" y="1243076"/>
                      <a:pt x="731097" y="1246784"/>
                    </a:cubicBezTo>
                    <a:lnTo>
                      <a:pt x="611697" y="1318466"/>
                    </a:lnTo>
                    <a:cubicBezTo>
                      <a:pt x="606670" y="1320938"/>
                      <a:pt x="599129" y="1319702"/>
                      <a:pt x="595359" y="1313523"/>
                    </a:cubicBezTo>
                    <a:cubicBezTo>
                      <a:pt x="591588" y="1308579"/>
                      <a:pt x="594102" y="1301164"/>
                      <a:pt x="600386" y="1297456"/>
                    </a:cubicBezTo>
                    <a:lnTo>
                      <a:pt x="718529" y="1227010"/>
                    </a:lnTo>
                    <a:cubicBezTo>
                      <a:pt x="721671" y="1225156"/>
                      <a:pt x="725127" y="1224538"/>
                      <a:pt x="728111" y="1225156"/>
                    </a:cubicBezTo>
                    <a:close/>
                    <a:moveTo>
                      <a:pt x="630459" y="1078653"/>
                    </a:moveTo>
                    <a:cubicBezTo>
                      <a:pt x="636797" y="1074991"/>
                      <a:pt x="643135" y="1076212"/>
                      <a:pt x="648205" y="1082315"/>
                    </a:cubicBezTo>
                    <a:cubicBezTo>
                      <a:pt x="650740" y="1088418"/>
                      <a:pt x="649473" y="1095742"/>
                      <a:pt x="643135" y="1098183"/>
                    </a:cubicBezTo>
                    <a:lnTo>
                      <a:pt x="523982" y="1168980"/>
                    </a:lnTo>
                    <a:cubicBezTo>
                      <a:pt x="517644" y="1172642"/>
                      <a:pt x="510039" y="1171422"/>
                      <a:pt x="506236" y="1165319"/>
                    </a:cubicBezTo>
                    <a:cubicBezTo>
                      <a:pt x="503701" y="1159215"/>
                      <a:pt x="504969" y="1153112"/>
                      <a:pt x="510039" y="1149450"/>
                    </a:cubicBezTo>
                    <a:close/>
                    <a:moveTo>
                      <a:pt x="546907" y="934616"/>
                    </a:moveTo>
                    <a:cubicBezTo>
                      <a:pt x="549759" y="935227"/>
                      <a:pt x="552294" y="937058"/>
                      <a:pt x="553562" y="939499"/>
                    </a:cubicBezTo>
                    <a:cubicBezTo>
                      <a:pt x="557364" y="945602"/>
                      <a:pt x="556097" y="952926"/>
                      <a:pt x="549759" y="955367"/>
                    </a:cubicBezTo>
                    <a:lnTo>
                      <a:pt x="430603" y="1027385"/>
                    </a:lnTo>
                    <a:cubicBezTo>
                      <a:pt x="424265" y="1029826"/>
                      <a:pt x="416659" y="1028606"/>
                      <a:pt x="414124" y="1022503"/>
                    </a:cubicBezTo>
                    <a:cubicBezTo>
                      <a:pt x="410321" y="1016399"/>
                      <a:pt x="411589" y="1010296"/>
                      <a:pt x="417927" y="1006634"/>
                    </a:cubicBezTo>
                    <a:lnTo>
                      <a:pt x="538350" y="937058"/>
                    </a:lnTo>
                    <a:cubicBezTo>
                      <a:pt x="540886" y="934617"/>
                      <a:pt x="544055" y="934006"/>
                      <a:pt x="546907" y="934616"/>
                    </a:cubicBezTo>
                    <a:close/>
                    <a:moveTo>
                      <a:pt x="454684" y="793020"/>
                    </a:moveTo>
                    <a:cubicBezTo>
                      <a:pt x="461022" y="789358"/>
                      <a:pt x="468628" y="790579"/>
                      <a:pt x="472430" y="796682"/>
                    </a:cubicBezTo>
                    <a:cubicBezTo>
                      <a:pt x="474965" y="802785"/>
                      <a:pt x="473698" y="810109"/>
                      <a:pt x="467360" y="812550"/>
                    </a:cubicBezTo>
                    <a:lnTo>
                      <a:pt x="348207" y="883347"/>
                    </a:lnTo>
                    <a:cubicBezTo>
                      <a:pt x="341869" y="887009"/>
                      <a:pt x="334264" y="884568"/>
                      <a:pt x="331729" y="878465"/>
                    </a:cubicBezTo>
                    <a:cubicBezTo>
                      <a:pt x="327926" y="873582"/>
                      <a:pt x="329194" y="867479"/>
                      <a:pt x="335531" y="862597"/>
                    </a:cubicBezTo>
                    <a:close/>
                    <a:moveTo>
                      <a:pt x="377257" y="642905"/>
                    </a:moveTo>
                    <a:cubicBezTo>
                      <a:pt x="380426" y="643523"/>
                      <a:pt x="383278" y="645377"/>
                      <a:pt x="384545" y="648466"/>
                    </a:cubicBezTo>
                    <a:cubicBezTo>
                      <a:pt x="387080" y="653410"/>
                      <a:pt x="385813" y="660825"/>
                      <a:pt x="380743" y="664533"/>
                    </a:cubicBezTo>
                    <a:lnTo>
                      <a:pt x="260322" y="734979"/>
                    </a:lnTo>
                    <a:cubicBezTo>
                      <a:pt x="253984" y="738687"/>
                      <a:pt x="247646" y="737451"/>
                      <a:pt x="243844" y="731272"/>
                    </a:cubicBezTo>
                    <a:cubicBezTo>
                      <a:pt x="240041" y="726328"/>
                      <a:pt x="241309" y="718913"/>
                      <a:pt x="247646" y="716441"/>
                    </a:cubicBezTo>
                    <a:lnTo>
                      <a:pt x="368067" y="644759"/>
                    </a:lnTo>
                    <a:cubicBezTo>
                      <a:pt x="370602" y="642905"/>
                      <a:pt x="374088" y="642287"/>
                      <a:pt x="377257" y="642905"/>
                    </a:cubicBezTo>
                    <a:close/>
                    <a:moveTo>
                      <a:pt x="290079" y="496448"/>
                    </a:moveTo>
                    <a:cubicBezTo>
                      <a:pt x="295106" y="492740"/>
                      <a:pt x="302647" y="493976"/>
                      <a:pt x="306418" y="500155"/>
                    </a:cubicBezTo>
                    <a:cubicBezTo>
                      <a:pt x="310188" y="505099"/>
                      <a:pt x="307674" y="512514"/>
                      <a:pt x="302647" y="514986"/>
                    </a:cubicBezTo>
                    <a:lnTo>
                      <a:pt x="183247" y="587904"/>
                    </a:lnTo>
                    <a:cubicBezTo>
                      <a:pt x="178220" y="590376"/>
                      <a:pt x="170679" y="589140"/>
                      <a:pt x="166909" y="584197"/>
                    </a:cubicBezTo>
                    <a:cubicBezTo>
                      <a:pt x="166909" y="584197"/>
                      <a:pt x="166909" y="584197"/>
                      <a:pt x="166909" y="582961"/>
                    </a:cubicBezTo>
                    <a:cubicBezTo>
                      <a:pt x="163138" y="578017"/>
                      <a:pt x="164395" y="570602"/>
                      <a:pt x="170679" y="566894"/>
                    </a:cubicBezTo>
                    <a:close/>
                    <a:moveTo>
                      <a:pt x="218674" y="335919"/>
                    </a:moveTo>
                    <a:cubicBezTo>
                      <a:pt x="223702" y="333447"/>
                      <a:pt x="231243" y="334683"/>
                      <a:pt x="235014" y="340862"/>
                    </a:cubicBezTo>
                    <a:cubicBezTo>
                      <a:pt x="238784" y="345806"/>
                      <a:pt x="237527" y="353221"/>
                      <a:pt x="231243" y="356929"/>
                    </a:cubicBezTo>
                    <a:lnTo>
                      <a:pt x="111840" y="428611"/>
                    </a:lnTo>
                    <a:cubicBezTo>
                      <a:pt x="106812" y="431083"/>
                      <a:pt x="99271" y="429847"/>
                      <a:pt x="95501" y="423668"/>
                    </a:cubicBezTo>
                    <a:cubicBezTo>
                      <a:pt x="91730" y="418724"/>
                      <a:pt x="94244" y="411309"/>
                      <a:pt x="99271" y="407601"/>
                    </a:cubicBezTo>
                    <a:close/>
                    <a:moveTo>
                      <a:pt x="167361" y="176440"/>
                    </a:moveTo>
                    <a:cubicBezTo>
                      <a:pt x="170503" y="177203"/>
                      <a:pt x="173331" y="179034"/>
                      <a:pt x="174588" y="181475"/>
                    </a:cubicBezTo>
                    <a:cubicBezTo>
                      <a:pt x="178358" y="187578"/>
                      <a:pt x="175844" y="194902"/>
                      <a:pt x="170817" y="197343"/>
                    </a:cubicBezTo>
                    <a:lnTo>
                      <a:pt x="51417" y="268140"/>
                    </a:lnTo>
                    <a:cubicBezTo>
                      <a:pt x="46390" y="271802"/>
                      <a:pt x="38849" y="269361"/>
                      <a:pt x="35079" y="264479"/>
                    </a:cubicBezTo>
                    <a:cubicBezTo>
                      <a:pt x="31308" y="258375"/>
                      <a:pt x="33822" y="252272"/>
                      <a:pt x="38849" y="248610"/>
                    </a:cubicBezTo>
                    <a:lnTo>
                      <a:pt x="158249" y="177813"/>
                    </a:lnTo>
                    <a:cubicBezTo>
                      <a:pt x="160763" y="175982"/>
                      <a:pt x="164219" y="175677"/>
                      <a:pt x="167361" y="176440"/>
                    </a:cubicBezTo>
                    <a:close/>
                    <a:moveTo>
                      <a:pt x="125291" y="2085"/>
                    </a:moveTo>
                    <a:cubicBezTo>
                      <a:pt x="130318" y="-1623"/>
                      <a:pt x="137859" y="-387"/>
                      <a:pt x="141630" y="5792"/>
                    </a:cubicBezTo>
                    <a:cubicBezTo>
                      <a:pt x="145400" y="10736"/>
                      <a:pt x="142886" y="18151"/>
                      <a:pt x="136602" y="21859"/>
                    </a:cubicBezTo>
                    <a:lnTo>
                      <a:pt x="18459" y="93541"/>
                    </a:lnTo>
                    <a:cubicBezTo>
                      <a:pt x="12175" y="96013"/>
                      <a:pt x="4634" y="94777"/>
                      <a:pt x="2121" y="88598"/>
                    </a:cubicBezTo>
                    <a:cubicBezTo>
                      <a:pt x="-1650" y="83654"/>
                      <a:pt x="-393" y="76239"/>
                      <a:pt x="5891" y="73767"/>
                    </a:cubicBezTo>
                    <a:close/>
                  </a:path>
                </a:pathLst>
              </a:custGeom>
              <a:solidFill>
                <a:schemeClr val="bg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B1D1B3A-B0AC-9949-8D6F-C790C3D4B0CB}"/>
                </a:ext>
              </a:extLst>
            </p:cNvPr>
            <p:cNvGrpSpPr/>
            <p:nvPr/>
          </p:nvGrpSpPr>
          <p:grpSpPr>
            <a:xfrm>
              <a:off x="5866454" y="8200958"/>
              <a:ext cx="7464900" cy="4855754"/>
              <a:chOff x="5866454" y="8200958"/>
              <a:chExt cx="7464900" cy="4855754"/>
            </a:xfrm>
          </p:grpSpPr>
          <p:sp>
            <p:nvSpPr>
              <p:cNvPr id="22" name="Freeform 472">
                <a:extLst>
                  <a:ext uri="{FF2B5EF4-FFF2-40B4-BE49-F238E27FC236}">
                    <a16:creationId xmlns:a16="http://schemas.microsoft.com/office/drawing/2014/main" id="{27FA8105-1579-D448-AA76-FAE58B82CF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96588" y="8596450"/>
                <a:ext cx="5234766" cy="3960405"/>
              </a:xfrm>
              <a:custGeom>
                <a:avLst/>
                <a:gdLst>
                  <a:gd name="T0" fmla="*/ 3587 w 4202"/>
                  <a:gd name="T1" fmla="*/ 3178 h 3179"/>
                  <a:gd name="T2" fmla="*/ 4201 w 4202"/>
                  <a:gd name="T3" fmla="*/ 0 h 3179"/>
                  <a:gd name="T4" fmla="*/ 614 w 4202"/>
                  <a:gd name="T5" fmla="*/ 0 h 3179"/>
                  <a:gd name="T6" fmla="*/ 0 w 4202"/>
                  <a:gd name="T7" fmla="*/ 3178 h 3179"/>
                  <a:gd name="T8" fmla="*/ 3587 w 4202"/>
                  <a:gd name="T9" fmla="*/ 3178 h 3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2" h="3179">
                    <a:moveTo>
                      <a:pt x="3587" y="3178"/>
                    </a:moveTo>
                    <a:lnTo>
                      <a:pt x="4201" y="0"/>
                    </a:lnTo>
                    <a:lnTo>
                      <a:pt x="614" y="0"/>
                    </a:lnTo>
                    <a:lnTo>
                      <a:pt x="0" y="3178"/>
                    </a:lnTo>
                    <a:lnTo>
                      <a:pt x="3587" y="3178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473">
                <a:extLst>
                  <a:ext uri="{FF2B5EF4-FFF2-40B4-BE49-F238E27FC236}">
                    <a16:creationId xmlns:a16="http://schemas.microsoft.com/office/drawing/2014/main" id="{A3E9E84C-F3D5-9241-807F-1F63096CE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2783" y="8794194"/>
                <a:ext cx="4762377" cy="3570409"/>
              </a:xfrm>
              <a:custGeom>
                <a:avLst/>
                <a:gdLst>
                  <a:gd name="T0" fmla="*/ 0 w 3823"/>
                  <a:gd name="T1" fmla="*/ 2866 h 2867"/>
                  <a:gd name="T2" fmla="*/ 553 w 3823"/>
                  <a:gd name="T3" fmla="*/ 0 h 2867"/>
                  <a:gd name="T4" fmla="*/ 3822 w 3823"/>
                  <a:gd name="T5" fmla="*/ 0 h 2867"/>
                  <a:gd name="T6" fmla="*/ 3268 w 3823"/>
                  <a:gd name="T7" fmla="*/ 2866 h 2867"/>
                  <a:gd name="T8" fmla="*/ 0 w 3823"/>
                  <a:gd name="T9" fmla="*/ 2866 h 2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3" h="2867">
                    <a:moveTo>
                      <a:pt x="0" y="2866"/>
                    </a:moveTo>
                    <a:lnTo>
                      <a:pt x="553" y="0"/>
                    </a:lnTo>
                    <a:lnTo>
                      <a:pt x="3822" y="0"/>
                    </a:lnTo>
                    <a:lnTo>
                      <a:pt x="3268" y="2866"/>
                    </a:lnTo>
                    <a:lnTo>
                      <a:pt x="0" y="286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474">
                <a:extLst>
                  <a:ext uri="{FF2B5EF4-FFF2-40B4-BE49-F238E27FC236}">
                    <a16:creationId xmlns:a16="http://schemas.microsoft.com/office/drawing/2014/main" id="{3CA54064-3376-E548-AD80-63C718E5B7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2783" y="8794194"/>
                <a:ext cx="4762377" cy="3570409"/>
              </a:xfrm>
              <a:custGeom>
                <a:avLst/>
                <a:gdLst>
                  <a:gd name="T0" fmla="*/ 0 w 3823"/>
                  <a:gd name="T1" fmla="*/ 2866 h 2867"/>
                  <a:gd name="T2" fmla="*/ 553 w 3823"/>
                  <a:gd name="T3" fmla="*/ 0 h 2867"/>
                  <a:gd name="T4" fmla="*/ 3822 w 3823"/>
                  <a:gd name="T5" fmla="*/ 0 h 2867"/>
                  <a:gd name="T6" fmla="*/ 3268 w 3823"/>
                  <a:gd name="T7" fmla="*/ 2866 h 2867"/>
                  <a:gd name="T8" fmla="*/ 0 w 3823"/>
                  <a:gd name="T9" fmla="*/ 2866 h 28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23" h="2867">
                    <a:moveTo>
                      <a:pt x="0" y="2866"/>
                    </a:moveTo>
                    <a:lnTo>
                      <a:pt x="553" y="0"/>
                    </a:lnTo>
                    <a:lnTo>
                      <a:pt x="3822" y="0"/>
                    </a:lnTo>
                    <a:lnTo>
                      <a:pt x="3268" y="2866"/>
                    </a:lnTo>
                    <a:lnTo>
                      <a:pt x="0" y="2866"/>
                    </a:lnTo>
                  </a:path>
                </a:pathLst>
              </a:custGeom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475">
                <a:extLst>
                  <a:ext uri="{FF2B5EF4-FFF2-40B4-BE49-F238E27FC236}">
                    <a16:creationId xmlns:a16="http://schemas.microsoft.com/office/drawing/2014/main" id="{57891176-07DB-ED42-B6AA-45F04B94F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917" y="12556852"/>
                <a:ext cx="6283919" cy="483379"/>
              </a:xfrm>
              <a:custGeom>
                <a:avLst/>
                <a:gdLst>
                  <a:gd name="T0" fmla="*/ 5044 w 5045"/>
                  <a:gd name="T1" fmla="*/ 0 h 389"/>
                  <a:gd name="T2" fmla="*/ 4969 w 5045"/>
                  <a:gd name="T3" fmla="*/ 388 h 389"/>
                  <a:gd name="T4" fmla="*/ 0 w 5045"/>
                  <a:gd name="T5" fmla="*/ 388 h 389"/>
                  <a:gd name="T6" fmla="*/ 0 w 5045"/>
                  <a:gd name="T7" fmla="*/ 0 h 389"/>
                  <a:gd name="T8" fmla="*/ 5044 w 5045"/>
                  <a:gd name="T9" fmla="*/ 0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45" h="389">
                    <a:moveTo>
                      <a:pt x="5044" y="0"/>
                    </a:moveTo>
                    <a:lnTo>
                      <a:pt x="4969" y="388"/>
                    </a:lnTo>
                    <a:lnTo>
                      <a:pt x="0" y="388"/>
                    </a:lnTo>
                    <a:lnTo>
                      <a:pt x="0" y="0"/>
                    </a:lnTo>
                    <a:lnTo>
                      <a:pt x="5044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476">
                <a:extLst>
                  <a:ext uri="{FF2B5EF4-FFF2-40B4-BE49-F238E27FC236}">
                    <a16:creationId xmlns:a16="http://schemas.microsoft.com/office/drawing/2014/main" id="{F97413AB-D53F-9A48-AEBE-DDF5707D7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0387" y="8200958"/>
                <a:ext cx="4257027" cy="4163645"/>
              </a:xfrm>
              <a:custGeom>
                <a:avLst/>
                <a:gdLst>
                  <a:gd name="T0" fmla="*/ 0 w 3417"/>
                  <a:gd name="T1" fmla="*/ 3340 h 3341"/>
                  <a:gd name="T2" fmla="*/ 0 w 3417"/>
                  <a:gd name="T3" fmla="*/ 3340 h 3341"/>
                  <a:gd name="T4" fmla="*/ 543 w 3417"/>
                  <a:gd name="T5" fmla="*/ 2047 h 3341"/>
                  <a:gd name="T6" fmla="*/ 543 w 3417"/>
                  <a:gd name="T7" fmla="*/ 2047 h 3341"/>
                  <a:gd name="T8" fmla="*/ 854 w 3417"/>
                  <a:gd name="T9" fmla="*/ 0 h 3341"/>
                  <a:gd name="T10" fmla="*/ 3416 w 3417"/>
                  <a:gd name="T11" fmla="*/ 89 h 3341"/>
                  <a:gd name="T12" fmla="*/ 3416 w 3417"/>
                  <a:gd name="T13" fmla="*/ 89 h 3341"/>
                  <a:gd name="T14" fmla="*/ 3334 w 3417"/>
                  <a:gd name="T15" fmla="*/ 108 h 3341"/>
                  <a:gd name="T16" fmla="*/ 3334 w 3417"/>
                  <a:gd name="T17" fmla="*/ 108 h 3341"/>
                  <a:gd name="T18" fmla="*/ 3124 w 3417"/>
                  <a:gd name="T19" fmla="*/ 318 h 3341"/>
                  <a:gd name="T20" fmla="*/ 3124 w 3417"/>
                  <a:gd name="T21" fmla="*/ 318 h 3341"/>
                  <a:gd name="T22" fmla="*/ 2839 w 3417"/>
                  <a:gd name="T23" fmla="*/ 2101 h 3341"/>
                  <a:gd name="T24" fmla="*/ 2839 w 3417"/>
                  <a:gd name="T25" fmla="*/ 2101 h 3341"/>
                  <a:gd name="T26" fmla="*/ 2585 w 3417"/>
                  <a:gd name="T27" fmla="*/ 3340 h 3341"/>
                  <a:gd name="T28" fmla="*/ 0 w 3417"/>
                  <a:gd name="T29" fmla="*/ 3340 h 3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17" h="3341">
                    <a:moveTo>
                      <a:pt x="0" y="3340"/>
                    </a:moveTo>
                    <a:lnTo>
                      <a:pt x="0" y="3340"/>
                    </a:lnTo>
                    <a:cubicBezTo>
                      <a:pt x="0" y="3340"/>
                      <a:pt x="383" y="2947"/>
                      <a:pt x="543" y="2047"/>
                    </a:cubicBezTo>
                    <a:lnTo>
                      <a:pt x="543" y="2047"/>
                    </a:lnTo>
                    <a:cubicBezTo>
                      <a:pt x="703" y="1147"/>
                      <a:pt x="284" y="398"/>
                      <a:pt x="854" y="0"/>
                    </a:cubicBezTo>
                    <a:lnTo>
                      <a:pt x="3416" y="89"/>
                    </a:lnTo>
                    <a:lnTo>
                      <a:pt x="3416" y="89"/>
                    </a:lnTo>
                    <a:cubicBezTo>
                      <a:pt x="3391" y="88"/>
                      <a:pt x="3364" y="94"/>
                      <a:pt x="3334" y="108"/>
                    </a:cubicBezTo>
                    <a:lnTo>
                      <a:pt x="3334" y="108"/>
                    </a:lnTo>
                    <a:cubicBezTo>
                      <a:pt x="3252" y="146"/>
                      <a:pt x="3183" y="219"/>
                      <a:pt x="3124" y="318"/>
                    </a:cubicBezTo>
                    <a:lnTo>
                      <a:pt x="3124" y="318"/>
                    </a:lnTo>
                    <a:cubicBezTo>
                      <a:pt x="2889" y="713"/>
                      <a:pt x="2835" y="1519"/>
                      <a:pt x="2839" y="2101"/>
                    </a:cubicBezTo>
                    <a:lnTo>
                      <a:pt x="2839" y="2101"/>
                    </a:lnTo>
                    <a:cubicBezTo>
                      <a:pt x="2844" y="2826"/>
                      <a:pt x="2585" y="3340"/>
                      <a:pt x="2585" y="3340"/>
                    </a:cubicBezTo>
                    <a:lnTo>
                      <a:pt x="0" y="334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477">
                <a:extLst>
                  <a:ext uri="{FF2B5EF4-FFF2-40B4-BE49-F238E27FC236}">
                    <a16:creationId xmlns:a16="http://schemas.microsoft.com/office/drawing/2014/main" id="{41552199-F2A1-B44E-8382-4CB38C9921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40387" y="8200958"/>
                <a:ext cx="4257027" cy="4163645"/>
              </a:xfrm>
              <a:custGeom>
                <a:avLst/>
                <a:gdLst>
                  <a:gd name="T0" fmla="*/ 0 w 3417"/>
                  <a:gd name="T1" fmla="*/ 3340 h 3341"/>
                  <a:gd name="T2" fmla="*/ 0 w 3417"/>
                  <a:gd name="T3" fmla="*/ 3340 h 3341"/>
                  <a:gd name="T4" fmla="*/ 543 w 3417"/>
                  <a:gd name="T5" fmla="*/ 2047 h 3341"/>
                  <a:gd name="T6" fmla="*/ 543 w 3417"/>
                  <a:gd name="T7" fmla="*/ 2047 h 3341"/>
                  <a:gd name="T8" fmla="*/ 854 w 3417"/>
                  <a:gd name="T9" fmla="*/ 0 h 3341"/>
                  <a:gd name="T10" fmla="*/ 3416 w 3417"/>
                  <a:gd name="T11" fmla="*/ 89 h 3341"/>
                  <a:gd name="T12" fmla="*/ 3416 w 3417"/>
                  <a:gd name="T13" fmla="*/ 89 h 3341"/>
                  <a:gd name="T14" fmla="*/ 3334 w 3417"/>
                  <a:gd name="T15" fmla="*/ 108 h 3341"/>
                  <a:gd name="T16" fmla="*/ 3334 w 3417"/>
                  <a:gd name="T17" fmla="*/ 108 h 3341"/>
                  <a:gd name="T18" fmla="*/ 3124 w 3417"/>
                  <a:gd name="T19" fmla="*/ 318 h 3341"/>
                  <a:gd name="T20" fmla="*/ 3124 w 3417"/>
                  <a:gd name="T21" fmla="*/ 318 h 3341"/>
                  <a:gd name="T22" fmla="*/ 2839 w 3417"/>
                  <a:gd name="T23" fmla="*/ 2101 h 3341"/>
                  <a:gd name="T24" fmla="*/ 2839 w 3417"/>
                  <a:gd name="T25" fmla="*/ 2101 h 3341"/>
                  <a:gd name="T26" fmla="*/ 2585 w 3417"/>
                  <a:gd name="T27" fmla="*/ 3340 h 3341"/>
                  <a:gd name="T28" fmla="*/ 0 w 3417"/>
                  <a:gd name="T29" fmla="*/ 3340 h 3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417" h="3341">
                    <a:moveTo>
                      <a:pt x="0" y="3340"/>
                    </a:moveTo>
                    <a:lnTo>
                      <a:pt x="0" y="3340"/>
                    </a:lnTo>
                    <a:cubicBezTo>
                      <a:pt x="0" y="3340"/>
                      <a:pt x="383" y="2947"/>
                      <a:pt x="543" y="2047"/>
                    </a:cubicBezTo>
                    <a:lnTo>
                      <a:pt x="543" y="2047"/>
                    </a:lnTo>
                    <a:cubicBezTo>
                      <a:pt x="703" y="1147"/>
                      <a:pt x="284" y="398"/>
                      <a:pt x="854" y="0"/>
                    </a:cubicBezTo>
                    <a:lnTo>
                      <a:pt x="3416" y="89"/>
                    </a:lnTo>
                    <a:lnTo>
                      <a:pt x="3416" y="89"/>
                    </a:lnTo>
                    <a:cubicBezTo>
                      <a:pt x="3391" y="88"/>
                      <a:pt x="3364" y="94"/>
                      <a:pt x="3334" y="108"/>
                    </a:cubicBezTo>
                    <a:lnTo>
                      <a:pt x="3334" y="108"/>
                    </a:lnTo>
                    <a:cubicBezTo>
                      <a:pt x="3252" y="146"/>
                      <a:pt x="3183" y="219"/>
                      <a:pt x="3124" y="318"/>
                    </a:cubicBezTo>
                    <a:lnTo>
                      <a:pt x="3124" y="318"/>
                    </a:lnTo>
                    <a:cubicBezTo>
                      <a:pt x="2889" y="713"/>
                      <a:pt x="2835" y="1519"/>
                      <a:pt x="2839" y="2101"/>
                    </a:cubicBezTo>
                    <a:lnTo>
                      <a:pt x="2839" y="2101"/>
                    </a:lnTo>
                    <a:cubicBezTo>
                      <a:pt x="2844" y="2826"/>
                      <a:pt x="2585" y="3340"/>
                      <a:pt x="2585" y="3340"/>
                    </a:cubicBezTo>
                    <a:lnTo>
                      <a:pt x="0" y="3340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478">
                <a:extLst>
                  <a:ext uri="{FF2B5EF4-FFF2-40B4-BE49-F238E27FC236}">
                    <a16:creationId xmlns:a16="http://schemas.microsoft.com/office/drawing/2014/main" id="{32CB04D3-0AFE-D647-BBD2-53C2AB725E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4880" y="8255885"/>
                <a:ext cx="604222" cy="346053"/>
              </a:xfrm>
              <a:custGeom>
                <a:avLst/>
                <a:gdLst>
                  <a:gd name="T0" fmla="*/ 0 w 484"/>
                  <a:gd name="T1" fmla="*/ 275 h 276"/>
                  <a:gd name="T2" fmla="*/ 0 w 484"/>
                  <a:gd name="T3" fmla="*/ 275 h 276"/>
                  <a:gd name="T4" fmla="*/ 210 w 484"/>
                  <a:gd name="T5" fmla="*/ 65 h 276"/>
                  <a:gd name="T6" fmla="*/ 210 w 484"/>
                  <a:gd name="T7" fmla="*/ 65 h 276"/>
                  <a:gd name="T8" fmla="*/ 483 w 484"/>
                  <a:gd name="T9" fmla="*/ 275 h 276"/>
                  <a:gd name="T10" fmla="*/ 0 w 484"/>
                  <a:gd name="T11" fmla="*/ 27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" h="276">
                    <a:moveTo>
                      <a:pt x="0" y="275"/>
                    </a:moveTo>
                    <a:lnTo>
                      <a:pt x="0" y="275"/>
                    </a:lnTo>
                    <a:cubicBezTo>
                      <a:pt x="59" y="176"/>
                      <a:pt x="128" y="103"/>
                      <a:pt x="210" y="65"/>
                    </a:cubicBezTo>
                    <a:lnTo>
                      <a:pt x="210" y="65"/>
                    </a:lnTo>
                    <a:cubicBezTo>
                      <a:pt x="351" y="0"/>
                      <a:pt x="434" y="107"/>
                      <a:pt x="483" y="275"/>
                    </a:cubicBezTo>
                    <a:lnTo>
                      <a:pt x="0" y="275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479">
                <a:extLst>
                  <a:ext uri="{FF2B5EF4-FFF2-40B4-BE49-F238E27FC236}">
                    <a16:creationId xmlns:a16="http://schemas.microsoft.com/office/drawing/2014/main" id="{A2AAFC35-458A-5B42-9605-3D41F2201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4880" y="8255885"/>
                <a:ext cx="604222" cy="346053"/>
              </a:xfrm>
              <a:custGeom>
                <a:avLst/>
                <a:gdLst>
                  <a:gd name="T0" fmla="*/ 0 w 484"/>
                  <a:gd name="T1" fmla="*/ 275 h 276"/>
                  <a:gd name="T2" fmla="*/ 0 w 484"/>
                  <a:gd name="T3" fmla="*/ 275 h 276"/>
                  <a:gd name="T4" fmla="*/ 210 w 484"/>
                  <a:gd name="T5" fmla="*/ 65 h 276"/>
                  <a:gd name="T6" fmla="*/ 210 w 484"/>
                  <a:gd name="T7" fmla="*/ 65 h 276"/>
                  <a:gd name="T8" fmla="*/ 483 w 484"/>
                  <a:gd name="T9" fmla="*/ 275 h 276"/>
                  <a:gd name="T10" fmla="*/ 0 w 484"/>
                  <a:gd name="T11" fmla="*/ 275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" h="276">
                    <a:moveTo>
                      <a:pt x="0" y="275"/>
                    </a:moveTo>
                    <a:lnTo>
                      <a:pt x="0" y="275"/>
                    </a:lnTo>
                    <a:cubicBezTo>
                      <a:pt x="59" y="176"/>
                      <a:pt x="128" y="103"/>
                      <a:pt x="210" y="65"/>
                    </a:cubicBezTo>
                    <a:lnTo>
                      <a:pt x="210" y="65"/>
                    </a:lnTo>
                    <a:cubicBezTo>
                      <a:pt x="351" y="0"/>
                      <a:pt x="434" y="107"/>
                      <a:pt x="483" y="275"/>
                    </a:cubicBezTo>
                    <a:lnTo>
                      <a:pt x="0" y="27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480">
                <a:extLst>
                  <a:ext uri="{FF2B5EF4-FFF2-40B4-BE49-F238E27FC236}">
                    <a16:creationId xmlns:a16="http://schemas.microsoft.com/office/drawing/2014/main" id="{3A1A7FE4-4C7A-4F4E-AFE6-EC1019EED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701" y="11798827"/>
                <a:ext cx="389998" cy="422957"/>
              </a:xfrm>
              <a:custGeom>
                <a:avLst/>
                <a:gdLst>
                  <a:gd name="T0" fmla="*/ 0 w 313"/>
                  <a:gd name="T1" fmla="*/ 242 h 338"/>
                  <a:gd name="T2" fmla="*/ 109 w 313"/>
                  <a:gd name="T3" fmla="*/ 264 h 338"/>
                  <a:gd name="T4" fmla="*/ 195 w 313"/>
                  <a:gd name="T5" fmla="*/ 337 h 338"/>
                  <a:gd name="T6" fmla="*/ 312 w 313"/>
                  <a:gd name="T7" fmla="*/ 94 h 338"/>
                  <a:gd name="T8" fmla="*/ 118 w 313"/>
                  <a:gd name="T9" fmla="*/ 0 h 338"/>
                  <a:gd name="T10" fmla="*/ 0 w 313"/>
                  <a:gd name="T11" fmla="*/ 24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3" h="338">
                    <a:moveTo>
                      <a:pt x="0" y="242"/>
                    </a:moveTo>
                    <a:lnTo>
                      <a:pt x="109" y="264"/>
                    </a:lnTo>
                    <a:lnTo>
                      <a:pt x="195" y="337"/>
                    </a:lnTo>
                    <a:lnTo>
                      <a:pt x="312" y="94"/>
                    </a:lnTo>
                    <a:lnTo>
                      <a:pt x="118" y="0"/>
                    </a:lnTo>
                    <a:lnTo>
                      <a:pt x="0" y="24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481">
                <a:extLst>
                  <a:ext uri="{FF2B5EF4-FFF2-40B4-BE49-F238E27FC236}">
                    <a16:creationId xmlns:a16="http://schemas.microsoft.com/office/drawing/2014/main" id="{A4FB3679-F8EF-1B49-A13A-55A4E738EF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701" y="11798827"/>
                <a:ext cx="389998" cy="422957"/>
              </a:xfrm>
              <a:custGeom>
                <a:avLst/>
                <a:gdLst>
                  <a:gd name="T0" fmla="*/ 0 w 313"/>
                  <a:gd name="T1" fmla="*/ 242 h 338"/>
                  <a:gd name="T2" fmla="*/ 109 w 313"/>
                  <a:gd name="T3" fmla="*/ 264 h 338"/>
                  <a:gd name="T4" fmla="*/ 195 w 313"/>
                  <a:gd name="T5" fmla="*/ 337 h 338"/>
                  <a:gd name="T6" fmla="*/ 312 w 313"/>
                  <a:gd name="T7" fmla="*/ 94 h 338"/>
                  <a:gd name="T8" fmla="*/ 118 w 313"/>
                  <a:gd name="T9" fmla="*/ 0 h 338"/>
                  <a:gd name="T10" fmla="*/ 0 w 313"/>
                  <a:gd name="T11" fmla="*/ 24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3" h="338">
                    <a:moveTo>
                      <a:pt x="0" y="242"/>
                    </a:moveTo>
                    <a:lnTo>
                      <a:pt x="109" y="264"/>
                    </a:lnTo>
                    <a:lnTo>
                      <a:pt x="195" y="337"/>
                    </a:lnTo>
                    <a:lnTo>
                      <a:pt x="312" y="94"/>
                    </a:lnTo>
                    <a:lnTo>
                      <a:pt x="118" y="0"/>
                    </a:lnTo>
                    <a:lnTo>
                      <a:pt x="0" y="24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482">
                <a:extLst>
                  <a:ext uri="{FF2B5EF4-FFF2-40B4-BE49-F238E27FC236}">
                    <a16:creationId xmlns:a16="http://schemas.microsoft.com/office/drawing/2014/main" id="{F4726C24-2C9E-D549-9640-7A3B2953F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75870" y="11815309"/>
                <a:ext cx="362534" cy="406477"/>
              </a:xfrm>
              <a:custGeom>
                <a:avLst/>
                <a:gdLst>
                  <a:gd name="T0" fmla="*/ 88 w 293"/>
                  <a:gd name="T1" fmla="*/ 326 h 327"/>
                  <a:gd name="T2" fmla="*/ 181 w 293"/>
                  <a:gd name="T3" fmla="*/ 265 h 327"/>
                  <a:gd name="T4" fmla="*/ 292 w 293"/>
                  <a:gd name="T5" fmla="*/ 256 h 327"/>
                  <a:gd name="T6" fmla="*/ 204 w 293"/>
                  <a:gd name="T7" fmla="*/ 0 h 327"/>
                  <a:gd name="T8" fmla="*/ 0 w 293"/>
                  <a:gd name="T9" fmla="*/ 71 h 327"/>
                  <a:gd name="T10" fmla="*/ 88 w 293"/>
                  <a:gd name="T11" fmla="*/ 326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" h="327">
                    <a:moveTo>
                      <a:pt x="88" y="326"/>
                    </a:moveTo>
                    <a:lnTo>
                      <a:pt x="181" y="265"/>
                    </a:lnTo>
                    <a:lnTo>
                      <a:pt x="292" y="256"/>
                    </a:lnTo>
                    <a:lnTo>
                      <a:pt x="204" y="0"/>
                    </a:lnTo>
                    <a:lnTo>
                      <a:pt x="0" y="71"/>
                    </a:lnTo>
                    <a:lnTo>
                      <a:pt x="88" y="32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483">
                <a:extLst>
                  <a:ext uri="{FF2B5EF4-FFF2-40B4-BE49-F238E27FC236}">
                    <a16:creationId xmlns:a16="http://schemas.microsoft.com/office/drawing/2014/main" id="{92611B9C-E474-034B-8B9D-DE60AF056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701" y="11798827"/>
                <a:ext cx="389998" cy="422957"/>
              </a:xfrm>
              <a:custGeom>
                <a:avLst/>
                <a:gdLst>
                  <a:gd name="T0" fmla="*/ 0 w 313"/>
                  <a:gd name="T1" fmla="*/ 242 h 338"/>
                  <a:gd name="T2" fmla="*/ 109 w 313"/>
                  <a:gd name="T3" fmla="*/ 264 h 338"/>
                  <a:gd name="T4" fmla="*/ 195 w 313"/>
                  <a:gd name="T5" fmla="*/ 337 h 338"/>
                  <a:gd name="T6" fmla="*/ 312 w 313"/>
                  <a:gd name="T7" fmla="*/ 94 h 338"/>
                  <a:gd name="T8" fmla="*/ 118 w 313"/>
                  <a:gd name="T9" fmla="*/ 0 h 338"/>
                  <a:gd name="T10" fmla="*/ 0 w 313"/>
                  <a:gd name="T11" fmla="*/ 242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3" h="338">
                    <a:moveTo>
                      <a:pt x="0" y="242"/>
                    </a:moveTo>
                    <a:lnTo>
                      <a:pt x="109" y="264"/>
                    </a:lnTo>
                    <a:lnTo>
                      <a:pt x="195" y="337"/>
                    </a:lnTo>
                    <a:lnTo>
                      <a:pt x="312" y="94"/>
                    </a:lnTo>
                    <a:lnTo>
                      <a:pt x="118" y="0"/>
                    </a:lnTo>
                    <a:lnTo>
                      <a:pt x="0" y="242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484">
                <a:extLst>
                  <a:ext uri="{FF2B5EF4-FFF2-40B4-BE49-F238E27FC236}">
                    <a16:creationId xmlns:a16="http://schemas.microsoft.com/office/drawing/2014/main" id="{3FD60BB5-AC58-5C4E-BD5B-0C8D342B8C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73760" y="11222072"/>
                <a:ext cx="774503" cy="774503"/>
              </a:xfrm>
              <a:custGeom>
                <a:avLst/>
                <a:gdLst>
                  <a:gd name="T0" fmla="*/ 2 w 620"/>
                  <a:gd name="T1" fmla="*/ 290 h 620"/>
                  <a:gd name="T2" fmla="*/ 2 w 620"/>
                  <a:gd name="T3" fmla="*/ 290 h 620"/>
                  <a:gd name="T4" fmla="*/ 47 w 620"/>
                  <a:gd name="T5" fmla="*/ 362 h 620"/>
                  <a:gd name="T6" fmla="*/ 47 w 620"/>
                  <a:gd name="T7" fmla="*/ 362 h 620"/>
                  <a:gd name="T8" fmla="*/ 33 w 620"/>
                  <a:gd name="T9" fmla="*/ 447 h 620"/>
                  <a:gd name="T10" fmla="*/ 33 w 620"/>
                  <a:gd name="T11" fmla="*/ 447 h 620"/>
                  <a:gd name="T12" fmla="*/ 109 w 620"/>
                  <a:gd name="T13" fmla="*/ 487 h 620"/>
                  <a:gd name="T14" fmla="*/ 109 w 620"/>
                  <a:gd name="T15" fmla="*/ 487 h 620"/>
                  <a:gd name="T16" fmla="*/ 139 w 620"/>
                  <a:gd name="T17" fmla="*/ 566 h 620"/>
                  <a:gd name="T18" fmla="*/ 139 w 620"/>
                  <a:gd name="T19" fmla="*/ 566 h 620"/>
                  <a:gd name="T20" fmla="*/ 225 w 620"/>
                  <a:gd name="T21" fmla="*/ 563 h 620"/>
                  <a:gd name="T22" fmla="*/ 225 w 620"/>
                  <a:gd name="T23" fmla="*/ 563 h 620"/>
                  <a:gd name="T24" fmla="*/ 291 w 620"/>
                  <a:gd name="T25" fmla="*/ 617 h 620"/>
                  <a:gd name="T26" fmla="*/ 291 w 620"/>
                  <a:gd name="T27" fmla="*/ 617 h 620"/>
                  <a:gd name="T28" fmla="*/ 363 w 620"/>
                  <a:gd name="T29" fmla="*/ 572 h 620"/>
                  <a:gd name="T30" fmla="*/ 363 w 620"/>
                  <a:gd name="T31" fmla="*/ 572 h 620"/>
                  <a:gd name="T32" fmla="*/ 447 w 620"/>
                  <a:gd name="T33" fmla="*/ 585 h 620"/>
                  <a:gd name="T34" fmla="*/ 447 w 620"/>
                  <a:gd name="T35" fmla="*/ 585 h 620"/>
                  <a:gd name="T36" fmla="*/ 487 w 620"/>
                  <a:gd name="T37" fmla="*/ 510 h 620"/>
                  <a:gd name="T38" fmla="*/ 487 w 620"/>
                  <a:gd name="T39" fmla="*/ 510 h 620"/>
                  <a:gd name="T40" fmla="*/ 566 w 620"/>
                  <a:gd name="T41" fmla="*/ 479 h 620"/>
                  <a:gd name="T42" fmla="*/ 566 w 620"/>
                  <a:gd name="T43" fmla="*/ 479 h 620"/>
                  <a:gd name="T44" fmla="*/ 563 w 620"/>
                  <a:gd name="T45" fmla="*/ 394 h 620"/>
                  <a:gd name="T46" fmla="*/ 563 w 620"/>
                  <a:gd name="T47" fmla="*/ 394 h 620"/>
                  <a:gd name="T48" fmla="*/ 617 w 620"/>
                  <a:gd name="T49" fmla="*/ 328 h 620"/>
                  <a:gd name="T50" fmla="*/ 617 w 620"/>
                  <a:gd name="T51" fmla="*/ 328 h 620"/>
                  <a:gd name="T52" fmla="*/ 572 w 620"/>
                  <a:gd name="T53" fmla="*/ 256 h 620"/>
                  <a:gd name="T54" fmla="*/ 572 w 620"/>
                  <a:gd name="T55" fmla="*/ 256 h 620"/>
                  <a:gd name="T56" fmla="*/ 586 w 620"/>
                  <a:gd name="T57" fmla="*/ 171 h 620"/>
                  <a:gd name="T58" fmla="*/ 586 w 620"/>
                  <a:gd name="T59" fmla="*/ 171 h 620"/>
                  <a:gd name="T60" fmla="*/ 510 w 620"/>
                  <a:gd name="T61" fmla="*/ 132 h 620"/>
                  <a:gd name="T62" fmla="*/ 510 w 620"/>
                  <a:gd name="T63" fmla="*/ 132 h 620"/>
                  <a:gd name="T64" fmla="*/ 480 w 620"/>
                  <a:gd name="T65" fmla="*/ 52 h 620"/>
                  <a:gd name="T66" fmla="*/ 480 w 620"/>
                  <a:gd name="T67" fmla="*/ 52 h 620"/>
                  <a:gd name="T68" fmla="*/ 395 w 620"/>
                  <a:gd name="T69" fmla="*/ 55 h 620"/>
                  <a:gd name="T70" fmla="*/ 395 w 620"/>
                  <a:gd name="T71" fmla="*/ 55 h 620"/>
                  <a:gd name="T72" fmla="*/ 329 w 620"/>
                  <a:gd name="T73" fmla="*/ 1 h 620"/>
                  <a:gd name="T74" fmla="*/ 329 w 620"/>
                  <a:gd name="T75" fmla="*/ 1 h 620"/>
                  <a:gd name="T76" fmla="*/ 256 w 620"/>
                  <a:gd name="T77" fmla="*/ 47 h 620"/>
                  <a:gd name="T78" fmla="*/ 256 w 620"/>
                  <a:gd name="T79" fmla="*/ 47 h 620"/>
                  <a:gd name="T80" fmla="*/ 172 w 620"/>
                  <a:gd name="T81" fmla="*/ 33 h 620"/>
                  <a:gd name="T82" fmla="*/ 172 w 620"/>
                  <a:gd name="T83" fmla="*/ 33 h 620"/>
                  <a:gd name="T84" fmla="*/ 132 w 620"/>
                  <a:gd name="T85" fmla="*/ 108 h 620"/>
                  <a:gd name="T86" fmla="*/ 132 w 620"/>
                  <a:gd name="T87" fmla="*/ 108 h 620"/>
                  <a:gd name="T88" fmla="*/ 52 w 620"/>
                  <a:gd name="T89" fmla="*/ 138 h 620"/>
                  <a:gd name="T90" fmla="*/ 52 w 620"/>
                  <a:gd name="T91" fmla="*/ 138 h 620"/>
                  <a:gd name="T92" fmla="*/ 56 w 620"/>
                  <a:gd name="T93" fmla="*/ 224 h 620"/>
                  <a:gd name="T94" fmla="*/ 56 w 620"/>
                  <a:gd name="T95" fmla="*/ 224 h 620"/>
                  <a:gd name="T96" fmla="*/ 2 w 620"/>
                  <a:gd name="T97" fmla="*/ 290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620" h="620">
                    <a:moveTo>
                      <a:pt x="2" y="290"/>
                    </a:moveTo>
                    <a:lnTo>
                      <a:pt x="2" y="290"/>
                    </a:lnTo>
                    <a:cubicBezTo>
                      <a:pt x="0" y="316"/>
                      <a:pt x="42" y="338"/>
                      <a:pt x="47" y="362"/>
                    </a:cubicBezTo>
                    <a:lnTo>
                      <a:pt x="47" y="362"/>
                    </a:lnTo>
                    <a:cubicBezTo>
                      <a:pt x="52" y="388"/>
                      <a:pt x="22" y="425"/>
                      <a:pt x="33" y="447"/>
                    </a:cubicBezTo>
                    <a:lnTo>
                      <a:pt x="33" y="447"/>
                    </a:lnTo>
                    <a:cubicBezTo>
                      <a:pt x="45" y="469"/>
                      <a:pt x="93" y="468"/>
                      <a:pt x="109" y="487"/>
                    </a:cubicBezTo>
                    <a:lnTo>
                      <a:pt x="109" y="487"/>
                    </a:lnTo>
                    <a:cubicBezTo>
                      <a:pt x="126" y="505"/>
                      <a:pt x="118" y="552"/>
                      <a:pt x="139" y="566"/>
                    </a:cubicBezTo>
                    <a:lnTo>
                      <a:pt x="139" y="566"/>
                    </a:lnTo>
                    <a:cubicBezTo>
                      <a:pt x="160" y="580"/>
                      <a:pt x="200" y="555"/>
                      <a:pt x="225" y="563"/>
                    </a:cubicBezTo>
                    <a:lnTo>
                      <a:pt x="225" y="563"/>
                    </a:lnTo>
                    <a:cubicBezTo>
                      <a:pt x="248" y="571"/>
                      <a:pt x="265" y="615"/>
                      <a:pt x="291" y="617"/>
                    </a:cubicBezTo>
                    <a:lnTo>
                      <a:pt x="291" y="617"/>
                    </a:lnTo>
                    <a:cubicBezTo>
                      <a:pt x="316" y="619"/>
                      <a:pt x="339" y="576"/>
                      <a:pt x="363" y="572"/>
                    </a:cubicBezTo>
                    <a:lnTo>
                      <a:pt x="363" y="572"/>
                    </a:lnTo>
                    <a:cubicBezTo>
                      <a:pt x="388" y="566"/>
                      <a:pt x="425" y="596"/>
                      <a:pt x="447" y="585"/>
                    </a:cubicBezTo>
                    <a:lnTo>
                      <a:pt x="447" y="585"/>
                    </a:lnTo>
                    <a:cubicBezTo>
                      <a:pt x="470" y="574"/>
                      <a:pt x="468" y="526"/>
                      <a:pt x="487" y="510"/>
                    </a:cubicBezTo>
                    <a:lnTo>
                      <a:pt x="487" y="510"/>
                    </a:lnTo>
                    <a:cubicBezTo>
                      <a:pt x="506" y="493"/>
                      <a:pt x="553" y="500"/>
                      <a:pt x="566" y="479"/>
                    </a:cubicBezTo>
                    <a:lnTo>
                      <a:pt x="566" y="479"/>
                    </a:lnTo>
                    <a:cubicBezTo>
                      <a:pt x="581" y="458"/>
                      <a:pt x="556" y="418"/>
                      <a:pt x="563" y="394"/>
                    </a:cubicBezTo>
                    <a:lnTo>
                      <a:pt x="563" y="394"/>
                    </a:lnTo>
                    <a:cubicBezTo>
                      <a:pt x="571" y="371"/>
                      <a:pt x="616" y="354"/>
                      <a:pt x="617" y="328"/>
                    </a:cubicBezTo>
                    <a:lnTo>
                      <a:pt x="617" y="328"/>
                    </a:lnTo>
                    <a:cubicBezTo>
                      <a:pt x="619" y="302"/>
                      <a:pt x="577" y="280"/>
                      <a:pt x="572" y="256"/>
                    </a:cubicBezTo>
                    <a:lnTo>
                      <a:pt x="572" y="256"/>
                    </a:lnTo>
                    <a:cubicBezTo>
                      <a:pt x="567" y="231"/>
                      <a:pt x="597" y="194"/>
                      <a:pt x="586" y="171"/>
                    </a:cubicBezTo>
                    <a:lnTo>
                      <a:pt x="586" y="171"/>
                    </a:lnTo>
                    <a:cubicBezTo>
                      <a:pt x="574" y="149"/>
                      <a:pt x="527" y="151"/>
                      <a:pt x="510" y="132"/>
                    </a:cubicBezTo>
                    <a:lnTo>
                      <a:pt x="510" y="132"/>
                    </a:lnTo>
                    <a:cubicBezTo>
                      <a:pt x="493" y="113"/>
                      <a:pt x="501" y="66"/>
                      <a:pt x="480" y="52"/>
                    </a:cubicBezTo>
                    <a:lnTo>
                      <a:pt x="480" y="52"/>
                    </a:lnTo>
                    <a:cubicBezTo>
                      <a:pt x="459" y="38"/>
                      <a:pt x="419" y="63"/>
                      <a:pt x="395" y="55"/>
                    </a:cubicBezTo>
                    <a:lnTo>
                      <a:pt x="395" y="55"/>
                    </a:lnTo>
                    <a:cubicBezTo>
                      <a:pt x="371" y="47"/>
                      <a:pt x="354" y="3"/>
                      <a:pt x="329" y="1"/>
                    </a:cubicBezTo>
                    <a:lnTo>
                      <a:pt x="329" y="1"/>
                    </a:lnTo>
                    <a:cubicBezTo>
                      <a:pt x="303" y="0"/>
                      <a:pt x="280" y="42"/>
                      <a:pt x="256" y="47"/>
                    </a:cubicBezTo>
                    <a:lnTo>
                      <a:pt x="256" y="47"/>
                    </a:lnTo>
                    <a:cubicBezTo>
                      <a:pt x="231" y="52"/>
                      <a:pt x="194" y="22"/>
                      <a:pt x="172" y="33"/>
                    </a:cubicBezTo>
                    <a:lnTo>
                      <a:pt x="172" y="33"/>
                    </a:lnTo>
                    <a:cubicBezTo>
                      <a:pt x="149" y="44"/>
                      <a:pt x="151" y="92"/>
                      <a:pt x="132" y="108"/>
                    </a:cubicBezTo>
                    <a:lnTo>
                      <a:pt x="132" y="108"/>
                    </a:lnTo>
                    <a:cubicBezTo>
                      <a:pt x="113" y="125"/>
                      <a:pt x="66" y="118"/>
                      <a:pt x="52" y="138"/>
                    </a:cubicBezTo>
                    <a:lnTo>
                      <a:pt x="52" y="138"/>
                    </a:lnTo>
                    <a:cubicBezTo>
                      <a:pt x="39" y="159"/>
                      <a:pt x="64" y="200"/>
                      <a:pt x="56" y="224"/>
                    </a:cubicBezTo>
                    <a:lnTo>
                      <a:pt x="56" y="224"/>
                    </a:lnTo>
                    <a:cubicBezTo>
                      <a:pt x="48" y="247"/>
                      <a:pt x="3" y="264"/>
                      <a:pt x="2" y="29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CD85C94F-73FC-474C-A67B-1AD8BD62A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1090" y="9486303"/>
                <a:ext cx="2574941" cy="2300372"/>
              </a:xfrm>
              <a:custGeom>
                <a:avLst/>
                <a:gdLst>
                  <a:gd name="connsiteX0" fmla="*/ 18658 w 2574941"/>
                  <a:gd name="connsiteY0" fmla="*/ 2263089 h 2300372"/>
                  <a:gd name="connsiteX1" fmla="*/ 1615750 w 2574941"/>
                  <a:gd name="connsiteY1" fmla="*/ 2263089 h 2300372"/>
                  <a:gd name="connsiteX2" fmla="*/ 1635651 w 2574941"/>
                  <a:gd name="connsiteY2" fmla="*/ 2281730 h 2300372"/>
                  <a:gd name="connsiteX3" fmla="*/ 1615750 w 2574941"/>
                  <a:gd name="connsiteY3" fmla="*/ 2300372 h 2300372"/>
                  <a:gd name="connsiteX4" fmla="*/ 18658 w 2574941"/>
                  <a:gd name="connsiteY4" fmla="*/ 2300372 h 2300372"/>
                  <a:gd name="connsiteX5" fmla="*/ 0 w 2574941"/>
                  <a:gd name="connsiteY5" fmla="*/ 2281730 h 2300372"/>
                  <a:gd name="connsiteX6" fmla="*/ 18658 w 2574941"/>
                  <a:gd name="connsiteY6" fmla="*/ 2263089 h 2300372"/>
                  <a:gd name="connsiteX7" fmla="*/ 155981 w 2574941"/>
                  <a:gd name="connsiteY7" fmla="*/ 1856612 h 2300372"/>
                  <a:gd name="connsiteX8" fmla="*/ 1754316 w 2574941"/>
                  <a:gd name="connsiteY8" fmla="*/ 1856612 h 2300372"/>
                  <a:gd name="connsiteX9" fmla="*/ 1772974 w 2574941"/>
                  <a:gd name="connsiteY9" fmla="*/ 1875253 h 2300372"/>
                  <a:gd name="connsiteX10" fmla="*/ 1754316 w 2574941"/>
                  <a:gd name="connsiteY10" fmla="*/ 1893895 h 2300372"/>
                  <a:gd name="connsiteX11" fmla="*/ 155981 w 2574941"/>
                  <a:gd name="connsiteY11" fmla="*/ 1893895 h 2300372"/>
                  <a:gd name="connsiteX12" fmla="*/ 137323 w 2574941"/>
                  <a:gd name="connsiteY12" fmla="*/ 1875253 h 2300372"/>
                  <a:gd name="connsiteX13" fmla="*/ 155981 w 2574941"/>
                  <a:gd name="connsiteY13" fmla="*/ 1856612 h 2300372"/>
                  <a:gd name="connsiteX14" fmla="*/ 322044 w 2574941"/>
                  <a:gd name="connsiteY14" fmla="*/ 1477599 h 2300372"/>
                  <a:gd name="connsiteX15" fmla="*/ 2417683 w 2574941"/>
                  <a:gd name="connsiteY15" fmla="*/ 1477599 h 2300372"/>
                  <a:gd name="connsiteX16" fmla="*/ 2437618 w 2574941"/>
                  <a:gd name="connsiteY16" fmla="*/ 1496242 h 2300372"/>
                  <a:gd name="connsiteX17" fmla="*/ 2417683 w 2574941"/>
                  <a:gd name="connsiteY17" fmla="*/ 1514886 h 2300372"/>
                  <a:gd name="connsiteX18" fmla="*/ 322044 w 2574941"/>
                  <a:gd name="connsiteY18" fmla="*/ 1514886 h 2300372"/>
                  <a:gd name="connsiteX19" fmla="*/ 302109 w 2574941"/>
                  <a:gd name="connsiteY19" fmla="*/ 1496242 h 2300372"/>
                  <a:gd name="connsiteX20" fmla="*/ 322044 w 2574941"/>
                  <a:gd name="connsiteY20" fmla="*/ 1477599 h 2300372"/>
                  <a:gd name="connsiteX21" fmla="*/ 459358 w 2574941"/>
                  <a:gd name="connsiteY21" fmla="*/ 1076615 h 2300372"/>
                  <a:gd name="connsiteX22" fmla="*/ 2555018 w 2574941"/>
                  <a:gd name="connsiteY22" fmla="*/ 1076615 h 2300372"/>
                  <a:gd name="connsiteX23" fmla="*/ 2574941 w 2574941"/>
                  <a:gd name="connsiteY23" fmla="*/ 1095256 h 2300372"/>
                  <a:gd name="connsiteX24" fmla="*/ 2555018 w 2574941"/>
                  <a:gd name="connsiteY24" fmla="*/ 1113898 h 2300372"/>
                  <a:gd name="connsiteX25" fmla="*/ 459358 w 2574941"/>
                  <a:gd name="connsiteY25" fmla="*/ 1113898 h 2300372"/>
                  <a:gd name="connsiteX26" fmla="*/ 439435 w 2574941"/>
                  <a:gd name="connsiteY26" fmla="*/ 1095256 h 2300372"/>
                  <a:gd name="connsiteX27" fmla="*/ 459358 w 2574941"/>
                  <a:gd name="connsiteY27" fmla="*/ 1076615 h 2300372"/>
                  <a:gd name="connsiteX28" fmla="*/ 415427 w 2574941"/>
                  <a:gd name="connsiteY28" fmla="*/ 664644 h 2300372"/>
                  <a:gd name="connsiteX29" fmla="*/ 2511062 w 2574941"/>
                  <a:gd name="connsiteY29" fmla="*/ 664644 h 2300372"/>
                  <a:gd name="connsiteX30" fmla="*/ 2530997 w 2574941"/>
                  <a:gd name="connsiteY30" fmla="*/ 683870 h 2300372"/>
                  <a:gd name="connsiteX31" fmla="*/ 2511062 w 2574941"/>
                  <a:gd name="connsiteY31" fmla="*/ 701894 h 2300372"/>
                  <a:gd name="connsiteX32" fmla="*/ 415427 w 2574941"/>
                  <a:gd name="connsiteY32" fmla="*/ 701894 h 2300372"/>
                  <a:gd name="connsiteX33" fmla="*/ 395492 w 2574941"/>
                  <a:gd name="connsiteY33" fmla="*/ 683870 h 2300372"/>
                  <a:gd name="connsiteX34" fmla="*/ 415427 w 2574941"/>
                  <a:gd name="connsiteY34" fmla="*/ 664644 h 2300372"/>
                  <a:gd name="connsiteX35" fmla="*/ 448385 w 2574941"/>
                  <a:gd name="connsiteY35" fmla="*/ 318589 h 2300372"/>
                  <a:gd name="connsiteX36" fmla="*/ 2544020 w 2574941"/>
                  <a:gd name="connsiteY36" fmla="*/ 318589 h 2300372"/>
                  <a:gd name="connsiteX37" fmla="*/ 2563955 w 2574941"/>
                  <a:gd name="connsiteY37" fmla="*/ 336611 h 2300372"/>
                  <a:gd name="connsiteX38" fmla="*/ 2544020 w 2574941"/>
                  <a:gd name="connsiteY38" fmla="*/ 355835 h 2300372"/>
                  <a:gd name="connsiteX39" fmla="*/ 448385 w 2574941"/>
                  <a:gd name="connsiteY39" fmla="*/ 355835 h 2300372"/>
                  <a:gd name="connsiteX40" fmla="*/ 428450 w 2574941"/>
                  <a:gd name="connsiteY40" fmla="*/ 336611 h 2300372"/>
                  <a:gd name="connsiteX41" fmla="*/ 448385 w 2574941"/>
                  <a:gd name="connsiteY41" fmla="*/ 318589 h 2300372"/>
                  <a:gd name="connsiteX42" fmla="*/ 459358 w 2574941"/>
                  <a:gd name="connsiteY42" fmla="*/ 0 h 2300372"/>
                  <a:gd name="connsiteX43" fmla="*/ 2555018 w 2574941"/>
                  <a:gd name="connsiteY43" fmla="*/ 0 h 2300372"/>
                  <a:gd name="connsiteX44" fmla="*/ 2574941 w 2574941"/>
                  <a:gd name="connsiteY44" fmla="*/ 18641 h 2300372"/>
                  <a:gd name="connsiteX45" fmla="*/ 2555018 w 2574941"/>
                  <a:gd name="connsiteY45" fmla="*/ 37283 h 2300372"/>
                  <a:gd name="connsiteX46" fmla="*/ 459358 w 2574941"/>
                  <a:gd name="connsiteY46" fmla="*/ 37283 h 2300372"/>
                  <a:gd name="connsiteX47" fmla="*/ 439435 w 2574941"/>
                  <a:gd name="connsiteY47" fmla="*/ 18641 h 2300372"/>
                  <a:gd name="connsiteX48" fmla="*/ 459358 w 2574941"/>
                  <a:gd name="connsiteY48" fmla="*/ 0 h 23003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2574941" h="2300372">
                    <a:moveTo>
                      <a:pt x="18658" y="2263089"/>
                    </a:moveTo>
                    <a:lnTo>
                      <a:pt x="1615750" y="2263089"/>
                    </a:lnTo>
                    <a:cubicBezTo>
                      <a:pt x="1626944" y="2263089"/>
                      <a:pt x="1635651" y="2271245"/>
                      <a:pt x="1635651" y="2281730"/>
                    </a:cubicBezTo>
                    <a:cubicBezTo>
                      <a:pt x="1635651" y="2292216"/>
                      <a:pt x="1626944" y="2300372"/>
                      <a:pt x="1615750" y="2300372"/>
                    </a:cubicBezTo>
                    <a:lnTo>
                      <a:pt x="18658" y="2300372"/>
                    </a:lnTo>
                    <a:cubicBezTo>
                      <a:pt x="7463" y="2300372"/>
                      <a:pt x="0" y="2292216"/>
                      <a:pt x="0" y="2281730"/>
                    </a:cubicBezTo>
                    <a:cubicBezTo>
                      <a:pt x="0" y="2271245"/>
                      <a:pt x="7463" y="2263089"/>
                      <a:pt x="18658" y="2263089"/>
                    </a:cubicBezTo>
                    <a:close/>
                    <a:moveTo>
                      <a:pt x="155981" y="1856612"/>
                    </a:moveTo>
                    <a:lnTo>
                      <a:pt x="1754316" y="1856612"/>
                    </a:lnTo>
                    <a:cubicBezTo>
                      <a:pt x="1764267" y="1856612"/>
                      <a:pt x="1772974" y="1865933"/>
                      <a:pt x="1772974" y="1875253"/>
                    </a:cubicBezTo>
                    <a:cubicBezTo>
                      <a:pt x="1772974" y="1885739"/>
                      <a:pt x="1764267" y="1893895"/>
                      <a:pt x="1754316" y="1893895"/>
                    </a:cubicBezTo>
                    <a:lnTo>
                      <a:pt x="155981" y="1893895"/>
                    </a:lnTo>
                    <a:cubicBezTo>
                      <a:pt x="146030" y="1893895"/>
                      <a:pt x="137323" y="1885739"/>
                      <a:pt x="137323" y="1875253"/>
                    </a:cubicBezTo>
                    <a:cubicBezTo>
                      <a:pt x="137323" y="1865933"/>
                      <a:pt x="146030" y="1856612"/>
                      <a:pt x="155981" y="1856612"/>
                    </a:cubicBezTo>
                    <a:close/>
                    <a:moveTo>
                      <a:pt x="322044" y="1477599"/>
                    </a:moveTo>
                    <a:lnTo>
                      <a:pt x="2417683" y="1477599"/>
                    </a:lnTo>
                    <a:cubicBezTo>
                      <a:pt x="2428897" y="1477599"/>
                      <a:pt x="2437618" y="1486921"/>
                      <a:pt x="2437618" y="1496242"/>
                    </a:cubicBezTo>
                    <a:cubicBezTo>
                      <a:pt x="2437618" y="1506729"/>
                      <a:pt x="2428897" y="1514886"/>
                      <a:pt x="2417683" y="1514886"/>
                    </a:cubicBezTo>
                    <a:lnTo>
                      <a:pt x="322044" y="1514886"/>
                    </a:lnTo>
                    <a:cubicBezTo>
                      <a:pt x="310830" y="1514886"/>
                      <a:pt x="302109" y="1506729"/>
                      <a:pt x="302109" y="1496242"/>
                    </a:cubicBezTo>
                    <a:cubicBezTo>
                      <a:pt x="302109" y="1486921"/>
                      <a:pt x="310830" y="1477599"/>
                      <a:pt x="322044" y="1477599"/>
                    </a:cubicBezTo>
                    <a:close/>
                    <a:moveTo>
                      <a:pt x="459358" y="1076615"/>
                    </a:moveTo>
                    <a:lnTo>
                      <a:pt x="2555018" y="1076615"/>
                    </a:lnTo>
                    <a:cubicBezTo>
                      <a:pt x="2566224" y="1076615"/>
                      <a:pt x="2574941" y="1085936"/>
                      <a:pt x="2574941" y="1095256"/>
                    </a:cubicBezTo>
                    <a:cubicBezTo>
                      <a:pt x="2574941" y="1105742"/>
                      <a:pt x="2566224" y="1113898"/>
                      <a:pt x="2555018" y="1113898"/>
                    </a:cubicBezTo>
                    <a:lnTo>
                      <a:pt x="459358" y="1113898"/>
                    </a:lnTo>
                    <a:cubicBezTo>
                      <a:pt x="449397" y="1113898"/>
                      <a:pt x="439435" y="1105742"/>
                      <a:pt x="439435" y="1095256"/>
                    </a:cubicBezTo>
                    <a:cubicBezTo>
                      <a:pt x="439435" y="1085936"/>
                      <a:pt x="449397" y="1076615"/>
                      <a:pt x="459358" y="1076615"/>
                    </a:cubicBezTo>
                    <a:close/>
                    <a:moveTo>
                      <a:pt x="415427" y="664644"/>
                    </a:moveTo>
                    <a:lnTo>
                      <a:pt x="2511062" y="664644"/>
                    </a:lnTo>
                    <a:cubicBezTo>
                      <a:pt x="2522276" y="664644"/>
                      <a:pt x="2530997" y="673055"/>
                      <a:pt x="2530997" y="683870"/>
                    </a:cubicBezTo>
                    <a:cubicBezTo>
                      <a:pt x="2530997" y="694685"/>
                      <a:pt x="2522276" y="701894"/>
                      <a:pt x="2511062" y="701894"/>
                    </a:cubicBezTo>
                    <a:lnTo>
                      <a:pt x="415427" y="701894"/>
                    </a:lnTo>
                    <a:cubicBezTo>
                      <a:pt x="404213" y="701894"/>
                      <a:pt x="395492" y="694685"/>
                      <a:pt x="395492" y="683870"/>
                    </a:cubicBezTo>
                    <a:cubicBezTo>
                      <a:pt x="395492" y="673055"/>
                      <a:pt x="404213" y="664644"/>
                      <a:pt x="415427" y="664644"/>
                    </a:cubicBezTo>
                    <a:close/>
                    <a:moveTo>
                      <a:pt x="448385" y="318589"/>
                    </a:moveTo>
                    <a:lnTo>
                      <a:pt x="2544020" y="318589"/>
                    </a:lnTo>
                    <a:cubicBezTo>
                      <a:pt x="2555234" y="318589"/>
                      <a:pt x="2563955" y="325798"/>
                      <a:pt x="2563955" y="336611"/>
                    </a:cubicBezTo>
                    <a:cubicBezTo>
                      <a:pt x="2563955" y="347425"/>
                      <a:pt x="2555234" y="355835"/>
                      <a:pt x="2544020" y="355835"/>
                    </a:cubicBezTo>
                    <a:lnTo>
                      <a:pt x="448385" y="355835"/>
                    </a:lnTo>
                    <a:cubicBezTo>
                      <a:pt x="437171" y="355835"/>
                      <a:pt x="428450" y="347425"/>
                      <a:pt x="428450" y="336611"/>
                    </a:cubicBezTo>
                    <a:cubicBezTo>
                      <a:pt x="428450" y="325798"/>
                      <a:pt x="437171" y="318589"/>
                      <a:pt x="448385" y="318589"/>
                    </a:cubicBezTo>
                    <a:close/>
                    <a:moveTo>
                      <a:pt x="459358" y="0"/>
                    </a:moveTo>
                    <a:lnTo>
                      <a:pt x="2555018" y="0"/>
                    </a:lnTo>
                    <a:cubicBezTo>
                      <a:pt x="2566224" y="0"/>
                      <a:pt x="2574941" y="8156"/>
                      <a:pt x="2574941" y="18641"/>
                    </a:cubicBezTo>
                    <a:cubicBezTo>
                      <a:pt x="2574941" y="29127"/>
                      <a:pt x="2566224" y="37283"/>
                      <a:pt x="2555018" y="37283"/>
                    </a:cubicBezTo>
                    <a:lnTo>
                      <a:pt x="459358" y="37283"/>
                    </a:lnTo>
                    <a:cubicBezTo>
                      <a:pt x="449397" y="37283"/>
                      <a:pt x="439435" y="29127"/>
                      <a:pt x="439435" y="18641"/>
                    </a:cubicBezTo>
                    <a:cubicBezTo>
                      <a:pt x="439435" y="8156"/>
                      <a:pt x="449397" y="0"/>
                      <a:pt x="4593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8A3C8052-61D9-8A4D-BDEC-8CE655BE9E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2474" y="8885729"/>
                <a:ext cx="1713251" cy="284491"/>
              </a:xfrm>
              <a:custGeom>
                <a:avLst/>
                <a:gdLst>
                  <a:gd name="connsiteX0" fmla="*/ 888988 w 1713251"/>
                  <a:gd name="connsiteY0" fmla="*/ 150088 h 284491"/>
                  <a:gd name="connsiteX1" fmla="*/ 866818 w 1713251"/>
                  <a:gd name="connsiteY1" fmla="*/ 155068 h 284491"/>
                  <a:gd name="connsiteX2" fmla="*/ 859427 w 1713251"/>
                  <a:gd name="connsiteY2" fmla="*/ 170008 h 284491"/>
                  <a:gd name="connsiteX3" fmla="*/ 866818 w 1713251"/>
                  <a:gd name="connsiteY3" fmla="*/ 183703 h 284491"/>
                  <a:gd name="connsiteX4" fmla="*/ 884061 w 1713251"/>
                  <a:gd name="connsiteY4" fmla="*/ 188683 h 284491"/>
                  <a:gd name="connsiteX5" fmla="*/ 909926 w 1713251"/>
                  <a:gd name="connsiteY5" fmla="*/ 177478 h 284491"/>
                  <a:gd name="connsiteX6" fmla="*/ 921012 w 1713251"/>
                  <a:gd name="connsiteY6" fmla="*/ 150088 h 284491"/>
                  <a:gd name="connsiteX7" fmla="*/ 1630823 w 1713251"/>
                  <a:gd name="connsiteY7" fmla="*/ 94430 h 284491"/>
                  <a:gd name="connsiteX8" fmla="*/ 1599600 w 1713251"/>
                  <a:gd name="connsiteY8" fmla="*/ 107017 h 284491"/>
                  <a:gd name="connsiteX9" fmla="*/ 1587111 w 1713251"/>
                  <a:gd name="connsiteY9" fmla="*/ 139743 h 284491"/>
                  <a:gd name="connsiteX10" fmla="*/ 1599600 w 1713251"/>
                  <a:gd name="connsiteY10" fmla="*/ 173727 h 284491"/>
                  <a:gd name="connsiteX11" fmla="*/ 1630823 w 1713251"/>
                  <a:gd name="connsiteY11" fmla="*/ 186314 h 284491"/>
                  <a:gd name="connsiteX12" fmla="*/ 1660797 w 1713251"/>
                  <a:gd name="connsiteY12" fmla="*/ 173727 h 284491"/>
                  <a:gd name="connsiteX13" fmla="*/ 1673286 w 1713251"/>
                  <a:gd name="connsiteY13" fmla="*/ 139743 h 284491"/>
                  <a:gd name="connsiteX14" fmla="*/ 1660797 w 1713251"/>
                  <a:gd name="connsiteY14" fmla="*/ 108276 h 284491"/>
                  <a:gd name="connsiteX15" fmla="*/ 1630823 w 1713251"/>
                  <a:gd name="connsiteY15" fmla="*/ 94430 h 284491"/>
                  <a:gd name="connsiteX16" fmla="*/ 631329 w 1713251"/>
                  <a:gd name="connsiteY16" fmla="*/ 94062 h 284491"/>
                  <a:gd name="connsiteX17" fmla="*/ 605480 w 1713251"/>
                  <a:gd name="connsiteY17" fmla="*/ 105267 h 284491"/>
                  <a:gd name="connsiteX18" fmla="*/ 594401 w 1713251"/>
                  <a:gd name="connsiteY18" fmla="*/ 138882 h 284491"/>
                  <a:gd name="connsiteX19" fmla="*/ 605480 w 1713251"/>
                  <a:gd name="connsiteY19" fmla="*/ 173743 h 284491"/>
                  <a:gd name="connsiteX20" fmla="*/ 631329 w 1713251"/>
                  <a:gd name="connsiteY20" fmla="*/ 184948 h 284491"/>
                  <a:gd name="connsiteX21" fmla="*/ 658409 w 1713251"/>
                  <a:gd name="connsiteY21" fmla="*/ 173743 h 284491"/>
                  <a:gd name="connsiteX22" fmla="*/ 668257 w 1713251"/>
                  <a:gd name="connsiteY22" fmla="*/ 138882 h 284491"/>
                  <a:gd name="connsiteX23" fmla="*/ 658409 w 1713251"/>
                  <a:gd name="connsiteY23" fmla="*/ 105267 h 284491"/>
                  <a:gd name="connsiteX24" fmla="*/ 631329 w 1713251"/>
                  <a:gd name="connsiteY24" fmla="*/ 94062 h 284491"/>
                  <a:gd name="connsiteX25" fmla="*/ 1466666 w 1713251"/>
                  <a:gd name="connsiteY25" fmla="*/ 68302 h 284491"/>
                  <a:gd name="connsiteX26" fmla="*/ 1504994 w 1713251"/>
                  <a:gd name="connsiteY26" fmla="*/ 68302 h 284491"/>
                  <a:gd name="connsiteX27" fmla="*/ 1504994 w 1713251"/>
                  <a:gd name="connsiteY27" fmla="*/ 218566 h 284491"/>
                  <a:gd name="connsiteX28" fmla="*/ 1466666 w 1713251"/>
                  <a:gd name="connsiteY28" fmla="*/ 218566 h 284491"/>
                  <a:gd name="connsiteX29" fmla="*/ 1638317 w 1713251"/>
                  <a:gd name="connsiteY29" fmla="*/ 60446 h 284491"/>
                  <a:gd name="connsiteX30" fmla="*/ 1677033 w 1713251"/>
                  <a:gd name="connsiteY30" fmla="*/ 70515 h 284491"/>
                  <a:gd name="connsiteX31" fmla="*/ 1703260 w 1713251"/>
                  <a:gd name="connsiteY31" fmla="*/ 99465 h 284491"/>
                  <a:gd name="connsiteX32" fmla="*/ 1713251 w 1713251"/>
                  <a:gd name="connsiteY32" fmla="*/ 139743 h 284491"/>
                  <a:gd name="connsiteX33" fmla="*/ 1703260 w 1713251"/>
                  <a:gd name="connsiteY33" fmla="*/ 182538 h 284491"/>
                  <a:gd name="connsiteX34" fmla="*/ 1677033 w 1713251"/>
                  <a:gd name="connsiteY34" fmla="*/ 210229 h 284491"/>
                  <a:gd name="connsiteX35" fmla="*/ 1638317 w 1713251"/>
                  <a:gd name="connsiteY35" fmla="*/ 220299 h 284491"/>
                  <a:gd name="connsiteX36" fmla="*/ 1608343 w 1713251"/>
                  <a:gd name="connsiteY36" fmla="*/ 214005 h 284491"/>
                  <a:gd name="connsiteX37" fmla="*/ 1588360 w 1713251"/>
                  <a:gd name="connsiteY37" fmla="*/ 196384 h 284491"/>
                  <a:gd name="connsiteX38" fmla="*/ 1588360 w 1713251"/>
                  <a:gd name="connsiteY38" fmla="*/ 284491 h 284491"/>
                  <a:gd name="connsiteX39" fmla="*/ 1549644 w 1713251"/>
                  <a:gd name="connsiteY39" fmla="*/ 284491 h 284491"/>
                  <a:gd name="connsiteX40" fmla="*/ 1549644 w 1713251"/>
                  <a:gd name="connsiteY40" fmla="*/ 64222 h 284491"/>
                  <a:gd name="connsiteX41" fmla="*/ 1583365 w 1713251"/>
                  <a:gd name="connsiteY41" fmla="*/ 64222 h 284491"/>
                  <a:gd name="connsiteX42" fmla="*/ 1588360 w 1713251"/>
                  <a:gd name="connsiteY42" fmla="*/ 85620 h 284491"/>
                  <a:gd name="connsiteX43" fmla="*/ 1607094 w 1713251"/>
                  <a:gd name="connsiteY43" fmla="*/ 67998 h 284491"/>
                  <a:gd name="connsiteX44" fmla="*/ 1638317 w 1713251"/>
                  <a:gd name="connsiteY44" fmla="*/ 60446 h 284491"/>
                  <a:gd name="connsiteX45" fmla="*/ 1174748 w 1713251"/>
                  <a:gd name="connsiteY45" fmla="*/ 60446 h 284491"/>
                  <a:gd name="connsiteX46" fmla="*/ 1216267 w 1713251"/>
                  <a:gd name="connsiteY46" fmla="*/ 72896 h 284491"/>
                  <a:gd name="connsiteX47" fmla="*/ 1235805 w 1713251"/>
                  <a:gd name="connsiteY47" fmla="*/ 106512 h 284491"/>
                  <a:gd name="connsiteX48" fmla="*/ 1199171 w 1713251"/>
                  <a:gd name="connsiteY48" fmla="*/ 106512 h 284491"/>
                  <a:gd name="connsiteX49" fmla="*/ 1174748 w 1713251"/>
                  <a:gd name="connsiteY49" fmla="*/ 90327 h 284491"/>
                  <a:gd name="connsiteX50" fmla="*/ 1158873 w 1713251"/>
                  <a:gd name="connsiteY50" fmla="*/ 94062 h 284491"/>
                  <a:gd name="connsiteX51" fmla="*/ 1152767 w 1713251"/>
                  <a:gd name="connsiteY51" fmla="*/ 105267 h 284491"/>
                  <a:gd name="connsiteX52" fmla="*/ 1160094 w 1713251"/>
                  <a:gd name="connsiteY52" fmla="*/ 116472 h 284491"/>
                  <a:gd name="connsiteX53" fmla="*/ 1183296 w 1713251"/>
                  <a:gd name="connsiteY53" fmla="*/ 123942 h 284491"/>
                  <a:gd name="connsiteX54" fmla="*/ 1211382 w 1713251"/>
                  <a:gd name="connsiteY54" fmla="*/ 131412 h 284491"/>
                  <a:gd name="connsiteX55" fmla="*/ 1233363 w 1713251"/>
                  <a:gd name="connsiteY55" fmla="*/ 145108 h 284491"/>
                  <a:gd name="connsiteX56" fmla="*/ 1240690 w 1713251"/>
                  <a:gd name="connsiteY56" fmla="*/ 168763 h 284491"/>
                  <a:gd name="connsiteX57" fmla="*/ 1233363 w 1713251"/>
                  <a:gd name="connsiteY57" fmla="*/ 194909 h 284491"/>
                  <a:gd name="connsiteX58" fmla="*/ 1211382 w 1713251"/>
                  <a:gd name="connsiteY58" fmla="*/ 212339 h 284491"/>
                  <a:gd name="connsiteX59" fmla="*/ 1179632 w 1713251"/>
                  <a:gd name="connsiteY59" fmla="*/ 218564 h 284491"/>
                  <a:gd name="connsiteX60" fmla="*/ 1144219 w 1713251"/>
                  <a:gd name="connsiteY60" fmla="*/ 212339 h 284491"/>
                  <a:gd name="connsiteX61" fmla="*/ 1119796 w 1713251"/>
                  <a:gd name="connsiteY61" fmla="*/ 194909 h 284491"/>
                  <a:gd name="connsiteX62" fmla="*/ 1110027 w 1713251"/>
                  <a:gd name="connsiteY62" fmla="*/ 166273 h 284491"/>
                  <a:gd name="connsiteX63" fmla="*/ 1147883 w 1713251"/>
                  <a:gd name="connsiteY63" fmla="*/ 166273 h 284491"/>
                  <a:gd name="connsiteX64" fmla="*/ 1158873 w 1713251"/>
                  <a:gd name="connsiteY64" fmla="*/ 182458 h 284491"/>
                  <a:gd name="connsiteX65" fmla="*/ 1178411 w 1713251"/>
                  <a:gd name="connsiteY65" fmla="*/ 188683 h 284491"/>
                  <a:gd name="connsiteX66" fmla="*/ 1196729 w 1713251"/>
                  <a:gd name="connsiteY66" fmla="*/ 183703 h 284491"/>
                  <a:gd name="connsiteX67" fmla="*/ 1201613 w 1713251"/>
                  <a:gd name="connsiteY67" fmla="*/ 171253 h 284491"/>
                  <a:gd name="connsiteX68" fmla="*/ 1194286 w 1713251"/>
                  <a:gd name="connsiteY68" fmla="*/ 158803 h 284491"/>
                  <a:gd name="connsiteX69" fmla="*/ 1171084 w 1713251"/>
                  <a:gd name="connsiteY69" fmla="*/ 151333 h 284491"/>
                  <a:gd name="connsiteX70" fmla="*/ 1151546 w 1713251"/>
                  <a:gd name="connsiteY70" fmla="*/ 146353 h 284491"/>
                  <a:gd name="connsiteX71" fmla="*/ 1133229 w 1713251"/>
                  <a:gd name="connsiteY71" fmla="*/ 138882 h 284491"/>
                  <a:gd name="connsiteX72" fmla="*/ 1119796 w 1713251"/>
                  <a:gd name="connsiteY72" fmla="*/ 126432 h 284491"/>
                  <a:gd name="connsiteX73" fmla="*/ 1114912 w 1713251"/>
                  <a:gd name="connsiteY73" fmla="*/ 107757 h 284491"/>
                  <a:gd name="connsiteX74" fmla="*/ 1130787 w 1713251"/>
                  <a:gd name="connsiteY74" fmla="*/ 74141 h 284491"/>
                  <a:gd name="connsiteX75" fmla="*/ 1174748 w 1713251"/>
                  <a:gd name="connsiteY75" fmla="*/ 60446 h 284491"/>
                  <a:gd name="connsiteX76" fmla="*/ 1092328 w 1713251"/>
                  <a:gd name="connsiteY76" fmla="*/ 60446 h 284491"/>
                  <a:gd name="connsiteX77" fmla="*/ 1092328 w 1713251"/>
                  <a:gd name="connsiteY77" fmla="*/ 101066 h 284491"/>
                  <a:gd name="connsiteX78" fmla="*/ 1081409 w 1713251"/>
                  <a:gd name="connsiteY78" fmla="*/ 101066 h 284491"/>
                  <a:gd name="connsiteX79" fmla="*/ 1059572 w 1713251"/>
                  <a:gd name="connsiteY79" fmla="*/ 104759 h 284491"/>
                  <a:gd name="connsiteX80" fmla="*/ 1043800 w 1713251"/>
                  <a:gd name="connsiteY80" fmla="*/ 118299 h 284491"/>
                  <a:gd name="connsiteX81" fmla="*/ 1037734 w 1713251"/>
                  <a:gd name="connsiteY81" fmla="*/ 145379 h 284491"/>
                  <a:gd name="connsiteX82" fmla="*/ 1037734 w 1713251"/>
                  <a:gd name="connsiteY82" fmla="*/ 213079 h 284491"/>
                  <a:gd name="connsiteX83" fmla="*/ 1000125 w 1713251"/>
                  <a:gd name="connsiteY83" fmla="*/ 213079 h 284491"/>
                  <a:gd name="connsiteX84" fmla="*/ 1000125 w 1713251"/>
                  <a:gd name="connsiteY84" fmla="*/ 64139 h 284491"/>
                  <a:gd name="connsiteX85" fmla="*/ 1034094 w 1713251"/>
                  <a:gd name="connsiteY85" fmla="*/ 64139 h 284491"/>
                  <a:gd name="connsiteX86" fmla="*/ 1037734 w 1713251"/>
                  <a:gd name="connsiteY86" fmla="*/ 92450 h 284491"/>
                  <a:gd name="connsiteX87" fmla="*/ 1059572 w 1713251"/>
                  <a:gd name="connsiteY87" fmla="*/ 69062 h 284491"/>
                  <a:gd name="connsiteX88" fmla="*/ 1092328 w 1713251"/>
                  <a:gd name="connsiteY88" fmla="*/ 60446 h 284491"/>
                  <a:gd name="connsiteX89" fmla="*/ 891451 w 1713251"/>
                  <a:gd name="connsiteY89" fmla="*/ 60446 h 284491"/>
                  <a:gd name="connsiteX90" fmla="*/ 941950 w 1713251"/>
                  <a:gd name="connsiteY90" fmla="*/ 76631 h 284491"/>
                  <a:gd name="connsiteX91" fmla="*/ 960425 w 1713251"/>
                  <a:gd name="connsiteY91" fmla="*/ 122697 h 284491"/>
                  <a:gd name="connsiteX92" fmla="*/ 960425 w 1713251"/>
                  <a:gd name="connsiteY92" fmla="*/ 214829 h 284491"/>
                  <a:gd name="connsiteX93" fmla="*/ 927170 w 1713251"/>
                  <a:gd name="connsiteY93" fmla="*/ 214829 h 284491"/>
                  <a:gd name="connsiteX94" fmla="*/ 924707 w 1713251"/>
                  <a:gd name="connsiteY94" fmla="*/ 191173 h 284491"/>
                  <a:gd name="connsiteX95" fmla="*/ 905000 w 1713251"/>
                  <a:gd name="connsiteY95" fmla="*/ 211094 h 284491"/>
                  <a:gd name="connsiteX96" fmla="*/ 875439 w 1713251"/>
                  <a:gd name="connsiteY96" fmla="*/ 218564 h 284491"/>
                  <a:gd name="connsiteX97" fmla="*/ 843416 w 1713251"/>
                  <a:gd name="connsiteY97" fmla="*/ 212339 h 284491"/>
                  <a:gd name="connsiteX98" fmla="*/ 824940 w 1713251"/>
                  <a:gd name="connsiteY98" fmla="*/ 196154 h 284491"/>
                  <a:gd name="connsiteX99" fmla="*/ 818782 w 1713251"/>
                  <a:gd name="connsiteY99" fmla="*/ 172498 h 284491"/>
                  <a:gd name="connsiteX100" fmla="*/ 834794 w 1713251"/>
                  <a:gd name="connsiteY100" fmla="*/ 138882 h 284491"/>
                  <a:gd name="connsiteX101" fmla="*/ 884061 w 1713251"/>
                  <a:gd name="connsiteY101" fmla="*/ 125187 h 284491"/>
                  <a:gd name="connsiteX102" fmla="*/ 922243 w 1713251"/>
                  <a:gd name="connsiteY102" fmla="*/ 125187 h 284491"/>
                  <a:gd name="connsiteX103" fmla="*/ 922243 w 1713251"/>
                  <a:gd name="connsiteY103" fmla="*/ 122697 h 284491"/>
                  <a:gd name="connsiteX104" fmla="*/ 913621 w 1713251"/>
                  <a:gd name="connsiteY104" fmla="*/ 99042 h 284491"/>
                  <a:gd name="connsiteX105" fmla="*/ 891451 w 1713251"/>
                  <a:gd name="connsiteY105" fmla="*/ 91572 h 284491"/>
                  <a:gd name="connsiteX106" fmla="*/ 870513 w 1713251"/>
                  <a:gd name="connsiteY106" fmla="*/ 97797 h 284491"/>
                  <a:gd name="connsiteX107" fmla="*/ 860659 w 1713251"/>
                  <a:gd name="connsiteY107" fmla="*/ 113982 h 284491"/>
                  <a:gd name="connsiteX108" fmla="*/ 822477 w 1713251"/>
                  <a:gd name="connsiteY108" fmla="*/ 113982 h 284491"/>
                  <a:gd name="connsiteX109" fmla="*/ 833562 w 1713251"/>
                  <a:gd name="connsiteY109" fmla="*/ 85346 h 284491"/>
                  <a:gd name="connsiteX110" fmla="*/ 858196 w 1713251"/>
                  <a:gd name="connsiteY110" fmla="*/ 66671 h 284491"/>
                  <a:gd name="connsiteX111" fmla="*/ 891451 w 1713251"/>
                  <a:gd name="connsiteY111" fmla="*/ 60446 h 284491"/>
                  <a:gd name="connsiteX112" fmla="*/ 631329 w 1713251"/>
                  <a:gd name="connsiteY112" fmla="*/ 60446 h 284491"/>
                  <a:gd name="connsiteX113" fmla="*/ 670718 w 1713251"/>
                  <a:gd name="connsiteY113" fmla="*/ 70406 h 284491"/>
                  <a:gd name="connsiteX114" fmla="*/ 697799 w 1713251"/>
                  <a:gd name="connsiteY114" fmla="*/ 99042 h 284491"/>
                  <a:gd name="connsiteX115" fmla="*/ 707646 w 1713251"/>
                  <a:gd name="connsiteY115" fmla="*/ 138882 h 284491"/>
                  <a:gd name="connsiteX116" fmla="*/ 697799 w 1713251"/>
                  <a:gd name="connsiteY116" fmla="*/ 181213 h 284491"/>
                  <a:gd name="connsiteX117" fmla="*/ 669488 w 1713251"/>
                  <a:gd name="connsiteY117" fmla="*/ 208604 h 284491"/>
                  <a:gd name="connsiteX118" fmla="*/ 631329 w 1713251"/>
                  <a:gd name="connsiteY118" fmla="*/ 218564 h 284491"/>
                  <a:gd name="connsiteX119" fmla="*/ 591940 w 1713251"/>
                  <a:gd name="connsiteY119" fmla="*/ 208604 h 284491"/>
                  <a:gd name="connsiteX120" fmla="*/ 564859 w 1713251"/>
                  <a:gd name="connsiteY120" fmla="*/ 181213 h 284491"/>
                  <a:gd name="connsiteX121" fmla="*/ 555012 w 1713251"/>
                  <a:gd name="connsiteY121" fmla="*/ 138882 h 284491"/>
                  <a:gd name="connsiteX122" fmla="*/ 564859 w 1713251"/>
                  <a:gd name="connsiteY122" fmla="*/ 99042 h 284491"/>
                  <a:gd name="connsiteX123" fmla="*/ 591940 w 1713251"/>
                  <a:gd name="connsiteY123" fmla="*/ 70406 h 284491"/>
                  <a:gd name="connsiteX124" fmla="*/ 631329 w 1713251"/>
                  <a:gd name="connsiteY124" fmla="*/ 60446 h 284491"/>
                  <a:gd name="connsiteX125" fmla="*/ 266250 w 1713251"/>
                  <a:gd name="connsiteY125" fmla="*/ 60446 h 284491"/>
                  <a:gd name="connsiteX126" fmla="*/ 314643 w 1713251"/>
                  <a:gd name="connsiteY126" fmla="*/ 75386 h 284491"/>
                  <a:gd name="connsiteX127" fmla="*/ 339460 w 1713251"/>
                  <a:gd name="connsiteY127" fmla="*/ 116472 h 284491"/>
                  <a:gd name="connsiteX128" fmla="*/ 298512 w 1713251"/>
                  <a:gd name="connsiteY128" fmla="*/ 116472 h 284491"/>
                  <a:gd name="connsiteX129" fmla="*/ 286104 w 1713251"/>
                  <a:gd name="connsiteY129" fmla="*/ 100287 h 284491"/>
                  <a:gd name="connsiteX130" fmla="*/ 265009 w 1713251"/>
                  <a:gd name="connsiteY130" fmla="*/ 92817 h 284491"/>
                  <a:gd name="connsiteX131" fmla="*/ 237711 w 1713251"/>
                  <a:gd name="connsiteY131" fmla="*/ 105267 h 284491"/>
                  <a:gd name="connsiteX132" fmla="*/ 226543 w 1713251"/>
                  <a:gd name="connsiteY132" fmla="*/ 138882 h 284491"/>
                  <a:gd name="connsiteX133" fmla="*/ 237711 w 1713251"/>
                  <a:gd name="connsiteY133" fmla="*/ 172498 h 284491"/>
                  <a:gd name="connsiteX134" fmla="*/ 265009 w 1713251"/>
                  <a:gd name="connsiteY134" fmla="*/ 184948 h 284491"/>
                  <a:gd name="connsiteX135" fmla="*/ 286104 w 1713251"/>
                  <a:gd name="connsiteY135" fmla="*/ 178723 h 284491"/>
                  <a:gd name="connsiteX136" fmla="*/ 298512 w 1713251"/>
                  <a:gd name="connsiteY136" fmla="*/ 162538 h 284491"/>
                  <a:gd name="connsiteX137" fmla="*/ 339460 w 1713251"/>
                  <a:gd name="connsiteY137" fmla="*/ 162538 h 284491"/>
                  <a:gd name="connsiteX138" fmla="*/ 314643 w 1713251"/>
                  <a:gd name="connsiteY138" fmla="*/ 203624 h 284491"/>
                  <a:gd name="connsiteX139" fmla="*/ 266250 w 1713251"/>
                  <a:gd name="connsiteY139" fmla="*/ 218564 h 284491"/>
                  <a:gd name="connsiteX140" fmla="*/ 225302 w 1713251"/>
                  <a:gd name="connsiteY140" fmla="*/ 208604 h 284491"/>
                  <a:gd name="connsiteX141" fmla="*/ 196763 w 1713251"/>
                  <a:gd name="connsiteY141" fmla="*/ 181213 h 284491"/>
                  <a:gd name="connsiteX142" fmla="*/ 186836 w 1713251"/>
                  <a:gd name="connsiteY142" fmla="*/ 138882 h 284491"/>
                  <a:gd name="connsiteX143" fmla="*/ 196763 w 1713251"/>
                  <a:gd name="connsiteY143" fmla="*/ 99042 h 284491"/>
                  <a:gd name="connsiteX144" fmla="*/ 225302 w 1713251"/>
                  <a:gd name="connsiteY144" fmla="*/ 70406 h 284491"/>
                  <a:gd name="connsiteX145" fmla="*/ 266250 w 1713251"/>
                  <a:gd name="connsiteY145" fmla="*/ 60446 h 284491"/>
                  <a:gd name="connsiteX146" fmla="*/ 1485212 w 1713251"/>
                  <a:gd name="connsiteY146" fmla="*/ 0 h 284491"/>
                  <a:gd name="connsiteX147" fmla="*/ 1503758 w 1713251"/>
                  <a:gd name="connsiteY147" fmla="*/ 6209 h 284491"/>
                  <a:gd name="connsiteX148" fmla="*/ 1509940 w 1713251"/>
                  <a:gd name="connsiteY148" fmla="*/ 22353 h 284491"/>
                  <a:gd name="connsiteX149" fmla="*/ 1503758 w 1713251"/>
                  <a:gd name="connsiteY149" fmla="*/ 38497 h 284491"/>
                  <a:gd name="connsiteX150" fmla="*/ 1485212 w 1713251"/>
                  <a:gd name="connsiteY150" fmla="*/ 44707 h 284491"/>
                  <a:gd name="connsiteX151" fmla="*/ 1469139 w 1713251"/>
                  <a:gd name="connsiteY151" fmla="*/ 38497 h 284491"/>
                  <a:gd name="connsiteX152" fmla="*/ 1461721 w 1713251"/>
                  <a:gd name="connsiteY152" fmla="*/ 22353 h 284491"/>
                  <a:gd name="connsiteX153" fmla="*/ 1469139 w 1713251"/>
                  <a:gd name="connsiteY153" fmla="*/ 6209 h 284491"/>
                  <a:gd name="connsiteX154" fmla="*/ 1485212 w 1713251"/>
                  <a:gd name="connsiteY154" fmla="*/ 0 h 284491"/>
                  <a:gd name="connsiteX155" fmla="*/ 1280379 w 1713251"/>
                  <a:gd name="connsiteY155" fmla="*/ 0 h 284491"/>
                  <a:gd name="connsiteX156" fmla="*/ 1318708 w 1713251"/>
                  <a:gd name="connsiteY156" fmla="*/ 0 h 284491"/>
                  <a:gd name="connsiteX157" fmla="*/ 1318708 w 1713251"/>
                  <a:gd name="connsiteY157" fmla="*/ 90655 h 284491"/>
                  <a:gd name="connsiteX158" fmla="*/ 1339728 w 1713251"/>
                  <a:gd name="connsiteY158" fmla="*/ 70786 h 284491"/>
                  <a:gd name="connsiteX159" fmla="*/ 1368166 w 1713251"/>
                  <a:gd name="connsiteY159" fmla="*/ 64576 h 284491"/>
                  <a:gd name="connsiteX160" fmla="*/ 1412677 w 1713251"/>
                  <a:gd name="connsiteY160" fmla="*/ 81962 h 284491"/>
                  <a:gd name="connsiteX161" fmla="*/ 1427515 w 1713251"/>
                  <a:gd name="connsiteY161" fmla="*/ 134120 h 284491"/>
                  <a:gd name="connsiteX162" fmla="*/ 1427515 w 1713251"/>
                  <a:gd name="connsiteY162" fmla="*/ 218566 h 284491"/>
                  <a:gd name="connsiteX163" fmla="*/ 1389185 w 1713251"/>
                  <a:gd name="connsiteY163" fmla="*/ 218566 h 284491"/>
                  <a:gd name="connsiteX164" fmla="*/ 1389185 w 1713251"/>
                  <a:gd name="connsiteY164" fmla="*/ 137846 h 284491"/>
                  <a:gd name="connsiteX165" fmla="*/ 1381767 w 1713251"/>
                  <a:gd name="connsiteY165" fmla="*/ 108041 h 284491"/>
                  <a:gd name="connsiteX166" fmla="*/ 1355801 w 1713251"/>
                  <a:gd name="connsiteY166" fmla="*/ 96865 h 284491"/>
                  <a:gd name="connsiteX167" fmla="*/ 1329836 w 1713251"/>
                  <a:gd name="connsiteY167" fmla="*/ 108041 h 284491"/>
                  <a:gd name="connsiteX168" fmla="*/ 1318708 w 1713251"/>
                  <a:gd name="connsiteY168" fmla="*/ 141571 h 284491"/>
                  <a:gd name="connsiteX169" fmla="*/ 1318708 w 1713251"/>
                  <a:gd name="connsiteY169" fmla="*/ 218566 h 284491"/>
                  <a:gd name="connsiteX170" fmla="*/ 1280379 w 1713251"/>
                  <a:gd name="connsiteY170" fmla="*/ 218566 h 284491"/>
                  <a:gd name="connsiteX171" fmla="*/ 741850 w 1713251"/>
                  <a:gd name="connsiteY171" fmla="*/ 0 h 284491"/>
                  <a:gd name="connsiteX172" fmla="*/ 779152 w 1713251"/>
                  <a:gd name="connsiteY172" fmla="*/ 0 h 284491"/>
                  <a:gd name="connsiteX173" fmla="*/ 779152 w 1713251"/>
                  <a:gd name="connsiteY173" fmla="*/ 218566 h 284491"/>
                  <a:gd name="connsiteX174" fmla="*/ 741850 w 1713251"/>
                  <a:gd name="connsiteY174" fmla="*/ 218566 h 284491"/>
                  <a:gd name="connsiteX175" fmla="*/ 373672 w 1713251"/>
                  <a:gd name="connsiteY175" fmla="*/ 0 h 284491"/>
                  <a:gd name="connsiteX176" fmla="*/ 412000 w 1713251"/>
                  <a:gd name="connsiteY176" fmla="*/ 0 h 284491"/>
                  <a:gd name="connsiteX177" fmla="*/ 412000 w 1713251"/>
                  <a:gd name="connsiteY177" fmla="*/ 90655 h 284491"/>
                  <a:gd name="connsiteX178" fmla="*/ 433019 w 1713251"/>
                  <a:gd name="connsiteY178" fmla="*/ 70786 h 284491"/>
                  <a:gd name="connsiteX179" fmla="*/ 462693 w 1713251"/>
                  <a:gd name="connsiteY179" fmla="*/ 64576 h 284491"/>
                  <a:gd name="connsiteX180" fmla="*/ 504730 w 1713251"/>
                  <a:gd name="connsiteY180" fmla="*/ 81962 h 284491"/>
                  <a:gd name="connsiteX181" fmla="*/ 520804 w 1713251"/>
                  <a:gd name="connsiteY181" fmla="*/ 134120 h 284491"/>
                  <a:gd name="connsiteX182" fmla="*/ 520804 w 1713251"/>
                  <a:gd name="connsiteY182" fmla="*/ 218566 h 284491"/>
                  <a:gd name="connsiteX183" fmla="*/ 482475 w 1713251"/>
                  <a:gd name="connsiteY183" fmla="*/ 218566 h 284491"/>
                  <a:gd name="connsiteX184" fmla="*/ 482475 w 1713251"/>
                  <a:gd name="connsiteY184" fmla="*/ 137846 h 284491"/>
                  <a:gd name="connsiteX185" fmla="*/ 473820 w 1713251"/>
                  <a:gd name="connsiteY185" fmla="*/ 108041 h 284491"/>
                  <a:gd name="connsiteX186" fmla="*/ 450329 w 1713251"/>
                  <a:gd name="connsiteY186" fmla="*/ 96865 h 284491"/>
                  <a:gd name="connsiteX187" fmla="*/ 423128 w 1713251"/>
                  <a:gd name="connsiteY187" fmla="*/ 108041 h 284491"/>
                  <a:gd name="connsiteX188" fmla="*/ 412000 w 1713251"/>
                  <a:gd name="connsiteY188" fmla="*/ 141571 h 284491"/>
                  <a:gd name="connsiteX189" fmla="*/ 412000 w 1713251"/>
                  <a:gd name="connsiteY189" fmla="*/ 218566 h 284491"/>
                  <a:gd name="connsiteX190" fmla="*/ 373672 w 1713251"/>
                  <a:gd name="connsiteY190" fmla="*/ 218566 h 284491"/>
                  <a:gd name="connsiteX191" fmla="*/ 78415 w 1713251"/>
                  <a:gd name="connsiteY191" fmla="*/ 0 h 284491"/>
                  <a:gd name="connsiteX192" fmla="*/ 117622 w 1713251"/>
                  <a:gd name="connsiteY192" fmla="*/ 7409 h 284491"/>
                  <a:gd name="connsiteX193" fmla="*/ 141652 w 1713251"/>
                  <a:gd name="connsiteY193" fmla="*/ 28402 h 284491"/>
                  <a:gd name="connsiteX194" fmla="*/ 153035 w 1713251"/>
                  <a:gd name="connsiteY194" fmla="*/ 60509 h 284491"/>
                  <a:gd name="connsiteX195" fmla="*/ 111298 w 1713251"/>
                  <a:gd name="connsiteY195" fmla="*/ 60509 h 284491"/>
                  <a:gd name="connsiteX196" fmla="*/ 101180 w 1713251"/>
                  <a:gd name="connsiteY196" fmla="*/ 40751 h 284491"/>
                  <a:gd name="connsiteX197" fmla="*/ 77150 w 1713251"/>
                  <a:gd name="connsiteY197" fmla="*/ 32107 h 284491"/>
                  <a:gd name="connsiteX198" fmla="*/ 55649 w 1713251"/>
                  <a:gd name="connsiteY198" fmla="*/ 39516 h 284491"/>
                  <a:gd name="connsiteX199" fmla="*/ 46796 w 1713251"/>
                  <a:gd name="connsiteY199" fmla="*/ 58039 h 284491"/>
                  <a:gd name="connsiteX200" fmla="*/ 54384 w 1713251"/>
                  <a:gd name="connsiteY200" fmla="*/ 74093 h 284491"/>
                  <a:gd name="connsiteX201" fmla="*/ 73356 w 1713251"/>
                  <a:gd name="connsiteY201" fmla="*/ 85206 h 284491"/>
                  <a:gd name="connsiteX202" fmla="*/ 99916 w 1713251"/>
                  <a:gd name="connsiteY202" fmla="*/ 93851 h 284491"/>
                  <a:gd name="connsiteX203" fmla="*/ 129005 w 1713251"/>
                  <a:gd name="connsiteY203" fmla="*/ 106199 h 284491"/>
                  <a:gd name="connsiteX204" fmla="*/ 150506 w 1713251"/>
                  <a:gd name="connsiteY204" fmla="*/ 125957 h 284491"/>
                  <a:gd name="connsiteX205" fmla="*/ 158094 w 1713251"/>
                  <a:gd name="connsiteY205" fmla="*/ 156829 h 284491"/>
                  <a:gd name="connsiteX206" fmla="*/ 149241 w 1713251"/>
                  <a:gd name="connsiteY206" fmla="*/ 186466 h 284491"/>
                  <a:gd name="connsiteX207" fmla="*/ 123946 w 1713251"/>
                  <a:gd name="connsiteY207" fmla="*/ 209929 h 284491"/>
                  <a:gd name="connsiteX208" fmla="*/ 82209 w 1713251"/>
                  <a:gd name="connsiteY208" fmla="*/ 218573 h 284491"/>
                  <a:gd name="connsiteX209" fmla="*/ 40472 w 1713251"/>
                  <a:gd name="connsiteY209" fmla="*/ 211164 h 284491"/>
                  <a:gd name="connsiteX210" fmla="*/ 11383 w 1713251"/>
                  <a:gd name="connsiteY210" fmla="*/ 187701 h 284491"/>
                  <a:gd name="connsiteX211" fmla="*/ 0 w 1713251"/>
                  <a:gd name="connsiteY211" fmla="*/ 151890 h 284491"/>
                  <a:gd name="connsiteX212" fmla="*/ 41737 w 1713251"/>
                  <a:gd name="connsiteY212" fmla="*/ 151890 h 284491"/>
                  <a:gd name="connsiteX213" fmla="*/ 53120 w 1713251"/>
                  <a:gd name="connsiteY213" fmla="*/ 176587 h 284491"/>
                  <a:gd name="connsiteX214" fmla="*/ 82209 w 1713251"/>
                  <a:gd name="connsiteY214" fmla="*/ 186466 h 284491"/>
                  <a:gd name="connsiteX215" fmla="*/ 106239 w 1713251"/>
                  <a:gd name="connsiteY215" fmla="*/ 179057 h 284491"/>
                  <a:gd name="connsiteX216" fmla="*/ 116357 w 1713251"/>
                  <a:gd name="connsiteY216" fmla="*/ 159299 h 284491"/>
                  <a:gd name="connsiteX217" fmla="*/ 108769 w 1713251"/>
                  <a:gd name="connsiteY217" fmla="*/ 138306 h 284491"/>
                  <a:gd name="connsiteX218" fmla="*/ 86003 w 1713251"/>
                  <a:gd name="connsiteY218" fmla="*/ 127192 h 284491"/>
                  <a:gd name="connsiteX219" fmla="*/ 56914 w 1713251"/>
                  <a:gd name="connsiteY219" fmla="*/ 117313 h 284491"/>
                  <a:gd name="connsiteX220" fmla="*/ 18971 w 1713251"/>
                  <a:gd name="connsiteY220" fmla="*/ 95085 h 284491"/>
                  <a:gd name="connsiteX221" fmla="*/ 5059 w 1713251"/>
                  <a:gd name="connsiteY221" fmla="*/ 60509 h 284491"/>
                  <a:gd name="connsiteX222" fmla="*/ 15177 w 1713251"/>
                  <a:gd name="connsiteY222" fmla="*/ 28402 h 284491"/>
                  <a:gd name="connsiteX223" fmla="*/ 40472 w 1713251"/>
                  <a:gd name="connsiteY223" fmla="*/ 7409 h 284491"/>
                  <a:gd name="connsiteX224" fmla="*/ 78415 w 1713251"/>
                  <a:gd name="connsiteY224" fmla="*/ 0 h 2844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</a:cxnLst>
                <a:rect l="l" t="t" r="r" b="b"/>
                <a:pathLst>
                  <a:path w="1713251" h="284491">
                    <a:moveTo>
                      <a:pt x="888988" y="150088"/>
                    </a:moveTo>
                    <a:cubicBezTo>
                      <a:pt x="877903" y="150088"/>
                      <a:pt x="870513" y="151333"/>
                      <a:pt x="866818" y="155068"/>
                    </a:cubicBezTo>
                    <a:cubicBezTo>
                      <a:pt x="861891" y="158803"/>
                      <a:pt x="859427" y="163783"/>
                      <a:pt x="859427" y="170008"/>
                    </a:cubicBezTo>
                    <a:cubicBezTo>
                      <a:pt x="859427" y="174988"/>
                      <a:pt x="861891" y="179968"/>
                      <a:pt x="866818" y="183703"/>
                    </a:cubicBezTo>
                    <a:cubicBezTo>
                      <a:pt x="870513" y="186193"/>
                      <a:pt x="876671" y="188683"/>
                      <a:pt x="884061" y="188683"/>
                    </a:cubicBezTo>
                    <a:cubicBezTo>
                      <a:pt x="895146" y="188683"/>
                      <a:pt x="903768" y="184948"/>
                      <a:pt x="909926" y="177478"/>
                    </a:cubicBezTo>
                    <a:cubicBezTo>
                      <a:pt x="916085" y="170008"/>
                      <a:pt x="919780" y="161293"/>
                      <a:pt x="921012" y="150088"/>
                    </a:cubicBezTo>
                    <a:close/>
                    <a:moveTo>
                      <a:pt x="1630823" y="94430"/>
                    </a:moveTo>
                    <a:cubicBezTo>
                      <a:pt x="1618334" y="94430"/>
                      <a:pt x="1607094" y="99465"/>
                      <a:pt x="1599600" y="107017"/>
                    </a:cubicBezTo>
                    <a:cubicBezTo>
                      <a:pt x="1590858" y="115828"/>
                      <a:pt x="1587111" y="127156"/>
                      <a:pt x="1587111" y="139743"/>
                    </a:cubicBezTo>
                    <a:cubicBezTo>
                      <a:pt x="1587111" y="153588"/>
                      <a:pt x="1590858" y="164917"/>
                      <a:pt x="1599600" y="173727"/>
                    </a:cubicBezTo>
                    <a:cubicBezTo>
                      <a:pt x="1607094" y="182538"/>
                      <a:pt x="1618334" y="186314"/>
                      <a:pt x="1630823" y="186314"/>
                    </a:cubicBezTo>
                    <a:cubicBezTo>
                      <a:pt x="1643312" y="186314"/>
                      <a:pt x="1653303" y="182538"/>
                      <a:pt x="1660797" y="173727"/>
                    </a:cubicBezTo>
                    <a:cubicBezTo>
                      <a:pt x="1669539" y="164917"/>
                      <a:pt x="1673286" y="153588"/>
                      <a:pt x="1673286" y="139743"/>
                    </a:cubicBezTo>
                    <a:cubicBezTo>
                      <a:pt x="1673286" y="127156"/>
                      <a:pt x="1669539" y="117087"/>
                      <a:pt x="1660797" y="108276"/>
                    </a:cubicBezTo>
                    <a:cubicBezTo>
                      <a:pt x="1653303" y="99465"/>
                      <a:pt x="1643312" y="94430"/>
                      <a:pt x="1630823" y="94430"/>
                    </a:cubicBezTo>
                    <a:close/>
                    <a:moveTo>
                      <a:pt x="631329" y="94062"/>
                    </a:moveTo>
                    <a:cubicBezTo>
                      <a:pt x="621482" y="94062"/>
                      <a:pt x="612865" y="97797"/>
                      <a:pt x="605480" y="105267"/>
                    </a:cubicBezTo>
                    <a:cubicBezTo>
                      <a:pt x="598094" y="112737"/>
                      <a:pt x="594401" y="123942"/>
                      <a:pt x="594401" y="138882"/>
                    </a:cubicBezTo>
                    <a:cubicBezTo>
                      <a:pt x="594401" y="155068"/>
                      <a:pt x="598094" y="166273"/>
                      <a:pt x="605480" y="173743"/>
                    </a:cubicBezTo>
                    <a:cubicBezTo>
                      <a:pt x="612865" y="181213"/>
                      <a:pt x="621482" y="184948"/>
                      <a:pt x="631329" y="184948"/>
                    </a:cubicBezTo>
                    <a:cubicBezTo>
                      <a:pt x="641176" y="184948"/>
                      <a:pt x="651024" y="181213"/>
                      <a:pt x="658409" y="173743"/>
                    </a:cubicBezTo>
                    <a:cubicBezTo>
                      <a:pt x="664564" y="166273"/>
                      <a:pt x="668257" y="155068"/>
                      <a:pt x="668257" y="138882"/>
                    </a:cubicBezTo>
                    <a:cubicBezTo>
                      <a:pt x="668257" y="123942"/>
                      <a:pt x="664564" y="112737"/>
                      <a:pt x="658409" y="105267"/>
                    </a:cubicBezTo>
                    <a:cubicBezTo>
                      <a:pt x="651024" y="97797"/>
                      <a:pt x="641176" y="94062"/>
                      <a:pt x="631329" y="94062"/>
                    </a:cubicBezTo>
                    <a:close/>
                    <a:moveTo>
                      <a:pt x="1466666" y="68302"/>
                    </a:moveTo>
                    <a:lnTo>
                      <a:pt x="1504994" y="68302"/>
                    </a:lnTo>
                    <a:lnTo>
                      <a:pt x="1504994" y="218566"/>
                    </a:lnTo>
                    <a:lnTo>
                      <a:pt x="1466666" y="218566"/>
                    </a:lnTo>
                    <a:close/>
                    <a:moveTo>
                      <a:pt x="1638317" y="60446"/>
                    </a:moveTo>
                    <a:cubicBezTo>
                      <a:pt x="1653303" y="60446"/>
                      <a:pt x="1665793" y="64222"/>
                      <a:pt x="1677033" y="70515"/>
                    </a:cubicBezTo>
                    <a:cubicBezTo>
                      <a:pt x="1688273" y="78068"/>
                      <a:pt x="1697015" y="86878"/>
                      <a:pt x="1703260" y="99465"/>
                    </a:cubicBezTo>
                    <a:cubicBezTo>
                      <a:pt x="1709504" y="110793"/>
                      <a:pt x="1713251" y="124639"/>
                      <a:pt x="1713251" y="139743"/>
                    </a:cubicBezTo>
                    <a:cubicBezTo>
                      <a:pt x="1713251" y="156106"/>
                      <a:pt x="1709504" y="169951"/>
                      <a:pt x="1703260" y="182538"/>
                    </a:cubicBezTo>
                    <a:cubicBezTo>
                      <a:pt x="1697015" y="193866"/>
                      <a:pt x="1688273" y="203936"/>
                      <a:pt x="1677033" y="210229"/>
                    </a:cubicBezTo>
                    <a:cubicBezTo>
                      <a:pt x="1665793" y="217781"/>
                      <a:pt x="1653303" y="220299"/>
                      <a:pt x="1638317" y="220299"/>
                    </a:cubicBezTo>
                    <a:cubicBezTo>
                      <a:pt x="1627076" y="220299"/>
                      <a:pt x="1617085" y="217781"/>
                      <a:pt x="1608343" y="214005"/>
                    </a:cubicBezTo>
                    <a:cubicBezTo>
                      <a:pt x="1599600" y="210229"/>
                      <a:pt x="1593356" y="203936"/>
                      <a:pt x="1588360" y="196384"/>
                    </a:cubicBezTo>
                    <a:lnTo>
                      <a:pt x="1588360" y="284491"/>
                    </a:lnTo>
                    <a:lnTo>
                      <a:pt x="1549644" y="284491"/>
                    </a:lnTo>
                    <a:lnTo>
                      <a:pt x="1549644" y="64222"/>
                    </a:lnTo>
                    <a:lnTo>
                      <a:pt x="1583365" y="64222"/>
                    </a:lnTo>
                    <a:lnTo>
                      <a:pt x="1588360" y="85620"/>
                    </a:lnTo>
                    <a:cubicBezTo>
                      <a:pt x="1592107" y="79326"/>
                      <a:pt x="1599600" y="73033"/>
                      <a:pt x="1607094" y="67998"/>
                    </a:cubicBezTo>
                    <a:cubicBezTo>
                      <a:pt x="1615836" y="62963"/>
                      <a:pt x="1625827" y="60446"/>
                      <a:pt x="1638317" y="60446"/>
                    </a:cubicBezTo>
                    <a:close/>
                    <a:moveTo>
                      <a:pt x="1174748" y="60446"/>
                    </a:moveTo>
                    <a:cubicBezTo>
                      <a:pt x="1193065" y="60446"/>
                      <a:pt x="1206498" y="64181"/>
                      <a:pt x="1216267" y="72896"/>
                    </a:cubicBezTo>
                    <a:cubicBezTo>
                      <a:pt x="1227257" y="80366"/>
                      <a:pt x="1233363" y="92817"/>
                      <a:pt x="1235805" y="106512"/>
                    </a:cubicBezTo>
                    <a:lnTo>
                      <a:pt x="1199171" y="106512"/>
                    </a:lnTo>
                    <a:cubicBezTo>
                      <a:pt x="1196729" y="96552"/>
                      <a:pt x="1188180" y="90327"/>
                      <a:pt x="1174748" y="90327"/>
                    </a:cubicBezTo>
                    <a:cubicBezTo>
                      <a:pt x="1167421" y="90327"/>
                      <a:pt x="1161315" y="91572"/>
                      <a:pt x="1158873" y="94062"/>
                    </a:cubicBezTo>
                    <a:cubicBezTo>
                      <a:pt x="1153988" y="97797"/>
                      <a:pt x="1152767" y="100287"/>
                      <a:pt x="1152767" y="105267"/>
                    </a:cubicBezTo>
                    <a:cubicBezTo>
                      <a:pt x="1152767" y="110247"/>
                      <a:pt x="1155209" y="113982"/>
                      <a:pt x="1160094" y="116472"/>
                    </a:cubicBezTo>
                    <a:cubicBezTo>
                      <a:pt x="1166200" y="118962"/>
                      <a:pt x="1173527" y="121452"/>
                      <a:pt x="1183296" y="123942"/>
                    </a:cubicBezTo>
                    <a:cubicBezTo>
                      <a:pt x="1194286" y="125187"/>
                      <a:pt x="1204055" y="127677"/>
                      <a:pt x="1211382" y="131412"/>
                    </a:cubicBezTo>
                    <a:cubicBezTo>
                      <a:pt x="1221151" y="133902"/>
                      <a:pt x="1227257" y="138882"/>
                      <a:pt x="1233363" y="145108"/>
                    </a:cubicBezTo>
                    <a:cubicBezTo>
                      <a:pt x="1238248" y="150088"/>
                      <a:pt x="1240690" y="158803"/>
                      <a:pt x="1240690" y="168763"/>
                    </a:cubicBezTo>
                    <a:cubicBezTo>
                      <a:pt x="1240690" y="178723"/>
                      <a:pt x="1238248" y="187438"/>
                      <a:pt x="1233363" y="194909"/>
                    </a:cubicBezTo>
                    <a:cubicBezTo>
                      <a:pt x="1228478" y="202379"/>
                      <a:pt x="1221151" y="208604"/>
                      <a:pt x="1211382" y="212339"/>
                    </a:cubicBezTo>
                    <a:cubicBezTo>
                      <a:pt x="1202834" y="216074"/>
                      <a:pt x="1191844" y="218564"/>
                      <a:pt x="1179632" y="218564"/>
                    </a:cubicBezTo>
                    <a:cubicBezTo>
                      <a:pt x="1166200" y="218564"/>
                      <a:pt x="1153988" y="216074"/>
                      <a:pt x="1144219" y="212339"/>
                    </a:cubicBezTo>
                    <a:cubicBezTo>
                      <a:pt x="1134450" y="208604"/>
                      <a:pt x="1125902" y="202379"/>
                      <a:pt x="1119796" y="194909"/>
                    </a:cubicBezTo>
                    <a:cubicBezTo>
                      <a:pt x="1113690" y="186193"/>
                      <a:pt x="1110027" y="177478"/>
                      <a:pt x="1110027" y="166273"/>
                    </a:cubicBezTo>
                    <a:lnTo>
                      <a:pt x="1147883" y="166273"/>
                    </a:lnTo>
                    <a:cubicBezTo>
                      <a:pt x="1149104" y="172498"/>
                      <a:pt x="1152767" y="178723"/>
                      <a:pt x="1158873" y="182458"/>
                    </a:cubicBezTo>
                    <a:cubicBezTo>
                      <a:pt x="1163758" y="186193"/>
                      <a:pt x="1169863" y="188683"/>
                      <a:pt x="1178411" y="188683"/>
                    </a:cubicBezTo>
                    <a:cubicBezTo>
                      <a:pt x="1186959" y="188683"/>
                      <a:pt x="1193065" y="186193"/>
                      <a:pt x="1196729" y="183703"/>
                    </a:cubicBezTo>
                    <a:cubicBezTo>
                      <a:pt x="1200392" y="179968"/>
                      <a:pt x="1201613" y="176233"/>
                      <a:pt x="1201613" y="171253"/>
                    </a:cubicBezTo>
                    <a:cubicBezTo>
                      <a:pt x="1201613" y="165028"/>
                      <a:pt x="1200392" y="161293"/>
                      <a:pt x="1194286" y="158803"/>
                    </a:cubicBezTo>
                    <a:cubicBezTo>
                      <a:pt x="1188180" y="156313"/>
                      <a:pt x="1180854" y="153823"/>
                      <a:pt x="1171084" y="151333"/>
                    </a:cubicBezTo>
                    <a:cubicBezTo>
                      <a:pt x="1163758" y="150088"/>
                      <a:pt x="1158873" y="147598"/>
                      <a:pt x="1151546" y="146353"/>
                    </a:cubicBezTo>
                    <a:cubicBezTo>
                      <a:pt x="1144219" y="143863"/>
                      <a:pt x="1138113" y="141373"/>
                      <a:pt x="1133229" y="138882"/>
                    </a:cubicBezTo>
                    <a:cubicBezTo>
                      <a:pt x="1127123" y="135147"/>
                      <a:pt x="1123460" y="131412"/>
                      <a:pt x="1119796" y="126432"/>
                    </a:cubicBezTo>
                    <a:cubicBezTo>
                      <a:pt x="1116133" y="121452"/>
                      <a:pt x="1114912" y="115227"/>
                      <a:pt x="1114912" y="107757"/>
                    </a:cubicBezTo>
                    <a:cubicBezTo>
                      <a:pt x="1114912" y="94062"/>
                      <a:pt x="1119796" y="82856"/>
                      <a:pt x="1130787" y="74141"/>
                    </a:cubicBezTo>
                    <a:cubicBezTo>
                      <a:pt x="1140556" y="65426"/>
                      <a:pt x="1156431" y="60446"/>
                      <a:pt x="1174748" y="60446"/>
                    </a:cubicBezTo>
                    <a:close/>
                    <a:moveTo>
                      <a:pt x="1092328" y="60446"/>
                    </a:moveTo>
                    <a:lnTo>
                      <a:pt x="1092328" y="101066"/>
                    </a:lnTo>
                    <a:lnTo>
                      <a:pt x="1081409" y="101066"/>
                    </a:lnTo>
                    <a:cubicBezTo>
                      <a:pt x="1072917" y="101066"/>
                      <a:pt x="1065638" y="102297"/>
                      <a:pt x="1059572" y="104759"/>
                    </a:cubicBezTo>
                    <a:cubicBezTo>
                      <a:pt x="1053506" y="107221"/>
                      <a:pt x="1047440" y="112144"/>
                      <a:pt x="1043800" y="118299"/>
                    </a:cubicBezTo>
                    <a:cubicBezTo>
                      <a:pt x="1040160" y="124453"/>
                      <a:pt x="1037734" y="134301"/>
                      <a:pt x="1037734" y="145379"/>
                    </a:cubicBezTo>
                    <a:lnTo>
                      <a:pt x="1037734" y="213079"/>
                    </a:lnTo>
                    <a:lnTo>
                      <a:pt x="1000125" y="213079"/>
                    </a:lnTo>
                    <a:lnTo>
                      <a:pt x="1000125" y="64139"/>
                    </a:lnTo>
                    <a:lnTo>
                      <a:pt x="1034094" y="64139"/>
                    </a:lnTo>
                    <a:lnTo>
                      <a:pt x="1037734" y="92450"/>
                    </a:lnTo>
                    <a:cubicBezTo>
                      <a:pt x="1043800" y="82602"/>
                      <a:pt x="1051079" y="73986"/>
                      <a:pt x="1059572" y="69062"/>
                    </a:cubicBezTo>
                    <a:cubicBezTo>
                      <a:pt x="1068064" y="64139"/>
                      <a:pt x="1080196" y="60446"/>
                      <a:pt x="1092328" y="60446"/>
                    </a:cubicBezTo>
                    <a:close/>
                    <a:moveTo>
                      <a:pt x="891451" y="60446"/>
                    </a:moveTo>
                    <a:cubicBezTo>
                      <a:pt x="913621" y="60446"/>
                      <a:pt x="929633" y="65426"/>
                      <a:pt x="941950" y="76631"/>
                    </a:cubicBezTo>
                    <a:cubicBezTo>
                      <a:pt x="954267" y="86591"/>
                      <a:pt x="960425" y="102777"/>
                      <a:pt x="960425" y="122697"/>
                    </a:cubicBezTo>
                    <a:lnTo>
                      <a:pt x="960425" y="214829"/>
                    </a:lnTo>
                    <a:lnTo>
                      <a:pt x="927170" y="214829"/>
                    </a:lnTo>
                    <a:lnTo>
                      <a:pt x="924707" y="191173"/>
                    </a:lnTo>
                    <a:cubicBezTo>
                      <a:pt x="919780" y="198644"/>
                      <a:pt x="913621" y="206114"/>
                      <a:pt x="905000" y="211094"/>
                    </a:cubicBezTo>
                    <a:cubicBezTo>
                      <a:pt x="897610" y="216074"/>
                      <a:pt x="887756" y="218564"/>
                      <a:pt x="875439" y="218564"/>
                    </a:cubicBezTo>
                    <a:cubicBezTo>
                      <a:pt x="861891" y="218564"/>
                      <a:pt x="852037" y="216074"/>
                      <a:pt x="843416" y="212339"/>
                    </a:cubicBezTo>
                    <a:cubicBezTo>
                      <a:pt x="834794" y="208604"/>
                      <a:pt x="828635" y="202379"/>
                      <a:pt x="824940" y="196154"/>
                    </a:cubicBezTo>
                    <a:cubicBezTo>
                      <a:pt x="820014" y="188683"/>
                      <a:pt x="818782" y="181213"/>
                      <a:pt x="818782" y="172498"/>
                    </a:cubicBezTo>
                    <a:cubicBezTo>
                      <a:pt x="818782" y="158803"/>
                      <a:pt x="824940" y="147598"/>
                      <a:pt x="834794" y="138882"/>
                    </a:cubicBezTo>
                    <a:cubicBezTo>
                      <a:pt x="845879" y="130167"/>
                      <a:pt x="863123" y="125187"/>
                      <a:pt x="884061" y="125187"/>
                    </a:cubicBezTo>
                    <a:lnTo>
                      <a:pt x="922243" y="125187"/>
                    </a:lnTo>
                    <a:lnTo>
                      <a:pt x="922243" y="122697"/>
                    </a:lnTo>
                    <a:cubicBezTo>
                      <a:pt x="922243" y="112737"/>
                      <a:pt x="919780" y="104022"/>
                      <a:pt x="913621" y="99042"/>
                    </a:cubicBezTo>
                    <a:cubicBezTo>
                      <a:pt x="907463" y="94062"/>
                      <a:pt x="900073" y="91572"/>
                      <a:pt x="891451" y="91572"/>
                    </a:cubicBezTo>
                    <a:cubicBezTo>
                      <a:pt x="884061" y="91572"/>
                      <a:pt x="876671" y="94062"/>
                      <a:pt x="870513" y="97797"/>
                    </a:cubicBezTo>
                    <a:cubicBezTo>
                      <a:pt x="864354" y="101532"/>
                      <a:pt x="861891" y="106512"/>
                      <a:pt x="860659" y="113982"/>
                    </a:cubicBezTo>
                    <a:lnTo>
                      <a:pt x="822477" y="113982"/>
                    </a:lnTo>
                    <a:cubicBezTo>
                      <a:pt x="823709" y="102777"/>
                      <a:pt x="827404" y="94062"/>
                      <a:pt x="833562" y="85346"/>
                    </a:cubicBezTo>
                    <a:cubicBezTo>
                      <a:pt x="839721" y="76631"/>
                      <a:pt x="848342" y="71651"/>
                      <a:pt x="858196" y="66671"/>
                    </a:cubicBezTo>
                    <a:cubicBezTo>
                      <a:pt x="868049" y="62936"/>
                      <a:pt x="879134" y="60446"/>
                      <a:pt x="891451" y="60446"/>
                    </a:cubicBezTo>
                    <a:close/>
                    <a:moveTo>
                      <a:pt x="631329" y="60446"/>
                    </a:moveTo>
                    <a:cubicBezTo>
                      <a:pt x="646100" y="60446"/>
                      <a:pt x="659640" y="64181"/>
                      <a:pt x="670718" y="70406"/>
                    </a:cubicBezTo>
                    <a:cubicBezTo>
                      <a:pt x="681797" y="76631"/>
                      <a:pt x="691644" y="86591"/>
                      <a:pt x="697799" y="99042"/>
                    </a:cubicBezTo>
                    <a:cubicBezTo>
                      <a:pt x="705184" y="110247"/>
                      <a:pt x="707646" y="123942"/>
                      <a:pt x="707646" y="138882"/>
                    </a:cubicBezTo>
                    <a:cubicBezTo>
                      <a:pt x="707646" y="155068"/>
                      <a:pt x="705184" y="168763"/>
                      <a:pt x="697799" y="181213"/>
                    </a:cubicBezTo>
                    <a:cubicBezTo>
                      <a:pt x="691644" y="192418"/>
                      <a:pt x="681797" y="202379"/>
                      <a:pt x="669488" y="208604"/>
                    </a:cubicBezTo>
                    <a:cubicBezTo>
                      <a:pt x="659640" y="216074"/>
                      <a:pt x="646100" y="218564"/>
                      <a:pt x="631329" y="218564"/>
                    </a:cubicBezTo>
                    <a:cubicBezTo>
                      <a:pt x="616558" y="218564"/>
                      <a:pt x="604249" y="216074"/>
                      <a:pt x="591940" y="208604"/>
                    </a:cubicBezTo>
                    <a:cubicBezTo>
                      <a:pt x="580861" y="202379"/>
                      <a:pt x="571014" y="192418"/>
                      <a:pt x="564859" y="181213"/>
                    </a:cubicBezTo>
                    <a:cubicBezTo>
                      <a:pt x="557474" y="168763"/>
                      <a:pt x="555012" y="155068"/>
                      <a:pt x="555012" y="138882"/>
                    </a:cubicBezTo>
                    <a:cubicBezTo>
                      <a:pt x="555012" y="123942"/>
                      <a:pt x="557474" y="110247"/>
                      <a:pt x="564859" y="99042"/>
                    </a:cubicBezTo>
                    <a:cubicBezTo>
                      <a:pt x="572245" y="86591"/>
                      <a:pt x="582092" y="76631"/>
                      <a:pt x="591940" y="70406"/>
                    </a:cubicBezTo>
                    <a:cubicBezTo>
                      <a:pt x="604249" y="64181"/>
                      <a:pt x="617789" y="60446"/>
                      <a:pt x="631329" y="60446"/>
                    </a:cubicBezTo>
                    <a:close/>
                    <a:moveTo>
                      <a:pt x="266250" y="60446"/>
                    </a:moveTo>
                    <a:cubicBezTo>
                      <a:pt x="284863" y="60446"/>
                      <a:pt x="300994" y="65426"/>
                      <a:pt x="314643" y="75386"/>
                    </a:cubicBezTo>
                    <a:cubicBezTo>
                      <a:pt x="327052" y="85346"/>
                      <a:pt x="335738" y="99042"/>
                      <a:pt x="339460" y="116472"/>
                    </a:cubicBezTo>
                    <a:lnTo>
                      <a:pt x="298512" y="116472"/>
                    </a:lnTo>
                    <a:cubicBezTo>
                      <a:pt x="296031" y="110247"/>
                      <a:pt x="292308" y="104022"/>
                      <a:pt x="286104" y="100287"/>
                    </a:cubicBezTo>
                    <a:cubicBezTo>
                      <a:pt x="279900" y="95307"/>
                      <a:pt x="273695" y="92817"/>
                      <a:pt x="265009" y="92817"/>
                    </a:cubicBezTo>
                    <a:cubicBezTo>
                      <a:pt x="255083" y="92817"/>
                      <a:pt x="245156" y="97797"/>
                      <a:pt x="237711" y="105267"/>
                    </a:cubicBezTo>
                    <a:cubicBezTo>
                      <a:pt x="230266" y="113982"/>
                      <a:pt x="226543" y="125187"/>
                      <a:pt x="226543" y="138882"/>
                    </a:cubicBezTo>
                    <a:cubicBezTo>
                      <a:pt x="226543" y="153823"/>
                      <a:pt x="230266" y="165028"/>
                      <a:pt x="237711" y="172498"/>
                    </a:cubicBezTo>
                    <a:cubicBezTo>
                      <a:pt x="245156" y="181213"/>
                      <a:pt x="255083" y="184948"/>
                      <a:pt x="265009" y="184948"/>
                    </a:cubicBezTo>
                    <a:cubicBezTo>
                      <a:pt x="273695" y="184948"/>
                      <a:pt x="279900" y="183703"/>
                      <a:pt x="286104" y="178723"/>
                    </a:cubicBezTo>
                    <a:cubicBezTo>
                      <a:pt x="292308" y="174988"/>
                      <a:pt x="296031" y="168763"/>
                      <a:pt x="298512" y="162538"/>
                    </a:cubicBezTo>
                    <a:lnTo>
                      <a:pt x="339460" y="162538"/>
                    </a:lnTo>
                    <a:cubicBezTo>
                      <a:pt x="335738" y="178723"/>
                      <a:pt x="327052" y="192418"/>
                      <a:pt x="314643" y="203624"/>
                    </a:cubicBezTo>
                    <a:cubicBezTo>
                      <a:pt x="300994" y="213584"/>
                      <a:pt x="284863" y="218564"/>
                      <a:pt x="266250" y="218564"/>
                    </a:cubicBezTo>
                    <a:cubicBezTo>
                      <a:pt x="250119" y="218564"/>
                      <a:pt x="236470" y="216074"/>
                      <a:pt x="225302" y="208604"/>
                    </a:cubicBezTo>
                    <a:cubicBezTo>
                      <a:pt x="212894" y="202379"/>
                      <a:pt x="204208" y="192418"/>
                      <a:pt x="196763" y="181213"/>
                    </a:cubicBezTo>
                    <a:cubicBezTo>
                      <a:pt x="190559" y="168763"/>
                      <a:pt x="186836" y="155068"/>
                      <a:pt x="186836" y="138882"/>
                    </a:cubicBezTo>
                    <a:cubicBezTo>
                      <a:pt x="186836" y="123942"/>
                      <a:pt x="190559" y="110247"/>
                      <a:pt x="196763" y="99042"/>
                    </a:cubicBezTo>
                    <a:cubicBezTo>
                      <a:pt x="204208" y="86591"/>
                      <a:pt x="212894" y="76631"/>
                      <a:pt x="225302" y="70406"/>
                    </a:cubicBezTo>
                    <a:cubicBezTo>
                      <a:pt x="236470" y="64181"/>
                      <a:pt x="250119" y="60446"/>
                      <a:pt x="266250" y="60446"/>
                    </a:cubicBezTo>
                    <a:close/>
                    <a:moveTo>
                      <a:pt x="1485212" y="0"/>
                    </a:moveTo>
                    <a:cubicBezTo>
                      <a:pt x="1493867" y="0"/>
                      <a:pt x="1498812" y="2484"/>
                      <a:pt x="1503758" y="6209"/>
                    </a:cubicBezTo>
                    <a:cubicBezTo>
                      <a:pt x="1507467" y="11177"/>
                      <a:pt x="1509940" y="16144"/>
                      <a:pt x="1509940" y="22353"/>
                    </a:cubicBezTo>
                    <a:cubicBezTo>
                      <a:pt x="1509940" y="28563"/>
                      <a:pt x="1507467" y="33530"/>
                      <a:pt x="1503758" y="38497"/>
                    </a:cubicBezTo>
                    <a:cubicBezTo>
                      <a:pt x="1498812" y="42223"/>
                      <a:pt x="1493867" y="44707"/>
                      <a:pt x="1485212" y="44707"/>
                    </a:cubicBezTo>
                    <a:cubicBezTo>
                      <a:pt x="1479030" y="44707"/>
                      <a:pt x="1472848" y="42223"/>
                      <a:pt x="1469139" y="38497"/>
                    </a:cubicBezTo>
                    <a:cubicBezTo>
                      <a:pt x="1464194" y="33530"/>
                      <a:pt x="1461721" y="28563"/>
                      <a:pt x="1461721" y="22353"/>
                    </a:cubicBezTo>
                    <a:cubicBezTo>
                      <a:pt x="1461721" y="16144"/>
                      <a:pt x="1464194" y="11177"/>
                      <a:pt x="1469139" y="6209"/>
                    </a:cubicBezTo>
                    <a:cubicBezTo>
                      <a:pt x="1472848" y="2484"/>
                      <a:pt x="1479030" y="0"/>
                      <a:pt x="1485212" y="0"/>
                    </a:cubicBezTo>
                    <a:close/>
                    <a:moveTo>
                      <a:pt x="1280379" y="0"/>
                    </a:moveTo>
                    <a:lnTo>
                      <a:pt x="1318708" y="0"/>
                    </a:lnTo>
                    <a:lnTo>
                      <a:pt x="1318708" y="90655"/>
                    </a:lnTo>
                    <a:cubicBezTo>
                      <a:pt x="1323654" y="83204"/>
                      <a:pt x="1331073" y="75753"/>
                      <a:pt x="1339728" y="70786"/>
                    </a:cubicBezTo>
                    <a:cubicBezTo>
                      <a:pt x="1348383" y="67060"/>
                      <a:pt x="1358274" y="64576"/>
                      <a:pt x="1368166" y="64576"/>
                    </a:cubicBezTo>
                    <a:cubicBezTo>
                      <a:pt x="1387949" y="64576"/>
                      <a:pt x="1401549" y="70786"/>
                      <a:pt x="1412677" y="81962"/>
                    </a:cubicBezTo>
                    <a:cubicBezTo>
                      <a:pt x="1422569" y="94381"/>
                      <a:pt x="1427515" y="110525"/>
                      <a:pt x="1427515" y="134120"/>
                    </a:cubicBezTo>
                    <a:lnTo>
                      <a:pt x="1427515" y="218566"/>
                    </a:lnTo>
                    <a:lnTo>
                      <a:pt x="1389185" y="218566"/>
                    </a:lnTo>
                    <a:lnTo>
                      <a:pt x="1389185" y="137846"/>
                    </a:lnTo>
                    <a:cubicBezTo>
                      <a:pt x="1389185" y="124185"/>
                      <a:pt x="1385476" y="114250"/>
                      <a:pt x="1381767" y="108041"/>
                    </a:cubicBezTo>
                    <a:cubicBezTo>
                      <a:pt x="1376821" y="100590"/>
                      <a:pt x="1368166" y="96865"/>
                      <a:pt x="1355801" y="96865"/>
                    </a:cubicBezTo>
                    <a:cubicBezTo>
                      <a:pt x="1345910" y="96865"/>
                      <a:pt x="1337255" y="100590"/>
                      <a:pt x="1329836" y="108041"/>
                    </a:cubicBezTo>
                    <a:cubicBezTo>
                      <a:pt x="1322418" y="116734"/>
                      <a:pt x="1318708" y="127911"/>
                      <a:pt x="1318708" y="141571"/>
                    </a:cubicBezTo>
                    <a:lnTo>
                      <a:pt x="1318708" y="218566"/>
                    </a:lnTo>
                    <a:lnTo>
                      <a:pt x="1280379" y="218566"/>
                    </a:lnTo>
                    <a:close/>
                    <a:moveTo>
                      <a:pt x="741850" y="0"/>
                    </a:moveTo>
                    <a:lnTo>
                      <a:pt x="779152" y="0"/>
                    </a:lnTo>
                    <a:lnTo>
                      <a:pt x="779152" y="218566"/>
                    </a:lnTo>
                    <a:lnTo>
                      <a:pt x="741850" y="218566"/>
                    </a:lnTo>
                    <a:close/>
                    <a:moveTo>
                      <a:pt x="373672" y="0"/>
                    </a:moveTo>
                    <a:lnTo>
                      <a:pt x="412000" y="0"/>
                    </a:lnTo>
                    <a:lnTo>
                      <a:pt x="412000" y="90655"/>
                    </a:lnTo>
                    <a:cubicBezTo>
                      <a:pt x="418182" y="83204"/>
                      <a:pt x="424364" y="75753"/>
                      <a:pt x="433019" y="70786"/>
                    </a:cubicBezTo>
                    <a:cubicBezTo>
                      <a:pt x="440438" y="67060"/>
                      <a:pt x="451565" y="64576"/>
                      <a:pt x="462693" y="64576"/>
                    </a:cubicBezTo>
                    <a:cubicBezTo>
                      <a:pt x="481239" y="64576"/>
                      <a:pt x="496076" y="70786"/>
                      <a:pt x="504730" y="81962"/>
                    </a:cubicBezTo>
                    <a:cubicBezTo>
                      <a:pt x="515858" y="94381"/>
                      <a:pt x="520804" y="110525"/>
                      <a:pt x="520804" y="134120"/>
                    </a:cubicBezTo>
                    <a:lnTo>
                      <a:pt x="520804" y="218566"/>
                    </a:lnTo>
                    <a:lnTo>
                      <a:pt x="482475" y="218566"/>
                    </a:lnTo>
                    <a:lnTo>
                      <a:pt x="482475" y="137846"/>
                    </a:lnTo>
                    <a:cubicBezTo>
                      <a:pt x="482475" y="124185"/>
                      <a:pt x="480002" y="114250"/>
                      <a:pt x="473820" y="108041"/>
                    </a:cubicBezTo>
                    <a:cubicBezTo>
                      <a:pt x="468875" y="100590"/>
                      <a:pt x="461456" y="96865"/>
                      <a:pt x="450329" y="96865"/>
                    </a:cubicBezTo>
                    <a:cubicBezTo>
                      <a:pt x="439201" y="96865"/>
                      <a:pt x="430546" y="100590"/>
                      <a:pt x="423128" y="108041"/>
                    </a:cubicBezTo>
                    <a:cubicBezTo>
                      <a:pt x="415710" y="116734"/>
                      <a:pt x="412000" y="127911"/>
                      <a:pt x="412000" y="141571"/>
                    </a:cubicBezTo>
                    <a:lnTo>
                      <a:pt x="412000" y="218566"/>
                    </a:lnTo>
                    <a:lnTo>
                      <a:pt x="373672" y="218566"/>
                    </a:lnTo>
                    <a:close/>
                    <a:moveTo>
                      <a:pt x="78415" y="0"/>
                    </a:moveTo>
                    <a:cubicBezTo>
                      <a:pt x="92327" y="0"/>
                      <a:pt x="104975" y="2470"/>
                      <a:pt x="117622" y="7409"/>
                    </a:cubicBezTo>
                    <a:cubicBezTo>
                      <a:pt x="127740" y="12349"/>
                      <a:pt x="136593" y="19758"/>
                      <a:pt x="141652" y="28402"/>
                    </a:cubicBezTo>
                    <a:cubicBezTo>
                      <a:pt x="149241" y="37046"/>
                      <a:pt x="153035" y="48160"/>
                      <a:pt x="153035" y="60509"/>
                    </a:cubicBezTo>
                    <a:lnTo>
                      <a:pt x="111298" y="60509"/>
                    </a:lnTo>
                    <a:cubicBezTo>
                      <a:pt x="110034" y="53100"/>
                      <a:pt x="106239" y="46925"/>
                      <a:pt x="101180" y="40751"/>
                    </a:cubicBezTo>
                    <a:cubicBezTo>
                      <a:pt x="96121" y="35811"/>
                      <a:pt x="88533" y="32107"/>
                      <a:pt x="77150" y="32107"/>
                    </a:cubicBezTo>
                    <a:cubicBezTo>
                      <a:pt x="68297" y="32107"/>
                      <a:pt x="61973" y="34577"/>
                      <a:pt x="55649" y="39516"/>
                    </a:cubicBezTo>
                    <a:cubicBezTo>
                      <a:pt x="50590" y="43221"/>
                      <a:pt x="46796" y="49395"/>
                      <a:pt x="46796" y="58039"/>
                    </a:cubicBezTo>
                    <a:cubicBezTo>
                      <a:pt x="46796" y="65448"/>
                      <a:pt x="49325" y="70388"/>
                      <a:pt x="54384" y="74093"/>
                    </a:cubicBezTo>
                    <a:cubicBezTo>
                      <a:pt x="58179" y="77797"/>
                      <a:pt x="64502" y="81502"/>
                      <a:pt x="73356" y="85206"/>
                    </a:cubicBezTo>
                    <a:cubicBezTo>
                      <a:pt x="80944" y="87676"/>
                      <a:pt x="88533" y="90146"/>
                      <a:pt x="99916" y="93851"/>
                    </a:cubicBezTo>
                    <a:cubicBezTo>
                      <a:pt x="110034" y="97555"/>
                      <a:pt x="120152" y="101260"/>
                      <a:pt x="129005" y="106199"/>
                    </a:cubicBezTo>
                    <a:cubicBezTo>
                      <a:pt x="137858" y="111139"/>
                      <a:pt x="144182" y="117313"/>
                      <a:pt x="150506" y="125957"/>
                    </a:cubicBezTo>
                    <a:cubicBezTo>
                      <a:pt x="155565" y="133367"/>
                      <a:pt x="158094" y="144481"/>
                      <a:pt x="158094" y="156829"/>
                    </a:cubicBezTo>
                    <a:cubicBezTo>
                      <a:pt x="158094" y="166708"/>
                      <a:pt x="155565" y="177822"/>
                      <a:pt x="149241" y="186466"/>
                    </a:cubicBezTo>
                    <a:cubicBezTo>
                      <a:pt x="144182" y="196345"/>
                      <a:pt x="135329" y="203755"/>
                      <a:pt x="123946" y="209929"/>
                    </a:cubicBezTo>
                    <a:cubicBezTo>
                      <a:pt x="112563" y="216103"/>
                      <a:pt x="98651" y="218573"/>
                      <a:pt x="82209" y="218573"/>
                    </a:cubicBezTo>
                    <a:cubicBezTo>
                      <a:pt x="67032" y="218573"/>
                      <a:pt x="51855" y="216103"/>
                      <a:pt x="40472" y="211164"/>
                    </a:cubicBezTo>
                    <a:cubicBezTo>
                      <a:pt x="27825" y="204989"/>
                      <a:pt x="17707" y="197580"/>
                      <a:pt x="11383" y="187701"/>
                    </a:cubicBezTo>
                    <a:cubicBezTo>
                      <a:pt x="3794" y="177822"/>
                      <a:pt x="1265" y="165473"/>
                      <a:pt x="0" y="151890"/>
                    </a:cubicBezTo>
                    <a:lnTo>
                      <a:pt x="41737" y="151890"/>
                    </a:lnTo>
                    <a:cubicBezTo>
                      <a:pt x="43002" y="161769"/>
                      <a:pt x="46796" y="169178"/>
                      <a:pt x="53120" y="176587"/>
                    </a:cubicBezTo>
                    <a:cubicBezTo>
                      <a:pt x="60708" y="182762"/>
                      <a:pt x="69561" y="186466"/>
                      <a:pt x="82209" y="186466"/>
                    </a:cubicBezTo>
                    <a:cubicBezTo>
                      <a:pt x="92327" y="186466"/>
                      <a:pt x="99916" y="183997"/>
                      <a:pt x="106239" y="179057"/>
                    </a:cubicBezTo>
                    <a:cubicBezTo>
                      <a:pt x="112563" y="174118"/>
                      <a:pt x="116357" y="166708"/>
                      <a:pt x="116357" y="159299"/>
                    </a:cubicBezTo>
                    <a:cubicBezTo>
                      <a:pt x="116357" y="150655"/>
                      <a:pt x="113828" y="144481"/>
                      <a:pt x="108769" y="138306"/>
                    </a:cubicBezTo>
                    <a:cubicBezTo>
                      <a:pt x="102445" y="134602"/>
                      <a:pt x="94857" y="130897"/>
                      <a:pt x="86003" y="127192"/>
                    </a:cubicBezTo>
                    <a:cubicBezTo>
                      <a:pt x="77150" y="124723"/>
                      <a:pt x="67032" y="121018"/>
                      <a:pt x="56914" y="117313"/>
                    </a:cubicBezTo>
                    <a:cubicBezTo>
                      <a:pt x="40472" y="111139"/>
                      <a:pt x="26560" y="104964"/>
                      <a:pt x="18971" y="95085"/>
                    </a:cubicBezTo>
                    <a:cubicBezTo>
                      <a:pt x="10118" y="86441"/>
                      <a:pt x="5059" y="75327"/>
                      <a:pt x="5059" y="60509"/>
                    </a:cubicBezTo>
                    <a:cubicBezTo>
                      <a:pt x="5059" y="48160"/>
                      <a:pt x="8853" y="37046"/>
                      <a:pt x="15177" y="28402"/>
                    </a:cubicBezTo>
                    <a:cubicBezTo>
                      <a:pt x="21501" y="19758"/>
                      <a:pt x="29089" y="11114"/>
                      <a:pt x="40472" y="7409"/>
                    </a:cubicBezTo>
                    <a:cubicBezTo>
                      <a:pt x="51855" y="2470"/>
                      <a:pt x="64502" y="0"/>
                      <a:pt x="784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37" name="Freeform 503">
                <a:extLst>
                  <a:ext uri="{FF2B5EF4-FFF2-40B4-BE49-F238E27FC236}">
                    <a16:creationId xmlns:a16="http://schemas.microsoft.com/office/drawing/2014/main" id="{4A271F7C-FD70-DB4F-A6E8-02E8A1915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83919" y="12556852"/>
                <a:ext cx="4141674" cy="483379"/>
              </a:xfrm>
              <a:custGeom>
                <a:avLst/>
                <a:gdLst>
                  <a:gd name="T0" fmla="*/ 3326 w 3327"/>
                  <a:gd name="T1" fmla="*/ 388 h 389"/>
                  <a:gd name="T2" fmla="*/ 0 w 3327"/>
                  <a:gd name="T3" fmla="*/ 388 h 389"/>
                  <a:gd name="T4" fmla="*/ 0 w 3327"/>
                  <a:gd name="T5" fmla="*/ 0 h 389"/>
                  <a:gd name="T6" fmla="*/ 3326 w 3327"/>
                  <a:gd name="T7" fmla="*/ 0 h 389"/>
                  <a:gd name="T8" fmla="*/ 3326 w 3327"/>
                  <a:gd name="T9" fmla="*/ 38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27" h="389">
                    <a:moveTo>
                      <a:pt x="3326" y="388"/>
                    </a:moveTo>
                    <a:lnTo>
                      <a:pt x="0" y="388"/>
                    </a:lnTo>
                    <a:lnTo>
                      <a:pt x="0" y="0"/>
                    </a:lnTo>
                    <a:lnTo>
                      <a:pt x="3326" y="0"/>
                    </a:lnTo>
                    <a:lnTo>
                      <a:pt x="3326" y="388"/>
                    </a:lnTo>
                  </a:path>
                </a:pathLst>
              </a:custGeom>
              <a:solidFill>
                <a:srgbClr val="FFFFFF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504">
                <a:extLst>
                  <a:ext uri="{FF2B5EF4-FFF2-40B4-BE49-F238E27FC236}">
                    <a16:creationId xmlns:a16="http://schemas.microsoft.com/office/drawing/2014/main" id="{E1314D64-6E0B-BB4A-A9AD-632A3B3F6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66454" y="13023754"/>
                <a:ext cx="7118845" cy="32958"/>
              </a:xfrm>
              <a:custGeom>
                <a:avLst/>
                <a:gdLst>
                  <a:gd name="T0" fmla="*/ 5701 w 5715"/>
                  <a:gd name="T1" fmla="*/ 26 h 27"/>
                  <a:gd name="T2" fmla="*/ 13 w 5715"/>
                  <a:gd name="T3" fmla="*/ 26 h 27"/>
                  <a:gd name="T4" fmla="*/ 13 w 5715"/>
                  <a:gd name="T5" fmla="*/ 26 h 27"/>
                  <a:gd name="T6" fmla="*/ 0 w 5715"/>
                  <a:gd name="T7" fmla="*/ 13 h 27"/>
                  <a:gd name="T8" fmla="*/ 0 w 5715"/>
                  <a:gd name="T9" fmla="*/ 13 h 27"/>
                  <a:gd name="T10" fmla="*/ 13 w 5715"/>
                  <a:gd name="T11" fmla="*/ 0 h 27"/>
                  <a:gd name="T12" fmla="*/ 5701 w 5715"/>
                  <a:gd name="T13" fmla="*/ 0 h 27"/>
                  <a:gd name="T14" fmla="*/ 5701 w 5715"/>
                  <a:gd name="T15" fmla="*/ 0 h 27"/>
                  <a:gd name="T16" fmla="*/ 5714 w 5715"/>
                  <a:gd name="T17" fmla="*/ 13 h 27"/>
                  <a:gd name="T18" fmla="*/ 5714 w 5715"/>
                  <a:gd name="T19" fmla="*/ 13 h 27"/>
                  <a:gd name="T20" fmla="*/ 5701 w 5715"/>
                  <a:gd name="T21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715" h="27">
                    <a:moveTo>
                      <a:pt x="5701" y="26"/>
                    </a:moveTo>
                    <a:lnTo>
                      <a:pt x="13" y="26"/>
                    </a:lnTo>
                    <a:lnTo>
                      <a:pt x="13" y="26"/>
                    </a:lnTo>
                    <a:cubicBezTo>
                      <a:pt x="6" y="26"/>
                      <a:pt x="0" y="20"/>
                      <a:pt x="0" y="13"/>
                    </a:cubicBezTo>
                    <a:lnTo>
                      <a:pt x="0" y="13"/>
                    </a:lnTo>
                    <a:cubicBezTo>
                      <a:pt x="0" y="6"/>
                      <a:pt x="6" y="0"/>
                      <a:pt x="13" y="0"/>
                    </a:cubicBezTo>
                    <a:lnTo>
                      <a:pt x="5701" y="0"/>
                    </a:lnTo>
                    <a:lnTo>
                      <a:pt x="5701" y="0"/>
                    </a:lnTo>
                    <a:cubicBezTo>
                      <a:pt x="5708" y="0"/>
                      <a:pt x="5714" y="6"/>
                      <a:pt x="5714" y="13"/>
                    </a:cubicBezTo>
                    <a:lnTo>
                      <a:pt x="5714" y="13"/>
                    </a:lnTo>
                    <a:cubicBezTo>
                      <a:pt x="5714" y="20"/>
                      <a:pt x="5708" y="26"/>
                      <a:pt x="5701" y="2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216" name="Freeform 793">
            <a:extLst>
              <a:ext uri="{FF2B5EF4-FFF2-40B4-BE49-F238E27FC236}">
                <a16:creationId xmlns:a16="http://schemas.microsoft.com/office/drawing/2014/main" id="{6EE68EE1-8172-A244-AB66-9FDB60E871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216" y="6651949"/>
            <a:ext cx="54929" cy="1933513"/>
          </a:xfrm>
          <a:custGeom>
            <a:avLst/>
            <a:gdLst>
              <a:gd name="T0" fmla="*/ 42 w 43"/>
              <a:gd name="T1" fmla="*/ 0 h 1553"/>
              <a:gd name="T2" fmla="*/ 0 w 43"/>
              <a:gd name="T3" fmla="*/ 0 h 1553"/>
              <a:gd name="T4" fmla="*/ 0 w 43"/>
              <a:gd name="T5" fmla="*/ 1552 h 1553"/>
              <a:gd name="T6" fmla="*/ 42 w 43"/>
              <a:gd name="T7" fmla="*/ 1552 h 1553"/>
              <a:gd name="T8" fmla="*/ 42 w 43"/>
              <a:gd name="T9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553">
                <a:moveTo>
                  <a:pt x="42" y="0"/>
                </a:moveTo>
                <a:lnTo>
                  <a:pt x="0" y="0"/>
                </a:lnTo>
                <a:lnTo>
                  <a:pt x="0" y="1552"/>
                </a:lnTo>
                <a:lnTo>
                  <a:pt x="42" y="1552"/>
                </a:lnTo>
                <a:lnTo>
                  <a:pt x="42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217" name="Freeform 794">
            <a:extLst>
              <a:ext uri="{FF2B5EF4-FFF2-40B4-BE49-F238E27FC236}">
                <a16:creationId xmlns:a16="http://schemas.microsoft.com/office/drawing/2014/main" id="{DF29FBF4-3B9F-A149-9979-9E1D3D404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27847" y="3685764"/>
            <a:ext cx="54929" cy="1933513"/>
          </a:xfrm>
          <a:custGeom>
            <a:avLst/>
            <a:gdLst>
              <a:gd name="T0" fmla="*/ 42 w 43"/>
              <a:gd name="T1" fmla="*/ 0 h 1554"/>
              <a:gd name="T2" fmla="*/ 0 w 43"/>
              <a:gd name="T3" fmla="*/ 0 h 1554"/>
              <a:gd name="T4" fmla="*/ 0 w 43"/>
              <a:gd name="T5" fmla="*/ 1553 h 1554"/>
              <a:gd name="T6" fmla="*/ 42 w 43"/>
              <a:gd name="T7" fmla="*/ 1553 h 1554"/>
              <a:gd name="T8" fmla="*/ 42 w 43"/>
              <a:gd name="T9" fmla="*/ 0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554">
                <a:moveTo>
                  <a:pt x="42" y="0"/>
                </a:moveTo>
                <a:lnTo>
                  <a:pt x="0" y="0"/>
                </a:lnTo>
                <a:lnTo>
                  <a:pt x="0" y="1553"/>
                </a:lnTo>
                <a:lnTo>
                  <a:pt x="42" y="1553"/>
                </a:lnTo>
                <a:lnTo>
                  <a:pt x="42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218" name="Freeform 795">
            <a:extLst>
              <a:ext uri="{FF2B5EF4-FFF2-40B4-BE49-F238E27FC236}">
                <a16:creationId xmlns:a16="http://schemas.microsoft.com/office/drawing/2014/main" id="{0ED580C1-421D-BE42-B7C4-A47F3E4D03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00366" y="3685764"/>
            <a:ext cx="54929" cy="1933513"/>
          </a:xfrm>
          <a:custGeom>
            <a:avLst/>
            <a:gdLst>
              <a:gd name="T0" fmla="*/ 42 w 43"/>
              <a:gd name="T1" fmla="*/ 0 h 1554"/>
              <a:gd name="T2" fmla="*/ 0 w 43"/>
              <a:gd name="T3" fmla="*/ 0 h 1554"/>
              <a:gd name="T4" fmla="*/ 0 w 43"/>
              <a:gd name="T5" fmla="*/ 1553 h 1554"/>
              <a:gd name="T6" fmla="*/ 42 w 43"/>
              <a:gd name="T7" fmla="*/ 1553 h 1554"/>
              <a:gd name="T8" fmla="*/ 42 w 43"/>
              <a:gd name="T9" fmla="*/ 0 h 15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554">
                <a:moveTo>
                  <a:pt x="42" y="0"/>
                </a:moveTo>
                <a:lnTo>
                  <a:pt x="0" y="0"/>
                </a:lnTo>
                <a:lnTo>
                  <a:pt x="0" y="1553"/>
                </a:lnTo>
                <a:lnTo>
                  <a:pt x="42" y="1553"/>
                </a:lnTo>
                <a:lnTo>
                  <a:pt x="42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219" name="Freeform 796">
            <a:extLst>
              <a:ext uri="{FF2B5EF4-FFF2-40B4-BE49-F238E27FC236}">
                <a16:creationId xmlns:a16="http://schemas.microsoft.com/office/drawing/2014/main" id="{27F1F7D2-9C39-3045-A717-867F156AA7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59503" y="6651948"/>
            <a:ext cx="54929" cy="1938528"/>
          </a:xfrm>
          <a:custGeom>
            <a:avLst/>
            <a:gdLst>
              <a:gd name="T0" fmla="*/ 42 w 43"/>
              <a:gd name="T1" fmla="*/ 0 h 1553"/>
              <a:gd name="T2" fmla="*/ 0 w 43"/>
              <a:gd name="T3" fmla="*/ 0 h 1553"/>
              <a:gd name="T4" fmla="*/ 0 w 43"/>
              <a:gd name="T5" fmla="*/ 1552 h 1553"/>
              <a:gd name="T6" fmla="*/ 42 w 43"/>
              <a:gd name="T7" fmla="*/ 1552 h 1553"/>
              <a:gd name="T8" fmla="*/ 42 w 43"/>
              <a:gd name="T9" fmla="*/ 0 h 1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3" h="1553">
                <a:moveTo>
                  <a:pt x="42" y="0"/>
                </a:moveTo>
                <a:lnTo>
                  <a:pt x="0" y="0"/>
                </a:lnTo>
                <a:lnTo>
                  <a:pt x="0" y="1552"/>
                </a:lnTo>
                <a:lnTo>
                  <a:pt x="42" y="1552"/>
                </a:lnTo>
                <a:lnTo>
                  <a:pt x="42" y="0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A1750-2E4F-694C-B050-F239C1528EF5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79E9D0-6BDA-FD44-8F9A-D3C043EC1D97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4A44DD-870B-8D45-A6A2-E659D5E12753}"/>
              </a:ext>
            </a:extLst>
          </p:cNvPr>
          <p:cNvSpPr txBox="1"/>
          <p:nvPr/>
        </p:nvSpPr>
        <p:spPr>
          <a:xfrm>
            <a:off x="5771721" y="3549160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Innovation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72A2A6-39DA-3441-91DC-C9DDFF430521}"/>
              </a:ext>
            </a:extLst>
          </p:cNvPr>
          <p:cNvSpPr txBox="1"/>
          <p:nvPr/>
        </p:nvSpPr>
        <p:spPr>
          <a:xfrm>
            <a:off x="5771723" y="4234657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1441DF-D143-6947-867E-A9B95C72AA4A}"/>
              </a:ext>
            </a:extLst>
          </p:cNvPr>
          <p:cNvSpPr txBox="1"/>
          <p:nvPr/>
        </p:nvSpPr>
        <p:spPr>
          <a:xfrm>
            <a:off x="14316421" y="3549160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FCF4FC-0EAC-B447-9846-287D2EB9A27B}"/>
              </a:ext>
            </a:extLst>
          </p:cNvPr>
          <p:cNvSpPr txBox="1"/>
          <p:nvPr/>
        </p:nvSpPr>
        <p:spPr>
          <a:xfrm>
            <a:off x="14316423" y="4234657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000E89-693C-E346-9C7D-E118EB29397F}"/>
              </a:ext>
            </a:extLst>
          </p:cNvPr>
          <p:cNvSpPr txBox="1"/>
          <p:nvPr/>
        </p:nvSpPr>
        <p:spPr>
          <a:xfrm>
            <a:off x="1210479" y="6509956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05E0028-864A-FC4C-B4A4-0170456ABAC7}"/>
              </a:ext>
            </a:extLst>
          </p:cNvPr>
          <p:cNvSpPr txBox="1"/>
          <p:nvPr/>
        </p:nvSpPr>
        <p:spPr>
          <a:xfrm>
            <a:off x="1210481" y="7195453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4CEF7E-A740-2046-A014-C2B8FAFDFA7B}"/>
              </a:ext>
            </a:extLst>
          </p:cNvPr>
          <p:cNvSpPr txBox="1"/>
          <p:nvPr/>
        </p:nvSpPr>
        <p:spPr>
          <a:xfrm>
            <a:off x="18877663" y="6509956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93FDE3-F6D5-594D-BE1C-B0E12EB6E9FB}"/>
              </a:ext>
            </a:extLst>
          </p:cNvPr>
          <p:cNvSpPr txBox="1"/>
          <p:nvPr/>
        </p:nvSpPr>
        <p:spPr>
          <a:xfrm>
            <a:off x="18877665" y="7195453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</p:spTree>
    <p:extLst>
      <p:ext uri="{BB962C8B-B14F-4D97-AF65-F5344CB8AC3E}">
        <p14:creationId xmlns:p14="http://schemas.microsoft.com/office/powerpoint/2010/main" val="4077553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ADCB575-AD38-194A-8692-DFEFC2E48B03}"/>
              </a:ext>
            </a:extLst>
          </p:cNvPr>
          <p:cNvGrpSpPr/>
          <p:nvPr/>
        </p:nvGrpSpPr>
        <p:grpSpPr>
          <a:xfrm>
            <a:off x="1504847" y="1601159"/>
            <a:ext cx="10547311" cy="10178614"/>
            <a:chOff x="1504847" y="1601159"/>
            <a:chExt cx="10547311" cy="10178614"/>
          </a:xfrm>
        </p:grpSpPr>
        <p:sp>
          <p:nvSpPr>
            <p:cNvPr id="13" name="Freeform 106">
              <a:extLst>
                <a:ext uri="{FF2B5EF4-FFF2-40B4-BE49-F238E27FC236}">
                  <a16:creationId xmlns:a16="http://schemas.microsoft.com/office/drawing/2014/main" id="{875F1EC6-F723-BC4F-9576-3F098EED5E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847" y="11680897"/>
              <a:ext cx="9903961" cy="32959"/>
            </a:xfrm>
            <a:custGeom>
              <a:avLst/>
              <a:gdLst>
                <a:gd name="T0" fmla="*/ 7938 w 7951"/>
                <a:gd name="T1" fmla="*/ 24 h 25"/>
                <a:gd name="T2" fmla="*/ 12 w 7951"/>
                <a:gd name="T3" fmla="*/ 24 h 25"/>
                <a:gd name="T4" fmla="*/ 12 w 7951"/>
                <a:gd name="T5" fmla="*/ 24 h 25"/>
                <a:gd name="T6" fmla="*/ 0 w 7951"/>
                <a:gd name="T7" fmla="*/ 12 h 25"/>
                <a:gd name="T8" fmla="*/ 0 w 7951"/>
                <a:gd name="T9" fmla="*/ 12 h 25"/>
                <a:gd name="T10" fmla="*/ 12 w 7951"/>
                <a:gd name="T11" fmla="*/ 0 h 25"/>
                <a:gd name="T12" fmla="*/ 7938 w 7951"/>
                <a:gd name="T13" fmla="*/ 0 h 25"/>
                <a:gd name="T14" fmla="*/ 7938 w 7951"/>
                <a:gd name="T15" fmla="*/ 0 h 25"/>
                <a:gd name="T16" fmla="*/ 7950 w 7951"/>
                <a:gd name="T17" fmla="*/ 12 h 25"/>
                <a:gd name="T18" fmla="*/ 7950 w 7951"/>
                <a:gd name="T19" fmla="*/ 12 h 25"/>
                <a:gd name="T20" fmla="*/ 7938 w 7951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51" h="25">
                  <a:moveTo>
                    <a:pt x="7938" y="24"/>
                  </a:moveTo>
                  <a:lnTo>
                    <a:pt x="12" y="24"/>
                  </a:lnTo>
                  <a:lnTo>
                    <a:pt x="12" y="24"/>
                  </a:lnTo>
                  <a:cubicBezTo>
                    <a:pt x="6" y="24"/>
                    <a:pt x="0" y="18"/>
                    <a:pt x="0" y="12"/>
                  </a:cubicBezTo>
                  <a:lnTo>
                    <a:pt x="0" y="12"/>
                  </a:lnTo>
                  <a:cubicBezTo>
                    <a:pt x="0" y="5"/>
                    <a:pt x="6" y="0"/>
                    <a:pt x="12" y="0"/>
                  </a:cubicBezTo>
                  <a:lnTo>
                    <a:pt x="7938" y="0"/>
                  </a:lnTo>
                  <a:lnTo>
                    <a:pt x="7938" y="0"/>
                  </a:lnTo>
                  <a:cubicBezTo>
                    <a:pt x="7945" y="0"/>
                    <a:pt x="7950" y="5"/>
                    <a:pt x="7950" y="12"/>
                  </a:cubicBezTo>
                  <a:lnTo>
                    <a:pt x="7950" y="12"/>
                  </a:lnTo>
                  <a:cubicBezTo>
                    <a:pt x="7950" y="18"/>
                    <a:pt x="7945" y="24"/>
                    <a:pt x="7938" y="2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37" name="Freeform 136">
              <a:extLst>
                <a:ext uri="{FF2B5EF4-FFF2-40B4-BE49-F238E27FC236}">
                  <a16:creationId xmlns:a16="http://schemas.microsoft.com/office/drawing/2014/main" id="{F369A61F-84FF-464E-9784-2B9208955A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32324" y="3149364"/>
              <a:ext cx="9919834" cy="7783283"/>
            </a:xfrm>
            <a:custGeom>
              <a:avLst/>
              <a:gdLst>
                <a:gd name="connsiteX0" fmla="*/ 3596487 w 9919834"/>
                <a:gd name="connsiteY0" fmla="*/ 344 h 7783283"/>
                <a:gd name="connsiteX1" fmla="*/ 5121846 w 9919834"/>
                <a:gd name="connsiteY1" fmla="*/ 400645 h 7783283"/>
                <a:gd name="connsiteX2" fmla="*/ 8750696 w 9919834"/>
                <a:gd name="connsiteY2" fmla="*/ 273576 h 7783283"/>
                <a:gd name="connsiteX3" fmla="*/ 9136876 w 9919834"/>
                <a:gd name="connsiteY3" fmla="*/ 2831143 h 7783283"/>
                <a:gd name="connsiteX4" fmla="*/ 9185460 w 9919834"/>
                <a:gd name="connsiteY4" fmla="*/ 6534819 h 7783283"/>
                <a:gd name="connsiteX5" fmla="*/ 3666817 w 9919834"/>
                <a:gd name="connsiteY5" fmla="*/ 7606182 h 7783283"/>
                <a:gd name="connsiteX6" fmla="*/ 1840 w 9919834"/>
                <a:gd name="connsiteY6" fmla="*/ 5900722 h 7783283"/>
                <a:gd name="connsiteX7" fmla="*/ 1276236 w 9919834"/>
                <a:gd name="connsiteY7" fmla="*/ 2770100 h 7783283"/>
                <a:gd name="connsiteX8" fmla="*/ 2498310 w 9919834"/>
                <a:gd name="connsiteY8" fmla="*/ 232466 h 7783283"/>
                <a:gd name="connsiteX9" fmla="*/ 3596487 w 9919834"/>
                <a:gd name="connsiteY9" fmla="*/ 344 h 7783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19834" h="7783283">
                  <a:moveTo>
                    <a:pt x="3596487" y="344"/>
                  </a:moveTo>
                  <a:cubicBezTo>
                    <a:pt x="4011304" y="6767"/>
                    <a:pt x="4528560" y="104463"/>
                    <a:pt x="5121846" y="400645"/>
                  </a:cubicBezTo>
                  <a:cubicBezTo>
                    <a:pt x="6703940" y="1191709"/>
                    <a:pt x="7660670" y="-168672"/>
                    <a:pt x="8750696" y="273576"/>
                  </a:cubicBezTo>
                  <a:cubicBezTo>
                    <a:pt x="9841967" y="715825"/>
                    <a:pt x="9379796" y="1746077"/>
                    <a:pt x="9136876" y="2831143"/>
                  </a:cubicBezTo>
                  <a:cubicBezTo>
                    <a:pt x="8893957" y="3916209"/>
                    <a:pt x="10978085" y="5077267"/>
                    <a:pt x="9185460" y="6534819"/>
                  </a:cubicBezTo>
                  <a:cubicBezTo>
                    <a:pt x="7391590" y="7993616"/>
                    <a:pt x="5804513" y="7150230"/>
                    <a:pt x="3666817" y="7606182"/>
                  </a:cubicBezTo>
                  <a:cubicBezTo>
                    <a:pt x="1527876" y="8063379"/>
                    <a:pt x="-61693" y="7683419"/>
                    <a:pt x="1840" y="5900722"/>
                  </a:cubicBezTo>
                  <a:cubicBezTo>
                    <a:pt x="65373" y="4119270"/>
                    <a:pt x="1590163" y="4654951"/>
                    <a:pt x="1276236" y="2770100"/>
                  </a:cubicBezTo>
                  <a:cubicBezTo>
                    <a:pt x="961063" y="885249"/>
                    <a:pt x="2498310" y="232466"/>
                    <a:pt x="2498310" y="232466"/>
                  </a:cubicBezTo>
                  <a:cubicBezTo>
                    <a:pt x="2498310" y="232466"/>
                    <a:pt x="2905123" y="-10362"/>
                    <a:pt x="3596487" y="344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05E92F5A-4A40-3140-BF91-E88F11556B63}"/>
                </a:ext>
              </a:extLst>
            </p:cNvPr>
            <p:cNvGrpSpPr/>
            <p:nvPr/>
          </p:nvGrpSpPr>
          <p:grpSpPr>
            <a:xfrm>
              <a:off x="2482610" y="8494931"/>
              <a:ext cx="1955525" cy="3284842"/>
              <a:chOff x="2482610" y="8494931"/>
              <a:chExt cx="1955525" cy="3284842"/>
            </a:xfrm>
          </p:grpSpPr>
          <p:sp>
            <p:nvSpPr>
              <p:cNvPr id="108" name="Freeform 4">
                <a:extLst>
                  <a:ext uri="{FF2B5EF4-FFF2-40B4-BE49-F238E27FC236}">
                    <a16:creationId xmlns:a16="http://schemas.microsoft.com/office/drawing/2014/main" id="{AB31F8E2-C8F7-344A-9F1B-A9C96A446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18543" y="11428216"/>
                <a:ext cx="571276" cy="351554"/>
              </a:xfrm>
              <a:custGeom>
                <a:avLst/>
                <a:gdLst>
                  <a:gd name="T0" fmla="*/ 457 w 458"/>
                  <a:gd name="T1" fmla="*/ 135 h 281"/>
                  <a:gd name="T2" fmla="*/ 457 w 458"/>
                  <a:gd name="T3" fmla="*/ 135 h 281"/>
                  <a:gd name="T4" fmla="*/ 34 w 458"/>
                  <a:gd name="T5" fmla="*/ 280 h 281"/>
                  <a:gd name="T6" fmla="*/ 34 w 458"/>
                  <a:gd name="T7" fmla="*/ 280 h 281"/>
                  <a:gd name="T8" fmla="*/ 15 w 458"/>
                  <a:gd name="T9" fmla="*/ 134 h 281"/>
                  <a:gd name="T10" fmla="*/ 15 w 458"/>
                  <a:gd name="T11" fmla="*/ 134 h 281"/>
                  <a:gd name="T12" fmla="*/ 0 w 458"/>
                  <a:gd name="T13" fmla="*/ 52 h 281"/>
                  <a:gd name="T14" fmla="*/ 0 w 458"/>
                  <a:gd name="T15" fmla="*/ 52 h 281"/>
                  <a:gd name="T16" fmla="*/ 186 w 458"/>
                  <a:gd name="T17" fmla="*/ 0 h 281"/>
                  <a:gd name="T18" fmla="*/ 186 w 458"/>
                  <a:gd name="T19" fmla="*/ 0 h 281"/>
                  <a:gd name="T20" fmla="*/ 377 w 458"/>
                  <a:gd name="T21" fmla="*/ 52 h 281"/>
                  <a:gd name="T22" fmla="*/ 377 w 458"/>
                  <a:gd name="T23" fmla="*/ 52 h 281"/>
                  <a:gd name="T24" fmla="*/ 457 w 458"/>
                  <a:gd name="T25" fmla="*/ 135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58" h="281">
                    <a:moveTo>
                      <a:pt x="457" y="135"/>
                    </a:moveTo>
                    <a:lnTo>
                      <a:pt x="457" y="135"/>
                    </a:lnTo>
                    <a:cubicBezTo>
                      <a:pt x="264" y="265"/>
                      <a:pt x="34" y="280"/>
                      <a:pt x="34" y="280"/>
                    </a:cubicBezTo>
                    <a:lnTo>
                      <a:pt x="34" y="280"/>
                    </a:lnTo>
                    <a:cubicBezTo>
                      <a:pt x="21" y="250"/>
                      <a:pt x="11" y="188"/>
                      <a:pt x="15" y="134"/>
                    </a:cubicBezTo>
                    <a:lnTo>
                      <a:pt x="15" y="134"/>
                    </a:lnTo>
                    <a:cubicBezTo>
                      <a:pt x="19" y="80"/>
                      <a:pt x="0" y="52"/>
                      <a:pt x="0" y="52"/>
                    </a:cubicBezTo>
                    <a:lnTo>
                      <a:pt x="0" y="52"/>
                    </a:lnTo>
                    <a:cubicBezTo>
                      <a:pt x="98" y="14"/>
                      <a:pt x="186" y="0"/>
                      <a:pt x="186" y="0"/>
                    </a:cubicBezTo>
                    <a:lnTo>
                      <a:pt x="186" y="0"/>
                    </a:lnTo>
                    <a:cubicBezTo>
                      <a:pt x="198" y="118"/>
                      <a:pt x="334" y="37"/>
                      <a:pt x="377" y="52"/>
                    </a:cubicBezTo>
                    <a:lnTo>
                      <a:pt x="377" y="52"/>
                    </a:lnTo>
                    <a:cubicBezTo>
                      <a:pt x="420" y="67"/>
                      <a:pt x="457" y="135"/>
                      <a:pt x="457" y="13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5">
                <a:extLst>
                  <a:ext uri="{FF2B5EF4-FFF2-40B4-BE49-F238E27FC236}">
                    <a16:creationId xmlns:a16="http://schemas.microsoft.com/office/drawing/2014/main" id="{20FA7A5B-E98C-C547-8C9D-FE3904B01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62489" y="11598504"/>
                <a:ext cx="527332" cy="181269"/>
              </a:xfrm>
              <a:custGeom>
                <a:avLst/>
                <a:gdLst>
                  <a:gd name="T0" fmla="*/ 423 w 424"/>
                  <a:gd name="T1" fmla="*/ 0 h 146"/>
                  <a:gd name="T2" fmla="*/ 423 w 424"/>
                  <a:gd name="T3" fmla="*/ 0 h 146"/>
                  <a:gd name="T4" fmla="*/ 0 w 424"/>
                  <a:gd name="T5" fmla="*/ 145 h 146"/>
                  <a:gd name="T6" fmla="*/ 0 w 424"/>
                  <a:gd name="T7" fmla="*/ 145 h 146"/>
                  <a:gd name="T8" fmla="*/ 423 w 424"/>
                  <a:gd name="T9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4" h="146">
                    <a:moveTo>
                      <a:pt x="423" y="0"/>
                    </a:moveTo>
                    <a:lnTo>
                      <a:pt x="423" y="0"/>
                    </a:lnTo>
                    <a:cubicBezTo>
                      <a:pt x="230" y="130"/>
                      <a:pt x="0" y="145"/>
                      <a:pt x="0" y="145"/>
                    </a:cubicBezTo>
                    <a:lnTo>
                      <a:pt x="0" y="145"/>
                    </a:lnTo>
                    <a:cubicBezTo>
                      <a:pt x="0" y="145"/>
                      <a:pt x="253" y="16"/>
                      <a:pt x="423" y="0"/>
                    </a:cubicBez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6">
                <a:extLst>
                  <a:ext uri="{FF2B5EF4-FFF2-40B4-BE49-F238E27FC236}">
                    <a16:creationId xmlns:a16="http://schemas.microsoft.com/office/drawing/2014/main" id="{256D73C2-8F48-8547-B2D8-82809755B3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82610" y="11323852"/>
                <a:ext cx="477893" cy="406485"/>
              </a:xfrm>
              <a:custGeom>
                <a:avLst/>
                <a:gdLst>
                  <a:gd name="T0" fmla="*/ 87 w 385"/>
                  <a:gd name="T1" fmla="*/ 0 h 327"/>
                  <a:gd name="T2" fmla="*/ 87 w 385"/>
                  <a:gd name="T3" fmla="*/ 0 h 327"/>
                  <a:gd name="T4" fmla="*/ 17 w 385"/>
                  <a:gd name="T5" fmla="*/ 111 h 327"/>
                  <a:gd name="T6" fmla="*/ 17 w 385"/>
                  <a:gd name="T7" fmla="*/ 111 h 327"/>
                  <a:gd name="T8" fmla="*/ 96 w 385"/>
                  <a:gd name="T9" fmla="*/ 270 h 327"/>
                  <a:gd name="T10" fmla="*/ 96 w 385"/>
                  <a:gd name="T11" fmla="*/ 270 h 327"/>
                  <a:gd name="T12" fmla="*/ 220 w 385"/>
                  <a:gd name="T13" fmla="*/ 311 h 327"/>
                  <a:gd name="T14" fmla="*/ 220 w 385"/>
                  <a:gd name="T15" fmla="*/ 311 h 327"/>
                  <a:gd name="T16" fmla="*/ 351 w 385"/>
                  <a:gd name="T17" fmla="*/ 326 h 327"/>
                  <a:gd name="T18" fmla="*/ 351 w 385"/>
                  <a:gd name="T19" fmla="*/ 326 h 327"/>
                  <a:gd name="T20" fmla="*/ 377 w 385"/>
                  <a:gd name="T21" fmla="*/ 280 h 327"/>
                  <a:gd name="T22" fmla="*/ 377 w 385"/>
                  <a:gd name="T23" fmla="*/ 280 h 327"/>
                  <a:gd name="T24" fmla="*/ 264 w 385"/>
                  <a:gd name="T25" fmla="*/ 98 h 327"/>
                  <a:gd name="T26" fmla="*/ 87 w 385"/>
                  <a:gd name="T27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5" h="327">
                    <a:moveTo>
                      <a:pt x="87" y="0"/>
                    </a:moveTo>
                    <a:lnTo>
                      <a:pt x="87" y="0"/>
                    </a:lnTo>
                    <a:cubicBezTo>
                      <a:pt x="87" y="0"/>
                      <a:pt x="35" y="77"/>
                      <a:pt x="17" y="111"/>
                    </a:cubicBezTo>
                    <a:lnTo>
                      <a:pt x="17" y="111"/>
                    </a:lnTo>
                    <a:cubicBezTo>
                      <a:pt x="0" y="144"/>
                      <a:pt x="50" y="188"/>
                      <a:pt x="96" y="270"/>
                    </a:cubicBezTo>
                    <a:lnTo>
                      <a:pt x="96" y="270"/>
                    </a:lnTo>
                    <a:cubicBezTo>
                      <a:pt x="96" y="270"/>
                      <a:pt x="100" y="299"/>
                      <a:pt x="220" y="311"/>
                    </a:cubicBezTo>
                    <a:lnTo>
                      <a:pt x="220" y="311"/>
                    </a:lnTo>
                    <a:cubicBezTo>
                      <a:pt x="341" y="324"/>
                      <a:pt x="351" y="326"/>
                      <a:pt x="351" y="326"/>
                    </a:cubicBezTo>
                    <a:lnTo>
                      <a:pt x="351" y="326"/>
                    </a:lnTo>
                    <a:cubicBezTo>
                      <a:pt x="351" y="326"/>
                      <a:pt x="384" y="315"/>
                      <a:pt x="377" y="280"/>
                    </a:cubicBezTo>
                    <a:lnTo>
                      <a:pt x="377" y="280"/>
                    </a:lnTo>
                    <a:cubicBezTo>
                      <a:pt x="371" y="246"/>
                      <a:pt x="248" y="174"/>
                      <a:pt x="264" y="98"/>
                    </a:cubicBezTo>
                    <a:lnTo>
                      <a:pt x="87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8">
                <a:extLst>
                  <a:ext uri="{FF2B5EF4-FFF2-40B4-BE49-F238E27FC236}">
                    <a16:creationId xmlns:a16="http://schemas.microsoft.com/office/drawing/2014/main" id="{A9EAC298-D89D-BF46-B84E-76E2D1C64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514" y="9945095"/>
                <a:ext cx="714095" cy="1527067"/>
              </a:xfrm>
              <a:custGeom>
                <a:avLst/>
                <a:gdLst>
                  <a:gd name="T0" fmla="*/ 572 w 573"/>
                  <a:gd name="T1" fmla="*/ 423 h 1228"/>
                  <a:gd name="T2" fmla="*/ 210 w 573"/>
                  <a:gd name="T3" fmla="*/ 1227 h 1228"/>
                  <a:gd name="T4" fmla="*/ 130 w 573"/>
                  <a:gd name="T5" fmla="*/ 1185 h 1228"/>
                  <a:gd name="T6" fmla="*/ 117 w 573"/>
                  <a:gd name="T7" fmla="*/ 1178 h 1228"/>
                  <a:gd name="T8" fmla="*/ 58 w 573"/>
                  <a:gd name="T9" fmla="*/ 1147 h 1228"/>
                  <a:gd name="T10" fmla="*/ 45 w 573"/>
                  <a:gd name="T11" fmla="*/ 1139 h 1228"/>
                  <a:gd name="T12" fmla="*/ 0 w 573"/>
                  <a:gd name="T13" fmla="*/ 1115 h 1228"/>
                  <a:gd name="T14" fmla="*/ 396 w 573"/>
                  <a:gd name="T15" fmla="*/ 0 h 1228"/>
                  <a:gd name="T16" fmla="*/ 428 w 573"/>
                  <a:gd name="T17" fmla="*/ 77 h 1228"/>
                  <a:gd name="T18" fmla="*/ 437 w 573"/>
                  <a:gd name="T19" fmla="*/ 98 h 1228"/>
                  <a:gd name="T20" fmla="*/ 498 w 573"/>
                  <a:gd name="T21" fmla="*/ 246 h 1228"/>
                  <a:gd name="T22" fmla="*/ 507 w 573"/>
                  <a:gd name="T23" fmla="*/ 266 h 1228"/>
                  <a:gd name="T24" fmla="*/ 572 w 573"/>
                  <a:gd name="T25" fmla="*/ 423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3" h="1228">
                    <a:moveTo>
                      <a:pt x="572" y="423"/>
                    </a:moveTo>
                    <a:lnTo>
                      <a:pt x="210" y="1227"/>
                    </a:lnTo>
                    <a:lnTo>
                      <a:pt x="130" y="1185"/>
                    </a:lnTo>
                    <a:lnTo>
                      <a:pt x="117" y="1178"/>
                    </a:lnTo>
                    <a:lnTo>
                      <a:pt x="58" y="1147"/>
                    </a:lnTo>
                    <a:lnTo>
                      <a:pt x="45" y="1139"/>
                    </a:lnTo>
                    <a:lnTo>
                      <a:pt x="0" y="1115"/>
                    </a:lnTo>
                    <a:lnTo>
                      <a:pt x="396" y="0"/>
                    </a:lnTo>
                    <a:lnTo>
                      <a:pt x="428" y="77"/>
                    </a:lnTo>
                    <a:lnTo>
                      <a:pt x="437" y="98"/>
                    </a:lnTo>
                    <a:lnTo>
                      <a:pt x="498" y="246"/>
                    </a:lnTo>
                    <a:lnTo>
                      <a:pt x="507" y="266"/>
                    </a:lnTo>
                    <a:lnTo>
                      <a:pt x="572" y="42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10">
                <a:extLst>
                  <a:ext uri="{FF2B5EF4-FFF2-40B4-BE49-F238E27FC236}">
                    <a16:creationId xmlns:a16="http://schemas.microsoft.com/office/drawing/2014/main" id="{8D5AC314-41C4-104D-A9FE-109C0308B7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514" y="9945095"/>
                <a:ext cx="714095" cy="1527067"/>
              </a:xfrm>
              <a:custGeom>
                <a:avLst/>
                <a:gdLst>
                  <a:gd name="T0" fmla="*/ 572 w 573"/>
                  <a:gd name="T1" fmla="*/ 423 h 1228"/>
                  <a:gd name="T2" fmla="*/ 210 w 573"/>
                  <a:gd name="T3" fmla="*/ 1227 h 1228"/>
                  <a:gd name="T4" fmla="*/ 130 w 573"/>
                  <a:gd name="T5" fmla="*/ 1185 h 1228"/>
                  <a:gd name="T6" fmla="*/ 117 w 573"/>
                  <a:gd name="T7" fmla="*/ 1178 h 1228"/>
                  <a:gd name="T8" fmla="*/ 58 w 573"/>
                  <a:gd name="T9" fmla="*/ 1147 h 1228"/>
                  <a:gd name="T10" fmla="*/ 45 w 573"/>
                  <a:gd name="T11" fmla="*/ 1139 h 1228"/>
                  <a:gd name="T12" fmla="*/ 0 w 573"/>
                  <a:gd name="T13" fmla="*/ 1115 h 1228"/>
                  <a:gd name="T14" fmla="*/ 396 w 573"/>
                  <a:gd name="T15" fmla="*/ 0 h 1228"/>
                  <a:gd name="T16" fmla="*/ 428 w 573"/>
                  <a:gd name="T17" fmla="*/ 77 h 1228"/>
                  <a:gd name="T18" fmla="*/ 437 w 573"/>
                  <a:gd name="T19" fmla="*/ 98 h 1228"/>
                  <a:gd name="T20" fmla="*/ 498 w 573"/>
                  <a:gd name="T21" fmla="*/ 246 h 1228"/>
                  <a:gd name="T22" fmla="*/ 507 w 573"/>
                  <a:gd name="T23" fmla="*/ 266 h 1228"/>
                  <a:gd name="T24" fmla="*/ 572 w 573"/>
                  <a:gd name="T25" fmla="*/ 423 h 1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3" h="1228">
                    <a:moveTo>
                      <a:pt x="572" y="423"/>
                    </a:moveTo>
                    <a:lnTo>
                      <a:pt x="210" y="1227"/>
                    </a:lnTo>
                    <a:lnTo>
                      <a:pt x="130" y="1185"/>
                    </a:lnTo>
                    <a:lnTo>
                      <a:pt x="117" y="1178"/>
                    </a:lnTo>
                    <a:lnTo>
                      <a:pt x="58" y="1147"/>
                    </a:lnTo>
                    <a:lnTo>
                      <a:pt x="45" y="1139"/>
                    </a:lnTo>
                    <a:lnTo>
                      <a:pt x="0" y="1115"/>
                    </a:lnTo>
                    <a:lnTo>
                      <a:pt x="396" y="0"/>
                    </a:lnTo>
                    <a:lnTo>
                      <a:pt x="428" y="77"/>
                    </a:lnTo>
                    <a:lnTo>
                      <a:pt x="437" y="98"/>
                    </a:lnTo>
                    <a:lnTo>
                      <a:pt x="498" y="246"/>
                    </a:lnTo>
                    <a:lnTo>
                      <a:pt x="507" y="266"/>
                    </a:lnTo>
                    <a:lnTo>
                      <a:pt x="572" y="423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11">
                <a:extLst>
                  <a:ext uri="{FF2B5EF4-FFF2-40B4-BE49-F238E27FC236}">
                    <a16:creationId xmlns:a16="http://schemas.microsoft.com/office/drawing/2014/main" id="{E1F7330A-DBFB-EB46-AD27-716CE638C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886" y="9934108"/>
                <a:ext cx="922832" cy="1576506"/>
              </a:xfrm>
              <a:custGeom>
                <a:avLst/>
                <a:gdLst>
                  <a:gd name="T0" fmla="*/ 742 w 743"/>
                  <a:gd name="T1" fmla="*/ 1217 h 1267"/>
                  <a:gd name="T2" fmla="*/ 742 w 743"/>
                  <a:gd name="T3" fmla="*/ 1217 h 1267"/>
                  <a:gd name="T4" fmla="*/ 692 w 743"/>
                  <a:gd name="T5" fmla="*/ 1233 h 1267"/>
                  <a:gd name="T6" fmla="*/ 692 w 743"/>
                  <a:gd name="T7" fmla="*/ 1233 h 1267"/>
                  <a:gd name="T8" fmla="*/ 677 w 743"/>
                  <a:gd name="T9" fmla="*/ 1238 h 1267"/>
                  <a:gd name="T10" fmla="*/ 677 w 743"/>
                  <a:gd name="T11" fmla="*/ 1238 h 1267"/>
                  <a:gd name="T12" fmla="*/ 648 w 743"/>
                  <a:gd name="T13" fmla="*/ 1245 h 1267"/>
                  <a:gd name="T14" fmla="*/ 648 w 743"/>
                  <a:gd name="T15" fmla="*/ 1245 h 1267"/>
                  <a:gd name="T16" fmla="*/ 632 w 743"/>
                  <a:gd name="T17" fmla="*/ 1249 h 1267"/>
                  <a:gd name="T18" fmla="*/ 632 w 743"/>
                  <a:gd name="T19" fmla="*/ 1249 h 1267"/>
                  <a:gd name="T20" fmla="*/ 601 w 743"/>
                  <a:gd name="T21" fmla="*/ 1255 h 1267"/>
                  <a:gd name="T22" fmla="*/ 601 w 743"/>
                  <a:gd name="T23" fmla="*/ 1255 h 1267"/>
                  <a:gd name="T24" fmla="*/ 585 w 743"/>
                  <a:gd name="T25" fmla="*/ 1257 h 1267"/>
                  <a:gd name="T26" fmla="*/ 585 w 743"/>
                  <a:gd name="T27" fmla="*/ 1257 h 1267"/>
                  <a:gd name="T28" fmla="*/ 522 w 743"/>
                  <a:gd name="T29" fmla="*/ 1266 h 1267"/>
                  <a:gd name="T30" fmla="*/ 0 w 743"/>
                  <a:gd name="T31" fmla="*/ 9 h 1267"/>
                  <a:gd name="T32" fmla="*/ 0 w 743"/>
                  <a:gd name="T33" fmla="*/ 9 h 1267"/>
                  <a:gd name="T34" fmla="*/ 0 w 743"/>
                  <a:gd name="T35" fmla="*/ 9 h 1267"/>
                  <a:gd name="T36" fmla="*/ 105 w 743"/>
                  <a:gd name="T37" fmla="*/ 33 h 1267"/>
                  <a:gd name="T38" fmla="*/ 105 w 743"/>
                  <a:gd name="T39" fmla="*/ 33 h 1267"/>
                  <a:gd name="T40" fmla="*/ 123 w 743"/>
                  <a:gd name="T41" fmla="*/ 35 h 1267"/>
                  <a:gd name="T42" fmla="*/ 123 w 743"/>
                  <a:gd name="T43" fmla="*/ 35 h 1267"/>
                  <a:gd name="T44" fmla="*/ 270 w 743"/>
                  <a:gd name="T45" fmla="*/ 43 h 1267"/>
                  <a:gd name="T46" fmla="*/ 270 w 743"/>
                  <a:gd name="T47" fmla="*/ 43 h 1267"/>
                  <a:gd name="T48" fmla="*/ 286 w 743"/>
                  <a:gd name="T49" fmla="*/ 43 h 1267"/>
                  <a:gd name="T50" fmla="*/ 286 w 743"/>
                  <a:gd name="T51" fmla="*/ 43 h 1267"/>
                  <a:gd name="T52" fmla="*/ 404 w 743"/>
                  <a:gd name="T53" fmla="*/ 28 h 1267"/>
                  <a:gd name="T54" fmla="*/ 404 w 743"/>
                  <a:gd name="T55" fmla="*/ 28 h 1267"/>
                  <a:gd name="T56" fmla="*/ 419 w 743"/>
                  <a:gd name="T57" fmla="*/ 25 h 1267"/>
                  <a:gd name="T58" fmla="*/ 419 w 743"/>
                  <a:gd name="T59" fmla="*/ 25 h 1267"/>
                  <a:gd name="T60" fmla="*/ 504 w 743"/>
                  <a:gd name="T61" fmla="*/ 0 h 1267"/>
                  <a:gd name="T62" fmla="*/ 742 w 743"/>
                  <a:gd name="T63" fmla="*/ 1217 h 1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43" h="1267">
                    <a:moveTo>
                      <a:pt x="742" y="1217"/>
                    </a:moveTo>
                    <a:lnTo>
                      <a:pt x="742" y="1217"/>
                    </a:lnTo>
                    <a:cubicBezTo>
                      <a:pt x="726" y="1223"/>
                      <a:pt x="709" y="1228"/>
                      <a:pt x="692" y="1233"/>
                    </a:cubicBezTo>
                    <a:lnTo>
                      <a:pt x="692" y="1233"/>
                    </a:lnTo>
                    <a:cubicBezTo>
                      <a:pt x="687" y="1235"/>
                      <a:pt x="682" y="1236"/>
                      <a:pt x="677" y="1238"/>
                    </a:cubicBezTo>
                    <a:lnTo>
                      <a:pt x="677" y="1238"/>
                    </a:lnTo>
                    <a:cubicBezTo>
                      <a:pt x="667" y="1241"/>
                      <a:pt x="657" y="1243"/>
                      <a:pt x="648" y="1245"/>
                    </a:cubicBezTo>
                    <a:lnTo>
                      <a:pt x="648" y="1245"/>
                    </a:lnTo>
                    <a:cubicBezTo>
                      <a:pt x="642" y="1246"/>
                      <a:pt x="637" y="1247"/>
                      <a:pt x="632" y="1249"/>
                    </a:cubicBezTo>
                    <a:lnTo>
                      <a:pt x="632" y="1249"/>
                    </a:lnTo>
                    <a:cubicBezTo>
                      <a:pt x="621" y="1250"/>
                      <a:pt x="611" y="1253"/>
                      <a:pt x="601" y="1255"/>
                    </a:cubicBezTo>
                    <a:lnTo>
                      <a:pt x="601" y="1255"/>
                    </a:lnTo>
                    <a:cubicBezTo>
                      <a:pt x="596" y="1255"/>
                      <a:pt x="590" y="1256"/>
                      <a:pt x="585" y="1257"/>
                    </a:cubicBezTo>
                    <a:lnTo>
                      <a:pt x="585" y="1257"/>
                    </a:lnTo>
                    <a:cubicBezTo>
                      <a:pt x="547" y="1263"/>
                      <a:pt x="522" y="1266"/>
                      <a:pt x="522" y="1266"/>
                    </a:cubicBezTo>
                    <a:lnTo>
                      <a:pt x="0" y="9"/>
                    </a:lnTo>
                    <a:lnTo>
                      <a:pt x="0" y="9"/>
                    </a:lnTo>
                    <a:lnTo>
                      <a:pt x="0" y="9"/>
                    </a:lnTo>
                    <a:cubicBezTo>
                      <a:pt x="37" y="20"/>
                      <a:pt x="72" y="27"/>
                      <a:pt x="105" y="33"/>
                    </a:cubicBezTo>
                    <a:lnTo>
                      <a:pt x="105" y="33"/>
                    </a:lnTo>
                    <a:cubicBezTo>
                      <a:pt x="111" y="33"/>
                      <a:pt x="117" y="35"/>
                      <a:pt x="123" y="35"/>
                    </a:cubicBezTo>
                    <a:lnTo>
                      <a:pt x="123" y="35"/>
                    </a:lnTo>
                    <a:cubicBezTo>
                      <a:pt x="176" y="43"/>
                      <a:pt x="226" y="44"/>
                      <a:pt x="270" y="43"/>
                    </a:cubicBezTo>
                    <a:lnTo>
                      <a:pt x="270" y="43"/>
                    </a:lnTo>
                    <a:cubicBezTo>
                      <a:pt x="275" y="43"/>
                      <a:pt x="281" y="43"/>
                      <a:pt x="286" y="43"/>
                    </a:cubicBezTo>
                    <a:lnTo>
                      <a:pt x="286" y="43"/>
                    </a:lnTo>
                    <a:cubicBezTo>
                      <a:pt x="331" y="41"/>
                      <a:pt x="371" y="35"/>
                      <a:pt x="404" y="28"/>
                    </a:cubicBezTo>
                    <a:lnTo>
                      <a:pt x="404" y="28"/>
                    </a:lnTo>
                    <a:cubicBezTo>
                      <a:pt x="409" y="27"/>
                      <a:pt x="414" y="26"/>
                      <a:pt x="419" y="25"/>
                    </a:cubicBezTo>
                    <a:lnTo>
                      <a:pt x="419" y="25"/>
                    </a:lnTo>
                    <a:cubicBezTo>
                      <a:pt x="473" y="13"/>
                      <a:pt x="504" y="0"/>
                      <a:pt x="504" y="0"/>
                    </a:cubicBezTo>
                    <a:lnTo>
                      <a:pt x="742" y="121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12">
                <a:extLst>
                  <a:ext uri="{FF2B5EF4-FFF2-40B4-BE49-F238E27FC236}">
                    <a16:creationId xmlns:a16="http://schemas.microsoft.com/office/drawing/2014/main" id="{08F2520E-3DC1-644B-A55D-82190706C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22915" y="8494931"/>
                <a:ext cx="203240" cy="230708"/>
              </a:xfrm>
              <a:custGeom>
                <a:avLst/>
                <a:gdLst>
                  <a:gd name="T0" fmla="*/ 78 w 163"/>
                  <a:gd name="T1" fmla="*/ 184 h 185"/>
                  <a:gd name="T2" fmla="*/ 78 w 163"/>
                  <a:gd name="T3" fmla="*/ 184 h 185"/>
                  <a:gd name="T4" fmla="*/ 128 w 163"/>
                  <a:gd name="T5" fmla="*/ 145 h 185"/>
                  <a:gd name="T6" fmla="*/ 128 w 163"/>
                  <a:gd name="T7" fmla="*/ 145 h 185"/>
                  <a:gd name="T8" fmla="*/ 115 w 163"/>
                  <a:gd name="T9" fmla="*/ 100 h 185"/>
                  <a:gd name="T10" fmla="*/ 115 w 163"/>
                  <a:gd name="T11" fmla="*/ 100 h 185"/>
                  <a:gd name="T12" fmla="*/ 115 w 163"/>
                  <a:gd name="T13" fmla="*/ 66 h 185"/>
                  <a:gd name="T14" fmla="*/ 115 w 163"/>
                  <a:gd name="T15" fmla="*/ 66 h 185"/>
                  <a:gd name="T16" fmla="*/ 146 w 163"/>
                  <a:gd name="T17" fmla="*/ 1 h 185"/>
                  <a:gd name="T18" fmla="*/ 146 w 163"/>
                  <a:gd name="T19" fmla="*/ 1 h 185"/>
                  <a:gd name="T20" fmla="*/ 0 w 163"/>
                  <a:gd name="T21" fmla="*/ 134 h 185"/>
                  <a:gd name="T22" fmla="*/ 78 w 163"/>
                  <a:gd name="T23" fmla="*/ 18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185">
                    <a:moveTo>
                      <a:pt x="78" y="184"/>
                    </a:moveTo>
                    <a:lnTo>
                      <a:pt x="78" y="184"/>
                    </a:lnTo>
                    <a:cubicBezTo>
                      <a:pt x="78" y="184"/>
                      <a:pt x="120" y="161"/>
                      <a:pt x="128" y="145"/>
                    </a:cubicBezTo>
                    <a:lnTo>
                      <a:pt x="128" y="145"/>
                    </a:lnTo>
                    <a:cubicBezTo>
                      <a:pt x="136" y="129"/>
                      <a:pt x="121" y="107"/>
                      <a:pt x="115" y="100"/>
                    </a:cubicBezTo>
                    <a:lnTo>
                      <a:pt x="115" y="100"/>
                    </a:lnTo>
                    <a:cubicBezTo>
                      <a:pt x="109" y="93"/>
                      <a:pt x="103" y="82"/>
                      <a:pt x="115" y="66"/>
                    </a:cubicBezTo>
                    <a:lnTo>
                      <a:pt x="115" y="66"/>
                    </a:lnTo>
                    <a:cubicBezTo>
                      <a:pt x="127" y="50"/>
                      <a:pt x="162" y="0"/>
                      <a:pt x="146" y="1"/>
                    </a:cubicBezTo>
                    <a:lnTo>
                      <a:pt x="146" y="1"/>
                    </a:lnTo>
                    <a:cubicBezTo>
                      <a:pt x="130" y="1"/>
                      <a:pt x="29" y="60"/>
                      <a:pt x="0" y="134"/>
                    </a:cubicBezTo>
                    <a:lnTo>
                      <a:pt x="78" y="184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13">
                <a:extLst>
                  <a:ext uri="{FF2B5EF4-FFF2-40B4-BE49-F238E27FC236}">
                    <a16:creationId xmlns:a16="http://schemas.microsoft.com/office/drawing/2014/main" id="{D937B4FE-DF75-2445-BCA8-576955D160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651" y="8665216"/>
                <a:ext cx="681137" cy="780013"/>
              </a:xfrm>
              <a:custGeom>
                <a:avLst/>
                <a:gdLst>
                  <a:gd name="T0" fmla="*/ 15 w 548"/>
                  <a:gd name="T1" fmla="*/ 396 h 624"/>
                  <a:gd name="T2" fmla="*/ 15 w 548"/>
                  <a:gd name="T3" fmla="*/ 396 h 624"/>
                  <a:gd name="T4" fmla="*/ 469 w 548"/>
                  <a:gd name="T5" fmla="*/ 0 h 624"/>
                  <a:gd name="T6" fmla="*/ 469 w 548"/>
                  <a:gd name="T7" fmla="*/ 0 h 624"/>
                  <a:gd name="T8" fmla="*/ 547 w 548"/>
                  <a:gd name="T9" fmla="*/ 50 h 624"/>
                  <a:gd name="T10" fmla="*/ 547 w 548"/>
                  <a:gd name="T11" fmla="*/ 50 h 624"/>
                  <a:gd name="T12" fmla="*/ 98 w 548"/>
                  <a:gd name="T13" fmla="*/ 623 h 624"/>
                  <a:gd name="T14" fmla="*/ 98 w 548"/>
                  <a:gd name="T15" fmla="*/ 623 h 624"/>
                  <a:gd name="T16" fmla="*/ 15 w 548"/>
                  <a:gd name="T17" fmla="*/ 396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24">
                    <a:moveTo>
                      <a:pt x="15" y="396"/>
                    </a:moveTo>
                    <a:lnTo>
                      <a:pt x="15" y="396"/>
                    </a:lnTo>
                    <a:cubicBezTo>
                      <a:pt x="15" y="396"/>
                      <a:pt x="330" y="43"/>
                      <a:pt x="469" y="0"/>
                    </a:cubicBezTo>
                    <a:lnTo>
                      <a:pt x="469" y="0"/>
                    </a:lnTo>
                    <a:cubicBezTo>
                      <a:pt x="469" y="0"/>
                      <a:pt x="515" y="7"/>
                      <a:pt x="547" y="50"/>
                    </a:cubicBezTo>
                    <a:lnTo>
                      <a:pt x="547" y="50"/>
                    </a:lnTo>
                    <a:cubicBezTo>
                      <a:pt x="547" y="50"/>
                      <a:pt x="400" y="346"/>
                      <a:pt x="98" y="623"/>
                    </a:cubicBezTo>
                    <a:lnTo>
                      <a:pt x="98" y="623"/>
                    </a:lnTo>
                    <a:cubicBezTo>
                      <a:pt x="98" y="623"/>
                      <a:pt x="0" y="508"/>
                      <a:pt x="15" y="39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14">
                <a:extLst>
                  <a:ext uri="{FF2B5EF4-FFF2-40B4-BE49-F238E27FC236}">
                    <a16:creationId xmlns:a16="http://schemas.microsoft.com/office/drawing/2014/main" id="{B2FC3731-F957-164A-97E0-B8EE996DF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40651" y="8665216"/>
                <a:ext cx="681137" cy="780013"/>
              </a:xfrm>
              <a:custGeom>
                <a:avLst/>
                <a:gdLst>
                  <a:gd name="T0" fmla="*/ 15 w 548"/>
                  <a:gd name="T1" fmla="*/ 396 h 624"/>
                  <a:gd name="T2" fmla="*/ 15 w 548"/>
                  <a:gd name="T3" fmla="*/ 396 h 624"/>
                  <a:gd name="T4" fmla="*/ 469 w 548"/>
                  <a:gd name="T5" fmla="*/ 0 h 624"/>
                  <a:gd name="T6" fmla="*/ 469 w 548"/>
                  <a:gd name="T7" fmla="*/ 0 h 624"/>
                  <a:gd name="T8" fmla="*/ 547 w 548"/>
                  <a:gd name="T9" fmla="*/ 50 h 624"/>
                  <a:gd name="T10" fmla="*/ 547 w 548"/>
                  <a:gd name="T11" fmla="*/ 50 h 624"/>
                  <a:gd name="T12" fmla="*/ 98 w 548"/>
                  <a:gd name="T13" fmla="*/ 623 h 624"/>
                  <a:gd name="T14" fmla="*/ 98 w 548"/>
                  <a:gd name="T15" fmla="*/ 623 h 624"/>
                  <a:gd name="T16" fmla="*/ 15 w 548"/>
                  <a:gd name="T17" fmla="*/ 396 h 6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8" h="624">
                    <a:moveTo>
                      <a:pt x="15" y="396"/>
                    </a:moveTo>
                    <a:lnTo>
                      <a:pt x="15" y="396"/>
                    </a:lnTo>
                    <a:cubicBezTo>
                      <a:pt x="15" y="396"/>
                      <a:pt x="330" y="43"/>
                      <a:pt x="469" y="0"/>
                    </a:cubicBezTo>
                    <a:lnTo>
                      <a:pt x="469" y="0"/>
                    </a:lnTo>
                    <a:cubicBezTo>
                      <a:pt x="469" y="0"/>
                      <a:pt x="515" y="7"/>
                      <a:pt x="547" y="50"/>
                    </a:cubicBezTo>
                    <a:lnTo>
                      <a:pt x="547" y="50"/>
                    </a:lnTo>
                    <a:cubicBezTo>
                      <a:pt x="547" y="50"/>
                      <a:pt x="400" y="346"/>
                      <a:pt x="98" y="623"/>
                    </a:cubicBezTo>
                    <a:lnTo>
                      <a:pt x="98" y="623"/>
                    </a:lnTo>
                    <a:cubicBezTo>
                      <a:pt x="98" y="623"/>
                      <a:pt x="0" y="508"/>
                      <a:pt x="15" y="396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15">
                <a:extLst>
                  <a:ext uri="{FF2B5EF4-FFF2-40B4-BE49-F238E27FC236}">
                    <a16:creationId xmlns:a16="http://schemas.microsoft.com/office/drawing/2014/main" id="{40649177-DFF1-2C44-8208-7F6055CD0A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53886" y="9033248"/>
                <a:ext cx="631699" cy="1016216"/>
              </a:xfrm>
              <a:custGeom>
                <a:avLst/>
                <a:gdLst>
                  <a:gd name="T0" fmla="*/ 322 w 505"/>
                  <a:gd name="T1" fmla="*/ 153 h 818"/>
                  <a:gd name="T2" fmla="*/ 322 w 505"/>
                  <a:gd name="T3" fmla="*/ 153 h 818"/>
                  <a:gd name="T4" fmla="*/ 276 w 505"/>
                  <a:gd name="T5" fmla="*/ 60 h 818"/>
                  <a:gd name="T6" fmla="*/ 276 w 505"/>
                  <a:gd name="T7" fmla="*/ 60 h 818"/>
                  <a:gd name="T8" fmla="*/ 131 w 505"/>
                  <a:gd name="T9" fmla="*/ 0 h 818"/>
                  <a:gd name="T10" fmla="*/ 131 w 505"/>
                  <a:gd name="T11" fmla="*/ 0 h 818"/>
                  <a:gd name="T12" fmla="*/ 79 w 505"/>
                  <a:gd name="T13" fmla="*/ 54 h 818"/>
                  <a:gd name="T14" fmla="*/ 79 w 505"/>
                  <a:gd name="T15" fmla="*/ 54 h 818"/>
                  <a:gd name="T16" fmla="*/ 0 w 505"/>
                  <a:gd name="T17" fmla="*/ 735 h 818"/>
                  <a:gd name="T18" fmla="*/ 0 w 505"/>
                  <a:gd name="T19" fmla="*/ 735 h 818"/>
                  <a:gd name="T20" fmla="*/ 504 w 505"/>
                  <a:gd name="T21" fmla="*/ 726 h 818"/>
                  <a:gd name="T22" fmla="*/ 504 w 505"/>
                  <a:gd name="T23" fmla="*/ 726 h 818"/>
                  <a:gd name="T24" fmla="*/ 322 w 505"/>
                  <a:gd name="T25" fmla="*/ 153 h 8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5" h="818">
                    <a:moveTo>
                      <a:pt x="322" y="153"/>
                    </a:moveTo>
                    <a:lnTo>
                      <a:pt x="322" y="153"/>
                    </a:lnTo>
                    <a:cubicBezTo>
                      <a:pt x="303" y="120"/>
                      <a:pt x="288" y="89"/>
                      <a:pt x="276" y="60"/>
                    </a:cubicBezTo>
                    <a:lnTo>
                      <a:pt x="276" y="60"/>
                    </a:lnTo>
                    <a:cubicBezTo>
                      <a:pt x="207" y="54"/>
                      <a:pt x="150" y="15"/>
                      <a:pt x="131" y="0"/>
                    </a:cubicBezTo>
                    <a:lnTo>
                      <a:pt x="131" y="0"/>
                    </a:lnTo>
                    <a:cubicBezTo>
                      <a:pt x="95" y="14"/>
                      <a:pt x="79" y="54"/>
                      <a:pt x="79" y="54"/>
                    </a:cubicBezTo>
                    <a:lnTo>
                      <a:pt x="79" y="54"/>
                    </a:lnTo>
                    <a:cubicBezTo>
                      <a:pt x="32" y="224"/>
                      <a:pt x="0" y="735"/>
                      <a:pt x="0" y="735"/>
                    </a:cubicBezTo>
                    <a:lnTo>
                      <a:pt x="0" y="735"/>
                    </a:lnTo>
                    <a:cubicBezTo>
                      <a:pt x="294" y="817"/>
                      <a:pt x="504" y="726"/>
                      <a:pt x="504" y="726"/>
                    </a:cubicBezTo>
                    <a:lnTo>
                      <a:pt x="504" y="726"/>
                    </a:lnTo>
                    <a:cubicBezTo>
                      <a:pt x="490" y="506"/>
                      <a:pt x="380" y="255"/>
                      <a:pt x="322" y="1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6">
                <a:extLst>
                  <a:ext uri="{FF2B5EF4-FFF2-40B4-BE49-F238E27FC236}">
                    <a16:creationId xmlns:a16="http://schemas.microsoft.com/office/drawing/2014/main" id="{38E23025-4353-2A4E-942F-8308CBDF2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030" y="8703666"/>
                <a:ext cx="313105" cy="115355"/>
              </a:xfrm>
              <a:custGeom>
                <a:avLst/>
                <a:gdLst>
                  <a:gd name="T0" fmla="*/ 250 w 251"/>
                  <a:gd name="T1" fmla="*/ 67 h 91"/>
                  <a:gd name="T2" fmla="*/ 35 w 251"/>
                  <a:gd name="T3" fmla="*/ 0 h 91"/>
                  <a:gd name="T4" fmla="*/ 0 w 251"/>
                  <a:gd name="T5" fmla="*/ 90 h 91"/>
                  <a:gd name="T6" fmla="*/ 250 w 251"/>
                  <a:gd name="T7" fmla="*/ 6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1" h="91">
                    <a:moveTo>
                      <a:pt x="250" y="67"/>
                    </a:moveTo>
                    <a:lnTo>
                      <a:pt x="35" y="0"/>
                    </a:lnTo>
                    <a:lnTo>
                      <a:pt x="0" y="90"/>
                    </a:lnTo>
                    <a:lnTo>
                      <a:pt x="250" y="6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17">
                <a:extLst>
                  <a:ext uri="{FF2B5EF4-FFF2-40B4-BE49-F238E27FC236}">
                    <a16:creationId xmlns:a16="http://schemas.microsoft.com/office/drawing/2014/main" id="{B161D372-3587-F242-9067-764F370A2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5030" y="8703666"/>
                <a:ext cx="313105" cy="115355"/>
              </a:xfrm>
              <a:custGeom>
                <a:avLst/>
                <a:gdLst>
                  <a:gd name="T0" fmla="*/ 250 w 251"/>
                  <a:gd name="T1" fmla="*/ 67 h 91"/>
                  <a:gd name="T2" fmla="*/ 35 w 251"/>
                  <a:gd name="T3" fmla="*/ 0 h 91"/>
                  <a:gd name="T4" fmla="*/ 0 w 251"/>
                  <a:gd name="T5" fmla="*/ 90 h 91"/>
                  <a:gd name="T6" fmla="*/ 250 w 251"/>
                  <a:gd name="T7" fmla="*/ 67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1" h="91">
                    <a:moveTo>
                      <a:pt x="250" y="67"/>
                    </a:moveTo>
                    <a:lnTo>
                      <a:pt x="35" y="0"/>
                    </a:lnTo>
                    <a:lnTo>
                      <a:pt x="0" y="90"/>
                    </a:lnTo>
                    <a:lnTo>
                      <a:pt x="250" y="67"/>
                    </a:ln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18">
                <a:extLst>
                  <a:ext uri="{FF2B5EF4-FFF2-40B4-BE49-F238E27FC236}">
                    <a16:creationId xmlns:a16="http://schemas.microsoft.com/office/drawing/2014/main" id="{18150DD1-F3A3-164B-8F8D-BE32AC52E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27280" y="8775075"/>
                <a:ext cx="510855" cy="521838"/>
              </a:xfrm>
              <a:custGeom>
                <a:avLst/>
                <a:gdLst>
                  <a:gd name="T0" fmla="*/ 410 w 411"/>
                  <a:gd name="T1" fmla="*/ 8 h 419"/>
                  <a:gd name="T2" fmla="*/ 137 w 411"/>
                  <a:gd name="T3" fmla="*/ 0 h 419"/>
                  <a:gd name="T4" fmla="*/ 0 w 411"/>
                  <a:gd name="T5" fmla="*/ 409 h 419"/>
                  <a:gd name="T6" fmla="*/ 269 w 411"/>
                  <a:gd name="T7" fmla="*/ 418 h 419"/>
                  <a:gd name="T8" fmla="*/ 410 w 411"/>
                  <a:gd name="T9" fmla="*/ 8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1" h="419">
                    <a:moveTo>
                      <a:pt x="410" y="8"/>
                    </a:moveTo>
                    <a:lnTo>
                      <a:pt x="137" y="0"/>
                    </a:lnTo>
                    <a:lnTo>
                      <a:pt x="0" y="409"/>
                    </a:lnTo>
                    <a:lnTo>
                      <a:pt x="269" y="418"/>
                    </a:lnTo>
                    <a:lnTo>
                      <a:pt x="410" y="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19">
                <a:extLst>
                  <a:ext uri="{FF2B5EF4-FFF2-40B4-BE49-F238E27FC236}">
                    <a16:creationId xmlns:a16="http://schemas.microsoft.com/office/drawing/2014/main" id="{795444EC-582D-6446-9154-0D1B205DB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83336" y="9082686"/>
                <a:ext cx="340569" cy="280145"/>
              </a:xfrm>
              <a:custGeom>
                <a:avLst/>
                <a:gdLst>
                  <a:gd name="T0" fmla="*/ 0 w 275"/>
                  <a:gd name="T1" fmla="*/ 143 h 227"/>
                  <a:gd name="T2" fmla="*/ 0 w 275"/>
                  <a:gd name="T3" fmla="*/ 143 h 227"/>
                  <a:gd name="T4" fmla="*/ 48 w 275"/>
                  <a:gd name="T5" fmla="*/ 110 h 227"/>
                  <a:gd name="T6" fmla="*/ 48 w 275"/>
                  <a:gd name="T7" fmla="*/ 110 h 227"/>
                  <a:gd name="T8" fmla="*/ 84 w 275"/>
                  <a:gd name="T9" fmla="*/ 35 h 227"/>
                  <a:gd name="T10" fmla="*/ 84 w 275"/>
                  <a:gd name="T11" fmla="*/ 35 h 227"/>
                  <a:gd name="T12" fmla="*/ 111 w 275"/>
                  <a:gd name="T13" fmla="*/ 39 h 227"/>
                  <a:gd name="T14" fmla="*/ 111 w 275"/>
                  <a:gd name="T15" fmla="*/ 39 h 227"/>
                  <a:gd name="T16" fmla="*/ 124 w 275"/>
                  <a:gd name="T17" fmla="*/ 85 h 227"/>
                  <a:gd name="T18" fmla="*/ 124 w 275"/>
                  <a:gd name="T19" fmla="*/ 85 h 227"/>
                  <a:gd name="T20" fmla="*/ 232 w 275"/>
                  <a:gd name="T21" fmla="*/ 44 h 227"/>
                  <a:gd name="T22" fmla="*/ 232 w 275"/>
                  <a:gd name="T23" fmla="*/ 44 h 227"/>
                  <a:gd name="T24" fmla="*/ 179 w 275"/>
                  <a:gd name="T25" fmla="*/ 168 h 227"/>
                  <a:gd name="T26" fmla="*/ 179 w 275"/>
                  <a:gd name="T27" fmla="*/ 168 h 227"/>
                  <a:gd name="T28" fmla="*/ 48 w 275"/>
                  <a:gd name="T29" fmla="*/ 226 h 227"/>
                  <a:gd name="T30" fmla="*/ 0 w 275"/>
                  <a:gd name="T31" fmla="*/ 143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5" h="227">
                    <a:moveTo>
                      <a:pt x="0" y="143"/>
                    </a:moveTo>
                    <a:lnTo>
                      <a:pt x="0" y="143"/>
                    </a:lnTo>
                    <a:cubicBezTo>
                      <a:pt x="0" y="143"/>
                      <a:pt x="33" y="116"/>
                      <a:pt x="48" y="110"/>
                    </a:cubicBezTo>
                    <a:lnTo>
                      <a:pt x="48" y="110"/>
                    </a:lnTo>
                    <a:cubicBezTo>
                      <a:pt x="62" y="104"/>
                      <a:pt x="82" y="52"/>
                      <a:pt x="84" y="35"/>
                    </a:cubicBezTo>
                    <a:lnTo>
                      <a:pt x="84" y="35"/>
                    </a:lnTo>
                    <a:cubicBezTo>
                      <a:pt x="86" y="19"/>
                      <a:pt x="112" y="0"/>
                      <a:pt x="111" y="39"/>
                    </a:cubicBezTo>
                    <a:lnTo>
                      <a:pt x="111" y="39"/>
                    </a:lnTo>
                    <a:cubicBezTo>
                      <a:pt x="109" y="79"/>
                      <a:pt x="96" y="106"/>
                      <a:pt x="124" y="85"/>
                    </a:cubicBezTo>
                    <a:lnTo>
                      <a:pt x="124" y="85"/>
                    </a:lnTo>
                    <a:cubicBezTo>
                      <a:pt x="153" y="64"/>
                      <a:pt x="211" y="27"/>
                      <a:pt x="232" y="44"/>
                    </a:cubicBezTo>
                    <a:lnTo>
                      <a:pt x="232" y="44"/>
                    </a:lnTo>
                    <a:cubicBezTo>
                      <a:pt x="253" y="60"/>
                      <a:pt x="274" y="143"/>
                      <a:pt x="179" y="168"/>
                    </a:cubicBezTo>
                    <a:lnTo>
                      <a:pt x="179" y="168"/>
                    </a:lnTo>
                    <a:cubicBezTo>
                      <a:pt x="84" y="193"/>
                      <a:pt x="48" y="226"/>
                      <a:pt x="48" y="226"/>
                    </a:cubicBezTo>
                    <a:lnTo>
                      <a:pt x="0" y="143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20">
                <a:extLst>
                  <a:ext uri="{FF2B5EF4-FFF2-40B4-BE49-F238E27FC236}">
                    <a16:creationId xmlns:a16="http://schemas.microsoft.com/office/drawing/2014/main" id="{D9096EA5-EA5D-CA4B-88B2-20ACEB592F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3183" y="8994797"/>
                <a:ext cx="181272" cy="109861"/>
              </a:xfrm>
              <a:custGeom>
                <a:avLst/>
                <a:gdLst>
                  <a:gd name="T0" fmla="*/ 121 w 146"/>
                  <a:gd name="T1" fmla="*/ 25 h 89"/>
                  <a:gd name="T2" fmla="*/ 121 w 146"/>
                  <a:gd name="T3" fmla="*/ 25 h 89"/>
                  <a:gd name="T4" fmla="*/ 114 w 146"/>
                  <a:gd name="T5" fmla="*/ 2 h 89"/>
                  <a:gd name="T6" fmla="*/ 114 w 146"/>
                  <a:gd name="T7" fmla="*/ 2 h 89"/>
                  <a:gd name="T8" fmla="*/ 73 w 146"/>
                  <a:gd name="T9" fmla="*/ 12 h 89"/>
                  <a:gd name="T10" fmla="*/ 73 w 146"/>
                  <a:gd name="T11" fmla="*/ 12 h 89"/>
                  <a:gd name="T12" fmla="*/ 27 w 146"/>
                  <a:gd name="T13" fmla="*/ 0 h 89"/>
                  <a:gd name="T14" fmla="*/ 27 w 146"/>
                  <a:gd name="T15" fmla="*/ 0 h 89"/>
                  <a:gd name="T16" fmla="*/ 14 w 146"/>
                  <a:gd name="T17" fmla="*/ 19 h 89"/>
                  <a:gd name="T18" fmla="*/ 14 w 146"/>
                  <a:gd name="T19" fmla="*/ 19 h 89"/>
                  <a:gd name="T20" fmla="*/ 1 w 146"/>
                  <a:gd name="T21" fmla="*/ 28 h 89"/>
                  <a:gd name="T22" fmla="*/ 1 w 146"/>
                  <a:gd name="T23" fmla="*/ 28 h 89"/>
                  <a:gd name="T24" fmla="*/ 0 w 146"/>
                  <a:gd name="T25" fmla="*/ 28 h 89"/>
                  <a:gd name="T26" fmla="*/ 0 w 146"/>
                  <a:gd name="T27" fmla="*/ 28 h 89"/>
                  <a:gd name="T28" fmla="*/ 145 w 146"/>
                  <a:gd name="T29" fmla="*/ 88 h 89"/>
                  <a:gd name="T30" fmla="*/ 145 w 146"/>
                  <a:gd name="T31" fmla="*/ 88 h 89"/>
                  <a:gd name="T32" fmla="*/ 121 w 146"/>
                  <a:gd name="T33" fmla="*/ 25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89">
                    <a:moveTo>
                      <a:pt x="121" y="25"/>
                    </a:moveTo>
                    <a:lnTo>
                      <a:pt x="121" y="25"/>
                    </a:lnTo>
                    <a:cubicBezTo>
                      <a:pt x="118" y="16"/>
                      <a:pt x="115" y="8"/>
                      <a:pt x="114" y="2"/>
                    </a:cubicBezTo>
                    <a:lnTo>
                      <a:pt x="114" y="2"/>
                    </a:lnTo>
                    <a:cubicBezTo>
                      <a:pt x="101" y="9"/>
                      <a:pt x="87" y="12"/>
                      <a:pt x="73" y="12"/>
                    </a:cubicBezTo>
                    <a:lnTo>
                      <a:pt x="73" y="12"/>
                    </a:lnTo>
                    <a:cubicBezTo>
                      <a:pt x="56" y="12"/>
                      <a:pt x="41" y="8"/>
                      <a:pt x="27" y="0"/>
                    </a:cubicBezTo>
                    <a:lnTo>
                      <a:pt x="27" y="0"/>
                    </a:lnTo>
                    <a:cubicBezTo>
                      <a:pt x="23" y="8"/>
                      <a:pt x="19" y="14"/>
                      <a:pt x="14" y="19"/>
                    </a:cubicBezTo>
                    <a:lnTo>
                      <a:pt x="14" y="19"/>
                    </a:lnTo>
                    <a:cubicBezTo>
                      <a:pt x="10" y="23"/>
                      <a:pt x="6" y="26"/>
                      <a:pt x="1" y="28"/>
                    </a:cubicBezTo>
                    <a:lnTo>
                      <a:pt x="1" y="28"/>
                    </a:lnTo>
                    <a:cubicBezTo>
                      <a:pt x="0" y="28"/>
                      <a:pt x="0" y="28"/>
                      <a:pt x="0" y="28"/>
                    </a:cubicBezTo>
                    <a:lnTo>
                      <a:pt x="0" y="28"/>
                    </a:lnTo>
                    <a:cubicBezTo>
                      <a:pt x="19" y="43"/>
                      <a:pt x="76" y="82"/>
                      <a:pt x="145" y="88"/>
                    </a:cubicBezTo>
                    <a:lnTo>
                      <a:pt x="145" y="88"/>
                    </a:lnTo>
                    <a:cubicBezTo>
                      <a:pt x="134" y="63"/>
                      <a:pt x="126" y="41"/>
                      <a:pt x="121" y="2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21">
                <a:extLst>
                  <a:ext uri="{FF2B5EF4-FFF2-40B4-BE49-F238E27FC236}">
                    <a16:creationId xmlns:a16="http://schemas.microsoft.com/office/drawing/2014/main" id="{234F8E24-60D0-FC4F-8255-62C01D55F2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29664" y="8994799"/>
                <a:ext cx="131833" cy="43944"/>
              </a:xfrm>
              <a:custGeom>
                <a:avLst/>
                <a:gdLst>
                  <a:gd name="T0" fmla="*/ 59 w 108"/>
                  <a:gd name="T1" fmla="*/ 12 h 37"/>
                  <a:gd name="T2" fmla="*/ 59 w 108"/>
                  <a:gd name="T3" fmla="*/ 12 h 37"/>
                  <a:gd name="T4" fmla="*/ 13 w 108"/>
                  <a:gd name="T5" fmla="*/ 0 h 37"/>
                  <a:gd name="T6" fmla="*/ 13 w 108"/>
                  <a:gd name="T7" fmla="*/ 0 h 37"/>
                  <a:gd name="T8" fmla="*/ 0 w 108"/>
                  <a:gd name="T9" fmla="*/ 19 h 37"/>
                  <a:gd name="T10" fmla="*/ 0 w 108"/>
                  <a:gd name="T11" fmla="*/ 19 h 37"/>
                  <a:gd name="T12" fmla="*/ 59 w 108"/>
                  <a:gd name="T13" fmla="*/ 36 h 37"/>
                  <a:gd name="T14" fmla="*/ 59 w 108"/>
                  <a:gd name="T15" fmla="*/ 36 h 37"/>
                  <a:gd name="T16" fmla="*/ 107 w 108"/>
                  <a:gd name="T17" fmla="*/ 25 h 37"/>
                  <a:gd name="T18" fmla="*/ 107 w 108"/>
                  <a:gd name="T19" fmla="*/ 25 h 37"/>
                  <a:gd name="T20" fmla="*/ 100 w 108"/>
                  <a:gd name="T21" fmla="*/ 2 h 37"/>
                  <a:gd name="T22" fmla="*/ 100 w 108"/>
                  <a:gd name="T23" fmla="*/ 2 h 37"/>
                  <a:gd name="T24" fmla="*/ 59 w 108"/>
                  <a:gd name="T25" fmla="*/ 12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8" h="37">
                    <a:moveTo>
                      <a:pt x="59" y="12"/>
                    </a:moveTo>
                    <a:lnTo>
                      <a:pt x="59" y="12"/>
                    </a:lnTo>
                    <a:cubicBezTo>
                      <a:pt x="42" y="12"/>
                      <a:pt x="27" y="8"/>
                      <a:pt x="13" y="0"/>
                    </a:cubicBezTo>
                    <a:lnTo>
                      <a:pt x="13" y="0"/>
                    </a:lnTo>
                    <a:cubicBezTo>
                      <a:pt x="9" y="8"/>
                      <a:pt x="5" y="14"/>
                      <a:pt x="0" y="19"/>
                    </a:cubicBezTo>
                    <a:lnTo>
                      <a:pt x="0" y="19"/>
                    </a:lnTo>
                    <a:cubicBezTo>
                      <a:pt x="18" y="30"/>
                      <a:pt x="37" y="36"/>
                      <a:pt x="59" y="36"/>
                    </a:cubicBezTo>
                    <a:lnTo>
                      <a:pt x="59" y="36"/>
                    </a:lnTo>
                    <a:cubicBezTo>
                      <a:pt x="76" y="36"/>
                      <a:pt x="92" y="32"/>
                      <a:pt x="107" y="25"/>
                    </a:cubicBezTo>
                    <a:lnTo>
                      <a:pt x="107" y="25"/>
                    </a:lnTo>
                    <a:cubicBezTo>
                      <a:pt x="104" y="16"/>
                      <a:pt x="101" y="8"/>
                      <a:pt x="100" y="2"/>
                    </a:cubicBezTo>
                    <a:lnTo>
                      <a:pt x="100" y="2"/>
                    </a:lnTo>
                    <a:cubicBezTo>
                      <a:pt x="87" y="9"/>
                      <a:pt x="73" y="12"/>
                      <a:pt x="59" y="1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4" name="Freeform 22">
                <a:extLst>
                  <a:ext uri="{FF2B5EF4-FFF2-40B4-BE49-F238E27FC236}">
                    <a16:creationId xmlns:a16="http://schemas.microsoft.com/office/drawing/2014/main" id="{F3C0FAB7-2645-1943-997E-2F1F8361E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69241" y="8681692"/>
                <a:ext cx="274652" cy="329582"/>
              </a:xfrm>
              <a:custGeom>
                <a:avLst/>
                <a:gdLst>
                  <a:gd name="T0" fmla="*/ 218 w 219"/>
                  <a:gd name="T1" fmla="*/ 132 h 265"/>
                  <a:gd name="T2" fmla="*/ 218 w 219"/>
                  <a:gd name="T3" fmla="*/ 132 h 265"/>
                  <a:gd name="T4" fmla="*/ 109 w 219"/>
                  <a:gd name="T5" fmla="*/ 264 h 265"/>
                  <a:gd name="T6" fmla="*/ 109 w 219"/>
                  <a:gd name="T7" fmla="*/ 264 h 265"/>
                  <a:gd name="T8" fmla="*/ 0 w 219"/>
                  <a:gd name="T9" fmla="*/ 132 h 265"/>
                  <a:gd name="T10" fmla="*/ 0 w 219"/>
                  <a:gd name="T11" fmla="*/ 132 h 265"/>
                  <a:gd name="T12" fmla="*/ 109 w 219"/>
                  <a:gd name="T13" fmla="*/ 0 h 265"/>
                  <a:gd name="T14" fmla="*/ 109 w 219"/>
                  <a:gd name="T15" fmla="*/ 0 h 265"/>
                  <a:gd name="T16" fmla="*/ 218 w 219"/>
                  <a:gd name="T17" fmla="*/ 132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9" h="265">
                    <a:moveTo>
                      <a:pt x="218" y="132"/>
                    </a:moveTo>
                    <a:lnTo>
                      <a:pt x="218" y="132"/>
                    </a:lnTo>
                    <a:cubicBezTo>
                      <a:pt x="218" y="205"/>
                      <a:pt x="168" y="264"/>
                      <a:pt x="109" y="264"/>
                    </a:cubicBezTo>
                    <a:lnTo>
                      <a:pt x="109" y="264"/>
                    </a:lnTo>
                    <a:cubicBezTo>
                      <a:pt x="48" y="264"/>
                      <a:pt x="0" y="205"/>
                      <a:pt x="0" y="132"/>
                    </a:cubicBezTo>
                    <a:lnTo>
                      <a:pt x="0" y="132"/>
                    </a:lnTo>
                    <a:cubicBezTo>
                      <a:pt x="0" y="59"/>
                      <a:pt x="48" y="0"/>
                      <a:pt x="109" y="0"/>
                    </a:cubicBezTo>
                    <a:lnTo>
                      <a:pt x="109" y="0"/>
                    </a:lnTo>
                    <a:cubicBezTo>
                      <a:pt x="168" y="0"/>
                      <a:pt x="218" y="59"/>
                      <a:pt x="218" y="13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5" name="Freeform 23">
                <a:extLst>
                  <a:ext uri="{FF2B5EF4-FFF2-40B4-BE49-F238E27FC236}">
                    <a16:creationId xmlns:a16="http://schemas.microsoft.com/office/drawing/2014/main" id="{7E353FB1-D370-7B47-91B6-E5C0788C2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9805" y="8599299"/>
                <a:ext cx="313101" cy="417472"/>
              </a:xfrm>
              <a:custGeom>
                <a:avLst/>
                <a:gdLst>
                  <a:gd name="T0" fmla="*/ 230 w 250"/>
                  <a:gd name="T1" fmla="*/ 27 h 337"/>
                  <a:gd name="T2" fmla="*/ 230 w 250"/>
                  <a:gd name="T3" fmla="*/ 27 h 337"/>
                  <a:gd name="T4" fmla="*/ 162 w 250"/>
                  <a:gd name="T5" fmla="*/ 141 h 337"/>
                  <a:gd name="T6" fmla="*/ 162 w 250"/>
                  <a:gd name="T7" fmla="*/ 141 h 337"/>
                  <a:gd name="T8" fmla="*/ 142 w 250"/>
                  <a:gd name="T9" fmla="*/ 245 h 337"/>
                  <a:gd name="T10" fmla="*/ 142 w 250"/>
                  <a:gd name="T11" fmla="*/ 245 h 337"/>
                  <a:gd name="T12" fmla="*/ 134 w 250"/>
                  <a:gd name="T13" fmla="*/ 325 h 337"/>
                  <a:gd name="T14" fmla="*/ 134 w 250"/>
                  <a:gd name="T15" fmla="*/ 325 h 337"/>
                  <a:gd name="T16" fmla="*/ 116 w 250"/>
                  <a:gd name="T17" fmla="*/ 333 h 337"/>
                  <a:gd name="T18" fmla="*/ 116 w 250"/>
                  <a:gd name="T19" fmla="*/ 333 h 337"/>
                  <a:gd name="T20" fmla="*/ 38 w 250"/>
                  <a:gd name="T21" fmla="*/ 239 h 337"/>
                  <a:gd name="T22" fmla="*/ 38 w 250"/>
                  <a:gd name="T23" fmla="*/ 239 h 337"/>
                  <a:gd name="T24" fmla="*/ 18 w 250"/>
                  <a:gd name="T25" fmla="*/ 196 h 337"/>
                  <a:gd name="T26" fmla="*/ 18 w 250"/>
                  <a:gd name="T27" fmla="*/ 196 h 337"/>
                  <a:gd name="T28" fmla="*/ 36 w 250"/>
                  <a:gd name="T29" fmla="*/ 115 h 337"/>
                  <a:gd name="T30" fmla="*/ 36 w 250"/>
                  <a:gd name="T31" fmla="*/ 115 h 337"/>
                  <a:gd name="T32" fmla="*/ 136 w 250"/>
                  <a:gd name="T33" fmla="*/ 48 h 337"/>
                  <a:gd name="T34" fmla="*/ 136 w 250"/>
                  <a:gd name="T35" fmla="*/ 48 h 337"/>
                  <a:gd name="T36" fmla="*/ 210 w 250"/>
                  <a:gd name="T37" fmla="*/ 0 h 337"/>
                  <a:gd name="T38" fmla="*/ 210 w 250"/>
                  <a:gd name="T39" fmla="*/ 0 h 337"/>
                  <a:gd name="T40" fmla="*/ 230 w 250"/>
                  <a:gd name="T41" fmla="*/ 27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0" h="337">
                    <a:moveTo>
                      <a:pt x="230" y="27"/>
                    </a:moveTo>
                    <a:lnTo>
                      <a:pt x="230" y="27"/>
                    </a:lnTo>
                    <a:cubicBezTo>
                      <a:pt x="249" y="94"/>
                      <a:pt x="162" y="110"/>
                      <a:pt x="162" y="141"/>
                    </a:cubicBezTo>
                    <a:lnTo>
                      <a:pt x="162" y="141"/>
                    </a:lnTo>
                    <a:cubicBezTo>
                      <a:pt x="162" y="171"/>
                      <a:pt x="135" y="188"/>
                      <a:pt x="142" y="245"/>
                    </a:cubicBezTo>
                    <a:lnTo>
                      <a:pt x="142" y="245"/>
                    </a:lnTo>
                    <a:cubicBezTo>
                      <a:pt x="146" y="282"/>
                      <a:pt x="139" y="311"/>
                      <a:pt x="134" y="325"/>
                    </a:cubicBezTo>
                    <a:lnTo>
                      <a:pt x="134" y="325"/>
                    </a:lnTo>
                    <a:cubicBezTo>
                      <a:pt x="131" y="332"/>
                      <a:pt x="123" y="336"/>
                      <a:pt x="116" y="333"/>
                    </a:cubicBezTo>
                    <a:lnTo>
                      <a:pt x="116" y="333"/>
                    </a:lnTo>
                    <a:cubicBezTo>
                      <a:pt x="96" y="327"/>
                      <a:pt x="58" y="306"/>
                      <a:pt x="38" y="239"/>
                    </a:cubicBezTo>
                    <a:lnTo>
                      <a:pt x="38" y="239"/>
                    </a:lnTo>
                    <a:cubicBezTo>
                      <a:pt x="38" y="239"/>
                      <a:pt x="26" y="212"/>
                      <a:pt x="18" y="196"/>
                    </a:cubicBezTo>
                    <a:lnTo>
                      <a:pt x="18" y="196"/>
                    </a:lnTo>
                    <a:cubicBezTo>
                      <a:pt x="10" y="180"/>
                      <a:pt x="0" y="142"/>
                      <a:pt x="36" y="115"/>
                    </a:cubicBezTo>
                    <a:lnTo>
                      <a:pt x="36" y="115"/>
                    </a:lnTo>
                    <a:cubicBezTo>
                      <a:pt x="72" y="89"/>
                      <a:pt x="96" y="53"/>
                      <a:pt x="136" y="48"/>
                    </a:cubicBezTo>
                    <a:lnTo>
                      <a:pt x="136" y="48"/>
                    </a:lnTo>
                    <a:cubicBezTo>
                      <a:pt x="176" y="42"/>
                      <a:pt x="207" y="12"/>
                      <a:pt x="210" y="0"/>
                    </a:cubicBezTo>
                    <a:lnTo>
                      <a:pt x="210" y="0"/>
                    </a:lnTo>
                    <a:cubicBezTo>
                      <a:pt x="210" y="0"/>
                      <a:pt x="224" y="6"/>
                      <a:pt x="230" y="2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6" name="Freeform 24">
                <a:extLst>
                  <a:ext uri="{FF2B5EF4-FFF2-40B4-BE49-F238E27FC236}">
                    <a16:creationId xmlns:a16="http://schemas.microsoft.com/office/drawing/2014/main" id="{7D1042CB-E474-3F48-81D2-3D0AEB31D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735" y="9126633"/>
                <a:ext cx="818462" cy="620712"/>
              </a:xfrm>
              <a:custGeom>
                <a:avLst/>
                <a:gdLst>
                  <a:gd name="T0" fmla="*/ 4 w 659"/>
                  <a:gd name="T1" fmla="*/ 105 h 499"/>
                  <a:gd name="T2" fmla="*/ 4 w 659"/>
                  <a:gd name="T3" fmla="*/ 105 h 499"/>
                  <a:gd name="T4" fmla="*/ 49 w 659"/>
                  <a:gd name="T5" fmla="*/ 28 h 499"/>
                  <a:gd name="T6" fmla="*/ 49 w 659"/>
                  <a:gd name="T7" fmla="*/ 28 h 499"/>
                  <a:gd name="T8" fmla="*/ 49 w 659"/>
                  <a:gd name="T9" fmla="*/ 28 h 499"/>
                  <a:gd name="T10" fmla="*/ 49 w 659"/>
                  <a:gd name="T11" fmla="*/ 28 h 499"/>
                  <a:gd name="T12" fmla="*/ 134 w 659"/>
                  <a:gd name="T13" fmla="*/ 4 h 499"/>
                  <a:gd name="T14" fmla="*/ 134 w 659"/>
                  <a:gd name="T15" fmla="*/ 4 h 499"/>
                  <a:gd name="T16" fmla="*/ 217 w 659"/>
                  <a:gd name="T17" fmla="*/ 57 h 499"/>
                  <a:gd name="T18" fmla="*/ 217 w 659"/>
                  <a:gd name="T19" fmla="*/ 57 h 499"/>
                  <a:gd name="T20" fmla="*/ 223 w 659"/>
                  <a:gd name="T21" fmla="*/ 65 h 499"/>
                  <a:gd name="T22" fmla="*/ 368 w 659"/>
                  <a:gd name="T23" fmla="*/ 245 h 499"/>
                  <a:gd name="T24" fmla="*/ 582 w 659"/>
                  <a:gd name="T25" fmla="*/ 91 h 499"/>
                  <a:gd name="T26" fmla="*/ 658 w 659"/>
                  <a:gd name="T27" fmla="*/ 201 h 499"/>
                  <a:gd name="T28" fmla="*/ 415 w 659"/>
                  <a:gd name="T29" fmla="*/ 457 h 499"/>
                  <a:gd name="T30" fmla="*/ 415 w 659"/>
                  <a:gd name="T31" fmla="*/ 457 h 499"/>
                  <a:gd name="T32" fmla="*/ 274 w 659"/>
                  <a:gd name="T33" fmla="*/ 453 h 499"/>
                  <a:gd name="T34" fmla="*/ 149 w 659"/>
                  <a:gd name="T35" fmla="*/ 322 h 499"/>
                  <a:gd name="T36" fmla="*/ 38 w 659"/>
                  <a:gd name="T37" fmla="*/ 202 h 499"/>
                  <a:gd name="T38" fmla="*/ 38 w 659"/>
                  <a:gd name="T39" fmla="*/ 201 h 499"/>
                  <a:gd name="T40" fmla="*/ 38 w 659"/>
                  <a:gd name="T41" fmla="*/ 201 h 499"/>
                  <a:gd name="T42" fmla="*/ 4 w 659"/>
                  <a:gd name="T43" fmla="*/ 105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9" h="499">
                    <a:moveTo>
                      <a:pt x="4" y="105"/>
                    </a:moveTo>
                    <a:lnTo>
                      <a:pt x="4" y="105"/>
                    </a:lnTo>
                    <a:cubicBezTo>
                      <a:pt x="9" y="73"/>
                      <a:pt x="25" y="46"/>
                      <a:pt x="49" y="28"/>
                    </a:cubicBez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cubicBezTo>
                      <a:pt x="72" y="9"/>
                      <a:pt x="102" y="0"/>
                      <a:pt x="134" y="4"/>
                    </a:cubicBezTo>
                    <a:lnTo>
                      <a:pt x="134" y="4"/>
                    </a:lnTo>
                    <a:cubicBezTo>
                      <a:pt x="170" y="9"/>
                      <a:pt x="200" y="29"/>
                      <a:pt x="217" y="57"/>
                    </a:cubicBezTo>
                    <a:lnTo>
                      <a:pt x="217" y="57"/>
                    </a:lnTo>
                    <a:lnTo>
                      <a:pt x="223" y="65"/>
                    </a:lnTo>
                    <a:lnTo>
                      <a:pt x="368" y="245"/>
                    </a:lnTo>
                    <a:lnTo>
                      <a:pt x="582" y="91"/>
                    </a:lnTo>
                    <a:lnTo>
                      <a:pt x="658" y="201"/>
                    </a:lnTo>
                    <a:lnTo>
                      <a:pt x="415" y="457"/>
                    </a:lnTo>
                    <a:lnTo>
                      <a:pt x="415" y="457"/>
                    </a:lnTo>
                    <a:cubicBezTo>
                      <a:pt x="376" y="498"/>
                      <a:pt x="310" y="496"/>
                      <a:pt x="274" y="453"/>
                    </a:cubicBezTo>
                    <a:lnTo>
                      <a:pt x="149" y="32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cubicBezTo>
                      <a:pt x="14" y="177"/>
                      <a:pt x="0" y="142"/>
                      <a:pt x="4" y="10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25">
                <a:extLst>
                  <a:ext uri="{FF2B5EF4-FFF2-40B4-BE49-F238E27FC236}">
                    <a16:creationId xmlns:a16="http://schemas.microsoft.com/office/drawing/2014/main" id="{D6FC89D8-CE9D-4B46-8AFF-E44D0B440F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4735" y="9126633"/>
                <a:ext cx="818462" cy="620712"/>
              </a:xfrm>
              <a:custGeom>
                <a:avLst/>
                <a:gdLst>
                  <a:gd name="T0" fmla="*/ 4 w 659"/>
                  <a:gd name="T1" fmla="*/ 105 h 499"/>
                  <a:gd name="T2" fmla="*/ 4 w 659"/>
                  <a:gd name="T3" fmla="*/ 105 h 499"/>
                  <a:gd name="T4" fmla="*/ 49 w 659"/>
                  <a:gd name="T5" fmla="*/ 28 h 499"/>
                  <a:gd name="T6" fmla="*/ 49 w 659"/>
                  <a:gd name="T7" fmla="*/ 28 h 499"/>
                  <a:gd name="T8" fmla="*/ 49 w 659"/>
                  <a:gd name="T9" fmla="*/ 28 h 499"/>
                  <a:gd name="T10" fmla="*/ 49 w 659"/>
                  <a:gd name="T11" fmla="*/ 28 h 499"/>
                  <a:gd name="T12" fmla="*/ 134 w 659"/>
                  <a:gd name="T13" fmla="*/ 4 h 499"/>
                  <a:gd name="T14" fmla="*/ 134 w 659"/>
                  <a:gd name="T15" fmla="*/ 4 h 499"/>
                  <a:gd name="T16" fmla="*/ 217 w 659"/>
                  <a:gd name="T17" fmla="*/ 57 h 499"/>
                  <a:gd name="T18" fmla="*/ 217 w 659"/>
                  <a:gd name="T19" fmla="*/ 57 h 499"/>
                  <a:gd name="T20" fmla="*/ 223 w 659"/>
                  <a:gd name="T21" fmla="*/ 65 h 499"/>
                  <a:gd name="T22" fmla="*/ 368 w 659"/>
                  <a:gd name="T23" fmla="*/ 245 h 499"/>
                  <a:gd name="T24" fmla="*/ 582 w 659"/>
                  <a:gd name="T25" fmla="*/ 91 h 499"/>
                  <a:gd name="T26" fmla="*/ 658 w 659"/>
                  <a:gd name="T27" fmla="*/ 201 h 499"/>
                  <a:gd name="T28" fmla="*/ 415 w 659"/>
                  <a:gd name="T29" fmla="*/ 457 h 499"/>
                  <a:gd name="T30" fmla="*/ 415 w 659"/>
                  <a:gd name="T31" fmla="*/ 457 h 499"/>
                  <a:gd name="T32" fmla="*/ 274 w 659"/>
                  <a:gd name="T33" fmla="*/ 453 h 499"/>
                  <a:gd name="T34" fmla="*/ 149 w 659"/>
                  <a:gd name="T35" fmla="*/ 322 h 499"/>
                  <a:gd name="T36" fmla="*/ 38 w 659"/>
                  <a:gd name="T37" fmla="*/ 202 h 499"/>
                  <a:gd name="T38" fmla="*/ 38 w 659"/>
                  <a:gd name="T39" fmla="*/ 201 h 499"/>
                  <a:gd name="T40" fmla="*/ 38 w 659"/>
                  <a:gd name="T41" fmla="*/ 201 h 499"/>
                  <a:gd name="T42" fmla="*/ 4 w 659"/>
                  <a:gd name="T43" fmla="*/ 105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9" h="499">
                    <a:moveTo>
                      <a:pt x="4" y="105"/>
                    </a:moveTo>
                    <a:lnTo>
                      <a:pt x="4" y="105"/>
                    </a:lnTo>
                    <a:cubicBezTo>
                      <a:pt x="9" y="73"/>
                      <a:pt x="25" y="46"/>
                      <a:pt x="49" y="28"/>
                    </a:cubicBezTo>
                    <a:lnTo>
                      <a:pt x="49" y="28"/>
                    </a:lnTo>
                    <a:lnTo>
                      <a:pt x="49" y="28"/>
                    </a:lnTo>
                    <a:lnTo>
                      <a:pt x="49" y="28"/>
                    </a:lnTo>
                    <a:cubicBezTo>
                      <a:pt x="72" y="9"/>
                      <a:pt x="102" y="0"/>
                      <a:pt x="134" y="4"/>
                    </a:cubicBezTo>
                    <a:lnTo>
                      <a:pt x="134" y="4"/>
                    </a:lnTo>
                    <a:cubicBezTo>
                      <a:pt x="170" y="9"/>
                      <a:pt x="200" y="29"/>
                      <a:pt x="217" y="57"/>
                    </a:cubicBezTo>
                    <a:lnTo>
                      <a:pt x="217" y="57"/>
                    </a:lnTo>
                    <a:lnTo>
                      <a:pt x="223" y="65"/>
                    </a:lnTo>
                    <a:lnTo>
                      <a:pt x="368" y="245"/>
                    </a:lnTo>
                    <a:lnTo>
                      <a:pt x="582" y="91"/>
                    </a:lnTo>
                    <a:lnTo>
                      <a:pt x="658" y="201"/>
                    </a:lnTo>
                    <a:lnTo>
                      <a:pt x="415" y="457"/>
                    </a:lnTo>
                    <a:lnTo>
                      <a:pt x="415" y="457"/>
                    </a:lnTo>
                    <a:cubicBezTo>
                      <a:pt x="376" y="498"/>
                      <a:pt x="310" y="496"/>
                      <a:pt x="274" y="453"/>
                    </a:cubicBezTo>
                    <a:lnTo>
                      <a:pt x="149" y="322"/>
                    </a:lnTo>
                    <a:lnTo>
                      <a:pt x="38" y="202"/>
                    </a:lnTo>
                    <a:lnTo>
                      <a:pt x="38" y="201"/>
                    </a:lnTo>
                    <a:lnTo>
                      <a:pt x="38" y="201"/>
                    </a:lnTo>
                    <a:cubicBezTo>
                      <a:pt x="14" y="177"/>
                      <a:pt x="0" y="142"/>
                      <a:pt x="4" y="105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02E7CC30-89AB-1B47-8266-97C2D4639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80226" y="9967067"/>
                <a:ext cx="734815" cy="1536807"/>
              </a:xfrm>
              <a:custGeom>
                <a:avLst/>
                <a:gdLst>
                  <a:gd name="connsiteX0" fmla="*/ 208737 w 734815"/>
                  <a:gd name="connsiteY0" fmla="*/ 21972 h 1536807"/>
                  <a:gd name="connsiteX1" fmla="*/ 228680 w 734815"/>
                  <a:gd name="connsiteY1" fmla="*/ 21972 h 1536807"/>
                  <a:gd name="connsiteX2" fmla="*/ 679893 w 734815"/>
                  <a:gd name="connsiteY2" fmla="*/ 1520832 h 1536807"/>
                  <a:gd name="connsiteX3" fmla="*/ 659950 w 734815"/>
                  <a:gd name="connsiteY3" fmla="*/ 1525820 h 1536807"/>
                  <a:gd name="connsiteX4" fmla="*/ 0 w 734815"/>
                  <a:gd name="connsiteY4" fmla="*/ 10987 h 1536807"/>
                  <a:gd name="connsiteX5" fmla="*/ 22481 w 734815"/>
                  <a:gd name="connsiteY5" fmla="*/ 13480 h 1536807"/>
                  <a:gd name="connsiteX6" fmla="*/ 619467 w 734815"/>
                  <a:gd name="connsiteY6" fmla="*/ 1534314 h 1536807"/>
                  <a:gd name="connsiteX7" fmla="*/ 599484 w 734815"/>
                  <a:gd name="connsiteY7" fmla="*/ 1536807 h 1536807"/>
                  <a:gd name="connsiteX8" fmla="*/ 392345 w 734815"/>
                  <a:gd name="connsiteY8" fmla="*/ 0 h 1536807"/>
                  <a:gd name="connsiteX9" fmla="*/ 734815 w 734815"/>
                  <a:gd name="connsiteY9" fmla="*/ 1503123 h 1536807"/>
                  <a:gd name="connsiteX10" fmla="*/ 715998 w 734815"/>
                  <a:gd name="connsiteY10" fmla="*/ 1509345 h 1536807"/>
                  <a:gd name="connsiteX11" fmla="*/ 373528 w 734815"/>
                  <a:gd name="connsiteY11" fmla="*/ 3733 h 1536807"/>
                  <a:gd name="connsiteX12" fmla="*/ 392345 w 734815"/>
                  <a:gd name="connsiteY12" fmla="*/ 0 h 15368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4815" h="1536807">
                    <a:moveTo>
                      <a:pt x="208737" y="21972"/>
                    </a:moveTo>
                    <a:cubicBezTo>
                      <a:pt x="214969" y="21972"/>
                      <a:pt x="222448" y="21972"/>
                      <a:pt x="228680" y="21972"/>
                    </a:cubicBezTo>
                    <a:lnTo>
                      <a:pt x="679893" y="1520832"/>
                    </a:lnTo>
                    <a:cubicBezTo>
                      <a:pt x="672414" y="1522079"/>
                      <a:pt x="666182" y="1523326"/>
                      <a:pt x="659950" y="1525820"/>
                    </a:cubicBezTo>
                    <a:close/>
                    <a:moveTo>
                      <a:pt x="0" y="10987"/>
                    </a:moveTo>
                    <a:cubicBezTo>
                      <a:pt x="7494" y="10987"/>
                      <a:pt x="14987" y="13480"/>
                      <a:pt x="22481" y="13480"/>
                    </a:cubicBezTo>
                    <a:lnTo>
                      <a:pt x="619467" y="1534314"/>
                    </a:lnTo>
                    <a:cubicBezTo>
                      <a:pt x="613223" y="1534314"/>
                      <a:pt x="605729" y="1535561"/>
                      <a:pt x="599484" y="1536807"/>
                    </a:cubicBezTo>
                    <a:close/>
                    <a:moveTo>
                      <a:pt x="392345" y="0"/>
                    </a:moveTo>
                    <a:lnTo>
                      <a:pt x="734815" y="1503123"/>
                    </a:lnTo>
                    <a:cubicBezTo>
                      <a:pt x="728542" y="1505612"/>
                      <a:pt x="722270" y="1506856"/>
                      <a:pt x="715998" y="1509345"/>
                    </a:cubicBezTo>
                    <a:lnTo>
                      <a:pt x="373528" y="3733"/>
                    </a:lnTo>
                    <a:cubicBezTo>
                      <a:pt x="379800" y="2489"/>
                      <a:pt x="386073" y="1244"/>
                      <a:pt x="392345" y="0"/>
                    </a:cubicBezTo>
                    <a:close/>
                  </a:path>
                </a:pathLst>
              </a:custGeom>
              <a:solidFill>
                <a:schemeClr val="tx2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9" name="Freeform 29">
                <a:extLst>
                  <a:ext uri="{FF2B5EF4-FFF2-40B4-BE49-F238E27FC236}">
                    <a16:creationId xmlns:a16="http://schemas.microsoft.com/office/drawing/2014/main" id="{8421A2C9-FCF4-ED4E-986C-E5D4D558C3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1636" y="8840993"/>
                <a:ext cx="65917" cy="82395"/>
              </a:xfrm>
              <a:custGeom>
                <a:avLst/>
                <a:gdLst>
                  <a:gd name="T0" fmla="*/ 46 w 55"/>
                  <a:gd name="T1" fmla="*/ 23 h 68"/>
                  <a:gd name="T2" fmla="*/ 46 w 55"/>
                  <a:gd name="T3" fmla="*/ 23 h 68"/>
                  <a:gd name="T4" fmla="*/ 43 w 55"/>
                  <a:gd name="T5" fmla="*/ 61 h 68"/>
                  <a:gd name="T6" fmla="*/ 43 w 55"/>
                  <a:gd name="T7" fmla="*/ 61 h 68"/>
                  <a:gd name="T8" fmla="*/ 8 w 55"/>
                  <a:gd name="T9" fmla="*/ 44 h 68"/>
                  <a:gd name="T10" fmla="*/ 8 w 55"/>
                  <a:gd name="T11" fmla="*/ 44 h 68"/>
                  <a:gd name="T12" fmla="*/ 11 w 55"/>
                  <a:gd name="T13" fmla="*/ 7 h 68"/>
                  <a:gd name="T14" fmla="*/ 11 w 55"/>
                  <a:gd name="T15" fmla="*/ 7 h 68"/>
                  <a:gd name="T16" fmla="*/ 46 w 55"/>
                  <a:gd name="T17" fmla="*/ 2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" h="68">
                    <a:moveTo>
                      <a:pt x="46" y="23"/>
                    </a:moveTo>
                    <a:lnTo>
                      <a:pt x="46" y="23"/>
                    </a:lnTo>
                    <a:cubicBezTo>
                      <a:pt x="54" y="38"/>
                      <a:pt x="53" y="55"/>
                      <a:pt x="43" y="61"/>
                    </a:cubicBezTo>
                    <a:lnTo>
                      <a:pt x="43" y="61"/>
                    </a:lnTo>
                    <a:cubicBezTo>
                      <a:pt x="32" y="67"/>
                      <a:pt x="17" y="60"/>
                      <a:pt x="8" y="44"/>
                    </a:cubicBezTo>
                    <a:lnTo>
                      <a:pt x="8" y="44"/>
                    </a:lnTo>
                    <a:cubicBezTo>
                      <a:pt x="0" y="29"/>
                      <a:pt x="1" y="12"/>
                      <a:pt x="11" y="7"/>
                    </a:cubicBezTo>
                    <a:lnTo>
                      <a:pt x="11" y="7"/>
                    </a:lnTo>
                    <a:cubicBezTo>
                      <a:pt x="21" y="0"/>
                      <a:pt x="37" y="8"/>
                      <a:pt x="46" y="2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6A4636C1-51D7-B344-B4B5-38905A835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14443" y="10043969"/>
                <a:ext cx="575518" cy="1377510"/>
              </a:xfrm>
              <a:custGeom>
                <a:avLst/>
                <a:gdLst>
                  <a:gd name="connsiteX0" fmla="*/ 564265 w 575518"/>
                  <a:gd name="connsiteY0" fmla="*/ 208735 h 1377510"/>
                  <a:gd name="connsiteX1" fmla="*/ 575518 w 575518"/>
                  <a:gd name="connsiteY1" fmla="*/ 233629 h 1377510"/>
                  <a:gd name="connsiteX2" fmla="*/ 104143 w 575518"/>
                  <a:gd name="connsiteY2" fmla="*/ 1377510 h 1377510"/>
                  <a:gd name="connsiteX3" fmla="*/ 87889 w 575518"/>
                  <a:gd name="connsiteY3" fmla="*/ 1368797 h 1377510"/>
                  <a:gd name="connsiteX4" fmla="*/ 476439 w 575518"/>
                  <a:gd name="connsiteY4" fmla="*/ 0 h 1377510"/>
                  <a:gd name="connsiteX5" fmla="*/ 487635 w 575518"/>
                  <a:gd name="connsiteY5" fmla="*/ 26173 h 1377510"/>
                  <a:gd name="connsiteX6" fmla="*/ 16171 w 575518"/>
                  <a:gd name="connsiteY6" fmla="*/ 1333565 h 1377510"/>
                  <a:gd name="connsiteX7" fmla="*/ 0 w 575518"/>
                  <a:gd name="connsiteY7" fmla="*/ 1323594 h 1377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5518" h="1377510">
                    <a:moveTo>
                      <a:pt x="564265" y="208735"/>
                    </a:moveTo>
                    <a:lnTo>
                      <a:pt x="575518" y="233629"/>
                    </a:lnTo>
                    <a:lnTo>
                      <a:pt x="104143" y="1377510"/>
                    </a:lnTo>
                    <a:lnTo>
                      <a:pt x="87889" y="1368797"/>
                    </a:lnTo>
                    <a:close/>
                    <a:moveTo>
                      <a:pt x="476439" y="0"/>
                    </a:moveTo>
                    <a:lnTo>
                      <a:pt x="487635" y="26173"/>
                    </a:lnTo>
                    <a:lnTo>
                      <a:pt x="16171" y="1333565"/>
                    </a:lnTo>
                    <a:lnTo>
                      <a:pt x="0" y="1323594"/>
                    </a:lnTo>
                    <a:close/>
                  </a:path>
                </a:pathLst>
              </a:custGeom>
              <a:solidFill>
                <a:schemeClr val="tx2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1" name="Freeform 32">
                <a:extLst>
                  <a:ext uri="{FF2B5EF4-FFF2-40B4-BE49-F238E27FC236}">
                    <a16:creationId xmlns:a16="http://schemas.microsoft.com/office/drawing/2014/main" id="{FD9314F1-39BE-E04F-B959-D8970204D6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14309" y="9379312"/>
                <a:ext cx="49440" cy="527332"/>
              </a:xfrm>
              <a:custGeom>
                <a:avLst/>
                <a:gdLst>
                  <a:gd name="T0" fmla="*/ 3 w 40"/>
                  <a:gd name="T1" fmla="*/ 424 h 425"/>
                  <a:gd name="T2" fmla="*/ 3 w 40"/>
                  <a:gd name="T3" fmla="*/ 424 h 425"/>
                  <a:gd name="T4" fmla="*/ 3 w 40"/>
                  <a:gd name="T5" fmla="*/ 424 h 425"/>
                  <a:gd name="T6" fmla="*/ 3 w 40"/>
                  <a:gd name="T7" fmla="*/ 424 h 425"/>
                  <a:gd name="T8" fmla="*/ 0 w 40"/>
                  <a:gd name="T9" fmla="*/ 420 h 425"/>
                  <a:gd name="T10" fmla="*/ 0 w 40"/>
                  <a:gd name="T11" fmla="*/ 420 h 425"/>
                  <a:gd name="T12" fmla="*/ 31 w 40"/>
                  <a:gd name="T13" fmla="*/ 4 h 425"/>
                  <a:gd name="T14" fmla="*/ 31 w 40"/>
                  <a:gd name="T15" fmla="*/ 4 h 425"/>
                  <a:gd name="T16" fmla="*/ 35 w 40"/>
                  <a:gd name="T17" fmla="*/ 0 h 425"/>
                  <a:gd name="T18" fmla="*/ 35 w 40"/>
                  <a:gd name="T19" fmla="*/ 0 h 425"/>
                  <a:gd name="T20" fmla="*/ 38 w 40"/>
                  <a:gd name="T21" fmla="*/ 5 h 425"/>
                  <a:gd name="T22" fmla="*/ 38 w 40"/>
                  <a:gd name="T23" fmla="*/ 5 h 425"/>
                  <a:gd name="T24" fmla="*/ 8 w 40"/>
                  <a:gd name="T25" fmla="*/ 421 h 425"/>
                  <a:gd name="T26" fmla="*/ 8 w 40"/>
                  <a:gd name="T27" fmla="*/ 421 h 425"/>
                  <a:gd name="T28" fmla="*/ 3 w 40"/>
                  <a:gd name="T29" fmla="*/ 424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" h="425">
                    <a:moveTo>
                      <a:pt x="3" y="424"/>
                    </a:moveTo>
                    <a:lnTo>
                      <a:pt x="3" y="424"/>
                    </a:lnTo>
                    <a:lnTo>
                      <a:pt x="3" y="424"/>
                    </a:lnTo>
                    <a:lnTo>
                      <a:pt x="3" y="424"/>
                    </a:lnTo>
                    <a:cubicBezTo>
                      <a:pt x="1" y="424"/>
                      <a:pt x="0" y="422"/>
                      <a:pt x="0" y="420"/>
                    </a:cubicBezTo>
                    <a:lnTo>
                      <a:pt x="0" y="420"/>
                    </a:lnTo>
                    <a:cubicBezTo>
                      <a:pt x="11" y="246"/>
                      <a:pt x="30" y="6"/>
                      <a:pt x="31" y="4"/>
                    </a:cubicBezTo>
                    <a:lnTo>
                      <a:pt x="31" y="4"/>
                    </a:lnTo>
                    <a:cubicBezTo>
                      <a:pt x="31" y="2"/>
                      <a:pt x="33" y="0"/>
                      <a:pt x="35" y="0"/>
                    </a:cubicBezTo>
                    <a:lnTo>
                      <a:pt x="35" y="0"/>
                    </a:lnTo>
                    <a:cubicBezTo>
                      <a:pt x="37" y="0"/>
                      <a:pt x="39" y="2"/>
                      <a:pt x="38" y="5"/>
                    </a:cubicBezTo>
                    <a:lnTo>
                      <a:pt x="38" y="5"/>
                    </a:lnTo>
                    <a:cubicBezTo>
                      <a:pt x="38" y="7"/>
                      <a:pt x="19" y="246"/>
                      <a:pt x="8" y="421"/>
                    </a:cubicBezTo>
                    <a:lnTo>
                      <a:pt x="8" y="421"/>
                    </a:lnTo>
                    <a:cubicBezTo>
                      <a:pt x="8" y="423"/>
                      <a:pt x="6" y="424"/>
                      <a:pt x="3" y="42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2" name="Freeform 33">
                <a:extLst>
                  <a:ext uri="{FF2B5EF4-FFF2-40B4-BE49-F238E27FC236}">
                    <a16:creationId xmlns:a16="http://schemas.microsoft.com/office/drawing/2014/main" id="{953E2BF0-AEBD-714B-BF8E-F6C2D15546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30654" y="10038477"/>
                <a:ext cx="269162" cy="1268892"/>
              </a:xfrm>
              <a:custGeom>
                <a:avLst/>
                <a:gdLst>
                  <a:gd name="T0" fmla="*/ 212 w 218"/>
                  <a:gd name="T1" fmla="*/ 1019 h 1020"/>
                  <a:gd name="T2" fmla="*/ 212 w 218"/>
                  <a:gd name="T3" fmla="*/ 1019 h 1020"/>
                  <a:gd name="T4" fmla="*/ 208 w 218"/>
                  <a:gd name="T5" fmla="*/ 1016 h 1020"/>
                  <a:gd name="T6" fmla="*/ 0 w 218"/>
                  <a:gd name="T7" fmla="*/ 5 h 1020"/>
                  <a:gd name="T8" fmla="*/ 0 w 218"/>
                  <a:gd name="T9" fmla="*/ 5 h 1020"/>
                  <a:gd name="T10" fmla="*/ 3 w 218"/>
                  <a:gd name="T11" fmla="*/ 0 h 1020"/>
                  <a:gd name="T12" fmla="*/ 3 w 218"/>
                  <a:gd name="T13" fmla="*/ 0 h 1020"/>
                  <a:gd name="T14" fmla="*/ 8 w 218"/>
                  <a:gd name="T15" fmla="*/ 3 h 1020"/>
                  <a:gd name="T16" fmla="*/ 216 w 218"/>
                  <a:gd name="T17" fmla="*/ 1015 h 1020"/>
                  <a:gd name="T18" fmla="*/ 216 w 218"/>
                  <a:gd name="T19" fmla="*/ 1015 h 1020"/>
                  <a:gd name="T20" fmla="*/ 213 w 218"/>
                  <a:gd name="T21" fmla="*/ 1019 h 1020"/>
                  <a:gd name="T22" fmla="*/ 213 w 218"/>
                  <a:gd name="T23" fmla="*/ 1019 h 1020"/>
                  <a:gd name="T24" fmla="*/ 212 w 218"/>
                  <a:gd name="T25" fmla="*/ 1019 h 10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8" h="1020">
                    <a:moveTo>
                      <a:pt x="212" y="1019"/>
                    </a:moveTo>
                    <a:lnTo>
                      <a:pt x="212" y="1019"/>
                    </a:lnTo>
                    <a:cubicBezTo>
                      <a:pt x="210" y="1019"/>
                      <a:pt x="209" y="1018"/>
                      <a:pt x="208" y="1016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3"/>
                      <a:pt x="1" y="0"/>
                      <a:pt x="3" y="0"/>
                    </a:cubicBezTo>
                    <a:lnTo>
                      <a:pt x="3" y="0"/>
                    </a:lnTo>
                    <a:cubicBezTo>
                      <a:pt x="5" y="0"/>
                      <a:pt x="7" y="1"/>
                      <a:pt x="8" y="3"/>
                    </a:cubicBezTo>
                    <a:lnTo>
                      <a:pt x="216" y="1015"/>
                    </a:lnTo>
                    <a:lnTo>
                      <a:pt x="216" y="1015"/>
                    </a:lnTo>
                    <a:cubicBezTo>
                      <a:pt x="217" y="1017"/>
                      <a:pt x="215" y="1019"/>
                      <a:pt x="213" y="1019"/>
                    </a:cubicBezTo>
                    <a:lnTo>
                      <a:pt x="213" y="1019"/>
                    </a:lnTo>
                    <a:cubicBezTo>
                      <a:pt x="212" y="1019"/>
                      <a:pt x="212" y="1019"/>
                      <a:pt x="212" y="101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A79B49D-9023-974A-907A-628D50A7DEF1}"/>
                </a:ext>
              </a:extLst>
            </p:cNvPr>
            <p:cNvGrpSpPr/>
            <p:nvPr/>
          </p:nvGrpSpPr>
          <p:grpSpPr>
            <a:xfrm>
              <a:off x="4372220" y="2974420"/>
              <a:ext cx="2922301" cy="2323558"/>
              <a:chOff x="4372220" y="2974420"/>
              <a:chExt cx="2922301" cy="2323558"/>
            </a:xfrm>
          </p:grpSpPr>
          <p:sp>
            <p:nvSpPr>
              <p:cNvPr id="79" name="Freeform 34">
                <a:extLst>
                  <a:ext uri="{FF2B5EF4-FFF2-40B4-BE49-F238E27FC236}">
                    <a16:creationId xmlns:a16="http://schemas.microsoft.com/office/drawing/2014/main" id="{FCBABAF1-E788-EE46-84A5-0129105EE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33371" y="2974421"/>
                <a:ext cx="1461150" cy="1153541"/>
              </a:xfrm>
              <a:custGeom>
                <a:avLst/>
                <a:gdLst>
                  <a:gd name="T0" fmla="*/ 58 w 1172"/>
                  <a:gd name="T1" fmla="*/ 606 h 928"/>
                  <a:gd name="T2" fmla="*/ 58 w 1172"/>
                  <a:gd name="T3" fmla="*/ 606 h 928"/>
                  <a:gd name="T4" fmla="*/ 123 w 1172"/>
                  <a:gd name="T5" fmla="*/ 341 h 928"/>
                  <a:gd name="T6" fmla="*/ 123 w 1172"/>
                  <a:gd name="T7" fmla="*/ 341 h 928"/>
                  <a:gd name="T8" fmla="*/ 304 w 1172"/>
                  <a:gd name="T9" fmla="*/ 109 h 928"/>
                  <a:gd name="T10" fmla="*/ 304 w 1172"/>
                  <a:gd name="T11" fmla="*/ 109 h 928"/>
                  <a:gd name="T12" fmla="*/ 406 w 1172"/>
                  <a:gd name="T13" fmla="*/ 5 h 928"/>
                  <a:gd name="T14" fmla="*/ 406 w 1172"/>
                  <a:gd name="T15" fmla="*/ 5 h 928"/>
                  <a:gd name="T16" fmla="*/ 539 w 1172"/>
                  <a:gd name="T17" fmla="*/ 76 h 928"/>
                  <a:gd name="T18" fmla="*/ 539 w 1172"/>
                  <a:gd name="T19" fmla="*/ 76 h 928"/>
                  <a:gd name="T20" fmla="*/ 787 w 1172"/>
                  <a:gd name="T21" fmla="*/ 245 h 928"/>
                  <a:gd name="T22" fmla="*/ 787 w 1172"/>
                  <a:gd name="T23" fmla="*/ 245 h 928"/>
                  <a:gd name="T24" fmla="*/ 1001 w 1172"/>
                  <a:gd name="T25" fmla="*/ 530 h 928"/>
                  <a:gd name="T26" fmla="*/ 1001 w 1172"/>
                  <a:gd name="T27" fmla="*/ 530 h 928"/>
                  <a:gd name="T28" fmla="*/ 791 w 1172"/>
                  <a:gd name="T29" fmla="*/ 917 h 928"/>
                  <a:gd name="T30" fmla="*/ 791 w 1172"/>
                  <a:gd name="T31" fmla="*/ 917 h 928"/>
                  <a:gd name="T32" fmla="*/ 58 w 1172"/>
                  <a:gd name="T33" fmla="*/ 606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72" h="928">
                    <a:moveTo>
                      <a:pt x="58" y="606"/>
                    </a:moveTo>
                    <a:lnTo>
                      <a:pt x="58" y="606"/>
                    </a:lnTo>
                    <a:cubicBezTo>
                      <a:pt x="58" y="606"/>
                      <a:pt x="0" y="473"/>
                      <a:pt x="123" y="341"/>
                    </a:cubicBezTo>
                    <a:lnTo>
                      <a:pt x="123" y="341"/>
                    </a:lnTo>
                    <a:cubicBezTo>
                      <a:pt x="246" y="209"/>
                      <a:pt x="252" y="200"/>
                      <a:pt x="304" y="109"/>
                    </a:cubicBezTo>
                    <a:lnTo>
                      <a:pt x="304" y="109"/>
                    </a:lnTo>
                    <a:cubicBezTo>
                      <a:pt x="356" y="16"/>
                      <a:pt x="391" y="9"/>
                      <a:pt x="406" y="5"/>
                    </a:cubicBezTo>
                    <a:lnTo>
                      <a:pt x="406" y="5"/>
                    </a:lnTo>
                    <a:cubicBezTo>
                      <a:pt x="421" y="0"/>
                      <a:pt x="493" y="2"/>
                      <a:pt x="539" y="76"/>
                    </a:cubicBezTo>
                    <a:lnTo>
                      <a:pt x="539" y="76"/>
                    </a:lnTo>
                    <a:cubicBezTo>
                      <a:pt x="586" y="150"/>
                      <a:pt x="650" y="136"/>
                      <a:pt x="787" y="245"/>
                    </a:cubicBezTo>
                    <a:lnTo>
                      <a:pt x="787" y="245"/>
                    </a:lnTo>
                    <a:cubicBezTo>
                      <a:pt x="925" y="353"/>
                      <a:pt x="831" y="404"/>
                      <a:pt x="1001" y="530"/>
                    </a:cubicBezTo>
                    <a:lnTo>
                      <a:pt x="1001" y="530"/>
                    </a:lnTo>
                    <a:cubicBezTo>
                      <a:pt x="1171" y="655"/>
                      <a:pt x="904" y="908"/>
                      <a:pt x="791" y="917"/>
                    </a:cubicBezTo>
                    <a:lnTo>
                      <a:pt x="791" y="917"/>
                    </a:lnTo>
                    <a:cubicBezTo>
                      <a:pt x="677" y="927"/>
                      <a:pt x="120" y="817"/>
                      <a:pt x="58" y="60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35">
                <a:extLst>
                  <a:ext uri="{FF2B5EF4-FFF2-40B4-BE49-F238E27FC236}">
                    <a16:creationId xmlns:a16="http://schemas.microsoft.com/office/drawing/2014/main" id="{1C0F1164-389E-4141-9B07-CA0AE4877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21656" y="4232327"/>
                <a:ext cx="411981" cy="494374"/>
              </a:xfrm>
              <a:custGeom>
                <a:avLst/>
                <a:gdLst>
                  <a:gd name="T0" fmla="*/ 298 w 332"/>
                  <a:gd name="T1" fmla="*/ 308 h 398"/>
                  <a:gd name="T2" fmla="*/ 150 w 332"/>
                  <a:gd name="T3" fmla="*/ 397 h 398"/>
                  <a:gd name="T4" fmla="*/ 101 w 332"/>
                  <a:gd name="T5" fmla="*/ 353 h 398"/>
                  <a:gd name="T6" fmla="*/ 178 w 332"/>
                  <a:gd name="T7" fmla="*/ 301 h 398"/>
                  <a:gd name="T8" fmla="*/ 123 w 332"/>
                  <a:gd name="T9" fmla="*/ 280 h 398"/>
                  <a:gd name="T10" fmla="*/ 123 w 332"/>
                  <a:gd name="T11" fmla="*/ 280 h 398"/>
                  <a:gd name="T12" fmla="*/ 77 w 332"/>
                  <a:gd name="T13" fmla="*/ 219 h 398"/>
                  <a:gd name="T14" fmla="*/ 77 w 332"/>
                  <a:gd name="T15" fmla="*/ 219 h 398"/>
                  <a:gd name="T16" fmla="*/ 0 w 332"/>
                  <a:gd name="T17" fmla="*/ 61 h 398"/>
                  <a:gd name="T18" fmla="*/ 0 w 332"/>
                  <a:gd name="T19" fmla="*/ 61 h 398"/>
                  <a:gd name="T20" fmla="*/ 224 w 332"/>
                  <a:gd name="T21" fmla="*/ 193 h 398"/>
                  <a:gd name="T22" fmla="*/ 331 w 332"/>
                  <a:gd name="T23" fmla="*/ 241 h 398"/>
                  <a:gd name="T24" fmla="*/ 298 w 332"/>
                  <a:gd name="T25" fmla="*/ 308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2" h="398">
                    <a:moveTo>
                      <a:pt x="298" y="308"/>
                    </a:moveTo>
                    <a:lnTo>
                      <a:pt x="150" y="397"/>
                    </a:lnTo>
                    <a:lnTo>
                      <a:pt x="101" y="353"/>
                    </a:lnTo>
                    <a:lnTo>
                      <a:pt x="178" y="301"/>
                    </a:lnTo>
                    <a:lnTo>
                      <a:pt x="123" y="280"/>
                    </a:lnTo>
                    <a:lnTo>
                      <a:pt x="123" y="280"/>
                    </a:lnTo>
                    <a:cubicBezTo>
                      <a:pt x="123" y="280"/>
                      <a:pt x="97" y="266"/>
                      <a:pt x="77" y="219"/>
                    </a:cubicBezTo>
                    <a:lnTo>
                      <a:pt x="77" y="219"/>
                    </a:lnTo>
                    <a:cubicBezTo>
                      <a:pt x="58" y="172"/>
                      <a:pt x="11" y="67"/>
                      <a:pt x="0" y="61"/>
                    </a:cubicBezTo>
                    <a:lnTo>
                      <a:pt x="0" y="61"/>
                    </a:lnTo>
                    <a:cubicBezTo>
                      <a:pt x="0" y="61"/>
                      <a:pt x="112" y="0"/>
                      <a:pt x="224" y="193"/>
                    </a:cubicBezTo>
                    <a:lnTo>
                      <a:pt x="331" y="241"/>
                    </a:lnTo>
                    <a:lnTo>
                      <a:pt x="298" y="308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36">
                <a:extLst>
                  <a:ext uri="{FF2B5EF4-FFF2-40B4-BE49-F238E27FC236}">
                    <a16:creationId xmlns:a16="http://schemas.microsoft.com/office/drawing/2014/main" id="{2C2B7A59-6B0A-0242-A12F-FE97E5D6F8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2220" y="4309229"/>
                <a:ext cx="274652" cy="335077"/>
              </a:xfrm>
              <a:custGeom>
                <a:avLst/>
                <a:gdLst>
                  <a:gd name="T0" fmla="*/ 180 w 219"/>
                  <a:gd name="T1" fmla="*/ 266 h 267"/>
                  <a:gd name="T2" fmla="*/ 218 w 219"/>
                  <a:gd name="T3" fmla="*/ 240 h 267"/>
                  <a:gd name="T4" fmla="*/ 163 w 219"/>
                  <a:gd name="T5" fmla="*/ 219 h 267"/>
                  <a:gd name="T6" fmla="*/ 163 w 219"/>
                  <a:gd name="T7" fmla="*/ 219 h 267"/>
                  <a:gd name="T8" fmla="*/ 117 w 219"/>
                  <a:gd name="T9" fmla="*/ 158 h 267"/>
                  <a:gd name="T10" fmla="*/ 117 w 219"/>
                  <a:gd name="T11" fmla="*/ 158 h 267"/>
                  <a:gd name="T12" fmla="*/ 40 w 219"/>
                  <a:gd name="T13" fmla="*/ 0 h 267"/>
                  <a:gd name="T14" fmla="*/ 40 w 219"/>
                  <a:gd name="T15" fmla="*/ 0 h 267"/>
                  <a:gd name="T16" fmla="*/ 4 w 219"/>
                  <a:gd name="T17" fmla="*/ 35 h 267"/>
                  <a:gd name="T18" fmla="*/ 4 w 219"/>
                  <a:gd name="T19" fmla="*/ 35 h 267"/>
                  <a:gd name="T20" fmla="*/ 108 w 219"/>
                  <a:gd name="T21" fmla="*/ 247 h 267"/>
                  <a:gd name="T22" fmla="*/ 108 w 219"/>
                  <a:gd name="T23" fmla="*/ 247 h 267"/>
                  <a:gd name="T24" fmla="*/ 148 w 219"/>
                  <a:gd name="T25" fmla="*/ 258 h 267"/>
                  <a:gd name="T26" fmla="*/ 148 w 219"/>
                  <a:gd name="T27" fmla="*/ 258 h 267"/>
                  <a:gd name="T28" fmla="*/ 180 w 219"/>
                  <a:gd name="T29" fmla="*/ 26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267">
                    <a:moveTo>
                      <a:pt x="180" y="266"/>
                    </a:moveTo>
                    <a:lnTo>
                      <a:pt x="218" y="240"/>
                    </a:lnTo>
                    <a:lnTo>
                      <a:pt x="163" y="219"/>
                    </a:lnTo>
                    <a:lnTo>
                      <a:pt x="163" y="219"/>
                    </a:lnTo>
                    <a:cubicBezTo>
                      <a:pt x="163" y="219"/>
                      <a:pt x="137" y="205"/>
                      <a:pt x="117" y="158"/>
                    </a:cubicBezTo>
                    <a:lnTo>
                      <a:pt x="117" y="158"/>
                    </a:lnTo>
                    <a:cubicBezTo>
                      <a:pt x="98" y="111"/>
                      <a:pt x="51" y="6"/>
                      <a:pt x="40" y="0"/>
                    </a:cubicBezTo>
                    <a:lnTo>
                      <a:pt x="40" y="0"/>
                    </a:lnTo>
                    <a:cubicBezTo>
                      <a:pt x="40" y="0"/>
                      <a:pt x="7" y="16"/>
                      <a:pt x="4" y="35"/>
                    </a:cubicBezTo>
                    <a:lnTo>
                      <a:pt x="4" y="35"/>
                    </a:lnTo>
                    <a:cubicBezTo>
                      <a:pt x="0" y="61"/>
                      <a:pt x="23" y="142"/>
                      <a:pt x="108" y="247"/>
                    </a:cubicBezTo>
                    <a:lnTo>
                      <a:pt x="108" y="247"/>
                    </a:lnTo>
                    <a:cubicBezTo>
                      <a:pt x="108" y="247"/>
                      <a:pt x="124" y="255"/>
                      <a:pt x="148" y="258"/>
                    </a:cubicBezTo>
                    <a:lnTo>
                      <a:pt x="148" y="258"/>
                    </a:lnTo>
                    <a:cubicBezTo>
                      <a:pt x="160" y="260"/>
                      <a:pt x="171" y="263"/>
                      <a:pt x="180" y="26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37">
                <a:extLst>
                  <a:ext uri="{FF2B5EF4-FFF2-40B4-BE49-F238E27FC236}">
                    <a16:creationId xmlns:a16="http://schemas.microsoft.com/office/drawing/2014/main" id="{B0D1B487-5A56-1347-AAB3-593D89357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72220" y="4309229"/>
                <a:ext cx="274652" cy="335077"/>
              </a:xfrm>
              <a:custGeom>
                <a:avLst/>
                <a:gdLst>
                  <a:gd name="T0" fmla="*/ 180 w 219"/>
                  <a:gd name="T1" fmla="*/ 266 h 267"/>
                  <a:gd name="T2" fmla="*/ 218 w 219"/>
                  <a:gd name="T3" fmla="*/ 240 h 267"/>
                  <a:gd name="T4" fmla="*/ 163 w 219"/>
                  <a:gd name="T5" fmla="*/ 219 h 267"/>
                  <a:gd name="T6" fmla="*/ 163 w 219"/>
                  <a:gd name="T7" fmla="*/ 219 h 267"/>
                  <a:gd name="T8" fmla="*/ 117 w 219"/>
                  <a:gd name="T9" fmla="*/ 158 h 267"/>
                  <a:gd name="T10" fmla="*/ 117 w 219"/>
                  <a:gd name="T11" fmla="*/ 158 h 267"/>
                  <a:gd name="T12" fmla="*/ 40 w 219"/>
                  <a:gd name="T13" fmla="*/ 0 h 267"/>
                  <a:gd name="T14" fmla="*/ 40 w 219"/>
                  <a:gd name="T15" fmla="*/ 0 h 267"/>
                  <a:gd name="T16" fmla="*/ 4 w 219"/>
                  <a:gd name="T17" fmla="*/ 35 h 267"/>
                  <a:gd name="T18" fmla="*/ 4 w 219"/>
                  <a:gd name="T19" fmla="*/ 35 h 267"/>
                  <a:gd name="T20" fmla="*/ 108 w 219"/>
                  <a:gd name="T21" fmla="*/ 247 h 267"/>
                  <a:gd name="T22" fmla="*/ 108 w 219"/>
                  <a:gd name="T23" fmla="*/ 247 h 267"/>
                  <a:gd name="T24" fmla="*/ 148 w 219"/>
                  <a:gd name="T25" fmla="*/ 258 h 267"/>
                  <a:gd name="T26" fmla="*/ 148 w 219"/>
                  <a:gd name="T27" fmla="*/ 258 h 267"/>
                  <a:gd name="T28" fmla="*/ 180 w 219"/>
                  <a:gd name="T29" fmla="*/ 26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9" h="267">
                    <a:moveTo>
                      <a:pt x="180" y="266"/>
                    </a:moveTo>
                    <a:lnTo>
                      <a:pt x="218" y="240"/>
                    </a:lnTo>
                    <a:lnTo>
                      <a:pt x="163" y="219"/>
                    </a:lnTo>
                    <a:lnTo>
                      <a:pt x="163" y="219"/>
                    </a:lnTo>
                    <a:cubicBezTo>
                      <a:pt x="163" y="219"/>
                      <a:pt x="137" y="205"/>
                      <a:pt x="117" y="158"/>
                    </a:cubicBezTo>
                    <a:lnTo>
                      <a:pt x="117" y="158"/>
                    </a:lnTo>
                    <a:cubicBezTo>
                      <a:pt x="98" y="111"/>
                      <a:pt x="51" y="6"/>
                      <a:pt x="40" y="0"/>
                    </a:cubicBezTo>
                    <a:lnTo>
                      <a:pt x="40" y="0"/>
                    </a:lnTo>
                    <a:cubicBezTo>
                      <a:pt x="40" y="0"/>
                      <a:pt x="7" y="16"/>
                      <a:pt x="4" y="35"/>
                    </a:cubicBezTo>
                    <a:lnTo>
                      <a:pt x="4" y="35"/>
                    </a:lnTo>
                    <a:cubicBezTo>
                      <a:pt x="0" y="61"/>
                      <a:pt x="23" y="142"/>
                      <a:pt x="108" y="247"/>
                    </a:cubicBezTo>
                    <a:lnTo>
                      <a:pt x="108" y="247"/>
                    </a:lnTo>
                    <a:cubicBezTo>
                      <a:pt x="108" y="247"/>
                      <a:pt x="124" y="255"/>
                      <a:pt x="148" y="258"/>
                    </a:cubicBezTo>
                    <a:lnTo>
                      <a:pt x="148" y="258"/>
                    </a:lnTo>
                    <a:cubicBezTo>
                      <a:pt x="160" y="260"/>
                      <a:pt x="171" y="263"/>
                      <a:pt x="180" y="266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38">
                <a:extLst>
                  <a:ext uri="{FF2B5EF4-FFF2-40B4-BE49-F238E27FC236}">
                    <a16:creationId xmlns:a16="http://schemas.microsoft.com/office/drawing/2014/main" id="{D0C9AB79-B1FD-6943-9CDC-BB99E9D3B8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9265" y="5006849"/>
                <a:ext cx="483389" cy="291129"/>
              </a:xfrm>
              <a:custGeom>
                <a:avLst/>
                <a:gdLst>
                  <a:gd name="T0" fmla="*/ 387 w 388"/>
                  <a:gd name="T1" fmla="*/ 97 h 232"/>
                  <a:gd name="T2" fmla="*/ 341 w 388"/>
                  <a:gd name="T3" fmla="*/ 214 h 232"/>
                  <a:gd name="T4" fmla="*/ 341 w 388"/>
                  <a:gd name="T5" fmla="*/ 214 h 232"/>
                  <a:gd name="T6" fmla="*/ 290 w 388"/>
                  <a:gd name="T7" fmla="*/ 218 h 232"/>
                  <a:gd name="T8" fmla="*/ 298 w 388"/>
                  <a:gd name="T9" fmla="*/ 157 h 232"/>
                  <a:gd name="T10" fmla="*/ 298 w 388"/>
                  <a:gd name="T11" fmla="*/ 157 h 232"/>
                  <a:gd name="T12" fmla="*/ 256 w 388"/>
                  <a:gd name="T13" fmla="*/ 222 h 232"/>
                  <a:gd name="T14" fmla="*/ 256 w 388"/>
                  <a:gd name="T15" fmla="*/ 222 h 232"/>
                  <a:gd name="T16" fmla="*/ 11 w 388"/>
                  <a:gd name="T17" fmla="*/ 214 h 232"/>
                  <a:gd name="T18" fmla="*/ 11 w 388"/>
                  <a:gd name="T19" fmla="*/ 214 h 232"/>
                  <a:gd name="T20" fmla="*/ 41 w 388"/>
                  <a:gd name="T21" fmla="*/ 116 h 232"/>
                  <a:gd name="T22" fmla="*/ 41 w 388"/>
                  <a:gd name="T23" fmla="*/ 116 h 232"/>
                  <a:gd name="T24" fmla="*/ 255 w 388"/>
                  <a:gd name="T25" fmla="*/ 0 h 232"/>
                  <a:gd name="T26" fmla="*/ 387 w 388"/>
                  <a:gd name="T27" fmla="*/ 97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8" h="232">
                    <a:moveTo>
                      <a:pt x="387" y="97"/>
                    </a:moveTo>
                    <a:lnTo>
                      <a:pt x="341" y="214"/>
                    </a:lnTo>
                    <a:lnTo>
                      <a:pt x="341" y="214"/>
                    </a:lnTo>
                    <a:cubicBezTo>
                      <a:pt x="341" y="214"/>
                      <a:pt x="312" y="218"/>
                      <a:pt x="290" y="218"/>
                    </a:cubicBezTo>
                    <a:lnTo>
                      <a:pt x="298" y="157"/>
                    </a:lnTo>
                    <a:lnTo>
                      <a:pt x="298" y="157"/>
                    </a:lnTo>
                    <a:cubicBezTo>
                      <a:pt x="298" y="157"/>
                      <a:pt x="268" y="208"/>
                      <a:pt x="256" y="222"/>
                    </a:cubicBezTo>
                    <a:lnTo>
                      <a:pt x="256" y="222"/>
                    </a:lnTo>
                    <a:cubicBezTo>
                      <a:pt x="256" y="222"/>
                      <a:pt x="133" y="231"/>
                      <a:pt x="11" y="214"/>
                    </a:cubicBezTo>
                    <a:lnTo>
                      <a:pt x="11" y="214"/>
                    </a:lnTo>
                    <a:cubicBezTo>
                      <a:pt x="11" y="214"/>
                      <a:pt x="0" y="141"/>
                      <a:pt x="41" y="116"/>
                    </a:cubicBezTo>
                    <a:lnTo>
                      <a:pt x="41" y="116"/>
                    </a:lnTo>
                    <a:cubicBezTo>
                      <a:pt x="82" y="92"/>
                      <a:pt x="196" y="51"/>
                      <a:pt x="255" y="0"/>
                    </a:cubicBezTo>
                    <a:lnTo>
                      <a:pt x="387" y="9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39">
                <a:extLst>
                  <a:ext uri="{FF2B5EF4-FFF2-40B4-BE49-F238E27FC236}">
                    <a16:creationId xmlns:a16="http://schemas.microsoft.com/office/drawing/2014/main" id="{0E75C907-8D7E-5D4A-B781-0B17793A3F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5323" y="3683022"/>
                <a:ext cx="1878621" cy="933817"/>
              </a:xfrm>
              <a:custGeom>
                <a:avLst/>
                <a:gdLst>
                  <a:gd name="T0" fmla="*/ 1507 w 1508"/>
                  <a:gd name="T1" fmla="*/ 192 h 750"/>
                  <a:gd name="T2" fmla="*/ 527 w 1508"/>
                  <a:gd name="T3" fmla="*/ 577 h 750"/>
                  <a:gd name="T4" fmla="*/ 503 w 1508"/>
                  <a:gd name="T5" fmla="*/ 587 h 750"/>
                  <a:gd name="T6" fmla="*/ 468 w 1508"/>
                  <a:gd name="T7" fmla="*/ 599 h 750"/>
                  <a:gd name="T8" fmla="*/ 447 w 1508"/>
                  <a:gd name="T9" fmla="*/ 609 h 750"/>
                  <a:gd name="T10" fmla="*/ 403 w 1508"/>
                  <a:gd name="T11" fmla="*/ 626 h 750"/>
                  <a:gd name="T12" fmla="*/ 387 w 1508"/>
                  <a:gd name="T13" fmla="*/ 632 h 750"/>
                  <a:gd name="T14" fmla="*/ 88 w 1508"/>
                  <a:gd name="T15" fmla="*/ 749 h 750"/>
                  <a:gd name="T16" fmla="*/ 0 w 1508"/>
                  <a:gd name="T17" fmla="*/ 612 h 750"/>
                  <a:gd name="T18" fmla="*/ 120 w 1508"/>
                  <a:gd name="T19" fmla="*/ 556 h 750"/>
                  <a:gd name="T20" fmla="*/ 147 w 1508"/>
                  <a:gd name="T21" fmla="*/ 542 h 750"/>
                  <a:gd name="T22" fmla="*/ 147 w 1508"/>
                  <a:gd name="T23" fmla="*/ 542 h 750"/>
                  <a:gd name="T24" fmla="*/ 147 w 1508"/>
                  <a:gd name="T25" fmla="*/ 542 h 750"/>
                  <a:gd name="T26" fmla="*/ 162 w 1508"/>
                  <a:gd name="T27" fmla="*/ 535 h 750"/>
                  <a:gd name="T28" fmla="*/ 162 w 1508"/>
                  <a:gd name="T29" fmla="*/ 535 h 750"/>
                  <a:gd name="T30" fmla="*/ 162 w 1508"/>
                  <a:gd name="T31" fmla="*/ 535 h 750"/>
                  <a:gd name="T32" fmla="*/ 189 w 1508"/>
                  <a:gd name="T33" fmla="*/ 523 h 750"/>
                  <a:gd name="T34" fmla="*/ 231 w 1508"/>
                  <a:gd name="T35" fmla="*/ 503 h 750"/>
                  <a:gd name="T36" fmla="*/ 245 w 1508"/>
                  <a:gd name="T37" fmla="*/ 496 h 750"/>
                  <a:gd name="T38" fmla="*/ 559 w 1508"/>
                  <a:gd name="T39" fmla="*/ 349 h 750"/>
                  <a:gd name="T40" fmla="*/ 575 w 1508"/>
                  <a:gd name="T41" fmla="*/ 341 h 750"/>
                  <a:gd name="T42" fmla="*/ 824 w 1508"/>
                  <a:gd name="T43" fmla="*/ 224 h 750"/>
                  <a:gd name="T44" fmla="*/ 839 w 1508"/>
                  <a:gd name="T45" fmla="*/ 217 h 750"/>
                  <a:gd name="T46" fmla="*/ 920 w 1508"/>
                  <a:gd name="T47" fmla="*/ 179 h 750"/>
                  <a:gd name="T48" fmla="*/ 934 w 1508"/>
                  <a:gd name="T49" fmla="*/ 172 h 750"/>
                  <a:gd name="T50" fmla="*/ 974 w 1508"/>
                  <a:gd name="T51" fmla="*/ 154 h 750"/>
                  <a:gd name="T52" fmla="*/ 989 w 1508"/>
                  <a:gd name="T53" fmla="*/ 147 h 750"/>
                  <a:gd name="T54" fmla="*/ 1017 w 1508"/>
                  <a:gd name="T55" fmla="*/ 133 h 750"/>
                  <a:gd name="T56" fmla="*/ 1017 w 1508"/>
                  <a:gd name="T57" fmla="*/ 133 h 750"/>
                  <a:gd name="T58" fmla="*/ 1507 w 1508"/>
                  <a:gd name="T59" fmla="*/ 192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8" h="750">
                    <a:moveTo>
                      <a:pt x="1507" y="192"/>
                    </a:moveTo>
                    <a:lnTo>
                      <a:pt x="527" y="577"/>
                    </a:lnTo>
                    <a:lnTo>
                      <a:pt x="503" y="587"/>
                    </a:lnTo>
                    <a:lnTo>
                      <a:pt x="468" y="599"/>
                    </a:lnTo>
                    <a:lnTo>
                      <a:pt x="447" y="609"/>
                    </a:lnTo>
                    <a:lnTo>
                      <a:pt x="403" y="626"/>
                    </a:lnTo>
                    <a:lnTo>
                      <a:pt x="387" y="632"/>
                    </a:lnTo>
                    <a:lnTo>
                      <a:pt x="88" y="749"/>
                    </a:lnTo>
                    <a:lnTo>
                      <a:pt x="0" y="612"/>
                    </a:lnTo>
                    <a:lnTo>
                      <a:pt x="120" y="556"/>
                    </a:lnTo>
                    <a:lnTo>
                      <a:pt x="147" y="542"/>
                    </a:lnTo>
                    <a:lnTo>
                      <a:pt x="147" y="542"/>
                    </a:lnTo>
                    <a:lnTo>
                      <a:pt x="147" y="542"/>
                    </a:lnTo>
                    <a:lnTo>
                      <a:pt x="162" y="535"/>
                    </a:lnTo>
                    <a:lnTo>
                      <a:pt x="162" y="535"/>
                    </a:lnTo>
                    <a:lnTo>
                      <a:pt x="162" y="535"/>
                    </a:lnTo>
                    <a:lnTo>
                      <a:pt x="189" y="523"/>
                    </a:lnTo>
                    <a:lnTo>
                      <a:pt x="231" y="503"/>
                    </a:lnTo>
                    <a:lnTo>
                      <a:pt x="245" y="496"/>
                    </a:lnTo>
                    <a:lnTo>
                      <a:pt x="559" y="349"/>
                    </a:lnTo>
                    <a:lnTo>
                      <a:pt x="575" y="341"/>
                    </a:lnTo>
                    <a:lnTo>
                      <a:pt x="824" y="224"/>
                    </a:lnTo>
                    <a:lnTo>
                      <a:pt x="839" y="217"/>
                    </a:lnTo>
                    <a:lnTo>
                      <a:pt x="920" y="179"/>
                    </a:lnTo>
                    <a:lnTo>
                      <a:pt x="934" y="172"/>
                    </a:lnTo>
                    <a:lnTo>
                      <a:pt x="974" y="154"/>
                    </a:lnTo>
                    <a:lnTo>
                      <a:pt x="989" y="147"/>
                    </a:lnTo>
                    <a:lnTo>
                      <a:pt x="1017" y="133"/>
                    </a:lnTo>
                    <a:lnTo>
                      <a:pt x="1017" y="133"/>
                    </a:lnTo>
                    <a:cubicBezTo>
                      <a:pt x="1309" y="0"/>
                      <a:pt x="1507" y="192"/>
                      <a:pt x="1507" y="19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40">
                <a:extLst>
                  <a:ext uri="{FF2B5EF4-FFF2-40B4-BE49-F238E27FC236}">
                    <a16:creationId xmlns:a16="http://schemas.microsoft.com/office/drawing/2014/main" id="{D8CE4C13-2B86-BA45-BAC5-54A550EE1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5323" y="3683022"/>
                <a:ext cx="1878621" cy="933817"/>
              </a:xfrm>
              <a:custGeom>
                <a:avLst/>
                <a:gdLst>
                  <a:gd name="T0" fmla="*/ 1507 w 1508"/>
                  <a:gd name="T1" fmla="*/ 192 h 750"/>
                  <a:gd name="T2" fmla="*/ 527 w 1508"/>
                  <a:gd name="T3" fmla="*/ 577 h 750"/>
                  <a:gd name="T4" fmla="*/ 503 w 1508"/>
                  <a:gd name="T5" fmla="*/ 587 h 750"/>
                  <a:gd name="T6" fmla="*/ 468 w 1508"/>
                  <a:gd name="T7" fmla="*/ 599 h 750"/>
                  <a:gd name="T8" fmla="*/ 447 w 1508"/>
                  <a:gd name="T9" fmla="*/ 609 h 750"/>
                  <a:gd name="T10" fmla="*/ 403 w 1508"/>
                  <a:gd name="T11" fmla="*/ 626 h 750"/>
                  <a:gd name="T12" fmla="*/ 387 w 1508"/>
                  <a:gd name="T13" fmla="*/ 632 h 750"/>
                  <a:gd name="T14" fmla="*/ 88 w 1508"/>
                  <a:gd name="T15" fmla="*/ 749 h 750"/>
                  <a:gd name="T16" fmla="*/ 0 w 1508"/>
                  <a:gd name="T17" fmla="*/ 612 h 750"/>
                  <a:gd name="T18" fmla="*/ 120 w 1508"/>
                  <a:gd name="T19" fmla="*/ 556 h 750"/>
                  <a:gd name="T20" fmla="*/ 147 w 1508"/>
                  <a:gd name="T21" fmla="*/ 542 h 750"/>
                  <a:gd name="T22" fmla="*/ 147 w 1508"/>
                  <a:gd name="T23" fmla="*/ 542 h 750"/>
                  <a:gd name="T24" fmla="*/ 147 w 1508"/>
                  <a:gd name="T25" fmla="*/ 542 h 750"/>
                  <a:gd name="T26" fmla="*/ 162 w 1508"/>
                  <a:gd name="T27" fmla="*/ 535 h 750"/>
                  <a:gd name="T28" fmla="*/ 162 w 1508"/>
                  <a:gd name="T29" fmla="*/ 535 h 750"/>
                  <a:gd name="T30" fmla="*/ 162 w 1508"/>
                  <a:gd name="T31" fmla="*/ 535 h 750"/>
                  <a:gd name="T32" fmla="*/ 189 w 1508"/>
                  <a:gd name="T33" fmla="*/ 523 h 750"/>
                  <a:gd name="T34" fmla="*/ 231 w 1508"/>
                  <a:gd name="T35" fmla="*/ 503 h 750"/>
                  <a:gd name="T36" fmla="*/ 245 w 1508"/>
                  <a:gd name="T37" fmla="*/ 496 h 750"/>
                  <a:gd name="T38" fmla="*/ 559 w 1508"/>
                  <a:gd name="T39" fmla="*/ 349 h 750"/>
                  <a:gd name="T40" fmla="*/ 575 w 1508"/>
                  <a:gd name="T41" fmla="*/ 341 h 750"/>
                  <a:gd name="T42" fmla="*/ 824 w 1508"/>
                  <a:gd name="T43" fmla="*/ 224 h 750"/>
                  <a:gd name="T44" fmla="*/ 839 w 1508"/>
                  <a:gd name="T45" fmla="*/ 217 h 750"/>
                  <a:gd name="T46" fmla="*/ 920 w 1508"/>
                  <a:gd name="T47" fmla="*/ 179 h 750"/>
                  <a:gd name="T48" fmla="*/ 934 w 1508"/>
                  <a:gd name="T49" fmla="*/ 172 h 750"/>
                  <a:gd name="T50" fmla="*/ 974 w 1508"/>
                  <a:gd name="T51" fmla="*/ 154 h 750"/>
                  <a:gd name="T52" fmla="*/ 989 w 1508"/>
                  <a:gd name="T53" fmla="*/ 147 h 750"/>
                  <a:gd name="T54" fmla="*/ 1017 w 1508"/>
                  <a:gd name="T55" fmla="*/ 133 h 750"/>
                  <a:gd name="T56" fmla="*/ 1017 w 1508"/>
                  <a:gd name="T57" fmla="*/ 133 h 750"/>
                  <a:gd name="T58" fmla="*/ 1507 w 1508"/>
                  <a:gd name="T59" fmla="*/ 192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508" h="750">
                    <a:moveTo>
                      <a:pt x="1507" y="192"/>
                    </a:moveTo>
                    <a:lnTo>
                      <a:pt x="527" y="577"/>
                    </a:lnTo>
                    <a:lnTo>
                      <a:pt x="503" y="587"/>
                    </a:lnTo>
                    <a:lnTo>
                      <a:pt x="468" y="599"/>
                    </a:lnTo>
                    <a:lnTo>
                      <a:pt x="447" y="609"/>
                    </a:lnTo>
                    <a:lnTo>
                      <a:pt x="403" y="626"/>
                    </a:lnTo>
                    <a:lnTo>
                      <a:pt x="387" y="632"/>
                    </a:lnTo>
                    <a:lnTo>
                      <a:pt x="88" y="749"/>
                    </a:lnTo>
                    <a:lnTo>
                      <a:pt x="0" y="612"/>
                    </a:lnTo>
                    <a:lnTo>
                      <a:pt x="120" y="556"/>
                    </a:lnTo>
                    <a:lnTo>
                      <a:pt x="147" y="542"/>
                    </a:lnTo>
                    <a:lnTo>
                      <a:pt x="147" y="542"/>
                    </a:lnTo>
                    <a:lnTo>
                      <a:pt x="147" y="542"/>
                    </a:lnTo>
                    <a:lnTo>
                      <a:pt x="162" y="535"/>
                    </a:lnTo>
                    <a:lnTo>
                      <a:pt x="162" y="535"/>
                    </a:lnTo>
                    <a:lnTo>
                      <a:pt x="162" y="535"/>
                    </a:lnTo>
                    <a:lnTo>
                      <a:pt x="189" y="523"/>
                    </a:lnTo>
                    <a:lnTo>
                      <a:pt x="231" y="503"/>
                    </a:lnTo>
                    <a:lnTo>
                      <a:pt x="245" y="496"/>
                    </a:lnTo>
                    <a:lnTo>
                      <a:pt x="559" y="349"/>
                    </a:lnTo>
                    <a:lnTo>
                      <a:pt x="575" y="341"/>
                    </a:lnTo>
                    <a:lnTo>
                      <a:pt x="824" y="224"/>
                    </a:lnTo>
                    <a:lnTo>
                      <a:pt x="839" y="217"/>
                    </a:lnTo>
                    <a:lnTo>
                      <a:pt x="920" y="179"/>
                    </a:lnTo>
                    <a:lnTo>
                      <a:pt x="934" y="172"/>
                    </a:lnTo>
                    <a:lnTo>
                      <a:pt x="974" y="154"/>
                    </a:lnTo>
                    <a:lnTo>
                      <a:pt x="989" y="147"/>
                    </a:lnTo>
                    <a:lnTo>
                      <a:pt x="1017" y="133"/>
                    </a:lnTo>
                    <a:lnTo>
                      <a:pt x="1017" y="133"/>
                    </a:lnTo>
                    <a:cubicBezTo>
                      <a:pt x="1309" y="0"/>
                      <a:pt x="1507" y="192"/>
                      <a:pt x="1507" y="192"/>
                    </a:cubicBez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41">
                <a:extLst>
                  <a:ext uri="{FF2B5EF4-FFF2-40B4-BE49-F238E27FC236}">
                    <a16:creationId xmlns:a16="http://schemas.microsoft.com/office/drawing/2014/main" id="{F21A9B26-22E8-7644-B3BF-E9C4C78F50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09411" y="3803870"/>
                <a:ext cx="1950029" cy="1329317"/>
              </a:xfrm>
              <a:custGeom>
                <a:avLst/>
                <a:gdLst>
                  <a:gd name="T0" fmla="*/ 1418 w 1564"/>
                  <a:gd name="T1" fmla="*/ 338 h 1065"/>
                  <a:gd name="T2" fmla="*/ 1418 w 1564"/>
                  <a:gd name="T3" fmla="*/ 338 h 1065"/>
                  <a:gd name="T4" fmla="*/ 1411 w 1564"/>
                  <a:gd name="T5" fmla="*/ 343 h 1065"/>
                  <a:gd name="T6" fmla="*/ 1411 w 1564"/>
                  <a:gd name="T7" fmla="*/ 343 h 1065"/>
                  <a:gd name="T8" fmla="*/ 1389 w 1564"/>
                  <a:gd name="T9" fmla="*/ 361 h 1065"/>
                  <a:gd name="T10" fmla="*/ 1389 w 1564"/>
                  <a:gd name="T11" fmla="*/ 361 h 1065"/>
                  <a:gd name="T12" fmla="*/ 1389 w 1564"/>
                  <a:gd name="T13" fmla="*/ 361 h 1065"/>
                  <a:gd name="T14" fmla="*/ 1389 w 1564"/>
                  <a:gd name="T15" fmla="*/ 361 h 1065"/>
                  <a:gd name="T16" fmla="*/ 1389 w 1564"/>
                  <a:gd name="T17" fmla="*/ 361 h 1065"/>
                  <a:gd name="T18" fmla="*/ 1389 w 1564"/>
                  <a:gd name="T19" fmla="*/ 361 h 1065"/>
                  <a:gd name="T20" fmla="*/ 842 w 1564"/>
                  <a:gd name="T21" fmla="*/ 491 h 1065"/>
                  <a:gd name="T22" fmla="*/ 842 w 1564"/>
                  <a:gd name="T23" fmla="*/ 491 h 1065"/>
                  <a:gd name="T24" fmla="*/ 842 w 1564"/>
                  <a:gd name="T25" fmla="*/ 491 h 1065"/>
                  <a:gd name="T26" fmla="*/ 824 w 1564"/>
                  <a:gd name="T27" fmla="*/ 491 h 1065"/>
                  <a:gd name="T28" fmla="*/ 824 w 1564"/>
                  <a:gd name="T29" fmla="*/ 491 h 1065"/>
                  <a:gd name="T30" fmla="*/ 824 w 1564"/>
                  <a:gd name="T31" fmla="*/ 491 h 1065"/>
                  <a:gd name="T32" fmla="*/ 720 w 1564"/>
                  <a:gd name="T33" fmla="*/ 482 h 1065"/>
                  <a:gd name="T34" fmla="*/ 515 w 1564"/>
                  <a:gd name="T35" fmla="*/ 696 h 1065"/>
                  <a:gd name="T36" fmla="*/ 502 w 1564"/>
                  <a:gd name="T37" fmla="*/ 708 h 1065"/>
                  <a:gd name="T38" fmla="*/ 452 w 1564"/>
                  <a:gd name="T39" fmla="*/ 762 h 1065"/>
                  <a:gd name="T40" fmla="*/ 437 w 1564"/>
                  <a:gd name="T41" fmla="*/ 777 h 1065"/>
                  <a:gd name="T42" fmla="*/ 318 w 1564"/>
                  <a:gd name="T43" fmla="*/ 902 h 1065"/>
                  <a:gd name="T44" fmla="*/ 263 w 1564"/>
                  <a:gd name="T45" fmla="*/ 959 h 1065"/>
                  <a:gd name="T46" fmla="*/ 224 w 1564"/>
                  <a:gd name="T47" fmla="*/ 999 h 1065"/>
                  <a:gd name="T48" fmla="*/ 213 w 1564"/>
                  <a:gd name="T49" fmla="*/ 1011 h 1065"/>
                  <a:gd name="T50" fmla="*/ 162 w 1564"/>
                  <a:gd name="T51" fmla="*/ 1064 h 1065"/>
                  <a:gd name="T52" fmla="*/ 0 w 1564"/>
                  <a:gd name="T53" fmla="*/ 981 h 1065"/>
                  <a:gd name="T54" fmla="*/ 339 w 1564"/>
                  <a:gd name="T55" fmla="*/ 536 h 1065"/>
                  <a:gd name="T56" fmla="*/ 356 w 1564"/>
                  <a:gd name="T57" fmla="*/ 514 h 1065"/>
                  <a:gd name="T58" fmla="*/ 356 w 1564"/>
                  <a:gd name="T59" fmla="*/ 514 h 1065"/>
                  <a:gd name="T60" fmla="*/ 356 w 1564"/>
                  <a:gd name="T61" fmla="*/ 513 h 1065"/>
                  <a:gd name="T62" fmla="*/ 387 w 1564"/>
                  <a:gd name="T63" fmla="*/ 474 h 1065"/>
                  <a:gd name="T64" fmla="*/ 387 w 1564"/>
                  <a:gd name="T65" fmla="*/ 474 h 1065"/>
                  <a:gd name="T66" fmla="*/ 403 w 1564"/>
                  <a:gd name="T67" fmla="*/ 453 h 1065"/>
                  <a:gd name="T68" fmla="*/ 403 w 1564"/>
                  <a:gd name="T69" fmla="*/ 452 h 1065"/>
                  <a:gd name="T70" fmla="*/ 536 w 1564"/>
                  <a:gd name="T71" fmla="*/ 279 h 1065"/>
                  <a:gd name="T72" fmla="*/ 595 w 1564"/>
                  <a:gd name="T73" fmla="*/ 259 h 1065"/>
                  <a:gd name="T74" fmla="*/ 610 w 1564"/>
                  <a:gd name="T75" fmla="*/ 254 h 1065"/>
                  <a:gd name="T76" fmla="*/ 648 w 1564"/>
                  <a:gd name="T77" fmla="*/ 241 h 1065"/>
                  <a:gd name="T78" fmla="*/ 648 w 1564"/>
                  <a:gd name="T79" fmla="*/ 241 h 1065"/>
                  <a:gd name="T80" fmla="*/ 662 w 1564"/>
                  <a:gd name="T81" fmla="*/ 236 h 1065"/>
                  <a:gd name="T82" fmla="*/ 739 w 1564"/>
                  <a:gd name="T83" fmla="*/ 211 h 1065"/>
                  <a:gd name="T84" fmla="*/ 754 w 1564"/>
                  <a:gd name="T85" fmla="*/ 206 h 1065"/>
                  <a:gd name="T86" fmla="*/ 1372 w 1564"/>
                  <a:gd name="T87" fmla="*/ 0 h 1065"/>
                  <a:gd name="T88" fmla="*/ 1372 w 1564"/>
                  <a:gd name="T89" fmla="*/ 0 h 1065"/>
                  <a:gd name="T90" fmla="*/ 1418 w 1564"/>
                  <a:gd name="T91" fmla="*/ 338 h 10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564" h="1065">
                    <a:moveTo>
                      <a:pt x="1418" y="338"/>
                    </a:moveTo>
                    <a:lnTo>
                      <a:pt x="1418" y="338"/>
                    </a:lnTo>
                    <a:cubicBezTo>
                      <a:pt x="1416" y="340"/>
                      <a:pt x="1414" y="342"/>
                      <a:pt x="1411" y="343"/>
                    </a:cubicBezTo>
                    <a:lnTo>
                      <a:pt x="1411" y="343"/>
                    </a:lnTo>
                    <a:cubicBezTo>
                      <a:pt x="1405" y="349"/>
                      <a:pt x="1397" y="356"/>
                      <a:pt x="1389" y="361"/>
                    </a:cubicBezTo>
                    <a:lnTo>
                      <a:pt x="1389" y="361"/>
                    </a:lnTo>
                    <a:lnTo>
                      <a:pt x="1389" y="361"/>
                    </a:lnTo>
                    <a:lnTo>
                      <a:pt x="1389" y="361"/>
                    </a:lnTo>
                    <a:lnTo>
                      <a:pt x="1389" y="361"/>
                    </a:lnTo>
                    <a:lnTo>
                      <a:pt x="1389" y="361"/>
                    </a:lnTo>
                    <a:cubicBezTo>
                      <a:pt x="1260" y="454"/>
                      <a:pt x="1029" y="496"/>
                      <a:pt x="842" y="491"/>
                    </a:cubicBezTo>
                    <a:lnTo>
                      <a:pt x="842" y="491"/>
                    </a:lnTo>
                    <a:lnTo>
                      <a:pt x="842" y="491"/>
                    </a:lnTo>
                    <a:cubicBezTo>
                      <a:pt x="836" y="491"/>
                      <a:pt x="830" y="491"/>
                      <a:pt x="824" y="491"/>
                    </a:cubicBezTo>
                    <a:lnTo>
                      <a:pt x="824" y="491"/>
                    </a:lnTo>
                    <a:lnTo>
                      <a:pt x="824" y="491"/>
                    </a:lnTo>
                    <a:cubicBezTo>
                      <a:pt x="787" y="489"/>
                      <a:pt x="752" y="487"/>
                      <a:pt x="720" y="482"/>
                    </a:cubicBezTo>
                    <a:lnTo>
                      <a:pt x="515" y="696"/>
                    </a:lnTo>
                    <a:lnTo>
                      <a:pt x="502" y="708"/>
                    </a:lnTo>
                    <a:lnTo>
                      <a:pt x="452" y="762"/>
                    </a:lnTo>
                    <a:lnTo>
                      <a:pt x="437" y="777"/>
                    </a:lnTo>
                    <a:lnTo>
                      <a:pt x="318" y="902"/>
                    </a:lnTo>
                    <a:lnTo>
                      <a:pt x="263" y="959"/>
                    </a:lnTo>
                    <a:lnTo>
                      <a:pt x="224" y="999"/>
                    </a:lnTo>
                    <a:lnTo>
                      <a:pt x="213" y="1011"/>
                    </a:lnTo>
                    <a:lnTo>
                      <a:pt x="162" y="1064"/>
                    </a:lnTo>
                    <a:lnTo>
                      <a:pt x="0" y="981"/>
                    </a:lnTo>
                    <a:lnTo>
                      <a:pt x="339" y="536"/>
                    </a:lnTo>
                    <a:lnTo>
                      <a:pt x="356" y="514"/>
                    </a:lnTo>
                    <a:lnTo>
                      <a:pt x="356" y="514"/>
                    </a:lnTo>
                    <a:cubicBezTo>
                      <a:pt x="356" y="514"/>
                      <a:pt x="356" y="514"/>
                      <a:pt x="356" y="513"/>
                    </a:cubicBezTo>
                    <a:lnTo>
                      <a:pt x="387" y="474"/>
                    </a:lnTo>
                    <a:lnTo>
                      <a:pt x="387" y="474"/>
                    </a:lnTo>
                    <a:lnTo>
                      <a:pt x="403" y="453"/>
                    </a:lnTo>
                    <a:lnTo>
                      <a:pt x="403" y="452"/>
                    </a:lnTo>
                    <a:lnTo>
                      <a:pt x="536" y="279"/>
                    </a:lnTo>
                    <a:lnTo>
                      <a:pt x="595" y="259"/>
                    </a:lnTo>
                    <a:lnTo>
                      <a:pt x="610" y="254"/>
                    </a:lnTo>
                    <a:lnTo>
                      <a:pt x="648" y="241"/>
                    </a:lnTo>
                    <a:lnTo>
                      <a:pt x="648" y="241"/>
                    </a:lnTo>
                    <a:lnTo>
                      <a:pt x="662" y="236"/>
                    </a:lnTo>
                    <a:lnTo>
                      <a:pt x="739" y="211"/>
                    </a:lnTo>
                    <a:lnTo>
                      <a:pt x="754" y="206"/>
                    </a:lnTo>
                    <a:lnTo>
                      <a:pt x="1372" y="0"/>
                    </a:lnTo>
                    <a:lnTo>
                      <a:pt x="1372" y="0"/>
                    </a:lnTo>
                    <a:cubicBezTo>
                      <a:pt x="1372" y="0"/>
                      <a:pt x="1563" y="205"/>
                      <a:pt x="1418" y="33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42">
                <a:extLst>
                  <a:ext uri="{FF2B5EF4-FFF2-40B4-BE49-F238E27FC236}">
                    <a16:creationId xmlns:a16="http://schemas.microsoft.com/office/drawing/2014/main" id="{7EE136CE-68CA-164A-BEF8-EBDD4F5F3B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93790" y="3314991"/>
                <a:ext cx="950298" cy="642684"/>
              </a:xfrm>
              <a:custGeom>
                <a:avLst/>
                <a:gdLst>
                  <a:gd name="T0" fmla="*/ 712 w 761"/>
                  <a:gd name="T1" fmla="*/ 341 h 518"/>
                  <a:gd name="T2" fmla="*/ 712 w 761"/>
                  <a:gd name="T3" fmla="*/ 341 h 518"/>
                  <a:gd name="T4" fmla="*/ 466 w 761"/>
                  <a:gd name="T5" fmla="*/ 515 h 518"/>
                  <a:gd name="T6" fmla="*/ 466 w 761"/>
                  <a:gd name="T7" fmla="*/ 515 h 518"/>
                  <a:gd name="T8" fmla="*/ 418 w 761"/>
                  <a:gd name="T9" fmla="*/ 514 h 518"/>
                  <a:gd name="T10" fmla="*/ 418 w 761"/>
                  <a:gd name="T11" fmla="*/ 514 h 518"/>
                  <a:gd name="T12" fmla="*/ 205 w 761"/>
                  <a:gd name="T13" fmla="*/ 510 h 518"/>
                  <a:gd name="T14" fmla="*/ 205 w 761"/>
                  <a:gd name="T15" fmla="*/ 510 h 518"/>
                  <a:gd name="T16" fmla="*/ 11 w 761"/>
                  <a:gd name="T17" fmla="*/ 332 h 518"/>
                  <a:gd name="T18" fmla="*/ 11 w 761"/>
                  <a:gd name="T19" fmla="*/ 332 h 518"/>
                  <a:gd name="T20" fmla="*/ 289 w 761"/>
                  <a:gd name="T21" fmla="*/ 8 h 518"/>
                  <a:gd name="T22" fmla="*/ 289 w 761"/>
                  <a:gd name="T23" fmla="*/ 8 h 518"/>
                  <a:gd name="T24" fmla="*/ 526 w 761"/>
                  <a:gd name="T25" fmla="*/ 0 h 518"/>
                  <a:gd name="T26" fmla="*/ 526 w 761"/>
                  <a:gd name="T27" fmla="*/ 0 h 518"/>
                  <a:gd name="T28" fmla="*/ 712 w 761"/>
                  <a:gd name="T29" fmla="*/ 341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1" h="518">
                    <a:moveTo>
                      <a:pt x="712" y="341"/>
                    </a:moveTo>
                    <a:lnTo>
                      <a:pt x="712" y="341"/>
                    </a:lnTo>
                    <a:cubicBezTo>
                      <a:pt x="673" y="488"/>
                      <a:pt x="539" y="513"/>
                      <a:pt x="466" y="515"/>
                    </a:cubicBezTo>
                    <a:lnTo>
                      <a:pt x="466" y="515"/>
                    </a:lnTo>
                    <a:cubicBezTo>
                      <a:pt x="437" y="516"/>
                      <a:pt x="418" y="514"/>
                      <a:pt x="418" y="514"/>
                    </a:cubicBezTo>
                    <a:lnTo>
                      <a:pt x="418" y="514"/>
                    </a:lnTo>
                    <a:cubicBezTo>
                      <a:pt x="289" y="517"/>
                      <a:pt x="205" y="510"/>
                      <a:pt x="205" y="510"/>
                    </a:cubicBezTo>
                    <a:lnTo>
                      <a:pt x="205" y="510"/>
                    </a:lnTo>
                    <a:cubicBezTo>
                      <a:pt x="205" y="510"/>
                      <a:pt x="26" y="501"/>
                      <a:pt x="11" y="332"/>
                    </a:cubicBezTo>
                    <a:lnTo>
                      <a:pt x="11" y="332"/>
                    </a:lnTo>
                    <a:cubicBezTo>
                      <a:pt x="0" y="211"/>
                      <a:pt x="168" y="78"/>
                      <a:pt x="289" y="8"/>
                    </a:cubicBezTo>
                    <a:lnTo>
                      <a:pt x="289" y="8"/>
                    </a:lnTo>
                    <a:cubicBezTo>
                      <a:pt x="376" y="136"/>
                      <a:pt x="489" y="39"/>
                      <a:pt x="526" y="0"/>
                    </a:cubicBezTo>
                    <a:lnTo>
                      <a:pt x="526" y="0"/>
                    </a:lnTo>
                    <a:cubicBezTo>
                      <a:pt x="608" y="52"/>
                      <a:pt x="760" y="167"/>
                      <a:pt x="712" y="34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87">
                <a:extLst>
                  <a:ext uri="{FF2B5EF4-FFF2-40B4-BE49-F238E27FC236}">
                    <a16:creationId xmlns:a16="http://schemas.microsoft.com/office/drawing/2014/main" id="{6C8871E4-438A-4E48-8A5F-1811AA7177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7025" y="4021155"/>
                <a:ext cx="1599091" cy="1039380"/>
              </a:xfrm>
              <a:custGeom>
                <a:avLst/>
                <a:gdLst>
                  <a:gd name="connsiteX0" fmla="*/ 97527 w 1599091"/>
                  <a:gd name="connsiteY0" fmla="*/ 807698 h 1039380"/>
                  <a:gd name="connsiteX1" fmla="*/ 194123 w 1599091"/>
                  <a:gd name="connsiteY1" fmla="*/ 856782 h 1039380"/>
                  <a:gd name="connsiteX2" fmla="*/ 205384 w 1599091"/>
                  <a:gd name="connsiteY2" fmla="*/ 903985 h 1039380"/>
                  <a:gd name="connsiteX3" fmla="*/ 136568 w 1599091"/>
                  <a:gd name="connsiteY3" fmla="*/ 974788 h 1039380"/>
                  <a:gd name="connsiteX4" fmla="*/ 114046 w 1599091"/>
                  <a:gd name="connsiteY4" fmla="*/ 972303 h 1039380"/>
                  <a:gd name="connsiteX5" fmla="*/ 74008 w 1599091"/>
                  <a:gd name="connsiteY5" fmla="*/ 941249 h 1039380"/>
                  <a:gd name="connsiteX6" fmla="*/ 95278 w 1599091"/>
                  <a:gd name="connsiteY6" fmla="*/ 866720 h 1039380"/>
                  <a:gd name="connsiteX7" fmla="*/ 107790 w 1599091"/>
                  <a:gd name="connsiteY7" fmla="*/ 870446 h 1039380"/>
                  <a:gd name="connsiteX8" fmla="*/ 104037 w 1599091"/>
                  <a:gd name="connsiteY8" fmla="*/ 882868 h 1039380"/>
                  <a:gd name="connsiteX9" fmla="*/ 91525 w 1599091"/>
                  <a:gd name="connsiteY9" fmla="*/ 931312 h 1039380"/>
                  <a:gd name="connsiteX10" fmla="*/ 119051 w 1599091"/>
                  <a:gd name="connsiteY10" fmla="*/ 953671 h 1039380"/>
                  <a:gd name="connsiteX11" fmla="*/ 155336 w 1599091"/>
                  <a:gd name="connsiteY11" fmla="*/ 948702 h 1039380"/>
                  <a:gd name="connsiteX12" fmla="*/ 184113 w 1599091"/>
                  <a:gd name="connsiteY12" fmla="*/ 911438 h 1039380"/>
                  <a:gd name="connsiteX13" fmla="*/ 177857 w 1599091"/>
                  <a:gd name="connsiteY13" fmla="*/ 866720 h 1039380"/>
                  <a:gd name="connsiteX14" fmla="*/ 70254 w 1599091"/>
                  <a:gd name="connsiteY14" fmla="*/ 838150 h 1039380"/>
                  <a:gd name="connsiteX15" fmla="*/ 32718 w 1599091"/>
                  <a:gd name="connsiteY15" fmla="*/ 973546 h 1039380"/>
                  <a:gd name="connsiteX16" fmla="*/ 87771 w 1599091"/>
                  <a:gd name="connsiteY16" fmla="*/ 1024474 h 1039380"/>
                  <a:gd name="connsiteX17" fmla="*/ 74008 w 1599091"/>
                  <a:gd name="connsiteY17" fmla="*/ 1039380 h 1039380"/>
                  <a:gd name="connsiteX18" fmla="*/ 16453 w 1599091"/>
                  <a:gd name="connsiteY18" fmla="*/ 983483 h 1039380"/>
                  <a:gd name="connsiteX19" fmla="*/ 60245 w 1599091"/>
                  <a:gd name="connsiteY19" fmla="*/ 819518 h 1039380"/>
                  <a:gd name="connsiteX20" fmla="*/ 97527 w 1599091"/>
                  <a:gd name="connsiteY20" fmla="*/ 807698 h 1039380"/>
                  <a:gd name="connsiteX21" fmla="*/ 376795 w 1599091"/>
                  <a:gd name="connsiteY21" fmla="*/ 727517 h 1039380"/>
                  <a:gd name="connsiteX22" fmla="*/ 356196 w 1599091"/>
                  <a:gd name="connsiteY22" fmla="*/ 748116 h 1039380"/>
                  <a:gd name="connsiteX23" fmla="*/ 364436 w 1599091"/>
                  <a:gd name="connsiteY23" fmla="*/ 738503 h 1039380"/>
                  <a:gd name="connsiteX24" fmla="*/ 376795 w 1599091"/>
                  <a:gd name="connsiteY24" fmla="*/ 727517 h 1039380"/>
                  <a:gd name="connsiteX25" fmla="*/ 390741 w 1599091"/>
                  <a:gd name="connsiteY25" fmla="*/ 640826 h 1039380"/>
                  <a:gd name="connsiteX26" fmla="*/ 453809 w 1599091"/>
                  <a:gd name="connsiteY26" fmla="*/ 649216 h 1039380"/>
                  <a:gd name="connsiteX27" fmla="*/ 437411 w 1599091"/>
                  <a:gd name="connsiteY27" fmla="*/ 663598 h 1039380"/>
                  <a:gd name="connsiteX28" fmla="*/ 392003 w 1599091"/>
                  <a:gd name="connsiteY28" fmla="*/ 658804 h 1039380"/>
                  <a:gd name="connsiteX29" fmla="*/ 303708 w 1599091"/>
                  <a:gd name="connsiteY29" fmla="*/ 700751 h 1039380"/>
                  <a:gd name="connsiteX30" fmla="*/ 289834 w 1599091"/>
                  <a:gd name="connsiteY30" fmla="*/ 701949 h 1039380"/>
                  <a:gd name="connsiteX31" fmla="*/ 288572 w 1599091"/>
                  <a:gd name="connsiteY31" fmla="*/ 688766 h 1039380"/>
                  <a:gd name="connsiteX32" fmla="*/ 390741 w 1599091"/>
                  <a:gd name="connsiteY32" fmla="*/ 640826 h 1039380"/>
                  <a:gd name="connsiteX33" fmla="*/ 312940 w 1599091"/>
                  <a:gd name="connsiteY33" fmla="*/ 343006 h 1039380"/>
                  <a:gd name="connsiteX34" fmla="*/ 340635 w 1599091"/>
                  <a:gd name="connsiteY34" fmla="*/ 345541 h 1039380"/>
                  <a:gd name="connsiteX35" fmla="*/ 390988 w 1599091"/>
                  <a:gd name="connsiteY35" fmla="*/ 382303 h 1039380"/>
                  <a:gd name="connsiteX36" fmla="*/ 368329 w 1599091"/>
                  <a:gd name="connsiteY36" fmla="*/ 474840 h 1039380"/>
                  <a:gd name="connsiteX37" fmla="*/ 292799 w 1599091"/>
                  <a:gd name="connsiteY37" fmla="*/ 455826 h 1039380"/>
                  <a:gd name="connsiteX38" fmla="*/ 295317 w 1599091"/>
                  <a:gd name="connsiteY38" fmla="*/ 441882 h 1039380"/>
                  <a:gd name="connsiteX39" fmla="*/ 309164 w 1599091"/>
                  <a:gd name="connsiteY39" fmla="*/ 445685 h 1039380"/>
                  <a:gd name="connsiteX40" fmla="*/ 358258 w 1599091"/>
                  <a:gd name="connsiteY40" fmla="*/ 457093 h 1039380"/>
                  <a:gd name="connsiteX41" fmla="*/ 373364 w 1599091"/>
                  <a:gd name="connsiteY41" fmla="*/ 392444 h 1039380"/>
                  <a:gd name="connsiteX42" fmla="*/ 335599 w 1599091"/>
                  <a:gd name="connsiteY42" fmla="*/ 364556 h 1039380"/>
                  <a:gd name="connsiteX43" fmla="*/ 292799 w 1599091"/>
                  <a:gd name="connsiteY43" fmla="*/ 370894 h 1039380"/>
                  <a:gd name="connsiteX44" fmla="*/ 312940 w 1599091"/>
                  <a:gd name="connsiteY44" fmla="*/ 344273 h 1039380"/>
                  <a:gd name="connsiteX45" fmla="*/ 443202 w 1599091"/>
                  <a:gd name="connsiteY45" fmla="*/ 323507 h 1039380"/>
                  <a:gd name="connsiteX46" fmla="*/ 456846 w 1599091"/>
                  <a:gd name="connsiteY46" fmla="*/ 327219 h 1039380"/>
                  <a:gd name="connsiteX47" fmla="*/ 407232 w 1599091"/>
                  <a:gd name="connsiteY47" fmla="*/ 527686 h 1039380"/>
                  <a:gd name="connsiteX48" fmla="*/ 345214 w 1599091"/>
                  <a:gd name="connsiteY48" fmla="*/ 545010 h 1039380"/>
                  <a:gd name="connsiteX49" fmla="*/ 317926 w 1599091"/>
                  <a:gd name="connsiteY49" fmla="*/ 542535 h 1039380"/>
                  <a:gd name="connsiteX50" fmla="*/ 243504 w 1599091"/>
                  <a:gd name="connsiteY50" fmla="*/ 488088 h 1039380"/>
                  <a:gd name="connsiteX51" fmla="*/ 229860 w 1599091"/>
                  <a:gd name="connsiteY51" fmla="*/ 447252 h 1039380"/>
                  <a:gd name="connsiteX52" fmla="*/ 250946 w 1599091"/>
                  <a:gd name="connsiteY52" fmla="*/ 420028 h 1039380"/>
                  <a:gd name="connsiteX53" fmla="*/ 260869 w 1599091"/>
                  <a:gd name="connsiteY53" fmla="*/ 478188 h 1039380"/>
                  <a:gd name="connsiteX54" fmla="*/ 321647 w 1599091"/>
                  <a:gd name="connsiteY54" fmla="*/ 522736 h 1039380"/>
                  <a:gd name="connsiteX55" fmla="*/ 397309 w 1599091"/>
                  <a:gd name="connsiteY55" fmla="*/ 511599 h 1039380"/>
                  <a:gd name="connsiteX56" fmla="*/ 439481 w 1599091"/>
                  <a:gd name="connsiteY56" fmla="*/ 337119 h 1039380"/>
                  <a:gd name="connsiteX57" fmla="*/ 443202 w 1599091"/>
                  <a:gd name="connsiteY57" fmla="*/ 323507 h 1039380"/>
                  <a:gd name="connsiteX58" fmla="*/ 714008 w 1599091"/>
                  <a:gd name="connsiteY58" fmla="*/ 323188 h 1039380"/>
                  <a:gd name="connsiteX59" fmla="*/ 770831 w 1599091"/>
                  <a:gd name="connsiteY59" fmla="*/ 324281 h 1039380"/>
                  <a:gd name="connsiteX60" fmla="*/ 846184 w 1599091"/>
                  <a:gd name="connsiteY60" fmla="*/ 375465 h 1039380"/>
                  <a:gd name="connsiteX61" fmla="*/ 854831 w 1599091"/>
                  <a:gd name="connsiteY61" fmla="*/ 390446 h 1039380"/>
                  <a:gd name="connsiteX62" fmla="*/ 832596 w 1599091"/>
                  <a:gd name="connsiteY62" fmla="*/ 390446 h 1039380"/>
                  <a:gd name="connsiteX63" fmla="*/ 830125 w 1599091"/>
                  <a:gd name="connsiteY63" fmla="*/ 386701 h 1039380"/>
                  <a:gd name="connsiteX64" fmla="*/ 767126 w 1599091"/>
                  <a:gd name="connsiteY64" fmla="*/ 343007 h 1039380"/>
                  <a:gd name="connsiteX65" fmla="*/ 672008 w 1599091"/>
                  <a:gd name="connsiteY65" fmla="*/ 361733 h 1039380"/>
                  <a:gd name="connsiteX66" fmla="*/ 617656 w 1599091"/>
                  <a:gd name="connsiteY66" fmla="*/ 444128 h 1039380"/>
                  <a:gd name="connsiteX67" fmla="*/ 606538 w 1599091"/>
                  <a:gd name="connsiteY67" fmla="*/ 451618 h 1039380"/>
                  <a:gd name="connsiteX68" fmla="*/ 599127 w 1599091"/>
                  <a:gd name="connsiteY68" fmla="*/ 439134 h 1039380"/>
                  <a:gd name="connsiteX69" fmla="*/ 660891 w 1599091"/>
                  <a:gd name="connsiteY69" fmla="*/ 345504 h 1039380"/>
                  <a:gd name="connsiteX70" fmla="*/ 714008 w 1599091"/>
                  <a:gd name="connsiteY70" fmla="*/ 323188 h 1039380"/>
                  <a:gd name="connsiteX71" fmla="*/ 572407 w 1599091"/>
                  <a:gd name="connsiteY71" fmla="*/ 95818 h 1039380"/>
                  <a:gd name="connsiteX72" fmla="*/ 587175 w 1599091"/>
                  <a:gd name="connsiteY72" fmla="*/ 127387 h 1039380"/>
                  <a:gd name="connsiteX73" fmla="*/ 761933 w 1599091"/>
                  <a:gd name="connsiteY73" fmla="*/ 161482 h 1039380"/>
                  <a:gd name="connsiteX74" fmla="*/ 775470 w 1599091"/>
                  <a:gd name="connsiteY74" fmla="*/ 164007 h 1039380"/>
                  <a:gd name="connsiteX75" fmla="*/ 773009 w 1599091"/>
                  <a:gd name="connsiteY75" fmla="*/ 177898 h 1039380"/>
                  <a:gd name="connsiteX76" fmla="*/ 690553 w 1599091"/>
                  <a:gd name="connsiteY76" fmla="*/ 204416 h 1039380"/>
                  <a:gd name="connsiteX77" fmla="*/ 571176 w 1599091"/>
                  <a:gd name="connsiteY77" fmla="*/ 138752 h 1039380"/>
                  <a:gd name="connsiteX78" fmla="*/ 553946 w 1599091"/>
                  <a:gd name="connsiteY78" fmla="*/ 102132 h 1039380"/>
                  <a:gd name="connsiteX79" fmla="*/ 952333 w 1599091"/>
                  <a:gd name="connsiteY79" fmla="*/ 55596 h 1039380"/>
                  <a:gd name="connsiteX80" fmla="*/ 1106263 w 1599091"/>
                  <a:gd name="connsiteY80" fmla="*/ 194516 h 1039380"/>
                  <a:gd name="connsiteX81" fmla="*/ 1073987 w 1599091"/>
                  <a:gd name="connsiteY81" fmla="*/ 281341 h 1039380"/>
                  <a:gd name="connsiteX82" fmla="*/ 992057 w 1599091"/>
                  <a:gd name="connsiteY82" fmla="*/ 319792 h 1039380"/>
                  <a:gd name="connsiteX83" fmla="*/ 987091 w 1599091"/>
                  <a:gd name="connsiteY83" fmla="*/ 319792 h 1039380"/>
                  <a:gd name="connsiteX84" fmla="*/ 921299 w 1599091"/>
                  <a:gd name="connsiteY84" fmla="*/ 294985 h 1039380"/>
                  <a:gd name="connsiteX85" fmla="*/ 890265 w 1599091"/>
                  <a:gd name="connsiteY85" fmla="*/ 226765 h 1039380"/>
                  <a:gd name="connsiteX86" fmla="*/ 911368 w 1599091"/>
                  <a:gd name="connsiteY86" fmla="*/ 169709 h 1039380"/>
                  <a:gd name="connsiteX87" fmla="*/ 965988 w 1599091"/>
                  <a:gd name="connsiteY87" fmla="*/ 143661 h 1039380"/>
                  <a:gd name="connsiteX88" fmla="*/ 1014401 w 1599091"/>
                  <a:gd name="connsiteY88" fmla="*/ 161027 h 1039380"/>
                  <a:gd name="connsiteX89" fmla="*/ 1035505 w 1599091"/>
                  <a:gd name="connsiteY89" fmla="*/ 206920 h 1039380"/>
                  <a:gd name="connsiteX90" fmla="*/ 1020608 w 1599091"/>
                  <a:gd name="connsiteY90" fmla="*/ 245371 h 1039380"/>
                  <a:gd name="connsiteX91" fmla="*/ 983367 w 1599091"/>
                  <a:gd name="connsiteY91" fmla="*/ 263976 h 1039380"/>
                  <a:gd name="connsiteX92" fmla="*/ 972195 w 1599091"/>
                  <a:gd name="connsiteY92" fmla="*/ 254053 h 1039380"/>
                  <a:gd name="connsiteX93" fmla="*/ 982126 w 1599091"/>
                  <a:gd name="connsiteY93" fmla="*/ 244130 h 1039380"/>
                  <a:gd name="connsiteX94" fmla="*/ 1006953 w 1599091"/>
                  <a:gd name="connsiteY94" fmla="*/ 231727 h 1039380"/>
                  <a:gd name="connsiteX95" fmla="*/ 1015643 w 1599091"/>
                  <a:gd name="connsiteY95" fmla="*/ 206920 h 1039380"/>
                  <a:gd name="connsiteX96" fmla="*/ 1000746 w 1599091"/>
                  <a:gd name="connsiteY96" fmla="*/ 174670 h 1039380"/>
                  <a:gd name="connsiteX97" fmla="*/ 967229 w 1599091"/>
                  <a:gd name="connsiteY97" fmla="*/ 163507 h 1039380"/>
                  <a:gd name="connsiteX98" fmla="*/ 925023 w 1599091"/>
                  <a:gd name="connsiteY98" fmla="*/ 183353 h 1039380"/>
                  <a:gd name="connsiteX99" fmla="*/ 910126 w 1599091"/>
                  <a:gd name="connsiteY99" fmla="*/ 226765 h 1039380"/>
                  <a:gd name="connsiteX100" fmla="*/ 934954 w 1599091"/>
                  <a:gd name="connsiteY100" fmla="*/ 280101 h 1039380"/>
                  <a:gd name="connsiteX101" fmla="*/ 990815 w 1599091"/>
                  <a:gd name="connsiteY101" fmla="*/ 301187 h 1039380"/>
                  <a:gd name="connsiteX102" fmla="*/ 1060332 w 1599091"/>
                  <a:gd name="connsiteY102" fmla="*/ 267697 h 1039380"/>
                  <a:gd name="connsiteX103" fmla="*/ 1086401 w 1599091"/>
                  <a:gd name="connsiteY103" fmla="*/ 195756 h 1039380"/>
                  <a:gd name="connsiteX104" fmla="*/ 953574 w 1599091"/>
                  <a:gd name="connsiteY104" fmla="*/ 74201 h 1039380"/>
                  <a:gd name="connsiteX105" fmla="*/ 943643 w 1599091"/>
                  <a:gd name="connsiteY105" fmla="*/ 65519 h 1039380"/>
                  <a:gd name="connsiteX106" fmla="*/ 952333 w 1599091"/>
                  <a:gd name="connsiteY106" fmla="*/ 55596 h 1039380"/>
                  <a:gd name="connsiteX107" fmla="*/ 750464 w 1599091"/>
                  <a:gd name="connsiteY107" fmla="*/ 35393 h 1039380"/>
                  <a:gd name="connsiteX108" fmla="*/ 749232 w 1599091"/>
                  <a:gd name="connsiteY108" fmla="*/ 56737 h 1039380"/>
                  <a:gd name="connsiteX109" fmla="*/ 715966 w 1599091"/>
                  <a:gd name="connsiteY109" fmla="*/ 108215 h 1039380"/>
                  <a:gd name="connsiteX110" fmla="*/ 666682 w 1599091"/>
                  <a:gd name="connsiteY110" fmla="*/ 118260 h 1039380"/>
                  <a:gd name="connsiteX111" fmla="*/ 624792 w 1599091"/>
                  <a:gd name="connsiteY111" fmla="*/ 91893 h 1039380"/>
                  <a:gd name="connsiteX112" fmla="*/ 619863 w 1599091"/>
                  <a:gd name="connsiteY112" fmla="*/ 79337 h 1039380"/>
                  <a:gd name="connsiteX113" fmla="*/ 637112 w 1599091"/>
                  <a:gd name="connsiteY113" fmla="*/ 73060 h 1039380"/>
                  <a:gd name="connsiteX114" fmla="*/ 640809 w 1599091"/>
                  <a:gd name="connsiteY114" fmla="*/ 80593 h 1039380"/>
                  <a:gd name="connsiteX115" fmla="*/ 670379 w 1599091"/>
                  <a:gd name="connsiteY115" fmla="*/ 99426 h 1039380"/>
                  <a:gd name="connsiteX116" fmla="*/ 704877 w 1599091"/>
                  <a:gd name="connsiteY116" fmla="*/ 93149 h 1039380"/>
                  <a:gd name="connsiteX117" fmla="*/ 729519 w 1599091"/>
                  <a:gd name="connsiteY117" fmla="*/ 52971 h 1039380"/>
                  <a:gd name="connsiteX118" fmla="*/ 731983 w 1599091"/>
                  <a:gd name="connsiteY118" fmla="*/ 41671 h 1039380"/>
                  <a:gd name="connsiteX119" fmla="*/ 1514377 w 1599091"/>
                  <a:gd name="connsiteY119" fmla="*/ 28 h 1039380"/>
                  <a:gd name="connsiteX120" fmla="*/ 1551874 w 1599091"/>
                  <a:gd name="connsiteY120" fmla="*/ 8047 h 1039380"/>
                  <a:gd name="connsiteX121" fmla="*/ 1593121 w 1599091"/>
                  <a:gd name="connsiteY121" fmla="*/ 52462 h 1039380"/>
                  <a:gd name="connsiteX122" fmla="*/ 1591871 w 1599091"/>
                  <a:gd name="connsiteY122" fmla="*/ 112915 h 1039380"/>
                  <a:gd name="connsiteX123" fmla="*/ 1554374 w 1599091"/>
                  <a:gd name="connsiteY123" fmla="*/ 147459 h 1039380"/>
                  <a:gd name="connsiteX124" fmla="*/ 1504377 w 1599091"/>
                  <a:gd name="connsiteY124" fmla="*/ 146226 h 1039380"/>
                  <a:gd name="connsiteX125" fmla="*/ 1476879 w 1599091"/>
                  <a:gd name="connsiteY125" fmla="*/ 74669 h 1039380"/>
                  <a:gd name="connsiteX126" fmla="*/ 1489378 w 1599091"/>
                  <a:gd name="connsiteY126" fmla="*/ 69734 h 1039380"/>
                  <a:gd name="connsiteX127" fmla="*/ 1494378 w 1599091"/>
                  <a:gd name="connsiteY127" fmla="*/ 82071 h 1039380"/>
                  <a:gd name="connsiteX128" fmla="*/ 1511877 w 1599091"/>
                  <a:gd name="connsiteY128" fmla="*/ 127720 h 1039380"/>
                  <a:gd name="connsiteX129" fmla="*/ 1548124 w 1599091"/>
                  <a:gd name="connsiteY129" fmla="*/ 130187 h 1039380"/>
                  <a:gd name="connsiteX130" fmla="*/ 1574372 w 1599091"/>
                  <a:gd name="connsiteY130" fmla="*/ 105512 h 1039380"/>
                  <a:gd name="connsiteX131" fmla="*/ 1575622 w 1599091"/>
                  <a:gd name="connsiteY131" fmla="*/ 59864 h 1039380"/>
                  <a:gd name="connsiteX132" fmla="*/ 1543125 w 1599091"/>
                  <a:gd name="connsiteY132" fmla="*/ 26553 h 1039380"/>
                  <a:gd name="connsiteX133" fmla="*/ 1484379 w 1599091"/>
                  <a:gd name="connsiteY133" fmla="*/ 24086 h 1039380"/>
                  <a:gd name="connsiteX134" fmla="*/ 1439382 w 1599091"/>
                  <a:gd name="connsiteY134" fmla="*/ 64799 h 1039380"/>
                  <a:gd name="connsiteX135" fmla="*/ 1436882 w 1599091"/>
                  <a:gd name="connsiteY135" fmla="*/ 140057 h 1039380"/>
                  <a:gd name="connsiteX136" fmla="*/ 1489378 w 1599091"/>
                  <a:gd name="connsiteY136" fmla="*/ 196808 h 1039380"/>
                  <a:gd name="connsiteX137" fmla="*/ 1568123 w 1599091"/>
                  <a:gd name="connsiteY137" fmla="*/ 204211 h 1039380"/>
                  <a:gd name="connsiteX138" fmla="*/ 1540625 w 1599091"/>
                  <a:gd name="connsiteY138" fmla="*/ 226418 h 1039380"/>
                  <a:gd name="connsiteX139" fmla="*/ 1481879 w 1599091"/>
                  <a:gd name="connsiteY139" fmla="*/ 214081 h 1039380"/>
                  <a:gd name="connsiteX140" fmla="*/ 1421883 w 1599091"/>
                  <a:gd name="connsiteY140" fmla="*/ 56163 h 1039380"/>
                  <a:gd name="connsiteX141" fmla="*/ 1476879 w 1599091"/>
                  <a:gd name="connsiteY141" fmla="*/ 6814 h 1039380"/>
                  <a:gd name="connsiteX142" fmla="*/ 1514377 w 1599091"/>
                  <a:gd name="connsiteY142" fmla="*/ 28 h 1039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1599091" h="1039380">
                    <a:moveTo>
                      <a:pt x="97527" y="807698"/>
                    </a:moveTo>
                    <a:cubicBezTo>
                      <a:pt x="135708" y="803447"/>
                      <a:pt x="174417" y="821381"/>
                      <a:pt x="194123" y="856782"/>
                    </a:cubicBezTo>
                    <a:cubicBezTo>
                      <a:pt x="202881" y="870446"/>
                      <a:pt x="206635" y="886594"/>
                      <a:pt x="205384" y="903985"/>
                    </a:cubicBezTo>
                    <a:lnTo>
                      <a:pt x="136568" y="974788"/>
                    </a:lnTo>
                    <a:cubicBezTo>
                      <a:pt x="129061" y="974788"/>
                      <a:pt x="121553" y="974788"/>
                      <a:pt x="114046" y="972303"/>
                    </a:cubicBezTo>
                    <a:cubicBezTo>
                      <a:pt x="97781" y="967335"/>
                      <a:pt x="84017" y="956155"/>
                      <a:pt x="74008" y="941249"/>
                    </a:cubicBezTo>
                    <a:cubicBezTo>
                      <a:pt x="58993" y="915164"/>
                      <a:pt x="67752" y="881626"/>
                      <a:pt x="95278" y="866720"/>
                    </a:cubicBezTo>
                    <a:cubicBezTo>
                      <a:pt x="99032" y="864235"/>
                      <a:pt x="105288" y="865478"/>
                      <a:pt x="107790" y="870446"/>
                    </a:cubicBezTo>
                    <a:cubicBezTo>
                      <a:pt x="111544" y="874173"/>
                      <a:pt x="109041" y="880384"/>
                      <a:pt x="104037" y="882868"/>
                    </a:cubicBezTo>
                    <a:cubicBezTo>
                      <a:pt x="87771" y="892805"/>
                      <a:pt x="81515" y="913922"/>
                      <a:pt x="91525" y="931312"/>
                    </a:cubicBezTo>
                    <a:cubicBezTo>
                      <a:pt x="97781" y="942492"/>
                      <a:pt x="107790" y="949945"/>
                      <a:pt x="119051" y="953671"/>
                    </a:cubicBezTo>
                    <a:cubicBezTo>
                      <a:pt x="131563" y="957397"/>
                      <a:pt x="144075" y="954913"/>
                      <a:pt x="155336" y="948702"/>
                    </a:cubicBezTo>
                    <a:cubicBezTo>
                      <a:pt x="169099" y="941249"/>
                      <a:pt x="179109" y="927586"/>
                      <a:pt x="184113" y="911438"/>
                    </a:cubicBezTo>
                    <a:cubicBezTo>
                      <a:pt x="187867" y="896532"/>
                      <a:pt x="186616" y="880384"/>
                      <a:pt x="177857" y="866720"/>
                    </a:cubicBezTo>
                    <a:cubicBezTo>
                      <a:pt x="156587" y="829455"/>
                      <a:pt x="107790" y="815791"/>
                      <a:pt x="70254" y="838150"/>
                    </a:cubicBezTo>
                    <a:cubicBezTo>
                      <a:pt x="22709" y="865478"/>
                      <a:pt x="5192" y="925101"/>
                      <a:pt x="32718" y="973546"/>
                    </a:cubicBezTo>
                    <a:cubicBezTo>
                      <a:pt x="46481" y="995904"/>
                      <a:pt x="65249" y="1013295"/>
                      <a:pt x="87771" y="1024474"/>
                    </a:cubicBezTo>
                    <a:lnTo>
                      <a:pt x="74008" y="1039380"/>
                    </a:lnTo>
                    <a:cubicBezTo>
                      <a:pt x="50235" y="1026958"/>
                      <a:pt x="30216" y="1008326"/>
                      <a:pt x="16453" y="983483"/>
                    </a:cubicBezTo>
                    <a:cubicBezTo>
                      <a:pt x="-17330" y="926343"/>
                      <a:pt x="2689" y="853056"/>
                      <a:pt x="60245" y="819518"/>
                    </a:cubicBezTo>
                    <a:cubicBezTo>
                      <a:pt x="72131" y="812996"/>
                      <a:pt x="84800" y="809115"/>
                      <a:pt x="97527" y="807698"/>
                    </a:cubicBezTo>
                    <a:close/>
                    <a:moveTo>
                      <a:pt x="376795" y="727517"/>
                    </a:moveTo>
                    <a:lnTo>
                      <a:pt x="356196" y="748116"/>
                    </a:lnTo>
                    <a:cubicBezTo>
                      <a:pt x="358943" y="745369"/>
                      <a:pt x="361689" y="741249"/>
                      <a:pt x="364436" y="738503"/>
                    </a:cubicBezTo>
                    <a:cubicBezTo>
                      <a:pt x="367182" y="734383"/>
                      <a:pt x="372675" y="730263"/>
                      <a:pt x="376795" y="727517"/>
                    </a:cubicBezTo>
                    <a:close/>
                    <a:moveTo>
                      <a:pt x="390741" y="640826"/>
                    </a:moveTo>
                    <a:cubicBezTo>
                      <a:pt x="412184" y="639628"/>
                      <a:pt x="433627" y="642025"/>
                      <a:pt x="453809" y="649216"/>
                    </a:cubicBezTo>
                    <a:lnTo>
                      <a:pt x="437411" y="663598"/>
                    </a:lnTo>
                    <a:cubicBezTo>
                      <a:pt x="423537" y="660002"/>
                      <a:pt x="408400" y="658804"/>
                      <a:pt x="392003" y="658804"/>
                    </a:cubicBezTo>
                    <a:cubicBezTo>
                      <a:pt x="356685" y="661201"/>
                      <a:pt x="325151" y="675582"/>
                      <a:pt x="303708" y="700751"/>
                    </a:cubicBezTo>
                    <a:cubicBezTo>
                      <a:pt x="298663" y="704346"/>
                      <a:pt x="292356" y="704346"/>
                      <a:pt x="289834" y="701949"/>
                    </a:cubicBezTo>
                    <a:cubicBezTo>
                      <a:pt x="284788" y="697155"/>
                      <a:pt x="284788" y="692361"/>
                      <a:pt x="288572" y="688766"/>
                    </a:cubicBezTo>
                    <a:cubicBezTo>
                      <a:pt x="315061" y="660002"/>
                      <a:pt x="350378" y="643223"/>
                      <a:pt x="390741" y="640826"/>
                    </a:cubicBezTo>
                    <a:close/>
                    <a:moveTo>
                      <a:pt x="312940" y="343006"/>
                    </a:moveTo>
                    <a:cubicBezTo>
                      <a:pt x="321752" y="343006"/>
                      <a:pt x="331823" y="343006"/>
                      <a:pt x="340635" y="345541"/>
                    </a:cubicBezTo>
                    <a:cubicBezTo>
                      <a:pt x="360776" y="350612"/>
                      <a:pt x="378400" y="363288"/>
                      <a:pt x="390988" y="382303"/>
                    </a:cubicBezTo>
                    <a:cubicBezTo>
                      <a:pt x="409870" y="413994"/>
                      <a:pt x="399800" y="454558"/>
                      <a:pt x="368329" y="474840"/>
                    </a:cubicBezTo>
                    <a:cubicBezTo>
                      <a:pt x="343152" y="490052"/>
                      <a:pt x="307905" y="482446"/>
                      <a:pt x="292799" y="455826"/>
                    </a:cubicBezTo>
                    <a:cubicBezTo>
                      <a:pt x="290281" y="450755"/>
                      <a:pt x="291540" y="445685"/>
                      <a:pt x="295317" y="441882"/>
                    </a:cubicBezTo>
                    <a:cubicBezTo>
                      <a:pt x="300352" y="439346"/>
                      <a:pt x="306646" y="440614"/>
                      <a:pt x="309164" y="445685"/>
                    </a:cubicBezTo>
                    <a:cubicBezTo>
                      <a:pt x="319234" y="462164"/>
                      <a:pt x="341893" y="468502"/>
                      <a:pt x="358258" y="457093"/>
                    </a:cubicBezTo>
                    <a:cubicBezTo>
                      <a:pt x="380917" y="444417"/>
                      <a:pt x="387211" y="415261"/>
                      <a:pt x="373364" y="392444"/>
                    </a:cubicBezTo>
                    <a:cubicBezTo>
                      <a:pt x="364552" y="378500"/>
                      <a:pt x="351964" y="368359"/>
                      <a:pt x="335599" y="364556"/>
                    </a:cubicBezTo>
                    <a:cubicBezTo>
                      <a:pt x="321752" y="360753"/>
                      <a:pt x="305387" y="362020"/>
                      <a:pt x="292799" y="370894"/>
                    </a:cubicBezTo>
                    <a:lnTo>
                      <a:pt x="312940" y="344273"/>
                    </a:lnTo>
                    <a:close/>
                    <a:moveTo>
                      <a:pt x="443202" y="323507"/>
                    </a:moveTo>
                    <a:cubicBezTo>
                      <a:pt x="446923" y="321032"/>
                      <a:pt x="453125" y="322269"/>
                      <a:pt x="456846" y="327219"/>
                    </a:cubicBezTo>
                    <a:cubicBezTo>
                      <a:pt x="497778" y="395279"/>
                      <a:pt x="476692" y="485613"/>
                      <a:pt x="407232" y="527686"/>
                    </a:cubicBezTo>
                    <a:cubicBezTo>
                      <a:pt x="388626" y="540061"/>
                      <a:pt x="367540" y="545010"/>
                      <a:pt x="345214" y="545010"/>
                    </a:cubicBezTo>
                    <a:cubicBezTo>
                      <a:pt x="336531" y="545010"/>
                      <a:pt x="327849" y="543773"/>
                      <a:pt x="317926" y="542535"/>
                    </a:cubicBezTo>
                    <a:cubicBezTo>
                      <a:pt x="286917" y="533873"/>
                      <a:pt x="260869" y="515311"/>
                      <a:pt x="243504" y="488088"/>
                    </a:cubicBezTo>
                    <a:cubicBezTo>
                      <a:pt x="236062" y="475713"/>
                      <a:pt x="231101" y="462101"/>
                      <a:pt x="229860" y="447252"/>
                    </a:cubicBezTo>
                    <a:lnTo>
                      <a:pt x="250946" y="420028"/>
                    </a:lnTo>
                    <a:cubicBezTo>
                      <a:pt x="245985" y="439827"/>
                      <a:pt x="249706" y="460864"/>
                      <a:pt x="260869" y="478188"/>
                    </a:cubicBezTo>
                    <a:cubicBezTo>
                      <a:pt x="274513" y="500462"/>
                      <a:pt x="295599" y="516549"/>
                      <a:pt x="321647" y="522736"/>
                    </a:cubicBezTo>
                    <a:cubicBezTo>
                      <a:pt x="347694" y="530161"/>
                      <a:pt x="374982" y="525211"/>
                      <a:pt x="397309" y="511599"/>
                    </a:cubicBezTo>
                    <a:cubicBezTo>
                      <a:pt x="458086" y="474476"/>
                      <a:pt x="476692" y="396516"/>
                      <a:pt x="439481" y="337119"/>
                    </a:cubicBezTo>
                    <a:cubicBezTo>
                      <a:pt x="437000" y="332169"/>
                      <a:pt x="438241" y="325982"/>
                      <a:pt x="443202" y="323507"/>
                    </a:cubicBezTo>
                    <a:close/>
                    <a:moveTo>
                      <a:pt x="714008" y="323188"/>
                    </a:moveTo>
                    <a:cubicBezTo>
                      <a:pt x="732538" y="319599"/>
                      <a:pt x="751684" y="319911"/>
                      <a:pt x="770831" y="324281"/>
                    </a:cubicBezTo>
                    <a:cubicBezTo>
                      <a:pt x="801714" y="330523"/>
                      <a:pt x="828890" y="349249"/>
                      <a:pt x="846184" y="375465"/>
                    </a:cubicBezTo>
                    <a:cubicBezTo>
                      <a:pt x="849890" y="380459"/>
                      <a:pt x="852360" y="385453"/>
                      <a:pt x="854831" y="390446"/>
                    </a:cubicBezTo>
                    <a:cubicBezTo>
                      <a:pt x="847419" y="390446"/>
                      <a:pt x="840008" y="390446"/>
                      <a:pt x="832596" y="390446"/>
                    </a:cubicBezTo>
                    <a:cubicBezTo>
                      <a:pt x="832596" y="389198"/>
                      <a:pt x="831361" y="387949"/>
                      <a:pt x="830125" y="386701"/>
                    </a:cubicBezTo>
                    <a:cubicBezTo>
                      <a:pt x="815302" y="362981"/>
                      <a:pt x="793067" y="348000"/>
                      <a:pt x="767126" y="343007"/>
                    </a:cubicBezTo>
                    <a:cubicBezTo>
                      <a:pt x="733773" y="336765"/>
                      <a:pt x="700420" y="343007"/>
                      <a:pt x="672008" y="361733"/>
                    </a:cubicBezTo>
                    <a:cubicBezTo>
                      <a:pt x="643597" y="380459"/>
                      <a:pt x="623832" y="409172"/>
                      <a:pt x="617656" y="444128"/>
                    </a:cubicBezTo>
                    <a:cubicBezTo>
                      <a:pt x="616421" y="447873"/>
                      <a:pt x="611479" y="451618"/>
                      <a:pt x="606538" y="451618"/>
                    </a:cubicBezTo>
                    <a:cubicBezTo>
                      <a:pt x="601597" y="449122"/>
                      <a:pt x="597891" y="445376"/>
                      <a:pt x="599127" y="439134"/>
                    </a:cubicBezTo>
                    <a:cubicBezTo>
                      <a:pt x="606538" y="400434"/>
                      <a:pt x="628773" y="367975"/>
                      <a:pt x="660891" y="345504"/>
                    </a:cubicBezTo>
                    <a:cubicBezTo>
                      <a:pt x="677567" y="334268"/>
                      <a:pt x="695479" y="326778"/>
                      <a:pt x="714008" y="323188"/>
                    </a:cubicBezTo>
                    <a:close/>
                    <a:moveTo>
                      <a:pt x="572407" y="95818"/>
                    </a:moveTo>
                    <a:cubicBezTo>
                      <a:pt x="576099" y="107183"/>
                      <a:pt x="579791" y="117285"/>
                      <a:pt x="587175" y="127387"/>
                    </a:cubicBezTo>
                    <a:cubicBezTo>
                      <a:pt x="626557" y="186737"/>
                      <a:pt x="704090" y="201890"/>
                      <a:pt x="761933" y="161482"/>
                    </a:cubicBezTo>
                    <a:cubicBezTo>
                      <a:pt x="766855" y="158956"/>
                      <a:pt x="771778" y="158956"/>
                      <a:pt x="775470" y="164007"/>
                    </a:cubicBezTo>
                    <a:cubicBezTo>
                      <a:pt x="777932" y="167796"/>
                      <a:pt x="777932" y="174110"/>
                      <a:pt x="773009" y="177898"/>
                    </a:cubicBezTo>
                    <a:cubicBezTo>
                      <a:pt x="748395" y="195577"/>
                      <a:pt x="720089" y="204416"/>
                      <a:pt x="690553" y="204416"/>
                    </a:cubicBezTo>
                    <a:cubicBezTo>
                      <a:pt x="645017" y="204416"/>
                      <a:pt x="599482" y="180423"/>
                      <a:pt x="571176" y="138752"/>
                    </a:cubicBezTo>
                    <a:cubicBezTo>
                      <a:pt x="562561" y="127387"/>
                      <a:pt x="557638" y="114759"/>
                      <a:pt x="553946" y="102132"/>
                    </a:cubicBezTo>
                    <a:close/>
                    <a:moveTo>
                      <a:pt x="952333" y="55596"/>
                    </a:moveTo>
                    <a:cubicBezTo>
                      <a:pt x="1034263" y="51875"/>
                      <a:pt x="1101297" y="115133"/>
                      <a:pt x="1106263" y="194516"/>
                    </a:cubicBezTo>
                    <a:cubicBezTo>
                      <a:pt x="1107504" y="226765"/>
                      <a:pt x="1096332" y="257774"/>
                      <a:pt x="1073987" y="281341"/>
                    </a:cubicBezTo>
                    <a:cubicBezTo>
                      <a:pt x="1052884" y="304908"/>
                      <a:pt x="1023091" y="318552"/>
                      <a:pt x="992057" y="319792"/>
                    </a:cubicBezTo>
                    <a:cubicBezTo>
                      <a:pt x="990815" y="319792"/>
                      <a:pt x="988333" y="319792"/>
                      <a:pt x="987091" y="319792"/>
                    </a:cubicBezTo>
                    <a:cubicBezTo>
                      <a:pt x="963505" y="319792"/>
                      <a:pt x="939919" y="311110"/>
                      <a:pt x="921299" y="294985"/>
                    </a:cubicBezTo>
                    <a:cubicBezTo>
                      <a:pt x="902678" y="277620"/>
                      <a:pt x="891506" y="252813"/>
                      <a:pt x="890265" y="226765"/>
                    </a:cubicBezTo>
                    <a:cubicBezTo>
                      <a:pt x="889023" y="205679"/>
                      <a:pt x="896471" y="185834"/>
                      <a:pt x="911368" y="169709"/>
                    </a:cubicBezTo>
                    <a:cubicBezTo>
                      <a:pt x="926264" y="153584"/>
                      <a:pt x="944885" y="144902"/>
                      <a:pt x="965988" y="143661"/>
                    </a:cubicBezTo>
                    <a:cubicBezTo>
                      <a:pt x="984609" y="142421"/>
                      <a:pt x="1000746" y="148623"/>
                      <a:pt x="1014401" y="161027"/>
                    </a:cubicBezTo>
                    <a:cubicBezTo>
                      <a:pt x="1026815" y="172190"/>
                      <a:pt x="1034263" y="189555"/>
                      <a:pt x="1035505" y="206920"/>
                    </a:cubicBezTo>
                    <a:cubicBezTo>
                      <a:pt x="1035505" y="220564"/>
                      <a:pt x="1030539" y="234208"/>
                      <a:pt x="1020608" y="245371"/>
                    </a:cubicBezTo>
                    <a:cubicBezTo>
                      <a:pt x="1010677" y="256534"/>
                      <a:pt x="998264" y="262736"/>
                      <a:pt x="983367" y="263976"/>
                    </a:cubicBezTo>
                    <a:cubicBezTo>
                      <a:pt x="978402" y="263976"/>
                      <a:pt x="973436" y="259015"/>
                      <a:pt x="972195" y="254053"/>
                    </a:cubicBezTo>
                    <a:cubicBezTo>
                      <a:pt x="972195" y="249092"/>
                      <a:pt x="977160" y="244130"/>
                      <a:pt x="982126" y="244130"/>
                    </a:cubicBezTo>
                    <a:cubicBezTo>
                      <a:pt x="992057" y="244130"/>
                      <a:pt x="1000746" y="239169"/>
                      <a:pt x="1006953" y="231727"/>
                    </a:cubicBezTo>
                    <a:cubicBezTo>
                      <a:pt x="1013160" y="225525"/>
                      <a:pt x="1015643" y="216843"/>
                      <a:pt x="1015643" y="206920"/>
                    </a:cubicBezTo>
                    <a:cubicBezTo>
                      <a:pt x="1015643" y="194516"/>
                      <a:pt x="1009436" y="183353"/>
                      <a:pt x="1000746" y="174670"/>
                    </a:cubicBezTo>
                    <a:cubicBezTo>
                      <a:pt x="992057" y="165988"/>
                      <a:pt x="979643" y="162267"/>
                      <a:pt x="967229" y="163507"/>
                    </a:cubicBezTo>
                    <a:cubicBezTo>
                      <a:pt x="951092" y="164748"/>
                      <a:pt x="936195" y="170949"/>
                      <a:pt x="925023" y="183353"/>
                    </a:cubicBezTo>
                    <a:cubicBezTo>
                      <a:pt x="913851" y="194516"/>
                      <a:pt x="908885" y="210641"/>
                      <a:pt x="910126" y="226765"/>
                    </a:cubicBezTo>
                    <a:cubicBezTo>
                      <a:pt x="910126" y="246611"/>
                      <a:pt x="920057" y="266457"/>
                      <a:pt x="934954" y="280101"/>
                    </a:cubicBezTo>
                    <a:cubicBezTo>
                      <a:pt x="951092" y="294985"/>
                      <a:pt x="970953" y="301187"/>
                      <a:pt x="990815" y="301187"/>
                    </a:cubicBezTo>
                    <a:cubicBezTo>
                      <a:pt x="1018125" y="298706"/>
                      <a:pt x="1042953" y="287543"/>
                      <a:pt x="1060332" y="267697"/>
                    </a:cubicBezTo>
                    <a:cubicBezTo>
                      <a:pt x="1078952" y="247852"/>
                      <a:pt x="1087642" y="223044"/>
                      <a:pt x="1086401" y="195756"/>
                    </a:cubicBezTo>
                    <a:cubicBezTo>
                      <a:pt x="1082677" y="126296"/>
                      <a:pt x="1023091" y="71721"/>
                      <a:pt x="953574" y="74201"/>
                    </a:cubicBezTo>
                    <a:cubicBezTo>
                      <a:pt x="947368" y="75442"/>
                      <a:pt x="943643" y="70480"/>
                      <a:pt x="943643" y="65519"/>
                    </a:cubicBezTo>
                    <a:cubicBezTo>
                      <a:pt x="943643" y="60557"/>
                      <a:pt x="947368" y="55596"/>
                      <a:pt x="952333" y="55596"/>
                    </a:cubicBezTo>
                    <a:close/>
                    <a:moveTo>
                      <a:pt x="750464" y="35393"/>
                    </a:moveTo>
                    <a:cubicBezTo>
                      <a:pt x="750464" y="42926"/>
                      <a:pt x="750464" y="49204"/>
                      <a:pt x="749232" y="56737"/>
                    </a:cubicBezTo>
                    <a:cubicBezTo>
                      <a:pt x="745536" y="78082"/>
                      <a:pt x="734447" y="96915"/>
                      <a:pt x="715966" y="108215"/>
                    </a:cubicBezTo>
                    <a:cubicBezTo>
                      <a:pt x="701181" y="118260"/>
                      <a:pt x="683932" y="122026"/>
                      <a:pt x="666682" y="118260"/>
                    </a:cubicBezTo>
                    <a:cubicBezTo>
                      <a:pt x="650665" y="115749"/>
                      <a:pt x="634648" y="105704"/>
                      <a:pt x="624792" y="91893"/>
                    </a:cubicBezTo>
                    <a:cubicBezTo>
                      <a:pt x="623560" y="86871"/>
                      <a:pt x="621095" y="83104"/>
                      <a:pt x="619863" y="79337"/>
                    </a:cubicBezTo>
                    <a:lnTo>
                      <a:pt x="637112" y="73060"/>
                    </a:lnTo>
                    <a:cubicBezTo>
                      <a:pt x="638345" y="75571"/>
                      <a:pt x="639577" y="78082"/>
                      <a:pt x="640809" y="80593"/>
                    </a:cubicBezTo>
                    <a:cubicBezTo>
                      <a:pt x="648201" y="90637"/>
                      <a:pt x="658058" y="98171"/>
                      <a:pt x="670379" y="99426"/>
                    </a:cubicBezTo>
                    <a:cubicBezTo>
                      <a:pt x="682700" y="101937"/>
                      <a:pt x="695020" y="99426"/>
                      <a:pt x="704877" y="93149"/>
                    </a:cubicBezTo>
                    <a:cubicBezTo>
                      <a:pt x="718430" y="83104"/>
                      <a:pt x="727055" y="69293"/>
                      <a:pt x="729519" y="52971"/>
                    </a:cubicBezTo>
                    <a:cubicBezTo>
                      <a:pt x="730751" y="49204"/>
                      <a:pt x="731983" y="45437"/>
                      <a:pt x="731983" y="41671"/>
                    </a:cubicBezTo>
                    <a:close/>
                    <a:moveTo>
                      <a:pt x="1514377" y="28"/>
                    </a:moveTo>
                    <a:cubicBezTo>
                      <a:pt x="1527188" y="337"/>
                      <a:pt x="1540000" y="3113"/>
                      <a:pt x="1551874" y="8047"/>
                    </a:cubicBezTo>
                    <a:cubicBezTo>
                      <a:pt x="1570623" y="17917"/>
                      <a:pt x="1585621" y="33956"/>
                      <a:pt x="1593121" y="52462"/>
                    </a:cubicBezTo>
                    <a:cubicBezTo>
                      <a:pt x="1601870" y="72202"/>
                      <a:pt x="1600620" y="94409"/>
                      <a:pt x="1591871" y="112915"/>
                    </a:cubicBezTo>
                    <a:cubicBezTo>
                      <a:pt x="1584372" y="130187"/>
                      <a:pt x="1570623" y="142524"/>
                      <a:pt x="1554374" y="147459"/>
                    </a:cubicBezTo>
                    <a:cubicBezTo>
                      <a:pt x="1538125" y="153628"/>
                      <a:pt x="1520626" y="153628"/>
                      <a:pt x="1504377" y="146226"/>
                    </a:cubicBezTo>
                    <a:cubicBezTo>
                      <a:pt x="1475629" y="133888"/>
                      <a:pt x="1464380" y="100577"/>
                      <a:pt x="1476879" y="74669"/>
                    </a:cubicBezTo>
                    <a:cubicBezTo>
                      <a:pt x="1479379" y="69734"/>
                      <a:pt x="1484379" y="67267"/>
                      <a:pt x="1489378" y="69734"/>
                    </a:cubicBezTo>
                    <a:cubicBezTo>
                      <a:pt x="1494378" y="72202"/>
                      <a:pt x="1496878" y="77136"/>
                      <a:pt x="1494378" y="82071"/>
                    </a:cubicBezTo>
                    <a:cubicBezTo>
                      <a:pt x="1485629" y="99344"/>
                      <a:pt x="1494378" y="120317"/>
                      <a:pt x="1511877" y="127720"/>
                    </a:cubicBezTo>
                    <a:cubicBezTo>
                      <a:pt x="1523126" y="133888"/>
                      <a:pt x="1536875" y="133888"/>
                      <a:pt x="1548124" y="130187"/>
                    </a:cubicBezTo>
                    <a:cubicBezTo>
                      <a:pt x="1559373" y="125252"/>
                      <a:pt x="1568123" y="116616"/>
                      <a:pt x="1574372" y="105512"/>
                    </a:cubicBezTo>
                    <a:cubicBezTo>
                      <a:pt x="1580622" y="91941"/>
                      <a:pt x="1581872" y="74669"/>
                      <a:pt x="1575622" y="59864"/>
                    </a:cubicBezTo>
                    <a:cubicBezTo>
                      <a:pt x="1570623" y="45059"/>
                      <a:pt x="1558123" y="32722"/>
                      <a:pt x="1543125" y="26553"/>
                    </a:cubicBezTo>
                    <a:cubicBezTo>
                      <a:pt x="1524376" y="17917"/>
                      <a:pt x="1503127" y="16684"/>
                      <a:pt x="1484379" y="24086"/>
                    </a:cubicBezTo>
                    <a:cubicBezTo>
                      <a:pt x="1464380" y="31488"/>
                      <a:pt x="1448131" y="45059"/>
                      <a:pt x="1439382" y="64799"/>
                    </a:cubicBezTo>
                    <a:cubicBezTo>
                      <a:pt x="1428133" y="88240"/>
                      <a:pt x="1428133" y="115382"/>
                      <a:pt x="1436882" y="140057"/>
                    </a:cubicBezTo>
                    <a:cubicBezTo>
                      <a:pt x="1446881" y="164732"/>
                      <a:pt x="1465630" y="184471"/>
                      <a:pt x="1489378" y="196808"/>
                    </a:cubicBezTo>
                    <a:cubicBezTo>
                      <a:pt x="1514377" y="207912"/>
                      <a:pt x="1543125" y="210380"/>
                      <a:pt x="1568123" y="204211"/>
                    </a:cubicBezTo>
                    <a:cubicBezTo>
                      <a:pt x="1560623" y="211613"/>
                      <a:pt x="1550624" y="220249"/>
                      <a:pt x="1540625" y="226418"/>
                    </a:cubicBezTo>
                    <a:cubicBezTo>
                      <a:pt x="1520626" y="226418"/>
                      <a:pt x="1500628" y="221483"/>
                      <a:pt x="1481879" y="214081"/>
                    </a:cubicBezTo>
                    <a:cubicBezTo>
                      <a:pt x="1420633" y="186939"/>
                      <a:pt x="1394385" y="116616"/>
                      <a:pt x="1421883" y="56163"/>
                    </a:cubicBezTo>
                    <a:cubicBezTo>
                      <a:pt x="1433132" y="33956"/>
                      <a:pt x="1451881" y="15450"/>
                      <a:pt x="1476879" y="6814"/>
                    </a:cubicBezTo>
                    <a:cubicBezTo>
                      <a:pt x="1488754" y="1879"/>
                      <a:pt x="1501565" y="-280"/>
                      <a:pt x="1514377" y="28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687BE4C4-8301-824D-B0CA-EF012366AE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9691" y="3869784"/>
                <a:ext cx="1093637" cy="619454"/>
              </a:xfrm>
              <a:custGeom>
                <a:avLst/>
                <a:gdLst>
                  <a:gd name="connsiteX0" fmla="*/ 403069 w 1093637"/>
                  <a:gd name="connsiteY0" fmla="*/ 476066 h 619454"/>
                  <a:gd name="connsiteX1" fmla="*/ 416750 w 1093637"/>
                  <a:gd name="connsiteY1" fmla="*/ 478508 h 619454"/>
                  <a:gd name="connsiteX2" fmla="*/ 414263 w 1093637"/>
                  <a:gd name="connsiteY2" fmla="*/ 491935 h 619454"/>
                  <a:gd name="connsiteX3" fmla="*/ 404313 w 1093637"/>
                  <a:gd name="connsiteY3" fmla="*/ 539541 h 619454"/>
                  <a:gd name="connsiteX4" fmla="*/ 436650 w 1093637"/>
                  <a:gd name="connsiteY4" fmla="*/ 557851 h 619454"/>
                  <a:gd name="connsiteX5" fmla="*/ 410531 w 1093637"/>
                  <a:gd name="connsiteY5" fmla="*/ 570058 h 619454"/>
                  <a:gd name="connsiteX6" fmla="*/ 388145 w 1093637"/>
                  <a:gd name="connsiteY6" fmla="*/ 550527 h 619454"/>
                  <a:gd name="connsiteX7" fmla="*/ 403069 w 1093637"/>
                  <a:gd name="connsiteY7" fmla="*/ 476066 h 619454"/>
                  <a:gd name="connsiteX8" fmla="*/ 92116 w 1093637"/>
                  <a:gd name="connsiteY8" fmla="*/ 466910 h 619454"/>
                  <a:gd name="connsiteX9" fmla="*/ 97041 w 1093637"/>
                  <a:gd name="connsiteY9" fmla="*/ 468140 h 619454"/>
                  <a:gd name="connsiteX10" fmla="*/ 124126 w 1093637"/>
                  <a:gd name="connsiteY10" fmla="*/ 500114 h 619454"/>
                  <a:gd name="connsiteX11" fmla="*/ 122895 w 1093637"/>
                  <a:gd name="connsiteY11" fmla="*/ 540697 h 619454"/>
                  <a:gd name="connsiteX12" fmla="*/ 109352 w 1093637"/>
                  <a:gd name="connsiteY12" fmla="*/ 545616 h 619454"/>
                  <a:gd name="connsiteX13" fmla="*/ 104428 w 1093637"/>
                  <a:gd name="connsiteY13" fmla="*/ 532088 h 619454"/>
                  <a:gd name="connsiteX14" fmla="*/ 106890 w 1093637"/>
                  <a:gd name="connsiteY14" fmla="*/ 505033 h 619454"/>
                  <a:gd name="connsiteX15" fmla="*/ 88422 w 1093637"/>
                  <a:gd name="connsiteY15" fmla="*/ 486587 h 619454"/>
                  <a:gd name="connsiteX16" fmla="*/ 58874 w 1093637"/>
                  <a:gd name="connsiteY16" fmla="*/ 481668 h 619454"/>
                  <a:gd name="connsiteX17" fmla="*/ 159697 w 1093637"/>
                  <a:gd name="connsiteY17" fmla="*/ 433953 h 619454"/>
                  <a:gd name="connsiteX18" fmla="*/ 179543 w 1093637"/>
                  <a:gd name="connsiteY18" fmla="*/ 469287 h 619454"/>
                  <a:gd name="connsiteX19" fmla="*/ 174581 w 1093637"/>
                  <a:gd name="connsiteY19" fmla="*/ 562668 h 619454"/>
                  <a:gd name="connsiteX20" fmla="*/ 118765 w 1093637"/>
                  <a:gd name="connsiteY20" fmla="*/ 613145 h 619454"/>
                  <a:gd name="connsiteX21" fmla="*/ 86515 w 1093637"/>
                  <a:gd name="connsiteY21" fmla="*/ 619454 h 619454"/>
                  <a:gd name="connsiteX22" fmla="*/ 44342 w 1093637"/>
                  <a:gd name="connsiteY22" fmla="*/ 609359 h 619454"/>
                  <a:gd name="connsiteX23" fmla="*/ 4651 w 1093637"/>
                  <a:gd name="connsiteY23" fmla="*/ 562668 h 619454"/>
                  <a:gd name="connsiteX24" fmla="*/ 4651 w 1093637"/>
                  <a:gd name="connsiteY24" fmla="*/ 509668 h 619454"/>
                  <a:gd name="connsiteX25" fmla="*/ 38141 w 1093637"/>
                  <a:gd name="connsiteY25" fmla="*/ 492001 h 619454"/>
                  <a:gd name="connsiteX26" fmla="*/ 24496 w 1093637"/>
                  <a:gd name="connsiteY26" fmla="*/ 509668 h 619454"/>
                  <a:gd name="connsiteX27" fmla="*/ 22016 w 1093637"/>
                  <a:gd name="connsiteY27" fmla="*/ 556359 h 619454"/>
                  <a:gd name="connsiteX28" fmla="*/ 53025 w 1093637"/>
                  <a:gd name="connsiteY28" fmla="*/ 591692 h 619454"/>
                  <a:gd name="connsiteX29" fmla="*/ 113803 w 1093637"/>
                  <a:gd name="connsiteY29" fmla="*/ 594216 h 619454"/>
                  <a:gd name="connsiteX30" fmla="*/ 157216 w 1093637"/>
                  <a:gd name="connsiteY30" fmla="*/ 553835 h 619454"/>
                  <a:gd name="connsiteX31" fmla="*/ 162178 w 1093637"/>
                  <a:gd name="connsiteY31" fmla="*/ 476858 h 619454"/>
                  <a:gd name="connsiteX32" fmla="*/ 142332 w 1093637"/>
                  <a:gd name="connsiteY32" fmla="*/ 442786 h 619454"/>
                  <a:gd name="connsiteX33" fmla="*/ 402257 w 1093637"/>
                  <a:gd name="connsiteY33" fmla="*/ 417790 h 619454"/>
                  <a:gd name="connsiteX34" fmla="*/ 440773 w 1093637"/>
                  <a:gd name="connsiteY34" fmla="*/ 418262 h 619454"/>
                  <a:gd name="connsiteX35" fmla="*/ 502897 w 1093637"/>
                  <a:gd name="connsiteY35" fmla="*/ 458472 h 619454"/>
                  <a:gd name="connsiteX36" fmla="*/ 515321 w 1093637"/>
                  <a:gd name="connsiteY36" fmla="*/ 518788 h 619454"/>
                  <a:gd name="connsiteX37" fmla="*/ 511594 w 1093637"/>
                  <a:gd name="connsiteY37" fmla="*/ 533866 h 619454"/>
                  <a:gd name="connsiteX38" fmla="*/ 481775 w 1093637"/>
                  <a:gd name="connsiteY38" fmla="*/ 546432 h 619454"/>
                  <a:gd name="connsiteX39" fmla="*/ 496684 w 1093637"/>
                  <a:gd name="connsiteY39" fmla="*/ 515018 h 619454"/>
                  <a:gd name="connsiteX40" fmla="*/ 486745 w 1093637"/>
                  <a:gd name="connsiteY40" fmla="*/ 469781 h 619454"/>
                  <a:gd name="connsiteX41" fmla="*/ 437046 w 1093637"/>
                  <a:gd name="connsiteY41" fmla="*/ 437110 h 619454"/>
                  <a:gd name="connsiteX42" fmla="*/ 378650 w 1093637"/>
                  <a:gd name="connsiteY42" fmla="*/ 449676 h 619454"/>
                  <a:gd name="connsiteX43" fmla="*/ 336406 w 1093637"/>
                  <a:gd name="connsiteY43" fmla="*/ 513761 h 619454"/>
                  <a:gd name="connsiteX44" fmla="*/ 352558 w 1093637"/>
                  <a:gd name="connsiteY44" fmla="*/ 590412 h 619454"/>
                  <a:gd name="connsiteX45" fmla="*/ 357528 w 1093637"/>
                  <a:gd name="connsiteY45" fmla="*/ 595438 h 619454"/>
                  <a:gd name="connsiteX46" fmla="*/ 337648 w 1093637"/>
                  <a:gd name="connsiteY46" fmla="*/ 602978 h 619454"/>
                  <a:gd name="connsiteX47" fmla="*/ 336406 w 1093637"/>
                  <a:gd name="connsiteY47" fmla="*/ 600465 h 619454"/>
                  <a:gd name="connsiteX48" fmla="*/ 317769 w 1093637"/>
                  <a:gd name="connsiteY48" fmla="*/ 509992 h 619454"/>
                  <a:gd name="connsiteX49" fmla="*/ 367467 w 1093637"/>
                  <a:gd name="connsiteY49" fmla="*/ 433340 h 619454"/>
                  <a:gd name="connsiteX50" fmla="*/ 402257 w 1093637"/>
                  <a:gd name="connsiteY50" fmla="*/ 417790 h 619454"/>
                  <a:gd name="connsiteX51" fmla="*/ 769752 w 1093637"/>
                  <a:gd name="connsiteY51" fmla="*/ 156248 h 619454"/>
                  <a:gd name="connsiteX52" fmla="*/ 775974 w 1093637"/>
                  <a:gd name="connsiteY52" fmla="*/ 167234 h 619454"/>
                  <a:gd name="connsiteX53" fmla="*/ 634127 w 1093637"/>
                  <a:gd name="connsiteY53" fmla="*/ 273434 h 619454"/>
                  <a:gd name="connsiteX54" fmla="*/ 595555 w 1093637"/>
                  <a:gd name="connsiteY54" fmla="*/ 268551 h 619454"/>
                  <a:gd name="connsiteX55" fmla="*/ 553250 w 1093637"/>
                  <a:gd name="connsiteY55" fmla="*/ 247800 h 619454"/>
                  <a:gd name="connsiteX56" fmla="*/ 573158 w 1093637"/>
                  <a:gd name="connsiteY56" fmla="*/ 238034 h 619454"/>
                  <a:gd name="connsiteX57" fmla="*/ 600532 w 1093637"/>
                  <a:gd name="connsiteY57" fmla="*/ 250241 h 619454"/>
                  <a:gd name="connsiteX58" fmla="*/ 757310 w 1093637"/>
                  <a:gd name="connsiteY58" fmla="*/ 162352 h 619454"/>
                  <a:gd name="connsiteX59" fmla="*/ 769752 w 1093637"/>
                  <a:gd name="connsiteY59" fmla="*/ 156248 h 619454"/>
                  <a:gd name="connsiteX60" fmla="*/ 1020580 w 1093637"/>
                  <a:gd name="connsiteY60" fmla="*/ 27469 h 619454"/>
                  <a:gd name="connsiteX61" fmla="*/ 1024383 w 1093637"/>
                  <a:gd name="connsiteY61" fmla="*/ 44131 h 619454"/>
                  <a:gd name="connsiteX62" fmla="*/ 1009171 w 1093637"/>
                  <a:gd name="connsiteY62" fmla="*/ 85145 h 619454"/>
                  <a:gd name="connsiteX63" fmla="*/ 971142 w 1093637"/>
                  <a:gd name="connsiteY63" fmla="*/ 103089 h 619454"/>
                  <a:gd name="connsiteX64" fmla="*/ 959733 w 1093637"/>
                  <a:gd name="connsiteY64" fmla="*/ 94117 h 619454"/>
                  <a:gd name="connsiteX65" fmla="*/ 969874 w 1093637"/>
                  <a:gd name="connsiteY65" fmla="*/ 83864 h 619454"/>
                  <a:gd name="connsiteX66" fmla="*/ 995227 w 1093637"/>
                  <a:gd name="connsiteY66" fmla="*/ 71047 h 619454"/>
                  <a:gd name="connsiteX67" fmla="*/ 1004100 w 1093637"/>
                  <a:gd name="connsiteY67" fmla="*/ 44131 h 619454"/>
                  <a:gd name="connsiteX68" fmla="*/ 1002833 w 1093637"/>
                  <a:gd name="connsiteY68" fmla="*/ 36441 h 619454"/>
                  <a:gd name="connsiteX69" fmla="*/ 1088340 w 1093637"/>
                  <a:gd name="connsiteY69" fmla="*/ 0 h 619454"/>
                  <a:gd name="connsiteX70" fmla="*/ 1093322 w 1093637"/>
                  <a:gd name="connsiteY70" fmla="*/ 36480 h 619454"/>
                  <a:gd name="connsiteX71" fmla="*/ 1062184 w 1093637"/>
                  <a:gd name="connsiteY71" fmla="*/ 124537 h 619454"/>
                  <a:gd name="connsiteX72" fmla="*/ 979981 w 1093637"/>
                  <a:gd name="connsiteY72" fmla="*/ 163533 h 619454"/>
                  <a:gd name="connsiteX73" fmla="*/ 974999 w 1093637"/>
                  <a:gd name="connsiteY73" fmla="*/ 163533 h 619454"/>
                  <a:gd name="connsiteX74" fmla="*/ 908987 w 1093637"/>
                  <a:gd name="connsiteY74" fmla="*/ 137116 h 619454"/>
                  <a:gd name="connsiteX75" fmla="*/ 882831 w 1093637"/>
                  <a:gd name="connsiteY75" fmla="*/ 96862 h 619454"/>
                  <a:gd name="connsiteX76" fmla="*/ 901514 w 1093637"/>
                  <a:gd name="connsiteY76" fmla="*/ 88056 h 619454"/>
                  <a:gd name="connsiteX77" fmla="*/ 922687 w 1093637"/>
                  <a:gd name="connsiteY77" fmla="*/ 123279 h 619454"/>
                  <a:gd name="connsiteX78" fmla="*/ 978735 w 1093637"/>
                  <a:gd name="connsiteY78" fmla="*/ 143406 h 619454"/>
                  <a:gd name="connsiteX79" fmla="*/ 1048484 w 1093637"/>
                  <a:gd name="connsiteY79" fmla="*/ 110699 h 619454"/>
                  <a:gd name="connsiteX80" fmla="*/ 1074639 w 1093637"/>
                  <a:gd name="connsiteY80" fmla="*/ 37738 h 619454"/>
                  <a:gd name="connsiteX81" fmla="*/ 1069657 w 1093637"/>
                  <a:gd name="connsiteY81" fmla="*/ 8806 h 619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1093637" h="619454">
                    <a:moveTo>
                      <a:pt x="403069" y="476066"/>
                    </a:moveTo>
                    <a:cubicBezTo>
                      <a:pt x="408044" y="472404"/>
                      <a:pt x="414263" y="473625"/>
                      <a:pt x="416750" y="478508"/>
                    </a:cubicBezTo>
                    <a:cubicBezTo>
                      <a:pt x="420481" y="482170"/>
                      <a:pt x="417994" y="488273"/>
                      <a:pt x="414263" y="491935"/>
                    </a:cubicBezTo>
                    <a:cubicBezTo>
                      <a:pt x="398094" y="501700"/>
                      <a:pt x="394363" y="523672"/>
                      <a:pt x="404313" y="539541"/>
                    </a:cubicBezTo>
                    <a:cubicBezTo>
                      <a:pt x="413019" y="550527"/>
                      <a:pt x="425456" y="556630"/>
                      <a:pt x="436650" y="557851"/>
                    </a:cubicBezTo>
                    <a:lnTo>
                      <a:pt x="410531" y="570058"/>
                    </a:lnTo>
                    <a:cubicBezTo>
                      <a:pt x="401825" y="563954"/>
                      <a:pt x="394363" y="557851"/>
                      <a:pt x="388145" y="550527"/>
                    </a:cubicBezTo>
                    <a:cubicBezTo>
                      <a:pt x="371976" y="526114"/>
                      <a:pt x="378195" y="491935"/>
                      <a:pt x="403069" y="476066"/>
                    </a:cubicBezTo>
                    <a:close/>
                    <a:moveTo>
                      <a:pt x="92116" y="466910"/>
                    </a:moveTo>
                    <a:cubicBezTo>
                      <a:pt x="93347" y="466910"/>
                      <a:pt x="95809" y="468140"/>
                      <a:pt x="97041" y="468140"/>
                    </a:cubicBezTo>
                    <a:cubicBezTo>
                      <a:pt x="110583" y="474289"/>
                      <a:pt x="120433" y="486587"/>
                      <a:pt x="124126" y="500114"/>
                    </a:cubicBezTo>
                    <a:cubicBezTo>
                      <a:pt x="129051" y="512412"/>
                      <a:pt x="129051" y="527169"/>
                      <a:pt x="122895" y="540697"/>
                    </a:cubicBezTo>
                    <a:cubicBezTo>
                      <a:pt x="120433" y="545616"/>
                      <a:pt x="114277" y="548075"/>
                      <a:pt x="109352" y="545616"/>
                    </a:cubicBezTo>
                    <a:cubicBezTo>
                      <a:pt x="104428" y="541927"/>
                      <a:pt x="103196" y="537007"/>
                      <a:pt x="104428" y="532088"/>
                    </a:cubicBezTo>
                    <a:cubicBezTo>
                      <a:pt x="109352" y="523480"/>
                      <a:pt x="109352" y="514872"/>
                      <a:pt x="106890" y="505033"/>
                    </a:cubicBezTo>
                    <a:cubicBezTo>
                      <a:pt x="103196" y="496425"/>
                      <a:pt x="97041" y="489046"/>
                      <a:pt x="88422" y="486587"/>
                    </a:cubicBezTo>
                    <a:cubicBezTo>
                      <a:pt x="78573" y="480438"/>
                      <a:pt x="67492" y="480438"/>
                      <a:pt x="58874" y="481668"/>
                    </a:cubicBezTo>
                    <a:close/>
                    <a:moveTo>
                      <a:pt x="159697" y="433953"/>
                    </a:moveTo>
                    <a:cubicBezTo>
                      <a:pt x="168380" y="445310"/>
                      <a:pt x="175822" y="456667"/>
                      <a:pt x="179543" y="469287"/>
                    </a:cubicBezTo>
                    <a:cubicBezTo>
                      <a:pt x="189466" y="500835"/>
                      <a:pt x="188226" y="533644"/>
                      <a:pt x="174581" y="562668"/>
                    </a:cubicBezTo>
                    <a:cubicBezTo>
                      <a:pt x="163418" y="586645"/>
                      <a:pt x="143572" y="604311"/>
                      <a:pt x="118765" y="613145"/>
                    </a:cubicBezTo>
                    <a:cubicBezTo>
                      <a:pt x="108842" y="616931"/>
                      <a:pt x="97679" y="619454"/>
                      <a:pt x="86515" y="619454"/>
                    </a:cubicBezTo>
                    <a:cubicBezTo>
                      <a:pt x="72871" y="619454"/>
                      <a:pt x="57986" y="615669"/>
                      <a:pt x="44342" y="609359"/>
                    </a:cubicBezTo>
                    <a:cubicBezTo>
                      <a:pt x="25737" y="600526"/>
                      <a:pt x="12093" y="582859"/>
                      <a:pt x="4651" y="562668"/>
                    </a:cubicBezTo>
                    <a:cubicBezTo>
                      <a:pt x="-1551" y="545002"/>
                      <a:pt x="-1551" y="526073"/>
                      <a:pt x="4651" y="509668"/>
                    </a:cubicBezTo>
                    <a:lnTo>
                      <a:pt x="38141" y="492001"/>
                    </a:lnTo>
                    <a:cubicBezTo>
                      <a:pt x="33179" y="497049"/>
                      <a:pt x="28218" y="503358"/>
                      <a:pt x="24496" y="509668"/>
                    </a:cubicBezTo>
                    <a:cubicBezTo>
                      <a:pt x="18295" y="524811"/>
                      <a:pt x="17054" y="541216"/>
                      <a:pt x="22016" y="556359"/>
                    </a:cubicBezTo>
                    <a:cubicBezTo>
                      <a:pt x="28218" y="571502"/>
                      <a:pt x="38141" y="584121"/>
                      <a:pt x="53025" y="591692"/>
                    </a:cubicBezTo>
                    <a:cubicBezTo>
                      <a:pt x="71631" y="600526"/>
                      <a:pt x="93958" y="601788"/>
                      <a:pt x="113803" y="594216"/>
                    </a:cubicBezTo>
                    <a:cubicBezTo>
                      <a:pt x="132409" y="587907"/>
                      <a:pt x="148534" y="572764"/>
                      <a:pt x="157216" y="553835"/>
                    </a:cubicBezTo>
                    <a:cubicBezTo>
                      <a:pt x="168380" y="529859"/>
                      <a:pt x="169620" y="502097"/>
                      <a:pt x="162178" y="476858"/>
                    </a:cubicBezTo>
                    <a:cubicBezTo>
                      <a:pt x="157216" y="462977"/>
                      <a:pt x="149774" y="452881"/>
                      <a:pt x="142332" y="442786"/>
                    </a:cubicBezTo>
                    <a:close/>
                    <a:moveTo>
                      <a:pt x="402257" y="417790"/>
                    </a:moveTo>
                    <a:cubicBezTo>
                      <a:pt x="414681" y="415120"/>
                      <a:pt x="427727" y="415120"/>
                      <a:pt x="440773" y="418262"/>
                    </a:cubicBezTo>
                    <a:cubicBezTo>
                      <a:pt x="466865" y="422031"/>
                      <a:pt x="487987" y="437110"/>
                      <a:pt x="502897" y="458472"/>
                    </a:cubicBezTo>
                    <a:cubicBezTo>
                      <a:pt x="515321" y="476064"/>
                      <a:pt x="519049" y="497426"/>
                      <a:pt x="515321" y="518788"/>
                    </a:cubicBezTo>
                    <a:cubicBezTo>
                      <a:pt x="514079" y="523814"/>
                      <a:pt x="514079" y="528840"/>
                      <a:pt x="511594" y="533866"/>
                    </a:cubicBezTo>
                    <a:lnTo>
                      <a:pt x="481775" y="546432"/>
                    </a:lnTo>
                    <a:cubicBezTo>
                      <a:pt x="489229" y="537636"/>
                      <a:pt x="494199" y="526327"/>
                      <a:pt x="496684" y="515018"/>
                    </a:cubicBezTo>
                    <a:cubicBezTo>
                      <a:pt x="500412" y="499939"/>
                      <a:pt x="495442" y="483604"/>
                      <a:pt x="486745" y="469781"/>
                    </a:cubicBezTo>
                    <a:cubicBezTo>
                      <a:pt x="475562" y="452189"/>
                      <a:pt x="456925" y="440880"/>
                      <a:pt x="437046" y="437110"/>
                    </a:cubicBezTo>
                    <a:cubicBezTo>
                      <a:pt x="415924" y="432084"/>
                      <a:pt x="396044" y="437110"/>
                      <a:pt x="378650" y="449676"/>
                    </a:cubicBezTo>
                    <a:cubicBezTo>
                      <a:pt x="356285" y="464755"/>
                      <a:pt x="341376" y="487373"/>
                      <a:pt x="336406" y="513761"/>
                    </a:cubicBezTo>
                    <a:cubicBezTo>
                      <a:pt x="331436" y="540149"/>
                      <a:pt x="337648" y="567794"/>
                      <a:pt x="352558" y="590412"/>
                    </a:cubicBezTo>
                    <a:cubicBezTo>
                      <a:pt x="353800" y="591669"/>
                      <a:pt x="355043" y="594182"/>
                      <a:pt x="357528" y="595438"/>
                    </a:cubicBezTo>
                    <a:lnTo>
                      <a:pt x="337648" y="602978"/>
                    </a:lnTo>
                    <a:lnTo>
                      <a:pt x="336406" y="600465"/>
                    </a:lnTo>
                    <a:cubicBezTo>
                      <a:pt x="317769" y="574077"/>
                      <a:pt x="311556" y="542662"/>
                      <a:pt x="317769" y="509992"/>
                    </a:cubicBezTo>
                    <a:cubicBezTo>
                      <a:pt x="323981" y="478577"/>
                      <a:pt x="341376" y="450932"/>
                      <a:pt x="367467" y="433340"/>
                    </a:cubicBezTo>
                    <a:cubicBezTo>
                      <a:pt x="378028" y="425801"/>
                      <a:pt x="389832" y="420461"/>
                      <a:pt x="402257" y="417790"/>
                    </a:cubicBezTo>
                    <a:close/>
                    <a:moveTo>
                      <a:pt x="769752" y="156248"/>
                    </a:moveTo>
                    <a:cubicBezTo>
                      <a:pt x="774729" y="157469"/>
                      <a:pt x="777218" y="162352"/>
                      <a:pt x="775974" y="167234"/>
                    </a:cubicBezTo>
                    <a:cubicBezTo>
                      <a:pt x="758554" y="230710"/>
                      <a:pt x="698829" y="273434"/>
                      <a:pt x="634127" y="273434"/>
                    </a:cubicBezTo>
                    <a:cubicBezTo>
                      <a:pt x="621685" y="273434"/>
                      <a:pt x="607998" y="272213"/>
                      <a:pt x="595555" y="268551"/>
                    </a:cubicBezTo>
                    <a:cubicBezTo>
                      <a:pt x="580624" y="263669"/>
                      <a:pt x="565693" y="257565"/>
                      <a:pt x="553250" y="247800"/>
                    </a:cubicBezTo>
                    <a:lnTo>
                      <a:pt x="573158" y="238034"/>
                    </a:lnTo>
                    <a:cubicBezTo>
                      <a:pt x="581868" y="242917"/>
                      <a:pt x="590578" y="247800"/>
                      <a:pt x="600532" y="250241"/>
                    </a:cubicBezTo>
                    <a:cubicBezTo>
                      <a:pt x="667723" y="268551"/>
                      <a:pt x="738646" y="229489"/>
                      <a:pt x="757310" y="162352"/>
                    </a:cubicBezTo>
                    <a:cubicBezTo>
                      <a:pt x="758554" y="157469"/>
                      <a:pt x="764775" y="153807"/>
                      <a:pt x="769752" y="156248"/>
                    </a:cubicBezTo>
                    <a:close/>
                    <a:moveTo>
                      <a:pt x="1020580" y="27469"/>
                    </a:moveTo>
                    <a:cubicBezTo>
                      <a:pt x="1021847" y="33877"/>
                      <a:pt x="1024383" y="39004"/>
                      <a:pt x="1024383" y="44131"/>
                    </a:cubicBezTo>
                    <a:cubicBezTo>
                      <a:pt x="1024383" y="59511"/>
                      <a:pt x="1019312" y="73610"/>
                      <a:pt x="1009171" y="85145"/>
                    </a:cubicBezTo>
                    <a:cubicBezTo>
                      <a:pt x="999030" y="95399"/>
                      <a:pt x="986354" y="101807"/>
                      <a:pt x="971142" y="103089"/>
                    </a:cubicBezTo>
                    <a:cubicBezTo>
                      <a:pt x="966071" y="103089"/>
                      <a:pt x="961001" y="99244"/>
                      <a:pt x="959733" y="94117"/>
                    </a:cubicBezTo>
                    <a:cubicBezTo>
                      <a:pt x="959733" y="87709"/>
                      <a:pt x="963536" y="83864"/>
                      <a:pt x="969874" y="83864"/>
                    </a:cubicBezTo>
                    <a:cubicBezTo>
                      <a:pt x="980015" y="82582"/>
                      <a:pt x="987621" y="78737"/>
                      <a:pt x="995227" y="71047"/>
                    </a:cubicBezTo>
                    <a:cubicBezTo>
                      <a:pt x="1001565" y="64638"/>
                      <a:pt x="1004100" y="55666"/>
                      <a:pt x="1004100" y="44131"/>
                    </a:cubicBezTo>
                    <a:cubicBezTo>
                      <a:pt x="1004100" y="42849"/>
                      <a:pt x="1004100" y="39004"/>
                      <a:pt x="1002833" y="36441"/>
                    </a:cubicBezTo>
                    <a:close/>
                    <a:moveTo>
                      <a:pt x="1088340" y="0"/>
                    </a:moveTo>
                    <a:cubicBezTo>
                      <a:pt x="1090831" y="11321"/>
                      <a:pt x="1093322" y="23901"/>
                      <a:pt x="1093322" y="36480"/>
                    </a:cubicBezTo>
                    <a:cubicBezTo>
                      <a:pt x="1095813" y="67929"/>
                      <a:pt x="1083358" y="99378"/>
                      <a:pt x="1062184" y="124537"/>
                    </a:cubicBezTo>
                    <a:cubicBezTo>
                      <a:pt x="1041010" y="147180"/>
                      <a:pt x="1011118" y="162275"/>
                      <a:pt x="979981" y="163533"/>
                    </a:cubicBezTo>
                    <a:cubicBezTo>
                      <a:pt x="977490" y="163533"/>
                      <a:pt x="976244" y="163533"/>
                      <a:pt x="974999" y="163533"/>
                    </a:cubicBezTo>
                    <a:cubicBezTo>
                      <a:pt x="950089" y="163533"/>
                      <a:pt x="927669" y="153469"/>
                      <a:pt x="908987" y="137116"/>
                    </a:cubicBezTo>
                    <a:cubicBezTo>
                      <a:pt x="896532" y="125795"/>
                      <a:pt x="887813" y="111957"/>
                      <a:pt x="882831" y="96862"/>
                    </a:cubicBezTo>
                    <a:lnTo>
                      <a:pt x="901514" y="88056"/>
                    </a:lnTo>
                    <a:cubicBezTo>
                      <a:pt x="905250" y="101894"/>
                      <a:pt x="912723" y="113215"/>
                      <a:pt x="922687" y="123279"/>
                    </a:cubicBezTo>
                    <a:cubicBezTo>
                      <a:pt x="937634" y="137116"/>
                      <a:pt x="958807" y="144664"/>
                      <a:pt x="978735" y="143406"/>
                    </a:cubicBezTo>
                    <a:cubicBezTo>
                      <a:pt x="1004891" y="142148"/>
                      <a:pt x="1031046" y="129568"/>
                      <a:pt x="1048484" y="110699"/>
                    </a:cubicBezTo>
                    <a:cubicBezTo>
                      <a:pt x="1065921" y="90572"/>
                      <a:pt x="1075885" y="64155"/>
                      <a:pt x="1074639" y="37738"/>
                    </a:cubicBezTo>
                    <a:cubicBezTo>
                      <a:pt x="1073394" y="26417"/>
                      <a:pt x="1072148" y="17611"/>
                      <a:pt x="1069657" y="8806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60">
                <a:extLst>
                  <a:ext uri="{FF2B5EF4-FFF2-40B4-BE49-F238E27FC236}">
                    <a16:creationId xmlns:a16="http://schemas.microsoft.com/office/drawing/2014/main" id="{74BAD6BE-6A39-6043-9F3D-FBCB8851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5346" y="2974420"/>
                <a:ext cx="236203" cy="258171"/>
              </a:xfrm>
              <a:custGeom>
                <a:avLst/>
                <a:gdLst>
                  <a:gd name="T0" fmla="*/ 178 w 188"/>
                  <a:gd name="T1" fmla="*/ 144 h 209"/>
                  <a:gd name="T2" fmla="*/ 178 w 188"/>
                  <a:gd name="T3" fmla="*/ 144 h 209"/>
                  <a:gd name="T4" fmla="*/ 118 w 188"/>
                  <a:gd name="T5" fmla="*/ 198 h 209"/>
                  <a:gd name="T6" fmla="*/ 118 w 188"/>
                  <a:gd name="T7" fmla="*/ 198 h 209"/>
                  <a:gd name="T8" fmla="*/ 11 w 188"/>
                  <a:gd name="T9" fmla="*/ 123 h 209"/>
                  <a:gd name="T10" fmla="*/ 11 w 188"/>
                  <a:gd name="T11" fmla="*/ 123 h 209"/>
                  <a:gd name="T12" fmla="*/ 77 w 188"/>
                  <a:gd name="T13" fmla="*/ 11 h 209"/>
                  <a:gd name="T14" fmla="*/ 77 w 188"/>
                  <a:gd name="T15" fmla="*/ 11 h 209"/>
                  <a:gd name="T16" fmla="*/ 182 w 188"/>
                  <a:gd name="T17" fmla="*/ 85 h 209"/>
                  <a:gd name="T18" fmla="*/ 182 w 188"/>
                  <a:gd name="T19" fmla="*/ 85 h 209"/>
                  <a:gd name="T20" fmla="*/ 178 w 188"/>
                  <a:gd name="T21" fmla="*/ 144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209">
                    <a:moveTo>
                      <a:pt x="178" y="144"/>
                    </a:moveTo>
                    <a:lnTo>
                      <a:pt x="178" y="144"/>
                    </a:lnTo>
                    <a:cubicBezTo>
                      <a:pt x="168" y="170"/>
                      <a:pt x="146" y="191"/>
                      <a:pt x="118" y="198"/>
                    </a:cubicBezTo>
                    <a:lnTo>
                      <a:pt x="118" y="198"/>
                    </a:lnTo>
                    <a:cubicBezTo>
                      <a:pt x="70" y="208"/>
                      <a:pt x="23" y="175"/>
                      <a:pt x="11" y="123"/>
                    </a:cubicBezTo>
                    <a:lnTo>
                      <a:pt x="11" y="123"/>
                    </a:lnTo>
                    <a:cubicBezTo>
                      <a:pt x="0" y="71"/>
                      <a:pt x="29" y="21"/>
                      <a:pt x="77" y="11"/>
                    </a:cubicBezTo>
                    <a:lnTo>
                      <a:pt x="77" y="11"/>
                    </a:lnTo>
                    <a:cubicBezTo>
                      <a:pt x="124" y="0"/>
                      <a:pt x="171" y="34"/>
                      <a:pt x="182" y="85"/>
                    </a:cubicBezTo>
                    <a:lnTo>
                      <a:pt x="182" y="85"/>
                    </a:lnTo>
                    <a:cubicBezTo>
                      <a:pt x="187" y="106"/>
                      <a:pt x="185" y="126"/>
                      <a:pt x="178" y="14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61">
                <a:extLst>
                  <a:ext uri="{FF2B5EF4-FFF2-40B4-BE49-F238E27FC236}">
                    <a16:creationId xmlns:a16="http://schemas.microsoft.com/office/drawing/2014/main" id="{CC2226FB-12E8-7B44-8C78-3ED47D238A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5346" y="2974421"/>
                <a:ext cx="236203" cy="181269"/>
              </a:xfrm>
              <a:custGeom>
                <a:avLst/>
                <a:gdLst>
                  <a:gd name="T0" fmla="*/ 178 w 188"/>
                  <a:gd name="T1" fmla="*/ 144 h 145"/>
                  <a:gd name="T2" fmla="*/ 178 w 188"/>
                  <a:gd name="T3" fmla="*/ 144 h 145"/>
                  <a:gd name="T4" fmla="*/ 75 w 188"/>
                  <a:gd name="T5" fmla="*/ 48 h 145"/>
                  <a:gd name="T6" fmla="*/ 75 w 188"/>
                  <a:gd name="T7" fmla="*/ 48 h 145"/>
                  <a:gd name="T8" fmla="*/ 11 w 188"/>
                  <a:gd name="T9" fmla="*/ 123 h 145"/>
                  <a:gd name="T10" fmla="*/ 11 w 188"/>
                  <a:gd name="T11" fmla="*/ 123 h 145"/>
                  <a:gd name="T12" fmla="*/ 77 w 188"/>
                  <a:gd name="T13" fmla="*/ 11 h 145"/>
                  <a:gd name="T14" fmla="*/ 77 w 188"/>
                  <a:gd name="T15" fmla="*/ 11 h 145"/>
                  <a:gd name="T16" fmla="*/ 182 w 188"/>
                  <a:gd name="T17" fmla="*/ 85 h 145"/>
                  <a:gd name="T18" fmla="*/ 182 w 188"/>
                  <a:gd name="T19" fmla="*/ 85 h 145"/>
                  <a:gd name="T20" fmla="*/ 178 w 188"/>
                  <a:gd name="T21" fmla="*/ 144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8" h="145">
                    <a:moveTo>
                      <a:pt x="178" y="144"/>
                    </a:moveTo>
                    <a:lnTo>
                      <a:pt x="178" y="144"/>
                    </a:lnTo>
                    <a:cubicBezTo>
                      <a:pt x="122" y="120"/>
                      <a:pt x="75" y="48"/>
                      <a:pt x="75" y="48"/>
                    </a:cubicBezTo>
                    <a:lnTo>
                      <a:pt x="75" y="48"/>
                    </a:lnTo>
                    <a:cubicBezTo>
                      <a:pt x="52" y="87"/>
                      <a:pt x="11" y="123"/>
                      <a:pt x="11" y="123"/>
                    </a:cubicBezTo>
                    <a:lnTo>
                      <a:pt x="11" y="123"/>
                    </a:lnTo>
                    <a:cubicBezTo>
                      <a:pt x="0" y="71"/>
                      <a:pt x="29" y="21"/>
                      <a:pt x="77" y="11"/>
                    </a:cubicBezTo>
                    <a:lnTo>
                      <a:pt x="77" y="11"/>
                    </a:lnTo>
                    <a:cubicBezTo>
                      <a:pt x="124" y="0"/>
                      <a:pt x="171" y="34"/>
                      <a:pt x="182" y="85"/>
                    </a:cubicBezTo>
                    <a:lnTo>
                      <a:pt x="182" y="85"/>
                    </a:lnTo>
                    <a:cubicBezTo>
                      <a:pt x="187" y="106"/>
                      <a:pt x="185" y="126"/>
                      <a:pt x="178" y="14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62">
                <a:extLst>
                  <a:ext uri="{FF2B5EF4-FFF2-40B4-BE49-F238E27FC236}">
                    <a16:creationId xmlns:a16="http://schemas.microsoft.com/office/drawing/2014/main" id="{2AC136B8-7A55-A447-8C9F-83F438CED6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8159" y="3584147"/>
                <a:ext cx="373528" cy="439443"/>
              </a:xfrm>
              <a:custGeom>
                <a:avLst/>
                <a:gdLst>
                  <a:gd name="T0" fmla="*/ 0 w 300"/>
                  <a:gd name="T1" fmla="*/ 71 h 352"/>
                  <a:gd name="T2" fmla="*/ 50 w 300"/>
                  <a:gd name="T3" fmla="*/ 351 h 352"/>
                  <a:gd name="T4" fmla="*/ 299 w 300"/>
                  <a:gd name="T5" fmla="*/ 284 h 352"/>
                  <a:gd name="T6" fmla="*/ 263 w 300"/>
                  <a:gd name="T7" fmla="*/ 0 h 352"/>
                  <a:gd name="T8" fmla="*/ 0 w 300"/>
                  <a:gd name="T9" fmla="*/ 7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" h="352">
                    <a:moveTo>
                      <a:pt x="0" y="71"/>
                    </a:moveTo>
                    <a:lnTo>
                      <a:pt x="50" y="351"/>
                    </a:lnTo>
                    <a:lnTo>
                      <a:pt x="299" y="284"/>
                    </a:lnTo>
                    <a:lnTo>
                      <a:pt x="263" y="0"/>
                    </a:lnTo>
                    <a:lnTo>
                      <a:pt x="0" y="7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63">
                <a:extLst>
                  <a:ext uri="{FF2B5EF4-FFF2-40B4-BE49-F238E27FC236}">
                    <a16:creationId xmlns:a16="http://schemas.microsoft.com/office/drawing/2014/main" id="{89E1BA95-14FB-1148-BD8D-7D7DF79F5B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8161" y="3512739"/>
                <a:ext cx="126338" cy="159297"/>
              </a:xfrm>
              <a:custGeom>
                <a:avLst/>
                <a:gdLst>
                  <a:gd name="T0" fmla="*/ 83 w 102"/>
                  <a:gd name="T1" fmla="*/ 0 h 128"/>
                  <a:gd name="T2" fmla="*/ 0 w 102"/>
                  <a:gd name="T3" fmla="*/ 127 h 128"/>
                  <a:gd name="T4" fmla="*/ 101 w 102"/>
                  <a:gd name="T5" fmla="*/ 100 h 128"/>
                  <a:gd name="T6" fmla="*/ 83 w 102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28">
                    <a:moveTo>
                      <a:pt x="83" y="0"/>
                    </a:moveTo>
                    <a:lnTo>
                      <a:pt x="0" y="127"/>
                    </a:lnTo>
                    <a:lnTo>
                      <a:pt x="101" y="100"/>
                    </a:lnTo>
                    <a:lnTo>
                      <a:pt x="83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64">
                <a:extLst>
                  <a:ext uri="{FF2B5EF4-FFF2-40B4-BE49-F238E27FC236}">
                    <a16:creationId xmlns:a16="http://schemas.microsoft.com/office/drawing/2014/main" id="{D956627B-F82A-B54E-8840-D57BD9C84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98161" y="3512739"/>
                <a:ext cx="126338" cy="159297"/>
              </a:xfrm>
              <a:custGeom>
                <a:avLst/>
                <a:gdLst>
                  <a:gd name="T0" fmla="*/ 83 w 102"/>
                  <a:gd name="T1" fmla="*/ 0 h 128"/>
                  <a:gd name="T2" fmla="*/ 0 w 102"/>
                  <a:gd name="T3" fmla="*/ 127 h 128"/>
                  <a:gd name="T4" fmla="*/ 101 w 102"/>
                  <a:gd name="T5" fmla="*/ 100 h 128"/>
                  <a:gd name="T6" fmla="*/ 83 w 102"/>
                  <a:gd name="T7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2" h="128">
                    <a:moveTo>
                      <a:pt x="83" y="0"/>
                    </a:moveTo>
                    <a:lnTo>
                      <a:pt x="0" y="127"/>
                    </a:lnTo>
                    <a:lnTo>
                      <a:pt x="101" y="100"/>
                    </a:lnTo>
                    <a:lnTo>
                      <a:pt x="83" y="0"/>
                    </a:lnTo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65">
                <a:extLst>
                  <a:ext uri="{FF2B5EF4-FFF2-40B4-BE49-F238E27FC236}">
                    <a16:creationId xmlns:a16="http://schemas.microsoft.com/office/drawing/2014/main" id="{C476FE2E-EAAF-6A4B-86F9-88D7E8119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743" y="3249072"/>
                <a:ext cx="170282" cy="109861"/>
              </a:xfrm>
              <a:custGeom>
                <a:avLst/>
                <a:gdLst>
                  <a:gd name="T0" fmla="*/ 137 w 138"/>
                  <a:gd name="T1" fmla="*/ 24 h 88"/>
                  <a:gd name="T2" fmla="*/ 137 w 138"/>
                  <a:gd name="T3" fmla="*/ 24 h 88"/>
                  <a:gd name="T4" fmla="*/ 48 w 138"/>
                  <a:gd name="T5" fmla="*/ 9 h 88"/>
                  <a:gd name="T6" fmla="*/ 48 w 138"/>
                  <a:gd name="T7" fmla="*/ 9 h 88"/>
                  <a:gd name="T8" fmla="*/ 0 w 138"/>
                  <a:gd name="T9" fmla="*/ 27 h 88"/>
                  <a:gd name="T10" fmla="*/ 0 w 138"/>
                  <a:gd name="T11" fmla="*/ 27 h 88"/>
                  <a:gd name="T12" fmla="*/ 137 w 138"/>
                  <a:gd name="T13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88">
                    <a:moveTo>
                      <a:pt x="137" y="24"/>
                    </a:moveTo>
                    <a:lnTo>
                      <a:pt x="137" y="24"/>
                    </a:lnTo>
                    <a:cubicBezTo>
                      <a:pt x="136" y="24"/>
                      <a:pt x="101" y="0"/>
                      <a:pt x="48" y="9"/>
                    </a:cubicBezTo>
                    <a:lnTo>
                      <a:pt x="48" y="9"/>
                    </a:lnTo>
                    <a:cubicBezTo>
                      <a:pt x="37" y="11"/>
                      <a:pt x="21" y="17"/>
                      <a:pt x="0" y="27"/>
                    </a:cubicBezTo>
                    <a:lnTo>
                      <a:pt x="0" y="27"/>
                    </a:lnTo>
                    <a:cubicBezTo>
                      <a:pt x="15" y="47"/>
                      <a:pt x="57" y="87"/>
                      <a:pt x="137" y="2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66">
                <a:extLst>
                  <a:ext uri="{FF2B5EF4-FFF2-40B4-BE49-F238E27FC236}">
                    <a16:creationId xmlns:a16="http://schemas.microsoft.com/office/drawing/2014/main" id="{D289B218-6BA2-934C-B5F6-12EA9AEE41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7743" y="3249072"/>
                <a:ext cx="170282" cy="109861"/>
              </a:xfrm>
              <a:custGeom>
                <a:avLst/>
                <a:gdLst>
                  <a:gd name="T0" fmla="*/ 137 w 138"/>
                  <a:gd name="T1" fmla="*/ 24 h 88"/>
                  <a:gd name="T2" fmla="*/ 137 w 138"/>
                  <a:gd name="T3" fmla="*/ 24 h 88"/>
                  <a:gd name="T4" fmla="*/ 48 w 138"/>
                  <a:gd name="T5" fmla="*/ 9 h 88"/>
                  <a:gd name="T6" fmla="*/ 48 w 138"/>
                  <a:gd name="T7" fmla="*/ 9 h 88"/>
                  <a:gd name="T8" fmla="*/ 0 w 138"/>
                  <a:gd name="T9" fmla="*/ 27 h 88"/>
                  <a:gd name="T10" fmla="*/ 0 w 138"/>
                  <a:gd name="T11" fmla="*/ 27 h 88"/>
                  <a:gd name="T12" fmla="*/ 137 w 138"/>
                  <a:gd name="T13" fmla="*/ 24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8" h="88">
                    <a:moveTo>
                      <a:pt x="137" y="24"/>
                    </a:moveTo>
                    <a:lnTo>
                      <a:pt x="137" y="24"/>
                    </a:lnTo>
                    <a:cubicBezTo>
                      <a:pt x="136" y="24"/>
                      <a:pt x="101" y="0"/>
                      <a:pt x="48" y="9"/>
                    </a:cubicBezTo>
                    <a:lnTo>
                      <a:pt x="48" y="9"/>
                    </a:lnTo>
                    <a:cubicBezTo>
                      <a:pt x="37" y="11"/>
                      <a:pt x="21" y="17"/>
                      <a:pt x="0" y="27"/>
                    </a:cubicBezTo>
                    <a:lnTo>
                      <a:pt x="0" y="27"/>
                    </a:lnTo>
                    <a:cubicBezTo>
                      <a:pt x="15" y="47"/>
                      <a:pt x="57" y="87"/>
                      <a:pt x="137" y="24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67">
                <a:extLst>
                  <a:ext uri="{FF2B5EF4-FFF2-40B4-BE49-F238E27FC236}">
                    <a16:creationId xmlns:a16="http://schemas.microsoft.com/office/drawing/2014/main" id="{ED7868B3-16B5-3E45-BF77-8288F45DAD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50843" y="3282032"/>
                <a:ext cx="296624" cy="203240"/>
              </a:xfrm>
              <a:custGeom>
                <a:avLst/>
                <a:gdLst>
                  <a:gd name="T0" fmla="*/ 237 w 238"/>
                  <a:gd name="T1" fmla="*/ 26 h 163"/>
                  <a:gd name="T2" fmla="*/ 237 w 238"/>
                  <a:gd name="T3" fmla="*/ 26 h 163"/>
                  <a:gd name="T4" fmla="*/ 201 w 238"/>
                  <a:gd name="T5" fmla="*/ 4 h 163"/>
                  <a:gd name="T6" fmla="*/ 201 w 238"/>
                  <a:gd name="T7" fmla="*/ 4 h 163"/>
                  <a:gd name="T8" fmla="*/ 196 w 238"/>
                  <a:gd name="T9" fmla="*/ 0 h 163"/>
                  <a:gd name="T10" fmla="*/ 196 w 238"/>
                  <a:gd name="T11" fmla="*/ 0 h 163"/>
                  <a:gd name="T12" fmla="*/ 196 w 238"/>
                  <a:gd name="T13" fmla="*/ 0 h 163"/>
                  <a:gd name="T14" fmla="*/ 196 w 238"/>
                  <a:gd name="T15" fmla="*/ 0 h 163"/>
                  <a:gd name="T16" fmla="*/ 59 w 238"/>
                  <a:gd name="T17" fmla="*/ 3 h 163"/>
                  <a:gd name="T18" fmla="*/ 59 w 238"/>
                  <a:gd name="T19" fmla="*/ 3 h 163"/>
                  <a:gd name="T20" fmla="*/ 0 w 238"/>
                  <a:gd name="T21" fmla="*/ 34 h 163"/>
                  <a:gd name="T22" fmla="*/ 0 w 238"/>
                  <a:gd name="T23" fmla="*/ 34 h 163"/>
                  <a:gd name="T24" fmla="*/ 237 w 238"/>
                  <a:gd name="T25" fmla="*/ 2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163">
                    <a:moveTo>
                      <a:pt x="237" y="26"/>
                    </a:moveTo>
                    <a:lnTo>
                      <a:pt x="237" y="26"/>
                    </a:lnTo>
                    <a:cubicBezTo>
                      <a:pt x="223" y="17"/>
                      <a:pt x="210" y="9"/>
                      <a:pt x="201" y="4"/>
                    </a:cubicBezTo>
                    <a:lnTo>
                      <a:pt x="201" y="4"/>
                    </a:lnTo>
                    <a:cubicBezTo>
                      <a:pt x="200" y="3"/>
                      <a:pt x="198" y="1"/>
                      <a:pt x="196" y="0"/>
                    </a:cubicBezTo>
                    <a:lnTo>
                      <a:pt x="196" y="0"/>
                    </a:lnTo>
                    <a:lnTo>
                      <a:pt x="196" y="0"/>
                    </a:lnTo>
                    <a:lnTo>
                      <a:pt x="196" y="0"/>
                    </a:lnTo>
                    <a:cubicBezTo>
                      <a:pt x="116" y="63"/>
                      <a:pt x="74" y="23"/>
                      <a:pt x="59" y="3"/>
                    </a:cubicBezTo>
                    <a:lnTo>
                      <a:pt x="59" y="3"/>
                    </a:lnTo>
                    <a:cubicBezTo>
                      <a:pt x="42" y="11"/>
                      <a:pt x="22" y="21"/>
                      <a:pt x="0" y="34"/>
                    </a:cubicBezTo>
                    <a:lnTo>
                      <a:pt x="0" y="34"/>
                    </a:lnTo>
                    <a:cubicBezTo>
                      <a:pt x="87" y="162"/>
                      <a:pt x="200" y="65"/>
                      <a:pt x="237" y="2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68">
                <a:extLst>
                  <a:ext uri="{FF2B5EF4-FFF2-40B4-BE49-F238E27FC236}">
                    <a16:creationId xmlns:a16="http://schemas.microsoft.com/office/drawing/2014/main" id="{25DAD7F4-8A04-E044-9085-9A2367419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61826" y="3869787"/>
                <a:ext cx="170282" cy="82397"/>
              </a:xfrm>
              <a:custGeom>
                <a:avLst/>
                <a:gdLst>
                  <a:gd name="T0" fmla="*/ 137 w 138"/>
                  <a:gd name="T1" fmla="*/ 34 h 64"/>
                  <a:gd name="T2" fmla="*/ 137 w 138"/>
                  <a:gd name="T3" fmla="*/ 34 h 64"/>
                  <a:gd name="T4" fmla="*/ 47 w 138"/>
                  <a:gd name="T5" fmla="*/ 16 h 64"/>
                  <a:gd name="T6" fmla="*/ 47 w 138"/>
                  <a:gd name="T7" fmla="*/ 16 h 64"/>
                  <a:gd name="T8" fmla="*/ 66 w 138"/>
                  <a:gd name="T9" fmla="*/ 44 h 64"/>
                  <a:gd name="T10" fmla="*/ 66 w 138"/>
                  <a:gd name="T11" fmla="*/ 44 h 64"/>
                  <a:gd name="T12" fmla="*/ 129 w 138"/>
                  <a:gd name="T13" fmla="*/ 63 h 64"/>
                  <a:gd name="T14" fmla="*/ 137 w 138"/>
                  <a:gd name="T15" fmla="*/ 34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8" h="64">
                    <a:moveTo>
                      <a:pt x="137" y="34"/>
                    </a:moveTo>
                    <a:lnTo>
                      <a:pt x="137" y="34"/>
                    </a:lnTo>
                    <a:cubicBezTo>
                      <a:pt x="137" y="34"/>
                      <a:pt x="93" y="0"/>
                      <a:pt x="47" y="16"/>
                    </a:cubicBezTo>
                    <a:lnTo>
                      <a:pt x="47" y="16"/>
                    </a:lnTo>
                    <a:cubicBezTo>
                      <a:pt x="0" y="31"/>
                      <a:pt x="48" y="48"/>
                      <a:pt x="66" y="44"/>
                    </a:cubicBezTo>
                    <a:lnTo>
                      <a:pt x="66" y="44"/>
                    </a:lnTo>
                    <a:cubicBezTo>
                      <a:pt x="85" y="40"/>
                      <a:pt x="111" y="63"/>
                      <a:pt x="129" y="63"/>
                    </a:cubicBezTo>
                    <a:lnTo>
                      <a:pt x="137" y="34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69">
                <a:extLst>
                  <a:ext uri="{FF2B5EF4-FFF2-40B4-BE49-F238E27FC236}">
                    <a16:creationId xmlns:a16="http://schemas.microsoft.com/office/drawing/2014/main" id="{AC7914A2-88FC-E747-ACFC-74456E19CD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05771" y="3836825"/>
                <a:ext cx="142819" cy="87889"/>
              </a:xfrm>
              <a:custGeom>
                <a:avLst/>
                <a:gdLst>
                  <a:gd name="T0" fmla="*/ 108 w 115"/>
                  <a:gd name="T1" fmla="*/ 70 h 71"/>
                  <a:gd name="T2" fmla="*/ 108 w 115"/>
                  <a:gd name="T3" fmla="*/ 70 h 71"/>
                  <a:gd name="T4" fmla="*/ 106 w 115"/>
                  <a:gd name="T5" fmla="*/ 68 h 71"/>
                  <a:gd name="T6" fmla="*/ 106 w 115"/>
                  <a:gd name="T7" fmla="*/ 68 h 71"/>
                  <a:gd name="T8" fmla="*/ 98 w 115"/>
                  <a:gd name="T9" fmla="*/ 65 h 71"/>
                  <a:gd name="T10" fmla="*/ 101 w 115"/>
                  <a:gd name="T11" fmla="*/ 58 h 71"/>
                  <a:gd name="T12" fmla="*/ 101 w 115"/>
                  <a:gd name="T13" fmla="*/ 58 h 71"/>
                  <a:gd name="T14" fmla="*/ 15 w 115"/>
                  <a:gd name="T15" fmla="*/ 38 h 71"/>
                  <a:gd name="T16" fmla="*/ 15 w 115"/>
                  <a:gd name="T17" fmla="*/ 38 h 71"/>
                  <a:gd name="T18" fmla="*/ 7 w 115"/>
                  <a:gd name="T19" fmla="*/ 32 h 71"/>
                  <a:gd name="T20" fmla="*/ 7 w 115"/>
                  <a:gd name="T21" fmla="*/ 32 h 71"/>
                  <a:gd name="T22" fmla="*/ 3 w 115"/>
                  <a:gd name="T23" fmla="*/ 25 h 71"/>
                  <a:gd name="T24" fmla="*/ 3 w 115"/>
                  <a:gd name="T25" fmla="*/ 25 h 71"/>
                  <a:gd name="T26" fmla="*/ 42 w 115"/>
                  <a:gd name="T27" fmla="*/ 1 h 71"/>
                  <a:gd name="T28" fmla="*/ 42 w 115"/>
                  <a:gd name="T29" fmla="*/ 1 h 71"/>
                  <a:gd name="T30" fmla="*/ 106 w 115"/>
                  <a:gd name="T31" fmla="*/ 26 h 71"/>
                  <a:gd name="T32" fmla="*/ 106 w 115"/>
                  <a:gd name="T33" fmla="*/ 26 h 71"/>
                  <a:gd name="T34" fmla="*/ 108 w 115"/>
                  <a:gd name="T35" fmla="*/ 7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5" h="71">
                    <a:moveTo>
                      <a:pt x="108" y="70"/>
                    </a:moveTo>
                    <a:lnTo>
                      <a:pt x="108" y="70"/>
                    </a:lnTo>
                    <a:cubicBezTo>
                      <a:pt x="108" y="70"/>
                      <a:pt x="107" y="69"/>
                      <a:pt x="106" y="68"/>
                    </a:cubicBezTo>
                    <a:lnTo>
                      <a:pt x="106" y="68"/>
                    </a:lnTo>
                    <a:cubicBezTo>
                      <a:pt x="104" y="68"/>
                      <a:pt x="102" y="67"/>
                      <a:pt x="98" y="65"/>
                    </a:cubicBezTo>
                    <a:lnTo>
                      <a:pt x="101" y="58"/>
                    </a:lnTo>
                    <a:lnTo>
                      <a:pt x="101" y="58"/>
                    </a:lnTo>
                    <a:cubicBezTo>
                      <a:pt x="101" y="58"/>
                      <a:pt x="59" y="27"/>
                      <a:pt x="15" y="38"/>
                    </a:cubicBezTo>
                    <a:lnTo>
                      <a:pt x="15" y="38"/>
                    </a:lnTo>
                    <a:cubicBezTo>
                      <a:pt x="11" y="37"/>
                      <a:pt x="9" y="35"/>
                      <a:pt x="7" y="32"/>
                    </a:cubicBezTo>
                    <a:lnTo>
                      <a:pt x="7" y="32"/>
                    </a:lnTo>
                    <a:cubicBezTo>
                      <a:pt x="4" y="31"/>
                      <a:pt x="3" y="28"/>
                      <a:pt x="3" y="25"/>
                    </a:cubicBezTo>
                    <a:lnTo>
                      <a:pt x="3" y="25"/>
                    </a:lnTo>
                    <a:cubicBezTo>
                      <a:pt x="0" y="16"/>
                      <a:pt x="13" y="2"/>
                      <a:pt x="42" y="1"/>
                    </a:cubicBezTo>
                    <a:lnTo>
                      <a:pt x="42" y="1"/>
                    </a:lnTo>
                    <a:cubicBezTo>
                      <a:pt x="70" y="0"/>
                      <a:pt x="106" y="26"/>
                      <a:pt x="106" y="26"/>
                    </a:cubicBezTo>
                    <a:lnTo>
                      <a:pt x="106" y="26"/>
                    </a:lnTo>
                    <a:cubicBezTo>
                      <a:pt x="106" y="26"/>
                      <a:pt x="114" y="69"/>
                      <a:pt x="108" y="7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70">
                <a:extLst>
                  <a:ext uri="{FF2B5EF4-FFF2-40B4-BE49-F238E27FC236}">
                    <a16:creationId xmlns:a16="http://schemas.microsoft.com/office/drawing/2014/main" id="{5A66063B-BF4C-154F-90B9-9DC789555B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1264" y="3776406"/>
                <a:ext cx="142819" cy="93380"/>
              </a:xfrm>
              <a:custGeom>
                <a:avLst/>
                <a:gdLst>
                  <a:gd name="T0" fmla="*/ 113 w 114"/>
                  <a:gd name="T1" fmla="*/ 67 h 76"/>
                  <a:gd name="T2" fmla="*/ 109 w 114"/>
                  <a:gd name="T3" fmla="*/ 71 h 76"/>
                  <a:gd name="T4" fmla="*/ 106 w 114"/>
                  <a:gd name="T5" fmla="*/ 75 h 76"/>
                  <a:gd name="T6" fmla="*/ 101 w 114"/>
                  <a:gd name="T7" fmla="*/ 75 h 76"/>
                  <a:gd name="T8" fmla="*/ 101 w 114"/>
                  <a:gd name="T9" fmla="*/ 75 h 76"/>
                  <a:gd name="T10" fmla="*/ 101 w 114"/>
                  <a:gd name="T11" fmla="*/ 73 h 76"/>
                  <a:gd name="T12" fmla="*/ 101 w 114"/>
                  <a:gd name="T13" fmla="*/ 73 h 76"/>
                  <a:gd name="T14" fmla="*/ 37 w 114"/>
                  <a:gd name="T15" fmla="*/ 48 h 76"/>
                  <a:gd name="T16" fmla="*/ 37 w 114"/>
                  <a:gd name="T17" fmla="*/ 48 h 76"/>
                  <a:gd name="T18" fmla="*/ 17 w 114"/>
                  <a:gd name="T19" fmla="*/ 51 h 76"/>
                  <a:gd name="T20" fmla="*/ 17 w 114"/>
                  <a:gd name="T21" fmla="*/ 51 h 76"/>
                  <a:gd name="T22" fmla="*/ 10 w 114"/>
                  <a:gd name="T23" fmla="*/ 46 h 76"/>
                  <a:gd name="T24" fmla="*/ 10 w 114"/>
                  <a:gd name="T25" fmla="*/ 46 h 76"/>
                  <a:gd name="T26" fmla="*/ 5 w 114"/>
                  <a:gd name="T27" fmla="*/ 38 h 76"/>
                  <a:gd name="T28" fmla="*/ 5 w 114"/>
                  <a:gd name="T29" fmla="*/ 38 h 76"/>
                  <a:gd name="T30" fmla="*/ 23 w 114"/>
                  <a:gd name="T31" fmla="*/ 10 h 76"/>
                  <a:gd name="T32" fmla="*/ 23 w 114"/>
                  <a:gd name="T33" fmla="*/ 10 h 76"/>
                  <a:gd name="T34" fmla="*/ 99 w 114"/>
                  <a:gd name="T35" fmla="*/ 45 h 76"/>
                  <a:gd name="T36" fmla="*/ 113 w 114"/>
                  <a:gd name="T37" fmla="*/ 67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" h="76">
                    <a:moveTo>
                      <a:pt x="113" y="67"/>
                    </a:moveTo>
                    <a:lnTo>
                      <a:pt x="109" y="71"/>
                    </a:lnTo>
                    <a:lnTo>
                      <a:pt x="106" y="75"/>
                    </a:lnTo>
                    <a:lnTo>
                      <a:pt x="101" y="75"/>
                    </a:lnTo>
                    <a:lnTo>
                      <a:pt x="101" y="75"/>
                    </a:lnTo>
                    <a:cubicBezTo>
                      <a:pt x="101" y="74"/>
                      <a:pt x="101" y="73"/>
                      <a:pt x="101" y="73"/>
                    </a:cubicBezTo>
                    <a:lnTo>
                      <a:pt x="101" y="73"/>
                    </a:lnTo>
                    <a:cubicBezTo>
                      <a:pt x="101" y="73"/>
                      <a:pt x="65" y="47"/>
                      <a:pt x="37" y="48"/>
                    </a:cubicBezTo>
                    <a:lnTo>
                      <a:pt x="37" y="48"/>
                    </a:lnTo>
                    <a:cubicBezTo>
                      <a:pt x="29" y="48"/>
                      <a:pt x="22" y="50"/>
                      <a:pt x="17" y="51"/>
                    </a:cubicBezTo>
                    <a:lnTo>
                      <a:pt x="17" y="51"/>
                    </a:lnTo>
                    <a:cubicBezTo>
                      <a:pt x="15" y="50"/>
                      <a:pt x="12" y="47"/>
                      <a:pt x="10" y="46"/>
                    </a:cubicBezTo>
                    <a:lnTo>
                      <a:pt x="10" y="46"/>
                    </a:lnTo>
                    <a:cubicBezTo>
                      <a:pt x="8" y="43"/>
                      <a:pt x="6" y="41"/>
                      <a:pt x="5" y="38"/>
                    </a:cubicBezTo>
                    <a:lnTo>
                      <a:pt x="5" y="38"/>
                    </a:lnTo>
                    <a:cubicBezTo>
                      <a:pt x="0" y="16"/>
                      <a:pt x="23" y="10"/>
                      <a:pt x="23" y="10"/>
                    </a:cubicBezTo>
                    <a:lnTo>
                      <a:pt x="23" y="10"/>
                    </a:lnTo>
                    <a:cubicBezTo>
                      <a:pt x="67" y="0"/>
                      <a:pt x="99" y="45"/>
                      <a:pt x="99" y="45"/>
                    </a:cubicBezTo>
                    <a:lnTo>
                      <a:pt x="113" y="67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71">
                <a:extLst>
                  <a:ext uri="{FF2B5EF4-FFF2-40B4-BE49-F238E27FC236}">
                    <a16:creationId xmlns:a16="http://schemas.microsoft.com/office/drawing/2014/main" id="{9B56DCAB-E2BA-CE48-9EFD-F46BAB917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55207" y="3199634"/>
                <a:ext cx="142819" cy="137327"/>
              </a:xfrm>
              <a:custGeom>
                <a:avLst/>
                <a:gdLst>
                  <a:gd name="T0" fmla="*/ 81 w 115"/>
                  <a:gd name="T1" fmla="*/ 35 h 109"/>
                  <a:gd name="T2" fmla="*/ 81 w 115"/>
                  <a:gd name="T3" fmla="*/ 35 h 109"/>
                  <a:gd name="T4" fmla="*/ 64 w 115"/>
                  <a:gd name="T5" fmla="*/ 0 h 109"/>
                  <a:gd name="T6" fmla="*/ 64 w 115"/>
                  <a:gd name="T7" fmla="*/ 0 h 109"/>
                  <a:gd name="T8" fmla="*/ 33 w 115"/>
                  <a:gd name="T9" fmla="*/ 15 h 109"/>
                  <a:gd name="T10" fmla="*/ 33 w 115"/>
                  <a:gd name="T11" fmla="*/ 15 h 109"/>
                  <a:gd name="T12" fmla="*/ 6 w 115"/>
                  <a:gd name="T13" fmla="*/ 16 h 109"/>
                  <a:gd name="T14" fmla="*/ 6 w 115"/>
                  <a:gd name="T15" fmla="*/ 16 h 109"/>
                  <a:gd name="T16" fmla="*/ 7 w 115"/>
                  <a:gd name="T17" fmla="*/ 55 h 109"/>
                  <a:gd name="T18" fmla="*/ 7 w 115"/>
                  <a:gd name="T19" fmla="*/ 55 h 109"/>
                  <a:gd name="T20" fmla="*/ 0 w 115"/>
                  <a:gd name="T21" fmla="*/ 89 h 109"/>
                  <a:gd name="T22" fmla="*/ 0 w 115"/>
                  <a:gd name="T23" fmla="*/ 89 h 109"/>
                  <a:gd name="T24" fmla="*/ 114 w 115"/>
                  <a:gd name="T25" fmla="*/ 65 h 109"/>
                  <a:gd name="T26" fmla="*/ 114 w 115"/>
                  <a:gd name="T27" fmla="*/ 65 h 109"/>
                  <a:gd name="T28" fmla="*/ 114 w 115"/>
                  <a:gd name="T29" fmla="*/ 65 h 109"/>
                  <a:gd name="T30" fmla="*/ 81 w 115"/>
                  <a:gd name="T31" fmla="*/ 35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5" h="109">
                    <a:moveTo>
                      <a:pt x="81" y="35"/>
                    </a:moveTo>
                    <a:lnTo>
                      <a:pt x="81" y="35"/>
                    </a:lnTo>
                    <a:cubicBezTo>
                      <a:pt x="71" y="21"/>
                      <a:pt x="66" y="8"/>
                      <a:pt x="64" y="0"/>
                    </a:cubicBezTo>
                    <a:lnTo>
                      <a:pt x="64" y="0"/>
                    </a:lnTo>
                    <a:cubicBezTo>
                      <a:pt x="55" y="6"/>
                      <a:pt x="44" y="12"/>
                      <a:pt x="33" y="15"/>
                    </a:cubicBezTo>
                    <a:lnTo>
                      <a:pt x="33" y="15"/>
                    </a:lnTo>
                    <a:cubicBezTo>
                      <a:pt x="23" y="17"/>
                      <a:pt x="14" y="17"/>
                      <a:pt x="6" y="16"/>
                    </a:cubicBezTo>
                    <a:lnTo>
                      <a:pt x="6" y="16"/>
                    </a:lnTo>
                    <a:cubicBezTo>
                      <a:pt x="7" y="26"/>
                      <a:pt x="8" y="41"/>
                      <a:pt x="7" y="55"/>
                    </a:cubicBezTo>
                    <a:lnTo>
                      <a:pt x="7" y="55"/>
                    </a:lnTo>
                    <a:cubicBezTo>
                      <a:pt x="7" y="67"/>
                      <a:pt x="4" y="79"/>
                      <a:pt x="0" y="89"/>
                    </a:cubicBezTo>
                    <a:lnTo>
                      <a:pt x="0" y="89"/>
                    </a:lnTo>
                    <a:cubicBezTo>
                      <a:pt x="22" y="103"/>
                      <a:pt x="59" y="108"/>
                      <a:pt x="114" y="65"/>
                    </a:cubicBezTo>
                    <a:lnTo>
                      <a:pt x="114" y="65"/>
                    </a:lnTo>
                    <a:lnTo>
                      <a:pt x="114" y="65"/>
                    </a:lnTo>
                    <a:cubicBezTo>
                      <a:pt x="99" y="55"/>
                      <a:pt x="89" y="45"/>
                      <a:pt x="81" y="3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72">
                <a:extLst>
                  <a:ext uri="{FF2B5EF4-FFF2-40B4-BE49-F238E27FC236}">
                    <a16:creationId xmlns:a16="http://schemas.microsoft.com/office/drawing/2014/main" id="{7EAE364F-A8EA-B84E-86BC-8C31E4344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0704" y="3199632"/>
                <a:ext cx="93380" cy="71412"/>
              </a:xfrm>
              <a:custGeom>
                <a:avLst/>
                <a:gdLst>
                  <a:gd name="T0" fmla="*/ 27 w 76"/>
                  <a:gd name="T1" fmla="*/ 15 h 56"/>
                  <a:gd name="T2" fmla="*/ 27 w 76"/>
                  <a:gd name="T3" fmla="*/ 15 h 56"/>
                  <a:gd name="T4" fmla="*/ 0 w 76"/>
                  <a:gd name="T5" fmla="*/ 16 h 56"/>
                  <a:gd name="T6" fmla="*/ 0 w 76"/>
                  <a:gd name="T7" fmla="*/ 16 h 56"/>
                  <a:gd name="T8" fmla="*/ 1 w 76"/>
                  <a:gd name="T9" fmla="*/ 55 h 56"/>
                  <a:gd name="T10" fmla="*/ 1 w 76"/>
                  <a:gd name="T11" fmla="*/ 55 h 56"/>
                  <a:gd name="T12" fmla="*/ 9 w 76"/>
                  <a:gd name="T13" fmla="*/ 55 h 56"/>
                  <a:gd name="T14" fmla="*/ 9 w 76"/>
                  <a:gd name="T15" fmla="*/ 55 h 56"/>
                  <a:gd name="T16" fmla="*/ 34 w 76"/>
                  <a:gd name="T17" fmla="*/ 52 h 56"/>
                  <a:gd name="T18" fmla="*/ 34 w 76"/>
                  <a:gd name="T19" fmla="*/ 52 h 56"/>
                  <a:gd name="T20" fmla="*/ 75 w 76"/>
                  <a:gd name="T21" fmla="*/ 35 h 56"/>
                  <a:gd name="T22" fmla="*/ 75 w 76"/>
                  <a:gd name="T23" fmla="*/ 35 h 56"/>
                  <a:gd name="T24" fmla="*/ 58 w 76"/>
                  <a:gd name="T25" fmla="*/ 0 h 56"/>
                  <a:gd name="T26" fmla="*/ 58 w 76"/>
                  <a:gd name="T27" fmla="*/ 0 h 56"/>
                  <a:gd name="T28" fmla="*/ 27 w 76"/>
                  <a:gd name="T29" fmla="*/ 1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" h="56">
                    <a:moveTo>
                      <a:pt x="27" y="15"/>
                    </a:moveTo>
                    <a:lnTo>
                      <a:pt x="27" y="15"/>
                    </a:lnTo>
                    <a:cubicBezTo>
                      <a:pt x="17" y="17"/>
                      <a:pt x="8" y="17"/>
                      <a:pt x="0" y="16"/>
                    </a:cubicBezTo>
                    <a:lnTo>
                      <a:pt x="0" y="16"/>
                    </a:lnTo>
                    <a:cubicBezTo>
                      <a:pt x="1" y="26"/>
                      <a:pt x="2" y="41"/>
                      <a:pt x="1" y="55"/>
                    </a:cubicBezTo>
                    <a:lnTo>
                      <a:pt x="1" y="55"/>
                    </a:lnTo>
                    <a:cubicBezTo>
                      <a:pt x="4" y="55"/>
                      <a:pt x="6" y="55"/>
                      <a:pt x="9" y="55"/>
                    </a:cubicBezTo>
                    <a:lnTo>
                      <a:pt x="9" y="55"/>
                    </a:lnTo>
                    <a:cubicBezTo>
                      <a:pt x="17" y="55"/>
                      <a:pt x="26" y="54"/>
                      <a:pt x="34" y="52"/>
                    </a:cubicBezTo>
                    <a:lnTo>
                      <a:pt x="34" y="52"/>
                    </a:lnTo>
                    <a:cubicBezTo>
                      <a:pt x="49" y="49"/>
                      <a:pt x="63" y="43"/>
                      <a:pt x="75" y="35"/>
                    </a:cubicBezTo>
                    <a:lnTo>
                      <a:pt x="75" y="35"/>
                    </a:lnTo>
                    <a:cubicBezTo>
                      <a:pt x="65" y="21"/>
                      <a:pt x="60" y="8"/>
                      <a:pt x="58" y="0"/>
                    </a:cubicBezTo>
                    <a:lnTo>
                      <a:pt x="58" y="0"/>
                    </a:lnTo>
                    <a:cubicBezTo>
                      <a:pt x="49" y="6"/>
                      <a:pt x="38" y="12"/>
                      <a:pt x="27" y="15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73">
                <a:extLst>
                  <a:ext uri="{FF2B5EF4-FFF2-40B4-BE49-F238E27FC236}">
                    <a16:creationId xmlns:a16="http://schemas.microsoft.com/office/drawing/2014/main" id="{70B159C5-8932-804F-98C8-F1CD9CF49D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6756" y="3869785"/>
                <a:ext cx="126338" cy="54930"/>
              </a:xfrm>
              <a:custGeom>
                <a:avLst/>
                <a:gdLst>
                  <a:gd name="T0" fmla="*/ 102 w 103"/>
                  <a:gd name="T1" fmla="*/ 28 h 42"/>
                  <a:gd name="T2" fmla="*/ 99 w 103"/>
                  <a:gd name="T3" fmla="*/ 41 h 42"/>
                  <a:gd name="T4" fmla="*/ 99 w 103"/>
                  <a:gd name="T5" fmla="*/ 41 h 42"/>
                  <a:gd name="T6" fmla="*/ 91 w 103"/>
                  <a:gd name="T7" fmla="*/ 38 h 42"/>
                  <a:gd name="T8" fmla="*/ 94 w 103"/>
                  <a:gd name="T9" fmla="*/ 31 h 42"/>
                  <a:gd name="T10" fmla="*/ 94 w 103"/>
                  <a:gd name="T11" fmla="*/ 31 h 42"/>
                  <a:gd name="T12" fmla="*/ 8 w 103"/>
                  <a:gd name="T13" fmla="*/ 11 h 42"/>
                  <a:gd name="T14" fmla="*/ 8 w 103"/>
                  <a:gd name="T15" fmla="*/ 11 h 42"/>
                  <a:gd name="T16" fmla="*/ 0 w 103"/>
                  <a:gd name="T17" fmla="*/ 5 h 42"/>
                  <a:gd name="T18" fmla="*/ 0 w 103"/>
                  <a:gd name="T19" fmla="*/ 5 h 42"/>
                  <a:gd name="T20" fmla="*/ 0 w 103"/>
                  <a:gd name="T21" fmla="*/ 5 h 42"/>
                  <a:gd name="T22" fmla="*/ 0 w 103"/>
                  <a:gd name="T23" fmla="*/ 5 h 42"/>
                  <a:gd name="T24" fmla="*/ 28 w 103"/>
                  <a:gd name="T25" fmla="*/ 1 h 42"/>
                  <a:gd name="T26" fmla="*/ 28 w 103"/>
                  <a:gd name="T27" fmla="*/ 1 h 42"/>
                  <a:gd name="T28" fmla="*/ 98 w 103"/>
                  <a:gd name="T29" fmla="*/ 25 h 42"/>
                  <a:gd name="T30" fmla="*/ 102 w 103"/>
                  <a:gd name="T31" fmla="*/ 28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3" h="42">
                    <a:moveTo>
                      <a:pt x="102" y="28"/>
                    </a:moveTo>
                    <a:lnTo>
                      <a:pt x="99" y="41"/>
                    </a:lnTo>
                    <a:lnTo>
                      <a:pt x="99" y="41"/>
                    </a:lnTo>
                    <a:cubicBezTo>
                      <a:pt x="97" y="41"/>
                      <a:pt x="95" y="40"/>
                      <a:pt x="91" y="38"/>
                    </a:cubicBezTo>
                    <a:lnTo>
                      <a:pt x="94" y="31"/>
                    </a:lnTo>
                    <a:lnTo>
                      <a:pt x="94" y="31"/>
                    </a:lnTo>
                    <a:cubicBezTo>
                      <a:pt x="94" y="31"/>
                      <a:pt x="52" y="0"/>
                      <a:pt x="8" y="11"/>
                    </a:cubicBezTo>
                    <a:lnTo>
                      <a:pt x="8" y="11"/>
                    </a:lnTo>
                    <a:cubicBezTo>
                      <a:pt x="4" y="10"/>
                      <a:pt x="2" y="8"/>
                      <a:pt x="0" y="5"/>
                    </a:cubicBez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ubicBezTo>
                      <a:pt x="9" y="2"/>
                      <a:pt x="18" y="1"/>
                      <a:pt x="28" y="1"/>
                    </a:cubicBezTo>
                    <a:lnTo>
                      <a:pt x="28" y="1"/>
                    </a:lnTo>
                    <a:cubicBezTo>
                      <a:pt x="66" y="1"/>
                      <a:pt x="97" y="24"/>
                      <a:pt x="98" y="25"/>
                    </a:cubicBezTo>
                    <a:lnTo>
                      <a:pt x="102" y="28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74">
                <a:extLst>
                  <a:ext uri="{FF2B5EF4-FFF2-40B4-BE49-F238E27FC236}">
                    <a16:creationId xmlns:a16="http://schemas.microsoft.com/office/drawing/2014/main" id="{0880EF0E-7B3B-404E-AE0E-094006254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22249" y="3825840"/>
                <a:ext cx="126342" cy="43944"/>
              </a:xfrm>
              <a:custGeom>
                <a:avLst/>
                <a:gdLst>
                  <a:gd name="T0" fmla="*/ 99 w 100"/>
                  <a:gd name="T1" fmla="*/ 31 h 36"/>
                  <a:gd name="T2" fmla="*/ 96 w 100"/>
                  <a:gd name="T3" fmla="*/ 35 h 36"/>
                  <a:gd name="T4" fmla="*/ 91 w 100"/>
                  <a:gd name="T5" fmla="*/ 35 h 36"/>
                  <a:gd name="T6" fmla="*/ 91 w 100"/>
                  <a:gd name="T7" fmla="*/ 35 h 36"/>
                  <a:gd name="T8" fmla="*/ 91 w 100"/>
                  <a:gd name="T9" fmla="*/ 33 h 36"/>
                  <a:gd name="T10" fmla="*/ 91 w 100"/>
                  <a:gd name="T11" fmla="*/ 33 h 36"/>
                  <a:gd name="T12" fmla="*/ 27 w 100"/>
                  <a:gd name="T13" fmla="*/ 8 h 36"/>
                  <a:gd name="T14" fmla="*/ 27 w 100"/>
                  <a:gd name="T15" fmla="*/ 8 h 36"/>
                  <a:gd name="T16" fmla="*/ 7 w 100"/>
                  <a:gd name="T17" fmla="*/ 11 h 36"/>
                  <a:gd name="T18" fmla="*/ 7 w 100"/>
                  <a:gd name="T19" fmla="*/ 11 h 36"/>
                  <a:gd name="T20" fmla="*/ 0 w 100"/>
                  <a:gd name="T21" fmla="*/ 6 h 36"/>
                  <a:gd name="T22" fmla="*/ 0 w 100"/>
                  <a:gd name="T23" fmla="*/ 6 h 36"/>
                  <a:gd name="T24" fmla="*/ 27 w 100"/>
                  <a:gd name="T25" fmla="*/ 0 h 36"/>
                  <a:gd name="T26" fmla="*/ 28 w 100"/>
                  <a:gd name="T27" fmla="*/ 0 h 36"/>
                  <a:gd name="T28" fmla="*/ 28 w 100"/>
                  <a:gd name="T29" fmla="*/ 0 h 36"/>
                  <a:gd name="T30" fmla="*/ 96 w 100"/>
                  <a:gd name="T31" fmla="*/ 27 h 36"/>
                  <a:gd name="T32" fmla="*/ 98 w 100"/>
                  <a:gd name="T33" fmla="*/ 29 h 36"/>
                  <a:gd name="T34" fmla="*/ 99 w 100"/>
                  <a:gd name="T35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36">
                    <a:moveTo>
                      <a:pt x="99" y="31"/>
                    </a:moveTo>
                    <a:lnTo>
                      <a:pt x="96" y="35"/>
                    </a:lnTo>
                    <a:lnTo>
                      <a:pt x="91" y="35"/>
                    </a:lnTo>
                    <a:lnTo>
                      <a:pt x="91" y="35"/>
                    </a:lnTo>
                    <a:cubicBezTo>
                      <a:pt x="91" y="34"/>
                      <a:pt x="91" y="33"/>
                      <a:pt x="91" y="33"/>
                    </a:cubicBezTo>
                    <a:lnTo>
                      <a:pt x="91" y="33"/>
                    </a:lnTo>
                    <a:cubicBezTo>
                      <a:pt x="91" y="33"/>
                      <a:pt x="55" y="7"/>
                      <a:pt x="27" y="8"/>
                    </a:cubicBezTo>
                    <a:lnTo>
                      <a:pt x="27" y="8"/>
                    </a:lnTo>
                    <a:cubicBezTo>
                      <a:pt x="19" y="8"/>
                      <a:pt x="12" y="10"/>
                      <a:pt x="7" y="11"/>
                    </a:cubicBezTo>
                    <a:lnTo>
                      <a:pt x="7" y="11"/>
                    </a:lnTo>
                    <a:cubicBezTo>
                      <a:pt x="5" y="10"/>
                      <a:pt x="2" y="7"/>
                      <a:pt x="0" y="6"/>
                    </a:cubicBezTo>
                    <a:lnTo>
                      <a:pt x="0" y="6"/>
                    </a:lnTo>
                    <a:cubicBezTo>
                      <a:pt x="7" y="3"/>
                      <a:pt x="16" y="0"/>
                      <a:pt x="27" y="0"/>
                    </a:cubicBezTo>
                    <a:lnTo>
                      <a:pt x="28" y="0"/>
                    </a:lnTo>
                    <a:lnTo>
                      <a:pt x="28" y="0"/>
                    </a:lnTo>
                    <a:cubicBezTo>
                      <a:pt x="58" y="0"/>
                      <a:pt x="94" y="26"/>
                      <a:pt x="96" y="27"/>
                    </a:cubicBezTo>
                    <a:lnTo>
                      <a:pt x="98" y="29"/>
                    </a:lnTo>
                    <a:lnTo>
                      <a:pt x="99" y="31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75">
                <a:extLst>
                  <a:ext uri="{FF2B5EF4-FFF2-40B4-BE49-F238E27FC236}">
                    <a16:creationId xmlns:a16="http://schemas.microsoft.com/office/drawing/2014/main" id="{CBB82711-F0B3-2342-977F-EF96BD10BD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0138" y="3792883"/>
                <a:ext cx="104370" cy="164791"/>
              </a:xfrm>
              <a:custGeom>
                <a:avLst/>
                <a:gdLst>
                  <a:gd name="T0" fmla="*/ 48 w 84"/>
                  <a:gd name="T1" fmla="*/ 132 h 134"/>
                  <a:gd name="T2" fmla="*/ 48 w 84"/>
                  <a:gd name="T3" fmla="*/ 132 h 134"/>
                  <a:gd name="T4" fmla="*/ 0 w 84"/>
                  <a:gd name="T5" fmla="*/ 131 h 134"/>
                  <a:gd name="T6" fmla="*/ 0 w 84"/>
                  <a:gd name="T7" fmla="*/ 131 h 134"/>
                  <a:gd name="T8" fmla="*/ 12 w 84"/>
                  <a:gd name="T9" fmla="*/ 16 h 134"/>
                  <a:gd name="T10" fmla="*/ 12 w 84"/>
                  <a:gd name="T11" fmla="*/ 16 h 134"/>
                  <a:gd name="T12" fmla="*/ 39 w 84"/>
                  <a:gd name="T13" fmla="*/ 0 h 134"/>
                  <a:gd name="T14" fmla="*/ 39 w 84"/>
                  <a:gd name="T15" fmla="*/ 0 h 134"/>
                  <a:gd name="T16" fmla="*/ 48 w 84"/>
                  <a:gd name="T17" fmla="*/ 132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4" h="134">
                    <a:moveTo>
                      <a:pt x="48" y="132"/>
                    </a:moveTo>
                    <a:lnTo>
                      <a:pt x="48" y="132"/>
                    </a:lnTo>
                    <a:cubicBezTo>
                      <a:pt x="19" y="133"/>
                      <a:pt x="0" y="131"/>
                      <a:pt x="0" y="131"/>
                    </a:cubicBezTo>
                    <a:lnTo>
                      <a:pt x="0" y="131"/>
                    </a:lnTo>
                    <a:cubicBezTo>
                      <a:pt x="0" y="131"/>
                      <a:pt x="23" y="88"/>
                      <a:pt x="12" y="16"/>
                    </a:cubicBezTo>
                    <a:lnTo>
                      <a:pt x="12" y="16"/>
                    </a:lnTo>
                    <a:cubicBezTo>
                      <a:pt x="12" y="16"/>
                      <a:pt x="24" y="12"/>
                      <a:pt x="39" y="0"/>
                    </a:cubicBezTo>
                    <a:lnTo>
                      <a:pt x="39" y="0"/>
                    </a:lnTo>
                    <a:cubicBezTo>
                      <a:pt x="39" y="0"/>
                      <a:pt x="83" y="61"/>
                      <a:pt x="48" y="13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76">
                <a:extLst>
                  <a:ext uri="{FF2B5EF4-FFF2-40B4-BE49-F238E27FC236}">
                    <a16:creationId xmlns:a16="http://schemas.microsoft.com/office/drawing/2014/main" id="{58C52551-9EE8-B740-A5E8-7E98AA321F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0136" y="3512739"/>
                <a:ext cx="175778" cy="444936"/>
              </a:xfrm>
              <a:custGeom>
                <a:avLst/>
                <a:gdLst>
                  <a:gd name="T0" fmla="*/ 3 w 141"/>
                  <a:gd name="T1" fmla="*/ 354 h 355"/>
                  <a:gd name="T2" fmla="*/ 0 w 141"/>
                  <a:gd name="T3" fmla="*/ 352 h 355"/>
                  <a:gd name="T4" fmla="*/ 0 w 141"/>
                  <a:gd name="T5" fmla="*/ 352 h 355"/>
                  <a:gd name="T6" fmla="*/ 13 w 141"/>
                  <a:gd name="T7" fmla="*/ 240 h 355"/>
                  <a:gd name="T8" fmla="*/ 13 w 141"/>
                  <a:gd name="T9" fmla="*/ 238 h 355"/>
                  <a:gd name="T10" fmla="*/ 14 w 141"/>
                  <a:gd name="T11" fmla="*/ 237 h 355"/>
                  <a:gd name="T12" fmla="*/ 14 w 141"/>
                  <a:gd name="T13" fmla="*/ 237 h 355"/>
                  <a:gd name="T14" fmla="*/ 104 w 141"/>
                  <a:gd name="T15" fmla="*/ 0 h 355"/>
                  <a:gd name="T16" fmla="*/ 108 w 141"/>
                  <a:gd name="T17" fmla="*/ 0 h 355"/>
                  <a:gd name="T18" fmla="*/ 108 w 141"/>
                  <a:gd name="T19" fmla="*/ 0 h 355"/>
                  <a:gd name="T20" fmla="*/ 17 w 141"/>
                  <a:gd name="T21" fmla="*/ 241 h 355"/>
                  <a:gd name="T22" fmla="*/ 17 w 141"/>
                  <a:gd name="T23" fmla="*/ 241 h 355"/>
                  <a:gd name="T24" fmla="*/ 3 w 141"/>
                  <a:gd name="T25" fmla="*/ 35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355">
                    <a:moveTo>
                      <a:pt x="3" y="354"/>
                    </a:moveTo>
                    <a:lnTo>
                      <a:pt x="0" y="352"/>
                    </a:lnTo>
                    <a:lnTo>
                      <a:pt x="0" y="352"/>
                    </a:lnTo>
                    <a:cubicBezTo>
                      <a:pt x="0" y="352"/>
                      <a:pt x="24" y="310"/>
                      <a:pt x="13" y="240"/>
                    </a:cubicBezTo>
                    <a:lnTo>
                      <a:pt x="13" y="238"/>
                    </a:lnTo>
                    <a:lnTo>
                      <a:pt x="14" y="237"/>
                    </a:lnTo>
                    <a:lnTo>
                      <a:pt x="14" y="237"/>
                    </a:lnTo>
                    <a:cubicBezTo>
                      <a:pt x="15" y="237"/>
                      <a:pt x="137" y="188"/>
                      <a:pt x="104" y="0"/>
                    </a:cubicBezTo>
                    <a:lnTo>
                      <a:pt x="108" y="0"/>
                    </a:lnTo>
                    <a:lnTo>
                      <a:pt x="108" y="0"/>
                    </a:lnTo>
                    <a:cubicBezTo>
                      <a:pt x="140" y="179"/>
                      <a:pt x="31" y="234"/>
                      <a:pt x="17" y="241"/>
                    </a:cubicBezTo>
                    <a:lnTo>
                      <a:pt x="17" y="241"/>
                    </a:lnTo>
                    <a:cubicBezTo>
                      <a:pt x="27" y="311"/>
                      <a:pt x="3" y="354"/>
                      <a:pt x="3" y="35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77">
                <a:extLst>
                  <a:ext uri="{FF2B5EF4-FFF2-40B4-BE49-F238E27FC236}">
                    <a16:creationId xmlns:a16="http://schemas.microsoft.com/office/drawing/2014/main" id="{7EA52369-5565-BC4F-A778-505152504E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819" y="4023590"/>
                <a:ext cx="1296358" cy="988747"/>
              </a:xfrm>
              <a:custGeom>
                <a:avLst/>
                <a:gdLst>
                  <a:gd name="T0" fmla="*/ 5 w 1041"/>
                  <a:gd name="T1" fmla="*/ 792 h 793"/>
                  <a:gd name="T2" fmla="*/ 5 w 1041"/>
                  <a:gd name="T3" fmla="*/ 792 h 793"/>
                  <a:gd name="T4" fmla="*/ 2 w 1041"/>
                  <a:gd name="T5" fmla="*/ 791 h 793"/>
                  <a:gd name="T6" fmla="*/ 2 w 1041"/>
                  <a:gd name="T7" fmla="*/ 791 h 793"/>
                  <a:gd name="T8" fmla="*/ 2 w 1041"/>
                  <a:gd name="T9" fmla="*/ 786 h 793"/>
                  <a:gd name="T10" fmla="*/ 485 w 1041"/>
                  <a:gd name="T11" fmla="*/ 165 h 793"/>
                  <a:gd name="T12" fmla="*/ 485 w 1041"/>
                  <a:gd name="T13" fmla="*/ 165 h 793"/>
                  <a:gd name="T14" fmla="*/ 487 w 1041"/>
                  <a:gd name="T15" fmla="*/ 164 h 793"/>
                  <a:gd name="T16" fmla="*/ 1034 w 1041"/>
                  <a:gd name="T17" fmla="*/ 1 h 793"/>
                  <a:gd name="T18" fmla="*/ 1034 w 1041"/>
                  <a:gd name="T19" fmla="*/ 1 h 793"/>
                  <a:gd name="T20" fmla="*/ 1039 w 1041"/>
                  <a:gd name="T21" fmla="*/ 4 h 793"/>
                  <a:gd name="T22" fmla="*/ 1039 w 1041"/>
                  <a:gd name="T23" fmla="*/ 4 h 793"/>
                  <a:gd name="T24" fmla="*/ 1037 w 1041"/>
                  <a:gd name="T25" fmla="*/ 8 h 793"/>
                  <a:gd name="T26" fmla="*/ 490 w 1041"/>
                  <a:gd name="T27" fmla="*/ 170 h 793"/>
                  <a:gd name="T28" fmla="*/ 8 w 1041"/>
                  <a:gd name="T29" fmla="*/ 791 h 793"/>
                  <a:gd name="T30" fmla="*/ 8 w 1041"/>
                  <a:gd name="T31" fmla="*/ 791 h 793"/>
                  <a:gd name="T32" fmla="*/ 5 w 1041"/>
                  <a:gd name="T33" fmla="*/ 792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1" h="793">
                    <a:moveTo>
                      <a:pt x="5" y="792"/>
                    </a:moveTo>
                    <a:lnTo>
                      <a:pt x="5" y="792"/>
                    </a:lnTo>
                    <a:cubicBezTo>
                      <a:pt x="4" y="792"/>
                      <a:pt x="3" y="792"/>
                      <a:pt x="2" y="791"/>
                    </a:cubicBezTo>
                    <a:lnTo>
                      <a:pt x="2" y="791"/>
                    </a:lnTo>
                    <a:cubicBezTo>
                      <a:pt x="0" y="790"/>
                      <a:pt x="0" y="787"/>
                      <a:pt x="2" y="786"/>
                    </a:cubicBezTo>
                    <a:lnTo>
                      <a:pt x="485" y="165"/>
                    </a:lnTo>
                    <a:lnTo>
                      <a:pt x="485" y="165"/>
                    </a:lnTo>
                    <a:cubicBezTo>
                      <a:pt x="485" y="164"/>
                      <a:pt x="487" y="164"/>
                      <a:pt x="487" y="164"/>
                    </a:cubicBezTo>
                    <a:lnTo>
                      <a:pt x="1034" y="1"/>
                    </a:lnTo>
                    <a:lnTo>
                      <a:pt x="1034" y="1"/>
                    </a:lnTo>
                    <a:cubicBezTo>
                      <a:pt x="1037" y="0"/>
                      <a:pt x="1039" y="2"/>
                      <a:pt x="1039" y="4"/>
                    </a:cubicBezTo>
                    <a:lnTo>
                      <a:pt x="1039" y="4"/>
                    </a:lnTo>
                    <a:cubicBezTo>
                      <a:pt x="1040" y="5"/>
                      <a:pt x="1039" y="8"/>
                      <a:pt x="1037" y="8"/>
                    </a:cubicBezTo>
                    <a:lnTo>
                      <a:pt x="490" y="170"/>
                    </a:lnTo>
                    <a:lnTo>
                      <a:pt x="8" y="791"/>
                    </a:lnTo>
                    <a:lnTo>
                      <a:pt x="8" y="791"/>
                    </a:lnTo>
                    <a:cubicBezTo>
                      <a:pt x="7" y="792"/>
                      <a:pt x="6" y="792"/>
                      <a:pt x="5" y="79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268B5BE-11A7-BF4E-B2DC-094FFE643404}"/>
                </a:ext>
              </a:extLst>
            </p:cNvPr>
            <p:cNvGrpSpPr/>
            <p:nvPr/>
          </p:nvGrpSpPr>
          <p:grpSpPr>
            <a:xfrm>
              <a:off x="7420859" y="1601159"/>
              <a:ext cx="4625144" cy="7261806"/>
              <a:chOff x="7420859" y="1601159"/>
              <a:chExt cx="4625144" cy="7261806"/>
            </a:xfrm>
          </p:grpSpPr>
          <p:sp>
            <p:nvSpPr>
              <p:cNvPr id="75" name="Freeform 78">
                <a:extLst>
                  <a:ext uri="{FF2B5EF4-FFF2-40B4-BE49-F238E27FC236}">
                    <a16:creationId xmlns:a16="http://schemas.microsoft.com/office/drawing/2014/main" id="{8DBF3DC6-A4A0-E445-B444-59375477C1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7199" y="4644306"/>
                <a:ext cx="4498804" cy="4218659"/>
              </a:xfrm>
              <a:custGeom>
                <a:avLst/>
                <a:gdLst>
                  <a:gd name="T0" fmla="*/ 0 w 3611"/>
                  <a:gd name="T1" fmla="*/ 2238 h 3385"/>
                  <a:gd name="T2" fmla="*/ 433 w 3611"/>
                  <a:gd name="T3" fmla="*/ 2903 h 3385"/>
                  <a:gd name="T4" fmla="*/ 458 w 3611"/>
                  <a:gd name="T5" fmla="*/ 2941 h 3385"/>
                  <a:gd name="T6" fmla="*/ 746 w 3611"/>
                  <a:gd name="T7" fmla="*/ 3384 h 3385"/>
                  <a:gd name="T8" fmla="*/ 746 w 3611"/>
                  <a:gd name="T9" fmla="*/ 3384 h 3385"/>
                  <a:gd name="T10" fmla="*/ 2349 w 3611"/>
                  <a:gd name="T11" fmla="*/ 2303 h 3385"/>
                  <a:gd name="T12" fmla="*/ 2349 w 3611"/>
                  <a:gd name="T13" fmla="*/ 2303 h 3385"/>
                  <a:gd name="T14" fmla="*/ 2384 w 3611"/>
                  <a:gd name="T15" fmla="*/ 2272 h 3385"/>
                  <a:gd name="T16" fmla="*/ 2384 w 3611"/>
                  <a:gd name="T17" fmla="*/ 2272 h 3385"/>
                  <a:gd name="T18" fmla="*/ 3171 w 3611"/>
                  <a:gd name="T19" fmla="*/ 1357 h 3385"/>
                  <a:gd name="T20" fmla="*/ 3171 w 3611"/>
                  <a:gd name="T21" fmla="*/ 1357 h 3385"/>
                  <a:gd name="T22" fmla="*/ 3196 w 3611"/>
                  <a:gd name="T23" fmla="*/ 1319 h 3385"/>
                  <a:gd name="T24" fmla="*/ 3196 w 3611"/>
                  <a:gd name="T25" fmla="*/ 1319 h 3385"/>
                  <a:gd name="T26" fmla="*/ 3510 w 3611"/>
                  <a:gd name="T27" fmla="*/ 703 h 3385"/>
                  <a:gd name="T28" fmla="*/ 3510 w 3611"/>
                  <a:gd name="T29" fmla="*/ 703 h 3385"/>
                  <a:gd name="T30" fmla="*/ 3586 w 3611"/>
                  <a:gd name="T31" fmla="*/ 259 h 3385"/>
                  <a:gd name="T32" fmla="*/ 3586 w 3611"/>
                  <a:gd name="T33" fmla="*/ 259 h 3385"/>
                  <a:gd name="T34" fmla="*/ 3571 w 3611"/>
                  <a:gd name="T35" fmla="*/ 215 h 3385"/>
                  <a:gd name="T36" fmla="*/ 3571 w 3611"/>
                  <a:gd name="T37" fmla="*/ 215 h 3385"/>
                  <a:gd name="T38" fmla="*/ 2616 w 3611"/>
                  <a:gd name="T39" fmla="*/ 298 h 3385"/>
                  <a:gd name="T40" fmla="*/ 2616 w 3611"/>
                  <a:gd name="T41" fmla="*/ 298 h 3385"/>
                  <a:gd name="T42" fmla="*/ 2575 w 3611"/>
                  <a:gd name="T43" fmla="*/ 317 h 3385"/>
                  <a:gd name="T44" fmla="*/ 2575 w 3611"/>
                  <a:gd name="T45" fmla="*/ 317 h 3385"/>
                  <a:gd name="T46" fmla="*/ 1758 w 3611"/>
                  <a:gd name="T47" fmla="*/ 779 h 3385"/>
                  <a:gd name="T48" fmla="*/ 1758 w 3611"/>
                  <a:gd name="T49" fmla="*/ 779 h 3385"/>
                  <a:gd name="T50" fmla="*/ 1720 w 3611"/>
                  <a:gd name="T51" fmla="*/ 804 h 3385"/>
                  <a:gd name="T52" fmla="*/ 1720 w 3611"/>
                  <a:gd name="T53" fmla="*/ 804 h 3385"/>
                  <a:gd name="T54" fmla="*/ 1073 w 3611"/>
                  <a:gd name="T55" fmla="*/ 1255 h 3385"/>
                  <a:gd name="T56" fmla="*/ 1035 w 3611"/>
                  <a:gd name="T57" fmla="*/ 1284 h 3385"/>
                  <a:gd name="T58" fmla="*/ 1035 w 3611"/>
                  <a:gd name="T59" fmla="*/ 1284 h 3385"/>
                  <a:gd name="T60" fmla="*/ 0 w 3611"/>
                  <a:gd name="T61" fmla="*/ 2238 h 3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611" h="3385">
                    <a:moveTo>
                      <a:pt x="0" y="2238"/>
                    </a:moveTo>
                    <a:lnTo>
                      <a:pt x="433" y="2903"/>
                    </a:lnTo>
                    <a:lnTo>
                      <a:pt x="458" y="2941"/>
                    </a:lnTo>
                    <a:lnTo>
                      <a:pt x="746" y="3384"/>
                    </a:lnTo>
                    <a:lnTo>
                      <a:pt x="746" y="3384"/>
                    </a:lnTo>
                    <a:cubicBezTo>
                      <a:pt x="746" y="3384"/>
                      <a:pt x="1569" y="3009"/>
                      <a:pt x="2349" y="2303"/>
                    </a:cubicBezTo>
                    <a:lnTo>
                      <a:pt x="2349" y="2303"/>
                    </a:lnTo>
                    <a:cubicBezTo>
                      <a:pt x="2361" y="2293"/>
                      <a:pt x="2372" y="2282"/>
                      <a:pt x="2384" y="2272"/>
                    </a:cubicBezTo>
                    <a:lnTo>
                      <a:pt x="2384" y="2272"/>
                    </a:lnTo>
                    <a:cubicBezTo>
                      <a:pt x="2669" y="2010"/>
                      <a:pt x="2945" y="1705"/>
                      <a:pt x="3171" y="1357"/>
                    </a:cubicBezTo>
                    <a:lnTo>
                      <a:pt x="3171" y="1357"/>
                    </a:lnTo>
                    <a:cubicBezTo>
                      <a:pt x="3180" y="1345"/>
                      <a:pt x="3188" y="1332"/>
                      <a:pt x="3196" y="1319"/>
                    </a:cubicBezTo>
                    <a:lnTo>
                      <a:pt x="3196" y="1319"/>
                    </a:lnTo>
                    <a:cubicBezTo>
                      <a:pt x="3319" y="1126"/>
                      <a:pt x="3426" y="921"/>
                      <a:pt x="3510" y="703"/>
                    </a:cubicBezTo>
                    <a:lnTo>
                      <a:pt x="3510" y="703"/>
                    </a:lnTo>
                    <a:cubicBezTo>
                      <a:pt x="3588" y="503"/>
                      <a:pt x="3610" y="358"/>
                      <a:pt x="3586" y="259"/>
                    </a:cubicBezTo>
                    <a:lnTo>
                      <a:pt x="3586" y="259"/>
                    </a:lnTo>
                    <a:cubicBezTo>
                      <a:pt x="3582" y="243"/>
                      <a:pt x="3577" y="229"/>
                      <a:pt x="3571" y="215"/>
                    </a:cubicBezTo>
                    <a:lnTo>
                      <a:pt x="3571" y="215"/>
                    </a:lnTo>
                    <a:cubicBezTo>
                      <a:pt x="3475" y="0"/>
                      <a:pt x="3096" y="74"/>
                      <a:pt x="2616" y="298"/>
                    </a:cubicBezTo>
                    <a:lnTo>
                      <a:pt x="2616" y="298"/>
                    </a:lnTo>
                    <a:cubicBezTo>
                      <a:pt x="2602" y="304"/>
                      <a:pt x="2588" y="310"/>
                      <a:pt x="2575" y="317"/>
                    </a:cubicBezTo>
                    <a:lnTo>
                      <a:pt x="2575" y="317"/>
                    </a:lnTo>
                    <a:cubicBezTo>
                      <a:pt x="2321" y="438"/>
                      <a:pt x="2040" y="599"/>
                      <a:pt x="1758" y="779"/>
                    </a:cubicBezTo>
                    <a:lnTo>
                      <a:pt x="1758" y="779"/>
                    </a:lnTo>
                    <a:cubicBezTo>
                      <a:pt x="1746" y="787"/>
                      <a:pt x="1733" y="796"/>
                      <a:pt x="1720" y="804"/>
                    </a:cubicBezTo>
                    <a:lnTo>
                      <a:pt x="1720" y="804"/>
                    </a:lnTo>
                    <a:cubicBezTo>
                      <a:pt x="1500" y="947"/>
                      <a:pt x="1280" y="1100"/>
                      <a:pt x="1073" y="1255"/>
                    </a:cubicBezTo>
                    <a:lnTo>
                      <a:pt x="1035" y="1284"/>
                    </a:lnTo>
                    <a:lnTo>
                      <a:pt x="1035" y="1284"/>
                    </a:lnTo>
                    <a:cubicBezTo>
                      <a:pt x="570" y="1636"/>
                      <a:pt x="176" y="1992"/>
                      <a:pt x="0" y="223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79">
                <a:extLst>
                  <a:ext uri="{FF2B5EF4-FFF2-40B4-BE49-F238E27FC236}">
                    <a16:creationId xmlns:a16="http://schemas.microsoft.com/office/drawing/2014/main" id="{DA13CE37-1B71-6241-89F7-841066E66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85518" y="4913465"/>
                <a:ext cx="3927526" cy="3394703"/>
              </a:xfrm>
              <a:custGeom>
                <a:avLst/>
                <a:gdLst>
                  <a:gd name="T0" fmla="*/ 0 w 3154"/>
                  <a:gd name="T1" fmla="*/ 2688 h 2727"/>
                  <a:gd name="T2" fmla="*/ 25 w 3154"/>
                  <a:gd name="T3" fmla="*/ 2726 h 2727"/>
                  <a:gd name="T4" fmla="*/ 25 w 3154"/>
                  <a:gd name="T5" fmla="*/ 2726 h 2727"/>
                  <a:gd name="T6" fmla="*/ 997 w 3154"/>
                  <a:gd name="T7" fmla="*/ 1809 h 2727"/>
                  <a:gd name="T8" fmla="*/ 1916 w 3154"/>
                  <a:gd name="T9" fmla="*/ 2088 h 2727"/>
                  <a:gd name="T10" fmla="*/ 1916 w 3154"/>
                  <a:gd name="T11" fmla="*/ 2088 h 2727"/>
                  <a:gd name="T12" fmla="*/ 1951 w 3154"/>
                  <a:gd name="T13" fmla="*/ 2057 h 2727"/>
                  <a:gd name="T14" fmla="*/ 1951 w 3154"/>
                  <a:gd name="T15" fmla="*/ 2057 h 2727"/>
                  <a:gd name="T16" fmla="*/ 1941 w 3154"/>
                  <a:gd name="T17" fmla="*/ 2050 h 2727"/>
                  <a:gd name="T18" fmla="*/ 1035 w 3154"/>
                  <a:gd name="T19" fmla="*/ 1775 h 2727"/>
                  <a:gd name="T20" fmla="*/ 1035 w 3154"/>
                  <a:gd name="T21" fmla="*/ 1775 h 2727"/>
                  <a:gd name="T22" fmla="*/ 1917 w 3154"/>
                  <a:gd name="T23" fmla="*/ 1017 h 2727"/>
                  <a:gd name="T24" fmla="*/ 2738 w 3154"/>
                  <a:gd name="T25" fmla="*/ 1142 h 2727"/>
                  <a:gd name="T26" fmla="*/ 2738 w 3154"/>
                  <a:gd name="T27" fmla="*/ 1142 h 2727"/>
                  <a:gd name="T28" fmla="*/ 2763 w 3154"/>
                  <a:gd name="T29" fmla="*/ 1104 h 2727"/>
                  <a:gd name="T30" fmla="*/ 2763 w 3154"/>
                  <a:gd name="T31" fmla="*/ 1104 h 2727"/>
                  <a:gd name="T32" fmla="*/ 2755 w 3154"/>
                  <a:gd name="T33" fmla="*/ 1100 h 2727"/>
                  <a:gd name="T34" fmla="*/ 1963 w 3154"/>
                  <a:gd name="T35" fmla="*/ 980 h 2727"/>
                  <a:gd name="T36" fmla="*/ 1963 w 3154"/>
                  <a:gd name="T37" fmla="*/ 980 h 2727"/>
                  <a:gd name="T38" fmla="*/ 3153 w 3154"/>
                  <a:gd name="T39" fmla="*/ 44 h 2727"/>
                  <a:gd name="T40" fmla="*/ 3153 w 3154"/>
                  <a:gd name="T41" fmla="*/ 44 h 2727"/>
                  <a:gd name="T42" fmla="*/ 3138 w 3154"/>
                  <a:gd name="T43" fmla="*/ 0 h 2727"/>
                  <a:gd name="T44" fmla="*/ 3138 w 3154"/>
                  <a:gd name="T45" fmla="*/ 0 h 2727"/>
                  <a:gd name="T46" fmla="*/ 2214 w 3154"/>
                  <a:gd name="T47" fmla="*/ 717 h 2727"/>
                  <a:gd name="T48" fmla="*/ 2185 w 3154"/>
                  <a:gd name="T49" fmla="*/ 91 h 2727"/>
                  <a:gd name="T50" fmla="*/ 2185 w 3154"/>
                  <a:gd name="T51" fmla="*/ 91 h 2727"/>
                  <a:gd name="T52" fmla="*/ 2183 w 3154"/>
                  <a:gd name="T53" fmla="*/ 83 h 2727"/>
                  <a:gd name="T54" fmla="*/ 2183 w 3154"/>
                  <a:gd name="T55" fmla="*/ 83 h 2727"/>
                  <a:gd name="T56" fmla="*/ 2142 w 3154"/>
                  <a:gd name="T57" fmla="*/ 102 h 2727"/>
                  <a:gd name="T58" fmla="*/ 2172 w 3154"/>
                  <a:gd name="T59" fmla="*/ 752 h 2727"/>
                  <a:gd name="T60" fmla="*/ 2172 w 3154"/>
                  <a:gd name="T61" fmla="*/ 752 h 2727"/>
                  <a:gd name="T62" fmla="*/ 1899 w 3154"/>
                  <a:gd name="T63" fmla="*/ 975 h 2727"/>
                  <a:gd name="T64" fmla="*/ 1899 w 3154"/>
                  <a:gd name="T65" fmla="*/ 975 h 2727"/>
                  <a:gd name="T66" fmla="*/ 1894 w 3154"/>
                  <a:gd name="T67" fmla="*/ 979 h 2727"/>
                  <a:gd name="T68" fmla="*/ 1894 w 3154"/>
                  <a:gd name="T69" fmla="*/ 979 h 2727"/>
                  <a:gd name="T70" fmla="*/ 1440 w 3154"/>
                  <a:gd name="T71" fmla="*/ 1362 h 2727"/>
                  <a:gd name="T72" fmla="*/ 1329 w 3154"/>
                  <a:gd name="T73" fmla="*/ 572 h 2727"/>
                  <a:gd name="T74" fmla="*/ 1329 w 3154"/>
                  <a:gd name="T75" fmla="*/ 572 h 2727"/>
                  <a:gd name="T76" fmla="*/ 1325 w 3154"/>
                  <a:gd name="T77" fmla="*/ 564 h 2727"/>
                  <a:gd name="T78" fmla="*/ 1325 w 3154"/>
                  <a:gd name="T79" fmla="*/ 564 h 2727"/>
                  <a:gd name="T80" fmla="*/ 1287 w 3154"/>
                  <a:gd name="T81" fmla="*/ 589 h 2727"/>
                  <a:gd name="T82" fmla="*/ 1400 w 3154"/>
                  <a:gd name="T83" fmla="*/ 1396 h 2727"/>
                  <a:gd name="T84" fmla="*/ 1400 w 3154"/>
                  <a:gd name="T85" fmla="*/ 1396 h 2727"/>
                  <a:gd name="T86" fmla="*/ 976 w 3154"/>
                  <a:gd name="T87" fmla="*/ 1768 h 2727"/>
                  <a:gd name="T88" fmla="*/ 976 w 3154"/>
                  <a:gd name="T89" fmla="*/ 1768 h 2727"/>
                  <a:gd name="T90" fmla="*/ 974 w 3154"/>
                  <a:gd name="T91" fmla="*/ 1770 h 2727"/>
                  <a:gd name="T92" fmla="*/ 974 w 3154"/>
                  <a:gd name="T93" fmla="*/ 1770 h 2727"/>
                  <a:gd name="T94" fmla="*/ 724 w 3154"/>
                  <a:gd name="T95" fmla="*/ 1997 h 2727"/>
                  <a:gd name="T96" fmla="*/ 645 w 3154"/>
                  <a:gd name="T97" fmla="*/ 1051 h 2727"/>
                  <a:gd name="T98" fmla="*/ 645 w 3154"/>
                  <a:gd name="T99" fmla="*/ 1051 h 2727"/>
                  <a:gd name="T100" fmla="*/ 640 w 3154"/>
                  <a:gd name="T101" fmla="*/ 1040 h 2727"/>
                  <a:gd name="T102" fmla="*/ 602 w 3154"/>
                  <a:gd name="T103" fmla="*/ 1069 h 2727"/>
                  <a:gd name="T104" fmla="*/ 683 w 3154"/>
                  <a:gd name="T105" fmla="*/ 2035 h 2727"/>
                  <a:gd name="T106" fmla="*/ 683 w 3154"/>
                  <a:gd name="T107" fmla="*/ 2035 h 2727"/>
                  <a:gd name="T108" fmla="*/ 0 w 3154"/>
                  <a:gd name="T109" fmla="*/ 2688 h 27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154" h="2727">
                    <a:moveTo>
                      <a:pt x="0" y="2688"/>
                    </a:moveTo>
                    <a:lnTo>
                      <a:pt x="25" y="2726"/>
                    </a:lnTo>
                    <a:lnTo>
                      <a:pt x="25" y="2726"/>
                    </a:lnTo>
                    <a:cubicBezTo>
                      <a:pt x="349" y="2403"/>
                      <a:pt x="678" y="2095"/>
                      <a:pt x="997" y="1809"/>
                    </a:cubicBezTo>
                    <a:lnTo>
                      <a:pt x="1916" y="2088"/>
                    </a:lnTo>
                    <a:lnTo>
                      <a:pt x="1916" y="2088"/>
                    </a:lnTo>
                    <a:cubicBezTo>
                      <a:pt x="1928" y="2078"/>
                      <a:pt x="1939" y="2067"/>
                      <a:pt x="1951" y="2057"/>
                    </a:cubicBezTo>
                    <a:lnTo>
                      <a:pt x="1951" y="2057"/>
                    </a:lnTo>
                    <a:cubicBezTo>
                      <a:pt x="1949" y="2053"/>
                      <a:pt x="1946" y="2051"/>
                      <a:pt x="1941" y="2050"/>
                    </a:cubicBezTo>
                    <a:lnTo>
                      <a:pt x="1035" y="1775"/>
                    </a:lnTo>
                    <a:lnTo>
                      <a:pt x="1035" y="1775"/>
                    </a:lnTo>
                    <a:cubicBezTo>
                      <a:pt x="1344" y="1500"/>
                      <a:pt x="1643" y="1244"/>
                      <a:pt x="1917" y="1017"/>
                    </a:cubicBezTo>
                    <a:lnTo>
                      <a:pt x="2738" y="1142"/>
                    </a:lnTo>
                    <a:lnTo>
                      <a:pt x="2738" y="1142"/>
                    </a:lnTo>
                    <a:cubicBezTo>
                      <a:pt x="2747" y="1130"/>
                      <a:pt x="2755" y="1117"/>
                      <a:pt x="2763" y="1104"/>
                    </a:cubicBezTo>
                    <a:lnTo>
                      <a:pt x="2763" y="1104"/>
                    </a:lnTo>
                    <a:cubicBezTo>
                      <a:pt x="2761" y="1102"/>
                      <a:pt x="2758" y="1101"/>
                      <a:pt x="2755" y="1100"/>
                    </a:cubicBezTo>
                    <a:lnTo>
                      <a:pt x="1963" y="980"/>
                    </a:lnTo>
                    <a:lnTo>
                      <a:pt x="1963" y="980"/>
                    </a:lnTo>
                    <a:cubicBezTo>
                      <a:pt x="2489" y="545"/>
                      <a:pt x="2921" y="216"/>
                      <a:pt x="3153" y="44"/>
                    </a:cubicBezTo>
                    <a:lnTo>
                      <a:pt x="3153" y="44"/>
                    </a:lnTo>
                    <a:cubicBezTo>
                      <a:pt x="3149" y="28"/>
                      <a:pt x="3144" y="14"/>
                      <a:pt x="3138" y="0"/>
                    </a:cubicBezTo>
                    <a:lnTo>
                      <a:pt x="3138" y="0"/>
                    </a:lnTo>
                    <a:cubicBezTo>
                      <a:pt x="2950" y="140"/>
                      <a:pt x="2621" y="389"/>
                      <a:pt x="2214" y="717"/>
                    </a:cubicBezTo>
                    <a:lnTo>
                      <a:pt x="2185" y="91"/>
                    </a:lnTo>
                    <a:lnTo>
                      <a:pt x="2185" y="91"/>
                    </a:lnTo>
                    <a:cubicBezTo>
                      <a:pt x="2185" y="88"/>
                      <a:pt x="2184" y="85"/>
                      <a:pt x="2183" y="83"/>
                    </a:cubicBezTo>
                    <a:lnTo>
                      <a:pt x="2183" y="83"/>
                    </a:lnTo>
                    <a:cubicBezTo>
                      <a:pt x="2169" y="89"/>
                      <a:pt x="2155" y="95"/>
                      <a:pt x="2142" y="102"/>
                    </a:cubicBezTo>
                    <a:lnTo>
                      <a:pt x="2172" y="752"/>
                    </a:lnTo>
                    <a:lnTo>
                      <a:pt x="2172" y="752"/>
                    </a:lnTo>
                    <a:cubicBezTo>
                      <a:pt x="2084" y="823"/>
                      <a:pt x="1993" y="897"/>
                      <a:pt x="1899" y="975"/>
                    </a:cubicBezTo>
                    <a:lnTo>
                      <a:pt x="1899" y="975"/>
                    </a:lnTo>
                    <a:cubicBezTo>
                      <a:pt x="1897" y="976"/>
                      <a:pt x="1895" y="978"/>
                      <a:pt x="1894" y="979"/>
                    </a:cubicBezTo>
                    <a:lnTo>
                      <a:pt x="1894" y="979"/>
                    </a:lnTo>
                    <a:cubicBezTo>
                      <a:pt x="1749" y="1099"/>
                      <a:pt x="1597" y="1227"/>
                      <a:pt x="1440" y="1362"/>
                    </a:cubicBezTo>
                    <a:lnTo>
                      <a:pt x="1329" y="572"/>
                    </a:lnTo>
                    <a:lnTo>
                      <a:pt x="1329" y="572"/>
                    </a:lnTo>
                    <a:cubicBezTo>
                      <a:pt x="1329" y="570"/>
                      <a:pt x="1327" y="566"/>
                      <a:pt x="1325" y="564"/>
                    </a:cubicBezTo>
                    <a:lnTo>
                      <a:pt x="1325" y="564"/>
                    </a:lnTo>
                    <a:cubicBezTo>
                      <a:pt x="1313" y="572"/>
                      <a:pt x="1300" y="581"/>
                      <a:pt x="1287" y="589"/>
                    </a:cubicBezTo>
                    <a:lnTo>
                      <a:pt x="1400" y="1396"/>
                    </a:lnTo>
                    <a:lnTo>
                      <a:pt x="1400" y="1396"/>
                    </a:lnTo>
                    <a:cubicBezTo>
                      <a:pt x="1262" y="1515"/>
                      <a:pt x="1120" y="1639"/>
                      <a:pt x="976" y="1768"/>
                    </a:cubicBezTo>
                    <a:lnTo>
                      <a:pt x="976" y="1768"/>
                    </a:lnTo>
                    <a:cubicBezTo>
                      <a:pt x="976" y="1769"/>
                      <a:pt x="974" y="1770"/>
                      <a:pt x="974" y="1770"/>
                    </a:cubicBezTo>
                    <a:lnTo>
                      <a:pt x="974" y="1770"/>
                    </a:lnTo>
                    <a:cubicBezTo>
                      <a:pt x="891" y="1845"/>
                      <a:pt x="808" y="1920"/>
                      <a:pt x="724" y="1997"/>
                    </a:cubicBezTo>
                    <a:lnTo>
                      <a:pt x="645" y="1051"/>
                    </a:lnTo>
                    <a:lnTo>
                      <a:pt x="645" y="1051"/>
                    </a:lnTo>
                    <a:cubicBezTo>
                      <a:pt x="644" y="1047"/>
                      <a:pt x="643" y="1043"/>
                      <a:pt x="640" y="1040"/>
                    </a:cubicBezTo>
                    <a:lnTo>
                      <a:pt x="602" y="1069"/>
                    </a:lnTo>
                    <a:lnTo>
                      <a:pt x="683" y="2035"/>
                    </a:lnTo>
                    <a:lnTo>
                      <a:pt x="683" y="2035"/>
                    </a:lnTo>
                    <a:cubicBezTo>
                      <a:pt x="457" y="2243"/>
                      <a:pt x="227" y="2462"/>
                      <a:pt x="0" y="2688"/>
                    </a:cubicBezTo>
                  </a:path>
                </a:pathLst>
              </a:custGeom>
              <a:solidFill>
                <a:schemeClr val="tx2">
                  <a:alpha val="7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80">
                <a:extLst>
                  <a:ext uri="{FF2B5EF4-FFF2-40B4-BE49-F238E27FC236}">
                    <a16:creationId xmlns:a16="http://schemas.microsoft.com/office/drawing/2014/main" id="{3E2E4BDA-D4E6-6F44-814F-5BA0C1006B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0859" y="1601159"/>
                <a:ext cx="4103308" cy="6448836"/>
              </a:xfrm>
              <a:custGeom>
                <a:avLst/>
                <a:gdLst>
                  <a:gd name="T0" fmla="*/ 1502 w 3295"/>
                  <a:gd name="T1" fmla="*/ 4761 h 5177"/>
                  <a:gd name="T2" fmla="*/ 1502 w 3295"/>
                  <a:gd name="T3" fmla="*/ 4761 h 5177"/>
                  <a:gd name="T4" fmla="*/ 1015 w 3295"/>
                  <a:gd name="T5" fmla="*/ 5134 h 5177"/>
                  <a:gd name="T6" fmla="*/ 1015 w 3295"/>
                  <a:gd name="T7" fmla="*/ 5134 h 5177"/>
                  <a:gd name="T8" fmla="*/ 990 w 3295"/>
                  <a:gd name="T9" fmla="*/ 5176 h 5177"/>
                  <a:gd name="T10" fmla="*/ 889 w 3295"/>
                  <a:gd name="T11" fmla="*/ 5136 h 5177"/>
                  <a:gd name="T12" fmla="*/ 889 w 3295"/>
                  <a:gd name="T13" fmla="*/ 5136 h 5177"/>
                  <a:gd name="T14" fmla="*/ 708 w 3295"/>
                  <a:gd name="T15" fmla="*/ 4692 h 5177"/>
                  <a:gd name="T16" fmla="*/ 708 w 3295"/>
                  <a:gd name="T17" fmla="*/ 4692 h 5177"/>
                  <a:gd name="T18" fmla="*/ 563 w 3295"/>
                  <a:gd name="T19" fmla="*/ 3018 h 5177"/>
                  <a:gd name="T20" fmla="*/ 563 w 3295"/>
                  <a:gd name="T21" fmla="*/ 3018 h 5177"/>
                  <a:gd name="T22" fmla="*/ 915 w 3295"/>
                  <a:gd name="T23" fmla="*/ 2325 h 5177"/>
                  <a:gd name="T24" fmla="*/ 915 w 3295"/>
                  <a:gd name="T25" fmla="*/ 2325 h 5177"/>
                  <a:gd name="T26" fmla="*/ 1482 w 3295"/>
                  <a:gd name="T27" fmla="*/ 1441 h 5177"/>
                  <a:gd name="T28" fmla="*/ 1482 w 3295"/>
                  <a:gd name="T29" fmla="*/ 1441 h 5177"/>
                  <a:gd name="T30" fmla="*/ 1840 w 3295"/>
                  <a:gd name="T31" fmla="*/ 614 h 5177"/>
                  <a:gd name="T32" fmla="*/ 1840 w 3295"/>
                  <a:gd name="T33" fmla="*/ 614 h 5177"/>
                  <a:gd name="T34" fmla="*/ 3231 w 3295"/>
                  <a:gd name="T35" fmla="*/ 847 h 5177"/>
                  <a:gd name="T36" fmla="*/ 3231 w 3295"/>
                  <a:gd name="T37" fmla="*/ 847 h 5177"/>
                  <a:gd name="T38" fmla="*/ 2725 w 3295"/>
                  <a:gd name="T39" fmla="*/ 2129 h 5177"/>
                  <a:gd name="T40" fmla="*/ 2725 w 3295"/>
                  <a:gd name="T41" fmla="*/ 2129 h 5177"/>
                  <a:gd name="T42" fmla="*/ 2217 w 3295"/>
                  <a:gd name="T43" fmla="*/ 3162 h 5177"/>
                  <a:gd name="T44" fmla="*/ 2217 w 3295"/>
                  <a:gd name="T45" fmla="*/ 3162 h 5177"/>
                  <a:gd name="T46" fmla="*/ 1957 w 3295"/>
                  <a:gd name="T47" fmla="*/ 3942 h 5177"/>
                  <a:gd name="T48" fmla="*/ 1957 w 3295"/>
                  <a:gd name="T49" fmla="*/ 3942 h 5177"/>
                  <a:gd name="T50" fmla="*/ 1502 w 3295"/>
                  <a:gd name="T51" fmla="*/ 4761 h 5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3295" h="5177">
                    <a:moveTo>
                      <a:pt x="1502" y="4761"/>
                    </a:moveTo>
                    <a:lnTo>
                      <a:pt x="1502" y="4761"/>
                    </a:lnTo>
                    <a:cubicBezTo>
                      <a:pt x="1181" y="4949"/>
                      <a:pt x="1060" y="5073"/>
                      <a:pt x="1015" y="5134"/>
                    </a:cubicBezTo>
                    <a:lnTo>
                      <a:pt x="1015" y="5134"/>
                    </a:lnTo>
                    <a:cubicBezTo>
                      <a:pt x="994" y="5162"/>
                      <a:pt x="990" y="5176"/>
                      <a:pt x="990" y="5176"/>
                    </a:cubicBezTo>
                    <a:lnTo>
                      <a:pt x="889" y="5136"/>
                    </a:lnTo>
                    <a:lnTo>
                      <a:pt x="889" y="5136"/>
                    </a:lnTo>
                    <a:cubicBezTo>
                      <a:pt x="889" y="5136"/>
                      <a:pt x="755" y="4783"/>
                      <a:pt x="708" y="4692"/>
                    </a:cubicBezTo>
                    <a:lnTo>
                      <a:pt x="708" y="4692"/>
                    </a:lnTo>
                    <a:cubicBezTo>
                      <a:pt x="661" y="4600"/>
                      <a:pt x="0" y="2853"/>
                      <a:pt x="563" y="3018"/>
                    </a:cubicBezTo>
                    <a:lnTo>
                      <a:pt x="563" y="3018"/>
                    </a:lnTo>
                    <a:cubicBezTo>
                      <a:pt x="1127" y="3184"/>
                      <a:pt x="917" y="2913"/>
                      <a:pt x="915" y="2325"/>
                    </a:cubicBezTo>
                    <a:lnTo>
                      <a:pt x="915" y="2325"/>
                    </a:lnTo>
                    <a:cubicBezTo>
                      <a:pt x="913" y="1736"/>
                      <a:pt x="1031" y="1189"/>
                      <a:pt x="1482" y="1441"/>
                    </a:cubicBezTo>
                    <a:lnTo>
                      <a:pt x="1482" y="1441"/>
                    </a:lnTo>
                    <a:cubicBezTo>
                      <a:pt x="1934" y="1693"/>
                      <a:pt x="1816" y="1229"/>
                      <a:pt x="1840" y="614"/>
                    </a:cubicBezTo>
                    <a:lnTo>
                      <a:pt x="1840" y="614"/>
                    </a:lnTo>
                    <a:cubicBezTo>
                      <a:pt x="1864" y="0"/>
                      <a:pt x="3168" y="452"/>
                      <a:pt x="3231" y="847"/>
                    </a:cubicBezTo>
                    <a:lnTo>
                      <a:pt x="3231" y="847"/>
                    </a:lnTo>
                    <a:cubicBezTo>
                      <a:pt x="3294" y="1241"/>
                      <a:pt x="2209" y="1998"/>
                      <a:pt x="2725" y="2129"/>
                    </a:cubicBezTo>
                    <a:lnTo>
                      <a:pt x="2725" y="2129"/>
                    </a:lnTo>
                    <a:cubicBezTo>
                      <a:pt x="3239" y="2260"/>
                      <a:pt x="2774" y="2768"/>
                      <a:pt x="2217" y="3162"/>
                    </a:cubicBezTo>
                    <a:lnTo>
                      <a:pt x="2217" y="3162"/>
                    </a:lnTo>
                    <a:cubicBezTo>
                      <a:pt x="1662" y="3556"/>
                      <a:pt x="1681" y="3823"/>
                      <a:pt x="1957" y="3942"/>
                    </a:cubicBezTo>
                    <a:lnTo>
                      <a:pt x="1957" y="3942"/>
                    </a:lnTo>
                    <a:cubicBezTo>
                      <a:pt x="2232" y="4062"/>
                      <a:pt x="1975" y="4485"/>
                      <a:pt x="1502" y="476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81">
                <a:extLst>
                  <a:ext uri="{FF2B5EF4-FFF2-40B4-BE49-F238E27FC236}">
                    <a16:creationId xmlns:a16="http://schemas.microsoft.com/office/drawing/2014/main" id="{01883A1F-93A4-CF4F-B7A8-88FD5F8F8C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90877" y="3408370"/>
                <a:ext cx="1779747" cy="4647117"/>
              </a:xfrm>
              <a:custGeom>
                <a:avLst/>
                <a:gdLst>
                  <a:gd name="T0" fmla="*/ 50 w 1427"/>
                  <a:gd name="T1" fmla="*/ 3729 h 3730"/>
                  <a:gd name="T2" fmla="*/ 24 w 1427"/>
                  <a:gd name="T3" fmla="*/ 3720 h 3730"/>
                  <a:gd name="T4" fmla="*/ 24 w 1427"/>
                  <a:gd name="T5" fmla="*/ 3720 h 3730"/>
                  <a:gd name="T6" fmla="*/ 1377 w 1427"/>
                  <a:gd name="T7" fmla="*/ 14 h 3730"/>
                  <a:gd name="T8" fmla="*/ 1377 w 1427"/>
                  <a:gd name="T9" fmla="*/ 14 h 3730"/>
                  <a:gd name="T10" fmla="*/ 1413 w 1427"/>
                  <a:gd name="T11" fmla="*/ 10 h 3730"/>
                  <a:gd name="T12" fmla="*/ 1413 w 1427"/>
                  <a:gd name="T13" fmla="*/ 10 h 3730"/>
                  <a:gd name="T14" fmla="*/ 1418 w 1427"/>
                  <a:gd name="T15" fmla="*/ 46 h 3730"/>
                  <a:gd name="T16" fmla="*/ 1418 w 1427"/>
                  <a:gd name="T17" fmla="*/ 46 h 3730"/>
                  <a:gd name="T18" fmla="*/ 75 w 1427"/>
                  <a:gd name="T19" fmla="*/ 3687 h 3730"/>
                  <a:gd name="T20" fmla="*/ 75 w 1427"/>
                  <a:gd name="T21" fmla="*/ 3687 h 3730"/>
                  <a:gd name="T22" fmla="*/ 50 w 1427"/>
                  <a:gd name="T23" fmla="*/ 3729 h 3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27" h="3730">
                    <a:moveTo>
                      <a:pt x="50" y="3729"/>
                    </a:moveTo>
                    <a:lnTo>
                      <a:pt x="24" y="3720"/>
                    </a:lnTo>
                    <a:lnTo>
                      <a:pt x="24" y="3720"/>
                    </a:lnTo>
                    <a:cubicBezTo>
                      <a:pt x="0" y="1810"/>
                      <a:pt x="1363" y="32"/>
                      <a:pt x="1377" y="14"/>
                    </a:cubicBezTo>
                    <a:lnTo>
                      <a:pt x="1377" y="14"/>
                    </a:lnTo>
                    <a:cubicBezTo>
                      <a:pt x="1385" y="3"/>
                      <a:pt x="1401" y="0"/>
                      <a:pt x="1413" y="10"/>
                    </a:cubicBezTo>
                    <a:lnTo>
                      <a:pt x="1413" y="10"/>
                    </a:lnTo>
                    <a:cubicBezTo>
                      <a:pt x="1424" y="18"/>
                      <a:pt x="1426" y="34"/>
                      <a:pt x="1418" y="46"/>
                    </a:cubicBezTo>
                    <a:lnTo>
                      <a:pt x="1418" y="46"/>
                    </a:lnTo>
                    <a:cubicBezTo>
                      <a:pt x="1404" y="63"/>
                      <a:pt x="67" y="1808"/>
                      <a:pt x="75" y="3687"/>
                    </a:cubicBezTo>
                    <a:lnTo>
                      <a:pt x="75" y="3687"/>
                    </a:lnTo>
                    <a:cubicBezTo>
                      <a:pt x="54" y="3715"/>
                      <a:pt x="50" y="3729"/>
                      <a:pt x="50" y="3729"/>
                    </a:cubicBezTo>
                  </a:path>
                </a:pathLst>
              </a:custGeom>
              <a:solidFill>
                <a:schemeClr val="tx2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id="{A934F0DC-73B3-024B-8F70-906C739CE7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3673" y="11126100"/>
              <a:ext cx="1878621" cy="27464"/>
            </a:xfrm>
            <a:custGeom>
              <a:avLst/>
              <a:gdLst>
                <a:gd name="T0" fmla="*/ 1495 w 1507"/>
                <a:gd name="T1" fmla="*/ 23 h 24"/>
                <a:gd name="T2" fmla="*/ 12 w 1507"/>
                <a:gd name="T3" fmla="*/ 23 h 24"/>
                <a:gd name="T4" fmla="*/ 12 w 1507"/>
                <a:gd name="T5" fmla="*/ 23 h 24"/>
                <a:gd name="T6" fmla="*/ 0 w 1507"/>
                <a:gd name="T7" fmla="*/ 12 h 24"/>
                <a:gd name="T8" fmla="*/ 0 w 1507"/>
                <a:gd name="T9" fmla="*/ 12 h 24"/>
                <a:gd name="T10" fmla="*/ 12 w 1507"/>
                <a:gd name="T11" fmla="*/ 0 h 24"/>
                <a:gd name="T12" fmla="*/ 1495 w 1507"/>
                <a:gd name="T13" fmla="*/ 0 h 24"/>
                <a:gd name="T14" fmla="*/ 1495 w 1507"/>
                <a:gd name="T15" fmla="*/ 0 h 24"/>
                <a:gd name="T16" fmla="*/ 1506 w 1507"/>
                <a:gd name="T17" fmla="*/ 12 h 24"/>
                <a:gd name="T18" fmla="*/ 1506 w 1507"/>
                <a:gd name="T19" fmla="*/ 12 h 24"/>
                <a:gd name="T20" fmla="*/ 1495 w 1507"/>
                <a:gd name="T21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07" h="24">
                  <a:moveTo>
                    <a:pt x="1495" y="23"/>
                  </a:moveTo>
                  <a:lnTo>
                    <a:pt x="12" y="23"/>
                  </a:lnTo>
                  <a:lnTo>
                    <a:pt x="12" y="23"/>
                  </a:lnTo>
                  <a:cubicBezTo>
                    <a:pt x="5" y="23"/>
                    <a:pt x="0" y="18"/>
                    <a:pt x="0" y="12"/>
                  </a:cubicBezTo>
                  <a:lnTo>
                    <a:pt x="0" y="12"/>
                  </a:lnTo>
                  <a:cubicBezTo>
                    <a:pt x="0" y="5"/>
                    <a:pt x="5" y="0"/>
                    <a:pt x="12" y="0"/>
                  </a:cubicBezTo>
                  <a:lnTo>
                    <a:pt x="1495" y="0"/>
                  </a:lnTo>
                  <a:lnTo>
                    <a:pt x="1495" y="0"/>
                  </a:lnTo>
                  <a:cubicBezTo>
                    <a:pt x="1501" y="0"/>
                    <a:pt x="1506" y="5"/>
                    <a:pt x="1506" y="12"/>
                  </a:cubicBezTo>
                  <a:lnTo>
                    <a:pt x="1506" y="12"/>
                  </a:lnTo>
                  <a:cubicBezTo>
                    <a:pt x="1506" y="18"/>
                    <a:pt x="1501" y="23"/>
                    <a:pt x="1495" y="23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A71E6C9-A819-9547-9303-DBFA684B0171}"/>
                </a:ext>
              </a:extLst>
            </p:cNvPr>
            <p:cNvGrpSpPr/>
            <p:nvPr/>
          </p:nvGrpSpPr>
          <p:grpSpPr>
            <a:xfrm>
              <a:off x="4542502" y="3117239"/>
              <a:ext cx="5004168" cy="8602111"/>
              <a:chOff x="4542502" y="3117239"/>
              <a:chExt cx="5004168" cy="8602111"/>
            </a:xfrm>
          </p:grpSpPr>
          <p:sp>
            <p:nvSpPr>
              <p:cNvPr id="58" name="Freeform 82">
                <a:extLst>
                  <a:ext uri="{FF2B5EF4-FFF2-40B4-BE49-F238E27FC236}">
                    <a16:creationId xmlns:a16="http://schemas.microsoft.com/office/drawing/2014/main" id="{38D3115E-2E86-6348-A56C-9770C4713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3539" y="9478186"/>
                <a:ext cx="801985" cy="1686363"/>
              </a:xfrm>
              <a:custGeom>
                <a:avLst/>
                <a:gdLst>
                  <a:gd name="T0" fmla="*/ 0 w 646"/>
                  <a:gd name="T1" fmla="*/ 0 h 1355"/>
                  <a:gd name="T2" fmla="*/ 148 w 646"/>
                  <a:gd name="T3" fmla="*/ 1320 h 1355"/>
                  <a:gd name="T4" fmla="*/ 148 w 646"/>
                  <a:gd name="T5" fmla="*/ 1320 h 1355"/>
                  <a:gd name="T6" fmla="*/ 645 w 646"/>
                  <a:gd name="T7" fmla="*/ 1320 h 1355"/>
                  <a:gd name="T8" fmla="*/ 497 w 646"/>
                  <a:gd name="T9" fmla="*/ 0 h 1355"/>
                  <a:gd name="T10" fmla="*/ 0 w 646"/>
                  <a:gd name="T11" fmla="*/ 0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1355">
                    <a:moveTo>
                      <a:pt x="0" y="0"/>
                    </a:moveTo>
                    <a:lnTo>
                      <a:pt x="148" y="1320"/>
                    </a:lnTo>
                    <a:lnTo>
                      <a:pt x="148" y="1320"/>
                    </a:lnTo>
                    <a:cubicBezTo>
                      <a:pt x="382" y="1354"/>
                      <a:pt x="645" y="1320"/>
                      <a:pt x="645" y="1320"/>
                    </a:cubicBezTo>
                    <a:lnTo>
                      <a:pt x="49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83">
                <a:extLst>
                  <a:ext uri="{FF2B5EF4-FFF2-40B4-BE49-F238E27FC236}">
                    <a16:creationId xmlns:a16="http://schemas.microsoft.com/office/drawing/2014/main" id="{9C1C42D9-0CD7-0F40-89B3-ADB915689E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3539" y="9478186"/>
                <a:ext cx="801985" cy="1686363"/>
              </a:xfrm>
              <a:custGeom>
                <a:avLst/>
                <a:gdLst>
                  <a:gd name="T0" fmla="*/ 0 w 646"/>
                  <a:gd name="T1" fmla="*/ 0 h 1355"/>
                  <a:gd name="T2" fmla="*/ 148 w 646"/>
                  <a:gd name="T3" fmla="*/ 1320 h 1355"/>
                  <a:gd name="T4" fmla="*/ 148 w 646"/>
                  <a:gd name="T5" fmla="*/ 1320 h 1355"/>
                  <a:gd name="T6" fmla="*/ 645 w 646"/>
                  <a:gd name="T7" fmla="*/ 1320 h 1355"/>
                  <a:gd name="T8" fmla="*/ 497 w 646"/>
                  <a:gd name="T9" fmla="*/ 0 h 1355"/>
                  <a:gd name="T10" fmla="*/ 0 w 646"/>
                  <a:gd name="T11" fmla="*/ 0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6" h="1355">
                    <a:moveTo>
                      <a:pt x="0" y="0"/>
                    </a:moveTo>
                    <a:lnTo>
                      <a:pt x="148" y="1320"/>
                    </a:lnTo>
                    <a:lnTo>
                      <a:pt x="148" y="1320"/>
                    </a:lnTo>
                    <a:cubicBezTo>
                      <a:pt x="382" y="1354"/>
                      <a:pt x="645" y="1320"/>
                      <a:pt x="645" y="1320"/>
                    </a:cubicBezTo>
                    <a:lnTo>
                      <a:pt x="497" y="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85">
                <a:extLst>
                  <a:ext uri="{FF2B5EF4-FFF2-40B4-BE49-F238E27FC236}">
                    <a16:creationId xmlns:a16="http://schemas.microsoft.com/office/drawing/2014/main" id="{90727746-E27E-B54E-A4EB-BAF03D697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343" y="9351846"/>
                <a:ext cx="884379" cy="2367504"/>
              </a:xfrm>
              <a:custGeom>
                <a:avLst/>
                <a:gdLst>
                  <a:gd name="T0" fmla="*/ 206 w 708"/>
                  <a:gd name="T1" fmla="*/ 37 h 1901"/>
                  <a:gd name="T2" fmla="*/ 0 w 708"/>
                  <a:gd name="T3" fmla="*/ 1867 h 1901"/>
                  <a:gd name="T4" fmla="*/ 0 w 708"/>
                  <a:gd name="T5" fmla="*/ 1867 h 1901"/>
                  <a:gd name="T6" fmla="*/ 497 w 708"/>
                  <a:gd name="T7" fmla="*/ 1867 h 1901"/>
                  <a:gd name="T8" fmla="*/ 707 w 708"/>
                  <a:gd name="T9" fmla="*/ 0 h 1901"/>
                  <a:gd name="T10" fmla="*/ 206 w 708"/>
                  <a:gd name="T11" fmla="*/ 37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8" h="1901">
                    <a:moveTo>
                      <a:pt x="206" y="37"/>
                    </a:moveTo>
                    <a:lnTo>
                      <a:pt x="0" y="1867"/>
                    </a:lnTo>
                    <a:lnTo>
                      <a:pt x="0" y="1867"/>
                    </a:lnTo>
                    <a:cubicBezTo>
                      <a:pt x="0" y="1867"/>
                      <a:pt x="264" y="1900"/>
                      <a:pt x="497" y="1867"/>
                    </a:cubicBezTo>
                    <a:lnTo>
                      <a:pt x="707" y="0"/>
                    </a:lnTo>
                    <a:lnTo>
                      <a:pt x="206" y="3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86">
                <a:extLst>
                  <a:ext uri="{FF2B5EF4-FFF2-40B4-BE49-F238E27FC236}">
                    <a16:creationId xmlns:a16="http://schemas.microsoft.com/office/drawing/2014/main" id="{E6778782-7FA4-3A40-ABF7-00DAA042D4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0575" y="9351846"/>
                <a:ext cx="878887" cy="2367504"/>
              </a:xfrm>
              <a:custGeom>
                <a:avLst/>
                <a:gdLst>
                  <a:gd name="T0" fmla="*/ 500 w 707"/>
                  <a:gd name="T1" fmla="*/ 37 h 1901"/>
                  <a:gd name="T2" fmla="*/ 706 w 707"/>
                  <a:gd name="T3" fmla="*/ 1867 h 1901"/>
                  <a:gd name="T4" fmla="*/ 706 w 707"/>
                  <a:gd name="T5" fmla="*/ 1867 h 1901"/>
                  <a:gd name="T6" fmla="*/ 208 w 707"/>
                  <a:gd name="T7" fmla="*/ 1867 h 1901"/>
                  <a:gd name="T8" fmla="*/ 0 w 707"/>
                  <a:gd name="T9" fmla="*/ 0 h 1901"/>
                  <a:gd name="T10" fmla="*/ 500 w 707"/>
                  <a:gd name="T11" fmla="*/ 37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901">
                    <a:moveTo>
                      <a:pt x="500" y="37"/>
                    </a:moveTo>
                    <a:lnTo>
                      <a:pt x="706" y="1867"/>
                    </a:lnTo>
                    <a:lnTo>
                      <a:pt x="706" y="1867"/>
                    </a:lnTo>
                    <a:cubicBezTo>
                      <a:pt x="706" y="1867"/>
                      <a:pt x="442" y="1900"/>
                      <a:pt x="208" y="1867"/>
                    </a:cubicBezTo>
                    <a:lnTo>
                      <a:pt x="0" y="0"/>
                    </a:lnTo>
                    <a:lnTo>
                      <a:pt x="500" y="3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87">
                <a:extLst>
                  <a:ext uri="{FF2B5EF4-FFF2-40B4-BE49-F238E27FC236}">
                    <a16:creationId xmlns:a16="http://schemas.microsoft.com/office/drawing/2014/main" id="{7BBBC75B-FB02-2A45-9658-1737113EF2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4343" y="9351846"/>
                <a:ext cx="884379" cy="2367504"/>
              </a:xfrm>
              <a:custGeom>
                <a:avLst/>
                <a:gdLst>
                  <a:gd name="T0" fmla="*/ 206 w 708"/>
                  <a:gd name="T1" fmla="*/ 37 h 1901"/>
                  <a:gd name="T2" fmla="*/ 0 w 708"/>
                  <a:gd name="T3" fmla="*/ 1867 h 1901"/>
                  <a:gd name="T4" fmla="*/ 0 w 708"/>
                  <a:gd name="T5" fmla="*/ 1867 h 1901"/>
                  <a:gd name="T6" fmla="*/ 497 w 708"/>
                  <a:gd name="T7" fmla="*/ 1867 h 1901"/>
                  <a:gd name="T8" fmla="*/ 707 w 708"/>
                  <a:gd name="T9" fmla="*/ 0 h 1901"/>
                  <a:gd name="T10" fmla="*/ 206 w 708"/>
                  <a:gd name="T11" fmla="*/ 37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8" h="1901">
                    <a:moveTo>
                      <a:pt x="206" y="37"/>
                    </a:moveTo>
                    <a:lnTo>
                      <a:pt x="0" y="1867"/>
                    </a:lnTo>
                    <a:lnTo>
                      <a:pt x="0" y="1867"/>
                    </a:lnTo>
                    <a:cubicBezTo>
                      <a:pt x="0" y="1867"/>
                      <a:pt x="264" y="1900"/>
                      <a:pt x="497" y="1867"/>
                    </a:cubicBezTo>
                    <a:lnTo>
                      <a:pt x="707" y="0"/>
                    </a:lnTo>
                    <a:lnTo>
                      <a:pt x="206" y="37"/>
                    </a:lnTo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88">
                <a:extLst>
                  <a:ext uri="{FF2B5EF4-FFF2-40B4-BE49-F238E27FC236}">
                    <a16:creationId xmlns:a16="http://schemas.microsoft.com/office/drawing/2014/main" id="{671F770C-471B-764E-BE71-EA2444177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0575" y="9351846"/>
                <a:ext cx="878887" cy="2367504"/>
              </a:xfrm>
              <a:custGeom>
                <a:avLst/>
                <a:gdLst>
                  <a:gd name="T0" fmla="*/ 500 w 707"/>
                  <a:gd name="T1" fmla="*/ 37 h 1901"/>
                  <a:gd name="T2" fmla="*/ 706 w 707"/>
                  <a:gd name="T3" fmla="*/ 1867 h 1901"/>
                  <a:gd name="T4" fmla="*/ 706 w 707"/>
                  <a:gd name="T5" fmla="*/ 1867 h 1901"/>
                  <a:gd name="T6" fmla="*/ 208 w 707"/>
                  <a:gd name="T7" fmla="*/ 1867 h 1901"/>
                  <a:gd name="T8" fmla="*/ 0 w 707"/>
                  <a:gd name="T9" fmla="*/ 0 h 1901"/>
                  <a:gd name="T10" fmla="*/ 500 w 707"/>
                  <a:gd name="T11" fmla="*/ 37 h 1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7" h="1901">
                    <a:moveTo>
                      <a:pt x="500" y="37"/>
                    </a:moveTo>
                    <a:lnTo>
                      <a:pt x="706" y="1867"/>
                    </a:lnTo>
                    <a:lnTo>
                      <a:pt x="706" y="1867"/>
                    </a:lnTo>
                    <a:cubicBezTo>
                      <a:pt x="706" y="1867"/>
                      <a:pt x="442" y="1900"/>
                      <a:pt x="208" y="1867"/>
                    </a:cubicBezTo>
                    <a:lnTo>
                      <a:pt x="0" y="0"/>
                    </a:lnTo>
                    <a:lnTo>
                      <a:pt x="500" y="37"/>
                    </a:lnTo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89">
                <a:extLst>
                  <a:ext uri="{FF2B5EF4-FFF2-40B4-BE49-F238E27FC236}">
                    <a16:creationId xmlns:a16="http://schemas.microsoft.com/office/drawing/2014/main" id="{423030A5-9E63-B54A-8D7E-034773C8C9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251" y="4149932"/>
                <a:ext cx="4806419" cy="4943741"/>
              </a:xfrm>
              <a:custGeom>
                <a:avLst/>
                <a:gdLst>
                  <a:gd name="T0" fmla="*/ 0 w 3860"/>
                  <a:gd name="T1" fmla="*/ 3968 h 3969"/>
                  <a:gd name="T2" fmla="*/ 922 w 3860"/>
                  <a:gd name="T3" fmla="*/ 209 h 3969"/>
                  <a:gd name="T4" fmla="*/ 3859 w 3860"/>
                  <a:gd name="T5" fmla="*/ 0 h 3969"/>
                  <a:gd name="T6" fmla="*/ 3024 w 3860"/>
                  <a:gd name="T7" fmla="*/ 3968 h 3969"/>
                  <a:gd name="T8" fmla="*/ 0 w 3860"/>
                  <a:gd name="T9" fmla="*/ 3968 h 3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0" h="3969">
                    <a:moveTo>
                      <a:pt x="0" y="3968"/>
                    </a:moveTo>
                    <a:lnTo>
                      <a:pt x="922" y="209"/>
                    </a:lnTo>
                    <a:lnTo>
                      <a:pt x="3859" y="0"/>
                    </a:lnTo>
                    <a:lnTo>
                      <a:pt x="3024" y="3968"/>
                    </a:lnTo>
                    <a:lnTo>
                      <a:pt x="0" y="396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90">
                <a:extLst>
                  <a:ext uri="{FF2B5EF4-FFF2-40B4-BE49-F238E27FC236}">
                    <a16:creationId xmlns:a16="http://schemas.microsoft.com/office/drawing/2014/main" id="{2531B9B1-703B-AE46-8C89-D5808C2D8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40251" y="4149932"/>
                <a:ext cx="4806419" cy="4943741"/>
              </a:xfrm>
              <a:custGeom>
                <a:avLst/>
                <a:gdLst>
                  <a:gd name="T0" fmla="*/ 0 w 3860"/>
                  <a:gd name="T1" fmla="*/ 3968 h 3969"/>
                  <a:gd name="T2" fmla="*/ 922 w 3860"/>
                  <a:gd name="T3" fmla="*/ 209 h 3969"/>
                  <a:gd name="T4" fmla="*/ 3859 w 3860"/>
                  <a:gd name="T5" fmla="*/ 0 h 3969"/>
                  <a:gd name="T6" fmla="*/ 3024 w 3860"/>
                  <a:gd name="T7" fmla="*/ 3968 h 3969"/>
                  <a:gd name="T8" fmla="*/ 0 w 3860"/>
                  <a:gd name="T9" fmla="*/ 3968 h 3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60" h="3969">
                    <a:moveTo>
                      <a:pt x="0" y="3968"/>
                    </a:moveTo>
                    <a:lnTo>
                      <a:pt x="922" y="209"/>
                    </a:lnTo>
                    <a:lnTo>
                      <a:pt x="3859" y="0"/>
                    </a:lnTo>
                    <a:lnTo>
                      <a:pt x="3024" y="3968"/>
                    </a:lnTo>
                    <a:lnTo>
                      <a:pt x="0" y="3968"/>
                    </a:lnTo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91">
                <a:extLst>
                  <a:ext uri="{FF2B5EF4-FFF2-40B4-BE49-F238E27FC236}">
                    <a16:creationId xmlns:a16="http://schemas.microsoft.com/office/drawing/2014/main" id="{B2D1234C-8000-A240-8C54-9D9A4832AD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2502" y="9093675"/>
                <a:ext cx="4108799" cy="384513"/>
              </a:xfrm>
              <a:custGeom>
                <a:avLst/>
                <a:gdLst>
                  <a:gd name="T0" fmla="*/ 3221 w 3300"/>
                  <a:gd name="T1" fmla="*/ 309 h 310"/>
                  <a:gd name="T2" fmla="*/ 78 w 3300"/>
                  <a:gd name="T3" fmla="*/ 309 h 310"/>
                  <a:gd name="T4" fmla="*/ 0 w 3300"/>
                  <a:gd name="T5" fmla="*/ 0 h 310"/>
                  <a:gd name="T6" fmla="*/ 3299 w 3300"/>
                  <a:gd name="T7" fmla="*/ 0 h 310"/>
                  <a:gd name="T8" fmla="*/ 3221 w 3300"/>
                  <a:gd name="T9" fmla="*/ 309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00" h="310">
                    <a:moveTo>
                      <a:pt x="3221" y="309"/>
                    </a:moveTo>
                    <a:lnTo>
                      <a:pt x="78" y="309"/>
                    </a:lnTo>
                    <a:lnTo>
                      <a:pt x="0" y="0"/>
                    </a:lnTo>
                    <a:lnTo>
                      <a:pt x="3299" y="0"/>
                    </a:lnTo>
                    <a:lnTo>
                      <a:pt x="3221" y="30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92">
                <a:extLst>
                  <a:ext uri="{FF2B5EF4-FFF2-40B4-BE49-F238E27FC236}">
                    <a16:creationId xmlns:a16="http://schemas.microsoft.com/office/drawing/2014/main" id="{79AAC4DB-D7C9-5346-8898-F865810B9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8186" y="3117239"/>
                <a:ext cx="966776" cy="263667"/>
              </a:xfrm>
              <a:custGeom>
                <a:avLst/>
                <a:gdLst>
                  <a:gd name="T0" fmla="*/ 52 w 775"/>
                  <a:gd name="T1" fmla="*/ 0 h 211"/>
                  <a:gd name="T2" fmla="*/ 721 w 775"/>
                  <a:gd name="T3" fmla="*/ 0 h 211"/>
                  <a:gd name="T4" fmla="*/ 774 w 775"/>
                  <a:gd name="T5" fmla="*/ 210 h 211"/>
                  <a:gd name="T6" fmla="*/ 0 w 775"/>
                  <a:gd name="T7" fmla="*/ 210 h 211"/>
                  <a:gd name="T8" fmla="*/ 52 w 775"/>
                  <a:gd name="T9" fmla="*/ 0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5" h="211">
                    <a:moveTo>
                      <a:pt x="52" y="0"/>
                    </a:moveTo>
                    <a:lnTo>
                      <a:pt x="721" y="0"/>
                    </a:lnTo>
                    <a:lnTo>
                      <a:pt x="774" y="210"/>
                    </a:lnTo>
                    <a:lnTo>
                      <a:pt x="0" y="210"/>
                    </a:lnTo>
                    <a:lnTo>
                      <a:pt x="5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93">
                <a:extLst>
                  <a:ext uri="{FF2B5EF4-FFF2-40B4-BE49-F238E27FC236}">
                    <a16:creationId xmlns:a16="http://schemas.microsoft.com/office/drawing/2014/main" id="{BA508EC5-6ABE-6A4B-8979-4133AA267D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6875" y="4402610"/>
                <a:ext cx="4224154" cy="4460354"/>
              </a:xfrm>
              <a:custGeom>
                <a:avLst/>
                <a:gdLst>
                  <a:gd name="T0" fmla="*/ 0 w 3389"/>
                  <a:gd name="T1" fmla="*/ 3578 h 3579"/>
                  <a:gd name="T2" fmla="*/ 833 w 3389"/>
                  <a:gd name="T3" fmla="*/ 183 h 3579"/>
                  <a:gd name="T4" fmla="*/ 3388 w 3389"/>
                  <a:gd name="T5" fmla="*/ 0 h 3579"/>
                  <a:gd name="T6" fmla="*/ 2635 w 3389"/>
                  <a:gd name="T7" fmla="*/ 3578 h 3579"/>
                  <a:gd name="T8" fmla="*/ 0 w 3389"/>
                  <a:gd name="T9" fmla="*/ 3578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9" h="3579">
                    <a:moveTo>
                      <a:pt x="0" y="3578"/>
                    </a:moveTo>
                    <a:lnTo>
                      <a:pt x="833" y="183"/>
                    </a:lnTo>
                    <a:lnTo>
                      <a:pt x="3388" y="0"/>
                    </a:lnTo>
                    <a:lnTo>
                      <a:pt x="2635" y="3578"/>
                    </a:lnTo>
                    <a:lnTo>
                      <a:pt x="0" y="357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94">
                <a:extLst>
                  <a:ext uri="{FF2B5EF4-FFF2-40B4-BE49-F238E27FC236}">
                    <a16:creationId xmlns:a16="http://schemas.microsoft.com/office/drawing/2014/main" id="{BAFA87C8-C414-6E43-8CF3-64C638526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6749" y="4803602"/>
                <a:ext cx="1153541" cy="1213965"/>
              </a:xfrm>
              <a:custGeom>
                <a:avLst/>
                <a:gdLst>
                  <a:gd name="T0" fmla="*/ 0 w 925"/>
                  <a:gd name="T1" fmla="*/ 975 h 976"/>
                  <a:gd name="T2" fmla="*/ 227 w 925"/>
                  <a:gd name="T3" fmla="*/ 49 h 976"/>
                  <a:gd name="T4" fmla="*/ 924 w 925"/>
                  <a:gd name="T5" fmla="*/ 0 h 976"/>
                  <a:gd name="T6" fmla="*/ 719 w 925"/>
                  <a:gd name="T7" fmla="*/ 975 h 976"/>
                  <a:gd name="T8" fmla="*/ 0 w 925"/>
                  <a:gd name="T9" fmla="*/ 975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25" h="976">
                    <a:moveTo>
                      <a:pt x="0" y="975"/>
                    </a:moveTo>
                    <a:lnTo>
                      <a:pt x="227" y="49"/>
                    </a:lnTo>
                    <a:lnTo>
                      <a:pt x="924" y="0"/>
                    </a:lnTo>
                    <a:lnTo>
                      <a:pt x="719" y="975"/>
                    </a:lnTo>
                    <a:lnTo>
                      <a:pt x="0" y="97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95">
                <a:extLst>
                  <a:ext uri="{FF2B5EF4-FFF2-40B4-BE49-F238E27FC236}">
                    <a16:creationId xmlns:a16="http://schemas.microsoft.com/office/drawing/2014/main" id="{555404D4-DABE-0344-8CA2-8C3C8970C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614" y="3380906"/>
                <a:ext cx="433949" cy="884379"/>
              </a:xfrm>
              <a:custGeom>
                <a:avLst/>
                <a:gdLst>
                  <a:gd name="T0" fmla="*/ 299 w 350"/>
                  <a:gd name="T1" fmla="*/ 0 h 708"/>
                  <a:gd name="T2" fmla="*/ 349 w 350"/>
                  <a:gd name="T3" fmla="*/ 682 h 708"/>
                  <a:gd name="T4" fmla="*/ 0 w 350"/>
                  <a:gd name="T5" fmla="*/ 707 h 708"/>
                  <a:gd name="T6" fmla="*/ 14 w 350"/>
                  <a:gd name="T7" fmla="*/ 0 h 708"/>
                  <a:gd name="T8" fmla="*/ 299 w 350"/>
                  <a:gd name="T9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708">
                    <a:moveTo>
                      <a:pt x="299" y="0"/>
                    </a:moveTo>
                    <a:lnTo>
                      <a:pt x="349" y="682"/>
                    </a:lnTo>
                    <a:lnTo>
                      <a:pt x="0" y="707"/>
                    </a:lnTo>
                    <a:lnTo>
                      <a:pt x="14" y="0"/>
                    </a:lnTo>
                    <a:lnTo>
                      <a:pt x="299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96">
                <a:extLst>
                  <a:ext uri="{FF2B5EF4-FFF2-40B4-BE49-F238E27FC236}">
                    <a16:creationId xmlns:a16="http://schemas.microsoft.com/office/drawing/2014/main" id="{BEE00E3D-781E-4347-A2C2-93C0C661DC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08614" y="3380906"/>
                <a:ext cx="433949" cy="884379"/>
              </a:xfrm>
              <a:custGeom>
                <a:avLst/>
                <a:gdLst>
                  <a:gd name="T0" fmla="*/ 299 w 350"/>
                  <a:gd name="T1" fmla="*/ 0 h 708"/>
                  <a:gd name="T2" fmla="*/ 349 w 350"/>
                  <a:gd name="T3" fmla="*/ 682 h 708"/>
                  <a:gd name="T4" fmla="*/ 0 w 350"/>
                  <a:gd name="T5" fmla="*/ 707 h 708"/>
                  <a:gd name="T6" fmla="*/ 14 w 350"/>
                  <a:gd name="T7" fmla="*/ 0 h 708"/>
                  <a:gd name="T8" fmla="*/ 299 w 350"/>
                  <a:gd name="T9" fmla="*/ 0 h 7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0" h="708">
                    <a:moveTo>
                      <a:pt x="299" y="0"/>
                    </a:moveTo>
                    <a:lnTo>
                      <a:pt x="349" y="682"/>
                    </a:lnTo>
                    <a:lnTo>
                      <a:pt x="0" y="707"/>
                    </a:lnTo>
                    <a:lnTo>
                      <a:pt x="14" y="0"/>
                    </a:lnTo>
                    <a:lnTo>
                      <a:pt x="299" y="0"/>
                    </a:lnTo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97">
                <a:extLst>
                  <a:ext uri="{FF2B5EF4-FFF2-40B4-BE49-F238E27FC236}">
                    <a16:creationId xmlns:a16="http://schemas.microsoft.com/office/drawing/2014/main" id="{A358D144-B8C4-E748-868F-FFFEAA406F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120" y="3380904"/>
                <a:ext cx="812971" cy="939309"/>
              </a:xfrm>
              <a:custGeom>
                <a:avLst/>
                <a:gdLst>
                  <a:gd name="T0" fmla="*/ 650 w 651"/>
                  <a:gd name="T1" fmla="*/ 0 h 754"/>
                  <a:gd name="T2" fmla="*/ 390 w 651"/>
                  <a:gd name="T3" fmla="*/ 0 h 754"/>
                  <a:gd name="T4" fmla="*/ 0 w 651"/>
                  <a:gd name="T5" fmla="*/ 753 h 754"/>
                  <a:gd name="T6" fmla="*/ 382 w 651"/>
                  <a:gd name="T7" fmla="*/ 725 h 754"/>
                  <a:gd name="T8" fmla="*/ 648 w 651"/>
                  <a:gd name="T9" fmla="*/ 98 h 754"/>
                  <a:gd name="T10" fmla="*/ 650 w 651"/>
                  <a:gd name="T11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1" h="754">
                    <a:moveTo>
                      <a:pt x="650" y="0"/>
                    </a:moveTo>
                    <a:lnTo>
                      <a:pt x="390" y="0"/>
                    </a:lnTo>
                    <a:lnTo>
                      <a:pt x="0" y="753"/>
                    </a:lnTo>
                    <a:lnTo>
                      <a:pt x="382" y="725"/>
                    </a:lnTo>
                    <a:lnTo>
                      <a:pt x="648" y="98"/>
                    </a:lnTo>
                    <a:lnTo>
                      <a:pt x="65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98">
                <a:extLst>
                  <a:ext uri="{FF2B5EF4-FFF2-40B4-BE49-F238E27FC236}">
                    <a16:creationId xmlns:a16="http://schemas.microsoft.com/office/drawing/2014/main" id="{5EE4046F-0FBA-F248-8D5C-E74D0E2C0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120" y="3380904"/>
                <a:ext cx="812971" cy="939309"/>
              </a:xfrm>
              <a:custGeom>
                <a:avLst/>
                <a:gdLst>
                  <a:gd name="T0" fmla="*/ 650 w 651"/>
                  <a:gd name="T1" fmla="*/ 0 h 754"/>
                  <a:gd name="T2" fmla="*/ 390 w 651"/>
                  <a:gd name="T3" fmla="*/ 0 h 754"/>
                  <a:gd name="T4" fmla="*/ 0 w 651"/>
                  <a:gd name="T5" fmla="*/ 753 h 754"/>
                  <a:gd name="T6" fmla="*/ 382 w 651"/>
                  <a:gd name="T7" fmla="*/ 725 h 754"/>
                  <a:gd name="T8" fmla="*/ 648 w 651"/>
                  <a:gd name="T9" fmla="*/ 98 h 754"/>
                  <a:gd name="T10" fmla="*/ 650 w 651"/>
                  <a:gd name="T11" fmla="*/ 0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51" h="754">
                    <a:moveTo>
                      <a:pt x="650" y="0"/>
                    </a:moveTo>
                    <a:lnTo>
                      <a:pt x="390" y="0"/>
                    </a:lnTo>
                    <a:lnTo>
                      <a:pt x="0" y="753"/>
                    </a:lnTo>
                    <a:lnTo>
                      <a:pt x="382" y="725"/>
                    </a:lnTo>
                    <a:lnTo>
                      <a:pt x="648" y="98"/>
                    </a:lnTo>
                    <a:lnTo>
                      <a:pt x="650" y="0"/>
                    </a:ln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40FBFDF4-743E-5847-9901-012AC836F1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33515" y="5012339"/>
                <a:ext cx="3375841" cy="3294540"/>
              </a:xfrm>
              <a:custGeom>
                <a:avLst/>
                <a:gdLst>
                  <a:gd name="connsiteX0" fmla="*/ 18780 w 3375841"/>
                  <a:gd name="connsiteY0" fmla="*/ 3213432 h 3294540"/>
                  <a:gd name="connsiteX1" fmla="*/ 2698001 w 3375841"/>
                  <a:gd name="connsiteY1" fmla="*/ 3253342 h 3294540"/>
                  <a:gd name="connsiteX2" fmla="*/ 2716676 w 3375841"/>
                  <a:gd name="connsiteY2" fmla="*/ 3273941 h 3294540"/>
                  <a:gd name="connsiteX3" fmla="*/ 2698001 w 3375841"/>
                  <a:gd name="connsiteY3" fmla="*/ 3294540 h 3294540"/>
                  <a:gd name="connsiteX4" fmla="*/ 2696756 w 3375841"/>
                  <a:gd name="connsiteY4" fmla="*/ 3294540 h 3294540"/>
                  <a:gd name="connsiteX5" fmla="*/ 18780 w 3375841"/>
                  <a:gd name="connsiteY5" fmla="*/ 3253342 h 3294540"/>
                  <a:gd name="connsiteX6" fmla="*/ 105 w 3375841"/>
                  <a:gd name="connsiteY6" fmla="*/ 3234031 h 3294540"/>
                  <a:gd name="connsiteX7" fmla="*/ 18780 w 3375841"/>
                  <a:gd name="connsiteY7" fmla="*/ 3213432 h 3294540"/>
                  <a:gd name="connsiteX8" fmla="*/ 149378 w 3375841"/>
                  <a:gd name="connsiteY8" fmla="*/ 2719059 h 3294540"/>
                  <a:gd name="connsiteX9" fmla="*/ 2801114 w 3375841"/>
                  <a:gd name="connsiteY9" fmla="*/ 2740022 h 3294540"/>
                  <a:gd name="connsiteX10" fmla="*/ 2819797 w 3375841"/>
                  <a:gd name="connsiteY10" fmla="*/ 2758518 h 3294540"/>
                  <a:gd name="connsiteX11" fmla="*/ 2801114 w 3375841"/>
                  <a:gd name="connsiteY11" fmla="*/ 2778247 h 3294540"/>
                  <a:gd name="connsiteX12" fmla="*/ 149378 w 3375841"/>
                  <a:gd name="connsiteY12" fmla="*/ 2757285 h 3294540"/>
                  <a:gd name="connsiteX13" fmla="*/ 130695 w 3375841"/>
                  <a:gd name="connsiteY13" fmla="*/ 2737555 h 3294540"/>
                  <a:gd name="connsiteX14" fmla="*/ 149378 w 3375841"/>
                  <a:gd name="connsiteY14" fmla="*/ 2719059 h 3294540"/>
                  <a:gd name="connsiteX15" fmla="*/ 292186 w 3375841"/>
                  <a:gd name="connsiteY15" fmla="*/ 2230177 h 3294540"/>
                  <a:gd name="connsiteX16" fmla="*/ 2850561 w 3375841"/>
                  <a:gd name="connsiteY16" fmla="*/ 2246046 h 3294540"/>
                  <a:gd name="connsiteX17" fmla="*/ 2870480 w 3375841"/>
                  <a:gd name="connsiteY17" fmla="*/ 2265577 h 3294540"/>
                  <a:gd name="connsiteX18" fmla="*/ 2850561 w 3375841"/>
                  <a:gd name="connsiteY18" fmla="*/ 2283887 h 3294540"/>
                  <a:gd name="connsiteX19" fmla="*/ 292186 w 3375841"/>
                  <a:gd name="connsiteY19" fmla="*/ 2266797 h 3294540"/>
                  <a:gd name="connsiteX20" fmla="*/ 273512 w 3375841"/>
                  <a:gd name="connsiteY20" fmla="*/ 2248487 h 3294540"/>
                  <a:gd name="connsiteX21" fmla="*/ 292186 w 3375841"/>
                  <a:gd name="connsiteY21" fmla="*/ 2230177 h 3294540"/>
                  <a:gd name="connsiteX22" fmla="*/ 392312 w 3375841"/>
                  <a:gd name="connsiteY22" fmla="*/ 1713830 h 3294540"/>
                  <a:gd name="connsiteX23" fmla="*/ 2906729 w 3375841"/>
                  <a:gd name="connsiteY23" fmla="*/ 1719769 h 3294540"/>
                  <a:gd name="connsiteX24" fmla="*/ 2925410 w 3375841"/>
                  <a:gd name="connsiteY24" fmla="*/ 1738771 h 3294540"/>
                  <a:gd name="connsiteX25" fmla="*/ 2906729 w 3375841"/>
                  <a:gd name="connsiteY25" fmla="*/ 1756587 h 3294540"/>
                  <a:gd name="connsiteX26" fmla="*/ 392312 w 3375841"/>
                  <a:gd name="connsiteY26" fmla="*/ 1750648 h 3294540"/>
                  <a:gd name="connsiteX27" fmla="*/ 372386 w 3375841"/>
                  <a:gd name="connsiteY27" fmla="*/ 1731645 h 3294540"/>
                  <a:gd name="connsiteX28" fmla="*/ 392312 w 3375841"/>
                  <a:gd name="connsiteY28" fmla="*/ 1713830 h 3294540"/>
                  <a:gd name="connsiteX29" fmla="*/ 3114224 w 3375841"/>
                  <a:gd name="connsiteY29" fmla="*/ 1142554 h 3294540"/>
                  <a:gd name="connsiteX30" fmla="*/ 3134148 w 3375841"/>
                  <a:gd name="connsiteY30" fmla="*/ 1160466 h 3294540"/>
                  <a:gd name="connsiteX31" fmla="*/ 3115469 w 3375841"/>
                  <a:gd name="connsiteY31" fmla="*/ 1178378 h 3294540"/>
                  <a:gd name="connsiteX32" fmla="*/ 524144 w 3375841"/>
                  <a:gd name="connsiteY32" fmla="*/ 1196290 h 3294540"/>
                  <a:gd name="connsiteX33" fmla="*/ 504221 w 3375841"/>
                  <a:gd name="connsiteY33" fmla="*/ 1177184 h 3294540"/>
                  <a:gd name="connsiteX34" fmla="*/ 524144 w 3375841"/>
                  <a:gd name="connsiteY34" fmla="*/ 1159272 h 3294540"/>
                  <a:gd name="connsiteX35" fmla="*/ 3273493 w 3375841"/>
                  <a:gd name="connsiteY35" fmla="*/ 642688 h 3294540"/>
                  <a:gd name="connsiteX36" fmla="*/ 3293440 w 3375841"/>
                  <a:gd name="connsiteY36" fmla="*/ 660600 h 3294540"/>
                  <a:gd name="connsiteX37" fmla="*/ 3274739 w 3375841"/>
                  <a:gd name="connsiteY37" fmla="*/ 679706 h 3294540"/>
                  <a:gd name="connsiteX38" fmla="*/ 1648996 w 3375841"/>
                  <a:gd name="connsiteY38" fmla="*/ 696424 h 3294540"/>
                  <a:gd name="connsiteX39" fmla="*/ 1630295 w 3375841"/>
                  <a:gd name="connsiteY39" fmla="*/ 677318 h 3294540"/>
                  <a:gd name="connsiteX40" fmla="*/ 1648996 w 3375841"/>
                  <a:gd name="connsiteY40" fmla="*/ 659406 h 3294540"/>
                  <a:gd name="connsiteX41" fmla="*/ 3357140 w 3375841"/>
                  <a:gd name="connsiteY41" fmla="*/ 0 h 3294540"/>
                  <a:gd name="connsiteX42" fmla="*/ 3375841 w 3375841"/>
                  <a:gd name="connsiteY42" fmla="*/ 17912 h 3294540"/>
                  <a:gd name="connsiteX43" fmla="*/ 3357140 w 3375841"/>
                  <a:gd name="connsiteY43" fmla="*/ 37018 h 3294540"/>
                  <a:gd name="connsiteX44" fmla="*/ 1732640 w 3375841"/>
                  <a:gd name="connsiteY44" fmla="*/ 53736 h 3294540"/>
                  <a:gd name="connsiteX45" fmla="*/ 1712692 w 3375841"/>
                  <a:gd name="connsiteY45" fmla="*/ 35824 h 3294540"/>
                  <a:gd name="connsiteX46" fmla="*/ 1732640 w 3375841"/>
                  <a:gd name="connsiteY46" fmla="*/ 16718 h 3294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375841" h="3294540">
                    <a:moveTo>
                      <a:pt x="18780" y="3213432"/>
                    </a:moveTo>
                    <a:lnTo>
                      <a:pt x="2698001" y="3253342"/>
                    </a:lnTo>
                    <a:cubicBezTo>
                      <a:pt x="2707961" y="3253342"/>
                      <a:pt x="2716676" y="3263642"/>
                      <a:pt x="2716676" y="3273941"/>
                    </a:cubicBezTo>
                    <a:cubicBezTo>
                      <a:pt x="2716676" y="3285528"/>
                      <a:pt x="2707961" y="3294540"/>
                      <a:pt x="2698001" y="3294540"/>
                    </a:cubicBezTo>
                    <a:lnTo>
                      <a:pt x="2696756" y="3294540"/>
                    </a:lnTo>
                    <a:lnTo>
                      <a:pt x="18780" y="3253342"/>
                    </a:lnTo>
                    <a:cubicBezTo>
                      <a:pt x="8820" y="3253342"/>
                      <a:pt x="-1140" y="3244330"/>
                      <a:pt x="105" y="3234031"/>
                    </a:cubicBezTo>
                    <a:cubicBezTo>
                      <a:pt x="105" y="3222444"/>
                      <a:pt x="8820" y="3213432"/>
                      <a:pt x="18780" y="3213432"/>
                    </a:cubicBezTo>
                    <a:close/>
                    <a:moveTo>
                      <a:pt x="149378" y="2719059"/>
                    </a:moveTo>
                    <a:lnTo>
                      <a:pt x="2801114" y="2740022"/>
                    </a:lnTo>
                    <a:cubicBezTo>
                      <a:pt x="2812324" y="2740022"/>
                      <a:pt x="2821043" y="2748653"/>
                      <a:pt x="2819797" y="2758518"/>
                    </a:cubicBezTo>
                    <a:cubicBezTo>
                      <a:pt x="2819797" y="2769616"/>
                      <a:pt x="2812324" y="2778247"/>
                      <a:pt x="2801114" y="2778247"/>
                    </a:cubicBezTo>
                    <a:lnTo>
                      <a:pt x="149378" y="2757285"/>
                    </a:lnTo>
                    <a:cubicBezTo>
                      <a:pt x="139413" y="2757285"/>
                      <a:pt x="130695" y="2748653"/>
                      <a:pt x="130695" y="2737555"/>
                    </a:cubicBezTo>
                    <a:cubicBezTo>
                      <a:pt x="130695" y="2727691"/>
                      <a:pt x="139413" y="2719059"/>
                      <a:pt x="149378" y="2719059"/>
                    </a:cubicBezTo>
                    <a:close/>
                    <a:moveTo>
                      <a:pt x="292186" y="2230177"/>
                    </a:moveTo>
                    <a:lnTo>
                      <a:pt x="2850561" y="2246046"/>
                    </a:lnTo>
                    <a:cubicBezTo>
                      <a:pt x="2861766" y="2246046"/>
                      <a:pt x="2870480" y="2254591"/>
                      <a:pt x="2870480" y="2265577"/>
                    </a:cubicBezTo>
                    <a:cubicBezTo>
                      <a:pt x="2870480" y="2275342"/>
                      <a:pt x="2861766" y="2283887"/>
                      <a:pt x="2850561" y="2283887"/>
                    </a:cubicBezTo>
                    <a:lnTo>
                      <a:pt x="292186" y="2266797"/>
                    </a:lnTo>
                    <a:cubicBezTo>
                      <a:pt x="280981" y="2266797"/>
                      <a:pt x="273512" y="2258253"/>
                      <a:pt x="273512" y="2248487"/>
                    </a:cubicBezTo>
                    <a:cubicBezTo>
                      <a:pt x="273512" y="2237501"/>
                      <a:pt x="280981" y="2230177"/>
                      <a:pt x="292186" y="2230177"/>
                    </a:cubicBezTo>
                    <a:close/>
                    <a:moveTo>
                      <a:pt x="392312" y="1713830"/>
                    </a:moveTo>
                    <a:lnTo>
                      <a:pt x="2906729" y="1719769"/>
                    </a:lnTo>
                    <a:cubicBezTo>
                      <a:pt x="2916692" y="1719769"/>
                      <a:pt x="2925410" y="1729270"/>
                      <a:pt x="2925410" y="1738771"/>
                    </a:cubicBezTo>
                    <a:cubicBezTo>
                      <a:pt x="2925410" y="1749461"/>
                      <a:pt x="2916692" y="1756587"/>
                      <a:pt x="2906729" y="1756587"/>
                    </a:cubicBezTo>
                    <a:lnTo>
                      <a:pt x="392312" y="1750648"/>
                    </a:lnTo>
                    <a:cubicBezTo>
                      <a:pt x="381103" y="1750648"/>
                      <a:pt x="372386" y="1742334"/>
                      <a:pt x="372386" y="1731645"/>
                    </a:cubicBezTo>
                    <a:cubicBezTo>
                      <a:pt x="372386" y="1722144"/>
                      <a:pt x="381103" y="1713830"/>
                      <a:pt x="392312" y="1713830"/>
                    </a:cubicBezTo>
                    <a:close/>
                    <a:moveTo>
                      <a:pt x="3114224" y="1142554"/>
                    </a:moveTo>
                    <a:cubicBezTo>
                      <a:pt x="3125431" y="1142554"/>
                      <a:pt x="3134148" y="1149719"/>
                      <a:pt x="3134148" y="1160466"/>
                    </a:cubicBezTo>
                    <a:cubicBezTo>
                      <a:pt x="3134148" y="1171213"/>
                      <a:pt x="3125431" y="1178378"/>
                      <a:pt x="3115469" y="1178378"/>
                    </a:cubicBezTo>
                    <a:lnTo>
                      <a:pt x="524144" y="1196290"/>
                    </a:lnTo>
                    <a:cubicBezTo>
                      <a:pt x="512937" y="1196290"/>
                      <a:pt x="504221" y="1187931"/>
                      <a:pt x="504221" y="1177184"/>
                    </a:cubicBezTo>
                    <a:cubicBezTo>
                      <a:pt x="504221" y="1167631"/>
                      <a:pt x="512937" y="1159272"/>
                      <a:pt x="524144" y="1159272"/>
                    </a:cubicBezTo>
                    <a:close/>
                    <a:moveTo>
                      <a:pt x="3273493" y="642688"/>
                    </a:moveTo>
                    <a:cubicBezTo>
                      <a:pt x="3284713" y="642688"/>
                      <a:pt x="3293440" y="651047"/>
                      <a:pt x="3293440" y="660600"/>
                    </a:cubicBezTo>
                    <a:cubicBezTo>
                      <a:pt x="3293440" y="671347"/>
                      <a:pt x="3285960" y="678512"/>
                      <a:pt x="3274739" y="679706"/>
                    </a:cubicBezTo>
                    <a:lnTo>
                      <a:pt x="1648996" y="696424"/>
                    </a:lnTo>
                    <a:cubicBezTo>
                      <a:pt x="1639022" y="696424"/>
                      <a:pt x="1630295" y="688065"/>
                      <a:pt x="1630295" y="677318"/>
                    </a:cubicBezTo>
                    <a:cubicBezTo>
                      <a:pt x="1630295" y="667765"/>
                      <a:pt x="1639022" y="659406"/>
                      <a:pt x="1648996" y="659406"/>
                    </a:cubicBezTo>
                    <a:close/>
                    <a:moveTo>
                      <a:pt x="3357140" y="0"/>
                    </a:moveTo>
                    <a:cubicBezTo>
                      <a:pt x="3367114" y="0"/>
                      <a:pt x="3375841" y="8359"/>
                      <a:pt x="3375841" y="17912"/>
                    </a:cubicBezTo>
                    <a:cubicBezTo>
                      <a:pt x="3375841" y="28659"/>
                      <a:pt x="3367114" y="37018"/>
                      <a:pt x="3357140" y="37018"/>
                    </a:cubicBezTo>
                    <a:lnTo>
                      <a:pt x="1732640" y="53736"/>
                    </a:lnTo>
                    <a:cubicBezTo>
                      <a:pt x="1721419" y="53736"/>
                      <a:pt x="1712692" y="46571"/>
                      <a:pt x="1712692" y="35824"/>
                    </a:cubicBezTo>
                    <a:cubicBezTo>
                      <a:pt x="1712692" y="26271"/>
                      <a:pt x="1721419" y="16718"/>
                      <a:pt x="1732640" y="167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7AC897C-99CC-D84A-AAAD-F0A0229A5B1D}"/>
                </a:ext>
              </a:extLst>
            </p:cNvPr>
            <p:cNvGrpSpPr/>
            <p:nvPr/>
          </p:nvGrpSpPr>
          <p:grpSpPr>
            <a:xfrm>
              <a:off x="6129995" y="6088976"/>
              <a:ext cx="1988482" cy="3004699"/>
              <a:chOff x="6129995" y="6088976"/>
              <a:chExt cx="1988482" cy="3004699"/>
            </a:xfrm>
          </p:grpSpPr>
          <p:sp>
            <p:nvSpPr>
              <p:cNvPr id="21" name="Freeform 107">
                <a:extLst>
                  <a:ext uri="{FF2B5EF4-FFF2-40B4-BE49-F238E27FC236}">
                    <a16:creationId xmlns:a16="http://schemas.microsoft.com/office/drawing/2014/main" id="{A2797D5B-EB5A-904A-A17B-CA45BF5BE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2408" y="8017038"/>
                <a:ext cx="455921" cy="620712"/>
              </a:xfrm>
              <a:custGeom>
                <a:avLst/>
                <a:gdLst>
                  <a:gd name="T0" fmla="*/ 294 w 368"/>
                  <a:gd name="T1" fmla="*/ 0 h 500"/>
                  <a:gd name="T2" fmla="*/ 0 w 368"/>
                  <a:gd name="T3" fmla="*/ 0 h 500"/>
                  <a:gd name="T4" fmla="*/ 77 w 368"/>
                  <a:gd name="T5" fmla="*/ 499 h 500"/>
                  <a:gd name="T6" fmla="*/ 367 w 368"/>
                  <a:gd name="T7" fmla="*/ 478 h 500"/>
                  <a:gd name="T8" fmla="*/ 294 w 368"/>
                  <a:gd name="T9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500">
                    <a:moveTo>
                      <a:pt x="294" y="0"/>
                    </a:moveTo>
                    <a:lnTo>
                      <a:pt x="0" y="0"/>
                    </a:lnTo>
                    <a:lnTo>
                      <a:pt x="77" y="499"/>
                    </a:lnTo>
                    <a:lnTo>
                      <a:pt x="367" y="478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108">
                <a:extLst>
                  <a:ext uri="{FF2B5EF4-FFF2-40B4-BE49-F238E27FC236}">
                    <a16:creationId xmlns:a16="http://schemas.microsoft.com/office/drawing/2014/main" id="{44578F2A-4487-474D-8F5A-AF36F5AEAC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8038" y="7517168"/>
                <a:ext cx="505361" cy="609729"/>
              </a:xfrm>
              <a:custGeom>
                <a:avLst/>
                <a:gdLst>
                  <a:gd name="T0" fmla="*/ 0 w 404"/>
                  <a:gd name="T1" fmla="*/ 0 h 490"/>
                  <a:gd name="T2" fmla="*/ 66 w 404"/>
                  <a:gd name="T3" fmla="*/ 489 h 490"/>
                  <a:gd name="T4" fmla="*/ 403 w 404"/>
                  <a:gd name="T5" fmla="*/ 489 h 490"/>
                  <a:gd name="T6" fmla="*/ 403 w 404"/>
                  <a:gd name="T7" fmla="*/ 489 h 490"/>
                  <a:gd name="T8" fmla="*/ 272 w 404"/>
                  <a:gd name="T9" fmla="*/ 0 h 490"/>
                  <a:gd name="T10" fmla="*/ 0 w 404"/>
                  <a:gd name="T11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4" h="490">
                    <a:moveTo>
                      <a:pt x="0" y="0"/>
                    </a:moveTo>
                    <a:lnTo>
                      <a:pt x="66" y="489"/>
                    </a:lnTo>
                    <a:lnTo>
                      <a:pt x="403" y="489"/>
                    </a:lnTo>
                    <a:lnTo>
                      <a:pt x="403" y="489"/>
                    </a:lnTo>
                    <a:cubicBezTo>
                      <a:pt x="403" y="489"/>
                      <a:pt x="365" y="121"/>
                      <a:pt x="272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109">
                <a:extLst>
                  <a:ext uri="{FF2B5EF4-FFF2-40B4-BE49-F238E27FC236}">
                    <a16:creationId xmlns:a16="http://schemas.microsoft.com/office/drawing/2014/main" id="{FF84FA5A-67F1-9049-A74E-B34D571576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9442" y="8017038"/>
                <a:ext cx="455925" cy="620712"/>
              </a:xfrm>
              <a:custGeom>
                <a:avLst/>
                <a:gdLst>
                  <a:gd name="T0" fmla="*/ 294 w 368"/>
                  <a:gd name="T1" fmla="*/ 0 h 500"/>
                  <a:gd name="T2" fmla="*/ 0 w 368"/>
                  <a:gd name="T3" fmla="*/ 0 h 500"/>
                  <a:gd name="T4" fmla="*/ 77 w 368"/>
                  <a:gd name="T5" fmla="*/ 499 h 500"/>
                  <a:gd name="T6" fmla="*/ 367 w 368"/>
                  <a:gd name="T7" fmla="*/ 478 h 500"/>
                  <a:gd name="T8" fmla="*/ 294 w 368"/>
                  <a:gd name="T9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8" h="500">
                    <a:moveTo>
                      <a:pt x="294" y="0"/>
                    </a:moveTo>
                    <a:lnTo>
                      <a:pt x="0" y="0"/>
                    </a:lnTo>
                    <a:lnTo>
                      <a:pt x="77" y="499"/>
                    </a:lnTo>
                    <a:lnTo>
                      <a:pt x="367" y="478"/>
                    </a:lnTo>
                    <a:lnTo>
                      <a:pt x="294" y="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110">
                <a:extLst>
                  <a:ext uri="{FF2B5EF4-FFF2-40B4-BE49-F238E27FC236}">
                    <a16:creationId xmlns:a16="http://schemas.microsoft.com/office/drawing/2014/main" id="{C3C8A3EE-C972-DD4C-A594-36A7DDB78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6205" y="6446026"/>
                <a:ext cx="307611" cy="313101"/>
              </a:xfrm>
              <a:custGeom>
                <a:avLst/>
                <a:gdLst>
                  <a:gd name="T0" fmla="*/ 248 w 249"/>
                  <a:gd name="T1" fmla="*/ 125 h 250"/>
                  <a:gd name="T2" fmla="*/ 248 w 249"/>
                  <a:gd name="T3" fmla="*/ 125 h 250"/>
                  <a:gd name="T4" fmla="*/ 124 w 249"/>
                  <a:gd name="T5" fmla="*/ 249 h 250"/>
                  <a:gd name="T6" fmla="*/ 124 w 249"/>
                  <a:gd name="T7" fmla="*/ 249 h 250"/>
                  <a:gd name="T8" fmla="*/ 0 w 249"/>
                  <a:gd name="T9" fmla="*/ 125 h 250"/>
                  <a:gd name="T10" fmla="*/ 0 w 249"/>
                  <a:gd name="T11" fmla="*/ 125 h 250"/>
                  <a:gd name="T12" fmla="*/ 124 w 249"/>
                  <a:gd name="T13" fmla="*/ 0 h 250"/>
                  <a:gd name="T14" fmla="*/ 124 w 249"/>
                  <a:gd name="T15" fmla="*/ 0 h 250"/>
                  <a:gd name="T16" fmla="*/ 248 w 249"/>
                  <a:gd name="T17" fmla="*/ 125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9" h="250">
                    <a:moveTo>
                      <a:pt x="248" y="125"/>
                    </a:moveTo>
                    <a:lnTo>
                      <a:pt x="248" y="125"/>
                    </a:lnTo>
                    <a:cubicBezTo>
                      <a:pt x="248" y="193"/>
                      <a:pt x="192" y="249"/>
                      <a:pt x="124" y="249"/>
                    </a:cubicBezTo>
                    <a:lnTo>
                      <a:pt x="124" y="249"/>
                    </a:lnTo>
                    <a:cubicBezTo>
                      <a:pt x="55" y="249"/>
                      <a:pt x="0" y="193"/>
                      <a:pt x="0" y="125"/>
                    </a:cubicBezTo>
                    <a:lnTo>
                      <a:pt x="0" y="125"/>
                    </a:lnTo>
                    <a:cubicBezTo>
                      <a:pt x="0" y="56"/>
                      <a:pt x="55" y="0"/>
                      <a:pt x="124" y="0"/>
                    </a:cubicBezTo>
                    <a:lnTo>
                      <a:pt x="124" y="0"/>
                    </a:lnTo>
                    <a:cubicBezTo>
                      <a:pt x="192" y="0"/>
                      <a:pt x="248" y="56"/>
                      <a:pt x="248" y="12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111">
                <a:extLst>
                  <a:ext uri="{FF2B5EF4-FFF2-40B4-BE49-F238E27FC236}">
                    <a16:creationId xmlns:a16="http://schemas.microsoft.com/office/drawing/2014/main" id="{5B578442-D98A-3C40-9854-E2799A31C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0713" y="6402081"/>
                <a:ext cx="395500" cy="285639"/>
              </a:xfrm>
              <a:custGeom>
                <a:avLst/>
                <a:gdLst>
                  <a:gd name="T0" fmla="*/ 9 w 319"/>
                  <a:gd name="T1" fmla="*/ 1 h 228"/>
                  <a:gd name="T2" fmla="*/ 9 w 319"/>
                  <a:gd name="T3" fmla="*/ 1 h 228"/>
                  <a:gd name="T4" fmla="*/ 160 w 319"/>
                  <a:gd name="T5" fmla="*/ 98 h 228"/>
                  <a:gd name="T6" fmla="*/ 160 w 319"/>
                  <a:gd name="T7" fmla="*/ 98 h 228"/>
                  <a:gd name="T8" fmla="*/ 212 w 319"/>
                  <a:gd name="T9" fmla="*/ 202 h 228"/>
                  <a:gd name="T10" fmla="*/ 232 w 319"/>
                  <a:gd name="T11" fmla="*/ 227 h 228"/>
                  <a:gd name="T12" fmla="*/ 232 w 319"/>
                  <a:gd name="T13" fmla="*/ 227 h 228"/>
                  <a:gd name="T14" fmla="*/ 245 w 319"/>
                  <a:gd name="T15" fmla="*/ 0 h 228"/>
                  <a:gd name="T16" fmla="*/ 9 w 319"/>
                  <a:gd name="T17" fmla="*/ 1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9" h="228">
                    <a:moveTo>
                      <a:pt x="9" y="1"/>
                    </a:moveTo>
                    <a:lnTo>
                      <a:pt x="9" y="1"/>
                    </a:lnTo>
                    <a:cubicBezTo>
                      <a:pt x="9" y="1"/>
                      <a:pt x="0" y="98"/>
                      <a:pt x="160" y="98"/>
                    </a:cubicBezTo>
                    <a:lnTo>
                      <a:pt x="160" y="98"/>
                    </a:lnTo>
                    <a:cubicBezTo>
                      <a:pt x="160" y="98"/>
                      <a:pt x="155" y="200"/>
                      <a:pt x="212" y="202"/>
                    </a:cubicBezTo>
                    <a:lnTo>
                      <a:pt x="232" y="227"/>
                    </a:lnTo>
                    <a:lnTo>
                      <a:pt x="232" y="227"/>
                    </a:lnTo>
                    <a:cubicBezTo>
                      <a:pt x="232" y="227"/>
                      <a:pt x="318" y="130"/>
                      <a:pt x="245" y="0"/>
                    </a:cubicBezTo>
                    <a:lnTo>
                      <a:pt x="9" y="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112">
                <a:extLst>
                  <a:ext uri="{FF2B5EF4-FFF2-40B4-BE49-F238E27FC236}">
                    <a16:creationId xmlns:a16="http://schemas.microsoft.com/office/drawing/2014/main" id="{50818F89-C876-1542-8575-E7135B213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0429" y="6836030"/>
                <a:ext cx="648180" cy="642688"/>
              </a:xfrm>
              <a:custGeom>
                <a:avLst/>
                <a:gdLst>
                  <a:gd name="T0" fmla="*/ 519 w 520"/>
                  <a:gd name="T1" fmla="*/ 517 h 518"/>
                  <a:gd name="T2" fmla="*/ 0 w 520"/>
                  <a:gd name="T3" fmla="*/ 517 h 518"/>
                  <a:gd name="T4" fmla="*/ 0 w 520"/>
                  <a:gd name="T5" fmla="*/ 0 h 518"/>
                  <a:gd name="T6" fmla="*/ 519 w 520"/>
                  <a:gd name="T7" fmla="*/ 0 h 518"/>
                  <a:gd name="T8" fmla="*/ 519 w 520"/>
                  <a:gd name="T9" fmla="*/ 517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518">
                    <a:moveTo>
                      <a:pt x="519" y="517"/>
                    </a:moveTo>
                    <a:lnTo>
                      <a:pt x="0" y="517"/>
                    </a:lnTo>
                    <a:lnTo>
                      <a:pt x="0" y="0"/>
                    </a:lnTo>
                    <a:lnTo>
                      <a:pt x="519" y="0"/>
                    </a:lnTo>
                    <a:lnTo>
                      <a:pt x="519" y="51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113">
                <a:extLst>
                  <a:ext uri="{FF2B5EF4-FFF2-40B4-BE49-F238E27FC236}">
                    <a16:creationId xmlns:a16="http://schemas.microsoft.com/office/drawing/2014/main" id="{D96DCB84-481C-6E43-B26F-D848DDBDAB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9995" y="6369124"/>
                <a:ext cx="845930" cy="823956"/>
              </a:xfrm>
              <a:custGeom>
                <a:avLst/>
                <a:gdLst>
                  <a:gd name="T0" fmla="*/ 456 w 678"/>
                  <a:gd name="T1" fmla="*/ 395 h 663"/>
                  <a:gd name="T2" fmla="*/ 456 w 678"/>
                  <a:gd name="T3" fmla="*/ 395 h 663"/>
                  <a:gd name="T4" fmla="*/ 410 w 678"/>
                  <a:gd name="T5" fmla="*/ 93 h 663"/>
                  <a:gd name="T6" fmla="*/ 410 w 678"/>
                  <a:gd name="T7" fmla="*/ 93 h 663"/>
                  <a:gd name="T8" fmla="*/ 423 w 678"/>
                  <a:gd name="T9" fmla="*/ 55 h 663"/>
                  <a:gd name="T10" fmla="*/ 266 w 678"/>
                  <a:gd name="T11" fmla="*/ 0 h 663"/>
                  <a:gd name="T12" fmla="*/ 266 w 678"/>
                  <a:gd name="T13" fmla="*/ 0 h 663"/>
                  <a:gd name="T14" fmla="*/ 250 w 678"/>
                  <a:gd name="T15" fmla="*/ 39 h 663"/>
                  <a:gd name="T16" fmla="*/ 250 w 678"/>
                  <a:gd name="T17" fmla="*/ 39 h 663"/>
                  <a:gd name="T18" fmla="*/ 677 w 678"/>
                  <a:gd name="T19" fmla="*/ 624 h 663"/>
                  <a:gd name="T20" fmla="*/ 677 w 678"/>
                  <a:gd name="T21" fmla="*/ 373 h 663"/>
                  <a:gd name="T22" fmla="*/ 677 w 678"/>
                  <a:gd name="T23" fmla="*/ 373 h 663"/>
                  <a:gd name="T24" fmla="*/ 456 w 678"/>
                  <a:gd name="T25" fmla="*/ 395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8" h="663">
                    <a:moveTo>
                      <a:pt x="456" y="395"/>
                    </a:moveTo>
                    <a:lnTo>
                      <a:pt x="456" y="395"/>
                    </a:lnTo>
                    <a:cubicBezTo>
                      <a:pt x="340" y="370"/>
                      <a:pt x="385" y="176"/>
                      <a:pt x="410" y="93"/>
                    </a:cubicBezTo>
                    <a:lnTo>
                      <a:pt x="410" y="93"/>
                    </a:lnTo>
                    <a:cubicBezTo>
                      <a:pt x="418" y="69"/>
                      <a:pt x="423" y="55"/>
                      <a:pt x="423" y="55"/>
                    </a:cubicBezTo>
                    <a:lnTo>
                      <a:pt x="266" y="0"/>
                    </a:lnTo>
                    <a:lnTo>
                      <a:pt x="266" y="0"/>
                    </a:lnTo>
                    <a:cubicBezTo>
                      <a:pt x="261" y="13"/>
                      <a:pt x="255" y="26"/>
                      <a:pt x="250" y="39"/>
                    </a:cubicBezTo>
                    <a:lnTo>
                      <a:pt x="250" y="39"/>
                    </a:lnTo>
                    <a:cubicBezTo>
                      <a:pt x="0" y="662"/>
                      <a:pt x="677" y="624"/>
                      <a:pt x="677" y="624"/>
                    </a:cubicBezTo>
                    <a:lnTo>
                      <a:pt x="677" y="373"/>
                    </a:lnTo>
                    <a:lnTo>
                      <a:pt x="677" y="373"/>
                    </a:lnTo>
                    <a:cubicBezTo>
                      <a:pt x="677" y="373"/>
                      <a:pt x="581" y="423"/>
                      <a:pt x="456" y="39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14">
                <a:extLst>
                  <a:ext uri="{FF2B5EF4-FFF2-40B4-BE49-F238E27FC236}">
                    <a16:creationId xmlns:a16="http://schemas.microsoft.com/office/drawing/2014/main" id="{32BEE386-927D-B449-B797-7F5C15223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37604" y="6369124"/>
                <a:ext cx="214227" cy="115351"/>
              </a:xfrm>
              <a:custGeom>
                <a:avLst/>
                <a:gdLst>
                  <a:gd name="T0" fmla="*/ 173 w 174"/>
                  <a:gd name="T1" fmla="*/ 55 h 94"/>
                  <a:gd name="T2" fmla="*/ 17 w 174"/>
                  <a:gd name="T3" fmla="*/ 0 h 94"/>
                  <a:gd name="T4" fmla="*/ 17 w 174"/>
                  <a:gd name="T5" fmla="*/ 0 h 94"/>
                  <a:gd name="T6" fmla="*/ 0 w 174"/>
                  <a:gd name="T7" fmla="*/ 39 h 94"/>
                  <a:gd name="T8" fmla="*/ 160 w 174"/>
                  <a:gd name="T9" fmla="*/ 93 h 94"/>
                  <a:gd name="T10" fmla="*/ 160 w 174"/>
                  <a:gd name="T11" fmla="*/ 93 h 94"/>
                  <a:gd name="T12" fmla="*/ 173 w 174"/>
                  <a:gd name="T13" fmla="*/ 55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" h="94">
                    <a:moveTo>
                      <a:pt x="173" y="55"/>
                    </a:moveTo>
                    <a:lnTo>
                      <a:pt x="17" y="0"/>
                    </a:lnTo>
                    <a:lnTo>
                      <a:pt x="17" y="0"/>
                    </a:lnTo>
                    <a:cubicBezTo>
                      <a:pt x="11" y="13"/>
                      <a:pt x="5" y="26"/>
                      <a:pt x="0" y="39"/>
                    </a:cubicBezTo>
                    <a:lnTo>
                      <a:pt x="160" y="93"/>
                    </a:lnTo>
                    <a:lnTo>
                      <a:pt x="160" y="93"/>
                    </a:lnTo>
                    <a:cubicBezTo>
                      <a:pt x="168" y="69"/>
                      <a:pt x="173" y="55"/>
                      <a:pt x="173" y="5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15">
                <a:extLst>
                  <a:ext uri="{FF2B5EF4-FFF2-40B4-BE49-F238E27FC236}">
                    <a16:creationId xmlns:a16="http://schemas.microsoft.com/office/drawing/2014/main" id="{8F30BAF8-4E21-AA48-A64B-12B356A3E0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09014" y="6187850"/>
                <a:ext cx="324092" cy="247190"/>
              </a:xfrm>
              <a:custGeom>
                <a:avLst/>
                <a:gdLst>
                  <a:gd name="T0" fmla="*/ 0 w 261"/>
                  <a:gd name="T1" fmla="*/ 159 h 197"/>
                  <a:gd name="T2" fmla="*/ 17 w 261"/>
                  <a:gd name="T3" fmla="*/ 107 h 197"/>
                  <a:gd name="T4" fmla="*/ 17 w 261"/>
                  <a:gd name="T5" fmla="*/ 26 h 197"/>
                  <a:gd name="T6" fmla="*/ 220 w 261"/>
                  <a:gd name="T7" fmla="*/ 26 h 197"/>
                  <a:gd name="T8" fmla="*/ 247 w 261"/>
                  <a:gd name="T9" fmla="*/ 0 h 197"/>
                  <a:gd name="T10" fmla="*/ 260 w 261"/>
                  <a:gd name="T11" fmla="*/ 84 h 197"/>
                  <a:gd name="T12" fmla="*/ 211 w 261"/>
                  <a:gd name="T13" fmla="*/ 135 h 197"/>
                  <a:gd name="T14" fmla="*/ 143 w 261"/>
                  <a:gd name="T15" fmla="*/ 138 h 197"/>
                  <a:gd name="T16" fmla="*/ 107 w 261"/>
                  <a:gd name="T17" fmla="*/ 196 h 197"/>
                  <a:gd name="T18" fmla="*/ 0 w 261"/>
                  <a:gd name="T19" fmla="*/ 159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1" h="197">
                    <a:moveTo>
                      <a:pt x="0" y="159"/>
                    </a:moveTo>
                    <a:lnTo>
                      <a:pt x="17" y="107"/>
                    </a:lnTo>
                    <a:lnTo>
                      <a:pt x="17" y="26"/>
                    </a:lnTo>
                    <a:lnTo>
                      <a:pt x="220" y="26"/>
                    </a:lnTo>
                    <a:lnTo>
                      <a:pt x="247" y="0"/>
                    </a:lnTo>
                    <a:lnTo>
                      <a:pt x="260" y="84"/>
                    </a:lnTo>
                    <a:lnTo>
                      <a:pt x="211" y="135"/>
                    </a:lnTo>
                    <a:lnTo>
                      <a:pt x="143" y="138"/>
                    </a:lnTo>
                    <a:lnTo>
                      <a:pt x="107" y="196"/>
                    </a:lnTo>
                    <a:lnTo>
                      <a:pt x="0" y="159"/>
                    </a:lnTo>
                  </a:path>
                </a:pathLst>
              </a:custGeom>
              <a:solidFill>
                <a:srgbClr val="000000">
                  <a:alpha val="15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16">
                <a:extLst>
                  <a:ext uri="{FF2B5EF4-FFF2-40B4-BE49-F238E27FC236}">
                    <a16:creationId xmlns:a16="http://schemas.microsoft.com/office/drawing/2014/main" id="{79B21BC0-477D-B844-8174-E2616A2A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54083" y="6182361"/>
                <a:ext cx="455925" cy="54930"/>
              </a:xfrm>
              <a:custGeom>
                <a:avLst/>
                <a:gdLst>
                  <a:gd name="T0" fmla="*/ 363 w 364"/>
                  <a:gd name="T1" fmla="*/ 45 h 46"/>
                  <a:gd name="T2" fmla="*/ 0 w 364"/>
                  <a:gd name="T3" fmla="*/ 45 h 46"/>
                  <a:gd name="T4" fmla="*/ 0 w 364"/>
                  <a:gd name="T5" fmla="*/ 0 h 46"/>
                  <a:gd name="T6" fmla="*/ 363 w 364"/>
                  <a:gd name="T7" fmla="*/ 0 h 46"/>
                  <a:gd name="T8" fmla="*/ 363 w 364"/>
                  <a:gd name="T9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4" h="46">
                    <a:moveTo>
                      <a:pt x="363" y="45"/>
                    </a:moveTo>
                    <a:lnTo>
                      <a:pt x="0" y="45"/>
                    </a:lnTo>
                    <a:lnTo>
                      <a:pt x="0" y="0"/>
                    </a:lnTo>
                    <a:lnTo>
                      <a:pt x="363" y="0"/>
                    </a:lnTo>
                    <a:lnTo>
                      <a:pt x="363" y="4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17">
                <a:extLst>
                  <a:ext uri="{FF2B5EF4-FFF2-40B4-BE49-F238E27FC236}">
                    <a16:creationId xmlns:a16="http://schemas.microsoft.com/office/drawing/2014/main" id="{64CBF3FB-B8CB-CD44-843F-A1A217A084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8032" y="6088976"/>
                <a:ext cx="373528" cy="252680"/>
              </a:xfrm>
              <a:custGeom>
                <a:avLst/>
                <a:gdLst>
                  <a:gd name="T0" fmla="*/ 148 w 301"/>
                  <a:gd name="T1" fmla="*/ 185 h 203"/>
                  <a:gd name="T2" fmla="*/ 148 w 301"/>
                  <a:gd name="T3" fmla="*/ 185 h 203"/>
                  <a:gd name="T4" fmla="*/ 24 w 301"/>
                  <a:gd name="T5" fmla="*/ 100 h 203"/>
                  <a:gd name="T6" fmla="*/ 24 w 301"/>
                  <a:gd name="T7" fmla="*/ 100 h 203"/>
                  <a:gd name="T8" fmla="*/ 148 w 301"/>
                  <a:gd name="T9" fmla="*/ 16 h 203"/>
                  <a:gd name="T10" fmla="*/ 148 w 301"/>
                  <a:gd name="T11" fmla="*/ 16 h 203"/>
                  <a:gd name="T12" fmla="*/ 273 w 301"/>
                  <a:gd name="T13" fmla="*/ 100 h 203"/>
                  <a:gd name="T14" fmla="*/ 273 w 301"/>
                  <a:gd name="T15" fmla="*/ 100 h 203"/>
                  <a:gd name="T16" fmla="*/ 148 w 301"/>
                  <a:gd name="T17" fmla="*/ 185 h 203"/>
                  <a:gd name="T18" fmla="*/ 150 w 301"/>
                  <a:gd name="T19" fmla="*/ 0 h 203"/>
                  <a:gd name="T20" fmla="*/ 150 w 301"/>
                  <a:gd name="T21" fmla="*/ 0 h 203"/>
                  <a:gd name="T22" fmla="*/ 0 w 301"/>
                  <a:gd name="T23" fmla="*/ 100 h 203"/>
                  <a:gd name="T24" fmla="*/ 0 w 301"/>
                  <a:gd name="T25" fmla="*/ 100 h 203"/>
                  <a:gd name="T26" fmla="*/ 150 w 301"/>
                  <a:gd name="T27" fmla="*/ 202 h 203"/>
                  <a:gd name="T28" fmla="*/ 150 w 301"/>
                  <a:gd name="T29" fmla="*/ 202 h 203"/>
                  <a:gd name="T30" fmla="*/ 300 w 301"/>
                  <a:gd name="T31" fmla="*/ 100 h 203"/>
                  <a:gd name="T32" fmla="*/ 300 w 301"/>
                  <a:gd name="T33" fmla="*/ 100 h 203"/>
                  <a:gd name="T34" fmla="*/ 150 w 301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01" h="203">
                    <a:moveTo>
                      <a:pt x="148" y="185"/>
                    </a:moveTo>
                    <a:lnTo>
                      <a:pt x="148" y="185"/>
                    </a:lnTo>
                    <a:cubicBezTo>
                      <a:pt x="79" y="185"/>
                      <a:pt x="24" y="147"/>
                      <a:pt x="24" y="100"/>
                    </a:cubicBezTo>
                    <a:lnTo>
                      <a:pt x="24" y="100"/>
                    </a:lnTo>
                    <a:cubicBezTo>
                      <a:pt x="24" y="54"/>
                      <a:pt x="79" y="16"/>
                      <a:pt x="148" y="16"/>
                    </a:cubicBezTo>
                    <a:lnTo>
                      <a:pt x="148" y="16"/>
                    </a:lnTo>
                    <a:cubicBezTo>
                      <a:pt x="218" y="16"/>
                      <a:pt x="273" y="54"/>
                      <a:pt x="273" y="100"/>
                    </a:cubicBezTo>
                    <a:lnTo>
                      <a:pt x="273" y="100"/>
                    </a:lnTo>
                    <a:cubicBezTo>
                      <a:pt x="273" y="147"/>
                      <a:pt x="218" y="185"/>
                      <a:pt x="148" y="185"/>
                    </a:cubicBezTo>
                    <a:close/>
                    <a:moveTo>
                      <a:pt x="150" y="0"/>
                    </a:moveTo>
                    <a:lnTo>
                      <a:pt x="150" y="0"/>
                    </a:lnTo>
                    <a:cubicBezTo>
                      <a:pt x="68" y="0"/>
                      <a:pt x="0" y="45"/>
                      <a:pt x="0" y="100"/>
                    </a:cubicBezTo>
                    <a:lnTo>
                      <a:pt x="0" y="100"/>
                    </a:lnTo>
                    <a:cubicBezTo>
                      <a:pt x="0" y="157"/>
                      <a:pt x="68" y="202"/>
                      <a:pt x="150" y="202"/>
                    </a:cubicBezTo>
                    <a:lnTo>
                      <a:pt x="150" y="202"/>
                    </a:lnTo>
                    <a:cubicBezTo>
                      <a:pt x="233" y="202"/>
                      <a:pt x="300" y="157"/>
                      <a:pt x="300" y="100"/>
                    </a:cubicBezTo>
                    <a:lnTo>
                      <a:pt x="300" y="100"/>
                    </a:lnTo>
                    <a:cubicBezTo>
                      <a:pt x="300" y="45"/>
                      <a:pt x="233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18">
                <a:extLst>
                  <a:ext uri="{FF2B5EF4-FFF2-40B4-BE49-F238E27FC236}">
                    <a16:creationId xmlns:a16="http://schemas.microsoft.com/office/drawing/2014/main" id="{B06857FE-5AC9-2E44-AFE3-A28848029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70429" y="7478717"/>
                <a:ext cx="648180" cy="38449"/>
              </a:xfrm>
              <a:custGeom>
                <a:avLst/>
                <a:gdLst>
                  <a:gd name="T0" fmla="*/ 519 w 520"/>
                  <a:gd name="T1" fmla="*/ 0 h 31"/>
                  <a:gd name="T2" fmla="*/ 0 w 520"/>
                  <a:gd name="T3" fmla="*/ 0 h 31"/>
                  <a:gd name="T4" fmla="*/ 0 w 520"/>
                  <a:gd name="T5" fmla="*/ 30 h 31"/>
                  <a:gd name="T6" fmla="*/ 519 w 520"/>
                  <a:gd name="T7" fmla="*/ 30 h 31"/>
                  <a:gd name="T8" fmla="*/ 519 w 520"/>
                  <a:gd name="T9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0" h="31">
                    <a:moveTo>
                      <a:pt x="519" y="0"/>
                    </a:moveTo>
                    <a:lnTo>
                      <a:pt x="0" y="0"/>
                    </a:lnTo>
                    <a:lnTo>
                      <a:pt x="0" y="30"/>
                    </a:lnTo>
                    <a:lnTo>
                      <a:pt x="519" y="30"/>
                    </a:lnTo>
                    <a:lnTo>
                      <a:pt x="519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119">
                <a:extLst>
                  <a:ext uri="{FF2B5EF4-FFF2-40B4-BE49-F238E27FC236}">
                    <a16:creationId xmlns:a16="http://schemas.microsoft.com/office/drawing/2014/main" id="{1D330900-A118-834A-8FC3-032FED920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2965" y="7517168"/>
                <a:ext cx="417472" cy="609729"/>
              </a:xfrm>
              <a:custGeom>
                <a:avLst/>
                <a:gdLst>
                  <a:gd name="T0" fmla="*/ 22 w 336"/>
                  <a:gd name="T1" fmla="*/ 0 h 490"/>
                  <a:gd name="T2" fmla="*/ 0 w 336"/>
                  <a:gd name="T3" fmla="*/ 489 h 490"/>
                  <a:gd name="T4" fmla="*/ 335 w 336"/>
                  <a:gd name="T5" fmla="*/ 489 h 490"/>
                  <a:gd name="T6" fmla="*/ 269 w 336"/>
                  <a:gd name="T7" fmla="*/ 0 h 490"/>
                  <a:gd name="T8" fmla="*/ 22 w 336"/>
                  <a:gd name="T9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90">
                    <a:moveTo>
                      <a:pt x="22" y="0"/>
                    </a:moveTo>
                    <a:lnTo>
                      <a:pt x="0" y="489"/>
                    </a:lnTo>
                    <a:lnTo>
                      <a:pt x="335" y="489"/>
                    </a:lnTo>
                    <a:lnTo>
                      <a:pt x="269" y="0"/>
                    </a:lnTo>
                    <a:lnTo>
                      <a:pt x="2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20">
                <a:extLst>
                  <a:ext uri="{FF2B5EF4-FFF2-40B4-BE49-F238E27FC236}">
                    <a16:creationId xmlns:a16="http://schemas.microsoft.com/office/drawing/2014/main" id="{BBD5A533-9BD2-C743-B818-76D3F7E93A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42965" y="7517168"/>
                <a:ext cx="417472" cy="609729"/>
              </a:xfrm>
              <a:custGeom>
                <a:avLst/>
                <a:gdLst>
                  <a:gd name="T0" fmla="*/ 22 w 336"/>
                  <a:gd name="T1" fmla="*/ 0 h 490"/>
                  <a:gd name="T2" fmla="*/ 0 w 336"/>
                  <a:gd name="T3" fmla="*/ 489 h 490"/>
                  <a:gd name="T4" fmla="*/ 335 w 336"/>
                  <a:gd name="T5" fmla="*/ 489 h 490"/>
                  <a:gd name="T6" fmla="*/ 269 w 336"/>
                  <a:gd name="T7" fmla="*/ 0 h 490"/>
                  <a:gd name="T8" fmla="*/ 22 w 336"/>
                  <a:gd name="T9" fmla="*/ 0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6" h="490">
                    <a:moveTo>
                      <a:pt x="22" y="0"/>
                    </a:moveTo>
                    <a:lnTo>
                      <a:pt x="0" y="489"/>
                    </a:lnTo>
                    <a:lnTo>
                      <a:pt x="335" y="489"/>
                    </a:lnTo>
                    <a:lnTo>
                      <a:pt x="269" y="0"/>
                    </a:lnTo>
                    <a:lnTo>
                      <a:pt x="22" y="0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21">
                <a:extLst>
                  <a:ext uri="{FF2B5EF4-FFF2-40B4-BE49-F238E27FC236}">
                    <a16:creationId xmlns:a16="http://schemas.microsoft.com/office/drawing/2014/main" id="{E9AF667C-1ED5-384C-88BA-D229D491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1137" y="7517168"/>
                <a:ext cx="120848" cy="280146"/>
              </a:xfrm>
              <a:custGeom>
                <a:avLst/>
                <a:gdLst>
                  <a:gd name="T0" fmla="*/ 64 w 96"/>
                  <a:gd name="T1" fmla="*/ 0 h 226"/>
                  <a:gd name="T2" fmla="*/ 0 w 96"/>
                  <a:gd name="T3" fmla="*/ 0 h 226"/>
                  <a:gd name="T4" fmla="*/ 25 w 96"/>
                  <a:gd name="T5" fmla="*/ 174 h 226"/>
                  <a:gd name="T6" fmla="*/ 25 w 96"/>
                  <a:gd name="T7" fmla="*/ 174 h 226"/>
                  <a:gd name="T8" fmla="*/ 64 w 96"/>
                  <a:gd name="T9" fmla="*/ 217 h 226"/>
                  <a:gd name="T10" fmla="*/ 95 w 96"/>
                  <a:gd name="T11" fmla="*/ 225 h 226"/>
                  <a:gd name="T12" fmla="*/ 64 w 96"/>
                  <a:gd name="T13" fmla="*/ 0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6" h="226">
                    <a:moveTo>
                      <a:pt x="64" y="0"/>
                    </a:moveTo>
                    <a:lnTo>
                      <a:pt x="0" y="0"/>
                    </a:lnTo>
                    <a:lnTo>
                      <a:pt x="25" y="174"/>
                    </a:lnTo>
                    <a:lnTo>
                      <a:pt x="25" y="174"/>
                    </a:lnTo>
                    <a:cubicBezTo>
                      <a:pt x="28" y="195"/>
                      <a:pt x="43" y="212"/>
                      <a:pt x="64" y="217"/>
                    </a:cubicBezTo>
                    <a:lnTo>
                      <a:pt x="95" y="225"/>
                    </a:lnTo>
                    <a:lnTo>
                      <a:pt x="64" y="0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22">
                <a:extLst>
                  <a:ext uri="{FF2B5EF4-FFF2-40B4-BE49-F238E27FC236}">
                    <a16:creationId xmlns:a16="http://schemas.microsoft.com/office/drawing/2014/main" id="{6ECC50FB-B105-344C-A4B6-711F47A3B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8318" y="8615778"/>
                <a:ext cx="368036" cy="76902"/>
              </a:xfrm>
              <a:custGeom>
                <a:avLst/>
                <a:gdLst>
                  <a:gd name="T0" fmla="*/ 290 w 297"/>
                  <a:gd name="T1" fmla="*/ 0 h 62"/>
                  <a:gd name="T2" fmla="*/ 0 w 297"/>
                  <a:gd name="T3" fmla="*/ 21 h 62"/>
                  <a:gd name="T4" fmla="*/ 6 w 297"/>
                  <a:gd name="T5" fmla="*/ 61 h 62"/>
                  <a:gd name="T6" fmla="*/ 296 w 297"/>
                  <a:gd name="T7" fmla="*/ 40 h 62"/>
                  <a:gd name="T8" fmla="*/ 290 w 297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62">
                    <a:moveTo>
                      <a:pt x="290" y="0"/>
                    </a:moveTo>
                    <a:lnTo>
                      <a:pt x="0" y="21"/>
                    </a:lnTo>
                    <a:lnTo>
                      <a:pt x="6" y="61"/>
                    </a:lnTo>
                    <a:lnTo>
                      <a:pt x="296" y="40"/>
                    </a:lnTo>
                    <a:lnTo>
                      <a:pt x="29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23">
                <a:extLst>
                  <a:ext uri="{FF2B5EF4-FFF2-40B4-BE49-F238E27FC236}">
                    <a16:creationId xmlns:a16="http://schemas.microsoft.com/office/drawing/2014/main" id="{E1792685-2DF8-5941-888F-B6ED6F65E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3810" y="8665215"/>
                <a:ext cx="395500" cy="197750"/>
              </a:xfrm>
              <a:custGeom>
                <a:avLst/>
                <a:gdLst>
                  <a:gd name="T0" fmla="*/ 0 w 316"/>
                  <a:gd name="T1" fmla="*/ 21 h 159"/>
                  <a:gd name="T2" fmla="*/ 21 w 316"/>
                  <a:gd name="T3" fmla="*/ 158 h 159"/>
                  <a:gd name="T4" fmla="*/ 315 w 316"/>
                  <a:gd name="T5" fmla="*/ 158 h 159"/>
                  <a:gd name="T6" fmla="*/ 290 w 316"/>
                  <a:gd name="T7" fmla="*/ 0 h 159"/>
                  <a:gd name="T8" fmla="*/ 0 w 316"/>
                  <a:gd name="T9" fmla="*/ 2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59">
                    <a:moveTo>
                      <a:pt x="0" y="21"/>
                    </a:moveTo>
                    <a:lnTo>
                      <a:pt x="21" y="158"/>
                    </a:lnTo>
                    <a:lnTo>
                      <a:pt x="315" y="158"/>
                    </a:lnTo>
                    <a:lnTo>
                      <a:pt x="290" y="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E2EC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B58D1655-58AD-AF47-9159-2D42DD3E7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4089" y="8725639"/>
                <a:ext cx="615221" cy="368035"/>
              </a:xfrm>
              <a:custGeom>
                <a:avLst/>
                <a:gdLst>
                  <a:gd name="T0" fmla="*/ 491 w 492"/>
                  <a:gd name="T1" fmla="*/ 293 h 294"/>
                  <a:gd name="T2" fmla="*/ 0 w 492"/>
                  <a:gd name="T3" fmla="*/ 293 h 294"/>
                  <a:gd name="T4" fmla="*/ 0 w 492"/>
                  <a:gd name="T5" fmla="*/ 293 h 294"/>
                  <a:gd name="T6" fmla="*/ 89 w 492"/>
                  <a:gd name="T7" fmla="*/ 183 h 294"/>
                  <a:gd name="T8" fmla="*/ 121 w 492"/>
                  <a:gd name="T9" fmla="*/ 176 h 294"/>
                  <a:gd name="T10" fmla="*/ 183 w 492"/>
                  <a:gd name="T11" fmla="*/ 107 h 294"/>
                  <a:gd name="T12" fmla="*/ 167 w 492"/>
                  <a:gd name="T13" fmla="*/ 60 h 294"/>
                  <a:gd name="T14" fmla="*/ 167 w 492"/>
                  <a:gd name="T15" fmla="*/ 60 h 294"/>
                  <a:gd name="T16" fmla="*/ 201 w 492"/>
                  <a:gd name="T17" fmla="*/ 7 h 294"/>
                  <a:gd name="T18" fmla="*/ 287 w 492"/>
                  <a:gd name="T19" fmla="*/ 1 h 294"/>
                  <a:gd name="T20" fmla="*/ 287 w 492"/>
                  <a:gd name="T21" fmla="*/ 1 h 294"/>
                  <a:gd name="T22" fmla="*/ 329 w 492"/>
                  <a:gd name="T23" fmla="*/ 37 h 294"/>
                  <a:gd name="T24" fmla="*/ 336 w 492"/>
                  <a:gd name="T25" fmla="*/ 107 h 294"/>
                  <a:gd name="T26" fmla="*/ 491 w 492"/>
                  <a:gd name="T27" fmla="*/ 107 h 294"/>
                  <a:gd name="T28" fmla="*/ 491 w 492"/>
                  <a:gd name="T29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2" h="294">
                    <a:moveTo>
                      <a:pt x="491" y="293"/>
                    </a:moveTo>
                    <a:lnTo>
                      <a:pt x="0" y="293"/>
                    </a:lnTo>
                    <a:lnTo>
                      <a:pt x="0" y="293"/>
                    </a:lnTo>
                    <a:cubicBezTo>
                      <a:pt x="0" y="239"/>
                      <a:pt x="37" y="194"/>
                      <a:pt x="89" y="183"/>
                    </a:cubicBezTo>
                    <a:lnTo>
                      <a:pt x="121" y="176"/>
                    </a:lnTo>
                    <a:lnTo>
                      <a:pt x="183" y="107"/>
                    </a:lnTo>
                    <a:lnTo>
                      <a:pt x="167" y="60"/>
                    </a:lnTo>
                    <a:lnTo>
                      <a:pt x="167" y="60"/>
                    </a:lnTo>
                    <a:cubicBezTo>
                      <a:pt x="158" y="35"/>
                      <a:pt x="175" y="9"/>
                      <a:pt x="201" y="7"/>
                    </a:cubicBezTo>
                    <a:lnTo>
                      <a:pt x="287" y="1"/>
                    </a:lnTo>
                    <a:lnTo>
                      <a:pt x="287" y="1"/>
                    </a:lnTo>
                    <a:cubicBezTo>
                      <a:pt x="308" y="0"/>
                      <a:pt x="327" y="16"/>
                      <a:pt x="329" y="37"/>
                    </a:cubicBezTo>
                    <a:lnTo>
                      <a:pt x="336" y="107"/>
                    </a:lnTo>
                    <a:lnTo>
                      <a:pt x="491" y="107"/>
                    </a:lnTo>
                    <a:lnTo>
                      <a:pt x="491" y="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25">
                <a:extLst>
                  <a:ext uri="{FF2B5EF4-FFF2-40B4-BE49-F238E27FC236}">
                    <a16:creationId xmlns:a16="http://schemas.microsoft.com/office/drawing/2014/main" id="{5F5E162D-ED3C-1B4C-98AF-0E5BD404C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7895" y="8725639"/>
                <a:ext cx="269158" cy="252680"/>
              </a:xfrm>
              <a:custGeom>
                <a:avLst/>
                <a:gdLst>
                  <a:gd name="T0" fmla="*/ 215 w 216"/>
                  <a:gd name="T1" fmla="*/ 106 h 203"/>
                  <a:gd name="T2" fmla="*/ 208 w 216"/>
                  <a:gd name="T3" fmla="*/ 37 h 203"/>
                  <a:gd name="T4" fmla="*/ 208 w 216"/>
                  <a:gd name="T5" fmla="*/ 37 h 203"/>
                  <a:gd name="T6" fmla="*/ 166 w 216"/>
                  <a:gd name="T7" fmla="*/ 1 h 203"/>
                  <a:gd name="T8" fmla="*/ 80 w 216"/>
                  <a:gd name="T9" fmla="*/ 7 h 203"/>
                  <a:gd name="T10" fmla="*/ 80 w 216"/>
                  <a:gd name="T11" fmla="*/ 7 h 203"/>
                  <a:gd name="T12" fmla="*/ 46 w 216"/>
                  <a:gd name="T13" fmla="*/ 60 h 203"/>
                  <a:gd name="T14" fmla="*/ 62 w 216"/>
                  <a:gd name="T15" fmla="*/ 107 h 203"/>
                  <a:gd name="T16" fmla="*/ 0 w 216"/>
                  <a:gd name="T17" fmla="*/ 176 h 203"/>
                  <a:gd name="T18" fmla="*/ 17 w 216"/>
                  <a:gd name="T19" fmla="*/ 202 h 203"/>
                  <a:gd name="T20" fmla="*/ 141 w 216"/>
                  <a:gd name="T21" fmla="*/ 201 h 203"/>
                  <a:gd name="T22" fmla="*/ 215 w 216"/>
                  <a:gd name="T23" fmla="*/ 10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" h="203">
                    <a:moveTo>
                      <a:pt x="215" y="106"/>
                    </a:moveTo>
                    <a:lnTo>
                      <a:pt x="208" y="37"/>
                    </a:lnTo>
                    <a:lnTo>
                      <a:pt x="208" y="37"/>
                    </a:lnTo>
                    <a:cubicBezTo>
                      <a:pt x="206" y="16"/>
                      <a:pt x="187" y="0"/>
                      <a:pt x="166" y="1"/>
                    </a:cubicBezTo>
                    <a:lnTo>
                      <a:pt x="80" y="7"/>
                    </a:lnTo>
                    <a:lnTo>
                      <a:pt x="80" y="7"/>
                    </a:lnTo>
                    <a:cubicBezTo>
                      <a:pt x="54" y="9"/>
                      <a:pt x="37" y="35"/>
                      <a:pt x="46" y="60"/>
                    </a:cubicBezTo>
                    <a:lnTo>
                      <a:pt x="62" y="107"/>
                    </a:lnTo>
                    <a:lnTo>
                      <a:pt x="0" y="176"/>
                    </a:lnTo>
                    <a:lnTo>
                      <a:pt x="17" y="202"/>
                    </a:lnTo>
                    <a:lnTo>
                      <a:pt x="141" y="201"/>
                    </a:lnTo>
                    <a:lnTo>
                      <a:pt x="215" y="10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26">
                <a:extLst>
                  <a:ext uri="{FF2B5EF4-FFF2-40B4-BE49-F238E27FC236}">
                    <a16:creationId xmlns:a16="http://schemas.microsoft.com/office/drawing/2014/main" id="{AD5CD91E-DFAA-B44C-AE47-0A726F75D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4091" y="8945361"/>
                <a:ext cx="274652" cy="148314"/>
              </a:xfrm>
              <a:custGeom>
                <a:avLst/>
                <a:gdLst>
                  <a:gd name="T0" fmla="*/ 120 w 219"/>
                  <a:gd name="T1" fmla="*/ 0 h 118"/>
                  <a:gd name="T2" fmla="*/ 89 w 219"/>
                  <a:gd name="T3" fmla="*/ 7 h 118"/>
                  <a:gd name="T4" fmla="*/ 89 w 219"/>
                  <a:gd name="T5" fmla="*/ 7 h 118"/>
                  <a:gd name="T6" fmla="*/ 0 w 219"/>
                  <a:gd name="T7" fmla="*/ 117 h 118"/>
                  <a:gd name="T8" fmla="*/ 218 w 219"/>
                  <a:gd name="T9" fmla="*/ 117 h 118"/>
                  <a:gd name="T10" fmla="*/ 218 w 219"/>
                  <a:gd name="T11" fmla="*/ 117 h 118"/>
                  <a:gd name="T12" fmla="*/ 120 w 219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118">
                    <a:moveTo>
                      <a:pt x="120" y="0"/>
                    </a:moveTo>
                    <a:lnTo>
                      <a:pt x="89" y="7"/>
                    </a:lnTo>
                    <a:lnTo>
                      <a:pt x="89" y="7"/>
                    </a:lnTo>
                    <a:cubicBezTo>
                      <a:pt x="37" y="18"/>
                      <a:pt x="0" y="63"/>
                      <a:pt x="0" y="117"/>
                    </a:cubicBezTo>
                    <a:lnTo>
                      <a:pt x="218" y="117"/>
                    </a:lnTo>
                    <a:lnTo>
                      <a:pt x="218" y="117"/>
                    </a:lnTo>
                    <a:cubicBezTo>
                      <a:pt x="193" y="51"/>
                      <a:pt x="151" y="18"/>
                      <a:pt x="120" y="0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27">
                <a:extLst>
                  <a:ext uri="{FF2B5EF4-FFF2-40B4-BE49-F238E27FC236}">
                    <a16:creationId xmlns:a16="http://schemas.microsoft.com/office/drawing/2014/main" id="{7C6FA189-8269-7647-9E02-C4905E8E7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4089" y="9066207"/>
                <a:ext cx="615221" cy="27466"/>
              </a:xfrm>
              <a:custGeom>
                <a:avLst/>
                <a:gdLst>
                  <a:gd name="T0" fmla="*/ 2 w 492"/>
                  <a:gd name="T1" fmla="*/ 0 h 24"/>
                  <a:gd name="T2" fmla="*/ 2 w 492"/>
                  <a:gd name="T3" fmla="*/ 0 h 24"/>
                  <a:gd name="T4" fmla="*/ 0 w 492"/>
                  <a:gd name="T5" fmla="*/ 23 h 24"/>
                  <a:gd name="T6" fmla="*/ 491 w 492"/>
                  <a:gd name="T7" fmla="*/ 23 h 24"/>
                  <a:gd name="T8" fmla="*/ 491 w 492"/>
                  <a:gd name="T9" fmla="*/ 0 h 24"/>
                  <a:gd name="T10" fmla="*/ 2 w 49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2" h="24">
                    <a:moveTo>
                      <a:pt x="2" y="0"/>
                    </a:moveTo>
                    <a:lnTo>
                      <a:pt x="2" y="0"/>
                    </a:lnTo>
                    <a:cubicBezTo>
                      <a:pt x="1" y="7"/>
                      <a:pt x="0" y="15"/>
                      <a:pt x="0" y="23"/>
                    </a:cubicBezTo>
                    <a:lnTo>
                      <a:pt x="491" y="23"/>
                    </a:lnTo>
                    <a:lnTo>
                      <a:pt x="491" y="0"/>
                    </a:lnTo>
                    <a:lnTo>
                      <a:pt x="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28">
                <a:extLst>
                  <a:ext uri="{FF2B5EF4-FFF2-40B4-BE49-F238E27FC236}">
                    <a16:creationId xmlns:a16="http://schemas.microsoft.com/office/drawing/2014/main" id="{6238728F-FA9D-594F-8F88-67226BA71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5789" y="8615778"/>
                <a:ext cx="368036" cy="76902"/>
              </a:xfrm>
              <a:custGeom>
                <a:avLst/>
                <a:gdLst>
                  <a:gd name="T0" fmla="*/ 290 w 297"/>
                  <a:gd name="T1" fmla="*/ 0 h 62"/>
                  <a:gd name="T2" fmla="*/ 0 w 297"/>
                  <a:gd name="T3" fmla="*/ 21 h 62"/>
                  <a:gd name="T4" fmla="*/ 6 w 297"/>
                  <a:gd name="T5" fmla="*/ 61 h 62"/>
                  <a:gd name="T6" fmla="*/ 296 w 297"/>
                  <a:gd name="T7" fmla="*/ 40 h 62"/>
                  <a:gd name="T8" fmla="*/ 290 w 297"/>
                  <a:gd name="T9" fmla="*/ 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7" h="62">
                    <a:moveTo>
                      <a:pt x="290" y="0"/>
                    </a:moveTo>
                    <a:lnTo>
                      <a:pt x="0" y="21"/>
                    </a:lnTo>
                    <a:lnTo>
                      <a:pt x="6" y="61"/>
                    </a:lnTo>
                    <a:lnTo>
                      <a:pt x="296" y="40"/>
                    </a:lnTo>
                    <a:lnTo>
                      <a:pt x="29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129">
                <a:extLst>
                  <a:ext uri="{FF2B5EF4-FFF2-40B4-BE49-F238E27FC236}">
                    <a16:creationId xmlns:a16="http://schemas.microsoft.com/office/drawing/2014/main" id="{C91205F1-BCDB-8B46-A0DC-9D39E2BFE2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86772" y="8665215"/>
                <a:ext cx="395500" cy="197750"/>
              </a:xfrm>
              <a:custGeom>
                <a:avLst/>
                <a:gdLst>
                  <a:gd name="T0" fmla="*/ 0 w 316"/>
                  <a:gd name="T1" fmla="*/ 21 h 159"/>
                  <a:gd name="T2" fmla="*/ 21 w 316"/>
                  <a:gd name="T3" fmla="*/ 158 h 159"/>
                  <a:gd name="T4" fmla="*/ 315 w 316"/>
                  <a:gd name="T5" fmla="*/ 158 h 159"/>
                  <a:gd name="T6" fmla="*/ 290 w 316"/>
                  <a:gd name="T7" fmla="*/ 0 h 159"/>
                  <a:gd name="T8" fmla="*/ 0 w 316"/>
                  <a:gd name="T9" fmla="*/ 21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6" h="159">
                    <a:moveTo>
                      <a:pt x="0" y="21"/>
                    </a:moveTo>
                    <a:lnTo>
                      <a:pt x="21" y="158"/>
                    </a:lnTo>
                    <a:lnTo>
                      <a:pt x="315" y="158"/>
                    </a:lnTo>
                    <a:lnTo>
                      <a:pt x="290" y="0"/>
                    </a:lnTo>
                    <a:lnTo>
                      <a:pt x="0" y="21"/>
                    </a:lnTo>
                  </a:path>
                </a:pathLst>
              </a:custGeom>
              <a:solidFill>
                <a:srgbClr val="E2ECF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130">
                <a:extLst>
                  <a:ext uri="{FF2B5EF4-FFF2-40B4-BE49-F238E27FC236}">
                    <a16:creationId xmlns:a16="http://schemas.microsoft.com/office/drawing/2014/main" id="{B15471C9-CD6E-544C-8D28-473F3D83B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7051" y="8725639"/>
                <a:ext cx="615221" cy="368035"/>
              </a:xfrm>
              <a:custGeom>
                <a:avLst/>
                <a:gdLst>
                  <a:gd name="T0" fmla="*/ 491 w 492"/>
                  <a:gd name="T1" fmla="*/ 293 h 294"/>
                  <a:gd name="T2" fmla="*/ 0 w 492"/>
                  <a:gd name="T3" fmla="*/ 293 h 294"/>
                  <a:gd name="T4" fmla="*/ 0 w 492"/>
                  <a:gd name="T5" fmla="*/ 293 h 294"/>
                  <a:gd name="T6" fmla="*/ 89 w 492"/>
                  <a:gd name="T7" fmla="*/ 183 h 294"/>
                  <a:gd name="T8" fmla="*/ 121 w 492"/>
                  <a:gd name="T9" fmla="*/ 176 h 294"/>
                  <a:gd name="T10" fmla="*/ 183 w 492"/>
                  <a:gd name="T11" fmla="*/ 107 h 294"/>
                  <a:gd name="T12" fmla="*/ 167 w 492"/>
                  <a:gd name="T13" fmla="*/ 60 h 294"/>
                  <a:gd name="T14" fmla="*/ 167 w 492"/>
                  <a:gd name="T15" fmla="*/ 60 h 294"/>
                  <a:gd name="T16" fmla="*/ 201 w 492"/>
                  <a:gd name="T17" fmla="*/ 7 h 294"/>
                  <a:gd name="T18" fmla="*/ 287 w 492"/>
                  <a:gd name="T19" fmla="*/ 1 h 294"/>
                  <a:gd name="T20" fmla="*/ 287 w 492"/>
                  <a:gd name="T21" fmla="*/ 1 h 294"/>
                  <a:gd name="T22" fmla="*/ 329 w 492"/>
                  <a:gd name="T23" fmla="*/ 37 h 294"/>
                  <a:gd name="T24" fmla="*/ 336 w 492"/>
                  <a:gd name="T25" fmla="*/ 107 h 294"/>
                  <a:gd name="T26" fmla="*/ 491 w 492"/>
                  <a:gd name="T27" fmla="*/ 107 h 294"/>
                  <a:gd name="T28" fmla="*/ 491 w 492"/>
                  <a:gd name="T29" fmla="*/ 293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2" h="294">
                    <a:moveTo>
                      <a:pt x="491" y="293"/>
                    </a:moveTo>
                    <a:lnTo>
                      <a:pt x="0" y="293"/>
                    </a:lnTo>
                    <a:lnTo>
                      <a:pt x="0" y="293"/>
                    </a:lnTo>
                    <a:cubicBezTo>
                      <a:pt x="0" y="239"/>
                      <a:pt x="37" y="194"/>
                      <a:pt x="89" y="183"/>
                    </a:cubicBezTo>
                    <a:lnTo>
                      <a:pt x="121" y="176"/>
                    </a:lnTo>
                    <a:lnTo>
                      <a:pt x="183" y="107"/>
                    </a:lnTo>
                    <a:lnTo>
                      <a:pt x="167" y="60"/>
                    </a:lnTo>
                    <a:lnTo>
                      <a:pt x="167" y="60"/>
                    </a:lnTo>
                    <a:cubicBezTo>
                      <a:pt x="158" y="35"/>
                      <a:pt x="175" y="9"/>
                      <a:pt x="201" y="7"/>
                    </a:cubicBezTo>
                    <a:lnTo>
                      <a:pt x="287" y="1"/>
                    </a:lnTo>
                    <a:lnTo>
                      <a:pt x="287" y="1"/>
                    </a:lnTo>
                    <a:cubicBezTo>
                      <a:pt x="308" y="0"/>
                      <a:pt x="327" y="16"/>
                      <a:pt x="329" y="37"/>
                    </a:cubicBezTo>
                    <a:lnTo>
                      <a:pt x="336" y="107"/>
                    </a:lnTo>
                    <a:lnTo>
                      <a:pt x="491" y="107"/>
                    </a:lnTo>
                    <a:lnTo>
                      <a:pt x="491" y="2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131">
                <a:extLst>
                  <a:ext uri="{FF2B5EF4-FFF2-40B4-BE49-F238E27FC236}">
                    <a16:creationId xmlns:a16="http://schemas.microsoft.com/office/drawing/2014/main" id="{B81712FA-A51C-CF4D-8A73-566E01A399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15367" y="8725639"/>
                <a:ext cx="269158" cy="252680"/>
              </a:xfrm>
              <a:custGeom>
                <a:avLst/>
                <a:gdLst>
                  <a:gd name="T0" fmla="*/ 215 w 216"/>
                  <a:gd name="T1" fmla="*/ 106 h 203"/>
                  <a:gd name="T2" fmla="*/ 208 w 216"/>
                  <a:gd name="T3" fmla="*/ 37 h 203"/>
                  <a:gd name="T4" fmla="*/ 208 w 216"/>
                  <a:gd name="T5" fmla="*/ 37 h 203"/>
                  <a:gd name="T6" fmla="*/ 166 w 216"/>
                  <a:gd name="T7" fmla="*/ 1 h 203"/>
                  <a:gd name="T8" fmla="*/ 80 w 216"/>
                  <a:gd name="T9" fmla="*/ 7 h 203"/>
                  <a:gd name="T10" fmla="*/ 80 w 216"/>
                  <a:gd name="T11" fmla="*/ 7 h 203"/>
                  <a:gd name="T12" fmla="*/ 46 w 216"/>
                  <a:gd name="T13" fmla="*/ 60 h 203"/>
                  <a:gd name="T14" fmla="*/ 62 w 216"/>
                  <a:gd name="T15" fmla="*/ 107 h 203"/>
                  <a:gd name="T16" fmla="*/ 0 w 216"/>
                  <a:gd name="T17" fmla="*/ 176 h 203"/>
                  <a:gd name="T18" fmla="*/ 17 w 216"/>
                  <a:gd name="T19" fmla="*/ 202 h 203"/>
                  <a:gd name="T20" fmla="*/ 141 w 216"/>
                  <a:gd name="T21" fmla="*/ 201 h 203"/>
                  <a:gd name="T22" fmla="*/ 215 w 216"/>
                  <a:gd name="T23" fmla="*/ 10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" h="203">
                    <a:moveTo>
                      <a:pt x="215" y="106"/>
                    </a:moveTo>
                    <a:lnTo>
                      <a:pt x="208" y="37"/>
                    </a:lnTo>
                    <a:lnTo>
                      <a:pt x="208" y="37"/>
                    </a:lnTo>
                    <a:cubicBezTo>
                      <a:pt x="206" y="16"/>
                      <a:pt x="187" y="0"/>
                      <a:pt x="166" y="1"/>
                    </a:cubicBezTo>
                    <a:lnTo>
                      <a:pt x="80" y="7"/>
                    </a:lnTo>
                    <a:lnTo>
                      <a:pt x="80" y="7"/>
                    </a:lnTo>
                    <a:cubicBezTo>
                      <a:pt x="54" y="9"/>
                      <a:pt x="37" y="35"/>
                      <a:pt x="46" y="60"/>
                    </a:cubicBezTo>
                    <a:lnTo>
                      <a:pt x="62" y="107"/>
                    </a:lnTo>
                    <a:lnTo>
                      <a:pt x="0" y="176"/>
                    </a:lnTo>
                    <a:lnTo>
                      <a:pt x="17" y="202"/>
                    </a:lnTo>
                    <a:lnTo>
                      <a:pt x="141" y="201"/>
                    </a:lnTo>
                    <a:lnTo>
                      <a:pt x="215" y="10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32">
                <a:extLst>
                  <a:ext uri="{FF2B5EF4-FFF2-40B4-BE49-F238E27FC236}">
                    <a16:creationId xmlns:a16="http://schemas.microsoft.com/office/drawing/2014/main" id="{732029AA-9B32-354D-BDF7-91532AE05D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7053" y="8945361"/>
                <a:ext cx="274652" cy="148314"/>
              </a:xfrm>
              <a:custGeom>
                <a:avLst/>
                <a:gdLst>
                  <a:gd name="T0" fmla="*/ 119 w 219"/>
                  <a:gd name="T1" fmla="*/ 0 h 118"/>
                  <a:gd name="T2" fmla="*/ 89 w 219"/>
                  <a:gd name="T3" fmla="*/ 7 h 118"/>
                  <a:gd name="T4" fmla="*/ 89 w 219"/>
                  <a:gd name="T5" fmla="*/ 7 h 118"/>
                  <a:gd name="T6" fmla="*/ 0 w 219"/>
                  <a:gd name="T7" fmla="*/ 117 h 118"/>
                  <a:gd name="T8" fmla="*/ 218 w 219"/>
                  <a:gd name="T9" fmla="*/ 117 h 118"/>
                  <a:gd name="T10" fmla="*/ 218 w 219"/>
                  <a:gd name="T11" fmla="*/ 117 h 118"/>
                  <a:gd name="T12" fmla="*/ 119 w 219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9" h="118">
                    <a:moveTo>
                      <a:pt x="119" y="0"/>
                    </a:moveTo>
                    <a:lnTo>
                      <a:pt x="89" y="7"/>
                    </a:lnTo>
                    <a:lnTo>
                      <a:pt x="89" y="7"/>
                    </a:lnTo>
                    <a:cubicBezTo>
                      <a:pt x="37" y="18"/>
                      <a:pt x="0" y="63"/>
                      <a:pt x="0" y="117"/>
                    </a:cubicBezTo>
                    <a:lnTo>
                      <a:pt x="218" y="117"/>
                    </a:lnTo>
                    <a:lnTo>
                      <a:pt x="218" y="117"/>
                    </a:lnTo>
                    <a:cubicBezTo>
                      <a:pt x="193" y="51"/>
                      <a:pt x="152" y="18"/>
                      <a:pt x="119" y="0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33">
                <a:extLst>
                  <a:ext uri="{FF2B5EF4-FFF2-40B4-BE49-F238E27FC236}">
                    <a16:creationId xmlns:a16="http://schemas.microsoft.com/office/drawing/2014/main" id="{49862FAA-99B0-3B41-96D7-64452BC7C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7051" y="9066207"/>
                <a:ext cx="615221" cy="27466"/>
              </a:xfrm>
              <a:custGeom>
                <a:avLst/>
                <a:gdLst>
                  <a:gd name="T0" fmla="*/ 3 w 492"/>
                  <a:gd name="T1" fmla="*/ 0 h 24"/>
                  <a:gd name="T2" fmla="*/ 3 w 492"/>
                  <a:gd name="T3" fmla="*/ 0 h 24"/>
                  <a:gd name="T4" fmla="*/ 0 w 492"/>
                  <a:gd name="T5" fmla="*/ 23 h 24"/>
                  <a:gd name="T6" fmla="*/ 491 w 492"/>
                  <a:gd name="T7" fmla="*/ 23 h 24"/>
                  <a:gd name="T8" fmla="*/ 491 w 492"/>
                  <a:gd name="T9" fmla="*/ 0 h 24"/>
                  <a:gd name="T10" fmla="*/ 3 w 492"/>
                  <a:gd name="T1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2" h="24">
                    <a:moveTo>
                      <a:pt x="3" y="0"/>
                    </a:moveTo>
                    <a:lnTo>
                      <a:pt x="3" y="0"/>
                    </a:lnTo>
                    <a:cubicBezTo>
                      <a:pt x="1" y="7"/>
                      <a:pt x="0" y="15"/>
                      <a:pt x="0" y="23"/>
                    </a:cubicBezTo>
                    <a:lnTo>
                      <a:pt x="491" y="23"/>
                    </a:lnTo>
                    <a:lnTo>
                      <a:pt x="491" y="0"/>
                    </a:lnTo>
                    <a:lnTo>
                      <a:pt x="3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34">
                <a:extLst>
                  <a:ext uri="{FF2B5EF4-FFF2-40B4-BE49-F238E27FC236}">
                    <a16:creationId xmlns:a16="http://schemas.microsoft.com/office/drawing/2014/main" id="{C0692C85-E923-5249-BF6F-0AE60F8BDD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8609" y="6836030"/>
                <a:ext cx="499868" cy="648180"/>
              </a:xfrm>
              <a:custGeom>
                <a:avLst/>
                <a:gdLst>
                  <a:gd name="T0" fmla="*/ 399 w 400"/>
                  <a:gd name="T1" fmla="*/ 286 h 520"/>
                  <a:gd name="T2" fmla="*/ 399 w 400"/>
                  <a:gd name="T3" fmla="*/ 286 h 520"/>
                  <a:gd name="T4" fmla="*/ 109 w 400"/>
                  <a:gd name="T5" fmla="*/ 514 h 520"/>
                  <a:gd name="T6" fmla="*/ 109 w 400"/>
                  <a:gd name="T7" fmla="*/ 514 h 520"/>
                  <a:gd name="T8" fmla="*/ 68 w 400"/>
                  <a:gd name="T9" fmla="*/ 510 h 520"/>
                  <a:gd name="T10" fmla="*/ 67 w 400"/>
                  <a:gd name="T11" fmla="*/ 360 h 520"/>
                  <a:gd name="T12" fmla="*/ 67 w 400"/>
                  <a:gd name="T13" fmla="*/ 360 h 520"/>
                  <a:gd name="T14" fmla="*/ 109 w 400"/>
                  <a:gd name="T15" fmla="*/ 368 h 520"/>
                  <a:gd name="T16" fmla="*/ 109 w 400"/>
                  <a:gd name="T17" fmla="*/ 368 h 520"/>
                  <a:gd name="T18" fmla="*/ 224 w 400"/>
                  <a:gd name="T19" fmla="*/ 321 h 520"/>
                  <a:gd name="T20" fmla="*/ 224 w 400"/>
                  <a:gd name="T21" fmla="*/ 321 h 520"/>
                  <a:gd name="T22" fmla="*/ 0 w 400"/>
                  <a:gd name="T23" fmla="*/ 229 h 520"/>
                  <a:gd name="T24" fmla="*/ 0 w 400"/>
                  <a:gd name="T25" fmla="*/ 0 h 520"/>
                  <a:gd name="T26" fmla="*/ 0 w 400"/>
                  <a:gd name="T27" fmla="*/ 0 h 520"/>
                  <a:gd name="T28" fmla="*/ 399 w 400"/>
                  <a:gd name="T29" fmla="*/ 286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00" h="520">
                    <a:moveTo>
                      <a:pt x="399" y="286"/>
                    </a:moveTo>
                    <a:lnTo>
                      <a:pt x="399" y="286"/>
                    </a:lnTo>
                    <a:cubicBezTo>
                      <a:pt x="399" y="506"/>
                      <a:pt x="197" y="519"/>
                      <a:pt x="109" y="514"/>
                    </a:cubicBezTo>
                    <a:lnTo>
                      <a:pt x="109" y="514"/>
                    </a:lnTo>
                    <a:cubicBezTo>
                      <a:pt x="84" y="512"/>
                      <a:pt x="68" y="510"/>
                      <a:pt x="68" y="510"/>
                    </a:cubicBezTo>
                    <a:lnTo>
                      <a:pt x="67" y="360"/>
                    </a:lnTo>
                    <a:lnTo>
                      <a:pt x="67" y="360"/>
                    </a:lnTo>
                    <a:cubicBezTo>
                      <a:pt x="67" y="360"/>
                      <a:pt x="85" y="365"/>
                      <a:pt x="109" y="368"/>
                    </a:cubicBezTo>
                    <a:lnTo>
                      <a:pt x="109" y="368"/>
                    </a:lnTo>
                    <a:cubicBezTo>
                      <a:pt x="155" y="374"/>
                      <a:pt x="224" y="374"/>
                      <a:pt x="224" y="321"/>
                    </a:cubicBezTo>
                    <a:lnTo>
                      <a:pt x="224" y="321"/>
                    </a:lnTo>
                    <a:cubicBezTo>
                      <a:pt x="224" y="159"/>
                      <a:pt x="0" y="229"/>
                      <a:pt x="0" y="229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399" y="3"/>
                      <a:pt x="399" y="28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35">
                <a:extLst>
                  <a:ext uri="{FF2B5EF4-FFF2-40B4-BE49-F238E27FC236}">
                    <a16:creationId xmlns:a16="http://schemas.microsoft.com/office/drawing/2014/main" id="{5C2F2964-6C89-FD41-8C2D-1FCF0614FB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8607" y="7275475"/>
                <a:ext cx="93383" cy="164791"/>
              </a:xfrm>
              <a:custGeom>
                <a:avLst/>
                <a:gdLst>
                  <a:gd name="T0" fmla="*/ 0 w 73"/>
                  <a:gd name="T1" fmla="*/ 104 h 131"/>
                  <a:gd name="T2" fmla="*/ 72 w 73"/>
                  <a:gd name="T3" fmla="*/ 130 h 131"/>
                  <a:gd name="T4" fmla="*/ 72 w 73"/>
                  <a:gd name="T5" fmla="*/ 23 h 131"/>
                  <a:gd name="T6" fmla="*/ 0 w 73"/>
                  <a:gd name="T7" fmla="*/ 0 h 131"/>
                  <a:gd name="T8" fmla="*/ 0 w 73"/>
                  <a:gd name="T9" fmla="*/ 10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3" h="131">
                    <a:moveTo>
                      <a:pt x="0" y="104"/>
                    </a:moveTo>
                    <a:lnTo>
                      <a:pt x="72" y="130"/>
                    </a:lnTo>
                    <a:lnTo>
                      <a:pt x="72" y="23"/>
                    </a:lnTo>
                    <a:lnTo>
                      <a:pt x="0" y="0"/>
                    </a:lnTo>
                    <a:lnTo>
                      <a:pt x="0" y="104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36">
                <a:extLst>
                  <a:ext uri="{FF2B5EF4-FFF2-40B4-BE49-F238E27FC236}">
                    <a16:creationId xmlns:a16="http://schemas.microsoft.com/office/drawing/2014/main" id="{0FD7D0E3-B576-4D42-88C1-2E36E64194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1005" y="7280967"/>
                <a:ext cx="54930" cy="192255"/>
              </a:xfrm>
              <a:custGeom>
                <a:avLst/>
                <a:gdLst>
                  <a:gd name="T0" fmla="*/ 42 w 43"/>
                  <a:gd name="T1" fmla="*/ 8 h 155"/>
                  <a:gd name="T2" fmla="*/ 42 w 43"/>
                  <a:gd name="T3" fmla="*/ 154 h 155"/>
                  <a:gd name="T4" fmla="*/ 42 w 43"/>
                  <a:gd name="T5" fmla="*/ 154 h 155"/>
                  <a:gd name="T6" fmla="*/ 1 w 43"/>
                  <a:gd name="T7" fmla="*/ 150 h 155"/>
                  <a:gd name="T8" fmla="*/ 0 w 43"/>
                  <a:gd name="T9" fmla="*/ 0 h 155"/>
                  <a:gd name="T10" fmla="*/ 0 w 43"/>
                  <a:gd name="T11" fmla="*/ 0 h 155"/>
                  <a:gd name="T12" fmla="*/ 42 w 43"/>
                  <a:gd name="T13" fmla="*/ 8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155">
                    <a:moveTo>
                      <a:pt x="42" y="8"/>
                    </a:moveTo>
                    <a:lnTo>
                      <a:pt x="42" y="154"/>
                    </a:lnTo>
                    <a:lnTo>
                      <a:pt x="42" y="154"/>
                    </a:lnTo>
                    <a:cubicBezTo>
                      <a:pt x="17" y="152"/>
                      <a:pt x="1" y="150"/>
                      <a:pt x="1" y="15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18" y="5"/>
                      <a:pt x="42" y="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137">
                <a:extLst>
                  <a:ext uri="{FF2B5EF4-FFF2-40B4-BE49-F238E27FC236}">
                    <a16:creationId xmlns:a16="http://schemas.microsoft.com/office/drawing/2014/main" id="{1841152C-5434-5347-B101-923C7C967A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4096" y="6748141"/>
                <a:ext cx="148314" cy="131833"/>
              </a:xfrm>
              <a:custGeom>
                <a:avLst/>
                <a:gdLst>
                  <a:gd name="T0" fmla="*/ 52 w 119"/>
                  <a:gd name="T1" fmla="*/ 6 h 105"/>
                  <a:gd name="T2" fmla="*/ 52 w 119"/>
                  <a:gd name="T3" fmla="*/ 6 h 105"/>
                  <a:gd name="T4" fmla="*/ 30 w 119"/>
                  <a:gd name="T5" fmla="*/ 3 h 105"/>
                  <a:gd name="T6" fmla="*/ 30 w 119"/>
                  <a:gd name="T7" fmla="*/ 3 h 105"/>
                  <a:gd name="T8" fmla="*/ 0 w 119"/>
                  <a:gd name="T9" fmla="*/ 91 h 105"/>
                  <a:gd name="T10" fmla="*/ 0 w 119"/>
                  <a:gd name="T11" fmla="*/ 91 h 105"/>
                  <a:gd name="T12" fmla="*/ 118 w 119"/>
                  <a:gd name="T13" fmla="*/ 91 h 105"/>
                  <a:gd name="T14" fmla="*/ 118 w 119"/>
                  <a:gd name="T15" fmla="*/ 91 h 105"/>
                  <a:gd name="T16" fmla="*/ 88 w 119"/>
                  <a:gd name="T17" fmla="*/ 0 h 105"/>
                  <a:gd name="T18" fmla="*/ 88 w 119"/>
                  <a:gd name="T19" fmla="*/ 0 h 105"/>
                  <a:gd name="T20" fmla="*/ 52 w 119"/>
                  <a:gd name="T21" fmla="*/ 6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9" h="105">
                    <a:moveTo>
                      <a:pt x="52" y="6"/>
                    </a:moveTo>
                    <a:lnTo>
                      <a:pt x="52" y="6"/>
                    </a:lnTo>
                    <a:cubicBezTo>
                      <a:pt x="45" y="6"/>
                      <a:pt x="37" y="4"/>
                      <a:pt x="30" y="3"/>
                    </a:cubicBezTo>
                    <a:lnTo>
                      <a:pt x="30" y="3"/>
                    </a:lnTo>
                    <a:cubicBezTo>
                      <a:pt x="27" y="27"/>
                      <a:pt x="19" y="62"/>
                      <a:pt x="0" y="91"/>
                    </a:cubicBezTo>
                    <a:lnTo>
                      <a:pt x="0" y="91"/>
                    </a:lnTo>
                    <a:cubicBezTo>
                      <a:pt x="0" y="91"/>
                      <a:pt x="62" y="104"/>
                      <a:pt x="118" y="91"/>
                    </a:cubicBezTo>
                    <a:lnTo>
                      <a:pt x="118" y="91"/>
                    </a:lnTo>
                    <a:cubicBezTo>
                      <a:pt x="98" y="60"/>
                      <a:pt x="90" y="23"/>
                      <a:pt x="88" y="0"/>
                    </a:cubicBezTo>
                    <a:lnTo>
                      <a:pt x="88" y="0"/>
                    </a:lnTo>
                    <a:cubicBezTo>
                      <a:pt x="76" y="4"/>
                      <a:pt x="64" y="6"/>
                      <a:pt x="52" y="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138">
                <a:extLst>
                  <a:ext uri="{FF2B5EF4-FFF2-40B4-BE49-F238E27FC236}">
                    <a16:creationId xmlns:a16="http://schemas.microsoft.com/office/drawing/2014/main" id="{763B6BE3-56AF-0147-9EC6-CF21B6FBB4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70299" y="7517166"/>
                <a:ext cx="225212" cy="203244"/>
              </a:xfrm>
              <a:custGeom>
                <a:avLst/>
                <a:gdLst>
                  <a:gd name="T0" fmla="*/ 120 w 182"/>
                  <a:gd name="T1" fmla="*/ 0 h 163"/>
                  <a:gd name="T2" fmla="*/ 0 w 182"/>
                  <a:gd name="T3" fmla="*/ 0 h 163"/>
                  <a:gd name="T4" fmla="*/ 0 w 182"/>
                  <a:gd name="T5" fmla="*/ 0 h 163"/>
                  <a:gd name="T6" fmla="*/ 120 w 182"/>
                  <a:gd name="T7" fmla="*/ 162 h 163"/>
                  <a:gd name="T8" fmla="*/ 120 w 182"/>
                  <a:gd name="T9" fmla="*/ 162 h 163"/>
                  <a:gd name="T10" fmla="*/ 181 w 182"/>
                  <a:gd name="T11" fmla="*/ 131 h 163"/>
                  <a:gd name="T12" fmla="*/ 181 w 182"/>
                  <a:gd name="T13" fmla="*/ 131 h 163"/>
                  <a:gd name="T14" fmla="*/ 120 w 182"/>
                  <a:gd name="T15" fmla="*/ 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2" h="163">
                    <a:moveTo>
                      <a:pt x="120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4" y="52"/>
                      <a:pt x="23" y="162"/>
                      <a:pt x="120" y="162"/>
                    </a:cubicBezTo>
                    <a:lnTo>
                      <a:pt x="120" y="162"/>
                    </a:lnTo>
                    <a:cubicBezTo>
                      <a:pt x="155" y="162"/>
                      <a:pt x="172" y="149"/>
                      <a:pt x="181" y="131"/>
                    </a:cubicBezTo>
                    <a:lnTo>
                      <a:pt x="181" y="131"/>
                    </a:lnTo>
                    <a:cubicBezTo>
                      <a:pt x="164" y="78"/>
                      <a:pt x="144" y="30"/>
                      <a:pt x="120" y="0"/>
                    </a:cubicBez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139">
                <a:extLst>
                  <a:ext uri="{FF2B5EF4-FFF2-40B4-BE49-F238E27FC236}">
                    <a16:creationId xmlns:a16="http://schemas.microsoft.com/office/drawing/2014/main" id="{BEF187D5-9175-7746-9458-6EF55B377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15496" y="6105455"/>
                <a:ext cx="313105" cy="214227"/>
              </a:xfrm>
              <a:custGeom>
                <a:avLst/>
                <a:gdLst>
                  <a:gd name="T0" fmla="*/ 249 w 250"/>
                  <a:gd name="T1" fmla="*/ 84 h 170"/>
                  <a:gd name="T2" fmla="*/ 249 w 250"/>
                  <a:gd name="T3" fmla="*/ 84 h 170"/>
                  <a:gd name="T4" fmla="*/ 124 w 250"/>
                  <a:gd name="T5" fmla="*/ 169 h 170"/>
                  <a:gd name="T6" fmla="*/ 124 w 250"/>
                  <a:gd name="T7" fmla="*/ 169 h 170"/>
                  <a:gd name="T8" fmla="*/ 0 w 250"/>
                  <a:gd name="T9" fmla="*/ 84 h 170"/>
                  <a:gd name="T10" fmla="*/ 0 w 250"/>
                  <a:gd name="T11" fmla="*/ 84 h 170"/>
                  <a:gd name="T12" fmla="*/ 124 w 250"/>
                  <a:gd name="T13" fmla="*/ 0 h 170"/>
                  <a:gd name="T14" fmla="*/ 124 w 250"/>
                  <a:gd name="T15" fmla="*/ 0 h 170"/>
                  <a:gd name="T16" fmla="*/ 249 w 250"/>
                  <a:gd name="T17" fmla="*/ 84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" h="170">
                    <a:moveTo>
                      <a:pt x="249" y="84"/>
                    </a:moveTo>
                    <a:lnTo>
                      <a:pt x="249" y="84"/>
                    </a:lnTo>
                    <a:cubicBezTo>
                      <a:pt x="249" y="131"/>
                      <a:pt x="194" y="169"/>
                      <a:pt x="124" y="169"/>
                    </a:cubicBezTo>
                    <a:lnTo>
                      <a:pt x="124" y="169"/>
                    </a:lnTo>
                    <a:cubicBezTo>
                      <a:pt x="55" y="169"/>
                      <a:pt x="0" y="131"/>
                      <a:pt x="0" y="84"/>
                    </a:cubicBezTo>
                    <a:lnTo>
                      <a:pt x="0" y="84"/>
                    </a:lnTo>
                    <a:cubicBezTo>
                      <a:pt x="0" y="38"/>
                      <a:pt x="55" y="0"/>
                      <a:pt x="124" y="0"/>
                    </a:cubicBezTo>
                    <a:lnTo>
                      <a:pt x="124" y="0"/>
                    </a:lnTo>
                    <a:cubicBezTo>
                      <a:pt x="194" y="0"/>
                      <a:pt x="249" y="38"/>
                      <a:pt x="249" y="84"/>
                    </a:cubicBez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141">
                <a:extLst>
                  <a:ext uri="{FF2B5EF4-FFF2-40B4-BE49-F238E27FC236}">
                    <a16:creationId xmlns:a16="http://schemas.microsoft.com/office/drawing/2014/main" id="{04A3D0E2-B710-E344-A1A8-03D7C3DADC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52957" y="6121934"/>
                <a:ext cx="252680" cy="230708"/>
              </a:xfrm>
              <a:custGeom>
                <a:avLst/>
                <a:gdLst>
                  <a:gd name="T0" fmla="*/ 35 w 202"/>
                  <a:gd name="T1" fmla="*/ 81 h 184"/>
                  <a:gd name="T2" fmla="*/ 30 w 202"/>
                  <a:gd name="T3" fmla="*/ 119 h 184"/>
                  <a:gd name="T4" fmla="*/ 30 w 202"/>
                  <a:gd name="T5" fmla="*/ 119 h 184"/>
                  <a:gd name="T6" fmla="*/ 29 w 202"/>
                  <a:gd name="T7" fmla="*/ 121 h 184"/>
                  <a:gd name="T8" fmla="*/ 29 w 202"/>
                  <a:gd name="T9" fmla="*/ 121 h 184"/>
                  <a:gd name="T10" fmla="*/ 31 w 202"/>
                  <a:gd name="T11" fmla="*/ 157 h 184"/>
                  <a:gd name="T12" fmla="*/ 31 w 202"/>
                  <a:gd name="T13" fmla="*/ 157 h 184"/>
                  <a:gd name="T14" fmla="*/ 44 w 202"/>
                  <a:gd name="T15" fmla="*/ 159 h 184"/>
                  <a:gd name="T16" fmla="*/ 44 w 202"/>
                  <a:gd name="T17" fmla="*/ 158 h 184"/>
                  <a:gd name="T18" fmla="*/ 44 w 202"/>
                  <a:gd name="T19" fmla="*/ 158 h 184"/>
                  <a:gd name="T20" fmla="*/ 58 w 202"/>
                  <a:gd name="T21" fmla="*/ 162 h 184"/>
                  <a:gd name="T22" fmla="*/ 58 w 202"/>
                  <a:gd name="T23" fmla="*/ 162 h 184"/>
                  <a:gd name="T24" fmla="*/ 74 w 202"/>
                  <a:gd name="T25" fmla="*/ 181 h 184"/>
                  <a:gd name="T26" fmla="*/ 74 w 202"/>
                  <a:gd name="T27" fmla="*/ 181 h 184"/>
                  <a:gd name="T28" fmla="*/ 84 w 202"/>
                  <a:gd name="T29" fmla="*/ 177 h 184"/>
                  <a:gd name="T30" fmla="*/ 100 w 202"/>
                  <a:gd name="T31" fmla="*/ 143 h 184"/>
                  <a:gd name="T32" fmla="*/ 100 w 202"/>
                  <a:gd name="T33" fmla="*/ 143 h 184"/>
                  <a:gd name="T34" fmla="*/ 114 w 202"/>
                  <a:gd name="T35" fmla="*/ 179 h 184"/>
                  <a:gd name="T36" fmla="*/ 114 w 202"/>
                  <a:gd name="T37" fmla="*/ 179 h 184"/>
                  <a:gd name="T38" fmla="*/ 123 w 202"/>
                  <a:gd name="T39" fmla="*/ 176 h 184"/>
                  <a:gd name="T40" fmla="*/ 133 w 202"/>
                  <a:gd name="T41" fmla="*/ 160 h 184"/>
                  <a:gd name="T42" fmla="*/ 133 w 202"/>
                  <a:gd name="T43" fmla="*/ 160 h 184"/>
                  <a:gd name="T44" fmla="*/ 147 w 202"/>
                  <a:gd name="T45" fmla="*/ 161 h 184"/>
                  <a:gd name="T46" fmla="*/ 147 w 202"/>
                  <a:gd name="T47" fmla="*/ 161 h 184"/>
                  <a:gd name="T48" fmla="*/ 161 w 202"/>
                  <a:gd name="T49" fmla="*/ 175 h 184"/>
                  <a:gd name="T50" fmla="*/ 161 w 202"/>
                  <a:gd name="T51" fmla="*/ 175 h 184"/>
                  <a:gd name="T52" fmla="*/ 172 w 202"/>
                  <a:gd name="T53" fmla="*/ 172 h 184"/>
                  <a:gd name="T54" fmla="*/ 200 w 202"/>
                  <a:gd name="T55" fmla="*/ 116 h 184"/>
                  <a:gd name="T56" fmla="*/ 200 w 202"/>
                  <a:gd name="T57" fmla="*/ 116 h 184"/>
                  <a:gd name="T58" fmla="*/ 201 w 202"/>
                  <a:gd name="T59" fmla="*/ 110 h 184"/>
                  <a:gd name="T60" fmla="*/ 167 w 202"/>
                  <a:gd name="T61" fmla="*/ 12 h 184"/>
                  <a:gd name="T62" fmla="*/ 167 w 202"/>
                  <a:gd name="T63" fmla="*/ 12 h 184"/>
                  <a:gd name="T64" fmla="*/ 156 w 202"/>
                  <a:gd name="T65" fmla="*/ 8 h 184"/>
                  <a:gd name="T66" fmla="*/ 145 w 202"/>
                  <a:gd name="T67" fmla="*/ 14 h 184"/>
                  <a:gd name="T68" fmla="*/ 145 w 202"/>
                  <a:gd name="T69" fmla="*/ 14 h 184"/>
                  <a:gd name="T70" fmla="*/ 135 w 202"/>
                  <a:gd name="T71" fmla="*/ 11 h 184"/>
                  <a:gd name="T72" fmla="*/ 130 w 202"/>
                  <a:gd name="T73" fmla="*/ 4 h 184"/>
                  <a:gd name="T74" fmla="*/ 130 w 202"/>
                  <a:gd name="T75" fmla="*/ 4 h 184"/>
                  <a:gd name="T76" fmla="*/ 119 w 202"/>
                  <a:gd name="T77" fmla="*/ 3 h 184"/>
                  <a:gd name="T78" fmla="*/ 102 w 202"/>
                  <a:gd name="T79" fmla="*/ 15 h 184"/>
                  <a:gd name="T80" fmla="*/ 102 w 202"/>
                  <a:gd name="T81" fmla="*/ 15 h 184"/>
                  <a:gd name="T82" fmla="*/ 90 w 202"/>
                  <a:gd name="T83" fmla="*/ 13 h 184"/>
                  <a:gd name="T84" fmla="*/ 87 w 202"/>
                  <a:gd name="T85" fmla="*/ 8 h 184"/>
                  <a:gd name="T86" fmla="*/ 87 w 202"/>
                  <a:gd name="T87" fmla="*/ 8 h 184"/>
                  <a:gd name="T88" fmla="*/ 75 w 202"/>
                  <a:gd name="T89" fmla="*/ 6 h 184"/>
                  <a:gd name="T90" fmla="*/ 59 w 202"/>
                  <a:gd name="T91" fmla="*/ 18 h 184"/>
                  <a:gd name="T92" fmla="*/ 59 w 202"/>
                  <a:gd name="T93" fmla="*/ 18 h 184"/>
                  <a:gd name="T94" fmla="*/ 48 w 202"/>
                  <a:gd name="T95" fmla="*/ 18 h 184"/>
                  <a:gd name="T96" fmla="*/ 40 w 202"/>
                  <a:gd name="T97" fmla="*/ 10 h 184"/>
                  <a:gd name="T98" fmla="*/ 40 w 202"/>
                  <a:gd name="T99" fmla="*/ 10 h 184"/>
                  <a:gd name="T100" fmla="*/ 28 w 202"/>
                  <a:gd name="T101" fmla="*/ 11 h 184"/>
                  <a:gd name="T102" fmla="*/ 3 w 202"/>
                  <a:gd name="T103" fmla="*/ 44 h 184"/>
                  <a:gd name="T104" fmla="*/ 3 w 202"/>
                  <a:gd name="T105" fmla="*/ 44 h 184"/>
                  <a:gd name="T106" fmla="*/ 5 w 202"/>
                  <a:gd name="T107" fmla="*/ 56 h 184"/>
                  <a:gd name="T108" fmla="*/ 32 w 202"/>
                  <a:gd name="T109" fmla="*/ 74 h 184"/>
                  <a:gd name="T110" fmla="*/ 32 w 202"/>
                  <a:gd name="T111" fmla="*/ 74 h 184"/>
                  <a:gd name="T112" fmla="*/ 35 w 202"/>
                  <a:gd name="T113" fmla="*/ 8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02" h="184">
                    <a:moveTo>
                      <a:pt x="35" y="81"/>
                    </a:moveTo>
                    <a:lnTo>
                      <a:pt x="30" y="119"/>
                    </a:lnTo>
                    <a:lnTo>
                      <a:pt x="30" y="119"/>
                    </a:lnTo>
                    <a:cubicBezTo>
                      <a:pt x="30" y="120"/>
                      <a:pt x="30" y="120"/>
                      <a:pt x="29" y="121"/>
                    </a:cubicBezTo>
                    <a:lnTo>
                      <a:pt x="29" y="121"/>
                    </a:lnTo>
                    <a:cubicBezTo>
                      <a:pt x="28" y="125"/>
                      <a:pt x="21" y="142"/>
                      <a:pt x="31" y="157"/>
                    </a:cubicBezTo>
                    <a:lnTo>
                      <a:pt x="31" y="157"/>
                    </a:lnTo>
                    <a:cubicBezTo>
                      <a:pt x="34" y="162"/>
                      <a:pt x="40" y="162"/>
                      <a:pt x="44" y="159"/>
                    </a:cubicBezTo>
                    <a:lnTo>
                      <a:pt x="44" y="158"/>
                    </a:lnTo>
                    <a:lnTo>
                      <a:pt x="44" y="158"/>
                    </a:lnTo>
                    <a:cubicBezTo>
                      <a:pt x="48" y="153"/>
                      <a:pt x="57" y="155"/>
                      <a:pt x="58" y="162"/>
                    </a:cubicBezTo>
                    <a:lnTo>
                      <a:pt x="58" y="162"/>
                    </a:lnTo>
                    <a:cubicBezTo>
                      <a:pt x="59" y="170"/>
                      <a:pt x="63" y="177"/>
                      <a:pt x="74" y="181"/>
                    </a:cubicBezTo>
                    <a:lnTo>
                      <a:pt x="74" y="181"/>
                    </a:lnTo>
                    <a:cubicBezTo>
                      <a:pt x="78" y="183"/>
                      <a:pt x="82" y="181"/>
                      <a:pt x="84" y="177"/>
                    </a:cubicBezTo>
                    <a:lnTo>
                      <a:pt x="100" y="143"/>
                    </a:lnTo>
                    <a:lnTo>
                      <a:pt x="100" y="143"/>
                    </a:lnTo>
                    <a:cubicBezTo>
                      <a:pt x="100" y="143"/>
                      <a:pt x="86" y="172"/>
                      <a:pt x="114" y="179"/>
                    </a:cubicBezTo>
                    <a:lnTo>
                      <a:pt x="114" y="179"/>
                    </a:lnTo>
                    <a:cubicBezTo>
                      <a:pt x="117" y="181"/>
                      <a:pt x="121" y="179"/>
                      <a:pt x="123" y="176"/>
                    </a:cubicBezTo>
                    <a:lnTo>
                      <a:pt x="133" y="160"/>
                    </a:lnTo>
                    <a:lnTo>
                      <a:pt x="133" y="160"/>
                    </a:lnTo>
                    <a:cubicBezTo>
                      <a:pt x="136" y="154"/>
                      <a:pt x="144" y="155"/>
                      <a:pt x="147" y="161"/>
                    </a:cubicBezTo>
                    <a:lnTo>
                      <a:pt x="147" y="161"/>
                    </a:lnTo>
                    <a:cubicBezTo>
                      <a:pt x="150" y="167"/>
                      <a:pt x="154" y="172"/>
                      <a:pt x="161" y="175"/>
                    </a:cubicBezTo>
                    <a:lnTo>
                      <a:pt x="161" y="175"/>
                    </a:lnTo>
                    <a:cubicBezTo>
                      <a:pt x="165" y="176"/>
                      <a:pt x="169" y="175"/>
                      <a:pt x="172" y="172"/>
                    </a:cubicBezTo>
                    <a:lnTo>
                      <a:pt x="200" y="116"/>
                    </a:lnTo>
                    <a:lnTo>
                      <a:pt x="200" y="116"/>
                    </a:lnTo>
                    <a:cubicBezTo>
                      <a:pt x="201" y="114"/>
                      <a:pt x="201" y="112"/>
                      <a:pt x="201" y="110"/>
                    </a:cubicBezTo>
                    <a:lnTo>
                      <a:pt x="167" y="12"/>
                    </a:lnTo>
                    <a:lnTo>
                      <a:pt x="167" y="12"/>
                    </a:lnTo>
                    <a:cubicBezTo>
                      <a:pt x="166" y="7"/>
                      <a:pt x="161" y="6"/>
                      <a:pt x="156" y="8"/>
                    </a:cubicBezTo>
                    <a:lnTo>
                      <a:pt x="145" y="14"/>
                    </a:lnTo>
                    <a:lnTo>
                      <a:pt x="145" y="14"/>
                    </a:lnTo>
                    <a:cubicBezTo>
                      <a:pt x="142" y="16"/>
                      <a:pt x="138" y="14"/>
                      <a:pt x="135" y="11"/>
                    </a:cubicBezTo>
                    <a:lnTo>
                      <a:pt x="130" y="4"/>
                    </a:lnTo>
                    <a:lnTo>
                      <a:pt x="130" y="4"/>
                    </a:lnTo>
                    <a:cubicBezTo>
                      <a:pt x="127" y="1"/>
                      <a:pt x="122" y="0"/>
                      <a:pt x="119" y="3"/>
                    </a:cubicBezTo>
                    <a:lnTo>
                      <a:pt x="102" y="15"/>
                    </a:lnTo>
                    <a:lnTo>
                      <a:pt x="102" y="15"/>
                    </a:lnTo>
                    <a:cubicBezTo>
                      <a:pt x="98" y="17"/>
                      <a:pt x="93" y="17"/>
                      <a:pt x="90" y="13"/>
                    </a:cubicBezTo>
                    <a:lnTo>
                      <a:pt x="87" y="8"/>
                    </a:lnTo>
                    <a:lnTo>
                      <a:pt x="87" y="8"/>
                    </a:lnTo>
                    <a:cubicBezTo>
                      <a:pt x="84" y="4"/>
                      <a:pt x="79" y="3"/>
                      <a:pt x="75" y="6"/>
                    </a:cubicBezTo>
                    <a:lnTo>
                      <a:pt x="59" y="18"/>
                    </a:lnTo>
                    <a:lnTo>
                      <a:pt x="59" y="18"/>
                    </a:lnTo>
                    <a:cubicBezTo>
                      <a:pt x="56" y="21"/>
                      <a:pt x="51" y="21"/>
                      <a:pt x="48" y="18"/>
                    </a:cubicBezTo>
                    <a:lnTo>
                      <a:pt x="40" y="10"/>
                    </a:lnTo>
                    <a:lnTo>
                      <a:pt x="40" y="10"/>
                    </a:lnTo>
                    <a:cubicBezTo>
                      <a:pt x="36" y="6"/>
                      <a:pt x="30" y="6"/>
                      <a:pt x="28" y="11"/>
                    </a:cubicBezTo>
                    <a:lnTo>
                      <a:pt x="3" y="44"/>
                    </a:lnTo>
                    <a:lnTo>
                      <a:pt x="3" y="44"/>
                    </a:lnTo>
                    <a:cubicBezTo>
                      <a:pt x="0" y="48"/>
                      <a:pt x="1" y="53"/>
                      <a:pt x="5" y="56"/>
                    </a:cubicBezTo>
                    <a:lnTo>
                      <a:pt x="32" y="74"/>
                    </a:lnTo>
                    <a:lnTo>
                      <a:pt x="32" y="74"/>
                    </a:lnTo>
                    <a:cubicBezTo>
                      <a:pt x="35" y="75"/>
                      <a:pt x="36" y="78"/>
                      <a:pt x="35" y="8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142">
                <a:extLst>
                  <a:ext uri="{FF2B5EF4-FFF2-40B4-BE49-F238E27FC236}">
                    <a16:creationId xmlns:a16="http://schemas.microsoft.com/office/drawing/2014/main" id="{34A5EEAB-21C7-CD4A-B3CD-2D37689E6C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7340" y="7226037"/>
                <a:ext cx="203240" cy="219722"/>
              </a:xfrm>
              <a:custGeom>
                <a:avLst/>
                <a:gdLst>
                  <a:gd name="T0" fmla="*/ 136 w 165"/>
                  <a:gd name="T1" fmla="*/ 30 h 176"/>
                  <a:gd name="T2" fmla="*/ 136 w 165"/>
                  <a:gd name="T3" fmla="*/ 16 h 176"/>
                  <a:gd name="T4" fmla="*/ 136 w 165"/>
                  <a:gd name="T5" fmla="*/ 16 h 176"/>
                  <a:gd name="T6" fmla="*/ 121 w 165"/>
                  <a:gd name="T7" fmla="*/ 2 h 176"/>
                  <a:gd name="T8" fmla="*/ 65 w 165"/>
                  <a:gd name="T9" fmla="*/ 9 h 176"/>
                  <a:gd name="T10" fmla="*/ 4 w 165"/>
                  <a:gd name="T11" fmla="*/ 47 h 176"/>
                  <a:gd name="T12" fmla="*/ 4 w 165"/>
                  <a:gd name="T13" fmla="*/ 47 h 176"/>
                  <a:gd name="T14" fmla="*/ 34 w 165"/>
                  <a:gd name="T15" fmla="*/ 70 h 176"/>
                  <a:gd name="T16" fmla="*/ 0 w 165"/>
                  <a:gd name="T17" fmla="*/ 104 h 176"/>
                  <a:gd name="T18" fmla="*/ 0 w 165"/>
                  <a:gd name="T19" fmla="*/ 104 h 176"/>
                  <a:gd name="T20" fmla="*/ 51 w 165"/>
                  <a:gd name="T21" fmla="*/ 112 h 176"/>
                  <a:gd name="T22" fmla="*/ 19 w 165"/>
                  <a:gd name="T23" fmla="*/ 143 h 176"/>
                  <a:gd name="T24" fmla="*/ 19 w 165"/>
                  <a:gd name="T25" fmla="*/ 143 h 176"/>
                  <a:gd name="T26" fmla="*/ 68 w 165"/>
                  <a:gd name="T27" fmla="*/ 140 h 176"/>
                  <a:gd name="T28" fmla="*/ 55 w 165"/>
                  <a:gd name="T29" fmla="*/ 172 h 176"/>
                  <a:gd name="T30" fmla="*/ 55 w 165"/>
                  <a:gd name="T31" fmla="*/ 172 h 176"/>
                  <a:gd name="T32" fmla="*/ 93 w 165"/>
                  <a:gd name="T33" fmla="*/ 159 h 176"/>
                  <a:gd name="T34" fmla="*/ 135 w 165"/>
                  <a:gd name="T35" fmla="*/ 144 h 176"/>
                  <a:gd name="T36" fmla="*/ 146 w 165"/>
                  <a:gd name="T37" fmla="*/ 158 h 176"/>
                  <a:gd name="T38" fmla="*/ 157 w 165"/>
                  <a:gd name="T39" fmla="*/ 134 h 176"/>
                  <a:gd name="T40" fmla="*/ 157 w 165"/>
                  <a:gd name="T41" fmla="*/ 134 h 176"/>
                  <a:gd name="T42" fmla="*/ 150 w 165"/>
                  <a:gd name="T43" fmla="*/ 112 h 176"/>
                  <a:gd name="T44" fmla="*/ 147 w 165"/>
                  <a:gd name="T45" fmla="*/ 110 h 176"/>
                  <a:gd name="T46" fmla="*/ 159 w 165"/>
                  <a:gd name="T47" fmla="*/ 98 h 176"/>
                  <a:gd name="T48" fmla="*/ 159 w 165"/>
                  <a:gd name="T49" fmla="*/ 98 h 176"/>
                  <a:gd name="T50" fmla="*/ 159 w 165"/>
                  <a:gd name="T51" fmla="*/ 79 h 176"/>
                  <a:gd name="T52" fmla="*/ 150 w 165"/>
                  <a:gd name="T53" fmla="*/ 69 h 176"/>
                  <a:gd name="T54" fmla="*/ 156 w 165"/>
                  <a:gd name="T55" fmla="*/ 61 h 176"/>
                  <a:gd name="T56" fmla="*/ 156 w 165"/>
                  <a:gd name="T57" fmla="*/ 61 h 176"/>
                  <a:gd name="T58" fmla="*/ 150 w 165"/>
                  <a:gd name="T59" fmla="*/ 36 h 176"/>
                  <a:gd name="T60" fmla="*/ 136 w 165"/>
                  <a:gd name="T61" fmla="*/ 3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5" h="176">
                    <a:moveTo>
                      <a:pt x="136" y="30"/>
                    </a:moveTo>
                    <a:lnTo>
                      <a:pt x="136" y="16"/>
                    </a:lnTo>
                    <a:lnTo>
                      <a:pt x="136" y="16"/>
                    </a:lnTo>
                    <a:cubicBezTo>
                      <a:pt x="137" y="8"/>
                      <a:pt x="129" y="0"/>
                      <a:pt x="121" y="2"/>
                    </a:cubicBezTo>
                    <a:lnTo>
                      <a:pt x="65" y="9"/>
                    </a:lnTo>
                    <a:lnTo>
                      <a:pt x="4" y="47"/>
                    </a:lnTo>
                    <a:lnTo>
                      <a:pt x="4" y="47"/>
                    </a:lnTo>
                    <a:cubicBezTo>
                      <a:pt x="4" y="47"/>
                      <a:pt x="12" y="71"/>
                      <a:pt x="34" y="70"/>
                    </a:cubicBezTo>
                    <a:lnTo>
                      <a:pt x="0" y="104"/>
                    </a:lnTo>
                    <a:lnTo>
                      <a:pt x="0" y="104"/>
                    </a:lnTo>
                    <a:cubicBezTo>
                      <a:pt x="0" y="104"/>
                      <a:pt x="31" y="123"/>
                      <a:pt x="51" y="112"/>
                    </a:cubicBezTo>
                    <a:lnTo>
                      <a:pt x="19" y="143"/>
                    </a:lnTo>
                    <a:lnTo>
                      <a:pt x="19" y="143"/>
                    </a:lnTo>
                    <a:cubicBezTo>
                      <a:pt x="19" y="143"/>
                      <a:pt x="51" y="156"/>
                      <a:pt x="68" y="140"/>
                    </a:cubicBezTo>
                    <a:lnTo>
                      <a:pt x="55" y="172"/>
                    </a:lnTo>
                    <a:lnTo>
                      <a:pt x="55" y="172"/>
                    </a:lnTo>
                    <a:cubicBezTo>
                      <a:pt x="55" y="172"/>
                      <a:pt x="82" y="175"/>
                      <a:pt x="93" y="159"/>
                    </a:cubicBezTo>
                    <a:lnTo>
                      <a:pt x="135" y="144"/>
                    </a:lnTo>
                    <a:lnTo>
                      <a:pt x="146" y="158"/>
                    </a:lnTo>
                    <a:lnTo>
                      <a:pt x="157" y="134"/>
                    </a:lnTo>
                    <a:lnTo>
                      <a:pt x="157" y="134"/>
                    </a:lnTo>
                    <a:cubicBezTo>
                      <a:pt x="161" y="126"/>
                      <a:pt x="158" y="116"/>
                      <a:pt x="150" y="112"/>
                    </a:cubicBezTo>
                    <a:lnTo>
                      <a:pt x="147" y="110"/>
                    </a:lnTo>
                    <a:lnTo>
                      <a:pt x="159" y="98"/>
                    </a:lnTo>
                    <a:lnTo>
                      <a:pt x="159" y="98"/>
                    </a:lnTo>
                    <a:cubicBezTo>
                      <a:pt x="164" y="93"/>
                      <a:pt x="164" y="84"/>
                      <a:pt x="159" y="79"/>
                    </a:cubicBezTo>
                    <a:lnTo>
                      <a:pt x="150" y="69"/>
                    </a:lnTo>
                    <a:lnTo>
                      <a:pt x="156" y="61"/>
                    </a:lnTo>
                    <a:lnTo>
                      <a:pt x="156" y="61"/>
                    </a:lnTo>
                    <a:cubicBezTo>
                      <a:pt x="163" y="52"/>
                      <a:pt x="160" y="40"/>
                      <a:pt x="150" y="36"/>
                    </a:cubicBezTo>
                    <a:lnTo>
                      <a:pt x="136" y="3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143">
                <a:extLst>
                  <a:ext uri="{FF2B5EF4-FFF2-40B4-BE49-F238E27FC236}">
                    <a16:creationId xmlns:a16="http://schemas.microsoft.com/office/drawing/2014/main" id="{BC66CE9A-2C9C-7441-8634-C36148F07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0854" y="6962370"/>
                <a:ext cx="10987" cy="483389"/>
              </a:xfrm>
              <a:custGeom>
                <a:avLst/>
                <a:gdLst>
                  <a:gd name="T0" fmla="*/ 4 w 8"/>
                  <a:gd name="T1" fmla="*/ 386 h 387"/>
                  <a:gd name="T2" fmla="*/ 4 w 8"/>
                  <a:gd name="T3" fmla="*/ 386 h 387"/>
                  <a:gd name="T4" fmla="*/ 0 w 8"/>
                  <a:gd name="T5" fmla="*/ 382 h 387"/>
                  <a:gd name="T6" fmla="*/ 0 w 8"/>
                  <a:gd name="T7" fmla="*/ 4 h 387"/>
                  <a:gd name="T8" fmla="*/ 0 w 8"/>
                  <a:gd name="T9" fmla="*/ 4 h 387"/>
                  <a:gd name="T10" fmla="*/ 4 w 8"/>
                  <a:gd name="T11" fmla="*/ 0 h 387"/>
                  <a:gd name="T12" fmla="*/ 4 w 8"/>
                  <a:gd name="T13" fmla="*/ 0 h 387"/>
                  <a:gd name="T14" fmla="*/ 7 w 8"/>
                  <a:gd name="T15" fmla="*/ 4 h 387"/>
                  <a:gd name="T16" fmla="*/ 7 w 8"/>
                  <a:gd name="T17" fmla="*/ 382 h 387"/>
                  <a:gd name="T18" fmla="*/ 7 w 8"/>
                  <a:gd name="T19" fmla="*/ 382 h 387"/>
                  <a:gd name="T20" fmla="*/ 4 w 8"/>
                  <a:gd name="T21" fmla="*/ 386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87">
                    <a:moveTo>
                      <a:pt x="4" y="386"/>
                    </a:moveTo>
                    <a:lnTo>
                      <a:pt x="4" y="386"/>
                    </a:lnTo>
                    <a:cubicBezTo>
                      <a:pt x="2" y="386"/>
                      <a:pt x="0" y="385"/>
                      <a:pt x="0" y="382"/>
                    </a:cubicBezTo>
                    <a:lnTo>
                      <a:pt x="0" y="4"/>
                    </a:lnTo>
                    <a:lnTo>
                      <a:pt x="0" y="4"/>
                    </a:lnTo>
                    <a:cubicBezTo>
                      <a:pt x="0" y="2"/>
                      <a:pt x="2" y="0"/>
                      <a:pt x="4" y="0"/>
                    </a:cubicBezTo>
                    <a:lnTo>
                      <a:pt x="4" y="0"/>
                    </a:lnTo>
                    <a:cubicBezTo>
                      <a:pt x="6" y="0"/>
                      <a:pt x="7" y="2"/>
                      <a:pt x="7" y="4"/>
                    </a:cubicBezTo>
                    <a:lnTo>
                      <a:pt x="7" y="382"/>
                    </a:lnTo>
                    <a:lnTo>
                      <a:pt x="7" y="382"/>
                    </a:lnTo>
                    <a:cubicBezTo>
                      <a:pt x="7" y="385"/>
                      <a:pt x="6" y="386"/>
                      <a:pt x="4" y="3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44">
                <a:extLst>
                  <a:ext uri="{FF2B5EF4-FFF2-40B4-BE49-F238E27FC236}">
                    <a16:creationId xmlns:a16="http://schemas.microsoft.com/office/drawing/2014/main" id="{35517BEE-9B9B-804A-868E-7BCDB7BE5D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32970" y="7566608"/>
                <a:ext cx="82397" cy="516346"/>
              </a:xfrm>
              <a:custGeom>
                <a:avLst/>
                <a:gdLst>
                  <a:gd name="T0" fmla="*/ 59 w 64"/>
                  <a:gd name="T1" fmla="*/ 415 h 416"/>
                  <a:gd name="T2" fmla="*/ 59 w 64"/>
                  <a:gd name="T3" fmla="*/ 415 h 416"/>
                  <a:gd name="T4" fmla="*/ 55 w 64"/>
                  <a:gd name="T5" fmla="*/ 411 h 416"/>
                  <a:gd name="T6" fmla="*/ 0 w 64"/>
                  <a:gd name="T7" fmla="*/ 5 h 416"/>
                  <a:gd name="T8" fmla="*/ 0 w 64"/>
                  <a:gd name="T9" fmla="*/ 5 h 416"/>
                  <a:gd name="T10" fmla="*/ 4 w 64"/>
                  <a:gd name="T11" fmla="*/ 1 h 416"/>
                  <a:gd name="T12" fmla="*/ 4 w 64"/>
                  <a:gd name="T13" fmla="*/ 1 h 416"/>
                  <a:gd name="T14" fmla="*/ 8 w 64"/>
                  <a:gd name="T15" fmla="*/ 4 h 416"/>
                  <a:gd name="T16" fmla="*/ 63 w 64"/>
                  <a:gd name="T17" fmla="*/ 410 h 416"/>
                  <a:gd name="T18" fmla="*/ 63 w 64"/>
                  <a:gd name="T19" fmla="*/ 410 h 416"/>
                  <a:gd name="T20" fmla="*/ 59 w 64"/>
                  <a:gd name="T21" fmla="*/ 415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416">
                    <a:moveTo>
                      <a:pt x="59" y="415"/>
                    </a:moveTo>
                    <a:lnTo>
                      <a:pt x="59" y="415"/>
                    </a:lnTo>
                    <a:cubicBezTo>
                      <a:pt x="57" y="415"/>
                      <a:pt x="56" y="413"/>
                      <a:pt x="55" y="411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3"/>
                      <a:pt x="1" y="1"/>
                      <a:pt x="4" y="1"/>
                    </a:cubicBezTo>
                    <a:lnTo>
                      <a:pt x="4" y="1"/>
                    </a:lnTo>
                    <a:cubicBezTo>
                      <a:pt x="6" y="0"/>
                      <a:pt x="8" y="2"/>
                      <a:pt x="8" y="4"/>
                    </a:cubicBezTo>
                    <a:lnTo>
                      <a:pt x="63" y="410"/>
                    </a:lnTo>
                    <a:lnTo>
                      <a:pt x="63" y="410"/>
                    </a:lnTo>
                    <a:cubicBezTo>
                      <a:pt x="63" y="412"/>
                      <a:pt x="62" y="414"/>
                      <a:pt x="59" y="4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133" name="Freeform 305">
            <a:extLst>
              <a:ext uri="{FF2B5EF4-FFF2-40B4-BE49-F238E27FC236}">
                <a16:creationId xmlns:a16="http://schemas.microsoft.com/office/drawing/2014/main" id="{A7404514-6B18-A54A-A1A9-6D4EC766DB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2804" y="9653964"/>
            <a:ext cx="175778" cy="175778"/>
          </a:xfrm>
          <a:custGeom>
            <a:avLst/>
            <a:gdLst>
              <a:gd name="T0" fmla="*/ 141 w 142"/>
              <a:gd name="T1" fmla="*/ 71 h 142"/>
              <a:gd name="T2" fmla="*/ 141 w 142"/>
              <a:gd name="T3" fmla="*/ 71 h 142"/>
              <a:gd name="T4" fmla="*/ 70 w 142"/>
              <a:gd name="T5" fmla="*/ 141 h 142"/>
              <a:gd name="T6" fmla="*/ 70 w 142"/>
              <a:gd name="T7" fmla="*/ 141 h 142"/>
              <a:gd name="T8" fmla="*/ 0 w 142"/>
              <a:gd name="T9" fmla="*/ 71 h 142"/>
              <a:gd name="T10" fmla="*/ 0 w 142"/>
              <a:gd name="T11" fmla="*/ 71 h 142"/>
              <a:gd name="T12" fmla="*/ 70 w 142"/>
              <a:gd name="T13" fmla="*/ 0 h 142"/>
              <a:gd name="T14" fmla="*/ 70 w 142"/>
              <a:gd name="T15" fmla="*/ 0 h 142"/>
              <a:gd name="T16" fmla="*/ 141 w 142"/>
              <a:gd name="T17" fmla="*/ 7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2">
                <a:moveTo>
                  <a:pt x="141" y="71"/>
                </a:moveTo>
                <a:lnTo>
                  <a:pt x="141" y="71"/>
                </a:lnTo>
                <a:cubicBezTo>
                  <a:pt x="141" y="110"/>
                  <a:pt x="109" y="141"/>
                  <a:pt x="70" y="141"/>
                </a:cubicBezTo>
                <a:lnTo>
                  <a:pt x="70" y="141"/>
                </a:lnTo>
                <a:cubicBezTo>
                  <a:pt x="31" y="141"/>
                  <a:pt x="0" y="110"/>
                  <a:pt x="0" y="71"/>
                </a:cubicBezTo>
                <a:lnTo>
                  <a:pt x="0" y="71"/>
                </a:lnTo>
                <a:cubicBezTo>
                  <a:pt x="0" y="32"/>
                  <a:pt x="31" y="0"/>
                  <a:pt x="70" y="0"/>
                </a:cubicBezTo>
                <a:lnTo>
                  <a:pt x="70" y="0"/>
                </a:lnTo>
                <a:cubicBezTo>
                  <a:pt x="109" y="0"/>
                  <a:pt x="141" y="32"/>
                  <a:pt x="141" y="71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4" name="Freeform 306">
            <a:extLst>
              <a:ext uri="{FF2B5EF4-FFF2-40B4-BE49-F238E27FC236}">
                <a16:creationId xmlns:a16="http://schemas.microsoft.com/office/drawing/2014/main" id="{BAF3E122-97B4-034D-9FA3-905C0C12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6250" y="9653964"/>
            <a:ext cx="175778" cy="175778"/>
          </a:xfrm>
          <a:custGeom>
            <a:avLst/>
            <a:gdLst>
              <a:gd name="T0" fmla="*/ 142 w 143"/>
              <a:gd name="T1" fmla="*/ 71 h 142"/>
              <a:gd name="T2" fmla="*/ 142 w 143"/>
              <a:gd name="T3" fmla="*/ 71 h 142"/>
              <a:gd name="T4" fmla="*/ 71 w 143"/>
              <a:gd name="T5" fmla="*/ 141 h 142"/>
              <a:gd name="T6" fmla="*/ 71 w 143"/>
              <a:gd name="T7" fmla="*/ 141 h 142"/>
              <a:gd name="T8" fmla="*/ 0 w 143"/>
              <a:gd name="T9" fmla="*/ 71 h 142"/>
              <a:gd name="T10" fmla="*/ 0 w 143"/>
              <a:gd name="T11" fmla="*/ 71 h 142"/>
              <a:gd name="T12" fmla="*/ 71 w 143"/>
              <a:gd name="T13" fmla="*/ 0 h 142"/>
              <a:gd name="T14" fmla="*/ 71 w 143"/>
              <a:gd name="T15" fmla="*/ 0 h 142"/>
              <a:gd name="T16" fmla="*/ 142 w 143"/>
              <a:gd name="T17" fmla="*/ 7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" h="142">
                <a:moveTo>
                  <a:pt x="142" y="71"/>
                </a:moveTo>
                <a:lnTo>
                  <a:pt x="142" y="71"/>
                </a:lnTo>
                <a:cubicBezTo>
                  <a:pt x="142" y="110"/>
                  <a:pt x="110" y="141"/>
                  <a:pt x="71" y="141"/>
                </a:cubicBezTo>
                <a:lnTo>
                  <a:pt x="71" y="141"/>
                </a:lnTo>
                <a:cubicBezTo>
                  <a:pt x="32" y="141"/>
                  <a:pt x="0" y="110"/>
                  <a:pt x="0" y="71"/>
                </a:cubicBezTo>
                <a:lnTo>
                  <a:pt x="0" y="71"/>
                </a:lnTo>
                <a:cubicBezTo>
                  <a:pt x="0" y="32"/>
                  <a:pt x="32" y="0"/>
                  <a:pt x="71" y="0"/>
                </a:cubicBezTo>
                <a:lnTo>
                  <a:pt x="71" y="0"/>
                </a:lnTo>
                <a:cubicBezTo>
                  <a:pt x="110" y="0"/>
                  <a:pt x="142" y="32"/>
                  <a:pt x="142" y="71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5" name="Freeform 307">
            <a:extLst>
              <a:ext uri="{FF2B5EF4-FFF2-40B4-BE49-F238E27FC236}">
                <a16:creationId xmlns:a16="http://schemas.microsoft.com/office/drawing/2014/main" id="{90F473CE-7A81-1742-B17C-47EE2C654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2804" y="10730600"/>
            <a:ext cx="175778" cy="175778"/>
          </a:xfrm>
          <a:custGeom>
            <a:avLst/>
            <a:gdLst>
              <a:gd name="T0" fmla="*/ 141 w 142"/>
              <a:gd name="T1" fmla="*/ 71 h 142"/>
              <a:gd name="T2" fmla="*/ 141 w 142"/>
              <a:gd name="T3" fmla="*/ 71 h 142"/>
              <a:gd name="T4" fmla="*/ 70 w 142"/>
              <a:gd name="T5" fmla="*/ 141 h 142"/>
              <a:gd name="T6" fmla="*/ 70 w 142"/>
              <a:gd name="T7" fmla="*/ 141 h 142"/>
              <a:gd name="T8" fmla="*/ 0 w 142"/>
              <a:gd name="T9" fmla="*/ 71 h 142"/>
              <a:gd name="T10" fmla="*/ 0 w 142"/>
              <a:gd name="T11" fmla="*/ 71 h 142"/>
              <a:gd name="T12" fmla="*/ 70 w 142"/>
              <a:gd name="T13" fmla="*/ 0 h 142"/>
              <a:gd name="T14" fmla="*/ 70 w 142"/>
              <a:gd name="T15" fmla="*/ 0 h 142"/>
              <a:gd name="T16" fmla="*/ 141 w 142"/>
              <a:gd name="T17" fmla="*/ 7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2" h="142">
                <a:moveTo>
                  <a:pt x="141" y="71"/>
                </a:moveTo>
                <a:lnTo>
                  <a:pt x="141" y="71"/>
                </a:lnTo>
                <a:cubicBezTo>
                  <a:pt x="141" y="109"/>
                  <a:pt x="109" y="141"/>
                  <a:pt x="70" y="141"/>
                </a:cubicBezTo>
                <a:lnTo>
                  <a:pt x="70" y="141"/>
                </a:lnTo>
                <a:cubicBezTo>
                  <a:pt x="31" y="141"/>
                  <a:pt x="0" y="109"/>
                  <a:pt x="0" y="71"/>
                </a:cubicBezTo>
                <a:lnTo>
                  <a:pt x="0" y="71"/>
                </a:lnTo>
                <a:cubicBezTo>
                  <a:pt x="0" y="32"/>
                  <a:pt x="31" y="0"/>
                  <a:pt x="70" y="0"/>
                </a:cubicBezTo>
                <a:lnTo>
                  <a:pt x="70" y="0"/>
                </a:lnTo>
                <a:cubicBezTo>
                  <a:pt x="109" y="0"/>
                  <a:pt x="141" y="32"/>
                  <a:pt x="141" y="71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6" name="Freeform 308">
            <a:extLst>
              <a:ext uri="{FF2B5EF4-FFF2-40B4-BE49-F238E27FC236}">
                <a16:creationId xmlns:a16="http://schemas.microsoft.com/office/drawing/2014/main" id="{134F68C9-7D7E-C843-AEE3-B5563628D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66250" y="10730600"/>
            <a:ext cx="175778" cy="175778"/>
          </a:xfrm>
          <a:custGeom>
            <a:avLst/>
            <a:gdLst>
              <a:gd name="T0" fmla="*/ 142 w 143"/>
              <a:gd name="T1" fmla="*/ 71 h 142"/>
              <a:gd name="T2" fmla="*/ 142 w 143"/>
              <a:gd name="T3" fmla="*/ 71 h 142"/>
              <a:gd name="T4" fmla="*/ 71 w 143"/>
              <a:gd name="T5" fmla="*/ 141 h 142"/>
              <a:gd name="T6" fmla="*/ 71 w 143"/>
              <a:gd name="T7" fmla="*/ 141 h 142"/>
              <a:gd name="T8" fmla="*/ 0 w 143"/>
              <a:gd name="T9" fmla="*/ 71 h 142"/>
              <a:gd name="T10" fmla="*/ 0 w 143"/>
              <a:gd name="T11" fmla="*/ 71 h 142"/>
              <a:gd name="T12" fmla="*/ 71 w 143"/>
              <a:gd name="T13" fmla="*/ 0 h 142"/>
              <a:gd name="T14" fmla="*/ 71 w 143"/>
              <a:gd name="T15" fmla="*/ 0 h 142"/>
              <a:gd name="T16" fmla="*/ 142 w 143"/>
              <a:gd name="T17" fmla="*/ 71 h 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3" h="142">
                <a:moveTo>
                  <a:pt x="142" y="71"/>
                </a:moveTo>
                <a:lnTo>
                  <a:pt x="142" y="71"/>
                </a:lnTo>
                <a:cubicBezTo>
                  <a:pt x="142" y="109"/>
                  <a:pt x="110" y="141"/>
                  <a:pt x="71" y="141"/>
                </a:cubicBezTo>
                <a:lnTo>
                  <a:pt x="71" y="141"/>
                </a:lnTo>
                <a:cubicBezTo>
                  <a:pt x="32" y="141"/>
                  <a:pt x="0" y="109"/>
                  <a:pt x="0" y="71"/>
                </a:cubicBezTo>
                <a:lnTo>
                  <a:pt x="0" y="71"/>
                </a:lnTo>
                <a:cubicBezTo>
                  <a:pt x="0" y="32"/>
                  <a:pt x="32" y="0"/>
                  <a:pt x="71" y="0"/>
                </a:cubicBezTo>
                <a:lnTo>
                  <a:pt x="71" y="0"/>
                </a:lnTo>
                <a:cubicBezTo>
                  <a:pt x="110" y="0"/>
                  <a:pt x="142" y="32"/>
                  <a:pt x="142" y="71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4A34E3-AAE3-904D-8E0C-B3F62267C280}"/>
              </a:ext>
            </a:extLst>
          </p:cNvPr>
          <p:cNvSpPr txBox="1"/>
          <p:nvPr/>
        </p:nvSpPr>
        <p:spPr>
          <a:xfrm>
            <a:off x="14479027" y="3111642"/>
            <a:ext cx="808788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356408-CA11-ED42-80DF-C45E450CE54A}"/>
              </a:ext>
            </a:extLst>
          </p:cNvPr>
          <p:cNvSpPr txBox="1"/>
          <p:nvPr/>
        </p:nvSpPr>
        <p:spPr>
          <a:xfrm>
            <a:off x="14479027" y="4445375"/>
            <a:ext cx="80878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-130" dirty="0">
                <a:latin typeface="DM Sans" pitchFamily="2" charset="77"/>
              </a:rPr>
              <a:t>Make a big impact with professional slides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199BD8-2FE6-BB49-A8BA-1B0099256B52}"/>
              </a:ext>
            </a:extLst>
          </p:cNvPr>
          <p:cNvSpPr txBox="1"/>
          <p:nvPr/>
        </p:nvSpPr>
        <p:spPr>
          <a:xfrm>
            <a:off x="14479027" y="6206123"/>
            <a:ext cx="7610949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Education plan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ED4D2D-C6A8-5A49-ADBC-8D815533F570}"/>
              </a:ext>
            </a:extLst>
          </p:cNvPr>
          <p:cNvSpPr txBox="1"/>
          <p:nvPr/>
        </p:nvSpPr>
        <p:spPr>
          <a:xfrm>
            <a:off x="14479029" y="6891620"/>
            <a:ext cx="7610950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Turn complex data into easy to understand infographics.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4AC693-E79B-4E47-BBF8-05773A007814}"/>
              </a:ext>
            </a:extLst>
          </p:cNvPr>
          <p:cNvSpPr txBox="1"/>
          <p:nvPr/>
        </p:nvSpPr>
        <p:spPr>
          <a:xfrm>
            <a:off x="14824107" y="9396955"/>
            <a:ext cx="33556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053C401-96DB-AA44-8D56-8ECBCC40BA76}"/>
              </a:ext>
            </a:extLst>
          </p:cNvPr>
          <p:cNvSpPr txBox="1"/>
          <p:nvPr/>
        </p:nvSpPr>
        <p:spPr>
          <a:xfrm>
            <a:off x="18815391" y="9396955"/>
            <a:ext cx="33556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96CE9B5-1E63-6A48-98B3-D199DAC7249C}"/>
              </a:ext>
            </a:extLst>
          </p:cNvPr>
          <p:cNvSpPr txBox="1"/>
          <p:nvPr/>
        </p:nvSpPr>
        <p:spPr>
          <a:xfrm>
            <a:off x="14824107" y="10495443"/>
            <a:ext cx="33556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Innovation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1FD711-BA10-6B48-8FD4-DE356282974A}"/>
              </a:ext>
            </a:extLst>
          </p:cNvPr>
          <p:cNvSpPr txBox="1"/>
          <p:nvPr/>
        </p:nvSpPr>
        <p:spPr>
          <a:xfrm>
            <a:off x="18815391" y="10495443"/>
            <a:ext cx="33556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</p:spTree>
    <p:extLst>
      <p:ext uri="{BB962C8B-B14F-4D97-AF65-F5344CB8AC3E}">
        <p14:creationId xmlns:p14="http://schemas.microsoft.com/office/powerpoint/2010/main" val="2944310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:a16="http://schemas.microsoft.com/office/drawing/2014/main" id="{34BCD15C-C94C-5442-98D1-7B2B3E963F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305" y="3529216"/>
            <a:ext cx="18934529" cy="9316206"/>
          </a:xfrm>
          <a:custGeom>
            <a:avLst/>
            <a:gdLst>
              <a:gd name="T0" fmla="*/ 0 w 15199"/>
              <a:gd name="T1" fmla="*/ 7416 h 7479"/>
              <a:gd name="T2" fmla="*/ 0 w 15199"/>
              <a:gd name="T3" fmla="*/ 7416 h 7479"/>
              <a:gd name="T4" fmla="*/ 7599 w 15199"/>
              <a:gd name="T5" fmla="*/ 0 h 7479"/>
              <a:gd name="T6" fmla="*/ 7599 w 15199"/>
              <a:gd name="T7" fmla="*/ 0 h 7479"/>
              <a:gd name="T8" fmla="*/ 15198 w 15199"/>
              <a:gd name="T9" fmla="*/ 7478 h 7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99" h="7479">
                <a:moveTo>
                  <a:pt x="0" y="7416"/>
                </a:moveTo>
                <a:lnTo>
                  <a:pt x="0" y="7416"/>
                </a:lnTo>
                <a:cubicBezTo>
                  <a:pt x="97" y="3304"/>
                  <a:pt x="3462" y="0"/>
                  <a:pt x="7599" y="0"/>
                </a:cubicBezTo>
                <a:lnTo>
                  <a:pt x="7599" y="0"/>
                </a:lnTo>
                <a:cubicBezTo>
                  <a:pt x="11755" y="0"/>
                  <a:pt x="15133" y="3336"/>
                  <a:pt x="15198" y="7478"/>
                </a:cubicBezTo>
              </a:path>
            </a:pathLst>
          </a:custGeom>
          <a:noFill/>
          <a:ln w="38100" cap="flat">
            <a:solidFill>
              <a:schemeClr val="accent6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A0BA7CF2-2A0D-1A42-A806-228DB047A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5878" y="6237289"/>
            <a:ext cx="1461150" cy="1263401"/>
          </a:xfrm>
          <a:custGeom>
            <a:avLst/>
            <a:gdLst>
              <a:gd name="T0" fmla="*/ 878 w 1171"/>
              <a:gd name="T1" fmla="*/ 0 h 1014"/>
              <a:gd name="T2" fmla="*/ 292 w 1171"/>
              <a:gd name="T3" fmla="*/ 0 h 1014"/>
              <a:gd name="T4" fmla="*/ 0 w 1171"/>
              <a:gd name="T5" fmla="*/ 505 h 1014"/>
              <a:gd name="T6" fmla="*/ 292 w 1171"/>
              <a:gd name="T7" fmla="*/ 1013 h 1014"/>
              <a:gd name="T8" fmla="*/ 878 w 1171"/>
              <a:gd name="T9" fmla="*/ 1013 h 1014"/>
              <a:gd name="T10" fmla="*/ 1170 w 1171"/>
              <a:gd name="T11" fmla="*/ 505 h 1014"/>
              <a:gd name="T12" fmla="*/ 878 w 1171"/>
              <a:gd name="T13" fmla="*/ 0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014">
                <a:moveTo>
                  <a:pt x="878" y="0"/>
                </a:moveTo>
                <a:lnTo>
                  <a:pt x="292" y="0"/>
                </a:lnTo>
                <a:lnTo>
                  <a:pt x="0" y="505"/>
                </a:lnTo>
                <a:lnTo>
                  <a:pt x="292" y="1013"/>
                </a:lnTo>
                <a:lnTo>
                  <a:pt x="878" y="1013"/>
                </a:lnTo>
                <a:lnTo>
                  <a:pt x="1170" y="505"/>
                </a:lnTo>
                <a:lnTo>
                  <a:pt x="878" y="0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5" name="Freeform 6">
            <a:extLst>
              <a:ext uri="{FF2B5EF4-FFF2-40B4-BE49-F238E27FC236}">
                <a16:creationId xmlns:a16="http://schemas.microsoft.com/office/drawing/2014/main" id="{84DE57BF-B98C-EB47-8369-439C21C3AE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70618" y="6237289"/>
            <a:ext cx="1461150" cy="1263401"/>
          </a:xfrm>
          <a:custGeom>
            <a:avLst/>
            <a:gdLst>
              <a:gd name="T0" fmla="*/ 878 w 1171"/>
              <a:gd name="T1" fmla="*/ 0 h 1014"/>
              <a:gd name="T2" fmla="*/ 293 w 1171"/>
              <a:gd name="T3" fmla="*/ 0 h 1014"/>
              <a:gd name="T4" fmla="*/ 0 w 1171"/>
              <a:gd name="T5" fmla="*/ 505 h 1014"/>
              <a:gd name="T6" fmla="*/ 293 w 1171"/>
              <a:gd name="T7" fmla="*/ 1013 h 1014"/>
              <a:gd name="T8" fmla="*/ 878 w 1171"/>
              <a:gd name="T9" fmla="*/ 1013 h 1014"/>
              <a:gd name="T10" fmla="*/ 1170 w 1171"/>
              <a:gd name="T11" fmla="*/ 505 h 1014"/>
              <a:gd name="T12" fmla="*/ 878 w 1171"/>
              <a:gd name="T13" fmla="*/ 0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1" h="1014">
                <a:moveTo>
                  <a:pt x="878" y="0"/>
                </a:moveTo>
                <a:lnTo>
                  <a:pt x="293" y="0"/>
                </a:lnTo>
                <a:lnTo>
                  <a:pt x="0" y="505"/>
                </a:lnTo>
                <a:lnTo>
                  <a:pt x="293" y="1013"/>
                </a:lnTo>
                <a:lnTo>
                  <a:pt x="878" y="1013"/>
                </a:lnTo>
                <a:lnTo>
                  <a:pt x="1170" y="505"/>
                </a:lnTo>
                <a:lnTo>
                  <a:pt x="878" y="0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id="{AA839DDA-10A9-254A-A30B-1D1A0579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58250" y="2897517"/>
            <a:ext cx="1455655" cy="1261872"/>
          </a:xfrm>
          <a:custGeom>
            <a:avLst/>
            <a:gdLst>
              <a:gd name="T0" fmla="*/ 876 w 1170"/>
              <a:gd name="T1" fmla="*/ 0 h 1013"/>
              <a:gd name="T2" fmla="*/ 293 w 1170"/>
              <a:gd name="T3" fmla="*/ 0 h 1013"/>
              <a:gd name="T4" fmla="*/ 0 w 1170"/>
              <a:gd name="T5" fmla="*/ 506 h 1013"/>
              <a:gd name="T6" fmla="*/ 293 w 1170"/>
              <a:gd name="T7" fmla="*/ 1012 h 1013"/>
              <a:gd name="T8" fmla="*/ 876 w 1170"/>
              <a:gd name="T9" fmla="*/ 1012 h 1013"/>
              <a:gd name="T10" fmla="*/ 1169 w 1170"/>
              <a:gd name="T11" fmla="*/ 506 h 1013"/>
              <a:gd name="T12" fmla="*/ 876 w 1170"/>
              <a:gd name="T13" fmla="*/ 0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170" h="1013">
                <a:moveTo>
                  <a:pt x="876" y="0"/>
                </a:moveTo>
                <a:lnTo>
                  <a:pt x="293" y="0"/>
                </a:lnTo>
                <a:lnTo>
                  <a:pt x="0" y="506"/>
                </a:lnTo>
                <a:lnTo>
                  <a:pt x="293" y="1012"/>
                </a:lnTo>
                <a:lnTo>
                  <a:pt x="876" y="1012"/>
                </a:lnTo>
                <a:lnTo>
                  <a:pt x="1169" y="506"/>
                </a:lnTo>
                <a:lnTo>
                  <a:pt x="876" y="0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BE6ADB1B-2BD5-064B-B135-EDD0E5B48BFA}"/>
              </a:ext>
            </a:extLst>
          </p:cNvPr>
          <p:cNvGrpSpPr/>
          <p:nvPr/>
        </p:nvGrpSpPr>
        <p:grpSpPr>
          <a:xfrm>
            <a:off x="5778439" y="5332485"/>
            <a:ext cx="12837249" cy="7595334"/>
            <a:chOff x="5778439" y="5332485"/>
            <a:chExt cx="12837249" cy="7595334"/>
          </a:xfrm>
        </p:grpSpPr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E0F38224-D7A7-A542-B706-07D2B9D681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8439" y="11499626"/>
              <a:ext cx="12837249" cy="1428193"/>
            </a:xfrm>
            <a:custGeom>
              <a:avLst/>
              <a:gdLst>
                <a:gd name="T0" fmla="*/ 10304 w 10305"/>
                <a:gd name="T1" fmla="*/ 574 h 1147"/>
                <a:gd name="T2" fmla="*/ 10304 w 10305"/>
                <a:gd name="T3" fmla="*/ 574 h 1147"/>
                <a:gd name="T4" fmla="*/ 5153 w 10305"/>
                <a:gd name="T5" fmla="*/ 1146 h 1147"/>
                <a:gd name="T6" fmla="*/ 5153 w 10305"/>
                <a:gd name="T7" fmla="*/ 1146 h 1147"/>
                <a:gd name="T8" fmla="*/ 0 w 10305"/>
                <a:gd name="T9" fmla="*/ 574 h 1147"/>
                <a:gd name="T10" fmla="*/ 0 w 10305"/>
                <a:gd name="T11" fmla="*/ 574 h 1147"/>
                <a:gd name="T12" fmla="*/ 5153 w 10305"/>
                <a:gd name="T13" fmla="*/ 0 h 1147"/>
                <a:gd name="T14" fmla="*/ 5153 w 10305"/>
                <a:gd name="T15" fmla="*/ 0 h 1147"/>
                <a:gd name="T16" fmla="*/ 10304 w 10305"/>
                <a:gd name="T17" fmla="*/ 574 h 1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305" h="1147">
                  <a:moveTo>
                    <a:pt x="10304" y="574"/>
                  </a:moveTo>
                  <a:lnTo>
                    <a:pt x="10304" y="574"/>
                  </a:lnTo>
                  <a:cubicBezTo>
                    <a:pt x="10304" y="890"/>
                    <a:pt x="7998" y="1146"/>
                    <a:pt x="5153" y="1146"/>
                  </a:cubicBezTo>
                  <a:lnTo>
                    <a:pt x="5153" y="1146"/>
                  </a:lnTo>
                  <a:cubicBezTo>
                    <a:pt x="2307" y="1146"/>
                    <a:pt x="0" y="890"/>
                    <a:pt x="0" y="574"/>
                  </a:cubicBezTo>
                  <a:lnTo>
                    <a:pt x="0" y="574"/>
                  </a:lnTo>
                  <a:cubicBezTo>
                    <a:pt x="0" y="257"/>
                    <a:pt x="2307" y="0"/>
                    <a:pt x="5153" y="0"/>
                  </a:cubicBezTo>
                  <a:lnTo>
                    <a:pt x="5153" y="0"/>
                  </a:lnTo>
                  <a:cubicBezTo>
                    <a:pt x="7998" y="0"/>
                    <a:pt x="10304" y="257"/>
                    <a:pt x="10304" y="574"/>
                  </a:cubicBezTo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48" name="Freeform 147">
              <a:extLst>
                <a:ext uri="{FF2B5EF4-FFF2-40B4-BE49-F238E27FC236}">
                  <a16:creationId xmlns:a16="http://schemas.microsoft.com/office/drawing/2014/main" id="{4BA82B51-25F0-8242-9803-81398D3363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433" y="5332485"/>
              <a:ext cx="11611373" cy="5919315"/>
            </a:xfrm>
            <a:custGeom>
              <a:avLst/>
              <a:gdLst>
                <a:gd name="connsiteX0" fmla="*/ 4690178 w 11611373"/>
                <a:gd name="connsiteY0" fmla="*/ 104 h 5919315"/>
                <a:gd name="connsiteX1" fmla="*/ 8350916 w 11611373"/>
                <a:gd name="connsiteY1" fmla="*/ 701739 h 5919315"/>
                <a:gd name="connsiteX2" fmla="*/ 11172169 w 11611373"/>
                <a:gd name="connsiteY2" fmla="*/ 4549922 h 5919315"/>
                <a:gd name="connsiteX3" fmla="*/ 5596925 w 11611373"/>
                <a:gd name="connsiteY3" fmla="*/ 4937231 h 5919315"/>
                <a:gd name="connsiteX4" fmla="*/ 326848 w 11611373"/>
                <a:gd name="connsiteY4" fmla="*/ 5589803 h 5919315"/>
                <a:gd name="connsiteX5" fmla="*/ 492511 w 11611373"/>
                <a:gd name="connsiteY5" fmla="*/ 4345682 h 5919315"/>
                <a:gd name="connsiteX6" fmla="*/ 513686 w 11611373"/>
                <a:gd name="connsiteY6" fmla="*/ 4309567 h 5919315"/>
                <a:gd name="connsiteX7" fmla="*/ 567247 w 11611373"/>
                <a:gd name="connsiteY7" fmla="*/ 3848781 h 5919315"/>
                <a:gd name="connsiteX8" fmla="*/ 394110 w 11611373"/>
                <a:gd name="connsiteY8" fmla="*/ 3391731 h 5919315"/>
                <a:gd name="connsiteX9" fmla="*/ 391619 w 11611373"/>
                <a:gd name="connsiteY9" fmla="*/ 3386749 h 5919315"/>
                <a:gd name="connsiteX10" fmla="*/ 993237 w 11611373"/>
                <a:gd name="connsiteY10" fmla="*/ 929641 h 5919315"/>
                <a:gd name="connsiteX11" fmla="*/ 3890471 w 11611373"/>
                <a:gd name="connsiteY11" fmla="*/ 333110 h 5919315"/>
                <a:gd name="connsiteX12" fmla="*/ 4690178 w 11611373"/>
                <a:gd name="connsiteY12" fmla="*/ 104 h 59193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611373" h="5919315">
                  <a:moveTo>
                    <a:pt x="4690178" y="104"/>
                  </a:moveTo>
                  <a:cubicBezTo>
                    <a:pt x="5681147" y="-12310"/>
                    <a:pt x="6830911" y="1100646"/>
                    <a:pt x="8350916" y="701739"/>
                  </a:cubicBezTo>
                  <a:cubicBezTo>
                    <a:pt x="10297768" y="191139"/>
                    <a:pt x="12587155" y="1604630"/>
                    <a:pt x="11172169" y="4549922"/>
                  </a:cubicBezTo>
                  <a:cubicBezTo>
                    <a:pt x="9757183" y="7495215"/>
                    <a:pt x="6623287" y="4742954"/>
                    <a:pt x="5596925" y="4937231"/>
                  </a:cubicBezTo>
                  <a:cubicBezTo>
                    <a:pt x="4568070" y="5131509"/>
                    <a:pt x="922239" y="6145237"/>
                    <a:pt x="326848" y="5589803"/>
                  </a:cubicBezTo>
                  <a:cubicBezTo>
                    <a:pt x="-69248" y="5219929"/>
                    <a:pt x="260832" y="4750426"/>
                    <a:pt x="492511" y="4345682"/>
                  </a:cubicBezTo>
                  <a:cubicBezTo>
                    <a:pt x="499985" y="4333229"/>
                    <a:pt x="506213" y="4322020"/>
                    <a:pt x="513686" y="4309567"/>
                  </a:cubicBezTo>
                  <a:cubicBezTo>
                    <a:pt x="543580" y="4246053"/>
                    <a:pt x="598386" y="4094118"/>
                    <a:pt x="567247" y="3848781"/>
                  </a:cubicBezTo>
                  <a:cubicBezTo>
                    <a:pt x="539844" y="3654503"/>
                    <a:pt x="411548" y="3421620"/>
                    <a:pt x="394110" y="3391731"/>
                  </a:cubicBezTo>
                  <a:cubicBezTo>
                    <a:pt x="392864" y="3389240"/>
                    <a:pt x="392864" y="3389240"/>
                    <a:pt x="391619" y="3386749"/>
                  </a:cubicBezTo>
                  <a:cubicBezTo>
                    <a:pt x="14207" y="2719233"/>
                    <a:pt x="-474064" y="1431524"/>
                    <a:pt x="993237" y="929641"/>
                  </a:cubicBezTo>
                  <a:cubicBezTo>
                    <a:pt x="2303594" y="481309"/>
                    <a:pt x="2715883" y="1419070"/>
                    <a:pt x="3890471" y="333110"/>
                  </a:cubicBezTo>
                  <a:cubicBezTo>
                    <a:pt x="4147685" y="95284"/>
                    <a:pt x="4412707" y="3580"/>
                    <a:pt x="4690178" y="10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146BD7A-66B0-7A4F-8EED-6A3A890F29AB}"/>
                </a:ext>
              </a:extLst>
            </p:cNvPr>
            <p:cNvGrpSpPr/>
            <p:nvPr/>
          </p:nvGrpSpPr>
          <p:grpSpPr>
            <a:xfrm>
              <a:off x="6393658" y="6357940"/>
              <a:ext cx="3619066" cy="6026067"/>
              <a:chOff x="6393658" y="6357940"/>
              <a:chExt cx="3619066" cy="6026067"/>
            </a:xfrm>
          </p:grpSpPr>
          <p:sp>
            <p:nvSpPr>
              <p:cNvPr id="95" name="Freeform 11">
                <a:extLst>
                  <a:ext uri="{FF2B5EF4-FFF2-40B4-BE49-F238E27FC236}">
                    <a16:creationId xmlns:a16="http://schemas.microsoft.com/office/drawing/2014/main" id="{D86531AC-6FE6-F94A-913A-B12B6271D9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93658" y="6967864"/>
                <a:ext cx="1779747" cy="2274121"/>
              </a:xfrm>
              <a:custGeom>
                <a:avLst/>
                <a:gdLst>
                  <a:gd name="T0" fmla="*/ 676 w 1427"/>
                  <a:gd name="T1" fmla="*/ 7 h 1826"/>
                  <a:gd name="T2" fmla="*/ 676 w 1427"/>
                  <a:gd name="T3" fmla="*/ 7 h 1826"/>
                  <a:gd name="T4" fmla="*/ 391 w 1427"/>
                  <a:gd name="T5" fmla="*/ 322 h 1826"/>
                  <a:gd name="T6" fmla="*/ 391 w 1427"/>
                  <a:gd name="T7" fmla="*/ 322 h 1826"/>
                  <a:gd name="T8" fmla="*/ 155 w 1427"/>
                  <a:gd name="T9" fmla="*/ 1371 h 1826"/>
                  <a:gd name="T10" fmla="*/ 155 w 1427"/>
                  <a:gd name="T11" fmla="*/ 1371 h 1826"/>
                  <a:gd name="T12" fmla="*/ 1324 w 1427"/>
                  <a:gd name="T13" fmla="*/ 1321 h 1826"/>
                  <a:gd name="T14" fmla="*/ 1324 w 1427"/>
                  <a:gd name="T15" fmla="*/ 1321 h 1826"/>
                  <a:gd name="T16" fmla="*/ 1054 w 1427"/>
                  <a:gd name="T17" fmla="*/ 584 h 1826"/>
                  <a:gd name="T18" fmla="*/ 1054 w 1427"/>
                  <a:gd name="T19" fmla="*/ 584 h 1826"/>
                  <a:gd name="T20" fmla="*/ 969 w 1427"/>
                  <a:gd name="T21" fmla="*/ 194 h 1826"/>
                  <a:gd name="T22" fmla="*/ 969 w 1427"/>
                  <a:gd name="T23" fmla="*/ 194 h 1826"/>
                  <a:gd name="T24" fmla="*/ 676 w 1427"/>
                  <a:gd name="T25" fmla="*/ 7 h 18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7" h="1826">
                    <a:moveTo>
                      <a:pt x="676" y="7"/>
                    </a:moveTo>
                    <a:lnTo>
                      <a:pt x="676" y="7"/>
                    </a:lnTo>
                    <a:cubicBezTo>
                      <a:pt x="676" y="7"/>
                      <a:pt x="491" y="57"/>
                      <a:pt x="391" y="322"/>
                    </a:cubicBezTo>
                    <a:lnTo>
                      <a:pt x="391" y="322"/>
                    </a:lnTo>
                    <a:cubicBezTo>
                      <a:pt x="292" y="588"/>
                      <a:pt x="0" y="916"/>
                      <a:pt x="155" y="1371"/>
                    </a:cubicBezTo>
                    <a:lnTo>
                      <a:pt x="155" y="1371"/>
                    </a:lnTo>
                    <a:cubicBezTo>
                      <a:pt x="309" y="1825"/>
                      <a:pt x="1221" y="1678"/>
                      <a:pt x="1324" y="1321"/>
                    </a:cubicBezTo>
                    <a:lnTo>
                      <a:pt x="1324" y="1321"/>
                    </a:lnTo>
                    <a:cubicBezTo>
                      <a:pt x="1426" y="964"/>
                      <a:pt x="1019" y="829"/>
                      <a:pt x="1054" y="584"/>
                    </a:cubicBezTo>
                    <a:lnTo>
                      <a:pt x="1054" y="584"/>
                    </a:lnTo>
                    <a:cubicBezTo>
                      <a:pt x="1054" y="584"/>
                      <a:pt x="1098" y="345"/>
                      <a:pt x="969" y="194"/>
                    </a:cubicBezTo>
                    <a:lnTo>
                      <a:pt x="969" y="194"/>
                    </a:lnTo>
                    <a:cubicBezTo>
                      <a:pt x="840" y="43"/>
                      <a:pt x="825" y="0"/>
                      <a:pt x="676" y="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12">
                <a:extLst>
                  <a:ext uri="{FF2B5EF4-FFF2-40B4-BE49-F238E27FC236}">
                    <a16:creationId xmlns:a16="http://schemas.microsoft.com/office/drawing/2014/main" id="{CA630BB1-C3E4-FE4B-9592-3FF8B3B1A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8040" y="8659720"/>
                <a:ext cx="1115090" cy="313105"/>
              </a:xfrm>
              <a:custGeom>
                <a:avLst/>
                <a:gdLst>
                  <a:gd name="T0" fmla="*/ 0 w 895"/>
                  <a:gd name="T1" fmla="*/ 115 h 251"/>
                  <a:gd name="T2" fmla="*/ 0 w 895"/>
                  <a:gd name="T3" fmla="*/ 250 h 251"/>
                  <a:gd name="T4" fmla="*/ 894 w 895"/>
                  <a:gd name="T5" fmla="*/ 150 h 251"/>
                  <a:gd name="T6" fmla="*/ 894 w 895"/>
                  <a:gd name="T7" fmla="*/ 150 h 251"/>
                  <a:gd name="T8" fmla="*/ 860 w 895"/>
                  <a:gd name="T9" fmla="*/ 0 h 251"/>
                  <a:gd name="T10" fmla="*/ 0 w 895"/>
                  <a:gd name="T11" fmla="*/ 115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5" h="251">
                    <a:moveTo>
                      <a:pt x="0" y="115"/>
                    </a:moveTo>
                    <a:lnTo>
                      <a:pt x="0" y="250"/>
                    </a:lnTo>
                    <a:lnTo>
                      <a:pt x="894" y="150"/>
                    </a:lnTo>
                    <a:lnTo>
                      <a:pt x="894" y="150"/>
                    </a:lnTo>
                    <a:cubicBezTo>
                      <a:pt x="894" y="150"/>
                      <a:pt x="876" y="95"/>
                      <a:pt x="860" y="0"/>
                    </a:cubicBezTo>
                    <a:lnTo>
                      <a:pt x="0" y="115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13">
                <a:extLst>
                  <a:ext uri="{FF2B5EF4-FFF2-40B4-BE49-F238E27FC236}">
                    <a16:creationId xmlns:a16="http://schemas.microsoft.com/office/drawing/2014/main" id="{DFB1DCF2-FD93-2C43-AFC7-E27143875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4385" y="8791555"/>
                <a:ext cx="1274387" cy="2933286"/>
              </a:xfrm>
              <a:custGeom>
                <a:avLst/>
                <a:gdLst>
                  <a:gd name="T0" fmla="*/ 1016 w 1021"/>
                  <a:gd name="T1" fmla="*/ 2278 h 2353"/>
                  <a:gd name="T2" fmla="*/ 1016 w 1021"/>
                  <a:gd name="T3" fmla="*/ 2278 h 2353"/>
                  <a:gd name="T4" fmla="*/ 488 w 1021"/>
                  <a:gd name="T5" fmla="*/ 0 h 2353"/>
                  <a:gd name="T6" fmla="*/ 488 w 1021"/>
                  <a:gd name="T7" fmla="*/ 0 h 2353"/>
                  <a:gd name="T8" fmla="*/ 55 w 1021"/>
                  <a:gd name="T9" fmla="*/ 74 h 2353"/>
                  <a:gd name="T10" fmla="*/ 55 w 1021"/>
                  <a:gd name="T11" fmla="*/ 74 h 2353"/>
                  <a:gd name="T12" fmla="*/ 0 w 1021"/>
                  <a:gd name="T13" fmla="*/ 796 h 2353"/>
                  <a:gd name="T14" fmla="*/ 332 w 1021"/>
                  <a:gd name="T15" fmla="*/ 1417 h 2353"/>
                  <a:gd name="T16" fmla="*/ 332 w 1021"/>
                  <a:gd name="T17" fmla="*/ 1417 h 2353"/>
                  <a:gd name="T18" fmla="*/ 652 w 1021"/>
                  <a:gd name="T19" fmla="*/ 2352 h 2353"/>
                  <a:gd name="T20" fmla="*/ 1020 w 1021"/>
                  <a:gd name="T21" fmla="*/ 2295 h 2353"/>
                  <a:gd name="T22" fmla="*/ 1020 w 1021"/>
                  <a:gd name="T23" fmla="*/ 2295 h 2353"/>
                  <a:gd name="T24" fmla="*/ 1016 w 1021"/>
                  <a:gd name="T25" fmla="*/ 2278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1" h="2353">
                    <a:moveTo>
                      <a:pt x="1016" y="2278"/>
                    </a:moveTo>
                    <a:lnTo>
                      <a:pt x="1016" y="2278"/>
                    </a:lnTo>
                    <a:cubicBezTo>
                      <a:pt x="692" y="1125"/>
                      <a:pt x="488" y="0"/>
                      <a:pt x="488" y="0"/>
                    </a:cubicBezTo>
                    <a:lnTo>
                      <a:pt x="488" y="0"/>
                    </a:lnTo>
                    <a:cubicBezTo>
                      <a:pt x="319" y="35"/>
                      <a:pt x="175" y="58"/>
                      <a:pt x="55" y="74"/>
                    </a:cubicBezTo>
                    <a:lnTo>
                      <a:pt x="55" y="74"/>
                    </a:lnTo>
                    <a:cubicBezTo>
                      <a:pt x="49" y="147"/>
                      <a:pt x="27" y="441"/>
                      <a:pt x="0" y="796"/>
                    </a:cubicBezTo>
                    <a:lnTo>
                      <a:pt x="332" y="1417"/>
                    </a:lnTo>
                    <a:lnTo>
                      <a:pt x="332" y="1417"/>
                    </a:lnTo>
                    <a:cubicBezTo>
                      <a:pt x="467" y="1775"/>
                      <a:pt x="597" y="2179"/>
                      <a:pt x="652" y="2352"/>
                    </a:cubicBezTo>
                    <a:lnTo>
                      <a:pt x="1020" y="2295"/>
                    </a:lnTo>
                    <a:lnTo>
                      <a:pt x="1020" y="2295"/>
                    </a:lnTo>
                    <a:cubicBezTo>
                      <a:pt x="1017" y="2284"/>
                      <a:pt x="1016" y="2278"/>
                      <a:pt x="1016" y="227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14">
                <a:extLst>
                  <a:ext uri="{FF2B5EF4-FFF2-40B4-BE49-F238E27FC236}">
                    <a16:creationId xmlns:a16="http://schemas.microsoft.com/office/drawing/2014/main" id="{3BFB7DEA-C4B9-D644-BD8D-EB91DE6EB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94385" y="8791555"/>
                <a:ext cx="1274387" cy="2933286"/>
              </a:xfrm>
              <a:custGeom>
                <a:avLst/>
                <a:gdLst>
                  <a:gd name="T0" fmla="*/ 1016 w 1021"/>
                  <a:gd name="T1" fmla="*/ 2278 h 2353"/>
                  <a:gd name="T2" fmla="*/ 1016 w 1021"/>
                  <a:gd name="T3" fmla="*/ 2278 h 2353"/>
                  <a:gd name="T4" fmla="*/ 488 w 1021"/>
                  <a:gd name="T5" fmla="*/ 0 h 2353"/>
                  <a:gd name="T6" fmla="*/ 488 w 1021"/>
                  <a:gd name="T7" fmla="*/ 0 h 2353"/>
                  <a:gd name="T8" fmla="*/ 55 w 1021"/>
                  <a:gd name="T9" fmla="*/ 74 h 2353"/>
                  <a:gd name="T10" fmla="*/ 55 w 1021"/>
                  <a:gd name="T11" fmla="*/ 74 h 2353"/>
                  <a:gd name="T12" fmla="*/ 0 w 1021"/>
                  <a:gd name="T13" fmla="*/ 796 h 2353"/>
                  <a:gd name="T14" fmla="*/ 332 w 1021"/>
                  <a:gd name="T15" fmla="*/ 1417 h 2353"/>
                  <a:gd name="T16" fmla="*/ 332 w 1021"/>
                  <a:gd name="T17" fmla="*/ 1417 h 2353"/>
                  <a:gd name="T18" fmla="*/ 652 w 1021"/>
                  <a:gd name="T19" fmla="*/ 2352 h 2353"/>
                  <a:gd name="T20" fmla="*/ 1020 w 1021"/>
                  <a:gd name="T21" fmla="*/ 2295 h 2353"/>
                  <a:gd name="T22" fmla="*/ 1020 w 1021"/>
                  <a:gd name="T23" fmla="*/ 2295 h 2353"/>
                  <a:gd name="T24" fmla="*/ 1016 w 1021"/>
                  <a:gd name="T25" fmla="*/ 2278 h 2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1" h="2353">
                    <a:moveTo>
                      <a:pt x="1016" y="2278"/>
                    </a:moveTo>
                    <a:lnTo>
                      <a:pt x="1016" y="2278"/>
                    </a:lnTo>
                    <a:cubicBezTo>
                      <a:pt x="692" y="1125"/>
                      <a:pt x="488" y="0"/>
                      <a:pt x="488" y="0"/>
                    </a:cubicBezTo>
                    <a:lnTo>
                      <a:pt x="488" y="0"/>
                    </a:lnTo>
                    <a:cubicBezTo>
                      <a:pt x="319" y="35"/>
                      <a:pt x="175" y="58"/>
                      <a:pt x="55" y="74"/>
                    </a:cubicBezTo>
                    <a:lnTo>
                      <a:pt x="55" y="74"/>
                    </a:lnTo>
                    <a:cubicBezTo>
                      <a:pt x="49" y="147"/>
                      <a:pt x="27" y="441"/>
                      <a:pt x="0" y="796"/>
                    </a:cubicBezTo>
                    <a:lnTo>
                      <a:pt x="332" y="1417"/>
                    </a:lnTo>
                    <a:lnTo>
                      <a:pt x="332" y="1417"/>
                    </a:lnTo>
                    <a:cubicBezTo>
                      <a:pt x="467" y="1775"/>
                      <a:pt x="597" y="2179"/>
                      <a:pt x="652" y="2352"/>
                    </a:cubicBezTo>
                    <a:lnTo>
                      <a:pt x="1020" y="2295"/>
                    </a:lnTo>
                    <a:lnTo>
                      <a:pt x="1020" y="2295"/>
                    </a:lnTo>
                    <a:cubicBezTo>
                      <a:pt x="1017" y="2284"/>
                      <a:pt x="1016" y="2278"/>
                      <a:pt x="1016" y="2278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15">
                <a:extLst>
                  <a:ext uri="{FF2B5EF4-FFF2-40B4-BE49-F238E27FC236}">
                    <a16:creationId xmlns:a16="http://schemas.microsoft.com/office/drawing/2014/main" id="{C4873F89-39CA-C24B-BE6E-96A88861F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94651" y="8884938"/>
                <a:ext cx="1071146" cy="2872861"/>
              </a:xfrm>
              <a:custGeom>
                <a:avLst/>
                <a:gdLst>
                  <a:gd name="T0" fmla="*/ 698 w 861"/>
                  <a:gd name="T1" fmla="*/ 2270 h 2307"/>
                  <a:gd name="T2" fmla="*/ 698 w 861"/>
                  <a:gd name="T3" fmla="*/ 2270 h 2307"/>
                  <a:gd name="T4" fmla="*/ 805 w 861"/>
                  <a:gd name="T5" fmla="*/ 722 h 2307"/>
                  <a:gd name="T6" fmla="*/ 805 w 861"/>
                  <a:gd name="T7" fmla="*/ 722 h 2307"/>
                  <a:gd name="T8" fmla="*/ 860 w 861"/>
                  <a:gd name="T9" fmla="*/ 0 h 2307"/>
                  <a:gd name="T10" fmla="*/ 860 w 861"/>
                  <a:gd name="T11" fmla="*/ 0 h 2307"/>
                  <a:gd name="T12" fmla="*/ 364 w 861"/>
                  <a:gd name="T13" fmla="*/ 22 h 2307"/>
                  <a:gd name="T14" fmla="*/ 364 w 861"/>
                  <a:gd name="T15" fmla="*/ 22 h 2307"/>
                  <a:gd name="T16" fmla="*/ 251 w 861"/>
                  <a:gd name="T17" fmla="*/ 2298 h 2307"/>
                  <a:gd name="T18" fmla="*/ 698 w 861"/>
                  <a:gd name="T19" fmla="*/ 2306 h 2307"/>
                  <a:gd name="T20" fmla="*/ 698 w 861"/>
                  <a:gd name="T21" fmla="*/ 2306 h 2307"/>
                  <a:gd name="T22" fmla="*/ 698 w 861"/>
                  <a:gd name="T23" fmla="*/ 2270 h 2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1" h="2307">
                    <a:moveTo>
                      <a:pt x="698" y="2270"/>
                    </a:moveTo>
                    <a:lnTo>
                      <a:pt x="698" y="2270"/>
                    </a:lnTo>
                    <a:cubicBezTo>
                      <a:pt x="703" y="2120"/>
                      <a:pt x="760" y="1331"/>
                      <a:pt x="805" y="722"/>
                    </a:cubicBezTo>
                    <a:lnTo>
                      <a:pt x="805" y="722"/>
                    </a:lnTo>
                    <a:cubicBezTo>
                      <a:pt x="832" y="367"/>
                      <a:pt x="854" y="73"/>
                      <a:pt x="860" y="0"/>
                    </a:cubicBezTo>
                    <a:lnTo>
                      <a:pt x="860" y="0"/>
                    </a:lnTo>
                    <a:cubicBezTo>
                      <a:pt x="518" y="44"/>
                      <a:pt x="364" y="22"/>
                      <a:pt x="364" y="22"/>
                    </a:cubicBezTo>
                    <a:lnTo>
                      <a:pt x="364" y="22"/>
                    </a:lnTo>
                    <a:cubicBezTo>
                      <a:pt x="364" y="22"/>
                      <a:pt x="0" y="832"/>
                      <a:pt x="251" y="2298"/>
                    </a:cubicBezTo>
                    <a:lnTo>
                      <a:pt x="698" y="2306"/>
                    </a:lnTo>
                    <a:lnTo>
                      <a:pt x="698" y="2306"/>
                    </a:lnTo>
                    <a:cubicBezTo>
                      <a:pt x="698" y="2295"/>
                      <a:pt x="698" y="2283"/>
                      <a:pt x="698" y="22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16">
                <a:extLst>
                  <a:ext uri="{FF2B5EF4-FFF2-40B4-BE49-F238E27FC236}">
                    <a16:creationId xmlns:a16="http://schemas.microsoft.com/office/drawing/2014/main" id="{C1AF916F-D184-AE48-B563-79EAE96A43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74799" y="7555621"/>
                <a:ext cx="1301851" cy="1279879"/>
              </a:xfrm>
              <a:custGeom>
                <a:avLst/>
                <a:gdLst>
                  <a:gd name="T0" fmla="*/ 1045 w 1046"/>
                  <a:gd name="T1" fmla="*/ 919 h 1028"/>
                  <a:gd name="T2" fmla="*/ 1045 w 1046"/>
                  <a:gd name="T3" fmla="*/ 919 h 1028"/>
                  <a:gd name="T4" fmla="*/ 145 w 1046"/>
                  <a:gd name="T5" fmla="*/ 1027 h 1028"/>
                  <a:gd name="T6" fmla="*/ 145 w 1046"/>
                  <a:gd name="T7" fmla="*/ 1027 h 1028"/>
                  <a:gd name="T8" fmla="*/ 84 w 1046"/>
                  <a:gd name="T9" fmla="*/ 484 h 1028"/>
                  <a:gd name="T10" fmla="*/ 84 w 1046"/>
                  <a:gd name="T11" fmla="*/ 484 h 1028"/>
                  <a:gd name="T12" fmla="*/ 42 w 1046"/>
                  <a:gd name="T13" fmla="*/ 108 h 1028"/>
                  <a:gd name="T14" fmla="*/ 42 w 1046"/>
                  <a:gd name="T15" fmla="*/ 108 h 1028"/>
                  <a:gd name="T16" fmla="*/ 499 w 1046"/>
                  <a:gd name="T17" fmla="*/ 0 h 1028"/>
                  <a:gd name="T18" fmla="*/ 499 w 1046"/>
                  <a:gd name="T19" fmla="*/ 0 h 1028"/>
                  <a:gd name="T20" fmla="*/ 1045 w 1046"/>
                  <a:gd name="T21" fmla="*/ 919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46" h="1028">
                    <a:moveTo>
                      <a:pt x="1045" y="919"/>
                    </a:moveTo>
                    <a:lnTo>
                      <a:pt x="1045" y="919"/>
                    </a:lnTo>
                    <a:cubicBezTo>
                      <a:pt x="1045" y="919"/>
                      <a:pt x="513" y="987"/>
                      <a:pt x="145" y="1027"/>
                    </a:cubicBezTo>
                    <a:lnTo>
                      <a:pt x="145" y="1027"/>
                    </a:lnTo>
                    <a:cubicBezTo>
                      <a:pt x="145" y="1027"/>
                      <a:pt x="168" y="728"/>
                      <a:pt x="84" y="484"/>
                    </a:cubicBezTo>
                    <a:lnTo>
                      <a:pt x="84" y="484"/>
                    </a:lnTo>
                    <a:cubicBezTo>
                      <a:pt x="0" y="241"/>
                      <a:pt x="42" y="108"/>
                      <a:pt x="42" y="108"/>
                    </a:cubicBezTo>
                    <a:lnTo>
                      <a:pt x="42" y="108"/>
                    </a:lnTo>
                    <a:cubicBezTo>
                      <a:pt x="42" y="108"/>
                      <a:pt x="361" y="373"/>
                      <a:pt x="499" y="0"/>
                    </a:cubicBezTo>
                    <a:lnTo>
                      <a:pt x="499" y="0"/>
                    </a:lnTo>
                    <a:cubicBezTo>
                      <a:pt x="499" y="0"/>
                      <a:pt x="946" y="52"/>
                      <a:pt x="1045" y="91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17">
                <a:extLst>
                  <a:ext uri="{FF2B5EF4-FFF2-40B4-BE49-F238E27FC236}">
                    <a16:creationId xmlns:a16="http://schemas.microsoft.com/office/drawing/2014/main" id="{157EECAC-E604-4D41-B47A-B17E0EDE81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36346" y="6995330"/>
                <a:ext cx="472402" cy="477892"/>
              </a:xfrm>
              <a:custGeom>
                <a:avLst/>
                <a:gdLst>
                  <a:gd name="T0" fmla="*/ 255 w 379"/>
                  <a:gd name="T1" fmla="*/ 354 h 384"/>
                  <a:gd name="T2" fmla="*/ 255 w 379"/>
                  <a:gd name="T3" fmla="*/ 354 h 384"/>
                  <a:gd name="T4" fmla="*/ 48 w 379"/>
                  <a:gd name="T5" fmla="*/ 285 h 384"/>
                  <a:gd name="T6" fmla="*/ 48 w 379"/>
                  <a:gd name="T7" fmla="*/ 285 h 384"/>
                  <a:gd name="T8" fmla="*/ 34 w 379"/>
                  <a:gd name="T9" fmla="*/ 256 h 384"/>
                  <a:gd name="T10" fmla="*/ 34 w 379"/>
                  <a:gd name="T11" fmla="*/ 256 h 384"/>
                  <a:gd name="T12" fmla="*/ 131 w 379"/>
                  <a:gd name="T13" fmla="*/ 34 h 384"/>
                  <a:gd name="T14" fmla="*/ 131 w 379"/>
                  <a:gd name="T15" fmla="*/ 34 h 384"/>
                  <a:gd name="T16" fmla="*/ 353 w 379"/>
                  <a:gd name="T17" fmla="*/ 132 h 384"/>
                  <a:gd name="T18" fmla="*/ 353 w 379"/>
                  <a:gd name="T19" fmla="*/ 132 h 384"/>
                  <a:gd name="T20" fmla="*/ 360 w 379"/>
                  <a:gd name="T21" fmla="*/ 157 h 384"/>
                  <a:gd name="T22" fmla="*/ 360 w 379"/>
                  <a:gd name="T23" fmla="*/ 157 h 384"/>
                  <a:gd name="T24" fmla="*/ 255 w 379"/>
                  <a:gd name="T25" fmla="*/ 35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9" h="384">
                    <a:moveTo>
                      <a:pt x="255" y="354"/>
                    </a:moveTo>
                    <a:lnTo>
                      <a:pt x="255" y="354"/>
                    </a:lnTo>
                    <a:cubicBezTo>
                      <a:pt x="177" y="383"/>
                      <a:pt x="91" y="353"/>
                      <a:pt x="48" y="285"/>
                    </a:cubicBezTo>
                    <a:lnTo>
                      <a:pt x="48" y="285"/>
                    </a:lnTo>
                    <a:cubicBezTo>
                      <a:pt x="42" y="276"/>
                      <a:pt x="38" y="266"/>
                      <a:pt x="34" y="256"/>
                    </a:cubicBezTo>
                    <a:lnTo>
                      <a:pt x="34" y="256"/>
                    </a:lnTo>
                    <a:cubicBezTo>
                      <a:pt x="0" y="168"/>
                      <a:pt x="43" y="69"/>
                      <a:pt x="131" y="34"/>
                    </a:cubicBezTo>
                    <a:lnTo>
                      <a:pt x="131" y="34"/>
                    </a:lnTo>
                    <a:cubicBezTo>
                      <a:pt x="219" y="0"/>
                      <a:pt x="318" y="44"/>
                      <a:pt x="353" y="132"/>
                    </a:cubicBezTo>
                    <a:lnTo>
                      <a:pt x="353" y="132"/>
                    </a:lnTo>
                    <a:cubicBezTo>
                      <a:pt x="356" y="140"/>
                      <a:pt x="359" y="149"/>
                      <a:pt x="360" y="157"/>
                    </a:cubicBezTo>
                    <a:lnTo>
                      <a:pt x="360" y="157"/>
                    </a:lnTo>
                    <a:cubicBezTo>
                      <a:pt x="378" y="238"/>
                      <a:pt x="335" y="323"/>
                      <a:pt x="255" y="35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18">
                <a:extLst>
                  <a:ext uri="{FF2B5EF4-FFF2-40B4-BE49-F238E27FC236}">
                    <a16:creationId xmlns:a16="http://schemas.microsoft.com/office/drawing/2014/main" id="{6EAC0B38-5474-5746-82AA-79081B6FC5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25357" y="6989836"/>
                <a:ext cx="461415" cy="362541"/>
              </a:xfrm>
              <a:custGeom>
                <a:avLst/>
                <a:gdLst>
                  <a:gd name="T0" fmla="*/ 369 w 370"/>
                  <a:gd name="T1" fmla="*/ 161 h 293"/>
                  <a:gd name="T2" fmla="*/ 369 w 370"/>
                  <a:gd name="T3" fmla="*/ 161 h 293"/>
                  <a:gd name="T4" fmla="*/ 181 w 370"/>
                  <a:gd name="T5" fmla="*/ 106 h 293"/>
                  <a:gd name="T6" fmla="*/ 181 w 370"/>
                  <a:gd name="T7" fmla="*/ 106 h 293"/>
                  <a:gd name="T8" fmla="*/ 49 w 370"/>
                  <a:gd name="T9" fmla="*/ 292 h 293"/>
                  <a:gd name="T10" fmla="*/ 49 w 370"/>
                  <a:gd name="T11" fmla="*/ 292 h 293"/>
                  <a:gd name="T12" fmla="*/ 34 w 370"/>
                  <a:gd name="T13" fmla="*/ 262 h 293"/>
                  <a:gd name="T14" fmla="*/ 34 w 370"/>
                  <a:gd name="T15" fmla="*/ 262 h 293"/>
                  <a:gd name="T16" fmla="*/ 135 w 370"/>
                  <a:gd name="T17" fmla="*/ 35 h 293"/>
                  <a:gd name="T18" fmla="*/ 135 w 370"/>
                  <a:gd name="T19" fmla="*/ 35 h 293"/>
                  <a:gd name="T20" fmla="*/ 362 w 370"/>
                  <a:gd name="T21" fmla="*/ 136 h 293"/>
                  <a:gd name="T22" fmla="*/ 362 w 370"/>
                  <a:gd name="T23" fmla="*/ 136 h 293"/>
                  <a:gd name="T24" fmla="*/ 369 w 370"/>
                  <a:gd name="T25" fmla="*/ 161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93">
                    <a:moveTo>
                      <a:pt x="369" y="161"/>
                    </a:moveTo>
                    <a:lnTo>
                      <a:pt x="369" y="161"/>
                    </a:lnTo>
                    <a:cubicBezTo>
                      <a:pt x="248" y="152"/>
                      <a:pt x="181" y="106"/>
                      <a:pt x="181" y="106"/>
                    </a:cubicBezTo>
                    <a:lnTo>
                      <a:pt x="181" y="106"/>
                    </a:lnTo>
                    <a:cubicBezTo>
                      <a:pt x="159" y="208"/>
                      <a:pt x="93" y="265"/>
                      <a:pt x="49" y="292"/>
                    </a:cubicBezTo>
                    <a:lnTo>
                      <a:pt x="49" y="292"/>
                    </a:lnTo>
                    <a:cubicBezTo>
                      <a:pt x="44" y="283"/>
                      <a:pt x="39" y="273"/>
                      <a:pt x="34" y="262"/>
                    </a:cubicBezTo>
                    <a:lnTo>
                      <a:pt x="34" y="262"/>
                    </a:lnTo>
                    <a:cubicBezTo>
                      <a:pt x="0" y="172"/>
                      <a:pt x="44" y="71"/>
                      <a:pt x="135" y="35"/>
                    </a:cubicBezTo>
                    <a:lnTo>
                      <a:pt x="135" y="35"/>
                    </a:lnTo>
                    <a:cubicBezTo>
                      <a:pt x="225" y="0"/>
                      <a:pt x="327" y="45"/>
                      <a:pt x="362" y="136"/>
                    </a:cubicBezTo>
                    <a:lnTo>
                      <a:pt x="362" y="136"/>
                    </a:lnTo>
                    <a:cubicBezTo>
                      <a:pt x="365" y="144"/>
                      <a:pt x="367" y="152"/>
                      <a:pt x="369" y="16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9">
                <a:extLst>
                  <a:ext uri="{FF2B5EF4-FFF2-40B4-BE49-F238E27FC236}">
                    <a16:creationId xmlns:a16="http://schemas.microsoft.com/office/drawing/2014/main" id="{25FB6306-5D0C-C841-96D3-81B148BAC9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6062" y="7687454"/>
                <a:ext cx="444936" cy="878887"/>
              </a:xfrm>
              <a:custGeom>
                <a:avLst/>
                <a:gdLst>
                  <a:gd name="T0" fmla="*/ 211 w 356"/>
                  <a:gd name="T1" fmla="*/ 0 h 706"/>
                  <a:gd name="T2" fmla="*/ 211 w 356"/>
                  <a:gd name="T3" fmla="*/ 0 h 706"/>
                  <a:gd name="T4" fmla="*/ 2 w 356"/>
                  <a:gd name="T5" fmla="*/ 382 h 706"/>
                  <a:gd name="T6" fmla="*/ 2 w 356"/>
                  <a:gd name="T7" fmla="*/ 382 h 706"/>
                  <a:gd name="T8" fmla="*/ 193 w 356"/>
                  <a:gd name="T9" fmla="*/ 705 h 706"/>
                  <a:gd name="T10" fmla="*/ 355 w 356"/>
                  <a:gd name="T11" fmla="*/ 425 h 706"/>
                  <a:gd name="T12" fmla="*/ 355 w 356"/>
                  <a:gd name="T13" fmla="*/ 425 h 706"/>
                  <a:gd name="T14" fmla="*/ 211 w 356"/>
                  <a:gd name="T15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6" h="706">
                    <a:moveTo>
                      <a:pt x="211" y="0"/>
                    </a:moveTo>
                    <a:lnTo>
                      <a:pt x="211" y="0"/>
                    </a:lnTo>
                    <a:cubicBezTo>
                      <a:pt x="211" y="0"/>
                      <a:pt x="0" y="114"/>
                      <a:pt x="2" y="382"/>
                    </a:cubicBezTo>
                    <a:lnTo>
                      <a:pt x="2" y="382"/>
                    </a:lnTo>
                    <a:cubicBezTo>
                      <a:pt x="3" y="519"/>
                      <a:pt x="81" y="635"/>
                      <a:pt x="193" y="705"/>
                    </a:cubicBezTo>
                    <a:lnTo>
                      <a:pt x="355" y="425"/>
                    </a:lnTo>
                    <a:lnTo>
                      <a:pt x="355" y="425"/>
                    </a:lnTo>
                    <a:cubicBezTo>
                      <a:pt x="162" y="257"/>
                      <a:pt x="211" y="0"/>
                      <a:pt x="211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20">
                <a:extLst>
                  <a:ext uri="{FF2B5EF4-FFF2-40B4-BE49-F238E27FC236}">
                    <a16:creationId xmlns:a16="http://schemas.microsoft.com/office/drawing/2014/main" id="{6194737E-E92F-6A43-91B6-07681D56A3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66062" y="7687454"/>
                <a:ext cx="444936" cy="878887"/>
              </a:xfrm>
              <a:custGeom>
                <a:avLst/>
                <a:gdLst>
                  <a:gd name="T0" fmla="*/ 211 w 356"/>
                  <a:gd name="T1" fmla="*/ 0 h 706"/>
                  <a:gd name="T2" fmla="*/ 211 w 356"/>
                  <a:gd name="T3" fmla="*/ 0 h 706"/>
                  <a:gd name="T4" fmla="*/ 2 w 356"/>
                  <a:gd name="T5" fmla="*/ 382 h 706"/>
                  <a:gd name="T6" fmla="*/ 2 w 356"/>
                  <a:gd name="T7" fmla="*/ 382 h 706"/>
                  <a:gd name="T8" fmla="*/ 193 w 356"/>
                  <a:gd name="T9" fmla="*/ 705 h 706"/>
                  <a:gd name="T10" fmla="*/ 355 w 356"/>
                  <a:gd name="T11" fmla="*/ 425 h 706"/>
                  <a:gd name="T12" fmla="*/ 355 w 356"/>
                  <a:gd name="T13" fmla="*/ 425 h 706"/>
                  <a:gd name="T14" fmla="*/ 211 w 356"/>
                  <a:gd name="T15" fmla="*/ 0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6" h="706">
                    <a:moveTo>
                      <a:pt x="211" y="0"/>
                    </a:moveTo>
                    <a:lnTo>
                      <a:pt x="211" y="0"/>
                    </a:lnTo>
                    <a:cubicBezTo>
                      <a:pt x="211" y="0"/>
                      <a:pt x="0" y="114"/>
                      <a:pt x="2" y="382"/>
                    </a:cubicBezTo>
                    <a:lnTo>
                      <a:pt x="2" y="382"/>
                    </a:lnTo>
                    <a:cubicBezTo>
                      <a:pt x="3" y="519"/>
                      <a:pt x="81" y="635"/>
                      <a:pt x="193" y="705"/>
                    </a:cubicBezTo>
                    <a:lnTo>
                      <a:pt x="355" y="425"/>
                    </a:lnTo>
                    <a:lnTo>
                      <a:pt x="355" y="425"/>
                    </a:lnTo>
                    <a:cubicBezTo>
                      <a:pt x="162" y="257"/>
                      <a:pt x="211" y="0"/>
                      <a:pt x="211" y="0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E6907AB8-B339-854F-9B4F-670A1EA089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0288" y="8209290"/>
                <a:ext cx="180128" cy="289939"/>
              </a:xfrm>
              <a:custGeom>
                <a:avLst/>
                <a:gdLst>
                  <a:gd name="connsiteX0" fmla="*/ 13136 w 180128"/>
                  <a:gd name="connsiteY0" fmla="*/ 263667 h 289939"/>
                  <a:gd name="connsiteX1" fmla="*/ 26272 w 180128"/>
                  <a:gd name="connsiteY1" fmla="*/ 276803 h 289939"/>
                  <a:gd name="connsiteX2" fmla="*/ 13136 w 180128"/>
                  <a:gd name="connsiteY2" fmla="*/ 289939 h 289939"/>
                  <a:gd name="connsiteX3" fmla="*/ 0 w 180128"/>
                  <a:gd name="connsiteY3" fmla="*/ 276803 h 289939"/>
                  <a:gd name="connsiteX4" fmla="*/ 13136 w 180128"/>
                  <a:gd name="connsiteY4" fmla="*/ 263667 h 289939"/>
                  <a:gd name="connsiteX5" fmla="*/ 52187 w 180128"/>
                  <a:gd name="connsiteY5" fmla="*/ 197750 h 289939"/>
                  <a:gd name="connsiteX6" fmla="*/ 63631 w 180128"/>
                  <a:gd name="connsiteY6" fmla="*/ 210886 h 289939"/>
                  <a:gd name="connsiteX7" fmla="*/ 51043 w 180128"/>
                  <a:gd name="connsiteY7" fmla="*/ 224022 h 289939"/>
                  <a:gd name="connsiteX8" fmla="*/ 39600 w 180128"/>
                  <a:gd name="connsiteY8" fmla="*/ 210886 h 289939"/>
                  <a:gd name="connsiteX9" fmla="*/ 52187 w 180128"/>
                  <a:gd name="connsiteY9" fmla="*/ 197750 h 289939"/>
                  <a:gd name="connsiteX10" fmla="*/ 90040 w 180128"/>
                  <a:gd name="connsiteY10" fmla="*/ 131835 h 289939"/>
                  <a:gd name="connsiteX11" fmla="*/ 103176 w 180128"/>
                  <a:gd name="connsiteY11" fmla="*/ 144971 h 289939"/>
                  <a:gd name="connsiteX12" fmla="*/ 90040 w 180128"/>
                  <a:gd name="connsiteY12" fmla="*/ 158107 h 289939"/>
                  <a:gd name="connsiteX13" fmla="*/ 76904 w 180128"/>
                  <a:gd name="connsiteY13" fmla="*/ 143776 h 289939"/>
                  <a:gd name="connsiteX14" fmla="*/ 90040 w 180128"/>
                  <a:gd name="connsiteY14" fmla="*/ 131835 h 289939"/>
                  <a:gd name="connsiteX15" fmla="*/ 128492 w 180128"/>
                  <a:gd name="connsiteY15" fmla="*/ 67061 h 289939"/>
                  <a:gd name="connsiteX16" fmla="*/ 141627 w 180128"/>
                  <a:gd name="connsiteY16" fmla="*/ 79650 h 289939"/>
                  <a:gd name="connsiteX17" fmla="*/ 127298 w 180128"/>
                  <a:gd name="connsiteY17" fmla="*/ 91094 h 289939"/>
                  <a:gd name="connsiteX18" fmla="*/ 115357 w 180128"/>
                  <a:gd name="connsiteY18" fmla="*/ 78505 h 289939"/>
                  <a:gd name="connsiteX19" fmla="*/ 128492 w 180128"/>
                  <a:gd name="connsiteY19" fmla="*/ 67061 h 289939"/>
                  <a:gd name="connsiteX20" fmla="*/ 166395 w 180128"/>
                  <a:gd name="connsiteY20" fmla="*/ 0 h 289939"/>
                  <a:gd name="connsiteX21" fmla="*/ 180128 w 180128"/>
                  <a:gd name="connsiteY21" fmla="*/ 14330 h 289939"/>
                  <a:gd name="connsiteX22" fmla="*/ 166395 w 180128"/>
                  <a:gd name="connsiteY22" fmla="*/ 26272 h 289939"/>
                  <a:gd name="connsiteX23" fmla="*/ 153806 w 180128"/>
                  <a:gd name="connsiteY23" fmla="*/ 13136 h 289939"/>
                  <a:gd name="connsiteX24" fmla="*/ 166395 w 180128"/>
                  <a:gd name="connsiteY24" fmla="*/ 0 h 289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0128" h="289939">
                    <a:moveTo>
                      <a:pt x="13136" y="263667"/>
                    </a:moveTo>
                    <a:cubicBezTo>
                      <a:pt x="20301" y="263667"/>
                      <a:pt x="26272" y="269638"/>
                      <a:pt x="26272" y="276803"/>
                    </a:cubicBezTo>
                    <a:cubicBezTo>
                      <a:pt x="26272" y="285162"/>
                      <a:pt x="20301" y="289939"/>
                      <a:pt x="13136" y="289939"/>
                    </a:cubicBezTo>
                    <a:cubicBezTo>
                      <a:pt x="4777" y="289939"/>
                      <a:pt x="0" y="283968"/>
                      <a:pt x="0" y="276803"/>
                    </a:cubicBezTo>
                    <a:cubicBezTo>
                      <a:pt x="0" y="269638"/>
                      <a:pt x="5971" y="263667"/>
                      <a:pt x="13136" y="263667"/>
                    </a:cubicBezTo>
                    <a:close/>
                    <a:moveTo>
                      <a:pt x="52187" y="197750"/>
                    </a:moveTo>
                    <a:cubicBezTo>
                      <a:pt x="59053" y="197750"/>
                      <a:pt x="64775" y="203721"/>
                      <a:pt x="63631" y="210886"/>
                    </a:cubicBezTo>
                    <a:cubicBezTo>
                      <a:pt x="63631" y="219245"/>
                      <a:pt x="57909" y="224022"/>
                      <a:pt x="51043" y="224022"/>
                    </a:cubicBezTo>
                    <a:cubicBezTo>
                      <a:pt x="44177" y="224022"/>
                      <a:pt x="38455" y="218051"/>
                      <a:pt x="39600" y="210886"/>
                    </a:cubicBezTo>
                    <a:cubicBezTo>
                      <a:pt x="39600" y="203721"/>
                      <a:pt x="45321" y="197750"/>
                      <a:pt x="52187" y="197750"/>
                    </a:cubicBezTo>
                    <a:close/>
                    <a:moveTo>
                      <a:pt x="90040" y="131835"/>
                    </a:moveTo>
                    <a:cubicBezTo>
                      <a:pt x="97205" y="131835"/>
                      <a:pt x="103176" y="137806"/>
                      <a:pt x="103176" y="144971"/>
                    </a:cubicBezTo>
                    <a:cubicBezTo>
                      <a:pt x="103176" y="152136"/>
                      <a:pt x="97205" y="158107"/>
                      <a:pt x="90040" y="158107"/>
                    </a:cubicBezTo>
                    <a:cubicBezTo>
                      <a:pt x="81681" y="158107"/>
                      <a:pt x="76904" y="150942"/>
                      <a:pt x="76904" y="143776"/>
                    </a:cubicBezTo>
                    <a:cubicBezTo>
                      <a:pt x="76904" y="137806"/>
                      <a:pt x="82875" y="131835"/>
                      <a:pt x="90040" y="131835"/>
                    </a:cubicBezTo>
                    <a:close/>
                    <a:moveTo>
                      <a:pt x="128492" y="67061"/>
                    </a:moveTo>
                    <a:cubicBezTo>
                      <a:pt x="135657" y="67061"/>
                      <a:pt x="141627" y="72783"/>
                      <a:pt x="141627" y="79650"/>
                    </a:cubicBezTo>
                    <a:cubicBezTo>
                      <a:pt x="140433" y="86516"/>
                      <a:pt x="134463" y="92238"/>
                      <a:pt x="127298" y="91094"/>
                    </a:cubicBezTo>
                    <a:cubicBezTo>
                      <a:pt x="120134" y="91094"/>
                      <a:pt x="115357" y="85372"/>
                      <a:pt x="115357" y="78505"/>
                    </a:cubicBezTo>
                    <a:cubicBezTo>
                      <a:pt x="115357" y="71639"/>
                      <a:pt x="121328" y="65917"/>
                      <a:pt x="128492" y="67061"/>
                    </a:cubicBezTo>
                    <a:close/>
                    <a:moveTo>
                      <a:pt x="166395" y="0"/>
                    </a:moveTo>
                    <a:cubicBezTo>
                      <a:pt x="174406" y="1194"/>
                      <a:pt x="180128" y="7165"/>
                      <a:pt x="180128" y="14330"/>
                    </a:cubicBezTo>
                    <a:cubicBezTo>
                      <a:pt x="178983" y="21495"/>
                      <a:pt x="173261" y="26272"/>
                      <a:pt x="166395" y="26272"/>
                    </a:cubicBezTo>
                    <a:cubicBezTo>
                      <a:pt x="159528" y="26272"/>
                      <a:pt x="153806" y="20301"/>
                      <a:pt x="153806" y="13136"/>
                    </a:cubicBezTo>
                    <a:cubicBezTo>
                      <a:pt x="153806" y="5971"/>
                      <a:pt x="159528" y="0"/>
                      <a:pt x="16639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894ABA09-687E-464F-89DA-B3FEC07ADD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5645" y="7633522"/>
                <a:ext cx="559095" cy="271509"/>
              </a:xfrm>
              <a:custGeom>
                <a:avLst/>
                <a:gdLst>
                  <a:gd name="connsiteX0" fmla="*/ 243843 w 559095"/>
                  <a:gd name="connsiteY0" fmla="*/ 247331 h 271509"/>
                  <a:gd name="connsiteX1" fmla="*/ 256978 w 559095"/>
                  <a:gd name="connsiteY1" fmla="*/ 259919 h 271509"/>
                  <a:gd name="connsiteX2" fmla="*/ 242649 w 559095"/>
                  <a:gd name="connsiteY2" fmla="*/ 271363 h 271509"/>
                  <a:gd name="connsiteX3" fmla="*/ 230708 w 559095"/>
                  <a:gd name="connsiteY3" fmla="*/ 258775 h 271509"/>
                  <a:gd name="connsiteX4" fmla="*/ 243843 w 559095"/>
                  <a:gd name="connsiteY4" fmla="*/ 247331 h 271509"/>
                  <a:gd name="connsiteX5" fmla="*/ 359793 w 559095"/>
                  <a:gd name="connsiteY5" fmla="*/ 235201 h 271509"/>
                  <a:gd name="connsiteX6" fmla="*/ 372382 w 559095"/>
                  <a:gd name="connsiteY6" fmla="*/ 248337 h 271509"/>
                  <a:gd name="connsiteX7" fmla="*/ 358649 w 559095"/>
                  <a:gd name="connsiteY7" fmla="*/ 261473 h 271509"/>
                  <a:gd name="connsiteX8" fmla="*/ 346060 w 559095"/>
                  <a:gd name="connsiteY8" fmla="*/ 247143 h 271509"/>
                  <a:gd name="connsiteX9" fmla="*/ 359793 w 559095"/>
                  <a:gd name="connsiteY9" fmla="*/ 235201 h 271509"/>
                  <a:gd name="connsiteX10" fmla="*/ 117502 w 559095"/>
                  <a:gd name="connsiteY10" fmla="*/ 224214 h 271509"/>
                  <a:gd name="connsiteX11" fmla="*/ 130638 w 559095"/>
                  <a:gd name="connsiteY11" fmla="*/ 238544 h 271509"/>
                  <a:gd name="connsiteX12" fmla="*/ 117502 w 559095"/>
                  <a:gd name="connsiteY12" fmla="*/ 250486 h 271509"/>
                  <a:gd name="connsiteX13" fmla="*/ 104366 w 559095"/>
                  <a:gd name="connsiteY13" fmla="*/ 237350 h 271509"/>
                  <a:gd name="connsiteX14" fmla="*/ 117502 w 559095"/>
                  <a:gd name="connsiteY14" fmla="*/ 224214 h 271509"/>
                  <a:gd name="connsiteX15" fmla="*/ 13135 w 559095"/>
                  <a:gd name="connsiteY15" fmla="*/ 174780 h 271509"/>
                  <a:gd name="connsiteX16" fmla="*/ 26270 w 559095"/>
                  <a:gd name="connsiteY16" fmla="*/ 187915 h 271509"/>
                  <a:gd name="connsiteX17" fmla="*/ 11941 w 559095"/>
                  <a:gd name="connsiteY17" fmla="*/ 201050 h 271509"/>
                  <a:gd name="connsiteX18" fmla="*/ 0 w 559095"/>
                  <a:gd name="connsiteY18" fmla="*/ 186721 h 271509"/>
                  <a:gd name="connsiteX19" fmla="*/ 13135 w 559095"/>
                  <a:gd name="connsiteY19" fmla="*/ 174780 h 271509"/>
                  <a:gd name="connsiteX20" fmla="*/ 441593 w 559095"/>
                  <a:gd name="connsiteY20" fmla="*/ 169283 h 271509"/>
                  <a:gd name="connsiteX21" fmla="*/ 454728 w 559095"/>
                  <a:gd name="connsiteY21" fmla="*/ 182419 h 271509"/>
                  <a:gd name="connsiteX22" fmla="*/ 441593 w 559095"/>
                  <a:gd name="connsiteY22" fmla="*/ 195555 h 271509"/>
                  <a:gd name="connsiteX23" fmla="*/ 428458 w 559095"/>
                  <a:gd name="connsiteY23" fmla="*/ 181225 h 271509"/>
                  <a:gd name="connsiteX24" fmla="*/ 441593 w 559095"/>
                  <a:gd name="connsiteY24" fmla="*/ 169283 h 271509"/>
                  <a:gd name="connsiteX25" fmla="*/ 491625 w 559095"/>
                  <a:gd name="connsiteY25" fmla="*/ 86891 h 271509"/>
                  <a:gd name="connsiteX26" fmla="*/ 503069 w 559095"/>
                  <a:gd name="connsiteY26" fmla="*/ 100026 h 271509"/>
                  <a:gd name="connsiteX27" fmla="*/ 490481 w 559095"/>
                  <a:gd name="connsiteY27" fmla="*/ 113161 h 271509"/>
                  <a:gd name="connsiteX28" fmla="*/ 479037 w 559095"/>
                  <a:gd name="connsiteY28" fmla="*/ 98832 h 271509"/>
                  <a:gd name="connsiteX29" fmla="*/ 491625 w 559095"/>
                  <a:gd name="connsiteY29" fmla="*/ 86891 h 271509"/>
                  <a:gd name="connsiteX30" fmla="*/ 547153 w 559095"/>
                  <a:gd name="connsiteY30" fmla="*/ 146 h 271509"/>
                  <a:gd name="connsiteX31" fmla="*/ 559095 w 559095"/>
                  <a:gd name="connsiteY31" fmla="*/ 12734 h 271509"/>
                  <a:gd name="connsiteX32" fmla="*/ 545959 w 559095"/>
                  <a:gd name="connsiteY32" fmla="*/ 24177 h 271509"/>
                  <a:gd name="connsiteX33" fmla="*/ 532823 w 559095"/>
                  <a:gd name="connsiteY33" fmla="*/ 11589 h 271509"/>
                  <a:gd name="connsiteX34" fmla="*/ 547153 w 559095"/>
                  <a:gd name="connsiteY34" fmla="*/ 146 h 271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59095" h="271509">
                    <a:moveTo>
                      <a:pt x="243843" y="247331"/>
                    </a:moveTo>
                    <a:cubicBezTo>
                      <a:pt x="251008" y="247331"/>
                      <a:pt x="256978" y="253053"/>
                      <a:pt x="256978" y="259919"/>
                    </a:cubicBezTo>
                    <a:cubicBezTo>
                      <a:pt x="255784" y="266786"/>
                      <a:pt x="249814" y="272508"/>
                      <a:pt x="242649" y="271363"/>
                    </a:cubicBezTo>
                    <a:cubicBezTo>
                      <a:pt x="235485" y="271363"/>
                      <a:pt x="230708" y="265641"/>
                      <a:pt x="230708" y="258775"/>
                    </a:cubicBezTo>
                    <a:cubicBezTo>
                      <a:pt x="230708" y="251908"/>
                      <a:pt x="236679" y="246186"/>
                      <a:pt x="243843" y="247331"/>
                    </a:cubicBezTo>
                    <a:close/>
                    <a:moveTo>
                      <a:pt x="359793" y="235201"/>
                    </a:moveTo>
                    <a:cubicBezTo>
                      <a:pt x="366660" y="235201"/>
                      <a:pt x="372382" y="241172"/>
                      <a:pt x="372382" y="248337"/>
                    </a:cubicBezTo>
                    <a:cubicBezTo>
                      <a:pt x="372382" y="255502"/>
                      <a:pt x="365515" y="261473"/>
                      <a:pt x="358649" y="261473"/>
                    </a:cubicBezTo>
                    <a:cubicBezTo>
                      <a:pt x="351782" y="260279"/>
                      <a:pt x="346060" y="254308"/>
                      <a:pt x="346060" y="247143"/>
                    </a:cubicBezTo>
                    <a:cubicBezTo>
                      <a:pt x="346060" y="239978"/>
                      <a:pt x="352927" y="235201"/>
                      <a:pt x="359793" y="235201"/>
                    </a:cubicBezTo>
                    <a:close/>
                    <a:moveTo>
                      <a:pt x="117502" y="224214"/>
                    </a:moveTo>
                    <a:cubicBezTo>
                      <a:pt x="125861" y="224214"/>
                      <a:pt x="130638" y="230185"/>
                      <a:pt x="130638" y="238544"/>
                    </a:cubicBezTo>
                    <a:cubicBezTo>
                      <a:pt x="130638" y="244515"/>
                      <a:pt x="124667" y="250486"/>
                      <a:pt x="117502" y="250486"/>
                    </a:cubicBezTo>
                    <a:cubicBezTo>
                      <a:pt x="110337" y="250486"/>
                      <a:pt x="104366" y="244515"/>
                      <a:pt x="104366" y="237350"/>
                    </a:cubicBezTo>
                    <a:cubicBezTo>
                      <a:pt x="104366" y="230185"/>
                      <a:pt x="110337" y="224214"/>
                      <a:pt x="117502" y="224214"/>
                    </a:cubicBezTo>
                    <a:close/>
                    <a:moveTo>
                      <a:pt x="13135" y="174780"/>
                    </a:moveTo>
                    <a:cubicBezTo>
                      <a:pt x="20300" y="174780"/>
                      <a:pt x="26270" y="180751"/>
                      <a:pt x="26270" y="187915"/>
                    </a:cubicBezTo>
                    <a:cubicBezTo>
                      <a:pt x="25076" y="195080"/>
                      <a:pt x="19106" y="201050"/>
                      <a:pt x="11941" y="201050"/>
                    </a:cubicBezTo>
                    <a:cubicBezTo>
                      <a:pt x="4777" y="199856"/>
                      <a:pt x="0" y="195080"/>
                      <a:pt x="0" y="186721"/>
                    </a:cubicBezTo>
                    <a:cubicBezTo>
                      <a:pt x="0" y="179557"/>
                      <a:pt x="5971" y="174780"/>
                      <a:pt x="13135" y="174780"/>
                    </a:cubicBezTo>
                    <a:close/>
                    <a:moveTo>
                      <a:pt x="441593" y="169283"/>
                    </a:moveTo>
                    <a:cubicBezTo>
                      <a:pt x="448758" y="169283"/>
                      <a:pt x="454728" y="175254"/>
                      <a:pt x="454728" y="182419"/>
                    </a:cubicBezTo>
                    <a:cubicBezTo>
                      <a:pt x="454728" y="189584"/>
                      <a:pt x="448758" y="195555"/>
                      <a:pt x="441593" y="195555"/>
                    </a:cubicBezTo>
                    <a:cubicBezTo>
                      <a:pt x="434429" y="195555"/>
                      <a:pt x="428458" y="188390"/>
                      <a:pt x="428458" y="181225"/>
                    </a:cubicBezTo>
                    <a:cubicBezTo>
                      <a:pt x="428458" y="175254"/>
                      <a:pt x="434429" y="169283"/>
                      <a:pt x="441593" y="169283"/>
                    </a:cubicBezTo>
                    <a:close/>
                    <a:moveTo>
                      <a:pt x="491625" y="86891"/>
                    </a:moveTo>
                    <a:cubicBezTo>
                      <a:pt x="498492" y="86891"/>
                      <a:pt x="504214" y="92861"/>
                      <a:pt x="503069" y="100026"/>
                    </a:cubicBezTo>
                    <a:cubicBezTo>
                      <a:pt x="503069" y="107190"/>
                      <a:pt x="497347" y="113161"/>
                      <a:pt x="490481" y="113161"/>
                    </a:cubicBezTo>
                    <a:cubicBezTo>
                      <a:pt x="483614" y="111967"/>
                      <a:pt x="477892" y="107190"/>
                      <a:pt x="479037" y="98832"/>
                    </a:cubicBezTo>
                    <a:cubicBezTo>
                      <a:pt x="479037" y="91667"/>
                      <a:pt x="484759" y="86891"/>
                      <a:pt x="491625" y="86891"/>
                    </a:cubicBezTo>
                    <a:close/>
                    <a:moveTo>
                      <a:pt x="547153" y="146"/>
                    </a:moveTo>
                    <a:cubicBezTo>
                      <a:pt x="554318" y="146"/>
                      <a:pt x="559095" y="5868"/>
                      <a:pt x="559095" y="12734"/>
                    </a:cubicBezTo>
                    <a:cubicBezTo>
                      <a:pt x="559095" y="19600"/>
                      <a:pt x="553124" y="25321"/>
                      <a:pt x="545959" y="24177"/>
                    </a:cubicBezTo>
                    <a:cubicBezTo>
                      <a:pt x="538794" y="24177"/>
                      <a:pt x="532823" y="18455"/>
                      <a:pt x="532823" y="11589"/>
                    </a:cubicBezTo>
                    <a:cubicBezTo>
                      <a:pt x="534017" y="4723"/>
                      <a:pt x="539988" y="-998"/>
                      <a:pt x="547153" y="146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2">
                <a:extLst>
                  <a:ext uri="{FF2B5EF4-FFF2-40B4-BE49-F238E27FC236}">
                    <a16:creationId xmlns:a16="http://schemas.microsoft.com/office/drawing/2014/main" id="{FF4A8CC5-A530-E841-8960-5D2E1B49A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9156" y="7451485"/>
                <a:ext cx="1934307" cy="494567"/>
              </a:xfrm>
              <a:custGeom>
                <a:avLst/>
                <a:gdLst>
                  <a:gd name="T0" fmla="*/ 1550 w 1552"/>
                  <a:gd name="T1" fmla="*/ 117 h 397"/>
                  <a:gd name="T2" fmla="*/ 1536 w 1552"/>
                  <a:gd name="T3" fmla="*/ 367 h 397"/>
                  <a:gd name="T4" fmla="*/ 1536 w 1552"/>
                  <a:gd name="T5" fmla="*/ 367 h 397"/>
                  <a:gd name="T6" fmla="*/ 1504 w 1552"/>
                  <a:gd name="T7" fmla="*/ 395 h 397"/>
                  <a:gd name="T8" fmla="*/ 29 w 1552"/>
                  <a:gd name="T9" fmla="*/ 310 h 397"/>
                  <a:gd name="T10" fmla="*/ 29 w 1552"/>
                  <a:gd name="T11" fmla="*/ 310 h 397"/>
                  <a:gd name="T12" fmla="*/ 1 w 1552"/>
                  <a:gd name="T13" fmla="*/ 279 h 397"/>
                  <a:gd name="T14" fmla="*/ 15 w 1552"/>
                  <a:gd name="T15" fmla="*/ 29 h 397"/>
                  <a:gd name="T16" fmla="*/ 15 w 1552"/>
                  <a:gd name="T17" fmla="*/ 29 h 397"/>
                  <a:gd name="T18" fmla="*/ 47 w 1552"/>
                  <a:gd name="T19" fmla="*/ 0 h 397"/>
                  <a:gd name="T20" fmla="*/ 1522 w 1552"/>
                  <a:gd name="T21" fmla="*/ 85 h 397"/>
                  <a:gd name="T22" fmla="*/ 1522 w 1552"/>
                  <a:gd name="T23" fmla="*/ 85 h 397"/>
                  <a:gd name="T24" fmla="*/ 1550 w 1552"/>
                  <a:gd name="T25" fmla="*/ 117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2" h="397">
                    <a:moveTo>
                      <a:pt x="1550" y="117"/>
                    </a:moveTo>
                    <a:lnTo>
                      <a:pt x="1536" y="367"/>
                    </a:lnTo>
                    <a:lnTo>
                      <a:pt x="1536" y="367"/>
                    </a:lnTo>
                    <a:cubicBezTo>
                      <a:pt x="1535" y="383"/>
                      <a:pt x="1520" y="396"/>
                      <a:pt x="1504" y="395"/>
                    </a:cubicBezTo>
                    <a:lnTo>
                      <a:pt x="29" y="310"/>
                    </a:lnTo>
                    <a:lnTo>
                      <a:pt x="29" y="310"/>
                    </a:lnTo>
                    <a:cubicBezTo>
                      <a:pt x="13" y="309"/>
                      <a:pt x="0" y="295"/>
                      <a:pt x="1" y="279"/>
                    </a:cubicBezTo>
                    <a:lnTo>
                      <a:pt x="15" y="29"/>
                    </a:lnTo>
                    <a:lnTo>
                      <a:pt x="15" y="29"/>
                    </a:lnTo>
                    <a:cubicBezTo>
                      <a:pt x="16" y="13"/>
                      <a:pt x="30" y="0"/>
                      <a:pt x="47" y="0"/>
                    </a:cubicBezTo>
                    <a:lnTo>
                      <a:pt x="1522" y="85"/>
                    </a:lnTo>
                    <a:lnTo>
                      <a:pt x="1522" y="85"/>
                    </a:lnTo>
                    <a:cubicBezTo>
                      <a:pt x="1538" y="86"/>
                      <a:pt x="1551" y="101"/>
                      <a:pt x="1550" y="11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BC4EA324-C8E0-D541-9850-44BDE72960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40015" y="7616338"/>
                <a:ext cx="471308" cy="147146"/>
              </a:xfrm>
              <a:custGeom>
                <a:avLst/>
                <a:gdLst>
                  <a:gd name="connsiteX0" fmla="*/ 204918 w 471308"/>
                  <a:gd name="connsiteY0" fmla="*/ 37013 h 147146"/>
                  <a:gd name="connsiteX1" fmla="*/ 185064 w 471308"/>
                  <a:gd name="connsiteY1" fmla="*/ 86578 h 147146"/>
                  <a:gd name="connsiteX2" fmla="*/ 219808 w 471308"/>
                  <a:gd name="connsiteY2" fmla="*/ 87817 h 147146"/>
                  <a:gd name="connsiteX3" fmla="*/ 370350 w 471308"/>
                  <a:gd name="connsiteY3" fmla="*/ 21982 h 147146"/>
                  <a:gd name="connsiteX4" fmla="*/ 392075 w 471308"/>
                  <a:gd name="connsiteY4" fmla="*/ 23209 h 147146"/>
                  <a:gd name="connsiteX5" fmla="*/ 389519 w 471308"/>
                  <a:gd name="connsiteY5" fmla="*/ 72293 h 147146"/>
                  <a:gd name="connsiteX6" fmla="*/ 445749 w 471308"/>
                  <a:gd name="connsiteY6" fmla="*/ 75975 h 147146"/>
                  <a:gd name="connsiteX7" fmla="*/ 448305 w 471308"/>
                  <a:gd name="connsiteY7" fmla="*/ 25664 h 147146"/>
                  <a:gd name="connsiteX8" fmla="*/ 471308 w 471308"/>
                  <a:gd name="connsiteY8" fmla="*/ 26891 h 147146"/>
                  <a:gd name="connsiteX9" fmla="*/ 463640 w 471308"/>
                  <a:gd name="connsiteY9" fmla="*/ 147146 h 147146"/>
                  <a:gd name="connsiteX10" fmla="*/ 441915 w 471308"/>
                  <a:gd name="connsiteY10" fmla="*/ 145919 h 147146"/>
                  <a:gd name="connsiteX11" fmla="*/ 444471 w 471308"/>
                  <a:gd name="connsiteY11" fmla="*/ 93154 h 147146"/>
                  <a:gd name="connsiteX12" fmla="*/ 388241 w 471308"/>
                  <a:gd name="connsiteY12" fmla="*/ 90700 h 147146"/>
                  <a:gd name="connsiteX13" fmla="*/ 385685 w 471308"/>
                  <a:gd name="connsiteY13" fmla="*/ 142238 h 147146"/>
                  <a:gd name="connsiteX14" fmla="*/ 362682 w 471308"/>
                  <a:gd name="connsiteY14" fmla="*/ 141011 h 147146"/>
                  <a:gd name="connsiteX15" fmla="*/ 258277 w 471308"/>
                  <a:gd name="connsiteY15" fmla="*/ 16486 h 147146"/>
                  <a:gd name="connsiteX16" fmla="*/ 350480 w 471308"/>
                  <a:gd name="connsiteY16" fmla="*/ 21491 h 147146"/>
                  <a:gd name="connsiteX17" fmla="*/ 348053 w 471308"/>
                  <a:gd name="connsiteY17" fmla="*/ 40262 h 147146"/>
                  <a:gd name="connsiteX18" fmla="*/ 314084 w 471308"/>
                  <a:gd name="connsiteY18" fmla="*/ 37759 h 147146"/>
                  <a:gd name="connsiteX19" fmla="*/ 308018 w 471308"/>
                  <a:gd name="connsiteY19" fmla="*/ 141623 h 147146"/>
                  <a:gd name="connsiteX20" fmla="*/ 287394 w 471308"/>
                  <a:gd name="connsiteY20" fmla="*/ 140372 h 147146"/>
                  <a:gd name="connsiteX21" fmla="*/ 292246 w 471308"/>
                  <a:gd name="connsiteY21" fmla="*/ 36508 h 147146"/>
                  <a:gd name="connsiteX22" fmla="*/ 258277 w 471308"/>
                  <a:gd name="connsiteY22" fmla="*/ 34005 h 147146"/>
                  <a:gd name="connsiteX23" fmla="*/ 193750 w 471308"/>
                  <a:gd name="connsiteY23" fmla="*/ 10991 h 147146"/>
                  <a:gd name="connsiteX24" fmla="*/ 219808 w 471308"/>
                  <a:gd name="connsiteY24" fmla="*/ 12230 h 147146"/>
                  <a:gd name="connsiteX25" fmla="*/ 257034 w 471308"/>
                  <a:gd name="connsiteY25" fmla="*/ 136143 h 147146"/>
                  <a:gd name="connsiteX26" fmla="*/ 233458 w 471308"/>
                  <a:gd name="connsiteY26" fmla="*/ 133665 h 147146"/>
                  <a:gd name="connsiteX27" fmla="*/ 224772 w 471308"/>
                  <a:gd name="connsiteY27" fmla="*/ 105165 h 147146"/>
                  <a:gd name="connsiteX28" fmla="*/ 177619 w 471308"/>
                  <a:gd name="connsiteY28" fmla="*/ 102687 h 147146"/>
                  <a:gd name="connsiteX29" fmla="*/ 166451 w 471308"/>
                  <a:gd name="connsiteY29" fmla="*/ 129947 h 147146"/>
                  <a:gd name="connsiteX30" fmla="*/ 142875 w 471308"/>
                  <a:gd name="connsiteY30" fmla="*/ 128708 h 147146"/>
                  <a:gd name="connsiteX31" fmla="*/ 6245 w 471308"/>
                  <a:gd name="connsiteY31" fmla="*/ 0 h 147146"/>
                  <a:gd name="connsiteX32" fmla="*/ 33721 w 471308"/>
                  <a:gd name="connsiteY32" fmla="*/ 1268 h 147146"/>
                  <a:gd name="connsiteX33" fmla="*/ 66193 w 471308"/>
                  <a:gd name="connsiteY33" fmla="*/ 82428 h 147146"/>
                  <a:gd name="connsiteX34" fmla="*/ 109905 w 471308"/>
                  <a:gd name="connsiteY34" fmla="*/ 6340 h 147146"/>
                  <a:gd name="connsiteX35" fmla="*/ 136132 w 471308"/>
                  <a:gd name="connsiteY35" fmla="*/ 7608 h 147146"/>
                  <a:gd name="connsiteX36" fmla="*/ 129887 w 471308"/>
                  <a:gd name="connsiteY36" fmla="*/ 130616 h 147146"/>
                  <a:gd name="connsiteX37" fmla="*/ 107407 w 471308"/>
                  <a:gd name="connsiteY37" fmla="*/ 129348 h 147146"/>
                  <a:gd name="connsiteX38" fmla="*/ 111154 w 471308"/>
                  <a:gd name="connsiteY38" fmla="*/ 44384 h 147146"/>
                  <a:gd name="connsiteX39" fmla="*/ 74935 w 471308"/>
                  <a:gd name="connsiteY39" fmla="*/ 110326 h 147146"/>
                  <a:gd name="connsiteX40" fmla="*/ 57450 w 471308"/>
                  <a:gd name="connsiteY40" fmla="*/ 109058 h 147146"/>
                  <a:gd name="connsiteX41" fmla="*/ 26227 w 471308"/>
                  <a:gd name="connsiteY41" fmla="*/ 39312 h 147146"/>
                  <a:gd name="connsiteX42" fmla="*/ 22481 w 471308"/>
                  <a:gd name="connsiteY42" fmla="*/ 125544 h 147146"/>
                  <a:gd name="connsiteX43" fmla="*/ 0 w 471308"/>
                  <a:gd name="connsiteY43" fmla="*/ 123007 h 14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471308" h="147146">
                    <a:moveTo>
                      <a:pt x="204918" y="37013"/>
                    </a:moveTo>
                    <a:lnTo>
                      <a:pt x="185064" y="86578"/>
                    </a:lnTo>
                    <a:lnTo>
                      <a:pt x="219808" y="87817"/>
                    </a:lnTo>
                    <a:close/>
                    <a:moveTo>
                      <a:pt x="370350" y="21982"/>
                    </a:moveTo>
                    <a:lnTo>
                      <a:pt x="392075" y="23209"/>
                    </a:lnTo>
                    <a:lnTo>
                      <a:pt x="389519" y="72293"/>
                    </a:lnTo>
                    <a:lnTo>
                      <a:pt x="445749" y="75975"/>
                    </a:lnTo>
                    <a:lnTo>
                      <a:pt x="448305" y="25664"/>
                    </a:lnTo>
                    <a:lnTo>
                      <a:pt x="471308" y="26891"/>
                    </a:lnTo>
                    <a:lnTo>
                      <a:pt x="463640" y="147146"/>
                    </a:lnTo>
                    <a:lnTo>
                      <a:pt x="441915" y="145919"/>
                    </a:lnTo>
                    <a:lnTo>
                      <a:pt x="444471" y="93154"/>
                    </a:lnTo>
                    <a:lnTo>
                      <a:pt x="388241" y="90700"/>
                    </a:lnTo>
                    <a:lnTo>
                      <a:pt x="385685" y="142238"/>
                    </a:lnTo>
                    <a:lnTo>
                      <a:pt x="362682" y="141011"/>
                    </a:lnTo>
                    <a:close/>
                    <a:moveTo>
                      <a:pt x="258277" y="16486"/>
                    </a:moveTo>
                    <a:lnTo>
                      <a:pt x="350480" y="21491"/>
                    </a:lnTo>
                    <a:lnTo>
                      <a:pt x="348053" y="40262"/>
                    </a:lnTo>
                    <a:lnTo>
                      <a:pt x="314084" y="37759"/>
                    </a:lnTo>
                    <a:lnTo>
                      <a:pt x="308018" y="141623"/>
                    </a:lnTo>
                    <a:lnTo>
                      <a:pt x="287394" y="140372"/>
                    </a:lnTo>
                    <a:lnTo>
                      <a:pt x="292246" y="36508"/>
                    </a:lnTo>
                    <a:lnTo>
                      <a:pt x="258277" y="34005"/>
                    </a:lnTo>
                    <a:close/>
                    <a:moveTo>
                      <a:pt x="193750" y="10991"/>
                    </a:moveTo>
                    <a:lnTo>
                      <a:pt x="219808" y="12230"/>
                    </a:lnTo>
                    <a:lnTo>
                      <a:pt x="257034" y="136143"/>
                    </a:lnTo>
                    <a:lnTo>
                      <a:pt x="233458" y="133665"/>
                    </a:lnTo>
                    <a:lnTo>
                      <a:pt x="224772" y="105165"/>
                    </a:lnTo>
                    <a:lnTo>
                      <a:pt x="177619" y="102687"/>
                    </a:lnTo>
                    <a:lnTo>
                      <a:pt x="166451" y="129947"/>
                    </a:lnTo>
                    <a:lnTo>
                      <a:pt x="142875" y="128708"/>
                    </a:lnTo>
                    <a:close/>
                    <a:moveTo>
                      <a:pt x="6245" y="0"/>
                    </a:moveTo>
                    <a:lnTo>
                      <a:pt x="33721" y="1268"/>
                    </a:lnTo>
                    <a:lnTo>
                      <a:pt x="66193" y="82428"/>
                    </a:lnTo>
                    <a:lnTo>
                      <a:pt x="109905" y="6340"/>
                    </a:lnTo>
                    <a:lnTo>
                      <a:pt x="136132" y="7608"/>
                    </a:lnTo>
                    <a:lnTo>
                      <a:pt x="129887" y="130616"/>
                    </a:lnTo>
                    <a:lnTo>
                      <a:pt x="107407" y="129348"/>
                    </a:lnTo>
                    <a:lnTo>
                      <a:pt x="111154" y="44384"/>
                    </a:lnTo>
                    <a:lnTo>
                      <a:pt x="74935" y="110326"/>
                    </a:lnTo>
                    <a:lnTo>
                      <a:pt x="57450" y="109058"/>
                    </a:lnTo>
                    <a:lnTo>
                      <a:pt x="26227" y="39312"/>
                    </a:lnTo>
                    <a:lnTo>
                      <a:pt x="22481" y="125544"/>
                    </a:lnTo>
                    <a:lnTo>
                      <a:pt x="0" y="123007"/>
                    </a:lnTo>
                    <a:close/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537D6799-4100-AB4C-BE16-7A79E56AC1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3564" y="7456980"/>
                <a:ext cx="1724236" cy="482335"/>
              </a:xfrm>
              <a:custGeom>
                <a:avLst/>
                <a:gdLst>
                  <a:gd name="connsiteX0" fmla="*/ 1561225 w 1724236"/>
                  <a:gd name="connsiteY0" fmla="*/ 87921 h 482335"/>
                  <a:gd name="connsiteX1" fmla="*/ 1724236 w 1724236"/>
                  <a:gd name="connsiteY1" fmla="*/ 97844 h 482335"/>
                  <a:gd name="connsiteX2" fmla="*/ 1701665 w 1724236"/>
                  <a:gd name="connsiteY2" fmla="*/ 482335 h 482335"/>
                  <a:gd name="connsiteX3" fmla="*/ 1538654 w 1724236"/>
                  <a:gd name="connsiteY3" fmla="*/ 472413 h 482335"/>
                  <a:gd name="connsiteX4" fmla="*/ 1418112 w 1724236"/>
                  <a:gd name="connsiteY4" fmla="*/ 76932 h 482335"/>
                  <a:gd name="connsiteX5" fmla="*/ 1509936 w 1724236"/>
                  <a:gd name="connsiteY5" fmla="*/ 83125 h 482335"/>
                  <a:gd name="connsiteX6" fmla="*/ 1487601 w 1724236"/>
                  <a:gd name="connsiteY6" fmla="*/ 465852 h 482335"/>
                  <a:gd name="connsiteX7" fmla="*/ 1395777 w 1724236"/>
                  <a:gd name="connsiteY7" fmla="*/ 460897 h 482335"/>
                  <a:gd name="connsiteX8" fmla="*/ 229911 w 1724236"/>
                  <a:gd name="connsiteY8" fmla="*/ 10989 h 482335"/>
                  <a:gd name="connsiteX9" fmla="*/ 322975 w 1724236"/>
                  <a:gd name="connsiteY9" fmla="*/ 15944 h 482335"/>
                  <a:gd name="connsiteX10" fmla="*/ 300640 w 1724236"/>
                  <a:gd name="connsiteY10" fmla="*/ 399909 h 482335"/>
                  <a:gd name="connsiteX11" fmla="*/ 208816 w 1724236"/>
                  <a:gd name="connsiteY11" fmla="*/ 394954 h 482335"/>
                  <a:gd name="connsiteX12" fmla="*/ 22571 w 1724236"/>
                  <a:gd name="connsiteY12" fmla="*/ 0 h 482335"/>
                  <a:gd name="connsiteX13" fmla="*/ 185582 w 1724236"/>
                  <a:gd name="connsiteY13" fmla="*/ 8710 h 482335"/>
                  <a:gd name="connsiteX14" fmla="*/ 163012 w 1724236"/>
                  <a:gd name="connsiteY14" fmla="*/ 394410 h 482335"/>
                  <a:gd name="connsiteX15" fmla="*/ 0 w 1724236"/>
                  <a:gd name="connsiteY15" fmla="*/ 385701 h 48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24236" h="482335">
                    <a:moveTo>
                      <a:pt x="1561225" y="87921"/>
                    </a:moveTo>
                    <a:lnTo>
                      <a:pt x="1724236" y="97844"/>
                    </a:lnTo>
                    <a:lnTo>
                      <a:pt x="1701665" y="482335"/>
                    </a:lnTo>
                    <a:lnTo>
                      <a:pt x="1538654" y="472413"/>
                    </a:lnTo>
                    <a:close/>
                    <a:moveTo>
                      <a:pt x="1418112" y="76932"/>
                    </a:moveTo>
                    <a:lnTo>
                      <a:pt x="1509936" y="83125"/>
                    </a:lnTo>
                    <a:lnTo>
                      <a:pt x="1487601" y="465852"/>
                    </a:lnTo>
                    <a:lnTo>
                      <a:pt x="1395777" y="460897"/>
                    </a:lnTo>
                    <a:close/>
                    <a:moveTo>
                      <a:pt x="229911" y="10989"/>
                    </a:moveTo>
                    <a:lnTo>
                      <a:pt x="322975" y="15944"/>
                    </a:lnTo>
                    <a:lnTo>
                      <a:pt x="300640" y="399909"/>
                    </a:lnTo>
                    <a:lnTo>
                      <a:pt x="208816" y="394954"/>
                    </a:lnTo>
                    <a:close/>
                    <a:moveTo>
                      <a:pt x="22571" y="0"/>
                    </a:moveTo>
                    <a:lnTo>
                      <a:pt x="185582" y="8710"/>
                    </a:lnTo>
                    <a:lnTo>
                      <a:pt x="163012" y="394410"/>
                    </a:lnTo>
                    <a:lnTo>
                      <a:pt x="0" y="3857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30D2458B-47B6-FD47-8B5C-EEE280614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13564" y="7456980"/>
                <a:ext cx="1724236" cy="482335"/>
              </a:xfrm>
              <a:custGeom>
                <a:avLst/>
                <a:gdLst>
                  <a:gd name="connsiteX0" fmla="*/ 1561225 w 1724236"/>
                  <a:gd name="connsiteY0" fmla="*/ 87921 h 482335"/>
                  <a:gd name="connsiteX1" fmla="*/ 1724236 w 1724236"/>
                  <a:gd name="connsiteY1" fmla="*/ 97844 h 482335"/>
                  <a:gd name="connsiteX2" fmla="*/ 1701665 w 1724236"/>
                  <a:gd name="connsiteY2" fmla="*/ 482335 h 482335"/>
                  <a:gd name="connsiteX3" fmla="*/ 1538654 w 1724236"/>
                  <a:gd name="connsiteY3" fmla="*/ 472413 h 482335"/>
                  <a:gd name="connsiteX4" fmla="*/ 1418112 w 1724236"/>
                  <a:gd name="connsiteY4" fmla="*/ 76932 h 482335"/>
                  <a:gd name="connsiteX5" fmla="*/ 1509936 w 1724236"/>
                  <a:gd name="connsiteY5" fmla="*/ 83125 h 482335"/>
                  <a:gd name="connsiteX6" fmla="*/ 1487601 w 1724236"/>
                  <a:gd name="connsiteY6" fmla="*/ 465852 h 482335"/>
                  <a:gd name="connsiteX7" fmla="*/ 1395777 w 1724236"/>
                  <a:gd name="connsiteY7" fmla="*/ 460897 h 482335"/>
                  <a:gd name="connsiteX8" fmla="*/ 229911 w 1724236"/>
                  <a:gd name="connsiteY8" fmla="*/ 10989 h 482335"/>
                  <a:gd name="connsiteX9" fmla="*/ 322975 w 1724236"/>
                  <a:gd name="connsiteY9" fmla="*/ 15944 h 482335"/>
                  <a:gd name="connsiteX10" fmla="*/ 300640 w 1724236"/>
                  <a:gd name="connsiteY10" fmla="*/ 399909 h 482335"/>
                  <a:gd name="connsiteX11" fmla="*/ 208816 w 1724236"/>
                  <a:gd name="connsiteY11" fmla="*/ 394954 h 482335"/>
                  <a:gd name="connsiteX12" fmla="*/ 22571 w 1724236"/>
                  <a:gd name="connsiteY12" fmla="*/ 0 h 482335"/>
                  <a:gd name="connsiteX13" fmla="*/ 185582 w 1724236"/>
                  <a:gd name="connsiteY13" fmla="*/ 8710 h 482335"/>
                  <a:gd name="connsiteX14" fmla="*/ 163012 w 1724236"/>
                  <a:gd name="connsiteY14" fmla="*/ 394410 h 482335"/>
                  <a:gd name="connsiteX15" fmla="*/ 0 w 1724236"/>
                  <a:gd name="connsiteY15" fmla="*/ 385701 h 482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724236" h="482335">
                    <a:moveTo>
                      <a:pt x="1561225" y="87921"/>
                    </a:moveTo>
                    <a:lnTo>
                      <a:pt x="1724236" y="97844"/>
                    </a:lnTo>
                    <a:lnTo>
                      <a:pt x="1701665" y="482335"/>
                    </a:lnTo>
                    <a:lnTo>
                      <a:pt x="1538654" y="472413"/>
                    </a:lnTo>
                    <a:close/>
                    <a:moveTo>
                      <a:pt x="1418112" y="76932"/>
                    </a:moveTo>
                    <a:lnTo>
                      <a:pt x="1509936" y="83125"/>
                    </a:lnTo>
                    <a:lnTo>
                      <a:pt x="1487601" y="465852"/>
                    </a:lnTo>
                    <a:lnTo>
                      <a:pt x="1395777" y="460897"/>
                    </a:lnTo>
                    <a:close/>
                    <a:moveTo>
                      <a:pt x="229911" y="10989"/>
                    </a:moveTo>
                    <a:lnTo>
                      <a:pt x="322975" y="15944"/>
                    </a:lnTo>
                    <a:lnTo>
                      <a:pt x="300640" y="399909"/>
                    </a:lnTo>
                    <a:lnTo>
                      <a:pt x="208816" y="394954"/>
                    </a:lnTo>
                    <a:close/>
                    <a:moveTo>
                      <a:pt x="22571" y="0"/>
                    </a:moveTo>
                    <a:lnTo>
                      <a:pt x="185582" y="8710"/>
                    </a:lnTo>
                    <a:lnTo>
                      <a:pt x="163012" y="394410"/>
                    </a:lnTo>
                    <a:lnTo>
                      <a:pt x="0" y="385701"/>
                    </a:ln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1" name="Freeform 15">
                <a:extLst>
                  <a:ext uri="{FF2B5EF4-FFF2-40B4-BE49-F238E27FC236}">
                    <a16:creationId xmlns:a16="http://schemas.microsoft.com/office/drawing/2014/main" id="{8424ED58-E18B-584A-B391-6229B79BE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9156" y="7742732"/>
                <a:ext cx="1917821" cy="203320"/>
              </a:xfrm>
              <a:custGeom>
                <a:avLst/>
                <a:gdLst>
                  <a:gd name="T0" fmla="*/ 1538 w 1539"/>
                  <a:gd name="T1" fmla="*/ 88 h 165"/>
                  <a:gd name="T2" fmla="*/ 1536 w 1539"/>
                  <a:gd name="T3" fmla="*/ 135 h 165"/>
                  <a:gd name="T4" fmla="*/ 1536 w 1539"/>
                  <a:gd name="T5" fmla="*/ 135 h 165"/>
                  <a:gd name="T6" fmla="*/ 1504 w 1539"/>
                  <a:gd name="T7" fmla="*/ 163 h 165"/>
                  <a:gd name="T8" fmla="*/ 29 w 1539"/>
                  <a:gd name="T9" fmla="*/ 78 h 165"/>
                  <a:gd name="T10" fmla="*/ 29 w 1539"/>
                  <a:gd name="T11" fmla="*/ 78 h 165"/>
                  <a:gd name="T12" fmla="*/ 1 w 1539"/>
                  <a:gd name="T13" fmla="*/ 47 h 165"/>
                  <a:gd name="T14" fmla="*/ 3 w 1539"/>
                  <a:gd name="T15" fmla="*/ 0 h 165"/>
                  <a:gd name="T16" fmla="*/ 1538 w 1539"/>
                  <a:gd name="T17" fmla="*/ 88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39" h="165">
                    <a:moveTo>
                      <a:pt x="1538" y="88"/>
                    </a:moveTo>
                    <a:lnTo>
                      <a:pt x="1536" y="135"/>
                    </a:lnTo>
                    <a:lnTo>
                      <a:pt x="1536" y="135"/>
                    </a:lnTo>
                    <a:cubicBezTo>
                      <a:pt x="1535" y="151"/>
                      <a:pt x="1520" y="164"/>
                      <a:pt x="1504" y="163"/>
                    </a:cubicBezTo>
                    <a:lnTo>
                      <a:pt x="29" y="78"/>
                    </a:lnTo>
                    <a:lnTo>
                      <a:pt x="29" y="78"/>
                    </a:lnTo>
                    <a:cubicBezTo>
                      <a:pt x="13" y="77"/>
                      <a:pt x="0" y="63"/>
                      <a:pt x="1" y="47"/>
                    </a:cubicBezTo>
                    <a:lnTo>
                      <a:pt x="3" y="0"/>
                    </a:lnTo>
                    <a:lnTo>
                      <a:pt x="1538" y="88"/>
                    </a:ln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2" name="Freeform 16">
                <a:extLst>
                  <a:ext uri="{FF2B5EF4-FFF2-40B4-BE49-F238E27FC236}">
                    <a16:creationId xmlns:a16="http://schemas.microsoft.com/office/drawing/2014/main" id="{26A790C4-E65F-CA40-AEFD-340FF7CD1C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8515" y="7489951"/>
                <a:ext cx="758337" cy="49455"/>
              </a:xfrm>
              <a:custGeom>
                <a:avLst/>
                <a:gdLst>
                  <a:gd name="T0" fmla="*/ 605 w 609"/>
                  <a:gd name="T1" fmla="*/ 40 h 41"/>
                  <a:gd name="T2" fmla="*/ 2 w 609"/>
                  <a:gd name="T3" fmla="*/ 5 h 41"/>
                  <a:gd name="T4" fmla="*/ 2 w 609"/>
                  <a:gd name="T5" fmla="*/ 5 h 41"/>
                  <a:gd name="T6" fmla="*/ 0 w 609"/>
                  <a:gd name="T7" fmla="*/ 2 h 41"/>
                  <a:gd name="T8" fmla="*/ 0 w 609"/>
                  <a:gd name="T9" fmla="*/ 2 h 41"/>
                  <a:gd name="T10" fmla="*/ 2 w 609"/>
                  <a:gd name="T11" fmla="*/ 0 h 41"/>
                  <a:gd name="T12" fmla="*/ 605 w 609"/>
                  <a:gd name="T13" fmla="*/ 35 h 41"/>
                  <a:gd name="T14" fmla="*/ 605 w 609"/>
                  <a:gd name="T15" fmla="*/ 35 h 41"/>
                  <a:gd name="T16" fmla="*/ 608 w 609"/>
                  <a:gd name="T17" fmla="*/ 37 h 41"/>
                  <a:gd name="T18" fmla="*/ 608 w 609"/>
                  <a:gd name="T19" fmla="*/ 37 h 41"/>
                  <a:gd name="T20" fmla="*/ 605 w 609"/>
                  <a:gd name="T2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9" h="41">
                    <a:moveTo>
                      <a:pt x="605" y="40"/>
                    </a:moveTo>
                    <a:lnTo>
                      <a:pt x="2" y="5"/>
                    </a:lnTo>
                    <a:lnTo>
                      <a:pt x="2" y="5"/>
                    </a:lnTo>
                    <a:cubicBezTo>
                      <a:pt x="0" y="5"/>
                      <a:pt x="0" y="4"/>
                      <a:pt x="0" y="2"/>
                    </a:cubicBezTo>
                    <a:lnTo>
                      <a:pt x="0" y="2"/>
                    </a:lnTo>
                    <a:cubicBezTo>
                      <a:pt x="0" y="1"/>
                      <a:pt x="1" y="0"/>
                      <a:pt x="2" y="0"/>
                    </a:cubicBezTo>
                    <a:lnTo>
                      <a:pt x="605" y="35"/>
                    </a:lnTo>
                    <a:lnTo>
                      <a:pt x="605" y="35"/>
                    </a:lnTo>
                    <a:cubicBezTo>
                      <a:pt x="607" y="35"/>
                      <a:pt x="608" y="36"/>
                      <a:pt x="608" y="37"/>
                    </a:cubicBezTo>
                    <a:lnTo>
                      <a:pt x="608" y="37"/>
                    </a:lnTo>
                    <a:cubicBezTo>
                      <a:pt x="608" y="39"/>
                      <a:pt x="606" y="40"/>
                      <a:pt x="605" y="4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3" name="Freeform 17">
                <a:extLst>
                  <a:ext uri="{FF2B5EF4-FFF2-40B4-BE49-F238E27FC236}">
                    <a16:creationId xmlns:a16="http://schemas.microsoft.com/office/drawing/2014/main" id="{0770528E-DBF4-1E42-98E7-672924DB41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7174" y="7836146"/>
                <a:ext cx="2132134" cy="445112"/>
              </a:xfrm>
              <a:custGeom>
                <a:avLst/>
                <a:gdLst>
                  <a:gd name="T0" fmla="*/ 1707 w 1709"/>
                  <a:gd name="T1" fmla="*/ 123 h 358"/>
                  <a:gd name="T2" fmla="*/ 1695 w 1709"/>
                  <a:gd name="T3" fmla="*/ 333 h 358"/>
                  <a:gd name="T4" fmla="*/ 1695 w 1709"/>
                  <a:gd name="T5" fmla="*/ 333 h 358"/>
                  <a:gd name="T6" fmla="*/ 1661 w 1709"/>
                  <a:gd name="T7" fmla="*/ 356 h 358"/>
                  <a:gd name="T8" fmla="*/ 33 w 1709"/>
                  <a:gd name="T9" fmla="*/ 263 h 358"/>
                  <a:gd name="T10" fmla="*/ 33 w 1709"/>
                  <a:gd name="T11" fmla="*/ 263 h 358"/>
                  <a:gd name="T12" fmla="*/ 2 w 1709"/>
                  <a:gd name="T13" fmla="*/ 235 h 358"/>
                  <a:gd name="T14" fmla="*/ 14 w 1709"/>
                  <a:gd name="T15" fmla="*/ 25 h 358"/>
                  <a:gd name="T16" fmla="*/ 14 w 1709"/>
                  <a:gd name="T17" fmla="*/ 25 h 358"/>
                  <a:gd name="T18" fmla="*/ 48 w 1709"/>
                  <a:gd name="T19" fmla="*/ 1 h 358"/>
                  <a:gd name="T20" fmla="*/ 1675 w 1709"/>
                  <a:gd name="T21" fmla="*/ 95 h 358"/>
                  <a:gd name="T22" fmla="*/ 1675 w 1709"/>
                  <a:gd name="T23" fmla="*/ 95 h 358"/>
                  <a:gd name="T24" fmla="*/ 1707 w 1709"/>
                  <a:gd name="T25" fmla="*/ 123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09" h="358">
                    <a:moveTo>
                      <a:pt x="1707" y="123"/>
                    </a:moveTo>
                    <a:lnTo>
                      <a:pt x="1695" y="333"/>
                    </a:lnTo>
                    <a:lnTo>
                      <a:pt x="1695" y="333"/>
                    </a:lnTo>
                    <a:cubicBezTo>
                      <a:pt x="1694" y="347"/>
                      <a:pt x="1679" y="357"/>
                      <a:pt x="1661" y="356"/>
                    </a:cubicBezTo>
                    <a:lnTo>
                      <a:pt x="33" y="263"/>
                    </a:lnTo>
                    <a:lnTo>
                      <a:pt x="33" y="263"/>
                    </a:lnTo>
                    <a:cubicBezTo>
                      <a:pt x="15" y="261"/>
                      <a:pt x="0" y="249"/>
                      <a:pt x="2" y="235"/>
                    </a:cubicBezTo>
                    <a:lnTo>
                      <a:pt x="14" y="25"/>
                    </a:lnTo>
                    <a:lnTo>
                      <a:pt x="14" y="25"/>
                    </a:lnTo>
                    <a:cubicBezTo>
                      <a:pt x="14" y="11"/>
                      <a:pt x="30" y="0"/>
                      <a:pt x="48" y="1"/>
                    </a:cubicBezTo>
                    <a:lnTo>
                      <a:pt x="1675" y="95"/>
                    </a:lnTo>
                    <a:lnTo>
                      <a:pt x="1675" y="95"/>
                    </a:lnTo>
                    <a:cubicBezTo>
                      <a:pt x="1694" y="96"/>
                      <a:pt x="1708" y="109"/>
                      <a:pt x="1707" y="12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4CCA3D8E-BE24-C942-AC3B-7247730064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8070" y="7841642"/>
                <a:ext cx="1889094" cy="432874"/>
              </a:xfrm>
              <a:custGeom>
                <a:avLst/>
                <a:gdLst>
                  <a:gd name="connsiteX0" fmla="*/ 1811466 w 1889094"/>
                  <a:gd name="connsiteY0" fmla="*/ 104407 h 432874"/>
                  <a:gd name="connsiteX1" fmla="*/ 1889094 w 1889094"/>
                  <a:gd name="connsiteY1" fmla="*/ 108140 h 432874"/>
                  <a:gd name="connsiteX2" fmla="*/ 1870313 w 1889094"/>
                  <a:gd name="connsiteY2" fmla="*/ 432874 h 432874"/>
                  <a:gd name="connsiteX3" fmla="*/ 1791433 w 1889094"/>
                  <a:gd name="connsiteY3" fmla="*/ 429141 h 432874"/>
                  <a:gd name="connsiteX4" fmla="*/ 17754 w 1889094"/>
                  <a:gd name="connsiteY4" fmla="*/ 0 h 432874"/>
                  <a:gd name="connsiteX5" fmla="*/ 97645 w 1889094"/>
                  <a:gd name="connsiteY5" fmla="*/ 4958 h 432874"/>
                  <a:gd name="connsiteX6" fmla="*/ 78623 w 1889094"/>
                  <a:gd name="connsiteY6" fmla="*/ 328472 h 432874"/>
                  <a:gd name="connsiteX7" fmla="*/ 0 w 1889094"/>
                  <a:gd name="connsiteY7" fmla="*/ 323514 h 432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9094" h="432874">
                    <a:moveTo>
                      <a:pt x="1811466" y="104407"/>
                    </a:moveTo>
                    <a:lnTo>
                      <a:pt x="1889094" y="108140"/>
                    </a:lnTo>
                    <a:lnTo>
                      <a:pt x="1870313" y="432874"/>
                    </a:lnTo>
                    <a:lnTo>
                      <a:pt x="1791433" y="429141"/>
                    </a:lnTo>
                    <a:close/>
                    <a:moveTo>
                      <a:pt x="17754" y="0"/>
                    </a:moveTo>
                    <a:lnTo>
                      <a:pt x="97645" y="4958"/>
                    </a:lnTo>
                    <a:lnTo>
                      <a:pt x="78623" y="328472"/>
                    </a:lnTo>
                    <a:lnTo>
                      <a:pt x="0" y="32351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A6C70743-1BB2-4342-B4A0-EDDBC52032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006" y="7984518"/>
                <a:ext cx="608687" cy="141598"/>
              </a:xfrm>
              <a:custGeom>
                <a:avLst/>
                <a:gdLst>
                  <a:gd name="connsiteX0" fmla="*/ 539448 w 608687"/>
                  <a:gd name="connsiteY0" fmla="*/ 32972 h 141598"/>
                  <a:gd name="connsiteX1" fmla="*/ 608687 w 608687"/>
                  <a:gd name="connsiteY1" fmla="*/ 36806 h 141598"/>
                  <a:gd name="connsiteX2" fmla="*/ 607405 w 608687"/>
                  <a:gd name="connsiteY2" fmla="*/ 52142 h 141598"/>
                  <a:gd name="connsiteX3" fmla="*/ 557399 w 608687"/>
                  <a:gd name="connsiteY3" fmla="*/ 49586 h 141598"/>
                  <a:gd name="connsiteX4" fmla="*/ 556117 w 608687"/>
                  <a:gd name="connsiteY4" fmla="*/ 77701 h 141598"/>
                  <a:gd name="connsiteX5" fmla="*/ 600994 w 608687"/>
                  <a:gd name="connsiteY5" fmla="*/ 80257 h 141598"/>
                  <a:gd name="connsiteX6" fmla="*/ 599711 w 608687"/>
                  <a:gd name="connsiteY6" fmla="*/ 96870 h 141598"/>
                  <a:gd name="connsiteX7" fmla="*/ 556117 w 608687"/>
                  <a:gd name="connsiteY7" fmla="*/ 93036 h 141598"/>
                  <a:gd name="connsiteX8" fmla="*/ 553552 w 608687"/>
                  <a:gd name="connsiteY8" fmla="*/ 123707 h 141598"/>
                  <a:gd name="connsiteX9" fmla="*/ 603558 w 608687"/>
                  <a:gd name="connsiteY9" fmla="*/ 126263 h 141598"/>
                  <a:gd name="connsiteX10" fmla="*/ 602276 w 608687"/>
                  <a:gd name="connsiteY10" fmla="*/ 141598 h 141598"/>
                  <a:gd name="connsiteX11" fmla="*/ 533037 w 608687"/>
                  <a:gd name="connsiteY11" fmla="*/ 137764 h 141598"/>
                  <a:gd name="connsiteX12" fmla="*/ 477662 w 608687"/>
                  <a:gd name="connsiteY12" fmla="*/ 28736 h 141598"/>
                  <a:gd name="connsiteX13" fmla="*/ 506829 w 608687"/>
                  <a:gd name="connsiteY13" fmla="*/ 38843 h 141598"/>
                  <a:gd name="connsiteX14" fmla="*/ 520778 w 608687"/>
                  <a:gd name="connsiteY14" fmla="*/ 66634 h 141598"/>
                  <a:gd name="connsiteX15" fmla="*/ 499220 w 608687"/>
                  <a:gd name="connsiteY15" fmla="*/ 65371 h 141598"/>
                  <a:gd name="connsiteX16" fmla="*/ 492879 w 608687"/>
                  <a:gd name="connsiteY16" fmla="*/ 51475 h 141598"/>
                  <a:gd name="connsiteX17" fmla="*/ 476394 w 608687"/>
                  <a:gd name="connsiteY17" fmla="*/ 45159 h 141598"/>
                  <a:gd name="connsiteX18" fmla="*/ 452300 w 608687"/>
                  <a:gd name="connsiteY18" fmla="*/ 54002 h 141598"/>
                  <a:gd name="connsiteX19" fmla="*/ 443423 w 608687"/>
                  <a:gd name="connsiteY19" fmla="*/ 80530 h 141598"/>
                  <a:gd name="connsiteX20" fmla="*/ 449763 w 608687"/>
                  <a:gd name="connsiteY20" fmla="*/ 108322 h 141598"/>
                  <a:gd name="connsiteX21" fmla="*/ 471321 w 608687"/>
                  <a:gd name="connsiteY21" fmla="*/ 118428 h 141598"/>
                  <a:gd name="connsiteX22" fmla="*/ 489075 w 608687"/>
                  <a:gd name="connsiteY22" fmla="*/ 114638 h 141598"/>
                  <a:gd name="connsiteX23" fmla="*/ 497952 w 608687"/>
                  <a:gd name="connsiteY23" fmla="*/ 103269 h 141598"/>
                  <a:gd name="connsiteX24" fmla="*/ 518242 w 608687"/>
                  <a:gd name="connsiteY24" fmla="*/ 104532 h 141598"/>
                  <a:gd name="connsiteX25" fmla="*/ 501756 w 608687"/>
                  <a:gd name="connsiteY25" fmla="*/ 128534 h 141598"/>
                  <a:gd name="connsiteX26" fmla="*/ 471321 w 608687"/>
                  <a:gd name="connsiteY26" fmla="*/ 136114 h 141598"/>
                  <a:gd name="connsiteX27" fmla="*/ 444691 w 608687"/>
                  <a:gd name="connsiteY27" fmla="*/ 127271 h 141598"/>
                  <a:gd name="connsiteX28" fmla="*/ 426937 w 608687"/>
                  <a:gd name="connsiteY28" fmla="*/ 108322 h 141598"/>
                  <a:gd name="connsiteX29" fmla="*/ 424401 w 608687"/>
                  <a:gd name="connsiteY29" fmla="*/ 79267 h 141598"/>
                  <a:gd name="connsiteX30" fmla="*/ 432010 w 608687"/>
                  <a:gd name="connsiteY30" fmla="*/ 51475 h 141598"/>
                  <a:gd name="connsiteX31" fmla="*/ 449763 w 608687"/>
                  <a:gd name="connsiteY31" fmla="*/ 33790 h 141598"/>
                  <a:gd name="connsiteX32" fmla="*/ 477662 w 608687"/>
                  <a:gd name="connsiteY32" fmla="*/ 28736 h 141598"/>
                  <a:gd name="connsiteX33" fmla="*/ 324948 w 608687"/>
                  <a:gd name="connsiteY33" fmla="*/ 16484 h 141598"/>
                  <a:gd name="connsiteX34" fmla="*/ 343632 w 608687"/>
                  <a:gd name="connsiteY34" fmla="*/ 17747 h 141598"/>
                  <a:gd name="connsiteX35" fmla="*/ 387228 w 608687"/>
                  <a:gd name="connsiteY35" fmla="*/ 93543 h 141598"/>
                  <a:gd name="connsiteX36" fmla="*/ 390965 w 608687"/>
                  <a:gd name="connsiteY36" fmla="*/ 20274 h 141598"/>
                  <a:gd name="connsiteX37" fmla="*/ 410894 w 608687"/>
                  <a:gd name="connsiteY37" fmla="*/ 21537 h 141598"/>
                  <a:gd name="connsiteX38" fmla="*/ 404666 w 608687"/>
                  <a:gd name="connsiteY38" fmla="*/ 125125 h 141598"/>
                  <a:gd name="connsiteX39" fmla="*/ 385982 w 608687"/>
                  <a:gd name="connsiteY39" fmla="*/ 123862 h 141598"/>
                  <a:gd name="connsiteX40" fmla="*/ 341141 w 608687"/>
                  <a:gd name="connsiteY40" fmla="*/ 48066 h 141598"/>
                  <a:gd name="connsiteX41" fmla="*/ 337404 w 608687"/>
                  <a:gd name="connsiteY41" fmla="*/ 121335 h 141598"/>
                  <a:gd name="connsiteX42" fmla="*/ 318720 w 608687"/>
                  <a:gd name="connsiteY42" fmla="*/ 120072 h 141598"/>
                  <a:gd name="connsiteX43" fmla="*/ 236851 w 608687"/>
                  <a:gd name="connsiteY43" fmla="*/ 16484 h 141598"/>
                  <a:gd name="connsiteX44" fmla="*/ 301026 w 608687"/>
                  <a:gd name="connsiteY44" fmla="*/ 19040 h 141598"/>
                  <a:gd name="connsiteX45" fmla="*/ 301026 w 608687"/>
                  <a:gd name="connsiteY45" fmla="*/ 34376 h 141598"/>
                  <a:gd name="connsiteX46" fmla="*/ 253803 w 608687"/>
                  <a:gd name="connsiteY46" fmla="*/ 31819 h 141598"/>
                  <a:gd name="connsiteX47" fmla="*/ 252592 w 608687"/>
                  <a:gd name="connsiteY47" fmla="*/ 61213 h 141598"/>
                  <a:gd name="connsiteX48" fmla="*/ 294972 w 608687"/>
                  <a:gd name="connsiteY48" fmla="*/ 63769 h 141598"/>
                  <a:gd name="connsiteX49" fmla="*/ 293761 w 608687"/>
                  <a:gd name="connsiteY49" fmla="*/ 77826 h 141598"/>
                  <a:gd name="connsiteX50" fmla="*/ 251381 w 608687"/>
                  <a:gd name="connsiteY50" fmla="*/ 76548 h 141598"/>
                  <a:gd name="connsiteX51" fmla="*/ 250171 w 608687"/>
                  <a:gd name="connsiteY51" fmla="*/ 105941 h 141598"/>
                  <a:gd name="connsiteX52" fmla="*/ 297394 w 608687"/>
                  <a:gd name="connsiteY52" fmla="*/ 108497 h 141598"/>
                  <a:gd name="connsiteX53" fmla="*/ 296183 w 608687"/>
                  <a:gd name="connsiteY53" fmla="*/ 125110 h 141598"/>
                  <a:gd name="connsiteX54" fmla="*/ 230797 w 608687"/>
                  <a:gd name="connsiteY54" fmla="*/ 119998 h 141598"/>
                  <a:gd name="connsiteX55" fmla="*/ 198874 w 608687"/>
                  <a:gd name="connsiteY55" fmla="*/ 10989 h 141598"/>
                  <a:gd name="connsiteX56" fmla="*/ 218499 w 608687"/>
                  <a:gd name="connsiteY56" fmla="*/ 10989 h 141598"/>
                  <a:gd name="connsiteX57" fmla="*/ 211957 w 608687"/>
                  <a:gd name="connsiteY57" fmla="*/ 114138 h 141598"/>
                  <a:gd name="connsiteX58" fmla="*/ 192332 w 608687"/>
                  <a:gd name="connsiteY58" fmla="*/ 114138 h 141598"/>
                  <a:gd name="connsiteX59" fmla="*/ 141184 w 608687"/>
                  <a:gd name="connsiteY59" fmla="*/ 6756 h 141598"/>
                  <a:gd name="connsiteX60" fmla="*/ 171619 w 608687"/>
                  <a:gd name="connsiteY60" fmla="*/ 16862 h 141598"/>
                  <a:gd name="connsiteX61" fmla="*/ 185568 w 608687"/>
                  <a:gd name="connsiteY61" fmla="*/ 43391 h 141598"/>
                  <a:gd name="connsiteX62" fmla="*/ 165278 w 608687"/>
                  <a:gd name="connsiteY62" fmla="*/ 42128 h 141598"/>
                  <a:gd name="connsiteX63" fmla="*/ 157669 w 608687"/>
                  <a:gd name="connsiteY63" fmla="*/ 28232 h 141598"/>
                  <a:gd name="connsiteX64" fmla="*/ 141184 w 608687"/>
                  <a:gd name="connsiteY64" fmla="*/ 23178 h 141598"/>
                  <a:gd name="connsiteX65" fmla="*/ 117090 w 608687"/>
                  <a:gd name="connsiteY65" fmla="*/ 32021 h 141598"/>
                  <a:gd name="connsiteX66" fmla="*/ 106945 w 608687"/>
                  <a:gd name="connsiteY66" fmla="*/ 57287 h 141598"/>
                  <a:gd name="connsiteX67" fmla="*/ 114553 w 608687"/>
                  <a:gd name="connsiteY67" fmla="*/ 85079 h 141598"/>
                  <a:gd name="connsiteX68" fmla="*/ 136111 w 608687"/>
                  <a:gd name="connsiteY68" fmla="*/ 96448 h 141598"/>
                  <a:gd name="connsiteX69" fmla="*/ 153865 w 608687"/>
                  <a:gd name="connsiteY69" fmla="*/ 92658 h 141598"/>
                  <a:gd name="connsiteX70" fmla="*/ 162742 w 608687"/>
                  <a:gd name="connsiteY70" fmla="*/ 80026 h 141598"/>
                  <a:gd name="connsiteX71" fmla="*/ 184300 w 608687"/>
                  <a:gd name="connsiteY71" fmla="*/ 81289 h 141598"/>
                  <a:gd name="connsiteX72" fmla="*/ 167814 w 608687"/>
                  <a:gd name="connsiteY72" fmla="*/ 105291 h 141598"/>
                  <a:gd name="connsiteX73" fmla="*/ 136111 w 608687"/>
                  <a:gd name="connsiteY73" fmla="*/ 112871 h 141598"/>
                  <a:gd name="connsiteX74" fmla="*/ 109481 w 608687"/>
                  <a:gd name="connsiteY74" fmla="*/ 105291 h 141598"/>
                  <a:gd name="connsiteX75" fmla="*/ 92995 w 608687"/>
                  <a:gd name="connsiteY75" fmla="*/ 85079 h 141598"/>
                  <a:gd name="connsiteX76" fmla="*/ 87923 w 608687"/>
                  <a:gd name="connsiteY76" fmla="*/ 57287 h 141598"/>
                  <a:gd name="connsiteX77" fmla="*/ 95532 w 608687"/>
                  <a:gd name="connsiteY77" fmla="*/ 29495 h 141598"/>
                  <a:gd name="connsiteX78" fmla="*/ 114553 w 608687"/>
                  <a:gd name="connsiteY78" fmla="*/ 11809 h 141598"/>
                  <a:gd name="connsiteX79" fmla="*/ 141184 w 608687"/>
                  <a:gd name="connsiteY79" fmla="*/ 6756 h 141598"/>
                  <a:gd name="connsiteX80" fmla="*/ 41619 w 608687"/>
                  <a:gd name="connsiteY80" fmla="*/ 0 h 141598"/>
                  <a:gd name="connsiteX81" fmla="*/ 59275 w 608687"/>
                  <a:gd name="connsiteY81" fmla="*/ 3834 h 141598"/>
                  <a:gd name="connsiteX82" fmla="*/ 71887 w 608687"/>
                  <a:gd name="connsiteY82" fmla="*/ 15335 h 141598"/>
                  <a:gd name="connsiteX83" fmla="*/ 75671 w 608687"/>
                  <a:gd name="connsiteY83" fmla="*/ 31949 h 141598"/>
                  <a:gd name="connsiteX84" fmla="*/ 55492 w 608687"/>
                  <a:gd name="connsiteY84" fmla="*/ 30671 h 141598"/>
                  <a:gd name="connsiteX85" fmla="*/ 51708 w 608687"/>
                  <a:gd name="connsiteY85" fmla="*/ 20447 h 141598"/>
                  <a:gd name="connsiteX86" fmla="*/ 40358 w 608687"/>
                  <a:gd name="connsiteY86" fmla="*/ 15335 h 141598"/>
                  <a:gd name="connsiteX87" fmla="*/ 29007 w 608687"/>
                  <a:gd name="connsiteY87" fmla="*/ 17891 h 141598"/>
                  <a:gd name="connsiteX88" fmla="*/ 25224 w 608687"/>
                  <a:gd name="connsiteY88" fmla="*/ 28115 h 141598"/>
                  <a:gd name="connsiteX89" fmla="*/ 27746 w 608687"/>
                  <a:gd name="connsiteY89" fmla="*/ 35783 h 141598"/>
                  <a:gd name="connsiteX90" fmla="*/ 36574 w 608687"/>
                  <a:gd name="connsiteY90" fmla="*/ 42173 h 141598"/>
                  <a:gd name="connsiteX91" fmla="*/ 49186 w 608687"/>
                  <a:gd name="connsiteY91" fmla="*/ 47285 h 141598"/>
                  <a:gd name="connsiteX92" fmla="*/ 63059 w 608687"/>
                  <a:gd name="connsiteY92" fmla="*/ 53674 h 141598"/>
                  <a:gd name="connsiteX93" fmla="*/ 73148 w 608687"/>
                  <a:gd name="connsiteY93" fmla="*/ 63898 h 141598"/>
                  <a:gd name="connsiteX94" fmla="*/ 75671 w 608687"/>
                  <a:gd name="connsiteY94" fmla="*/ 79233 h 141598"/>
                  <a:gd name="connsiteX95" fmla="*/ 70626 w 608687"/>
                  <a:gd name="connsiteY95" fmla="*/ 94569 h 141598"/>
                  <a:gd name="connsiteX96" fmla="*/ 56753 w 608687"/>
                  <a:gd name="connsiteY96" fmla="*/ 104792 h 141598"/>
                  <a:gd name="connsiteX97" fmla="*/ 36574 w 608687"/>
                  <a:gd name="connsiteY97" fmla="*/ 108626 h 141598"/>
                  <a:gd name="connsiteX98" fmla="*/ 17657 w 608687"/>
                  <a:gd name="connsiteY98" fmla="*/ 103514 h 141598"/>
                  <a:gd name="connsiteX99" fmla="*/ 3784 w 608687"/>
                  <a:gd name="connsiteY99" fmla="*/ 90735 h 141598"/>
                  <a:gd name="connsiteX100" fmla="*/ 0 w 608687"/>
                  <a:gd name="connsiteY100" fmla="*/ 72844 h 141598"/>
                  <a:gd name="connsiteX101" fmla="*/ 20179 w 608687"/>
                  <a:gd name="connsiteY101" fmla="*/ 74122 h 141598"/>
                  <a:gd name="connsiteX102" fmla="*/ 25224 w 608687"/>
                  <a:gd name="connsiteY102" fmla="*/ 86901 h 141598"/>
                  <a:gd name="connsiteX103" fmla="*/ 37835 w 608687"/>
                  <a:gd name="connsiteY103" fmla="*/ 92013 h 141598"/>
                  <a:gd name="connsiteX104" fmla="*/ 50447 w 608687"/>
                  <a:gd name="connsiteY104" fmla="*/ 89457 h 141598"/>
                  <a:gd name="connsiteX105" fmla="*/ 55492 w 608687"/>
                  <a:gd name="connsiteY105" fmla="*/ 80511 h 141598"/>
                  <a:gd name="connsiteX106" fmla="*/ 51708 w 608687"/>
                  <a:gd name="connsiteY106" fmla="*/ 70288 h 141598"/>
                  <a:gd name="connsiteX107" fmla="*/ 41619 w 608687"/>
                  <a:gd name="connsiteY107" fmla="*/ 62620 h 141598"/>
                  <a:gd name="connsiteX108" fmla="*/ 27746 w 608687"/>
                  <a:gd name="connsiteY108" fmla="*/ 57508 h 141598"/>
                  <a:gd name="connsiteX109" fmla="*/ 10089 w 608687"/>
                  <a:gd name="connsiteY109" fmla="*/ 46007 h 141598"/>
                  <a:gd name="connsiteX110" fmla="*/ 5045 w 608687"/>
                  <a:gd name="connsiteY110" fmla="*/ 28115 h 141598"/>
                  <a:gd name="connsiteX111" fmla="*/ 10089 w 608687"/>
                  <a:gd name="connsiteY111" fmla="*/ 11501 h 141598"/>
                  <a:gd name="connsiteX112" fmla="*/ 23962 w 608687"/>
                  <a:gd name="connsiteY112" fmla="*/ 2556 h 141598"/>
                  <a:gd name="connsiteX113" fmla="*/ 41619 w 608687"/>
                  <a:gd name="connsiteY113" fmla="*/ 0 h 141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608687" h="141598">
                    <a:moveTo>
                      <a:pt x="539448" y="32972"/>
                    </a:moveTo>
                    <a:lnTo>
                      <a:pt x="608687" y="36806"/>
                    </a:lnTo>
                    <a:lnTo>
                      <a:pt x="607405" y="52142"/>
                    </a:lnTo>
                    <a:lnTo>
                      <a:pt x="557399" y="49586"/>
                    </a:lnTo>
                    <a:lnTo>
                      <a:pt x="556117" y="77701"/>
                    </a:lnTo>
                    <a:lnTo>
                      <a:pt x="600994" y="80257"/>
                    </a:lnTo>
                    <a:lnTo>
                      <a:pt x="599711" y="96870"/>
                    </a:lnTo>
                    <a:lnTo>
                      <a:pt x="556117" y="93036"/>
                    </a:lnTo>
                    <a:lnTo>
                      <a:pt x="553552" y="123707"/>
                    </a:lnTo>
                    <a:lnTo>
                      <a:pt x="603558" y="126263"/>
                    </a:lnTo>
                    <a:lnTo>
                      <a:pt x="602276" y="141598"/>
                    </a:lnTo>
                    <a:lnTo>
                      <a:pt x="533037" y="137764"/>
                    </a:lnTo>
                    <a:close/>
                    <a:moveTo>
                      <a:pt x="477662" y="28736"/>
                    </a:moveTo>
                    <a:cubicBezTo>
                      <a:pt x="490343" y="28736"/>
                      <a:pt x="499220" y="32526"/>
                      <a:pt x="506829" y="38843"/>
                    </a:cubicBezTo>
                    <a:cubicBezTo>
                      <a:pt x="515705" y="46422"/>
                      <a:pt x="519510" y="55265"/>
                      <a:pt x="520778" y="66634"/>
                    </a:cubicBezTo>
                    <a:lnTo>
                      <a:pt x="499220" y="65371"/>
                    </a:lnTo>
                    <a:cubicBezTo>
                      <a:pt x="499220" y="59055"/>
                      <a:pt x="496684" y="55265"/>
                      <a:pt x="492879" y="51475"/>
                    </a:cubicBezTo>
                    <a:cubicBezTo>
                      <a:pt x="487807" y="47685"/>
                      <a:pt x="482734" y="46422"/>
                      <a:pt x="476394" y="45159"/>
                    </a:cubicBezTo>
                    <a:cubicBezTo>
                      <a:pt x="466249" y="45159"/>
                      <a:pt x="458640" y="47685"/>
                      <a:pt x="452300" y="54002"/>
                    </a:cubicBezTo>
                    <a:cubicBezTo>
                      <a:pt x="447227" y="60318"/>
                      <a:pt x="443423" y="69161"/>
                      <a:pt x="443423" y="80530"/>
                    </a:cubicBezTo>
                    <a:cubicBezTo>
                      <a:pt x="442155" y="91900"/>
                      <a:pt x="444691" y="100743"/>
                      <a:pt x="449763" y="108322"/>
                    </a:cubicBezTo>
                    <a:cubicBezTo>
                      <a:pt x="454836" y="114638"/>
                      <a:pt x="462445" y="118428"/>
                      <a:pt x="471321" y="118428"/>
                    </a:cubicBezTo>
                    <a:cubicBezTo>
                      <a:pt x="478930" y="118428"/>
                      <a:pt x="484003" y="118428"/>
                      <a:pt x="489075" y="114638"/>
                    </a:cubicBezTo>
                    <a:cubicBezTo>
                      <a:pt x="492879" y="112112"/>
                      <a:pt x="495416" y="108322"/>
                      <a:pt x="497952" y="103269"/>
                    </a:cubicBezTo>
                    <a:lnTo>
                      <a:pt x="518242" y="104532"/>
                    </a:lnTo>
                    <a:cubicBezTo>
                      <a:pt x="515705" y="114638"/>
                      <a:pt x="510633" y="122218"/>
                      <a:pt x="501756" y="128534"/>
                    </a:cubicBezTo>
                    <a:cubicBezTo>
                      <a:pt x="492879" y="134851"/>
                      <a:pt x="484003" y="136114"/>
                      <a:pt x="471321" y="136114"/>
                    </a:cubicBezTo>
                    <a:cubicBezTo>
                      <a:pt x="459908" y="134851"/>
                      <a:pt x="451032" y="132324"/>
                      <a:pt x="444691" y="127271"/>
                    </a:cubicBezTo>
                    <a:cubicBezTo>
                      <a:pt x="437082" y="122218"/>
                      <a:pt x="432010" y="115902"/>
                      <a:pt x="426937" y="108322"/>
                    </a:cubicBezTo>
                    <a:cubicBezTo>
                      <a:pt x="424401" y="99479"/>
                      <a:pt x="423133" y="90636"/>
                      <a:pt x="424401" y="79267"/>
                    </a:cubicBezTo>
                    <a:cubicBezTo>
                      <a:pt x="424401" y="69161"/>
                      <a:pt x="426937" y="59055"/>
                      <a:pt x="432010" y="51475"/>
                    </a:cubicBezTo>
                    <a:cubicBezTo>
                      <a:pt x="435814" y="43896"/>
                      <a:pt x="442155" y="37579"/>
                      <a:pt x="449763" y="33790"/>
                    </a:cubicBezTo>
                    <a:cubicBezTo>
                      <a:pt x="457372" y="29999"/>
                      <a:pt x="466249" y="27473"/>
                      <a:pt x="477662" y="28736"/>
                    </a:cubicBezTo>
                    <a:close/>
                    <a:moveTo>
                      <a:pt x="324948" y="16484"/>
                    </a:moveTo>
                    <a:lnTo>
                      <a:pt x="343632" y="17747"/>
                    </a:lnTo>
                    <a:lnTo>
                      <a:pt x="387228" y="93543"/>
                    </a:lnTo>
                    <a:lnTo>
                      <a:pt x="390965" y="20274"/>
                    </a:lnTo>
                    <a:lnTo>
                      <a:pt x="410894" y="21537"/>
                    </a:lnTo>
                    <a:lnTo>
                      <a:pt x="404666" y="125125"/>
                    </a:lnTo>
                    <a:lnTo>
                      <a:pt x="385982" y="123862"/>
                    </a:lnTo>
                    <a:lnTo>
                      <a:pt x="341141" y="48066"/>
                    </a:lnTo>
                    <a:lnTo>
                      <a:pt x="337404" y="121335"/>
                    </a:lnTo>
                    <a:lnTo>
                      <a:pt x="318720" y="120072"/>
                    </a:lnTo>
                    <a:close/>
                    <a:moveTo>
                      <a:pt x="236851" y="16484"/>
                    </a:moveTo>
                    <a:lnTo>
                      <a:pt x="301026" y="19040"/>
                    </a:lnTo>
                    <a:lnTo>
                      <a:pt x="301026" y="34376"/>
                    </a:lnTo>
                    <a:lnTo>
                      <a:pt x="253803" y="31819"/>
                    </a:lnTo>
                    <a:lnTo>
                      <a:pt x="252592" y="61213"/>
                    </a:lnTo>
                    <a:lnTo>
                      <a:pt x="294972" y="63769"/>
                    </a:lnTo>
                    <a:lnTo>
                      <a:pt x="293761" y="77826"/>
                    </a:lnTo>
                    <a:lnTo>
                      <a:pt x="251381" y="76548"/>
                    </a:lnTo>
                    <a:lnTo>
                      <a:pt x="250171" y="105941"/>
                    </a:lnTo>
                    <a:lnTo>
                      <a:pt x="297394" y="108497"/>
                    </a:lnTo>
                    <a:lnTo>
                      <a:pt x="296183" y="125110"/>
                    </a:lnTo>
                    <a:lnTo>
                      <a:pt x="230797" y="119998"/>
                    </a:lnTo>
                    <a:close/>
                    <a:moveTo>
                      <a:pt x="198874" y="10989"/>
                    </a:moveTo>
                    <a:lnTo>
                      <a:pt x="218499" y="10989"/>
                    </a:lnTo>
                    <a:lnTo>
                      <a:pt x="211957" y="114138"/>
                    </a:lnTo>
                    <a:lnTo>
                      <a:pt x="192332" y="114138"/>
                    </a:lnTo>
                    <a:close/>
                    <a:moveTo>
                      <a:pt x="141184" y="6756"/>
                    </a:moveTo>
                    <a:cubicBezTo>
                      <a:pt x="155133" y="6756"/>
                      <a:pt x="165278" y="9283"/>
                      <a:pt x="171619" y="16862"/>
                    </a:cubicBezTo>
                    <a:cubicBezTo>
                      <a:pt x="179227" y="23178"/>
                      <a:pt x="184300" y="32021"/>
                      <a:pt x="185568" y="43391"/>
                    </a:cubicBezTo>
                    <a:lnTo>
                      <a:pt x="165278" y="42128"/>
                    </a:lnTo>
                    <a:cubicBezTo>
                      <a:pt x="164010" y="37075"/>
                      <a:pt x="161474" y="32021"/>
                      <a:pt x="157669" y="28232"/>
                    </a:cubicBezTo>
                    <a:cubicBezTo>
                      <a:pt x="153865" y="25705"/>
                      <a:pt x="147524" y="23178"/>
                      <a:pt x="141184" y="23178"/>
                    </a:cubicBezTo>
                    <a:cubicBezTo>
                      <a:pt x="131039" y="21915"/>
                      <a:pt x="123430" y="25705"/>
                      <a:pt x="117090" y="32021"/>
                    </a:cubicBezTo>
                    <a:cubicBezTo>
                      <a:pt x="112017" y="37075"/>
                      <a:pt x="108213" y="45918"/>
                      <a:pt x="106945" y="57287"/>
                    </a:cubicBezTo>
                    <a:cubicBezTo>
                      <a:pt x="106945" y="69920"/>
                      <a:pt x="109481" y="78763"/>
                      <a:pt x="114553" y="85079"/>
                    </a:cubicBezTo>
                    <a:cubicBezTo>
                      <a:pt x="119626" y="91395"/>
                      <a:pt x="127235" y="95185"/>
                      <a:pt x="136111" y="96448"/>
                    </a:cubicBezTo>
                    <a:cubicBezTo>
                      <a:pt x="143720" y="96448"/>
                      <a:pt x="150061" y="95185"/>
                      <a:pt x="153865" y="92658"/>
                    </a:cubicBezTo>
                    <a:cubicBezTo>
                      <a:pt x="157669" y="88869"/>
                      <a:pt x="161474" y="86342"/>
                      <a:pt x="162742" y="80026"/>
                    </a:cubicBezTo>
                    <a:lnTo>
                      <a:pt x="184300" y="81289"/>
                    </a:lnTo>
                    <a:cubicBezTo>
                      <a:pt x="180495" y="92658"/>
                      <a:pt x="175423" y="100238"/>
                      <a:pt x="167814" y="105291"/>
                    </a:cubicBezTo>
                    <a:cubicBezTo>
                      <a:pt x="158937" y="111607"/>
                      <a:pt x="148793" y="114134"/>
                      <a:pt x="136111" y="112871"/>
                    </a:cubicBezTo>
                    <a:cubicBezTo>
                      <a:pt x="125966" y="112871"/>
                      <a:pt x="115822" y="109081"/>
                      <a:pt x="109481" y="105291"/>
                    </a:cubicBezTo>
                    <a:cubicBezTo>
                      <a:pt x="101872" y="100238"/>
                      <a:pt x="96800" y="93922"/>
                      <a:pt x="92995" y="85079"/>
                    </a:cubicBezTo>
                    <a:cubicBezTo>
                      <a:pt x="89191" y="77499"/>
                      <a:pt x="87923" y="67393"/>
                      <a:pt x="87923" y="57287"/>
                    </a:cubicBezTo>
                    <a:cubicBezTo>
                      <a:pt x="89191" y="45918"/>
                      <a:pt x="91727" y="37075"/>
                      <a:pt x="95532" y="29495"/>
                    </a:cubicBezTo>
                    <a:cubicBezTo>
                      <a:pt x="100604" y="21915"/>
                      <a:pt x="106945" y="15599"/>
                      <a:pt x="114553" y="11809"/>
                    </a:cubicBezTo>
                    <a:cubicBezTo>
                      <a:pt x="122162" y="6756"/>
                      <a:pt x="131039" y="5493"/>
                      <a:pt x="141184" y="6756"/>
                    </a:cubicBezTo>
                    <a:close/>
                    <a:moveTo>
                      <a:pt x="41619" y="0"/>
                    </a:moveTo>
                    <a:cubicBezTo>
                      <a:pt x="49186" y="0"/>
                      <a:pt x="54231" y="1278"/>
                      <a:pt x="59275" y="3834"/>
                    </a:cubicBezTo>
                    <a:cubicBezTo>
                      <a:pt x="65581" y="7667"/>
                      <a:pt x="69365" y="11501"/>
                      <a:pt x="71887" y="15335"/>
                    </a:cubicBezTo>
                    <a:cubicBezTo>
                      <a:pt x="74410" y="20447"/>
                      <a:pt x="75671" y="25559"/>
                      <a:pt x="75671" y="31949"/>
                    </a:cubicBezTo>
                    <a:lnTo>
                      <a:pt x="55492" y="30671"/>
                    </a:lnTo>
                    <a:cubicBezTo>
                      <a:pt x="55492" y="26837"/>
                      <a:pt x="54231" y="23003"/>
                      <a:pt x="51708" y="20447"/>
                    </a:cubicBezTo>
                    <a:cubicBezTo>
                      <a:pt x="49186" y="16613"/>
                      <a:pt x="45402" y="15335"/>
                      <a:pt x="40358" y="15335"/>
                    </a:cubicBezTo>
                    <a:cubicBezTo>
                      <a:pt x="36574" y="15335"/>
                      <a:pt x="32791" y="15335"/>
                      <a:pt x="29007" y="17891"/>
                    </a:cubicBezTo>
                    <a:cubicBezTo>
                      <a:pt x="27746" y="20447"/>
                      <a:pt x="25224" y="23003"/>
                      <a:pt x="25224" y="28115"/>
                    </a:cubicBezTo>
                    <a:cubicBezTo>
                      <a:pt x="25224" y="30671"/>
                      <a:pt x="26485" y="33227"/>
                      <a:pt x="27746" y="35783"/>
                    </a:cubicBezTo>
                    <a:cubicBezTo>
                      <a:pt x="29007" y="37061"/>
                      <a:pt x="32791" y="39617"/>
                      <a:pt x="36574" y="42173"/>
                    </a:cubicBezTo>
                    <a:cubicBezTo>
                      <a:pt x="40358" y="43451"/>
                      <a:pt x="44141" y="44729"/>
                      <a:pt x="49186" y="47285"/>
                    </a:cubicBezTo>
                    <a:cubicBezTo>
                      <a:pt x="54231" y="48562"/>
                      <a:pt x="59275" y="51118"/>
                      <a:pt x="63059" y="53674"/>
                    </a:cubicBezTo>
                    <a:cubicBezTo>
                      <a:pt x="66843" y="56230"/>
                      <a:pt x="70626" y="60064"/>
                      <a:pt x="73148" y="63898"/>
                    </a:cubicBezTo>
                    <a:cubicBezTo>
                      <a:pt x="75671" y="67732"/>
                      <a:pt x="75671" y="72844"/>
                      <a:pt x="75671" y="79233"/>
                    </a:cubicBezTo>
                    <a:cubicBezTo>
                      <a:pt x="75671" y="84345"/>
                      <a:pt x="73148" y="89457"/>
                      <a:pt x="70626" y="94569"/>
                    </a:cubicBezTo>
                    <a:cubicBezTo>
                      <a:pt x="66843" y="99681"/>
                      <a:pt x="63059" y="102237"/>
                      <a:pt x="56753" y="104792"/>
                    </a:cubicBezTo>
                    <a:cubicBezTo>
                      <a:pt x="51708" y="108626"/>
                      <a:pt x="45402" y="108626"/>
                      <a:pt x="36574" y="108626"/>
                    </a:cubicBezTo>
                    <a:cubicBezTo>
                      <a:pt x="29007" y="108626"/>
                      <a:pt x="23962" y="106070"/>
                      <a:pt x="17657" y="103514"/>
                    </a:cubicBezTo>
                    <a:cubicBezTo>
                      <a:pt x="12612" y="99681"/>
                      <a:pt x="7567" y="95847"/>
                      <a:pt x="3784" y="90735"/>
                    </a:cubicBezTo>
                    <a:cubicBezTo>
                      <a:pt x="1261" y="85623"/>
                      <a:pt x="0" y="80511"/>
                      <a:pt x="0" y="72844"/>
                    </a:cubicBezTo>
                    <a:lnTo>
                      <a:pt x="20179" y="74122"/>
                    </a:lnTo>
                    <a:cubicBezTo>
                      <a:pt x="20179" y="77955"/>
                      <a:pt x="21440" y="83067"/>
                      <a:pt x="25224" y="86901"/>
                    </a:cubicBezTo>
                    <a:cubicBezTo>
                      <a:pt x="27746" y="89457"/>
                      <a:pt x="31530" y="92013"/>
                      <a:pt x="37835" y="92013"/>
                    </a:cubicBezTo>
                    <a:cubicBezTo>
                      <a:pt x="42880" y="92013"/>
                      <a:pt x="47925" y="92013"/>
                      <a:pt x="50447" y="89457"/>
                    </a:cubicBezTo>
                    <a:cubicBezTo>
                      <a:pt x="52970" y="86901"/>
                      <a:pt x="55492" y="83067"/>
                      <a:pt x="55492" y="80511"/>
                    </a:cubicBezTo>
                    <a:cubicBezTo>
                      <a:pt x="55492" y="75400"/>
                      <a:pt x="54231" y="72844"/>
                      <a:pt x="51708" y="70288"/>
                    </a:cubicBezTo>
                    <a:cubicBezTo>
                      <a:pt x="49186" y="66454"/>
                      <a:pt x="45402" y="63898"/>
                      <a:pt x="41619" y="62620"/>
                    </a:cubicBezTo>
                    <a:cubicBezTo>
                      <a:pt x="36574" y="61342"/>
                      <a:pt x="32791" y="60064"/>
                      <a:pt x="27746" y="57508"/>
                    </a:cubicBezTo>
                    <a:cubicBezTo>
                      <a:pt x="20179" y="53674"/>
                      <a:pt x="13873" y="49840"/>
                      <a:pt x="10089" y="46007"/>
                    </a:cubicBezTo>
                    <a:cubicBezTo>
                      <a:pt x="6306" y="40895"/>
                      <a:pt x="5045" y="34505"/>
                      <a:pt x="5045" y="28115"/>
                    </a:cubicBezTo>
                    <a:cubicBezTo>
                      <a:pt x="6306" y="21725"/>
                      <a:pt x="7567" y="15335"/>
                      <a:pt x="10089" y="11501"/>
                    </a:cubicBezTo>
                    <a:cubicBezTo>
                      <a:pt x="13873" y="7667"/>
                      <a:pt x="17657" y="3834"/>
                      <a:pt x="23962" y="2556"/>
                    </a:cubicBezTo>
                    <a:cubicBezTo>
                      <a:pt x="29007" y="0"/>
                      <a:pt x="35313" y="0"/>
                      <a:pt x="41619" y="0"/>
                    </a:cubicBez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6" name="Freeform 27">
                <a:extLst>
                  <a:ext uri="{FF2B5EF4-FFF2-40B4-BE49-F238E27FC236}">
                    <a16:creationId xmlns:a16="http://schemas.microsoft.com/office/drawing/2014/main" id="{ADC46524-24CC-4543-8F5D-30B7DC2BEE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7176" y="8066945"/>
                <a:ext cx="2115648" cy="214315"/>
              </a:xfrm>
              <a:custGeom>
                <a:avLst/>
                <a:gdLst>
                  <a:gd name="T0" fmla="*/ 1698 w 1699"/>
                  <a:gd name="T1" fmla="*/ 98 h 174"/>
                  <a:gd name="T2" fmla="*/ 1695 w 1699"/>
                  <a:gd name="T3" fmla="*/ 149 h 174"/>
                  <a:gd name="T4" fmla="*/ 1695 w 1699"/>
                  <a:gd name="T5" fmla="*/ 149 h 174"/>
                  <a:gd name="T6" fmla="*/ 1661 w 1699"/>
                  <a:gd name="T7" fmla="*/ 172 h 174"/>
                  <a:gd name="T8" fmla="*/ 33 w 1699"/>
                  <a:gd name="T9" fmla="*/ 79 h 174"/>
                  <a:gd name="T10" fmla="*/ 33 w 1699"/>
                  <a:gd name="T11" fmla="*/ 79 h 174"/>
                  <a:gd name="T12" fmla="*/ 2 w 1699"/>
                  <a:gd name="T13" fmla="*/ 51 h 174"/>
                  <a:gd name="T14" fmla="*/ 5 w 1699"/>
                  <a:gd name="T15" fmla="*/ 0 h 174"/>
                  <a:gd name="T16" fmla="*/ 1698 w 1699"/>
                  <a:gd name="T17" fmla="*/ 9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9" h="174">
                    <a:moveTo>
                      <a:pt x="1698" y="98"/>
                    </a:moveTo>
                    <a:lnTo>
                      <a:pt x="1695" y="149"/>
                    </a:lnTo>
                    <a:lnTo>
                      <a:pt x="1695" y="149"/>
                    </a:lnTo>
                    <a:cubicBezTo>
                      <a:pt x="1694" y="163"/>
                      <a:pt x="1679" y="173"/>
                      <a:pt x="1661" y="172"/>
                    </a:cubicBezTo>
                    <a:lnTo>
                      <a:pt x="33" y="79"/>
                    </a:lnTo>
                    <a:lnTo>
                      <a:pt x="33" y="79"/>
                    </a:lnTo>
                    <a:cubicBezTo>
                      <a:pt x="15" y="77"/>
                      <a:pt x="0" y="65"/>
                      <a:pt x="2" y="51"/>
                    </a:cubicBezTo>
                    <a:lnTo>
                      <a:pt x="5" y="0"/>
                    </a:lnTo>
                    <a:lnTo>
                      <a:pt x="1698" y="98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7" name="Freeform 28">
                <a:extLst>
                  <a:ext uri="{FF2B5EF4-FFF2-40B4-BE49-F238E27FC236}">
                    <a16:creationId xmlns:a16="http://schemas.microsoft.com/office/drawing/2014/main" id="{F03C883F-7E21-E64E-A8DA-28A1AC8431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9982" y="7951549"/>
                <a:ext cx="456099" cy="32972"/>
              </a:xfrm>
              <a:custGeom>
                <a:avLst/>
                <a:gdLst>
                  <a:gd name="T0" fmla="*/ 364 w 368"/>
                  <a:gd name="T1" fmla="*/ 26 h 27"/>
                  <a:gd name="T2" fmla="*/ 3 w 368"/>
                  <a:gd name="T3" fmla="*/ 5 h 27"/>
                  <a:gd name="T4" fmla="*/ 3 w 368"/>
                  <a:gd name="T5" fmla="*/ 5 h 27"/>
                  <a:gd name="T6" fmla="*/ 0 w 368"/>
                  <a:gd name="T7" fmla="*/ 2 h 27"/>
                  <a:gd name="T8" fmla="*/ 0 w 368"/>
                  <a:gd name="T9" fmla="*/ 2 h 27"/>
                  <a:gd name="T10" fmla="*/ 3 w 368"/>
                  <a:gd name="T11" fmla="*/ 0 h 27"/>
                  <a:gd name="T12" fmla="*/ 365 w 368"/>
                  <a:gd name="T13" fmla="*/ 21 h 27"/>
                  <a:gd name="T14" fmla="*/ 365 w 368"/>
                  <a:gd name="T15" fmla="*/ 21 h 27"/>
                  <a:gd name="T16" fmla="*/ 367 w 368"/>
                  <a:gd name="T17" fmla="*/ 23 h 27"/>
                  <a:gd name="T18" fmla="*/ 367 w 368"/>
                  <a:gd name="T19" fmla="*/ 23 h 27"/>
                  <a:gd name="T20" fmla="*/ 364 w 368"/>
                  <a:gd name="T21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8" h="27">
                    <a:moveTo>
                      <a:pt x="364" y="26"/>
                    </a:moveTo>
                    <a:lnTo>
                      <a:pt x="3" y="5"/>
                    </a:lnTo>
                    <a:lnTo>
                      <a:pt x="3" y="5"/>
                    </a:lnTo>
                    <a:cubicBezTo>
                      <a:pt x="1" y="5"/>
                      <a:pt x="0" y="4"/>
                      <a:pt x="0" y="2"/>
                    </a:cubicBezTo>
                    <a:lnTo>
                      <a:pt x="0" y="2"/>
                    </a:lnTo>
                    <a:cubicBezTo>
                      <a:pt x="1" y="1"/>
                      <a:pt x="2" y="0"/>
                      <a:pt x="3" y="0"/>
                    </a:cubicBezTo>
                    <a:lnTo>
                      <a:pt x="365" y="21"/>
                    </a:lnTo>
                    <a:lnTo>
                      <a:pt x="365" y="21"/>
                    </a:lnTo>
                    <a:cubicBezTo>
                      <a:pt x="366" y="21"/>
                      <a:pt x="367" y="22"/>
                      <a:pt x="367" y="23"/>
                    </a:cubicBezTo>
                    <a:lnTo>
                      <a:pt x="367" y="23"/>
                    </a:lnTo>
                    <a:cubicBezTo>
                      <a:pt x="367" y="25"/>
                      <a:pt x="366" y="26"/>
                      <a:pt x="364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8" name="Freeform 29">
                <a:extLst>
                  <a:ext uri="{FF2B5EF4-FFF2-40B4-BE49-F238E27FC236}">
                    <a16:creationId xmlns:a16="http://schemas.microsoft.com/office/drawing/2014/main" id="{2FC06EFC-EE2A-C34E-94ED-421794F616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8513" y="6726116"/>
                <a:ext cx="2044211" cy="483578"/>
              </a:xfrm>
              <a:custGeom>
                <a:avLst/>
                <a:gdLst>
                  <a:gd name="T0" fmla="*/ 1638 w 1641"/>
                  <a:gd name="T1" fmla="*/ 121 h 388"/>
                  <a:gd name="T2" fmla="*/ 1625 w 1641"/>
                  <a:gd name="T3" fmla="*/ 359 h 388"/>
                  <a:gd name="T4" fmla="*/ 1625 w 1641"/>
                  <a:gd name="T5" fmla="*/ 359 h 388"/>
                  <a:gd name="T6" fmla="*/ 1591 w 1641"/>
                  <a:gd name="T7" fmla="*/ 386 h 388"/>
                  <a:gd name="T8" fmla="*/ 31 w 1641"/>
                  <a:gd name="T9" fmla="*/ 296 h 388"/>
                  <a:gd name="T10" fmla="*/ 31 w 1641"/>
                  <a:gd name="T11" fmla="*/ 296 h 388"/>
                  <a:gd name="T12" fmla="*/ 1 w 1641"/>
                  <a:gd name="T13" fmla="*/ 265 h 388"/>
                  <a:gd name="T14" fmla="*/ 15 w 1641"/>
                  <a:gd name="T15" fmla="*/ 28 h 388"/>
                  <a:gd name="T16" fmla="*/ 15 w 1641"/>
                  <a:gd name="T17" fmla="*/ 28 h 388"/>
                  <a:gd name="T18" fmla="*/ 48 w 1641"/>
                  <a:gd name="T19" fmla="*/ 1 h 388"/>
                  <a:gd name="T20" fmla="*/ 1608 w 1641"/>
                  <a:gd name="T21" fmla="*/ 91 h 388"/>
                  <a:gd name="T22" fmla="*/ 1608 w 1641"/>
                  <a:gd name="T23" fmla="*/ 91 h 388"/>
                  <a:gd name="T24" fmla="*/ 1638 w 1641"/>
                  <a:gd name="T25" fmla="*/ 12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41" h="388">
                    <a:moveTo>
                      <a:pt x="1638" y="121"/>
                    </a:moveTo>
                    <a:lnTo>
                      <a:pt x="1625" y="359"/>
                    </a:lnTo>
                    <a:lnTo>
                      <a:pt x="1625" y="359"/>
                    </a:lnTo>
                    <a:cubicBezTo>
                      <a:pt x="1624" y="375"/>
                      <a:pt x="1609" y="387"/>
                      <a:pt x="1591" y="386"/>
                    </a:cubicBezTo>
                    <a:lnTo>
                      <a:pt x="31" y="296"/>
                    </a:lnTo>
                    <a:lnTo>
                      <a:pt x="31" y="296"/>
                    </a:lnTo>
                    <a:cubicBezTo>
                      <a:pt x="13" y="295"/>
                      <a:pt x="0" y="281"/>
                      <a:pt x="1" y="265"/>
                    </a:cubicBezTo>
                    <a:lnTo>
                      <a:pt x="15" y="28"/>
                    </a:lnTo>
                    <a:lnTo>
                      <a:pt x="15" y="28"/>
                    </a:lnTo>
                    <a:cubicBezTo>
                      <a:pt x="16" y="12"/>
                      <a:pt x="30" y="0"/>
                      <a:pt x="48" y="1"/>
                    </a:cubicBezTo>
                    <a:lnTo>
                      <a:pt x="1608" y="91"/>
                    </a:lnTo>
                    <a:lnTo>
                      <a:pt x="1608" y="91"/>
                    </a:lnTo>
                    <a:cubicBezTo>
                      <a:pt x="1626" y="92"/>
                      <a:pt x="1640" y="106"/>
                      <a:pt x="1638" y="12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FDBBF1F5-64B6-0949-9BE3-EE3524B8A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9952" y="6726116"/>
                <a:ext cx="1900060" cy="476840"/>
              </a:xfrm>
              <a:custGeom>
                <a:avLst/>
                <a:gdLst>
                  <a:gd name="connsiteX0" fmla="*/ 1813159 w 1900060"/>
                  <a:gd name="connsiteY0" fmla="*/ 104411 h 476840"/>
                  <a:gd name="connsiteX1" fmla="*/ 1900060 w 1900060"/>
                  <a:gd name="connsiteY1" fmla="*/ 109394 h 476840"/>
                  <a:gd name="connsiteX2" fmla="*/ 1879613 w 1900060"/>
                  <a:gd name="connsiteY2" fmla="*/ 476840 h 476840"/>
                  <a:gd name="connsiteX3" fmla="*/ 1791434 w 1900060"/>
                  <a:gd name="connsiteY3" fmla="*/ 471857 h 476840"/>
                  <a:gd name="connsiteX4" fmla="*/ 1752849 w 1900060"/>
                  <a:gd name="connsiteY4" fmla="*/ 98914 h 476840"/>
                  <a:gd name="connsiteX5" fmla="*/ 1790147 w 1900060"/>
                  <a:gd name="connsiteY5" fmla="*/ 101422 h 476840"/>
                  <a:gd name="connsiteX6" fmla="*/ 1769569 w 1900060"/>
                  <a:gd name="connsiteY6" fmla="*/ 471334 h 476840"/>
                  <a:gd name="connsiteX7" fmla="*/ 1730985 w 1900060"/>
                  <a:gd name="connsiteY7" fmla="*/ 468826 h 476840"/>
                  <a:gd name="connsiteX8" fmla="*/ 130875 w 1900060"/>
                  <a:gd name="connsiteY8" fmla="*/ 10991 h 476840"/>
                  <a:gd name="connsiteX9" fmla="*/ 169116 w 1900060"/>
                  <a:gd name="connsiteY9" fmla="*/ 12245 h 476840"/>
                  <a:gd name="connsiteX10" fmla="*/ 146911 w 1900060"/>
                  <a:gd name="connsiteY10" fmla="*/ 383411 h 476840"/>
                  <a:gd name="connsiteX11" fmla="*/ 109904 w 1900060"/>
                  <a:gd name="connsiteY11" fmla="*/ 380903 h 476840"/>
                  <a:gd name="connsiteX12" fmla="*/ 22739 w 1900060"/>
                  <a:gd name="connsiteY12" fmla="*/ 0 h 476840"/>
                  <a:gd name="connsiteX13" fmla="*/ 108640 w 1900060"/>
                  <a:gd name="connsiteY13" fmla="*/ 4999 h 476840"/>
                  <a:gd name="connsiteX14" fmla="*/ 87165 w 1900060"/>
                  <a:gd name="connsiteY14" fmla="*/ 372424 h 476840"/>
                  <a:gd name="connsiteX15" fmla="*/ 0 w 1900060"/>
                  <a:gd name="connsiteY15" fmla="*/ 368675 h 476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00060" h="476840">
                    <a:moveTo>
                      <a:pt x="1813159" y="104411"/>
                    </a:moveTo>
                    <a:lnTo>
                      <a:pt x="1900060" y="109394"/>
                    </a:lnTo>
                    <a:lnTo>
                      <a:pt x="1879613" y="476840"/>
                    </a:lnTo>
                    <a:lnTo>
                      <a:pt x="1791434" y="471857"/>
                    </a:lnTo>
                    <a:close/>
                    <a:moveTo>
                      <a:pt x="1752849" y="98914"/>
                    </a:moveTo>
                    <a:lnTo>
                      <a:pt x="1790147" y="101422"/>
                    </a:lnTo>
                    <a:lnTo>
                      <a:pt x="1769569" y="471334"/>
                    </a:lnTo>
                    <a:lnTo>
                      <a:pt x="1730985" y="468826"/>
                    </a:lnTo>
                    <a:close/>
                    <a:moveTo>
                      <a:pt x="130875" y="10991"/>
                    </a:moveTo>
                    <a:lnTo>
                      <a:pt x="169116" y="12245"/>
                    </a:lnTo>
                    <a:lnTo>
                      <a:pt x="146911" y="383411"/>
                    </a:lnTo>
                    <a:lnTo>
                      <a:pt x="109904" y="380903"/>
                    </a:lnTo>
                    <a:close/>
                    <a:moveTo>
                      <a:pt x="22739" y="0"/>
                    </a:moveTo>
                    <a:lnTo>
                      <a:pt x="108640" y="4999"/>
                    </a:lnTo>
                    <a:lnTo>
                      <a:pt x="87165" y="372424"/>
                    </a:lnTo>
                    <a:lnTo>
                      <a:pt x="0" y="368675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E4898271-9BBB-5443-96BC-9C4D995F6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3435" y="6885479"/>
                <a:ext cx="713096" cy="158132"/>
              </a:xfrm>
              <a:custGeom>
                <a:avLst/>
                <a:gdLst>
                  <a:gd name="connsiteX0" fmla="*/ 612138 w 713096"/>
                  <a:gd name="connsiteY0" fmla="*/ 32971 h 158132"/>
                  <a:gd name="connsiteX1" fmla="*/ 635141 w 713096"/>
                  <a:gd name="connsiteY1" fmla="*/ 34198 h 158132"/>
                  <a:gd name="connsiteX2" fmla="*/ 631307 w 713096"/>
                  <a:gd name="connsiteY2" fmla="*/ 84508 h 158132"/>
                  <a:gd name="connsiteX3" fmla="*/ 687537 w 713096"/>
                  <a:gd name="connsiteY3" fmla="*/ 86962 h 158132"/>
                  <a:gd name="connsiteX4" fmla="*/ 691371 w 713096"/>
                  <a:gd name="connsiteY4" fmla="*/ 37880 h 158132"/>
                  <a:gd name="connsiteX5" fmla="*/ 713096 w 713096"/>
                  <a:gd name="connsiteY5" fmla="*/ 39107 h 158132"/>
                  <a:gd name="connsiteX6" fmla="*/ 705428 w 713096"/>
                  <a:gd name="connsiteY6" fmla="*/ 158132 h 158132"/>
                  <a:gd name="connsiteX7" fmla="*/ 682425 w 713096"/>
                  <a:gd name="connsiteY7" fmla="*/ 156905 h 158132"/>
                  <a:gd name="connsiteX8" fmla="*/ 686259 w 713096"/>
                  <a:gd name="connsiteY8" fmla="*/ 105368 h 158132"/>
                  <a:gd name="connsiteX9" fmla="*/ 630029 w 713096"/>
                  <a:gd name="connsiteY9" fmla="*/ 101687 h 158132"/>
                  <a:gd name="connsiteX10" fmla="*/ 627473 w 713096"/>
                  <a:gd name="connsiteY10" fmla="*/ 154451 h 158132"/>
                  <a:gd name="connsiteX11" fmla="*/ 604470 w 713096"/>
                  <a:gd name="connsiteY11" fmla="*/ 153224 h 158132"/>
                  <a:gd name="connsiteX12" fmla="*/ 548905 w 713096"/>
                  <a:gd name="connsiteY12" fmla="*/ 28704 h 158132"/>
                  <a:gd name="connsiteX13" fmla="*/ 569665 w 713096"/>
                  <a:gd name="connsiteY13" fmla="*/ 33613 h 158132"/>
                  <a:gd name="connsiteX14" fmla="*/ 583097 w 713096"/>
                  <a:gd name="connsiteY14" fmla="*/ 47111 h 158132"/>
                  <a:gd name="connsiteX15" fmla="*/ 586761 w 713096"/>
                  <a:gd name="connsiteY15" fmla="*/ 65517 h 158132"/>
                  <a:gd name="connsiteX16" fmla="*/ 563559 w 713096"/>
                  <a:gd name="connsiteY16" fmla="*/ 64290 h 158132"/>
                  <a:gd name="connsiteX17" fmla="*/ 559895 w 713096"/>
                  <a:gd name="connsiteY17" fmla="*/ 53246 h 158132"/>
                  <a:gd name="connsiteX18" fmla="*/ 546463 w 713096"/>
                  <a:gd name="connsiteY18" fmla="*/ 47111 h 158132"/>
                  <a:gd name="connsiteX19" fmla="*/ 535472 w 713096"/>
                  <a:gd name="connsiteY19" fmla="*/ 49565 h 158132"/>
                  <a:gd name="connsiteX20" fmla="*/ 529367 w 713096"/>
                  <a:gd name="connsiteY20" fmla="*/ 60609 h 158132"/>
                  <a:gd name="connsiteX21" fmla="*/ 533030 w 713096"/>
                  <a:gd name="connsiteY21" fmla="*/ 69199 h 158132"/>
                  <a:gd name="connsiteX22" fmla="*/ 542799 w 713096"/>
                  <a:gd name="connsiteY22" fmla="*/ 75334 h 158132"/>
                  <a:gd name="connsiteX23" fmla="*/ 556232 w 713096"/>
                  <a:gd name="connsiteY23" fmla="*/ 81470 h 158132"/>
                  <a:gd name="connsiteX24" fmla="*/ 572107 w 713096"/>
                  <a:gd name="connsiteY24" fmla="*/ 90059 h 158132"/>
                  <a:gd name="connsiteX25" fmla="*/ 583097 w 713096"/>
                  <a:gd name="connsiteY25" fmla="*/ 102330 h 158132"/>
                  <a:gd name="connsiteX26" fmla="*/ 586761 w 713096"/>
                  <a:gd name="connsiteY26" fmla="*/ 119510 h 158132"/>
                  <a:gd name="connsiteX27" fmla="*/ 580655 w 713096"/>
                  <a:gd name="connsiteY27" fmla="*/ 136689 h 158132"/>
                  <a:gd name="connsiteX28" fmla="*/ 566001 w 713096"/>
                  <a:gd name="connsiteY28" fmla="*/ 148960 h 158132"/>
                  <a:gd name="connsiteX29" fmla="*/ 542799 w 713096"/>
                  <a:gd name="connsiteY29" fmla="*/ 152641 h 158132"/>
                  <a:gd name="connsiteX30" fmla="*/ 520819 w 713096"/>
                  <a:gd name="connsiteY30" fmla="*/ 146506 h 158132"/>
                  <a:gd name="connsiteX31" fmla="*/ 504944 w 713096"/>
                  <a:gd name="connsiteY31" fmla="*/ 131780 h 158132"/>
                  <a:gd name="connsiteX32" fmla="*/ 500059 w 713096"/>
                  <a:gd name="connsiteY32" fmla="*/ 110920 h 158132"/>
                  <a:gd name="connsiteX33" fmla="*/ 523261 w 713096"/>
                  <a:gd name="connsiteY33" fmla="*/ 112147 h 158132"/>
                  <a:gd name="connsiteX34" fmla="*/ 529367 w 713096"/>
                  <a:gd name="connsiteY34" fmla="*/ 126872 h 158132"/>
                  <a:gd name="connsiteX35" fmla="*/ 544021 w 713096"/>
                  <a:gd name="connsiteY35" fmla="*/ 133008 h 158132"/>
                  <a:gd name="connsiteX36" fmla="*/ 557453 w 713096"/>
                  <a:gd name="connsiteY36" fmla="*/ 130553 h 158132"/>
                  <a:gd name="connsiteX37" fmla="*/ 563559 w 713096"/>
                  <a:gd name="connsiteY37" fmla="*/ 119510 h 158132"/>
                  <a:gd name="connsiteX38" fmla="*/ 559895 w 713096"/>
                  <a:gd name="connsiteY38" fmla="*/ 108466 h 158132"/>
                  <a:gd name="connsiteX39" fmla="*/ 548905 w 713096"/>
                  <a:gd name="connsiteY39" fmla="*/ 101103 h 158132"/>
                  <a:gd name="connsiteX40" fmla="*/ 533030 w 713096"/>
                  <a:gd name="connsiteY40" fmla="*/ 93740 h 158132"/>
                  <a:gd name="connsiteX41" fmla="*/ 512271 w 713096"/>
                  <a:gd name="connsiteY41" fmla="*/ 80242 h 158132"/>
                  <a:gd name="connsiteX42" fmla="*/ 506165 w 713096"/>
                  <a:gd name="connsiteY42" fmla="*/ 60609 h 158132"/>
                  <a:gd name="connsiteX43" fmla="*/ 512271 w 713096"/>
                  <a:gd name="connsiteY43" fmla="*/ 42202 h 158132"/>
                  <a:gd name="connsiteX44" fmla="*/ 526924 w 713096"/>
                  <a:gd name="connsiteY44" fmla="*/ 31158 h 158132"/>
                  <a:gd name="connsiteX45" fmla="*/ 548905 w 713096"/>
                  <a:gd name="connsiteY45" fmla="*/ 28704 h 158132"/>
                  <a:gd name="connsiteX46" fmla="*/ 461822 w 713096"/>
                  <a:gd name="connsiteY46" fmla="*/ 27477 h 158132"/>
                  <a:gd name="connsiteX47" fmla="*/ 482430 w 713096"/>
                  <a:gd name="connsiteY47" fmla="*/ 30005 h 158132"/>
                  <a:gd name="connsiteX48" fmla="*/ 475561 w 713096"/>
                  <a:gd name="connsiteY48" fmla="*/ 152604 h 158132"/>
                  <a:gd name="connsiteX49" fmla="*/ 456098 w 713096"/>
                  <a:gd name="connsiteY49" fmla="*/ 151340 h 158132"/>
                  <a:gd name="connsiteX50" fmla="*/ 370011 w 713096"/>
                  <a:gd name="connsiteY50" fmla="*/ 21982 h 158132"/>
                  <a:gd name="connsiteX51" fmla="*/ 391991 w 713096"/>
                  <a:gd name="connsiteY51" fmla="*/ 23221 h 158132"/>
                  <a:gd name="connsiteX52" fmla="*/ 385886 w 713096"/>
                  <a:gd name="connsiteY52" fmla="*/ 127306 h 158132"/>
                  <a:gd name="connsiteX53" fmla="*/ 438395 w 713096"/>
                  <a:gd name="connsiteY53" fmla="*/ 129784 h 158132"/>
                  <a:gd name="connsiteX54" fmla="*/ 438395 w 713096"/>
                  <a:gd name="connsiteY54" fmla="*/ 147131 h 158132"/>
                  <a:gd name="connsiteX55" fmla="*/ 362684 w 713096"/>
                  <a:gd name="connsiteY55" fmla="*/ 142175 h 158132"/>
                  <a:gd name="connsiteX56" fmla="*/ 291476 w 713096"/>
                  <a:gd name="connsiteY56" fmla="*/ 12259 h 158132"/>
                  <a:gd name="connsiteX57" fmla="*/ 327108 w 713096"/>
                  <a:gd name="connsiteY57" fmla="*/ 23672 h 158132"/>
                  <a:gd name="connsiteX58" fmla="*/ 344924 w 713096"/>
                  <a:gd name="connsiteY58" fmla="*/ 54107 h 158132"/>
                  <a:gd name="connsiteX59" fmla="*/ 318200 w 713096"/>
                  <a:gd name="connsiteY59" fmla="*/ 52839 h 158132"/>
                  <a:gd name="connsiteX60" fmla="*/ 309292 w 713096"/>
                  <a:gd name="connsiteY60" fmla="*/ 38890 h 158132"/>
                  <a:gd name="connsiteX61" fmla="*/ 291476 w 713096"/>
                  <a:gd name="connsiteY61" fmla="*/ 32549 h 158132"/>
                  <a:gd name="connsiteX62" fmla="*/ 260934 w 713096"/>
                  <a:gd name="connsiteY62" fmla="*/ 42694 h 158132"/>
                  <a:gd name="connsiteX63" fmla="*/ 249481 w 713096"/>
                  <a:gd name="connsiteY63" fmla="*/ 74397 h 158132"/>
                  <a:gd name="connsiteX64" fmla="*/ 257116 w 713096"/>
                  <a:gd name="connsiteY64" fmla="*/ 107368 h 158132"/>
                  <a:gd name="connsiteX65" fmla="*/ 283841 w 713096"/>
                  <a:gd name="connsiteY65" fmla="*/ 120049 h 158132"/>
                  <a:gd name="connsiteX66" fmla="*/ 309292 w 713096"/>
                  <a:gd name="connsiteY66" fmla="*/ 112440 h 158132"/>
                  <a:gd name="connsiteX67" fmla="*/ 322018 w 713096"/>
                  <a:gd name="connsiteY67" fmla="*/ 88346 h 158132"/>
                  <a:gd name="connsiteX68" fmla="*/ 290204 w 713096"/>
                  <a:gd name="connsiteY68" fmla="*/ 87078 h 158132"/>
                  <a:gd name="connsiteX69" fmla="*/ 291476 w 713096"/>
                  <a:gd name="connsiteY69" fmla="*/ 69325 h 158132"/>
                  <a:gd name="connsiteX70" fmla="*/ 344924 w 713096"/>
                  <a:gd name="connsiteY70" fmla="*/ 73129 h 158132"/>
                  <a:gd name="connsiteX71" fmla="*/ 341107 w 713096"/>
                  <a:gd name="connsiteY71" fmla="*/ 141607 h 158132"/>
                  <a:gd name="connsiteX72" fmla="*/ 320745 w 713096"/>
                  <a:gd name="connsiteY72" fmla="*/ 140339 h 158132"/>
                  <a:gd name="connsiteX73" fmla="*/ 319473 w 713096"/>
                  <a:gd name="connsiteY73" fmla="*/ 123854 h 158132"/>
                  <a:gd name="connsiteX74" fmla="*/ 304202 w 713096"/>
                  <a:gd name="connsiteY74" fmla="*/ 135267 h 158132"/>
                  <a:gd name="connsiteX75" fmla="*/ 281295 w 713096"/>
                  <a:gd name="connsiteY75" fmla="*/ 140339 h 158132"/>
                  <a:gd name="connsiteX76" fmla="*/ 250754 w 713096"/>
                  <a:gd name="connsiteY76" fmla="*/ 130194 h 158132"/>
                  <a:gd name="connsiteX77" fmla="*/ 231665 w 713096"/>
                  <a:gd name="connsiteY77" fmla="*/ 106100 h 158132"/>
                  <a:gd name="connsiteX78" fmla="*/ 226575 w 713096"/>
                  <a:gd name="connsiteY78" fmla="*/ 73129 h 158132"/>
                  <a:gd name="connsiteX79" fmla="*/ 235483 w 713096"/>
                  <a:gd name="connsiteY79" fmla="*/ 40158 h 158132"/>
                  <a:gd name="connsiteX80" fmla="*/ 258389 w 713096"/>
                  <a:gd name="connsiteY80" fmla="*/ 17331 h 158132"/>
                  <a:gd name="connsiteX81" fmla="*/ 291476 w 713096"/>
                  <a:gd name="connsiteY81" fmla="*/ 12259 h 158132"/>
                  <a:gd name="connsiteX82" fmla="*/ 106321 w 713096"/>
                  <a:gd name="connsiteY82" fmla="*/ 5496 h 158132"/>
                  <a:gd name="connsiteX83" fmla="*/ 128549 w 713096"/>
                  <a:gd name="connsiteY83" fmla="*/ 6723 h 158132"/>
                  <a:gd name="connsiteX84" fmla="*/ 180414 w 713096"/>
                  <a:gd name="connsiteY84" fmla="*/ 93847 h 158132"/>
                  <a:gd name="connsiteX85" fmla="*/ 185353 w 713096"/>
                  <a:gd name="connsiteY85" fmla="*/ 10404 h 158132"/>
                  <a:gd name="connsiteX86" fmla="*/ 207581 w 713096"/>
                  <a:gd name="connsiteY86" fmla="*/ 11631 h 158132"/>
                  <a:gd name="connsiteX87" fmla="*/ 200172 w 713096"/>
                  <a:gd name="connsiteY87" fmla="*/ 130660 h 158132"/>
                  <a:gd name="connsiteX88" fmla="*/ 177944 w 713096"/>
                  <a:gd name="connsiteY88" fmla="*/ 130660 h 158132"/>
                  <a:gd name="connsiteX89" fmla="*/ 126079 w 713096"/>
                  <a:gd name="connsiteY89" fmla="*/ 42309 h 158132"/>
                  <a:gd name="connsiteX90" fmla="*/ 121140 w 713096"/>
                  <a:gd name="connsiteY90" fmla="*/ 125752 h 158132"/>
                  <a:gd name="connsiteX91" fmla="*/ 98912 w 713096"/>
                  <a:gd name="connsiteY91" fmla="*/ 125752 h 158132"/>
                  <a:gd name="connsiteX92" fmla="*/ 7536 w 713096"/>
                  <a:gd name="connsiteY92" fmla="*/ 0 h 158132"/>
                  <a:gd name="connsiteX93" fmla="*/ 86667 w 713096"/>
                  <a:gd name="connsiteY93" fmla="*/ 3717 h 158132"/>
                  <a:gd name="connsiteX94" fmla="*/ 86667 w 713096"/>
                  <a:gd name="connsiteY94" fmla="*/ 21064 h 158132"/>
                  <a:gd name="connsiteX95" fmla="*/ 28889 w 713096"/>
                  <a:gd name="connsiteY95" fmla="*/ 18586 h 158132"/>
                  <a:gd name="connsiteX96" fmla="*/ 26377 w 713096"/>
                  <a:gd name="connsiteY96" fmla="*/ 52042 h 158132"/>
                  <a:gd name="connsiteX97" fmla="*/ 79131 w 713096"/>
                  <a:gd name="connsiteY97" fmla="*/ 54521 h 158132"/>
                  <a:gd name="connsiteX98" fmla="*/ 77875 w 713096"/>
                  <a:gd name="connsiteY98" fmla="*/ 71868 h 158132"/>
                  <a:gd name="connsiteX99" fmla="*/ 26377 w 713096"/>
                  <a:gd name="connsiteY99" fmla="*/ 68151 h 158132"/>
                  <a:gd name="connsiteX100" fmla="*/ 23865 w 713096"/>
                  <a:gd name="connsiteY100" fmla="*/ 102845 h 158132"/>
                  <a:gd name="connsiteX101" fmla="*/ 81643 w 713096"/>
                  <a:gd name="connsiteY101" fmla="*/ 107802 h 158132"/>
                  <a:gd name="connsiteX102" fmla="*/ 80387 w 713096"/>
                  <a:gd name="connsiteY102" fmla="*/ 125149 h 158132"/>
                  <a:gd name="connsiteX103" fmla="*/ 0 w 713096"/>
                  <a:gd name="connsiteY103" fmla="*/ 120193 h 158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713096" h="158132">
                    <a:moveTo>
                      <a:pt x="612138" y="32971"/>
                    </a:moveTo>
                    <a:lnTo>
                      <a:pt x="635141" y="34198"/>
                    </a:lnTo>
                    <a:lnTo>
                      <a:pt x="631307" y="84508"/>
                    </a:lnTo>
                    <a:lnTo>
                      <a:pt x="687537" y="86962"/>
                    </a:lnTo>
                    <a:lnTo>
                      <a:pt x="691371" y="37880"/>
                    </a:lnTo>
                    <a:lnTo>
                      <a:pt x="713096" y="39107"/>
                    </a:lnTo>
                    <a:lnTo>
                      <a:pt x="705428" y="158132"/>
                    </a:lnTo>
                    <a:lnTo>
                      <a:pt x="682425" y="156905"/>
                    </a:lnTo>
                    <a:lnTo>
                      <a:pt x="686259" y="105368"/>
                    </a:lnTo>
                    <a:lnTo>
                      <a:pt x="630029" y="101687"/>
                    </a:lnTo>
                    <a:lnTo>
                      <a:pt x="627473" y="154451"/>
                    </a:lnTo>
                    <a:lnTo>
                      <a:pt x="604470" y="153224"/>
                    </a:lnTo>
                    <a:close/>
                    <a:moveTo>
                      <a:pt x="548905" y="28704"/>
                    </a:moveTo>
                    <a:cubicBezTo>
                      <a:pt x="556232" y="28704"/>
                      <a:pt x="563559" y="31158"/>
                      <a:pt x="569665" y="33613"/>
                    </a:cubicBezTo>
                    <a:cubicBezTo>
                      <a:pt x="575770" y="37294"/>
                      <a:pt x="579434" y="40975"/>
                      <a:pt x="583097" y="47111"/>
                    </a:cubicBezTo>
                    <a:cubicBezTo>
                      <a:pt x="585540" y="52019"/>
                      <a:pt x="586761" y="58155"/>
                      <a:pt x="586761" y="65517"/>
                    </a:cubicBezTo>
                    <a:lnTo>
                      <a:pt x="563559" y="64290"/>
                    </a:lnTo>
                    <a:cubicBezTo>
                      <a:pt x="563559" y="59382"/>
                      <a:pt x="562338" y="55700"/>
                      <a:pt x="559895" y="53246"/>
                    </a:cubicBezTo>
                    <a:cubicBezTo>
                      <a:pt x="556232" y="48338"/>
                      <a:pt x="551347" y="47111"/>
                      <a:pt x="546463" y="47111"/>
                    </a:cubicBezTo>
                    <a:cubicBezTo>
                      <a:pt x="542799" y="47111"/>
                      <a:pt x="537915" y="47111"/>
                      <a:pt x="535472" y="49565"/>
                    </a:cubicBezTo>
                    <a:cubicBezTo>
                      <a:pt x="530588" y="52019"/>
                      <a:pt x="529367" y="55700"/>
                      <a:pt x="529367" y="60609"/>
                    </a:cubicBezTo>
                    <a:cubicBezTo>
                      <a:pt x="529367" y="64290"/>
                      <a:pt x="529367" y="67971"/>
                      <a:pt x="533030" y="69199"/>
                    </a:cubicBezTo>
                    <a:cubicBezTo>
                      <a:pt x="535472" y="71653"/>
                      <a:pt x="537915" y="74107"/>
                      <a:pt x="542799" y="75334"/>
                    </a:cubicBezTo>
                    <a:cubicBezTo>
                      <a:pt x="546463" y="77788"/>
                      <a:pt x="551347" y="80242"/>
                      <a:pt x="556232" y="81470"/>
                    </a:cubicBezTo>
                    <a:cubicBezTo>
                      <a:pt x="562338" y="85151"/>
                      <a:pt x="567222" y="87605"/>
                      <a:pt x="572107" y="90059"/>
                    </a:cubicBezTo>
                    <a:cubicBezTo>
                      <a:pt x="576992" y="93740"/>
                      <a:pt x="580655" y="97422"/>
                      <a:pt x="583097" y="102330"/>
                    </a:cubicBezTo>
                    <a:cubicBezTo>
                      <a:pt x="586761" y="107239"/>
                      <a:pt x="586761" y="112147"/>
                      <a:pt x="586761" y="119510"/>
                    </a:cubicBezTo>
                    <a:cubicBezTo>
                      <a:pt x="586761" y="125645"/>
                      <a:pt x="584319" y="131780"/>
                      <a:pt x="580655" y="136689"/>
                    </a:cubicBezTo>
                    <a:cubicBezTo>
                      <a:pt x="576992" y="141597"/>
                      <a:pt x="573328" y="145279"/>
                      <a:pt x="566001" y="148960"/>
                    </a:cubicBezTo>
                    <a:cubicBezTo>
                      <a:pt x="559895" y="151414"/>
                      <a:pt x="551347" y="152641"/>
                      <a:pt x="542799" y="152641"/>
                    </a:cubicBezTo>
                    <a:cubicBezTo>
                      <a:pt x="534251" y="151414"/>
                      <a:pt x="526924" y="148960"/>
                      <a:pt x="520819" y="146506"/>
                    </a:cubicBezTo>
                    <a:cubicBezTo>
                      <a:pt x="513492" y="142824"/>
                      <a:pt x="508607" y="137916"/>
                      <a:pt x="504944" y="131780"/>
                    </a:cubicBezTo>
                    <a:cubicBezTo>
                      <a:pt x="501280" y="126872"/>
                      <a:pt x="500059" y="119510"/>
                      <a:pt x="500059" y="110920"/>
                    </a:cubicBezTo>
                    <a:lnTo>
                      <a:pt x="523261" y="112147"/>
                    </a:lnTo>
                    <a:cubicBezTo>
                      <a:pt x="523261" y="118282"/>
                      <a:pt x="524482" y="123191"/>
                      <a:pt x="529367" y="126872"/>
                    </a:cubicBezTo>
                    <a:cubicBezTo>
                      <a:pt x="531809" y="131780"/>
                      <a:pt x="536694" y="133008"/>
                      <a:pt x="544021" y="133008"/>
                    </a:cubicBezTo>
                    <a:cubicBezTo>
                      <a:pt x="550126" y="134235"/>
                      <a:pt x="553790" y="133008"/>
                      <a:pt x="557453" y="130553"/>
                    </a:cubicBezTo>
                    <a:cubicBezTo>
                      <a:pt x="562338" y="128099"/>
                      <a:pt x="563559" y="124418"/>
                      <a:pt x="563559" y="119510"/>
                    </a:cubicBezTo>
                    <a:cubicBezTo>
                      <a:pt x="563559" y="114601"/>
                      <a:pt x="562338" y="110920"/>
                      <a:pt x="559895" y="108466"/>
                    </a:cubicBezTo>
                    <a:cubicBezTo>
                      <a:pt x="557453" y="104784"/>
                      <a:pt x="553790" y="102330"/>
                      <a:pt x="548905" y="101103"/>
                    </a:cubicBezTo>
                    <a:cubicBezTo>
                      <a:pt x="542799" y="98649"/>
                      <a:pt x="537915" y="96195"/>
                      <a:pt x="533030" y="93740"/>
                    </a:cubicBezTo>
                    <a:cubicBezTo>
                      <a:pt x="523261" y="90059"/>
                      <a:pt x="517155" y="85151"/>
                      <a:pt x="512271" y="80242"/>
                    </a:cubicBezTo>
                    <a:cubicBezTo>
                      <a:pt x="507386" y="75334"/>
                      <a:pt x="506165" y="67971"/>
                      <a:pt x="506165" y="60609"/>
                    </a:cubicBezTo>
                    <a:cubicBezTo>
                      <a:pt x="506165" y="53246"/>
                      <a:pt x="508607" y="47111"/>
                      <a:pt x="512271" y="42202"/>
                    </a:cubicBezTo>
                    <a:cubicBezTo>
                      <a:pt x="515934" y="37294"/>
                      <a:pt x="522040" y="33613"/>
                      <a:pt x="526924" y="31158"/>
                    </a:cubicBezTo>
                    <a:cubicBezTo>
                      <a:pt x="533030" y="28704"/>
                      <a:pt x="540357" y="27477"/>
                      <a:pt x="548905" y="28704"/>
                    </a:cubicBezTo>
                    <a:close/>
                    <a:moveTo>
                      <a:pt x="461822" y="27477"/>
                    </a:moveTo>
                    <a:lnTo>
                      <a:pt x="482430" y="30005"/>
                    </a:lnTo>
                    <a:lnTo>
                      <a:pt x="475561" y="152604"/>
                    </a:lnTo>
                    <a:lnTo>
                      <a:pt x="456098" y="151340"/>
                    </a:lnTo>
                    <a:close/>
                    <a:moveTo>
                      <a:pt x="370011" y="21982"/>
                    </a:moveTo>
                    <a:lnTo>
                      <a:pt x="391991" y="23221"/>
                    </a:lnTo>
                    <a:lnTo>
                      <a:pt x="385886" y="127306"/>
                    </a:lnTo>
                    <a:lnTo>
                      <a:pt x="438395" y="129784"/>
                    </a:lnTo>
                    <a:lnTo>
                      <a:pt x="438395" y="147131"/>
                    </a:lnTo>
                    <a:lnTo>
                      <a:pt x="362684" y="142175"/>
                    </a:lnTo>
                    <a:close/>
                    <a:moveTo>
                      <a:pt x="291476" y="12259"/>
                    </a:moveTo>
                    <a:cubicBezTo>
                      <a:pt x="306747" y="12259"/>
                      <a:pt x="318200" y="17331"/>
                      <a:pt x="327108" y="23672"/>
                    </a:cubicBezTo>
                    <a:cubicBezTo>
                      <a:pt x="337289" y="32549"/>
                      <a:pt x="342379" y="41426"/>
                      <a:pt x="344924" y="54107"/>
                    </a:cubicBezTo>
                    <a:lnTo>
                      <a:pt x="318200" y="52839"/>
                    </a:lnTo>
                    <a:cubicBezTo>
                      <a:pt x="316928" y="46498"/>
                      <a:pt x="314383" y="41426"/>
                      <a:pt x="309292" y="38890"/>
                    </a:cubicBezTo>
                    <a:cubicBezTo>
                      <a:pt x="304202" y="35085"/>
                      <a:pt x="299112" y="33817"/>
                      <a:pt x="291476" y="32549"/>
                    </a:cubicBezTo>
                    <a:cubicBezTo>
                      <a:pt x="278750" y="32549"/>
                      <a:pt x="268570" y="36354"/>
                      <a:pt x="260934" y="42694"/>
                    </a:cubicBezTo>
                    <a:cubicBezTo>
                      <a:pt x="254571" y="50303"/>
                      <a:pt x="250754" y="60448"/>
                      <a:pt x="249481" y="74397"/>
                    </a:cubicBezTo>
                    <a:cubicBezTo>
                      <a:pt x="249481" y="88346"/>
                      <a:pt x="250754" y="98491"/>
                      <a:pt x="257116" y="107368"/>
                    </a:cubicBezTo>
                    <a:cubicBezTo>
                      <a:pt x="263479" y="114977"/>
                      <a:pt x="272387" y="118781"/>
                      <a:pt x="283841" y="120049"/>
                    </a:cubicBezTo>
                    <a:cubicBezTo>
                      <a:pt x="295294" y="120049"/>
                      <a:pt x="304202" y="118781"/>
                      <a:pt x="309292" y="112440"/>
                    </a:cubicBezTo>
                    <a:cubicBezTo>
                      <a:pt x="315655" y="106100"/>
                      <a:pt x="319473" y="98491"/>
                      <a:pt x="322018" y="88346"/>
                    </a:cubicBezTo>
                    <a:lnTo>
                      <a:pt x="290204" y="87078"/>
                    </a:lnTo>
                    <a:lnTo>
                      <a:pt x="291476" y="69325"/>
                    </a:lnTo>
                    <a:lnTo>
                      <a:pt x="344924" y="73129"/>
                    </a:lnTo>
                    <a:lnTo>
                      <a:pt x="341107" y="141607"/>
                    </a:lnTo>
                    <a:lnTo>
                      <a:pt x="320745" y="140339"/>
                    </a:lnTo>
                    <a:lnTo>
                      <a:pt x="319473" y="123854"/>
                    </a:lnTo>
                    <a:cubicBezTo>
                      <a:pt x="315655" y="128926"/>
                      <a:pt x="310565" y="133998"/>
                      <a:pt x="304202" y="135267"/>
                    </a:cubicBezTo>
                    <a:cubicBezTo>
                      <a:pt x="297839" y="139071"/>
                      <a:pt x="290204" y="140339"/>
                      <a:pt x="281295" y="140339"/>
                    </a:cubicBezTo>
                    <a:cubicBezTo>
                      <a:pt x="268570" y="139071"/>
                      <a:pt x="258389" y="135267"/>
                      <a:pt x="250754" y="130194"/>
                    </a:cubicBezTo>
                    <a:cubicBezTo>
                      <a:pt x="241846" y="123854"/>
                      <a:pt x="235483" y="116245"/>
                      <a:pt x="231665" y="106100"/>
                    </a:cubicBezTo>
                    <a:cubicBezTo>
                      <a:pt x="227847" y="97223"/>
                      <a:pt x="225302" y="85810"/>
                      <a:pt x="226575" y="73129"/>
                    </a:cubicBezTo>
                    <a:cubicBezTo>
                      <a:pt x="227847" y="60448"/>
                      <a:pt x="230392" y="49035"/>
                      <a:pt x="235483" y="40158"/>
                    </a:cubicBezTo>
                    <a:cubicBezTo>
                      <a:pt x="241846" y="30012"/>
                      <a:pt x="249481" y="23672"/>
                      <a:pt x="258389" y="17331"/>
                    </a:cubicBezTo>
                    <a:cubicBezTo>
                      <a:pt x="267297" y="13527"/>
                      <a:pt x="278750" y="10991"/>
                      <a:pt x="291476" y="12259"/>
                    </a:cubicBezTo>
                    <a:close/>
                    <a:moveTo>
                      <a:pt x="106321" y="5496"/>
                    </a:moveTo>
                    <a:lnTo>
                      <a:pt x="128549" y="6723"/>
                    </a:lnTo>
                    <a:lnTo>
                      <a:pt x="180414" y="93847"/>
                    </a:lnTo>
                    <a:lnTo>
                      <a:pt x="185353" y="10404"/>
                    </a:lnTo>
                    <a:lnTo>
                      <a:pt x="207581" y="11631"/>
                    </a:lnTo>
                    <a:lnTo>
                      <a:pt x="200172" y="130660"/>
                    </a:lnTo>
                    <a:lnTo>
                      <a:pt x="177944" y="130660"/>
                    </a:lnTo>
                    <a:lnTo>
                      <a:pt x="126079" y="42309"/>
                    </a:lnTo>
                    <a:lnTo>
                      <a:pt x="121140" y="125752"/>
                    </a:lnTo>
                    <a:lnTo>
                      <a:pt x="98912" y="125752"/>
                    </a:lnTo>
                    <a:close/>
                    <a:moveTo>
                      <a:pt x="7536" y="0"/>
                    </a:moveTo>
                    <a:lnTo>
                      <a:pt x="86667" y="3717"/>
                    </a:lnTo>
                    <a:lnTo>
                      <a:pt x="86667" y="21064"/>
                    </a:lnTo>
                    <a:lnTo>
                      <a:pt x="28889" y="18586"/>
                    </a:lnTo>
                    <a:lnTo>
                      <a:pt x="26377" y="52042"/>
                    </a:lnTo>
                    <a:lnTo>
                      <a:pt x="79131" y="54521"/>
                    </a:lnTo>
                    <a:lnTo>
                      <a:pt x="77875" y="71868"/>
                    </a:lnTo>
                    <a:lnTo>
                      <a:pt x="26377" y="68151"/>
                    </a:lnTo>
                    <a:lnTo>
                      <a:pt x="23865" y="102845"/>
                    </a:lnTo>
                    <a:lnTo>
                      <a:pt x="81643" y="107802"/>
                    </a:lnTo>
                    <a:lnTo>
                      <a:pt x="80387" y="125149"/>
                    </a:lnTo>
                    <a:lnTo>
                      <a:pt x="0" y="120193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1" name="Freeform 41">
                <a:extLst>
                  <a:ext uri="{FF2B5EF4-FFF2-40B4-BE49-F238E27FC236}">
                    <a16:creationId xmlns:a16="http://schemas.microsoft.com/office/drawing/2014/main" id="{100A12F2-843C-E943-94C5-2A91DE672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8513" y="6995383"/>
                <a:ext cx="2027727" cy="214311"/>
              </a:xfrm>
              <a:custGeom>
                <a:avLst/>
                <a:gdLst>
                  <a:gd name="T0" fmla="*/ 1627 w 1628"/>
                  <a:gd name="T1" fmla="*/ 93 h 170"/>
                  <a:gd name="T2" fmla="*/ 1625 w 1628"/>
                  <a:gd name="T3" fmla="*/ 141 h 170"/>
                  <a:gd name="T4" fmla="*/ 1625 w 1628"/>
                  <a:gd name="T5" fmla="*/ 141 h 170"/>
                  <a:gd name="T6" fmla="*/ 1591 w 1628"/>
                  <a:gd name="T7" fmla="*/ 168 h 170"/>
                  <a:gd name="T8" fmla="*/ 31 w 1628"/>
                  <a:gd name="T9" fmla="*/ 78 h 170"/>
                  <a:gd name="T10" fmla="*/ 31 w 1628"/>
                  <a:gd name="T11" fmla="*/ 78 h 170"/>
                  <a:gd name="T12" fmla="*/ 1 w 1628"/>
                  <a:gd name="T13" fmla="*/ 47 h 170"/>
                  <a:gd name="T14" fmla="*/ 4 w 1628"/>
                  <a:gd name="T15" fmla="*/ 0 h 170"/>
                  <a:gd name="T16" fmla="*/ 1627 w 1628"/>
                  <a:gd name="T17" fmla="*/ 9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8" h="170">
                    <a:moveTo>
                      <a:pt x="1627" y="93"/>
                    </a:moveTo>
                    <a:lnTo>
                      <a:pt x="1625" y="141"/>
                    </a:lnTo>
                    <a:lnTo>
                      <a:pt x="1625" y="141"/>
                    </a:lnTo>
                    <a:cubicBezTo>
                      <a:pt x="1624" y="157"/>
                      <a:pt x="1609" y="169"/>
                      <a:pt x="1591" y="168"/>
                    </a:cubicBezTo>
                    <a:lnTo>
                      <a:pt x="31" y="78"/>
                    </a:lnTo>
                    <a:lnTo>
                      <a:pt x="31" y="78"/>
                    </a:lnTo>
                    <a:cubicBezTo>
                      <a:pt x="13" y="77"/>
                      <a:pt x="0" y="63"/>
                      <a:pt x="1" y="47"/>
                    </a:cubicBezTo>
                    <a:lnTo>
                      <a:pt x="4" y="0"/>
                    </a:lnTo>
                    <a:lnTo>
                      <a:pt x="1627" y="93"/>
                    </a:ln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2" name="Freeform 42">
                <a:extLst>
                  <a:ext uri="{FF2B5EF4-FFF2-40B4-BE49-F238E27FC236}">
                    <a16:creationId xmlns:a16="http://schemas.microsoft.com/office/drawing/2014/main" id="{3E0CDF8B-3EAF-B84F-9735-1B1B205E2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1004" y="6792061"/>
                <a:ext cx="461595" cy="32972"/>
              </a:xfrm>
              <a:custGeom>
                <a:avLst/>
                <a:gdLst>
                  <a:gd name="T0" fmla="*/ 368 w 372"/>
                  <a:gd name="T1" fmla="*/ 27 h 28"/>
                  <a:gd name="T2" fmla="*/ 3 w 372"/>
                  <a:gd name="T3" fmla="*/ 6 h 28"/>
                  <a:gd name="T4" fmla="*/ 3 w 372"/>
                  <a:gd name="T5" fmla="*/ 6 h 28"/>
                  <a:gd name="T6" fmla="*/ 0 w 372"/>
                  <a:gd name="T7" fmla="*/ 3 h 28"/>
                  <a:gd name="T8" fmla="*/ 0 w 372"/>
                  <a:gd name="T9" fmla="*/ 3 h 28"/>
                  <a:gd name="T10" fmla="*/ 3 w 372"/>
                  <a:gd name="T11" fmla="*/ 1 h 28"/>
                  <a:gd name="T12" fmla="*/ 368 w 372"/>
                  <a:gd name="T13" fmla="*/ 22 h 28"/>
                  <a:gd name="T14" fmla="*/ 368 w 372"/>
                  <a:gd name="T15" fmla="*/ 22 h 28"/>
                  <a:gd name="T16" fmla="*/ 371 w 372"/>
                  <a:gd name="T17" fmla="*/ 24 h 28"/>
                  <a:gd name="T18" fmla="*/ 371 w 372"/>
                  <a:gd name="T19" fmla="*/ 24 h 28"/>
                  <a:gd name="T20" fmla="*/ 368 w 372"/>
                  <a:gd name="T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2" h="28">
                    <a:moveTo>
                      <a:pt x="368" y="27"/>
                    </a:moveTo>
                    <a:lnTo>
                      <a:pt x="3" y="6"/>
                    </a:lnTo>
                    <a:lnTo>
                      <a:pt x="3" y="6"/>
                    </a:lnTo>
                    <a:cubicBezTo>
                      <a:pt x="1" y="6"/>
                      <a:pt x="0" y="5"/>
                      <a:pt x="0" y="3"/>
                    </a:cubicBezTo>
                    <a:lnTo>
                      <a:pt x="0" y="3"/>
                    </a:lnTo>
                    <a:cubicBezTo>
                      <a:pt x="1" y="1"/>
                      <a:pt x="2" y="0"/>
                      <a:pt x="3" y="1"/>
                    </a:cubicBezTo>
                    <a:lnTo>
                      <a:pt x="368" y="22"/>
                    </a:lnTo>
                    <a:lnTo>
                      <a:pt x="368" y="22"/>
                    </a:lnTo>
                    <a:cubicBezTo>
                      <a:pt x="370" y="22"/>
                      <a:pt x="371" y="23"/>
                      <a:pt x="371" y="24"/>
                    </a:cubicBezTo>
                    <a:lnTo>
                      <a:pt x="371" y="24"/>
                    </a:lnTo>
                    <a:cubicBezTo>
                      <a:pt x="371" y="26"/>
                      <a:pt x="370" y="27"/>
                      <a:pt x="368" y="2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3" name="Freeform 43">
                <a:extLst>
                  <a:ext uri="{FF2B5EF4-FFF2-40B4-BE49-F238E27FC236}">
                    <a16:creationId xmlns:a16="http://schemas.microsoft.com/office/drawing/2014/main" id="{90A040D4-A45E-9248-A2CF-30BC607AB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5382" y="6830527"/>
                <a:ext cx="692394" cy="43961"/>
              </a:xfrm>
              <a:custGeom>
                <a:avLst/>
                <a:gdLst>
                  <a:gd name="T0" fmla="*/ 551 w 555"/>
                  <a:gd name="T1" fmla="*/ 36 h 37"/>
                  <a:gd name="T2" fmla="*/ 3 w 555"/>
                  <a:gd name="T3" fmla="*/ 6 h 37"/>
                  <a:gd name="T4" fmla="*/ 3 w 555"/>
                  <a:gd name="T5" fmla="*/ 6 h 37"/>
                  <a:gd name="T6" fmla="*/ 0 w 555"/>
                  <a:gd name="T7" fmla="*/ 3 h 37"/>
                  <a:gd name="T8" fmla="*/ 0 w 555"/>
                  <a:gd name="T9" fmla="*/ 3 h 37"/>
                  <a:gd name="T10" fmla="*/ 3 w 555"/>
                  <a:gd name="T11" fmla="*/ 1 h 37"/>
                  <a:gd name="T12" fmla="*/ 552 w 555"/>
                  <a:gd name="T13" fmla="*/ 31 h 37"/>
                  <a:gd name="T14" fmla="*/ 552 w 555"/>
                  <a:gd name="T15" fmla="*/ 31 h 37"/>
                  <a:gd name="T16" fmla="*/ 554 w 555"/>
                  <a:gd name="T17" fmla="*/ 34 h 37"/>
                  <a:gd name="T18" fmla="*/ 554 w 555"/>
                  <a:gd name="T19" fmla="*/ 34 h 37"/>
                  <a:gd name="T20" fmla="*/ 551 w 555"/>
                  <a:gd name="T21" fmla="*/ 36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55" h="37">
                    <a:moveTo>
                      <a:pt x="551" y="36"/>
                    </a:moveTo>
                    <a:lnTo>
                      <a:pt x="3" y="6"/>
                    </a:lnTo>
                    <a:lnTo>
                      <a:pt x="3" y="6"/>
                    </a:lnTo>
                    <a:cubicBezTo>
                      <a:pt x="2" y="6"/>
                      <a:pt x="0" y="5"/>
                      <a:pt x="0" y="3"/>
                    </a:cubicBezTo>
                    <a:lnTo>
                      <a:pt x="0" y="3"/>
                    </a:lnTo>
                    <a:cubicBezTo>
                      <a:pt x="0" y="1"/>
                      <a:pt x="2" y="0"/>
                      <a:pt x="3" y="1"/>
                    </a:cubicBezTo>
                    <a:lnTo>
                      <a:pt x="552" y="31"/>
                    </a:lnTo>
                    <a:lnTo>
                      <a:pt x="552" y="31"/>
                    </a:lnTo>
                    <a:cubicBezTo>
                      <a:pt x="553" y="31"/>
                      <a:pt x="554" y="32"/>
                      <a:pt x="554" y="34"/>
                    </a:cubicBezTo>
                    <a:lnTo>
                      <a:pt x="554" y="34"/>
                    </a:lnTo>
                    <a:cubicBezTo>
                      <a:pt x="554" y="35"/>
                      <a:pt x="553" y="36"/>
                      <a:pt x="551" y="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4" name="Freeform 44">
                <a:extLst>
                  <a:ext uri="{FF2B5EF4-FFF2-40B4-BE49-F238E27FC236}">
                    <a16:creationId xmlns:a16="http://schemas.microsoft.com/office/drawing/2014/main" id="{E4629185-1790-4B47-A453-AA59D9CFB0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6533" y="7094297"/>
                <a:ext cx="2044211" cy="483578"/>
              </a:xfrm>
              <a:custGeom>
                <a:avLst/>
                <a:gdLst>
                  <a:gd name="T0" fmla="*/ 1639 w 1640"/>
                  <a:gd name="T1" fmla="*/ 121 h 389"/>
                  <a:gd name="T2" fmla="*/ 1625 w 1640"/>
                  <a:gd name="T3" fmla="*/ 360 h 389"/>
                  <a:gd name="T4" fmla="*/ 1625 w 1640"/>
                  <a:gd name="T5" fmla="*/ 360 h 389"/>
                  <a:gd name="T6" fmla="*/ 1591 w 1640"/>
                  <a:gd name="T7" fmla="*/ 387 h 389"/>
                  <a:gd name="T8" fmla="*/ 31 w 1640"/>
                  <a:gd name="T9" fmla="*/ 297 h 389"/>
                  <a:gd name="T10" fmla="*/ 31 w 1640"/>
                  <a:gd name="T11" fmla="*/ 297 h 389"/>
                  <a:gd name="T12" fmla="*/ 1 w 1640"/>
                  <a:gd name="T13" fmla="*/ 266 h 389"/>
                  <a:gd name="T14" fmla="*/ 15 w 1640"/>
                  <a:gd name="T15" fmla="*/ 28 h 389"/>
                  <a:gd name="T16" fmla="*/ 15 w 1640"/>
                  <a:gd name="T17" fmla="*/ 28 h 389"/>
                  <a:gd name="T18" fmla="*/ 48 w 1640"/>
                  <a:gd name="T19" fmla="*/ 1 h 389"/>
                  <a:gd name="T20" fmla="*/ 1608 w 1640"/>
                  <a:gd name="T21" fmla="*/ 91 h 389"/>
                  <a:gd name="T22" fmla="*/ 1608 w 1640"/>
                  <a:gd name="T23" fmla="*/ 91 h 389"/>
                  <a:gd name="T24" fmla="*/ 1639 w 1640"/>
                  <a:gd name="T25" fmla="*/ 121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40" h="389">
                    <a:moveTo>
                      <a:pt x="1639" y="121"/>
                    </a:moveTo>
                    <a:lnTo>
                      <a:pt x="1625" y="360"/>
                    </a:lnTo>
                    <a:lnTo>
                      <a:pt x="1625" y="360"/>
                    </a:lnTo>
                    <a:cubicBezTo>
                      <a:pt x="1624" y="376"/>
                      <a:pt x="1609" y="388"/>
                      <a:pt x="1591" y="387"/>
                    </a:cubicBezTo>
                    <a:lnTo>
                      <a:pt x="31" y="297"/>
                    </a:lnTo>
                    <a:lnTo>
                      <a:pt x="31" y="297"/>
                    </a:lnTo>
                    <a:cubicBezTo>
                      <a:pt x="14" y="297"/>
                      <a:pt x="0" y="282"/>
                      <a:pt x="1" y="266"/>
                    </a:cubicBezTo>
                    <a:lnTo>
                      <a:pt x="15" y="28"/>
                    </a:lnTo>
                    <a:lnTo>
                      <a:pt x="15" y="28"/>
                    </a:lnTo>
                    <a:cubicBezTo>
                      <a:pt x="16" y="12"/>
                      <a:pt x="30" y="0"/>
                      <a:pt x="48" y="1"/>
                    </a:cubicBezTo>
                    <a:lnTo>
                      <a:pt x="1608" y="91"/>
                    </a:lnTo>
                    <a:lnTo>
                      <a:pt x="1608" y="91"/>
                    </a:lnTo>
                    <a:cubicBezTo>
                      <a:pt x="1626" y="92"/>
                      <a:pt x="1639" y="106"/>
                      <a:pt x="1639" y="12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5" name="Freeform 124">
                <a:extLst>
                  <a:ext uri="{FF2B5EF4-FFF2-40B4-BE49-F238E27FC236}">
                    <a16:creationId xmlns:a16="http://schemas.microsoft.com/office/drawing/2014/main" id="{C51BB713-094F-124E-BABA-B5B55A0B6F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27876" y="7099790"/>
                <a:ext cx="1680271" cy="465844"/>
              </a:xfrm>
              <a:custGeom>
                <a:avLst/>
                <a:gdLst>
                  <a:gd name="connsiteX0" fmla="*/ 1642491 w 1680271"/>
                  <a:gd name="connsiteY0" fmla="*/ 93420 h 465844"/>
                  <a:gd name="connsiteX1" fmla="*/ 1680271 w 1680271"/>
                  <a:gd name="connsiteY1" fmla="*/ 95920 h 465844"/>
                  <a:gd name="connsiteX2" fmla="*/ 1658862 w 1680271"/>
                  <a:gd name="connsiteY2" fmla="*/ 465844 h 465844"/>
                  <a:gd name="connsiteX3" fmla="*/ 1621082 w 1680271"/>
                  <a:gd name="connsiteY3" fmla="*/ 463345 h 465844"/>
                  <a:gd name="connsiteX4" fmla="*/ 20577 w 1680271"/>
                  <a:gd name="connsiteY4" fmla="*/ 0 h 465844"/>
                  <a:gd name="connsiteX5" fmla="*/ 59159 w 1680271"/>
                  <a:gd name="connsiteY5" fmla="*/ 2508 h 465844"/>
                  <a:gd name="connsiteX6" fmla="*/ 37296 w 1680271"/>
                  <a:gd name="connsiteY6" fmla="*/ 372420 h 465844"/>
                  <a:gd name="connsiteX7" fmla="*/ 0 w 1680271"/>
                  <a:gd name="connsiteY7" fmla="*/ 371166 h 465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80271" h="465844">
                    <a:moveTo>
                      <a:pt x="1642491" y="93420"/>
                    </a:moveTo>
                    <a:lnTo>
                      <a:pt x="1680271" y="95920"/>
                    </a:lnTo>
                    <a:lnTo>
                      <a:pt x="1658862" y="465844"/>
                    </a:lnTo>
                    <a:lnTo>
                      <a:pt x="1621082" y="463345"/>
                    </a:lnTo>
                    <a:close/>
                    <a:moveTo>
                      <a:pt x="20577" y="0"/>
                    </a:moveTo>
                    <a:lnTo>
                      <a:pt x="59159" y="2508"/>
                    </a:lnTo>
                    <a:lnTo>
                      <a:pt x="37296" y="372420"/>
                    </a:lnTo>
                    <a:lnTo>
                      <a:pt x="0" y="371166"/>
                    </a:lnTo>
                    <a:close/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532886B7-F93E-4749-B847-E7BDCF4A4C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045" y="7248162"/>
                <a:ext cx="932937" cy="174597"/>
              </a:xfrm>
              <a:custGeom>
                <a:avLst/>
                <a:gdLst>
                  <a:gd name="connsiteX0" fmla="*/ 758264 w 932937"/>
                  <a:gd name="connsiteY0" fmla="*/ 63595 h 174597"/>
                  <a:gd name="connsiteX1" fmla="*/ 757018 w 932937"/>
                  <a:gd name="connsiteY1" fmla="*/ 101634 h 174597"/>
                  <a:gd name="connsiteX2" fmla="*/ 776947 w 932937"/>
                  <a:gd name="connsiteY2" fmla="*/ 102862 h 174597"/>
                  <a:gd name="connsiteX3" fmla="*/ 793139 w 932937"/>
                  <a:gd name="connsiteY3" fmla="*/ 97953 h 174597"/>
                  <a:gd name="connsiteX4" fmla="*/ 799367 w 932937"/>
                  <a:gd name="connsiteY4" fmla="*/ 85683 h 174597"/>
                  <a:gd name="connsiteX5" fmla="*/ 795630 w 932937"/>
                  <a:gd name="connsiteY5" fmla="*/ 70958 h 174597"/>
                  <a:gd name="connsiteX6" fmla="*/ 779438 w 932937"/>
                  <a:gd name="connsiteY6" fmla="*/ 64822 h 174597"/>
                  <a:gd name="connsiteX7" fmla="*/ 829773 w 932937"/>
                  <a:gd name="connsiteY7" fmla="*/ 49457 h 174597"/>
                  <a:gd name="connsiteX8" fmla="*/ 854632 w 932937"/>
                  <a:gd name="connsiteY8" fmla="*/ 50709 h 174597"/>
                  <a:gd name="connsiteX9" fmla="*/ 878248 w 932937"/>
                  <a:gd name="connsiteY9" fmla="*/ 108273 h 174597"/>
                  <a:gd name="connsiteX10" fmla="*/ 908078 w 932937"/>
                  <a:gd name="connsiteY10" fmla="*/ 53211 h 174597"/>
                  <a:gd name="connsiteX11" fmla="*/ 932937 w 932937"/>
                  <a:gd name="connsiteY11" fmla="*/ 55714 h 174597"/>
                  <a:gd name="connsiteX12" fmla="*/ 888191 w 932937"/>
                  <a:gd name="connsiteY12" fmla="*/ 130798 h 174597"/>
                  <a:gd name="connsiteX13" fmla="*/ 885705 w 932937"/>
                  <a:gd name="connsiteY13" fmla="*/ 174597 h 174597"/>
                  <a:gd name="connsiteX14" fmla="*/ 863332 w 932937"/>
                  <a:gd name="connsiteY14" fmla="*/ 173345 h 174597"/>
                  <a:gd name="connsiteX15" fmla="*/ 865818 w 932937"/>
                  <a:gd name="connsiteY15" fmla="*/ 130798 h 174597"/>
                  <a:gd name="connsiteX16" fmla="*/ 737090 w 932937"/>
                  <a:gd name="connsiteY16" fmla="*/ 43962 h 174597"/>
                  <a:gd name="connsiteX17" fmla="*/ 781929 w 932937"/>
                  <a:gd name="connsiteY17" fmla="*/ 46416 h 174597"/>
                  <a:gd name="connsiteX18" fmla="*/ 805595 w 932937"/>
                  <a:gd name="connsiteY18" fmla="*/ 52552 h 174597"/>
                  <a:gd name="connsiteX19" fmla="*/ 819296 w 932937"/>
                  <a:gd name="connsiteY19" fmla="*/ 67277 h 174597"/>
                  <a:gd name="connsiteX20" fmla="*/ 823032 w 932937"/>
                  <a:gd name="connsiteY20" fmla="*/ 85683 h 174597"/>
                  <a:gd name="connsiteX21" fmla="*/ 815559 w 932937"/>
                  <a:gd name="connsiteY21" fmla="*/ 105316 h 174597"/>
                  <a:gd name="connsiteX22" fmla="*/ 796876 w 932937"/>
                  <a:gd name="connsiteY22" fmla="*/ 117586 h 174597"/>
                  <a:gd name="connsiteX23" fmla="*/ 819296 w 932937"/>
                  <a:gd name="connsiteY23" fmla="*/ 169123 h 174597"/>
                  <a:gd name="connsiteX24" fmla="*/ 793139 w 932937"/>
                  <a:gd name="connsiteY24" fmla="*/ 167896 h 174597"/>
                  <a:gd name="connsiteX25" fmla="*/ 773211 w 932937"/>
                  <a:gd name="connsiteY25" fmla="*/ 118813 h 174597"/>
                  <a:gd name="connsiteX26" fmla="*/ 755773 w 932937"/>
                  <a:gd name="connsiteY26" fmla="*/ 117586 h 174597"/>
                  <a:gd name="connsiteX27" fmla="*/ 752036 w 932937"/>
                  <a:gd name="connsiteY27" fmla="*/ 165442 h 174597"/>
                  <a:gd name="connsiteX28" fmla="*/ 730862 w 932937"/>
                  <a:gd name="connsiteY28" fmla="*/ 164215 h 174597"/>
                  <a:gd name="connsiteX29" fmla="*/ 626449 w 932937"/>
                  <a:gd name="connsiteY29" fmla="*/ 38466 h 174597"/>
                  <a:gd name="connsiteX30" fmla="*/ 718640 w 932937"/>
                  <a:gd name="connsiteY30" fmla="*/ 43471 h 174597"/>
                  <a:gd name="connsiteX31" fmla="*/ 717411 w 932937"/>
                  <a:gd name="connsiteY31" fmla="*/ 62243 h 174597"/>
                  <a:gd name="connsiteX32" fmla="*/ 681763 w 932937"/>
                  <a:gd name="connsiteY32" fmla="*/ 59740 h 174597"/>
                  <a:gd name="connsiteX33" fmla="*/ 676847 w 932937"/>
                  <a:gd name="connsiteY33" fmla="*/ 163606 h 174597"/>
                  <a:gd name="connsiteX34" fmla="*/ 654721 w 932937"/>
                  <a:gd name="connsiteY34" fmla="*/ 162354 h 174597"/>
                  <a:gd name="connsiteX35" fmla="*/ 660867 w 932937"/>
                  <a:gd name="connsiteY35" fmla="*/ 59740 h 174597"/>
                  <a:gd name="connsiteX36" fmla="*/ 626449 w 932937"/>
                  <a:gd name="connsiteY36" fmla="*/ 57237 h 174597"/>
                  <a:gd name="connsiteX37" fmla="*/ 295256 w 932937"/>
                  <a:gd name="connsiteY37" fmla="*/ 36118 h 174597"/>
                  <a:gd name="connsiteX38" fmla="*/ 267450 w 932937"/>
                  <a:gd name="connsiteY38" fmla="*/ 45935 h 174597"/>
                  <a:gd name="connsiteX39" fmla="*/ 254811 w 932937"/>
                  <a:gd name="connsiteY39" fmla="*/ 76613 h 174597"/>
                  <a:gd name="connsiteX40" fmla="*/ 262395 w 932937"/>
                  <a:gd name="connsiteY40" fmla="*/ 108518 h 174597"/>
                  <a:gd name="connsiteX41" fmla="*/ 290201 w 932937"/>
                  <a:gd name="connsiteY41" fmla="*/ 120788 h 174597"/>
                  <a:gd name="connsiteX42" fmla="*/ 319271 w 932937"/>
                  <a:gd name="connsiteY42" fmla="*/ 110972 h 174597"/>
                  <a:gd name="connsiteX43" fmla="*/ 331910 w 932937"/>
                  <a:gd name="connsiteY43" fmla="*/ 80294 h 174597"/>
                  <a:gd name="connsiteX44" fmla="*/ 323062 w 932937"/>
                  <a:gd name="connsiteY44" fmla="*/ 49617 h 174597"/>
                  <a:gd name="connsiteX45" fmla="*/ 295256 w 932937"/>
                  <a:gd name="connsiteY45" fmla="*/ 36118 h 174597"/>
                  <a:gd name="connsiteX46" fmla="*/ 535073 w 932937"/>
                  <a:gd name="connsiteY46" fmla="*/ 32971 h 174597"/>
                  <a:gd name="connsiteX47" fmla="*/ 614204 w 932937"/>
                  <a:gd name="connsiteY47" fmla="*/ 36688 h 174597"/>
                  <a:gd name="connsiteX48" fmla="*/ 614204 w 932937"/>
                  <a:gd name="connsiteY48" fmla="*/ 55275 h 174597"/>
                  <a:gd name="connsiteX49" fmla="*/ 556426 w 932937"/>
                  <a:gd name="connsiteY49" fmla="*/ 52797 h 174597"/>
                  <a:gd name="connsiteX50" fmla="*/ 553914 w 932937"/>
                  <a:gd name="connsiteY50" fmla="*/ 85013 h 174597"/>
                  <a:gd name="connsiteX51" fmla="*/ 605412 w 932937"/>
                  <a:gd name="connsiteY51" fmla="*/ 87492 h 174597"/>
                  <a:gd name="connsiteX52" fmla="*/ 605412 w 932937"/>
                  <a:gd name="connsiteY52" fmla="*/ 104839 h 174597"/>
                  <a:gd name="connsiteX53" fmla="*/ 552658 w 932937"/>
                  <a:gd name="connsiteY53" fmla="*/ 102361 h 174597"/>
                  <a:gd name="connsiteX54" fmla="*/ 550146 w 932937"/>
                  <a:gd name="connsiteY54" fmla="*/ 137055 h 174597"/>
                  <a:gd name="connsiteX55" fmla="*/ 607924 w 932937"/>
                  <a:gd name="connsiteY55" fmla="*/ 139534 h 174597"/>
                  <a:gd name="connsiteX56" fmla="*/ 607924 w 932937"/>
                  <a:gd name="connsiteY56" fmla="*/ 158120 h 174597"/>
                  <a:gd name="connsiteX57" fmla="*/ 527537 w 932937"/>
                  <a:gd name="connsiteY57" fmla="*/ 153164 h 174597"/>
                  <a:gd name="connsiteX58" fmla="*/ 379917 w 932937"/>
                  <a:gd name="connsiteY58" fmla="*/ 21982 h 174597"/>
                  <a:gd name="connsiteX59" fmla="*/ 406144 w 932937"/>
                  <a:gd name="connsiteY59" fmla="*/ 23250 h 174597"/>
                  <a:gd name="connsiteX60" fmla="*/ 441114 w 932937"/>
                  <a:gd name="connsiteY60" fmla="*/ 104410 h 174597"/>
                  <a:gd name="connsiteX61" fmla="*/ 483577 w 932937"/>
                  <a:gd name="connsiteY61" fmla="*/ 28322 h 174597"/>
                  <a:gd name="connsiteX62" fmla="*/ 509804 w 932937"/>
                  <a:gd name="connsiteY62" fmla="*/ 29590 h 174597"/>
                  <a:gd name="connsiteX63" fmla="*/ 503559 w 932937"/>
                  <a:gd name="connsiteY63" fmla="*/ 152598 h 174597"/>
                  <a:gd name="connsiteX64" fmla="*/ 481079 w 932937"/>
                  <a:gd name="connsiteY64" fmla="*/ 151330 h 174597"/>
                  <a:gd name="connsiteX65" fmla="*/ 486075 w 932937"/>
                  <a:gd name="connsiteY65" fmla="*/ 66366 h 174597"/>
                  <a:gd name="connsiteX66" fmla="*/ 448607 w 932937"/>
                  <a:gd name="connsiteY66" fmla="*/ 132308 h 174597"/>
                  <a:gd name="connsiteX67" fmla="*/ 431122 w 932937"/>
                  <a:gd name="connsiteY67" fmla="*/ 131040 h 174597"/>
                  <a:gd name="connsiteX68" fmla="*/ 399899 w 932937"/>
                  <a:gd name="connsiteY68" fmla="*/ 61294 h 174597"/>
                  <a:gd name="connsiteX69" fmla="*/ 396153 w 932937"/>
                  <a:gd name="connsiteY69" fmla="*/ 146258 h 174597"/>
                  <a:gd name="connsiteX70" fmla="*/ 373672 w 932937"/>
                  <a:gd name="connsiteY70" fmla="*/ 144989 h 174597"/>
                  <a:gd name="connsiteX71" fmla="*/ 296520 w 932937"/>
                  <a:gd name="connsiteY71" fmla="*/ 16485 h 174597"/>
                  <a:gd name="connsiteX72" fmla="*/ 328118 w 932937"/>
                  <a:gd name="connsiteY72" fmla="*/ 26302 h 174597"/>
                  <a:gd name="connsiteX73" fmla="*/ 348341 w 932937"/>
                  <a:gd name="connsiteY73" fmla="*/ 49617 h 174597"/>
                  <a:gd name="connsiteX74" fmla="*/ 354660 w 932937"/>
                  <a:gd name="connsiteY74" fmla="*/ 81521 h 174597"/>
                  <a:gd name="connsiteX75" fmla="*/ 344549 w 932937"/>
                  <a:gd name="connsiteY75" fmla="*/ 113426 h 174597"/>
                  <a:gd name="connsiteX76" fmla="*/ 321799 w 932937"/>
                  <a:gd name="connsiteY76" fmla="*/ 135514 h 174597"/>
                  <a:gd name="connsiteX77" fmla="*/ 288937 w 932937"/>
                  <a:gd name="connsiteY77" fmla="*/ 140422 h 174597"/>
                  <a:gd name="connsiteX78" fmla="*/ 257339 w 932937"/>
                  <a:gd name="connsiteY78" fmla="*/ 130605 h 174597"/>
                  <a:gd name="connsiteX79" fmla="*/ 237117 w 932937"/>
                  <a:gd name="connsiteY79" fmla="*/ 107290 h 174597"/>
                  <a:gd name="connsiteX80" fmla="*/ 230797 w 932937"/>
                  <a:gd name="connsiteY80" fmla="*/ 75386 h 174597"/>
                  <a:gd name="connsiteX81" fmla="*/ 240908 w 932937"/>
                  <a:gd name="connsiteY81" fmla="*/ 43481 h 174597"/>
                  <a:gd name="connsiteX82" fmla="*/ 263659 w 932937"/>
                  <a:gd name="connsiteY82" fmla="*/ 22620 h 174597"/>
                  <a:gd name="connsiteX83" fmla="*/ 296520 w 932937"/>
                  <a:gd name="connsiteY83" fmla="*/ 16485 h 174597"/>
                  <a:gd name="connsiteX84" fmla="*/ 139418 w 932937"/>
                  <a:gd name="connsiteY84" fmla="*/ 10991 h 174597"/>
                  <a:gd name="connsiteX85" fmla="*/ 218549 w 932937"/>
                  <a:gd name="connsiteY85" fmla="*/ 15947 h 174597"/>
                  <a:gd name="connsiteX86" fmla="*/ 218549 w 932937"/>
                  <a:gd name="connsiteY86" fmla="*/ 33295 h 174597"/>
                  <a:gd name="connsiteX87" fmla="*/ 160771 w 932937"/>
                  <a:gd name="connsiteY87" fmla="*/ 29577 h 174597"/>
                  <a:gd name="connsiteX88" fmla="*/ 159515 w 932937"/>
                  <a:gd name="connsiteY88" fmla="*/ 63033 h 174597"/>
                  <a:gd name="connsiteX89" fmla="*/ 211013 w 932937"/>
                  <a:gd name="connsiteY89" fmla="*/ 66751 h 174597"/>
                  <a:gd name="connsiteX90" fmla="*/ 209757 w 932937"/>
                  <a:gd name="connsiteY90" fmla="*/ 82859 h 174597"/>
                  <a:gd name="connsiteX91" fmla="*/ 157003 w 932937"/>
                  <a:gd name="connsiteY91" fmla="*/ 80381 h 174597"/>
                  <a:gd name="connsiteX92" fmla="*/ 155747 w 932937"/>
                  <a:gd name="connsiteY92" fmla="*/ 115075 h 174597"/>
                  <a:gd name="connsiteX93" fmla="*/ 212269 w 932937"/>
                  <a:gd name="connsiteY93" fmla="*/ 118793 h 174597"/>
                  <a:gd name="connsiteX94" fmla="*/ 212269 w 932937"/>
                  <a:gd name="connsiteY94" fmla="*/ 136140 h 174597"/>
                  <a:gd name="connsiteX95" fmla="*/ 131882 w 932937"/>
                  <a:gd name="connsiteY95" fmla="*/ 131184 h 174597"/>
                  <a:gd name="connsiteX96" fmla="*/ 66174 w 932937"/>
                  <a:gd name="connsiteY96" fmla="*/ 0 h 174597"/>
                  <a:gd name="connsiteX97" fmla="*/ 101806 w 932937"/>
                  <a:gd name="connsiteY97" fmla="*/ 12681 h 174597"/>
                  <a:gd name="connsiteX98" fmla="*/ 118350 w 932937"/>
                  <a:gd name="connsiteY98" fmla="*/ 43116 h 174597"/>
                  <a:gd name="connsiteX99" fmla="*/ 92898 w 932937"/>
                  <a:gd name="connsiteY99" fmla="*/ 41848 h 174597"/>
                  <a:gd name="connsiteX100" fmla="*/ 83990 w 932937"/>
                  <a:gd name="connsiteY100" fmla="*/ 27898 h 174597"/>
                  <a:gd name="connsiteX101" fmla="*/ 64902 w 932937"/>
                  <a:gd name="connsiteY101" fmla="*/ 21558 h 174597"/>
                  <a:gd name="connsiteX102" fmla="*/ 35632 w 932937"/>
                  <a:gd name="connsiteY102" fmla="*/ 31703 h 174597"/>
                  <a:gd name="connsiteX103" fmla="*/ 22906 w 932937"/>
                  <a:gd name="connsiteY103" fmla="*/ 63406 h 174597"/>
                  <a:gd name="connsiteX104" fmla="*/ 31814 w 932937"/>
                  <a:gd name="connsiteY104" fmla="*/ 95109 h 174597"/>
                  <a:gd name="connsiteX105" fmla="*/ 58539 w 932937"/>
                  <a:gd name="connsiteY105" fmla="*/ 107790 h 174597"/>
                  <a:gd name="connsiteX106" fmla="*/ 83990 w 932937"/>
                  <a:gd name="connsiteY106" fmla="*/ 100181 h 174597"/>
                  <a:gd name="connsiteX107" fmla="*/ 95443 w 932937"/>
                  <a:gd name="connsiteY107" fmla="*/ 77355 h 174597"/>
                  <a:gd name="connsiteX108" fmla="*/ 64902 w 932937"/>
                  <a:gd name="connsiteY108" fmla="*/ 76087 h 174597"/>
                  <a:gd name="connsiteX109" fmla="*/ 64902 w 932937"/>
                  <a:gd name="connsiteY109" fmla="*/ 58334 h 174597"/>
                  <a:gd name="connsiteX110" fmla="*/ 119622 w 932937"/>
                  <a:gd name="connsiteY110" fmla="*/ 62138 h 174597"/>
                  <a:gd name="connsiteX111" fmla="*/ 115805 w 932937"/>
                  <a:gd name="connsiteY111" fmla="*/ 130616 h 174597"/>
                  <a:gd name="connsiteX112" fmla="*/ 95443 w 932937"/>
                  <a:gd name="connsiteY112" fmla="*/ 128080 h 174597"/>
                  <a:gd name="connsiteX113" fmla="*/ 94171 w 932937"/>
                  <a:gd name="connsiteY113" fmla="*/ 111594 h 174597"/>
                  <a:gd name="connsiteX114" fmla="*/ 78900 w 932937"/>
                  <a:gd name="connsiteY114" fmla="*/ 124276 h 174597"/>
                  <a:gd name="connsiteX115" fmla="*/ 55993 w 932937"/>
                  <a:gd name="connsiteY115" fmla="*/ 128080 h 174597"/>
                  <a:gd name="connsiteX116" fmla="*/ 25452 w 932937"/>
                  <a:gd name="connsiteY116" fmla="*/ 117935 h 174597"/>
                  <a:gd name="connsiteX117" fmla="*/ 5090 w 932937"/>
                  <a:gd name="connsiteY117" fmla="*/ 95109 h 174597"/>
                  <a:gd name="connsiteX118" fmla="*/ 0 w 932937"/>
                  <a:gd name="connsiteY118" fmla="*/ 62138 h 174597"/>
                  <a:gd name="connsiteX119" fmla="*/ 10181 w 932937"/>
                  <a:gd name="connsiteY119" fmla="*/ 27898 h 174597"/>
                  <a:gd name="connsiteX120" fmla="*/ 33087 w 932937"/>
                  <a:gd name="connsiteY120" fmla="*/ 7608 h 174597"/>
                  <a:gd name="connsiteX121" fmla="*/ 66174 w 932937"/>
                  <a:gd name="connsiteY121" fmla="*/ 0 h 174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932937" h="174597">
                    <a:moveTo>
                      <a:pt x="758264" y="63595"/>
                    </a:moveTo>
                    <a:lnTo>
                      <a:pt x="757018" y="101634"/>
                    </a:lnTo>
                    <a:lnTo>
                      <a:pt x="776947" y="102862"/>
                    </a:lnTo>
                    <a:cubicBezTo>
                      <a:pt x="784421" y="104089"/>
                      <a:pt x="789403" y="101634"/>
                      <a:pt x="793139" y="97953"/>
                    </a:cubicBezTo>
                    <a:cubicBezTo>
                      <a:pt x="796876" y="95499"/>
                      <a:pt x="799367" y="90591"/>
                      <a:pt x="799367" y="85683"/>
                    </a:cubicBezTo>
                    <a:cubicBezTo>
                      <a:pt x="799367" y="79547"/>
                      <a:pt x="799367" y="74639"/>
                      <a:pt x="795630" y="70958"/>
                    </a:cubicBezTo>
                    <a:cubicBezTo>
                      <a:pt x="791894" y="67277"/>
                      <a:pt x="786912" y="66049"/>
                      <a:pt x="779438" y="64822"/>
                    </a:cubicBezTo>
                    <a:close/>
                    <a:moveTo>
                      <a:pt x="829773" y="49457"/>
                    </a:moveTo>
                    <a:lnTo>
                      <a:pt x="854632" y="50709"/>
                    </a:lnTo>
                    <a:lnTo>
                      <a:pt x="878248" y="108273"/>
                    </a:lnTo>
                    <a:lnTo>
                      <a:pt x="908078" y="53211"/>
                    </a:lnTo>
                    <a:lnTo>
                      <a:pt x="932937" y="55714"/>
                    </a:lnTo>
                    <a:lnTo>
                      <a:pt x="888191" y="130798"/>
                    </a:lnTo>
                    <a:lnTo>
                      <a:pt x="885705" y="174597"/>
                    </a:lnTo>
                    <a:lnTo>
                      <a:pt x="863332" y="173345"/>
                    </a:lnTo>
                    <a:lnTo>
                      <a:pt x="865818" y="130798"/>
                    </a:lnTo>
                    <a:close/>
                    <a:moveTo>
                      <a:pt x="737090" y="43962"/>
                    </a:moveTo>
                    <a:lnTo>
                      <a:pt x="781929" y="46416"/>
                    </a:lnTo>
                    <a:cubicBezTo>
                      <a:pt x="791894" y="47643"/>
                      <a:pt x="799367" y="50098"/>
                      <a:pt x="805595" y="52552"/>
                    </a:cubicBezTo>
                    <a:cubicBezTo>
                      <a:pt x="811823" y="56233"/>
                      <a:pt x="815559" y="61141"/>
                      <a:pt x="819296" y="67277"/>
                    </a:cubicBezTo>
                    <a:cubicBezTo>
                      <a:pt x="821787" y="73412"/>
                      <a:pt x="823032" y="79547"/>
                      <a:pt x="823032" y="85683"/>
                    </a:cubicBezTo>
                    <a:cubicBezTo>
                      <a:pt x="821787" y="93045"/>
                      <a:pt x="819296" y="99180"/>
                      <a:pt x="815559" y="105316"/>
                    </a:cubicBezTo>
                    <a:cubicBezTo>
                      <a:pt x="810577" y="111451"/>
                      <a:pt x="805595" y="115132"/>
                      <a:pt x="796876" y="117586"/>
                    </a:cubicBezTo>
                    <a:lnTo>
                      <a:pt x="819296" y="169123"/>
                    </a:lnTo>
                    <a:lnTo>
                      <a:pt x="793139" y="167896"/>
                    </a:lnTo>
                    <a:lnTo>
                      <a:pt x="773211" y="118813"/>
                    </a:lnTo>
                    <a:lnTo>
                      <a:pt x="755773" y="117586"/>
                    </a:lnTo>
                    <a:lnTo>
                      <a:pt x="752036" y="165442"/>
                    </a:lnTo>
                    <a:lnTo>
                      <a:pt x="730862" y="164215"/>
                    </a:lnTo>
                    <a:close/>
                    <a:moveTo>
                      <a:pt x="626449" y="38466"/>
                    </a:moveTo>
                    <a:lnTo>
                      <a:pt x="718640" y="43471"/>
                    </a:lnTo>
                    <a:lnTo>
                      <a:pt x="717411" y="62243"/>
                    </a:lnTo>
                    <a:lnTo>
                      <a:pt x="681763" y="59740"/>
                    </a:lnTo>
                    <a:lnTo>
                      <a:pt x="676847" y="163606"/>
                    </a:lnTo>
                    <a:lnTo>
                      <a:pt x="654721" y="162354"/>
                    </a:lnTo>
                    <a:lnTo>
                      <a:pt x="660867" y="59740"/>
                    </a:lnTo>
                    <a:lnTo>
                      <a:pt x="626449" y="57237"/>
                    </a:lnTo>
                    <a:close/>
                    <a:moveTo>
                      <a:pt x="295256" y="36118"/>
                    </a:moveTo>
                    <a:cubicBezTo>
                      <a:pt x="283881" y="36118"/>
                      <a:pt x="275034" y="39800"/>
                      <a:pt x="267450" y="45935"/>
                    </a:cubicBezTo>
                    <a:cubicBezTo>
                      <a:pt x="258603" y="53298"/>
                      <a:pt x="254811" y="63115"/>
                      <a:pt x="254811" y="76613"/>
                    </a:cubicBezTo>
                    <a:cubicBezTo>
                      <a:pt x="253547" y="90111"/>
                      <a:pt x="257339" y="99928"/>
                      <a:pt x="262395" y="108518"/>
                    </a:cubicBezTo>
                    <a:cubicBezTo>
                      <a:pt x="269978" y="115880"/>
                      <a:pt x="278826" y="120788"/>
                      <a:pt x="290201" y="120788"/>
                    </a:cubicBezTo>
                    <a:cubicBezTo>
                      <a:pt x="302840" y="122016"/>
                      <a:pt x="311687" y="118334"/>
                      <a:pt x="319271" y="110972"/>
                    </a:cubicBezTo>
                    <a:cubicBezTo>
                      <a:pt x="326854" y="103609"/>
                      <a:pt x="330646" y="93792"/>
                      <a:pt x="331910" y="80294"/>
                    </a:cubicBezTo>
                    <a:cubicBezTo>
                      <a:pt x="331910" y="68023"/>
                      <a:pt x="329382" y="58207"/>
                      <a:pt x="323062" y="49617"/>
                    </a:cubicBezTo>
                    <a:cubicBezTo>
                      <a:pt x="316743" y="42254"/>
                      <a:pt x="306632" y="37345"/>
                      <a:pt x="295256" y="36118"/>
                    </a:cubicBezTo>
                    <a:close/>
                    <a:moveTo>
                      <a:pt x="535073" y="32971"/>
                    </a:moveTo>
                    <a:lnTo>
                      <a:pt x="614204" y="36688"/>
                    </a:lnTo>
                    <a:lnTo>
                      <a:pt x="614204" y="55275"/>
                    </a:lnTo>
                    <a:lnTo>
                      <a:pt x="556426" y="52797"/>
                    </a:lnTo>
                    <a:lnTo>
                      <a:pt x="553914" y="85013"/>
                    </a:lnTo>
                    <a:lnTo>
                      <a:pt x="605412" y="87492"/>
                    </a:lnTo>
                    <a:lnTo>
                      <a:pt x="605412" y="104839"/>
                    </a:lnTo>
                    <a:lnTo>
                      <a:pt x="552658" y="102361"/>
                    </a:lnTo>
                    <a:lnTo>
                      <a:pt x="550146" y="137055"/>
                    </a:lnTo>
                    <a:lnTo>
                      <a:pt x="607924" y="139534"/>
                    </a:lnTo>
                    <a:lnTo>
                      <a:pt x="607924" y="158120"/>
                    </a:lnTo>
                    <a:lnTo>
                      <a:pt x="527537" y="153164"/>
                    </a:lnTo>
                    <a:close/>
                    <a:moveTo>
                      <a:pt x="379917" y="21982"/>
                    </a:moveTo>
                    <a:lnTo>
                      <a:pt x="406144" y="23250"/>
                    </a:lnTo>
                    <a:lnTo>
                      <a:pt x="441114" y="104410"/>
                    </a:lnTo>
                    <a:lnTo>
                      <a:pt x="483577" y="28322"/>
                    </a:lnTo>
                    <a:lnTo>
                      <a:pt x="509804" y="29590"/>
                    </a:lnTo>
                    <a:lnTo>
                      <a:pt x="503559" y="152598"/>
                    </a:lnTo>
                    <a:lnTo>
                      <a:pt x="481079" y="151330"/>
                    </a:lnTo>
                    <a:lnTo>
                      <a:pt x="486075" y="66366"/>
                    </a:lnTo>
                    <a:lnTo>
                      <a:pt x="448607" y="132308"/>
                    </a:lnTo>
                    <a:lnTo>
                      <a:pt x="431122" y="131040"/>
                    </a:lnTo>
                    <a:lnTo>
                      <a:pt x="399899" y="61294"/>
                    </a:lnTo>
                    <a:lnTo>
                      <a:pt x="396153" y="146258"/>
                    </a:lnTo>
                    <a:lnTo>
                      <a:pt x="373672" y="144989"/>
                    </a:lnTo>
                    <a:close/>
                    <a:moveTo>
                      <a:pt x="296520" y="16485"/>
                    </a:moveTo>
                    <a:cubicBezTo>
                      <a:pt x="309159" y="17712"/>
                      <a:pt x="319271" y="21393"/>
                      <a:pt x="328118" y="26302"/>
                    </a:cubicBezTo>
                    <a:cubicBezTo>
                      <a:pt x="336965" y="32437"/>
                      <a:pt x="344549" y="39800"/>
                      <a:pt x="348341" y="49617"/>
                    </a:cubicBezTo>
                    <a:cubicBezTo>
                      <a:pt x="353396" y="59434"/>
                      <a:pt x="355924" y="70478"/>
                      <a:pt x="354660" y="81521"/>
                    </a:cubicBezTo>
                    <a:cubicBezTo>
                      <a:pt x="354660" y="93792"/>
                      <a:pt x="349605" y="104836"/>
                      <a:pt x="344549" y="113426"/>
                    </a:cubicBezTo>
                    <a:cubicBezTo>
                      <a:pt x="339493" y="123243"/>
                      <a:pt x="331910" y="129378"/>
                      <a:pt x="321799" y="135514"/>
                    </a:cubicBezTo>
                    <a:cubicBezTo>
                      <a:pt x="311687" y="139195"/>
                      <a:pt x="301576" y="141649"/>
                      <a:pt x="288937" y="140422"/>
                    </a:cubicBezTo>
                    <a:cubicBezTo>
                      <a:pt x="276298" y="140422"/>
                      <a:pt x="267450" y="136741"/>
                      <a:pt x="257339" y="130605"/>
                    </a:cubicBezTo>
                    <a:cubicBezTo>
                      <a:pt x="248492" y="124470"/>
                      <a:pt x="242172" y="117107"/>
                      <a:pt x="237117" y="107290"/>
                    </a:cubicBezTo>
                    <a:cubicBezTo>
                      <a:pt x="232061" y="98701"/>
                      <a:pt x="230797" y="87657"/>
                      <a:pt x="230797" y="75386"/>
                    </a:cubicBezTo>
                    <a:cubicBezTo>
                      <a:pt x="232061" y="63115"/>
                      <a:pt x="234589" y="53298"/>
                      <a:pt x="240908" y="43481"/>
                    </a:cubicBezTo>
                    <a:cubicBezTo>
                      <a:pt x="247228" y="34891"/>
                      <a:pt x="254811" y="27529"/>
                      <a:pt x="263659" y="22620"/>
                    </a:cubicBezTo>
                    <a:cubicBezTo>
                      <a:pt x="273770" y="17712"/>
                      <a:pt x="283881" y="16485"/>
                      <a:pt x="296520" y="16485"/>
                    </a:cubicBezTo>
                    <a:close/>
                    <a:moveTo>
                      <a:pt x="139418" y="10991"/>
                    </a:moveTo>
                    <a:lnTo>
                      <a:pt x="218549" y="15947"/>
                    </a:lnTo>
                    <a:lnTo>
                      <a:pt x="218549" y="33295"/>
                    </a:lnTo>
                    <a:lnTo>
                      <a:pt x="160771" y="29577"/>
                    </a:lnTo>
                    <a:lnTo>
                      <a:pt x="159515" y="63033"/>
                    </a:lnTo>
                    <a:lnTo>
                      <a:pt x="211013" y="66751"/>
                    </a:lnTo>
                    <a:lnTo>
                      <a:pt x="209757" y="82859"/>
                    </a:lnTo>
                    <a:lnTo>
                      <a:pt x="157003" y="80381"/>
                    </a:lnTo>
                    <a:lnTo>
                      <a:pt x="155747" y="115075"/>
                    </a:lnTo>
                    <a:lnTo>
                      <a:pt x="212269" y="118793"/>
                    </a:lnTo>
                    <a:lnTo>
                      <a:pt x="212269" y="136140"/>
                    </a:lnTo>
                    <a:lnTo>
                      <a:pt x="131882" y="131184"/>
                    </a:lnTo>
                    <a:close/>
                    <a:moveTo>
                      <a:pt x="66174" y="0"/>
                    </a:moveTo>
                    <a:cubicBezTo>
                      <a:pt x="80172" y="1268"/>
                      <a:pt x="92898" y="6340"/>
                      <a:pt x="101806" y="12681"/>
                    </a:cubicBezTo>
                    <a:cubicBezTo>
                      <a:pt x="110714" y="20290"/>
                      <a:pt x="117077" y="30435"/>
                      <a:pt x="118350" y="43116"/>
                    </a:cubicBezTo>
                    <a:lnTo>
                      <a:pt x="92898" y="41848"/>
                    </a:lnTo>
                    <a:cubicBezTo>
                      <a:pt x="91626" y="35507"/>
                      <a:pt x="89081" y="30435"/>
                      <a:pt x="83990" y="27898"/>
                    </a:cubicBezTo>
                    <a:cubicBezTo>
                      <a:pt x="78900" y="24094"/>
                      <a:pt x="72537" y="21558"/>
                      <a:pt x="64902" y="21558"/>
                    </a:cubicBezTo>
                    <a:cubicBezTo>
                      <a:pt x="52176" y="20290"/>
                      <a:pt x="43268" y="24094"/>
                      <a:pt x="35632" y="31703"/>
                    </a:cubicBezTo>
                    <a:cubicBezTo>
                      <a:pt x="27997" y="39311"/>
                      <a:pt x="24179" y="49456"/>
                      <a:pt x="22906" y="63406"/>
                    </a:cubicBezTo>
                    <a:cubicBezTo>
                      <a:pt x="22906" y="77355"/>
                      <a:pt x="25452" y="87500"/>
                      <a:pt x="31814" y="95109"/>
                    </a:cubicBezTo>
                    <a:cubicBezTo>
                      <a:pt x="38177" y="103986"/>
                      <a:pt x="47085" y="107790"/>
                      <a:pt x="58539" y="107790"/>
                    </a:cubicBezTo>
                    <a:cubicBezTo>
                      <a:pt x="69992" y="109058"/>
                      <a:pt x="77627" y="106522"/>
                      <a:pt x="83990" y="100181"/>
                    </a:cubicBezTo>
                    <a:cubicBezTo>
                      <a:pt x="90353" y="95109"/>
                      <a:pt x="94171" y="87500"/>
                      <a:pt x="95443" y="77355"/>
                    </a:cubicBezTo>
                    <a:lnTo>
                      <a:pt x="64902" y="76087"/>
                    </a:lnTo>
                    <a:lnTo>
                      <a:pt x="64902" y="58334"/>
                    </a:lnTo>
                    <a:lnTo>
                      <a:pt x="119622" y="62138"/>
                    </a:lnTo>
                    <a:lnTo>
                      <a:pt x="115805" y="130616"/>
                    </a:lnTo>
                    <a:lnTo>
                      <a:pt x="95443" y="128080"/>
                    </a:lnTo>
                    <a:lnTo>
                      <a:pt x="94171" y="111594"/>
                    </a:lnTo>
                    <a:cubicBezTo>
                      <a:pt x="89081" y="117935"/>
                      <a:pt x="85263" y="121739"/>
                      <a:pt x="78900" y="124276"/>
                    </a:cubicBezTo>
                    <a:cubicBezTo>
                      <a:pt x="72537" y="128080"/>
                      <a:pt x="64902" y="129348"/>
                      <a:pt x="55993" y="128080"/>
                    </a:cubicBezTo>
                    <a:cubicBezTo>
                      <a:pt x="43268" y="128080"/>
                      <a:pt x="33087" y="124276"/>
                      <a:pt x="25452" y="117935"/>
                    </a:cubicBezTo>
                    <a:cubicBezTo>
                      <a:pt x="16544" y="112863"/>
                      <a:pt x="10181" y="105254"/>
                      <a:pt x="5090" y="95109"/>
                    </a:cubicBezTo>
                    <a:cubicBezTo>
                      <a:pt x="1273" y="86232"/>
                      <a:pt x="0" y="73551"/>
                      <a:pt x="0" y="62138"/>
                    </a:cubicBezTo>
                    <a:cubicBezTo>
                      <a:pt x="0" y="49456"/>
                      <a:pt x="3818" y="38043"/>
                      <a:pt x="10181" y="27898"/>
                    </a:cubicBezTo>
                    <a:cubicBezTo>
                      <a:pt x="15271" y="19021"/>
                      <a:pt x="22906" y="12681"/>
                      <a:pt x="33087" y="7608"/>
                    </a:cubicBezTo>
                    <a:cubicBezTo>
                      <a:pt x="41995" y="2536"/>
                      <a:pt x="53448" y="0"/>
                      <a:pt x="66174" y="0"/>
                    </a:cubicBezTo>
                    <a:close/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7" name="Freeform 55">
                <a:extLst>
                  <a:ext uri="{FF2B5EF4-FFF2-40B4-BE49-F238E27FC236}">
                    <a16:creationId xmlns:a16="http://schemas.microsoft.com/office/drawing/2014/main" id="{FB72AD57-4A49-D442-9422-0B4D06568A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46533" y="7363560"/>
                <a:ext cx="2027727" cy="214315"/>
              </a:xfrm>
              <a:custGeom>
                <a:avLst/>
                <a:gdLst>
                  <a:gd name="T0" fmla="*/ 1628 w 1629"/>
                  <a:gd name="T1" fmla="*/ 93 h 170"/>
                  <a:gd name="T2" fmla="*/ 1625 w 1629"/>
                  <a:gd name="T3" fmla="*/ 141 h 170"/>
                  <a:gd name="T4" fmla="*/ 1625 w 1629"/>
                  <a:gd name="T5" fmla="*/ 141 h 170"/>
                  <a:gd name="T6" fmla="*/ 1591 w 1629"/>
                  <a:gd name="T7" fmla="*/ 168 h 170"/>
                  <a:gd name="T8" fmla="*/ 31 w 1629"/>
                  <a:gd name="T9" fmla="*/ 78 h 170"/>
                  <a:gd name="T10" fmla="*/ 31 w 1629"/>
                  <a:gd name="T11" fmla="*/ 78 h 170"/>
                  <a:gd name="T12" fmla="*/ 1 w 1629"/>
                  <a:gd name="T13" fmla="*/ 47 h 170"/>
                  <a:gd name="T14" fmla="*/ 4 w 1629"/>
                  <a:gd name="T15" fmla="*/ 0 h 170"/>
                  <a:gd name="T16" fmla="*/ 1628 w 1629"/>
                  <a:gd name="T17" fmla="*/ 93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9" h="170">
                    <a:moveTo>
                      <a:pt x="1628" y="93"/>
                    </a:moveTo>
                    <a:lnTo>
                      <a:pt x="1625" y="141"/>
                    </a:lnTo>
                    <a:lnTo>
                      <a:pt x="1625" y="141"/>
                    </a:lnTo>
                    <a:cubicBezTo>
                      <a:pt x="1624" y="157"/>
                      <a:pt x="1609" y="169"/>
                      <a:pt x="1591" y="168"/>
                    </a:cubicBezTo>
                    <a:lnTo>
                      <a:pt x="31" y="78"/>
                    </a:lnTo>
                    <a:lnTo>
                      <a:pt x="31" y="78"/>
                    </a:lnTo>
                    <a:cubicBezTo>
                      <a:pt x="14" y="78"/>
                      <a:pt x="0" y="63"/>
                      <a:pt x="1" y="47"/>
                    </a:cubicBezTo>
                    <a:lnTo>
                      <a:pt x="4" y="0"/>
                    </a:lnTo>
                    <a:lnTo>
                      <a:pt x="1628" y="93"/>
                    </a:lnTo>
                  </a:path>
                </a:pathLst>
              </a:custGeom>
              <a:solidFill>
                <a:srgbClr val="111340">
                  <a:alpha val="19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8" name="Freeform 56">
                <a:extLst>
                  <a:ext uri="{FF2B5EF4-FFF2-40B4-BE49-F238E27FC236}">
                    <a16:creationId xmlns:a16="http://schemas.microsoft.com/office/drawing/2014/main" id="{E184A689-1999-DD4C-82E9-5F0BB02CA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3244" y="7171231"/>
                <a:ext cx="758337" cy="49455"/>
              </a:xfrm>
              <a:custGeom>
                <a:avLst/>
                <a:gdLst>
                  <a:gd name="T0" fmla="*/ 606 w 610"/>
                  <a:gd name="T1" fmla="*/ 40 h 41"/>
                  <a:gd name="T2" fmla="*/ 3 w 610"/>
                  <a:gd name="T3" fmla="*/ 5 h 41"/>
                  <a:gd name="T4" fmla="*/ 3 w 610"/>
                  <a:gd name="T5" fmla="*/ 5 h 41"/>
                  <a:gd name="T6" fmla="*/ 0 w 610"/>
                  <a:gd name="T7" fmla="*/ 3 h 41"/>
                  <a:gd name="T8" fmla="*/ 0 w 610"/>
                  <a:gd name="T9" fmla="*/ 3 h 41"/>
                  <a:gd name="T10" fmla="*/ 3 w 610"/>
                  <a:gd name="T11" fmla="*/ 0 h 41"/>
                  <a:gd name="T12" fmla="*/ 606 w 610"/>
                  <a:gd name="T13" fmla="*/ 34 h 41"/>
                  <a:gd name="T14" fmla="*/ 606 w 610"/>
                  <a:gd name="T15" fmla="*/ 34 h 41"/>
                  <a:gd name="T16" fmla="*/ 609 w 610"/>
                  <a:gd name="T17" fmla="*/ 38 h 41"/>
                  <a:gd name="T18" fmla="*/ 609 w 610"/>
                  <a:gd name="T19" fmla="*/ 38 h 41"/>
                  <a:gd name="T20" fmla="*/ 606 w 610"/>
                  <a:gd name="T21" fmla="*/ 4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0" h="41">
                    <a:moveTo>
                      <a:pt x="606" y="40"/>
                    </a:moveTo>
                    <a:lnTo>
                      <a:pt x="3" y="5"/>
                    </a:lnTo>
                    <a:lnTo>
                      <a:pt x="3" y="5"/>
                    </a:lnTo>
                    <a:cubicBezTo>
                      <a:pt x="1" y="5"/>
                      <a:pt x="0" y="4"/>
                      <a:pt x="0" y="3"/>
                    </a:cubicBezTo>
                    <a:lnTo>
                      <a:pt x="0" y="3"/>
                    </a:lnTo>
                    <a:cubicBezTo>
                      <a:pt x="0" y="1"/>
                      <a:pt x="1" y="0"/>
                      <a:pt x="3" y="0"/>
                    </a:cubicBezTo>
                    <a:lnTo>
                      <a:pt x="606" y="34"/>
                    </a:lnTo>
                    <a:lnTo>
                      <a:pt x="606" y="34"/>
                    </a:lnTo>
                    <a:cubicBezTo>
                      <a:pt x="607" y="34"/>
                      <a:pt x="609" y="36"/>
                      <a:pt x="609" y="38"/>
                    </a:cubicBezTo>
                    <a:lnTo>
                      <a:pt x="609" y="38"/>
                    </a:lnTo>
                    <a:cubicBezTo>
                      <a:pt x="609" y="39"/>
                      <a:pt x="607" y="40"/>
                      <a:pt x="606" y="4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29" name="Freeform 57">
                <a:extLst>
                  <a:ext uri="{FF2B5EF4-FFF2-40B4-BE49-F238E27FC236}">
                    <a16:creationId xmlns:a16="http://schemas.microsoft.com/office/drawing/2014/main" id="{0A021AFF-ED8E-FC4D-924D-F7FCFC8C0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8966" y="6357940"/>
                <a:ext cx="1895839" cy="478079"/>
              </a:xfrm>
              <a:custGeom>
                <a:avLst/>
                <a:gdLst>
                  <a:gd name="T0" fmla="*/ 15 w 1520"/>
                  <a:gd name="T1" fmla="*/ 24 h 384"/>
                  <a:gd name="T2" fmla="*/ 4 w 1520"/>
                  <a:gd name="T3" fmla="*/ 229 h 384"/>
                  <a:gd name="T4" fmla="*/ 1 w 1520"/>
                  <a:gd name="T5" fmla="*/ 273 h 384"/>
                  <a:gd name="T6" fmla="*/ 1 w 1520"/>
                  <a:gd name="T7" fmla="*/ 273 h 384"/>
                  <a:gd name="T8" fmla="*/ 20 w 1520"/>
                  <a:gd name="T9" fmla="*/ 299 h 384"/>
                  <a:gd name="T10" fmla="*/ 1482 w 1520"/>
                  <a:gd name="T11" fmla="*/ 382 h 384"/>
                  <a:gd name="T12" fmla="*/ 1482 w 1520"/>
                  <a:gd name="T13" fmla="*/ 382 h 384"/>
                  <a:gd name="T14" fmla="*/ 1504 w 1520"/>
                  <a:gd name="T15" fmla="*/ 359 h 384"/>
                  <a:gd name="T16" fmla="*/ 1507 w 1520"/>
                  <a:gd name="T17" fmla="*/ 314 h 384"/>
                  <a:gd name="T18" fmla="*/ 1519 w 1520"/>
                  <a:gd name="T19" fmla="*/ 110 h 384"/>
                  <a:gd name="T20" fmla="*/ 1519 w 1520"/>
                  <a:gd name="T21" fmla="*/ 110 h 384"/>
                  <a:gd name="T22" fmla="*/ 1500 w 1520"/>
                  <a:gd name="T23" fmla="*/ 85 h 384"/>
                  <a:gd name="T24" fmla="*/ 37 w 1520"/>
                  <a:gd name="T25" fmla="*/ 1 h 384"/>
                  <a:gd name="T26" fmla="*/ 37 w 1520"/>
                  <a:gd name="T27" fmla="*/ 1 h 384"/>
                  <a:gd name="T28" fmla="*/ 15 w 1520"/>
                  <a:gd name="T29" fmla="*/ 24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20" h="384">
                    <a:moveTo>
                      <a:pt x="15" y="24"/>
                    </a:moveTo>
                    <a:lnTo>
                      <a:pt x="4" y="229"/>
                    </a:lnTo>
                    <a:lnTo>
                      <a:pt x="1" y="273"/>
                    </a:lnTo>
                    <a:lnTo>
                      <a:pt x="1" y="273"/>
                    </a:lnTo>
                    <a:cubicBezTo>
                      <a:pt x="0" y="287"/>
                      <a:pt x="9" y="298"/>
                      <a:pt x="20" y="299"/>
                    </a:cubicBezTo>
                    <a:lnTo>
                      <a:pt x="1482" y="382"/>
                    </a:lnTo>
                    <a:lnTo>
                      <a:pt x="1482" y="382"/>
                    </a:lnTo>
                    <a:cubicBezTo>
                      <a:pt x="1493" y="383"/>
                      <a:pt x="1503" y="372"/>
                      <a:pt x="1504" y="359"/>
                    </a:cubicBezTo>
                    <a:lnTo>
                      <a:pt x="1507" y="314"/>
                    </a:lnTo>
                    <a:lnTo>
                      <a:pt x="1519" y="110"/>
                    </a:lnTo>
                    <a:lnTo>
                      <a:pt x="1519" y="110"/>
                    </a:lnTo>
                    <a:cubicBezTo>
                      <a:pt x="1519" y="97"/>
                      <a:pt x="1510" y="85"/>
                      <a:pt x="1500" y="85"/>
                    </a:cubicBezTo>
                    <a:lnTo>
                      <a:pt x="37" y="1"/>
                    </a:lnTo>
                    <a:lnTo>
                      <a:pt x="37" y="1"/>
                    </a:lnTo>
                    <a:cubicBezTo>
                      <a:pt x="26" y="0"/>
                      <a:pt x="16" y="11"/>
                      <a:pt x="15" y="2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30" name="Freeform 129">
                <a:extLst>
                  <a:ext uri="{FF2B5EF4-FFF2-40B4-BE49-F238E27FC236}">
                    <a16:creationId xmlns:a16="http://schemas.microsoft.com/office/drawing/2014/main" id="{EFD2F295-A815-1044-B60F-AC03837A75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38868" y="6363433"/>
                <a:ext cx="1669329" cy="465851"/>
              </a:xfrm>
              <a:custGeom>
                <a:avLst/>
                <a:gdLst>
                  <a:gd name="connsiteX0" fmla="*/ 1631851 w 1669329"/>
                  <a:gd name="connsiteY0" fmla="*/ 93422 h 465851"/>
                  <a:gd name="connsiteX1" fmla="*/ 1669329 w 1669329"/>
                  <a:gd name="connsiteY1" fmla="*/ 94668 h 465851"/>
                  <a:gd name="connsiteX2" fmla="*/ 1648777 w 1669329"/>
                  <a:gd name="connsiteY2" fmla="*/ 465851 h 465851"/>
                  <a:gd name="connsiteX3" fmla="*/ 1610090 w 1669329"/>
                  <a:gd name="connsiteY3" fmla="*/ 464605 h 465851"/>
                  <a:gd name="connsiteX4" fmla="*/ 20552 w 1669329"/>
                  <a:gd name="connsiteY4" fmla="*/ 0 h 465851"/>
                  <a:gd name="connsiteX5" fmla="*/ 59236 w 1669329"/>
                  <a:gd name="connsiteY5" fmla="*/ 2491 h 465851"/>
                  <a:gd name="connsiteX6" fmla="*/ 38685 w 1669329"/>
                  <a:gd name="connsiteY6" fmla="*/ 372429 h 465851"/>
                  <a:gd name="connsiteX7" fmla="*/ 0 w 1669329"/>
                  <a:gd name="connsiteY7" fmla="*/ 371183 h 465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69329" h="465851">
                    <a:moveTo>
                      <a:pt x="1631851" y="93422"/>
                    </a:moveTo>
                    <a:lnTo>
                      <a:pt x="1669329" y="94668"/>
                    </a:lnTo>
                    <a:lnTo>
                      <a:pt x="1648777" y="465851"/>
                    </a:lnTo>
                    <a:lnTo>
                      <a:pt x="1610090" y="464605"/>
                    </a:lnTo>
                    <a:close/>
                    <a:moveTo>
                      <a:pt x="20552" y="0"/>
                    </a:moveTo>
                    <a:lnTo>
                      <a:pt x="59236" y="2491"/>
                    </a:lnTo>
                    <a:lnTo>
                      <a:pt x="38685" y="372429"/>
                    </a:lnTo>
                    <a:lnTo>
                      <a:pt x="0" y="3711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31" name="Freeform 60">
                <a:extLst>
                  <a:ext uri="{FF2B5EF4-FFF2-40B4-BE49-F238E27FC236}">
                    <a16:creationId xmlns:a16="http://schemas.microsoft.com/office/drawing/2014/main" id="{695B4282-EB44-3542-88EA-6ABE0E9B9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7780" y="6484330"/>
                <a:ext cx="1472712" cy="230799"/>
              </a:xfrm>
              <a:custGeom>
                <a:avLst/>
                <a:gdLst>
                  <a:gd name="T0" fmla="*/ 58 w 1180"/>
                  <a:gd name="T1" fmla="*/ 121 h 184"/>
                  <a:gd name="T2" fmla="*/ 1115 w 1180"/>
                  <a:gd name="T3" fmla="*/ 181 h 184"/>
                  <a:gd name="T4" fmla="*/ 1115 w 1180"/>
                  <a:gd name="T5" fmla="*/ 181 h 184"/>
                  <a:gd name="T6" fmla="*/ 1177 w 1180"/>
                  <a:gd name="T7" fmla="*/ 125 h 184"/>
                  <a:gd name="T8" fmla="*/ 1177 w 1180"/>
                  <a:gd name="T9" fmla="*/ 125 h 184"/>
                  <a:gd name="T10" fmla="*/ 1177 w 1180"/>
                  <a:gd name="T11" fmla="*/ 125 h 184"/>
                  <a:gd name="T12" fmla="*/ 1121 w 1180"/>
                  <a:gd name="T13" fmla="*/ 63 h 184"/>
                  <a:gd name="T14" fmla="*/ 65 w 1180"/>
                  <a:gd name="T15" fmla="*/ 2 h 184"/>
                  <a:gd name="T16" fmla="*/ 65 w 1180"/>
                  <a:gd name="T17" fmla="*/ 2 h 184"/>
                  <a:gd name="T18" fmla="*/ 2 w 1180"/>
                  <a:gd name="T19" fmla="*/ 58 h 184"/>
                  <a:gd name="T20" fmla="*/ 2 w 1180"/>
                  <a:gd name="T21" fmla="*/ 58 h 184"/>
                  <a:gd name="T22" fmla="*/ 2 w 1180"/>
                  <a:gd name="T23" fmla="*/ 58 h 184"/>
                  <a:gd name="T24" fmla="*/ 58 w 1180"/>
                  <a:gd name="T25" fmla="*/ 121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0" h="184">
                    <a:moveTo>
                      <a:pt x="58" y="121"/>
                    </a:moveTo>
                    <a:lnTo>
                      <a:pt x="1115" y="181"/>
                    </a:lnTo>
                    <a:lnTo>
                      <a:pt x="1115" y="181"/>
                    </a:lnTo>
                    <a:cubicBezTo>
                      <a:pt x="1147" y="183"/>
                      <a:pt x="1176" y="157"/>
                      <a:pt x="1177" y="125"/>
                    </a:cubicBezTo>
                    <a:lnTo>
                      <a:pt x="1177" y="125"/>
                    </a:lnTo>
                    <a:lnTo>
                      <a:pt x="1177" y="125"/>
                    </a:lnTo>
                    <a:cubicBezTo>
                      <a:pt x="1179" y="93"/>
                      <a:pt x="1154" y="65"/>
                      <a:pt x="1121" y="63"/>
                    </a:cubicBezTo>
                    <a:lnTo>
                      <a:pt x="65" y="2"/>
                    </a:lnTo>
                    <a:lnTo>
                      <a:pt x="65" y="2"/>
                    </a:lnTo>
                    <a:cubicBezTo>
                      <a:pt x="32" y="0"/>
                      <a:pt x="4" y="25"/>
                      <a:pt x="2" y="58"/>
                    </a:cubicBezTo>
                    <a:lnTo>
                      <a:pt x="2" y="58"/>
                    </a:lnTo>
                    <a:lnTo>
                      <a:pt x="2" y="58"/>
                    </a:lnTo>
                    <a:cubicBezTo>
                      <a:pt x="0" y="91"/>
                      <a:pt x="25" y="118"/>
                      <a:pt x="58" y="121"/>
                    </a:cubicBez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32" name="Freeform 61">
                <a:extLst>
                  <a:ext uri="{FF2B5EF4-FFF2-40B4-BE49-F238E27FC236}">
                    <a16:creationId xmlns:a16="http://schemas.microsoft.com/office/drawing/2014/main" id="{2480CD03-A0C3-F247-B0CB-ECDF0370D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28966" y="6643691"/>
                <a:ext cx="1879355" cy="192331"/>
              </a:xfrm>
              <a:custGeom>
                <a:avLst/>
                <a:gdLst>
                  <a:gd name="T0" fmla="*/ 4 w 1508"/>
                  <a:gd name="T1" fmla="*/ 0 h 155"/>
                  <a:gd name="T2" fmla="*/ 1 w 1508"/>
                  <a:gd name="T3" fmla="*/ 44 h 155"/>
                  <a:gd name="T4" fmla="*/ 1 w 1508"/>
                  <a:gd name="T5" fmla="*/ 44 h 155"/>
                  <a:gd name="T6" fmla="*/ 20 w 1508"/>
                  <a:gd name="T7" fmla="*/ 70 h 155"/>
                  <a:gd name="T8" fmla="*/ 1482 w 1508"/>
                  <a:gd name="T9" fmla="*/ 153 h 155"/>
                  <a:gd name="T10" fmla="*/ 1482 w 1508"/>
                  <a:gd name="T11" fmla="*/ 153 h 155"/>
                  <a:gd name="T12" fmla="*/ 1504 w 1508"/>
                  <a:gd name="T13" fmla="*/ 130 h 155"/>
                  <a:gd name="T14" fmla="*/ 1507 w 1508"/>
                  <a:gd name="T15" fmla="*/ 85 h 155"/>
                  <a:gd name="T16" fmla="*/ 4 w 1508"/>
                  <a:gd name="T17" fmla="*/ 0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8" h="155">
                    <a:moveTo>
                      <a:pt x="4" y="0"/>
                    </a:moveTo>
                    <a:lnTo>
                      <a:pt x="1" y="44"/>
                    </a:lnTo>
                    <a:lnTo>
                      <a:pt x="1" y="44"/>
                    </a:lnTo>
                    <a:cubicBezTo>
                      <a:pt x="0" y="58"/>
                      <a:pt x="9" y="69"/>
                      <a:pt x="20" y="70"/>
                    </a:cubicBezTo>
                    <a:lnTo>
                      <a:pt x="1482" y="153"/>
                    </a:lnTo>
                    <a:lnTo>
                      <a:pt x="1482" y="153"/>
                    </a:lnTo>
                    <a:cubicBezTo>
                      <a:pt x="1493" y="154"/>
                      <a:pt x="1503" y="143"/>
                      <a:pt x="1504" y="130"/>
                    </a:cubicBezTo>
                    <a:lnTo>
                      <a:pt x="1507" y="85"/>
                    </a:lnTo>
                    <a:lnTo>
                      <a:pt x="4" y="0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33" name="Freeform 62">
                <a:extLst>
                  <a:ext uri="{FF2B5EF4-FFF2-40B4-BE49-F238E27FC236}">
                    <a16:creationId xmlns:a16="http://schemas.microsoft.com/office/drawing/2014/main" id="{5A3D4C19-E316-1B46-B525-102B12BCA3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4583" y="6445866"/>
                <a:ext cx="697891" cy="49455"/>
              </a:xfrm>
              <a:custGeom>
                <a:avLst/>
                <a:gdLst>
                  <a:gd name="T0" fmla="*/ 0 w 562"/>
                  <a:gd name="T1" fmla="*/ 3 h 38"/>
                  <a:gd name="T2" fmla="*/ 0 w 562"/>
                  <a:gd name="T3" fmla="*/ 3 h 38"/>
                  <a:gd name="T4" fmla="*/ 3 w 562"/>
                  <a:gd name="T5" fmla="*/ 5 h 38"/>
                  <a:gd name="T6" fmla="*/ 559 w 562"/>
                  <a:gd name="T7" fmla="*/ 37 h 38"/>
                  <a:gd name="T8" fmla="*/ 559 w 562"/>
                  <a:gd name="T9" fmla="*/ 37 h 38"/>
                  <a:gd name="T10" fmla="*/ 561 w 562"/>
                  <a:gd name="T11" fmla="*/ 35 h 38"/>
                  <a:gd name="T12" fmla="*/ 561 w 562"/>
                  <a:gd name="T13" fmla="*/ 35 h 38"/>
                  <a:gd name="T14" fmla="*/ 559 w 562"/>
                  <a:gd name="T15" fmla="*/ 32 h 38"/>
                  <a:gd name="T16" fmla="*/ 3 w 562"/>
                  <a:gd name="T17" fmla="*/ 0 h 38"/>
                  <a:gd name="T18" fmla="*/ 3 w 562"/>
                  <a:gd name="T19" fmla="*/ 0 h 38"/>
                  <a:gd name="T20" fmla="*/ 0 w 562"/>
                  <a:gd name="T21" fmla="*/ 2 h 38"/>
                  <a:gd name="T22" fmla="*/ 0 w 562"/>
                  <a:gd name="T23" fmla="*/ 2 h 38"/>
                  <a:gd name="T24" fmla="*/ 0 w 562"/>
                  <a:gd name="T25" fmla="*/ 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2" h="38">
                    <a:moveTo>
                      <a:pt x="0" y="3"/>
                    </a:moveTo>
                    <a:lnTo>
                      <a:pt x="0" y="3"/>
                    </a:lnTo>
                    <a:cubicBezTo>
                      <a:pt x="1" y="4"/>
                      <a:pt x="2" y="5"/>
                      <a:pt x="3" y="5"/>
                    </a:cubicBezTo>
                    <a:lnTo>
                      <a:pt x="559" y="37"/>
                    </a:lnTo>
                    <a:lnTo>
                      <a:pt x="559" y="37"/>
                    </a:lnTo>
                    <a:cubicBezTo>
                      <a:pt x="560" y="37"/>
                      <a:pt x="561" y="36"/>
                      <a:pt x="561" y="35"/>
                    </a:cubicBezTo>
                    <a:lnTo>
                      <a:pt x="561" y="35"/>
                    </a:lnTo>
                    <a:cubicBezTo>
                      <a:pt x="561" y="33"/>
                      <a:pt x="560" y="32"/>
                      <a:pt x="559" y="32"/>
                    </a:cubicBezTo>
                    <a:lnTo>
                      <a:pt x="3" y="0"/>
                    </a:lnTo>
                    <a:lnTo>
                      <a:pt x="3" y="0"/>
                    </a:lnTo>
                    <a:cubicBezTo>
                      <a:pt x="2" y="0"/>
                      <a:pt x="0" y="1"/>
                      <a:pt x="0" y="2"/>
                    </a:cubicBezTo>
                    <a:lnTo>
                      <a:pt x="0" y="2"/>
                    </a:lnTo>
                    <a:cubicBezTo>
                      <a:pt x="0" y="3"/>
                      <a:pt x="0" y="3"/>
                      <a:pt x="0" y="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134" name="Freeform 94">
                <a:extLst>
                  <a:ext uri="{FF2B5EF4-FFF2-40B4-BE49-F238E27FC236}">
                    <a16:creationId xmlns:a16="http://schemas.microsoft.com/office/drawing/2014/main" id="{93FAE116-0468-0B44-BA4D-D20AAD9C48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85383" y="7973093"/>
                <a:ext cx="488883" cy="510851"/>
              </a:xfrm>
              <a:custGeom>
                <a:avLst/>
                <a:gdLst>
                  <a:gd name="T0" fmla="*/ 0 w 392"/>
                  <a:gd name="T1" fmla="*/ 188 h 411"/>
                  <a:gd name="T2" fmla="*/ 0 w 392"/>
                  <a:gd name="T3" fmla="*/ 188 h 411"/>
                  <a:gd name="T4" fmla="*/ 246 w 392"/>
                  <a:gd name="T5" fmla="*/ 329 h 411"/>
                  <a:gd name="T6" fmla="*/ 246 w 392"/>
                  <a:gd name="T7" fmla="*/ 329 h 411"/>
                  <a:gd name="T8" fmla="*/ 335 w 392"/>
                  <a:gd name="T9" fmla="*/ 104 h 411"/>
                  <a:gd name="T10" fmla="*/ 335 w 392"/>
                  <a:gd name="T11" fmla="*/ 104 h 411"/>
                  <a:gd name="T12" fmla="*/ 167 w 392"/>
                  <a:gd name="T13" fmla="*/ 197 h 411"/>
                  <a:gd name="T14" fmla="*/ 0 w 392"/>
                  <a:gd name="T15" fmla="*/ 188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2" h="411">
                    <a:moveTo>
                      <a:pt x="0" y="188"/>
                    </a:moveTo>
                    <a:lnTo>
                      <a:pt x="0" y="188"/>
                    </a:lnTo>
                    <a:cubicBezTo>
                      <a:pt x="0" y="188"/>
                      <a:pt x="74" y="410"/>
                      <a:pt x="246" y="329"/>
                    </a:cubicBezTo>
                    <a:lnTo>
                      <a:pt x="246" y="329"/>
                    </a:lnTo>
                    <a:cubicBezTo>
                      <a:pt x="246" y="329"/>
                      <a:pt x="391" y="284"/>
                      <a:pt x="335" y="104"/>
                    </a:cubicBezTo>
                    <a:lnTo>
                      <a:pt x="335" y="104"/>
                    </a:lnTo>
                    <a:cubicBezTo>
                      <a:pt x="303" y="0"/>
                      <a:pt x="218" y="170"/>
                      <a:pt x="167" y="197"/>
                    </a:cubicBezTo>
                    <a:lnTo>
                      <a:pt x="0" y="188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5" name="Freeform 95">
                <a:extLst>
                  <a:ext uri="{FF2B5EF4-FFF2-40B4-BE49-F238E27FC236}">
                    <a16:creationId xmlns:a16="http://schemas.microsoft.com/office/drawing/2014/main" id="{00D4AE3D-D81D-C043-910C-726B55695C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7756" y="7934638"/>
                <a:ext cx="1279879" cy="752548"/>
              </a:xfrm>
              <a:custGeom>
                <a:avLst/>
                <a:gdLst>
                  <a:gd name="T0" fmla="*/ 965 w 1028"/>
                  <a:gd name="T1" fmla="*/ 193 h 603"/>
                  <a:gd name="T2" fmla="*/ 965 w 1028"/>
                  <a:gd name="T3" fmla="*/ 193 h 603"/>
                  <a:gd name="T4" fmla="*/ 785 w 1028"/>
                  <a:gd name="T5" fmla="*/ 139 h 603"/>
                  <a:gd name="T6" fmla="*/ 785 w 1028"/>
                  <a:gd name="T7" fmla="*/ 139 h 603"/>
                  <a:gd name="T8" fmla="*/ 820 w 1028"/>
                  <a:gd name="T9" fmla="*/ 36 h 603"/>
                  <a:gd name="T10" fmla="*/ 820 w 1028"/>
                  <a:gd name="T11" fmla="*/ 36 h 603"/>
                  <a:gd name="T12" fmla="*/ 703 w 1028"/>
                  <a:gd name="T13" fmla="*/ 127 h 603"/>
                  <a:gd name="T14" fmla="*/ 703 w 1028"/>
                  <a:gd name="T15" fmla="*/ 127 h 603"/>
                  <a:gd name="T16" fmla="*/ 625 w 1028"/>
                  <a:gd name="T17" fmla="*/ 228 h 603"/>
                  <a:gd name="T18" fmla="*/ 625 w 1028"/>
                  <a:gd name="T19" fmla="*/ 228 h 603"/>
                  <a:gd name="T20" fmla="*/ 169 w 1028"/>
                  <a:gd name="T21" fmla="*/ 235 h 603"/>
                  <a:gd name="T22" fmla="*/ 169 w 1028"/>
                  <a:gd name="T23" fmla="*/ 235 h 603"/>
                  <a:gd name="T24" fmla="*/ 162 w 1028"/>
                  <a:gd name="T25" fmla="*/ 229 h 603"/>
                  <a:gd name="T26" fmla="*/ 0 w 1028"/>
                  <a:gd name="T27" fmla="*/ 509 h 603"/>
                  <a:gd name="T28" fmla="*/ 0 w 1028"/>
                  <a:gd name="T29" fmla="*/ 509 h 603"/>
                  <a:gd name="T30" fmla="*/ 379 w 1028"/>
                  <a:gd name="T31" fmla="*/ 565 h 603"/>
                  <a:gd name="T32" fmla="*/ 379 w 1028"/>
                  <a:gd name="T33" fmla="*/ 565 h 603"/>
                  <a:gd name="T34" fmla="*/ 815 w 1028"/>
                  <a:gd name="T35" fmla="*/ 280 h 603"/>
                  <a:gd name="T36" fmla="*/ 815 w 1028"/>
                  <a:gd name="T37" fmla="*/ 280 h 603"/>
                  <a:gd name="T38" fmla="*/ 1027 w 1028"/>
                  <a:gd name="T39" fmla="*/ 213 h 603"/>
                  <a:gd name="T40" fmla="*/ 1027 w 1028"/>
                  <a:gd name="T41" fmla="*/ 213 h 603"/>
                  <a:gd name="T42" fmla="*/ 965 w 1028"/>
                  <a:gd name="T43" fmla="*/ 193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28" h="603">
                    <a:moveTo>
                      <a:pt x="965" y="193"/>
                    </a:moveTo>
                    <a:lnTo>
                      <a:pt x="965" y="193"/>
                    </a:lnTo>
                    <a:cubicBezTo>
                      <a:pt x="952" y="184"/>
                      <a:pt x="892" y="125"/>
                      <a:pt x="785" y="139"/>
                    </a:cubicBezTo>
                    <a:lnTo>
                      <a:pt x="785" y="139"/>
                    </a:lnTo>
                    <a:cubicBezTo>
                      <a:pt x="785" y="139"/>
                      <a:pt x="820" y="72"/>
                      <a:pt x="820" y="36"/>
                    </a:cubicBezTo>
                    <a:lnTo>
                      <a:pt x="820" y="36"/>
                    </a:lnTo>
                    <a:cubicBezTo>
                      <a:pt x="820" y="0"/>
                      <a:pt x="725" y="114"/>
                      <a:pt x="703" y="127"/>
                    </a:cubicBezTo>
                    <a:lnTo>
                      <a:pt x="703" y="127"/>
                    </a:lnTo>
                    <a:cubicBezTo>
                      <a:pt x="682" y="141"/>
                      <a:pt x="645" y="198"/>
                      <a:pt x="625" y="228"/>
                    </a:cubicBezTo>
                    <a:lnTo>
                      <a:pt x="625" y="228"/>
                    </a:lnTo>
                    <a:cubicBezTo>
                      <a:pt x="605" y="258"/>
                      <a:pt x="370" y="402"/>
                      <a:pt x="169" y="235"/>
                    </a:cubicBezTo>
                    <a:lnTo>
                      <a:pt x="169" y="235"/>
                    </a:lnTo>
                    <a:cubicBezTo>
                      <a:pt x="166" y="232"/>
                      <a:pt x="165" y="231"/>
                      <a:pt x="162" y="229"/>
                    </a:cubicBezTo>
                    <a:lnTo>
                      <a:pt x="0" y="509"/>
                    </a:lnTo>
                    <a:lnTo>
                      <a:pt x="0" y="509"/>
                    </a:lnTo>
                    <a:cubicBezTo>
                      <a:pt x="107" y="576"/>
                      <a:pt x="246" y="602"/>
                      <a:pt x="379" y="565"/>
                    </a:cubicBezTo>
                    <a:lnTo>
                      <a:pt x="379" y="565"/>
                    </a:lnTo>
                    <a:cubicBezTo>
                      <a:pt x="650" y="488"/>
                      <a:pt x="653" y="269"/>
                      <a:pt x="815" y="280"/>
                    </a:cubicBezTo>
                    <a:lnTo>
                      <a:pt x="815" y="280"/>
                    </a:lnTo>
                    <a:cubicBezTo>
                      <a:pt x="976" y="291"/>
                      <a:pt x="1020" y="224"/>
                      <a:pt x="1027" y="213"/>
                    </a:cubicBezTo>
                    <a:lnTo>
                      <a:pt x="1027" y="213"/>
                    </a:lnTo>
                    <a:cubicBezTo>
                      <a:pt x="1027" y="213"/>
                      <a:pt x="978" y="201"/>
                      <a:pt x="965" y="19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0D4A075B-BBA6-7348-ABFD-40A1D91115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0997" y="8830779"/>
                <a:ext cx="1026036" cy="212235"/>
              </a:xfrm>
              <a:custGeom>
                <a:avLst/>
                <a:gdLst>
                  <a:gd name="connsiteX0" fmla="*/ 143320 w 1026036"/>
                  <a:gd name="connsiteY0" fmla="*/ 98105 h 212235"/>
                  <a:gd name="connsiteX1" fmla="*/ 147315 w 1026036"/>
                  <a:gd name="connsiteY1" fmla="*/ 103120 h 212235"/>
                  <a:gd name="connsiteX2" fmla="*/ 144319 w 1026036"/>
                  <a:gd name="connsiteY2" fmla="*/ 208441 h 212235"/>
                  <a:gd name="connsiteX3" fmla="*/ 141323 w 1026036"/>
                  <a:gd name="connsiteY3" fmla="*/ 212202 h 212235"/>
                  <a:gd name="connsiteX4" fmla="*/ 140324 w 1026036"/>
                  <a:gd name="connsiteY4" fmla="*/ 212202 h 212235"/>
                  <a:gd name="connsiteX5" fmla="*/ 137327 w 1026036"/>
                  <a:gd name="connsiteY5" fmla="*/ 207187 h 212235"/>
                  <a:gd name="connsiteX6" fmla="*/ 140324 w 1026036"/>
                  <a:gd name="connsiteY6" fmla="*/ 103120 h 212235"/>
                  <a:gd name="connsiteX7" fmla="*/ 143320 w 1026036"/>
                  <a:gd name="connsiteY7" fmla="*/ 98105 h 212235"/>
                  <a:gd name="connsiteX8" fmla="*/ 11772 w 1026036"/>
                  <a:gd name="connsiteY8" fmla="*/ 92608 h 212235"/>
                  <a:gd name="connsiteX9" fmla="*/ 15304 w 1026036"/>
                  <a:gd name="connsiteY9" fmla="*/ 97491 h 212235"/>
                  <a:gd name="connsiteX10" fmla="*/ 8241 w 1026036"/>
                  <a:gd name="connsiteY10" fmla="*/ 207353 h 212235"/>
                  <a:gd name="connsiteX11" fmla="*/ 4709 w 1026036"/>
                  <a:gd name="connsiteY11" fmla="*/ 212235 h 212235"/>
                  <a:gd name="connsiteX12" fmla="*/ 0 w 1026036"/>
                  <a:gd name="connsiteY12" fmla="*/ 207353 h 212235"/>
                  <a:gd name="connsiteX13" fmla="*/ 7064 w 1026036"/>
                  <a:gd name="connsiteY13" fmla="*/ 96270 h 212235"/>
                  <a:gd name="connsiteX14" fmla="*/ 11772 w 1026036"/>
                  <a:gd name="connsiteY14" fmla="*/ 92608 h 212235"/>
                  <a:gd name="connsiteX15" fmla="*/ 286251 w 1026036"/>
                  <a:gd name="connsiteY15" fmla="*/ 87116 h 212235"/>
                  <a:gd name="connsiteX16" fmla="*/ 289913 w 1026036"/>
                  <a:gd name="connsiteY16" fmla="*/ 92119 h 212235"/>
                  <a:gd name="connsiteX17" fmla="*/ 288693 w 1026036"/>
                  <a:gd name="connsiteY17" fmla="*/ 208451 h 212235"/>
                  <a:gd name="connsiteX18" fmla="*/ 285030 w 1026036"/>
                  <a:gd name="connsiteY18" fmla="*/ 212203 h 212235"/>
                  <a:gd name="connsiteX19" fmla="*/ 280147 w 1026036"/>
                  <a:gd name="connsiteY19" fmla="*/ 207200 h 212235"/>
                  <a:gd name="connsiteX20" fmla="*/ 281368 w 1026036"/>
                  <a:gd name="connsiteY20" fmla="*/ 92119 h 212235"/>
                  <a:gd name="connsiteX21" fmla="*/ 286251 w 1026036"/>
                  <a:gd name="connsiteY21" fmla="*/ 87116 h 212235"/>
                  <a:gd name="connsiteX22" fmla="*/ 432577 w 1026036"/>
                  <a:gd name="connsiteY22" fmla="*/ 81621 h 212235"/>
                  <a:gd name="connsiteX23" fmla="*/ 436698 w 1026036"/>
                  <a:gd name="connsiteY23" fmla="*/ 86530 h 212235"/>
                  <a:gd name="connsiteX24" fmla="*/ 443565 w 1026036"/>
                  <a:gd name="connsiteY24" fmla="*/ 190840 h 212235"/>
                  <a:gd name="connsiteX25" fmla="*/ 439445 w 1026036"/>
                  <a:gd name="connsiteY25" fmla="*/ 195749 h 212235"/>
                  <a:gd name="connsiteX26" fmla="*/ 438071 w 1026036"/>
                  <a:gd name="connsiteY26" fmla="*/ 195749 h 212235"/>
                  <a:gd name="connsiteX27" fmla="*/ 433951 w 1026036"/>
                  <a:gd name="connsiteY27" fmla="*/ 190840 h 212235"/>
                  <a:gd name="connsiteX28" fmla="*/ 428457 w 1026036"/>
                  <a:gd name="connsiteY28" fmla="*/ 86530 h 212235"/>
                  <a:gd name="connsiteX29" fmla="*/ 432577 w 1026036"/>
                  <a:gd name="connsiteY29" fmla="*/ 81621 h 212235"/>
                  <a:gd name="connsiteX30" fmla="*/ 547932 w 1026036"/>
                  <a:gd name="connsiteY30" fmla="*/ 65146 h 212235"/>
                  <a:gd name="connsiteX31" fmla="*/ 553425 w 1026036"/>
                  <a:gd name="connsiteY31" fmla="*/ 68884 h 212235"/>
                  <a:gd name="connsiteX32" fmla="*/ 569903 w 1026036"/>
                  <a:gd name="connsiteY32" fmla="*/ 179765 h 212235"/>
                  <a:gd name="connsiteX33" fmla="*/ 564410 w 1026036"/>
                  <a:gd name="connsiteY33" fmla="*/ 184748 h 212235"/>
                  <a:gd name="connsiteX34" fmla="*/ 558917 w 1026036"/>
                  <a:gd name="connsiteY34" fmla="*/ 181011 h 212235"/>
                  <a:gd name="connsiteX35" fmla="*/ 543812 w 1026036"/>
                  <a:gd name="connsiteY35" fmla="*/ 68884 h 212235"/>
                  <a:gd name="connsiteX36" fmla="*/ 547932 w 1026036"/>
                  <a:gd name="connsiteY36" fmla="*/ 65146 h 212235"/>
                  <a:gd name="connsiteX37" fmla="*/ 673896 w 1026036"/>
                  <a:gd name="connsiteY37" fmla="*/ 49911 h 212235"/>
                  <a:gd name="connsiteX38" fmla="*/ 678889 w 1026036"/>
                  <a:gd name="connsiteY38" fmla="*/ 52403 h 212235"/>
                  <a:gd name="connsiteX39" fmla="*/ 696368 w 1026036"/>
                  <a:gd name="connsiteY39" fmla="*/ 163284 h 212235"/>
                  <a:gd name="connsiteX40" fmla="*/ 692622 w 1026036"/>
                  <a:gd name="connsiteY40" fmla="*/ 168267 h 212235"/>
                  <a:gd name="connsiteX41" fmla="*/ 688877 w 1026036"/>
                  <a:gd name="connsiteY41" fmla="*/ 164530 h 212235"/>
                  <a:gd name="connsiteX42" fmla="*/ 670150 w 1026036"/>
                  <a:gd name="connsiteY42" fmla="*/ 53648 h 212235"/>
                  <a:gd name="connsiteX43" fmla="*/ 673896 w 1026036"/>
                  <a:gd name="connsiteY43" fmla="*/ 49911 h 212235"/>
                  <a:gd name="connsiteX44" fmla="*/ 778323 w 1026036"/>
                  <a:gd name="connsiteY44" fmla="*/ 37678 h 212235"/>
                  <a:gd name="connsiteX45" fmla="*/ 783394 w 1026036"/>
                  <a:gd name="connsiteY45" fmla="*/ 41466 h 212235"/>
                  <a:gd name="connsiteX46" fmla="*/ 804944 w 1026036"/>
                  <a:gd name="connsiteY46" fmla="*/ 141225 h 212235"/>
                  <a:gd name="connsiteX47" fmla="*/ 802409 w 1026036"/>
                  <a:gd name="connsiteY47" fmla="*/ 146276 h 212235"/>
                  <a:gd name="connsiteX48" fmla="*/ 801141 w 1026036"/>
                  <a:gd name="connsiteY48" fmla="*/ 146276 h 212235"/>
                  <a:gd name="connsiteX49" fmla="*/ 796070 w 1026036"/>
                  <a:gd name="connsiteY49" fmla="*/ 143751 h 212235"/>
                  <a:gd name="connsiteX50" fmla="*/ 774520 w 1026036"/>
                  <a:gd name="connsiteY50" fmla="*/ 43992 h 212235"/>
                  <a:gd name="connsiteX51" fmla="*/ 778323 w 1026036"/>
                  <a:gd name="connsiteY51" fmla="*/ 37678 h 212235"/>
                  <a:gd name="connsiteX52" fmla="*/ 898018 w 1026036"/>
                  <a:gd name="connsiteY52" fmla="*/ 16958 h 212235"/>
                  <a:gd name="connsiteX53" fmla="*/ 903321 w 1026036"/>
                  <a:gd name="connsiteY53" fmla="*/ 19466 h 212235"/>
                  <a:gd name="connsiteX54" fmla="*/ 931164 w 1026036"/>
                  <a:gd name="connsiteY54" fmla="*/ 124790 h 212235"/>
                  <a:gd name="connsiteX55" fmla="*/ 928512 w 1026036"/>
                  <a:gd name="connsiteY55" fmla="*/ 129805 h 212235"/>
                  <a:gd name="connsiteX56" fmla="*/ 927186 w 1026036"/>
                  <a:gd name="connsiteY56" fmla="*/ 129805 h 212235"/>
                  <a:gd name="connsiteX57" fmla="*/ 921883 w 1026036"/>
                  <a:gd name="connsiteY57" fmla="*/ 127297 h 212235"/>
                  <a:gd name="connsiteX58" fmla="*/ 895366 w 1026036"/>
                  <a:gd name="connsiteY58" fmla="*/ 21973 h 212235"/>
                  <a:gd name="connsiteX59" fmla="*/ 898018 w 1026036"/>
                  <a:gd name="connsiteY59" fmla="*/ 16958 h 212235"/>
                  <a:gd name="connsiteX60" fmla="*/ 992244 w 1026036"/>
                  <a:gd name="connsiteY60" fmla="*/ 497 h 212235"/>
                  <a:gd name="connsiteX61" fmla="*/ 998070 w 1026036"/>
                  <a:gd name="connsiteY61" fmla="*/ 3032 h 212235"/>
                  <a:gd name="connsiteX62" fmla="*/ 1026036 w 1026036"/>
                  <a:gd name="connsiteY62" fmla="*/ 90497 h 212235"/>
                  <a:gd name="connsiteX63" fmla="*/ 1023706 w 1026036"/>
                  <a:gd name="connsiteY63" fmla="*/ 95568 h 212235"/>
                  <a:gd name="connsiteX64" fmla="*/ 1021375 w 1026036"/>
                  <a:gd name="connsiteY64" fmla="*/ 96835 h 212235"/>
                  <a:gd name="connsiteX65" fmla="*/ 1017879 w 1026036"/>
                  <a:gd name="connsiteY65" fmla="*/ 93033 h 212235"/>
                  <a:gd name="connsiteX66" fmla="*/ 989913 w 1026036"/>
                  <a:gd name="connsiteY66" fmla="*/ 5567 h 212235"/>
                  <a:gd name="connsiteX67" fmla="*/ 992244 w 1026036"/>
                  <a:gd name="connsiteY67" fmla="*/ 497 h 212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1026036" h="212235">
                    <a:moveTo>
                      <a:pt x="143320" y="98105"/>
                    </a:moveTo>
                    <a:cubicBezTo>
                      <a:pt x="146317" y="98105"/>
                      <a:pt x="147315" y="100613"/>
                      <a:pt x="147315" y="103120"/>
                    </a:cubicBezTo>
                    <a:lnTo>
                      <a:pt x="144319" y="208441"/>
                    </a:lnTo>
                    <a:cubicBezTo>
                      <a:pt x="144319" y="210948"/>
                      <a:pt x="143320" y="212202"/>
                      <a:pt x="141323" y="212202"/>
                    </a:cubicBezTo>
                    <a:lnTo>
                      <a:pt x="140324" y="212202"/>
                    </a:lnTo>
                    <a:cubicBezTo>
                      <a:pt x="138326" y="212202"/>
                      <a:pt x="137327" y="209695"/>
                      <a:pt x="137327" y="207187"/>
                    </a:cubicBezTo>
                    <a:lnTo>
                      <a:pt x="140324" y="103120"/>
                    </a:lnTo>
                    <a:cubicBezTo>
                      <a:pt x="140324" y="99359"/>
                      <a:pt x="141323" y="98105"/>
                      <a:pt x="143320" y="98105"/>
                    </a:cubicBezTo>
                    <a:close/>
                    <a:moveTo>
                      <a:pt x="11772" y="92608"/>
                    </a:moveTo>
                    <a:cubicBezTo>
                      <a:pt x="12950" y="92608"/>
                      <a:pt x="15304" y="95049"/>
                      <a:pt x="15304" y="97491"/>
                    </a:cubicBezTo>
                    <a:lnTo>
                      <a:pt x="8241" y="207353"/>
                    </a:lnTo>
                    <a:cubicBezTo>
                      <a:pt x="8241" y="209794"/>
                      <a:pt x="5886" y="212235"/>
                      <a:pt x="4709" y="212235"/>
                    </a:cubicBezTo>
                    <a:cubicBezTo>
                      <a:pt x="2355" y="212235"/>
                      <a:pt x="0" y="209794"/>
                      <a:pt x="0" y="207353"/>
                    </a:cubicBezTo>
                    <a:lnTo>
                      <a:pt x="7064" y="96270"/>
                    </a:lnTo>
                    <a:cubicBezTo>
                      <a:pt x="7064" y="93829"/>
                      <a:pt x="9418" y="92608"/>
                      <a:pt x="11772" y="92608"/>
                    </a:cubicBezTo>
                    <a:close/>
                    <a:moveTo>
                      <a:pt x="286251" y="87116"/>
                    </a:moveTo>
                    <a:cubicBezTo>
                      <a:pt x="288693" y="87116"/>
                      <a:pt x="289913" y="89618"/>
                      <a:pt x="289913" y="92119"/>
                    </a:cubicBezTo>
                    <a:lnTo>
                      <a:pt x="288693" y="208451"/>
                    </a:lnTo>
                    <a:cubicBezTo>
                      <a:pt x="288693" y="210952"/>
                      <a:pt x="286251" y="212203"/>
                      <a:pt x="285030" y="212203"/>
                    </a:cubicBezTo>
                    <a:cubicBezTo>
                      <a:pt x="282589" y="212203"/>
                      <a:pt x="280147" y="210952"/>
                      <a:pt x="280147" y="207200"/>
                    </a:cubicBezTo>
                    <a:lnTo>
                      <a:pt x="281368" y="92119"/>
                    </a:lnTo>
                    <a:cubicBezTo>
                      <a:pt x="281368" y="89618"/>
                      <a:pt x="283810" y="87116"/>
                      <a:pt x="286251" y="87116"/>
                    </a:cubicBezTo>
                    <a:close/>
                    <a:moveTo>
                      <a:pt x="432577" y="81621"/>
                    </a:moveTo>
                    <a:cubicBezTo>
                      <a:pt x="435324" y="81621"/>
                      <a:pt x="436698" y="84075"/>
                      <a:pt x="436698" y="86530"/>
                    </a:cubicBezTo>
                    <a:lnTo>
                      <a:pt x="443565" y="190840"/>
                    </a:lnTo>
                    <a:cubicBezTo>
                      <a:pt x="443565" y="193294"/>
                      <a:pt x="442191" y="195749"/>
                      <a:pt x="439445" y="195749"/>
                    </a:cubicBezTo>
                    <a:cubicBezTo>
                      <a:pt x="438071" y="195749"/>
                      <a:pt x="438071" y="195749"/>
                      <a:pt x="438071" y="195749"/>
                    </a:cubicBezTo>
                    <a:cubicBezTo>
                      <a:pt x="435324" y="195749"/>
                      <a:pt x="433951" y="193294"/>
                      <a:pt x="433951" y="190840"/>
                    </a:cubicBezTo>
                    <a:lnTo>
                      <a:pt x="428457" y="86530"/>
                    </a:lnTo>
                    <a:cubicBezTo>
                      <a:pt x="428457" y="84075"/>
                      <a:pt x="429831" y="81621"/>
                      <a:pt x="432577" y="81621"/>
                    </a:cubicBezTo>
                    <a:close/>
                    <a:moveTo>
                      <a:pt x="547932" y="65146"/>
                    </a:moveTo>
                    <a:cubicBezTo>
                      <a:pt x="550678" y="65146"/>
                      <a:pt x="553425" y="66392"/>
                      <a:pt x="553425" y="68884"/>
                    </a:cubicBezTo>
                    <a:lnTo>
                      <a:pt x="569903" y="179765"/>
                    </a:lnTo>
                    <a:cubicBezTo>
                      <a:pt x="569903" y="182256"/>
                      <a:pt x="567157" y="183502"/>
                      <a:pt x="564410" y="184748"/>
                    </a:cubicBezTo>
                    <a:cubicBezTo>
                      <a:pt x="561664" y="184748"/>
                      <a:pt x="560291" y="182256"/>
                      <a:pt x="558917" y="181011"/>
                    </a:cubicBezTo>
                    <a:lnTo>
                      <a:pt x="543812" y="68884"/>
                    </a:lnTo>
                    <a:cubicBezTo>
                      <a:pt x="543812" y="66392"/>
                      <a:pt x="545185" y="65146"/>
                      <a:pt x="547932" y="65146"/>
                    </a:cubicBezTo>
                    <a:close/>
                    <a:moveTo>
                      <a:pt x="673896" y="49911"/>
                    </a:moveTo>
                    <a:cubicBezTo>
                      <a:pt x="676393" y="48665"/>
                      <a:pt x="678889" y="51157"/>
                      <a:pt x="678889" y="52403"/>
                    </a:cubicBezTo>
                    <a:lnTo>
                      <a:pt x="696368" y="163284"/>
                    </a:lnTo>
                    <a:cubicBezTo>
                      <a:pt x="696368" y="165775"/>
                      <a:pt x="695119" y="167021"/>
                      <a:pt x="692622" y="168267"/>
                    </a:cubicBezTo>
                    <a:cubicBezTo>
                      <a:pt x="690126" y="168267"/>
                      <a:pt x="688877" y="167021"/>
                      <a:pt x="688877" y="164530"/>
                    </a:cubicBezTo>
                    <a:lnTo>
                      <a:pt x="670150" y="53648"/>
                    </a:lnTo>
                    <a:cubicBezTo>
                      <a:pt x="670150" y="51157"/>
                      <a:pt x="671399" y="49911"/>
                      <a:pt x="673896" y="49911"/>
                    </a:cubicBezTo>
                    <a:close/>
                    <a:moveTo>
                      <a:pt x="778323" y="37678"/>
                    </a:moveTo>
                    <a:cubicBezTo>
                      <a:pt x="780859" y="37678"/>
                      <a:pt x="783394" y="38941"/>
                      <a:pt x="783394" y="41466"/>
                    </a:cubicBezTo>
                    <a:lnTo>
                      <a:pt x="804944" y="141225"/>
                    </a:lnTo>
                    <a:cubicBezTo>
                      <a:pt x="806212" y="143751"/>
                      <a:pt x="803676" y="146276"/>
                      <a:pt x="802409" y="146276"/>
                    </a:cubicBezTo>
                    <a:cubicBezTo>
                      <a:pt x="801141" y="146276"/>
                      <a:pt x="801141" y="146276"/>
                      <a:pt x="801141" y="146276"/>
                    </a:cubicBezTo>
                    <a:cubicBezTo>
                      <a:pt x="798606" y="146276"/>
                      <a:pt x="797338" y="145013"/>
                      <a:pt x="796070" y="143751"/>
                    </a:cubicBezTo>
                    <a:lnTo>
                      <a:pt x="774520" y="43992"/>
                    </a:lnTo>
                    <a:cubicBezTo>
                      <a:pt x="774520" y="41466"/>
                      <a:pt x="775788" y="38941"/>
                      <a:pt x="778323" y="37678"/>
                    </a:cubicBezTo>
                    <a:close/>
                    <a:moveTo>
                      <a:pt x="898018" y="16958"/>
                    </a:moveTo>
                    <a:cubicBezTo>
                      <a:pt x="900670" y="15704"/>
                      <a:pt x="903321" y="16958"/>
                      <a:pt x="903321" y="19466"/>
                    </a:cubicBezTo>
                    <a:lnTo>
                      <a:pt x="931164" y="124790"/>
                    </a:lnTo>
                    <a:cubicBezTo>
                      <a:pt x="932489" y="127297"/>
                      <a:pt x="931164" y="129805"/>
                      <a:pt x="928512" y="129805"/>
                    </a:cubicBezTo>
                    <a:cubicBezTo>
                      <a:pt x="927186" y="129805"/>
                      <a:pt x="927186" y="129805"/>
                      <a:pt x="927186" y="129805"/>
                    </a:cubicBezTo>
                    <a:cubicBezTo>
                      <a:pt x="924534" y="129805"/>
                      <a:pt x="923209" y="128551"/>
                      <a:pt x="921883" y="127297"/>
                    </a:cubicBezTo>
                    <a:lnTo>
                      <a:pt x="895366" y="21973"/>
                    </a:lnTo>
                    <a:cubicBezTo>
                      <a:pt x="895366" y="19466"/>
                      <a:pt x="895366" y="16958"/>
                      <a:pt x="898018" y="16958"/>
                    </a:cubicBezTo>
                    <a:close/>
                    <a:moveTo>
                      <a:pt x="992244" y="497"/>
                    </a:moveTo>
                    <a:cubicBezTo>
                      <a:pt x="994574" y="-771"/>
                      <a:pt x="996905" y="497"/>
                      <a:pt x="998070" y="3032"/>
                    </a:cubicBezTo>
                    <a:lnTo>
                      <a:pt x="1026036" y="90497"/>
                    </a:lnTo>
                    <a:cubicBezTo>
                      <a:pt x="1026036" y="93033"/>
                      <a:pt x="1026036" y="95568"/>
                      <a:pt x="1023706" y="95568"/>
                    </a:cubicBezTo>
                    <a:cubicBezTo>
                      <a:pt x="1022540" y="96835"/>
                      <a:pt x="1022540" y="96835"/>
                      <a:pt x="1021375" y="96835"/>
                    </a:cubicBezTo>
                    <a:cubicBezTo>
                      <a:pt x="1020210" y="96835"/>
                      <a:pt x="1019045" y="95568"/>
                      <a:pt x="1017879" y="93033"/>
                    </a:cubicBezTo>
                    <a:lnTo>
                      <a:pt x="989913" y="5567"/>
                    </a:lnTo>
                    <a:cubicBezTo>
                      <a:pt x="988748" y="3032"/>
                      <a:pt x="989913" y="497"/>
                      <a:pt x="992244" y="497"/>
                    </a:cubicBezTo>
                    <a:close/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7" name="Freeform 105">
                <a:extLst>
                  <a:ext uri="{FF2B5EF4-FFF2-40B4-BE49-F238E27FC236}">
                    <a16:creationId xmlns:a16="http://schemas.microsoft.com/office/drawing/2014/main" id="{63A7C893-01A2-D84C-81EF-4C1FBAB3B4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34823" y="11757797"/>
                <a:ext cx="917338" cy="576772"/>
              </a:xfrm>
              <a:custGeom>
                <a:avLst/>
                <a:gdLst>
                  <a:gd name="T0" fmla="*/ 0 w 736"/>
                  <a:gd name="T1" fmla="*/ 451 h 464"/>
                  <a:gd name="T2" fmla="*/ 155 w 736"/>
                  <a:gd name="T3" fmla="*/ 436 h 464"/>
                  <a:gd name="T4" fmla="*/ 151 w 736"/>
                  <a:gd name="T5" fmla="*/ 327 h 464"/>
                  <a:gd name="T6" fmla="*/ 151 w 736"/>
                  <a:gd name="T7" fmla="*/ 327 h 464"/>
                  <a:gd name="T8" fmla="*/ 228 w 736"/>
                  <a:gd name="T9" fmla="*/ 446 h 464"/>
                  <a:gd name="T10" fmla="*/ 228 w 736"/>
                  <a:gd name="T11" fmla="*/ 446 h 464"/>
                  <a:gd name="T12" fmla="*/ 735 w 736"/>
                  <a:gd name="T13" fmla="*/ 436 h 464"/>
                  <a:gd name="T14" fmla="*/ 735 w 736"/>
                  <a:gd name="T15" fmla="*/ 436 h 464"/>
                  <a:gd name="T16" fmla="*/ 548 w 736"/>
                  <a:gd name="T17" fmla="*/ 148 h 464"/>
                  <a:gd name="T18" fmla="*/ 548 w 736"/>
                  <a:gd name="T19" fmla="*/ 148 h 464"/>
                  <a:gd name="T20" fmla="*/ 382 w 736"/>
                  <a:gd name="T21" fmla="*/ 0 h 464"/>
                  <a:gd name="T22" fmla="*/ 4 w 736"/>
                  <a:gd name="T23" fmla="*/ 51 h 464"/>
                  <a:gd name="T24" fmla="*/ 4 w 736"/>
                  <a:gd name="T25" fmla="*/ 51 h 464"/>
                  <a:gd name="T26" fmla="*/ 5 w 736"/>
                  <a:gd name="T27" fmla="*/ 54 h 464"/>
                  <a:gd name="T28" fmla="*/ 5 w 736"/>
                  <a:gd name="T29" fmla="*/ 54 h 464"/>
                  <a:gd name="T30" fmla="*/ 0 w 736"/>
                  <a:gd name="T31" fmla="*/ 451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6" h="464">
                    <a:moveTo>
                      <a:pt x="0" y="451"/>
                    </a:moveTo>
                    <a:lnTo>
                      <a:pt x="155" y="436"/>
                    </a:lnTo>
                    <a:lnTo>
                      <a:pt x="151" y="327"/>
                    </a:lnTo>
                    <a:lnTo>
                      <a:pt x="151" y="327"/>
                    </a:lnTo>
                    <a:cubicBezTo>
                      <a:pt x="192" y="348"/>
                      <a:pt x="228" y="446"/>
                      <a:pt x="228" y="446"/>
                    </a:cubicBezTo>
                    <a:lnTo>
                      <a:pt x="228" y="446"/>
                    </a:lnTo>
                    <a:cubicBezTo>
                      <a:pt x="379" y="463"/>
                      <a:pt x="735" y="436"/>
                      <a:pt x="735" y="436"/>
                    </a:cubicBezTo>
                    <a:lnTo>
                      <a:pt x="735" y="436"/>
                    </a:lnTo>
                    <a:cubicBezTo>
                      <a:pt x="735" y="436"/>
                      <a:pt x="717" y="208"/>
                      <a:pt x="548" y="148"/>
                    </a:cubicBezTo>
                    <a:lnTo>
                      <a:pt x="548" y="148"/>
                    </a:lnTo>
                    <a:cubicBezTo>
                      <a:pt x="464" y="118"/>
                      <a:pt x="413" y="56"/>
                      <a:pt x="382" y="0"/>
                    </a:cubicBezTo>
                    <a:lnTo>
                      <a:pt x="4" y="51"/>
                    </a:lnTo>
                    <a:lnTo>
                      <a:pt x="4" y="51"/>
                    </a:lnTo>
                    <a:cubicBezTo>
                      <a:pt x="5" y="53"/>
                      <a:pt x="5" y="54"/>
                      <a:pt x="5" y="54"/>
                    </a:cubicBezTo>
                    <a:lnTo>
                      <a:pt x="5" y="54"/>
                    </a:lnTo>
                    <a:cubicBezTo>
                      <a:pt x="7" y="90"/>
                      <a:pt x="0" y="451"/>
                      <a:pt x="0" y="45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8" name="Freeform 106">
                <a:extLst>
                  <a:ext uri="{FF2B5EF4-FFF2-40B4-BE49-F238E27FC236}">
                    <a16:creationId xmlns:a16="http://schemas.microsoft.com/office/drawing/2014/main" id="{6E84141E-543B-264A-A05C-8AB38E6C2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7355" y="11647936"/>
                <a:ext cx="505361" cy="175778"/>
              </a:xfrm>
              <a:custGeom>
                <a:avLst/>
                <a:gdLst>
                  <a:gd name="T0" fmla="*/ 404 w 405"/>
                  <a:gd name="T1" fmla="*/ 88 h 140"/>
                  <a:gd name="T2" fmla="*/ 330 w 405"/>
                  <a:gd name="T3" fmla="*/ 98 h 140"/>
                  <a:gd name="T4" fmla="*/ 317 w 405"/>
                  <a:gd name="T5" fmla="*/ 100 h 140"/>
                  <a:gd name="T6" fmla="*/ 245 w 405"/>
                  <a:gd name="T7" fmla="*/ 110 h 140"/>
                  <a:gd name="T8" fmla="*/ 232 w 405"/>
                  <a:gd name="T9" fmla="*/ 112 h 140"/>
                  <a:gd name="T10" fmla="*/ 174 w 405"/>
                  <a:gd name="T11" fmla="*/ 119 h 140"/>
                  <a:gd name="T12" fmla="*/ 161 w 405"/>
                  <a:gd name="T13" fmla="*/ 121 h 140"/>
                  <a:gd name="T14" fmla="*/ 101 w 405"/>
                  <a:gd name="T15" fmla="*/ 129 h 140"/>
                  <a:gd name="T16" fmla="*/ 88 w 405"/>
                  <a:gd name="T17" fmla="*/ 131 h 140"/>
                  <a:gd name="T18" fmla="*/ 26 w 405"/>
                  <a:gd name="T19" fmla="*/ 139 h 140"/>
                  <a:gd name="T20" fmla="*/ 26 w 405"/>
                  <a:gd name="T21" fmla="*/ 139 h 140"/>
                  <a:gd name="T22" fmla="*/ 0 w 405"/>
                  <a:gd name="T23" fmla="*/ 57 h 140"/>
                  <a:gd name="T24" fmla="*/ 70 w 405"/>
                  <a:gd name="T25" fmla="*/ 46 h 140"/>
                  <a:gd name="T26" fmla="*/ 83 w 405"/>
                  <a:gd name="T27" fmla="*/ 44 h 140"/>
                  <a:gd name="T28" fmla="*/ 142 w 405"/>
                  <a:gd name="T29" fmla="*/ 35 h 140"/>
                  <a:gd name="T30" fmla="*/ 156 w 405"/>
                  <a:gd name="T31" fmla="*/ 32 h 140"/>
                  <a:gd name="T32" fmla="*/ 215 w 405"/>
                  <a:gd name="T33" fmla="*/ 23 h 140"/>
                  <a:gd name="T34" fmla="*/ 228 w 405"/>
                  <a:gd name="T35" fmla="*/ 21 h 140"/>
                  <a:gd name="T36" fmla="*/ 294 w 405"/>
                  <a:gd name="T37" fmla="*/ 11 h 140"/>
                  <a:gd name="T38" fmla="*/ 308 w 405"/>
                  <a:gd name="T39" fmla="*/ 9 h 140"/>
                  <a:gd name="T40" fmla="*/ 368 w 405"/>
                  <a:gd name="T41" fmla="*/ 0 h 140"/>
                  <a:gd name="T42" fmla="*/ 368 w 405"/>
                  <a:gd name="T43" fmla="*/ 0 h 140"/>
                  <a:gd name="T44" fmla="*/ 404 w 405"/>
                  <a:gd name="T4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5" h="140">
                    <a:moveTo>
                      <a:pt x="404" y="88"/>
                    </a:moveTo>
                    <a:lnTo>
                      <a:pt x="330" y="98"/>
                    </a:lnTo>
                    <a:lnTo>
                      <a:pt x="317" y="100"/>
                    </a:lnTo>
                    <a:lnTo>
                      <a:pt x="245" y="110"/>
                    </a:lnTo>
                    <a:lnTo>
                      <a:pt x="232" y="112"/>
                    </a:lnTo>
                    <a:lnTo>
                      <a:pt x="174" y="119"/>
                    </a:lnTo>
                    <a:lnTo>
                      <a:pt x="161" y="121"/>
                    </a:lnTo>
                    <a:lnTo>
                      <a:pt x="101" y="129"/>
                    </a:lnTo>
                    <a:lnTo>
                      <a:pt x="88" y="131"/>
                    </a:lnTo>
                    <a:lnTo>
                      <a:pt x="26" y="139"/>
                    </a:lnTo>
                    <a:lnTo>
                      <a:pt x="26" y="139"/>
                    </a:lnTo>
                    <a:cubicBezTo>
                      <a:pt x="23" y="130"/>
                      <a:pt x="14" y="101"/>
                      <a:pt x="0" y="57"/>
                    </a:cubicBezTo>
                    <a:lnTo>
                      <a:pt x="70" y="46"/>
                    </a:lnTo>
                    <a:lnTo>
                      <a:pt x="83" y="44"/>
                    </a:lnTo>
                    <a:lnTo>
                      <a:pt x="142" y="35"/>
                    </a:lnTo>
                    <a:lnTo>
                      <a:pt x="156" y="32"/>
                    </a:lnTo>
                    <a:lnTo>
                      <a:pt x="215" y="23"/>
                    </a:lnTo>
                    <a:lnTo>
                      <a:pt x="228" y="21"/>
                    </a:lnTo>
                    <a:lnTo>
                      <a:pt x="294" y="11"/>
                    </a:lnTo>
                    <a:lnTo>
                      <a:pt x="308" y="9"/>
                    </a:lnTo>
                    <a:lnTo>
                      <a:pt x="368" y="0"/>
                    </a:lnTo>
                    <a:lnTo>
                      <a:pt x="368" y="0"/>
                    </a:lnTo>
                    <a:cubicBezTo>
                      <a:pt x="374" y="19"/>
                      <a:pt x="385" y="52"/>
                      <a:pt x="404" y="8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9" name="Freeform 107">
                <a:extLst>
                  <a:ext uri="{FF2B5EF4-FFF2-40B4-BE49-F238E27FC236}">
                    <a16:creationId xmlns:a16="http://schemas.microsoft.com/office/drawing/2014/main" id="{47B1CDCC-EEC4-1041-B3BC-5900D91BD4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07355" y="11647936"/>
                <a:ext cx="505361" cy="175778"/>
              </a:xfrm>
              <a:custGeom>
                <a:avLst/>
                <a:gdLst>
                  <a:gd name="T0" fmla="*/ 404 w 405"/>
                  <a:gd name="T1" fmla="*/ 88 h 140"/>
                  <a:gd name="T2" fmla="*/ 330 w 405"/>
                  <a:gd name="T3" fmla="*/ 98 h 140"/>
                  <a:gd name="T4" fmla="*/ 317 w 405"/>
                  <a:gd name="T5" fmla="*/ 100 h 140"/>
                  <a:gd name="T6" fmla="*/ 245 w 405"/>
                  <a:gd name="T7" fmla="*/ 110 h 140"/>
                  <a:gd name="T8" fmla="*/ 232 w 405"/>
                  <a:gd name="T9" fmla="*/ 112 h 140"/>
                  <a:gd name="T10" fmla="*/ 174 w 405"/>
                  <a:gd name="T11" fmla="*/ 119 h 140"/>
                  <a:gd name="T12" fmla="*/ 161 w 405"/>
                  <a:gd name="T13" fmla="*/ 121 h 140"/>
                  <a:gd name="T14" fmla="*/ 101 w 405"/>
                  <a:gd name="T15" fmla="*/ 129 h 140"/>
                  <a:gd name="T16" fmla="*/ 88 w 405"/>
                  <a:gd name="T17" fmla="*/ 131 h 140"/>
                  <a:gd name="T18" fmla="*/ 26 w 405"/>
                  <a:gd name="T19" fmla="*/ 139 h 140"/>
                  <a:gd name="T20" fmla="*/ 26 w 405"/>
                  <a:gd name="T21" fmla="*/ 139 h 140"/>
                  <a:gd name="T22" fmla="*/ 0 w 405"/>
                  <a:gd name="T23" fmla="*/ 57 h 140"/>
                  <a:gd name="T24" fmla="*/ 70 w 405"/>
                  <a:gd name="T25" fmla="*/ 46 h 140"/>
                  <a:gd name="T26" fmla="*/ 83 w 405"/>
                  <a:gd name="T27" fmla="*/ 44 h 140"/>
                  <a:gd name="T28" fmla="*/ 142 w 405"/>
                  <a:gd name="T29" fmla="*/ 35 h 140"/>
                  <a:gd name="T30" fmla="*/ 156 w 405"/>
                  <a:gd name="T31" fmla="*/ 32 h 140"/>
                  <a:gd name="T32" fmla="*/ 215 w 405"/>
                  <a:gd name="T33" fmla="*/ 23 h 140"/>
                  <a:gd name="T34" fmla="*/ 228 w 405"/>
                  <a:gd name="T35" fmla="*/ 21 h 140"/>
                  <a:gd name="T36" fmla="*/ 294 w 405"/>
                  <a:gd name="T37" fmla="*/ 11 h 140"/>
                  <a:gd name="T38" fmla="*/ 308 w 405"/>
                  <a:gd name="T39" fmla="*/ 9 h 140"/>
                  <a:gd name="T40" fmla="*/ 368 w 405"/>
                  <a:gd name="T41" fmla="*/ 0 h 140"/>
                  <a:gd name="T42" fmla="*/ 368 w 405"/>
                  <a:gd name="T43" fmla="*/ 0 h 140"/>
                  <a:gd name="T44" fmla="*/ 404 w 405"/>
                  <a:gd name="T45" fmla="*/ 88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5" h="140">
                    <a:moveTo>
                      <a:pt x="404" y="88"/>
                    </a:moveTo>
                    <a:lnTo>
                      <a:pt x="330" y="98"/>
                    </a:lnTo>
                    <a:lnTo>
                      <a:pt x="317" y="100"/>
                    </a:lnTo>
                    <a:lnTo>
                      <a:pt x="245" y="110"/>
                    </a:lnTo>
                    <a:lnTo>
                      <a:pt x="232" y="112"/>
                    </a:lnTo>
                    <a:lnTo>
                      <a:pt x="174" y="119"/>
                    </a:lnTo>
                    <a:lnTo>
                      <a:pt x="161" y="121"/>
                    </a:lnTo>
                    <a:lnTo>
                      <a:pt x="101" y="129"/>
                    </a:lnTo>
                    <a:lnTo>
                      <a:pt x="88" y="131"/>
                    </a:lnTo>
                    <a:lnTo>
                      <a:pt x="26" y="139"/>
                    </a:lnTo>
                    <a:lnTo>
                      <a:pt x="26" y="139"/>
                    </a:lnTo>
                    <a:cubicBezTo>
                      <a:pt x="23" y="130"/>
                      <a:pt x="14" y="101"/>
                      <a:pt x="0" y="57"/>
                    </a:cubicBezTo>
                    <a:lnTo>
                      <a:pt x="70" y="46"/>
                    </a:lnTo>
                    <a:lnTo>
                      <a:pt x="83" y="44"/>
                    </a:lnTo>
                    <a:lnTo>
                      <a:pt x="142" y="35"/>
                    </a:lnTo>
                    <a:lnTo>
                      <a:pt x="156" y="32"/>
                    </a:lnTo>
                    <a:lnTo>
                      <a:pt x="215" y="23"/>
                    </a:lnTo>
                    <a:lnTo>
                      <a:pt x="228" y="21"/>
                    </a:lnTo>
                    <a:lnTo>
                      <a:pt x="294" y="11"/>
                    </a:lnTo>
                    <a:lnTo>
                      <a:pt x="308" y="9"/>
                    </a:lnTo>
                    <a:lnTo>
                      <a:pt x="368" y="0"/>
                    </a:lnTo>
                    <a:lnTo>
                      <a:pt x="368" y="0"/>
                    </a:lnTo>
                    <a:cubicBezTo>
                      <a:pt x="374" y="19"/>
                      <a:pt x="385" y="52"/>
                      <a:pt x="404" y="88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0" name="Freeform 108">
                <a:extLst>
                  <a:ext uri="{FF2B5EF4-FFF2-40B4-BE49-F238E27FC236}">
                    <a16:creationId xmlns:a16="http://schemas.microsoft.com/office/drawing/2014/main" id="{2E1C69EC-8619-3541-81D1-971F4A897F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2261" y="11845688"/>
                <a:ext cx="955791" cy="538319"/>
              </a:xfrm>
              <a:custGeom>
                <a:avLst/>
                <a:gdLst>
                  <a:gd name="T0" fmla="*/ 659 w 768"/>
                  <a:gd name="T1" fmla="*/ 211 h 431"/>
                  <a:gd name="T2" fmla="*/ 659 w 768"/>
                  <a:gd name="T3" fmla="*/ 211 h 431"/>
                  <a:gd name="T4" fmla="*/ 459 w 768"/>
                  <a:gd name="T5" fmla="*/ 12 h 431"/>
                  <a:gd name="T6" fmla="*/ 7 w 768"/>
                  <a:gd name="T7" fmla="*/ 0 h 431"/>
                  <a:gd name="T8" fmla="*/ 7 w 768"/>
                  <a:gd name="T9" fmla="*/ 0 h 431"/>
                  <a:gd name="T10" fmla="*/ 0 w 768"/>
                  <a:gd name="T11" fmla="*/ 406 h 431"/>
                  <a:gd name="T12" fmla="*/ 167 w 768"/>
                  <a:gd name="T13" fmla="*/ 406 h 431"/>
                  <a:gd name="T14" fmla="*/ 179 w 768"/>
                  <a:gd name="T15" fmla="*/ 249 h 431"/>
                  <a:gd name="T16" fmla="*/ 179 w 768"/>
                  <a:gd name="T17" fmla="*/ 249 h 431"/>
                  <a:gd name="T18" fmla="*/ 235 w 768"/>
                  <a:gd name="T19" fmla="*/ 378 h 431"/>
                  <a:gd name="T20" fmla="*/ 235 w 768"/>
                  <a:gd name="T21" fmla="*/ 378 h 431"/>
                  <a:gd name="T22" fmla="*/ 767 w 768"/>
                  <a:gd name="T23" fmla="*/ 415 h 431"/>
                  <a:gd name="T24" fmla="*/ 767 w 768"/>
                  <a:gd name="T25" fmla="*/ 415 h 431"/>
                  <a:gd name="T26" fmla="*/ 659 w 768"/>
                  <a:gd name="T27" fmla="*/ 211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68" h="431">
                    <a:moveTo>
                      <a:pt x="659" y="211"/>
                    </a:moveTo>
                    <a:lnTo>
                      <a:pt x="659" y="211"/>
                    </a:lnTo>
                    <a:cubicBezTo>
                      <a:pt x="596" y="162"/>
                      <a:pt x="492" y="148"/>
                      <a:pt x="459" y="12"/>
                    </a:cubicBezTo>
                    <a:lnTo>
                      <a:pt x="7" y="0"/>
                    </a:lnTo>
                    <a:lnTo>
                      <a:pt x="7" y="0"/>
                    </a:lnTo>
                    <a:cubicBezTo>
                      <a:pt x="5" y="96"/>
                      <a:pt x="0" y="340"/>
                      <a:pt x="0" y="406"/>
                    </a:cubicBezTo>
                    <a:lnTo>
                      <a:pt x="167" y="406"/>
                    </a:lnTo>
                    <a:lnTo>
                      <a:pt x="179" y="249"/>
                    </a:lnTo>
                    <a:lnTo>
                      <a:pt x="179" y="249"/>
                    </a:lnTo>
                    <a:cubicBezTo>
                      <a:pt x="179" y="249"/>
                      <a:pt x="223" y="335"/>
                      <a:pt x="235" y="378"/>
                    </a:cubicBezTo>
                    <a:lnTo>
                      <a:pt x="235" y="378"/>
                    </a:lnTo>
                    <a:cubicBezTo>
                      <a:pt x="248" y="420"/>
                      <a:pt x="537" y="430"/>
                      <a:pt x="767" y="415"/>
                    </a:cubicBezTo>
                    <a:lnTo>
                      <a:pt x="767" y="415"/>
                    </a:lnTo>
                    <a:cubicBezTo>
                      <a:pt x="767" y="415"/>
                      <a:pt x="738" y="273"/>
                      <a:pt x="659" y="21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1" name="Freeform 109">
                <a:extLst>
                  <a:ext uri="{FF2B5EF4-FFF2-40B4-BE49-F238E27FC236}">
                    <a16:creationId xmlns:a16="http://schemas.microsoft.com/office/drawing/2014/main" id="{10ACFAB1-11E2-3646-A9D6-F927F342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7756" y="11746812"/>
                <a:ext cx="571276" cy="115355"/>
              </a:xfrm>
              <a:custGeom>
                <a:avLst/>
                <a:gdLst>
                  <a:gd name="T0" fmla="*/ 458 w 459"/>
                  <a:gd name="T1" fmla="*/ 91 h 92"/>
                  <a:gd name="T2" fmla="*/ 393 w 459"/>
                  <a:gd name="T3" fmla="*/ 89 h 92"/>
                  <a:gd name="T4" fmla="*/ 379 w 459"/>
                  <a:gd name="T5" fmla="*/ 89 h 92"/>
                  <a:gd name="T6" fmla="*/ 286 w 459"/>
                  <a:gd name="T7" fmla="*/ 87 h 92"/>
                  <a:gd name="T8" fmla="*/ 272 w 459"/>
                  <a:gd name="T9" fmla="*/ 86 h 92"/>
                  <a:gd name="T10" fmla="*/ 187 w 459"/>
                  <a:gd name="T11" fmla="*/ 84 h 92"/>
                  <a:gd name="T12" fmla="*/ 174 w 459"/>
                  <a:gd name="T13" fmla="*/ 84 h 92"/>
                  <a:gd name="T14" fmla="*/ 90 w 459"/>
                  <a:gd name="T15" fmla="*/ 82 h 92"/>
                  <a:gd name="T16" fmla="*/ 76 w 459"/>
                  <a:gd name="T17" fmla="*/ 81 h 92"/>
                  <a:gd name="T18" fmla="*/ 6 w 459"/>
                  <a:gd name="T19" fmla="*/ 79 h 92"/>
                  <a:gd name="T20" fmla="*/ 6 w 459"/>
                  <a:gd name="T21" fmla="*/ 79 h 92"/>
                  <a:gd name="T22" fmla="*/ 7 w 459"/>
                  <a:gd name="T23" fmla="*/ 41 h 92"/>
                  <a:gd name="T24" fmla="*/ 7 w 459"/>
                  <a:gd name="T25" fmla="*/ 41 h 92"/>
                  <a:gd name="T26" fmla="*/ 0 w 459"/>
                  <a:gd name="T27" fmla="*/ 0 h 92"/>
                  <a:gd name="T28" fmla="*/ 75 w 459"/>
                  <a:gd name="T29" fmla="*/ 1 h 92"/>
                  <a:gd name="T30" fmla="*/ 89 w 459"/>
                  <a:gd name="T31" fmla="*/ 1 h 92"/>
                  <a:gd name="T32" fmla="*/ 173 w 459"/>
                  <a:gd name="T33" fmla="*/ 3 h 92"/>
                  <a:gd name="T34" fmla="*/ 187 w 459"/>
                  <a:gd name="T35" fmla="*/ 3 h 92"/>
                  <a:gd name="T36" fmla="*/ 269 w 459"/>
                  <a:gd name="T37" fmla="*/ 5 h 92"/>
                  <a:gd name="T38" fmla="*/ 283 w 459"/>
                  <a:gd name="T39" fmla="*/ 5 h 92"/>
                  <a:gd name="T40" fmla="*/ 376 w 459"/>
                  <a:gd name="T41" fmla="*/ 7 h 92"/>
                  <a:gd name="T42" fmla="*/ 390 w 459"/>
                  <a:gd name="T43" fmla="*/ 7 h 92"/>
                  <a:gd name="T44" fmla="*/ 447 w 459"/>
                  <a:gd name="T45" fmla="*/ 8 h 92"/>
                  <a:gd name="T46" fmla="*/ 447 w 459"/>
                  <a:gd name="T47" fmla="*/ 8 h 92"/>
                  <a:gd name="T48" fmla="*/ 458 w 459"/>
                  <a:gd name="T4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9" h="92">
                    <a:moveTo>
                      <a:pt x="458" y="91"/>
                    </a:moveTo>
                    <a:lnTo>
                      <a:pt x="393" y="89"/>
                    </a:lnTo>
                    <a:lnTo>
                      <a:pt x="379" y="89"/>
                    </a:lnTo>
                    <a:lnTo>
                      <a:pt x="286" y="87"/>
                    </a:lnTo>
                    <a:lnTo>
                      <a:pt x="272" y="86"/>
                    </a:lnTo>
                    <a:lnTo>
                      <a:pt x="187" y="84"/>
                    </a:lnTo>
                    <a:lnTo>
                      <a:pt x="174" y="84"/>
                    </a:lnTo>
                    <a:lnTo>
                      <a:pt x="90" y="82"/>
                    </a:lnTo>
                    <a:lnTo>
                      <a:pt x="76" y="81"/>
                    </a:lnTo>
                    <a:lnTo>
                      <a:pt x="6" y="79"/>
                    </a:lnTo>
                    <a:lnTo>
                      <a:pt x="6" y="79"/>
                    </a:lnTo>
                    <a:cubicBezTo>
                      <a:pt x="7" y="55"/>
                      <a:pt x="7" y="41"/>
                      <a:pt x="7" y="41"/>
                    </a:cubicBezTo>
                    <a:lnTo>
                      <a:pt x="7" y="41"/>
                    </a:lnTo>
                    <a:cubicBezTo>
                      <a:pt x="5" y="27"/>
                      <a:pt x="3" y="13"/>
                      <a:pt x="0" y="0"/>
                    </a:cubicBezTo>
                    <a:lnTo>
                      <a:pt x="75" y="1"/>
                    </a:lnTo>
                    <a:lnTo>
                      <a:pt x="89" y="1"/>
                    </a:lnTo>
                    <a:lnTo>
                      <a:pt x="173" y="3"/>
                    </a:lnTo>
                    <a:lnTo>
                      <a:pt x="187" y="3"/>
                    </a:lnTo>
                    <a:lnTo>
                      <a:pt x="269" y="5"/>
                    </a:lnTo>
                    <a:lnTo>
                      <a:pt x="283" y="5"/>
                    </a:lnTo>
                    <a:lnTo>
                      <a:pt x="376" y="7"/>
                    </a:lnTo>
                    <a:lnTo>
                      <a:pt x="390" y="7"/>
                    </a:lnTo>
                    <a:lnTo>
                      <a:pt x="447" y="8"/>
                    </a:lnTo>
                    <a:lnTo>
                      <a:pt x="447" y="8"/>
                    </a:lnTo>
                    <a:cubicBezTo>
                      <a:pt x="448" y="40"/>
                      <a:pt x="452" y="68"/>
                      <a:pt x="458" y="9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2" name="Freeform 110">
                <a:extLst>
                  <a:ext uri="{FF2B5EF4-FFF2-40B4-BE49-F238E27FC236}">
                    <a16:creationId xmlns:a16="http://schemas.microsoft.com/office/drawing/2014/main" id="{5543A8DF-26B3-0148-8813-BDC46F384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07756" y="11746812"/>
                <a:ext cx="571276" cy="115355"/>
              </a:xfrm>
              <a:custGeom>
                <a:avLst/>
                <a:gdLst>
                  <a:gd name="T0" fmla="*/ 458 w 459"/>
                  <a:gd name="T1" fmla="*/ 91 h 92"/>
                  <a:gd name="T2" fmla="*/ 393 w 459"/>
                  <a:gd name="T3" fmla="*/ 89 h 92"/>
                  <a:gd name="T4" fmla="*/ 379 w 459"/>
                  <a:gd name="T5" fmla="*/ 89 h 92"/>
                  <a:gd name="T6" fmla="*/ 286 w 459"/>
                  <a:gd name="T7" fmla="*/ 87 h 92"/>
                  <a:gd name="T8" fmla="*/ 272 w 459"/>
                  <a:gd name="T9" fmla="*/ 86 h 92"/>
                  <a:gd name="T10" fmla="*/ 187 w 459"/>
                  <a:gd name="T11" fmla="*/ 84 h 92"/>
                  <a:gd name="T12" fmla="*/ 174 w 459"/>
                  <a:gd name="T13" fmla="*/ 84 h 92"/>
                  <a:gd name="T14" fmla="*/ 90 w 459"/>
                  <a:gd name="T15" fmla="*/ 82 h 92"/>
                  <a:gd name="T16" fmla="*/ 76 w 459"/>
                  <a:gd name="T17" fmla="*/ 81 h 92"/>
                  <a:gd name="T18" fmla="*/ 6 w 459"/>
                  <a:gd name="T19" fmla="*/ 79 h 92"/>
                  <a:gd name="T20" fmla="*/ 6 w 459"/>
                  <a:gd name="T21" fmla="*/ 79 h 92"/>
                  <a:gd name="T22" fmla="*/ 7 w 459"/>
                  <a:gd name="T23" fmla="*/ 41 h 92"/>
                  <a:gd name="T24" fmla="*/ 7 w 459"/>
                  <a:gd name="T25" fmla="*/ 41 h 92"/>
                  <a:gd name="T26" fmla="*/ 0 w 459"/>
                  <a:gd name="T27" fmla="*/ 0 h 92"/>
                  <a:gd name="T28" fmla="*/ 75 w 459"/>
                  <a:gd name="T29" fmla="*/ 1 h 92"/>
                  <a:gd name="T30" fmla="*/ 89 w 459"/>
                  <a:gd name="T31" fmla="*/ 1 h 92"/>
                  <a:gd name="T32" fmla="*/ 173 w 459"/>
                  <a:gd name="T33" fmla="*/ 3 h 92"/>
                  <a:gd name="T34" fmla="*/ 187 w 459"/>
                  <a:gd name="T35" fmla="*/ 3 h 92"/>
                  <a:gd name="T36" fmla="*/ 269 w 459"/>
                  <a:gd name="T37" fmla="*/ 5 h 92"/>
                  <a:gd name="T38" fmla="*/ 283 w 459"/>
                  <a:gd name="T39" fmla="*/ 5 h 92"/>
                  <a:gd name="T40" fmla="*/ 376 w 459"/>
                  <a:gd name="T41" fmla="*/ 7 h 92"/>
                  <a:gd name="T42" fmla="*/ 390 w 459"/>
                  <a:gd name="T43" fmla="*/ 7 h 92"/>
                  <a:gd name="T44" fmla="*/ 447 w 459"/>
                  <a:gd name="T45" fmla="*/ 8 h 92"/>
                  <a:gd name="T46" fmla="*/ 447 w 459"/>
                  <a:gd name="T47" fmla="*/ 8 h 92"/>
                  <a:gd name="T48" fmla="*/ 458 w 459"/>
                  <a:gd name="T49" fmla="*/ 9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59" h="92">
                    <a:moveTo>
                      <a:pt x="458" y="91"/>
                    </a:moveTo>
                    <a:lnTo>
                      <a:pt x="393" y="89"/>
                    </a:lnTo>
                    <a:lnTo>
                      <a:pt x="379" y="89"/>
                    </a:lnTo>
                    <a:lnTo>
                      <a:pt x="286" y="87"/>
                    </a:lnTo>
                    <a:lnTo>
                      <a:pt x="272" y="86"/>
                    </a:lnTo>
                    <a:lnTo>
                      <a:pt x="187" y="84"/>
                    </a:lnTo>
                    <a:lnTo>
                      <a:pt x="174" y="84"/>
                    </a:lnTo>
                    <a:lnTo>
                      <a:pt x="90" y="82"/>
                    </a:lnTo>
                    <a:lnTo>
                      <a:pt x="76" y="81"/>
                    </a:lnTo>
                    <a:lnTo>
                      <a:pt x="6" y="79"/>
                    </a:lnTo>
                    <a:lnTo>
                      <a:pt x="6" y="79"/>
                    </a:lnTo>
                    <a:cubicBezTo>
                      <a:pt x="7" y="55"/>
                      <a:pt x="7" y="41"/>
                      <a:pt x="7" y="41"/>
                    </a:cubicBezTo>
                    <a:lnTo>
                      <a:pt x="7" y="41"/>
                    </a:lnTo>
                    <a:cubicBezTo>
                      <a:pt x="5" y="27"/>
                      <a:pt x="3" y="13"/>
                      <a:pt x="0" y="0"/>
                    </a:cubicBezTo>
                    <a:lnTo>
                      <a:pt x="75" y="1"/>
                    </a:lnTo>
                    <a:lnTo>
                      <a:pt x="89" y="1"/>
                    </a:lnTo>
                    <a:lnTo>
                      <a:pt x="173" y="3"/>
                    </a:lnTo>
                    <a:lnTo>
                      <a:pt x="187" y="3"/>
                    </a:lnTo>
                    <a:lnTo>
                      <a:pt x="269" y="5"/>
                    </a:lnTo>
                    <a:lnTo>
                      <a:pt x="283" y="5"/>
                    </a:lnTo>
                    <a:lnTo>
                      <a:pt x="376" y="7"/>
                    </a:lnTo>
                    <a:lnTo>
                      <a:pt x="390" y="7"/>
                    </a:lnTo>
                    <a:lnTo>
                      <a:pt x="447" y="8"/>
                    </a:lnTo>
                    <a:lnTo>
                      <a:pt x="447" y="8"/>
                    </a:lnTo>
                    <a:cubicBezTo>
                      <a:pt x="448" y="40"/>
                      <a:pt x="452" y="68"/>
                      <a:pt x="458" y="91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3" name="Freeform 142">
                <a:extLst>
                  <a:ext uri="{FF2B5EF4-FFF2-40B4-BE49-F238E27FC236}">
                    <a16:creationId xmlns:a16="http://schemas.microsoft.com/office/drawing/2014/main" id="{FD5836BB-3A79-1C42-B5E8-CA125F762E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01135" y="11746814"/>
                <a:ext cx="394280" cy="108601"/>
              </a:xfrm>
              <a:custGeom>
                <a:avLst/>
                <a:gdLst>
                  <a:gd name="connsiteX0" fmla="*/ 373528 w 394280"/>
                  <a:gd name="connsiteY0" fmla="*/ 5492 h 108601"/>
                  <a:gd name="connsiteX1" fmla="*/ 390618 w 394280"/>
                  <a:gd name="connsiteY1" fmla="*/ 5492 h 108601"/>
                  <a:gd name="connsiteX2" fmla="*/ 394280 w 394280"/>
                  <a:gd name="connsiteY2" fmla="*/ 108601 h 108601"/>
                  <a:gd name="connsiteX3" fmla="*/ 377190 w 394280"/>
                  <a:gd name="connsiteY3" fmla="*/ 108601 h 108601"/>
                  <a:gd name="connsiteX4" fmla="*/ 241694 w 394280"/>
                  <a:gd name="connsiteY4" fmla="*/ 5492 h 108601"/>
                  <a:gd name="connsiteX5" fmla="*/ 258784 w 394280"/>
                  <a:gd name="connsiteY5" fmla="*/ 5492 h 108601"/>
                  <a:gd name="connsiteX6" fmla="*/ 262446 w 394280"/>
                  <a:gd name="connsiteY6" fmla="*/ 108601 h 108601"/>
                  <a:gd name="connsiteX7" fmla="*/ 245356 w 394280"/>
                  <a:gd name="connsiteY7" fmla="*/ 107343 h 108601"/>
                  <a:gd name="connsiteX8" fmla="*/ 120848 w 394280"/>
                  <a:gd name="connsiteY8" fmla="*/ 5492 h 108601"/>
                  <a:gd name="connsiteX9" fmla="*/ 136231 w 394280"/>
                  <a:gd name="connsiteY9" fmla="*/ 5492 h 108601"/>
                  <a:gd name="connsiteX10" fmla="*/ 136231 w 394280"/>
                  <a:gd name="connsiteY10" fmla="*/ 108585 h 108601"/>
                  <a:gd name="connsiteX11" fmla="*/ 121947 w 394280"/>
                  <a:gd name="connsiteY11" fmla="*/ 108585 h 108601"/>
                  <a:gd name="connsiteX12" fmla="*/ 0 w 394280"/>
                  <a:gd name="connsiteY12" fmla="*/ 0 h 108601"/>
                  <a:gd name="connsiteX13" fmla="*/ 19226 w 394280"/>
                  <a:gd name="connsiteY13" fmla="*/ 0 h 108601"/>
                  <a:gd name="connsiteX14" fmla="*/ 20599 w 394280"/>
                  <a:gd name="connsiteY14" fmla="*/ 103097 h 108601"/>
                  <a:gd name="connsiteX15" fmla="*/ 1373 w 394280"/>
                  <a:gd name="connsiteY15" fmla="*/ 101824 h 108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94280" h="108601">
                    <a:moveTo>
                      <a:pt x="373528" y="5492"/>
                    </a:moveTo>
                    <a:lnTo>
                      <a:pt x="390618" y="5492"/>
                    </a:lnTo>
                    <a:lnTo>
                      <a:pt x="394280" y="108601"/>
                    </a:lnTo>
                    <a:lnTo>
                      <a:pt x="377190" y="108601"/>
                    </a:lnTo>
                    <a:close/>
                    <a:moveTo>
                      <a:pt x="241694" y="5492"/>
                    </a:moveTo>
                    <a:lnTo>
                      <a:pt x="258784" y="5492"/>
                    </a:lnTo>
                    <a:lnTo>
                      <a:pt x="262446" y="108601"/>
                    </a:lnTo>
                    <a:lnTo>
                      <a:pt x="245356" y="107343"/>
                    </a:lnTo>
                    <a:close/>
                    <a:moveTo>
                      <a:pt x="120848" y="5492"/>
                    </a:moveTo>
                    <a:lnTo>
                      <a:pt x="136231" y="5492"/>
                    </a:lnTo>
                    <a:lnTo>
                      <a:pt x="136231" y="108585"/>
                    </a:lnTo>
                    <a:lnTo>
                      <a:pt x="121947" y="108585"/>
                    </a:lnTo>
                    <a:close/>
                    <a:moveTo>
                      <a:pt x="0" y="0"/>
                    </a:moveTo>
                    <a:lnTo>
                      <a:pt x="19226" y="0"/>
                    </a:lnTo>
                    <a:lnTo>
                      <a:pt x="20599" y="103097"/>
                    </a:lnTo>
                    <a:lnTo>
                      <a:pt x="1373" y="10182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4" name="Freeform 143">
                <a:extLst>
                  <a:ext uri="{FF2B5EF4-FFF2-40B4-BE49-F238E27FC236}">
                    <a16:creationId xmlns:a16="http://schemas.microsoft.com/office/drawing/2014/main" id="{335DF693-E1A1-614E-86BA-5BDA9BB20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95245" y="11658922"/>
                <a:ext cx="322902" cy="152558"/>
              </a:xfrm>
              <a:custGeom>
                <a:avLst/>
                <a:gdLst>
                  <a:gd name="connsiteX0" fmla="*/ 15622 w 322902"/>
                  <a:gd name="connsiteY0" fmla="*/ 43945 h 152558"/>
                  <a:gd name="connsiteX1" fmla="*/ 37251 w 322902"/>
                  <a:gd name="connsiteY1" fmla="*/ 150061 h 152558"/>
                  <a:gd name="connsiteX2" fmla="*/ 21630 w 322902"/>
                  <a:gd name="connsiteY2" fmla="*/ 152558 h 152558"/>
                  <a:gd name="connsiteX3" fmla="*/ 0 w 322902"/>
                  <a:gd name="connsiteY3" fmla="*/ 46442 h 152558"/>
                  <a:gd name="connsiteX4" fmla="*/ 104202 w 322902"/>
                  <a:gd name="connsiteY4" fmla="*/ 32959 h 152558"/>
                  <a:gd name="connsiteX5" fmla="*/ 125177 w 322902"/>
                  <a:gd name="connsiteY5" fmla="*/ 139158 h 152558"/>
                  <a:gd name="connsiteX6" fmla="*/ 110029 w 322902"/>
                  <a:gd name="connsiteY6" fmla="*/ 141599 h 152558"/>
                  <a:gd name="connsiteX7" fmla="*/ 87889 w 322902"/>
                  <a:gd name="connsiteY7" fmla="*/ 36621 h 152558"/>
                  <a:gd name="connsiteX8" fmla="*/ 197394 w 322902"/>
                  <a:gd name="connsiteY8" fmla="*/ 16483 h 152558"/>
                  <a:gd name="connsiteX9" fmla="*/ 218479 w 322902"/>
                  <a:gd name="connsiteY9" fmla="*/ 128073 h 152558"/>
                  <a:gd name="connsiteX10" fmla="*/ 202355 w 322902"/>
                  <a:gd name="connsiteY10" fmla="*/ 130580 h 152558"/>
                  <a:gd name="connsiteX11" fmla="*/ 181270 w 322902"/>
                  <a:gd name="connsiteY11" fmla="*/ 18991 h 152558"/>
                  <a:gd name="connsiteX12" fmla="*/ 296773 w 322902"/>
                  <a:gd name="connsiteY12" fmla="*/ 0 h 152558"/>
                  <a:gd name="connsiteX13" fmla="*/ 322902 w 322902"/>
                  <a:gd name="connsiteY13" fmla="*/ 111593 h 152558"/>
                  <a:gd name="connsiteX14" fmla="*/ 307463 w 322902"/>
                  <a:gd name="connsiteY14" fmla="*/ 114101 h 152558"/>
                  <a:gd name="connsiteX15" fmla="*/ 280146 w 322902"/>
                  <a:gd name="connsiteY15" fmla="*/ 2508 h 152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2902" h="152558">
                    <a:moveTo>
                      <a:pt x="15622" y="43945"/>
                    </a:moveTo>
                    <a:lnTo>
                      <a:pt x="37251" y="150061"/>
                    </a:lnTo>
                    <a:lnTo>
                      <a:pt x="21630" y="152558"/>
                    </a:lnTo>
                    <a:lnTo>
                      <a:pt x="0" y="46442"/>
                    </a:lnTo>
                    <a:close/>
                    <a:moveTo>
                      <a:pt x="104202" y="32959"/>
                    </a:moveTo>
                    <a:lnTo>
                      <a:pt x="125177" y="139158"/>
                    </a:lnTo>
                    <a:lnTo>
                      <a:pt x="110029" y="141599"/>
                    </a:lnTo>
                    <a:lnTo>
                      <a:pt x="87889" y="36621"/>
                    </a:lnTo>
                    <a:close/>
                    <a:moveTo>
                      <a:pt x="197394" y="16483"/>
                    </a:moveTo>
                    <a:lnTo>
                      <a:pt x="218479" y="128073"/>
                    </a:lnTo>
                    <a:lnTo>
                      <a:pt x="202355" y="130580"/>
                    </a:lnTo>
                    <a:lnTo>
                      <a:pt x="181270" y="18991"/>
                    </a:lnTo>
                    <a:close/>
                    <a:moveTo>
                      <a:pt x="296773" y="0"/>
                    </a:moveTo>
                    <a:lnTo>
                      <a:pt x="322902" y="111593"/>
                    </a:lnTo>
                    <a:lnTo>
                      <a:pt x="307463" y="114101"/>
                    </a:lnTo>
                    <a:lnTo>
                      <a:pt x="280146" y="2508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5" name="Freeform 119">
                <a:extLst>
                  <a:ext uri="{FF2B5EF4-FFF2-40B4-BE49-F238E27FC236}">
                    <a16:creationId xmlns:a16="http://schemas.microsoft.com/office/drawing/2014/main" id="{6E3B416B-5F2B-EE4B-AB14-20C864C79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9728" y="7401817"/>
                <a:ext cx="571276" cy="604235"/>
              </a:xfrm>
              <a:custGeom>
                <a:avLst/>
                <a:gdLst>
                  <a:gd name="T0" fmla="*/ 331 w 457"/>
                  <a:gd name="T1" fmla="*/ 125 h 483"/>
                  <a:gd name="T2" fmla="*/ 331 w 457"/>
                  <a:gd name="T3" fmla="*/ 125 h 483"/>
                  <a:gd name="T4" fmla="*/ 269 w 457"/>
                  <a:gd name="T5" fmla="*/ 81 h 483"/>
                  <a:gd name="T6" fmla="*/ 269 w 457"/>
                  <a:gd name="T7" fmla="*/ 81 h 483"/>
                  <a:gd name="T8" fmla="*/ 227 w 457"/>
                  <a:gd name="T9" fmla="*/ 0 h 483"/>
                  <a:gd name="T10" fmla="*/ 227 w 457"/>
                  <a:gd name="T11" fmla="*/ 0 h 483"/>
                  <a:gd name="T12" fmla="*/ 179 w 457"/>
                  <a:gd name="T13" fmla="*/ 29 h 483"/>
                  <a:gd name="T14" fmla="*/ 179 w 457"/>
                  <a:gd name="T15" fmla="*/ 29 h 483"/>
                  <a:gd name="T16" fmla="*/ 118 w 457"/>
                  <a:gd name="T17" fmla="*/ 40 h 483"/>
                  <a:gd name="T18" fmla="*/ 118 w 457"/>
                  <a:gd name="T19" fmla="*/ 40 h 483"/>
                  <a:gd name="T20" fmla="*/ 117 w 457"/>
                  <a:gd name="T21" fmla="*/ 130 h 483"/>
                  <a:gd name="T22" fmla="*/ 117 w 457"/>
                  <a:gd name="T23" fmla="*/ 130 h 483"/>
                  <a:gd name="T24" fmla="*/ 65 w 457"/>
                  <a:gd name="T25" fmla="*/ 213 h 483"/>
                  <a:gd name="T26" fmla="*/ 65 w 457"/>
                  <a:gd name="T27" fmla="*/ 213 h 483"/>
                  <a:gd name="T28" fmla="*/ 0 w 457"/>
                  <a:gd name="T29" fmla="*/ 234 h 483"/>
                  <a:gd name="T30" fmla="*/ 0 w 457"/>
                  <a:gd name="T31" fmla="*/ 234 h 483"/>
                  <a:gd name="T32" fmla="*/ 456 w 457"/>
                  <a:gd name="T33" fmla="*/ 126 h 483"/>
                  <a:gd name="T34" fmla="*/ 456 w 457"/>
                  <a:gd name="T35" fmla="*/ 126 h 483"/>
                  <a:gd name="T36" fmla="*/ 331 w 457"/>
                  <a:gd name="T37" fmla="*/ 125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7" h="483">
                    <a:moveTo>
                      <a:pt x="331" y="125"/>
                    </a:moveTo>
                    <a:lnTo>
                      <a:pt x="331" y="125"/>
                    </a:lnTo>
                    <a:cubicBezTo>
                      <a:pt x="306" y="118"/>
                      <a:pt x="285" y="101"/>
                      <a:pt x="269" y="81"/>
                    </a:cubicBezTo>
                    <a:lnTo>
                      <a:pt x="269" y="81"/>
                    </a:lnTo>
                    <a:cubicBezTo>
                      <a:pt x="248" y="54"/>
                      <a:pt x="234" y="22"/>
                      <a:pt x="227" y="0"/>
                    </a:cubicBezTo>
                    <a:lnTo>
                      <a:pt x="227" y="0"/>
                    </a:lnTo>
                    <a:cubicBezTo>
                      <a:pt x="213" y="12"/>
                      <a:pt x="197" y="22"/>
                      <a:pt x="179" y="29"/>
                    </a:cubicBezTo>
                    <a:lnTo>
                      <a:pt x="179" y="29"/>
                    </a:lnTo>
                    <a:cubicBezTo>
                      <a:pt x="159" y="37"/>
                      <a:pt x="138" y="40"/>
                      <a:pt x="118" y="40"/>
                    </a:cubicBezTo>
                    <a:lnTo>
                      <a:pt x="118" y="40"/>
                    </a:lnTo>
                    <a:cubicBezTo>
                      <a:pt x="120" y="75"/>
                      <a:pt x="120" y="105"/>
                      <a:pt x="117" y="130"/>
                    </a:cubicBezTo>
                    <a:lnTo>
                      <a:pt x="117" y="130"/>
                    </a:lnTo>
                    <a:cubicBezTo>
                      <a:pt x="110" y="182"/>
                      <a:pt x="92" y="210"/>
                      <a:pt x="65" y="213"/>
                    </a:cubicBezTo>
                    <a:lnTo>
                      <a:pt x="65" y="213"/>
                    </a:lnTo>
                    <a:cubicBezTo>
                      <a:pt x="41" y="216"/>
                      <a:pt x="17" y="226"/>
                      <a:pt x="0" y="234"/>
                    </a:cubicBezTo>
                    <a:lnTo>
                      <a:pt x="0" y="234"/>
                    </a:lnTo>
                    <a:cubicBezTo>
                      <a:pt x="24" y="253"/>
                      <a:pt x="322" y="482"/>
                      <a:pt x="456" y="126"/>
                    </a:cubicBezTo>
                    <a:lnTo>
                      <a:pt x="456" y="126"/>
                    </a:lnTo>
                    <a:cubicBezTo>
                      <a:pt x="407" y="121"/>
                      <a:pt x="394" y="144"/>
                      <a:pt x="331" y="12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6" name="Freeform 120">
                <a:extLst>
                  <a:ext uri="{FF2B5EF4-FFF2-40B4-BE49-F238E27FC236}">
                    <a16:creationId xmlns:a16="http://schemas.microsoft.com/office/drawing/2014/main" id="{08241DBF-F894-114B-9DE6-AC29155D8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72547" y="7401817"/>
                <a:ext cx="192256" cy="164791"/>
              </a:xfrm>
              <a:custGeom>
                <a:avLst/>
                <a:gdLst>
                  <a:gd name="T0" fmla="*/ 94 w 153"/>
                  <a:gd name="T1" fmla="*/ 112 h 131"/>
                  <a:gd name="T2" fmla="*/ 94 w 153"/>
                  <a:gd name="T3" fmla="*/ 112 h 131"/>
                  <a:gd name="T4" fmla="*/ 152 w 153"/>
                  <a:gd name="T5" fmla="*/ 81 h 131"/>
                  <a:gd name="T6" fmla="*/ 152 w 153"/>
                  <a:gd name="T7" fmla="*/ 81 h 131"/>
                  <a:gd name="T8" fmla="*/ 110 w 153"/>
                  <a:gd name="T9" fmla="*/ 0 h 131"/>
                  <a:gd name="T10" fmla="*/ 110 w 153"/>
                  <a:gd name="T11" fmla="*/ 0 h 131"/>
                  <a:gd name="T12" fmla="*/ 62 w 153"/>
                  <a:gd name="T13" fmla="*/ 29 h 131"/>
                  <a:gd name="T14" fmla="*/ 62 w 153"/>
                  <a:gd name="T15" fmla="*/ 29 h 131"/>
                  <a:gd name="T16" fmla="*/ 1 w 153"/>
                  <a:gd name="T17" fmla="*/ 40 h 131"/>
                  <a:gd name="T18" fmla="*/ 1 w 153"/>
                  <a:gd name="T19" fmla="*/ 40 h 131"/>
                  <a:gd name="T20" fmla="*/ 0 w 153"/>
                  <a:gd name="T21" fmla="*/ 130 h 131"/>
                  <a:gd name="T22" fmla="*/ 0 w 153"/>
                  <a:gd name="T23" fmla="*/ 130 h 131"/>
                  <a:gd name="T24" fmla="*/ 0 w 153"/>
                  <a:gd name="T25" fmla="*/ 130 h 131"/>
                  <a:gd name="T26" fmla="*/ 0 w 153"/>
                  <a:gd name="T27" fmla="*/ 130 h 131"/>
                  <a:gd name="T28" fmla="*/ 94 w 153"/>
                  <a:gd name="T29" fmla="*/ 11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3" h="131">
                    <a:moveTo>
                      <a:pt x="94" y="112"/>
                    </a:moveTo>
                    <a:lnTo>
                      <a:pt x="94" y="112"/>
                    </a:lnTo>
                    <a:cubicBezTo>
                      <a:pt x="116" y="104"/>
                      <a:pt x="134" y="93"/>
                      <a:pt x="152" y="81"/>
                    </a:cubicBezTo>
                    <a:lnTo>
                      <a:pt x="152" y="81"/>
                    </a:lnTo>
                    <a:cubicBezTo>
                      <a:pt x="131" y="54"/>
                      <a:pt x="117" y="22"/>
                      <a:pt x="110" y="0"/>
                    </a:cubicBezTo>
                    <a:lnTo>
                      <a:pt x="110" y="0"/>
                    </a:lnTo>
                    <a:cubicBezTo>
                      <a:pt x="96" y="12"/>
                      <a:pt x="80" y="22"/>
                      <a:pt x="62" y="29"/>
                    </a:cubicBezTo>
                    <a:lnTo>
                      <a:pt x="62" y="29"/>
                    </a:lnTo>
                    <a:cubicBezTo>
                      <a:pt x="42" y="37"/>
                      <a:pt x="21" y="40"/>
                      <a:pt x="1" y="40"/>
                    </a:cubicBezTo>
                    <a:lnTo>
                      <a:pt x="1" y="40"/>
                    </a:lnTo>
                    <a:cubicBezTo>
                      <a:pt x="3" y="75"/>
                      <a:pt x="3" y="105"/>
                      <a:pt x="0" y="130"/>
                    </a:cubicBezTo>
                    <a:lnTo>
                      <a:pt x="0" y="130"/>
                    </a:lnTo>
                    <a:lnTo>
                      <a:pt x="0" y="130"/>
                    </a:lnTo>
                    <a:lnTo>
                      <a:pt x="0" y="130"/>
                    </a:lnTo>
                    <a:cubicBezTo>
                      <a:pt x="32" y="130"/>
                      <a:pt x="64" y="123"/>
                      <a:pt x="94" y="11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7" name="Freeform 121">
                <a:extLst>
                  <a:ext uri="{FF2B5EF4-FFF2-40B4-BE49-F238E27FC236}">
                    <a16:creationId xmlns:a16="http://schemas.microsoft.com/office/drawing/2014/main" id="{A5582F14-5EC4-F042-99B5-A0A8AE9E3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37470" y="9209026"/>
                <a:ext cx="335077" cy="2427927"/>
              </a:xfrm>
              <a:custGeom>
                <a:avLst/>
                <a:gdLst>
                  <a:gd name="T0" fmla="*/ 197 w 267"/>
                  <a:gd name="T1" fmla="*/ 1948 h 1949"/>
                  <a:gd name="T2" fmla="*/ 197 w 267"/>
                  <a:gd name="T3" fmla="*/ 1948 h 1949"/>
                  <a:gd name="T4" fmla="*/ 190 w 267"/>
                  <a:gd name="T5" fmla="*/ 1942 h 1949"/>
                  <a:gd name="T6" fmla="*/ 190 w 267"/>
                  <a:gd name="T7" fmla="*/ 1942 h 1949"/>
                  <a:gd name="T8" fmla="*/ 120 w 267"/>
                  <a:gd name="T9" fmla="*/ 1222 h 1949"/>
                  <a:gd name="T10" fmla="*/ 120 w 267"/>
                  <a:gd name="T11" fmla="*/ 1222 h 1949"/>
                  <a:gd name="T12" fmla="*/ 252 w 267"/>
                  <a:gd name="T13" fmla="*/ 5 h 1949"/>
                  <a:gd name="T14" fmla="*/ 252 w 267"/>
                  <a:gd name="T15" fmla="*/ 5 h 1949"/>
                  <a:gd name="T16" fmla="*/ 261 w 267"/>
                  <a:gd name="T17" fmla="*/ 1 h 1949"/>
                  <a:gd name="T18" fmla="*/ 261 w 267"/>
                  <a:gd name="T19" fmla="*/ 1 h 1949"/>
                  <a:gd name="T20" fmla="*/ 265 w 267"/>
                  <a:gd name="T21" fmla="*/ 11 h 1949"/>
                  <a:gd name="T22" fmla="*/ 265 w 267"/>
                  <a:gd name="T23" fmla="*/ 11 h 1949"/>
                  <a:gd name="T24" fmla="*/ 204 w 267"/>
                  <a:gd name="T25" fmla="*/ 1940 h 1949"/>
                  <a:gd name="T26" fmla="*/ 204 w 267"/>
                  <a:gd name="T27" fmla="*/ 1940 h 1949"/>
                  <a:gd name="T28" fmla="*/ 198 w 267"/>
                  <a:gd name="T29" fmla="*/ 1948 h 1949"/>
                  <a:gd name="T30" fmla="*/ 198 w 267"/>
                  <a:gd name="T31" fmla="*/ 1948 h 1949"/>
                  <a:gd name="T32" fmla="*/ 197 w 267"/>
                  <a:gd name="T33" fmla="*/ 1948 h 1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7" h="1949">
                    <a:moveTo>
                      <a:pt x="197" y="1948"/>
                    </a:moveTo>
                    <a:lnTo>
                      <a:pt x="197" y="1948"/>
                    </a:lnTo>
                    <a:cubicBezTo>
                      <a:pt x="194" y="1948"/>
                      <a:pt x="191" y="1946"/>
                      <a:pt x="190" y="1942"/>
                    </a:cubicBezTo>
                    <a:lnTo>
                      <a:pt x="190" y="1942"/>
                    </a:lnTo>
                    <a:cubicBezTo>
                      <a:pt x="189" y="1939"/>
                      <a:pt x="138" y="1618"/>
                      <a:pt x="120" y="1222"/>
                    </a:cubicBezTo>
                    <a:lnTo>
                      <a:pt x="120" y="1222"/>
                    </a:lnTo>
                    <a:cubicBezTo>
                      <a:pt x="90" y="558"/>
                      <a:pt x="175" y="194"/>
                      <a:pt x="252" y="5"/>
                    </a:cubicBezTo>
                    <a:lnTo>
                      <a:pt x="252" y="5"/>
                    </a:lnTo>
                    <a:cubicBezTo>
                      <a:pt x="254" y="1"/>
                      <a:pt x="257" y="0"/>
                      <a:pt x="261" y="1"/>
                    </a:cubicBezTo>
                    <a:lnTo>
                      <a:pt x="261" y="1"/>
                    </a:lnTo>
                    <a:cubicBezTo>
                      <a:pt x="265" y="3"/>
                      <a:pt x="266" y="7"/>
                      <a:pt x="265" y="11"/>
                    </a:cubicBezTo>
                    <a:lnTo>
                      <a:pt x="265" y="11"/>
                    </a:lnTo>
                    <a:cubicBezTo>
                      <a:pt x="0" y="661"/>
                      <a:pt x="202" y="1927"/>
                      <a:pt x="204" y="1940"/>
                    </a:cubicBezTo>
                    <a:lnTo>
                      <a:pt x="204" y="1940"/>
                    </a:lnTo>
                    <a:cubicBezTo>
                      <a:pt x="205" y="1944"/>
                      <a:pt x="202" y="1947"/>
                      <a:pt x="198" y="1948"/>
                    </a:cubicBezTo>
                    <a:lnTo>
                      <a:pt x="198" y="1948"/>
                    </a:lnTo>
                    <a:lnTo>
                      <a:pt x="197" y="194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B0E4265-A69A-AD4D-B2BE-B93CC65F8A0F}"/>
                </a:ext>
              </a:extLst>
            </p:cNvPr>
            <p:cNvGrpSpPr/>
            <p:nvPr/>
          </p:nvGrpSpPr>
          <p:grpSpPr>
            <a:xfrm>
              <a:off x="10200341" y="5622068"/>
              <a:ext cx="4669087" cy="6948702"/>
              <a:chOff x="10200341" y="5622068"/>
              <a:chExt cx="4669087" cy="6948702"/>
            </a:xfrm>
          </p:grpSpPr>
          <p:sp>
            <p:nvSpPr>
              <p:cNvPr id="51" name="Freeform 122">
                <a:extLst>
                  <a:ext uri="{FF2B5EF4-FFF2-40B4-BE49-F238E27FC236}">
                    <a16:creationId xmlns:a16="http://schemas.microsoft.com/office/drawing/2014/main" id="{85D8AB45-7996-E64C-A1AA-FCF308513A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9506" y="11735827"/>
                <a:ext cx="758041" cy="752548"/>
              </a:xfrm>
              <a:custGeom>
                <a:avLst/>
                <a:gdLst>
                  <a:gd name="T0" fmla="*/ 603 w 609"/>
                  <a:gd name="T1" fmla="*/ 210 h 603"/>
                  <a:gd name="T2" fmla="*/ 603 w 609"/>
                  <a:gd name="T3" fmla="*/ 210 h 603"/>
                  <a:gd name="T4" fmla="*/ 379 w 609"/>
                  <a:gd name="T5" fmla="*/ 562 h 603"/>
                  <a:gd name="T6" fmla="*/ 379 w 609"/>
                  <a:gd name="T7" fmla="*/ 562 h 603"/>
                  <a:gd name="T8" fmla="*/ 364 w 609"/>
                  <a:gd name="T9" fmla="*/ 569 h 603"/>
                  <a:gd name="T10" fmla="*/ 364 w 609"/>
                  <a:gd name="T11" fmla="*/ 569 h 603"/>
                  <a:gd name="T12" fmla="*/ 0 w 609"/>
                  <a:gd name="T13" fmla="*/ 586 h 603"/>
                  <a:gd name="T14" fmla="*/ 0 w 609"/>
                  <a:gd name="T15" fmla="*/ 586 h 603"/>
                  <a:gd name="T16" fmla="*/ 77 w 609"/>
                  <a:gd name="T17" fmla="*/ 467 h 603"/>
                  <a:gd name="T18" fmla="*/ 77 w 609"/>
                  <a:gd name="T19" fmla="*/ 467 h 603"/>
                  <a:gd name="T20" fmla="*/ 114 w 609"/>
                  <a:gd name="T21" fmla="*/ 440 h 603"/>
                  <a:gd name="T22" fmla="*/ 114 w 609"/>
                  <a:gd name="T23" fmla="*/ 440 h 603"/>
                  <a:gd name="T24" fmla="*/ 114 w 609"/>
                  <a:gd name="T25" fmla="*/ 440 h 603"/>
                  <a:gd name="T26" fmla="*/ 213 w 609"/>
                  <a:gd name="T27" fmla="*/ 330 h 603"/>
                  <a:gd name="T28" fmla="*/ 213 w 609"/>
                  <a:gd name="T29" fmla="*/ 330 h 603"/>
                  <a:gd name="T30" fmla="*/ 243 w 609"/>
                  <a:gd name="T31" fmla="*/ 81 h 603"/>
                  <a:gd name="T32" fmla="*/ 594 w 609"/>
                  <a:gd name="T33" fmla="*/ 0 h 603"/>
                  <a:gd name="T34" fmla="*/ 594 w 609"/>
                  <a:gd name="T35" fmla="*/ 0 h 603"/>
                  <a:gd name="T36" fmla="*/ 603 w 609"/>
                  <a:gd name="T37" fmla="*/ 21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9" h="603">
                    <a:moveTo>
                      <a:pt x="603" y="210"/>
                    </a:moveTo>
                    <a:lnTo>
                      <a:pt x="603" y="210"/>
                    </a:lnTo>
                    <a:cubicBezTo>
                      <a:pt x="597" y="340"/>
                      <a:pt x="460" y="521"/>
                      <a:pt x="379" y="562"/>
                    </a:cubicBezTo>
                    <a:lnTo>
                      <a:pt x="379" y="562"/>
                    </a:lnTo>
                    <a:cubicBezTo>
                      <a:pt x="375" y="564"/>
                      <a:pt x="370" y="567"/>
                      <a:pt x="364" y="569"/>
                    </a:cubicBezTo>
                    <a:lnTo>
                      <a:pt x="364" y="569"/>
                    </a:lnTo>
                    <a:cubicBezTo>
                      <a:pt x="266" y="602"/>
                      <a:pt x="0" y="586"/>
                      <a:pt x="0" y="586"/>
                    </a:cubicBezTo>
                    <a:lnTo>
                      <a:pt x="0" y="586"/>
                    </a:lnTo>
                    <a:cubicBezTo>
                      <a:pt x="0" y="586"/>
                      <a:pt x="30" y="490"/>
                      <a:pt x="77" y="467"/>
                    </a:cubicBezTo>
                    <a:lnTo>
                      <a:pt x="77" y="467"/>
                    </a:lnTo>
                    <a:cubicBezTo>
                      <a:pt x="88" y="462"/>
                      <a:pt x="101" y="453"/>
                      <a:pt x="114" y="440"/>
                    </a:cubicBezTo>
                    <a:lnTo>
                      <a:pt x="114" y="440"/>
                    </a:lnTo>
                    <a:lnTo>
                      <a:pt x="114" y="440"/>
                    </a:lnTo>
                    <a:cubicBezTo>
                      <a:pt x="160" y="399"/>
                      <a:pt x="213" y="330"/>
                      <a:pt x="213" y="330"/>
                    </a:cubicBezTo>
                    <a:lnTo>
                      <a:pt x="213" y="330"/>
                    </a:lnTo>
                    <a:cubicBezTo>
                      <a:pt x="261" y="261"/>
                      <a:pt x="243" y="81"/>
                      <a:pt x="243" y="81"/>
                    </a:cubicBezTo>
                    <a:lnTo>
                      <a:pt x="594" y="0"/>
                    </a:lnTo>
                    <a:lnTo>
                      <a:pt x="594" y="0"/>
                    </a:lnTo>
                    <a:cubicBezTo>
                      <a:pt x="594" y="0"/>
                      <a:pt x="608" y="79"/>
                      <a:pt x="603" y="21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123">
                <a:extLst>
                  <a:ext uri="{FF2B5EF4-FFF2-40B4-BE49-F238E27FC236}">
                    <a16:creationId xmlns:a16="http://schemas.microsoft.com/office/drawing/2014/main" id="{C787809E-3704-514E-8EBA-931AC31434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9506" y="11735827"/>
                <a:ext cx="758041" cy="752548"/>
              </a:xfrm>
              <a:custGeom>
                <a:avLst/>
                <a:gdLst>
                  <a:gd name="T0" fmla="*/ 603 w 609"/>
                  <a:gd name="T1" fmla="*/ 210 h 603"/>
                  <a:gd name="T2" fmla="*/ 603 w 609"/>
                  <a:gd name="T3" fmla="*/ 210 h 603"/>
                  <a:gd name="T4" fmla="*/ 379 w 609"/>
                  <a:gd name="T5" fmla="*/ 562 h 603"/>
                  <a:gd name="T6" fmla="*/ 379 w 609"/>
                  <a:gd name="T7" fmla="*/ 562 h 603"/>
                  <a:gd name="T8" fmla="*/ 364 w 609"/>
                  <a:gd name="T9" fmla="*/ 569 h 603"/>
                  <a:gd name="T10" fmla="*/ 364 w 609"/>
                  <a:gd name="T11" fmla="*/ 569 h 603"/>
                  <a:gd name="T12" fmla="*/ 0 w 609"/>
                  <a:gd name="T13" fmla="*/ 586 h 603"/>
                  <a:gd name="T14" fmla="*/ 0 w 609"/>
                  <a:gd name="T15" fmla="*/ 586 h 603"/>
                  <a:gd name="T16" fmla="*/ 77 w 609"/>
                  <a:gd name="T17" fmla="*/ 467 h 603"/>
                  <a:gd name="T18" fmla="*/ 77 w 609"/>
                  <a:gd name="T19" fmla="*/ 467 h 603"/>
                  <a:gd name="T20" fmla="*/ 114 w 609"/>
                  <a:gd name="T21" fmla="*/ 440 h 603"/>
                  <a:gd name="T22" fmla="*/ 114 w 609"/>
                  <a:gd name="T23" fmla="*/ 440 h 603"/>
                  <a:gd name="T24" fmla="*/ 114 w 609"/>
                  <a:gd name="T25" fmla="*/ 440 h 603"/>
                  <a:gd name="T26" fmla="*/ 213 w 609"/>
                  <a:gd name="T27" fmla="*/ 330 h 603"/>
                  <a:gd name="T28" fmla="*/ 213 w 609"/>
                  <a:gd name="T29" fmla="*/ 330 h 603"/>
                  <a:gd name="T30" fmla="*/ 243 w 609"/>
                  <a:gd name="T31" fmla="*/ 81 h 603"/>
                  <a:gd name="T32" fmla="*/ 594 w 609"/>
                  <a:gd name="T33" fmla="*/ 0 h 603"/>
                  <a:gd name="T34" fmla="*/ 594 w 609"/>
                  <a:gd name="T35" fmla="*/ 0 h 603"/>
                  <a:gd name="T36" fmla="*/ 603 w 609"/>
                  <a:gd name="T37" fmla="*/ 210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609" h="603">
                    <a:moveTo>
                      <a:pt x="603" y="210"/>
                    </a:moveTo>
                    <a:lnTo>
                      <a:pt x="603" y="210"/>
                    </a:lnTo>
                    <a:cubicBezTo>
                      <a:pt x="597" y="340"/>
                      <a:pt x="460" y="521"/>
                      <a:pt x="379" y="562"/>
                    </a:cubicBezTo>
                    <a:lnTo>
                      <a:pt x="379" y="562"/>
                    </a:lnTo>
                    <a:cubicBezTo>
                      <a:pt x="375" y="564"/>
                      <a:pt x="370" y="567"/>
                      <a:pt x="364" y="569"/>
                    </a:cubicBezTo>
                    <a:lnTo>
                      <a:pt x="364" y="569"/>
                    </a:lnTo>
                    <a:cubicBezTo>
                      <a:pt x="266" y="602"/>
                      <a:pt x="0" y="586"/>
                      <a:pt x="0" y="586"/>
                    </a:cubicBezTo>
                    <a:lnTo>
                      <a:pt x="0" y="586"/>
                    </a:lnTo>
                    <a:cubicBezTo>
                      <a:pt x="0" y="586"/>
                      <a:pt x="30" y="490"/>
                      <a:pt x="77" y="467"/>
                    </a:cubicBezTo>
                    <a:lnTo>
                      <a:pt x="77" y="467"/>
                    </a:lnTo>
                    <a:cubicBezTo>
                      <a:pt x="88" y="462"/>
                      <a:pt x="101" y="453"/>
                      <a:pt x="114" y="440"/>
                    </a:cubicBezTo>
                    <a:lnTo>
                      <a:pt x="114" y="440"/>
                    </a:lnTo>
                    <a:lnTo>
                      <a:pt x="114" y="440"/>
                    </a:lnTo>
                    <a:cubicBezTo>
                      <a:pt x="160" y="399"/>
                      <a:pt x="213" y="330"/>
                      <a:pt x="213" y="330"/>
                    </a:cubicBezTo>
                    <a:lnTo>
                      <a:pt x="213" y="330"/>
                    </a:lnTo>
                    <a:cubicBezTo>
                      <a:pt x="261" y="261"/>
                      <a:pt x="243" y="81"/>
                      <a:pt x="243" y="81"/>
                    </a:cubicBezTo>
                    <a:lnTo>
                      <a:pt x="594" y="0"/>
                    </a:lnTo>
                    <a:lnTo>
                      <a:pt x="594" y="0"/>
                    </a:lnTo>
                    <a:cubicBezTo>
                      <a:pt x="594" y="0"/>
                      <a:pt x="608" y="79"/>
                      <a:pt x="603" y="210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124">
                <a:extLst>
                  <a:ext uri="{FF2B5EF4-FFF2-40B4-BE49-F238E27FC236}">
                    <a16:creationId xmlns:a16="http://schemas.microsoft.com/office/drawing/2014/main" id="{B83E1418-D1E6-1E41-831D-13ADE8E28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4013" y="12037947"/>
                <a:ext cx="791000" cy="532823"/>
              </a:xfrm>
              <a:custGeom>
                <a:avLst/>
                <a:gdLst>
                  <a:gd name="T0" fmla="*/ 604 w 635"/>
                  <a:gd name="T1" fmla="*/ 0 h 426"/>
                  <a:gd name="T2" fmla="*/ 604 w 635"/>
                  <a:gd name="T3" fmla="*/ 0 h 426"/>
                  <a:gd name="T4" fmla="*/ 384 w 635"/>
                  <a:gd name="T5" fmla="*/ 320 h 426"/>
                  <a:gd name="T6" fmla="*/ 384 w 635"/>
                  <a:gd name="T7" fmla="*/ 320 h 426"/>
                  <a:gd name="T8" fmla="*/ 5 w 635"/>
                  <a:gd name="T9" fmla="*/ 344 h 426"/>
                  <a:gd name="T10" fmla="*/ 5 w 635"/>
                  <a:gd name="T11" fmla="*/ 344 h 426"/>
                  <a:gd name="T12" fmla="*/ 5 w 635"/>
                  <a:gd name="T13" fmla="*/ 390 h 426"/>
                  <a:gd name="T14" fmla="*/ 5 w 635"/>
                  <a:gd name="T15" fmla="*/ 390 h 426"/>
                  <a:gd name="T16" fmla="*/ 428 w 635"/>
                  <a:gd name="T17" fmla="*/ 360 h 426"/>
                  <a:gd name="T18" fmla="*/ 428 w 635"/>
                  <a:gd name="T19" fmla="*/ 360 h 426"/>
                  <a:gd name="T20" fmla="*/ 634 w 635"/>
                  <a:gd name="T21" fmla="*/ 91 h 426"/>
                  <a:gd name="T22" fmla="*/ 634 w 635"/>
                  <a:gd name="T23" fmla="*/ 91 h 426"/>
                  <a:gd name="T24" fmla="*/ 604 w 635"/>
                  <a:gd name="T25" fmla="*/ 0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5" h="426">
                    <a:moveTo>
                      <a:pt x="604" y="0"/>
                    </a:moveTo>
                    <a:lnTo>
                      <a:pt x="604" y="0"/>
                    </a:lnTo>
                    <a:cubicBezTo>
                      <a:pt x="580" y="126"/>
                      <a:pt x="459" y="282"/>
                      <a:pt x="384" y="320"/>
                    </a:cubicBezTo>
                    <a:lnTo>
                      <a:pt x="384" y="320"/>
                    </a:lnTo>
                    <a:cubicBezTo>
                      <a:pt x="303" y="361"/>
                      <a:pt x="5" y="344"/>
                      <a:pt x="5" y="344"/>
                    </a:cubicBezTo>
                    <a:lnTo>
                      <a:pt x="5" y="344"/>
                    </a:lnTo>
                    <a:cubicBezTo>
                      <a:pt x="5" y="344"/>
                      <a:pt x="0" y="355"/>
                      <a:pt x="5" y="390"/>
                    </a:cubicBezTo>
                    <a:lnTo>
                      <a:pt x="5" y="390"/>
                    </a:lnTo>
                    <a:cubicBezTo>
                      <a:pt x="10" y="425"/>
                      <a:pt x="362" y="389"/>
                      <a:pt x="428" y="360"/>
                    </a:cubicBezTo>
                    <a:lnTo>
                      <a:pt x="428" y="360"/>
                    </a:lnTo>
                    <a:cubicBezTo>
                      <a:pt x="494" y="332"/>
                      <a:pt x="610" y="155"/>
                      <a:pt x="634" y="91"/>
                    </a:cubicBezTo>
                    <a:lnTo>
                      <a:pt x="634" y="91"/>
                    </a:lnTo>
                    <a:cubicBezTo>
                      <a:pt x="634" y="91"/>
                      <a:pt x="632" y="41"/>
                      <a:pt x="604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125">
                <a:extLst>
                  <a:ext uri="{FF2B5EF4-FFF2-40B4-BE49-F238E27FC236}">
                    <a16:creationId xmlns:a16="http://schemas.microsoft.com/office/drawing/2014/main" id="{3414ED62-2455-1A41-BCCB-EC440E6E79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9506" y="12120342"/>
                <a:ext cx="455925" cy="368035"/>
              </a:xfrm>
              <a:custGeom>
                <a:avLst/>
                <a:gdLst>
                  <a:gd name="T0" fmla="*/ 364 w 365"/>
                  <a:gd name="T1" fmla="*/ 260 h 294"/>
                  <a:gd name="T2" fmla="*/ 364 w 365"/>
                  <a:gd name="T3" fmla="*/ 260 h 294"/>
                  <a:gd name="T4" fmla="*/ 0 w 365"/>
                  <a:gd name="T5" fmla="*/ 277 h 294"/>
                  <a:gd name="T6" fmla="*/ 0 w 365"/>
                  <a:gd name="T7" fmla="*/ 277 h 294"/>
                  <a:gd name="T8" fmla="*/ 77 w 365"/>
                  <a:gd name="T9" fmla="*/ 158 h 294"/>
                  <a:gd name="T10" fmla="*/ 77 w 365"/>
                  <a:gd name="T11" fmla="*/ 158 h 294"/>
                  <a:gd name="T12" fmla="*/ 114 w 365"/>
                  <a:gd name="T13" fmla="*/ 131 h 294"/>
                  <a:gd name="T14" fmla="*/ 114 w 365"/>
                  <a:gd name="T15" fmla="*/ 131 h 294"/>
                  <a:gd name="T16" fmla="*/ 364 w 365"/>
                  <a:gd name="T17" fmla="*/ 260 h 2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294">
                    <a:moveTo>
                      <a:pt x="364" y="260"/>
                    </a:moveTo>
                    <a:lnTo>
                      <a:pt x="364" y="260"/>
                    </a:lnTo>
                    <a:cubicBezTo>
                      <a:pt x="266" y="293"/>
                      <a:pt x="0" y="277"/>
                      <a:pt x="0" y="277"/>
                    </a:cubicBezTo>
                    <a:lnTo>
                      <a:pt x="0" y="277"/>
                    </a:lnTo>
                    <a:cubicBezTo>
                      <a:pt x="0" y="277"/>
                      <a:pt x="30" y="181"/>
                      <a:pt x="77" y="158"/>
                    </a:cubicBezTo>
                    <a:lnTo>
                      <a:pt x="77" y="158"/>
                    </a:lnTo>
                    <a:cubicBezTo>
                      <a:pt x="88" y="153"/>
                      <a:pt x="101" y="144"/>
                      <a:pt x="114" y="131"/>
                    </a:cubicBezTo>
                    <a:lnTo>
                      <a:pt x="114" y="131"/>
                    </a:lnTo>
                    <a:cubicBezTo>
                      <a:pt x="114" y="131"/>
                      <a:pt x="269" y="0"/>
                      <a:pt x="364" y="26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126">
                <a:extLst>
                  <a:ext uri="{FF2B5EF4-FFF2-40B4-BE49-F238E27FC236}">
                    <a16:creationId xmlns:a16="http://schemas.microsoft.com/office/drawing/2014/main" id="{F193304F-FDFA-2443-928D-643157C0E2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9668" y="11702868"/>
                <a:ext cx="637193" cy="681137"/>
              </a:xfrm>
              <a:custGeom>
                <a:avLst/>
                <a:gdLst>
                  <a:gd name="T0" fmla="*/ 393 w 512"/>
                  <a:gd name="T1" fmla="*/ 456 h 546"/>
                  <a:gd name="T2" fmla="*/ 393 w 512"/>
                  <a:gd name="T3" fmla="*/ 456 h 546"/>
                  <a:gd name="T4" fmla="*/ 330 w 512"/>
                  <a:gd name="T5" fmla="*/ 494 h 546"/>
                  <a:gd name="T6" fmla="*/ 330 w 512"/>
                  <a:gd name="T7" fmla="*/ 494 h 546"/>
                  <a:gd name="T8" fmla="*/ 0 w 512"/>
                  <a:gd name="T9" fmla="*/ 518 h 546"/>
                  <a:gd name="T10" fmla="*/ 0 w 512"/>
                  <a:gd name="T11" fmla="*/ 518 h 546"/>
                  <a:gd name="T12" fmla="*/ 55 w 512"/>
                  <a:gd name="T13" fmla="*/ 397 h 546"/>
                  <a:gd name="T14" fmla="*/ 55 w 512"/>
                  <a:gd name="T15" fmla="*/ 397 h 546"/>
                  <a:gd name="T16" fmla="*/ 80 w 512"/>
                  <a:gd name="T17" fmla="*/ 357 h 546"/>
                  <a:gd name="T18" fmla="*/ 80 w 512"/>
                  <a:gd name="T19" fmla="*/ 357 h 546"/>
                  <a:gd name="T20" fmla="*/ 119 w 512"/>
                  <a:gd name="T21" fmla="*/ 252 h 546"/>
                  <a:gd name="T22" fmla="*/ 111 w 512"/>
                  <a:gd name="T23" fmla="*/ 34 h 546"/>
                  <a:gd name="T24" fmla="*/ 447 w 512"/>
                  <a:gd name="T25" fmla="*/ 0 h 546"/>
                  <a:gd name="T26" fmla="*/ 447 w 512"/>
                  <a:gd name="T27" fmla="*/ 0 h 546"/>
                  <a:gd name="T28" fmla="*/ 503 w 512"/>
                  <a:gd name="T29" fmla="*/ 158 h 546"/>
                  <a:gd name="T30" fmla="*/ 503 w 512"/>
                  <a:gd name="T31" fmla="*/ 158 h 546"/>
                  <a:gd name="T32" fmla="*/ 393 w 512"/>
                  <a:gd name="T33" fmla="*/ 45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2" h="546">
                    <a:moveTo>
                      <a:pt x="393" y="456"/>
                    </a:moveTo>
                    <a:lnTo>
                      <a:pt x="393" y="456"/>
                    </a:lnTo>
                    <a:cubicBezTo>
                      <a:pt x="377" y="472"/>
                      <a:pt x="355" y="484"/>
                      <a:pt x="330" y="494"/>
                    </a:cubicBezTo>
                    <a:lnTo>
                      <a:pt x="330" y="494"/>
                    </a:lnTo>
                    <a:cubicBezTo>
                      <a:pt x="203" y="545"/>
                      <a:pt x="0" y="518"/>
                      <a:pt x="0" y="518"/>
                    </a:cubicBezTo>
                    <a:lnTo>
                      <a:pt x="0" y="518"/>
                    </a:lnTo>
                    <a:cubicBezTo>
                      <a:pt x="0" y="477"/>
                      <a:pt x="24" y="445"/>
                      <a:pt x="55" y="397"/>
                    </a:cubicBezTo>
                    <a:lnTo>
                      <a:pt x="55" y="397"/>
                    </a:lnTo>
                    <a:cubicBezTo>
                      <a:pt x="63" y="385"/>
                      <a:pt x="71" y="372"/>
                      <a:pt x="80" y="357"/>
                    </a:cubicBezTo>
                    <a:lnTo>
                      <a:pt x="80" y="357"/>
                    </a:lnTo>
                    <a:cubicBezTo>
                      <a:pt x="122" y="284"/>
                      <a:pt x="119" y="252"/>
                      <a:pt x="119" y="252"/>
                    </a:cubicBezTo>
                    <a:lnTo>
                      <a:pt x="111" y="34"/>
                    </a:lnTo>
                    <a:lnTo>
                      <a:pt x="447" y="0"/>
                    </a:lnTo>
                    <a:lnTo>
                      <a:pt x="447" y="0"/>
                    </a:lnTo>
                    <a:cubicBezTo>
                      <a:pt x="447" y="0"/>
                      <a:pt x="496" y="101"/>
                      <a:pt x="503" y="158"/>
                    </a:cubicBezTo>
                    <a:lnTo>
                      <a:pt x="503" y="158"/>
                    </a:lnTo>
                    <a:cubicBezTo>
                      <a:pt x="511" y="216"/>
                      <a:pt x="498" y="354"/>
                      <a:pt x="393" y="45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127">
                <a:extLst>
                  <a:ext uri="{FF2B5EF4-FFF2-40B4-BE49-F238E27FC236}">
                    <a16:creationId xmlns:a16="http://schemas.microsoft.com/office/drawing/2014/main" id="{2D75B635-989A-F640-8541-F0605E676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9668" y="11702868"/>
                <a:ext cx="637193" cy="681137"/>
              </a:xfrm>
              <a:custGeom>
                <a:avLst/>
                <a:gdLst>
                  <a:gd name="T0" fmla="*/ 393 w 512"/>
                  <a:gd name="T1" fmla="*/ 456 h 546"/>
                  <a:gd name="T2" fmla="*/ 393 w 512"/>
                  <a:gd name="T3" fmla="*/ 456 h 546"/>
                  <a:gd name="T4" fmla="*/ 330 w 512"/>
                  <a:gd name="T5" fmla="*/ 494 h 546"/>
                  <a:gd name="T6" fmla="*/ 330 w 512"/>
                  <a:gd name="T7" fmla="*/ 494 h 546"/>
                  <a:gd name="T8" fmla="*/ 0 w 512"/>
                  <a:gd name="T9" fmla="*/ 518 h 546"/>
                  <a:gd name="T10" fmla="*/ 0 w 512"/>
                  <a:gd name="T11" fmla="*/ 518 h 546"/>
                  <a:gd name="T12" fmla="*/ 55 w 512"/>
                  <a:gd name="T13" fmla="*/ 397 h 546"/>
                  <a:gd name="T14" fmla="*/ 55 w 512"/>
                  <a:gd name="T15" fmla="*/ 397 h 546"/>
                  <a:gd name="T16" fmla="*/ 80 w 512"/>
                  <a:gd name="T17" fmla="*/ 357 h 546"/>
                  <a:gd name="T18" fmla="*/ 80 w 512"/>
                  <a:gd name="T19" fmla="*/ 357 h 546"/>
                  <a:gd name="T20" fmla="*/ 119 w 512"/>
                  <a:gd name="T21" fmla="*/ 252 h 546"/>
                  <a:gd name="T22" fmla="*/ 111 w 512"/>
                  <a:gd name="T23" fmla="*/ 34 h 546"/>
                  <a:gd name="T24" fmla="*/ 447 w 512"/>
                  <a:gd name="T25" fmla="*/ 0 h 546"/>
                  <a:gd name="T26" fmla="*/ 447 w 512"/>
                  <a:gd name="T27" fmla="*/ 0 h 546"/>
                  <a:gd name="T28" fmla="*/ 503 w 512"/>
                  <a:gd name="T29" fmla="*/ 158 h 546"/>
                  <a:gd name="T30" fmla="*/ 503 w 512"/>
                  <a:gd name="T31" fmla="*/ 158 h 546"/>
                  <a:gd name="T32" fmla="*/ 393 w 512"/>
                  <a:gd name="T33" fmla="*/ 456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2" h="546">
                    <a:moveTo>
                      <a:pt x="393" y="456"/>
                    </a:moveTo>
                    <a:lnTo>
                      <a:pt x="393" y="456"/>
                    </a:lnTo>
                    <a:cubicBezTo>
                      <a:pt x="377" y="472"/>
                      <a:pt x="355" y="484"/>
                      <a:pt x="330" y="494"/>
                    </a:cubicBezTo>
                    <a:lnTo>
                      <a:pt x="330" y="494"/>
                    </a:lnTo>
                    <a:cubicBezTo>
                      <a:pt x="203" y="545"/>
                      <a:pt x="0" y="518"/>
                      <a:pt x="0" y="518"/>
                    </a:cubicBezTo>
                    <a:lnTo>
                      <a:pt x="0" y="518"/>
                    </a:lnTo>
                    <a:cubicBezTo>
                      <a:pt x="0" y="477"/>
                      <a:pt x="24" y="445"/>
                      <a:pt x="55" y="397"/>
                    </a:cubicBezTo>
                    <a:lnTo>
                      <a:pt x="55" y="397"/>
                    </a:lnTo>
                    <a:cubicBezTo>
                      <a:pt x="63" y="385"/>
                      <a:pt x="71" y="372"/>
                      <a:pt x="80" y="357"/>
                    </a:cubicBezTo>
                    <a:lnTo>
                      <a:pt x="80" y="357"/>
                    </a:lnTo>
                    <a:cubicBezTo>
                      <a:pt x="122" y="284"/>
                      <a:pt x="119" y="252"/>
                      <a:pt x="119" y="252"/>
                    </a:cubicBezTo>
                    <a:lnTo>
                      <a:pt x="111" y="34"/>
                    </a:lnTo>
                    <a:lnTo>
                      <a:pt x="447" y="0"/>
                    </a:lnTo>
                    <a:lnTo>
                      <a:pt x="447" y="0"/>
                    </a:lnTo>
                    <a:cubicBezTo>
                      <a:pt x="447" y="0"/>
                      <a:pt x="496" y="101"/>
                      <a:pt x="503" y="158"/>
                    </a:cubicBezTo>
                    <a:lnTo>
                      <a:pt x="503" y="158"/>
                    </a:lnTo>
                    <a:cubicBezTo>
                      <a:pt x="511" y="216"/>
                      <a:pt x="498" y="354"/>
                      <a:pt x="393" y="456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28">
                <a:extLst>
                  <a:ext uri="{FF2B5EF4-FFF2-40B4-BE49-F238E27FC236}">
                    <a16:creationId xmlns:a16="http://schemas.microsoft.com/office/drawing/2014/main" id="{8F8206E4-98D0-D94D-B55E-983FD990DB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9670" y="12081891"/>
                <a:ext cx="411981" cy="296624"/>
              </a:xfrm>
              <a:custGeom>
                <a:avLst/>
                <a:gdLst>
                  <a:gd name="T0" fmla="*/ 330 w 331"/>
                  <a:gd name="T1" fmla="*/ 188 h 240"/>
                  <a:gd name="T2" fmla="*/ 330 w 331"/>
                  <a:gd name="T3" fmla="*/ 188 h 240"/>
                  <a:gd name="T4" fmla="*/ 0 w 331"/>
                  <a:gd name="T5" fmla="*/ 212 h 240"/>
                  <a:gd name="T6" fmla="*/ 0 w 331"/>
                  <a:gd name="T7" fmla="*/ 212 h 240"/>
                  <a:gd name="T8" fmla="*/ 55 w 331"/>
                  <a:gd name="T9" fmla="*/ 91 h 240"/>
                  <a:gd name="T10" fmla="*/ 55 w 331"/>
                  <a:gd name="T11" fmla="*/ 91 h 240"/>
                  <a:gd name="T12" fmla="*/ 330 w 331"/>
                  <a:gd name="T13" fmla="*/ 188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" h="240">
                    <a:moveTo>
                      <a:pt x="330" y="188"/>
                    </a:moveTo>
                    <a:lnTo>
                      <a:pt x="330" y="188"/>
                    </a:lnTo>
                    <a:cubicBezTo>
                      <a:pt x="203" y="239"/>
                      <a:pt x="0" y="212"/>
                      <a:pt x="0" y="212"/>
                    </a:cubicBezTo>
                    <a:lnTo>
                      <a:pt x="0" y="212"/>
                    </a:lnTo>
                    <a:cubicBezTo>
                      <a:pt x="0" y="171"/>
                      <a:pt x="24" y="139"/>
                      <a:pt x="55" y="91"/>
                    </a:cubicBezTo>
                    <a:lnTo>
                      <a:pt x="55" y="91"/>
                    </a:lnTo>
                    <a:cubicBezTo>
                      <a:pt x="127" y="44"/>
                      <a:pt x="253" y="0"/>
                      <a:pt x="330" y="18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129">
                <a:extLst>
                  <a:ext uri="{FF2B5EF4-FFF2-40B4-BE49-F238E27FC236}">
                    <a16:creationId xmlns:a16="http://schemas.microsoft.com/office/drawing/2014/main" id="{37544A30-B7FF-5B4D-8732-4451F2C35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7697" y="11922590"/>
                <a:ext cx="703111" cy="510855"/>
              </a:xfrm>
              <a:custGeom>
                <a:avLst/>
                <a:gdLst>
                  <a:gd name="T0" fmla="*/ 523 w 564"/>
                  <a:gd name="T1" fmla="*/ 0 h 409"/>
                  <a:gd name="T2" fmla="*/ 523 w 564"/>
                  <a:gd name="T3" fmla="*/ 0 h 409"/>
                  <a:gd name="T4" fmla="*/ 411 w 564"/>
                  <a:gd name="T5" fmla="*/ 279 h 409"/>
                  <a:gd name="T6" fmla="*/ 411 w 564"/>
                  <a:gd name="T7" fmla="*/ 279 h 409"/>
                  <a:gd name="T8" fmla="*/ 348 w 564"/>
                  <a:gd name="T9" fmla="*/ 317 h 409"/>
                  <a:gd name="T10" fmla="*/ 348 w 564"/>
                  <a:gd name="T11" fmla="*/ 317 h 409"/>
                  <a:gd name="T12" fmla="*/ 18 w 564"/>
                  <a:gd name="T13" fmla="*/ 341 h 409"/>
                  <a:gd name="T14" fmla="*/ 18 w 564"/>
                  <a:gd name="T15" fmla="*/ 341 h 409"/>
                  <a:gd name="T16" fmla="*/ 20 w 564"/>
                  <a:gd name="T17" fmla="*/ 319 h 409"/>
                  <a:gd name="T18" fmla="*/ 20 w 564"/>
                  <a:gd name="T19" fmla="*/ 319 h 409"/>
                  <a:gd name="T20" fmla="*/ 20 w 564"/>
                  <a:gd name="T21" fmla="*/ 319 h 409"/>
                  <a:gd name="T22" fmla="*/ 41 w 564"/>
                  <a:gd name="T23" fmla="*/ 384 h 409"/>
                  <a:gd name="T24" fmla="*/ 41 w 564"/>
                  <a:gd name="T25" fmla="*/ 384 h 409"/>
                  <a:gd name="T26" fmla="*/ 431 w 564"/>
                  <a:gd name="T27" fmla="*/ 327 h 409"/>
                  <a:gd name="T28" fmla="*/ 431 w 564"/>
                  <a:gd name="T29" fmla="*/ 327 h 409"/>
                  <a:gd name="T30" fmla="*/ 560 w 564"/>
                  <a:gd name="T31" fmla="*/ 68 h 409"/>
                  <a:gd name="T32" fmla="*/ 560 w 564"/>
                  <a:gd name="T33" fmla="*/ 68 h 409"/>
                  <a:gd name="T34" fmla="*/ 523 w 564"/>
                  <a:gd name="T35" fmla="*/ 0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64" h="409">
                    <a:moveTo>
                      <a:pt x="523" y="0"/>
                    </a:moveTo>
                    <a:lnTo>
                      <a:pt x="523" y="0"/>
                    </a:lnTo>
                    <a:cubicBezTo>
                      <a:pt x="526" y="64"/>
                      <a:pt x="507" y="187"/>
                      <a:pt x="411" y="279"/>
                    </a:cubicBezTo>
                    <a:lnTo>
                      <a:pt x="411" y="279"/>
                    </a:lnTo>
                    <a:cubicBezTo>
                      <a:pt x="395" y="295"/>
                      <a:pt x="373" y="307"/>
                      <a:pt x="348" y="317"/>
                    </a:cubicBezTo>
                    <a:lnTo>
                      <a:pt x="348" y="317"/>
                    </a:lnTo>
                    <a:cubicBezTo>
                      <a:pt x="221" y="368"/>
                      <a:pt x="18" y="341"/>
                      <a:pt x="18" y="341"/>
                    </a:cubicBezTo>
                    <a:lnTo>
                      <a:pt x="18" y="341"/>
                    </a:lnTo>
                    <a:cubicBezTo>
                      <a:pt x="18" y="334"/>
                      <a:pt x="19" y="326"/>
                      <a:pt x="20" y="319"/>
                    </a:cubicBezTo>
                    <a:lnTo>
                      <a:pt x="20" y="319"/>
                    </a:lnTo>
                    <a:lnTo>
                      <a:pt x="20" y="319"/>
                    </a:lnTo>
                    <a:cubicBezTo>
                      <a:pt x="20" y="319"/>
                      <a:pt x="0" y="360"/>
                      <a:pt x="41" y="384"/>
                    </a:cubicBezTo>
                    <a:lnTo>
                      <a:pt x="41" y="384"/>
                    </a:lnTo>
                    <a:cubicBezTo>
                      <a:pt x="82" y="408"/>
                      <a:pt x="351" y="390"/>
                      <a:pt x="431" y="327"/>
                    </a:cubicBezTo>
                    <a:lnTo>
                      <a:pt x="431" y="327"/>
                    </a:lnTo>
                    <a:cubicBezTo>
                      <a:pt x="510" y="264"/>
                      <a:pt x="556" y="87"/>
                      <a:pt x="560" y="68"/>
                    </a:cubicBezTo>
                    <a:lnTo>
                      <a:pt x="560" y="68"/>
                    </a:lnTo>
                    <a:cubicBezTo>
                      <a:pt x="563" y="56"/>
                      <a:pt x="544" y="22"/>
                      <a:pt x="523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34">
                <a:extLst>
                  <a:ext uri="{FF2B5EF4-FFF2-40B4-BE49-F238E27FC236}">
                    <a16:creationId xmlns:a16="http://schemas.microsoft.com/office/drawing/2014/main" id="{0B2DB693-D6E4-1749-89D3-CEBB3B69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8266" y="5863762"/>
                <a:ext cx="560291" cy="527332"/>
              </a:xfrm>
              <a:custGeom>
                <a:avLst/>
                <a:gdLst>
                  <a:gd name="T0" fmla="*/ 14 w 451"/>
                  <a:gd name="T1" fmla="*/ 154 h 422"/>
                  <a:gd name="T2" fmla="*/ 14 w 451"/>
                  <a:gd name="T3" fmla="*/ 154 h 422"/>
                  <a:gd name="T4" fmla="*/ 15 w 451"/>
                  <a:gd name="T5" fmla="*/ 146 h 422"/>
                  <a:gd name="T6" fmla="*/ 15 w 451"/>
                  <a:gd name="T7" fmla="*/ 146 h 422"/>
                  <a:gd name="T8" fmla="*/ 18 w 451"/>
                  <a:gd name="T9" fmla="*/ 136 h 422"/>
                  <a:gd name="T10" fmla="*/ 18 w 451"/>
                  <a:gd name="T11" fmla="*/ 136 h 422"/>
                  <a:gd name="T12" fmla="*/ 125 w 451"/>
                  <a:gd name="T13" fmla="*/ 16 h 422"/>
                  <a:gd name="T14" fmla="*/ 125 w 451"/>
                  <a:gd name="T15" fmla="*/ 16 h 422"/>
                  <a:gd name="T16" fmla="*/ 216 w 451"/>
                  <a:gd name="T17" fmla="*/ 4 h 422"/>
                  <a:gd name="T18" fmla="*/ 216 w 451"/>
                  <a:gd name="T19" fmla="*/ 4 h 422"/>
                  <a:gd name="T20" fmla="*/ 307 w 451"/>
                  <a:gd name="T21" fmla="*/ 27 h 422"/>
                  <a:gd name="T22" fmla="*/ 307 w 451"/>
                  <a:gd name="T23" fmla="*/ 27 h 422"/>
                  <a:gd name="T24" fmla="*/ 404 w 451"/>
                  <a:gd name="T25" fmla="*/ 81 h 422"/>
                  <a:gd name="T26" fmla="*/ 404 w 451"/>
                  <a:gd name="T27" fmla="*/ 81 h 422"/>
                  <a:gd name="T28" fmla="*/ 449 w 451"/>
                  <a:gd name="T29" fmla="*/ 201 h 422"/>
                  <a:gd name="T30" fmla="*/ 449 w 451"/>
                  <a:gd name="T31" fmla="*/ 201 h 422"/>
                  <a:gd name="T32" fmla="*/ 436 w 451"/>
                  <a:gd name="T33" fmla="*/ 269 h 422"/>
                  <a:gd name="T34" fmla="*/ 436 w 451"/>
                  <a:gd name="T35" fmla="*/ 269 h 422"/>
                  <a:gd name="T36" fmla="*/ 435 w 451"/>
                  <a:gd name="T37" fmla="*/ 276 h 422"/>
                  <a:gd name="T38" fmla="*/ 435 w 451"/>
                  <a:gd name="T39" fmla="*/ 276 h 422"/>
                  <a:gd name="T40" fmla="*/ 433 w 451"/>
                  <a:gd name="T41" fmla="*/ 287 h 422"/>
                  <a:gd name="T42" fmla="*/ 433 w 451"/>
                  <a:gd name="T43" fmla="*/ 287 h 422"/>
                  <a:gd name="T44" fmla="*/ 325 w 451"/>
                  <a:gd name="T45" fmla="*/ 405 h 422"/>
                  <a:gd name="T46" fmla="*/ 325 w 451"/>
                  <a:gd name="T47" fmla="*/ 405 h 422"/>
                  <a:gd name="T48" fmla="*/ 234 w 451"/>
                  <a:gd name="T49" fmla="*/ 419 h 422"/>
                  <a:gd name="T50" fmla="*/ 234 w 451"/>
                  <a:gd name="T51" fmla="*/ 419 h 422"/>
                  <a:gd name="T52" fmla="*/ 143 w 451"/>
                  <a:gd name="T53" fmla="*/ 396 h 422"/>
                  <a:gd name="T54" fmla="*/ 143 w 451"/>
                  <a:gd name="T55" fmla="*/ 396 h 422"/>
                  <a:gd name="T56" fmla="*/ 47 w 451"/>
                  <a:gd name="T57" fmla="*/ 341 h 422"/>
                  <a:gd name="T58" fmla="*/ 47 w 451"/>
                  <a:gd name="T59" fmla="*/ 341 h 422"/>
                  <a:gd name="T60" fmla="*/ 2 w 451"/>
                  <a:gd name="T61" fmla="*/ 221 h 422"/>
                  <a:gd name="T62" fmla="*/ 2 w 451"/>
                  <a:gd name="T63" fmla="*/ 221 h 422"/>
                  <a:gd name="T64" fmla="*/ 14 w 451"/>
                  <a:gd name="T65" fmla="*/ 154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51" h="422">
                    <a:moveTo>
                      <a:pt x="14" y="154"/>
                    </a:moveTo>
                    <a:lnTo>
                      <a:pt x="14" y="154"/>
                    </a:lnTo>
                    <a:cubicBezTo>
                      <a:pt x="14" y="151"/>
                      <a:pt x="15" y="149"/>
                      <a:pt x="15" y="146"/>
                    </a:cubicBezTo>
                    <a:lnTo>
                      <a:pt x="15" y="146"/>
                    </a:lnTo>
                    <a:cubicBezTo>
                      <a:pt x="16" y="142"/>
                      <a:pt x="17" y="139"/>
                      <a:pt x="18" y="136"/>
                    </a:cubicBezTo>
                    <a:lnTo>
                      <a:pt x="18" y="136"/>
                    </a:lnTo>
                    <a:cubicBezTo>
                      <a:pt x="35" y="72"/>
                      <a:pt x="76" y="34"/>
                      <a:pt x="125" y="16"/>
                    </a:cubicBezTo>
                    <a:lnTo>
                      <a:pt x="125" y="16"/>
                    </a:lnTo>
                    <a:cubicBezTo>
                      <a:pt x="155" y="4"/>
                      <a:pt x="186" y="0"/>
                      <a:pt x="216" y="4"/>
                    </a:cubicBezTo>
                    <a:lnTo>
                      <a:pt x="216" y="4"/>
                    </a:lnTo>
                    <a:cubicBezTo>
                      <a:pt x="249" y="6"/>
                      <a:pt x="280" y="15"/>
                      <a:pt x="307" y="27"/>
                    </a:cubicBezTo>
                    <a:lnTo>
                      <a:pt x="307" y="27"/>
                    </a:lnTo>
                    <a:cubicBezTo>
                      <a:pt x="364" y="50"/>
                      <a:pt x="404" y="81"/>
                      <a:pt x="404" y="81"/>
                    </a:cubicBezTo>
                    <a:lnTo>
                      <a:pt x="404" y="81"/>
                    </a:lnTo>
                    <a:cubicBezTo>
                      <a:pt x="433" y="111"/>
                      <a:pt x="450" y="151"/>
                      <a:pt x="449" y="201"/>
                    </a:cubicBezTo>
                    <a:lnTo>
                      <a:pt x="449" y="201"/>
                    </a:lnTo>
                    <a:cubicBezTo>
                      <a:pt x="445" y="221"/>
                      <a:pt x="440" y="244"/>
                      <a:pt x="436" y="269"/>
                    </a:cubicBezTo>
                    <a:lnTo>
                      <a:pt x="436" y="269"/>
                    </a:lnTo>
                    <a:cubicBezTo>
                      <a:pt x="436" y="271"/>
                      <a:pt x="436" y="273"/>
                      <a:pt x="435" y="276"/>
                    </a:cubicBezTo>
                    <a:lnTo>
                      <a:pt x="435" y="276"/>
                    </a:lnTo>
                    <a:cubicBezTo>
                      <a:pt x="434" y="279"/>
                      <a:pt x="433" y="283"/>
                      <a:pt x="433" y="287"/>
                    </a:cubicBezTo>
                    <a:lnTo>
                      <a:pt x="433" y="287"/>
                    </a:lnTo>
                    <a:cubicBezTo>
                      <a:pt x="416" y="350"/>
                      <a:pt x="375" y="388"/>
                      <a:pt x="325" y="405"/>
                    </a:cubicBezTo>
                    <a:lnTo>
                      <a:pt x="325" y="405"/>
                    </a:lnTo>
                    <a:cubicBezTo>
                      <a:pt x="296" y="418"/>
                      <a:pt x="265" y="421"/>
                      <a:pt x="234" y="419"/>
                    </a:cubicBezTo>
                    <a:lnTo>
                      <a:pt x="234" y="419"/>
                    </a:lnTo>
                    <a:cubicBezTo>
                      <a:pt x="202" y="416"/>
                      <a:pt x="171" y="407"/>
                      <a:pt x="143" y="396"/>
                    </a:cubicBezTo>
                    <a:lnTo>
                      <a:pt x="143" y="396"/>
                    </a:lnTo>
                    <a:cubicBezTo>
                      <a:pt x="87" y="372"/>
                      <a:pt x="47" y="341"/>
                      <a:pt x="47" y="341"/>
                    </a:cubicBezTo>
                    <a:lnTo>
                      <a:pt x="47" y="341"/>
                    </a:lnTo>
                    <a:cubicBezTo>
                      <a:pt x="17" y="311"/>
                      <a:pt x="0" y="270"/>
                      <a:pt x="2" y="221"/>
                    </a:cubicBezTo>
                    <a:lnTo>
                      <a:pt x="2" y="221"/>
                    </a:lnTo>
                    <a:cubicBezTo>
                      <a:pt x="6" y="201"/>
                      <a:pt x="9" y="178"/>
                      <a:pt x="14" y="15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35">
                <a:extLst>
                  <a:ext uri="{FF2B5EF4-FFF2-40B4-BE49-F238E27FC236}">
                    <a16:creationId xmlns:a16="http://schemas.microsoft.com/office/drawing/2014/main" id="{0CD79EA8-94B9-E246-BDB5-0325308182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17281" y="6001089"/>
                <a:ext cx="538319" cy="543814"/>
              </a:xfrm>
              <a:custGeom>
                <a:avLst/>
                <a:gdLst>
                  <a:gd name="T0" fmla="*/ 13 w 431"/>
                  <a:gd name="T1" fmla="*/ 195 h 438"/>
                  <a:gd name="T2" fmla="*/ 13 w 431"/>
                  <a:gd name="T3" fmla="*/ 195 h 438"/>
                  <a:gd name="T4" fmla="*/ 191 w 431"/>
                  <a:gd name="T5" fmla="*/ 424 h 438"/>
                  <a:gd name="T6" fmla="*/ 191 w 431"/>
                  <a:gd name="T7" fmla="*/ 424 h 438"/>
                  <a:gd name="T8" fmla="*/ 417 w 431"/>
                  <a:gd name="T9" fmla="*/ 242 h 438"/>
                  <a:gd name="T10" fmla="*/ 417 w 431"/>
                  <a:gd name="T11" fmla="*/ 242 h 438"/>
                  <a:gd name="T12" fmla="*/ 239 w 431"/>
                  <a:gd name="T13" fmla="*/ 13 h 438"/>
                  <a:gd name="T14" fmla="*/ 239 w 431"/>
                  <a:gd name="T15" fmla="*/ 13 h 438"/>
                  <a:gd name="T16" fmla="*/ 13 w 431"/>
                  <a:gd name="T17" fmla="*/ 195 h 4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1" h="438">
                    <a:moveTo>
                      <a:pt x="13" y="195"/>
                    </a:moveTo>
                    <a:lnTo>
                      <a:pt x="13" y="195"/>
                    </a:lnTo>
                    <a:cubicBezTo>
                      <a:pt x="0" y="308"/>
                      <a:pt x="79" y="410"/>
                      <a:pt x="191" y="424"/>
                    </a:cubicBezTo>
                    <a:lnTo>
                      <a:pt x="191" y="424"/>
                    </a:lnTo>
                    <a:cubicBezTo>
                      <a:pt x="302" y="437"/>
                      <a:pt x="404" y="356"/>
                      <a:pt x="417" y="242"/>
                    </a:cubicBezTo>
                    <a:lnTo>
                      <a:pt x="417" y="242"/>
                    </a:lnTo>
                    <a:cubicBezTo>
                      <a:pt x="430" y="129"/>
                      <a:pt x="351" y="26"/>
                      <a:pt x="239" y="13"/>
                    </a:cubicBezTo>
                    <a:lnTo>
                      <a:pt x="239" y="13"/>
                    </a:lnTo>
                    <a:cubicBezTo>
                      <a:pt x="127" y="0"/>
                      <a:pt x="26" y="81"/>
                      <a:pt x="13" y="19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136">
                <a:extLst>
                  <a:ext uri="{FF2B5EF4-FFF2-40B4-BE49-F238E27FC236}">
                    <a16:creationId xmlns:a16="http://schemas.microsoft.com/office/drawing/2014/main" id="{E4DE3420-AE0D-9943-A6DD-C5C9B100AA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4749" y="5731931"/>
                <a:ext cx="626206" cy="620712"/>
              </a:xfrm>
              <a:custGeom>
                <a:avLst/>
                <a:gdLst>
                  <a:gd name="T0" fmla="*/ 162 w 502"/>
                  <a:gd name="T1" fmla="*/ 57 h 500"/>
                  <a:gd name="T2" fmla="*/ 162 w 502"/>
                  <a:gd name="T3" fmla="*/ 57 h 500"/>
                  <a:gd name="T4" fmla="*/ 198 w 502"/>
                  <a:gd name="T5" fmla="*/ 84 h 500"/>
                  <a:gd name="T6" fmla="*/ 198 w 502"/>
                  <a:gd name="T7" fmla="*/ 84 h 500"/>
                  <a:gd name="T8" fmla="*/ 194 w 502"/>
                  <a:gd name="T9" fmla="*/ 95 h 500"/>
                  <a:gd name="T10" fmla="*/ 194 w 502"/>
                  <a:gd name="T11" fmla="*/ 95 h 500"/>
                  <a:gd name="T12" fmla="*/ 362 w 502"/>
                  <a:gd name="T13" fmla="*/ 145 h 500"/>
                  <a:gd name="T14" fmla="*/ 362 w 502"/>
                  <a:gd name="T15" fmla="*/ 145 h 500"/>
                  <a:gd name="T16" fmla="*/ 391 w 502"/>
                  <a:gd name="T17" fmla="*/ 173 h 500"/>
                  <a:gd name="T18" fmla="*/ 391 w 502"/>
                  <a:gd name="T19" fmla="*/ 173 h 500"/>
                  <a:gd name="T20" fmla="*/ 401 w 502"/>
                  <a:gd name="T21" fmla="*/ 180 h 500"/>
                  <a:gd name="T22" fmla="*/ 401 w 502"/>
                  <a:gd name="T23" fmla="*/ 180 h 500"/>
                  <a:gd name="T24" fmla="*/ 423 w 502"/>
                  <a:gd name="T25" fmla="*/ 430 h 500"/>
                  <a:gd name="T26" fmla="*/ 423 w 502"/>
                  <a:gd name="T27" fmla="*/ 430 h 500"/>
                  <a:gd name="T28" fmla="*/ 403 w 502"/>
                  <a:gd name="T29" fmla="*/ 487 h 500"/>
                  <a:gd name="T30" fmla="*/ 403 w 502"/>
                  <a:gd name="T31" fmla="*/ 487 h 500"/>
                  <a:gd name="T32" fmla="*/ 372 w 502"/>
                  <a:gd name="T33" fmla="*/ 443 h 500"/>
                  <a:gd name="T34" fmla="*/ 372 w 502"/>
                  <a:gd name="T35" fmla="*/ 443 h 500"/>
                  <a:gd name="T36" fmla="*/ 226 w 502"/>
                  <a:gd name="T37" fmla="*/ 292 h 500"/>
                  <a:gd name="T38" fmla="*/ 226 w 502"/>
                  <a:gd name="T39" fmla="*/ 292 h 500"/>
                  <a:gd name="T40" fmla="*/ 4 w 502"/>
                  <a:gd name="T41" fmla="*/ 172 h 500"/>
                  <a:gd name="T42" fmla="*/ 4 w 502"/>
                  <a:gd name="T43" fmla="*/ 172 h 500"/>
                  <a:gd name="T44" fmla="*/ 162 w 502"/>
                  <a:gd name="T45" fmla="*/ 57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02" h="500">
                    <a:moveTo>
                      <a:pt x="162" y="57"/>
                    </a:moveTo>
                    <a:lnTo>
                      <a:pt x="162" y="57"/>
                    </a:lnTo>
                    <a:cubicBezTo>
                      <a:pt x="162" y="74"/>
                      <a:pt x="226" y="23"/>
                      <a:pt x="198" y="84"/>
                    </a:cubicBezTo>
                    <a:lnTo>
                      <a:pt x="198" y="84"/>
                    </a:lnTo>
                    <a:cubicBezTo>
                      <a:pt x="196" y="88"/>
                      <a:pt x="195" y="92"/>
                      <a:pt x="194" y="95"/>
                    </a:cubicBezTo>
                    <a:lnTo>
                      <a:pt x="194" y="95"/>
                    </a:lnTo>
                    <a:cubicBezTo>
                      <a:pt x="254" y="93"/>
                      <a:pt x="315" y="112"/>
                      <a:pt x="362" y="145"/>
                    </a:cubicBezTo>
                    <a:lnTo>
                      <a:pt x="362" y="145"/>
                    </a:lnTo>
                    <a:cubicBezTo>
                      <a:pt x="374" y="152"/>
                      <a:pt x="383" y="162"/>
                      <a:pt x="391" y="173"/>
                    </a:cubicBezTo>
                    <a:lnTo>
                      <a:pt x="391" y="173"/>
                    </a:lnTo>
                    <a:cubicBezTo>
                      <a:pt x="395" y="175"/>
                      <a:pt x="398" y="178"/>
                      <a:pt x="401" y="180"/>
                    </a:cubicBezTo>
                    <a:lnTo>
                      <a:pt x="401" y="180"/>
                    </a:lnTo>
                    <a:cubicBezTo>
                      <a:pt x="501" y="243"/>
                      <a:pt x="423" y="430"/>
                      <a:pt x="423" y="430"/>
                    </a:cubicBezTo>
                    <a:lnTo>
                      <a:pt x="423" y="430"/>
                    </a:lnTo>
                    <a:cubicBezTo>
                      <a:pt x="423" y="430"/>
                      <a:pt x="413" y="476"/>
                      <a:pt x="403" y="487"/>
                    </a:cubicBezTo>
                    <a:lnTo>
                      <a:pt x="403" y="487"/>
                    </a:lnTo>
                    <a:cubicBezTo>
                      <a:pt x="393" y="499"/>
                      <a:pt x="372" y="464"/>
                      <a:pt x="372" y="443"/>
                    </a:cubicBezTo>
                    <a:lnTo>
                      <a:pt x="372" y="443"/>
                    </a:lnTo>
                    <a:cubicBezTo>
                      <a:pt x="378" y="227"/>
                      <a:pt x="226" y="292"/>
                      <a:pt x="226" y="292"/>
                    </a:cubicBezTo>
                    <a:lnTo>
                      <a:pt x="226" y="292"/>
                    </a:lnTo>
                    <a:cubicBezTo>
                      <a:pt x="226" y="292"/>
                      <a:pt x="0" y="345"/>
                      <a:pt x="4" y="172"/>
                    </a:cubicBezTo>
                    <a:lnTo>
                      <a:pt x="4" y="172"/>
                    </a:lnTo>
                    <a:cubicBezTo>
                      <a:pt x="9" y="0"/>
                      <a:pt x="161" y="41"/>
                      <a:pt x="162" y="5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137">
                <a:extLst>
                  <a:ext uri="{FF2B5EF4-FFF2-40B4-BE49-F238E27FC236}">
                    <a16:creationId xmlns:a16="http://schemas.microsoft.com/office/drawing/2014/main" id="{3061EF6E-12DF-BA47-AA37-4F754936B5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84322" y="6165880"/>
                <a:ext cx="98874" cy="126342"/>
              </a:xfrm>
              <a:custGeom>
                <a:avLst/>
                <a:gdLst>
                  <a:gd name="T0" fmla="*/ 5 w 78"/>
                  <a:gd name="T1" fmla="*/ 42 h 100"/>
                  <a:gd name="T2" fmla="*/ 5 w 78"/>
                  <a:gd name="T3" fmla="*/ 42 h 100"/>
                  <a:gd name="T4" fmla="*/ 29 w 78"/>
                  <a:gd name="T5" fmla="*/ 95 h 100"/>
                  <a:gd name="T6" fmla="*/ 29 w 78"/>
                  <a:gd name="T7" fmla="*/ 95 h 100"/>
                  <a:gd name="T8" fmla="*/ 72 w 78"/>
                  <a:gd name="T9" fmla="*/ 56 h 100"/>
                  <a:gd name="T10" fmla="*/ 72 w 78"/>
                  <a:gd name="T11" fmla="*/ 56 h 100"/>
                  <a:gd name="T12" fmla="*/ 48 w 78"/>
                  <a:gd name="T13" fmla="*/ 3 h 100"/>
                  <a:gd name="T14" fmla="*/ 48 w 78"/>
                  <a:gd name="T15" fmla="*/ 3 h 100"/>
                  <a:gd name="T16" fmla="*/ 5 w 78"/>
                  <a:gd name="T17" fmla="*/ 4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" h="100">
                    <a:moveTo>
                      <a:pt x="5" y="42"/>
                    </a:moveTo>
                    <a:lnTo>
                      <a:pt x="5" y="42"/>
                    </a:lnTo>
                    <a:cubicBezTo>
                      <a:pt x="0" y="68"/>
                      <a:pt x="11" y="91"/>
                      <a:pt x="29" y="95"/>
                    </a:cubicBezTo>
                    <a:lnTo>
                      <a:pt x="29" y="95"/>
                    </a:lnTo>
                    <a:cubicBezTo>
                      <a:pt x="48" y="99"/>
                      <a:pt x="66" y="81"/>
                      <a:pt x="72" y="56"/>
                    </a:cubicBezTo>
                    <a:lnTo>
                      <a:pt x="72" y="56"/>
                    </a:lnTo>
                    <a:cubicBezTo>
                      <a:pt x="77" y="31"/>
                      <a:pt x="66" y="7"/>
                      <a:pt x="48" y="3"/>
                    </a:cubicBezTo>
                    <a:lnTo>
                      <a:pt x="48" y="3"/>
                    </a:lnTo>
                    <a:cubicBezTo>
                      <a:pt x="30" y="0"/>
                      <a:pt x="10" y="17"/>
                      <a:pt x="5" y="4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38">
                <a:extLst>
                  <a:ext uri="{FF2B5EF4-FFF2-40B4-BE49-F238E27FC236}">
                    <a16:creationId xmlns:a16="http://schemas.microsoft.com/office/drawing/2014/main" id="{77F9AC44-DD34-2E43-BB9E-6CCAAF7CC0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4192" y="6259261"/>
                <a:ext cx="93380" cy="126338"/>
              </a:xfrm>
              <a:custGeom>
                <a:avLst/>
                <a:gdLst>
                  <a:gd name="T0" fmla="*/ 4 w 77"/>
                  <a:gd name="T1" fmla="*/ 42 h 100"/>
                  <a:gd name="T2" fmla="*/ 4 w 77"/>
                  <a:gd name="T3" fmla="*/ 42 h 100"/>
                  <a:gd name="T4" fmla="*/ 28 w 77"/>
                  <a:gd name="T5" fmla="*/ 96 h 100"/>
                  <a:gd name="T6" fmla="*/ 28 w 77"/>
                  <a:gd name="T7" fmla="*/ 96 h 100"/>
                  <a:gd name="T8" fmla="*/ 71 w 77"/>
                  <a:gd name="T9" fmla="*/ 57 h 100"/>
                  <a:gd name="T10" fmla="*/ 71 w 77"/>
                  <a:gd name="T11" fmla="*/ 57 h 100"/>
                  <a:gd name="T12" fmla="*/ 47 w 77"/>
                  <a:gd name="T13" fmla="*/ 4 h 100"/>
                  <a:gd name="T14" fmla="*/ 47 w 77"/>
                  <a:gd name="T15" fmla="*/ 4 h 100"/>
                  <a:gd name="T16" fmla="*/ 4 w 77"/>
                  <a:gd name="T17" fmla="*/ 4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100">
                    <a:moveTo>
                      <a:pt x="4" y="42"/>
                    </a:moveTo>
                    <a:lnTo>
                      <a:pt x="4" y="42"/>
                    </a:lnTo>
                    <a:cubicBezTo>
                      <a:pt x="0" y="68"/>
                      <a:pt x="10" y="92"/>
                      <a:pt x="28" y="96"/>
                    </a:cubicBezTo>
                    <a:lnTo>
                      <a:pt x="28" y="96"/>
                    </a:lnTo>
                    <a:cubicBezTo>
                      <a:pt x="47" y="99"/>
                      <a:pt x="65" y="82"/>
                      <a:pt x="71" y="57"/>
                    </a:cubicBezTo>
                    <a:lnTo>
                      <a:pt x="71" y="57"/>
                    </a:lnTo>
                    <a:cubicBezTo>
                      <a:pt x="76" y="31"/>
                      <a:pt x="65" y="8"/>
                      <a:pt x="47" y="4"/>
                    </a:cubicBezTo>
                    <a:lnTo>
                      <a:pt x="47" y="4"/>
                    </a:lnTo>
                    <a:cubicBezTo>
                      <a:pt x="29" y="0"/>
                      <a:pt x="10" y="18"/>
                      <a:pt x="4" y="4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139">
                <a:extLst>
                  <a:ext uri="{FF2B5EF4-FFF2-40B4-BE49-F238E27FC236}">
                    <a16:creationId xmlns:a16="http://schemas.microsoft.com/office/drawing/2014/main" id="{DECEBF13-9525-4146-B283-C2515F570D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28532" y="6385601"/>
                <a:ext cx="2087358" cy="2433421"/>
              </a:xfrm>
              <a:custGeom>
                <a:avLst/>
                <a:gdLst>
                  <a:gd name="T0" fmla="*/ 1673 w 1674"/>
                  <a:gd name="T1" fmla="*/ 742 h 1955"/>
                  <a:gd name="T2" fmla="*/ 1673 w 1674"/>
                  <a:gd name="T3" fmla="*/ 742 h 1955"/>
                  <a:gd name="T4" fmla="*/ 960 w 1674"/>
                  <a:gd name="T5" fmla="*/ 251 h 1955"/>
                  <a:gd name="T6" fmla="*/ 960 w 1674"/>
                  <a:gd name="T7" fmla="*/ 251 h 1955"/>
                  <a:gd name="T8" fmla="*/ 106 w 1674"/>
                  <a:gd name="T9" fmla="*/ 947 h 1955"/>
                  <a:gd name="T10" fmla="*/ 0 w 1674"/>
                  <a:gd name="T11" fmla="*/ 1696 h 1955"/>
                  <a:gd name="T12" fmla="*/ 0 w 1674"/>
                  <a:gd name="T13" fmla="*/ 1696 h 1955"/>
                  <a:gd name="T14" fmla="*/ 1534 w 1674"/>
                  <a:gd name="T15" fmla="*/ 1954 h 1955"/>
                  <a:gd name="T16" fmla="*/ 1673 w 1674"/>
                  <a:gd name="T17" fmla="*/ 742 h 19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4" h="1955">
                    <a:moveTo>
                      <a:pt x="1673" y="742"/>
                    </a:moveTo>
                    <a:lnTo>
                      <a:pt x="1673" y="742"/>
                    </a:lnTo>
                    <a:cubicBezTo>
                      <a:pt x="1611" y="199"/>
                      <a:pt x="960" y="251"/>
                      <a:pt x="960" y="251"/>
                    </a:cubicBezTo>
                    <a:lnTo>
                      <a:pt x="960" y="251"/>
                    </a:lnTo>
                    <a:cubicBezTo>
                      <a:pt x="960" y="251"/>
                      <a:pt x="279" y="0"/>
                      <a:pt x="106" y="947"/>
                    </a:cubicBezTo>
                    <a:lnTo>
                      <a:pt x="0" y="1696"/>
                    </a:lnTo>
                    <a:lnTo>
                      <a:pt x="0" y="1696"/>
                    </a:lnTo>
                    <a:cubicBezTo>
                      <a:pt x="0" y="1696"/>
                      <a:pt x="767" y="1845"/>
                      <a:pt x="1534" y="1954"/>
                    </a:cubicBezTo>
                    <a:lnTo>
                      <a:pt x="1673" y="74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140">
                <a:extLst>
                  <a:ext uri="{FF2B5EF4-FFF2-40B4-BE49-F238E27FC236}">
                    <a16:creationId xmlns:a16="http://schemas.microsoft.com/office/drawing/2014/main" id="{F44C3E68-E45E-254A-B3FD-3C8176C04C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90212" y="8500425"/>
                <a:ext cx="2378491" cy="3394703"/>
              </a:xfrm>
              <a:custGeom>
                <a:avLst/>
                <a:gdLst>
                  <a:gd name="T0" fmla="*/ 1504 w 1911"/>
                  <a:gd name="T1" fmla="*/ 2599 h 2726"/>
                  <a:gd name="T2" fmla="*/ 1504 w 1911"/>
                  <a:gd name="T3" fmla="*/ 2599 h 2726"/>
                  <a:gd name="T4" fmla="*/ 1439 w 1911"/>
                  <a:gd name="T5" fmla="*/ 2610 h 2726"/>
                  <a:gd name="T6" fmla="*/ 1439 w 1911"/>
                  <a:gd name="T7" fmla="*/ 2610 h 2726"/>
                  <a:gd name="T8" fmla="*/ 1425 w 1911"/>
                  <a:gd name="T9" fmla="*/ 2612 h 2726"/>
                  <a:gd name="T10" fmla="*/ 1425 w 1911"/>
                  <a:gd name="T11" fmla="*/ 2612 h 2726"/>
                  <a:gd name="T12" fmla="*/ 1425 w 1911"/>
                  <a:gd name="T13" fmla="*/ 2612 h 2726"/>
                  <a:gd name="T14" fmla="*/ 1066 w 1911"/>
                  <a:gd name="T15" fmla="*/ 2642 h 2726"/>
                  <a:gd name="T16" fmla="*/ 990 w 1911"/>
                  <a:gd name="T17" fmla="*/ 339 h 2726"/>
                  <a:gd name="T18" fmla="*/ 990 w 1911"/>
                  <a:gd name="T19" fmla="*/ 339 h 2726"/>
                  <a:gd name="T20" fmla="*/ 491 w 1911"/>
                  <a:gd name="T21" fmla="*/ 1537 h 2726"/>
                  <a:gd name="T22" fmla="*/ 491 w 1911"/>
                  <a:gd name="T23" fmla="*/ 1537 h 2726"/>
                  <a:gd name="T24" fmla="*/ 585 w 1911"/>
                  <a:gd name="T25" fmla="*/ 2551 h 2726"/>
                  <a:gd name="T26" fmla="*/ 585 w 1911"/>
                  <a:gd name="T27" fmla="*/ 2551 h 2726"/>
                  <a:gd name="T28" fmla="*/ 453 w 1911"/>
                  <a:gd name="T29" fmla="*/ 2666 h 2726"/>
                  <a:gd name="T30" fmla="*/ 453 w 1911"/>
                  <a:gd name="T31" fmla="*/ 2666 h 2726"/>
                  <a:gd name="T32" fmla="*/ 439 w 1911"/>
                  <a:gd name="T33" fmla="*/ 2672 h 2726"/>
                  <a:gd name="T34" fmla="*/ 439 w 1911"/>
                  <a:gd name="T35" fmla="*/ 2672 h 2726"/>
                  <a:gd name="T36" fmla="*/ 37 w 1911"/>
                  <a:gd name="T37" fmla="*/ 2705 h 2726"/>
                  <a:gd name="T38" fmla="*/ 37 w 1911"/>
                  <a:gd name="T39" fmla="*/ 2705 h 2726"/>
                  <a:gd name="T40" fmla="*/ 14 w 1911"/>
                  <a:gd name="T41" fmla="*/ 1622 h 2726"/>
                  <a:gd name="T42" fmla="*/ 14 w 1911"/>
                  <a:gd name="T43" fmla="*/ 1622 h 2726"/>
                  <a:gd name="T44" fmla="*/ 80 w 1911"/>
                  <a:gd name="T45" fmla="*/ 1282 h 2726"/>
                  <a:gd name="T46" fmla="*/ 80 w 1911"/>
                  <a:gd name="T47" fmla="*/ 1282 h 2726"/>
                  <a:gd name="T48" fmla="*/ 491 w 1911"/>
                  <a:gd name="T49" fmla="*/ 0 h 2726"/>
                  <a:gd name="T50" fmla="*/ 491 w 1911"/>
                  <a:gd name="T51" fmla="*/ 0 h 2726"/>
                  <a:gd name="T52" fmla="*/ 1036 w 1911"/>
                  <a:gd name="T53" fmla="*/ 84 h 2726"/>
                  <a:gd name="T54" fmla="*/ 1036 w 1911"/>
                  <a:gd name="T55" fmla="*/ 84 h 2726"/>
                  <a:gd name="T56" fmla="*/ 1050 w 1911"/>
                  <a:gd name="T57" fmla="*/ 87 h 2726"/>
                  <a:gd name="T58" fmla="*/ 1050 w 1911"/>
                  <a:gd name="T59" fmla="*/ 87 h 2726"/>
                  <a:gd name="T60" fmla="*/ 1716 w 1911"/>
                  <a:gd name="T61" fmla="*/ 181 h 2726"/>
                  <a:gd name="T62" fmla="*/ 1716 w 1911"/>
                  <a:gd name="T63" fmla="*/ 181 h 2726"/>
                  <a:gd name="T64" fmla="*/ 1730 w 1911"/>
                  <a:gd name="T65" fmla="*/ 183 h 2726"/>
                  <a:gd name="T66" fmla="*/ 1730 w 1911"/>
                  <a:gd name="T67" fmla="*/ 183 h 2726"/>
                  <a:gd name="T68" fmla="*/ 1910 w 1911"/>
                  <a:gd name="T69" fmla="*/ 205 h 2726"/>
                  <a:gd name="T70" fmla="*/ 1910 w 1911"/>
                  <a:gd name="T71" fmla="*/ 205 h 2726"/>
                  <a:gd name="T72" fmla="*/ 1504 w 1911"/>
                  <a:gd name="T73" fmla="*/ 2599 h 27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911" h="2726">
                    <a:moveTo>
                      <a:pt x="1504" y="2599"/>
                    </a:moveTo>
                    <a:lnTo>
                      <a:pt x="1504" y="2599"/>
                    </a:lnTo>
                    <a:cubicBezTo>
                      <a:pt x="1504" y="2599"/>
                      <a:pt x="1479" y="2604"/>
                      <a:pt x="1439" y="2610"/>
                    </a:cubicBezTo>
                    <a:lnTo>
                      <a:pt x="1439" y="2610"/>
                    </a:lnTo>
                    <a:cubicBezTo>
                      <a:pt x="1435" y="2610"/>
                      <a:pt x="1430" y="2611"/>
                      <a:pt x="1425" y="2612"/>
                    </a:cubicBezTo>
                    <a:lnTo>
                      <a:pt x="1425" y="2612"/>
                    </a:lnTo>
                    <a:lnTo>
                      <a:pt x="1425" y="2612"/>
                    </a:lnTo>
                    <a:cubicBezTo>
                      <a:pt x="1339" y="2624"/>
                      <a:pt x="1195" y="2642"/>
                      <a:pt x="1066" y="2642"/>
                    </a:cubicBezTo>
                    <a:lnTo>
                      <a:pt x="990" y="339"/>
                    </a:lnTo>
                    <a:lnTo>
                      <a:pt x="990" y="339"/>
                    </a:lnTo>
                    <a:cubicBezTo>
                      <a:pt x="990" y="339"/>
                      <a:pt x="682" y="1166"/>
                      <a:pt x="491" y="1537"/>
                    </a:cubicBezTo>
                    <a:lnTo>
                      <a:pt x="491" y="1537"/>
                    </a:lnTo>
                    <a:cubicBezTo>
                      <a:pt x="491" y="1537"/>
                      <a:pt x="562" y="2278"/>
                      <a:pt x="585" y="2551"/>
                    </a:cubicBezTo>
                    <a:lnTo>
                      <a:pt x="585" y="2551"/>
                    </a:lnTo>
                    <a:cubicBezTo>
                      <a:pt x="585" y="2551"/>
                      <a:pt x="562" y="2618"/>
                      <a:pt x="453" y="2666"/>
                    </a:cubicBezTo>
                    <a:lnTo>
                      <a:pt x="453" y="2666"/>
                    </a:lnTo>
                    <a:cubicBezTo>
                      <a:pt x="448" y="2668"/>
                      <a:pt x="444" y="2670"/>
                      <a:pt x="439" y="2672"/>
                    </a:cubicBezTo>
                    <a:lnTo>
                      <a:pt x="439" y="2672"/>
                    </a:lnTo>
                    <a:cubicBezTo>
                      <a:pt x="357" y="2704"/>
                      <a:pt x="231" y="2725"/>
                      <a:pt x="37" y="2705"/>
                    </a:cubicBezTo>
                    <a:lnTo>
                      <a:pt x="37" y="2705"/>
                    </a:lnTo>
                    <a:cubicBezTo>
                      <a:pt x="37" y="2705"/>
                      <a:pt x="32" y="2026"/>
                      <a:pt x="14" y="1622"/>
                    </a:cubicBezTo>
                    <a:lnTo>
                      <a:pt x="14" y="1622"/>
                    </a:lnTo>
                    <a:cubicBezTo>
                      <a:pt x="14" y="1622"/>
                      <a:pt x="0" y="1436"/>
                      <a:pt x="80" y="1282"/>
                    </a:cubicBezTo>
                    <a:lnTo>
                      <a:pt x="80" y="1282"/>
                    </a:lnTo>
                    <a:cubicBezTo>
                      <a:pt x="160" y="1127"/>
                      <a:pt x="491" y="0"/>
                      <a:pt x="491" y="0"/>
                    </a:cubicBezTo>
                    <a:lnTo>
                      <a:pt x="491" y="0"/>
                    </a:lnTo>
                    <a:cubicBezTo>
                      <a:pt x="491" y="0"/>
                      <a:pt x="730" y="38"/>
                      <a:pt x="1036" y="84"/>
                    </a:cubicBezTo>
                    <a:lnTo>
                      <a:pt x="1036" y="84"/>
                    </a:lnTo>
                    <a:cubicBezTo>
                      <a:pt x="1041" y="85"/>
                      <a:pt x="1045" y="85"/>
                      <a:pt x="1050" y="87"/>
                    </a:cubicBezTo>
                    <a:lnTo>
                      <a:pt x="1050" y="87"/>
                    </a:lnTo>
                    <a:cubicBezTo>
                      <a:pt x="1259" y="118"/>
                      <a:pt x="1499" y="152"/>
                      <a:pt x="1716" y="181"/>
                    </a:cubicBezTo>
                    <a:lnTo>
                      <a:pt x="1716" y="181"/>
                    </a:lnTo>
                    <a:cubicBezTo>
                      <a:pt x="1721" y="181"/>
                      <a:pt x="1725" y="182"/>
                      <a:pt x="1730" y="183"/>
                    </a:cubicBezTo>
                    <a:lnTo>
                      <a:pt x="1730" y="183"/>
                    </a:lnTo>
                    <a:cubicBezTo>
                      <a:pt x="1792" y="191"/>
                      <a:pt x="1853" y="198"/>
                      <a:pt x="1910" y="205"/>
                    </a:cubicBezTo>
                    <a:lnTo>
                      <a:pt x="1910" y="205"/>
                    </a:lnTo>
                    <a:cubicBezTo>
                      <a:pt x="1910" y="205"/>
                      <a:pt x="1467" y="1397"/>
                      <a:pt x="1504" y="25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41">
                <a:extLst>
                  <a:ext uri="{FF2B5EF4-FFF2-40B4-BE49-F238E27FC236}">
                    <a16:creationId xmlns:a16="http://schemas.microsoft.com/office/drawing/2014/main" id="{AA36B72B-F9CC-7640-B3B0-FAB7E96CCD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2497" y="8725637"/>
                <a:ext cx="406485" cy="3032161"/>
              </a:xfrm>
              <a:custGeom>
                <a:avLst/>
                <a:gdLst>
                  <a:gd name="T0" fmla="*/ 35 w 325"/>
                  <a:gd name="T1" fmla="*/ 1455 h 2432"/>
                  <a:gd name="T2" fmla="*/ 35 w 325"/>
                  <a:gd name="T3" fmla="*/ 1455 h 2432"/>
                  <a:gd name="T4" fmla="*/ 33 w 325"/>
                  <a:gd name="T5" fmla="*/ 2429 h 2432"/>
                  <a:gd name="T6" fmla="*/ 33 w 325"/>
                  <a:gd name="T7" fmla="*/ 2429 h 2432"/>
                  <a:gd name="T8" fmla="*/ 19 w 325"/>
                  <a:gd name="T9" fmla="*/ 2431 h 2432"/>
                  <a:gd name="T10" fmla="*/ 19 w 325"/>
                  <a:gd name="T11" fmla="*/ 2431 h 2432"/>
                  <a:gd name="T12" fmla="*/ 22 w 325"/>
                  <a:gd name="T13" fmla="*/ 1455 h 2432"/>
                  <a:gd name="T14" fmla="*/ 22 w 325"/>
                  <a:gd name="T15" fmla="*/ 1455 h 2432"/>
                  <a:gd name="T16" fmla="*/ 310 w 325"/>
                  <a:gd name="T17" fmla="*/ 0 h 2432"/>
                  <a:gd name="T18" fmla="*/ 310 w 325"/>
                  <a:gd name="T19" fmla="*/ 0 h 2432"/>
                  <a:gd name="T20" fmla="*/ 324 w 325"/>
                  <a:gd name="T21" fmla="*/ 2 h 2432"/>
                  <a:gd name="T22" fmla="*/ 324 w 325"/>
                  <a:gd name="T23" fmla="*/ 2 h 2432"/>
                  <a:gd name="T24" fmla="*/ 35 w 325"/>
                  <a:gd name="T25" fmla="*/ 1455 h 2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5" h="2432">
                    <a:moveTo>
                      <a:pt x="35" y="1455"/>
                    </a:moveTo>
                    <a:lnTo>
                      <a:pt x="35" y="1455"/>
                    </a:lnTo>
                    <a:cubicBezTo>
                      <a:pt x="14" y="1898"/>
                      <a:pt x="27" y="2292"/>
                      <a:pt x="33" y="2429"/>
                    </a:cubicBezTo>
                    <a:lnTo>
                      <a:pt x="33" y="2429"/>
                    </a:lnTo>
                    <a:cubicBezTo>
                      <a:pt x="29" y="2429"/>
                      <a:pt x="24" y="2430"/>
                      <a:pt x="19" y="2431"/>
                    </a:cubicBezTo>
                    <a:lnTo>
                      <a:pt x="19" y="2431"/>
                    </a:lnTo>
                    <a:cubicBezTo>
                      <a:pt x="13" y="2296"/>
                      <a:pt x="0" y="1899"/>
                      <a:pt x="22" y="1455"/>
                    </a:cubicBezTo>
                    <a:lnTo>
                      <a:pt x="22" y="1455"/>
                    </a:lnTo>
                    <a:cubicBezTo>
                      <a:pt x="45" y="976"/>
                      <a:pt x="114" y="348"/>
                      <a:pt x="310" y="0"/>
                    </a:cubicBezTo>
                    <a:lnTo>
                      <a:pt x="310" y="0"/>
                    </a:lnTo>
                    <a:cubicBezTo>
                      <a:pt x="315" y="0"/>
                      <a:pt x="319" y="1"/>
                      <a:pt x="324" y="2"/>
                    </a:cubicBezTo>
                    <a:lnTo>
                      <a:pt x="324" y="2"/>
                    </a:lnTo>
                    <a:cubicBezTo>
                      <a:pt x="128" y="346"/>
                      <a:pt x="58" y="976"/>
                      <a:pt x="35" y="1455"/>
                    </a:cubicBez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142">
                <a:extLst>
                  <a:ext uri="{FF2B5EF4-FFF2-40B4-BE49-F238E27FC236}">
                    <a16:creationId xmlns:a16="http://schemas.microsoft.com/office/drawing/2014/main" id="{AE9E0A7D-91B5-394D-A998-A6A313A2F8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5714" y="8604792"/>
                <a:ext cx="917340" cy="3224419"/>
              </a:xfrm>
              <a:custGeom>
                <a:avLst/>
                <a:gdLst>
                  <a:gd name="T0" fmla="*/ 278 w 735"/>
                  <a:gd name="T1" fmla="*/ 942 h 2589"/>
                  <a:gd name="T2" fmla="*/ 278 w 735"/>
                  <a:gd name="T3" fmla="*/ 942 h 2589"/>
                  <a:gd name="T4" fmla="*/ 53 w 735"/>
                  <a:gd name="T5" fmla="*/ 1802 h 2589"/>
                  <a:gd name="T6" fmla="*/ 53 w 735"/>
                  <a:gd name="T7" fmla="*/ 1802 h 2589"/>
                  <a:gd name="T8" fmla="*/ 137 w 735"/>
                  <a:gd name="T9" fmla="*/ 2582 h 2589"/>
                  <a:gd name="T10" fmla="*/ 137 w 735"/>
                  <a:gd name="T11" fmla="*/ 2582 h 2589"/>
                  <a:gd name="T12" fmla="*/ 123 w 735"/>
                  <a:gd name="T13" fmla="*/ 2588 h 2589"/>
                  <a:gd name="T14" fmla="*/ 123 w 735"/>
                  <a:gd name="T15" fmla="*/ 2588 h 2589"/>
                  <a:gd name="T16" fmla="*/ 39 w 735"/>
                  <a:gd name="T17" fmla="*/ 1804 h 2589"/>
                  <a:gd name="T18" fmla="*/ 39 w 735"/>
                  <a:gd name="T19" fmla="*/ 1804 h 2589"/>
                  <a:gd name="T20" fmla="*/ 266 w 735"/>
                  <a:gd name="T21" fmla="*/ 935 h 2589"/>
                  <a:gd name="T22" fmla="*/ 266 w 735"/>
                  <a:gd name="T23" fmla="*/ 935 h 2589"/>
                  <a:gd name="T24" fmla="*/ 720 w 735"/>
                  <a:gd name="T25" fmla="*/ 0 h 2589"/>
                  <a:gd name="T26" fmla="*/ 720 w 735"/>
                  <a:gd name="T27" fmla="*/ 0 h 2589"/>
                  <a:gd name="T28" fmla="*/ 734 w 735"/>
                  <a:gd name="T29" fmla="*/ 3 h 2589"/>
                  <a:gd name="T30" fmla="*/ 734 w 735"/>
                  <a:gd name="T31" fmla="*/ 3 h 2589"/>
                  <a:gd name="T32" fmla="*/ 278 w 735"/>
                  <a:gd name="T33" fmla="*/ 942 h 25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35" h="2589">
                    <a:moveTo>
                      <a:pt x="278" y="942"/>
                    </a:moveTo>
                    <a:lnTo>
                      <a:pt x="278" y="942"/>
                    </a:lnTo>
                    <a:cubicBezTo>
                      <a:pt x="54" y="1379"/>
                      <a:pt x="14" y="1458"/>
                      <a:pt x="53" y="1802"/>
                    </a:cubicBezTo>
                    <a:lnTo>
                      <a:pt x="53" y="1802"/>
                    </a:lnTo>
                    <a:cubicBezTo>
                      <a:pt x="94" y="2159"/>
                      <a:pt x="123" y="2439"/>
                      <a:pt x="137" y="2582"/>
                    </a:cubicBezTo>
                    <a:lnTo>
                      <a:pt x="137" y="2582"/>
                    </a:lnTo>
                    <a:cubicBezTo>
                      <a:pt x="132" y="2584"/>
                      <a:pt x="128" y="2586"/>
                      <a:pt x="123" y="2588"/>
                    </a:cubicBezTo>
                    <a:lnTo>
                      <a:pt x="123" y="2588"/>
                    </a:lnTo>
                    <a:cubicBezTo>
                      <a:pt x="109" y="2446"/>
                      <a:pt x="80" y="2164"/>
                      <a:pt x="39" y="1804"/>
                    </a:cubicBezTo>
                    <a:lnTo>
                      <a:pt x="39" y="1804"/>
                    </a:lnTo>
                    <a:cubicBezTo>
                      <a:pt x="0" y="1455"/>
                      <a:pt x="41" y="1376"/>
                      <a:pt x="266" y="935"/>
                    </a:cubicBezTo>
                    <a:lnTo>
                      <a:pt x="266" y="935"/>
                    </a:lnTo>
                    <a:cubicBezTo>
                      <a:pt x="375" y="722"/>
                      <a:pt x="521" y="437"/>
                      <a:pt x="720" y="0"/>
                    </a:cubicBezTo>
                    <a:lnTo>
                      <a:pt x="720" y="0"/>
                    </a:lnTo>
                    <a:cubicBezTo>
                      <a:pt x="725" y="1"/>
                      <a:pt x="729" y="1"/>
                      <a:pt x="734" y="3"/>
                    </a:cubicBezTo>
                    <a:lnTo>
                      <a:pt x="734" y="3"/>
                    </a:lnTo>
                    <a:cubicBezTo>
                      <a:pt x="534" y="442"/>
                      <a:pt x="388" y="728"/>
                      <a:pt x="278" y="942"/>
                    </a:cubicBez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143">
                <a:extLst>
                  <a:ext uri="{FF2B5EF4-FFF2-40B4-BE49-F238E27FC236}">
                    <a16:creationId xmlns:a16="http://schemas.microsoft.com/office/drawing/2014/main" id="{1DCF041E-A462-FD4B-844E-C28A508B1C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00341" y="6775607"/>
                <a:ext cx="4427396" cy="3466110"/>
              </a:xfrm>
              <a:custGeom>
                <a:avLst/>
                <a:gdLst>
                  <a:gd name="T0" fmla="*/ 728 w 3555"/>
                  <a:gd name="T1" fmla="*/ 158 h 2782"/>
                  <a:gd name="T2" fmla="*/ 728 w 3555"/>
                  <a:gd name="T3" fmla="*/ 158 h 2782"/>
                  <a:gd name="T4" fmla="*/ 434 w 3555"/>
                  <a:gd name="T5" fmla="*/ 256 h 2782"/>
                  <a:gd name="T6" fmla="*/ 0 w 3555"/>
                  <a:gd name="T7" fmla="*/ 2588 h 2782"/>
                  <a:gd name="T8" fmla="*/ 1471 w 3555"/>
                  <a:gd name="T9" fmla="*/ 2511 h 2782"/>
                  <a:gd name="T10" fmla="*/ 1502 w 3555"/>
                  <a:gd name="T11" fmla="*/ 2446 h 2782"/>
                  <a:gd name="T12" fmla="*/ 1540 w 3555"/>
                  <a:gd name="T13" fmla="*/ 2509 h 2782"/>
                  <a:gd name="T14" fmla="*/ 1540 w 3555"/>
                  <a:gd name="T15" fmla="*/ 2509 h 2782"/>
                  <a:gd name="T16" fmla="*/ 1684 w 3555"/>
                  <a:gd name="T17" fmla="*/ 2536 h 2782"/>
                  <a:gd name="T18" fmla="*/ 1729 w 3555"/>
                  <a:gd name="T19" fmla="*/ 2497 h 2782"/>
                  <a:gd name="T20" fmla="*/ 1759 w 3555"/>
                  <a:gd name="T21" fmla="*/ 2563 h 2782"/>
                  <a:gd name="T22" fmla="*/ 3160 w 3555"/>
                  <a:gd name="T23" fmla="*/ 2781 h 2782"/>
                  <a:gd name="T24" fmla="*/ 3554 w 3555"/>
                  <a:gd name="T25" fmla="*/ 615 h 2782"/>
                  <a:gd name="T26" fmla="*/ 3554 w 3555"/>
                  <a:gd name="T27" fmla="*/ 615 h 2782"/>
                  <a:gd name="T28" fmla="*/ 3364 w 3555"/>
                  <a:gd name="T29" fmla="*/ 518 h 2782"/>
                  <a:gd name="T30" fmla="*/ 3364 w 3555"/>
                  <a:gd name="T31" fmla="*/ 518 h 2782"/>
                  <a:gd name="T32" fmla="*/ 1964 w 3555"/>
                  <a:gd name="T33" fmla="*/ 476 h 2782"/>
                  <a:gd name="T34" fmla="*/ 1964 w 3555"/>
                  <a:gd name="T35" fmla="*/ 476 h 2782"/>
                  <a:gd name="T36" fmla="*/ 728 w 3555"/>
                  <a:gd name="T37" fmla="*/ 158 h 2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555" h="2782">
                    <a:moveTo>
                      <a:pt x="728" y="158"/>
                    </a:moveTo>
                    <a:lnTo>
                      <a:pt x="728" y="158"/>
                    </a:lnTo>
                    <a:cubicBezTo>
                      <a:pt x="728" y="158"/>
                      <a:pt x="546" y="186"/>
                      <a:pt x="434" y="256"/>
                    </a:cubicBezTo>
                    <a:lnTo>
                      <a:pt x="0" y="2588"/>
                    </a:lnTo>
                    <a:lnTo>
                      <a:pt x="1471" y="2511"/>
                    </a:lnTo>
                    <a:lnTo>
                      <a:pt x="1502" y="2446"/>
                    </a:lnTo>
                    <a:lnTo>
                      <a:pt x="1540" y="2509"/>
                    </a:lnTo>
                    <a:lnTo>
                      <a:pt x="1540" y="2509"/>
                    </a:lnTo>
                    <a:cubicBezTo>
                      <a:pt x="1540" y="2509"/>
                      <a:pt x="1644" y="2518"/>
                      <a:pt x="1684" y="2536"/>
                    </a:cubicBezTo>
                    <a:lnTo>
                      <a:pt x="1729" y="2497"/>
                    </a:lnTo>
                    <a:lnTo>
                      <a:pt x="1759" y="2563"/>
                    </a:lnTo>
                    <a:lnTo>
                      <a:pt x="3160" y="2781"/>
                    </a:lnTo>
                    <a:lnTo>
                      <a:pt x="3554" y="615"/>
                    </a:lnTo>
                    <a:lnTo>
                      <a:pt x="3554" y="615"/>
                    </a:lnTo>
                    <a:cubicBezTo>
                      <a:pt x="3554" y="615"/>
                      <a:pt x="3494" y="554"/>
                      <a:pt x="3364" y="518"/>
                    </a:cubicBezTo>
                    <a:lnTo>
                      <a:pt x="3364" y="518"/>
                    </a:lnTo>
                    <a:cubicBezTo>
                      <a:pt x="3234" y="482"/>
                      <a:pt x="2695" y="315"/>
                      <a:pt x="1964" y="476"/>
                    </a:cubicBezTo>
                    <a:lnTo>
                      <a:pt x="1964" y="476"/>
                    </a:lnTo>
                    <a:cubicBezTo>
                      <a:pt x="1964" y="476"/>
                      <a:pt x="1695" y="0"/>
                      <a:pt x="728" y="15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144">
                <a:extLst>
                  <a:ext uri="{FF2B5EF4-FFF2-40B4-BE49-F238E27FC236}">
                    <a16:creationId xmlns:a16="http://schemas.microsoft.com/office/drawing/2014/main" id="{EAE8B4DB-BAE4-6F4F-A8E3-389D54DE3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7102" y="6599831"/>
                <a:ext cx="2263136" cy="3279347"/>
              </a:xfrm>
              <a:custGeom>
                <a:avLst/>
                <a:gdLst>
                  <a:gd name="T0" fmla="*/ 1816 w 1817"/>
                  <a:gd name="T1" fmla="*/ 565 h 2632"/>
                  <a:gd name="T2" fmla="*/ 1816 w 1817"/>
                  <a:gd name="T3" fmla="*/ 565 h 2632"/>
                  <a:gd name="T4" fmla="*/ 425 w 1817"/>
                  <a:gd name="T5" fmla="*/ 284 h 2632"/>
                  <a:gd name="T6" fmla="*/ 0 w 1817"/>
                  <a:gd name="T7" fmla="*/ 2555 h 2632"/>
                  <a:gd name="T8" fmla="*/ 0 w 1817"/>
                  <a:gd name="T9" fmla="*/ 2555 h 2632"/>
                  <a:gd name="T10" fmla="*/ 1034 w 1817"/>
                  <a:gd name="T11" fmla="*/ 2371 h 2632"/>
                  <a:gd name="T12" fmla="*/ 1034 w 1817"/>
                  <a:gd name="T13" fmla="*/ 2371 h 2632"/>
                  <a:gd name="T14" fmla="*/ 1485 w 1817"/>
                  <a:gd name="T15" fmla="*/ 2530 h 2632"/>
                  <a:gd name="T16" fmla="*/ 1816 w 1817"/>
                  <a:gd name="T17" fmla="*/ 565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7" h="2632">
                    <a:moveTo>
                      <a:pt x="1816" y="565"/>
                    </a:moveTo>
                    <a:lnTo>
                      <a:pt x="1816" y="565"/>
                    </a:lnTo>
                    <a:cubicBezTo>
                      <a:pt x="1401" y="0"/>
                      <a:pt x="425" y="284"/>
                      <a:pt x="425" y="284"/>
                    </a:cubicBezTo>
                    <a:lnTo>
                      <a:pt x="0" y="2555"/>
                    </a:lnTo>
                    <a:lnTo>
                      <a:pt x="0" y="2555"/>
                    </a:lnTo>
                    <a:cubicBezTo>
                      <a:pt x="229" y="2631"/>
                      <a:pt x="632" y="2380"/>
                      <a:pt x="1034" y="2371"/>
                    </a:cubicBezTo>
                    <a:lnTo>
                      <a:pt x="1034" y="2371"/>
                    </a:lnTo>
                    <a:cubicBezTo>
                      <a:pt x="1202" y="2367"/>
                      <a:pt x="1485" y="2530"/>
                      <a:pt x="1485" y="2530"/>
                    </a:cubicBezTo>
                    <a:lnTo>
                      <a:pt x="1816" y="565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45">
                <a:extLst>
                  <a:ext uri="{FF2B5EF4-FFF2-40B4-BE49-F238E27FC236}">
                    <a16:creationId xmlns:a16="http://schemas.microsoft.com/office/drawing/2014/main" id="{77827753-204C-CC4C-AABC-FC49F4C429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7102" y="6599831"/>
                <a:ext cx="2263136" cy="3279347"/>
              </a:xfrm>
              <a:custGeom>
                <a:avLst/>
                <a:gdLst>
                  <a:gd name="T0" fmla="*/ 1816 w 1817"/>
                  <a:gd name="T1" fmla="*/ 565 h 2632"/>
                  <a:gd name="T2" fmla="*/ 1816 w 1817"/>
                  <a:gd name="T3" fmla="*/ 565 h 2632"/>
                  <a:gd name="T4" fmla="*/ 425 w 1817"/>
                  <a:gd name="T5" fmla="*/ 284 h 2632"/>
                  <a:gd name="T6" fmla="*/ 0 w 1817"/>
                  <a:gd name="T7" fmla="*/ 2555 h 2632"/>
                  <a:gd name="T8" fmla="*/ 0 w 1817"/>
                  <a:gd name="T9" fmla="*/ 2555 h 2632"/>
                  <a:gd name="T10" fmla="*/ 1034 w 1817"/>
                  <a:gd name="T11" fmla="*/ 2371 h 2632"/>
                  <a:gd name="T12" fmla="*/ 1034 w 1817"/>
                  <a:gd name="T13" fmla="*/ 2371 h 2632"/>
                  <a:gd name="T14" fmla="*/ 1485 w 1817"/>
                  <a:gd name="T15" fmla="*/ 2530 h 2632"/>
                  <a:gd name="T16" fmla="*/ 1816 w 1817"/>
                  <a:gd name="T17" fmla="*/ 565 h 26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17" h="2632">
                    <a:moveTo>
                      <a:pt x="1816" y="565"/>
                    </a:moveTo>
                    <a:lnTo>
                      <a:pt x="1816" y="565"/>
                    </a:lnTo>
                    <a:cubicBezTo>
                      <a:pt x="1401" y="0"/>
                      <a:pt x="425" y="284"/>
                      <a:pt x="425" y="284"/>
                    </a:cubicBezTo>
                    <a:lnTo>
                      <a:pt x="0" y="2555"/>
                    </a:lnTo>
                    <a:lnTo>
                      <a:pt x="0" y="2555"/>
                    </a:lnTo>
                    <a:cubicBezTo>
                      <a:pt x="229" y="2631"/>
                      <a:pt x="632" y="2380"/>
                      <a:pt x="1034" y="2371"/>
                    </a:cubicBezTo>
                    <a:lnTo>
                      <a:pt x="1034" y="2371"/>
                    </a:lnTo>
                    <a:cubicBezTo>
                      <a:pt x="1202" y="2367"/>
                      <a:pt x="1485" y="2530"/>
                      <a:pt x="1485" y="2530"/>
                    </a:cubicBezTo>
                    <a:lnTo>
                      <a:pt x="1816" y="565"/>
                    </a:lnTo>
                  </a:path>
                </a:pathLst>
              </a:custGeom>
              <a:solidFill>
                <a:srgbClr val="FFFFFF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46">
                <a:extLst>
                  <a:ext uri="{FF2B5EF4-FFF2-40B4-BE49-F238E27FC236}">
                    <a16:creationId xmlns:a16="http://schemas.microsoft.com/office/drawing/2014/main" id="{5890DDAA-B977-964E-B6F3-F1FAE99D9D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8261" y="7006317"/>
                <a:ext cx="2279613" cy="3081598"/>
              </a:xfrm>
              <a:custGeom>
                <a:avLst/>
                <a:gdLst>
                  <a:gd name="T0" fmla="*/ 927 w 1831"/>
                  <a:gd name="T1" fmla="*/ 2388 h 2472"/>
                  <a:gd name="T2" fmla="*/ 927 w 1831"/>
                  <a:gd name="T3" fmla="*/ 2388 h 2472"/>
                  <a:gd name="T4" fmla="*/ 1485 w 1831"/>
                  <a:gd name="T5" fmla="*/ 2337 h 2472"/>
                  <a:gd name="T6" fmla="*/ 1830 w 1831"/>
                  <a:gd name="T7" fmla="*/ 340 h 2472"/>
                  <a:gd name="T8" fmla="*/ 1830 w 1831"/>
                  <a:gd name="T9" fmla="*/ 340 h 2472"/>
                  <a:gd name="T10" fmla="*/ 331 w 1831"/>
                  <a:gd name="T11" fmla="*/ 239 h 2472"/>
                  <a:gd name="T12" fmla="*/ 0 w 1831"/>
                  <a:gd name="T13" fmla="*/ 2204 h 2472"/>
                  <a:gd name="T14" fmla="*/ 0 w 1831"/>
                  <a:gd name="T15" fmla="*/ 2204 h 2472"/>
                  <a:gd name="T16" fmla="*/ 927 w 1831"/>
                  <a:gd name="T17" fmla="*/ 2388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1" h="2472">
                    <a:moveTo>
                      <a:pt x="927" y="2388"/>
                    </a:moveTo>
                    <a:lnTo>
                      <a:pt x="927" y="2388"/>
                    </a:lnTo>
                    <a:cubicBezTo>
                      <a:pt x="1209" y="2471"/>
                      <a:pt x="1485" y="2337"/>
                      <a:pt x="1485" y="2337"/>
                    </a:cubicBezTo>
                    <a:lnTo>
                      <a:pt x="1830" y="340"/>
                    </a:lnTo>
                    <a:lnTo>
                      <a:pt x="1830" y="340"/>
                    </a:lnTo>
                    <a:cubicBezTo>
                      <a:pt x="987" y="0"/>
                      <a:pt x="331" y="239"/>
                      <a:pt x="331" y="239"/>
                    </a:cubicBezTo>
                    <a:lnTo>
                      <a:pt x="0" y="2204"/>
                    </a:lnTo>
                    <a:lnTo>
                      <a:pt x="0" y="2204"/>
                    </a:lnTo>
                    <a:cubicBezTo>
                      <a:pt x="370" y="2087"/>
                      <a:pt x="645" y="2306"/>
                      <a:pt x="927" y="238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47">
                <a:extLst>
                  <a:ext uri="{FF2B5EF4-FFF2-40B4-BE49-F238E27FC236}">
                    <a16:creationId xmlns:a16="http://schemas.microsoft.com/office/drawing/2014/main" id="{24C98CCC-2717-4747-A0F3-29BCCCED8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8261" y="7006317"/>
                <a:ext cx="2279613" cy="3081598"/>
              </a:xfrm>
              <a:custGeom>
                <a:avLst/>
                <a:gdLst>
                  <a:gd name="T0" fmla="*/ 927 w 1831"/>
                  <a:gd name="T1" fmla="*/ 2388 h 2472"/>
                  <a:gd name="T2" fmla="*/ 927 w 1831"/>
                  <a:gd name="T3" fmla="*/ 2388 h 2472"/>
                  <a:gd name="T4" fmla="*/ 1485 w 1831"/>
                  <a:gd name="T5" fmla="*/ 2337 h 2472"/>
                  <a:gd name="T6" fmla="*/ 1830 w 1831"/>
                  <a:gd name="T7" fmla="*/ 340 h 2472"/>
                  <a:gd name="T8" fmla="*/ 1830 w 1831"/>
                  <a:gd name="T9" fmla="*/ 340 h 2472"/>
                  <a:gd name="T10" fmla="*/ 331 w 1831"/>
                  <a:gd name="T11" fmla="*/ 239 h 2472"/>
                  <a:gd name="T12" fmla="*/ 0 w 1831"/>
                  <a:gd name="T13" fmla="*/ 2204 h 2472"/>
                  <a:gd name="T14" fmla="*/ 0 w 1831"/>
                  <a:gd name="T15" fmla="*/ 2204 h 2472"/>
                  <a:gd name="T16" fmla="*/ 927 w 1831"/>
                  <a:gd name="T17" fmla="*/ 2388 h 2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1" h="2472">
                    <a:moveTo>
                      <a:pt x="927" y="2388"/>
                    </a:moveTo>
                    <a:lnTo>
                      <a:pt x="927" y="2388"/>
                    </a:lnTo>
                    <a:cubicBezTo>
                      <a:pt x="1209" y="2471"/>
                      <a:pt x="1485" y="2337"/>
                      <a:pt x="1485" y="2337"/>
                    </a:cubicBezTo>
                    <a:lnTo>
                      <a:pt x="1830" y="340"/>
                    </a:lnTo>
                    <a:lnTo>
                      <a:pt x="1830" y="340"/>
                    </a:lnTo>
                    <a:cubicBezTo>
                      <a:pt x="987" y="0"/>
                      <a:pt x="331" y="239"/>
                      <a:pt x="331" y="239"/>
                    </a:cubicBezTo>
                    <a:lnTo>
                      <a:pt x="0" y="2204"/>
                    </a:lnTo>
                    <a:lnTo>
                      <a:pt x="0" y="2204"/>
                    </a:lnTo>
                    <a:cubicBezTo>
                      <a:pt x="370" y="2087"/>
                      <a:pt x="645" y="2306"/>
                      <a:pt x="927" y="2388"/>
                    </a:cubicBez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148">
                <a:extLst>
                  <a:ext uri="{FF2B5EF4-FFF2-40B4-BE49-F238E27FC236}">
                    <a16:creationId xmlns:a16="http://schemas.microsoft.com/office/drawing/2014/main" id="{88F7AA93-C86B-544E-AA7E-749D63D6C6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87102" y="9549594"/>
                <a:ext cx="3674850" cy="593250"/>
              </a:xfrm>
              <a:custGeom>
                <a:avLst/>
                <a:gdLst>
                  <a:gd name="T0" fmla="*/ 2412 w 2950"/>
                  <a:gd name="T1" fmla="*/ 347 h 477"/>
                  <a:gd name="T2" fmla="*/ 2412 w 2950"/>
                  <a:gd name="T3" fmla="*/ 347 h 477"/>
                  <a:gd name="T4" fmla="*/ 1485 w 2950"/>
                  <a:gd name="T5" fmla="*/ 163 h 477"/>
                  <a:gd name="T6" fmla="*/ 1485 w 2950"/>
                  <a:gd name="T7" fmla="*/ 163 h 477"/>
                  <a:gd name="T8" fmla="*/ 1034 w 2950"/>
                  <a:gd name="T9" fmla="*/ 4 h 477"/>
                  <a:gd name="T10" fmla="*/ 1034 w 2950"/>
                  <a:gd name="T11" fmla="*/ 4 h 477"/>
                  <a:gd name="T12" fmla="*/ 12 w 2950"/>
                  <a:gd name="T13" fmla="*/ 191 h 477"/>
                  <a:gd name="T14" fmla="*/ 0 w 2950"/>
                  <a:gd name="T15" fmla="*/ 240 h 477"/>
                  <a:gd name="T16" fmla="*/ 0 w 2950"/>
                  <a:gd name="T17" fmla="*/ 240 h 477"/>
                  <a:gd name="T18" fmla="*/ 616 w 2950"/>
                  <a:gd name="T19" fmla="*/ 224 h 477"/>
                  <a:gd name="T20" fmla="*/ 616 w 2950"/>
                  <a:gd name="T21" fmla="*/ 224 h 477"/>
                  <a:gd name="T22" fmla="*/ 1474 w 2950"/>
                  <a:gd name="T23" fmla="*/ 250 h 477"/>
                  <a:gd name="T24" fmla="*/ 1474 w 2950"/>
                  <a:gd name="T25" fmla="*/ 250 h 477"/>
                  <a:gd name="T26" fmla="*/ 1957 w 2950"/>
                  <a:gd name="T27" fmla="*/ 284 h 477"/>
                  <a:gd name="T28" fmla="*/ 1957 w 2950"/>
                  <a:gd name="T29" fmla="*/ 284 h 477"/>
                  <a:gd name="T30" fmla="*/ 2885 w 2950"/>
                  <a:gd name="T31" fmla="*/ 448 h 477"/>
                  <a:gd name="T32" fmla="*/ 2949 w 2950"/>
                  <a:gd name="T33" fmla="*/ 305 h 477"/>
                  <a:gd name="T34" fmla="*/ 2949 w 2950"/>
                  <a:gd name="T35" fmla="*/ 305 h 477"/>
                  <a:gd name="T36" fmla="*/ 2412 w 2950"/>
                  <a:gd name="T37" fmla="*/ 347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950" h="477">
                    <a:moveTo>
                      <a:pt x="2412" y="347"/>
                    </a:moveTo>
                    <a:lnTo>
                      <a:pt x="2412" y="347"/>
                    </a:lnTo>
                    <a:cubicBezTo>
                      <a:pt x="2130" y="265"/>
                      <a:pt x="1855" y="46"/>
                      <a:pt x="1485" y="163"/>
                    </a:cubicBezTo>
                    <a:lnTo>
                      <a:pt x="1485" y="163"/>
                    </a:lnTo>
                    <a:cubicBezTo>
                      <a:pt x="1485" y="163"/>
                      <a:pt x="1202" y="0"/>
                      <a:pt x="1034" y="4"/>
                    </a:cubicBezTo>
                    <a:lnTo>
                      <a:pt x="1034" y="4"/>
                    </a:lnTo>
                    <a:cubicBezTo>
                      <a:pt x="639" y="13"/>
                      <a:pt x="243" y="256"/>
                      <a:pt x="12" y="191"/>
                    </a:cubicBezTo>
                    <a:lnTo>
                      <a:pt x="0" y="240"/>
                    </a:lnTo>
                    <a:lnTo>
                      <a:pt x="0" y="240"/>
                    </a:lnTo>
                    <a:cubicBezTo>
                      <a:pt x="0" y="240"/>
                      <a:pt x="218" y="316"/>
                      <a:pt x="616" y="224"/>
                    </a:cubicBezTo>
                    <a:lnTo>
                      <a:pt x="616" y="224"/>
                    </a:lnTo>
                    <a:cubicBezTo>
                      <a:pt x="1015" y="132"/>
                      <a:pt x="1358" y="73"/>
                      <a:pt x="1474" y="250"/>
                    </a:cubicBezTo>
                    <a:lnTo>
                      <a:pt x="1474" y="250"/>
                    </a:lnTo>
                    <a:cubicBezTo>
                      <a:pt x="1474" y="250"/>
                      <a:pt x="1668" y="137"/>
                      <a:pt x="1957" y="284"/>
                    </a:cubicBezTo>
                    <a:lnTo>
                      <a:pt x="1957" y="284"/>
                    </a:lnTo>
                    <a:cubicBezTo>
                      <a:pt x="2247" y="430"/>
                      <a:pt x="2644" y="476"/>
                      <a:pt x="2885" y="448"/>
                    </a:cubicBezTo>
                    <a:lnTo>
                      <a:pt x="2949" y="305"/>
                    </a:lnTo>
                    <a:lnTo>
                      <a:pt x="2949" y="305"/>
                    </a:lnTo>
                    <a:cubicBezTo>
                      <a:pt x="2880" y="334"/>
                      <a:pt x="2648" y="416"/>
                      <a:pt x="2412" y="347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C3658EAE-F189-E940-A602-844DEDF34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27467" y="7227252"/>
                <a:ext cx="3221059" cy="2359543"/>
              </a:xfrm>
              <a:custGeom>
                <a:avLst/>
                <a:gdLst>
                  <a:gd name="connsiteX0" fmla="*/ 2143100 w 3221059"/>
                  <a:gd name="connsiteY0" fmla="*/ 2047690 h 2359543"/>
                  <a:gd name="connsiteX1" fmla="*/ 2145592 w 3221059"/>
                  <a:gd name="connsiteY1" fmla="*/ 2047690 h 2359543"/>
                  <a:gd name="connsiteX2" fmla="*/ 3068957 w 3221059"/>
                  <a:gd name="connsiteY2" fmla="*/ 2343261 h 2359543"/>
                  <a:gd name="connsiteX3" fmla="*/ 3071449 w 3221059"/>
                  <a:gd name="connsiteY3" fmla="*/ 2355785 h 2359543"/>
                  <a:gd name="connsiteX4" fmla="*/ 3063972 w 3221059"/>
                  <a:gd name="connsiteY4" fmla="*/ 2359543 h 2359543"/>
                  <a:gd name="connsiteX5" fmla="*/ 3060234 w 3221059"/>
                  <a:gd name="connsiteY5" fmla="*/ 2357038 h 2359543"/>
                  <a:gd name="connsiteX6" fmla="*/ 2144346 w 3221059"/>
                  <a:gd name="connsiteY6" fmla="*/ 2065224 h 2359543"/>
                  <a:gd name="connsiteX7" fmla="*/ 1740608 w 3221059"/>
                  <a:gd name="connsiteY7" fmla="*/ 2124088 h 2359543"/>
                  <a:gd name="connsiteX8" fmla="*/ 1730639 w 3221059"/>
                  <a:gd name="connsiteY8" fmla="*/ 2119078 h 2359543"/>
                  <a:gd name="connsiteX9" fmla="*/ 1735624 w 3221059"/>
                  <a:gd name="connsiteY9" fmla="*/ 2107806 h 2359543"/>
                  <a:gd name="connsiteX10" fmla="*/ 2143100 w 3221059"/>
                  <a:gd name="connsiteY10" fmla="*/ 2047690 h 2359543"/>
                  <a:gd name="connsiteX11" fmla="*/ 459454 w 3221059"/>
                  <a:gd name="connsiteY11" fmla="*/ 1756560 h 2359543"/>
                  <a:gd name="connsiteX12" fmla="*/ 473130 w 3221059"/>
                  <a:gd name="connsiteY12" fmla="*/ 1756560 h 2359543"/>
                  <a:gd name="connsiteX13" fmla="*/ 1350890 w 3221059"/>
                  <a:gd name="connsiteY13" fmla="*/ 1998517 h 2359543"/>
                  <a:gd name="connsiteX14" fmla="*/ 1352133 w 3221059"/>
                  <a:gd name="connsiteY14" fmla="*/ 2010989 h 2359543"/>
                  <a:gd name="connsiteX15" fmla="*/ 1345917 w 3221059"/>
                  <a:gd name="connsiteY15" fmla="*/ 2013484 h 2359543"/>
                  <a:gd name="connsiteX16" fmla="*/ 1339700 w 3221059"/>
                  <a:gd name="connsiteY16" fmla="*/ 2012237 h 2359543"/>
                  <a:gd name="connsiteX17" fmla="*/ 473130 w 3221059"/>
                  <a:gd name="connsiteY17" fmla="*/ 1774021 h 2359543"/>
                  <a:gd name="connsiteX18" fmla="*/ 458211 w 3221059"/>
                  <a:gd name="connsiteY18" fmla="*/ 1772774 h 2359543"/>
                  <a:gd name="connsiteX19" fmla="*/ 449508 w 3221059"/>
                  <a:gd name="connsiteY19" fmla="*/ 1764043 h 2359543"/>
                  <a:gd name="connsiteX20" fmla="*/ 459454 w 3221059"/>
                  <a:gd name="connsiteY20" fmla="*/ 1756560 h 2359543"/>
                  <a:gd name="connsiteX21" fmla="*/ 2204383 w 3221059"/>
                  <a:gd name="connsiteY21" fmla="*/ 1740079 h 2359543"/>
                  <a:gd name="connsiteX22" fmla="*/ 2205627 w 3221059"/>
                  <a:gd name="connsiteY22" fmla="*/ 1740079 h 2359543"/>
                  <a:gd name="connsiteX23" fmla="*/ 3129385 w 3221059"/>
                  <a:gd name="connsiteY23" fmla="*/ 2031630 h 2359543"/>
                  <a:gd name="connsiteX24" fmla="*/ 3131875 w 3221059"/>
                  <a:gd name="connsiteY24" fmla="*/ 2043984 h 2359543"/>
                  <a:gd name="connsiteX25" fmla="*/ 3124405 w 3221059"/>
                  <a:gd name="connsiteY25" fmla="*/ 2046455 h 2359543"/>
                  <a:gd name="connsiteX26" fmla="*/ 3119426 w 3221059"/>
                  <a:gd name="connsiteY26" fmla="*/ 2045219 h 2359543"/>
                  <a:gd name="connsiteX27" fmla="*/ 2205627 w 3221059"/>
                  <a:gd name="connsiteY27" fmla="*/ 1756139 h 2359543"/>
                  <a:gd name="connsiteX28" fmla="*/ 2204383 w 3221059"/>
                  <a:gd name="connsiteY28" fmla="*/ 1756139 h 2359543"/>
                  <a:gd name="connsiteX29" fmla="*/ 1803507 w 3221059"/>
                  <a:gd name="connsiteY29" fmla="*/ 1814202 h 2359543"/>
                  <a:gd name="connsiteX30" fmla="*/ 1791057 w 3221059"/>
                  <a:gd name="connsiteY30" fmla="*/ 1810496 h 2359543"/>
                  <a:gd name="connsiteX31" fmla="*/ 1797282 w 3221059"/>
                  <a:gd name="connsiteY31" fmla="*/ 1798142 h 2359543"/>
                  <a:gd name="connsiteX32" fmla="*/ 2204383 w 3221059"/>
                  <a:gd name="connsiteY32" fmla="*/ 1740079 h 2359543"/>
                  <a:gd name="connsiteX33" fmla="*/ 2270300 w 3221059"/>
                  <a:gd name="connsiteY33" fmla="*/ 1426980 h 2359543"/>
                  <a:gd name="connsiteX34" fmla="*/ 2272789 w 3221059"/>
                  <a:gd name="connsiteY34" fmla="*/ 1426980 h 2359543"/>
                  <a:gd name="connsiteX35" fmla="*/ 3194057 w 3221059"/>
                  <a:gd name="connsiteY35" fmla="*/ 1723800 h 2359543"/>
                  <a:gd name="connsiteX36" fmla="*/ 3196547 w 3221059"/>
                  <a:gd name="connsiteY36" fmla="*/ 1735071 h 2359543"/>
                  <a:gd name="connsiteX37" fmla="*/ 3190322 w 3221059"/>
                  <a:gd name="connsiteY37" fmla="*/ 1738829 h 2359543"/>
                  <a:gd name="connsiteX38" fmla="*/ 3185343 w 3221059"/>
                  <a:gd name="connsiteY38" fmla="*/ 1737576 h 2359543"/>
                  <a:gd name="connsiteX39" fmla="*/ 2272789 w 3221059"/>
                  <a:gd name="connsiteY39" fmla="*/ 1444514 h 2359543"/>
                  <a:gd name="connsiteX40" fmla="*/ 2270300 w 3221059"/>
                  <a:gd name="connsiteY40" fmla="*/ 1444514 h 2359543"/>
                  <a:gd name="connsiteX41" fmla="*/ 1868179 w 3221059"/>
                  <a:gd name="connsiteY41" fmla="*/ 1503377 h 2359543"/>
                  <a:gd name="connsiteX42" fmla="*/ 1856974 w 3221059"/>
                  <a:gd name="connsiteY42" fmla="*/ 1498367 h 2359543"/>
                  <a:gd name="connsiteX43" fmla="*/ 1861954 w 3221059"/>
                  <a:gd name="connsiteY43" fmla="*/ 1487095 h 2359543"/>
                  <a:gd name="connsiteX44" fmla="*/ 2270300 w 3221059"/>
                  <a:gd name="connsiteY44" fmla="*/ 1426980 h 2359543"/>
                  <a:gd name="connsiteX45" fmla="*/ 502172 w 3221059"/>
                  <a:gd name="connsiteY45" fmla="*/ 1388526 h 2359543"/>
                  <a:gd name="connsiteX46" fmla="*/ 1410059 w 3221059"/>
                  <a:gd name="connsiteY46" fmla="*/ 1647022 h 2359543"/>
                  <a:gd name="connsiteX47" fmla="*/ 1412550 w 3221059"/>
                  <a:gd name="connsiteY47" fmla="*/ 1659450 h 2359543"/>
                  <a:gd name="connsiteX48" fmla="*/ 1405077 w 3221059"/>
                  <a:gd name="connsiteY48" fmla="*/ 1661935 h 2359543"/>
                  <a:gd name="connsiteX49" fmla="*/ 1400096 w 3221059"/>
                  <a:gd name="connsiteY49" fmla="*/ 1660692 h 2359543"/>
                  <a:gd name="connsiteX50" fmla="*/ 502172 w 3221059"/>
                  <a:gd name="connsiteY50" fmla="*/ 1404682 h 2359543"/>
                  <a:gd name="connsiteX51" fmla="*/ 494699 w 3221059"/>
                  <a:gd name="connsiteY51" fmla="*/ 1397225 h 2359543"/>
                  <a:gd name="connsiteX52" fmla="*/ 502172 w 3221059"/>
                  <a:gd name="connsiteY52" fmla="*/ 1388526 h 2359543"/>
                  <a:gd name="connsiteX53" fmla="*/ 2292272 w 3221059"/>
                  <a:gd name="connsiteY53" fmla="*/ 1091899 h 2359543"/>
                  <a:gd name="connsiteX54" fmla="*/ 2294761 w 3221059"/>
                  <a:gd name="connsiteY54" fmla="*/ 1091899 h 2359543"/>
                  <a:gd name="connsiteX55" fmla="*/ 3217274 w 3221059"/>
                  <a:gd name="connsiteY55" fmla="*/ 1387470 h 2359543"/>
                  <a:gd name="connsiteX56" fmla="*/ 3219764 w 3221059"/>
                  <a:gd name="connsiteY56" fmla="*/ 1399994 h 2359543"/>
                  <a:gd name="connsiteX57" fmla="*/ 3212294 w 3221059"/>
                  <a:gd name="connsiteY57" fmla="*/ 1403752 h 2359543"/>
                  <a:gd name="connsiteX58" fmla="*/ 3207315 w 3221059"/>
                  <a:gd name="connsiteY58" fmla="*/ 1402499 h 2359543"/>
                  <a:gd name="connsiteX59" fmla="*/ 2294761 w 3221059"/>
                  <a:gd name="connsiteY59" fmla="*/ 1109433 h 2359543"/>
                  <a:gd name="connsiteX60" fmla="*/ 2293516 w 3221059"/>
                  <a:gd name="connsiteY60" fmla="*/ 1109433 h 2359543"/>
                  <a:gd name="connsiteX61" fmla="*/ 1891396 w 3221059"/>
                  <a:gd name="connsiteY61" fmla="*/ 1169549 h 2359543"/>
                  <a:gd name="connsiteX62" fmla="*/ 1880191 w 3221059"/>
                  <a:gd name="connsiteY62" fmla="*/ 1163287 h 2359543"/>
                  <a:gd name="connsiteX63" fmla="*/ 1885171 w 3221059"/>
                  <a:gd name="connsiteY63" fmla="*/ 1153268 h 2359543"/>
                  <a:gd name="connsiteX64" fmla="*/ 2292272 w 3221059"/>
                  <a:gd name="connsiteY64" fmla="*/ 1091899 h 2359543"/>
                  <a:gd name="connsiteX65" fmla="*/ 511121 w 3221059"/>
                  <a:gd name="connsiteY65" fmla="*/ 987532 h 2359543"/>
                  <a:gd name="connsiteX66" fmla="*/ 1444260 w 3221059"/>
                  <a:gd name="connsiteY66" fmla="*/ 1294236 h 2359543"/>
                  <a:gd name="connsiteX67" fmla="*/ 1444260 w 3221059"/>
                  <a:gd name="connsiteY67" fmla="*/ 1306653 h 2359543"/>
                  <a:gd name="connsiteX68" fmla="*/ 1438030 w 3221059"/>
                  <a:gd name="connsiteY68" fmla="*/ 1310378 h 2359543"/>
                  <a:gd name="connsiteX69" fmla="*/ 1433047 w 3221059"/>
                  <a:gd name="connsiteY69" fmla="*/ 1307895 h 2359543"/>
                  <a:gd name="connsiteX70" fmla="*/ 499908 w 3221059"/>
                  <a:gd name="connsiteY70" fmla="*/ 1006158 h 2359543"/>
                  <a:gd name="connsiteX71" fmla="*/ 10291 w 3221059"/>
                  <a:gd name="connsiteY71" fmla="*/ 1070727 h 2359543"/>
                  <a:gd name="connsiteX72" fmla="*/ 324 w 3221059"/>
                  <a:gd name="connsiteY72" fmla="*/ 1064519 h 2359543"/>
                  <a:gd name="connsiteX73" fmla="*/ 5307 w 3221059"/>
                  <a:gd name="connsiteY73" fmla="*/ 1054585 h 2359543"/>
                  <a:gd name="connsiteX74" fmla="*/ 498662 w 3221059"/>
                  <a:gd name="connsiteY74" fmla="*/ 988774 h 2359543"/>
                  <a:gd name="connsiteX75" fmla="*/ 511121 w 3221059"/>
                  <a:gd name="connsiteY75" fmla="*/ 987532 h 2359543"/>
                  <a:gd name="connsiteX76" fmla="*/ 2350822 w 3221059"/>
                  <a:gd name="connsiteY76" fmla="*/ 807715 h 2359543"/>
                  <a:gd name="connsiteX77" fmla="*/ 2880946 w 3221059"/>
                  <a:gd name="connsiteY77" fmla="*/ 902982 h 2359543"/>
                  <a:gd name="connsiteX78" fmla="*/ 2885929 w 3221059"/>
                  <a:gd name="connsiteY78" fmla="*/ 915407 h 2359543"/>
                  <a:gd name="connsiteX79" fmla="*/ 2877208 w 3221059"/>
                  <a:gd name="connsiteY79" fmla="*/ 920377 h 2359543"/>
                  <a:gd name="connsiteX80" fmla="*/ 2874717 w 3221059"/>
                  <a:gd name="connsiteY80" fmla="*/ 919134 h 2359543"/>
                  <a:gd name="connsiteX81" fmla="*/ 1934103 w 3221059"/>
                  <a:gd name="connsiteY81" fmla="*/ 883103 h 2359543"/>
                  <a:gd name="connsiteX82" fmla="*/ 1922891 w 3221059"/>
                  <a:gd name="connsiteY82" fmla="*/ 878133 h 2359543"/>
                  <a:gd name="connsiteX83" fmla="*/ 1929120 w 3221059"/>
                  <a:gd name="connsiteY83" fmla="*/ 866951 h 2359543"/>
                  <a:gd name="connsiteX84" fmla="*/ 2350822 w 3221059"/>
                  <a:gd name="connsiteY84" fmla="*/ 807715 h 2359543"/>
                  <a:gd name="connsiteX85" fmla="*/ 581061 w 3221059"/>
                  <a:gd name="connsiteY85" fmla="*/ 648207 h 2359543"/>
                  <a:gd name="connsiteX86" fmla="*/ 1526659 w 3221059"/>
                  <a:gd name="connsiteY86" fmla="*/ 954911 h 2359543"/>
                  <a:gd name="connsiteX87" fmla="*/ 1527905 w 3221059"/>
                  <a:gd name="connsiteY87" fmla="*/ 966086 h 2359543"/>
                  <a:gd name="connsiteX88" fmla="*/ 1520429 w 3221059"/>
                  <a:gd name="connsiteY88" fmla="*/ 969812 h 2359543"/>
                  <a:gd name="connsiteX89" fmla="*/ 1515446 w 3221059"/>
                  <a:gd name="connsiteY89" fmla="*/ 967328 h 2359543"/>
                  <a:gd name="connsiteX90" fmla="*/ 582307 w 3221059"/>
                  <a:gd name="connsiteY90" fmla="*/ 665591 h 2359543"/>
                  <a:gd name="connsiteX91" fmla="*/ 93935 w 3221059"/>
                  <a:gd name="connsiteY91" fmla="*/ 730160 h 2359543"/>
                  <a:gd name="connsiteX92" fmla="*/ 82723 w 3221059"/>
                  <a:gd name="connsiteY92" fmla="*/ 725193 h 2359543"/>
                  <a:gd name="connsiteX93" fmla="*/ 87706 w 3221059"/>
                  <a:gd name="connsiteY93" fmla="*/ 714018 h 2359543"/>
                  <a:gd name="connsiteX94" fmla="*/ 581061 w 3221059"/>
                  <a:gd name="connsiteY94" fmla="*/ 648207 h 2359543"/>
                  <a:gd name="connsiteX95" fmla="*/ 2378318 w 3221059"/>
                  <a:gd name="connsiteY95" fmla="*/ 503990 h 2359543"/>
                  <a:gd name="connsiteX96" fmla="*/ 2904165 w 3221059"/>
                  <a:gd name="connsiteY96" fmla="*/ 596550 h 2359543"/>
                  <a:gd name="connsiteX97" fmla="*/ 2907904 w 3221059"/>
                  <a:gd name="connsiteY97" fmla="*/ 607772 h 2359543"/>
                  <a:gd name="connsiteX98" fmla="*/ 2900427 w 3221059"/>
                  <a:gd name="connsiteY98" fmla="*/ 612759 h 2359543"/>
                  <a:gd name="connsiteX99" fmla="*/ 2897935 w 3221059"/>
                  <a:gd name="connsiteY99" fmla="*/ 612759 h 2359543"/>
                  <a:gd name="connsiteX100" fmla="*/ 1965820 w 3221059"/>
                  <a:gd name="connsiteY100" fmla="*/ 580340 h 2359543"/>
                  <a:gd name="connsiteX101" fmla="*/ 1955851 w 3221059"/>
                  <a:gd name="connsiteY101" fmla="*/ 574106 h 2359543"/>
                  <a:gd name="connsiteX102" fmla="*/ 1960836 w 3221059"/>
                  <a:gd name="connsiteY102" fmla="*/ 564130 h 2359543"/>
                  <a:gd name="connsiteX103" fmla="*/ 2378318 w 3221059"/>
                  <a:gd name="connsiteY103" fmla="*/ 503990 h 2359543"/>
                  <a:gd name="connsiteX104" fmla="*/ 619081 w 3221059"/>
                  <a:gd name="connsiteY104" fmla="*/ 289916 h 2359543"/>
                  <a:gd name="connsiteX105" fmla="*/ 631529 w 3221059"/>
                  <a:gd name="connsiteY105" fmla="*/ 289916 h 2359543"/>
                  <a:gd name="connsiteX106" fmla="*/ 1563867 w 3221059"/>
                  <a:gd name="connsiteY106" fmla="*/ 597741 h 2359543"/>
                  <a:gd name="connsiteX107" fmla="*/ 1565112 w 3221059"/>
                  <a:gd name="connsiteY107" fmla="*/ 610254 h 2359543"/>
                  <a:gd name="connsiteX108" fmla="*/ 1558888 w 3221059"/>
                  <a:gd name="connsiteY108" fmla="*/ 612757 h 2359543"/>
                  <a:gd name="connsiteX109" fmla="*/ 1552664 w 3221059"/>
                  <a:gd name="connsiteY109" fmla="*/ 611506 h 2359543"/>
                  <a:gd name="connsiteX110" fmla="*/ 620326 w 3221059"/>
                  <a:gd name="connsiteY110" fmla="*/ 306183 h 2359543"/>
                  <a:gd name="connsiteX111" fmla="*/ 132374 w 3221059"/>
                  <a:gd name="connsiteY111" fmla="*/ 372503 h 2359543"/>
                  <a:gd name="connsiteX112" fmla="*/ 121171 w 3221059"/>
                  <a:gd name="connsiteY112" fmla="*/ 367498 h 2359543"/>
                  <a:gd name="connsiteX113" fmla="*/ 127395 w 3221059"/>
                  <a:gd name="connsiteY113" fmla="*/ 354985 h 2359543"/>
                  <a:gd name="connsiteX114" fmla="*/ 619081 w 3221059"/>
                  <a:gd name="connsiteY114" fmla="*/ 289916 h 2359543"/>
                  <a:gd name="connsiteX115" fmla="*/ 2403032 w 3221059"/>
                  <a:gd name="connsiteY115" fmla="*/ 263910 h 2359543"/>
                  <a:gd name="connsiteX116" fmla="*/ 2918133 w 3221059"/>
                  <a:gd name="connsiteY116" fmla="*/ 349341 h 2359543"/>
                  <a:gd name="connsiteX117" fmla="*/ 2924379 w 3221059"/>
                  <a:gd name="connsiteY117" fmla="*/ 360576 h 2359543"/>
                  <a:gd name="connsiteX118" fmla="*/ 2915635 w 3221059"/>
                  <a:gd name="connsiteY118" fmla="*/ 365570 h 2359543"/>
                  <a:gd name="connsiteX119" fmla="*/ 2911888 w 3221059"/>
                  <a:gd name="connsiteY119" fmla="*/ 365570 h 2359543"/>
                  <a:gd name="connsiteX120" fmla="*/ 2000055 w 3221059"/>
                  <a:gd name="connsiteY120" fmla="*/ 339353 h 2359543"/>
                  <a:gd name="connsiteX121" fmla="*/ 1990062 w 3221059"/>
                  <a:gd name="connsiteY121" fmla="*/ 334360 h 2359543"/>
                  <a:gd name="connsiteX122" fmla="*/ 1993809 w 3221059"/>
                  <a:gd name="connsiteY122" fmla="*/ 323124 h 2359543"/>
                  <a:gd name="connsiteX123" fmla="*/ 2403032 w 3221059"/>
                  <a:gd name="connsiteY123" fmla="*/ 263910 h 2359543"/>
                  <a:gd name="connsiteX124" fmla="*/ 674870 w 3221059"/>
                  <a:gd name="connsiteY124" fmla="*/ 22 h 2359543"/>
                  <a:gd name="connsiteX125" fmla="*/ 1620033 w 3221059"/>
                  <a:gd name="connsiteY125" fmla="*/ 305556 h 2359543"/>
                  <a:gd name="connsiteX126" fmla="*/ 1621280 w 3221059"/>
                  <a:gd name="connsiteY126" fmla="*/ 317925 h 2359543"/>
                  <a:gd name="connsiteX127" fmla="*/ 1615046 w 3221059"/>
                  <a:gd name="connsiteY127" fmla="*/ 321636 h 2359543"/>
                  <a:gd name="connsiteX128" fmla="*/ 1610058 w 3221059"/>
                  <a:gd name="connsiteY128" fmla="*/ 319162 h 2359543"/>
                  <a:gd name="connsiteX129" fmla="*/ 674870 w 3221059"/>
                  <a:gd name="connsiteY129" fmla="*/ 18577 h 2359543"/>
                  <a:gd name="connsiteX130" fmla="*/ 184831 w 3221059"/>
                  <a:gd name="connsiteY130" fmla="*/ 82900 h 2359543"/>
                  <a:gd name="connsiteX131" fmla="*/ 174856 w 3221059"/>
                  <a:gd name="connsiteY131" fmla="*/ 76715 h 2359543"/>
                  <a:gd name="connsiteX132" fmla="*/ 181091 w 3221059"/>
                  <a:gd name="connsiteY132" fmla="*/ 66819 h 2359543"/>
                  <a:gd name="connsiteX133" fmla="*/ 674870 w 3221059"/>
                  <a:gd name="connsiteY133" fmla="*/ 22 h 2359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</a:cxnLst>
                <a:rect l="l" t="t" r="r" b="b"/>
                <a:pathLst>
                  <a:path w="3221059" h="2359543">
                    <a:moveTo>
                      <a:pt x="2143100" y="2047690"/>
                    </a:moveTo>
                    <a:lnTo>
                      <a:pt x="2145592" y="2047690"/>
                    </a:lnTo>
                    <a:cubicBezTo>
                      <a:pt x="2371137" y="2047690"/>
                      <a:pt x="2712570" y="2099039"/>
                      <a:pt x="3068957" y="2343261"/>
                    </a:cubicBezTo>
                    <a:cubicBezTo>
                      <a:pt x="3073941" y="2345766"/>
                      <a:pt x="3073941" y="2352028"/>
                      <a:pt x="3071449" y="2355785"/>
                    </a:cubicBezTo>
                    <a:cubicBezTo>
                      <a:pt x="3068957" y="2358290"/>
                      <a:pt x="3067710" y="2359543"/>
                      <a:pt x="3063972" y="2359543"/>
                    </a:cubicBezTo>
                    <a:cubicBezTo>
                      <a:pt x="3062726" y="2359543"/>
                      <a:pt x="3061480" y="2359543"/>
                      <a:pt x="3060234" y="2357038"/>
                    </a:cubicBezTo>
                    <a:cubicBezTo>
                      <a:pt x="2706340" y="2115321"/>
                      <a:pt x="2366153" y="2065224"/>
                      <a:pt x="2144346" y="2065224"/>
                    </a:cubicBezTo>
                    <a:cubicBezTo>
                      <a:pt x="1902602" y="2065224"/>
                      <a:pt x="1743100" y="2124088"/>
                      <a:pt x="1740608" y="2124088"/>
                    </a:cubicBezTo>
                    <a:cubicBezTo>
                      <a:pt x="1736870" y="2126592"/>
                      <a:pt x="1731885" y="2124088"/>
                      <a:pt x="1730639" y="2119078"/>
                    </a:cubicBezTo>
                    <a:cubicBezTo>
                      <a:pt x="1729393" y="2115321"/>
                      <a:pt x="1730639" y="2109059"/>
                      <a:pt x="1735624" y="2107806"/>
                    </a:cubicBezTo>
                    <a:cubicBezTo>
                      <a:pt x="1736870" y="2107806"/>
                      <a:pt x="1898863" y="2047690"/>
                      <a:pt x="2143100" y="2047690"/>
                    </a:cubicBezTo>
                    <a:close/>
                    <a:moveTo>
                      <a:pt x="459454" y="1756560"/>
                    </a:moveTo>
                    <a:lnTo>
                      <a:pt x="473130" y="1756560"/>
                    </a:lnTo>
                    <a:cubicBezTo>
                      <a:pt x="740437" y="1762796"/>
                      <a:pt x="1072394" y="1769032"/>
                      <a:pt x="1350890" y="1998517"/>
                    </a:cubicBezTo>
                    <a:cubicBezTo>
                      <a:pt x="1354620" y="2002259"/>
                      <a:pt x="1354620" y="2007248"/>
                      <a:pt x="1352133" y="2010989"/>
                    </a:cubicBezTo>
                    <a:cubicBezTo>
                      <a:pt x="1349647" y="2013484"/>
                      <a:pt x="1348403" y="2013484"/>
                      <a:pt x="1345917" y="2013484"/>
                    </a:cubicBezTo>
                    <a:cubicBezTo>
                      <a:pt x="1343430" y="2013484"/>
                      <a:pt x="1342187" y="2013484"/>
                      <a:pt x="1339700" y="2012237"/>
                    </a:cubicBezTo>
                    <a:cubicBezTo>
                      <a:pt x="1066177" y="1785246"/>
                      <a:pt x="736707" y="1779010"/>
                      <a:pt x="473130" y="1774021"/>
                    </a:cubicBezTo>
                    <a:lnTo>
                      <a:pt x="458211" y="1772774"/>
                    </a:lnTo>
                    <a:cubicBezTo>
                      <a:pt x="453238" y="1772774"/>
                      <a:pt x="449508" y="1769032"/>
                      <a:pt x="449508" y="1764043"/>
                    </a:cubicBezTo>
                    <a:cubicBezTo>
                      <a:pt x="450751" y="1760302"/>
                      <a:pt x="454481" y="1756560"/>
                      <a:pt x="459454" y="1756560"/>
                    </a:cubicBezTo>
                    <a:close/>
                    <a:moveTo>
                      <a:pt x="2204383" y="1740079"/>
                    </a:moveTo>
                    <a:lnTo>
                      <a:pt x="2205627" y="1740079"/>
                    </a:lnTo>
                    <a:cubicBezTo>
                      <a:pt x="2432210" y="1740079"/>
                      <a:pt x="2773328" y="1790730"/>
                      <a:pt x="3129385" y="2031630"/>
                    </a:cubicBezTo>
                    <a:cubicBezTo>
                      <a:pt x="3133120" y="2034101"/>
                      <a:pt x="3134365" y="2039042"/>
                      <a:pt x="3131875" y="2043984"/>
                    </a:cubicBezTo>
                    <a:cubicBezTo>
                      <a:pt x="3129385" y="2045219"/>
                      <a:pt x="3126895" y="2046455"/>
                      <a:pt x="3124405" y="2046455"/>
                    </a:cubicBezTo>
                    <a:cubicBezTo>
                      <a:pt x="3123160" y="2046455"/>
                      <a:pt x="3120671" y="2046455"/>
                      <a:pt x="3119426" y="2045219"/>
                    </a:cubicBezTo>
                    <a:cubicBezTo>
                      <a:pt x="2767103" y="1806790"/>
                      <a:pt x="2429720" y="1756139"/>
                      <a:pt x="2205627" y="1756139"/>
                    </a:cubicBezTo>
                    <a:lnTo>
                      <a:pt x="2204383" y="1756139"/>
                    </a:lnTo>
                    <a:cubicBezTo>
                      <a:pt x="1964106" y="1756139"/>
                      <a:pt x="1804751" y="1814202"/>
                      <a:pt x="1803507" y="1814202"/>
                    </a:cubicBezTo>
                    <a:cubicBezTo>
                      <a:pt x="1798527" y="1816673"/>
                      <a:pt x="1793547" y="1814202"/>
                      <a:pt x="1791057" y="1810496"/>
                    </a:cubicBezTo>
                    <a:cubicBezTo>
                      <a:pt x="1789812" y="1805554"/>
                      <a:pt x="1792302" y="1800613"/>
                      <a:pt x="1797282" y="1798142"/>
                    </a:cubicBezTo>
                    <a:cubicBezTo>
                      <a:pt x="1798527" y="1798142"/>
                      <a:pt x="1960371" y="1740079"/>
                      <a:pt x="2204383" y="1740079"/>
                    </a:cubicBezTo>
                    <a:close/>
                    <a:moveTo>
                      <a:pt x="2270300" y="1426980"/>
                    </a:moveTo>
                    <a:lnTo>
                      <a:pt x="2272789" y="1426980"/>
                    </a:lnTo>
                    <a:cubicBezTo>
                      <a:pt x="2496882" y="1426980"/>
                      <a:pt x="2839245" y="1478329"/>
                      <a:pt x="3194057" y="1723800"/>
                    </a:cubicBezTo>
                    <a:cubicBezTo>
                      <a:pt x="3199037" y="1725052"/>
                      <a:pt x="3200282" y="1731314"/>
                      <a:pt x="3196547" y="1735071"/>
                    </a:cubicBezTo>
                    <a:cubicBezTo>
                      <a:pt x="3195302" y="1737576"/>
                      <a:pt x="3192812" y="1738829"/>
                      <a:pt x="3190322" y="1738829"/>
                    </a:cubicBezTo>
                    <a:cubicBezTo>
                      <a:pt x="3189077" y="1738829"/>
                      <a:pt x="3186587" y="1738829"/>
                      <a:pt x="3185343" y="1737576"/>
                    </a:cubicBezTo>
                    <a:cubicBezTo>
                      <a:pt x="2833020" y="1495862"/>
                      <a:pt x="2494392" y="1444514"/>
                      <a:pt x="2272789" y="1444514"/>
                    </a:cubicBezTo>
                    <a:lnTo>
                      <a:pt x="2270300" y="1444514"/>
                    </a:lnTo>
                    <a:cubicBezTo>
                      <a:pt x="2030023" y="1444514"/>
                      <a:pt x="1869424" y="1503377"/>
                      <a:pt x="1868179" y="1503377"/>
                    </a:cubicBezTo>
                    <a:cubicBezTo>
                      <a:pt x="1863199" y="1505881"/>
                      <a:pt x="1859464" y="1503377"/>
                      <a:pt x="1856974" y="1498367"/>
                    </a:cubicBezTo>
                    <a:cubicBezTo>
                      <a:pt x="1855729" y="1494610"/>
                      <a:pt x="1858219" y="1489600"/>
                      <a:pt x="1861954" y="1487095"/>
                    </a:cubicBezTo>
                    <a:cubicBezTo>
                      <a:pt x="1863199" y="1487095"/>
                      <a:pt x="2026288" y="1426980"/>
                      <a:pt x="2270300" y="1426980"/>
                    </a:cubicBezTo>
                    <a:close/>
                    <a:moveTo>
                      <a:pt x="502172" y="1388526"/>
                    </a:moveTo>
                    <a:cubicBezTo>
                      <a:pt x="794838" y="1391012"/>
                      <a:pt x="1129847" y="1414624"/>
                      <a:pt x="1410059" y="1647022"/>
                    </a:cubicBezTo>
                    <a:cubicBezTo>
                      <a:pt x="1415041" y="1649508"/>
                      <a:pt x="1415041" y="1654479"/>
                      <a:pt x="1412550" y="1659450"/>
                    </a:cubicBezTo>
                    <a:cubicBezTo>
                      <a:pt x="1410059" y="1660692"/>
                      <a:pt x="1407568" y="1661935"/>
                      <a:pt x="1405077" y="1661935"/>
                    </a:cubicBezTo>
                    <a:cubicBezTo>
                      <a:pt x="1403832" y="1661935"/>
                      <a:pt x="1401341" y="1660692"/>
                      <a:pt x="1400096" y="1660692"/>
                    </a:cubicBezTo>
                    <a:cubicBezTo>
                      <a:pt x="1123620" y="1432023"/>
                      <a:pt x="791102" y="1408410"/>
                      <a:pt x="502172" y="1404682"/>
                    </a:cubicBezTo>
                    <a:cubicBezTo>
                      <a:pt x="497190" y="1404682"/>
                      <a:pt x="493454" y="1400954"/>
                      <a:pt x="494699" y="1397225"/>
                    </a:cubicBezTo>
                    <a:cubicBezTo>
                      <a:pt x="494699" y="1391012"/>
                      <a:pt x="497190" y="1388526"/>
                      <a:pt x="502172" y="1388526"/>
                    </a:cubicBezTo>
                    <a:close/>
                    <a:moveTo>
                      <a:pt x="2292272" y="1091899"/>
                    </a:moveTo>
                    <a:lnTo>
                      <a:pt x="2294761" y="1091899"/>
                    </a:lnTo>
                    <a:cubicBezTo>
                      <a:pt x="2520099" y="1091899"/>
                      <a:pt x="2861217" y="1143248"/>
                      <a:pt x="3217274" y="1387470"/>
                    </a:cubicBezTo>
                    <a:cubicBezTo>
                      <a:pt x="3221009" y="1391227"/>
                      <a:pt x="3222254" y="1396237"/>
                      <a:pt x="3219764" y="1399994"/>
                    </a:cubicBezTo>
                    <a:cubicBezTo>
                      <a:pt x="3218519" y="1402499"/>
                      <a:pt x="3216029" y="1403752"/>
                      <a:pt x="3212294" y="1403752"/>
                    </a:cubicBezTo>
                    <a:cubicBezTo>
                      <a:pt x="3211049" y="1403752"/>
                      <a:pt x="3209805" y="1403752"/>
                      <a:pt x="3207315" y="1402499"/>
                    </a:cubicBezTo>
                    <a:cubicBezTo>
                      <a:pt x="2854992" y="1160782"/>
                      <a:pt x="2517609" y="1109433"/>
                      <a:pt x="2294761" y="1109433"/>
                    </a:cubicBezTo>
                    <a:lnTo>
                      <a:pt x="2293516" y="1109433"/>
                    </a:lnTo>
                    <a:cubicBezTo>
                      <a:pt x="2051995" y="1109433"/>
                      <a:pt x="1892640" y="1168297"/>
                      <a:pt x="1891396" y="1169549"/>
                    </a:cubicBezTo>
                    <a:cubicBezTo>
                      <a:pt x="1886416" y="1170801"/>
                      <a:pt x="1881436" y="1168297"/>
                      <a:pt x="1880191" y="1163287"/>
                    </a:cubicBezTo>
                    <a:cubicBezTo>
                      <a:pt x="1877701" y="1159530"/>
                      <a:pt x="1880191" y="1154520"/>
                      <a:pt x="1885171" y="1153268"/>
                    </a:cubicBezTo>
                    <a:cubicBezTo>
                      <a:pt x="1886416" y="1152015"/>
                      <a:pt x="2048260" y="1093152"/>
                      <a:pt x="2292272" y="1091899"/>
                    </a:cubicBezTo>
                    <a:close/>
                    <a:moveTo>
                      <a:pt x="511121" y="987532"/>
                    </a:moveTo>
                    <a:cubicBezTo>
                      <a:pt x="770257" y="987532"/>
                      <a:pt x="1137781" y="1043409"/>
                      <a:pt x="1444260" y="1294236"/>
                    </a:cubicBezTo>
                    <a:cubicBezTo>
                      <a:pt x="1447997" y="1297961"/>
                      <a:pt x="1447997" y="1302928"/>
                      <a:pt x="1444260" y="1306653"/>
                    </a:cubicBezTo>
                    <a:cubicBezTo>
                      <a:pt x="1443014" y="1307895"/>
                      <a:pt x="1440522" y="1310378"/>
                      <a:pt x="1438030" y="1310378"/>
                    </a:cubicBezTo>
                    <a:cubicBezTo>
                      <a:pt x="1436785" y="1310378"/>
                      <a:pt x="1434293" y="1309137"/>
                      <a:pt x="1433047" y="1307895"/>
                    </a:cubicBezTo>
                    <a:cubicBezTo>
                      <a:pt x="1125323" y="1054585"/>
                      <a:pt x="755307" y="1003675"/>
                      <a:pt x="499908" y="1006158"/>
                    </a:cubicBezTo>
                    <a:cubicBezTo>
                      <a:pt x="220839" y="1007400"/>
                      <a:pt x="12782" y="1070727"/>
                      <a:pt x="10291" y="1070727"/>
                    </a:cubicBezTo>
                    <a:cubicBezTo>
                      <a:pt x="5307" y="1071969"/>
                      <a:pt x="1570" y="1069486"/>
                      <a:pt x="324" y="1064519"/>
                    </a:cubicBezTo>
                    <a:cubicBezTo>
                      <a:pt x="-922" y="1059552"/>
                      <a:pt x="1570" y="1055827"/>
                      <a:pt x="5307" y="1054585"/>
                    </a:cubicBezTo>
                    <a:cubicBezTo>
                      <a:pt x="7799" y="1053343"/>
                      <a:pt x="217101" y="990016"/>
                      <a:pt x="498662" y="988774"/>
                    </a:cubicBezTo>
                    <a:cubicBezTo>
                      <a:pt x="502400" y="987532"/>
                      <a:pt x="507383" y="987532"/>
                      <a:pt x="511121" y="987532"/>
                    </a:cubicBezTo>
                    <a:close/>
                    <a:moveTo>
                      <a:pt x="2350822" y="807715"/>
                    </a:moveTo>
                    <a:cubicBezTo>
                      <a:pt x="2502345" y="808632"/>
                      <a:pt x="2684725" y="831696"/>
                      <a:pt x="2880946" y="902982"/>
                    </a:cubicBezTo>
                    <a:cubicBezTo>
                      <a:pt x="2884683" y="905467"/>
                      <a:pt x="2887175" y="910437"/>
                      <a:pt x="2885929" y="915407"/>
                    </a:cubicBezTo>
                    <a:cubicBezTo>
                      <a:pt x="2883438" y="917892"/>
                      <a:pt x="2880946" y="920377"/>
                      <a:pt x="2877208" y="920377"/>
                    </a:cubicBezTo>
                    <a:cubicBezTo>
                      <a:pt x="2875963" y="920377"/>
                      <a:pt x="2875963" y="920377"/>
                      <a:pt x="2874717" y="919134"/>
                    </a:cubicBezTo>
                    <a:cubicBezTo>
                      <a:pt x="2357691" y="731521"/>
                      <a:pt x="1937841" y="881860"/>
                      <a:pt x="1934103" y="883103"/>
                    </a:cubicBezTo>
                    <a:cubicBezTo>
                      <a:pt x="1930366" y="884345"/>
                      <a:pt x="1924137" y="881860"/>
                      <a:pt x="1922891" y="878133"/>
                    </a:cubicBezTo>
                    <a:cubicBezTo>
                      <a:pt x="1921645" y="873163"/>
                      <a:pt x="1924137" y="868193"/>
                      <a:pt x="1929120" y="866951"/>
                    </a:cubicBezTo>
                    <a:cubicBezTo>
                      <a:pt x="1931456" y="866174"/>
                      <a:pt x="2098283" y="806186"/>
                      <a:pt x="2350822" y="807715"/>
                    </a:cubicBezTo>
                    <a:close/>
                    <a:moveTo>
                      <a:pt x="581061" y="648207"/>
                    </a:moveTo>
                    <a:cubicBezTo>
                      <a:pt x="841443" y="646965"/>
                      <a:pt x="1215197" y="697876"/>
                      <a:pt x="1526659" y="954911"/>
                    </a:cubicBezTo>
                    <a:cubicBezTo>
                      <a:pt x="1530396" y="957394"/>
                      <a:pt x="1530396" y="963603"/>
                      <a:pt x="1527905" y="966086"/>
                    </a:cubicBezTo>
                    <a:cubicBezTo>
                      <a:pt x="1526659" y="968570"/>
                      <a:pt x="1524167" y="969812"/>
                      <a:pt x="1520429" y="969812"/>
                    </a:cubicBezTo>
                    <a:cubicBezTo>
                      <a:pt x="1519183" y="969812"/>
                      <a:pt x="1516692" y="969812"/>
                      <a:pt x="1515446" y="967328"/>
                    </a:cubicBezTo>
                    <a:cubicBezTo>
                      <a:pt x="1208968" y="715260"/>
                      <a:pt x="838951" y="664349"/>
                      <a:pt x="582307" y="665591"/>
                    </a:cubicBezTo>
                    <a:cubicBezTo>
                      <a:pt x="304483" y="666833"/>
                      <a:pt x="96427" y="728919"/>
                      <a:pt x="93935" y="730160"/>
                    </a:cubicBezTo>
                    <a:cubicBezTo>
                      <a:pt x="88952" y="731402"/>
                      <a:pt x="83969" y="728919"/>
                      <a:pt x="82723" y="725193"/>
                    </a:cubicBezTo>
                    <a:cubicBezTo>
                      <a:pt x="81477" y="720227"/>
                      <a:pt x="83969" y="715260"/>
                      <a:pt x="87706" y="714018"/>
                    </a:cubicBezTo>
                    <a:cubicBezTo>
                      <a:pt x="90198" y="714018"/>
                      <a:pt x="300746" y="650690"/>
                      <a:pt x="581061" y="648207"/>
                    </a:cubicBezTo>
                    <a:close/>
                    <a:moveTo>
                      <a:pt x="2378318" y="503990"/>
                    </a:moveTo>
                    <a:cubicBezTo>
                      <a:pt x="2528453" y="504552"/>
                      <a:pt x="2709300" y="526879"/>
                      <a:pt x="2904165" y="596550"/>
                    </a:cubicBezTo>
                    <a:cubicBezTo>
                      <a:pt x="2906658" y="597797"/>
                      <a:pt x="2909150" y="604031"/>
                      <a:pt x="2907904" y="607772"/>
                    </a:cubicBezTo>
                    <a:cubicBezTo>
                      <a:pt x="2906658" y="611512"/>
                      <a:pt x="2904165" y="612759"/>
                      <a:pt x="2900427" y="612759"/>
                    </a:cubicBezTo>
                    <a:cubicBezTo>
                      <a:pt x="2899181" y="612759"/>
                      <a:pt x="2897935" y="612759"/>
                      <a:pt x="2897935" y="612759"/>
                    </a:cubicBezTo>
                    <a:cubicBezTo>
                      <a:pt x="2385770" y="429466"/>
                      <a:pt x="1970805" y="577846"/>
                      <a:pt x="1965820" y="580340"/>
                    </a:cubicBezTo>
                    <a:cubicBezTo>
                      <a:pt x="1962082" y="581587"/>
                      <a:pt x="1957097" y="579093"/>
                      <a:pt x="1955851" y="574106"/>
                    </a:cubicBezTo>
                    <a:cubicBezTo>
                      <a:pt x="1954605" y="570365"/>
                      <a:pt x="1955851" y="565377"/>
                      <a:pt x="1960836" y="564130"/>
                    </a:cubicBezTo>
                    <a:cubicBezTo>
                      <a:pt x="1963172" y="562572"/>
                      <a:pt x="2128091" y="503052"/>
                      <a:pt x="2378318" y="503990"/>
                    </a:cubicBezTo>
                    <a:close/>
                    <a:moveTo>
                      <a:pt x="619081" y="289916"/>
                    </a:moveTo>
                    <a:cubicBezTo>
                      <a:pt x="624061" y="289916"/>
                      <a:pt x="627795" y="289916"/>
                      <a:pt x="631529" y="289916"/>
                    </a:cubicBezTo>
                    <a:cubicBezTo>
                      <a:pt x="890443" y="289916"/>
                      <a:pt x="1258897" y="343723"/>
                      <a:pt x="1563867" y="597741"/>
                    </a:cubicBezTo>
                    <a:cubicBezTo>
                      <a:pt x="1567601" y="601495"/>
                      <a:pt x="1568846" y="606500"/>
                      <a:pt x="1565112" y="610254"/>
                    </a:cubicBezTo>
                    <a:cubicBezTo>
                      <a:pt x="1563867" y="612757"/>
                      <a:pt x="1561377" y="612757"/>
                      <a:pt x="1558888" y="612757"/>
                    </a:cubicBezTo>
                    <a:cubicBezTo>
                      <a:pt x="1557643" y="612757"/>
                      <a:pt x="1555154" y="612757"/>
                      <a:pt x="1552664" y="611506"/>
                    </a:cubicBezTo>
                    <a:cubicBezTo>
                      <a:pt x="1246449" y="357488"/>
                      <a:pt x="875506" y="304932"/>
                      <a:pt x="620326" y="306183"/>
                    </a:cubicBezTo>
                    <a:cubicBezTo>
                      <a:pt x="342741" y="308686"/>
                      <a:pt x="133619" y="371252"/>
                      <a:pt x="132374" y="372503"/>
                    </a:cubicBezTo>
                    <a:cubicBezTo>
                      <a:pt x="127395" y="373755"/>
                      <a:pt x="122416" y="371252"/>
                      <a:pt x="121171" y="367498"/>
                    </a:cubicBezTo>
                    <a:cubicBezTo>
                      <a:pt x="119926" y="362493"/>
                      <a:pt x="122416" y="357488"/>
                      <a:pt x="127395" y="354985"/>
                    </a:cubicBezTo>
                    <a:cubicBezTo>
                      <a:pt x="129884" y="354985"/>
                      <a:pt x="339007" y="291168"/>
                      <a:pt x="619081" y="289916"/>
                    </a:cubicBezTo>
                    <a:close/>
                    <a:moveTo>
                      <a:pt x="2403032" y="263910"/>
                    </a:moveTo>
                    <a:cubicBezTo>
                      <a:pt x="2549965" y="263552"/>
                      <a:pt x="2727023" y="283799"/>
                      <a:pt x="2918133" y="349341"/>
                    </a:cubicBezTo>
                    <a:cubicBezTo>
                      <a:pt x="2921881" y="350589"/>
                      <a:pt x="2925628" y="355583"/>
                      <a:pt x="2924379" y="360576"/>
                    </a:cubicBezTo>
                    <a:cubicBezTo>
                      <a:pt x="2921881" y="364321"/>
                      <a:pt x="2919383" y="365570"/>
                      <a:pt x="2915635" y="365570"/>
                    </a:cubicBezTo>
                    <a:cubicBezTo>
                      <a:pt x="2914386" y="365570"/>
                      <a:pt x="2913137" y="365570"/>
                      <a:pt x="2911888" y="365570"/>
                    </a:cubicBezTo>
                    <a:cubicBezTo>
                      <a:pt x="2408506" y="192041"/>
                      <a:pt x="2003802" y="338105"/>
                      <a:pt x="2000055" y="339353"/>
                    </a:cubicBezTo>
                    <a:cubicBezTo>
                      <a:pt x="1995059" y="340602"/>
                      <a:pt x="1991311" y="338105"/>
                      <a:pt x="1990062" y="334360"/>
                    </a:cubicBezTo>
                    <a:cubicBezTo>
                      <a:pt x="1987564" y="330614"/>
                      <a:pt x="1990062" y="324372"/>
                      <a:pt x="1993809" y="323124"/>
                    </a:cubicBezTo>
                    <a:cubicBezTo>
                      <a:pt x="1996932" y="322344"/>
                      <a:pt x="2158142" y="264507"/>
                      <a:pt x="2403032" y="263910"/>
                    </a:cubicBezTo>
                    <a:close/>
                    <a:moveTo>
                      <a:pt x="674870" y="22"/>
                    </a:moveTo>
                    <a:cubicBezTo>
                      <a:pt x="934229" y="-1215"/>
                      <a:pt x="1308304" y="50738"/>
                      <a:pt x="1620033" y="305556"/>
                    </a:cubicBezTo>
                    <a:cubicBezTo>
                      <a:pt x="1623774" y="309266"/>
                      <a:pt x="1623774" y="314214"/>
                      <a:pt x="1621280" y="317925"/>
                    </a:cubicBezTo>
                    <a:cubicBezTo>
                      <a:pt x="1620033" y="319162"/>
                      <a:pt x="1617539" y="321636"/>
                      <a:pt x="1615046" y="321636"/>
                    </a:cubicBezTo>
                    <a:cubicBezTo>
                      <a:pt x="1612552" y="321636"/>
                      <a:pt x="1611305" y="320399"/>
                      <a:pt x="1610058" y="319162"/>
                    </a:cubicBezTo>
                    <a:cubicBezTo>
                      <a:pt x="1302069" y="66819"/>
                      <a:pt x="931735" y="16103"/>
                      <a:pt x="674870" y="18577"/>
                    </a:cubicBezTo>
                    <a:cubicBezTo>
                      <a:pt x="396807" y="19814"/>
                      <a:pt x="188572" y="82900"/>
                      <a:pt x="184831" y="82900"/>
                    </a:cubicBezTo>
                    <a:cubicBezTo>
                      <a:pt x="181091" y="84137"/>
                      <a:pt x="176103" y="81663"/>
                      <a:pt x="174856" y="76715"/>
                    </a:cubicBezTo>
                    <a:cubicBezTo>
                      <a:pt x="174856" y="73004"/>
                      <a:pt x="176103" y="68056"/>
                      <a:pt x="181091" y="66819"/>
                    </a:cubicBezTo>
                    <a:cubicBezTo>
                      <a:pt x="183584" y="65582"/>
                      <a:pt x="393067" y="2496"/>
                      <a:pt x="674870" y="22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155">
                <a:extLst>
                  <a:ext uri="{FF2B5EF4-FFF2-40B4-BE49-F238E27FC236}">
                    <a16:creationId xmlns:a16="http://schemas.microsoft.com/office/drawing/2014/main" id="{08756DAF-F2E4-FF4B-B49C-25EC318D92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67250" y="8582818"/>
                <a:ext cx="560291" cy="812971"/>
              </a:xfrm>
              <a:custGeom>
                <a:avLst/>
                <a:gdLst>
                  <a:gd name="T0" fmla="*/ 0 w 448"/>
                  <a:gd name="T1" fmla="*/ 653 h 654"/>
                  <a:gd name="T2" fmla="*/ 107 w 448"/>
                  <a:gd name="T3" fmla="*/ 0 h 654"/>
                  <a:gd name="T4" fmla="*/ 447 w 448"/>
                  <a:gd name="T5" fmla="*/ 0 h 654"/>
                  <a:gd name="T6" fmla="*/ 350 w 448"/>
                  <a:gd name="T7" fmla="*/ 606 h 654"/>
                  <a:gd name="T8" fmla="*/ 0 w 448"/>
                  <a:gd name="T9" fmla="*/ 653 h 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8" h="654">
                    <a:moveTo>
                      <a:pt x="0" y="653"/>
                    </a:moveTo>
                    <a:lnTo>
                      <a:pt x="107" y="0"/>
                    </a:lnTo>
                    <a:lnTo>
                      <a:pt x="447" y="0"/>
                    </a:lnTo>
                    <a:lnTo>
                      <a:pt x="350" y="606"/>
                    </a:lnTo>
                    <a:lnTo>
                      <a:pt x="0" y="65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163">
                <a:extLst>
                  <a:ext uri="{FF2B5EF4-FFF2-40B4-BE49-F238E27FC236}">
                    <a16:creationId xmlns:a16="http://schemas.microsoft.com/office/drawing/2014/main" id="{48029D9D-BDB1-A54C-8A88-754F9B2362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43358" y="7522661"/>
                <a:ext cx="576768" cy="829449"/>
              </a:xfrm>
              <a:custGeom>
                <a:avLst/>
                <a:gdLst>
                  <a:gd name="T0" fmla="*/ 462 w 463"/>
                  <a:gd name="T1" fmla="*/ 86 h 664"/>
                  <a:gd name="T2" fmla="*/ 349 w 463"/>
                  <a:gd name="T3" fmla="*/ 663 h 664"/>
                  <a:gd name="T4" fmla="*/ 0 w 463"/>
                  <a:gd name="T5" fmla="*/ 575 h 664"/>
                  <a:gd name="T6" fmla="*/ 105 w 463"/>
                  <a:gd name="T7" fmla="*/ 0 h 664"/>
                  <a:gd name="T8" fmla="*/ 462 w 463"/>
                  <a:gd name="T9" fmla="*/ 86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3" h="664">
                    <a:moveTo>
                      <a:pt x="462" y="86"/>
                    </a:moveTo>
                    <a:lnTo>
                      <a:pt x="349" y="663"/>
                    </a:lnTo>
                    <a:lnTo>
                      <a:pt x="0" y="575"/>
                    </a:lnTo>
                    <a:lnTo>
                      <a:pt x="105" y="0"/>
                    </a:lnTo>
                    <a:lnTo>
                      <a:pt x="462" y="86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164">
                <a:extLst>
                  <a:ext uri="{FF2B5EF4-FFF2-40B4-BE49-F238E27FC236}">
                    <a16:creationId xmlns:a16="http://schemas.microsoft.com/office/drawing/2014/main" id="{288E7142-B0A6-784D-BDC7-BA1D5E876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2647" y="5622068"/>
                <a:ext cx="1356781" cy="829449"/>
              </a:xfrm>
              <a:custGeom>
                <a:avLst/>
                <a:gdLst>
                  <a:gd name="T0" fmla="*/ 602 w 1088"/>
                  <a:gd name="T1" fmla="*/ 0 h 665"/>
                  <a:gd name="T2" fmla="*/ 602 w 1088"/>
                  <a:gd name="T3" fmla="*/ 0 h 665"/>
                  <a:gd name="T4" fmla="*/ 117 w 1088"/>
                  <a:gd name="T5" fmla="*/ 332 h 665"/>
                  <a:gd name="T6" fmla="*/ 117 w 1088"/>
                  <a:gd name="T7" fmla="*/ 332 h 665"/>
                  <a:gd name="T8" fmla="*/ 126 w 1088"/>
                  <a:gd name="T9" fmla="*/ 395 h 665"/>
                  <a:gd name="T10" fmla="*/ 126 w 1088"/>
                  <a:gd name="T11" fmla="*/ 395 h 665"/>
                  <a:gd name="T12" fmla="*/ 0 w 1088"/>
                  <a:gd name="T13" fmla="*/ 527 h 665"/>
                  <a:gd name="T14" fmla="*/ 0 w 1088"/>
                  <a:gd name="T15" fmla="*/ 527 h 665"/>
                  <a:gd name="T16" fmla="*/ 237 w 1088"/>
                  <a:gd name="T17" fmla="*/ 551 h 665"/>
                  <a:gd name="T18" fmla="*/ 237 w 1088"/>
                  <a:gd name="T19" fmla="*/ 551 h 665"/>
                  <a:gd name="T20" fmla="*/ 602 w 1088"/>
                  <a:gd name="T21" fmla="*/ 664 h 665"/>
                  <a:gd name="T22" fmla="*/ 602 w 1088"/>
                  <a:gd name="T23" fmla="*/ 664 h 665"/>
                  <a:gd name="T24" fmla="*/ 1087 w 1088"/>
                  <a:gd name="T25" fmla="*/ 332 h 665"/>
                  <a:gd name="T26" fmla="*/ 1087 w 1088"/>
                  <a:gd name="T27" fmla="*/ 332 h 665"/>
                  <a:gd name="T28" fmla="*/ 602 w 1088"/>
                  <a:gd name="T29" fmla="*/ 0 h 6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8" h="665">
                    <a:moveTo>
                      <a:pt x="602" y="0"/>
                    </a:moveTo>
                    <a:lnTo>
                      <a:pt x="602" y="0"/>
                    </a:lnTo>
                    <a:cubicBezTo>
                      <a:pt x="335" y="0"/>
                      <a:pt x="117" y="149"/>
                      <a:pt x="117" y="332"/>
                    </a:cubicBezTo>
                    <a:lnTo>
                      <a:pt x="117" y="332"/>
                    </a:lnTo>
                    <a:cubicBezTo>
                      <a:pt x="117" y="353"/>
                      <a:pt x="120" y="374"/>
                      <a:pt x="126" y="395"/>
                    </a:cubicBezTo>
                    <a:lnTo>
                      <a:pt x="126" y="395"/>
                    </a:lnTo>
                    <a:cubicBezTo>
                      <a:pt x="95" y="436"/>
                      <a:pt x="49" y="490"/>
                      <a:pt x="0" y="527"/>
                    </a:cubicBezTo>
                    <a:lnTo>
                      <a:pt x="0" y="527"/>
                    </a:lnTo>
                    <a:cubicBezTo>
                      <a:pt x="0" y="527"/>
                      <a:pt x="113" y="563"/>
                      <a:pt x="237" y="551"/>
                    </a:cubicBezTo>
                    <a:lnTo>
                      <a:pt x="237" y="551"/>
                    </a:lnTo>
                    <a:cubicBezTo>
                      <a:pt x="326" y="620"/>
                      <a:pt x="457" y="664"/>
                      <a:pt x="602" y="664"/>
                    </a:cubicBezTo>
                    <a:lnTo>
                      <a:pt x="602" y="664"/>
                    </a:lnTo>
                    <a:cubicBezTo>
                      <a:pt x="870" y="664"/>
                      <a:pt x="1087" y="516"/>
                      <a:pt x="1087" y="332"/>
                    </a:cubicBezTo>
                    <a:lnTo>
                      <a:pt x="1087" y="332"/>
                    </a:lnTo>
                    <a:cubicBezTo>
                      <a:pt x="1087" y="149"/>
                      <a:pt x="870" y="0"/>
                      <a:pt x="60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165">
                <a:extLst>
                  <a:ext uri="{FF2B5EF4-FFF2-40B4-BE49-F238E27FC236}">
                    <a16:creationId xmlns:a16="http://schemas.microsoft.com/office/drawing/2014/main" id="{2814D457-133B-3548-8657-54FF3C6E7F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9253" y="6489972"/>
                <a:ext cx="368036" cy="406485"/>
              </a:xfrm>
              <a:custGeom>
                <a:avLst/>
                <a:gdLst>
                  <a:gd name="T0" fmla="*/ 262 w 296"/>
                  <a:gd name="T1" fmla="*/ 116 h 326"/>
                  <a:gd name="T2" fmla="*/ 262 w 296"/>
                  <a:gd name="T3" fmla="*/ 116 h 326"/>
                  <a:gd name="T4" fmla="*/ 257 w 296"/>
                  <a:gd name="T5" fmla="*/ 24 h 326"/>
                  <a:gd name="T6" fmla="*/ 257 w 296"/>
                  <a:gd name="T7" fmla="*/ 24 h 326"/>
                  <a:gd name="T8" fmla="*/ 171 w 296"/>
                  <a:gd name="T9" fmla="*/ 33 h 326"/>
                  <a:gd name="T10" fmla="*/ 171 w 296"/>
                  <a:gd name="T11" fmla="*/ 33 h 326"/>
                  <a:gd name="T12" fmla="*/ 82 w 296"/>
                  <a:gd name="T13" fmla="*/ 0 h 326"/>
                  <a:gd name="T14" fmla="*/ 82 w 296"/>
                  <a:gd name="T15" fmla="*/ 0 h 326"/>
                  <a:gd name="T16" fmla="*/ 57 w 296"/>
                  <a:gd name="T17" fmla="*/ 89 h 326"/>
                  <a:gd name="T18" fmla="*/ 57 w 296"/>
                  <a:gd name="T19" fmla="*/ 89 h 326"/>
                  <a:gd name="T20" fmla="*/ 0 w 296"/>
                  <a:gd name="T21" fmla="*/ 165 h 326"/>
                  <a:gd name="T22" fmla="*/ 0 w 296"/>
                  <a:gd name="T23" fmla="*/ 165 h 326"/>
                  <a:gd name="T24" fmla="*/ 295 w 296"/>
                  <a:gd name="T25" fmla="*/ 197 h 326"/>
                  <a:gd name="T26" fmla="*/ 295 w 296"/>
                  <a:gd name="T27" fmla="*/ 197 h 326"/>
                  <a:gd name="T28" fmla="*/ 262 w 296"/>
                  <a:gd name="T29" fmla="*/ 116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6" h="326">
                    <a:moveTo>
                      <a:pt x="262" y="116"/>
                    </a:moveTo>
                    <a:lnTo>
                      <a:pt x="262" y="116"/>
                    </a:lnTo>
                    <a:cubicBezTo>
                      <a:pt x="252" y="76"/>
                      <a:pt x="253" y="45"/>
                      <a:pt x="257" y="24"/>
                    </a:cubicBezTo>
                    <a:lnTo>
                      <a:pt x="257" y="24"/>
                    </a:lnTo>
                    <a:cubicBezTo>
                      <a:pt x="230" y="33"/>
                      <a:pt x="201" y="36"/>
                      <a:pt x="171" y="33"/>
                    </a:cubicBezTo>
                    <a:lnTo>
                      <a:pt x="171" y="33"/>
                    </a:lnTo>
                    <a:cubicBezTo>
                      <a:pt x="138" y="29"/>
                      <a:pt x="108" y="17"/>
                      <a:pt x="82" y="0"/>
                    </a:cubicBezTo>
                    <a:lnTo>
                      <a:pt x="82" y="0"/>
                    </a:lnTo>
                    <a:cubicBezTo>
                      <a:pt x="76" y="37"/>
                      <a:pt x="67" y="66"/>
                      <a:pt x="57" y="89"/>
                    </a:cubicBezTo>
                    <a:lnTo>
                      <a:pt x="57" y="89"/>
                    </a:lnTo>
                    <a:cubicBezTo>
                      <a:pt x="30" y="147"/>
                      <a:pt x="0" y="165"/>
                      <a:pt x="0" y="165"/>
                    </a:cubicBezTo>
                    <a:lnTo>
                      <a:pt x="0" y="165"/>
                    </a:lnTo>
                    <a:cubicBezTo>
                      <a:pt x="149" y="325"/>
                      <a:pt x="295" y="197"/>
                      <a:pt x="295" y="197"/>
                    </a:cubicBezTo>
                    <a:lnTo>
                      <a:pt x="295" y="197"/>
                    </a:lnTo>
                    <a:cubicBezTo>
                      <a:pt x="278" y="167"/>
                      <a:pt x="268" y="140"/>
                      <a:pt x="262" y="11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166">
                <a:extLst>
                  <a:ext uri="{FF2B5EF4-FFF2-40B4-BE49-F238E27FC236}">
                    <a16:creationId xmlns:a16="http://schemas.microsoft.com/office/drawing/2014/main" id="{18F00EE8-8780-704B-9990-5E4C90662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10663" y="6489970"/>
                <a:ext cx="258171" cy="153804"/>
              </a:xfrm>
              <a:custGeom>
                <a:avLst/>
                <a:gdLst>
                  <a:gd name="T0" fmla="*/ 200 w 206"/>
                  <a:gd name="T1" fmla="*/ 24 h 125"/>
                  <a:gd name="T2" fmla="*/ 200 w 206"/>
                  <a:gd name="T3" fmla="*/ 24 h 125"/>
                  <a:gd name="T4" fmla="*/ 114 w 206"/>
                  <a:gd name="T5" fmla="*/ 33 h 125"/>
                  <a:gd name="T6" fmla="*/ 114 w 206"/>
                  <a:gd name="T7" fmla="*/ 33 h 125"/>
                  <a:gd name="T8" fmla="*/ 25 w 206"/>
                  <a:gd name="T9" fmla="*/ 0 h 125"/>
                  <a:gd name="T10" fmla="*/ 25 w 206"/>
                  <a:gd name="T11" fmla="*/ 0 h 125"/>
                  <a:gd name="T12" fmla="*/ 0 w 206"/>
                  <a:gd name="T13" fmla="*/ 89 h 125"/>
                  <a:gd name="T14" fmla="*/ 0 w 206"/>
                  <a:gd name="T15" fmla="*/ 89 h 125"/>
                  <a:gd name="T16" fmla="*/ 104 w 206"/>
                  <a:gd name="T17" fmla="*/ 122 h 125"/>
                  <a:gd name="T18" fmla="*/ 104 w 206"/>
                  <a:gd name="T19" fmla="*/ 122 h 125"/>
                  <a:gd name="T20" fmla="*/ 137 w 206"/>
                  <a:gd name="T21" fmla="*/ 124 h 125"/>
                  <a:gd name="T22" fmla="*/ 137 w 206"/>
                  <a:gd name="T23" fmla="*/ 124 h 125"/>
                  <a:gd name="T24" fmla="*/ 137 w 206"/>
                  <a:gd name="T25" fmla="*/ 124 h 125"/>
                  <a:gd name="T26" fmla="*/ 205 w 206"/>
                  <a:gd name="T27" fmla="*/ 116 h 125"/>
                  <a:gd name="T28" fmla="*/ 205 w 206"/>
                  <a:gd name="T29" fmla="*/ 116 h 125"/>
                  <a:gd name="T30" fmla="*/ 200 w 206"/>
                  <a:gd name="T31" fmla="*/ 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6" h="125">
                    <a:moveTo>
                      <a:pt x="200" y="24"/>
                    </a:moveTo>
                    <a:lnTo>
                      <a:pt x="200" y="24"/>
                    </a:lnTo>
                    <a:cubicBezTo>
                      <a:pt x="173" y="33"/>
                      <a:pt x="144" y="36"/>
                      <a:pt x="114" y="33"/>
                    </a:cubicBezTo>
                    <a:lnTo>
                      <a:pt x="114" y="33"/>
                    </a:lnTo>
                    <a:cubicBezTo>
                      <a:pt x="81" y="29"/>
                      <a:pt x="51" y="17"/>
                      <a:pt x="25" y="0"/>
                    </a:cubicBezTo>
                    <a:lnTo>
                      <a:pt x="25" y="0"/>
                    </a:lnTo>
                    <a:cubicBezTo>
                      <a:pt x="19" y="37"/>
                      <a:pt x="10" y="66"/>
                      <a:pt x="0" y="89"/>
                    </a:cubicBezTo>
                    <a:lnTo>
                      <a:pt x="0" y="89"/>
                    </a:lnTo>
                    <a:cubicBezTo>
                      <a:pt x="31" y="106"/>
                      <a:pt x="66" y="117"/>
                      <a:pt x="104" y="122"/>
                    </a:cubicBezTo>
                    <a:lnTo>
                      <a:pt x="104" y="122"/>
                    </a:lnTo>
                    <a:cubicBezTo>
                      <a:pt x="115" y="123"/>
                      <a:pt x="126" y="124"/>
                      <a:pt x="137" y="124"/>
                    </a:cubicBezTo>
                    <a:lnTo>
                      <a:pt x="137" y="124"/>
                    </a:lnTo>
                    <a:lnTo>
                      <a:pt x="137" y="124"/>
                    </a:lnTo>
                    <a:cubicBezTo>
                      <a:pt x="160" y="124"/>
                      <a:pt x="183" y="121"/>
                      <a:pt x="205" y="116"/>
                    </a:cubicBezTo>
                    <a:lnTo>
                      <a:pt x="205" y="116"/>
                    </a:lnTo>
                    <a:cubicBezTo>
                      <a:pt x="195" y="76"/>
                      <a:pt x="196" y="45"/>
                      <a:pt x="200" y="2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167">
                <a:extLst>
                  <a:ext uri="{FF2B5EF4-FFF2-40B4-BE49-F238E27FC236}">
                    <a16:creationId xmlns:a16="http://schemas.microsoft.com/office/drawing/2014/main" id="{1645BAFA-D80D-9B40-9D34-F77665B953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9412" y="7165614"/>
                <a:ext cx="142819" cy="214231"/>
              </a:xfrm>
              <a:custGeom>
                <a:avLst/>
                <a:gdLst>
                  <a:gd name="T0" fmla="*/ 31 w 116"/>
                  <a:gd name="T1" fmla="*/ 162 h 173"/>
                  <a:gd name="T2" fmla="*/ 31 w 116"/>
                  <a:gd name="T3" fmla="*/ 162 h 173"/>
                  <a:gd name="T4" fmla="*/ 44 w 116"/>
                  <a:gd name="T5" fmla="*/ 168 h 173"/>
                  <a:gd name="T6" fmla="*/ 44 w 116"/>
                  <a:gd name="T7" fmla="*/ 168 h 173"/>
                  <a:gd name="T8" fmla="*/ 107 w 116"/>
                  <a:gd name="T9" fmla="*/ 92 h 173"/>
                  <a:gd name="T10" fmla="*/ 107 w 116"/>
                  <a:gd name="T11" fmla="*/ 92 h 173"/>
                  <a:gd name="T12" fmla="*/ 70 w 116"/>
                  <a:gd name="T13" fmla="*/ 1 h 173"/>
                  <a:gd name="T14" fmla="*/ 70 w 116"/>
                  <a:gd name="T15" fmla="*/ 1 h 173"/>
                  <a:gd name="T16" fmla="*/ 55 w 116"/>
                  <a:gd name="T17" fmla="*/ 2 h 173"/>
                  <a:gd name="T18" fmla="*/ 55 w 116"/>
                  <a:gd name="T19" fmla="*/ 2 h 173"/>
                  <a:gd name="T20" fmla="*/ 6 w 116"/>
                  <a:gd name="T21" fmla="*/ 77 h 173"/>
                  <a:gd name="T22" fmla="*/ 6 w 116"/>
                  <a:gd name="T23" fmla="*/ 77 h 173"/>
                  <a:gd name="T24" fmla="*/ 31 w 116"/>
                  <a:gd name="T25" fmla="*/ 162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73">
                    <a:moveTo>
                      <a:pt x="31" y="162"/>
                    </a:moveTo>
                    <a:lnTo>
                      <a:pt x="31" y="162"/>
                    </a:lnTo>
                    <a:cubicBezTo>
                      <a:pt x="35" y="165"/>
                      <a:pt x="39" y="167"/>
                      <a:pt x="44" y="168"/>
                    </a:cubicBezTo>
                    <a:lnTo>
                      <a:pt x="44" y="168"/>
                    </a:lnTo>
                    <a:cubicBezTo>
                      <a:pt x="72" y="172"/>
                      <a:pt x="101" y="138"/>
                      <a:pt x="107" y="92"/>
                    </a:cubicBezTo>
                    <a:lnTo>
                      <a:pt x="107" y="92"/>
                    </a:lnTo>
                    <a:cubicBezTo>
                      <a:pt x="115" y="46"/>
                      <a:pt x="98" y="5"/>
                      <a:pt x="70" y="1"/>
                    </a:cubicBezTo>
                    <a:lnTo>
                      <a:pt x="70" y="1"/>
                    </a:lnTo>
                    <a:cubicBezTo>
                      <a:pt x="65" y="0"/>
                      <a:pt x="60" y="1"/>
                      <a:pt x="55" y="2"/>
                    </a:cubicBezTo>
                    <a:lnTo>
                      <a:pt x="55" y="2"/>
                    </a:lnTo>
                    <a:cubicBezTo>
                      <a:pt x="32" y="9"/>
                      <a:pt x="11" y="39"/>
                      <a:pt x="6" y="77"/>
                    </a:cubicBezTo>
                    <a:lnTo>
                      <a:pt x="6" y="77"/>
                    </a:lnTo>
                    <a:cubicBezTo>
                      <a:pt x="0" y="114"/>
                      <a:pt x="11" y="149"/>
                      <a:pt x="31" y="16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168">
                <a:extLst>
                  <a:ext uri="{FF2B5EF4-FFF2-40B4-BE49-F238E27FC236}">
                    <a16:creationId xmlns:a16="http://schemas.microsoft.com/office/drawing/2014/main" id="{210F6F2A-6751-F44A-99F4-0CCF8FE83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99410" y="7165612"/>
                <a:ext cx="82395" cy="203244"/>
              </a:xfrm>
              <a:custGeom>
                <a:avLst/>
                <a:gdLst>
                  <a:gd name="T0" fmla="*/ 31 w 67"/>
                  <a:gd name="T1" fmla="*/ 160 h 161"/>
                  <a:gd name="T2" fmla="*/ 31 w 67"/>
                  <a:gd name="T3" fmla="*/ 160 h 161"/>
                  <a:gd name="T4" fmla="*/ 61 w 67"/>
                  <a:gd name="T5" fmla="*/ 84 h 161"/>
                  <a:gd name="T6" fmla="*/ 61 w 67"/>
                  <a:gd name="T7" fmla="*/ 84 h 161"/>
                  <a:gd name="T8" fmla="*/ 55 w 67"/>
                  <a:gd name="T9" fmla="*/ 0 h 161"/>
                  <a:gd name="T10" fmla="*/ 55 w 67"/>
                  <a:gd name="T11" fmla="*/ 0 h 161"/>
                  <a:gd name="T12" fmla="*/ 6 w 67"/>
                  <a:gd name="T13" fmla="*/ 75 h 161"/>
                  <a:gd name="T14" fmla="*/ 6 w 67"/>
                  <a:gd name="T15" fmla="*/ 75 h 161"/>
                  <a:gd name="T16" fmla="*/ 31 w 67"/>
                  <a:gd name="T17" fmla="*/ 160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61">
                    <a:moveTo>
                      <a:pt x="31" y="160"/>
                    </a:moveTo>
                    <a:lnTo>
                      <a:pt x="31" y="160"/>
                    </a:lnTo>
                    <a:cubicBezTo>
                      <a:pt x="46" y="140"/>
                      <a:pt x="57" y="114"/>
                      <a:pt x="61" y="84"/>
                    </a:cubicBezTo>
                    <a:lnTo>
                      <a:pt x="61" y="84"/>
                    </a:lnTo>
                    <a:cubicBezTo>
                      <a:pt x="66" y="54"/>
                      <a:pt x="63" y="24"/>
                      <a:pt x="55" y="0"/>
                    </a:cubicBezTo>
                    <a:lnTo>
                      <a:pt x="55" y="0"/>
                    </a:lnTo>
                    <a:cubicBezTo>
                      <a:pt x="32" y="7"/>
                      <a:pt x="11" y="37"/>
                      <a:pt x="6" y="75"/>
                    </a:cubicBezTo>
                    <a:lnTo>
                      <a:pt x="6" y="75"/>
                    </a:lnTo>
                    <a:cubicBezTo>
                      <a:pt x="0" y="112"/>
                      <a:pt x="11" y="147"/>
                      <a:pt x="31" y="16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169">
                <a:extLst>
                  <a:ext uri="{FF2B5EF4-FFF2-40B4-BE49-F238E27FC236}">
                    <a16:creationId xmlns:a16="http://schemas.microsoft.com/office/drawing/2014/main" id="{C1F56565-CE26-C64C-9681-067F8C83A4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3072" y="7121667"/>
                <a:ext cx="186763" cy="269162"/>
              </a:xfrm>
              <a:custGeom>
                <a:avLst/>
                <a:gdLst>
                  <a:gd name="T0" fmla="*/ 38 w 148"/>
                  <a:gd name="T1" fmla="*/ 204 h 217"/>
                  <a:gd name="T2" fmla="*/ 38 w 148"/>
                  <a:gd name="T3" fmla="*/ 204 h 217"/>
                  <a:gd name="T4" fmla="*/ 57 w 148"/>
                  <a:gd name="T5" fmla="*/ 211 h 217"/>
                  <a:gd name="T6" fmla="*/ 57 w 148"/>
                  <a:gd name="T7" fmla="*/ 211 h 217"/>
                  <a:gd name="T8" fmla="*/ 138 w 148"/>
                  <a:gd name="T9" fmla="*/ 116 h 217"/>
                  <a:gd name="T10" fmla="*/ 138 w 148"/>
                  <a:gd name="T11" fmla="*/ 116 h 217"/>
                  <a:gd name="T12" fmla="*/ 88 w 148"/>
                  <a:gd name="T13" fmla="*/ 1 h 217"/>
                  <a:gd name="T14" fmla="*/ 88 w 148"/>
                  <a:gd name="T15" fmla="*/ 1 h 217"/>
                  <a:gd name="T16" fmla="*/ 66 w 148"/>
                  <a:gd name="T17" fmla="*/ 3 h 217"/>
                  <a:gd name="T18" fmla="*/ 66 w 148"/>
                  <a:gd name="T19" fmla="*/ 3 h 217"/>
                  <a:gd name="T20" fmla="*/ 7 w 148"/>
                  <a:gd name="T21" fmla="*/ 96 h 217"/>
                  <a:gd name="T22" fmla="*/ 7 w 148"/>
                  <a:gd name="T23" fmla="*/ 96 h 217"/>
                  <a:gd name="T24" fmla="*/ 38 w 148"/>
                  <a:gd name="T25" fmla="*/ 20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217">
                    <a:moveTo>
                      <a:pt x="38" y="204"/>
                    </a:moveTo>
                    <a:lnTo>
                      <a:pt x="38" y="204"/>
                    </a:lnTo>
                    <a:cubicBezTo>
                      <a:pt x="44" y="207"/>
                      <a:pt x="50" y="210"/>
                      <a:pt x="57" y="211"/>
                    </a:cubicBezTo>
                    <a:lnTo>
                      <a:pt x="57" y="211"/>
                    </a:lnTo>
                    <a:cubicBezTo>
                      <a:pt x="93" y="216"/>
                      <a:pt x="129" y="174"/>
                      <a:pt x="138" y="116"/>
                    </a:cubicBezTo>
                    <a:lnTo>
                      <a:pt x="138" y="116"/>
                    </a:lnTo>
                    <a:cubicBezTo>
                      <a:pt x="147" y="58"/>
                      <a:pt x="125" y="7"/>
                      <a:pt x="88" y="1"/>
                    </a:cubicBezTo>
                    <a:lnTo>
                      <a:pt x="88" y="1"/>
                    </a:lnTo>
                    <a:cubicBezTo>
                      <a:pt x="81" y="0"/>
                      <a:pt x="74" y="1"/>
                      <a:pt x="66" y="3"/>
                    </a:cubicBezTo>
                    <a:lnTo>
                      <a:pt x="66" y="3"/>
                    </a:lnTo>
                    <a:cubicBezTo>
                      <a:pt x="38" y="14"/>
                      <a:pt x="14" y="50"/>
                      <a:pt x="7" y="96"/>
                    </a:cubicBezTo>
                    <a:lnTo>
                      <a:pt x="7" y="96"/>
                    </a:lnTo>
                    <a:cubicBezTo>
                      <a:pt x="0" y="143"/>
                      <a:pt x="14" y="186"/>
                      <a:pt x="38" y="20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170">
                <a:extLst>
                  <a:ext uri="{FF2B5EF4-FFF2-40B4-BE49-F238E27FC236}">
                    <a16:creationId xmlns:a16="http://schemas.microsoft.com/office/drawing/2014/main" id="{FC128583-54C3-254D-AD96-0907241880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3070" y="7127163"/>
                <a:ext cx="109861" cy="252680"/>
              </a:xfrm>
              <a:custGeom>
                <a:avLst/>
                <a:gdLst>
                  <a:gd name="T0" fmla="*/ 38 w 87"/>
                  <a:gd name="T1" fmla="*/ 201 h 202"/>
                  <a:gd name="T2" fmla="*/ 38 w 87"/>
                  <a:gd name="T3" fmla="*/ 201 h 202"/>
                  <a:gd name="T4" fmla="*/ 79 w 87"/>
                  <a:gd name="T5" fmla="*/ 106 h 202"/>
                  <a:gd name="T6" fmla="*/ 79 w 87"/>
                  <a:gd name="T7" fmla="*/ 106 h 202"/>
                  <a:gd name="T8" fmla="*/ 66 w 87"/>
                  <a:gd name="T9" fmla="*/ 0 h 202"/>
                  <a:gd name="T10" fmla="*/ 66 w 87"/>
                  <a:gd name="T11" fmla="*/ 0 h 202"/>
                  <a:gd name="T12" fmla="*/ 7 w 87"/>
                  <a:gd name="T13" fmla="*/ 93 h 202"/>
                  <a:gd name="T14" fmla="*/ 7 w 87"/>
                  <a:gd name="T15" fmla="*/ 93 h 202"/>
                  <a:gd name="T16" fmla="*/ 38 w 87"/>
                  <a:gd name="T17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202">
                    <a:moveTo>
                      <a:pt x="38" y="201"/>
                    </a:moveTo>
                    <a:lnTo>
                      <a:pt x="38" y="201"/>
                    </a:lnTo>
                    <a:cubicBezTo>
                      <a:pt x="58" y="177"/>
                      <a:pt x="74" y="145"/>
                      <a:pt x="79" y="106"/>
                    </a:cubicBezTo>
                    <a:lnTo>
                      <a:pt x="79" y="106"/>
                    </a:lnTo>
                    <a:cubicBezTo>
                      <a:pt x="86" y="67"/>
                      <a:pt x="80" y="29"/>
                      <a:pt x="66" y="0"/>
                    </a:cubicBezTo>
                    <a:lnTo>
                      <a:pt x="66" y="0"/>
                    </a:lnTo>
                    <a:cubicBezTo>
                      <a:pt x="38" y="11"/>
                      <a:pt x="14" y="47"/>
                      <a:pt x="7" y="93"/>
                    </a:cubicBezTo>
                    <a:lnTo>
                      <a:pt x="7" y="93"/>
                    </a:lnTo>
                    <a:cubicBezTo>
                      <a:pt x="0" y="140"/>
                      <a:pt x="14" y="183"/>
                      <a:pt x="38" y="20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171">
                <a:extLst>
                  <a:ext uri="{FF2B5EF4-FFF2-40B4-BE49-F238E27FC236}">
                    <a16:creationId xmlns:a16="http://schemas.microsoft.com/office/drawing/2014/main" id="{CA6991E3-72DF-7748-8F78-DBE9A33F38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52222" y="7094204"/>
                <a:ext cx="203244" cy="302116"/>
              </a:xfrm>
              <a:custGeom>
                <a:avLst/>
                <a:gdLst>
                  <a:gd name="T0" fmla="*/ 54 w 165"/>
                  <a:gd name="T1" fmla="*/ 234 h 243"/>
                  <a:gd name="T2" fmla="*/ 54 w 165"/>
                  <a:gd name="T3" fmla="*/ 234 h 243"/>
                  <a:gd name="T4" fmla="*/ 64 w 165"/>
                  <a:gd name="T5" fmla="*/ 236 h 243"/>
                  <a:gd name="T6" fmla="*/ 64 w 165"/>
                  <a:gd name="T7" fmla="*/ 236 h 243"/>
                  <a:gd name="T8" fmla="*/ 155 w 165"/>
                  <a:gd name="T9" fmla="*/ 130 h 243"/>
                  <a:gd name="T10" fmla="*/ 155 w 165"/>
                  <a:gd name="T11" fmla="*/ 130 h 243"/>
                  <a:gd name="T12" fmla="*/ 100 w 165"/>
                  <a:gd name="T13" fmla="*/ 1 h 243"/>
                  <a:gd name="T14" fmla="*/ 100 w 165"/>
                  <a:gd name="T15" fmla="*/ 1 h 243"/>
                  <a:gd name="T16" fmla="*/ 74 w 165"/>
                  <a:gd name="T17" fmla="*/ 5 h 243"/>
                  <a:gd name="T18" fmla="*/ 74 w 165"/>
                  <a:gd name="T19" fmla="*/ 5 h 243"/>
                  <a:gd name="T20" fmla="*/ 9 w 165"/>
                  <a:gd name="T21" fmla="*/ 108 h 243"/>
                  <a:gd name="T22" fmla="*/ 9 w 165"/>
                  <a:gd name="T23" fmla="*/ 108 h 243"/>
                  <a:gd name="T24" fmla="*/ 54 w 165"/>
                  <a:gd name="T25" fmla="*/ 234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5" h="243">
                    <a:moveTo>
                      <a:pt x="54" y="234"/>
                    </a:moveTo>
                    <a:lnTo>
                      <a:pt x="54" y="234"/>
                    </a:lnTo>
                    <a:cubicBezTo>
                      <a:pt x="58" y="235"/>
                      <a:pt x="61" y="235"/>
                      <a:pt x="64" y="236"/>
                    </a:cubicBezTo>
                    <a:lnTo>
                      <a:pt x="64" y="236"/>
                    </a:lnTo>
                    <a:cubicBezTo>
                      <a:pt x="105" y="242"/>
                      <a:pt x="145" y="194"/>
                      <a:pt x="155" y="130"/>
                    </a:cubicBezTo>
                    <a:lnTo>
                      <a:pt x="155" y="130"/>
                    </a:lnTo>
                    <a:cubicBezTo>
                      <a:pt x="164" y="65"/>
                      <a:pt x="140" y="7"/>
                      <a:pt x="100" y="1"/>
                    </a:cubicBezTo>
                    <a:lnTo>
                      <a:pt x="100" y="1"/>
                    </a:lnTo>
                    <a:cubicBezTo>
                      <a:pt x="91" y="0"/>
                      <a:pt x="83" y="1"/>
                      <a:pt x="74" y="5"/>
                    </a:cubicBezTo>
                    <a:lnTo>
                      <a:pt x="74" y="5"/>
                    </a:lnTo>
                    <a:cubicBezTo>
                      <a:pt x="43" y="16"/>
                      <a:pt x="17" y="57"/>
                      <a:pt x="9" y="108"/>
                    </a:cubicBezTo>
                    <a:lnTo>
                      <a:pt x="9" y="108"/>
                    </a:lnTo>
                    <a:cubicBezTo>
                      <a:pt x="0" y="167"/>
                      <a:pt x="20" y="220"/>
                      <a:pt x="54" y="23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172">
                <a:extLst>
                  <a:ext uri="{FF2B5EF4-FFF2-40B4-BE49-F238E27FC236}">
                    <a16:creationId xmlns:a16="http://schemas.microsoft.com/office/drawing/2014/main" id="{07877D26-02C3-724A-BF40-4D6375F65A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52224" y="7099695"/>
                <a:ext cx="120848" cy="285639"/>
              </a:xfrm>
              <a:custGeom>
                <a:avLst/>
                <a:gdLst>
                  <a:gd name="T0" fmla="*/ 54 w 98"/>
                  <a:gd name="T1" fmla="*/ 229 h 230"/>
                  <a:gd name="T2" fmla="*/ 54 w 98"/>
                  <a:gd name="T3" fmla="*/ 229 h 230"/>
                  <a:gd name="T4" fmla="*/ 94 w 98"/>
                  <a:gd name="T5" fmla="*/ 119 h 230"/>
                  <a:gd name="T6" fmla="*/ 94 w 98"/>
                  <a:gd name="T7" fmla="*/ 119 h 230"/>
                  <a:gd name="T8" fmla="*/ 79 w 98"/>
                  <a:gd name="T9" fmla="*/ 10 h 230"/>
                  <a:gd name="T10" fmla="*/ 79 w 98"/>
                  <a:gd name="T11" fmla="*/ 10 h 230"/>
                  <a:gd name="T12" fmla="*/ 74 w 98"/>
                  <a:gd name="T13" fmla="*/ 0 h 230"/>
                  <a:gd name="T14" fmla="*/ 74 w 98"/>
                  <a:gd name="T15" fmla="*/ 0 h 230"/>
                  <a:gd name="T16" fmla="*/ 9 w 98"/>
                  <a:gd name="T17" fmla="*/ 103 h 230"/>
                  <a:gd name="T18" fmla="*/ 9 w 98"/>
                  <a:gd name="T19" fmla="*/ 103 h 230"/>
                  <a:gd name="T20" fmla="*/ 54 w 98"/>
                  <a:gd name="T21" fmla="*/ 229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" h="230">
                    <a:moveTo>
                      <a:pt x="54" y="229"/>
                    </a:moveTo>
                    <a:lnTo>
                      <a:pt x="54" y="229"/>
                    </a:lnTo>
                    <a:cubicBezTo>
                      <a:pt x="75" y="202"/>
                      <a:pt x="89" y="164"/>
                      <a:pt x="94" y="119"/>
                    </a:cubicBezTo>
                    <a:lnTo>
                      <a:pt x="94" y="119"/>
                    </a:lnTo>
                    <a:cubicBezTo>
                      <a:pt x="97" y="79"/>
                      <a:pt x="93" y="41"/>
                      <a:pt x="79" y="10"/>
                    </a:cubicBezTo>
                    <a:lnTo>
                      <a:pt x="79" y="10"/>
                    </a:lnTo>
                    <a:cubicBezTo>
                      <a:pt x="78" y="7"/>
                      <a:pt x="76" y="3"/>
                      <a:pt x="74" y="0"/>
                    </a:cubicBezTo>
                    <a:lnTo>
                      <a:pt x="74" y="0"/>
                    </a:lnTo>
                    <a:cubicBezTo>
                      <a:pt x="43" y="11"/>
                      <a:pt x="17" y="52"/>
                      <a:pt x="9" y="103"/>
                    </a:cubicBezTo>
                    <a:lnTo>
                      <a:pt x="9" y="103"/>
                    </a:lnTo>
                    <a:cubicBezTo>
                      <a:pt x="0" y="162"/>
                      <a:pt x="20" y="215"/>
                      <a:pt x="54" y="22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173">
                <a:extLst>
                  <a:ext uri="{FF2B5EF4-FFF2-40B4-BE49-F238E27FC236}">
                    <a16:creationId xmlns:a16="http://schemas.microsoft.com/office/drawing/2014/main" id="{4EE37857-D250-D549-B0A1-B854D77980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5884" y="7066738"/>
                <a:ext cx="219722" cy="346064"/>
              </a:xfrm>
              <a:custGeom>
                <a:avLst/>
                <a:gdLst>
                  <a:gd name="T0" fmla="*/ 75 w 177"/>
                  <a:gd name="T1" fmla="*/ 108 h 276"/>
                  <a:gd name="T2" fmla="*/ 23 w 177"/>
                  <a:gd name="T3" fmla="*/ 105 h 276"/>
                  <a:gd name="T4" fmla="*/ 23 w 177"/>
                  <a:gd name="T5" fmla="*/ 105 h 276"/>
                  <a:gd name="T6" fmla="*/ 106 w 177"/>
                  <a:gd name="T7" fmla="*/ 4 h 276"/>
                  <a:gd name="T8" fmla="*/ 106 w 177"/>
                  <a:gd name="T9" fmla="*/ 4 h 276"/>
                  <a:gd name="T10" fmla="*/ 168 w 177"/>
                  <a:gd name="T11" fmla="*/ 145 h 276"/>
                  <a:gd name="T12" fmla="*/ 168 w 177"/>
                  <a:gd name="T13" fmla="*/ 145 h 276"/>
                  <a:gd name="T14" fmla="*/ 81 w 177"/>
                  <a:gd name="T15" fmla="*/ 271 h 276"/>
                  <a:gd name="T16" fmla="*/ 81 w 177"/>
                  <a:gd name="T17" fmla="*/ 271 h 276"/>
                  <a:gd name="T18" fmla="*/ 75 w 177"/>
                  <a:gd name="T19" fmla="*/ 108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7" h="276">
                    <a:moveTo>
                      <a:pt x="75" y="108"/>
                    </a:moveTo>
                    <a:lnTo>
                      <a:pt x="23" y="105"/>
                    </a:lnTo>
                    <a:lnTo>
                      <a:pt x="23" y="105"/>
                    </a:lnTo>
                    <a:cubicBezTo>
                      <a:pt x="35" y="44"/>
                      <a:pt x="70" y="0"/>
                      <a:pt x="106" y="4"/>
                    </a:cubicBezTo>
                    <a:lnTo>
                      <a:pt x="106" y="4"/>
                    </a:lnTo>
                    <a:cubicBezTo>
                      <a:pt x="148" y="8"/>
                      <a:pt x="176" y="71"/>
                      <a:pt x="168" y="145"/>
                    </a:cubicBezTo>
                    <a:lnTo>
                      <a:pt x="168" y="145"/>
                    </a:lnTo>
                    <a:cubicBezTo>
                      <a:pt x="161" y="219"/>
                      <a:pt x="122" y="275"/>
                      <a:pt x="81" y="271"/>
                    </a:cubicBezTo>
                    <a:lnTo>
                      <a:pt x="81" y="271"/>
                    </a:lnTo>
                    <a:cubicBezTo>
                      <a:pt x="0" y="252"/>
                      <a:pt x="75" y="108"/>
                      <a:pt x="75" y="10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174">
                <a:extLst>
                  <a:ext uri="{FF2B5EF4-FFF2-40B4-BE49-F238E27FC236}">
                    <a16:creationId xmlns:a16="http://schemas.microsoft.com/office/drawing/2014/main" id="{2FA50E04-3151-8D48-942F-9C33A653BE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06560" y="6764622"/>
                <a:ext cx="148314" cy="214227"/>
              </a:xfrm>
              <a:custGeom>
                <a:avLst/>
                <a:gdLst>
                  <a:gd name="T0" fmla="*/ 59 w 117"/>
                  <a:gd name="T1" fmla="*/ 169 h 172"/>
                  <a:gd name="T2" fmla="*/ 59 w 117"/>
                  <a:gd name="T3" fmla="*/ 169 h 172"/>
                  <a:gd name="T4" fmla="*/ 45 w 117"/>
                  <a:gd name="T5" fmla="*/ 170 h 172"/>
                  <a:gd name="T6" fmla="*/ 45 w 117"/>
                  <a:gd name="T7" fmla="*/ 170 h 172"/>
                  <a:gd name="T8" fmla="*/ 8 w 117"/>
                  <a:gd name="T9" fmla="*/ 78 h 172"/>
                  <a:gd name="T10" fmla="*/ 8 w 117"/>
                  <a:gd name="T11" fmla="*/ 78 h 172"/>
                  <a:gd name="T12" fmla="*/ 73 w 117"/>
                  <a:gd name="T13" fmla="*/ 5 h 172"/>
                  <a:gd name="T14" fmla="*/ 73 w 117"/>
                  <a:gd name="T15" fmla="*/ 5 h 172"/>
                  <a:gd name="T16" fmla="*/ 86 w 117"/>
                  <a:gd name="T17" fmla="*/ 10 h 172"/>
                  <a:gd name="T18" fmla="*/ 86 w 117"/>
                  <a:gd name="T19" fmla="*/ 10 h 172"/>
                  <a:gd name="T20" fmla="*/ 110 w 117"/>
                  <a:gd name="T21" fmla="*/ 95 h 172"/>
                  <a:gd name="T22" fmla="*/ 110 w 117"/>
                  <a:gd name="T23" fmla="*/ 95 h 172"/>
                  <a:gd name="T24" fmla="*/ 59 w 117"/>
                  <a:gd name="T25" fmla="*/ 169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7" h="172">
                    <a:moveTo>
                      <a:pt x="59" y="169"/>
                    </a:moveTo>
                    <a:lnTo>
                      <a:pt x="59" y="169"/>
                    </a:lnTo>
                    <a:cubicBezTo>
                      <a:pt x="54" y="171"/>
                      <a:pt x="50" y="171"/>
                      <a:pt x="45" y="170"/>
                    </a:cubicBezTo>
                    <a:lnTo>
                      <a:pt x="45" y="170"/>
                    </a:lnTo>
                    <a:cubicBezTo>
                      <a:pt x="17" y="165"/>
                      <a:pt x="0" y="124"/>
                      <a:pt x="8" y="78"/>
                    </a:cubicBezTo>
                    <a:lnTo>
                      <a:pt x="8" y="78"/>
                    </a:lnTo>
                    <a:cubicBezTo>
                      <a:pt x="16" y="34"/>
                      <a:pt x="45" y="0"/>
                      <a:pt x="73" y="5"/>
                    </a:cubicBezTo>
                    <a:lnTo>
                      <a:pt x="73" y="5"/>
                    </a:lnTo>
                    <a:cubicBezTo>
                      <a:pt x="78" y="5"/>
                      <a:pt x="82" y="7"/>
                      <a:pt x="86" y="10"/>
                    </a:cubicBezTo>
                    <a:lnTo>
                      <a:pt x="86" y="10"/>
                    </a:lnTo>
                    <a:cubicBezTo>
                      <a:pt x="106" y="24"/>
                      <a:pt x="116" y="58"/>
                      <a:pt x="110" y="95"/>
                    </a:cubicBezTo>
                    <a:lnTo>
                      <a:pt x="110" y="95"/>
                    </a:lnTo>
                    <a:cubicBezTo>
                      <a:pt x="104" y="133"/>
                      <a:pt x="82" y="163"/>
                      <a:pt x="59" y="16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175">
                <a:extLst>
                  <a:ext uri="{FF2B5EF4-FFF2-40B4-BE49-F238E27FC236}">
                    <a16:creationId xmlns:a16="http://schemas.microsoft.com/office/drawing/2014/main" id="{20C7D2FF-ECE0-4249-8D4F-FBB2972DD3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6983" y="6775607"/>
                <a:ext cx="82395" cy="197750"/>
              </a:xfrm>
              <a:custGeom>
                <a:avLst/>
                <a:gdLst>
                  <a:gd name="T0" fmla="*/ 10 w 68"/>
                  <a:gd name="T1" fmla="*/ 159 h 160"/>
                  <a:gd name="T2" fmla="*/ 10 w 68"/>
                  <a:gd name="T3" fmla="*/ 159 h 160"/>
                  <a:gd name="T4" fmla="*/ 5 w 68"/>
                  <a:gd name="T5" fmla="*/ 77 h 160"/>
                  <a:gd name="T6" fmla="*/ 5 w 68"/>
                  <a:gd name="T7" fmla="*/ 77 h 160"/>
                  <a:gd name="T8" fmla="*/ 37 w 68"/>
                  <a:gd name="T9" fmla="*/ 0 h 160"/>
                  <a:gd name="T10" fmla="*/ 37 w 68"/>
                  <a:gd name="T11" fmla="*/ 0 h 160"/>
                  <a:gd name="T12" fmla="*/ 61 w 68"/>
                  <a:gd name="T13" fmla="*/ 85 h 160"/>
                  <a:gd name="T14" fmla="*/ 61 w 68"/>
                  <a:gd name="T15" fmla="*/ 85 h 160"/>
                  <a:gd name="T16" fmla="*/ 10 w 68"/>
                  <a:gd name="T17" fmla="*/ 159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160">
                    <a:moveTo>
                      <a:pt x="10" y="159"/>
                    </a:moveTo>
                    <a:lnTo>
                      <a:pt x="10" y="159"/>
                    </a:lnTo>
                    <a:cubicBezTo>
                      <a:pt x="3" y="135"/>
                      <a:pt x="0" y="107"/>
                      <a:pt x="5" y="77"/>
                    </a:cubicBezTo>
                    <a:lnTo>
                      <a:pt x="5" y="77"/>
                    </a:lnTo>
                    <a:cubicBezTo>
                      <a:pt x="10" y="48"/>
                      <a:pt x="21" y="21"/>
                      <a:pt x="37" y="0"/>
                    </a:cubicBezTo>
                    <a:lnTo>
                      <a:pt x="37" y="0"/>
                    </a:lnTo>
                    <a:cubicBezTo>
                      <a:pt x="57" y="14"/>
                      <a:pt x="67" y="48"/>
                      <a:pt x="61" y="85"/>
                    </a:cubicBezTo>
                    <a:lnTo>
                      <a:pt x="61" y="85"/>
                    </a:lnTo>
                    <a:cubicBezTo>
                      <a:pt x="55" y="123"/>
                      <a:pt x="33" y="153"/>
                      <a:pt x="10" y="15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176">
                <a:extLst>
                  <a:ext uri="{FF2B5EF4-FFF2-40B4-BE49-F238E27FC236}">
                    <a16:creationId xmlns:a16="http://schemas.microsoft.com/office/drawing/2014/main" id="{6618475B-7799-604C-AFFF-F6B2AC23FE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94449" y="6753637"/>
                <a:ext cx="186763" cy="269158"/>
              </a:xfrm>
              <a:custGeom>
                <a:avLst/>
                <a:gdLst>
                  <a:gd name="T0" fmla="*/ 77 w 148"/>
                  <a:gd name="T1" fmla="*/ 213 h 216"/>
                  <a:gd name="T2" fmla="*/ 77 w 148"/>
                  <a:gd name="T3" fmla="*/ 213 h 216"/>
                  <a:gd name="T4" fmla="*/ 57 w 148"/>
                  <a:gd name="T5" fmla="*/ 214 h 216"/>
                  <a:gd name="T6" fmla="*/ 57 w 148"/>
                  <a:gd name="T7" fmla="*/ 214 h 216"/>
                  <a:gd name="T8" fmla="*/ 9 w 148"/>
                  <a:gd name="T9" fmla="*/ 99 h 216"/>
                  <a:gd name="T10" fmla="*/ 9 w 148"/>
                  <a:gd name="T11" fmla="*/ 99 h 216"/>
                  <a:gd name="T12" fmla="*/ 92 w 148"/>
                  <a:gd name="T13" fmla="*/ 6 h 216"/>
                  <a:gd name="T14" fmla="*/ 92 w 148"/>
                  <a:gd name="T15" fmla="*/ 6 h 216"/>
                  <a:gd name="T16" fmla="*/ 112 w 148"/>
                  <a:gd name="T17" fmla="*/ 15 h 216"/>
                  <a:gd name="T18" fmla="*/ 112 w 148"/>
                  <a:gd name="T19" fmla="*/ 15 h 216"/>
                  <a:gd name="T20" fmla="*/ 140 w 148"/>
                  <a:gd name="T21" fmla="*/ 121 h 216"/>
                  <a:gd name="T22" fmla="*/ 140 w 148"/>
                  <a:gd name="T23" fmla="*/ 121 h 216"/>
                  <a:gd name="T24" fmla="*/ 77 w 148"/>
                  <a:gd name="T25" fmla="*/ 213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" h="216">
                    <a:moveTo>
                      <a:pt x="77" y="213"/>
                    </a:moveTo>
                    <a:lnTo>
                      <a:pt x="77" y="213"/>
                    </a:lnTo>
                    <a:cubicBezTo>
                      <a:pt x="70" y="215"/>
                      <a:pt x="64" y="215"/>
                      <a:pt x="57" y="214"/>
                    </a:cubicBezTo>
                    <a:lnTo>
                      <a:pt x="57" y="214"/>
                    </a:lnTo>
                    <a:cubicBezTo>
                      <a:pt x="21" y="208"/>
                      <a:pt x="0" y="157"/>
                      <a:pt x="9" y="99"/>
                    </a:cubicBezTo>
                    <a:lnTo>
                      <a:pt x="9" y="99"/>
                    </a:lnTo>
                    <a:cubicBezTo>
                      <a:pt x="19" y="42"/>
                      <a:pt x="56" y="0"/>
                      <a:pt x="92" y="6"/>
                    </a:cubicBezTo>
                    <a:lnTo>
                      <a:pt x="92" y="6"/>
                    </a:lnTo>
                    <a:cubicBezTo>
                      <a:pt x="99" y="7"/>
                      <a:pt x="107" y="10"/>
                      <a:pt x="112" y="15"/>
                    </a:cubicBezTo>
                    <a:lnTo>
                      <a:pt x="112" y="15"/>
                    </a:lnTo>
                    <a:cubicBezTo>
                      <a:pt x="135" y="34"/>
                      <a:pt x="147" y="76"/>
                      <a:pt x="140" y="121"/>
                    </a:cubicBezTo>
                    <a:lnTo>
                      <a:pt x="140" y="121"/>
                    </a:lnTo>
                    <a:cubicBezTo>
                      <a:pt x="132" y="168"/>
                      <a:pt x="105" y="204"/>
                      <a:pt x="77" y="21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177">
                <a:extLst>
                  <a:ext uri="{FF2B5EF4-FFF2-40B4-BE49-F238E27FC236}">
                    <a16:creationId xmlns:a16="http://schemas.microsoft.com/office/drawing/2014/main" id="{526AEB98-7C83-6B4F-9757-21BA3E408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1351" y="6770112"/>
                <a:ext cx="109861" cy="247190"/>
              </a:xfrm>
              <a:custGeom>
                <a:avLst/>
                <a:gdLst>
                  <a:gd name="T0" fmla="*/ 17 w 88"/>
                  <a:gd name="T1" fmla="*/ 198 h 199"/>
                  <a:gd name="T2" fmla="*/ 17 w 88"/>
                  <a:gd name="T3" fmla="*/ 198 h 199"/>
                  <a:gd name="T4" fmla="*/ 7 w 88"/>
                  <a:gd name="T5" fmla="*/ 96 h 199"/>
                  <a:gd name="T6" fmla="*/ 7 w 88"/>
                  <a:gd name="T7" fmla="*/ 96 h 199"/>
                  <a:gd name="T8" fmla="*/ 52 w 88"/>
                  <a:gd name="T9" fmla="*/ 0 h 199"/>
                  <a:gd name="T10" fmla="*/ 52 w 88"/>
                  <a:gd name="T11" fmla="*/ 0 h 199"/>
                  <a:gd name="T12" fmla="*/ 80 w 88"/>
                  <a:gd name="T13" fmla="*/ 106 h 199"/>
                  <a:gd name="T14" fmla="*/ 80 w 88"/>
                  <a:gd name="T15" fmla="*/ 106 h 199"/>
                  <a:gd name="T16" fmla="*/ 17 w 88"/>
                  <a:gd name="T17" fmla="*/ 1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" h="199">
                    <a:moveTo>
                      <a:pt x="17" y="198"/>
                    </a:moveTo>
                    <a:lnTo>
                      <a:pt x="17" y="198"/>
                    </a:lnTo>
                    <a:cubicBezTo>
                      <a:pt x="4" y="170"/>
                      <a:pt x="0" y="134"/>
                      <a:pt x="7" y="96"/>
                    </a:cubicBezTo>
                    <a:lnTo>
                      <a:pt x="7" y="96"/>
                    </a:lnTo>
                    <a:cubicBezTo>
                      <a:pt x="14" y="57"/>
                      <a:pt x="30" y="23"/>
                      <a:pt x="52" y="0"/>
                    </a:cubicBezTo>
                    <a:lnTo>
                      <a:pt x="52" y="0"/>
                    </a:lnTo>
                    <a:cubicBezTo>
                      <a:pt x="75" y="19"/>
                      <a:pt x="87" y="61"/>
                      <a:pt x="80" y="106"/>
                    </a:cubicBezTo>
                    <a:lnTo>
                      <a:pt x="80" y="106"/>
                    </a:lnTo>
                    <a:cubicBezTo>
                      <a:pt x="72" y="153"/>
                      <a:pt x="45" y="189"/>
                      <a:pt x="17" y="198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178">
                <a:extLst>
                  <a:ext uri="{FF2B5EF4-FFF2-40B4-BE49-F238E27FC236}">
                    <a16:creationId xmlns:a16="http://schemas.microsoft.com/office/drawing/2014/main" id="{4E237338-C121-5843-B459-55CA339B1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93325" y="6759127"/>
                <a:ext cx="208735" cy="302120"/>
              </a:xfrm>
              <a:custGeom>
                <a:avLst/>
                <a:gdLst>
                  <a:gd name="T0" fmla="*/ 74 w 166"/>
                  <a:gd name="T1" fmla="*/ 240 h 241"/>
                  <a:gd name="T2" fmla="*/ 74 w 166"/>
                  <a:gd name="T3" fmla="*/ 240 h 241"/>
                  <a:gd name="T4" fmla="*/ 65 w 166"/>
                  <a:gd name="T5" fmla="*/ 239 h 241"/>
                  <a:gd name="T6" fmla="*/ 65 w 166"/>
                  <a:gd name="T7" fmla="*/ 239 h 241"/>
                  <a:gd name="T8" fmla="*/ 11 w 166"/>
                  <a:gd name="T9" fmla="*/ 110 h 241"/>
                  <a:gd name="T10" fmla="*/ 11 w 166"/>
                  <a:gd name="T11" fmla="*/ 110 h 241"/>
                  <a:gd name="T12" fmla="*/ 104 w 166"/>
                  <a:gd name="T13" fmla="*/ 6 h 241"/>
                  <a:gd name="T14" fmla="*/ 104 w 166"/>
                  <a:gd name="T15" fmla="*/ 6 h 241"/>
                  <a:gd name="T16" fmla="*/ 127 w 166"/>
                  <a:gd name="T17" fmla="*/ 17 h 241"/>
                  <a:gd name="T18" fmla="*/ 127 w 166"/>
                  <a:gd name="T19" fmla="*/ 17 h 241"/>
                  <a:gd name="T20" fmla="*/ 157 w 166"/>
                  <a:gd name="T21" fmla="*/ 135 h 241"/>
                  <a:gd name="T22" fmla="*/ 157 w 166"/>
                  <a:gd name="T23" fmla="*/ 135 h 241"/>
                  <a:gd name="T24" fmla="*/ 74 w 166"/>
                  <a:gd name="T25" fmla="*/ 24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6" h="241">
                    <a:moveTo>
                      <a:pt x="74" y="240"/>
                    </a:moveTo>
                    <a:lnTo>
                      <a:pt x="74" y="240"/>
                    </a:lnTo>
                    <a:cubicBezTo>
                      <a:pt x="71" y="240"/>
                      <a:pt x="68" y="240"/>
                      <a:pt x="65" y="239"/>
                    </a:cubicBezTo>
                    <a:lnTo>
                      <a:pt x="65" y="239"/>
                    </a:lnTo>
                    <a:cubicBezTo>
                      <a:pt x="24" y="232"/>
                      <a:pt x="0" y="175"/>
                      <a:pt x="11" y="110"/>
                    </a:cubicBezTo>
                    <a:lnTo>
                      <a:pt x="11" y="110"/>
                    </a:lnTo>
                    <a:cubicBezTo>
                      <a:pt x="22" y="46"/>
                      <a:pt x="63" y="0"/>
                      <a:pt x="104" y="6"/>
                    </a:cubicBezTo>
                    <a:lnTo>
                      <a:pt x="104" y="6"/>
                    </a:lnTo>
                    <a:cubicBezTo>
                      <a:pt x="112" y="8"/>
                      <a:pt x="120" y="11"/>
                      <a:pt x="127" y="17"/>
                    </a:cubicBezTo>
                    <a:lnTo>
                      <a:pt x="127" y="17"/>
                    </a:lnTo>
                    <a:cubicBezTo>
                      <a:pt x="152" y="38"/>
                      <a:pt x="165" y="84"/>
                      <a:pt x="157" y="135"/>
                    </a:cubicBezTo>
                    <a:lnTo>
                      <a:pt x="157" y="135"/>
                    </a:lnTo>
                    <a:cubicBezTo>
                      <a:pt x="147" y="194"/>
                      <a:pt x="111" y="238"/>
                      <a:pt x="74" y="24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179">
                <a:extLst>
                  <a:ext uri="{FF2B5EF4-FFF2-40B4-BE49-F238E27FC236}">
                    <a16:creationId xmlns:a16="http://schemas.microsoft.com/office/drawing/2014/main" id="{72D82FF6-FB04-DD47-8195-F0063F5FDF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0225" y="6781101"/>
                <a:ext cx="131833" cy="280146"/>
              </a:xfrm>
              <a:custGeom>
                <a:avLst/>
                <a:gdLst>
                  <a:gd name="T0" fmla="*/ 13 w 105"/>
                  <a:gd name="T1" fmla="*/ 223 h 224"/>
                  <a:gd name="T2" fmla="*/ 13 w 105"/>
                  <a:gd name="T3" fmla="*/ 223 h 224"/>
                  <a:gd name="T4" fmla="*/ 10 w 105"/>
                  <a:gd name="T5" fmla="*/ 106 h 224"/>
                  <a:gd name="T6" fmla="*/ 10 w 105"/>
                  <a:gd name="T7" fmla="*/ 106 h 224"/>
                  <a:gd name="T8" fmla="*/ 58 w 105"/>
                  <a:gd name="T9" fmla="*/ 9 h 224"/>
                  <a:gd name="T10" fmla="*/ 58 w 105"/>
                  <a:gd name="T11" fmla="*/ 9 h 224"/>
                  <a:gd name="T12" fmla="*/ 66 w 105"/>
                  <a:gd name="T13" fmla="*/ 0 h 224"/>
                  <a:gd name="T14" fmla="*/ 66 w 105"/>
                  <a:gd name="T15" fmla="*/ 0 h 224"/>
                  <a:gd name="T16" fmla="*/ 96 w 105"/>
                  <a:gd name="T17" fmla="*/ 118 h 224"/>
                  <a:gd name="T18" fmla="*/ 96 w 105"/>
                  <a:gd name="T19" fmla="*/ 118 h 224"/>
                  <a:gd name="T20" fmla="*/ 13 w 105"/>
                  <a:gd name="T21" fmla="*/ 22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" h="224">
                    <a:moveTo>
                      <a:pt x="13" y="223"/>
                    </a:moveTo>
                    <a:lnTo>
                      <a:pt x="13" y="223"/>
                    </a:lnTo>
                    <a:cubicBezTo>
                      <a:pt x="2" y="192"/>
                      <a:pt x="0" y="151"/>
                      <a:pt x="10" y="106"/>
                    </a:cubicBezTo>
                    <a:lnTo>
                      <a:pt x="10" y="106"/>
                    </a:lnTo>
                    <a:cubicBezTo>
                      <a:pt x="19" y="68"/>
                      <a:pt x="36" y="33"/>
                      <a:pt x="58" y="9"/>
                    </a:cubicBezTo>
                    <a:lnTo>
                      <a:pt x="58" y="9"/>
                    </a:lnTo>
                    <a:cubicBezTo>
                      <a:pt x="60" y="6"/>
                      <a:pt x="63" y="3"/>
                      <a:pt x="66" y="0"/>
                    </a:cubicBezTo>
                    <a:lnTo>
                      <a:pt x="66" y="0"/>
                    </a:lnTo>
                    <a:cubicBezTo>
                      <a:pt x="91" y="21"/>
                      <a:pt x="104" y="67"/>
                      <a:pt x="96" y="118"/>
                    </a:cubicBezTo>
                    <a:lnTo>
                      <a:pt x="96" y="118"/>
                    </a:lnTo>
                    <a:cubicBezTo>
                      <a:pt x="86" y="177"/>
                      <a:pt x="50" y="221"/>
                      <a:pt x="13" y="22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180">
                <a:extLst>
                  <a:ext uri="{FF2B5EF4-FFF2-40B4-BE49-F238E27FC236}">
                    <a16:creationId xmlns:a16="http://schemas.microsoft.com/office/drawing/2014/main" id="{DC9D246F-1F86-7542-9714-6D043A757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92197" y="6764622"/>
                <a:ext cx="219722" cy="346060"/>
              </a:xfrm>
              <a:custGeom>
                <a:avLst/>
                <a:gdLst>
                  <a:gd name="T0" fmla="*/ 117 w 175"/>
                  <a:gd name="T1" fmla="*/ 117 h 278"/>
                  <a:gd name="T2" fmla="*/ 167 w 175"/>
                  <a:gd name="T3" fmla="*/ 131 h 278"/>
                  <a:gd name="T4" fmla="*/ 167 w 175"/>
                  <a:gd name="T5" fmla="*/ 131 h 278"/>
                  <a:gd name="T6" fmla="*/ 119 w 175"/>
                  <a:gd name="T7" fmla="*/ 10 h 278"/>
                  <a:gd name="T8" fmla="*/ 119 w 175"/>
                  <a:gd name="T9" fmla="*/ 10 h 278"/>
                  <a:gd name="T10" fmla="*/ 16 w 175"/>
                  <a:gd name="T11" fmla="*/ 123 h 278"/>
                  <a:gd name="T12" fmla="*/ 16 w 175"/>
                  <a:gd name="T13" fmla="*/ 123 h 278"/>
                  <a:gd name="T14" fmla="*/ 60 w 175"/>
                  <a:gd name="T15" fmla="*/ 270 h 278"/>
                  <a:gd name="T16" fmla="*/ 60 w 175"/>
                  <a:gd name="T17" fmla="*/ 270 h 278"/>
                  <a:gd name="T18" fmla="*/ 117 w 175"/>
                  <a:gd name="T19" fmla="*/ 117 h 2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278">
                    <a:moveTo>
                      <a:pt x="117" y="117"/>
                    </a:moveTo>
                    <a:lnTo>
                      <a:pt x="167" y="131"/>
                    </a:lnTo>
                    <a:lnTo>
                      <a:pt x="167" y="131"/>
                    </a:lnTo>
                    <a:cubicBezTo>
                      <a:pt x="174" y="70"/>
                      <a:pt x="154" y="18"/>
                      <a:pt x="119" y="10"/>
                    </a:cubicBezTo>
                    <a:lnTo>
                      <a:pt x="119" y="10"/>
                    </a:lnTo>
                    <a:cubicBezTo>
                      <a:pt x="78" y="0"/>
                      <a:pt x="33" y="52"/>
                      <a:pt x="16" y="123"/>
                    </a:cubicBezTo>
                    <a:lnTo>
                      <a:pt x="16" y="123"/>
                    </a:lnTo>
                    <a:cubicBezTo>
                      <a:pt x="0" y="196"/>
                      <a:pt x="20" y="261"/>
                      <a:pt x="60" y="270"/>
                    </a:cubicBezTo>
                    <a:lnTo>
                      <a:pt x="60" y="270"/>
                    </a:lnTo>
                    <a:cubicBezTo>
                      <a:pt x="142" y="277"/>
                      <a:pt x="117" y="117"/>
                      <a:pt x="117" y="11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181">
                <a:extLst>
                  <a:ext uri="{FF2B5EF4-FFF2-40B4-BE49-F238E27FC236}">
                    <a16:creationId xmlns:a16="http://schemas.microsoft.com/office/drawing/2014/main" id="{070E717E-8B63-C24F-82AF-2EE47F229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56" y="9989039"/>
                <a:ext cx="186763" cy="1834677"/>
              </a:xfrm>
              <a:custGeom>
                <a:avLst/>
                <a:gdLst>
                  <a:gd name="T0" fmla="*/ 26 w 152"/>
                  <a:gd name="T1" fmla="*/ 1473 h 1474"/>
                  <a:gd name="T2" fmla="*/ 26 w 152"/>
                  <a:gd name="T3" fmla="*/ 1473 h 1474"/>
                  <a:gd name="T4" fmla="*/ 19 w 152"/>
                  <a:gd name="T5" fmla="*/ 1466 h 1474"/>
                  <a:gd name="T6" fmla="*/ 0 w 152"/>
                  <a:gd name="T7" fmla="*/ 487 h 1474"/>
                  <a:gd name="T8" fmla="*/ 0 w 152"/>
                  <a:gd name="T9" fmla="*/ 487 h 1474"/>
                  <a:gd name="T10" fmla="*/ 138 w 152"/>
                  <a:gd name="T11" fmla="*/ 3 h 1474"/>
                  <a:gd name="T12" fmla="*/ 138 w 152"/>
                  <a:gd name="T13" fmla="*/ 3 h 1474"/>
                  <a:gd name="T14" fmla="*/ 148 w 152"/>
                  <a:gd name="T15" fmla="*/ 2 h 1474"/>
                  <a:gd name="T16" fmla="*/ 148 w 152"/>
                  <a:gd name="T17" fmla="*/ 2 h 1474"/>
                  <a:gd name="T18" fmla="*/ 148 w 152"/>
                  <a:gd name="T19" fmla="*/ 12 h 1474"/>
                  <a:gd name="T20" fmla="*/ 148 w 152"/>
                  <a:gd name="T21" fmla="*/ 12 h 1474"/>
                  <a:gd name="T22" fmla="*/ 31 w 152"/>
                  <a:gd name="T23" fmla="*/ 301 h 1474"/>
                  <a:gd name="T24" fmla="*/ 31 w 152"/>
                  <a:gd name="T25" fmla="*/ 301 h 1474"/>
                  <a:gd name="T26" fmla="*/ 13 w 152"/>
                  <a:gd name="T27" fmla="*/ 487 h 1474"/>
                  <a:gd name="T28" fmla="*/ 33 w 152"/>
                  <a:gd name="T29" fmla="*/ 1466 h 1474"/>
                  <a:gd name="T30" fmla="*/ 33 w 152"/>
                  <a:gd name="T31" fmla="*/ 1466 h 1474"/>
                  <a:gd name="T32" fmla="*/ 26 w 152"/>
                  <a:gd name="T33" fmla="*/ 1473 h 1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2" h="1474">
                    <a:moveTo>
                      <a:pt x="26" y="1473"/>
                    </a:moveTo>
                    <a:lnTo>
                      <a:pt x="26" y="1473"/>
                    </a:lnTo>
                    <a:cubicBezTo>
                      <a:pt x="22" y="1473"/>
                      <a:pt x="19" y="1470"/>
                      <a:pt x="19" y="1466"/>
                    </a:cubicBezTo>
                    <a:lnTo>
                      <a:pt x="0" y="487"/>
                    </a:lnTo>
                    <a:lnTo>
                      <a:pt x="0" y="487"/>
                    </a:lnTo>
                    <a:cubicBezTo>
                      <a:pt x="0" y="473"/>
                      <a:pt x="3" y="145"/>
                      <a:pt x="138" y="3"/>
                    </a:cubicBezTo>
                    <a:lnTo>
                      <a:pt x="138" y="3"/>
                    </a:lnTo>
                    <a:cubicBezTo>
                      <a:pt x="141" y="0"/>
                      <a:pt x="145" y="0"/>
                      <a:pt x="148" y="2"/>
                    </a:cubicBezTo>
                    <a:lnTo>
                      <a:pt x="148" y="2"/>
                    </a:lnTo>
                    <a:cubicBezTo>
                      <a:pt x="151" y="5"/>
                      <a:pt x="151" y="10"/>
                      <a:pt x="148" y="12"/>
                    </a:cubicBezTo>
                    <a:lnTo>
                      <a:pt x="148" y="12"/>
                    </a:lnTo>
                    <a:cubicBezTo>
                      <a:pt x="80" y="84"/>
                      <a:pt x="47" y="210"/>
                      <a:pt x="31" y="301"/>
                    </a:cubicBezTo>
                    <a:lnTo>
                      <a:pt x="31" y="301"/>
                    </a:lnTo>
                    <a:cubicBezTo>
                      <a:pt x="13" y="402"/>
                      <a:pt x="13" y="486"/>
                      <a:pt x="13" y="487"/>
                    </a:cubicBezTo>
                    <a:lnTo>
                      <a:pt x="33" y="1466"/>
                    </a:lnTo>
                    <a:lnTo>
                      <a:pt x="33" y="1466"/>
                    </a:lnTo>
                    <a:cubicBezTo>
                      <a:pt x="33" y="1470"/>
                      <a:pt x="30" y="1473"/>
                      <a:pt x="26" y="147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4B4BA13-56D8-5943-8C54-E91FA11518A7}"/>
                </a:ext>
              </a:extLst>
            </p:cNvPr>
            <p:cNvGrpSpPr/>
            <p:nvPr/>
          </p:nvGrpSpPr>
          <p:grpSpPr>
            <a:xfrm>
              <a:off x="14825485" y="6776897"/>
              <a:ext cx="2647649" cy="5524716"/>
              <a:chOff x="14825485" y="6776897"/>
              <a:chExt cx="2647649" cy="5524716"/>
            </a:xfrm>
          </p:grpSpPr>
          <p:sp>
            <p:nvSpPr>
              <p:cNvPr id="23" name="Freeform 182">
                <a:extLst>
                  <a:ext uri="{FF2B5EF4-FFF2-40B4-BE49-F238E27FC236}">
                    <a16:creationId xmlns:a16="http://schemas.microsoft.com/office/drawing/2014/main" id="{F542CD23-74E0-994C-A129-EFE3A085D4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72673" y="8764092"/>
                <a:ext cx="1730307" cy="2664126"/>
              </a:xfrm>
              <a:custGeom>
                <a:avLst/>
                <a:gdLst>
                  <a:gd name="T0" fmla="*/ 1323 w 1387"/>
                  <a:gd name="T1" fmla="*/ 129 h 2139"/>
                  <a:gd name="T2" fmla="*/ 1323 w 1387"/>
                  <a:gd name="T3" fmla="*/ 129 h 2139"/>
                  <a:gd name="T4" fmla="*/ 0 w 1387"/>
                  <a:gd name="T5" fmla="*/ 214 h 2139"/>
                  <a:gd name="T6" fmla="*/ 18 w 1387"/>
                  <a:gd name="T7" fmla="*/ 2138 h 2139"/>
                  <a:gd name="T8" fmla="*/ 18 w 1387"/>
                  <a:gd name="T9" fmla="*/ 2138 h 2139"/>
                  <a:gd name="T10" fmla="*/ 530 w 1387"/>
                  <a:gd name="T11" fmla="*/ 2130 h 2139"/>
                  <a:gd name="T12" fmla="*/ 530 w 1387"/>
                  <a:gd name="T13" fmla="*/ 2130 h 2139"/>
                  <a:gd name="T14" fmla="*/ 676 w 1387"/>
                  <a:gd name="T15" fmla="*/ 536 h 2139"/>
                  <a:gd name="T16" fmla="*/ 946 w 1387"/>
                  <a:gd name="T17" fmla="*/ 2117 h 2139"/>
                  <a:gd name="T18" fmla="*/ 946 w 1387"/>
                  <a:gd name="T19" fmla="*/ 2117 h 2139"/>
                  <a:gd name="T20" fmla="*/ 1386 w 1387"/>
                  <a:gd name="T21" fmla="*/ 2093 h 2139"/>
                  <a:gd name="T22" fmla="*/ 1386 w 1387"/>
                  <a:gd name="T23" fmla="*/ 2093 h 2139"/>
                  <a:gd name="T24" fmla="*/ 1323 w 1387"/>
                  <a:gd name="T25" fmla="*/ 129 h 2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7" h="2139">
                    <a:moveTo>
                      <a:pt x="1323" y="129"/>
                    </a:moveTo>
                    <a:lnTo>
                      <a:pt x="1323" y="129"/>
                    </a:lnTo>
                    <a:cubicBezTo>
                      <a:pt x="1323" y="129"/>
                      <a:pt x="1026" y="0"/>
                      <a:pt x="0" y="214"/>
                    </a:cubicBezTo>
                    <a:lnTo>
                      <a:pt x="18" y="2138"/>
                    </a:lnTo>
                    <a:lnTo>
                      <a:pt x="18" y="2138"/>
                    </a:lnTo>
                    <a:cubicBezTo>
                      <a:pt x="260" y="2117"/>
                      <a:pt x="432" y="2122"/>
                      <a:pt x="530" y="2130"/>
                    </a:cubicBezTo>
                    <a:lnTo>
                      <a:pt x="530" y="2130"/>
                    </a:lnTo>
                    <a:cubicBezTo>
                      <a:pt x="571" y="1709"/>
                      <a:pt x="676" y="536"/>
                      <a:pt x="676" y="536"/>
                    </a:cubicBezTo>
                    <a:lnTo>
                      <a:pt x="946" y="2117"/>
                    </a:lnTo>
                    <a:lnTo>
                      <a:pt x="946" y="2117"/>
                    </a:lnTo>
                    <a:cubicBezTo>
                      <a:pt x="1141" y="2100"/>
                      <a:pt x="1285" y="2094"/>
                      <a:pt x="1386" y="2093"/>
                    </a:cubicBezTo>
                    <a:lnTo>
                      <a:pt x="1386" y="2093"/>
                    </a:lnTo>
                    <a:cubicBezTo>
                      <a:pt x="1372" y="1571"/>
                      <a:pt x="1323" y="129"/>
                      <a:pt x="1323" y="12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183">
                <a:extLst>
                  <a:ext uri="{FF2B5EF4-FFF2-40B4-BE49-F238E27FC236}">
                    <a16:creationId xmlns:a16="http://schemas.microsoft.com/office/drawing/2014/main" id="{66D7B1F1-AA6D-0445-AC62-422B062D4B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36342" y="7440266"/>
                <a:ext cx="1126073" cy="1571010"/>
              </a:xfrm>
              <a:custGeom>
                <a:avLst/>
                <a:gdLst>
                  <a:gd name="T0" fmla="*/ 251 w 903"/>
                  <a:gd name="T1" fmla="*/ 1243 h 1259"/>
                  <a:gd name="T2" fmla="*/ 251 w 903"/>
                  <a:gd name="T3" fmla="*/ 1243 h 1259"/>
                  <a:gd name="T4" fmla="*/ 902 w 903"/>
                  <a:gd name="T5" fmla="*/ 1153 h 1259"/>
                  <a:gd name="T6" fmla="*/ 465 w 903"/>
                  <a:gd name="T7" fmla="*/ 10 h 1259"/>
                  <a:gd name="T8" fmla="*/ 465 w 903"/>
                  <a:gd name="T9" fmla="*/ 10 h 1259"/>
                  <a:gd name="T10" fmla="*/ 367 w 903"/>
                  <a:gd name="T11" fmla="*/ 1 h 1259"/>
                  <a:gd name="T12" fmla="*/ 367 w 903"/>
                  <a:gd name="T13" fmla="*/ 1 h 1259"/>
                  <a:gd name="T14" fmla="*/ 83 w 903"/>
                  <a:gd name="T15" fmla="*/ 50 h 1259"/>
                  <a:gd name="T16" fmla="*/ 83 w 903"/>
                  <a:gd name="T17" fmla="*/ 50 h 1259"/>
                  <a:gd name="T18" fmla="*/ 0 w 903"/>
                  <a:gd name="T19" fmla="*/ 87 h 1259"/>
                  <a:gd name="T20" fmla="*/ 0 w 903"/>
                  <a:gd name="T21" fmla="*/ 87 h 1259"/>
                  <a:gd name="T22" fmla="*/ 251 w 903"/>
                  <a:gd name="T23" fmla="*/ 1243 h 1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3" h="1259">
                    <a:moveTo>
                      <a:pt x="251" y="1243"/>
                    </a:moveTo>
                    <a:lnTo>
                      <a:pt x="251" y="1243"/>
                    </a:lnTo>
                    <a:cubicBezTo>
                      <a:pt x="251" y="1243"/>
                      <a:pt x="555" y="1258"/>
                      <a:pt x="902" y="1153"/>
                    </a:cubicBezTo>
                    <a:lnTo>
                      <a:pt x="465" y="10"/>
                    </a:lnTo>
                    <a:lnTo>
                      <a:pt x="465" y="10"/>
                    </a:lnTo>
                    <a:cubicBezTo>
                      <a:pt x="465" y="10"/>
                      <a:pt x="398" y="0"/>
                      <a:pt x="367" y="1"/>
                    </a:cubicBezTo>
                    <a:lnTo>
                      <a:pt x="367" y="1"/>
                    </a:lnTo>
                    <a:cubicBezTo>
                      <a:pt x="367" y="1"/>
                      <a:pt x="291" y="167"/>
                      <a:pt x="83" y="50"/>
                    </a:cubicBezTo>
                    <a:lnTo>
                      <a:pt x="83" y="50"/>
                    </a:lnTo>
                    <a:cubicBezTo>
                      <a:pt x="83" y="50"/>
                      <a:pt x="25" y="54"/>
                      <a:pt x="0" y="87"/>
                    </a:cubicBezTo>
                    <a:lnTo>
                      <a:pt x="0" y="87"/>
                    </a:lnTo>
                    <a:cubicBezTo>
                      <a:pt x="0" y="87"/>
                      <a:pt x="264" y="871"/>
                      <a:pt x="251" y="124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184">
                <a:extLst>
                  <a:ext uri="{FF2B5EF4-FFF2-40B4-BE49-F238E27FC236}">
                    <a16:creationId xmlns:a16="http://schemas.microsoft.com/office/drawing/2014/main" id="{C0D47D8D-7C1E-FF44-9968-4F9EDACEF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46201" y="7302941"/>
                <a:ext cx="340569" cy="318598"/>
              </a:xfrm>
              <a:custGeom>
                <a:avLst/>
                <a:gdLst>
                  <a:gd name="T0" fmla="*/ 272 w 273"/>
                  <a:gd name="T1" fmla="*/ 122 h 257"/>
                  <a:gd name="T2" fmla="*/ 272 w 273"/>
                  <a:gd name="T3" fmla="*/ 122 h 257"/>
                  <a:gd name="T4" fmla="*/ 232 w 273"/>
                  <a:gd name="T5" fmla="*/ 81 h 257"/>
                  <a:gd name="T6" fmla="*/ 232 w 273"/>
                  <a:gd name="T7" fmla="*/ 81 h 257"/>
                  <a:gd name="T8" fmla="*/ 194 w 273"/>
                  <a:gd name="T9" fmla="*/ 0 h 257"/>
                  <a:gd name="T10" fmla="*/ 194 w 273"/>
                  <a:gd name="T11" fmla="*/ 0 h 257"/>
                  <a:gd name="T12" fmla="*/ 97 w 273"/>
                  <a:gd name="T13" fmla="*/ 24 h 257"/>
                  <a:gd name="T14" fmla="*/ 97 w 273"/>
                  <a:gd name="T15" fmla="*/ 24 h 257"/>
                  <a:gd name="T16" fmla="*/ 66 w 273"/>
                  <a:gd name="T17" fmla="*/ 22 h 257"/>
                  <a:gd name="T18" fmla="*/ 66 w 273"/>
                  <a:gd name="T19" fmla="*/ 22 h 257"/>
                  <a:gd name="T20" fmla="*/ 44 w 273"/>
                  <a:gd name="T21" fmla="*/ 109 h 257"/>
                  <a:gd name="T22" fmla="*/ 44 w 273"/>
                  <a:gd name="T23" fmla="*/ 109 h 257"/>
                  <a:gd name="T24" fmla="*/ 0 w 273"/>
                  <a:gd name="T25" fmla="*/ 163 h 257"/>
                  <a:gd name="T26" fmla="*/ 0 w 273"/>
                  <a:gd name="T27" fmla="*/ 163 h 257"/>
                  <a:gd name="T28" fmla="*/ 272 w 273"/>
                  <a:gd name="T29" fmla="*/ 122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3" h="257">
                    <a:moveTo>
                      <a:pt x="272" y="122"/>
                    </a:moveTo>
                    <a:lnTo>
                      <a:pt x="272" y="122"/>
                    </a:lnTo>
                    <a:cubicBezTo>
                      <a:pt x="256" y="108"/>
                      <a:pt x="242" y="94"/>
                      <a:pt x="232" y="81"/>
                    </a:cubicBezTo>
                    <a:lnTo>
                      <a:pt x="232" y="81"/>
                    </a:lnTo>
                    <a:cubicBezTo>
                      <a:pt x="209" y="49"/>
                      <a:pt x="198" y="19"/>
                      <a:pt x="194" y="0"/>
                    </a:cubicBezTo>
                    <a:lnTo>
                      <a:pt x="194" y="0"/>
                    </a:lnTo>
                    <a:cubicBezTo>
                      <a:pt x="165" y="15"/>
                      <a:pt x="132" y="24"/>
                      <a:pt x="97" y="24"/>
                    </a:cubicBezTo>
                    <a:lnTo>
                      <a:pt x="97" y="24"/>
                    </a:lnTo>
                    <a:cubicBezTo>
                      <a:pt x="86" y="24"/>
                      <a:pt x="76" y="23"/>
                      <a:pt x="66" y="22"/>
                    </a:cubicBezTo>
                    <a:lnTo>
                      <a:pt x="66" y="22"/>
                    </a:lnTo>
                    <a:cubicBezTo>
                      <a:pt x="64" y="59"/>
                      <a:pt x="55" y="87"/>
                      <a:pt x="44" y="109"/>
                    </a:cubicBezTo>
                    <a:lnTo>
                      <a:pt x="44" y="109"/>
                    </a:lnTo>
                    <a:cubicBezTo>
                      <a:pt x="29" y="139"/>
                      <a:pt x="10" y="156"/>
                      <a:pt x="0" y="163"/>
                    </a:cubicBezTo>
                    <a:lnTo>
                      <a:pt x="0" y="163"/>
                    </a:lnTo>
                    <a:cubicBezTo>
                      <a:pt x="170" y="256"/>
                      <a:pt x="250" y="157"/>
                      <a:pt x="272" y="12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185">
                <a:extLst>
                  <a:ext uri="{FF2B5EF4-FFF2-40B4-BE49-F238E27FC236}">
                    <a16:creationId xmlns:a16="http://schemas.microsoft.com/office/drawing/2014/main" id="{3586D56F-85B3-8D43-A7DA-140FCCA34F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14366" y="6852509"/>
                <a:ext cx="499866" cy="483389"/>
              </a:xfrm>
              <a:custGeom>
                <a:avLst/>
                <a:gdLst>
                  <a:gd name="T0" fmla="*/ 401 w 402"/>
                  <a:gd name="T1" fmla="*/ 193 h 388"/>
                  <a:gd name="T2" fmla="*/ 401 w 402"/>
                  <a:gd name="T3" fmla="*/ 193 h 388"/>
                  <a:gd name="T4" fmla="*/ 201 w 402"/>
                  <a:gd name="T5" fmla="*/ 387 h 388"/>
                  <a:gd name="T6" fmla="*/ 201 w 402"/>
                  <a:gd name="T7" fmla="*/ 387 h 388"/>
                  <a:gd name="T8" fmla="*/ 2 w 402"/>
                  <a:gd name="T9" fmla="*/ 218 h 388"/>
                  <a:gd name="T10" fmla="*/ 2 w 402"/>
                  <a:gd name="T11" fmla="*/ 218 h 388"/>
                  <a:gd name="T12" fmla="*/ 0 w 402"/>
                  <a:gd name="T13" fmla="*/ 193 h 388"/>
                  <a:gd name="T14" fmla="*/ 0 w 402"/>
                  <a:gd name="T15" fmla="*/ 193 h 388"/>
                  <a:gd name="T16" fmla="*/ 201 w 402"/>
                  <a:gd name="T17" fmla="*/ 0 h 388"/>
                  <a:gd name="T18" fmla="*/ 201 w 402"/>
                  <a:gd name="T19" fmla="*/ 0 h 388"/>
                  <a:gd name="T20" fmla="*/ 397 w 402"/>
                  <a:gd name="T21" fmla="*/ 156 h 388"/>
                  <a:gd name="T22" fmla="*/ 397 w 402"/>
                  <a:gd name="T23" fmla="*/ 156 h 388"/>
                  <a:gd name="T24" fmla="*/ 401 w 402"/>
                  <a:gd name="T25" fmla="*/ 193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2" h="388">
                    <a:moveTo>
                      <a:pt x="401" y="193"/>
                    </a:moveTo>
                    <a:lnTo>
                      <a:pt x="401" y="193"/>
                    </a:lnTo>
                    <a:cubicBezTo>
                      <a:pt x="401" y="300"/>
                      <a:pt x="312" y="387"/>
                      <a:pt x="201" y="387"/>
                    </a:cubicBezTo>
                    <a:lnTo>
                      <a:pt x="201" y="387"/>
                    </a:lnTo>
                    <a:cubicBezTo>
                      <a:pt x="99" y="387"/>
                      <a:pt x="14" y="313"/>
                      <a:pt x="2" y="218"/>
                    </a:cubicBezTo>
                    <a:lnTo>
                      <a:pt x="2" y="218"/>
                    </a:lnTo>
                    <a:cubicBezTo>
                      <a:pt x="1" y="209"/>
                      <a:pt x="0" y="202"/>
                      <a:pt x="0" y="193"/>
                    </a:cubicBezTo>
                    <a:lnTo>
                      <a:pt x="0" y="193"/>
                    </a:lnTo>
                    <a:cubicBezTo>
                      <a:pt x="0" y="85"/>
                      <a:pt x="90" y="0"/>
                      <a:pt x="201" y="0"/>
                    </a:cubicBezTo>
                    <a:lnTo>
                      <a:pt x="201" y="0"/>
                    </a:lnTo>
                    <a:cubicBezTo>
                      <a:pt x="298" y="0"/>
                      <a:pt x="379" y="66"/>
                      <a:pt x="397" y="156"/>
                    </a:cubicBezTo>
                    <a:lnTo>
                      <a:pt x="397" y="156"/>
                    </a:lnTo>
                    <a:cubicBezTo>
                      <a:pt x="400" y="167"/>
                      <a:pt x="401" y="180"/>
                      <a:pt x="401" y="19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FA320735-0D15-B049-97E0-8145960F49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7053" y="6776897"/>
                <a:ext cx="580447" cy="369967"/>
              </a:xfrm>
              <a:custGeom>
                <a:avLst/>
                <a:gdLst>
                  <a:gd name="connsiteX0" fmla="*/ 131642 w 580447"/>
                  <a:gd name="connsiteY0" fmla="*/ 603 h 369967"/>
                  <a:gd name="connsiteX1" fmla="*/ 177340 w 580447"/>
                  <a:gd name="connsiteY1" fmla="*/ 7089 h 369967"/>
                  <a:gd name="connsiteX2" fmla="*/ 230923 w 580447"/>
                  <a:gd name="connsiteY2" fmla="*/ 79957 h 369967"/>
                  <a:gd name="connsiteX3" fmla="*/ 231646 w 580447"/>
                  <a:gd name="connsiteY3" fmla="*/ 98603 h 369967"/>
                  <a:gd name="connsiteX4" fmla="*/ 239808 w 580447"/>
                  <a:gd name="connsiteY4" fmla="*/ 94357 h 369967"/>
                  <a:gd name="connsiteX5" fmla="*/ 336986 w 580447"/>
                  <a:gd name="connsiteY5" fmla="*/ 75614 h 369967"/>
                  <a:gd name="connsiteX6" fmla="*/ 580447 w 580447"/>
                  <a:gd name="connsiteY6" fmla="*/ 270941 h 369967"/>
                  <a:gd name="connsiteX7" fmla="*/ 438842 w 580447"/>
                  <a:gd name="connsiteY7" fmla="*/ 203328 h 369967"/>
                  <a:gd name="connsiteX8" fmla="*/ 88557 w 580447"/>
                  <a:gd name="connsiteY8" fmla="*/ 348570 h 369967"/>
                  <a:gd name="connsiteX9" fmla="*/ 87315 w 580447"/>
                  <a:gd name="connsiteY9" fmla="*/ 317268 h 369967"/>
                  <a:gd name="connsiteX10" fmla="*/ 90501 w 580447"/>
                  <a:gd name="connsiteY10" fmla="*/ 301874 h 369967"/>
                  <a:gd name="connsiteX11" fmla="*/ 51482 w 580447"/>
                  <a:gd name="connsiteY11" fmla="*/ 296697 h 369967"/>
                  <a:gd name="connsiteX12" fmla="*/ 11606 w 580447"/>
                  <a:gd name="connsiteY12" fmla="*/ 106526 h 369967"/>
                  <a:gd name="connsiteX13" fmla="*/ 131642 w 580447"/>
                  <a:gd name="connsiteY13" fmla="*/ 603 h 369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80447" h="369967">
                    <a:moveTo>
                      <a:pt x="131642" y="603"/>
                    </a:moveTo>
                    <a:cubicBezTo>
                      <a:pt x="147667" y="-1145"/>
                      <a:pt x="163321" y="875"/>
                      <a:pt x="177340" y="7089"/>
                    </a:cubicBezTo>
                    <a:cubicBezTo>
                      <a:pt x="205378" y="18897"/>
                      <a:pt x="223758" y="45932"/>
                      <a:pt x="230923" y="79957"/>
                    </a:cubicBezTo>
                    <a:lnTo>
                      <a:pt x="231646" y="98603"/>
                    </a:lnTo>
                    <a:lnTo>
                      <a:pt x="239808" y="94357"/>
                    </a:lnTo>
                    <a:cubicBezTo>
                      <a:pt x="269677" y="82266"/>
                      <a:pt x="302516" y="75614"/>
                      <a:pt x="336986" y="75614"/>
                    </a:cubicBezTo>
                    <a:cubicBezTo>
                      <a:pt x="457474" y="75614"/>
                      <a:pt x="558088" y="158252"/>
                      <a:pt x="580447" y="270941"/>
                    </a:cubicBezTo>
                    <a:cubicBezTo>
                      <a:pt x="486044" y="252159"/>
                      <a:pt x="438842" y="203328"/>
                      <a:pt x="438842" y="203328"/>
                    </a:cubicBezTo>
                    <a:cubicBezTo>
                      <a:pt x="323323" y="414931"/>
                      <a:pt x="155633" y="374864"/>
                      <a:pt x="88557" y="348570"/>
                    </a:cubicBezTo>
                    <a:cubicBezTo>
                      <a:pt x="88557" y="337301"/>
                      <a:pt x="87315" y="328537"/>
                      <a:pt x="87315" y="317268"/>
                    </a:cubicBezTo>
                    <a:lnTo>
                      <a:pt x="90501" y="301874"/>
                    </a:lnTo>
                    <a:lnTo>
                      <a:pt x="51482" y="296697"/>
                    </a:lnTo>
                    <a:cubicBezTo>
                      <a:pt x="11606" y="279296"/>
                      <a:pt x="-17055" y="194775"/>
                      <a:pt x="11606" y="106526"/>
                    </a:cubicBezTo>
                    <a:cubicBezTo>
                      <a:pt x="32167" y="45000"/>
                      <a:pt x="83569" y="5846"/>
                      <a:pt x="131642" y="60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88">
                <a:extLst>
                  <a:ext uri="{FF2B5EF4-FFF2-40B4-BE49-F238E27FC236}">
                    <a16:creationId xmlns:a16="http://schemas.microsoft.com/office/drawing/2014/main" id="{BCD3B10D-6283-B841-8541-142D0C7945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9716" y="7522661"/>
                <a:ext cx="708601" cy="1664392"/>
              </a:xfrm>
              <a:custGeom>
                <a:avLst/>
                <a:gdLst>
                  <a:gd name="T0" fmla="*/ 567 w 568"/>
                  <a:gd name="T1" fmla="*/ 1282 h 1337"/>
                  <a:gd name="T2" fmla="*/ 567 w 568"/>
                  <a:gd name="T3" fmla="*/ 1282 h 1337"/>
                  <a:gd name="T4" fmla="*/ 34 w 568"/>
                  <a:gd name="T5" fmla="*/ 1240 h 1337"/>
                  <a:gd name="T6" fmla="*/ 34 w 568"/>
                  <a:gd name="T7" fmla="*/ 1240 h 1337"/>
                  <a:gd name="T8" fmla="*/ 6 w 568"/>
                  <a:gd name="T9" fmla="*/ 1163 h 1337"/>
                  <a:gd name="T10" fmla="*/ 6 w 568"/>
                  <a:gd name="T11" fmla="*/ 1163 h 1337"/>
                  <a:gd name="T12" fmla="*/ 73 w 568"/>
                  <a:gd name="T13" fmla="*/ 163 h 1337"/>
                  <a:gd name="T14" fmla="*/ 73 w 568"/>
                  <a:gd name="T15" fmla="*/ 163 h 1337"/>
                  <a:gd name="T16" fmla="*/ 252 w 568"/>
                  <a:gd name="T17" fmla="*/ 0 h 1337"/>
                  <a:gd name="T18" fmla="*/ 252 w 568"/>
                  <a:gd name="T19" fmla="*/ 0 h 1337"/>
                  <a:gd name="T20" fmla="*/ 567 w 568"/>
                  <a:gd name="T21" fmla="*/ 1282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68" h="1337">
                    <a:moveTo>
                      <a:pt x="567" y="1282"/>
                    </a:moveTo>
                    <a:lnTo>
                      <a:pt x="567" y="1282"/>
                    </a:lnTo>
                    <a:cubicBezTo>
                      <a:pt x="567" y="1282"/>
                      <a:pt x="267" y="1336"/>
                      <a:pt x="34" y="1240"/>
                    </a:cubicBezTo>
                    <a:lnTo>
                      <a:pt x="34" y="1240"/>
                    </a:lnTo>
                    <a:cubicBezTo>
                      <a:pt x="34" y="1240"/>
                      <a:pt x="0" y="1233"/>
                      <a:pt x="6" y="1163"/>
                    </a:cubicBezTo>
                    <a:lnTo>
                      <a:pt x="6" y="1163"/>
                    </a:lnTo>
                    <a:cubicBezTo>
                      <a:pt x="12" y="1093"/>
                      <a:pt x="73" y="163"/>
                      <a:pt x="73" y="163"/>
                    </a:cubicBezTo>
                    <a:lnTo>
                      <a:pt x="73" y="163"/>
                    </a:lnTo>
                    <a:cubicBezTo>
                      <a:pt x="73" y="163"/>
                      <a:pt x="133" y="75"/>
                      <a:pt x="252" y="0"/>
                    </a:cubicBezTo>
                    <a:lnTo>
                      <a:pt x="252" y="0"/>
                    </a:lnTo>
                    <a:cubicBezTo>
                      <a:pt x="252" y="0"/>
                      <a:pt x="515" y="513"/>
                      <a:pt x="567" y="128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89">
                <a:extLst>
                  <a:ext uri="{FF2B5EF4-FFF2-40B4-BE49-F238E27FC236}">
                    <a16:creationId xmlns:a16="http://schemas.microsoft.com/office/drawing/2014/main" id="{827D1575-7255-C44D-A073-52F5EB4A94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69165" y="7445761"/>
                <a:ext cx="851424" cy="1587488"/>
              </a:xfrm>
              <a:custGeom>
                <a:avLst/>
                <a:gdLst>
                  <a:gd name="T0" fmla="*/ 345 w 683"/>
                  <a:gd name="T1" fmla="*/ 1274 h 1275"/>
                  <a:gd name="T2" fmla="*/ 345 w 683"/>
                  <a:gd name="T3" fmla="*/ 1274 h 1275"/>
                  <a:gd name="T4" fmla="*/ 191 w 683"/>
                  <a:gd name="T5" fmla="*/ 587 h 1275"/>
                  <a:gd name="T6" fmla="*/ 191 w 683"/>
                  <a:gd name="T7" fmla="*/ 587 h 1275"/>
                  <a:gd name="T8" fmla="*/ 5 w 683"/>
                  <a:gd name="T9" fmla="*/ 0 h 1275"/>
                  <a:gd name="T10" fmla="*/ 5 w 683"/>
                  <a:gd name="T11" fmla="*/ 0 h 1275"/>
                  <a:gd name="T12" fmla="*/ 335 w 683"/>
                  <a:gd name="T13" fmla="*/ 129 h 1275"/>
                  <a:gd name="T14" fmla="*/ 335 w 683"/>
                  <a:gd name="T15" fmla="*/ 129 h 1275"/>
                  <a:gd name="T16" fmla="*/ 682 w 683"/>
                  <a:gd name="T17" fmla="*/ 1189 h 1275"/>
                  <a:gd name="T18" fmla="*/ 682 w 683"/>
                  <a:gd name="T19" fmla="*/ 1189 h 1275"/>
                  <a:gd name="T20" fmla="*/ 345 w 683"/>
                  <a:gd name="T21" fmla="*/ 1274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3" h="1275">
                    <a:moveTo>
                      <a:pt x="345" y="1274"/>
                    </a:moveTo>
                    <a:lnTo>
                      <a:pt x="345" y="1274"/>
                    </a:lnTo>
                    <a:cubicBezTo>
                      <a:pt x="345" y="1274"/>
                      <a:pt x="325" y="922"/>
                      <a:pt x="191" y="587"/>
                    </a:cubicBezTo>
                    <a:lnTo>
                      <a:pt x="191" y="587"/>
                    </a:lnTo>
                    <a:cubicBezTo>
                      <a:pt x="55" y="253"/>
                      <a:pt x="0" y="126"/>
                      <a:pt x="5" y="0"/>
                    </a:cubicBezTo>
                    <a:lnTo>
                      <a:pt x="5" y="0"/>
                    </a:lnTo>
                    <a:cubicBezTo>
                      <a:pt x="5" y="0"/>
                      <a:pt x="263" y="71"/>
                      <a:pt x="335" y="129"/>
                    </a:cubicBezTo>
                    <a:lnTo>
                      <a:pt x="335" y="129"/>
                    </a:lnTo>
                    <a:cubicBezTo>
                      <a:pt x="408" y="188"/>
                      <a:pt x="633" y="817"/>
                      <a:pt x="682" y="1189"/>
                    </a:cubicBezTo>
                    <a:lnTo>
                      <a:pt x="682" y="1189"/>
                    </a:lnTo>
                    <a:cubicBezTo>
                      <a:pt x="682" y="1189"/>
                      <a:pt x="583" y="1250"/>
                      <a:pt x="345" y="127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90">
                <a:extLst>
                  <a:ext uri="{FF2B5EF4-FFF2-40B4-BE49-F238E27FC236}">
                    <a16:creationId xmlns:a16="http://schemas.microsoft.com/office/drawing/2014/main" id="{8BD12E6B-2361-434A-8E5F-F73F810143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7760" y="7550125"/>
                <a:ext cx="867902" cy="1098608"/>
              </a:xfrm>
              <a:custGeom>
                <a:avLst/>
                <a:gdLst>
                  <a:gd name="T0" fmla="*/ 340 w 698"/>
                  <a:gd name="T1" fmla="*/ 247 h 881"/>
                  <a:gd name="T2" fmla="*/ 340 w 698"/>
                  <a:gd name="T3" fmla="*/ 247 h 881"/>
                  <a:gd name="T4" fmla="*/ 0 w 698"/>
                  <a:gd name="T5" fmla="*/ 0 h 881"/>
                  <a:gd name="T6" fmla="*/ 0 w 698"/>
                  <a:gd name="T7" fmla="*/ 0 h 881"/>
                  <a:gd name="T8" fmla="*/ 0 w 698"/>
                  <a:gd name="T9" fmla="*/ 0 h 881"/>
                  <a:gd name="T10" fmla="*/ 78 w 698"/>
                  <a:gd name="T11" fmla="*/ 43 h 881"/>
                  <a:gd name="T12" fmla="*/ 78 w 698"/>
                  <a:gd name="T13" fmla="*/ 43 h 881"/>
                  <a:gd name="T14" fmla="*/ 382 w 698"/>
                  <a:gd name="T15" fmla="*/ 880 h 881"/>
                  <a:gd name="T16" fmla="*/ 382 w 698"/>
                  <a:gd name="T17" fmla="*/ 880 h 881"/>
                  <a:gd name="T18" fmla="*/ 382 w 698"/>
                  <a:gd name="T19" fmla="*/ 880 h 881"/>
                  <a:gd name="T20" fmla="*/ 697 w 698"/>
                  <a:gd name="T21" fmla="*/ 653 h 881"/>
                  <a:gd name="T22" fmla="*/ 697 w 698"/>
                  <a:gd name="T23" fmla="*/ 653 h 881"/>
                  <a:gd name="T24" fmla="*/ 340 w 698"/>
                  <a:gd name="T25" fmla="*/ 24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8" h="881">
                    <a:moveTo>
                      <a:pt x="340" y="247"/>
                    </a:moveTo>
                    <a:lnTo>
                      <a:pt x="340" y="247"/>
                    </a:lnTo>
                    <a:cubicBezTo>
                      <a:pt x="203" y="7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3" y="15"/>
                      <a:pt x="61" y="29"/>
                      <a:pt x="78" y="43"/>
                    </a:cubicBezTo>
                    <a:lnTo>
                      <a:pt x="78" y="43"/>
                    </a:lnTo>
                    <a:cubicBezTo>
                      <a:pt x="137" y="91"/>
                      <a:pt x="299" y="522"/>
                      <a:pt x="382" y="880"/>
                    </a:cubicBezTo>
                    <a:lnTo>
                      <a:pt x="382" y="880"/>
                    </a:lnTo>
                    <a:lnTo>
                      <a:pt x="382" y="880"/>
                    </a:lnTo>
                    <a:cubicBezTo>
                      <a:pt x="495" y="863"/>
                      <a:pt x="697" y="653"/>
                      <a:pt x="697" y="653"/>
                    </a:cubicBezTo>
                    <a:lnTo>
                      <a:pt x="697" y="653"/>
                    </a:lnTo>
                    <a:cubicBezTo>
                      <a:pt x="565" y="543"/>
                      <a:pt x="477" y="423"/>
                      <a:pt x="340" y="24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91">
                <a:extLst>
                  <a:ext uri="{FF2B5EF4-FFF2-40B4-BE49-F238E27FC236}">
                    <a16:creationId xmlns:a16="http://schemas.microsoft.com/office/drawing/2014/main" id="{3A09D0FF-4C0B-1C46-BD84-77546955C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7760" y="7550125"/>
                <a:ext cx="867902" cy="1098608"/>
              </a:xfrm>
              <a:custGeom>
                <a:avLst/>
                <a:gdLst>
                  <a:gd name="T0" fmla="*/ 340 w 698"/>
                  <a:gd name="T1" fmla="*/ 247 h 881"/>
                  <a:gd name="T2" fmla="*/ 340 w 698"/>
                  <a:gd name="T3" fmla="*/ 247 h 881"/>
                  <a:gd name="T4" fmla="*/ 0 w 698"/>
                  <a:gd name="T5" fmla="*/ 0 h 881"/>
                  <a:gd name="T6" fmla="*/ 0 w 698"/>
                  <a:gd name="T7" fmla="*/ 0 h 881"/>
                  <a:gd name="T8" fmla="*/ 0 w 698"/>
                  <a:gd name="T9" fmla="*/ 0 h 881"/>
                  <a:gd name="T10" fmla="*/ 78 w 698"/>
                  <a:gd name="T11" fmla="*/ 43 h 881"/>
                  <a:gd name="T12" fmla="*/ 78 w 698"/>
                  <a:gd name="T13" fmla="*/ 43 h 881"/>
                  <a:gd name="T14" fmla="*/ 382 w 698"/>
                  <a:gd name="T15" fmla="*/ 880 h 881"/>
                  <a:gd name="T16" fmla="*/ 382 w 698"/>
                  <a:gd name="T17" fmla="*/ 880 h 881"/>
                  <a:gd name="T18" fmla="*/ 382 w 698"/>
                  <a:gd name="T19" fmla="*/ 880 h 881"/>
                  <a:gd name="T20" fmla="*/ 697 w 698"/>
                  <a:gd name="T21" fmla="*/ 653 h 881"/>
                  <a:gd name="T22" fmla="*/ 697 w 698"/>
                  <a:gd name="T23" fmla="*/ 653 h 881"/>
                  <a:gd name="T24" fmla="*/ 340 w 698"/>
                  <a:gd name="T25" fmla="*/ 247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98" h="881">
                    <a:moveTo>
                      <a:pt x="340" y="247"/>
                    </a:moveTo>
                    <a:lnTo>
                      <a:pt x="340" y="247"/>
                    </a:lnTo>
                    <a:cubicBezTo>
                      <a:pt x="203" y="71"/>
                      <a:pt x="0" y="0"/>
                      <a:pt x="0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33" y="15"/>
                      <a:pt x="61" y="29"/>
                      <a:pt x="78" y="43"/>
                    </a:cubicBezTo>
                    <a:lnTo>
                      <a:pt x="78" y="43"/>
                    </a:lnTo>
                    <a:cubicBezTo>
                      <a:pt x="137" y="91"/>
                      <a:pt x="299" y="522"/>
                      <a:pt x="382" y="880"/>
                    </a:cubicBezTo>
                    <a:lnTo>
                      <a:pt x="382" y="880"/>
                    </a:lnTo>
                    <a:lnTo>
                      <a:pt x="382" y="880"/>
                    </a:lnTo>
                    <a:cubicBezTo>
                      <a:pt x="495" y="863"/>
                      <a:pt x="697" y="653"/>
                      <a:pt x="697" y="653"/>
                    </a:cubicBezTo>
                    <a:lnTo>
                      <a:pt x="697" y="653"/>
                    </a:lnTo>
                    <a:cubicBezTo>
                      <a:pt x="565" y="543"/>
                      <a:pt x="477" y="423"/>
                      <a:pt x="340" y="247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5F4459E0-882E-D244-8783-009714363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35216" y="7627029"/>
                <a:ext cx="828195" cy="1207199"/>
              </a:xfrm>
              <a:custGeom>
                <a:avLst/>
                <a:gdLst>
                  <a:gd name="connsiteX0" fmla="*/ 824441 w 828195"/>
                  <a:gd name="connsiteY0" fmla="*/ 1087623 h 1207199"/>
                  <a:gd name="connsiteX1" fmla="*/ 828195 w 828195"/>
                  <a:gd name="connsiteY1" fmla="*/ 1104160 h 1207199"/>
                  <a:gd name="connsiteX2" fmla="*/ 282645 w 828195"/>
                  <a:gd name="connsiteY2" fmla="*/ 1207199 h 1207199"/>
                  <a:gd name="connsiteX3" fmla="*/ 280142 w 828195"/>
                  <a:gd name="connsiteY3" fmla="*/ 1190662 h 1207199"/>
                  <a:gd name="connsiteX4" fmla="*/ 790273 w 828195"/>
                  <a:gd name="connsiteY4" fmla="*/ 944804 h 1207199"/>
                  <a:gd name="connsiteX5" fmla="*/ 795246 w 828195"/>
                  <a:gd name="connsiteY5" fmla="*/ 961341 h 1207199"/>
                  <a:gd name="connsiteX6" fmla="*/ 260656 w 828195"/>
                  <a:gd name="connsiteY6" fmla="*/ 1064380 h 1207199"/>
                  <a:gd name="connsiteX7" fmla="*/ 258170 w 828195"/>
                  <a:gd name="connsiteY7" fmla="*/ 1046571 h 1207199"/>
                  <a:gd name="connsiteX8" fmla="*/ 751805 w 828195"/>
                  <a:gd name="connsiteY8" fmla="*/ 780011 h 1207199"/>
                  <a:gd name="connsiteX9" fmla="*/ 756791 w 828195"/>
                  <a:gd name="connsiteY9" fmla="*/ 797376 h 1207199"/>
                  <a:gd name="connsiteX10" fmla="*/ 233199 w 828195"/>
                  <a:gd name="connsiteY10" fmla="*/ 894126 h 1207199"/>
                  <a:gd name="connsiteX11" fmla="*/ 230706 w 828195"/>
                  <a:gd name="connsiteY11" fmla="*/ 878001 h 1207199"/>
                  <a:gd name="connsiteX12" fmla="*/ 706595 w 828195"/>
                  <a:gd name="connsiteY12" fmla="*/ 642688 h 1207199"/>
                  <a:gd name="connsiteX13" fmla="*/ 712846 w 828195"/>
                  <a:gd name="connsiteY13" fmla="*/ 658557 h 1207199"/>
                  <a:gd name="connsiteX14" fmla="*/ 201501 w 828195"/>
                  <a:gd name="connsiteY14" fmla="*/ 751328 h 1207199"/>
                  <a:gd name="connsiteX15" fmla="*/ 197750 w 828195"/>
                  <a:gd name="connsiteY15" fmla="*/ 735459 h 1207199"/>
                  <a:gd name="connsiteX16" fmla="*/ 651712 w 828195"/>
                  <a:gd name="connsiteY16" fmla="*/ 505359 h 1207199"/>
                  <a:gd name="connsiteX17" fmla="*/ 657923 w 828195"/>
                  <a:gd name="connsiteY17" fmla="*/ 521588 h 1207199"/>
                  <a:gd name="connsiteX18" fmla="*/ 169760 w 828195"/>
                  <a:gd name="connsiteY18" fmla="*/ 613971 h 1207199"/>
                  <a:gd name="connsiteX19" fmla="*/ 164791 w 828195"/>
                  <a:gd name="connsiteY19" fmla="*/ 596493 h 1207199"/>
                  <a:gd name="connsiteX20" fmla="*/ 596767 w 828195"/>
                  <a:gd name="connsiteY20" fmla="*/ 362541 h 1207199"/>
                  <a:gd name="connsiteX21" fmla="*/ 602989 w 828195"/>
                  <a:gd name="connsiteY21" fmla="*/ 377451 h 1207199"/>
                  <a:gd name="connsiteX22" fmla="*/ 130072 w 828195"/>
                  <a:gd name="connsiteY22" fmla="*/ 465668 h 1207199"/>
                  <a:gd name="connsiteX23" fmla="*/ 126338 w 828195"/>
                  <a:gd name="connsiteY23" fmla="*/ 449516 h 1207199"/>
                  <a:gd name="connsiteX24" fmla="*/ 552857 w 828195"/>
                  <a:gd name="connsiteY24" fmla="*/ 258173 h 1207199"/>
                  <a:gd name="connsiteX25" fmla="*/ 559050 w 828195"/>
                  <a:gd name="connsiteY25" fmla="*/ 274519 h 1207199"/>
                  <a:gd name="connsiteX26" fmla="*/ 99569 w 828195"/>
                  <a:gd name="connsiteY26" fmla="*/ 361281 h 1207199"/>
                  <a:gd name="connsiteX27" fmla="*/ 93377 w 828195"/>
                  <a:gd name="connsiteY27" fmla="*/ 344935 h 1207199"/>
                  <a:gd name="connsiteX28" fmla="*/ 510141 w 828195"/>
                  <a:gd name="connsiteY28" fmla="*/ 142820 h 1207199"/>
                  <a:gd name="connsiteX29" fmla="*/ 515103 w 828195"/>
                  <a:gd name="connsiteY29" fmla="*/ 159167 h 1207199"/>
                  <a:gd name="connsiteX30" fmla="*/ 61130 w 828195"/>
                  <a:gd name="connsiteY30" fmla="*/ 245932 h 1207199"/>
                  <a:gd name="connsiteX31" fmla="*/ 54928 w 828195"/>
                  <a:gd name="connsiteY31" fmla="*/ 229585 h 1207199"/>
                  <a:gd name="connsiteX32" fmla="*/ 460716 w 828195"/>
                  <a:gd name="connsiteY32" fmla="*/ 0 h 1207199"/>
                  <a:gd name="connsiteX33" fmla="*/ 465670 w 828195"/>
                  <a:gd name="connsiteY33" fmla="*/ 16347 h 1207199"/>
                  <a:gd name="connsiteX34" fmla="*/ 6192 w 828195"/>
                  <a:gd name="connsiteY34" fmla="*/ 103112 h 1207199"/>
                  <a:gd name="connsiteX35" fmla="*/ 0 w 828195"/>
                  <a:gd name="connsiteY35" fmla="*/ 86765 h 1207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28195" h="1207199">
                    <a:moveTo>
                      <a:pt x="824441" y="1087623"/>
                    </a:moveTo>
                    <a:cubicBezTo>
                      <a:pt x="825692" y="1093983"/>
                      <a:pt x="826944" y="1099072"/>
                      <a:pt x="828195" y="1104160"/>
                    </a:cubicBezTo>
                    <a:lnTo>
                      <a:pt x="282645" y="1207199"/>
                    </a:lnTo>
                    <a:cubicBezTo>
                      <a:pt x="281393" y="1202111"/>
                      <a:pt x="281393" y="1197022"/>
                      <a:pt x="280142" y="1190662"/>
                    </a:cubicBezTo>
                    <a:close/>
                    <a:moveTo>
                      <a:pt x="790273" y="944804"/>
                    </a:moveTo>
                    <a:cubicBezTo>
                      <a:pt x="792759" y="951164"/>
                      <a:pt x="792759" y="956253"/>
                      <a:pt x="795246" y="961341"/>
                    </a:cubicBezTo>
                    <a:lnTo>
                      <a:pt x="260656" y="1064380"/>
                    </a:lnTo>
                    <a:cubicBezTo>
                      <a:pt x="259413" y="1058019"/>
                      <a:pt x="258170" y="1052931"/>
                      <a:pt x="258170" y="1046571"/>
                    </a:cubicBezTo>
                    <a:close/>
                    <a:moveTo>
                      <a:pt x="751805" y="780011"/>
                    </a:moveTo>
                    <a:cubicBezTo>
                      <a:pt x="753051" y="786213"/>
                      <a:pt x="755545" y="791174"/>
                      <a:pt x="756791" y="797376"/>
                    </a:cubicBezTo>
                    <a:lnTo>
                      <a:pt x="233199" y="894126"/>
                    </a:lnTo>
                    <a:cubicBezTo>
                      <a:pt x="233199" y="889164"/>
                      <a:pt x="230706" y="882962"/>
                      <a:pt x="230706" y="878001"/>
                    </a:cubicBezTo>
                    <a:close/>
                    <a:moveTo>
                      <a:pt x="706595" y="642688"/>
                    </a:moveTo>
                    <a:cubicBezTo>
                      <a:pt x="707845" y="647570"/>
                      <a:pt x="710345" y="653674"/>
                      <a:pt x="712846" y="658557"/>
                    </a:cubicBezTo>
                    <a:lnTo>
                      <a:pt x="201501" y="751328"/>
                    </a:lnTo>
                    <a:cubicBezTo>
                      <a:pt x="200250" y="746445"/>
                      <a:pt x="199000" y="740342"/>
                      <a:pt x="197750" y="735459"/>
                    </a:cubicBezTo>
                    <a:close/>
                    <a:moveTo>
                      <a:pt x="651712" y="505359"/>
                    </a:moveTo>
                    <a:cubicBezTo>
                      <a:pt x="654196" y="510352"/>
                      <a:pt x="656681" y="516595"/>
                      <a:pt x="657923" y="521588"/>
                    </a:cubicBezTo>
                    <a:lnTo>
                      <a:pt x="169760" y="613971"/>
                    </a:lnTo>
                    <a:cubicBezTo>
                      <a:pt x="167275" y="607729"/>
                      <a:pt x="166033" y="602736"/>
                      <a:pt x="164791" y="596493"/>
                    </a:cubicBezTo>
                    <a:close/>
                    <a:moveTo>
                      <a:pt x="596767" y="362541"/>
                    </a:moveTo>
                    <a:cubicBezTo>
                      <a:pt x="599256" y="367511"/>
                      <a:pt x="600500" y="372481"/>
                      <a:pt x="602989" y="377451"/>
                    </a:cubicBezTo>
                    <a:lnTo>
                      <a:pt x="130072" y="465668"/>
                    </a:lnTo>
                    <a:cubicBezTo>
                      <a:pt x="128827" y="459456"/>
                      <a:pt x="127583" y="454486"/>
                      <a:pt x="126338" y="449516"/>
                    </a:cubicBezTo>
                    <a:close/>
                    <a:moveTo>
                      <a:pt x="552857" y="258173"/>
                    </a:moveTo>
                    <a:cubicBezTo>
                      <a:pt x="555334" y="263202"/>
                      <a:pt x="556573" y="268232"/>
                      <a:pt x="559050" y="274519"/>
                    </a:cubicBezTo>
                    <a:lnTo>
                      <a:pt x="99569" y="361281"/>
                    </a:lnTo>
                    <a:cubicBezTo>
                      <a:pt x="97092" y="354994"/>
                      <a:pt x="95854" y="349965"/>
                      <a:pt x="93377" y="344935"/>
                    </a:cubicBezTo>
                    <a:close/>
                    <a:moveTo>
                      <a:pt x="510141" y="142820"/>
                    </a:moveTo>
                    <a:cubicBezTo>
                      <a:pt x="511382" y="147850"/>
                      <a:pt x="513862" y="154137"/>
                      <a:pt x="515103" y="159167"/>
                    </a:cubicBezTo>
                    <a:lnTo>
                      <a:pt x="61130" y="245932"/>
                    </a:lnTo>
                    <a:cubicBezTo>
                      <a:pt x="58649" y="239645"/>
                      <a:pt x="56168" y="234615"/>
                      <a:pt x="54928" y="229585"/>
                    </a:cubicBezTo>
                    <a:close/>
                    <a:moveTo>
                      <a:pt x="460716" y="0"/>
                    </a:moveTo>
                    <a:cubicBezTo>
                      <a:pt x="461954" y="5030"/>
                      <a:pt x="464431" y="10060"/>
                      <a:pt x="465670" y="16347"/>
                    </a:cubicBezTo>
                    <a:lnTo>
                      <a:pt x="6192" y="103112"/>
                    </a:lnTo>
                    <a:cubicBezTo>
                      <a:pt x="4954" y="96825"/>
                      <a:pt x="2477" y="91795"/>
                      <a:pt x="0" y="86765"/>
                    </a:cubicBez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201">
                <a:extLst>
                  <a:ext uri="{FF2B5EF4-FFF2-40B4-BE49-F238E27FC236}">
                    <a16:creationId xmlns:a16="http://schemas.microsoft.com/office/drawing/2014/main" id="{BA46AAF0-A0D1-9E49-97B4-B0C2DA74B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1552" y="8006050"/>
                <a:ext cx="1543548" cy="1560025"/>
              </a:xfrm>
              <a:custGeom>
                <a:avLst/>
                <a:gdLst>
                  <a:gd name="T0" fmla="*/ 0 w 1238"/>
                  <a:gd name="T1" fmla="*/ 823 h 1254"/>
                  <a:gd name="T2" fmla="*/ 537 w 1238"/>
                  <a:gd name="T3" fmla="*/ 0 h 1254"/>
                  <a:gd name="T4" fmla="*/ 1237 w 1238"/>
                  <a:gd name="T5" fmla="*/ 429 h 1254"/>
                  <a:gd name="T6" fmla="*/ 1237 w 1238"/>
                  <a:gd name="T7" fmla="*/ 429 h 1254"/>
                  <a:gd name="T8" fmla="*/ 699 w 1238"/>
                  <a:gd name="T9" fmla="*/ 1253 h 1254"/>
                  <a:gd name="T10" fmla="*/ 0 w 1238"/>
                  <a:gd name="T11" fmla="*/ 823 h 1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38" h="1254">
                    <a:moveTo>
                      <a:pt x="0" y="823"/>
                    </a:moveTo>
                    <a:lnTo>
                      <a:pt x="537" y="0"/>
                    </a:lnTo>
                    <a:lnTo>
                      <a:pt x="1237" y="429"/>
                    </a:lnTo>
                    <a:lnTo>
                      <a:pt x="1237" y="429"/>
                    </a:lnTo>
                    <a:lnTo>
                      <a:pt x="699" y="1253"/>
                    </a:lnTo>
                    <a:lnTo>
                      <a:pt x="0" y="82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202">
                <a:extLst>
                  <a:ext uri="{FF2B5EF4-FFF2-40B4-BE49-F238E27FC236}">
                    <a16:creationId xmlns:a16="http://schemas.microsoft.com/office/drawing/2014/main" id="{1582BC51-F27C-F84D-8D23-CF1E5BDE0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9324" y="8017036"/>
                <a:ext cx="450430" cy="527332"/>
              </a:xfrm>
              <a:custGeom>
                <a:avLst/>
                <a:gdLst>
                  <a:gd name="T0" fmla="*/ 0 w 362"/>
                  <a:gd name="T1" fmla="*/ 335 h 422"/>
                  <a:gd name="T2" fmla="*/ 139 w 362"/>
                  <a:gd name="T3" fmla="*/ 421 h 422"/>
                  <a:gd name="T4" fmla="*/ 139 w 362"/>
                  <a:gd name="T5" fmla="*/ 421 h 422"/>
                  <a:gd name="T6" fmla="*/ 361 w 362"/>
                  <a:gd name="T7" fmla="*/ 0 h 422"/>
                  <a:gd name="T8" fmla="*/ 0 w 362"/>
                  <a:gd name="T9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422">
                    <a:moveTo>
                      <a:pt x="0" y="335"/>
                    </a:moveTo>
                    <a:lnTo>
                      <a:pt x="139" y="421"/>
                    </a:lnTo>
                    <a:lnTo>
                      <a:pt x="139" y="421"/>
                    </a:lnTo>
                    <a:lnTo>
                      <a:pt x="361" y="0"/>
                    </a:lnTo>
                    <a:lnTo>
                      <a:pt x="0" y="33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203">
                <a:extLst>
                  <a:ext uri="{FF2B5EF4-FFF2-40B4-BE49-F238E27FC236}">
                    <a16:creationId xmlns:a16="http://schemas.microsoft.com/office/drawing/2014/main" id="{29DAE7FC-3F71-6846-AFA8-5B69760F3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9324" y="8017036"/>
                <a:ext cx="450430" cy="527332"/>
              </a:xfrm>
              <a:custGeom>
                <a:avLst/>
                <a:gdLst>
                  <a:gd name="T0" fmla="*/ 0 w 362"/>
                  <a:gd name="T1" fmla="*/ 335 h 422"/>
                  <a:gd name="T2" fmla="*/ 139 w 362"/>
                  <a:gd name="T3" fmla="*/ 421 h 422"/>
                  <a:gd name="T4" fmla="*/ 139 w 362"/>
                  <a:gd name="T5" fmla="*/ 421 h 422"/>
                  <a:gd name="T6" fmla="*/ 361 w 362"/>
                  <a:gd name="T7" fmla="*/ 0 h 422"/>
                  <a:gd name="T8" fmla="*/ 0 w 362"/>
                  <a:gd name="T9" fmla="*/ 335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2" h="422">
                    <a:moveTo>
                      <a:pt x="0" y="335"/>
                    </a:moveTo>
                    <a:lnTo>
                      <a:pt x="139" y="421"/>
                    </a:lnTo>
                    <a:lnTo>
                      <a:pt x="139" y="421"/>
                    </a:lnTo>
                    <a:lnTo>
                      <a:pt x="361" y="0"/>
                    </a:lnTo>
                    <a:lnTo>
                      <a:pt x="0" y="335"/>
                    </a:ln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204">
                <a:extLst>
                  <a:ext uri="{FF2B5EF4-FFF2-40B4-BE49-F238E27FC236}">
                    <a16:creationId xmlns:a16="http://schemas.microsoft.com/office/drawing/2014/main" id="{0D0A0C3B-DF0F-DC4B-8753-20235FADB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2539" y="8505918"/>
                <a:ext cx="527332" cy="384513"/>
              </a:xfrm>
              <a:custGeom>
                <a:avLst/>
                <a:gdLst>
                  <a:gd name="T0" fmla="*/ 160 w 425"/>
                  <a:gd name="T1" fmla="*/ 43 h 307"/>
                  <a:gd name="T2" fmla="*/ 160 w 425"/>
                  <a:gd name="T3" fmla="*/ 43 h 307"/>
                  <a:gd name="T4" fmla="*/ 205 w 425"/>
                  <a:gd name="T5" fmla="*/ 27 h 307"/>
                  <a:gd name="T6" fmla="*/ 205 w 425"/>
                  <a:gd name="T7" fmla="*/ 27 h 307"/>
                  <a:gd name="T8" fmla="*/ 277 w 425"/>
                  <a:gd name="T9" fmla="*/ 31 h 307"/>
                  <a:gd name="T10" fmla="*/ 277 w 425"/>
                  <a:gd name="T11" fmla="*/ 31 h 307"/>
                  <a:gd name="T12" fmla="*/ 315 w 425"/>
                  <a:gd name="T13" fmla="*/ 76 h 307"/>
                  <a:gd name="T14" fmla="*/ 315 w 425"/>
                  <a:gd name="T15" fmla="*/ 76 h 307"/>
                  <a:gd name="T16" fmla="*/ 348 w 425"/>
                  <a:gd name="T17" fmla="*/ 128 h 307"/>
                  <a:gd name="T18" fmla="*/ 348 w 425"/>
                  <a:gd name="T19" fmla="*/ 128 h 307"/>
                  <a:gd name="T20" fmla="*/ 286 w 425"/>
                  <a:gd name="T21" fmla="*/ 152 h 307"/>
                  <a:gd name="T22" fmla="*/ 286 w 425"/>
                  <a:gd name="T23" fmla="*/ 152 h 307"/>
                  <a:gd name="T24" fmla="*/ 406 w 425"/>
                  <a:gd name="T25" fmla="*/ 218 h 307"/>
                  <a:gd name="T26" fmla="*/ 406 w 425"/>
                  <a:gd name="T27" fmla="*/ 218 h 307"/>
                  <a:gd name="T28" fmla="*/ 267 w 425"/>
                  <a:gd name="T29" fmla="*/ 210 h 307"/>
                  <a:gd name="T30" fmla="*/ 267 w 425"/>
                  <a:gd name="T31" fmla="*/ 210 h 307"/>
                  <a:gd name="T32" fmla="*/ 277 w 425"/>
                  <a:gd name="T33" fmla="*/ 236 h 307"/>
                  <a:gd name="T34" fmla="*/ 277 w 425"/>
                  <a:gd name="T35" fmla="*/ 236 h 307"/>
                  <a:gd name="T36" fmla="*/ 335 w 425"/>
                  <a:gd name="T37" fmla="*/ 297 h 307"/>
                  <a:gd name="T38" fmla="*/ 335 w 425"/>
                  <a:gd name="T39" fmla="*/ 297 h 307"/>
                  <a:gd name="T40" fmla="*/ 156 w 425"/>
                  <a:gd name="T41" fmla="*/ 276 h 307"/>
                  <a:gd name="T42" fmla="*/ 156 w 425"/>
                  <a:gd name="T43" fmla="*/ 276 h 307"/>
                  <a:gd name="T44" fmla="*/ 21 w 425"/>
                  <a:gd name="T45" fmla="*/ 210 h 307"/>
                  <a:gd name="T46" fmla="*/ 21 w 425"/>
                  <a:gd name="T47" fmla="*/ 210 h 307"/>
                  <a:gd name="T48" fmla="*/ 160 w 425"/>
                  <a:gd name="T49" fmla="*/ 43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25" h="307">
                    <a:moveTo>
                      <a:pt x="160" y="43"/>
                    </a:moveTo>
                    <a:lnTo>
                      <a:pt x="160" y="43"/>
                    </a:lnTo>
                    <a:cubicBezTo>
                      <a:pt x="160" y="43"/>
                      <a:pt x="149" y="53"/>
                      <a:pt x="205" y="27"/>
                    </a:cubicBezTo>
                    <a:lnTo>
                      <a:pt x="205" y="27"/>
                    </a:lnTo>
                    <a:cubicBezTo>
                      <a:pt x="261" y="3"/>
                      <a:pt x="314" y="0"/>
                      <a:pt x="277" y="31"/>
                    </a:cubicBezTo>
                    <a:lnTo>
                      <a:pt x="277" y="31"/>
                    </a:lnTo>
                    <a:cubicBezTo>
                      <a:pt x="213" y="85"/>
                      <a:pt x="208" y="70"/>
                      <a:pt x="315" y="76"/>
                    </a:cubicBezTo>
                    <a:lnTo>
                      <a:pt x="315" y="76"/>
                    </a:lnTo>
                    <a:cubicBezTo>
                      <a:pt x="388" y="79"/>
                      <a:pt x="424" y="120"/>
                      <a:pt x="348" y="128"/>
                    </a:cubicBezTo>
                    <a:lnTo>
                      <a:pt x="348" y="128"/>
                    </a:lnTo>
                    <a:cubicBezTo>
                      <a:pt x="279" y="135"/>
                      <a:pt x="214" y="127"/>
                      <a:pt x="286" y="152"/>
                    </a:cubicBezTo>
                    <a:lnTo>
                      <a:pt x="286" y="152"/>
                    </a:lnTo>
                    <a:cubicBezTo>
                      <a:pt x="358" y="176"/>
                      <a:pt x="420" y="199"/>
                      <a:pt x="406" y="218"/>
                    </a:cubicBezTo>
                    <a:lnTo>
                      <a:pt x="406" y="218"/>
                    </a:lnTo>
                    <a:cubicBezTo>
                      <a:pt x="390" y="238"/>
                      <a:pt x="308" y="218"/>
                      <a:pt x="267" y="210"/>
                    </a:cubicBezTo>
                    <a:lnTo>
                      <a:pt x="267" y="210"/>
                    </a:lnTo>
                    <a:cubicBezTo>
                      <a:pt x="227" y="201"/>
                      <a:pt x="228" y="209"/>
                      <a:pt x="277" y="236"/>
                    </a:cubicBezTo>
                    <a:lnTo>
                      <a:pt x="277" y="236"/>
                    </a:lnTo>
                    <a:cubicBezTo>
                      <a:pt x="326" y="262"/>
                      <a:pt x="359" y="289"/>
                      <a:pt x="335" y="297"/>
                    </a:cubicBezTo>
                    <a:lnTo>
                      <a:pt x="335" y="297"/>
                    </a:lnTo>
                    <a:cubicBezTo>
                      <a:pt x="311" y="306"/>
                      <a:pt x="249" y="285"/>
                      <a:pt x="156" y="276"/>
                    </a:cubicBezTo>
                    <a:lnTo>
                      <a:pt x="156" y="276"/>
                    </a:lnTo>
                    <a:cubicBezTo>
                      <a:pt x="64" y="268"/>
                      <a:pt x="41" y="237"/>
                      <a:pt x="21" y="210"/>
                    </a:cubicBezTo>
                    <a:lnTo>
                      <a:pt x="21" y="210"/>
                    </a:lnTo>
                    <a:cubicBezTo>
                      <a:pt x="0" y="183"/>
                      <a:pt x="160" y="43"/>
                      <a:pt x="160" y="4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205">
                <a:extLst>
                  <a:ext uri="{FF2B5EF4-FFF2-40B4-BE49-F238E27FC236}">
                    <a16:creationId xmlns:a16="http://schemas.microsoft.com/office/drawing/2014/main" id="{C9574ADA-7B57-4844-BCEF-E054F8C21F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94644" y="11400754"/>
                <a:ext cx="637193" cy="137325"/>
              </a:xfrm>
              <a:custGeom>
                <a:avLst/>
                <a:gdLst>
                  <a:gd name="T0" fmla="*/ 0 w 513"/>
                  <a:gd name="T1" fmla="*/ 21 h 112"/>
                  <a:gd name="T2" fmla="*/ 1 w 513"/>
                  <a:gd name="T3" fmla="*/ 111 h 112"/>
                  <a:gd name="T4" fmla="*/ 1 w 513"/>
                  <a:gd name="T5" fmla="*/ 111 h 112"/>
                  <a:gd name="T6" fmla="*/ 504 w 513"/>
                  <a:gd name="T7" fmla="*/ 101 h 112"/>
                  <a:gd name="T8" fmla="*/ 504 w 513"/>
                  <a:gd name="T9" fmla="*/ 101 h 112"/>
                  <a:gd name="T10" fmla="*/ 512 w 513"/>
                  <a:gd name="T11" fmla="*/ 13 h 112"/>
                  <a:gd name="T12" fmla="*/ 512 w 513"/>
                  <a:gd name="T13" fmla="*/ 13 h 112"/>
                  <a:gd name="T14" fmla="*/ 0 w 513"/>
                  <a:gd name="T15" fmla="*/ 21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13" h="112">
                    <a:moveTo>
                      <a:pt x="0" y="21"/>
                    </a:moveTo>
                    <a:lnTo>
                      <a:pt x="1" y="111"/>
                    </a:lnTo>
                    <a:lnTo>
                      <a:pt x="1" y="111"/>
                    </a:lnTo>
                    <a:cubicBezTo>
                      <a:pt x="111" y="106"/>
                      <a:pt x="336" y="97"/>
                      <a:pt x="504" y="101"/>
                    </a:cubicBezTo>
                    <a:lnTo>
                      <a:pt x="504" y="101"/>
                    </a:lnTo>
                    <a:cubicBezTo>
                      <a:pt x="506" y="78"/>
                      <a:pt x="509" y="47"/>
                      <a:pt x="512" y="13"/>
                    </a:cubicBezTo>
                    <a:lnTo>
                      <a:pt x="512" y="13"/>
                    </a:lnTo>
                    <a:cubicBezTo>
                      <a:pt x="414" y="5"/>
                      <a:pt x="242" y="0"/>
                      <a:pt x="0" y="2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206">
                <a:extLst>
                  <a:ext uri="{FF2B5EF4-FFF2-40B4-BE49-F238E27FC236}">
                    <a16:creationId xmlns:a16="http://schemas.microsoft.com/office/drawing/2014/main" id="{1B2833A5-5AF8-4544-A208-A7CE509B02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4662" y="11472162"/>
                <a:ext cx="1191994" cy="670152"/>
              </a:xfrm>
              <a:custGeom>
                <a:avLst/>
                <a:gdLst>
                  <a:gd name="T0" fmla="*/ 897 w 957"/>
                  <a:gd name="T1" fmla="*/ 470 h 540"/>
                  <a:gd name="T2" fmla="*/ 897 w 957"/>
                  <a:gd name="T3" fmla="*/ 470 h 540"/>
                  <a:gd name="T4" fmla="*/ 722 w 957"/>
                  <a:gd name="T5" fmla="*/ 517 h 540"/>
                  <a:gd name="T6" fmla="*/ 722 w 957"/>
                  <a:gd name="T7" fmla="*/ 517 h 540"/>
                  <a:gd name="T8" fmla="*/ 432 w 957"/>
                  <a:gd name="T9" fmla="*/ 531 h 540"/>
                  <a:gd name="T10" fmla="*/ 432 w 957"/>
                  <a:gd name="T11" fmla="*/ 531 h 540"/>
                  <a:gd name="T12" fmla="*/ 279 w 957"/>
                  <a:gd name="T13" fmla="*/ 534 h 540"/>
                  <a:gd name="T14" fmla="*/ 279 w 957"/>
                  <a:gd name="T15" fmla="*/ 534 h 540"/>
                  <a:gd name="T16" fmla="*/ 25 w 957"/>
                  <a:gd name="T17" fmla="*/ 357 h 540"/>
                  <a:gd name="T18" fmla="*/ 25 w 957"/>
                  <a:gd name="T19" fmla="*/ 357 h 540"/>
                  <a:gd name="T20" fmla="*/ 25 w 957"/>
                  <a:gd name="T21" fmla="*/ 167 h 540"/>
                  <a:gd name="T22" fmla="*/ 0 w 957"/>
                  <a:gd name="T23" fmla="*/ 24 h 540"/>
                  <a:gd name="T24" fmla="*/ 0 w 957"/>
                  <a:gd name="T25" fmla="*/ 24 h 540"/>
                  <a:gd name="T26" fmla="*/ 429 w 957"/>
                  <a:gd name="T27" fmla="*/ 0 h 540"/>
                  <a:gd name="T28" fmla="*/ 429 w 957"/>
                  <a:gd name="T29" fmla="*/ 0 h 540"/>
                  <a:gd name="T30" fmla="*/ 430 w 957"/>
                  <a:gd name="T31" fmla="*/ 95 h 540"/>
                  <a:gd name="T32" fmla="*/ 430 w 957"/>
                  <a:gd name="T33" fmla="*/ 95 h 540"/>
                  <a:gd name="T34" fmla="*/ 562 w 957"/>
                  <a:gd name="T35" fmla="*/ 304 h 540"/>
                  <a:gd name="T36" fmla="*/ 562 w 957"/>
                  <a:gd name="T37" fmla="*/ 304 h 540"/>
                  <a:gd name="T38" fmla="*/ 766 w 957"/>
                  <a:gd name="T39" fmla="*/ 353 h 540"/>
                  <a:gd name="T40" fmla="*/ 766 w 957"/>
                  <a:gd name="T41" fmla="*/ 353 h 540"/>
                  <a:gd name="T42" fmla="*/ 897 w 957"/>
                  <a:gd name="T43" fmla="*/ 47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57" h="540">
                    <a:moveTo>
                      <a:pt x="897" y="470"/>
                    </a:moveTo>
                    <a:lnTo>
                      <a:pt x="897" y="470"/>
                    </a:lnTo>
                    <a:cubicBezTo>
                      <a:pt x="857" y="494"/>
                      <a:pt x="797" y="508"/>
                      <a:pt x="722" y="517"/>
                    </a:cubicBezTo>
                    <a:lnTo>
                      <a:pt x="722" y="517"/>
                    </a:lnTo>
                    <a:cubicBezTo>
                      <a:pt x="639" y="527"/>
                      <a:pt x="538" y="530"/>
                      <a:pt x="432" y="531"/>
                    </a:cubicBezTo>
                    <a:lnTo>
                      <a:pt x="432" y="531"/>
                    </a:lnTo>
                    <a:cubicBezTo>
                      <a:pt x="382" y="533"/>
                      <a:pt x="331" y="533"/>
                      <a:pt x="279" y="534"/>
                    </a:cubicBezTo>
                    <a:lnTo>
                      <a:pt x="279" y="534"/>
                    </a:lnTo>
                    <a:cubicBezTo>
                      <a:pt x="22" y="539"/>
                      <a:pt x="10" y="432"/>
                      <a:pt x="25" y="357"/>
                    </a:cubicBezTo>
                    <a:lnTo>
                      <a:pt x="25" y="357"/>
                    </a:lnTo>
                    <a:cubicBezTo>
                      <a:pt x="40" y="282"/>
                      <a:pt x="25" y="167"/>
                      <a:pt x="25" y="167"/>
                    </a:cubicBezTo>
                    <a:lnTo>
                      <a:pt x="0" y="24"/>
                    </a:lnTo>
                    <a:lnTo>
                      <a:pt x="0" y="24"/>
                    </a:lnTo>
                    <a:cubicBezTo>
                      <a:pt x="71" y="19"/>
                      <a:pt x="238" y="7"/>
                      <a:pt x="429" y="0"/>
                    </a:cubicBezTo>
                    <a:lnTo>
                      <a:pt x="429" y="0"/>
                    </a:lnTo>
                    <a:cubicBezTo>
                      <a:pt x="430" y="46"/>
                      <a:pt x="430" y="79"/>
                      <a:pt x="430" y="95"/>
                    </a:cubicBezTo>
                    <a:lnTo>
                      <a:pt x="430" y="95"/>
                    </a:lnTo>
                    <a:cubicBezTo>
                      <a:pt x="430" y="258"/>
                      <a:pt x="477" y="297"/>
                      <a:pt x="562" y="304"/>
                    </a:cubicBezTo>
                    <a:lnTo>
                      <a:pt x="562" y="304"/>
                    </a:lnTo>
                    <a:cubicBezTo>
                      <a:pt x="599" y="308"/>
                      <a:pt x="687" y="327"/>
                      <a:pt x="766" y="353"/>
                    </a:cubicBezTo>
                    <a:lnTo>
                      <a:pt x="766" y="353"/>
                    </a:lnTo>
                    <a:cubicBezTo>
                      <a:pt x="868" y="388"/>
                      <a:pt x="956" y="434"/>
                      <a:pt x="897" y="47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207">
                <a:extLst>
                  <a:ext uri="{FF2B5EF4-FFF2-40B4-BE49-F238E27FC236}">
                    <a16:creationId xmlns:a16="http://schemas.microsoft.com/office/drawing/2014/main" id="{F3EB1601-8B23-0848-AA6A-231D59113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8185" y="11373286"/>
                <a:ext cx="549304" cy="131833"/>
              </a:xfrm>
              <a:custGeom>
                <a:avLst/>
                <a:gdLst>
                  <a:gd name="T0" fmla="*/ 440 w 443"/>
                  <a:gd name="T1" fmla="*/ 0 h 105"/>
                  <a:gd name="T2" fmla="*/ 440 w 443"/>
                  <a:gd name="T3" fmla="*/ 0 h 105"/>
                  <a:gd name="T4" fmla="*/ 0 w 443"/>
                  <a:gd name="T5" fmla="*/ 24 h 105"/>
                  <a:gd name="T6" fmla="*/ 13 w 443"/>
                  <a:gd name="T7" fmla="*/ 104 h 105"/>
                  <a:gd name="T8" fmla="*/ 13 w 443"/>
                  <a:gd name="T9" fmla="*/ 104 h 105"/>
                  <a:gd name="T10" fmla="*/ 442 w 443"/>
                  <a:gd name="T11" fmla="*/ 79 h 105"/>
                  <a:gd name="T12" fmla="*/ 442 w 443"/>
                  <a:gd name="T13" fmla="*/ 79 h 105"/>
                  <a:gd name="T14" fmla="*/ 440 w 443"/>
                  <a:gd name="T15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3" h="105">
                    <a:moveTo>
                      <a:pt x="440" y="0"/>
                    </a:moveTo>
                    <a:lnTo>
                      <a:pt x="440" y="0"/>
                    </a:lnTo>
                    <a:cubicBezTo>
                      <a:pt x="339" y="1"/>
                      <a:pt x="195" y="7"/>
                      <a:pt x="0" y="24"/>
                    </a:cubicBezTo>
                    <a:lnTo>
                      <a:pt x="13" y="104"/>
                    </a:lnTo>
                    <a:lnTo>
                      <a:pt x="13" y="104"/>
                    </a:lnTo>
                    <a:cubicBezTo>
                      <a:pt x="84" y="99"/>
                      <a:pt x="251" y="87"/>
                      <a:pt x="442" y="79"/>
                    </a:cubicBezTo>
                    <a:lnTo>
                      <a:pt x="442" y="79"/>
                    </a:lnTo>
                    <a:cubicBezTo>
                      <a:pt x="442" y="56"/>
                      <a:pt x="440" y="29"/>
                      <a:pt x="44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208">
                <a:extLst>
                  <a:ext uri="{FF2B5EF4-FFF2-40B4-BE49-F238E27FC236}">
                    <a16:creationId xmlns:a16="http://schemas.microsoft.com/office/drawing/2014/main" id="{1D03F92A-E75F-4448-AC73-5F77D4F31B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59172" y="12015974"/>
                <a:ext cx="1213962" cy="258171"/>
              </a:xfrm>
              <a:custGeom>
                <a:avLst/>
                <a:gdLst>
                  <a:gd name="T0" fmla="*/ 921 w 975"/>
                  <a:gd name="T1" fmla="*/ 15 h 209"/>
                  <a:gd name="T2" fmla="*/ 921 w 975"/>
                  <a:gd name="T3" fmla="*/ 15 h 209"/>
                  <a:gd name="T4" fmla="*/ 903 w 975"/>
                  <a:gd name="T5" fmla="*/ 33 h 209"/>
                  <a:gd name="T6" fmla="*/ 903 w 975"/>
                  <a:gd name="T7" fmla="*/ 33 h 209"/>
                  <a:gd name="T8" fmla="*/ 285 w 975"/>
                  <a:gd name="T9" fmla="*/ 97 h 209"/>
                  <a:gd name="T10" fmla="*/ 285 w 975"/>
                  <a:gd name="T11" fmla="*/ 97 h 209"/>
                  <a:gd name="T12" fmla="*/ 33 w 975"/>
                  <a:gd name="T13" fmla="*/ 0 h 209"/>
                  <a:gd name="T14" fmla="*/ 33 w 975"/>
                  <a:gd name="T15" fmla="*/ 0 h 209"/>
                  <a:gd name="T16" fmla="*/ 33 w 975"/>
                  <a:gd name="T17" fmla="*/ 0 h 209"/>
                  <a:gd name="T18" fmla="*/ 49 w 975"/>
                  <a:gd name="T19" fmla="*/ 140 h 209"/>
                  <a:gd name="T20" fmla="*/ 49 w 975"/>
                  <a:gd name="T21" fmla="*/ 140 h 209"/>
                  <a:gd name="T22" fmla="*/ 873 w 975"/>
                  <a:gd name="T23" fmla="*/ 122 h 209"/>
                  <a:gd name="T24" fmla="*/ 873 w 975"/>
                  <a:gd name="T25" fmla="*/ 122 h 209"/>
                  <a:gd name="T26" fmla="*/ 921 w 975"/>
                  <a:gd name="T27" fmla="*/ 1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75" h="209">
                    <a:moveTo>
                      <a:pt x="921" y="15"/>
                    </a:moveTo>
                    <a:lnTo>
                      <a:pt x="921" y="15"/>
                    </a:lnTo>
                    <a:cubicBezTo>
                      <a:pt x="918" y="21"/>
                      <a:pt x="913" y="27"/>
                      <a:pt x="903" y="33"/>
                    </a:cubicBezTo>
                    <a:lnTo>
                      <a:pt x="903" y="33"/>
                    </a:lnTo>
                    <a:cubicBezTo>
                      <a:pt x="798" y="96"/>
                      <a:pt x="543" y="92"/>
                      <a:pt x="285" y="97"/>
                    </a:cubicBezTo>
                    <a:lnTo>
                      <a:pt x="285" y="97"/>
                    </a:lnTo>
                    <a:cubicBezTo>
                      <a:pt x="114" y="101"/>
                      <a:pt x="51" y="53"/>
                      <a:pt x="33" y="0"/>
                    </a:cubicBezTo>
                    <a:lnTo>
                      <a:pt x="33" y="0"/>
                    </a:lnTo>
                    <a:lnTo>
                      <a:pt x="33" y="0"/>
                    </a:lnTo>
                    <a:cubicBezTo>
                      <a:pt x="33" y="0"/>
                      <a:pt x="0" y="71"/>
                      <a:pt x="49" y="140"/>
                    </a:cubicBezTo>
                    <a:lnTo>
                      <a:pt x="49" y="140"/>
                    </a:lnTo>
                    <a:cubicBezTo>
                      <a:pt x="97" y="208"/>
                      <a:pt x="700" y="195"/>
                      <a:pt x="873" y="122"/>
                    </a:cubicBezTo>
                    <a:lnTo>
                      <a:pt x="873" y="122"/>
                    </a:lnTo>
                    <a:cubicBezTo>
                      <a:pt x="974" y="79"/>
                      <a:pt x="957" y="41"/>
                      <a:pt x="921" y="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209">
                <a:extLst>
                  <a:ext uri="{FF2B5EF4-FFF2-40B4-BE49-F238E27FC236}">
                    <a16:creationId xmlns:a16="http://schemas.microsoft.com/office/drawing/2014/main" id="{D8F2B266-EB0C-4D4F-9309-ED46B99508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17742" y="11521600"/>
                <a:ext cx="1142554" cy="659165"/>
              </a:xfrm>
              <a:custGeom>
                <a:avLst/>
                <a:gdLst>
                  <a:gd name="T0" fmla="*/ 880 w 916"/>
                  <a:gd name="T1" fmla="*/ 492 h 530"/>
                  <a:gd name="T2" fmla="*/ 880 w 916"/>
                  <a:gd name="T3" fmla="*/ 492 h 530"/>
                  <a:gd name="T4" fmla="*/ 875 w 916"/>
                  <a:gd name="T5" fmla="*/ 492 h 530"/>
                  <a:gd name="T6" fmla="*/ 875 w 916"/>
                  <a:gd name="T7" fmla="*/ 492 h 530"/>
                  <a:gd name="T8" fmla="*/ 730 w 916"/>
                  <a:gd name="T9" fmla="*/ 514 h 530"/>
                  <a:gd name="T10" fmla="*/ 730 w 916"/>
                  <a:gd name="T11" fmla="*/ 514 h 530"/>
                  <a:gd name="T12" fmla="*/ 483 w 916"/>
                  <a:gd name="T13" fmla="*/ 528 h 530"/>
                  <a:gd name="T14" fmla="*/ 483 w 916"/>
                  <a:gd name="T15" fmla="*/ 528 h 530"/>
                  <a:gd name="T16" fmla="*/ 308 w 916"/>
                  <a:gd name="T17" fmla="*/ 518 h 530"/>
                  <a:gd name="T18" fmla="*/ 308 w 916"/>
                  <a:gd name="T19" fmla="*/ 518 h 530"/>
                  <a:gd name="T20" fmla="*/ 64 w 916"/>
                  <a:gd name="T21" fmla="*/ 341 h 530"/>
                  <a:gd name="T22" fmla="*/ 61 w 916"/>
                  <a:gd name="T23" fmla="*/ 14 h 530"/>
                  <a:gd name="T24" fmla="*/ 61 w 916"/>
                  <a:gd name="T25" fmla="*/ 14 h 530"/>
                  <a:gd name="T26" fmla="*/ 564 w 916"/>
                  <a:gd name="T27" fmla="*/ 4 h 530"/>
                  <a:gd name="T28" fmla="*/ 564 w 916"/>
                  <a:gd name="T29" fmla="*/ 4 h 530"/>
                  <a:gd name="T30" fmla="*/ 560 w 916"/>
                  <a:gd name="T31" fmla="*/ 44 h 530"/>
                  <a:gd name="T32" fmla="*/ 560 w 916"/>
                  <a:gd name="T33" fmla="*/ 44 h 530"/>
                  <a:gd name="T34" fmla="*/ 626 w 916"/>
                  <a:gd name="T35" fmla="*/ 316 h 530"/>
                  <a:gd name="T36" fmla="*/ 626 w 916"/>
                  <a:gd name="T37" fmla="*/ 316 h 530"/>
                  <a:gd name="T38" fmla="*/ 626 w 916"/>
                  <a:gd name="T39" fmla="*/ 316 h 530"/>
                  <a:gd name="T40" fmla="*/ 694 w 916"/>
                  <a:gd name="T41" fmla="*/ 328 h 530"/>
                  <a:gd name="T42" fmla="*/ 694 w 916"/>
                  <a:gd name="T43" fmla="*/ 328 h 530"/>
                  <a:gd name="T44" fmla="*/ 773 w 916"/>
                  <a:gd name="T45" fmla="*/ 347 h 530"/>
                  <a:gd name="T46" fmla="*/ 773 w 916"/>
                  <a:gd name="T47" fmla="*/ 347 h 530"/>
                  <a:gd name="T48" fmla="*/ 906 w 916"/>
                  <a:gd name="T49" fmla="*/ 453 h 530"/>
                  <a:gd name="T50" fmla="*/ 906 w 916"/>
                  <a:gd name="T51" fmla="*/ 453 h 530"/>
                  <a:gd name="T52" fmla="*/ 880 w 916"/>
                  <a:gd name="T53" fmla="*/ 492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916" h="530">
                    <a:moveTo>
                      <a:pt x="880" y="492"/>
                    </a:moveTo>
                    <a:lnTo>
                      <a:pt x="880" y="492"/>
                    </a:lnTo>
                    <a:cubicBezTo>
                      <a:pt x="879" y="492"/>
                      <a:pt x="877" y="492"/>
                      <a:pt x="875" y="492"/>
                    </a:cubicBezTo>
                    <a:lnTo>
                      <a:pt x="875" y="492"/>
                    </a:lnTo>
                    <a:cubicBezTo>
                      <a:pt x="842" y="499"/>
                      <a:pt x="791" y="507"/>
                      <a:pt x="730" y="514"/>
                    </a:cubicBezTo>
                    <a:lnTo>
                      <a:pt x="730" y="514"/>
                    </a:lnTo>
                    <a:cubicBezTo>
                      <a:pt x="659" y="522"/>
                      <a:pt x="574" y="529"/>
                      <a:pt x="483" y="528"/>
                    </a:cubicBezTo>
                    <a:lnTo>
                      <a:pt x="483" y="528"/>
                    </a:lnTo>
                    <a:cubicBezTo>
                      <a:pt x="426" y="528"/>
                      <a:pt x="367" y="525"/>
                      <a:pt x="308" y="518"/>
                    </a:cubicBezTo>
                    <a:lnTo>
                      <a:pt x="308" y="518"/>
                    </a:lnTo>
                    <a:cubicBezTo>
                      <a:pt x="0" y="483"/>
                      <a:pt x="64" y="341"/>
                      <a:pt x="64" y="341"/>
                    </a:cubicBezTo>
                    <a:lnTo>
                      <a:pt x="61" y="14"/>
                    </a:lnTo>
                    <a:lnTo>
                      <a:pt x="61" y="14"/>
                    </a:lnTo>
                    <a:cubicBezTo>
                      <a:pt x="172" y="9"/>
                      <a:pt x="396" y="0"/>
                      <a:pt x="564" y="4"/>
                    </a:cubicBezTo>
                    <a:lnTo>
                      <a:pt x="564" y="4"/>
                    </a:lnTo>
                    <a:cubicBezTo>
                      <a:pt x="562" y="20"/>
                      <a:pt x="561" y="34"/>
                      <a:pt x="560" y="44"/>
                    </a:cubicBezTo>
                    <a:lnTo>
                      <a:pt x="560" y="44"/>
                    </a:lnTo>
                    <a:cubicBezTo>
                      <a:pt x="543" y="205"/>
                      <a:pt x="525" y="284"/>
                      <a:pt x="626" y="316"/>
                    </a:cubicBezTo>
                    <a:lnTo>
                      <a:pt x="626" y="316"/>
                    </a:lnTo>
                    <a:lnTo>
                      <a:pt x="626" y="316"/>
                    </a:lnTo>
                    <a:cubicBezTo>
                      <a:pt x="644" y="321"/>
                      <a:pt x="667" y="325"/>
                      <a:pt x="694" y="328"/>
                    </a:cubicBezTo>
                    <a:lnTo>
                      <a:pt x="694" y="328"/>
                    </a:lnTo>
                    <a:cubicBezTo>
                      <a:pt x="723" y="332"/>
                      <a:pt x="750" y="338"/>
                      <a:pt x="773" y="347"/>
                    </a:cubicBezTo>
                    <a:lnTo>
                      <a:pt x="773" y="347"/>
                    </a:lnTo>
                    <a:cubicBezTo>
                      <a:pt x="845" y="374"/>
                      <a:pt x="886" y="422"/>
                      <a:pt x="906" y="453"/>
                    </a:cubicBezTo>
                    <a:lnTo>
                      <a:pt x="906" y="453"/>
                    </a:lnTo>
                    <a:cubicBezTo>
                      <a:pt x="915" y="481"/>
                      <a:pt x="891" y="489"/>
                      <a:pt x="880" y="49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210">
                <a:extLst>
                  <a:ext uri="{FF2B5EF4-FFF2-40B4-BE49-F238E27FC236}">
                    <a16:creationId xmlns:a16="http://schemas.microsoft.com/office/drawing/2014/main" id="{26AB0A2E-6377-504E-A5E9-3147EFCB9A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1977" y="11900620"/>
                <a:ext cx="373528" cy="280146"/>
              </a:xfrm>
              <a:custGeom>
                <a:avLst/>
                <a:gdLst>
                  <a:gd name="T0" fmla="*/ 247 w 298"/>
                  <a:gd name="T1" fmla="*/ 208 h 224"/>
                  <a:gd name="T2" fmla="*/ 247 w 298"/>
                  <a:gd name="T3" fmla="*/ 208 h 224"/>
                  <a:gd name="T4" fmla="*/ 0 w 298"/>
                  <a:gd name="T5" fmla="*/ 222 h 224"/>
                  <a:gd name="T6" fmla="*/ 0 w 298"/>
                  <a:gd name="T7" fmla="*/ 222 h 224"/>
                  <a:gd name="T8" fmla="*/ 143 w 298"/>
                  <a:gd name="T9" fmla="*/ 10 h 224"/>
                  <a:gd name="T10" fmla="*/ 143 w 298"/>
                  <a:gd name="T11" fmla="*/ 10 h 224"/>
                  <a:gd name="T12" fmla="*/ 143 w 298"/>
                  <a:gd name="T13" fmla="*/ 10 h 224"/>
                  <a:gd name="T14" fmla="*/ 277 w 298"/>
                  <a:gd name="T15" fmla="*/ 25 h 224"/>
                  <a:gd name="T16" fmla="*/ 277 w 298"/>
                  <a:gd name="T17" fmla="*/ 25 h 224"/>
                  <a:gd name="T18" fmla="*/ 290 w 298"/>
                  <a:gd name="T19" fmla="*/ 41 h 224"/>
                  <a:gd name="T20" fmla="*/ 290 w 298"/>
                  <a:gd name="T21" fmla="*/ 41 h 224"/>
                  <a:gd name="T22" fmla="*/ 247 w 298"/>
                  <a:gd name="T23" fmla="*/ 20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98" h="224">
                    <a:moveTo>
                      <a:pt x="247" y="208"/>
                    </a:moveTo>
                    <a:lnTo>
                      <a:pt x="247" y="208"/>
                    </a:lnTo>
                    <a:cubicBezTo>
                      <a:pt x="176" y="216"/>
                      <a:pt x="91" y="223"/>
                      <a:pt x="0" y="222"/>
                    </a:cubicBezTo>
                    <a:lnTo>
                      <a:pt x="0" y="222"/>
                    </a:lnTo>
                    <a:cubicBezTo>
                      <a:pt x="12" y="175"/>
                      <a:pt x="55" y="35"/>
                      <a:pt x="143" y="10"/>
                    </a:cubicBezTo>
                    <a:lnTo>
                      <a:pt x="143" y="10"/>
                    </a:lnTo>
                    <a:lnTo>
                      <a:pt x="143" y="10"/>
                    </a:lnTo>
                    <a:cubicBezTo>
                      <a:pt x="147" y="9"/>
                      <a:pt x="234" y="0"/>
                      <a:pt x="277" y="25"/>
                    </a:cubicBezTo>
                    <a:lnTo>
                      <a:pt x="277" y="25"/>
                    </a:lnTo>
                    <a:cubicBezTo>
                      <a:pt x="284" y="29"/>
                      <a:pt x="288" y="35"/>
                      <a:pt x="290" y="41"/>
                    </a:cubicBezTo>
                    <a:lnTo>
                      <a:pt x="290" y="41"/>
                    </a:lnTo>
                    <a:cubicBezTo>
                      <a:pt x="297" y="69"/>
                      <a:pt x="256" y="121"/>
                      <a:pt x="247" y="20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211">
                <a:extLst>
                  <a:ext uri="{FF2B5EF4-FFF2-40B4-BE49-F238E27FC236}">
                    <a16:creationId xmlns:a16="http://schemas.microsoft.com/office/drawing/2014/main" id="{5AB4FAA2-3F79-924B-9392-CAA668DBE3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06757" y="12032451"/>
                <a:ext cx="1307345" cy="269162"/>
              </a:xfrm>
              <a:custGeom>
                <a:avLst/>
                <a:gdLst>
                  <a:gd name="T0" fmla="*/ 918 w 1051"/>
                  <a:gd name="T1" fmla="*/ 61 h 218"/>
                  <a:gd name="T2" fmla="*/ 918 w 1051"/>
                  <a:gd name="T3" fmla="*/ 61 h 218"/>
                  <a:gd name="T4" fmla="*/ 891 w 1051"/>
                  <a:gd name="T5" fmla="*/ 84 h 218"/>
                  <a:gd name="T6" fmla="*/ 891 w 1051"/>
                  <a:gd name="T7" fmla="*/ 84 h 218"/>
                  <a:gd name="T8" fmla="*/ 886 w 1051"/>
                  <a:gd name="T9" fmla="*/ 84 h 218"/>
                  <a:gd name="T10" fmla="*/ 886 w 1051"/>
                  <a:gd name="T11" fmla="*/ 84 h 218"/>
                  <a:gd name="T12" fmla="*/ 741 w 1051"/>
                  <a:gd name="T13" fmla="*/ 106 h 218"/>
                  <a:gd name="T14" fmla="*/ 741 w 1051"/>
                  <a:gd name="T15" fmla="*/ 106 h 218"/>
                  <a:gd name="T16" fmla="*/ 494 w 1051"/>
                  <a:gd name="T17" fmla="*/ 120 h 218"/>
                  <a:gd name="T18" fmla="*/ 494 w 1051"/>
                  <a:gd name="T19" fmla="*/ 120 h 218"/>
                  <a:gd name="T20" fmla="*/ 319 w 1051"/>
                  <a:gd name="T21" fmla="*/ 110 h 218"/>
                  <a:gd name="T22" fmla="*/ 319 w 1051"/>
                  <a:gd name="T23" fmla="*/ 110 h 218"/>
                  <a:gd name="T24" fmla="*/ 78 w 1051"/>
                  <a:gd name="T25" fmla="*/ 0 h 218"/>
                  <a:gd name="T26" fmla="*/ 78 w 1051"/>
                  <a:gd name="T27" fmla="*/ 0 h 218"/>
                  <a:gd name="T28" fmla="*/ 48 w 1051"/>
                  <a:gd name="T29" fmla="*/ 120 h 218"/>
                  <a:gd name="T30" fmla="*/ 48 w 1051"/>
                  <a:gd name="T31" fmla="*/ 120 h 218"/>
                  <a:gd name="T32" fmla="*/ 557 w 1051"/>
                  <a:gd name="T33" fmla="*/ 213 h 218"/>
                  <a:gd name="T34" fmla="*/ 557 w 1051"/>
                  <a:gd name="T35" fmla="*/ 213 h 218"/>
                  <a:gd name="T36" fmla="*/ 918 w 1051"/>
                  <a:gd name="T37" fmla="*/ 61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51" h="218">
                    <a:moveTo>
                      <a:pt x="918" y="61"/>
                    </a:moveTo>
                    <a:lnTo>
                      <a:pt x="918" y="61"/>
                    </a:lnTo>
                    <a:cubicBezTo>
                      <a:pt x="916" y="76"/>
                      <a:pt x="900" y="82"/>
                      <a:pt x="891" y="84"/>
                    </a:cubicBezTo>
                    <a:lnTo>
                      <a:pt x="891" y="84"/>
                    </a:lnTo>
                    <a:cubicBezTo>
                      <a:pt x="890" y="84"/>
                      <a:pt x="888" y="84"/>
                      <a:pt x="886" y="84"/>
                    </a:cubicBezTo>
                    <a:lnTo>
                      <a:pt x="886" y="84"/>
                    </a:lnTo>
                    <a:cubicBezTo>
                      <a:pt x="853" y="91"/>
                      <a:pt x="802" y="99"/>
                      <a:pt x="741" y="106"/>
                    </a:cubicBezTo>
                    <a:lnTo>
                      <a:pt x="741" y="106"/>
                    </a:lnTo>
                    <a:cubicBezTo>
                      <a:pt x="670" y="114"/>
                      <a:pt x="585" y="121"/>
                      <a:pt x="494" y="120"/>
                    </a:cubicBezTo>
                    <a:lnTo>
                      <a:pt x="494" y="120"/>
                    </a:lnTo>
                    <a:cubicBezTo>
                      <a:pt x="437" y="120"/>
                      <a:pt x="378" y="117"/>
                      <a:pt x="319" y="110"/>
                    </a:cubicBezTo>
                    <a:lnTo>
                      <a:pt x="319" y="110"/>
                    </a:lnTo>
                    <a:cubicBezTo>
                      <a:pt x="155" y="92"/>
                      <a:pt x="97" y="43"/>
                      <a:pt x="78" y="0"/>
                    </a:cubicBezTo>
                    <a:lnTo>
                      <a:pt x="78" y="0"/>
                    </a:lnTo>
                    <a:cubicBezTo>
                      <a:pt x="56" y="16"/>
                      <a:pt x="0" y="65"/>
                      <a:pt x="48" y="120"/>
                    </a:cubicBezTo>
                    <a:lnTo>
                      <a:pt x="48" y="120"/>
                    </a:lnTo>
                    <a:cubicBezTo>
                      <a:pt x="107" y="188"/>
                      <a:pt x="409" y="217"/>
                      <a:pt x="557" y="213"/>
                    </a:cubicBezTo>
                    <a:lnTo>
                      <a:pt x="557" y="213"/>
                    </a:lnTo>
                    <a:cubicBezTo>
                      <a:pt x="703" y="209"/>
                      <a:pt x="1050" y="165"/>
                      <a:pt x="918" y="6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212">
                <a:extLst>
                  <a:ext uri="{FF2B5EF4-FFF2-40B4-BE49-F238E27FC236}">
                    <a16:creationId xmlns:a16="http://schemas.microsoft.com/office/drawing/2014/main" id="{5722ECF6-639A-DB40-BFE5-5C805A06D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2980" y="11818226"/>
                <a:ext cx="417472" cy="313101"/>
              </a:xfrm>
              <a:custGeom>
                <a:avLst/>
                <a:gdLst>
                  <a:gd name="T0" fmla="*/ 335 w 336"/>
                  <a:gd name="T1" fmla="*/ 66 h 252"/>
                  <a:gd name="T2" fmla="*/ 335 w 336"/>
                  <a:gd name="T3" fmla="*/ 66 h 252"/>
                  <a:gd name="T4" fmla="*/ 334 w 336"/>
                  <a:gd name="T5" fmla="*/ 73 h 252"/>
                  <a:gd name="T6" fmla="*/ 334 w 336"/>
                  <a:gd name="T7" fmla="*/ 73 h 252"/>
                  <a:gd name="T8" fmla="*/ 290 w 336"/>
                  <a:gd name="T9" fmla="*/ 237 h 252"/>
                  <a:gd name="T10" fmla="*/ 290 w 336"/>
                  <a:gd name="T11" fmla="*/ 237 h 252"/>
                  <a:gd name="T12" fmla="*/ 0 w 336"/>
                  <a:gd name="T13" fmla="*/ 251 h 252"/>
                  <a:gd name="T14" fmla="*/ 0 w 336"/>
                  <a:gd name="T15" fmla="*/ 251 h 252"/>
                  <a:gd name="T16" fmla="*/ 130 w 336"/>
                  <a:gd name="T17" fmla="*/ 24 h 252"/>
                  <a:gd name="T18" fmla="*/ 130 w 336"/>
                  <a:gd name="T19" fmla="*/ 24 h 252"/>
                  <a:gd name="T20" fmla="*/ 335 w 336"/>
                  <a:gd name="T21" fmla="*/ 66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6" h="252">
                    <a:moveTo>
                      <a:pt x="335" y="66"/>
                    </a:moveTo>
                    <a:lnTo>
                      <a:pt x="335" y="66"/>
                    </a:lnTo>
                    <a:cubicBezTo>
                      <a:pt x="335" y="69"/>
                      <a:pt x="334" y="71"/>
                      <a:pt x="334" y="73"/>
                    </a:cubicBezTo>
                    <a:lnTo>
                      <a:pt x="334" y="73"/>
                    </a:lnTo>
                    <a:cubicBezTo>
                      <a:pt x="326" y="94"/>
                      <a:pt x="291" y="131"/>
                      <a:pt x="290" y="237"/>
                    </a:cubicBezTo>
                    <a:lnTo>
                      <a:pt x="290" y="237"/>
                    </a:lnTo>
                    <a:cubicBezTo>
                      <a:pt x="207" y="247"/>
                      <a:pt x="106" y="250"/>
                      <a:pt x="0" y="251"/>
                    </a:cubicBezTo>
                    <a:lnTo>
                      <a:pt x="0" y="251"/>
                    </a:lnTo>
                    <a:cubicBezTo>
                      <a:pt x="11" y="208"/>
                      <a:pt x="58" y="45"/>
                      <a:pt x="130" y="24"/>
                    </a:cubicBezTo>
                    <a:lnTo>
                      <a:pt x="130" y="24"/>
                    </a:lnTo>
                    <a:cubicBezTo>
                      <a:pt x="213" y="0"/>
                      <a:pt x="333" y="45"/>
                      <a:pt x="335" y="6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D736A145-1235-EB42-9E4D-4EC3F7746F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71548" y="9115645"/>
                <a:ext cx="1431375" cy="2305833"/>
              </a:xfrm>
              <a:custGeom>
                <a:avLst/>
                <a:gdLst>
                  <a:gd name="connsiteX0" fmla="*/ 276512 w 1431375"/>
                  <a:gd name="connsiteY0" fmla="*/ 1293703 h 2305833"/>
                  <a:gd name="connsiteX1" fmla="*/ 352890 w 1431375"/>
                  <a:gd name="connsiteY1" fmla="*/ 1294012 h 2305833"/>
                  <a:gd name="connsiteX2" fmla="*/ 386696 w 1431375"/>
                  <a:gd name="connsiteY2" fmla="*/ 1296480 h 2305833"/>
                  <a:gd name="connsiteX3" fmla="*/ 395461 w 1431375"/>
                  <a:gd name="connsiteY3" fmla="*/ 1305119 h 2305833"/>
                  <a:gd name="connsiteX4" fmla="*/ 386696 w 1431375"/>
                  <a:gd name="connsiteY4" fmla="*/ 1312524 h 2305833"/>
                  <a:gd name="connsiteX5" fmla="*/ 351638 w 1431375"/>
                  <a:gd name="connsiteY5" fmla="*/ 1310055 h 2305833"/>
                  <a:gd name="connsiteX6" fmla="*/ 191370 w 1431375"/>
                  <a:gd name="connsiteY6" fmla="*/ 1343377 h 2305833"/>
                  <a:gd name="connsiteX7" fmla="*/ 175093 w 1431375"/>
                  <a:gd name="connsiteY7" fmla="*/ 1355718 h 2305833"/>
                  <a:gd name="connsiteX8" fmla="*/ 242706 w 1431375"/>
                  <a:gd name="connsiteY8" fmla="*/ 1360654 h 2305833"/>
                  <a:gd name="connsiteX9" fmla="*/ 430519 w 1431375"/>
                  <a:gd name="connsiteY9" fmla="*/ 1381634 h 2305833"/>
                  <a:gd name="connsiteX10" fmla="*/ 491872 w 1431375"/>
                  <a:gd name="connsiteY10" fmla="*/ 1411253 h 2305833"/>
                  <a:gd name="connsiteX11" fmla="*/ 425511 w 1431375"/>
                  <a:gd name="connsiteY11" fmla="*/ 1428531 h 2305833"/>
                  <a:gd name="connsiteX12" fmla="*/ 236445 w 1431375"/>
                  <a:gd name="connsiteY12" fmla="*/ 1454447 h 2305833"/>
                  <a:gd name="connsiteX13" fmla="*/ 217664 w 1431375"/>
                  <a:gd name="connsiteY13" fmla="*/ 1459384 h 2305833"/>
                  <a:gd name="connsiteX14" fmla="*/ 404225 w 1431375"/>
                  <a:gd name="connsiteY14" fmla="*/ 1485300 h 2305833"/>
                  <a:gd name="connsiteX15" fmla="*/ 449301 w 1431375"/>
                  <a:gd name="connsiteY15" fmla="*/ 1516153 h 2305833"/>
                  <a:gd name="connsiteX16" fmla="*/ 309066 w 1431375"/>
                  <a:gd name="connsiteY16" fmla="*/ 1554411 h 2305833"/>
                  <a:gd name="connsiteX17" fmla="*/ 178849 w 1431375"/>
                  <a:gd name="connsiteY17" fmla="*/ 1564284 h 2305833"/>
                  <a:gd name="connsiteX18" fmla="*/ 170084 w 1431375"/>
                  <a:gd name="connsiteY18" fmla="*/ 1555645 h 2305833"/>
                  <a:gd name="connsiteX19" fmla="*/ 177597 w 1431375"/>
                  <a:gd name="connsiteY19" fmla="*/ 1547006 h 2305833"/>
                  <a:gd name="connsiteX20" fmla="*/ 430519 w 1431375"/>
                  <a:gd name="connsiteY20" fmla="*/ 1514919 h 2305833"/>
                  <a:gd name="connsiteX21" fmla="*/ 400469 w 1431375"/>
                  <a:gd name="connsiteY21" fmla="*/ 1500110 h 2305833"/>
                  <a:gd name="connsiteX22" fmla="*/ 195126 w 1431375"/>
                  <a:gd name="connsiteY22" fmla="*/ 1475427 h 2305833"/>
                  <a:gd name="connsiteX23" fmla="*/ 157563 w 1431375"/>
                  <a:gd name="connsiteY23" fmla="*/ 1466788 h 2305833"/>
                  <a:gd name="connsiteX24" fmla="*/ 232689 w 1431375"/>
                  <a:gd name="connsiteY24" fmla="*/ 1438404 h 2305833"/>
                  <a:gd name="connsiteX25" fmla="*/ 424259 w 1431375"/>
                  <a:gd name="connsiteY25" fmla="*/ 1411253 h 2305833"/>
                  <a:gd name="connsiteX26" fmla="*/ 459317 w 1431375"/>
                  <a:gd name="connsiteY26" fmla="*/ 1407551 h 2305833"/>
                  <a:gd name="connsiteX27" fmla="*/ 425511 w 1431375"/>
                  <a:gd name="connsiteY27" fmla="*/ 1397678 h 2305833"/>
                  <a:gd name="connsiteX28" fmla="*/ 242706 w 1431375"/>
                  <a:gd name="connsiteY28" fmla="*/ 1377932 h 2305833"/>
                  <a:gd name="connsiteX29" fmla="*/ 156311 w 1431375"/>
                  <a:gd name="connsiteY29" fmla="*/ 1359420 h 2305833"/>
                  <a:gd name="connsiteX30" fmla="*/ 181353 w 1431375"/>
                  <a:gd name="connsiteY30" fmla="*/ 1328567 h 2305833"/>
                  <a:gd name="connsiteX31" fmla="*/ 276512 w 1431375"/>
                  <a:gd name="connsiteY31" fmla="*/ 1293703 h 2305833"/>
                  <a:gd name="connsiteX32" fmla="*/ 1285726 w 1431375"/>
                  <a:gd name="connsiteY32" fmla="*/ 1221914 h 2305833"/>
                  <a:gd name="connsiteX33" fmla="*/ 1318829 w 1431375"/>
                  <a:gd name="connsiteY33" fmla="*/ 1223232 h 2305833"/>
                  <a:gd name="connsiteX34" fmla="*/ 1326320 w 1431375"/>
                  <a:gd name="connsiteY34" fmla="*/ 1232044 h 2305833"/>
                  <a:gd name="connsiteX35" fmla="*/ 1317581 w 1431375"/>
                  <a:gd name="connsiteY35" fmla="*/ 1239597 h 2305833"/>
                  <a:gd name="connsiteX36" fmla="*/ 1127821 w 1431375"/>
                  <a:gd name="connsiteY36" fmla="*/ 1267291 h 2305833"/>
                  <a:gd name="connsiteX37" fmla="*/ 1126573 w 1431375"/>
                  <a:gd name="connsiteY37" fmla="*/ 1268550 h 2305833"/>
                  <a:gd name="connsiteX38" fmla="*/ 1258905 w 1431375"/>
                  <a:gd name="connsiteY38" fmla="*/ 1291209 h 2305833"/>
                  <a:gd name="connsiteX39" fmla="*/ 1408716 w 1431375"/>
                  <a:gd name="connsiteY39" fmla="*/ 1321420 h 2305833"/>
                  <a:gd name="connsiteX40" fmla="*/ 1414958 w 1431375"/>
                  <a:gd name="connsiteY40" fmla="*/ 1336526 h 2305833"/>
                  <a:gd name="connsiteX41" fmla="*/ 1288867 w 1431375"/>
                  <a:gd name="connsiteY41" fmla="*/ 1378067 h 2305833"/>
                  <a:gd name="connsiteX42" fmla="*/ 1221453 w 1431375"/>
                  <a:gd name="connsiteY42" fmla="*/ 1393173 h 2305833"/>
                  <a:gd name="connsiteX43" fmla="*/ 1263899 w 1431375"/>
                  <a:gd name="connsiteY43" fmla="*/ 1390655 h 2305833"/>
                  <a:gd name="connsiteX44" fmla="*/ 1429939 w 1431375"/>
                  <a:gd name="connsiteY44" fmla="*/ 1403243 h 2305833"/>
                  <a:gd name="connsiteX45" fmla="*/ 1423697 w 1431375"/>
                  <a:gd name="connsiteY45" fmla="*/ 1424643 h 2305833"/>
                  <a:gd name="connsiteX46" fmla="*/ 1315084 w 1431375"/>
                  <a:gd name="connsiteY46" fmla="*/ 1456114 h 2305833"/>
                  <a:gd name="connsiteX47" fmla="*/ 1212714 w 1431375"/>
                  <a:gd name="connsiteY47" fmla="*/ 1444784 h 2305833"/>
                  <a:gd name="connsiteX48" fmla="*/ 1206471 w 1431375"/>
                  <a:gd name="connsiteY48" fmla="*/ 1434714 h 2305833"/>
                  <a:gd name="connsiteX49" fmla="*/ 1216459 w 1431375"/>
                  <a:gd name="connsiteY49" fmla="*/ 1427161 h 2305833"/>
                  <a:gd name="connsiteX50" fmla="*/ 1411212 w 1431375"/>
                  <a:gd name="connsiteY50" fmla="*/ 1413314 h 2305833"/>
                  <a:gd name="connsiteX51" fmla="*/ 1413709 w 1431375"/>
                  <a:gd name="connsiteY51" fmla="*/ 1410796 h 2305833"/>
                  <a:gd name="connsiteX52" fmla="*/ 1265147 w 1431375"/>
                  <a:gd name="connsiteY52" fmla="*/ 1408279 h 2305833"/>
                  <a:gd name="connsiteX53" fmla="*/ 1176509 w 1431375"/>
                  <a:gd name="connsiteY53" fmla="*/ 1401985 h 2305833"/>
                  <a:gd name="connsiteX54" fmla="*/ 1180255 w 1431375"/>
                  <a:gd name="connsiteY54" fmla="*/ 1389396 h 2305833"/>
                  <a:gd name="connsiteX55" fmla="*/ 1285122 w 1431375"/>
                  <a:gd name="connsiteY55" fmla="*/ 1361702 h 2305833"/>
                  <a:gd name="connsiteX56" fmla="*/ 1394983 w 1431375"/>
                  <a:gd name="connsiteY56" fmla="*/ 1332750 h 2305833"/>
                  <a:gd name="connsiteX57" fmla="*/ 1257657 w 1431375"/>
                  <a:gd name="connsiteY57" fmla="*/ 1307573 h 2305833"/>
                  <a:gd name="connsiteX58" fmla="*/ 1105349 w 1431375"/>
                  <a:gd name="connsiteY58" fmla="*/ 1269809 h 2305833"/>
                  <a:gd name="connsiteX59" fmla="*/ 1121579 w 1431375"/>
                  <a:gd name="connsiteY59" fmla="*/ 1252185 h 2305833"/>
                  <a:gd name="connsiteX60" fmla="*/ 1285726 w 1431375"/>
                  <a:gd name="connsiteY60" fmla="*/ 1221914 h 2305833"/>
                  <a:gd name="connsiteX61" fmla="*/ 58385 w 1431375"/>
                  <a:gd name="connsiteY61" fmla="*/ 0 h 2305833"/>
                  <a:gd name="connsiteX62" fmla="*/ 75777 w 1431375"/>
                  <a:gd name="connsiteY62" fmla="*/ 2491 h 2305833"/>
                  <a:gd name="connsiteX63" fmla="*/ 350312 w 1431375"/>
                  <a:gd name="connsiteY63" fmla="*/ 24914 h 2305833"/>
                  <a:gd name="connsiteX64" fmla="*/ 67081 w 1431375"/>
                  <a:gd name="connsiteY64" fmla="*/ 310185 h 2305833"/>
                  <a:gd name="connsiteX65" fmla="*/ 17391 w 1431375"/>
                  <a:gd name="connsiteY65" fmla="*/ 2304587 h 2305833"/>
                  <a:gd name="connsiteX66" fmla="*/ 0 w 1431375"/>
                  <a:gd name="connsiteY66" fmla="*/ 2305833 h 23058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431375" h="2305833">
                    <a:moveTo>
                      <a:pt x="276512" y="1293703"/>
                    </a:moveTo>
                    <a:cubicBezTo>
                      <a:pt x="304997" y="1290001"/>
                      <a:pt x="330352" y="1292161"/>
                      <a:pt x="352890" y="1294012"/>
                    </a:cubicBezTo>
                    <a:cubicBezTo>
                      <a:pt x="365411" y="1295246"/>
                      <a:pt x="376679" y="1296480"/>
                      <a:pt x="386696" y="1296480"/>
                    </a:cubicBezTo>
                    <a:cubicBezTo>
                      <a:pt x="391704" y="1296480"/>
                      <a:pt x="395461" y="1300182"/>
                      <a:pt x="395461" y="1305119"/>
                    </a:cubicBezTo>
                    <a:cubicBezTo>
                      <a:pt x="395461" y="1308821"/>
                      <a:pt x="391704" y="1312524"/>
                      <a:pt x="386696" y="1312524"/>
                    </a:cubicBezTo>
                    <a:cubicBezTo>
                      <a:pt x="375427" y="1312524"/>
                      <a:pt x="362906" y="1312524"/>
                      <a:pt x="351638" y="1310055"/>
                    </a:cubicBezTo>
                    <a:cubicBezTo>
                      <a:pt x="306562" y="1306353"/>
                      <a:pt x="256479" y="1302651"/>
                      <a:pt x="191370" y="1343377"/>
                    </a:cubicBezTo>
                    <a:cubicBezTo>
                      <a:pt x="181353" y="1349547"/>
                      <a:pt x="176345" y="1353250"/>
                      <a:pt x="175093" y="1355718"/>
                    </a:cubicBezTo>
                    <a:cubicBezTo>
                      <a:pt x="183857" y="1359420"/>
                      <a:pt x="215160" y="1359420"/>
                      <a:pt x="242706" y="1360654"/>
                    </a:cubicBezTo>
                    <a:cubicBezTo>
                      <a:pt x="295293" y="1363122"/>
                      <a:pt x="366663" y="1364357"/>
                      <a:pt x="430519" y="1381634"/>
                    </a:cubicBezTo>
                    <a:cubicBezTo>
                      <a:pt x="484359" y="1395210"/>
                      <a:pt x="493124" y="1401380"/>
                      <a:pt x="491872" y="1411253"/>
                    </a:cubicBezTo>
                    <a:cubicBezTo>
                      <a:pt x="490620" y="1422360"/>
                      <a:pt x="478099" y="1423594"/>
                      <a:pt x="425511" y="1428531"/>
                    </a:cubicBezTo>
                    <a:cubicBezTo>
                      <a:pt x="377931" y="1432233"/>
                      <a:pt x="306562" y="1438404"/>
                      <a:pt x="236445" y="1454447"/>
                    </a:cubicBezTo>
                    <a:cubicBezTo>
                      <a:pt x="230185" y="1456916"/>
                      <a:pt x="223924" y="1458150"/>
                      <a:pt x="217664" y="1459384"/>
                    </a:cubicBezTo>
                    <a:cubicBezTo>
                      <a:pt x="265243" y="1460618"/>
                      <a:pt x="336612" y="1464320"/>
                      <a:pt x="404225" y="1485300"/>
                    </a:cubicBezTo>
                    <a:cubicBezTo>
                      <a:pt x="438032" y="1495173"/>
                      <a:pt x="450553" y="1503812"/>
                      <a:pt x="449301" y="1516153"/>
                    </a:cubicBezTo>
                    <a:cubicBezTo>
                      <a:pt x="446796" y="1528494"/>
                      <a:pt x="435528" y="1542070"/>
                      <a:pt x="309066" y="1554411"/>
                    </a:cubicBezTo>
                    <a:cubicBezTo>
                      <a:pt x="243958" y="1561816"/>
                      <a:pt x="180101" y="1563050"/>
                      <a:pt x="178849" y="1564284"/>
                    </a:cubicBezTo>
                    <a:cubicBezTo>
                      <a:pt x="173840" y="1564284"/>
                      <a:pt x="170084" y="1560582"/>
                      <a:pt x="170084" y="1555645"/>
                    </a:cubicBezTo>
                    <a:cubicBezTo>
                      <a:pt x="170084" y="1550709"/>
                      <a:pt x="173840" y="1547006"/>
                      <a:pt x="177597" y="1547006"/>
                    </a:cubicBezTo>
                    <a:cubicBezTo>
                      <a:pt x="289033" y="1542070"/>
                      <a:pt x="414242" y="1528494"/>
                      <a:pt x="430519" y="1514919"/>
                    </a:cubicBezTo>
                    <a:cubicBezTo>
                      <a:pt x="428015" y="1512451"/>
                      <a:pt x="421755" y="1507514"/>
                      <a:pt x="400469" y="1500110"/>
                    </a:cubicBezTo>
                    <a:cubicBezTo>
                      <a:pt x="322839" y="1477896"/>
                      <a:pt x="240201" y="1476661"/>
                      <a:pt x="195126" y="1475427"/>
                    </a:cubicBezTo>
                    <a:cubicBezTo>
                      <a:pt x="165076" y="1475427"/>
                      <a:pt x="158815" y="1475427"/>
                      <a:pt x="157563" y="1466788"/>
                    </a:cubicBezTo>
                    <a:cubicBezTo>
                      <a:pt x="157563" y="1456916"/>
                      <a:pt x="157563" y="1456916"/>
                      <a:pt x="232689" y="1438404"/>
                    </a:cubicBezTo>
                    <a:cubicBezTo>
                      <a:pt x="304058" y="1421126"/>
                      <a:pt x="376679" y="1414955"/>
                      <a:pt x="424259" y="1411253"/>
                    </a:cubicBezTo>
                    <a:cubicBezTo>
                      <a:pt x="436780" y="1410019"/>
                      <a:pt x="449301" y="1408785"/>
                      <a:pt x="459317" y="1407551"/>
                    </a:cubicBezTo>
                    <a:cubicBezTo>
                      <a:pt x="451805" y="1406317"/>
                      <a:pt x="441788" y="1402614"/>
                      <a:pt x="425511" y="1397678"/>
                    </a:cubicBezTo>
                    <a:cubicBezTo>
                      <a:pt x="364158" y="1381634"/>
                      <a:pt x="294041" y="1379166"/>
                      <a:pt x="242706" y="1377932"/>
                    </a:cubicBezTo>
                    <a:cubicBezTo>
                      <a:pt x="186361" y="1375464"/>
                      <a:pt x="160067" y="1374230"/>
                      <a:pt x="156311" y="1359420"/>
                    </a:cubicBezTo>
                    <a:cubicBezTo>
                      <a:pt x="153807" y="1349547"/>
                      <a:pt x="163824" y="1339674"/>
                      <a:pt x="181353" y="1328567"/>
                    </a:cubicBezTo>
                    <a:cubicBezTo>
                      <a:pt x="216412" y="1306970"/>
                      <a:pt x="248027" y="1297405"/>
                      <a:pt x="276512" y="1293703"/>
                    </a:cubicBezTo>
                    <a:close/>
                    <a:moveTo>
                      <a:pt x="1285726" y="1221914"/>
                    </a:moveTo>
                    <a:cubicBezTo>
                      <a:pt x="1299869" y="1221737"/>
                      <a:pt x="1311338" y="1222288"/>
                      <a:pt x="1318829" y="1223232"/>
                    </a:cubicBezTo>
                    <a:cubicBezTo>
                      <a:pt x="1323823" y="1223232"/>
                      <a:pt x="1327568" y="1228268"/>
                      <a:pt x="1326320" y="1232044"/>
                    </a:cubicBezTo>
                    <a:cubicBezTo>
                      <a:pt x="1326320" y="1237079"/>
                      <a:pt x="1322575" y="1240856"/>
                      <a:pt x="1317581" y="1239597"/>
                    </a:cubicBezTo>
                    <a:cubicBezTo>
                      <a:pt x="1287619" y="1237079"/>
                      <a:pt x="1198981" y="1238338"/>
                      <a:pt x="1127821" y="1267291"/>
                    </a:cubicBezTo>
                    <a:cubicBezTo>
                      <a:pt x="1127821" y="1267291"/>
                      <a:pt x="1126573" y="1267291"/>
                      <a:pt x="1126573" y="1268550"/>
                    </a:cubicBezTo>
                    <a:cubicBezTo>
                      <a:pt x="1146547" y="1276103"/>
                      <a:pt x="1210217" y="1284915"/>
                      <a:pt x="1258905" y="1291209"/>
                    </a:cubicBezTo>
                    <a:cubicBezTo>
                      <a:pt x="1343798" y="1302538"/>
                      <a:pt x="1396231" y="1308832"/>
                      <a:pt x="1408716" y="1321420"/>
                    </a:cubicBezTo>
                    <a:cubicBezTo>
                      <a:pt x="1416206" y="1327714"/>
                      <a:pt x="1414958" y="1334008"/>
                      <a:pt x="1414958" y="1336526"/>
                    </a:cubicBezTo>
                    <a:cubicBezTo>
                      <a:pt x="1409964" y="1352891"/>
                      <a:pt x="1373760" y="1361702"/>
                      <a:pt x="1288867" y="1378067"/>
                    </a:cubicBezTo>
                    <a:cubicBezTo>
                      <a:pt x="1265147" y="1383102"/>
                      <a:pt x="1240179" y="1388138"/>
                      <a:pt x="1221453" y="1393173"/>
                    </a:cubicBezTo>
                    <a:cubicBezTo>
                      <a:pt x="1233937" y="1391914"/>
                      <a:pt x="1250166" y="1391914"/>
                      <a:pt x="1263899" y="1390655"/>
                    </a:cubicBezTo>
                    <a:cubicBezTo>
                      <a:pt x="1373760" y="1384361"/>
                      <a:pt x="1421200" y="1384361"/>
                      <a:pt x="1429939" y="1403243"/>
                    </a:cubicBezTo>
                    <a:cubicBezTo>
                      <a:pt x="1432436" y="1408279"/>
                      <a:pt x="1432436" y="1415832"/>
                      <a:pt x="1423697" y="1424643"/>
                    </a:cubicBezTo>
                    <a:cubicBezTo>
                      <a:pt x="1401225" y="1449820"/>
                      <a:pt x="1357530" y="1456114"/>
                      <a:pt x="1315084" y="1456114"/>
                    </a:cubicBezTo>
                    <a:cubicBezTo>
                      <a:pt x="1263899" y="1456114"/>
                      <a:pt x="1216459" y="1446043"/>
                      <a:pt x="1212714" y="1444784"/>
                    </a:cubicBezTo>
                    <a:cubicBezTo>
                      <a:pt x="1207720" y="1443526"/>
                      <a:pt x="1205223" y="1439749"/>
                      <a:pt x="1206471" y="1434714"/>
                    </a:cubicBezTo>
                    <a:cubicBezTo>
                      <a:pt x="1206471" y="1429679"/>
                      <a:pt x="1211465" y="1427161"/>
                      <a:pt x="1216459" y="1427161"/>
                    </a:cubicBezTo>
                    <a:cubicBezTo>
                      <a:pt x="1217707" y="1428420"/>
                      <a:pt x="1367518" y="1459890"/>
                      <a:pt x="1411212" y="1413314"/>
                    </a:cubicBezTo>
                    <a:cubicBezTo>
                      <a:pt x="1413709" y="1412055"/>
                      <a:pt x="1413709" y="1410796"/>
                      <a:pt x="1413709" y="1410796"/>
                    </a:cubicBezTo>
                    <a:cubicBezTo>
                      <a:pt x="1401225" y="1399467"/>
                      <a:pt x="1310090" y="1405761"/>
                      <a:pt x="1265147" y="1408279"/>
                    </a:cubicBezTo>
                    <a:cubicBezTo>
                      <a:pt x="1191490" y="1412055"/>
                      <a:pt x="1180255" y="1412055"/>
                      <a:pt x="1176509" y="1401985"/>
                    </a:cubicBezTo>
                    <a:cubicBezTo>
                      <a:pt x="1175261" y="1399467"/>
                      <a:pt x="1174013" y="1394432"/>
                      <a:pt x="1180255" y="1389396"/>
                    </a:cubicBezTo>
                    <a:cubicBezTo>
                      <a:pt x="1193987" y="1380585"/>
                      <a:pt x="1228943" y="1373032"/>
                      <a:pt x="1285122" y="1361702"/>
                    </a:cubicBezTo>
                    <a:cubicBezTo>
                      <a:pt x="1323823" y="1354149"/>
                      <a:pt x="1381250" y="1342820"/>
                      <a:pt x="1394983" y="1332750"/>
                    </a:cubicBezTo>
                    <a:cubicBezTo>
                      <a:pt x="1380002" y="1323938"/>
                      <a:pt x="1308842" y="1315126"/>
                      <a:pt x="1257657" y="1307573"/>
                    </a:cubicBezTo>
                    <a:cubicBezTo>
                      <a:pt x="1140305" y="1292467"/>
                      <a:pt x="1107846" y="1286173"/>
                      <a:pt x="1105349" y="1269809"/>
                    </a:cubicBezTo>
                    <a:cubicBezTo>
                      <a:pt x="1104101" y="1258479"/>
                      <a:pt x="1116585" y="1253444"/>
                      <a:pt x="1121579" y="1252185"/>
                    </a:cubicBezTo>
                    <a:cubicBezTo>
                      <a:pt x="1176822" y="1229527"/>
                      <a:pt x="1243300" y="1222446"/>
                      <a:pt x="1285726" y="1221914"/>
                    </a:cubicBezTo>
                    <a:close/>
                    <a:moveTo>
                      <a:pt x="58385" y="0"/>
                    </a:moveTo>
                    <a:cubicBezTo>
                      <a:pt x="64596" y="1246"/>
                      <a:pt x="69565" y="1246"/>
                      <a:pt x="75777" y="2491"/>
                    </a:cubicBezTo>
                    <a:cubicBezTo>
                      <a:pt x="172671" y="21177"/>
                      <a:pt x="268324" y="26160"/>
                      <a:pt x="350312" y="24914"/>
                    </a:cubicBezTo>
                    <a:cubicBezTo>
                      <a:pt x="308076" y="300219"/>
                      <a:pt x="141615" y="317659"/>
                      <a:pt x="67081" y="310185"/>
                    </a:cubicBezTo>
                    <a:lnTo>
                      <a:pt x="17391" y="2304587"/>
                    </a:lnTo>
                    <a:cubicBezTo>
                      <a:pt x="11180" y="2304587"/>
                      <a:pt x="6211" y="2305833"/>
                      <a:pt x="0" y="2305833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216">
                <a:extLst>
                  <a:ext uri="{FF2B5EF4-FFF2-40B4-BE49-F238E27FC236}">
                    <a16:creationId xmlns:a16="http://schemas.microsoft.com/office/drawing/2014/main" id="{14C90D9B-1081-EA45-979E-63D677F2A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1131" y="7302941"/>
                <a:ext cx="236199" cy="142819"/>
              </a:xfrm>
              <a:custGeom>
                <a:avLst/>
                <a:gdLst>
                  <a:gd name="T0" fmla="*/ 188 w 189"/>
                  <a:gd name="T1" fmla="*/ 81 h 114"/>
                  <a:gd name="T2" fmla="*/ 188 w 189"/>
                  <a:gd name="T3" fmla="*/ 81 h 114"/>
                  <a:gd name="T4" fmla="*/ 150 w 189"/>
                  <a:gd name="T5" fmla="*/ 0 h 114"/>
                  <a:gd name="T6" fmla="*/ 150 w 189"/>
                  <a:gd name="T7" fmla="*/ 0 h 114"/>
                  <a:gd name="T8" fmla="*/ 53 w 189"/>
                  <a:gd name="T9" fmla="*/ 24 h 114"/>
                  <a:gd name="T10" fmla="*/ 53 w 189"/>
                  <a:gd name="T11" fmla="*/ 24 h 114"/>
                  <a:gd name="T12" fmla="*/ 22 w 189"/>
                  <a:gd name="T13" fmla="*/ 22 h 114"/>
                  <a:gd name="T14" fmla="*/ 22 w 189"/>
                  <a:gd name="T15" fmla="*/ 22 h 114"/>
                  <a:gd name="T16" fmla="*/ 0 w 189"/>
                  <a:gd name="T17" fmla="*/ 109 h 114"/>
                  <a:gd name="T18" fmla="*/ 0 w 189"/>
                  <a:gd name="T19" fmla="*/ 109 h 114"/>
                  <a:gd name="T20" fmla="*/ 53 w 189"/>
                  <a:gd name="T21" fmla="*/ 113 h 114"/>
                  <a:gd name="T22" fmla="*/ 53 w 189"/>
                  <a:gd name="T23" fmla="*/ 113 h 114"/>
                  <a:gd name="T24" fmla="*/ 188 w 189"/>
                  <a:gd name="T25" fmla="*/ 81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9" h="114">
                    <a:moveTo>
                      <a:pt x="188" y="81"/>
                    </a:moveTo>
                    <a:lnTo>
                      <a:pt x="188" y="81"/>
                    </a:lnTo>
                    <a:cubicBezTo>
                      <a:pt x="165" y="49"/>
                      <a:pt x="154" y="19"/>
                      <a:pt x="150" y="0"/>
                    </a:cubicBezTo>
                    <a:lnTo>
                      <a:pt x="150" y="0"/>
                    </a:lnTo>
                    <a:cubicBezTo>
                      <a:pt x="121" y="15"/>
                      <a:pt x="88" y="24"/>
                      <a:pt x="53" y="24"/>
                    </a:cubicBezTo>
                    <a:lnTo>
                      <a:pt x="53" y="24"/>
                    </a:lnTo>
                    <a:cubicBezTo>
                      <a:pt x="42" y="24"/>
                      <a:pt x="32" y="23"/>
                      <a:pt x="22" y="22"/>
                    </a:cubicBezTo>
                    <a:lnTo>
                      <a:pt x="22" y="22"/>
                    </a:lnTo>
                    <a:cubicBezTo>
                      <a:pt x="20" y="59"/>
                      <a:pt x="11" y="87"/>
                      <a:pt x="0" y="109"/>
                    </a:cubicBezTo>
                    <a:lnTo>
                      <a:pt x="0" y="109"/>
                    </a:lnTo>
                    <a:cubicBezTo>
                      <a:pt x="17" y="112"/>
                      <a:pt x="34" y="113"/>
                      <a:pt x="53" y="113"/>
                    </a:cubicBezTo>
                    <a:lnTo>
                      <a:pt x="53" y="113"/>
                    </a:lnTo>
                    <a:cubicBezTo>
                      <a:pt x="102" y="113"/>
                      <a:pt x="148" y="102"/>
                      <a:pt x="188" y="8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217">
                <a:extLst>
                  <a:ext uri="{FF2B5EF4-FFF2-40B4-BE49-F238E27FC236}">
                    <a16:creationId xmlns:a16="http://schemas.microsoft.com/office/drawing/2014/main" id="{F3A83606-0A1C-8B45-AB87-39C9E77E16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5485" y="7605055"/>
                <a:ext cx="966776" cy="1235937"/>
              </a:xfrm>
              <a:custGeom>
                <a:avLst/>
                <a:gdLst>
                  <a:gd name="T0" fmla="*/ 336 w 774"/>
                  <a:gd name="T1" fmla="*/ 0 h 990"/>
                  <a:gd name="T2" fmla="*/ 336 w 774"/>
                  <a:gd name="T3" fmla="*/ 0 h 990"/>
                  <a:gd name="T4" fmla="*/ 112 w 774"/>
                  <a:gd name="T5" fmla="*/ 599 h 990"/>
                  <a:gd name="T6" fmla="*/ 112 w 774"/>
                  <a:gd name="T7" fmla="*/ 599 h 990"/>
                  <a:gd name="T8" fmla="*/ 657 w 774"/>
                  <a:gd name="T9" fmla="*/ 989 h 990"/>
                  <a:gd name="T10" fmla="*/ 657 w 774"/>
                  <a:gd name="T11" fmla="*/ 989 h 990"/>
                  <a:gd name="T12" fmla="*/ 773 w 774"/>
                  <a:gd name="T13" fmla="*/ 761 h 990"/>
                  <a:gd name="T14" fmla="*/ 773 w 774"/>
                  <a:gd name="T15" fmla="*/ 761 h 990"/>
                  <a:gd name="T16" fmla="*/ 361 w 774"/>
                  <a:gd name="T17" fmla="*/ 306 h 990"/>
                  <a:gd name="T18" fmla="*/ 361 w 774"/>
                  <a:gd name="T19" fmla="*/ 306 h 990"/>
                  <a:gd name="T20" fmla="*/ 336 w 774"/>
                  <a:gd name="T21" fmla="*/ 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4" h="990">
                    <a:moveTo>
                      <a:pt x="336" y="0"/>
                    </a:moveTo>
                    <a:lnTo>
                      <a:pt x="336" y="0"/>
                    </a:lnTo>
                    <a:cubicBezTo>
                      <a:pt x="336" y="0"/>
                      <a:pt x="0" y="279"/>
                      <a:pt x="112" y="599"/>
                    </a:cubicBezTo>
                    <a:lnTo>
                      <a:pt x="112" y="599"/>
                    </a:lnTo>
                    <a:cubicBezTo>
                      <a:pt x="216" y="893"/>
                      <a:pt x="657" y="989"/>
                      <a:pt x="657" y="989"/>
                    </a:cubicBezTo>
                    <a:lnTo>
                      <a:pt x="657" y="989"/>
                    </a:lnTo>
                    <a:cubicBezTo>
                      <a:pt x="657" y="989"/>
                      <a:pt x="708" y="837"/>
                      <a:pt x="773" y="761"/>
                    </a:cubicBezTo>
                    <a:lnTo>
                      <a:pt x="773" y="761"/>
                    </a:lnTo>
                    <a:cubicBezTo>
                      <a:pt x="773" y="761"/>
                      <a:pt x="425" y="576"/>
                      <a:pt x="361" y="306"/>
                    </a:cubicBezTo>
                    <a:lnTo>
                      <a:pt x="361" y="306"/>
                    </a:lnTo>
                    <a:cubicBezTo>
                      <a:pt x="361" y="306"/>
                      <a:pt x="335" y="173"/>
                      <a:pt x="33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218">
                <a:extLst>
                  <a:ext uri="{FF2B5EF4-FFF2-40B4-BE49-F238E27FC236}">
                    <a16:creationId xmlns:a16="http://schemas.microsoft.com/office/drawing/2014/main" id="{7E0FD036-4411-AC43-A697-0A4456B152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25485" y="7605055"/>
                <a:ext cx="966776" cy="1235937"/>
              </a:xfrm>
              <a:custGeom>
                <a:avLst/>
                <a:gdLst>
                  <a:gd name="T0" fmla="*/ 336 w 774"/>
                  <a:gd name="T1" fmla="*/ 0 h 990"/>
                  <a:gd name="T2" fmla="*/ 336 w 774"/>
                  <a:gd name="T3" fmla="*/ 0 h 990"/>
                  <a:gd name="T4" fmla="*/ 112 w 774"/>
                  <a:gd name="T5" fmla="*/ 599 h 990"/>
                  <a:gd name="T6" fmla="*/ 112 w 774"/>
                  <a:gd name="T7" fmla="*/ 599 h 990"/>
                  <a:gd name="T8" fmla="*/ 657 w 774"/>
                  <a:gd name="T9" fmla="*/ 989 h 990"/>
                  <a:gd name="T10" fmla="*/ 657 w 774"/>
                  <a:gd name="T11" fmla="*/ 989 h 990"/>
                  <a:gd name="T12" fmla="*/ 773 w 774"/>
                  <a:gd name="T13" fmla="*/ 761 h 990"/>
                  <a:gd name="T14" fmla="*/ 773 w 774"/>
                  <a:gd name="T15" fmla="*/ 761 h 990"/>
                  <a:gd name="T16" fmla="*/ 361 w 774"/>
                  <a:gd name="T17" fmla="*/ 306 h 990"/>
                  <a:gd name="T18" fmla="*/ 361 w 774"/>
                  <a:gd name="T19" fmla="*/ 306 h 990"/>
                  <a:gd name="T20" fmla="*/ 336 w 774"/>
                  <a:gd name="T21" fmla="*/ 0 h 9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74" h="990">
                    <a:moveTo>
                      <a:pt x="336" y="0"/>
                    </a:moveTo>
                    <a:lnTo>
                      <a:pt x="336" y="0"/>
                    </a:lnTo>
                    <a:cubicBezTo>
                      <a:pt x="336" y="0"/>
                      <a:pt x="0" y="279"/>
                      <a:pt x="112" y="599"/>
                    </a:cubicBezTo>
                    <a:lnTo>
                      <a:pt x="112" y="599"/>
                    </a:lnTo>
                    <a:cubicBezTo>
                      <a:pt x="216" y="893"/>
                      <a:pt x="657" y="989"/>
                      <a:pt x="657" y="989"/>
                    </a:cubicBezTo>
                    <a:lnTo>
                      <a:pt x="657" y="989"/>
                    </a:lnTo>
                    <a:cubicBezTo>
                      <a:pt x="657" y="989"/>
                      <a:pt x="708" y="837"/>
                      <a:pt x="773" y="761"/>
                    </a:cubicBezTo>
                    <a:lnTo>
                      <a:pt x="773" y="761"/>
                    </a:lnTo>
                    <a:cubicBezTo>
                      <a:pt x="773" y="761"/>
                      <a:pt x="425" y="576"/>
                      <a:pt x="361" y="306"/>
                    </a:cubicBezTo>
                    <a:lnTo>
                      <a:pt x="361" y="306"/>
                    </a:lnTo>
                    <a:cubicBezTo>
                      <a:pt x="361" y="306"/>
                      <a:pt x="335" y="173"/>
                      <a:pt x="336" y="0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219">
                <a:extLst>
                  <a:ext uri="{FF2B5EF4-FFF2-40B4-BE49-F238E27FC236}">
                    <a16:creationId xmlns:a16="http://schemas.microsoft.com/office/drawing/2014/main" id="{CAFE50E0-A28B-0443-8EDD-E45EC9B5E2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0422" y="7978582"/>
                <a:ext cx="521838" cy="576772"/>
              </a:xfrm>
              <a:custGeom>
                <a:avLst/>
                <a:gdLst>
                  <a:gd name="T0" fmla="*/ 416 w 421"/>
                  <a:gd name="T1" fmla="*/ 462 h 463"/>
                  <a:gd name="T2" fmla="*/ 416 w 421"/>
                  <a:gd name="T3" fmla="*/ 462 h 463"/>
                  <a:gd name="T4" fmla="*/ 414 w 421"/>
                  <a:gd name="T5" fmla="*/ 462 h 463"/>
                  <a:gd name="T6" fmla="*/ 414 w 421"/>
                  <a:gd name="T7" fmla="*/ 462 h 463"/>
                  <a:gd name="T8" fmla="*/ 1 w 421"/>
                  <a:gd name="T9" fmla="*/ 5 h 463"/>
                  <a:gd name="T10" fmla="*/ 1 w 421"/>
                  <a:gd name="T11" fmla="*/ 5 h 463"/>
                  <a:gd name="T12" fmla="*/ 3 w 421"/>
                  <a:gd name="T13" fmla="*/ 1 h 463"/>
                  <a:gd name="T14" fmla="*/ 3 w 421"/>
                  <a:gd name="T15" fmla="*/ 1 h 463"/>
                  <a:gd name="T16" fmla="*/ 7 w 421"/>
                  <a:gd name="T17" fmla="*/ 4 h 463"/>
                  <a:gd name="T18" fmla="*/ 7 w 421"/>
                  <a:gd name="T19" fmla="*/ 4 h 463"/>
                  <a:gd name="T20" fmla="*/ 418 w 421"/>
                  <a:gd name="T21" fmla="*/ 455 h 463"/>
                  <a:gd name="T22" fmla="*/ 418 w 421"/>
                  <a:gd name="T23" fmla="*/ 455 h 463"/>
                  <a:gd name="T24" fmla="*/ 419 w 421"/>
                  <a:gd name="T25" fmla="*/ 460 h 463"/>
                  <a:gd name="T26" fmla="*/ 419 w 421"/>
                  <a:gd name="T27" fmla="*/ 460 h 463"/>
                  <a:gd name="T28" fmla="*/ 416 w 421"/>
                  <a:gd name="T29" fmla="*/ 462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1" h="463">
                    <a:moveTo>
                      <a:pt x="416" y="462"/>
                    </a:moveTo>
                    <a:lnTo>
                      <a:pt x="416" y="462"/>
                    </a:lnTo>
                    <a:cubicBezTo>
                      <a:pt x="415" y="462"/>
                      <a:pt x="415" y="462"/>
                      <a:pt x="414" y="462"/>
                    </a:cubicBezTo>
                    <a:lnTo>
                      <a:pt x="414" y="462"/>
                    </a:lnTo>
                    <a:cubicBezTo>
                      <a:pt x="411" y="460"/>
                      <a:pt x="64" y="273"/>
                      <a:pt x="1" y="5"/>
                    </a:cubicBezTo>
                    <a:lnTo>
                      <a:pt x="1" y="5"/>
                    </a:lnTo>
                    <a:cubicBezTo>
                      <a:pt x="0" y="3"/>
                      <a:pt x="1" y="1"/>
                      <a:pt x="3" y="1"/>
                    </a:cubicBezTo>
                    <a:lnTo>
                      <a:pt x="3" y="1"/>
                    </a:lnTo>
                    <a:cubicBezTo>
                      <a:pt x="5" y="0"/>
                      <a:pt x="7" y="2"/>
                      <a:pt x="7" y="4"/>
                    </a:cubicBezTo>
                    <a:lnTo>
                      <a:pt x="7" y="4"/>
                    </a:lnTo>
                    <a:cubicBezTo>
                      <a:pt x="70" y="269"/>
                      <a:pt x="414" y="454"/>
                      <a:pt x="418" y="455"/>
                    </a:cubicBezTo>
                    <a:lnTo>
                      <a:pt x="418" y="455"/>
                    </a:lnTo>
                    <a:cubicBezTo>
                      <a:pt x="419" y="457"/>
                      <a:pt x="420" y="459"/>
                      <a:pt x="419" y="460"/>
                    </a:cubicBezTo>
                    <a:lnTo>
                      <a:pt x="419" y="460"/>
                    </a:lnTo>
                    <a:cubicBezTo>
                      <a:pt x="418" y="462"/>
                      <a:pt x="417" y="462"/>
                      <a:pt x="416" y="4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220">
                <a:extLst>
                  <a:ext uri="{FF2B5EF4-FFF2-40B4-BE49-F238E27FC236}">
                    <a16:creationId xmlns:a16="http://schemas.microsoft.com/office/drawing/2014/main" id="{264E0ED1-FBD7-4B49-B059-7A0C526EFD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3685" y="9401286"/>
                <a:ext cx="87889" cy="1851155"/>
              </a:xfrm>
              <a:custGeom>
                <a:avLst/>
                <a:gdLst>
                  <a:gd name="T0" fmla="*/ 60 w 69"/>
                  <a:gd name="T1" fmla="*/ 1486 h 1487"/>
                  <a:gd name="T2" fmla="*/ 60 w 69"/>
                  <a:gd name="T3" fmla="*/ 1486 h 1487"/>
                  <a:gd name="T4" fmla="*/ 54 w 69"/>
                  <a:gd name="T5" fmla="*/ 1480 h 1487"/>
                  <a:gd name="T6" fmla="*/ 0 w 69"/>
                  <a:gd name="T7" fmla="*/ 7 h 1487"/>
                  <a:gd name="T8" fmla="*/ 0 w 69"/>
                  <a:gd name="T9" fmla="*/ 7 h 1487"/>
                  <a:gd name="T10" fmla="*/ 6 w 69"/>
                  <a:gd name="T11" fmla="*/ 0 h 1487"/>
                  <a:gd name="T12" fmla="*/ 6 w 69"/>
                  <a:gd name="T13" fmla="*/ 0 h 1487"/>
                  <a:gd name="T14" fmla="*/ 6 w 69"/>
                  <a:gd name="T15" fmla="*/ 0 h 1487"/>
                  <a:gd name="T16" fmla="*/ 6 w 69"/>
                  <a:gd name="T17" fmla="*/ 0 h 1487"/>
                  <a:gd name="T18" fmla="*/ 14 w 69"/>
                  <a:gd name="T19" fmla="*/ 7 h 1487"/>
                  <a:gd name="T20" fmla="*/ 67 w 69"/>
                  <a:gd name="T21" fmla="*/ 1480 h 1487"/>
                  <a:gd name="T22" fmla="*/ 67 w 69"/>
                  <a:gd name="T23" fmla="*/ 1480 h 1487"/>
                  <a:gd name="T24" fmla="*/ 61 w 69"/>
                  <a:gd name="T25" fmla="*/ 1486 h 1487"/>
                  <a:gd name="T26" fmla="*/ 61 w 69"/>
                  <a:gd name="T27" fmla="*/ 1486 h 1487"/>
                  <a:gd name="T28" fmla="*/ 60 w 69"/>
                  <a:gd name="T29" fmla="*/ 1486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1487">
                    <a:moveTo>
                      <a:pt x="60" y="1486"/>
                    </a:moveTo>
                    <a:lnTo>
                      <a:pt x="60" y="1486"/>
                    </a:lnTo>
                    <a:cubicBezTo>
                      <a:pt x="57" y="1486"/>
                      <a:pt x="54" y="1484"/>
                      <a:pt x="54" y="1480"/>
                    </a:cubicBezTo>
                    <a:lnTo>
                      <a:pt x="0" y="7"/>
                    </a:lnTo>
                    <a:lnTo>
                      <a:pt x="0" y="7"/>
                    </a:lnTo>
                    <a:cubicBezTo>
                      <a:pt x="0" y="4"/>
                      <a:pt x="3" y="1"/>
                      <a:pt x="6" y="0"/>
                    </a:cubicBez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ubicBezTo>
                      <a:pt x="10" y="0"/>
                      <a:pt x="13" y="3"/>
                      <a:pt x="14" y="7"/>
                    </a:cubicBezTo>
                    <a:lnTo>
                      <a:pt x="67" y="1480"/>
                    </a:lnTo>
                    <a:lnTo>
                      <a:pt x="67" y="1480"/>
                    </a:lnTo>
                    <a:cubicBezTo>
                      <a:pt x="68" y="1483"/>
                      <a:pt x="65" y="1486"/>
                      <a:pt x="61" y="1486"/>
                    </a:cubicBezTo>
                    <a:lnTo>
                      <a:pt x="61" y="1486"/>
                    </a:lnTo>
                    <a:cubicBezTo>
                      <a:pt x="60" y="1486"/>
                      <a:pt x="60" y="1486"/>
                      <a:pt x="60" y="14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93465B6-1EC7-554A-9A3D-8DD4DDAA0A29}"/>
              </a:ext>
            </a:extLst>
          </p:cNvPr>
          <p:cNvSpPr txBox="1"/>
          <p:nvPr/>
        </p:nvSpPr>
        <p:spPr>
          <a:xfrm>
            <a:off x="1336311" y="4267303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A2894B-402D-4A4E-BD85-361FD351B05B}"/>
              </a:ext>
            </a:extLst>
          </p:cNvPr>
          <p:cNvSpPr txBox="1"/>
          <p:nvPr/>
        </p:nvSpPr>
        <p:spPr>
          <a:xfrm>
            <a:off x="1336310" y="4952800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B02BA1-F84D-EE4C-8BE9-2A9377643F04}"/>
              </a:ext>
            </a:extLst>
          </p:cNvPr>
          <p:cNvSpPr txBox="1"/>
          <p:nvPr/>
        </p:nvSpPr>
        <p:spPr>
          <a:xfrm>
            <a:off x="4483224" y="6261252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88BE14-0941-BA45-A86C-C12A02DF3949}"/>
              </a:ext>
            </a:extLst>
          </p:cNvPr>
          <p:cNvSpPr txBox="1"/>
          <p:nvPr/>
        </p:nvSpPr>
        <p:spPr>
          <a:xfrm>
            <a:off x="10321347" y="926146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Innovation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10253-E1DB-254F-AFA4-2F8CCF738720}"/>
              </a:ext>
            </a:extLst>
          </p:cNvPr>
          <p:cNvSpPr txBox="1"/>
          <p:nvPr/>
        </p:nvSpPr>
        <p:spPr>
          <a:xfrm>
            <a:off x="10321346" y="1611643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4CCA0E-875B-1E4F-A9B9-76BA110D3027}"/>
              </a:ext>
            </a:extLst>
          </p:cNvPr>
          <p:cNvSpPr txBox="1"/>
          <p:nvPr/>
        </p:nvSpPr>
        <p:spPr>
          <a:xfrm>
            <a:off x="11678113" y="2922109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FA43F78-C31A-E04C-866E-FC777864DB88}"/>
              </a:ext>
            </a:extLst>
          </p:cNvPr>
          <p:cNvSpPr txBox="1"/>
          <p:nvPr/>
        </p:nvSpPr>
        <p:spPr>
          <a:xfrm>
            <a:off x="19306383" y="4267303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56441B-50F2-1C4F-8A3B-80B06D3BF4F1}"/>
              </a:ext>
            </a:extLst>
          </p:cNvPr>
          <p:cNvSpPr txBox="1"/>
          <p:nvPr/>
        </p:nvSpPr>
        <p:spPr>
          <a:xfrm>
            <a:off x="19306382" y="4952800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FD52DC-BC48-A04F-91C6-DA9466482093}"/>
              </a:ext>
            </a:extLst>
          </p:cNvPr>
          <p:cNvSpPr txBox="1"/>
          <p:nvPr/>
        </p:nvSpPr>
        <p:spPr>
          <a:xfrm>
            <a:off x="18885618" y="6261252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0246083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roup 85">
            <a:extLst>
              <a:ext uri="{FF2B5EF4-FFF2-40B4-BE49-F238E27FC236}">
                <a16:creationId xmlns:a16="http://schemas.microsoft.com/office/drawing/2014/main" id="{CAFAD839-4D81-1543-B4B1-A2D9D7B82D7B}"/>
              </a:ext>
            </a:extLst>
          </p:cNvPr>
          <p:cNvGrpSpPr/>
          <p:nvPr/>
        </p:nvGrpSpPr>
        <p:grpSpPr>
          <a:xfrm>
            <a:off x="1521325" y="3479780"/>
            <a:ext cx="8678653" cy="9349165"/>
            <a:chOff x="1521325" y="3479780"/>
            <a:chExt cx="8678653" cy="9349165"/>
          </a:xfrm>
        </p:grpSpPr>
        <p:sp>
          <p:nvSpPr>
            <p:cNvPr id="85" name="Freeform 84">
              <a:extLst>
                <a:ext uri="{FF2B5EF4-FFF2-40B4-BE49-F238E27FC236}">
                  <a16:creationId xmlns:a16="http://schemas.microsoft.com/office/drawing/2014/main" id="{6E667215-2BC8-5A4E-B9A0-ACAED9F96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4153" y="3833317"/>
              <a:ext cx="6835825" cy="6602765"/>
            </a:xfrm>
            <a:custGeom>
              <a:avLst/>
              <a:gdLst>
                <a:gd name="connsiteX0" fmla="*/ 4458640 w 6835825"/>
                <a:gd name="connsiteY0" fmla="*/ 1265 h 6602765"/>
                <a:gd name="connsiteX1" fmla="*/ 5649132 w 6835825"/>
                <a:gd name="connsiteY1" fmla="*/ 179350 h 6602765"/>
                <a:gd name="connsiteX2" fmla="*/ 6337956 w 6835825"/>
                <a:gd name="connsiteY2" fmla="*/ 3084754 h 6602765"/>
                <a:gd name="connsiteX3" fmla="*/ 6498640 w 6835825"/>
                <a:gd name="connsiteY3" fmla="*/ 5775958 h 6602765"/>
                <a:gd name="connsiteX4" fmla="*/ 3137980 w 6835825"/>
                <a:gd name="connsiteY4" fmla="*/ 6555547 h 6602765"/>
                <a:gd name="connsiteX5" fmla="*/ 2101632 w 6835825"/>
                <a:gd name="connsiteY5" fmla="*/ 5257892 h 6602765"/>
                <a:gd name="connsiteX6" fmla="*/ 391407 w 6835825"/>
                <a:gd name="connsiteY6" fmla="*/ 4656387 h 6602765"/>
                <a:gd name="connsiteX7" fmla="*/ 285 w 6835825"/>
                <a:gd name="connsiteY7" fmla="*/ 3469568 h 6602765"/>
                <a:gd name="connsiteX8" fmla="*/ 1295721 w 6835825"/>
                <a:gd name="connsiteY8" fmla="*/ 1760946 h 6602765"/>
                <a:gd name="connsiteX9" fmla="*/ 2799174 w 6835825"/>
                <a:gd name="connsiteY9" fmla="*/ 442119 h 6602765"/>
                <a:gd name="connsiteX10" fmla="*/ 3370910 w 6835825"/>
                <a:gd name="connsiteY10" fmla="*/ 176859 h 6602765"/>
                <a:gd name="connsiteX11" fmla="*/ 3389594 w 6835825"/>
                <a:gd name="connsiteY11" fmla="*/ 170633 h 6602765"/>
                <a:gd name="connsiteX12" fmla="*/ 4458640 w 6835825"/>
                <a:gd name="connsiteY12" fmla="*/ 1265 h 6602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35825" h="6602765">
                  <a:moveTo>
                    <a:pt x="4458640" y="1265"/>
                  </a:moveTo>
                  <a:cubicBezTo>
                    <a:pt x="4850385" y="-8698"/>
                    <a:pt x="5262370" y="39248"/>
                    <a:pt x="5649132" y="179350"/>
                  </a:cubicBezTo>
                  <a:cubicBezTo>
                    <a:pt x="7003112" y="671264"/>
                    <a:pt x="6782639" y="2088473"/>
                    <a:pt x="6337956" y="3084754"/>
                  </a:cubicBezTo>
                  <a:cubicBezTo>
                    <a:pt x="5894518" y="4083526"/>
                    <a:pt x="7505094" y="4661368"/>
                    <a:pt x="6498640" y="5775958"/>
                  </a:cubicBezTo>
                  <a:cubicBezTo>
                    <a:pt x="5493431" y="6890546"/>
                    <a:pt x="3137980" y="6555547"/>
                    <a:pt x="3137980" y="6555547"/>
                  </a:cubicBezTo>
                  <a:cubicBezTo>
                    <a:pt x="1603387" y="6237982"/>
                    <a:pt x="2645964" y="5643950"/>
                    <a:pt x="2101632" y="5257892"/>
                  </a:cubicBezTo>
                  <a:cubicBezTo>
                    <a:pt x="1607124" y="4907948"/>
                    <a:pt x="1111371" y="5286534"/>
                    <a:pt x="391407" y="4656387"/>
                  </a:cubicBezTo>
                  <a:cubicBezTo>
                    <a:pt x="-24627" y="4240440"/>
                    <a:pt x="285" y="3469568"/>
                    <a:pt x="285" y="3469568"/>
                  </a:cubicBezTo>
                  <a:cubicBezTo>
                    <a:pt x="52601" y="3127096"/>
                    <a:pt x="284285" y="2220480"/>
                    <a:pt x="1295721" y="1760946"/>
                  </a:cubicBezTo>
                  <a:cubicBezTo>
                    <a:pt x="2558771" y="1186839"/>
                    <a:pt x="2211245" y="712360"/>
                    <a:pt x="2799174" y="442119"/>
                  </a:cubicBezTo>
                  <a:cubicBezTo>
                    <a:pt x="3060752" y="280224"/>
                    <a:pt x="3303647" y="198030"/>
                    <a:pt x="3370910" y="176859"/>
                  </a:cubicBezTo>
                  <a:cubicBezTo>
                    <a:pt x="3377138" y="174369"/>
                    <a:pt x="3383366" y="173123"/>
                    <a:pt x="3389594" y="170633"/>
                  </a:cubicBezTo>
                  <a:cubicBezTo>
                    <a:pt x="3695392" y="79100"/>
                    <a:pt x="4066895" y="11228"/>
                    <a:pt x="4458640" y="1265"/>
                  </a:cubicBezTo>
                  <a:close/>
                </a:path>
              </a:pathLst>
            </a:custGeom>
            <a:solidFill>
              <a:schemeClr val="accent3">
                <a:alpha val="3048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513CA2F-F636-8849-9313-9CC26BE6B7ED}"/>
                </a:ext>
              </a:extLst>
            </p:cNvPr>
            <p:cNvGrpSpPr/>
            <p:nvPr/>
          </p:nvGrpSpPr>
          <p:grpSpPr>
            <a:xfrm>
              <a:off x="4163481" y="3606120"/>
              <a:ext cx="5234873" cy="9222825"/>
              <a:chOff x="4163481" y="3606120"/>
              <a:chExt cx="5234873" cy="9222825"/>
            </a:xfrm>
          </p:grpSpPr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EEE89DA7-FD1E-4845-90FD-07B73FCD48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52359" y="8203801"/>
                <a:ext cx="4579956" cy="4459109"/>
              </a:xfrm>
              <a:custGeom>
                <a:avLst/>
                <a:gdLst>
                  <a:gd name="connsiteX0" fmla="*/ 3349454 w 4579956"/>
                  <a:gd name="connsiteY0" fmla="*/ 1920540 h 4459109"/>
                  <a:gd name="connsiteX1" fmla="*/ 3223191 w 4579956"/>
                  <a:gd name="connsiteY1" fmla="*/ 2928330 h 4459109"/>
                  <a:gd name="connsiteX2" fmla="*/ 4329413 w 4579956"/>
                  <a:gd name="connsiteY2" fmla="*/ 1920540 h 4459109"/>
                  <a:gd name="connsiteX3" fmla="*/ 1340264 w 4579956"/>
                  <a:gd name="connsiteY3" fmla="*/ 1920540 h 4459109"/>
                  <a:gd name="connsiteX4" fmla="*/ 223207 w 4579956"/>
                  <a:gd name="connsiteY4" fmla="*/ 2938310 h 4459109"/>
                  <a:gd name="connsiteX5" fmla="*/ 3200678 w 4579956"/>
                  <a:gd name="connsiteY5" fmla="*/ 2938310 h 4459109"/>
                  <a:gd name="connsiteX6" fmla="*/ 3328366 w 4579956"/>
                  <a:gd name="connsiteY6" fmla="*/ 1920540 h 4459109"/>
                  <a:gd name="connsiteX7" fmla="*/ 4071324 w 4579956"/>
                  <a:gd name="connsiteY7" fmla="*/ 0 h 4459109"/>
                  <a:gd name="connsiteX8" fmla="*/ 4357824 w 4579956"/>
                  <a:gd name="connsiteY8" fmla="*/ 1918631 h 4459109"/>
                  <a:gd name="connsiteX9" fmla="*/ 4360238 w 4579956"/>
                  <a:gd name="connsiteY9" fmla="*/ 1921045 h 4459109"/>
                  <a:gd name="connsiteX10" fmla="*/ 4358431 w 4579956"/>
                  <a:gd name="connsiteY10" fmla="*/ 1922692 h 4459109"/>
                  <a:gd name="connsiteX11" fmla="*/ 4579956 w 4579956"/>
                  <a:gd name="connsiteY11" fmla="*/ 3406198 h 4459109"/>
                  <a:gd name="connsiteX12" fmla="*/ 4558763 w 4579956"/>
                  <a:gd name="connsiteY12" fmla="*/ 3409935 h 4459109"/>
                  <a:gd name="connsiteX13" fmla="*/ 4339578 w 4579956"/>
                  <a:gd name="connsiteY13" fmla="*/ 1939877 h 4459109"/>
                  <a:gd name="connsiteX14" fmla="*/ 3220961 w 4579956"/>
                  <a:gd name="connsiteY14" fmla="*/ 2959503 h 4459109"/>
                  <a:gd name="connsiteX15" fmla="*/ 3219286 w 4579956"/>
                  <a:gd name="connsiteY15" fmla="*/ 2959503 h 4459109"/>
                  <a:gd name="connsiteX16" fmla="*/ 3031405 w 4579956"/>
                  <a:gd name="connsiteY16" fmla="*/ 4459108 h 4459109"/>
                  <a:gd name="connsiteX17" fmla="*/ 3010193 w 4579956"/>
                  <a:gd name="connsiteY17" fmla="*/ 4456618 h 4459109"/>
                  <a:gd name="connsiteX18" fmla="*/ 3198019 w 4579956"/>
                  <a:gd name="connsiteY18" fmla="*/ 2959503 h 4459109"/>
                  <a:gd name="connsiteX19" fmla="*/ 210682 w 4579956"/>
                  <a:gd name="connsiteY19" fmla="*/ 2959503 h 4459109"/>
                  <a:gd name="connsiteX20" fmla="*/ 19832 w 4579956"/>
                  <a:gd name="connsiteY20" fmla="*/ 4459109 h 4459109"/>
                  <a:gd name="connsiteX21" fmla="*/ 0 w 4579956"/>
                  <a:gd name="connsiteY21" fmla="*/ 4456619 h 4459109"/>
                  <a:gd name="connsiteX22" fmla="*/ 193160 w 4579956"/>
                  <a:gd name="connsiteY22" fmla="*/ 2938867 h 4459109"/>
                  <a:gd name="connsiteX23" fmla="*/ 192262 w 4579956"/>
                  <a:gd name="connsiteY23" fmla="*/ 2937806 h 4459109"/>
                  <a:gd name="connsiteX24" fmla="*/ 193430 w 4579956"/>
                  <a:gd name="connsiteY24" fmla="*/ 2936742 h 4459109"/>
                  <a:gd name="connsiteX25" fmla="*/ 462318 w 4579956"/>
                  <a:gd name="connsiteY25" fmla="*/ 823958 h 4459109"/>
                  <a:gd name="connsiteX26" fmla="*/ 482150 w 4579956"/>
                  <a:gd name="connsiteY26" fmla="*/ 826448 h 4459109"/>
                  <a:gd name="connsiteX27" fmla="*/ 216219 w 4579956"/>
                  <a:gd name="connsiteY27" fmla="*/ 2915995 h 4459109"/>
                  <a:gd name="connsiteX28" fmla="*/ 1331539 w 4579956"/>
                  <a:gd name="connsiteY28" fmla="*/ 1900594 h 4459109"/>
                  <a:gd name="connsiteX29" fmla="*/ 3330868 w 4579956"/>
                  <a:gd name="connsiteY29" fmla="*/ 1900594 h 4459109"/>
                  <a:gd name="connsiteX30" fmla="*/ 3465629 w 4579956"/>
                  <a:gd name="connsiteY30" fmla="*/ 826447 h 4459109"/>
                  <a:gd name="connsiteX31" fmla="*/ 3485593 w 4579956"/>
                  <a:gd name="connsiteY31" fmla="*/ 826447 h 4459109"/>
                  <a:gd name="connsiteX32" fmla="*/ 3486841 w 4579956"/>
                  <a:gd name="connsiteY32" fmla="*/ 823957 h 4459109"/>
                  <a:gd name="connsiteX33" fmla="*/ 3351953 w 4579956"/>
                  <a:gd name="connsiteY33" fmla="*/ 1900594 h 4459109"/>
                  <a:gd name="connsiteX34" fmla="*/ 4333721 w 4579956"/>
                  <a:gd name="connsiteY34" fmla="*/ 1900594 h 4459109"/>
                  <a:gd name="connsiteX35" fmla="*/ 4053871 w 4579956"/>
                  <a:gd name="connsiteY35" fmla="*/ 23663 h 4459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579956" h="4459109">
                    <a:moveTo>
                      <a:pt x="3349454" y="1920540"/>
                    </a:moveTo>
                    <a:lnTo>
                      <a:pt x="3223191" y="2928330"/>
                    </a:lnTo>
                    <a:lnTo>
                      <a:pt x="4329413" y="1920540"/>
                    </a:lnTo>
                    <a:close/>
                    <a:moveTo>
                      <a:pt x="1340264" y="1920540"/>
                    </a:moveTo>
                    <a:lnTo>
                      <a:pt x="223207" y="2938310"/>
                    </a:lnTo>
                    <a:lnTo>
                      <a:pt x="3200678" y="2938310"/>
                    </a:lnTo>
                    <a:lnTo>
                      <a:pt x="3328366" y="1920540"/>
                    </a:lnTo>
                    <a:close/>
                    <a:moveTo>
                      <a:pt x="4071324" y="0"/>
                    </a:moveTo>
                    <a:lnTo>
                      <a:pt x="4357824" y="1918631"/>
                    </a:lnTo>
                    <a:lnTo>
                      <a:pt x="4360238" y="1921045"/>
                    </a:lnTo>
                    <a:lnTo>
                      <a:pt x="4358431" y="1922692"/>
                    </a:lnTo>
                    <a:lnTo>
                      <a:pt x="4579956" y="3406198"/>
                    </a:lnTo>
                    <a:lnTo>
                      <a:pt x="4558763" y="3409935"/>
                    </a:lnTo>
                    <a:lnTo>
                      <a:pt x="4339578" y="1939877"/>
                    </a:lnTo>
                    <a:lnTo>
                      <a:pt x="3220961" y="2959503"/>
                    </a:lnTo>
                    <a:lnTo>
                      <a:pt x="3219286" y="2959503"/>
                    </a:lnTo>
                    <a:lnTo>
                      <a:pt x="3031405" y="4459108"/>
                    </a:lnTo>
                    <a:lnTo>
                      <a:pt x="3010193" y="4456618"/>
                    </a:lnTo>
                    <a:lnTo>
                      <a:pt x="3198019" y="2959503"/>
                    </a:lnTo>
                    <a:lnTo>
                      <a:pt x="210682" y="2959503"/>
                    </a:lnTo>
                    <a:lnTo>
                      <a:pt x="19832" y="4459109"/>
                    </a:lnTo>
                    <a:lnTo>
                      <a:pt x="0" y="4456619"/>
                    </a:lnTo>
                    <a:lnTo>
                      <a:pt x="193160" y="2938867"/>
                    </a:lnTo>
                    <a:lnTo>
                      <a:pt x="192262" y="2937806"/>
                    </a:lnTo>
                    <a:lnTo>
                      <a:pt x="193430" y="2936742"/>
                    </a:lnTo>
                    <a:lnTo>
                      <a:pt x="462318" y="823958"/>
                    </a:lnTo>
                    <a:lnTo>
                      <a:pt x="482150" y="826448"/>
                    </a:lnTo>
                    <a:lnTo>
                      <a:pt x="216219" y="2915995"/>
                    </a:lnTo>
                    <a:lnTo>
                      <a:pt x="1331539" y="1900594"/>
                    </a:lnTo>
                    <a:lnTo>
                      <a:pt x="3330868" y="1900594"/>
                    </a:lnTo>
                    <a:lnTo>
                      <a:pt x="3465629" y="826447"/>
                    </a:lnTo>
                    <a:lnTo>
                      <a:pt x="3485593" y="826447"/>
                    </a:lnTo>
                    <a:lnTo>
                      <a:pt x="3486841" y="823957"/>
                    </a:lnTo>
                    <a:lnTo>
                      <a:pt x="3351953" y="1900594"/>
                    </a:lnTo>
                    <a:lnTo>
                      <a:pt x="4333721" y="1900594"/>
                    </a:lnTo>
                    <a:lnTo>
                      <a:pt x="4053871" y="23663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69">
                <a:extLst>
                  <a:ext uri="{FF2B5EF4-FFF2-40B4-BE49-F238E27FC236}">
                    <a16:creationId xmlns:a16="http://schemas.microsoft.com/office/drawing/2014/main" id="{B12442B1-24FF-CC41-AB23-E51008631B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834" y="8786064"/>
                <a:ext cx="659165" cy="1104101"/>
              </a:xfrm>
              <a:custGeom>
                <a:avLst/>
                <a:gdLst>
                  <a:gd name="T0" fmla="*/ 466 w 527"/>
                  <a:gd name="T1" fmla="*/ 296 h 885"/>
                  <a:gd name="T2" fmla="*/ 466 w 527"/>
                  <a:gd name="T3" fmla="*/ 296 h 885"/>
                  <a:gd name="T4" fmla="*/ 350 w 527"/>
                  <a:gd name="T5" fmla="*/ 682 h 885"/>
                  <a:gd name="T6" fmla="*/ 350 w 527"/>
                  <a:gd name="T7" fmla="*/ 682 h 885"/>
                  <a:gd name="T8" fmla="*/ 120 w 527"/>
                  <a:gd name="T9" fmla="*/ 852 h 885"/>
                  <a:gd name="T10" fmla="*/ 120 w 527"/>
                  <a:gd name="T11" fmla="*/ 852 h 885"/>
                  <a:gd name="T12" fmla="*/ 1 w 527"/>
                  <a:gd name="T13" fmla="*/ 595 h 885"/>
                  <a:gd name="T14" fmla="*/ 1 w 527"/>
                  <a:gd name="T15" fmla="*/ 595 h 885"/>
                  <a:gd name="T16" fmla="*/ 78 w 527"/>
                  <a:gd name="T17" fmla="*/ 171 h 885"/>
                  <a:gd name="T18" fmla="*/ 78 w 527"/>
                  <a:gd name="T19" fmla="*/ 171 h 885"/>
                  <a:gd name="T20" fmla="*/ 358 w 527"/>
                  <a:gd name="T21" fmla="*/ 0 h 885"/>
                  <a:gd name="T22" fmla="*/ 358 w 527"/>
                  <a:gd name="T23" fmla="*/ 0 h 885"/>
                  <a:gd name="T24" fmla="*/ 466 w 527"/>
                  <a:gd name="T25" fmla="*/ 29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7" h="885">
                    <a:moveTo>
                      <a:pt x="466" y="296"/>
                    </a:moveTo>
                    <a:lnTo>
                      <a:pt x="466" y="296"/>
                    </a:lnTo>
                    <a:cubicBezTo>
                      <a:pt x="437" y="413"/>
                      <a:pt x="402" y="566"/>
                      <a:pt x="350" y="682"/>
                    </a:cubicBezTo>
                    <a:lnTo>
                      <a:pt x="350" y="682"/>
                    </a:lnTo>
                    <a:cubicBezTo>
                      <a:pt x="295" y="802"/>
                      <a:pt x="224" y="884"/>
                      <a:pt x="120" y="852"/>
                    </a:cubicBezTo>
                    <a:lnTo>
                      <a:pt x="120" y="852"/>
                    </a:lnTo>
                    <a:cubicBezTo>
                      <a:pt x="29" y="825"/>
                      <a:pt x="0" y="718"/>
                      <a:pt x="1" y="595"/>
                    </a:cubicBezTo>
                    <a:lnTo>
                      <a:pt x="1" y="595"/>
                    </a:lnTo>
                    <a:cubicBezTo>
                      <a:pt x="2" y="440"/>
                      <a:pt x="50" y="257"/>
                      <a:pt x="78" y="171"/>
                    </a:cubicBezTo>
                    <a:lnTo>
                      <a:pt x="78" y="171"/>
                    </a:lnTo>
                    <a:cubicBezTo>
                      <a:pt x="129" y="17"/>
                      <a:pt x="358" y="0"/>
                      <a:pt x="358" y="0"/>
                    </a:cubicBezTo>
                    <a:lnTo>
                      <a:pt x="358" y="0"/>
                    </a:lnTo>
                    <a:cubicBezTo>
                      <a:pt x="358" y="0"/>
                      <a:pt x="526" y="60"/>
                      <a:pt x="466" y="29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70">
                <a:extLst>
                  <a:ext uri="{FF2B5EF4-FFF2-40B4-BE49-F238E27FC236}">
                    <a16:creationId xmlns:a16="http://schemas.microsoft.com/office/drawing/2014/main" id="{C151C31F-C725-A841-9766-4C968780DC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834" y="8786064"/>
                <a:ext cx="659165" cy="1104101"/>
              </a:xfrm>
              <a:custGeom>
                <a:avLst/>
                <a:gdLst>
                  <a:gd name="T0" fmla="*/ 466 w 527"/>
                  <a:gd name="T1" fmla="*/ 296 h 885"/>
                  <a:gd name="T2" fmla="*/ 466 w 527"/>
                  <a:gd name="T3" fmla="*/ 296 h 885"/>
                  <a:gd name="T4" fmla="*/ 350 w 527"/>
                  <a:gd name="T5" fmla="*/ 682 h 885"/>
                  <a:gd name="T6" fmla="*/ 350 w 527"/>
                  <a:gd name="T7" fmla="*/ 682 h 885"/>
                  <a:gd name="T8" fmla="*/ 120 w 527"/>
                  <a:gd name="T9" fmla="*/ 852 h 885"/>
                  <a:gd name="T10" fmla="*/ 120 w 527"/>
                  <a:gd name="T11" fmla="*/ 852 h 885"/>
                  <a:gd name="T12" fmla="*/ 1 w 527"/>
                  <a:gd name="T13" fmla="*/ 595 h 885"/>
                  <a:gd name="T14" fmla="*/ 1 w 527"/>
                  <a:gd name="T15" fmla="*/ 595 h 885"/>
                  <a:gd name="T16" fmla="*/ 78 w 527"/>
                  <a:gd name="T17" fmla="*/ 171 h 885"/>
                  <a:gd name="T18" fmla="*/ 78 w 527"/>
                  <a:gd name="T19" fmla="*/ 171 h 885"/>
                  <a:gd name="T20" fmla="*/ 358 w 527"/>
                  <a:gd name="T21" fmla="*/ 0 h 885"/>
                  <a:gd name="T22" fmla="*/ 358 w 527"/>
                  <a:gd name="T23" fmla="*/ 0 h 885"/>
                  <a:gd name="T24" fmla="*/ 466 w 527"/>
                  <a:gd name="T25" fmla="*/ 296 h 8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7" h="885">
                    <a:moveTo>
                      <a:pt x="466" y="296"/>
                    </a:moveTo>
                    <a:lnTo>
                      <a:pt x="466" y="296"/>
                    </a:lnTo>
                    <a:cubicBezTo>
                      <a:pt x="437" y="413"/>
                      <a:pt x="402" y="566"/>
                      <a:pt x="350" y="682"/>
                    </a:cubicBezTo>
                    <a:lnTo>
                      <a:pt x="350" y="682"/>
                    </a:lnTo>
                    <a:cubicBezTo>
                      <a:pt x="295" y="802"/>
                      <a:pt x="224" y="884"/>
                      <a:pt x="120" y="852"/>
                    </a:cubicBezTo>
                    <a:lnTo>
                      <a:pt x="120" y="852"/>
                    </a:lnTo>
                    <a:cubicBezTo>
                      <a:pt x="29" y="825"/>
                      <a:pt x="0" y="718"/>
                      <a:pt x="1" y="595"/>
                    </a:cubicBezTo>
                    <a:lnTo>
                      <a:pt x="1" y="595"/>
                    </a:lnTo>
                    <a:cubicBezTo>
                      <a:pt x="2" y="440"/>
                      <a:pt x="50" y="257"/>
                      <a:pt x="78" y="171"/>
                    </a:cubicBezTo>
                    <a:lnTo>
                      <a:pt x="78" y="171"/>
                    </a:lnTo>
                    <a:cubicBezTo>
                      <a:pt x="129" y="17"/>
                      <a:pt x="358" y="0"/>
                      <a:pt x="358" y="0"/>
                    </a:cubicBezTo>
                    <a:lnTo>
                      <a:pt x="358" y="0"/>
                    </a:lnTo>
                    <a:cubicBezTo>
                      <a:pt x="358" y="0"/>
                      <a:pt x="526" y="60"/>
                      <a:pt x="466" y="296"/>
                    </a:cubicBezTo>
                  </a:path>
                </a:pathLst>
              </a:custGeom>
              <a:solidFill>
                <a:srgbClr val="FFFFFF">
                  <a:alpha val="49898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71">
                <a:extLst>
                  <a:ext uri="{FF2B5EF4-FFF2-40B4-BE49-F238E27FC236}">
                    <a16:creationId xmlns:a16="http://schemas.microsoft.com/office/drawing/2014/main" id="{D62A7B4E-4E3E-1140-95DF-348BFC801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8834" y="9456214"/>
                <a:ext cx="439443" cy="439443"/>
              </a:xfrm>
              <a:custGeom>
                <a:avLst/>
                <a:gdLst>
                  <a:gd name="T0" fmla="*/ 350 w 351"/>
                  <a:gd name="T1" fmla="*/ 148 h 351"/>
                  <a:gd name="T2" fmla="*/ 350 w 351"/>
                  <a:gd name="T3" fmla="*/ 148 h 351"/>
                  <a:gd name="T4" fmla="*/ 120 w 351"/>
                  <a:gd name="T5" fmla="*/ 318 h 351"/>
                  <a:gd name="T6" fmla="*/ 120 w 351"/>
                  <a:gd name="T7" fmla="*/ 318 h 351"/>
                  <a:gd name="T8" fmla="*/ 1 w 351"/>
                  <a:gd name="T9" fmla="*/ 61 h 351"/>
                  <a:gd name="T10" fmla="*/ 1 w 351"/>
                  <a:gd name="T11" fmla="*/ 61 h 351"/>
                  <a:gd name="T12" fmla="*/ 350 w 351"/>
                  <a:gd name="T13" fmla="*/ 148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1" h="351">
                    <a:moveTo>
                      <a:pt x="350" y="148"/>
                    </a:moveTo>
                    <a:lnTo>
                      <a:pt x="350" y="148"/>
                    </a:lnTo>
                    <a:cubicBezTo>
                      <a:pt x="295" y="268"/>
                      <a:pt x="224" y="350"/>
                      <a:pt x="120" y="318"/>
                    </a:cubicBezTo>
                    <a:lnTo>
                      <a:pt x="120" y="318"/>
                    </a:lnTo>
                    <a:cubicBezTo>
                      <a:pt x="29" y="291"/>
                      <a:pt x="0" y="184"/>
                      <a:pt x="1" y="61"/>
                    </a:cubicBezTo>
                    <a:lnTo>
                      <a:pt x="1" y="61"/>
                    </a:lnTo>
                    <a:cubicBezTo>
                      <a:pt x="189" y="0"/>
                      <a:pt x="298" y="86"/>
                      <a:pt x="350" y="14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72">
                <a:extLst>
                  <a:ext uri="{FF2B5EF4-FFF2-40B4-BE49-F238E27FC236}">
                    <a16:creationId xmlns:a16="http://schemas.microsoft.com/office/drawing/2014/main" id="{A57B905E-938D-BF4B-B4DA-F947C92903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81" y="8906912"/>
                <a:ext cx="395500" cy="1060155"/>
              </a:xfrm>
              <a:custGeom>
                <a:avLst/>
                <a:gdLst>
                  <a:gd name="T0" fmla="*/ 213 w 318"/>
                  <a:gd name="T1" fmla="*/ 759 h 849"/>
                  <a:gd name="T2" fmla="*/ 213 w 318"/>
                  <a:gd name="T3" fmla="*/ 759 h 849"/>
                  <a:gd name="T4" fmla="*/ 94 w 318"/>
                  <a:gd name="T5" fmla="*/ 502 h 849"/>
                  <a:gd name="T6" fmla="*/ 94 w 318"/>
                  <a:gd name="T7" fmla="*/ 502 h 849"/>
                  <a:gd name="T8" fmla="*/ 171 w 318"/>
                  <a:gd name="T9" fmla="*/ 78 h 849"/>
                  <a:gd name="T10" fmla="*/ 171 w 318"/>
                  <a:gd name="T11" fmla="*/ 78 h 849"/>
                  <a:gd name="T12" fmla="*/ 220 w 318"/>
                  <a:gd name="T13" fmla="*/ 0 h 849"/>
                  <a:gd name="T14" fmla="*/ 220 w 318"/>
                  <a:gd name="T15" fmla="*/ 0 h 849"/>
                  <a:gd name="T16" fmla="*/ 220 w 318"/>
                  <a:gd name="T17" fmla="*/ 0 h 849"/>
                  <a:gd name="T18" fmla="*/ 126 w 318"/>
                  <a:gd name="T19" fmla="*/ 41 h 849"/>
                  <a:gd name="T20" fmla="*/ 126 w 318"/>
                  <a:gd name="T21" fmla="*/ 41 h 849"/>
                  <a:gd name="T22" fmla="*/ 71 w 318"/>
                  <a:gd name="T23" fmla="*/ 726 h 849"/>
                  <a:gd name="T24" fmla="*/ 71 w 318"/>
                  <a:gd name="T25" fmla="*/ 726 h 849"/>
                  <a:gd name="T26" fmla="*/ 317 w 318"/>
                  <a:gd name="T27" fmla="*/ 751 h 849"/>
                  <a:gd name="T28" fmla="*/ 317 w 318"/>
                  <a:gd name="T29" fmla="*/ 751 h 849"/>
                  <a:gd name="T30" fmla="*/ 317 w 318"/>
                  <a:gd name="T31" fmla="*/ 751 h 849"/>
                  <a:gd name="T32" fmla="*/ 317 w 318"/>
                  <a:gd name="T33" fmla="*/ 751 h 849"/>
                  <a:gd name="T34" fmla="*/ 213 w 318"/>
                  <a:gd name="T35" fmla="*/ 759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18" h="849">
                    <a:moveTo>
                      <a:pt x="213" y="759"/>
                    </a:moveTo>
                    <a:lnTo>
                      <a:pt x="213" y="759"/>
                    </a:lnTo>
                    <a:cubicBezTo>
                      <a:pt x="122" y="732"/>
                      <a:pt x="93" y="625"/>
                      <a:pt x="94" y="502"/>
                    </a:cubicBezTo>
                    <a:lnTo>
                      <a:pt x="94" y="502"/>
                    </a:lnTo>
                    <a:cubicBezTo>
                      <a:pt x="95" y="347"/>
                      <a:pt x="143" y="164"/>
                      <a:pt x="171" y="78"/>
                    </a:cubicBezTo>
                    <a:lnTo>
                      <a:pt x="171" y="78"/>
                    </a:lnTo>
                    <a:cubicBezTo>
                      <a:pt x="182" y="47"/>
                      <a:pt x="199" y="22"/>
                      <a:pt x="220" y="0"/>
                    </a:cubicBezTo>
                    <a:lnTo>
                      <a:pt x="220" y="0"/>
                    </a:lnTo>
                    <a:lnTo>
                      <a:pt x="220" y="0"/>
                    </a:lnTo>
                    <a:cubicBezTo>
                      <a:pt x="220" y="0"/>
                      <a:pt x="148" y="9"/>
                      <a:pt x="126" y="41"/>
                    </a:cubicBezTo>
                    <a:lnTo>
                      <a:pt x="126" y="41"/>
                    </a:lnTo>
                    <a:cubicBezTo>
                      <a:pt x="104" y="71"/>
                      <a:pt x="0" y="499"/>
                      <a:pt x="71" y="726"/>
                    </a:cubicBezTo>
                    <a:lnTo>
                      <a:pt x="71" y="726"/>
                    </a:lnTo>
                    <a:cubicBezTo>
                      <a:pt x="71" y="726"/>
                      <a:pt x="137" y="848"/>
                      <a:pt x="317" y="751"/>
                    </a:cubicBezTo>
                    <a:lnTo>
                      <a:pt x="317" y="751"/>
                    </a:lnTo>
                    <a:lnTo>
                      <a:pt x="317" y="751"/>
                    </a:lnTo>
                    <a:lnTo>
                      <a:pt x="317" y="751"/>
                    </a:lnTo>
                    <a:cubicBezTo>
                      <a:pt x="286" y="767"/>
                      <a:pt x="252" y="771"/>
                      <a:pt x="213" y="75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73">
                <a:extLst>
                  <a:ext uri="{FF2B5EF4-FFF2-40B4-BE49-F238E27FC236}">
                    <a16:creationId xmlns:a16="http://schemas.microsoft.com/office/drawing/2014/main" id="{9384FEC1-569C-C743-B1FD-5DDA26FD22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3648" y="11829211"/>
                <a:ext cx="1115086" cy="977763"/>
              </a:xfrm>
              <a:custGeom>
                <a:avLst/>
                <a:gdLst>
                  <a:gd name="T0" fmla="*/ 623 w 897"/>
                  <a:gd name="T1" fmla="*/ 469 h 784"/>
                  <a:gd name="T2" fmla="*/ 623 w 897"/>
                  <a:gd name="T3" fmla="*/ 469 h 784"/>
                  <a:gd name="T4" fmla="*/ 422 w 897"/>
                  <a:gd name="T5" fmla="*/ 610 h 784"/>
                  <a:gd name="T6" fmla="*/ 422 w 897"/>
                  <a:gd name="T7" fmla="*/ 610 h 784"/>
                  <a:gd name="T8" fmla="*/ 14 w 897"/>
                  <a:gd name="T9" fmla="*/ 671 h 784"/>
                  <a:gd name="T10" fmla="*/ 14 w 897"/>
                  <a:gd name="T11" fmla="*/ 671 h 784"/>
                  <a:gd name="T12" fmla="*/ 77 w 897"/>
                  <a:gd name="T13" fmla="*/ 486 h 784"/>
                  <a:gd name="T14" fmla="*/ 77 w 897"/>
                  <a:gd name="T15" fmla="*/ 486 h 784"/>
                  <a:gd name="T16" fmla="*/ 354 w 897"/>
                  <a:gd name="T17" fmla="*/ 178 h 784"/>
                  <a:gd name="T18" fmla="*/ 354 w 897"/>
                  <a:gd name="T19" fmla="*/ 178 h 784"/>
                  <a:gd name="T20" fmla="*/ 354 w 897"/>
                  <a:gd name="T21" fmla="*/ 20 h 784"/>
                  <a:gd name="T22" fmla="*/ 823 w 897"/>
                  <a:gd name="T23" fmla="*/ 0 h 784"/>
                  <a:gd name="T24" fmla="*/ 823 w 897"/>
                  <a:gd name="T25" fmla="*/ 0 h 784"/>
                  <a:gd name="T26" fmla="*/ 623 w 897"/>
                  <a:gd name="T27" fmla="*/ 469 h 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7" h="784">
                    <a:moveTo>
                      <a:pt x="623" y="469"/>
                    </a:moveTo>
                    <a:lnTo>
                      <a:pt x="623" y="469"/>
                    </a:lnTo>
                    <a:cubicBezTo>
                      <a:pt x="557" y="522"/>
                      <a:pt x="488" y="570"/>
                      <a:pt x="422" y="610"/>
                    </a:cubicBezTo>
                    <a:lnTo>
                      <a:pt x="422" y="610"/>
                    </a:lnTo>
                    <a:cubicBezTo>
                      <a:pt x="220" y="733"/>
                      <a:pt x="43" y="783"/>
                      <a:pt x="14" y="671"/>
                    </a:cubicBezTo>
                    <a:lnTo>
                      <a:pt x="14" y="671"/>
                    </a:lnTo>
                    <a:cubicBezTo>
                      <a:pt x="0" y="619"/>
                      <a:pt x="30" y="554"/>
                      <a:pt x="77" y="486"/>
                    </a:cubicBezTo>
                    <a:lnTo>
                      <a:pt x="77" y="486"/>
                    </a:lnTo>
                    <a:cubicBezTo>
                      <a:pt x="165" y="360"/>
                      <a:pt x="315" y="228"/>
                      <a:pt x="354" y="178"/>
                    </a:cubicBezTo>
                    <a:lnTo>
                      <a:pt x="354" y="178"/>
                    </a:lnTo>
                    <a:cubicBezTo>
                      <a:pt x="414" y="101"/>
                      <a:pt x="354" y="20"/>
                      <a:pt x="354" y="20"/>
                    </a:cubicBezTo>
                    <a:lnTo>
                      <a:pt x="823" y="0"/>
                    </a:lnTo>
                    <a:lnTo>
                      <a:pt x="823" y="0"/>
                    </a:lnTo>
                    <a:cubicBezTo>
                      <a:pt x="853" y="172"/>
                      <a:pt x="896" y="254"/>
                      <a:pt x="623" y="46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74">
                <a:extLst>
                  <a:ext uri="{FF2B5EF4-FFF2-40B4-BE49-F238E27FC236}">
                    <a16:creationId xmlns:a16="http://schemas.microsoft.com/office/drawing/2014/main" id="{A673C311-338D-2349-A83F-A91AA849C8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3646" y="12389500"/>
                <a:ext cx="527332" cy="417472"/>
              </a:xfrm>
              <a:custGeom>
                <a:avLst/>
                <a:gdLst>
                  <a:gd name="T0" fmla="*/ 422 w 423"/>
                  <a:gd name="T1" fmla="*/ 160 h 334"/>
                  <a:gd name="T2" fmla="*/ 422 w 423"/>
                  <a:gd name="T3" fmla="*/ 160 h 334"/>
                  <a:gd name="T4" fmla="*/ 14 w 423"/>
                  <a:gd name="T5" fmla="*/ 221 h 334"/>
                  <a:gd name="T6" fmla="*/ 14 w 423"/>
                  <a:gd name="T7" fmla="*/ 221 h 334"/>
                  <a:gd name="T8" fmla="*/ 77 w 423"/>
                  <a:gd name="T9" fmla="*/ 36 h 334"/>
                  <a:gd name="T10" fmla="*/ 77 w 423"/>
                  <a:gd name="T11" fmla="*/ 36 h 334"/>
                  <a:gd name="T12" fmla="*/ 422 w 423"/>
                  <a:gd name="T13" fmla="*/ 160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3" h="334">
                    <a:moveTo>
                      <a:pt x="422" y="160"/>
                    </a:moveTo>
                    <a:lnTo>
                      <a:pt x="422" y="160"/>
                    </a:lnTo>
                    <a:cubicBezTo>
                      <a:pt x="220" y="283"/>
                      <a:pt x="43" y="333"/>
                      <a:pt x="14" y="221"/>
                    </a:cubicBezTo>
                    <a:lnTo>
                      <a:pt x="14" y="221"/>
                    </a:lnTo>
                    <a:cubicBezTo>
                      <a:pt x="0" y="169"/>
                      <a:pt x="30" y="104"/>
                      <a:pt x="77" y="36"/>
                    </a:cubicBezTo>
                    <a:lnTo>
                      <a:pt x="77" y="36"/>
                    </a:lnTo>
                    <a:cubicBezTo>
                      <a:pt x="175" y="11"/>
                      <a:pt x="338" y="0"/>
                      <a:pt x="422" y="16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75">
                <a:extLst>
                  <a:ext uri="{FF2B5EF4-FFF2-40B4-BE49-F238E27FC236}">
                    <a16:creationId xmlns:a16="http://schemas.microsoft.com/office/drawing/2014/main" id="{45B18934-75A7-274F-B272-38573C992D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68576" y="11928085"/>
                <a:ext cx="1054665" cy="900860"/>
              </a:xfrm>
              <a:custGeom>
                <a:avLst/>
                <a:gdLst>
                  <a:gd name="T0" fmla="*/ 795 w 848"/>
                  <a:gd name="T1" fmla="*/ 0 h 724"/>
                  <a:gd name="T2" fmla="*/ 795 w 848"/>
                  <a:gd name="T3" fmla="*/ 0 h 724"/>
                  <a:gd name="T4" fmla="*/ 795 w 848"/>
                  <a:gd name="T5" fmla="*/ 0 h 724"/>
                  <a:gd name="T6" fmla="*/ 581 w 848"/>
                  <a:gd name="T7" fmla="*/ 389 h 724"/>
                  <a:gd name="T8" fmla="*/ 581 w 848"/>
                  <a:gd name="T9" fmla="*/ 389 h 724"/>
                  <a:gd name="T10" fmla="*/ 380 w 848"/>
                  <a:gd name="T11" fmla="*/ 530 h 724"/>
                  <a:gd name="T12" fmla="*/ 380 w 848"/>
                  <a:gd name="T13" fmla="*/ 530 h 724"/>
                  <a:gd name="T14" fmla="*/ 0 w 848"/>
                  <a:gd name="T15" fmla="*/ 636 h 724"/>
                  <a:gd name="T16" fmla="*/ 0 w 848"/>
                  <a:gd name="T17" fmla="*/ 636 h 724"/>
                  <a:gd name="T18" fmla="*/ 0 w 848"/>
                  <a:gd name="T19" fmla="*/ 636 h 724"/>
                  <a:gd name="T20" fmla="*/ 164 w 848"/>
                  <a:gd name="T21" fmla="*/ 699 h 724"/>
                  <a:gd name="T22" fmla="*/ 164 w 848"/>
                  <a:gd name="T23" fmla="*/ 699 h 724"/>
                  <a:gd name="T24" fmla="*/ 830 w 848"/>
                  <a:gd name="T25" fmla="*/ 241 h 724"/>
                  <a:gd name="T26" fmla="*/ 830 w 848"/>
                  <a:gd name="T27" fmla="*/ 241 h 724"/>
                  <a:gd name="T28" fmla="*/ 795 w 848"/>
                  <a:gd name="T29" fmla="*/ 0 h 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8" h="724">
                    <a:moveTo>
                      <a:pt x="795" y="0"/>
                    </a:moveTo>
                    <a:lnTo>
                      <a:pt x="795" y="0"/>
                    </a:lnTo>
                    <a:lnTo>
                      <a:pt x="795" y="0"/>
                    </a:lnTo>
                    <a:cubicBezTo>
                      <a:pt x="816" y="123"/>
                      <a:pt x="808" y="210"/>
                      <a:pt x="581" y="389"/>
                    </a:cubicBezTo>
                    <a:lnTo>
                      <a:pt x="581" y="389"/>
                    </a:lnTo>
                    <a:cubicBezTo>
                      <a:pt x="515" y="442"/>
                      <a:pt x="446" y="490"/>
                      <a:pt x="380" y="530"/>
                    </a:cubicBezTo>
                    <a:lnTo>
                      <a:pt x="380" y="530"/>
                    </a:lnTo>
                    <a:cubicBezTo>
                      <a:pt x="214" y="632"/>
                      <a:pt x="65" y="682"/>
                      <a:pt x="0" y="636"/>
                    </a:cubicBezTo>
                    <a:lnTo>
                      <a:pt x="0" y="636"/>
                    </a:lnTo>
                    <a:lnTo>
                      <a:pt x="0" y="636"/>
                    </a:lnTo>
                    <a:cubicBezTo>
                      <a:pt x="0" y="636"/>
                      <a:pt x="69" y="723"/>
                      <a:pt x="164" y="699"/>
                    </a:cubicBezTo>
                    <a:lnTo>
                      <a:pt x="164" y="699"/>
                    </a:lnTo>
                    <a:cubicBezTo>
                      <a:pt x="260" y="674"/>
                      <a:pt x="681" y="444"/>
                      <a:pt x="830" y="241"/>
                    </a:cubicBezTo>
                    <a:lnTo>
                      <a:pt x="830" y="241"/>
                    </a:lnTo>
                    <a:cubicBezTo>
                      <a:pt x="830" y="241"/>
                      <a:pt x="847" y="201"/>
                      <a:pt x="795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76">
                <a:extLst>
                  <a:ext uri="{FF2B5EF4-FFF2-40B4-BE49-F238E27FC236}">
                    <a16:creationId xmlns:a16="http://schemas.microsoft.com/office/drawing/2014/main" id="{799ED4D2-E394-CD4B-B98E-0EE1E6D1B4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6187" y="11950058"/>
                <a:ext cx="455921" cy="494374"/>
              </a:xfrm>
              <a:custGeom>
                <a:avLst/>
                <a:gdLst>
                  <a:gd name="T0" fmla="*/ 348 w 366"/>
                  <a:gd name="T1" fmla="*/ 1 h 398"/>
                  <a:gd name="T2" fmla="*/ 348 w 366"/>
                  <a:gd name="T3" fmla="*/ 1 h 398"/>
                  <a:gd name="T4" fmla="*/ 325 w 366"/>
                  <a:gd name="T5" fmla="*/ 68 h 398"/>
                  <a:gd name="T6" fmla="*/ 325 w 366"/>
                  <a:gd name="T7" fmla="*/ 68 h 398"/>
                  <a:gd name="T8" fmla="*/ 0 w 366"/>
                  <a:gd name="T9" fmla="*/ 390 h 398"/>
                  <a:gd name="T10" fmla="*/ 0 w 366"/>
                  <a:gd name="T11" fmla="*/ 390 h 398"/>
                  <a:gd name="T12" fmla="*/ 18 w 366"/>
                  <a:gd name="T13" fmla="*/ 397 h 398"/>
                  <a:gd name="T14" fmla="*/ 18 w 366"/>
                  <a:gd name="T15" fmla="*/ 397 h 398"/>
                  <a:gd name="T16" fmla="*/ 340 w 366"/>
                  <a:gd name="T17" fmla="*/ 76 h 398"/>
                  <a:gd name="T18" fmla="*/ 340 w 366"/>
                  <a:gd name="T19" fmla="*/ 76 h 398"/>
                  <a:gd name="T20" fmla="*/ 365 w 366"/>
                  <a:gd name="T21" fmla="*/ 0 h 398"/>
                  <a:gd name="T22" fmla="*/ 365 w 366"/>
                  <a:gd name="T23" fmla="*/ 0 h 398"/>
                  <a:gd name="T24" fmla="*/ 348 w 366"/>
                  <a:gd name="T25" fmla="*/ 1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6" h="398">
                    <a:moveTo>
                      <a:pt x="348" y="1"/>
                    </a:moveTo>
                    <a:lnTo>
                      <a:pt x="348" y="1"/>
                    </a:lnTo>
                    <a:cubicBezTo>
                      <a:pt x="343" y="26"/>
                      <a:pt x="337" y="49"/>
                      <a:pt x="325" y="68"/>
                    </a:cubicBezTo>
                    <a:lnTo>
                      <a:pt x="325" y="68"/>
                    </a:lnTo>
                    <a:cubicBezTo>
                      <a:pt x="262" y="171"/>
                      <a:pt x="64" y="338"/>
                      <a:pt x="0" y="390"/>
                    </a:cubicBezTo>
                    <a:lnTo>
                      <a:pt x="0" y="390"/>
                    </a:lnTo>
                    <a:cubicBezTo>
                      <a:pt x="6" y="392"/>
                      <a:pt x="13" y="395"/>
                      <a:pt x="18" y="397"/>
                    </a:cubicBezTo>
                    <a:lnTo>
                      <a:pt x="18" y="397"/>
                    </a:lnTo>
                    <a:cubicBezTo>
                      <a:pt x="89" y="339"/>
                      <a:pt x="276" y="180"/>
                      <a:pt x="340" y="76"/>
                    </a:cubicBezTo>
                    <a:lnTo>
                      <a:pt x="340" y="76"/>
                    </a:lnTo>
                    <a:cubicBezTo>
                      <a:pt x="352" y="56"/>
                      <a:pt x="361" y="30"/>
                      <a:pt x="365" y="0"/>
                    </a:cubicBezTo>
                    <a:lnTo>
                      <a:pt x="365" y="0"/>
                    </a:lnTo>
                    <a:cubicBezTo>
                      <a:pt x="359" y="0"/>
                      <a:pt x="353" y="0"/>
                      <a:pt x="348" y="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77">
                <a:extLst>
                  <a:ext uri="{FF2B5EF4-FFF2-40B4-BE49-F238E27FC236}">
                    <a16:creationId xmlns:a16="http://schemas.microsoft.com/office/drawing/2014/main" id="{2C6CE74F-120F-E74F-AFC9-D5974ED930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764" y="8203801"/>
                <a:ext cx="3597947" cy="823956"/>
              </a:xfrm>
              <a:custGeom>
                <a:avLst/>
                <a:gdLst>
                  <a:gd name="T0" fmla="*/ 2770 w 2888"/>
                  <a:gd name="T1" fmla="*/ 0 h 661"/>
                  <a:gd name="T2" fmla="*/ 587 w 2888"/>
                  <a:gd name="T3" fmla="*/ 0 h 661"/>
                  <a:gd name="T4" fmla="*/ 470 w 2888"/>
                  <a:gd name="T5" fmla="*/ 0 h 661"/>
                  <a:gd name="T6" fmla="*/ 0 w 2888"/>
                  <a:gd name="T7" fmla="*/ 660 h 661"/>
                  <a:gd name="T8" fmla="*/ 118 w 2888"/>
                  <a:gd name="T9" fmla="*/ 660 h 661"/>
                  <a:gd name="T10" fmla="*/ 2299 w 2888"/>
                  <a:gd name="T11" fmla="*/ 660 h 661"/>
                  <a:gd name="T12" fmla="*/ 2417 w 2888"/>
                  <a:gd name="T13" fmla="*/ 660 h 661"/>
                  <a:gd name="T14" fmla="*/ 2887 w 2888"/>
                  <a:gd name="T15" fmla="*/ 0 h 661"/>
                  <a:gd name="T16" fmla="*/ 2770 w 2888"/>
                  <a:gd name="T17" fmla="*/ 0 h 6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88" h="661">
                    <a:moveTo>
                      <a:pt x="2770" y="0"/>
                    </a:moveTo>
                    <a:lnTo>
                      <a:pt x="587" y="0"/>
                    </a:lnTo>
                    <a:lnTo>
                      <a:pt x="470" y="0"/>
                    </a:lnTo>
                    <a:lnTo>
                      <a:pt x="0" y="660"/>
                    </a:lnTo>
                    <a:lnTo>
                      <a:pt x="118" y="660"/>
                    </a:lnTo>
                    <a:lnTo>
                      <a:pt x="2299" y="660"/>
                    </a:lnTo>
                    <a:lnTo>
                      <a:pt x="2417" y="660"/>
                    </a:lnTo>
                    <a:lnTo>
                      <a:pt x="2887" y="0"/>
                    </a:lnTo>
                    <a:lnTo>
                      <a:pt x="277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80">
                <a:extLst>
                  <a:ext uri="{FF2B5EF4-FFF2-40B4-BE49-F238E27FC236}">
                    <a16:creationId xmlns:a16="http://schemas.microsoft.com/office/drawing/2014/main" id="{6E6A6AAB-40C7-934F-90F0-B263A3318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967" y="7533650"/>
                <a:ext cx="2010456" cy="4487816"/>
              </a:xfrm>
              <a:custGeom>
                <a:avLst/>
                <a:gdLst>
                  <a:gd name="T0" fmla="*/ 499 w 1614"/>
                  <a:gd name="T1" fmla="*/ 3503 h 3601"/>
                  <a:gd name="T2" fmla="*/ 499 w 1614"/>
                  <a:gd name="T3" fmla="*/ 3503 h 3601"/>
                  <a:gd name="T4" fmla="*/ 1067 w 1614"/>
                  <a:gd name="T5" fmla="*/ 3503 h 3601"/>
                  <a:gd name="T6" fmla="*/ 1067 w 1614"/>
                  <a:gd name="T7" fmla="*/ 3503 h 3601"/>
                  <a:gd name="T8" fmla="*/ 951 w 1614"/>
                  <a:gd name="T9" fmla="*/ 1435 h 3601"/>
                  <a:gd name="T10" fmla="*/ 951 w 1614"/>
                  <a:gd name="T11" fmla="*/ 1435 h 3601"/>
                  <a:gd name="T12" fmla="*/ 1151 w 1614"/>
                  <a:gd name="T13" fmla="*/ 832 h 3601"/>
                  <a:gd name="T14" fmla="*/ 1151 w 1614"/>
                  <a:gd name="T15" fmla="*/ 832 h 3601"/>
                  <a:gd name="T16" fmla="*/ 1613 w 1614"/>
                  <a:gd name="T17" fmla="*/ 189 h 3601"/>
                  <a:gd name="T18" fmla="*/ 1161 w 1614"/>
                  <a:gd name="T19" fmla="*/ 0 h 3601"/>
                  <a:gd name="T20" fmla="*/ 419 w 1614"/>
                  <a:gd name="T21" fmla="*/ 58 h 3601"/>
                  <a:gd name="T22" fmla="*/ 393 w 1614"/>
                  <a:gd name="T23" fmla="*/ 114 h 3601"/>
                  <a:gd name="T24" fmla="*/ 393 w 1614"/>
                  <a:gd name="T25" fmla="*/ 114 h 3601"/>
                  <a:gd name="T26" fmla="*/ 55 w 1614"/>
                  <a:gd name="T27" fmla="*/ 1005 h 3601"/>
                  <a:gd name="T28" fmla="*/ 55 w 1614"/>
                  <a:gd name="T29" fmla="*/ 1005 h 3601"/>
                  <a:gd name="T30" fmla="*/ 499 w 1614"/>
                  <a:gd name="T31" fmla="*/ 3503 h 3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4" h="3601">
                    <a:moveTo>
                      <a:pt x="499" y="3503"/>
                    </a:moveTo>
                    <a:lnTo>
                      <a:pt x="499" y="3503"/>
                    </a:lnTo>
                    <a:cubicBezTo>
                      <a:pt x="499" y="3503"/>
                      <a:pt x="827" y="3600"/>
                      <a:pt x="1067" y="3503"/>
                    </a:cubicBezTo>
                    <a:lnTo>
                      <a:pt x="1067" y="3503"/>
                    </a:lnTo>
                    <a:cubicBezTo>
                      <a:pt x="1067" y="3503"/>
                      <a:pt x="915" y="2141"/>
                      <a:pt x="951" y="1435"/>
                    </a:cubicBezTo>
                    <a:lnTo>
                      <a:pt x="951" y="1435"/>
                    </a:lnTo>
                    <a:cubicBezTo>
                      <a:pt x="951" y="1435"/>
                      <a:pt x="909" y="1139"/>
                      <a:pt x="1151" y="832"/>
                    </a:cubicBezTo>
                    <a:lnTo>
                      <a:pt x="1151" y="832"/>
                    </a:lnTo>
                    <a:cubicBezTo>
                      <a:pt x="1395" y="523"/>
                      <a:pt x="1613" y="189"/>
                      <a:pt x="1613" y="189"/>
                    </a:cubicBezTo>
                    <a:lnTo>
                      <a:pt x="1161" y="0"/>
                    </a:lnTo>
                    <a:lnTo>
                      <a:pt x="419" y="58"/>
                    </a:lnTo>
                    <a:lnTo>
                      <a:pt x="393" y="114"/>
                    </a:lnTo>
                    <a:lnTo>
                      <a:pt x="393" y="114"/>
                    </a:lnTo>
                    <a:cubicBezTo>
                      <a:pt x="393" y="114"/>
                      <a:pt x="111" y="839"/>
                      <a:pt x="55" y="1005"/>
                    </a:cubicBezTo>
                    <a:lnTo>
                      <a:pt x="55" y="1005"/>
                    </a:lnTo>
                    <a:cubicBezTo>
                      <a:pt x="0" y="1171"/>
                      <a:pt x="499" y="3503"/>
                      <a:pt x="499" y="350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81">
                <a:extLst>
                  <a:ext uri="{FF2B5EF4-FFF2-40B4-BE49-F238E27FC236}">
                    <a16:creationId xmlns:a16="http://schemas.microsoft.com/office/drawing/2014/main" id="{5DA56DB0-A0D0-8849-B23B-7F5B2F51E1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60967" y="7533650"/>
                <a:ext cx="2010456" cy="4487816"/>
              </a:xfrm>
              <a:custGeom>
                <a:avLst/>
                <a:gdLst>
                  <a:gd name="T0" fmla="*/ 499 w 1614"/>
                  <a:gd name="T1" fmla="*/ 3503 h 3601"/>
                  <a:gd name="T2" fmla="*/ 499 w 1614"/>
                  <a:gd name="T3" fmla="*/ 3503 h 3601"/>
                  <a:gd name="T4" fmla="*/ 1067 w 1614"/>
                  <a:gd name="T5" fmla="*/ 3503 h 3601"/>
                  <a:gd name="T6" fmla="*/ 1067 w 1614"/>
                  <a:gd name="T7" fmla="*/ 3503 h 3601"/>
                  <a:gd name="T8" fmla="*/ 951 w 1614"/>
                  <a:gd name="T9" fmla="*/ 1435 h 3601"/>
                  <a:gd name="T10" fmla="*/ 951 w 1614"/>
                  <a:gd name="T11" fmla="*/ 1435 h 3601"/>
                  <a:gd name="T12" fmla="*/ 1151 w 1614"/>
                  <a:gd name="T13" fmla="*/ 832 h 3601"/>
                  <a:gd name="T14" fmla="*/ 1151 w 1614"/>
                  <a:gd name="T15" fmla="*/ 832 h 3601"/>
                  <a:gd name="T16" fmla="*/ 1613 w 1614"/>
                  <a:gd name="T17" fmla="*/ 189 h 3601"/>
                  <a:gd name="T18" fmla="*/ 1161 w 1614"/>
                  <a:gd name="T19" fmla="*/ 0 h 3601"/>
                  <a:gd name="T20" fmla="*/ 419 w 1614"/>
                  <a:gd name="T21" fmla="*/ 58 h 3601"/>
                  <a:gd name="T22" fmla="*/ 393 w 1614"/>
                  <a:gd name="T23" fmla="*/ 114 h 3601"/>
                  <a:gd name="T24" fmla="*/ 393 w 1614"/>
                  <a:gd name="T25" fmla="*/ 114 h 3601"/>
                  <a:gd name="T26" fmla="*/ 55 w 1614"/>
                  <a:gd name="T27" fmla="*/ 1005 h 3601"/>
                  <a:gd name="T28" fmla="*/ 55 w 1614"/>
                  <a:gd name="T29" fmla="*/ 1005 h 3601"/>
                  <a:gd name="T30" fmla="*/ 499 w 1614"/>
                  <a:gd name="T31" fmla="*/ 3503 h 36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614" h="3601">
                    <a:moveTo>
                      <a:pt x="499" y="3503"/>
                    </a:moveTo>
                    <a:lnTo>
                      <a:pt x="499" y="3503"/>
                    </a:lnTo>
                    <a:cubicBezTo>
                      <a:pt x="499" y="3503"/>
                      <a:pt x="827" y="3600"/>
                      <a:pt x="1067" y="3503"/>
                    </a:cubicBezTo>
                    <a:lnTo>
                      <a:pt x="1067" y="3503"/>
                    </a:lnTo>
                    <a:cubicBezTo>
                      <a:pt x="1067" y="3503"/>
                      <a:pt x="915" y="2141"/>
                      <a:pt x="951" y="1435"/>
                    </a:cubicBezTo>
                    <a:lnTo>
                      <a:pt x="951" y="1435"/>
                    </a:lnTo>
                    <a:cubicBezTo>
                      <a:pt x="951" y="1435"/>
                      <a:pt x="909" y="1139"/>
                      <a:pt x="1151" y="832"/>
                    </a:cubicBezTo>
                    <a:lnTo>
                      <a:pt x="1151" y="832"/>
                    </a:lnTo>
                    <a:cubicBezTo>
                      <a:pt x="1395" y="523"/>
                      <a:pt x="1613" y="189"/>
                      <a:pt x="1613" y="189"/>
                    </a:cubicBezTo>
                    <a:lnTo>
                      <a:pt x="1161" y="0"/>
                    </a:lnTo>
                    <a:lnTo>
                      <a:pt x="419" y="58"/>
                    </a:lnTo>
                    <a:lnTo>
                      <a:pt x="393" y="114"/>
                    </a:lnTo>
                    <a:lnTo>
                      <a:pt x="393" y="114"/>
                    </a:lnTo>
                    <a:cubicBezTo>
                      <a:pt x="393" y="114"/>
                      <a:pt x="111" y="839"/>
                      <a:pt x="55" y="1005"/>
                    </a:cubicBezTo>
                    <a:lnTo>
                      <a:pt x="55" y="1005"/>
                    </a:lnTo>
                    <a:cubicBezTo>
                      <a:pt x="0" y="1171"/>
                      <a:pt x="499" y="3503"/>
                      <a:pt x="499" y="3503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82">
                <a:extLst>
                  <a:ext uri="{FF2B5EF4-FFF2-40B4-BE49-F238E27FC236}">
                    <a16:creationId xmlns:a16="http://schemas.microsoft.com/office/drawing/2014/main" id="{0B882399-3611-E248-81EC-BBE0E9485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4508" y="3606120"/>
                <a:ext cx="1439178" cy="1219456"/>
              </a:xfrm>
              <a:custGeom>
                <a:avLst/>
                <a:gdLst>
                  <a:gd name="T0" fmla="*/ 185 w 1155"/>
                  <a:gd name="T1" fmla="*/ 581 h 978"/>
                  <a:gd name="T2" fmla="*/ 185 w 1155"/>
                  <a:gd name="T3" fmla="*/ 581 h 978"/>
                  <a:gd name="T4" fmla="*/ 47 w 1155"/>
                  <a:gd name="T5" fmla="*/ 485 h 978"/>
                  <a:gd name="T6" fmla="*/ 47 w 1155"/>
                  <a:gd name="T7" fmla="*/ 485 h 978"/>
                  <a:gd name="T8" fmla="*/ 58 w 1155"/>
                  <a:gd name="T9" fmla="*/ 331 h 978"/>
                  <a:gd name="T10" fmla="*/ 58 w 1155"/>
                  <a:gd name="T11" fmla="*/ 331 h 978"/>
                  <a:gd name="T12" fmla="*/ 191 w 1155"/>
                  <a:gd name="T13" fmla="*/ 167 h 978"/>
                  <a:gd name="T14" fmla="*/ 191 w 1155"/>
                  <a:gd name="T15" fmla="*/ 167 h 978"/>
                  <a:gd name="T16" fmla="*/ 469 w 1155"/>
                  <a:gd name="T17" fmla="*/ 77 h 978"/>
                  <a:gd name="T18" fmla="*/ 469 w 1155"/>
                  <a:gd name="T19" fmla="*/ 77 h 978"/>
                  <a:gd name="T20" fmla="*/ 798 w 1155"/>
                  <a:gd name="T21" fmla="*/ 77 h 978"/>
                  <a:gd name="T22" fmla="*/ 798 w 1155"/>
                  <a:gd name="T23" fmla="*/ 77 h 978"/>
                  <a:gd name="T24" fmla="*/ 1032 w 1155"/>
                  <a:gd name="T25" fmla="*/ 340 h 978"/>
                  <a:gd name="T26" fmla="*/ 1032 w 1155"/>
                  <a:gd name="T27" fmla="*/ 340 h 978"/>
                  <a:gd name="T28" fmla="*/ 1045 w 1155"/>
                  <a:gd name="T29" fmla="*/ 554 h 978"/>
                  <a:gd name="T30" fmla="*/ 1045 w 1155"/>
                  <a:gd name="T31" fmla="*/ 554 h 978"/>
                  <a:gd name="T32" fmla="*/ 1087 w 1155"/>
                  <a:gd name="T33" fmla="*/ 718 h 978"/>
                  <a:gd name="T34" fmla="*/ 1087 w 1155"/>
                  <a:gd name="T35" fmla="*/ 718 h 978"/>
                  <a:gd name="T36" fmla="*/ 963 w 1155"/>
                  <a:gd name="T37" fmla="*/ 819 h 978"/>
                  <a:gd name="T38" fmla="*/ 963 w 1155"/>
                  <a:gd name="T39" fmla="*/ 819 h 978"/>
                  <a:gd name="T40" fmla="*/ 740 w 1155"/>
                  <a:gd name="T41" fmla="*/ 783 h 978"/>
                  <a:gd name="T42" fmla="*/ 740 w 1155"/>
                  <a:gd name="T43" fmla="*/ 783 h 978"/>
                  <a:gd name="T44" fmla="*/ 185 w 1155"/>
                  <a:gd name="T45" fmla="*/ 581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55" h="978">
                    <a:moveTo>
                      <a:pt x="185" y="581"/>
                    </a:moveTo>
                    <a:lnTo>
                      <a:pt x="185" y="581"/>
                    </a:lnTo>
                    <a:cubicBezTo>
                      <a:pt x="185" y="581"/>
                      <a:pt x="93" y="512"/>
                      <a:pt x="47" y="485"/>
                    </a:cubicBezTo>
                    <a:lnTo>
                      <a:pt x="47" y="485"/>
                    </a:lnTo>
                    <a:cubicBezTo>
                      <a:pt x="0" y="458"/>
                      <a:pt x="6" y="359"/>
                      <a:pt x="58" y="331"/>
                    </a:cubicBezTo>
                    <a:lnTo>
                      <a:pt x="58" y="331"/>
                    </a:lnTo>
                    <a:cubicBezTo>
                      <a:pt x="111" y="302"/>
                      <a:pt x="185" y="249"/>
                      <a:pt x="191" y="167"/>
                    </a:cubicBezTo>
                    <a:lnTo>
                      <a:pt x="191" y="167"/>
                    </a:lnTo>
                    <a:cubicBezTo>
                      <a:pt x="197" y="84"/>
                      <a:pt x="336" y="0"/>
                      <a:pt x="469" y="77"/>
                    </a:cubicBezTo>
                    <a:lnTo>
                      <a:pt x="469" y="77"/>
                    </a:lnTo>
                    <a:cubicBezTo>
                      <a:pt x="602" y="154"/>
                      <a:pt x="702" y="23"/>
                      <a:pt x="798" y="77"/>
                    </a:cubicBezTo>
                    <a:lnTo>
                      <a:pt x="798" y="77"/>
                    </a:lnTo>
                    <a:cubicBezTo>
                      <a:pt x="894" y="130"/>
                      <a:pt x="937" y="307"/>
                      <a:pt x="1032" y="340"/>
                    </a:cubicBezTo>
                    <a:lnTo>
                      <a:pt x="1032" y="340"/>
                    </a:lnTo>
                    <a:cubicBezTo>
                      <a:pt x="1126" y="374"/>
                      <a:pt x="1052" y="483"/>
                      <a:pt x="1045" y="554"/>
                    </a:cubicBezTo>
                    <a:lnTo>
                      <a:pt x="1045" y="554"/>
                    </a:lnTo>
                    <a:cubicBezTo>
                      <a:pt x="1037" y="625"/>
                      <a:pt x="1154" y="681"/>
                      <a:pt x="1087" y="718"/>
                    </a:cubicBezTo>
                    <a:lnTo>
                      <a:pt x="1087" y="718"/>
                    </a:lnTo>
                    <a:cubicBezTo>
                      <a:pt x="1019" y="756"/>
                      <a:pt x="982" y="771"/>
                      <a:pt x="963" y="819"/>
                    </a:cubicBezTo>
                    <a:lnTo>
                      <a:pt x="963" y="819"/>
                    </a:lnTo>
                    <a:cubicBezTo>
                      <a:pt x="944" y="867"/>
                      <a:pt x="813" y="977"/>
                      <a:pt x="740" y="783"/>
                    </a:cubicBezTo>
                    <a:lnTo>
                      <a:pt x="740" y="783"/>
                    </a:lnTo>
                    <a:cubicBezTo>
                      <a:pt x="667" y="589"/>
                      <a:pt x="388" y="661"/>
                      <a:pt x="185" y="58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83">
                <a:extLst>
                  <a:ext uri="{FF2B5EF4-FFF2-40B4-BE49-F238E27FC236}">
                    <a16:creationId xmlns:a16="http://schemas.microsoft.com/office/drawing/2014/main" id="{772DB750-5F9D-F942-A775-032DD02F9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3805" y="3869784"/>
                <a:ext cx="895368" cy="944804"/>
              </a:xfrm>
              <a:custGeom>
                <a:avLst/>
                <a:gdLst>
                  <a:gd name="T0" fmla="*/ 718 w 719"/>
                  <a:gd name="T1" fmla="*/ 379 h 758"/>
                  <a:gd name="T2" fmla="*/ 718 w 719"/>
                  <a:gd name="T3" fmla="*/ 379 h 758"/>
                  <a:gd name="T4" fmla="*/ 360 w 719"/>
                  <a:gd name="T5" fmla="*/ 757 h 758"/>
                  <a:gd name="T6" fmla="*/ 360 w 719"/>
                  <a:gd name="T7" fmla="*/ 757 h 758"/>
                  <a:gd name="T8" fmla="*/ 0 w 719"/>
                  <a:gd name="T9" fmla="*/ 379 h 758"/>
                  <a:gd name="T10" fmla="*/ 0 w 719"/>
                  <a:gd name="T11" fmla="*/ 379 h 758"/>
                  <a:gd name="T12" fmla="*/ 360 w 719"/>
                  <a:gd name="T13" fmla="*/ 0 h 758"/>
                  <a:gd name="T14" fmla="*/ 360 w 719"/>
                  <a:gd name="T15" fmla="*/ 0 h 758"/>
                  <a:gd name="T16" fmla="*/ 718 w 719"/>
                  <a:gd name="T17" fmla="*/ 379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9" h="758">
                    <a:moveTo>
                      <a:pt x="718" y="379"/>
                    </a:moveTo>
                    <a:lnTo>
                      <a:pt x="718" y="379"/>
                    </a:lnTo>
                    <a:cubicBezTo>
                      <a:pt x="718" y="588"/>
                      <a:pt x="558" y="757"/>
                      <a:pt x="360" y="757"/>
                    </a:cubicBezTo>
                    <a:lnTo>
                      <a:pt x="360" y="757"/>
                    </a:lnTo>
                    <a:cubicBezTo>
                      <a:pt x="161" y="757"/>
                      <a:pt x="0" y="588"/>
                      <a:pt x="0" y="379"/>
                    </a:cubicBezTo>
                    <a:lnTo>
                      <a:pt x="0" y="379"/>
                    </a:lnTo>
                    <a:cubicBezTo>
                      <a:pt x="0" y="170"/>
                      <a:pt x="161" y="0"/>
                      <a:pt x="360" y="0"/>
                    </a:cubicBezTo>
                    <a:lnTo>
                      <a:pt x="360" y="0"/>
                    </a:lnTo>
                    <a:cubicBezTo>
                      <a:pt x="558" y="0"/>
                      <a:pt x="718" y="170"/>
                      <a:pt x="718" y="37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84">
                <a:extLst>
                  <a:ext uri="{FF2B5EF4-FFF2-40B4-BE49-F238E27FC236}">
                    <a16:creationId xmlns:a16="http://schemas.microsoft.com/office/drawing/2014/main" id="{EEED45E3-2CA9-8E46-A2D1-CB91256570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1271" y="3787391"/>
                <a:ext cx="972268" cy="763531"/>
              </a:xfrm>
              <a:custGeom>
                <a:avLst/>
                <a:gdLst>
                  <a:gd name="T0" fmla="*/ 0 w 782"/>
                  <a:gd name="T1" fmla="*/ 267 h 611"/>
                  <a:gd name="T2" fmla="*/ 0 w 782"/>
                  <a:gd name="T3" fmla="*/ 267 h 611"/>
                  <a:gd name="T4" fmla="*/ 124 w 782"/>
                  <a:gd name="T5" fmla="*/ 205 h 611"/>
                  <a:gd name="T6" fmla="*/ 124 w 782"/>
                  <a:gd name="T7" fmla="*/ 205 h 611"/>
                  <a:gd name="T8" fmla="*/ 271 w 782"/>
                  <a:gd name="T9" fmla="*/ 142 h 611"/>
                  <a:gd name="T10" fmla="*/ 271 w 782"/>
                  <a:gd name="T11" fmla="*/ 142 h 611"/>
                  <a:gd name="T12" fmla="*/ 401 w 782"/>
                  <a:gd name="T13" fmla="*/ 158 h 611"/>
                  <a:gd name="T14" fmla="*/ 401 w 782"/>
                  <a:gd name="T15" fmla="*/ 158 h 611"/>
                  <a:gd name="T16" fmla="*/ 562 w 782"/>
                  <a:gd name="T17" fmla="*/ 208 h 611"/>
                  <a:gd name="T18" fmla="*/ 562 w 782"/>
                  <a:gd name="T19" fmla="*/ 208 h 611"/>
                  <a:gd name="T20" fmla="*/ 562 w 782"/>
                  <a:gd name="T21" fmla="*/ 315 h 611"/>
                  <a:gd name="T22" fmla="*/ 562 w 782"/>
                  <a:gd name="T23" fmla="*/ 315 h 611"/>
                  <a:gd name="T24" fmla="*/ 675 w 782"/>
                  <a:gd name="T25" fmla="*/ 390 h 611"/>
                  <a:gd name="T26" fmla="*/ 675 w 782"/>
                  <a:gd name="T27" fmla="*/ 390 h 611"/>
                  <a:gd name="T28" fmla="*/ 661 w 782"/>
                  <a:gd name="T29" fmla="*/ 505 h 611"/>
                  <a:gd name="T30" fmla="*/ 661 w 782"/>
                  <a:gd name="T31" fmla="*/ 505 h 611"/>
                  <a:gd name="T32" fmla="*/ 672 w 782"/>
                  <a:gd name="T33" fmla="*/ 610 h 611"/>
                  <a:gd name="T34" fmla="*/ 672 w 782"/>
                  <a:gd name="T35" fmla="*/ 610 h 611"/>
                  <a:gd name="T36" fmla="*/ 725 w 782"/>
                  <a:gd name="T37" fmla="*/ 265 h 611"/>
                  <a:gd name="T38" fmla="*/ 725 w 782"/>
                  <a:gd name="T39" fmla="*/ 265 h 611"/>
                  <a:gd name="T40" fmla="*/ 235 w 782"/>
                  <a:gd name="T41" fmla="*/ 56 h 611"/>
                  <a:gd name="T42" fmla="*/ 235 w 782"/>
                  <a:gd name="T43" fmla="*/ 56 h 611"/>
                  <a:gd name="T44" fmla="*/ 0 w 782"/>
                  <a:gd name="T45" fmla="*/ 267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82" h="611">
                    <a:moveTo>
                      <a:pt x="0" y="267"/>
                    </a:moveTo>
                    <a:lnTo>
                      <a:pt x="0" y="267"/>
                    </a:lnTo>
                    <a:cubicBezTo>
                      <a:pt x="0" y="267"/>
                      <a:pt x="77" y="196"/>
                      <a:pt x="124" y="205"/>
                    </a:cubicBezTo>
                    <a:lnTo>
                      <a:pt x="124" y="205"/>
                    </a:lnTo>
                    <a:cubicBezTo>
                      <a:pt x="170" y="214"/>
                      <a:pt x="247" y="182"/>
                      <a:pt x="271" y="142"/>
                    </a:cubicBezTo>
                    <a:lnTo>
                      <a:pt x="271" y="142"/>
                    </a:lnTo>
                    <a:cubicBezTo>
                      <a:pt x="295" y="102"/>
                      <a:pt x="360" y="75"/>
                      <a:pt x="401" y="158"/>
                    </a:cubicBezTo>
                    <a:lnTo>
                      <a:pt x="401" y="158"/>
                    </a:lnTo>
                    <a:cubicBezTo>
                      <a:pt x="440" y="242"/>
                      <a:pt x="512" y="211"/>
                      <a:pt x="562" y="208"/>
                    </a:cubicBezTo>
                    <a:lnTo>
                      <a:pt x="562" y="208"/>
                    </a:lnTo>
                    <a:cubicBezTo>
                      <a:pt x="613" y="205"/>
                      <a:pt x="524" y="265"/>
                      <a:pt x="562" y="315"/>
                    </a:cubicBezTo>
                    <a:lnTo>
                      <a:pt x="562" y="315"/>
                    </a:lnTo>
                    <a:cubicBezTo>
                      <a:pt x="601" y="364"/>
                      <a:pt x="725" y="328"/>
                      <a:pt x="675" y="390"/>
                    </a:cubicBezTo>
                    <a:lnTo>
                      <a:pt x="675" y="390"/>
                    </a:lnTo>
                    <a:cubicBezTo>
                      <a:pt x="625" y="450"/>
                      <a:pt x="652" y="445"/>
                      <a:pt x="661" y="505"/>
                    </a:cubicBezTo>
                    <a:lnTo>
                      <a:pt x="661" y="505"/>
                    </a:lnTo>
                    <a:cubicBezTo>
                      <a:pt x="670" y="565"/>
                      <a:pt x="672" y="610"/>
                      <a:pt x="672" y="610"/>
                    </a:cubicBezTo>
                    <a:lnTo>
                      <a:pt x="672" y="610"/>
                    </a:lnTo>
                    <a:cubicBezTo>
                      <a:pt x="672" y="610"/>
                      <a:pt x="781" y="401"/>
                      <a:pt x="725" y="265"/>
                    </a:cubicBezTo>
                    <a:lnTo>
                      <a:pt x="725" y="265"/>
                    </a:lnTo>
                    <a:cubicBezTo>
                      <a:pt x="669" y="128"/>
                      <a:pt x="392" y="0"/>
                      <a:pt x="235" y="56"/>
                    </a:cubicBezTo>
                    <a:lnTo>
                      <a:pt x="235" y="56"/>
                    </a:lnTo>
                    <a:cubicBezTo>
                      <a:pt x="77" y="113"/>
                      <a:pt x="10" y="199"/>
                      <a:pt x="0" y="26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85">
                <a:extLst>
                  <a:ext uri="{FF2B5EF4-FFF2-40B4-BE49-F238E27FC236}">
                    <a16:creationId xmlns:a16="http://schemas.microsoft.com/office/drawing/2014/main" id="{46453594-4CFE-8342-859D-3328932485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7875" y="4929945"/>
                <a:ext cx="2213700" cy="2966244"/>
              </a:xfrm>
              <a:custGeom>
                <a:avLst/>
                <a:gdLst>
                  <a:gd name="T0" fmla="*/ 1778 w 1779"/>
                  <a:gd name="T1" fmla="*/ 2211 h 2383"/>
                  <a:gd name="T2" fmla="*/ 1778 w 1779"/>
                  <a:gd name="T3" fmla="*/ 2211 h 2383"/>
                  <a:gd name="T4" fmla="*/ 1718 w 1779"/>
                  <a:gd name="T5" fmla="*/ 1753 h 2383"/>
                  <a:gd name="T6" fmla="*/ 1718 w 1779"/>
                  <a:gd name="T7" fmla="*/ 1753 h 2383"/>
                  <a:gd name="T8" fmla="*/ 1519 w 1779"/>
                  <a:gd name="T9" fmla="*/ 106 h 2383"/>
                  <a:gd name="T10" fmla="*/ 1519 w 1779"/>
                  <a:gd name="T11" fmla="*/ 106 h 2383"/>
                  <a:gd name="T12" fmla="*/ 398 w 1779"/>
                  <a:gd name="T13" fmla="*/ 106 h 2383"/>
                  <a:gd name="T14" fmla="*/ 398 w 1779"/>
                  <a:gd name="T15" fmla="*/ 106 h 2383"/>
                  <a:gd name="T16" fmla="*/ 0 w 1779"/>
                  <a:gd name="T17" fmla="*/ 1076 h 2383"/>
                  <a:gd name="T18" fmla="*/ 0 w 1779"/>
                  <a:gd name="T19" fmla="*/ 1076 h 2383"/>
                  <a:gd name="T20" fmla="*/ 19 w 1779"/>
                  <a:gd name="T21" fmla="*/ 2211 h 2383"/>
                  <a:gd name="T22" fmla="*/ 19 w 1779"/>
                  <a:gd name="T23" fmla="*/ 2211 h 2383"/>
                  <a:gd name="T24" fmla="*/ 1778 w 1779"/>
                  <a:gd name="T25" fmla="*/ 2211 h 2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79" h="2383">
                    <a:moveTo>
                      <a:pt x="1778" y="2211"/>
                    </a:moveTo>
                    <a:lnTo>
                      <a:pt x="1778" y="2211"/>
                    </a:lnTo>
                    <a:cubicBezTo>
                      <a:pt x="1778" y="2211"/>
                      <a:pt x="1700" y="2026"/>
                      <a:pt x="1718" y="1753"/>
                    </a:cubicBezTo>
                    <a:lnTo>
                      <a:pt x="1718" y="1753"/>
                    </a:lnTo>
                    <a:cubicBezTo>
                      <a:pt x="1736" y="1482"/>
                      <a:pt x="1703" y="415"/>
                      <a:pt x="1519" y="106"/>
                    </a:cubicBezTo>
                    <a:lnTo>
                      <a:pt x="1519" y="106"/>
                    </a:lnTo>
                    <a:cubicBezTo>
                      <a:pt x="1519" y="106"/>
                      <a:pt x="905" y="0"/>
                      <a:pt x="398" y="106"/>
                    </a:cubicBezTo>
                    <a:lnTo>
                      <a:pt x="398" y="106"/>
                    </a:lnTo>
                    <a:cubicBezTo>
                      <a:pt x="398" y="106"/>
                      <a:pt x="0" y="185"/>
                      <a:pt x="0" y="1076"/>
                    </a:cubicBezTo>
                    <a:lnTo>
                      <a:pt x="0" y="1076"/>
                    </a:lnTo>
                    <a:cubicBezTo>
                      <a:pt x="0" y="1966"/>
                      <a:pt x="19" y="2211"/>
                      <a:pt x="19" y="2211"/>
                    </a:cubicBezTo>
                    <a:lnTo>
                      <a:pt x="19" y="2211"/>
                    </a:lnTo>
                    <a:cubicBezTo>
                      <a:pt x="19" y="2211"/>
                      <a:pt x="1058" y="2382"/>
                      <a:pt x="1778" y="221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87">
                <a:extLst>
                  <a:ext uri="{FF2B5EF4-FFF2-40B4-BE49-F238E27FC236}">
                    <a16:creationId xmlns:a16="http://schemas.microsoft.com/office/drawing/2014/main" id="{242F316D-6FF8-B94C-9D64-52EAE572BB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13779" y="5105723"/>
                <a:ext cx="1115090" cy="2658634"/>
              </a:xfrm>
              <a:custGeom>
                <a:avLst/>
                <a:gdLst>
                  <a:gd name="T0" fmla="*/ 572 w 893"/>
                  <a:gd name="T1" fmla="*/ 935 h 2134"/>
                  <a:gd name="T2" fmla="*/ 572 w 893"/>
                  <a:gd name="T3" fmla="*/ 935 h 2134"/>
                  <a:gd name="T4" fmla="*/ 892 w 893"/>
                  <a:gd name="T5" fmla="*/ 0 h 2134"/>
                  <a:gd name="T6" fmla="*/ 892 w 893"/>
                  <a:gd name="T7" fmla="*/ 0 h 2134"/>
                  <a:gd name="T8" fmla="*/ 134 w 893"/>
                  <a:gd name="T9" fmla="*/ 801 h 2134"/>
                  <a:gd name="T10" fmla="*/ 134 w 893"/>
                  <a:gd name="T11" fmla="*/ 801 h 2134"/>
                  <a:gd name="T12" fmla="*/ 229 w 893"/>
                  <a:gd name="T13" fmla="*/ 2127 h 2134"/>
                  <a:gd name="T14" fmla="*/ 229 w 893"/>
                  <a:gd name="T15" fmla="*/ 2127 h 2134"/>
                  <a:gd name="T16" fmla="*/ 591 w 893"/>
                  <a:gd name="T17" fmla="*/ 2065 h 2134"/>
                  <a:gd name="T18" fmla="*/ 591 w 893"/>
                  <a:gd name="T19" fmla="*/ 2065 h 2134"/>
                  <a:gd name="T20" fmla="*/ 572 w 893"/>
                  <a:gd name="T21" fmla="*/ 935 h 2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3" h="2134">
                    <a:moveTo>
                      <a:pt x="572" y="935"/>
                    </a:moveTo>
                    <a:lnTo>
                      <a:pt x="572" y="935"/>
                    </a:lnTo>
                    <a:cubicBezTo>
                      <a:pt x="572" y="296"/>
                      <a:pt x="776" y="74"/>
                      <a:pt x="892" y="0"/>
                    </a:cubicBezTo>
                    <a:lnTo>
                      <a:pt x="892" y="0"/>
                    </a:lnTo>
                    <a:cubicBezTo>
                      <a:pt x="667" y="88"/>
                      <a:pt x="278" y="307"/>
                      <a:pt x="134" y="801"/>
                    </a:cubicBezTo>
                    <a:lnTo>
                      <a:pt x="134" y="801"/>
                    </a:lnTo>
                    <a:cubicBezTo>
                      <a:pt x="0" y="1257"/>
                      <a:pt x="123" y="1797"/>
                      <a:pt x="229" y="2127"/>
                    </a:cubicBezTo>
                    <a:lnTo>
                      <a:pt x="229" y="2127"/>
                    </a:lnTo>
                    <a:cubicBezTo>
                      <a:pt x="229" y="2127"/>
                      <a:pt x="406" y="2133"/>
                      <a:pt x="591" y="2065"/>
                    </a:cubicBezTo>
                    <a:lnTo>
                      <a:pt x="591" y="2065"/>
                    </a:lnTo>
                    <a:cubicBezTo>
                      <a:pt x="588" y="2024"/>
                      <a:pt x="572" y="1751"/>
                      <a:pt x="572" y="93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89">
                <a:extLst>
                  <a:ext uri="{FF2B5EF4-FFF2-40B4-BE49-F238E27FC236}">
                    <a16:creationId xmlns:a16="http://schemas.microsoft.com/office/drawing/2014/main" id="{7DA5F121-2635-634B-B480-A607B16481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6174" y="5105723"/>
                <a:ext cx="1032693" cy="2658634"/>
              </a:xfrm>
              <a:custGeom>
                <a:avLst/>
                <a:gdLst>
                  <a:gd name="T0" fmla="*/ 506 w 827"/>
                  <a:gd name="T1" fmla="*/ 935 h 2134"/>
                  <a:gd name="T2" fmla="*/ 506 w 827"/>
                  <a:gd name="T3" fmla="*/ 935 h 2134"/>
                  <a:gd name="T4" fmla="*/ 525 w 827"/>
                  <a:gd name="T5" fmla="*/ 2064 h 2134"/>
                  <a:gd name="T6" fmla="*/ 525 w 827"/>
                  <a:gd name="T7" fmla="*/ 2064 h 2134"/>
                  <a:gd name="T8" fmla="*/ 163 w 827"/>
                  <a:gd name="T9" fmla="*/ 2127 h 2134"/>
                  <a:gd name="T10" fmla="*/ 163 w 827"/>
                  <a:gd name="T11" fmla="*/ 2127 h 2134"/>
                  <a:gd name="T12" fmla="*/ 45 w 827"/>
                  <a:gd name="T13" fmla="*/ 1646 h 2134"/>
                  <a:gd name="T14" fmla="*/ 45 w 827"/>
                  <a:gd name="T15" fmla="*/ 1646 h 2134"/>
                  <a:gd name="T16" fmla="*/ 41 w 827"/>
                  <a:gd name="T17" fmla="*/ 1619 h 2134"/>
                  <a:gd name="T18" fmla="*/ 41 w 827"/>
                  <a:gd name="T19" fmla="*/ 1619 h 2134"/>
                  <a:gd name="T20" fmla="*/ 18 w 827"/>
                  <a:gd name="T21" fmla="*/ 1439 h 2134"/>
                  <a:gd name="T22" fmla="*/ 18 w 827"/>
                  <a:gd name="T23" fmla="*/ 1439 h 2134"/>
                  <a:gd name="T24" fmla="*/ 16 w 827"/>
                  <a:gd name="T25" fmla="*/ 1412 h 2134"/>
                  <a:gd name="T26" fmla="*/ 16 w 827"/>
                  <a:gd name="T27" fmla="*/ 1412 h 2134"/>
                  <a:gd name="T28" fmla="*/ 68 w 827"/>
                  <a:gd name="T29" fmla="*/ 801 h 2134"/>
                  <a:gd name="T30" fmla="*/ 68 w 827"/>
                  <a:gd name="T31" fmla="*/ 801 h 2134"/>
                  <a:gd name="T32" fmla="*/ 826 w 827"/>
                  <a:gd name="T33" fmla="*/ 0 h 2134"/>
                  <a:gd name="T34" fmla="*/ 826 w 827"/>
                  <a:gd name="T35" fmla="*/ 0 h 2134"/>
                  <a:gd name="T36" fmla="*/ 506 w 827"/>
                  <a:gd name="T37" fmla="*/ 935 h 2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27" h="2134">
                    <a:moveTo>
                      <a:pt x="506" y="935"/>
                    </a:moveTo>
                    <a:lnTo>
                      <a:pt x="506" y="935"/>
                    </a:lnTo>
                    <a:cubicBezTo>
                      <a:pt x="506" y="1751"/>
                      <a:pt x="522" y="2024"/>
                      <a:pt x="525" y="2064"/>
                    </a:cubicBezTo>
                    <a:lnTo>
                      <a:pt x="525" y="2064"/>
                    </a:lnTo>
                    <a:cubicBezTo>
                      <a:pt x="340" y="2133"/>
                      <a:pt x="163" y="2127"/>
                      <a:pt x="163" y="2127"/>
                    </a:cubicBezTo>
                    <a:lnTo>
                      <a:pt x="163" y="2127"/>
                    </a:lnTo>
                    <a:cubicBezTo>
                      <a:pt x="120" y="1994"/>
                      <a:pt x="75" y="1828"/>
                      <a:pt x="45" y="1646"/>
                    </a:cubicBezTo>
                    <a:lnTo>
                      <a:pt x="45" y="1646"/>
                    </a:lnTo>
                    <a:cubicBezTo>
                      <a:pt x="43" y="1637"/>
                      <a:pt x="42" y="1628"/>
                      <a:pt x="41" y="1619"/>
                    </a:cubicBezTo>
                    <a:lnTo>
                      <a:pt x="41" y="1619"/>
                    </a:lnTo>
                    <a:cubicBezTo>
                      <a:pt x="32" y="1560"/>
                      <a:pt x="24" y="1500"/>
                      <a:pt x="18" y="1439"/>
                    </a:cubicBezTo>
                    <a:lnTo>
                      <a:pt x="18" y="1439"/>
                    </a:lnTo>
                    <a:cubicBezTo>
                      <a:pt x="17" y="1430"/>
                      <a:pt x="17" y="1421"/>
                      <a:pt x="16" y="1412"/>
                    </a:cubicBezTo>
                    <a:lnTo>
                      <a:pt x="16" y="1412"/>
                    </a:lnTo>
                    <a:cubicBezTo>
                      <a:pt x="0" y="1209"/>
                      <a:pt x="10" y="997"/>
                      <a:pt x="68" y="801"/>
                    </a:cubicBezTo>
                    <a:lnTo>
                      <a:pt x="68" y="801"/>
                    </a:lnTo>
                    <a:cubicBezTo>
                      <a:pt x="212" y="307"/>
                      <a:pt x="601" y="88"/>
                      <a:pt x="826" y="0"/>
                    </a:cubicBezTo>
                    <a:lnTo>
                      <a:pt x="826" y="0"/>
                    </a:lnTo>
                    <a:cubicBezTo>
                      <a:pt x="710" y="74"/>
                      <a:pt x="506" y="296"/>
                      <a:pt x="506" y="935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90">
                <a:extLst>
                  <a:ext uri="{FF2B5EF4-FFF2-40B4-BE49-F238E27FC236}">
                    <a16:creationId xmlns:a16="http://schemas.microsoft.com/office/drawing/2014/main" id="{6C63B79C-416E-7A47-B4B6-AF86ABB80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334" y="7286460"/>
                <a:ext cx="4724020" cy="1993978"/>
              </a:xfrm>
              <a:custGeom>
                <a:avLst/>
                <a:gdLst>
                  <a:gd name="T0" fmla="*/ 157 w 3791"/>
                  <a:gd name="T1" fmla="*/ 1601 h 1602"/>
                  <a:gd name="T2" fmla="*/ 157 w 3791"/>
                  <a:gd name="T3" fmla="*/ 1601 h 1602"/>
                  <a:gd name="T4" fmla="*/ 2842 w 3791"/>
                  <a:gd name="T5" fmla="*/ 914 h 1602"/>
                  <a:gd name="T6" fmla="*/ 2842 w 3791"/>
                  <a:gd name="T7" fmla="*/ 914 h 1602"/>
                  <a:gd name="T8" fmla="*/ 3368 w 3791"/>
                  <a:gd name="T9" fmla="*/ 169 h 1602"/>
                  <a:gd name="T10" fmla="*/ 3368 w 3791"/>
                  <a:gd name="T11" fmla="*/ 169 h 1602"/>
                  <a:gd name="T12" fmla="*/ 1290 w 3791"/>
                  <a:gd name="T13" fmla="*/ 711 h 1602"/>
                  <a:gd name="T14" fmla="*/ 1290 w 3791"/>
                  <a:gd name="T15" fmla="*/ 711 h 1602"/>
                  <a:gd name="T16" fmla="*/ 21 w 3791"/>
                  <a:gd name="T17" fmla="*/ 1206 h 1602"/>
                  <a:gd name="T18" fmla="*/ 21 w 3791"/>
                  <a:gd name="T19" fmla="*/ 1206 h 1602"/>
                  <a:gd name="T20" fmla="*/ 157 w 3791"/>
                  <a:gd name="T21" fmla="*/ 1601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91" h="1602">
                    <a:moveTo>
                      <a:pt x="157" y="1601"/>
                    </a:moveTo>
                    <a:lnTo>
                      <a:pt x="157" y="1601"/>
                    </a:lnTo>
                    <a:cubicBezTo>
                      <a:pt x="1311" y="1382"/>
                      <a:pt x="2842" y="914"/>
                      <a:pt x="2842" y="914"/>
                    </a:cubicBezTo>
                    <a:lnTo>
                      <a:pt x="2842" y="914"/>
                    </a:lnTo>
                    <a:cubicBezTo>
                      <a:pt x="3122" y="844"/>
                      <a:pt x="3790" y="338"/>
                      <a:pt x="3368" y="169"/>
                    </a:cubicBezTo>
                    <a:lnTo>
                      <a:pt x="3368" y="169"/>
                    </a:lnTo>
                    <a:cubicBezTo>
                      <a:pt x="2946" y="0"/>
                      <a:pt x="1524" y="603"/>
                      <a:pt x="1290" y="711"/>
                    </a:cubicBezTo>
                    <a:lnTo>
                      <a:pt x="1290" y="711"/>
                    </a:lnTo>
                    <a:cubicBezTo>
                      <a:pt x="1056" y="819"/>
                      <a:pt x="21" y="1206"/>
                      <a:pt x="21" y="1206"/>
                    </a:cubicBezTo>
                    <a:lnTo>
                      <a:pt x="21" y="1206"/>
                    </a:lnTo>
                    <a:cubicBezTo>
                      <a:pt x="21" y="1206"/>
                      <a:pt x="0" y="1457"/>
                      <a:pt x="157" y="160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91">
                <a:extLst>
                  <a:ext uri="{FF2B5EF4-FFF2-40B4-BE49-F238E27FC236}">
                    <a16:creationId xmlns:a16="http://schemas.microsoft.com/office/drawing/2014/main" id="{90DC09C2-106A-C642-BD93-EB9AC5137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51105" y="7313928"/>
                <a:ext cx="1554531" cy="862407"/>
              </a:xfrm>
              <a:custGeom>
                <a:avLst/>
                <a:gdLst>
                  <a:gd name="T0" fmla="*/ 0 w 1247"/>
                  <a:gd name="T1" fmla="*/ 292 h 693"/>
                  <a:gd name="T2" fmla="*/ 436 w 1247"/>
                  <a:gd name="T3" fmla="*/ 692 h 693"/>
                  <a:gd name="T4" fmla="*/ 1246 w 1247"/>
                  <a:gd name="T5" fmla="*/ 430 h 693"/>
                  <a:gd name="T6" fmla="*/ 751 w 1247"/>
                  <a:gd name="T7" fmla="*/ 0 h 693"/>
                  <a:gd name="T8" fmla="*/ 0 w 1247"/>
                  <a:gd name="T9" fmla="*/ 292 h 6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7" h="693">
                    <a:moveTo>
                      <a:pt x="0" y="292"/>
                    </a:moveTo>
                    <a:lnTo>
                      <a:pt x="436" y="692"/>
                    </a:lnTo>
                    <a:lnTo>
                      <a:pt x="1246" y="430"/>
                    </a:lnTo>
                    <a:lnTo>
                      <a:pt x="751" y="0"/>
                    </a:lnTo>
                    <a:lnTo>
                      <a:pt x="0" y="29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92">
                <a:extLst>
                  <a:ext uri="{FF2B5EF4-FFF2-40B4-BE49-F238E27FC236}">
                    <a16:creationId xmlns:a16="http://schemas.microsoft.com/office/drawing/2014/main" id="{B83A7943-16C0-D14C-9A10-C94AC61B87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313" y="7176597"/>
                <a:ext cx="741560" cy="505361"/>
              </a:xfrm>
              <a:custGeom>
                <a:avLst/>
                <a:gdLst>
                  <a:gd name="T0" fmla="*/ 0 w 594"/>
                  <a:gd name="T1" fmla="*/ 0 h 404"/>
                  <a:gd name="T2" fmla="*/ 133 w 594"/>
                  <a:gd name="T3" fmla="*/ 403 h 404"/>
                  <a:gd name="T4" fmla="*/ 593 w 594"/>
                  <a:gd name="T5" fmla="*/ 224 h 404"/>
                  <a:gd name="T6" fmla="*/ 0 w 594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4" h="404">
                    <a:moveTo>
                      <a:pt x="0" y="0"/>
                    </a:moveTo>
                    <a:lnTo>
                      <a:pt x="133" y="403"/>
                    </a:lnTo>
                    <a:lnTo>
                      <a:pt x="593" y="22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93">
                <a:extLst>
                  <a:ext uri="{FF2B5EF4-FFF2-40B4-BE49-F238E27FC236}">
                    <a16:creationId xmlns:a16="http://schemas.microsoft.com/office/drawing/2014/main" id="{9F2C9257-42C7-684E-AA69-B1E1311CCF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313" y="7176597"/>
                <a:ext cx="741560" cy="505361"/>
              </a:xfrm>
              <a:custGeom>
                <a:avLst/>
                <a:gdLst>
                  <a:gd name="T0" fmla="*/ 0 w 594"/>
                  <a:gd name="T1" fmla="*/ 0 h 404"/>
                  <a:gd name="T2" fmla="*/ 133 w 594"/>
                  <a:gd name="T3" fmla="*/ 403 h 404"/>
                  <a:gd name="T4" fmla="*/ 593 w 594"/>
                  <a:gd name="T5" fmla="*/ 224 h 404"/>
                  <a:gd name="T6" fmla="*/ 0 w 594"/>
                  <a:gd name="T7" fmla="*/ 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94" h="404">
                    <a:moveTo>
                      <a:pt x="0" y="0"/>
                    </a:moveTo>
                    <a:lnTo>
                      <a:pt x="133" y="403"/>
                    </a:lnTo>
                    <a:lnTo>
                      <a:pt x="593" y="22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94">
                <a:extLst>
                  <a:ext uri="{FF2B5EF4-FFF2-40B4-BE49-F238E27FC236}">
                    <a16:creationId xmlns:a16="http://schemas.microsoft.com/office/drawing/2014/main" id="{227C7DEB-D35C-0043-AC8B-F20B1F0B32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1246" y="7621537"/>
                <a:ext cx="972268" cy="565782"/>
              </a:xfrm>
              <a:custGeom>
                <a:avLst/>
                <a:gdLst>
                  <a:gd name="T0" fmla="*/ 123 w 779"/>
                  <a:gd name="T1" fmla="*/ 74 h 455"/>
                  <a:gd name="T2" fmla="*/ 236 w 779"/>
                  <a:gd name="T3" fmla="*/ 178 h 455"/>
                  <a:gd name="T4" fmla="*/ 236 w 779"/>
                  <a:gd name="T5" fmla="*/ 178 h 455"/>
                  <a:gd name="T6" fmla="*/ 630 w 779"/>
                  <a:gd name="T7" fmla="*/ 142 h 455"/>
                  <a:gd name="T8" fmla="*/ 630 w 779"/>
                  <a:gd name="T9" fmla="*/ 142 h 455"/>
                  <a:gd name="T10" fmla="*/ 320 w 779"/>
                  <a:gd name="T11" fmla="*/ 440 h 455"/>
                  <a:gd name="T12" fmla="*/ 320 w 779"/>
                  <a:gd name="T13" fmla="*/ 440 h 455"/>
                  <a:gd name="T14" fmla="*/ 123 w 779"/>
                  <a:gd name="T15" fmla="*/ 7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9" h="455">
                    <a:moveTo>
                      <a:pt x="123" y="74"/>
                    </a:moveTo>
                    <a:lnTo>
                      <a:pt x="236" y="178"/>
                    </a:lnTo>
                    <a:lnTo>
                      <a:pt x="236" y="178"/>
                    </a:lnTo>
                    <a:cubicBezTo>
                      <a:pt x="236" y="178"/>
                      <a:pt x="480" y="0"/>
                      <a:pt x="630" y="142"/>
                    </a:cubicBezTo>
                    <a:lnTo>
                      <a:pt x="630" y="142"/>
                    </a:lnTo>
                    <a:cubicBezTo>
                      <a:pt x="778" y="284"/>
                      <a:pt x="532" y="426"/>
                      <a:pt x="320" y="440"/>
                    </a:cubicBezTo>
                    <a:lnTo>
                      <a:pt x="320" y="440"/>
                    </a:lnTo>
                    <a:cubicBezTo>
                      <a:pt x="108" y="454"/>
                      <a:pt x="0" y="162"/>
                      <a:pt x="123" y="7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4B2594C6-374A-0E44-A26F-ADDB9F296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8150" y="5166145"/>
                <a:ext cx="2766321" cy="2399219"/>
              </a:xfrm>
              <a:custGeom>
                <a:avLst/>
                <a:gdLst>
                  <a:gd name="connsiteX0" fmla="*/ 1933960 w 2766321"/>
                  <a:gd name="connsiteY0" fmla="*/ 2013027 h 2399219"/>
                  <a:gd name="connsiteX1" fmla="*/ 1984735 w 2766321"/>
                  <a:gd name="connsiteY1" fmla="*/ 2016156 h 2399219"/>
                  <a:gd name="connsiteX2" fmla="*/ 2162011 w 2766321"/>
                  <a:gd name="connsiteY2" fmla="*/ 2256192 h 2399219"/>
                  <a:gd name="connsiteX3" fmla="*/ 2093348 w 2766321"/>
                  <a:gd name="connsiteY3" fmla="*/ 2366882 h 2399219"/>
                  <a:gd name="connsiteX4" fmla="*/ 1993474 w 2766321"/>
                  <a:gd name="connsiteY4" fmla="*/ 2399219 h 2399219"/>
                  <a:gd name="connsiteX5" fmla="*/ 1966009 w 2766321"/>
                  <a:gd name="connsiteY5" fmla="*/ 2397975 h 2399219"/>
                  <a:gd name="connsiteX6" fmla="*/ 1874875 w 2766321"/>
                  <a:gd name="connsiteY6" fmla="*/ 2343252 h 2399219"/>
                  <a:gd name="connsiteX7" fmla="*/ 1849906 w 2766321"/>
                  <a:gd name="connsiteY7" fmla="*/ 2240024 h 2399219"/>
                  <a:gd name="connsiteX8" fmla="*/ 1894849 w 2766321"/>
                  <a:gd name="connsiteY8" fmla="*/ 2166645 h 2399219"/>
                  <a:gd name="connsiteX9" fmla="*/ 1979742 w 2766321"/>
                  <a:gd name="connsiteY9" fmla="*/ 2145502 h 2399219"/>
                  <a:gd name="connsiteX10" fmla="*/ 2057144 w 2766321"/>
                  <a:gd name="connsiteY10" fmla="*/ 2251217 h 2399219"/>
                  <a:gd name="connsiteX11" fmla="*/ 1969754 w 2766321"/>
                  <a:gd name="connsiteY11" fmla="*/ 2314646 h 2399219"/>
                  <a:gd name="connsiteX12" fmla="*/ 1961015 w 2766321"/>
                  <a:gd name="connsiteY12" fmla="*/ 2302209 h 2399219"/>
                  <a:gd name="connsiteX13" fmla="*/ 1973500 w 2766321"/>
                  <a:gd name="connsiteY13" fmla="*/ 2294747 h 2399219"/>
                  <a:gd name="connsiteX14" fmla="*/ 2035921 w 2766321"/>
                  <a:gd name="connsiteY14" fmla="*/ 2248730 h 2399219"/>
                  <a:gd name="connsiteX15" fmla="*/ 1975996 w 2766321"/>
                  <a:gd name="connsiteY15" fmla="*/ 2166645 h 2399219"/>
                  <a:gd name="connsiteX16" fmla="*/ 1908582 w 2766321"/>
                  <a:gd name="connsiteY16" fmla="*/ 2182813 h 2399219"/>
                  <a:gd name="connsiteX17" fmla="*/ 1871129 w 2766321"/>
                  <a:gd name="connsiteY17" fmla="*/ 2242511 h 2399219"/>
                  <a:gd name="connsiteX18" fmla="*/ 1892352 w 2766321"/>
                  <a:gd name="connsiteY18" fmla="*/ 2330814 h 2399219"/>
                  <a:gd name="connsiteX19" fmla="*/ 1969754 w 2766321"/>
                  <a:gd name="connsiteY19" fmla="*/ 2376832 h 2399219"/>
                  <a:gd name="connsiteX20" fmla="*/ 2080864 w 2766321"/>
                  <a:gd name="connsiteY20" fmla="*/ 2350714 h 2399219"/>
                  <a:gd name="connsiteX21" fmla="*/ 2140788 w 2766321"/>
                  <a:gd name="connsiteY21" fmla="*/ 2252461 h 2399219"/>
                  <a:gd name="connsiteX22" fmla="*/ 1982239 w 2766321"/>
                  <a:gd name="connsiteY22" fmla="*/ 2037299 h 2399219"/>
                  <a:gd name="connsiteX23" fmla="*/ 1803715 w 2766321"/>
                  <a:gd name="connsiteY23" fmla="*/ 2079585 h 2399219"/>
                  <a:gd name="connsiteX24" fmla="*/ 1708835 w 2766321"/>
                  <a:gd name="connsiteY24" fmla="*/ 2236292 h 2399219"/>
                  <a:gd name="connsiteX25" fmla="*/ 1696351 w 2766321"/>
                  <a:gd name="connsiteY25" fmla="*/ 2244998 h 2399219"/>
                  <a:gd name="connsiteX26" fmla="*/ 1687612 w 2766321"/>
                  <a:gd name="connsiteY26" fmla="*/ 2232561 h 2399219"/>
                  <a:gd name="connsiteX27" fmla="*/ 1791230 w 2766321"/>
                  <a:gd name="connsiteY27" fmla="*/ 2062173 h 2399219"/>
                  <a:gd name="connsiteX28" fmla="*/ 1933960 w 2766321"/>
                  <a:gd name="connsiteY28" fmla="*/ 2013027 h 2399219"/>
                  <a:gd name="connsiteX29" fmla="*/ 407073 w 2766321"/>
                  <a:gd name="connsiteY29" fmla="*/ 1902629 h 2399219"/>
                  <a:gd name="connsiteX30" fmla="*/ 415484 w 2766321"/>
                  <a:gd name="connsiteY30" fmla="*/ 1903100 h 2399219"/>
                  <a:gd name="connsiteX31" fmla="*/ 419222 w 2766321"/>
                  <a:gd name="connsiteY31" fmla="*/ 1918152 h 2399219"/>
                  <a:gd name="connsiteX32" fmla="*/ 194938 w 2766321"/>
                  <a:gd name="connsiteY32" fmla="*/ 2044840 h 2399219"/>
                  <a:gd name="connsiteX33" fmla="*/ 61613 w 2766321"/>
                  <a:gd name="connsiteY33" fmla="*/ 2008464 h 2399219"/>
                  <a:gd name="connsiteX34" fmla="*/ 37939 w 2766321"/>
                  <a:gd name="connsiteY34" fmla="*/ 1992158 h 2399219"/>
                  <a:gd name="connsiteX35" fmla="*/ 32955 w 2766321"/>
                  <a:gd name="connsiteY35" fmla="*/ 1958291 h 2399219"/>
                  <a:gd name="connsiteX36" fmla="*/ 72827 w 2766321"/>
                  <a:gd name="connsiteY36" fmla="*/ 1989649 h 2399219"/>
                  <a:gd name="connsiteX37" fmla="*/ 400531 w 2766321"/>
                  <a:gd name="connsiteY37" fmla="*/ 1906863 h 2399219"/>
                  <a:gd name="connsiteX38" fmla="*/ 407073 w 2766321"/>
                  <a:gd name="connsiteY38" fmla="*/ 1902629 h 2399219"/>
                  <a:gd name="connsiteX39" fmla="*/ 1208328 w 2766321"/>
                  <a:gd name="connsiteY39" fmla="*/ 1635493 h 2399219"/>
                  <a:gd name="connsiteX40" fmla="*/ 1272387 w 2766321"/>
                  <a:gd name="connsiteY40" fmla="*/ 1658094 h 2399219"/>
                  <a:gd name="connsiteX41" fmla="*/ 1334808 w 2766321"/>
                  <a:gd name="connsiteY41" fmla="*/ 1742889 h 2399219"/>
                  <a:gd name="connsiteX42" fmla="*/ 1319827 w 2766321"/>
                  <a:gd name="connsiteY42" fmla="*/ 1846388 h 2399219"/>
                  <a:gd name="connsiteX43" fmla="*/ 1249916 w 2766321"/>
                  <a:gd name="connsiteY43" fmla="*/ 1898762 h 2399219"/>
                  <a:gd name="connsiteX44" fmla="*/ 1163775 w 2766321"/>
                  <a:gd name="connsiteY44" fmla="*/ 1886292 h 2399219"/>
                  <a:gd name="connsiteX45" fmla="*/ 1132564 w 2766321"/>
                  <a:gd name="connsiteY45" fmla="*/ 1759100 h 2399219"/>
                  <a:gd name="connsiteX46" fmla="*/ 1237431 w 2766321"/>
                  <a:gd name="connsiteY46" fmla="*/ 1732913 h 2399219"/>
                  <a:gd name="connsiteX47" fmla="*/ 1241177 w 2766321"/>
                  <a:gd name="connsiteY47" fmla="*/ 1746630 h 2399219"/>
                  <a:gd name="connsiteX48" fmla="*/ 1226196 w 2766321"/>
                  <a:gd name="connsiteY48" fmla="*/ 1750371 h 2399219"/>
                  <a:gd name="connsiteX49" fmla="*/ 1184998 w 2766321"/>
                  <a:gd name="connsiteY49" fmla="*/ 1744136 h 2399219"/>
                  <a:gd name="connsiteX50" fmla="*/ 1150042 w 2766321"/>
                  <a:gd name="connsiteY50" fmla="*/ 1770323 h 2399219"/>
                  <a:gd name="connsiteX51" fmla="*/ 1176259 w 2766321"/>
                  <a:gd name="connsiteY51" fmla="*/ 1867587 h 2399219"/>
                  <a:gd name="connsiteX52" fmla="*/ 1244922 w 2766321"/>
                  <a:gd name="connsiteY52" fmla="*/ 1878810 h 2399219"/>
                  <a:gd name="connsiteX53" fmla="*/ 1301101 w 2766321"/>
                  <a:gd name="connsiteY53" fmla="*/ 1836413 h 2399219"/>
                  <a:gd name="connsiteX54" fmla="*/ 1314833 w 2766321"/>
                  <a:gd name="connsiteY54" fmla="*/ 1746630 h 2399219"/>
                  <a:gd name="connsiteX55" fmla="*/ 1261151 w 2766321"/>
                  <a:gd name="connsiteY55" fmla="*/ 1676799 h 2399219"/>
                  <a:gd name="connsiteX56" fmla="*/ 1056411 w 2766321"/>
                  <a:gd name="connsiteY56" fmla="*/ 1726678 h 2399219"/>
                  <a:gd name="connsiteX57" fmla="*/ 1120080 w 2766321"/>
                  <a:gd name="connsiteY57" fmla="*/ 1986050 h 2399219"/>
                  <a:gd name="connsiteX58" fmla="*/ 1302349 w 2766321"/>
                  <a:gd name="connsiteY58" fmla="*/ 2013484 h 2399219"/>
                  <a:gd name="connsiteX59" fmla="*/ 1450911 w 2766321"/>
                  <a:gd name="connsiteY59" fmla="*/ 1903749 h 2399219"/>
                  <a:gd name="connsiteX60" fmla="*/ 1464644 w 2766321"/>
                  <a:gd name="connsiteY60" fmla="*/ 1900009 h 2399219"/>
                  <a:gd name="connsiteX61" fmla="*/ 1468389 w 2766321"/>
                  <a:gd name="connsiteY61" fmla="*/ 1914972 h 2399219"/>
                  <a:gd name="connsiteX62" fmla="*/ 1307343 w 2766321"/>
                  <a:gd name="connsiteY62" fmla="*/ 2033435 h 2399219"/>
                  <a:gd name="connsiteX63" fmla="*/ 1243674 w 2766321"/>
                  <a:gd name="connsiteY63" fmla="*/ 2042164 h 2399219"/>
                  <a:gd name="connsiteX64" fmla="*/ 1110093 w 2766321"/>
                  <a:gd name="connsiteY64" fmla="*/ 2004755 h 2399219"/>
                  <a:gd name="connsiteX65" fmla="*/ 1037684 w 2766321"/>
                  <a:gd name="connsiteY65" fmla="*/ 1715456 h 2399219"/>
                  <a:gd name="connsiteX66" fmla="*/ 1208328 w 2766321"/>
                  <a:gd name="connsiteY66" fmla="*/ 1635493 h 2399219"/>
                  <a:gd name="connsiteX67" fmla="*/ 117961 w 2766321"/>
                  <a:gd name="connsiteY67" fmla="*/ 1635110 h 2399219"/>
                  <a:gd name="connsiteX68" fmla="*/ 163683 w 2766321"/>
                  <a:gd name="connsiteY68" fmla="*/ 1636952 h 2399219"/>
                  <a:gd name="connsiteX69" fmla="*/ 222781 w 2766321"/>
                  <a:gd name="connsiteY69" fmla="*/ 1658291 h 2399219"/>
                  <a:gd name="connsiteX70" fmla="*/ 285360 w 2766321"/>
                  <a:gd name="connsiteY70" fmla="*/ 1742489 h 2399219"/>
                  <a:gd name="connsiteX71" fmla="*/ 270341 w 2766321"/>
                  <a:gd name="connsiteY71" fmla="*/ 1845259 h 2399219"/>
                  <a:gd name="connsiteX72" fmla="*/ 113893 w 2766321"/>
                  <a:gd name="connsiteY72" fmla="*/ 1884881 h 2399219"/>
                  <a:gd name="connsiteX73" fmla="*/ 72591 w 2766321"/>
                  <a:gd name="connsiteY73" fmla="*/ 1827924 h 2399219"/>
                  <a:gd name="connsiteX74" fmla="*/ 82604 w 2766321"/>
                  <a:gd name="connsiteY74" fmla="*/ 1758585 h 2399219"/>
                  <a:gd name="connsiteX75" fmla="*/ 128912 w 2766321"/>
                  <a:gd name="connsiteY75" fmla="*/ 1723916 h 2399219"/>
                  <a:gd name="connsiteX76" fmla="*/ 186485 w 2766321"/>
                  <a:gd name="connsiteY76" fmla="*/ 1732583 h 2399219"/>
                  <a:gd name="connsiteX77" fmla="*/ 191491 w 2766321"/>
                  <a:gd name="connsiteY77" fmla="*/ 1746203 h 2399219"/>
                  <a:gd name="connsiteX78" fmla="*/ 176472 w 2766321"/>
                  <a:gd name="connsiteY78" fmla="*/ 1749918 h 2399219"/>
                  <a:gd name="connsiteX79" fmla="*/ 135170 w 2766321"/>
                  <a:gd name="connsiteY79" fmla="*/ 1743727 h 2399219"/>
                  <a:gd name="connsiteX80" fmla="*/ 100126 w 2766321"/>
                  <a:gd name="connsiteY80" fmla="*/ 1769729 h 2399219"/>
                  <a:gd name="connsiteX81" fmla="*/ 125158 w 2766321"/>
                  <a:gd name="connsiteY81" fmla="*/ 1866308 h 2399219"/>
                  <a:gd name="connsiteX82" fmla="*/ 195246 w 2766321"/>
                  <a:gd name="connsiteY82" fmla="*/ 1877452 h 2399219"/>
                  <a:gd name="connsiteX83" fmla="*/ 251567 w 2766321"/>
                  <a:gd name="connsiteY83" fmla="*/ 1835353 h 2399219"/>
                  <a:gd name="connsiteX84" fmla="*/ 265334 w 2766321"/>
                  <a:gd name="connsiteY84" fmla="*/ 1746203 h 2399219"/>
                  <a:gd name="connsiteX85" fmla="*/ 211516 w 2766321"/>
                  <a:gd name="connsiteY85" fmla="*/ 1676864 h 2399219"/>
                  <a:gd name="connsiteX86" fmla="*/ 6258 w 2766321"/>
                  <a:gd name="connsiteY86" fmla="*/ 1726392 h 2399219"/>
                  <a:gd name="connsiteX87" fmla="*/ 2503 w 2766321"/>
                  <a:gd name="connsiteY87" fmla="*/ 1730107 h 2399219"/>
                  <a:gd name="connsiteX88" fmla="*/ 0 w 2766321"/>
                  <a:gd name="connsiteY88" fmla="*/ 1696675 h 2399219"/>
                  <a:gd name="connsiteX89" fmla="*/ 117961 w 2766321"/>
                  <a:gd name="connsiteY89" fmla="*/ 1635110 h 2399219"/>
                  <a:gd name="connsiteX90" fmla="*/ 2504295 w 2766321"/>
                  <a:gd name="connsiteY90" fmla="*/ 1584191 h 2399219"/>
                  <a:gd name="connsiteX91" fmla="*/ 2625851 w 2766321"/>
                  <a:gd name="connsiteY91" fmla="*/ 1630252 h 2399219"/>
                  <a:gd name="connsiteX92" fmla="*/ 2633293 w 2766321"/>
                  <a:gd name="connsiteY92" fmla="*/ 1824453 h 2399219"/>
                  <a:gd name="connsiteX93" fmla="*/ 2474526 w 2766321"/>
                  <a:gd name="connsiteY93" fmla="*/ 1830678 h 2399219"/>
                  <a:gd name="connsiteX94" fmla="*/ 2444758 w 2766321"/>
                  <a:gd name="connsiteY94" fmla="*/ 1765944 h 2399219"/>
                  <a:gd name="connsiteX95" fmla="*/ 2469565 w 2766321"/>
                  <a:gd name="connsiteY95" fmla="*/ 1699965 h 2399219"/>
                  <a:gd name="connsiteX96" fmla="*/ 2576236 w 2766321"/>
                  <a:gd name="connsiteY96" fmla="*/ 1694986 h 2399219"/>
                  <a:gd name="connsiteX97" fmla="*/ 2577476 w 2766321"/>
                  <a:gd name="connsiteY97" fmla="*/ 1709924 h 2399219"/>
                  <a:gd name="connsiteX98" fmla="*/ 2562592 w 2766321"/>
                  <a:gd name="connsiteY98" fmla="*/ 1709924 h 2399219"/>
                  <a:gd name="connsiteX99" fmla="*/ 2484449 w 2766321"/>
                  <a:gd name="connsiteY99" fmla="*/ 1713659 h 2399219"/>
                  <a:gd name="connsiteX100" fmla="*/ 2465844 w 2766321"/>
                  <a:gd name="connsiteY100" fmla="*/ 1764699 h 2399219"/>
                  <a:gd name="connsiteX101" fmla="*/ 2488170 w 2766321"/>
                  <a:gd name="connsiteY101" fmla="*/ 1814494 h 2399219"/>
                  <a:gd name="connsiteX102" fmla="*/ 2618408 w 2766321"/>
                  <a:gd name="connsiteY102" fmla="*/ 1809515 h 2399219"/>
                  <a:gd name="connsiteX103" fmla="*/ 2610966 w 2766321"/>
                  <a:gd name="connsiteY103" fmla="*/ 1645191 h 2399219"/>
                  <a:gd name="connsiteX104" fmla="*/ 2401345 w 2766321"/>
                  <a:gd name="connsiteY104" fmla="*/ 1652660 h 2399219"/>
                  <a:gd name="connsiteX105" fmla="*/ 2411268 w 2766321"/>
                  <a:gd name="connsiteY105" fmla="*/ 1919064 h 2399219"/>
                  <a:gd name="connsiteX106" fmla="*/ 2582438 w 2766321"/>
                  <a:gd name="connsiteY106" fmla="*/ 1982553 h 2399219"/>
                  <a:gd name="connsiteX107" fmla="*/ 2748646 w 2766321"/>
                  <a:gd name="connsiteY107" fmla="*/ 1906616 h 2399219"/>
                  <a:gd name="connsiteX108" fmla="*/ 2763531 w 2766321"/>
                  <a:gd name="connsiteY108" fmla="*/ 1905371 h 2399219"/>
                  <a:gd name="connsiteX109" fmla="*/ 2763531 w 2766321"/>
                  <a:gd name="connsiteY109" fmla="*/ 1920309 h 2399219"/>
                  <a:gd name="connsiteX110" fmla="*/ 2583678 w 2766321"/>
                  <a:gd name="connsiteY110" fmla="*/ 2003716 h 2399219"/>
                  <a:gd name="connsiteX111" fmla="*/ 2573755 w 2766321"/>
                  <a:gd name="connsiteY111" fmla="*/ 2003716 h 2399219"/>
                  <a:gd name="connsiteX112" fmla="*/ 2397624 w 2766321"/>
                  <a:gd name="connsiteY112" fmla="*/ 1934003 h 2399219"/>
                  <a:gd name="connsiteX113" fmla="*/ 2386460 w 2766321"/>
                  <a:gd name="connsiteY113" fmla="*/ 1638966 h 2399219"/>
                  <a:gd name="connsiteX114" fmla="*/ 2504295 w 2766321"/>
                  <a:gd name="connsiteY114" fmla="*/ 1584191 h 2399219"/>
                  <a:gd name="connsiteX115" fmla="*/ 1928700 w 2766321"/>
                  <a:gd name="connsiteY115" fmla="*/ 1109596 h 2399219"/>
                  <a:gd name="connsiteX116" fmla="*/ 2190470 w 2766321"/>
                  <a:gd name="connsiteY116" fmla="*/ 1370103 h 2399219"/>
                  <a:gd name="connsiteX117" fmla="*/ 1980052 w 2766321"/>
                  <a:gd name="connsiteY117" fmla="*/ 1580752 h 2399219"/>
                  <a:gd name="connsiteX118" fmla="*/ 1978800 w 2766321"/>
                  <a:gd name="connsiteY118" fmla="*/ 1580752 h 2399219"/>
                  <a:gd name="connsiteX119" fmla="*/ 1807209 w 2766321"/>
                  <a:gd name="connsiteY119" fmla="*/ 1409989 h 2399219"/>
                  <a:gd name="connsiteX120" fmla="*/ 1848541 w 2766321"/>
                  <a:gd name="connsiteY120" fmla="*/ 1311520 h 2399219"/>
                  <a:gd name="connsiteX121" fmla="*/ 1947488 w 2766321"/>
                  <a:gd name="connsiteY121" fmla="*/ 1270387 h 2399219"/>
                  <a:gd name="connsiteX122" fmla="*/ 2026394 w 2766321"/>
                  <a:gd name="connsiteY122" fmla="*/ 1304041 h 2399219"/>
                  <a:gd name="connsiteX123" fmla="*/ 2060211 w 2766321"/>
                  <a:gd name="connsiteY123" fmla="*/ 1385060 h 2399219"/>
                  <a:gd name="connsiteX124" fmla="*/ 2032657 w 2766321"/>
                  <a:gd name="connsiteY124" fmla="*/ 1449875 h 2399219"/>
                  <a:gd name="connsiteX125" fmla="*/ 1967527 w 2766321"/>
                  <a:gd name="connsiteY125" fmla="*/ 1477297 h 2399219"/>
                  <a:gd name="connsiteX126" fmla="*/ 1891126 w 2766321"/>
                  <a:gd name="connsiteY126" fmla="*/ 1400018 h 2399219"/>
                  <a:gd name="connsiteX127" fmla="*/ 1901146 w 2766321"/>
                  <a:gd name="connsiteY127" fmla="*/ 1390046 h 2399219"/>
                  <a:gd name="connsiteX128" fmla="*/ 1912418 w 2766321"/>
                  <a:gd name="connsiteY128" fmla="*/ 1400018 h 2399219"/>
                  <a:gd name="connsiteX129" fmla="*/ 1967527 w 2766321"/>
                  <a:gd name="connsiteY129" fmla="*/ 1454861 h 2399219"/>
                  <a:gd name="connsiteX130" fmla="*/ 2018879 w 2766321"/>
                  <a:gd name="connsiteY130" fmla="*/ 1434918 h 2399219"/>
                  <a:gd name="connsiteX131" fmla="*/ 2038919 w 2766321"/>
                  <a:gd name="connsiteY131" fmla="*/ 1385060 h 2399219"/>
                  <a:gd name="connsiteX132" fmla="*/ 2012617 w 2766321"/>
                  <a:gd name="connsiteY132" fmla="*/ 1320245 h 2399219"/>
                  <a:gd name="connsiteX133" fmla="*/ 1947488 w 2766321"/>
                  <a:gd name="connsiteY133" fmla="*/ 1291577 h 2399219"/>
                  <a:gd name="connsiteX134" fmla="*/ 1863571 w 2766321"/>
                  <a:gd name="connsiteY134" fmla="*/ 1326477 h 2399219"/>
                  <a:gd name="connsiteX135" fmla="*/ 1828501 w 2766321"/>
                  <a:gd name="connsiteY135" fmla="*/ 1409989 h 2399219"/>
                  <a:gd name="connsiteX136" fmla="*/ 1978800 w 2766321"/>
                  <a:gd name="connsiteY136" fmla="*/ 1559562 h 2399219"/>
                  <a:gd name="connsiteX137" fmla="*/ 1980052 w 2766321"/>
                  <a:gd name="connsiteY137" fmla="*/ 1559562 h 2399219"/>
                  <a:gd name="connsiteX138" fmla="*/ 2169177 w 2766321"/>
                  <a:gd name="connsiteY138" fmla="*/ 1370103 h 2399219"/>
                  <a:gd name="connsiteX139" fmla="*/ 1928700 w 2766321"/>
                  <a:gd name="connsiteY139" fmla="*/ 1130786 h 2399219"/>
                  <a:gd name="connsiteX140" fmla="*/ 1917428 w 2766321"/>
                  <a:gd name="connsiteY140" fmla="*/ 1119568 h 2399219"/>
                  <a:gd name="connsiteX141" fmla="*/ 1928700 w 2766321"/>
                  <a:gd name="connsiteY141" fmla="*/ 1109596 h 2399219"/>
                  <a:gd name="connsiteX142" fmla="*/ 1282586 w 2766321"/>
                  <a:gd name="connsiteY142" fmla="*/ 775158 h 2399219"/>
                  <a:gd name="connsiteX143" fmla="*/ 1334325 w 2766321"/>
                  <a:gd name="connsiteY143" fmla="*/ 783236 h 2399219"/>
                  <a:gd name="connsiteX144" fmla="*/ 1462318 w 2766321"/>
                  <a:gd name="connsiteY144" fmla="*/ 881803 h 2399219"/>
                  <a:gd name="connsiteX145" fmla="*/ 1483443 w 2766321"/>
                  <a:gd name="connsiteY145" fmla="*/ 1041507 h 2399219"/>
                  <a:gd name="connsiteX146" fmla="*/ 1319414 w 2766321"/>
                  <a:gd name="connsiteY146" fmla="*/ 1168772 h 2399219"/>
                  <a:gd name="connsiteX147" fmla="*/ 1275921 w 2766321"/>
                  <a:gd name="connsiteY147" fmla="*/ 1162533 h 2399219"/>
                  <a:gd name="connsiteX148" fmla="*/ 1192664 w 2766321"/>
                  <a:gd name="connsiteY148" fmla="*/ 1098901 h 2399219"/>
                  <a:gd name="connsiteX149" fmla="*/ 1177752 w 2766321"/>
                  <a:gd name="connsiteY149" fmla="*/ 994095 h 2399219"/>
                  <a:gd name="connsiteX150" fmla="*/ 1229943 w 2766321"/>
                  <a:gd name="connsiteY150" fmla="*/ 925473 h 2399219"/>
                  <a:gd name="connsiteX151" fmla="*/ 1315686 w 2766321"/>
                  <a:gd name="connsiteY151" fmla="*/ 912996 h 2399219"/>
                  <a:gd name="connsiteX152" fmla="*/ 1371605 w 2766321"/>
                  <a:gd name="connsiteY152" fmla="*/ 956665 h 2399219"/>
                  <a:gd name="connsiteX153" fmla="*/ 1381546 w 2766321"/>
                  <a:gd name="connsiteY153" fmla="*/ 1026535 h 2399219"/>
                  <a:gd name="connsiteX154" fmla="*/ 1346752 w 2766321"/>
                  <a:gd name="connsiteY154" fmla="*/ 1072700 h 2399219"/>
                  <a:gd name="connsiteX155" fmla="*/ 1288348 w 2766321"/>
                  <a:gd name="connsiteY155" fmla="*/ 1080186 h 2399219"/>
                  <a:gd name="connsiteX156" fmla="*/ 1280892 w 2766321"/>
                  <a:gd name="connsiteY156" fmla="*/ 1067709 h 2399219"/>
                  <a:gd name="connsiteX157" fmla="*/ 1293318 w 2766321"/>
                  <a:gd name="connsiteY157" fmla="*/ 1060223 h 2399219"/>
                  <a:gd name="connsiteX158" fmla="*/ 1335568 w 2766321"/>
                  <a:gd name="connsiteY158" fmla="*/ 1053984 h 2399219"/>
                  <a:gd name="connsiteX159" fmla="*/ 1360421 w 2766321"/>
                  <a:gd name="connsiteY159" fmla="*/ 1021544 h 2399219"/>
                  <a:gd name="connsiteX160" fmla="*/ 1352965 w 2766321"/>
                  <a:gd name="connsiteY160" fmla="*/ 966646 h 2399219"/>
                  <a:gd name="connsiteX161" fmla="*/ 1309473 w 2766321"/>
                  <a:gd name="connsiteY161" fmla="*/ 932959 h 2399219"/>
                  <a:gd name="connsiteX162" fmla="*/ 1241127 w 2766321"/>
                  <a:gd name="connsiteY162" fmla="*/ 942940 h 2399219"/>
                  <a:gd name="connsiteX163" fmla="*/ 1197634 w 2766321"/>
                  <a:gd name="connsiteY163" fmla="*/ 999086 h 2399219"/>
                  <a:gd name="connsiteX164" fmla="*/ 1210061 w 2766321"/>
                  <a:gd name="connsiteY164" fmla="*/ 1088920 h 2399219"/>
                  <a:gd name="connsiteX165" fmla="*/ 1282134 w 2766321"/>
                  <a:gd name="connsiteY165" fmla="*/ 1142570 h 2399219"/>
                  <a:gd name="connsiteX166" fmla="*/ 1395215 w 2766321"/>
                  <a:gd name="connsiteY166" fmla="*/ 1127598 h 2399219"/>
                  <a:gd name="connsiteX167" fmla="*/ 1463561 w 2766321"/>
                  <a:gd name="connsiteY167" fmla="*/ 1036517 h 2399219"/>
                  <a:gd name="connsiteX168" fmla="*/ 1444921 w 2766321"/>
                  <a:gd name="connsiteY168" fmla="*/ 891785 h 2399219"/>
                  <a:gd name="connsiteX169" fmla="*/ 1329355 w 2766321"/>
                  <a:gd name="connsiteY169" fmla="*/ 804447 h 2399219"/>
                  <a:gd name="connsiteX170" fmla="*/ 1147929 w 2766321"/>
                  <a:gd name="connsiteY170" fmla="*/ 829401 h 2399219"/>
                  <a:gd name="connsiteX171" fmla="*/ 1037333 w 2766321"/>
                  <a:gd name="connsiteY171" fmla="*/ 975380 h 2399219"/>
                  <a:gd name="connsiteX172" fmla="*/ 1024907 w 2766321"/>
                  <a:gd name="connsiteY172" fmla="*/ 982866 h 2399219"/>
                  <a:gd name="connsiteX173" fmla="*/ 1017451 w 2766321"/>
                  <a:gd name="connsiteY173" fmla="*/ 970389 h 2399219"/>
                  <a:gd name="connsiteX174" fmla="*/ 1282586 w 2766321"/>
                  <a:gd name="connsiteY174" fmla="*/ 775158 h 2399219"/>
                  <a:gd name="connsiteX175" fmla="*/ 547658 w 2766321"/>
                  <a:gd name="connsiteY175" fmla="*/ 734286 h 2399219"/>
                  <a:gd name="connsiteX176" fmla="*/ 598257 w 2766321"/>
                  <a:gd name="connsiteY176" fmla="*/ 742408 h 2399219"/>
                  <a:gd name="connsiteX177" fmla="*/ 726249 w 2766321"/>
                  <a:gd name="connsiteY177" fmla="*/ 838944 h 2399219"/>
                  <a:gd name="connsiteX178" fmla="*/ 748617 w 2766321"/>
                  <a:gd name="connsiteY178" fmla="*/ 998599 h 2399219"/>
                  <a:gd name="connsiteX179" fmla="*/ 583345 w 2766321"/>
                  <a:gd name="connsiteY179" fmla="*/ 1124838 h 2399219"/>
                  <a:gd name="connsiteX180" fmla="*/ 539853 w 2766321"/>
                  <a:gd name="connsiteY180" fmla="*/ 1118649 h 2399219"/>
                  <a:gd name="connsiteX181" fmla="*/ 455353 w 2766321"/>
                  <a:gd name="connsiteY181" fmla="*/ 1055530 h 2399219"/>
                  <a:gd name="connsiteX182" fmla="*/ 441684 w 2766321"/>
                  <a:gd name="connsiteY182" fmla="*/ 950331 h 2399219"/>
                  <a:gd name="connsiteX183" fmla="*/ 579617 w 2766321"/>
                  <a:gd name="connsiteY183" fmla="*/ 869885 h 2399219"/>
                  <a:gd name="connsiteX184" fmla="*/ 645477 w 2766321"/>
                  <a:gd name="connsiteY184" fmla="*/ 983747 h 2399219"/>
                  <a:gd name="connsiteX185" fmla="*/ 610683 w 2766321"/>
                  <a:gd name="connsiteY185" fmla="*/ 1028302 h 2399219"/>
                  <a:gd name="connsiteX186" fmla="*/ 552279 w 2766321"/>
                  <a:gd name="connsiteY186" fmla="*/ 1036965 h 2399219"/>
                  <a:gd name="connsiteX187" fmla="*/ 544823 w 2766321"/>
                  <a:gd name="connsiteY187" fmla="*/ 1023351 h 2399219"/>
                  <a:gd name="connsiteX188" fmla="*/ 557250 w 2766321"/>
                  <a:gd name="connsiteY188" fmla="*/ 1015926 h 2399219"/>
                  <a:gd name="connsiteX189" fmla="*/ 599500 w 2766321"/>
                  <a:gd name="connsiteY189" fmla="*/ 1010975 h 2399219"/>
                  <a:gd name="connsiteX190" fmla="*/ 624352 w 2766321"/>
                  <a:gd name="connsiteY190" fmla="*/ 977559 h 2399219"/>
                  <a:gd name="connsiteX191" fmla="*/ 574647 w 2766321"/>
                  <a:gd name="connsiteY191" fmla="*/ 890924 h 2399219"/>
                  <a:gd name="connsiteX192" fmla="*/ 461566 w 2766321"/>
                  <a:gd name="connsiteY192" fmla="*/ 956519 h 2399219"/>
                  <a:gd name="connsiteX193" fmla="*/ 473992 w 2766321"/>
                  <a:gd name="connsiteY193" fmla="*/ 1044391 h 2399219"/>
                  <a:gd name="connsiteX194" fmla="*/ 546066 w 2766321"/>
                  <a:gd name="connsiteY194" fmla="*/ 1098847 h 2399219"/>
                  <a:gd name="connsiteX195" fmla="*/ 727492 w 2766321"/>
                  <a:gd name="connsiteY195" fmla="*/ 992411 h 2399219"/>
                  <a:gd name="connsiteX196" fmla="*/ 708852 w 2766321"/>
                  <a:gd name="connsiteY196" fmla="*/ 850082 h 2399219"/>
                  <a:gd name="connsiteX197" fmla="*/ 593286 w 2766321"/>
                  <a:gd name="connsiteY197" fmla="*/ 763448 h 2399219"/>
                  <a:gd name="connsiteX198" fmla="*/ 301265 w 2766321"/>
                  <a:gd name="connsiteY198" fmla="*/ 933004 h 2399219"/>
                  <a:gd name="connsiteX199" fmla="*/ 288838 w 2766321"/>
                  <a:gd name="connsiteY199" fmla="*/ 940430 h 2399219"/>
                  <a:gd name="connsiteX200" fmla="*/ 281382 w 2766321"/>
                  <a:gd name="connsiteY200" fmla="*/ 926816 h 2399219"/>
                  <a:gd name="connsiteX201" fmla="*/ 401919 w 2766321"/>
                  <a:gd name="connsiteY201" fmla="*/ 768399 h 2399219"/>
                  <a:gd name="connsiteX202" fmla="*/ 547658 w 2766321"/>
                  <a:gd name="connsiteY202" fmla="*/ 734286 h 2399219"/>
                  <a:gd name="connsiteX203" fmla="*/ 2002518 w 2766321"/>
                  <a:gd name="connsiteY203" fmla="*/ 241692 h 2399219"/>
                  <a:gd name="connsiteX204" fmla="*/ 2002518 w 2766321"/>
                  <a:gd name="connsiteY204" fmla="*/ 263190 h 2399219"/>
                  <a:gd name="connsiteX205" fmla="*/ 1970781 w 2766321"/>
                  <a:gd name="connsiteY205" fmla="*/ 288482 h 2399219"/>
                  <a:gd name="connsiteX206" fmla="*/ 1993973 w 2766321"/>
                  <a:gd name="connsiteY206" fmla="*/ 387120 h 2399219"/>
                  <a:gd name="connsiteX207" fmla="*/ 2003739 w 2766321"/>
                  <a:gd name="connsiteY207" fmla="*/ 392178 h 2399219"/>
                  <a:gd name="connsiteX208" fmla="*/ 2003739 w 2766321"/>
                  <a:gd name="connsiteY208" fmla="*/ 416206 h 2399219"/>
                  <a:gd name="connsiteX209" fmla="*/ 1984208 w 2766321"/>
                  <a:gd name="connsiteY209" fmla="*/ 406089 h 2399219"/>
                  <a:gd name="connsiteX210" fmla="*/ 1952471 w 2766321"/>
                  <a:gd name="connsiteY210" fmla="*/ 277101 h 2399219"/>
                  <a:gd name="connsiteX211" fmla="*/ 2002518 w 2766321"/>
                  <a:gd name="connsiteY211" fmla="*/ 241692 h 2399219"/>
                  <a:gd name="connsiteX212" fmla="*/ 2001785 w 2766321"/>
                  <a:gd name="connsiteY212" fmla="*/ 153803 h 2399219"/>
                  <a:gd name="connsiteX213" fmla="*/ 2001785 w 2766321"/>
                  <a:gd name="connsiteY213" fmla="*/ 174843 h 2399219"/>
                  <a:gd name="connsiteX214" fmla="*/ 1874237 w 2766321"/>
                  <a:gd name="connsiteY214" fmla="*/ 246626 h 2399219"/>
                  <a:gd name="connsiteX215" fmla="*/ 1938630 w 2766321"/>
                  <a:gd name="connsiteY215" fmla="*/ 505292 h 2399219"/>
                  <a:gd name="connsiteX216" fmla="*/ 2007977 w 2766321"/>
                  <a:gd name="connsiteY216" fmla="*/ 532520 h 2399219"/>
                  <a:gd name="connsiteX217" fmla="*/ 2009215 w 2766321"/>
                  <a:gd name="connsiteY217" fmla="*/ 553560 h 2399219"/>
                  <a:gd name="connsiteX218" fmla="*/ 1927485 w 2766321"/>
                  <a:gd name="connsiteY218" fmla="*/ 522619 h 2399219"/>
                  <a:gd name="connsiteX219" fmla="*/ 1855662 w 2766321"/>
                  <a:gd name="connsiteY219" fmla="*/ 236725 h 2399219"/>
                  <a:gd name="connsiteX220" fmla="*/ 2001785 w 2766321"/>
                  <a:gd name="connsiteY220" fmla="*/ 153803 h 2399219"/>
                  <a:gd name="connsiteX221" fmla="*/ 1161964 w 2766321"/>
                  <a:gd name="connsiteY221" fmla="*/ 0 h 2399219"/>
                  <a:gd name="connsiteX222" fmla="*/ 1333555 w 2766321"/>
                  <a:gd name="connsiteY222" fmla="*/ 170763 h 2399219"/>
                  <a:gd name="connsiteX223" fmla="*/ 1194529 w 2766321"/>
                  <a:gd name="connsiteY223" fmla="*/ 309118 h 2399219"/>
                  <a:gd name="connsiteX224" fmla="*/ 1080553 w 2766321"/>
                  <a:gd name="connsiteY224" fmla="*/ 196938 h 2399219"/>
                  <a:gd name="connsiteX225" fmla="*/ 1173237 w 2766321"/>
                  <a:gd name="connsiteY225" fmla="*/ 103455 h 2399219"/>
                  <a:gd name="connsiteX226" fmla="*/ 1249638 w 2766321"/>
                  <a:gd name="connsiteY226" fmla="*/ 179488 h 2399219"/>
                  <a:gd name="connsiteX227" fmla="*/ 1239618 w 2766321"/>
                  <a:gd name="connsiteY227" fmla="*/ 190706 h 2399219"/>
                  <a:gd name="connsiteX228" fmla="*/ 1228346 w 2766321"/>
                  <a:gd name="connsiteY228" fmla="*/ 179488 h 2399219"/>
                  <a:gd name="connsiteX229" fmla="*/ 1173237 w 2766321"/>
                  <a:gd name="connsiteY229" fmla="*/ 124645 h 2399219"/>
                  <a:gd name="connsiteX230" fmla="*/ 1101845 w 2766321"/>
                  <a:gd name="connsiteY230" fmla="*/ 196938 h 2399219"/>
                  <a:gd name="connsiteX231" fmla="*/ 1194529 w 2766321"/>
                  <a:gd name="connsiteY231" fmla="*/ 287929 h 2399219"/>
                  <a:gd name="connsiteX232" fmla="*/ 1312262 w 2766321"/>
                  <a:gd name="connsiteY232" fmla="*/ 170763 h 2399219"/>
                  <a:gd name="connsiteX233" fmla="*/ 1161964 w 2766321"/>
                  <a:gd name="connsiteY233" fmla="*/ 21190 h 2399219"/>
                  <a:gd name="connsiteX234" fmla="*/ 971586 w 2766321"/>
                  <a:gd name="connsiteY234" fmla="*/ 210649 h 2399219"/>
                  <a:gd name="connsiteX235" fmla="*/ 1212064 w 2766321"/>
                  <a:gd name="connsiteY235" fmla="*/ 449966 h 2399219"/>
                  <a:gd name="connsiteX236" fmla="*/ 1222084 w 2766321"/>
                  <a:gd name="connsiteY236" fmla="*/ 461184 h 2399219"/>
                  <a:gd name="connsiteX237" fmla="*/ 1212064 w 2766321"/>
                  <a:gd name="connsiteY237" fmla="*/ 471156 h 2399219"/>
                  <a:gd name="connsiteX238" fmla="*/ 950294 w 2766321"/>
                  <a:gd name="connsiteY238" fmla="*/ 210649 h 2399219"/>
                  <a:gd name="connsiteX239" fmla="*/ 1161964 w 2766321"/>
                  <a:gd name="connsiteY239" fmla="*/ 0 h 2399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</a:cxnLst>
                <a:rect l="l" t="t" r="r" b="b"/>
                <a:pathLst>
                  <a:path w="2766321" h="2399219">
                    <a:moveTo>
                      <a:pt x="1933960" y="2013027"/>
                    </a:moveTo>
                    <a:cubicBezTo>
                      <a:pt x="1950872" y="2012347"/>
                      <a:pt x="1967882" y="2013357"/>
                      <a:pt x="1984735" y="2016156"/>
                    </a:cubicBezTo>
                    <a:cubicBezTo>
                      <a:pt x="2100838" y="2033568"/>
                      <a:pt x="2179489" y="2140527"/>
                      <a:pt x="2162011" y="2256192"/>
                    </a:cubicBezTo>
                    <a:cubicBezTo>
                      <a:pt x="2154520" y="2300965"/>
                      <a:pt x="2130800" y="2340764"/>
                      <a:pt x="2093348" y="2366882"/>
                    </a:cubicBezTo>
                    <a:cubicBezTo>
                      <a:pt x="2063386" y="2388025"/>
                      <a:pt x="2028430" y="2399219"/>
                      <a:pt x="1993474" y="2399219"/>
                    </a:cubicBezTo>
                    <a:cubicBezTo>
                      <a:pt x="1983487" y="2399219"/>
                      <a:pt x="1975996" y="2399219"/>
                      <a:pt x="1966009" y="2397975"/>
                    </a:cubicBezTo>
                    <a:cubicBezTo>
                      <a:pt x="1929805" y="2391756"/>
                      <a:pt x="1897346" y="2373101"/>
                      <a:pt x="1874875" y="2343252"/>
                    </a:cubicBezTo>
                    <a:cubicBezTo>
                      <a:pt x="1853651" y="2313402"/>
                      <a:pt x="1844912" y="2276091"/>
                      <a:pt x="1849906" y="2240024"/>
                    </a:cubicBezTo>
                    <a:cubicBezTo>
                      <a:pt x="1854900" y="2210175"/>
                      <a:pt x="1871129" y="2184057"/>
                      <a:pt x="1894849" y="2166645"/>
                    </a:cubicBezTo>
                    <a:cubicBezTo>
                      <a:pt x="1919818" y="2149233"/>
                      <a:pt x="1949780" y="2140527"/>
                      <a:pt x="1979742" y="2145502"/>
                    </a:cubicBezTo>
                    <a:cubicBezTo>
                      <a:pt x="2030927" y="2154208"/>
                      <a:pt x="2064634" y="2201469"/>
                      <a:pt x="2057144" y="2251217"/>
                    </a:cubicBezTo>
                    <a:cubicBezTo>
                      <a:pt x="2050902" y="2292259"/>
                      <a:pt x="2010952" y="2320865"/>
                      <a:pt x="1969754" y="2314646"/>
                    </a:cubicBezTo>
                    <a:cubicBezTo>
                      <a:pt x="1963512" y="2313402"/>
                      <a:pt x="1959767" y="2308428"/>
                      <a:pt x="1961015" y="2302209"/>
                    </a:cubicBezTo>
                    <a:cubicBezTo>
                      <a:pt x="1962264" y="2297234"/>
                      <a:pt x="1967258" y="2293503"/>
                      <a:pt x="1973500" y="2294747"/>
                    </a:cubicBezTo>
                    <a:cubicBezTo>
                      <a:pt x="2003462" y="2298478"/>
                      <a:pt x="2030927" y="2278579"/>
                      <a:pt x="2035921" y="2248730"/>
                    </a:cubicBezTo>
                    <a:cubicBezTo>
                      <a:pt x="2042163" y="2210175"/>
                      <a:pt x="2014697" y="2172863"/>
                      <a:pt x="1975996" y="2166645"/>
                    </a:cubicBezTo>
                    <a:cubicBezTo>
                      <a:pt x="1952277" y="2162914"/>
                      <a:pt x="1928557" y="2167888"/>
                      <a:pt x="1908582" y="2182813"/>
                    </a:cubicBezTo>
                    <a:cubicBezTo>
                      <a:pt x="1888607" y="2197737"/>
                      <a:pt x="1874875" y="2218880"/>
                      <a:pt x="1871129" y="2242511"/>
                    </a:cubicBezTo>
                    <a:cubicBezTo>
                      <a:pt x="1866136" y="2274847"/>
                      <a:pt x="1873626" y="2304697"/>
                      <a:pt x="1892352" y="2330814"/>
                    </a:cubicBezTo>
                    <a:cubicBezTo>
                      <a:pt x="1911079" y="2355689"/>
                      <a:pt x="1938544" y="2373101"/>
                      <a:pt x="1969754" y="2376832"/>
                    </a:cubicBezTo>
                    <a:cubicBezTo>
                      <a:pt x="2009704" y="2383050"/>
                      <a:pt x="2048405" y="2374344"/>
                      <a:pt x="2080864" y="2350714"/>
                    </a:cubicBezTo>
                    <a:cubicBezTo>
                      <a:pt x="2113323" y="2327083"/>
                      <a:pt x="2134546" y="2292259"/>
                      <a:pt x="2140788" y="2252461"/>
                    </a:cubicBezTo>
                    <a:cubicBezTo>
                      <a:pt x="2155769" y="2149233"/>
                      <a:pt x="2085857" y="2053467"/>
                      <a:pt x="1982239" y="2037299"/>
                    </a:cubicBezTo>
                    <a:cubicBezTo>
                      <a:pt x="1918569" y="2027349"/>
                      <a:pt x="1854900" y="2042274"/>
                      <a:pt x="1803715" y="2079585"/>
                    </a:cubicBezTo>
                    <a:cubicBezTo>
                      <a:pt x="1752529" y="2116896"/>
                      <a:pt x="1717574" y="2172863"/>
                      <a:pt x="1708835" y="2236292"/>
                    </a:cubicBezTo>
                    <a:cubicBezTo>
                      <a:pt x="1707586" y="2241267"/>
                      <a:pt x="1702593" y="2244998"/>
                      <a:pt x="1696351" y="2244998"/>
                    </a:cubicBezTo>
                    <a:cubicBezTo>
                      <a:pt x="1690109" y="2243755"/>
                      <a:pt x="1686363" y="2238780"/>
                      <a:pt x="1687612" y="2232561"/>
                    </a:cubicBezTo>
                    <a:cubicBezTo>
                      <a:pt x="1698847" y="2164157"/>
                      <a:pt x="1735052" y="2103215"/>
                      <a:pt x="1791230" y="2062173"/>
                    </a:cubicBezTo>
                    <a:cubicBezTo>
                      <a:pt x="1833364" y="2032324"/>
                      <a:pt x="1883223" y="2015067"/>
                      <a:pt x="1933960" y="2013027"/>
                    </a:cubicBezTo>
                    <a:close/>
                    <a:moveTo>
                      <a:pt x="407073" y="1902629"/>
                    </a:moveTo>
                    <a:cubicBezTo>
                      <a:pt x="409877" y="1901846"/>
                      <a:pt x="412992" y="1901846"/>
                      <a:pt x="415484" y="1903100"/>
                    </a:cubicBezTo>
                    <a:cubicBezTo>
                      <a:pt x="420468" y="1906863"/>
                      <a:pt x="421714" y="1913135"/>
                      <a:pt x="419222" y="1918152"/>
                    </a:cubicBezTo>
                    <a:cubicBezTo>
                      <a:pt x="370627" y="1999684"/>
                      <a:pt x="283405" y="2044840"/>
                      <a:pt x="194938" y="2044840"/>
                    </a:cubicBezTo>
                    <a:cubicBezTo>
                      <a:pt x="148835" y="2044840"/>
                      <a:pt x="103978" y="2033551"/>
                      <a:pt x="61613" y="2008464"/>
                    </a:cubicBezTo>
                    <a:cubicBezTo>
                      <a:pt x="52891" y="2003447"/>
                      <a:pt x="45415" y="1998430"/>
                      <a:pt x="37939" y="1992158"/>
                    </a:cubicBezTo>
                    <a:cubicBezTo>
                      <a:pt x="35447" y="1980869"/>
                      <a:pt x="34201" y="1969580"/>
                      <a:pt x="32955" y="1958291"/>
                    </a:cubicBezTo>
                    <a:cubicBezTo>
                      <a:pt x="44169" y="1969580"/>
                      <a:pt x="57875" y="1980869"/>
                      <a:pt x="72827" y="1989649"/>
                    </a:cubicBezTo>
                    <a:cubicBezTo>
                      <a:pt x="186216" y="2058638"/>
                      <a:pt x="333246" y="2021008"/>
                      <a:pt x="400531" y="1906863"/>
                    </a:cubicBezTo>
                    <a:cubicBezTo>
                      <a:pt x="401777" y="1904981"/>
                      <a:pt x="404269" y="1903413"/>
                      <a:pt x="407073" y="1902629"/>
                    </a:cubicBezTo>
                    <a:close/>
                    <a:moveTo>
                      <a:pt x="1208328" y="1635493"/>
                    </a:moveTo>
                    <a:cubicBezTo>
                      <a:pt x="1230331" y="1638532"/>
                      <a:pt x="1252100" y="1645936"/>
                      <a:pt x="1272387" y="1658094"/>
                    </a:cubicBezTo>
                    <a:cubicBezTo>
                      <a:pt x="1303598" y="1676799"/>
                      <a:pt x="1326069" y="1706727"/>
                      <a:pt x="1334808" y="1742889"/>
                    </a:cubicBezTo>
                    <a:cubicBezTo>
                      <a:pt x="1344795" y="1777805"/>
                      <a:pt x="1338553" y="1815214"/>
                      <a:pt x="1319827" y="1846388"/>
                    </a:cubicBezTo>
                    <a:cubicBezTo>
                      <a:pt x="1303598" y="1872575"/>
                      <a:pt x="1279878" y="1891280"/>
                      <a:pt x="1249916" y="1898762"/>
                    </a:cubicBezTo>
                    <a:cubicBezTo>
                      <a:pt x="1221202" y="1906243"/>
                      <a:pt x="1189992" y="1901256"/>
                      <a:pt x="1163775" y="1886292"/>
                    </a:cubicBezTo>
                    <a:cubicBezTo>
                      <a:pt x="1120080" y="1860105"/>
                      <a:pt x="1106347" y="1802744"/>
                      <a:pt x="1132564" y="1759100"/>
                    </a:cubicBezTo>
                    <a:cubicBezTo>
                      <a:pt x="1155036" y="1722937"/>
                      <a:pt x="1201227" y="1710468"/>
                      <a:pt x="1237431" y="1732913"/>
                    </a:cubicBezTo>
                    <a:cubicBezTo>
                      <a:pt x="1242425" y="1735407"/>
                      <a:pt x="1243674" y="1742889"/>
                      <a:pt x="1241177" y="1746630"/>
                    </a:cubicBezTo>
                    <a:cubicBezTo>
                      <a:pt x="1238680" y="1752865"/>
                      <a:pt x="1231189" y="1754112"/>
                      <a:pt x="1226196" y="1750371"/>
                    </a:cubicBezTo>
                    <a:cubicBezTo>
                      <a:pt x="1213711" y="1742889"/>
                      <a:pt x="1198730" y="1740395"/>
                      <a:pt x="1184998" y="1744136"/>
                    </a:cubicBezTo>
                    <a:cubicBezTo>
                      <a:pt x="1170017" y="1749124"/>
                      <a:pt x="1157533" y="1756606"/>
                      <a:pt x="1150042" y="1770323"/>
                    </a:cubicBezTo>
                    <a:cubicBezTo>
                      <a:pt x="1130067" y="1802744"/>
                      <a:pt x="1141303" y="1847635"/>
                      <a:pt x="1176259" y="1867587"/>
                    </a:cubicBezTo>
                    <a:cubicBezTo>
                      <a:pt x="1196234" y="1880057"/>
                      <a:pt x="1221202" y="1883798"/>
                      <a:pt x="1244922" y="1878810"/>
                    </a:cubicBezTo>
                    <a:cubicBezTo>
                      <a:pt x="1268642" y="1872575"/>
                      <a:pt x="1288617" y="1857611"/>
                      <a:pt x="1301101" y="1836413"/>
                    </a:cubicBezTo>
                    <a:cubicBezTo>
                      <a:pt x="1317330" y="1808979"/>
                      <a:pt x="1322324" y="1777805"/>
                      <a:pt x="1314833" y="1746630"/>
                    </a:cubicBezTo>
                    <a:cubicBezTo>
                      <a:pt x="1307343" y="1716703"/>
                      <a:pt x="1287368" y="1691763"/>
                      <a:pt x="1261151" y="1676799"/>
                    </a:cubicBezTo>
                    <a:cubicBezTo>
                      <a:pt x="1189992" y="1633155"/>
                      <a:pt x="1098857" y="1656847"/>
                      <a:pt x="1056411" y="1726678"/>
                    </a:cubicBezTo>
                    <a:cubicBezTo>
                      <a:pt x="1002729" y="1816461"/>
                      <a:pt x="1031442" y="1932430"/>
                      <a:pt x="1120080" y="1986050"/>
                    </a:cubicBezTo>
                    <a:cubicBezTo>
                      <a:pt x="1176259" y="2018472"/>
                      <a:pt x="1241177" y="2029694"/>
                      <a:pt x="1302349" y="2013484"/>
                    </a:cubicBezTo>
                    <a:cubicBezTo>
                      <a:pt x="1364770" y="1997273"/>
                      <a:pt x="1417204" y="1958617"/>
                      <a:pt x="1450911" y="1903749"/>
                    </a:cubicBezTo>
                    <a:cubicBezTo>
                      <a:pt x="1453408" y="1900009"/>
                      <a:pt x="1459650" y="1897515"/>
                      <a:pt x="1464644" y="1900009"/>
                    </a:cubicBezTo>
                    <a:cubicBezTo>
                      <a:pt x="1469637" y="1903749"/>
                      <a:pt x="1470886" y="1909984"/>
                      <a:pt x="1468389" y="1914972"/>
                    </a:cubicBezTo>
                    <a:cubicBezTo>
                      <a:pt x="1432185" y="1974827"/>
                      <a:pt x="1376006" y="2017225"/>
                      <a:pt x="1307343" y="2033435"/>
                    </a:cubicBezTo>
                    <a:cubicBezTo>
                      <a:pt x="1286120" y="2038423"/>
                      <a:pt x="1264897" y="2042164"/>
                      <a:pt x="1243674" y="2042164"/>
                    </a:cubicBezTo>
                    <a:cubicBezTo>
                      <a:pt x="1197482" y="2042164"/>
                      <a:pt x="1151291" y="2029694"/>
                      <a:pt x="1110093" y="2004755"/>
                    </a:cubicBezTo>
                    <a:cubicBezTo>
                      <a:pt x="1010219" y="1944900"/>
                      <a:pt x="977760" y="1815214"/>
                      <a:pt x="1037684" y="1715456"/>
                    </a:cubicBezTo>
                    <a:cubicBezTo>
                      <a:pt x="1074201" y="1656536"/>
                      <a:pt x="1142317" y="1626374"/>
                      <a:pt x="1208328" y="1635493"/>
                    </a:cubicBezTo>
                    <a:close/>
                    <a:moveTo>
                      <a:pt x="117961" y="1635110"/>
                    </a:moveTo>
                    <a:cubicBezTo>
                      <a:pt x="133080" y="1633770"/>
                      <a:pt x="148459" y="1634354"/>
                      <a:pt x="163683" y="1636952"/>
                    </a:cubicBezTo>
                    <a:cubicBezTo>
                      <a:pt x="183982" y="1640415"/>
                      <a:pt x="204007" y="1647457"/>
                      <a:pt x="222781" y="1658291"/>
                    </a:cubicBezTo>
                    <a:cubicBezTo>
                      <a:pt x="254070" y="1676864"/>
                      <a:pt x="276599" y="1706581"/>
                      <a:pt x="285360" y="1742489"/>
                    </a:cubicBezTo>
                    <a:cubicBezTo>
                      <a:pt x="295372" y="1777158"/>
                      <a:pt x="289114" y="1814304"/>
                      <a:pt x="270341" y="1845259"/>
                    </a:cubicBezTo>
                    <a:cubicBezTo>
                      <a:pt x="237800" y="1898501"/>
                      <a:pt x="167711" y="1915836"/>
                      <a:pt x="113893" y="1884881"/>
                    </a:cubicBezTo>
                    <a:cubicBezTo>
                      <a:pt x="92617" y="1872499"/>
                      <a:pt x="78849" y="1851450"/>
                      <a:pt x="72591" y="1827924"/>
                    </a:cubicBezTo>
                    <a:cubicBezTo>
                      <a:pt x="66333" y="1804398"/>
                      <a:pt x="70088" y="1779634"/>
                      <a:pt x="82604" y="1758585"/>
                    </a:cubicBezTo>
                    <a:cubicBezTo>
                      <a:pt x="92617" y="1741250"/>
                      <a:pt x="110139" y="1728868"/>
                      <a:pt x="128912" y="1723916"/>
                    </a:cubicBezTo>
                    <a:cubicBezTo>
                      <a:pt x="150189" y="1718963"/>
                      <a:pt x="170214" y="1722677"/>
                      <a:pt x="186485" y="1732583"/>
                    </a:cubicBezTo>
                    <a:cubicBezTo>
                      <a:pt x="192743" y="1735059"/>
                      <a:pt x="193994" y="1742489"/>
                      <a:pt x="191491" y="1746203"/>
                    </a:cubicBezTo>
                    <a:cubicBezTo>
                      <a:pt x="187736" y="1752394"/>
                      <a:pt x="181479" y="1753632"/>
                      <a:pt x="176472" y="1749918"/>
                    </a:cubicBezTo>
                    <a:cubicBezTo>
                      <a:pt x="163956" y="1742489"/>
                      <a:pt x="148938" y="1740012"/>
                      <a:pt x="135170" y="1743727"/>
                    </a:cubicBezTo>
                    <a:cubicBezTo>
                      <a:pt x="120151" y="1748679"/>
                      <a:pt x="107635" y="1756109"/>
                      <a:pt x="100126" y="1769729"/>
                    </a:cubicBezTo>
                    <a:cubicBezTo>
                      <a:pt x="80101" y="1801922"/>
                      <a:pt x="91365" y="1846497"/>
                      <a:pt x="125158" y="1866308"/>
                    </a:cubicBezTo>
                    <a:cubicBezTo>
                      <a:pt x="146434" y="1878690"/>
                      <a:pt x="171466" y="1882405"/>
                      <a:pt x="195246" y="1877452"/>
                    </a:cubicBezTo>
                    <a:cubicBezTo>
                      <a:pt x="219026" y="1871261"/>
                      <a:pt x="239051" y="1856403"/>
                      <a:pt x="251567" y="1835353"/>
                    </a:cubicBezTo>
                    <a:cubicBezTo>
                      <a:pt x="267837" y="1808113"/>
                      <a:pt x="272844" y="1777158"/>
                      <a:pt x="265334" y="1746203"/>
                    </a:cubicBezTo>
                    <a:cubicBezTo>
                      <a:pt x="257825" y="1716486"/>
                      <a:pt x="237800" y="1691722"/>
                      <a:pt x="211516" y="1676864"/>
                    </a:cubicBezTo>
                    <a:cubicBezTo>
                      <a:pt x="140177" y="1633527"/>
                      <a:pt x="47560" y="1657053"/>
                      <a:pt x="6258" y="1726392"/>
                    </a:cubicBezTo>
                    <a:cubicBezTo>
                      <a:pt x="5006" y="1727630"/>
                      <a:pt x="3754" y="1728868"/>
                      <a:pt x="2503" y="1730107"/>
                    </a:cubicBezTo>
                    <a:cubicBezTo>
                      <a:pt x="1251" y="1718963"/>
                      <a:pt x="1251" y="1707819"/>
                      <a:pt x="0" y="1696675"/>
                    </a:cubicBezTo>
                    <a:cubicBezTo>
                      <a:pt x="29569" y="1660458"/>
                      <a:pt x="72601" y="1639128"/>
                      <a:pt x="117961" y="1635110"/>
                    </a:cubicBezTo>
                    <a:close/>
                    <a:moveTo>
                      <a:pt x="2504295" y="1584191"/>
                    </a:moveTo>
                    <a:cubicBezTo>
                      <a:pt x="2547708" y="1582635"/>
                      <a:pt x="2591741" y="1597885"/>
                      <a:pt x="2625851" y="1630252"/>
                    </a:cubicBezTo>
                    <a:cubicBezTo>
                      <a:pt x="2681667" y="1681292"/>
                      <a:pt x="2685388" y="1767189"/>
                      <a:pt x="2633293" y="1824453"/>
                    </a:cubicBezTo>
                    <a:cubicBezTo>
                      <a:pt x="2591120" y="1869269"/>
                      <a:pt x="2519179" y="1871759"/>
                      <a:pt x="2474526" y="1830678"/>
                    </a:cubicBezTo>
                    <a:cubicBezTo>
                      <a:pt x="2457161" y="1813250"/>
                      <a:pt x="2445998" y="1790842"/>
                      <a:pt x="2444758" y="1765944"/>
                    </a:cubicBezTo>
                    <a:cubicBezTo>
                      <a:pt x="2443517" y="1741046"/>
                      <a:pt x="2452200" y="1717394"/>
                      <a:pt x="2469565" y="1699965"/>
                    </a:cubicBezTo>
                    <a:cubicBezTo>
                      <a:pt x="2498093" y="1670088"/>
                      <a:pt x="2546467" y="1667598"/>
                      <a:pt x="2576236" y="1694986"/>
                    </a:cubicBezTo>
                    <a:cubicBezTo>
                      <a:pt x="2581197" y="1699965"/>
                      <a:pt x="2581197" y="1706190"/>
                      <a:pt x="2577476" y="1709924"/>
                    </a:cubicBezTo>
                    <a:cubicBezTo>
                      <a:pt x="2573755" y="1714904"/>
                      <a:pt x="2566313" y="1714904"/>
                      <a:pt x="2562592" y="1709924"/>
                    </a:cubicBezTo>
                    <a:cubicBezTo>
                      <a:pt x="2540265" y="1691251"/>
                      <a:pt x="2505535" y="1691251"/>
                      <a:pt x="2484449" y="1713659"/>
                    </a:cubicBezTo>
                    <a:cubicBezTo>
                      <a:pt x="2472046" y="1727353"/>
                      <a:pt x="2464603" y="1746026"/>
                      <a:pt x="2465844" y="1764699"/>
                    </a:cubicBezTo>
                    <a:cubicBezTo>
                      <a:pt x="2465844" y="1783372"/>
                      <a:pt x="2474526" y="1800801"/>
                      <a:pt x="2488170" y="1814494"/>
                    </a:cubicBezTo>
                    <a:cubicBezTo>
                      <a:pt x="2525381" y="1848106"/>
                      <a:pt x="2583678" y="1846861"/>
                      <a:pt x="2618408" y="1809515"/>
                    </a:cubicBezTo>
                    <a:cubicBezTo>
                      <a:pt x="2661821" y="1760965"/>
                      <a:pt x="2659340" y="1688761"/>
                      <a:pt x="2610966" y="1645191"/>
                    </a:cubicBezTo>
                    <a:cubicBezTo>
                      <a:pt x="2551429" y="1587926"/>
                      <a:pt x="2457161" y="1592906"/>
                      <a:pt x="2401345" y="1652660"/>
                    </a:cubicBezTo>
                    <a:cubicBezTo>
                      <a:pt x="2330644" y="1728598"/>
                      <a:pt x="2335606" y="1848106"/>
                      <a:pt x="2411268" y="1919064"/>
                    </a:cubicBezTo>
                    <a:cubicBezTo>
                      <a:pt x="2458402" y="1962635"/>
                      <a:pt x="2519179" y="1985043"/>
                      <a:pt x="2582438" y="1982553"/>
                    </a:cubicBezTo>
                    <a:cubicBezTo>
                      <a:pt x="2645696" y="1980064"/>
                      <a:pt x="2705234" y="1953921"/>
                      <a:pt x="2748646" y="1906616"/>
                    </a:cubicBezTo>
                    <a:cubicBezTo>
                      <a:pt x="2752368" y="1901636"/>
                      <a:pt x="2758569" y="1901636"/>
                      <a:pt x="2763531" y="1905371"/>
                    </a:cubicBezTo>
                    <a:cubicBezTo>
                      <a:pt x="2767252" y="1909105"/>
                      <a:pt x="2767252" y="1916575"/>
                      <a:pt x="2763531" y="1920309"/>
                    </a:cubicBezTo>
                    <a:cubicBezTo>
                      <a:pt x="2716397" y="1971349"/>
                      <a:pt x="2651898" y="2001227"/>
                      <a:pt x="2583678" y="2003716"/>
                    </a:cubicBezTo>
                    <a:cubicBezTo>
                      <a:pt x="2579957" y="2003716"/>
                      <a:pt x="2576236" y="2003716"/>
                      <a:pt x="2573755" y="2003716"/>
                    </a:cubicBezTo>
                    <a:cubicBezTo>
                      <a:pt x="2508016" y="2003716"/>
                      <a:pt x="2444758" y="1978819"/>
                      <a:pt x="2397624" y="1934003"/>
                    </a:cubicBezTo>
                    <a:cubicBezTo>
                      <a:pt x="2312039" y="1855576"/>
                      <a:pt x="2307077" y="1722373"/>
                      <a:pt x="2386460" y="1638966"/>
                    </a:cubicBezTo>
                    <a:cubicBezTo>
                      <a:pt x="2418090" y="1604110"/>
                      <a:pt x="2460882" y="1585748"/>
                      <a:pt x="2504295" y="1584191"/>
                    </a:cubicBezTo>
                    <a:close/>
                    <a:moveTo>
                      <a:pt x="1928700" y="1109596"/>
                    </a:moveTo>
                    <a:cubicBezTo>
                      <a:pt x="2073989" y="1109596"/>
                      <a:pt x="2190470" y="1225515"/>
                      <a:pt x="2190470" y="1370103"/>
                    </a:cubicBezTo>
                    <a:cubicBezTo>
                      <a:pt x="2190470" y="1486022"/>
                      <a:pt x="2095281" y="1580752"/>
                      <a:pt x="1980052" y="1580752"/>
                    </a:cubicBezTo>
                    <a:lnTo>
                      <a:pt x="1978800" y="1580752"/>
                    </a:lnTo>
                    <a:cubicBezTo>
                      <a:pt x="1884863" y="1580752"/>
                      <a:pt x="1807209" y="1504719"/>
                      <a:pt x="1807209" y="1409989"/>
                    </a:cubicBezTo>
                    <a:cubicBezTo>
                      <a:pt x="1807209" y="1372596"/>
                      <a:pt x="1822239" y="1337695"/>
                      <a:pt x="1848541" y="1311520"/>
                    </a:cubicBezTo>
                    <a:cubicBezTo>
                      <a:pt x="1874843" y="1285345"/>
                      <a:pt x="1909913" y="1270387"/>
                      <a:pt x="1947488" y="1270387"/>
                    </a:cubicBezTo>
                    <a:cubicBezTo>
                      <a:pt x="1977547" y="1271634"/>
                      <a:pt x="2005102" y="1282852"/>
                      <a:pt x="2026394" y="1304041"/>
                    </a:cubicBezTo>
                    <a:cubicBezTo>
                      <a:pt x="2048939" y="1326477"/>
                      <a:pt x="2060211" y="1353899"/>
                      <a:pt x="2060211" y="1385060"/>
                    </a:cubicBezTo>
                    <a:cubicBezTo>
                      <a:pt x="2060211" y="1408743"/>
                      <a:pt x="2050191" y="1432425"/>
                      <a:pt x="2032657" y="1449875"/>
                    </a:cubicBezTo>
                    <a:cubicBezTo>
                      <a:pt x="2015122" y="1467325"/>
                      <a:pt x="1992577" y="1477297"/>
                      <a:pt x="1967527" y="1477297"/>
                    </a:cubicBezTo>
                    <a:cubicBezTo>
                      <a:pt x="1924943" y="1477297"/>
                      <a:pt x="1891126" y="1442397"/>
                      <a:pt x="1891126" y="1400018"/>
                    </a:cubicBezTo>
                    <a:cubicBezTo>
                      <a:pt x="1891126" y="1395032"/>
                      <a:pt x="1896136" y="1390046"/>
                      <a:pt x="1901146" y="1390046"/>
                    </a:cubicBezTo>
                    <a:cubicBezTo>
                      <a:pt x="1907408" y="1390046"/>
                      <a:pt x="1912418" y="1395032"/>
                      <a:pt x="1912418" y="1400018"/>
                    </a:cubicBezTo>
                    <a:cubicBezTo>
                      <a:pt x="1912418" y="1431179"/>
                      <a:pt x="1937468" y="1454861"/>
                      <a:pt x="1967527" y="1454861"/>
                    </a:cubicBezTo>
                    <a:cubicBezTo>
                      <a:pt x="1986315" y="1454861"/>
                      <a:pt x="2005102" y="1448629"/>
                      <a:pt x="2018879" y="1434918"/>
                    </a:cubicBezTo>
                    <a:cubicBezTo>
                      <a:pt x="2031404" y="1421207"/>
                      <a:pt x="2038919" y="1403757"/>
                      <a:pt x="2038919" y="1385060"/>
                    </a:cubicBezTo>
                    <a:cubicBezTo>
                      <a:pt x="2038919" y="1360131"/>
                      <a:pt x="2030152" y="1336449"/>
                      <a:pt x="2012617" y="1320245"/>
                    </a:cubicBezTo>
                    <a:cubicBezTo>
                      <a:pt x="1995082" y="1301549"/>
                      <a:pt x="1971285" y="1291577"/>
                      <a:pt x="1947488" y="1291577"/>
                    </a:cubicBezTo>
                    <a:cubicBezTo>
                      <a:pt x="1914923" y="1291577"/>
                      <a:pt x="1886116" y="1304041"/>
                      <a:pt x="1863571" y="1326477"/>
                    </a:cubicBezTo>
                    <a:cubicBezTo>
                      <a:pt x="1841026" y="1348913"/>
                      <a:pt x="1828501" y="1378828"/>
                      <a:pt x="1828501" y="1409989"/>
                    </a:cubicBezTo>
                    <a:cubicBezTo>
                      <a:pt x="1828501" y="1492254"/>
                      <a:pt x="1896136" y="1558316"/>
                      <a:pt x="1978800" y="1559562"/>
                    </a:cubicBezTo>
                    <a:lnTo>
                      <a:pt x="1980052" y="1559562"/>
                    </a:lnTo>
                    <a:cubicBezTo>
                      <a:pt x="2084008" y="1559562"/>
                      <a:pt x="2169177" y="1474804"/>
                      <a:pt x="2169177" y="1370103"/>
                    </a:cubicBezTo>
                    <a:cubicBezTo>
                      <a:pt x="2169177" y="1237980"/>
                      <a:pt x="2061464" y="1130786"/>
                      <a:pt x="1928700" y="1130786"/>
                    </a:cubicBezTo>
                    <a:cubicBezTo>
                      <a:pt x="1922438" y="1130786"/>
                      <a:pt x="1917428" y="1125800"/>
                      <a:pt x="1917428" y="1119568"/>
                    </a:cubicBezTo>
                    <a:cubicBezTo>
                      <a:pt x="1917428" y="1113336"/>
                      <a:pt x="1922438" y="1109596"/>
                      <a:pt x="1928700" y="1109596"/>
                    </a:cubicBezTo>
                    <a:close/>
                    <a:moveTo>
                      <a:pt x="1282586" y="775158"/>
                    </a:moveTo>
                    <a:cubicBezTo>
                      <a:pt x="1299764" y="776062"/>
                      <a:pt x="1317084" y="778713"/>
                      <a:pt x="1334325" y="783236"/>
                    </a:cubicBezTo>
                    <a:cubicBezTo>
                      <a:pt x="1389002" y="798208"/>
                      <a:pt x="1434980" y="831896"/>
                      <a:pt x="1462318" y="881803"/>
                    </a:cubicBezTo>
                    <a:cubicBezTo>
                      <a:pt x="1490899" y="930463"/>
                      <a:pt x="1498355" y="986609"/>
                      <a:pt x="1483443" y="1041507"/>
                    </a:cubicBezTo>
                    <a:cubicBezTo>
                      <a:pt x="1463561" y="1117616"/>
                      <a:pt x="1395215" y="1168772"/>
                      <a:pt x="1319414" y="1168772"/>
                    </a:cubicBezTo>
                    <a:cubicBezTo>
                      <a:pt x="1305745" y="1168772"/>
                      <a:pt x="1290833" y="1167524"/>
                      <a:pt x="1275921" y="1162533"/>
                    </a:cubicBezTo>
                    <a:cubicBezTo>
                      <a:pt x="1241127" y="1153799"/>
                      <a:pt x="1211304" y="1131341"/>
                      <a:pt x="1192664" y="1098901"/>
                    </a:cubicBezTo>
                    <a:cubicBezTo>
                      <a:pt x="1174024" y="1066461"/>
                      <a:pt x="1169054" y="1030278"/>
                      <a:pt x="1177752" y="994095"/>
                    </a:cubicBezTo>
                    <a:cubicBezTo>
                      <a:pt x="1185208" y="965399"/>
                      <a:pt x="1203848" y="940445"/>
                      <a:pt x="1229943" y="925473"/>
                    </a:cubicBezTo>
                    <a:cubicBezTo>
                      <a:pt x="1256039" y="909253"/>
                      <a:pt x="1285862" y="905510"/>
                      <a:pt x="1315686" y="912996"/>
                    </a:cubicBezTo>
                    <a:cubicBezTo>
                      <a:pt x="1339296" y="919234"/>
                      <a:pt x="1359178" y="935454"/>
                      <a:pt x="1371605" y="956665"/>
                    </a:cubicBezTo>
                    <a:cubicBezTo>
                      <a:pt x="1384031" y="977875"/>
                      <a:pt x="1387759" y="1001581"/>
                      <a:pt x="1381546" y="1026535"/>
                    </a:cubicBezTo>
                    <a:cubicBezTo>
                      <a:pt x="1376575" y="1045251"/>
                      <a:pt x="1364149" y="1062718"/>
                      <a:pt x="1346752" y="1072700"/>
                    </a:cubicBezTo>
                    <a:cubicBezTo>
                      <a:pt x="1329355" y="1082681"/>
                      <a:pt x="1308230" y="1086424"/>
                      <a:pt x="1288348" y="1080186"/>
                    </a:cubicBezTo>
                    <a:cubicBezTo>
                      <a:pt x="1283377" y="1078938"/>
                      <a:pt x="1279649" y="1072700"/>
                      <a:pt x="1280892" y="1067709"/>
                    </a:cubicBezTo>
                    <a:cubicBezTo>
                      <a:pt x="1282134" y="1062718"/>
                      <a:pt x="1288348" y="1058975"/>
                      <a:pt x="1293318" y="1060223"/>
                    </a:cubicBezTo>
                    <a:cubicBezTo>
                      <a:pt x="1308230" y="1063966"/>
                      <a:pt x="1323142" y="1061470"/>
                      <a:pt x="1335568" y="1053984"/>
                    </a:cubicBezTo>
                    <a:cubicBezTo>
                      <a:pt x="1347995" y="1046498"/>
                      <a:pt x="1356693" y="1035269"/>
                      <a:pt x="1360421" y="1021544"/>
                    </a:cubicBezTo>
                    <a:cubicBezTo>
                      <a:pt x="1365392" y="1001581"/>
                      <a:pt x="1362906" y="982866"/>
                      <a:pt x="1352965" y="966646"/>
                    </a:cubicBezTo>
                    <a:cubicBezTo>
                      <a:pt x="1344267" y="950426"/>
                      <a:pt x="1329355" y="939197"/>
                      <a:pt x="1309473" y="932959"/>
                    </a:cubicBezTo>
                    <a:cubicBezTo>
                      <a:pt x="1285862" y="926720"/>
                      <a:pt x="1262252" y="930463"/>
                      <a:pt x="1241127" y="942940"/>
                    </a:cubicBezTo>
                    <a:cubicBezTo>
                      <a:pt x="1220002" y="955417"/>
                      <a:pt x="1203848" y="975380"/>
                      <a:pt x="1197634" y="999086"/>
                    </a:cubicBezTo>
                    <a:cubicBezTo>
                      <a:pt x="1190179" y="1030278"/>
                      <a:pt x="1193907" y="1060223"/>
                      <a:pt x="1210061" y="1088920"/>
                    </a:cubicBezTo>
                    <a:cubicBezTo>
                      <a:pt x="1226215" y="1116369"/>
                      <a:pt x="1251068" y="1135084"/>
                      <a:pt x="1282134" y="1142570"/>
                    </a:cubicBezTo>
                    <a:cubicBezTo>
                      <a:pt x="1320656" y="1152552"/>
                      <a:pt x="1360421" y="1147561"/>
                      <a:pt x="1395215" y="1127598"/>
                    </a:cubicBezTo>
                    <a:cubicBezTo>
                      <a:pt x="1428766" y="1107635"/>
                      <a:pt x="1453619" y="1073947"/>
                      <a:pt x="1463561" y="1036517"/>
                    </a:cubicBezTo>
                    <a:cubicBezTo>
                      <a:pt x="1475987" y="986609"/>
                      <a:pt x="1469774" y="935454"/>
                      <a:pt x="1444921" y="891785"/>
                    </a:cubicBezTo>
                    <a:cubicBezTo>
                      <a:pt x="1418825" y="848116"/>
                      <a:pt x="1377818" y="816924"/>
                      <a:pt x="1329355" y="804447"/>
                    </a:cubicBezTo>
                    <a:cubicBezTo>
                      <a:pt x="1267223" y="788227"/>
                      <a:pt x="1203848" y="796961"/>
                      <a:pt x="1147929" y="829401"/>
                    </a:cubicBezTo>
                    <a:cubicBezTo>
                      <a:pt x="1093252" y="861840"/>
                      <a:pt x="1053488" y="912996"/>
                      <a:pt x="1037333" y="975380"/>
                    </a:cubicBezTo>
                    <a:cubicBezTo>
                      <a:pt x="1036091" y="980371"/>
                      <a:pt x="1029877" y="984114"/>
                      <a:pt x="1024907" y="982866"/>
                    </a:cubicBezTo>
                    <a:cubicBezTo>
                      <a:pt x="1018694" y="981618"/>
                      <a:pt x="1016208" y="975380"/>
                      <a:pt x="1017451" y="970389"/>
                    </a:cubicBezTo>
                    <a:cubicBezTo>
                      <a:pt x="1048983" y="848116"/>
                      <a:pt x="1162336" y="768829"/>
                      <a:pt x="1282586" y="775158"/>
                    </a:cubicBezTo>
                    <a:close/>
                    <a:moveTo>
                      <a:pt x="547658" y="734286"/>
                    </a:moveTo>
                    <a:cubicBezTo>
                      <a:pt x="564550" y="735369"/>
                      <a:pt x="581481" y="738077"/>
                      <a:pt x="598257" y="742408"/>
                    </a:cubicBezTo>
                    <a:cubicBezTo>
                      <a:pt x="652933" y="757260"/>
                      <a:pt x="697669" y="790676"/>
                      <a:pt x="726249" y="838944"/>
                    </a:cubicBezTo>
                    <a:cubicBezTo>
                      <a:pt x="754830" y="887212"/>
                      <a:pt x="762286" y="944143"/>
                      <a:pt x="748617" y="998599"/>
                    </a:cubicBezTo>
                    <a:cubicBezTo>
                      <a:pt x="727492" y="1074095"/>
                      <a:pt x="659147" y="1124838"/>
                      <a:pt x="583345" y="1124838"/>
                    </a:cubicBezTo>
                    <a:cubicBezTo>
                      <a:pt x="568433" y="1124838"/>
                      <a:pt x="554764" y="1122362"/>
                      <a:pt x="539853" y="1118649"/>
                    </a:cubicBezTo>
                    <a:cubicBezTo>
                      <a:pt x="503816" y="1109986"/>
                      <a:pt x="475235" y="1086471"/>
                      <a:pt x="455353" y="1055530"/>
                    </a:cubicBezTo>
                    <a:cubicBezTo>
                      <a:pt x="437956" y="1023351"/>
                      <a:pt x="431742" y="986222"/>
                      <a:pt x="441684" y="950331"/>
                    </a:cubicBezTo>
                    <a:cubicBezTo>
                      <a:pt x="457838" y="890924"/>
                      <a:pt x="519970" y="855033"/>
                      <a:pt x="579617" y="869885"/>
                    </a:cubicBezTo>
                    <a:cubicBezTo>
                      <a:pt x="628080" y="883499"/>
                      <a:pt x="657904" y="934242"/>
                      <a:pt x="645477" y="983747"/>
                    </a:cubicBezTo>
                    <a:cubicBezTo>
                      <a:pt x="639264" y="1002312"/>
                      <a:pt x="628080" y="1018401"/>
                      <a:pt x="610683" y="1028302"/>
                    </a:cubicBezTo>
                    <a:cubicBezTo>
                      <a:pt x="593286" y="1039441"/>
                      <a:pt x="572161" y="1041916"/>
                      <a:pt x="552279" y="1036965"/>
                    </a:cubicBezTo>
                    <a:cubicBezTo>
                      <a:pt x="547308" y="1035728"/>
                      <a:pt x="543581" y="1029540"/>
                      <a:pt x="544823" y="1023351"/>
                    </a:cubicBezTo>
                    <a:cubicBezTo>
                      <a:pt x="546066" y="1018401"/>
                      <a:pt x="552279" y="1014688"/>
                      <a:pt x="557250" y="1015926"/>
                    </a:cubicBezTo>
                    <a:cubicBezTo>
                      <a:pt x="572161" y="1020876"/>
                      <a:pt x="587073" y="1018401"/>
                      <a:pt x="599500" y="1010975"/>
                    </a:cubicBezTo>
                    <a:cubicBezTo>
                      <a:pt x="611926" y="1003549"/>
                      <a:pt x="621867" y="991173"/>
                      <a:pt x="624352" y="977559"/>
                    </a:cubicBezTo>
                    <a:cubicBezTo>
                      <a:pt x="635536" y="940430"/>
                      <a:pt x="611926" y="900826"/>
                      <a:pt x="574647" y="890924"/>
                    </a:cubicBezTo>
                    <a:cubicBezTo>
                      <a:pt x="524941" y="878548"/>
                      <a:pt x="475235" y="907014"/>
                      <a:pt x="461566" y="956519"/>
                    </a:cubicBezTo>
                    <a:cubicBezTo>
                      <a:pt x="454110" y="986222"/>
                      <a:pt x="459081" y="1017163"/>
                      <a:pt x="473992" y="1044391"/>
                    </a:cubicBezTo>
                    <a:cubicBezTo>
                      <a:pt x="490147" y="1070382"/>
                      <a:pt x="515000" y="1090184"/>
                      <a:pt x="546066" y="1098847"/>
                    </a:cubicBezTo>
                    <a:cubicBezTo>
                      <a:pt x="625595" y="1119887"/>
                      <a:pt x="706367" y="1071619"/>
                      <a:pt x="727492" y="992411"/>
                    </a:cubicBezTo>
                    <a:cubicBezTo>
                      <a:pt x="741161" y="944143"/>
                      <a:pt x="733705" y="893400"/>
                      <a:pt x="708852" y="850082"/>
                    </a:cubicBezTo>
                    <a:cubicBezTo>
                      <a:pt x="682757" y="806765"/>
                      <a:pt x="641750" y="775824"/>
                      <a:pt x="593286" y="763448"/>
                    </a:cubicBezTo>
                    <a:cubicBezTo>
                      <a:pt x="465294" y="730032"/>
                      <a:pt x="334816" y="805528"/>
                      <a:pt x="301265" y="933004"/>
                    </a:cubicBezTo>
                    <a:cubicBezTo>
                      <a:pt x="300022" y="937955"/>
                      <a:pt x="293809" y="941668"/>
                      <a:pt x="288838" y="940430"/>
                    </a:cubicBezTo>
                    <a:cubicBezTo>
                      <a:pt x="282625" y="937955"/>
                      <a:pt x="280140" y="933004"/>
                      <a:pt x="281382" y="926816"/>
                    </a:cubicBezTo>
                    <a:cubicBezTo>
                      <a:pt x="298779" y="859984"/>
                      <a:pt x="342272" y="804290"/>
                      <a:pt x="401919" y="768399"/>
                    </a:cubicBezTo>
                    <a:cubicBezTo>
                      <a:pt x="446654" y="742408"/>
                      <a:pt x="496981" y="731037"/>
                      <a:pt x="547658" y="734286"/>
                    </a:cubicBezTo>
                    <a:close/>
                    <a:moveTo>
                      <a:pt x="2002518" y="241692"/>
                    </a:moveTo>
                    <a:cubicBezTo>
                      <a:pt x="2002518" y="249280"/>
                      <a:pt x="2002518" y="255603"/>
                      <a:pt x="2002518" y="263190"/>
                    </a:cubicBezTo>
                    <a:cubicBezTo>
                      <a:pt x="1989091" y="266984"/>
                      <a:pt x="1978105" y="275836"/>
                      <a:pt x="1970781" y="288482"/>
                    </a:cubicBezTo>
                    <a:cubicBezTo>
                      <a:pt x="1950029" y="322626"/>
                      <a:pt x="1962236" y="366887"/>
                      <a:pt x="1993973" y="387120"/>
                    </a:cubicBezTo>
                    <a:cubicBezTo>
                      <a:pt x="1997635" y="389649"/>
                      <a:pt x="2000077" y="390914"/>
                      <a:pt x="2003739" y="392178"/>
                    </a:cubicBezTo>
                    <a:cubicBezTo>
                      <a:pt x="2003739" y="399766"/>
                      <a:pt x="2003739" y="407354"/>
                      <a:pt x="2003739" y="416206"/>
                    </a:cubicBezTo>
                    <a:cubicBezTo>
                      <a:pt x="1996415" y="412412"/>
                      <a:pt x="1990311" y="409883"/>
                      <a:pt x="1984208" y="406089"/>
                    </a:cubicBezTo>
                    <a:cubicBezTo>
                      <a:pt x="1941485" y="379533"/>
                      <a:pt x="1928057" y="321361"/>
                      <a:pt x="1952471" y="277101"/>
                    </a:cubicBezTo>
                    <a:cubicBezTo>
                      <a:pt x="1964677" y="258132"/>
                      <a:pt x="1981767" y="245486"/>
                      <a:pt x="2002518" y="241692"/>
                    </a:cubicBezTo>
                    <a:close/>
                    <a:moveTo>
                      <a:pt x="2001785" y="153803"/>
                    </a:moveTo>
                    <a:cubicBezTo>
                      <a:pt x="2001785" y="159991"/>
                      <a:pt x="2001785" y="167417"/>
                      <a:pt x="2001785" y="174843"/>
                    </a:cubicBezTo>
                    <a:cubicBezTo>
                      <a:pt x="1951013" y="174843"/>
                      <a:pt x="1901480" y="200833"/>
                      <a:pt x="1874237" y="246626"/>
                    </a:cubicBezTo>
                    <a:cubicBezTo>
                      <a:pt x="1820989" y="335736"/>
                      <a:pt x="1849470" y="450836"/>
                      <a:pt x="1938630" y="505292"/>
                    </a:cubicBezTo>
                    <a:cubicBezTo>
                      <a:pt x="1960920" y="517668"/>
                      <a:pt x="1984448" y="526332"/>
                      <a:pt x="2007977" y="532520"/>
                    </a:cubicBezTo>
                    <a:cubicBezTo>
                      <a:pt x="2007977" y="539946"/>
                      <a:pt x="2007977" y="547371"/>
                      <a:pt x="2009215" y="553560"/>
                    </a:cubicBezTo>
                    <a:cubicBezTo>
                      <a:pt x="1981972" y="548609"/>
                      <a:pt x="1953490" y="537470"/>
                      <a:pt x="1927485" y="522619"/>
                    </a:cubicBezTo>
                    <a:cubicBezTo>
                      <a:pt x="1828419" y="463212"/>
                      <a:pt x="1796222" y="334498"/>
                      <a:pt x="1855662" y="236725"/>
                    </a:cubicBezTo>
                    <a:cubicBezTo>
                      <a:pt x="1887859" y="183507"/>
                      <a:pt x="1943583" y="153803"/>
                      <a:pt x="2001785" y="153803"/>
                    </a:cubicBezTo>
                    <a:close/>
                    <a:moveTo>
                      <a:pt x="1161964" y="0"/>
                    </a:moveTo>
                    <a:cubicBezTo>
                      <a:pt x="1255901" y="0"/>
                      <a:pt x="1333555" y="77280"/>
                      <a:pt x="1333555" y="170763"/>
                    </a:cubicBezTo>
                    <a:cubicBezTo>
                      <a:pt x="1333555" y="246796"/>
                      <a:pt x="1270930" y="309118"/>
                      <a:pt x="1194529" y="309118"/>
                    </a:cubicBezTo>
                    <a:cubicBezTo>
                      <a:pt x="1130652" y="309118"/>
                      <a:pt x="1080553" y="259260"/>
                      <a:pt x="1080553" y="196938"/>
                    </a:cubicBezTo>
                    <a:cubicBezTo>
                      <a:pt x="1080553" y="144588"/>
                      <a:pt x="1121885" y="103455"/>
                      <a:pt x="1173237" y="103455"/>
                    </a:cubicBezTo>
                    <a:cubicBezTo>
                      <a:pt x="1215821" y="103455"/>
                      <a:pt x="1249638" y="137109"/>
                      <a:pt x="1249638" y="179488"/>
                    </a:cubicBezTo>
                    <a:cubicBezTo>
                      <a:pt x="1249638" y="185720"/>
                      <a:pt x="1244628" y="190706"/>
                      <a:pt x="1239618" y="190706"/>
                    </a:cubicBezTo>
                    <a:cubicBezTo>
                      <a:pt x="1233356" y="190706"/>
                      <a:pt x="1228346" y="185720"/>
                      <a:pt x="1228346" y="179488"/>
                    </a:cubicBezTo>
                    <a:cubicBezTo>
                      <a:pt x="1228346" y="149573"/>
                      <a:pt x="1203296" y="124645"/>
                      <a:pt x="1173237" y="124645"/>
                    </a:cubicBezTo>
                    <a:cubicBezTo>
                      <a:pt x="1133157" y="124645"/>
                      <a:pt x="1101845" y="157052"/>
                      <a:pt x="1101845" y="196938"/>
                    </a:cubicBezTo>
                    <a:cubicBezTo>
                      <a:pt x="1101845" y="246796"/>
                      <a:pt x="1143177" y="287929"/>
                      <a:pt x="1194529" y="287929"/>
                    </a:cubicBezTo>
                    <a:cubicBezTo>
                      <a:pt x="1259658" y="287929"/>
                      <a:pt x="1312262" y="235578"/>
                      <a:pt x="1312262" y="170763"/>
                    </a:cubicBezTo>
                    <a:cubicBezTo>
                      <a:pt x="1312262" y="88498"/>
                      <a:pt x="1244628" y="21190"/>
                      <a:pt x="1161964" y="21190"/>
                    </a:cubicBezTo>
                    <a:cubicBezTo>
                      <a:pt x="1056756" y="21190"/>
                      <a:pt x="971586" y="105948"/>
                      <a:pt x="971586" y="210649"/>
                    </a:cubicBezTo>
                    <a:cubicBezTo>
                      <a:pt x="971586" y="342772"/>
                      <a:pt x="1079300" y="449966"/>
                      <a:pt x="1212064" y="449966"/>
                    </a:cubicBezTo>
                    <a:cubicBezTo>
                      <a:pt x="1218326" y="449966"/>
                      <a:pt x="1222084" y="454952"/>
                      <a:pt x="1222084" y="461184"/>
                    </a:cubicBezTo>
                    <a:cubicBezTo>
                      <a:pt x="1222084" y="466170"/>
                      <a:pt x="1218326" y="471156"/>
                      <a:pt x="1212064" y="471156"/>
                    </a:cubicBezTo>
                    <a:cubicBezTo>
                      <a:pt x="1068028" y="471156"/>
                      <a:pt x="950294" y="353990"/>
                      <a:pt x="950294" y="210649"/>
                    </a:cubicBezTo>
                    <a:cubicBezTo>
                      <a:pt x="950294" y="93483"/>
                      <a:pt x="1044231" y="0"/>
                      <a:pt x="116196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04">
                <a:extLst>
                  <a:ext uri="{FF2B5EF4-FFF2-40B4-BE49-F238E27FC236}">
                    <a16:creationId xmlns:a16="http://schemas.microsoft.com/office/drawing/2014/main" id="{BFF8C551-C8C7-4E44-8D59-C5C7A0388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664" y="4765151"/>
                <a:ext cx="554799" cy="411977"/>
              </a:xfrm>
              <a:custGeom>
                <a:avLst/>
                <a:gdLst>
                  <a:gd name="T0" fmla="*/ 363 w 445"/>
                  <a:gd name="T1" fmla="*/ 140 h 331"/>
                  <a:gd name="T2" fmla="*/ 363 w 445"/>
                  <a:gd name="T3" fmla="*/ 140 h 331"/>
                  <a:gd name="T4" fmla="*/ 336 w 445"/>
                  <a:gd name="T5" fmla="*/ 33 h 331"/>
                  <a:gd name="T6" fmla="*/ 336 w 445"/>
                  <a:gd name="T7" fmla="*/ 33 h 331"/>
                  <a:gd name="T8" fmla="*/ 276 w 445"/>
                  <a:gd name="T9" fmla="*/ 38 h 331"/>
                  <a:gd name="T10" fmla="*/ 276 w 445"/>
                  <a:gd name="T11" fmla="*/ 38 h 331"/>
                  <a:gd name="T12" fmla="*/ 120 w 445"/>
                  <a:gd name="T13" fmla="*/ 0 h 331"/>
                  <a:gd name="T14" fmla="*/ 120 w 445"/>
                  <a:gd name="T15" fmla="*/ 0 h 331"/>
                  <a:gd name="T16" fmla="*/ 83 w 445"/>
                  <a:gd name="T17" fmla="*/ 106 h 331"/>
                  <a:gd name="T18" fmla="*/ 83 w 445"/>
                  <a:gd name="T19" fmla="*/ 106 h 331"/>
                  <a:gd name="T20" fmla="*/ 0 w 445"/>
                  <a:gd name="T21" fmla="*/ 192 h 331"/>
                  <a:gd name="T22" fmla="*/ 0 w 445"/>
                  <a:gd name="T23" fmla="*/ 192 h 331"/>
                  <a:gd name="T24" fmla="*/ 276 w 445"/>
                  <a:gd name="T25" fmla="*/ 307 h 331"/>
                  <a:gd name="T26" fmla="*/ 276 w 445"/>
                  <a:gd name="T27" fmla="*/ 307 h 331"/>
                  <a:gd name="T28" fmla="*/ 444 w 445"/>
                  <a:gd name="T29" fmla="*/ 211 h 331"/>
                  <a:gd name="T30" fmla="*/ 444 w 445"/>
                  <a:gd name="T31" fmla="*/ 211 h 331"/>
                  <a:gd name="T32" fmla="*/ 363 w 445"/>
                  <a:gd name="T33" fmla="*/ 14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5" h="331">
                    <a:moveTo>
                      <a:pt x="363" y="140"/>
                    </a:moveTo>
                    <a:lnTo>
                      <a:pt x="363" y="140"/>
                    </a:lnTo>
                    <a:cubicBezTo>
                      <a:pt x="349" y="113"/>
                      <a:pt x="337" y="79"/>
                      <a:pt x="336" y="33"/>
                    </a:cubicBezTo>
                    <a:lnTo>
                      <a:pt x="336" y="33"/>
                    </a:lnTo>
                    <a:cubicBezTo>
                      <a:pt x="316" y="36"/>
                      <a:pt x="296" y="38"/>
                      <a:pt x="276" y="38"/>
                    </a:cubicBezTo>
                    <a:lnTo>
                      <a:pt x="276" y="38"/>
                    </a:lnTo>
                    <a:cubicBezTo>
                      <a:pt x="220" y="38"/>
                      <a:pt x="167" y="25"/>
                      <a:pt x="120" y="0"/>
                    </a:cubicBezTo>
                    <a:lnTo>
                      <a:pt x="120" y="0"/>
                    </a:lnTo>
                    <a:cubicBezTo>
                      <a:pt x="115" y="28"/>
                      <a:pt x="104" y="68"/>
                      <a:pt x="83" y="106"/>
                    </a:cubicBezTo>
                    <a:lnTo>
                      <a:pt x="83" y="106"/>
                    </a:lnTo>
                    <a:cubicBezTo>
                      <a:pt x="65" y="138"/>
                      <a:pt x="39" y="171"/>
                      <a:pt x="0" y="192"/>
                    </a:cubicBezTo>
                    <a:lnTo>
                      <a:pt x="0" y="192"/>
                    </a:lnTo>
                    <a:cubicBezTo>
                      <a:pt x="0" y="192"/>
                      <a:pt x="123" y="330"/>
                      <a:pt x="276" y="307"/>
                    </a:cubicBezTo>
                    <a:lnTo>
                      <a:pt x="276" y="307"/>
                    </a:lnTo>
                    <a:cubicBezTo>
                      <a:pt x="428" y="283"/>
                      <a:pt x="444" y="211"/>
                      <a:pt x="444" y="211"/>
                    </a:cubicBezTo>
                    <a:lnTo>
                      <a:pt x="444" y="211"/>
                    </a:lnTo>
                    <a:cubicBezTo>
                      <a:pt x="444" y="211"/>
                      <a:pt x="395" y="195"/>
                      <a:pt x="363" y="14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105">
                <a:extLst>
                  <a:ext uri="{FF2B5EF4-FFF2-40B4-BE49-F238E27FC236}">
                    <a16:creationId xmlns:a16="http://schemas.microsoft.com/office/drawing/2014/main" id="{EDB02BB5-EF24-5B4B-8377-4B120D656C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82540" y="4765155"/>
                <a:ext cx="351554" cy="186763"/>
              </a:xfrm>
              <a:custGeom>
                <a:avLst/>
                <a:gdLst>
                  <a:gd name="T0" fmla="*/ 193 w 281"/>
                  <a:gd name="T1" fmla="*/ 38 h 149"/>
                  <a:gd name="T2" fmla="*/ 193 w 281"/>
                  <a:gd name="T3" fmla="*/ 38 h 149"/>
                  <a:gd name="T4" fmla="*/ 37 w 281"/>
                  <a:gd name="T5" fmla="*/ 0 h 149"/>
                  <a:gd name="T6" fmla="*/ 37 w 281"/>
                  <a:gd name="T7" fmla="*/ 0 h 149"/>
                  <a:gd name="T8" fmla="*/ 0 w 281"/>
                  <a:gd name="T9" fmla="*/ 106 h 149"/>
                  <a:gd name="T10" fmla="*/ 0 w 281"/>
                  <a:gd name="T11" fmla="*/ 106 h 149"/>
                  <a:gd name="T12" fmla="*/ 193 w 281"/>
                  <a:gd name="T13" fmla="*/ 148 h 149"/>
                  <a:gd name="T14" fmla="*/ 193 w 281"/>
                  <a:gd name="T15" fmla="*/ 148 h 149"/>
                  <a:gd name="T16" fmla="*/ 280 w 281"/>
                  <a:gd name="T17" fmla="*/ 140 h 149"/>
                  <a:gd name="T18" fmla="*/ 280 w 281"/>
                  <a:gd name="T19" fmla="*/ 140 h 149"/>
                  <a:gd name="T20" fmla="*/ 253 w 281"/>
                  <a:gd name="T21" fmla="*/ 33 h 149"/>
                  <a:gd name="T22" fmla="*/ 253 w 281"/>
                  <a:gd name="T23" fmla="*/ 33 h 149"/>
                  <a:gd name="T24" fmla="*/ 193 w 281"/>
                  <a:gd name="T25" fmla="*/ 3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1" h="149">
                    <a:moveTo>
                      <a:pt x="193" y="38"/>
                    </a:moveTo>
                    <a:lnTo>
                      <a:pt x="193" y="38"/>
                    </a:lnTo>
                    <a:cubicBezTo>
                      <a:pt x="137" y="38"/>
                      <a:pt x="84" y="25"/>
                      <a:pt x="37" y="0"/>
                    </a:cubicBezTo>
                    <a:lnTo>
                      <a:pt x="37" y="0"/>
                    </a:lnTo>
                    <a:cubicBezTo>
                      <a:pt x="32" y="28"/>
                      <a:pt x="21" y="68"/>
                      <a:pt x="0" y="106"/>
                    </a:cubicBezTo>
                    <a:lnTo>
                      <a:pt x="0" y="106"/>
                    </a:lnTo>
                    <a:cubicBezTo>
                      <a:pt x="59" y="133"/>
                      <a:pt x="125" y="148"/>
                      <a:pt x="193" y="148"/>
                    </a:cubicBezTo>
                    <a:lnTo>
                      <a:pt x="193" y="148"/>
                    </a:lnTo>
                    <a:cubicBezTo>
                      <a:pt x="223" y="148"/>
                      <a:pt x="252" y="145"/>
                      <a:pt x="280" y="140"/>
                    </a:cubicBezTo>
                    <a:lnTo>
                      <a:pt x="280" y="140"/>
                    </a:lnTo>
                    <a:cubicBezTo>
                      <a:pt x="266" y="113"/>
                      <a:pt x="254" y="79"/>
                      <a:pt x="253" y="33"/>
                    </a:cubicBezTo>
                    <a:lnTo>
                      <a:pt x="253" y="33"/>
                    </a:lnTo>
                    <a:cubicBezTo>
                      <a:pt x="233" y="36"/>
                      <a:pt x="213" y="38"/>
                      <a:pt x="193" y="38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107">
                <a:extLst>
                  <a:ext uri="{FF2B5EF4-FFF2-40B4-BE49-F238E27FC236}">
                    <a16:creationId xmlns:a16="http://schemas.microsoft.com/office/drawing/2014/main" id="{5F8CB08A-1290-BC40-9F9B-704AA06C2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84660" y="4506979"/>
                <a:ext cx="422962" cy="681137"/>
              </a:xfrm>
              <a:custGeom>
                <a:avLst/>
                <a:gdLst>
                  <a:gd name="T0" fmla="*/ 92 w 341"/>
                  <a:gd name="T1" fmla="*/ 547 h 548"/>
                  <a:gd name="T2" fmla="*/ 92 w 341"/>
                  <a:gd name="T3" fmla="*/ 547 h 548"/>
                  <a:gd name="T4" fmla="*/ 5 w 341"/>
                  <a:gd name="T5" fmla="*/ 400 h 548"/>
                  <a:gd name="T6" fmla="*/ 5 w 341"/>
                  <a:gd name="T7" fmla="*/ 400 h 548"/>
                  <a:gd name="T8" fmla="*/ 82 w 341"/>
                  <a:gd name="T9" fmla="*/ 298 h 548"/>
                  <a:gd name="T10" fmla="*/ 82 w 341"/>
                  <a:gd name="T11" fmla="*/ 298 h 548"/>
                  <a:gd name="T12" fmla="*/ 117 w 341"/>
                  <a:gd name="T13" fmla="*/ 214 h 548"/>
                  <a:gd name="T14" fmla="*/ 117 w 341"/>
                  <a:gd name="T15" fmla="*/ 214 h 548"/>
                  <a:gd name="T16" fmla="*/ 103 w 341"/>
                  <a:gd name="T17" fmla="*/ 17 h 548"/>
                  <a:gd name="T18" fmla="*/ 103 w 341"/>
                  <a:gd name="T19" fmla="*/ 17 h 548"/>
                  <a:gd name="T20" fmla="*/ 337 w 341"/>
                  <a:gd name="T21" fmla="*/ 499 h 548"/>
                  <a:gd name="T22" fmla="*/ 92 w 341"/>
                  <a:gd name="T23" fmla="*/ 547 h 5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41" h="548">
                    <a:moveTo>
                      <a:pt x="92" y="547"/>
                    </a:moveTo>
                    <a:lnTo>
                      <a:pt x="92" y="547"/>
                    </a:lnTo>
                    <a:cubicBezTo>
                      <a:pt x="92" y="547"/>
                      <a:pt x="9" y="449"/>
                      <a:pt x="5" y="400"/>
                    </a:cubicBezTo>
                    <a:lnTo>
                      <a:pt x="5" y="400"/>
                    </a:lnTo>
                    <a:cubicBezTo>
                      <a:pt x="0" y="351"/>
                      <a:pt x="59" y="310"/>
                      <a:pt x="82" y="298"/>
                    </a:cubicBezTo>
                    <a:lnTo>
                      <a:pt x="82" y="298"/>
                    </a:lnTo>
                    <a:cubicBezTo>
                      <a:pt x="105" y="286"/>
                      <a:pt x="132" y="266"/>
                      <a:pt x="117" y="214"/>
                    </a:cubicBezTo>
                    <a:lnTo>
                      <a:pt x="117" y="214"/>
                    </a:lnTo>
                    <a:cubicBezTo>
                      <a:pt x="102" y="162"/>
                      <a:pt x="64" y="0"/>
                      <a:pt x="103" y="17"/>
                    </a:cubicBezTo>
                    <a:lnTo>
                      <a:pt x="103" y="17"/>
                    </a:lnTo>
                    <a:cubicBezTo>
                      <a:pt x="142" y="35"/>
                      <a:pt x="340" y="284"/>
                      <a:pt x="337" y="499"/>
                    </a:cubicBezTo>
                    <a:lnTo>
                      <a:pt x="92" y="547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108">
                <a:extLst>
                  <a:ext uri="{FF2B5EF4-FFF2-40B4-BE49-F238E27FC236}">
                    <a16:creationId xmlns:a16="http://schemas.microsoft.com/office/drawing/2014/main" id="{42BFF656-5BE7-CA4C-A56B-BBF07CBC50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4235" y="5061777"/>
                <a:ext cx="1334811" cy="1906085"/>
              </a:xfrm>
              <a:custGeom>
                <a:avLst/>
                <a:gdLst>
                  <a:gd name="T0" fmla="*/ 84 w 1072"/>
                  <a:gd name="T1" fmla="*/ 95 h 1531"/>
                  <a:gd name="T2" fmla="*/ 84 w 1072"/>
                  <a:gd name="T3" fmla="*/ 95 h 1531"/>
                  <a:gd name="T4" fmla="*/ 396 w 1072"/>
                  <a:gd name="T5" fmla="*/ 1304 h 1531"/>
                  <a:gd name="T6" fmla="*/ 396 w 1072"/>
                  <a:gd name="T7" fmla="*/ 1304 h 1531"/>
                  <a:gd name="T8" fmla="*/ 1050 w 1072"/>
                  <a:gd name="T9" fmla="*/ 642 h 1531"/>
                  <a:gd name="T10" fmla="*/ 1050 w 1072"/>
                  <a:gd name="T11" fmla="*/ 642 h 1531"/>
                  <a:gd name="T12" fmla="*/ 477 w 1072"/>
                  <a:gd name="T13" fmla="*/ 0 h 1531"/>
                  <a:gd name="T14" fmla="*/ 477 w 1072"/>
                  <a:gd name="T15" fmla="*/ 0 h 1531"/>
                  <a:gd name="T16" fmla="*/ 84 w 1072"/>
                  <a:gd name="T17" fmla="*/ 95 h 1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2" h="1531">
                    <a:moveTo>
                      <a:pt x="84" y="95"/>
                    </a:moveTo>
                    <a:lnTo>
                      <a:pt x="84" y="95"/>
                    </a:lnTo>
                    <a:cubicBezTo>
                      <a:pt x="84" y="95"/>
                      <a:pt x="0" y="1078"/>
                      <a:pt x="396" y="1304"/>
                    </a:cubicBezTo>
                    <a:lnTo>
                      <a:pt x="396" y="1304"/>
                    </a:lnTo>
                    <a:cubicBezTo>
                      <a:pt x="794" y="1530"/>
                      <a:pt x="1071" y="1085"/>
                      <a:pt x="1050" y="642"/>
                    </a:cubicBezTo>
                    <a:lnTo>
                      <a:pt x="1050" y="642"/>
                    </a:lnTo>
                    <a:cubicBezTo>
                      <a:pt x="1029" y="199"/>
                      <a:pt x="672" y="26"/>
                      <a:pt x="477" y="0"/>
                    </a:cubicBezTo>
                    <a:lnTo>
                      <a:pt x="477" y="0"/>
                    </a:lnTo>
                    <a:cubicBezTo>
                      <a:pt x="477" y="0"/>
                      <a:pt x="249" y="11"/>
                      <a:pt x="84" y="9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09">
                <a:extLst>
                  <a:ext uri="{FF2B5EF4-FFF2-40B4-BE49-F238E27FC236}">
                    <a16:creationId xmlns:a16="http://schemas.microsoft.com/office/drawing/2014/main" id="{09D3392A-F1BC-2B41-9475-FDB8A968E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4235" y="5061777"/>
                <a:ext cx="1312840" cy="1884113"/>
              </a:xfrm>
              <a:custGeom>
                <a:avLst/>
                <a:gdLst>
                  <a:gd name="T0" fmla="*/ 1050 w 1052"/>
                  <a:gd name="T1" fmla="*/ 726 h 1512"/>
                  <a:gd name="T2" fmla="*/ 1050 w 1052"/>
                  <a:gd name="T3" fmla="*/ 726 h 1512"/>
                  <a:gd name="T4" fmla="*/ 1050 w 1052"/>
                  <a:gd name="T5" fmla="*/ 749 h 1512"/>
                  <a:gd name="T6" fmla="*/ 1050 w 1052"/>
                  <a:gd name="T7" fmla="*/ 749 h 1512"/>
                  <a:gd name="T8" fmla="*/ 396 w 1052"/>
                  <a:gd name="T9" fmla="*/ 1304 h 1512"/>
                  <a:gd name="T10" fmla="*/ 396 w 1052"/>
                  <a:gd name="T11" fmla="*/ 1304 h 1512"/>
                  <a:gd name="T12" fmla="*/ 84 w 1052"/>
                  <a:gd name="T13" fmla="*/ 95 h 1512"/>
                  <a:gd name="T14" fmla="*/ 84 w 1052"/>
                  <a:gd name="T15" fmla="*/ 95 h 1512"/>
                  <a:gd name="T16" fmla="*/ 477 w 1052"/>
                  <a:gd name="T17" fmla="*/ 0 h 1512"/>
                  <a:gd name="T18" fmla="*/ 477 w 1052"/>
                  <a:gd name="T19" fmla="*/ 0 h 1512"/>
                  <a:gd name="T20" fmla="*/ 1027 w 1052"/>
                  <a:gd name="T21" fmla="*/ 486 h 1512"/>
                  <a:gd name="T22" fmla="*/ 1027 w 1052"/>
                  <a:gd name="T23" fmla="*/ 486 h 1512"/>
                  <a:gd name="T24" fmla="*/ 1033 w 1052"/>
                  <a:gd name="T25" fmla="*/ 510 h 1512"/>
                  <a:gd name="T26" fmla="*/ 1033 w 1052"/>
                  <a:gd name="T27" fmla="*/ 510 h 1512"/>
                  <a:gd name="T28" fmla="*/ 1050 w 1052"/>
                  <a:gd name="T29" fmla="*/ 642 h 1512"/>
                  <a:gd name="T30" fmla="*/ 1050 w 1052"/>
                  <a:gd name="T31" fmla="*/ 642 h 1512"/>
                  <a:gd name="T32" fmla="*/ 1050 w 1052"/>
                  <a:gd name="T33" fmla="*/ 726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52" h="1512">
                    <a:moveTo>
                      <a:pt x="1050" y="726"/>
                    </a:moveTo>
                    <a:lnTo>
                      <a:pt x="1050" y="726"/>
                    </a:lnTo>
                    <a:cubicBezTo>
                      <a:pt x="1050" y="734"/>
                      <a:pt x="1050" y="741"/>
                      <a:pt x="1050" y="749"/>
                    </a:cubicBezTo>
                    <a:lnTo>
                      <a:pt x="1050" y="749"/>
                    </a:lnTo>
                    <a:cubicBezTo>
                      <a:pt x="1025" y="1153"/>
                      <a:pt x="762" y="1511"/>
                      <a:pt x="396" y="1304"/>
                    </a:cubicBezTo>
                    <a:lnTo>
                      <a:pt x="396" y="1304"/>
                    </a:lnTo>
                    <a:cubicBezTo>
                      <a:pt x="0" y="1078"/>
                      <a:pt x="84" y="95"/>
                      <a:pt x="84" y="95"/>
                    </a:cubicBezTo>
                    <a:lnTo>
                      <a:pt x="84" y="95"/>
                    </a:lnTo>
                    <a:cubicBezTo>
                      <a:pt x="249" y="11"/>
                      <a:pt x="477" y="0"/>
                      <a:pt x="477" y="0"/>
                    </a:cubicBezTo>
                    <a:lnTo>
                      <a:pt x="477" y="0"/>
                    </a:lnTo>
                    <a:cubicBezTo>
                      <a:pt x="648" y="22"/>
                      <a:pt x="941" y="157"/>
                      <a:pt x="1027" y="486"/>
                    </a:cubicBezTo>
                    <a:lnTo>
                      <a:pt x="1027" y="486"/>
                    </a:lnTo>
                    <a:cubicBezTo>
                      <a:pt x="1029" y="494"/>
                      <a:pt x="1031" y="503"/>
                      <a:pt x="1033" y="510"/>
                    </a:cubicBezTo>
                    <a:lnTo>
                      <a:pt x="1033" y="510"/>
                    </a:lnTo>
                    <a:cubicBezTo>
                      <a:pt x="1042" y="551"/>
                      <a:pt x="1048" y="595"/>
                      <a:pt x="1050" y="642"/>
                    </a:cubicBezTo>
                    <a:lnTo>
                      <a:pt x="1050" y="642"/>
                    </a:lnTo>
                    <a:cubicBezTo>
                      <a:pt x="1051" y="670"/>
                      <a:pt x="1051" y="698"/>
                      <a:pt x="1050" y="726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10">
                <a:extLst>
                  <a:ext uri="{FF2B5EF4-FFF2-40B4-BE49-F238E27FC236}">
                    <a16:creationId xmlns:a16="http://schemas.microsoft.com/office/drawing/2014/main" id="{5632BC24-2219-434E-BE1E-530F97DA1D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2131" y="5061777"/>
                <a:ext cx="450430" cy="1268892"/>
              </a:xfrm>
              <a:custGeom>
                <a:avLst/>
                <a:gdLst>
                  <a:gd name="T0" fmla="*/ 352 w 362"/>
                  <a:gd name="T1" fmla="*/ 1016 h 1017"/>
                  <a:gd name="T2" fmla="*/ 352 w 362"/>
                  <a:gd name="T3" fmla="*/ 1016 h 1017"/>
                  <a:gd name="T4" fmla="*/ 344 w 362"/>
                  <a:gd name="T5" fmla="*/ 1009 h 1017"/>
                  <a:gd name="T6" fmla="*/ 344 w 362"/>
                  <a:gd name="T7" fmla="*/ 1009 h 1017"/>
                  <a:gd name="T8" fmla="*/ 141 w 362"/>
                  <a:gd name="T9" fmla="*/ 250 h 1017"/>
                  <a:gd name="T10" fmla="*/ 141 w 362"/>
                  <a:gd name="T11" fmla="*/ 250 h 1017"/>
                  <a:gd name="T12" fmla="*/ 3 w 362"/>
                  <a:gd name="T13" fmla="*/ 15 h 1017"/>
                  <a:gd name="T14" fmla="*/ 3 w 362"/>
                  <a:gd name="T15" fmla="*/ 15 h 1017"/>
                  <a:gd name="T16" fmla="*/ 5 w 362"/>
                  <a:gd name="T17" fmla="*/ 3 h 1017"/>
                  <a:gd name="T18" fmla="*/ 5 w 362"/>
                  <a:gd name="T19" fmla="*/ 3 h 1017"/>
                  <a:gd name="T20" fmla="*/ 16 w 362"/>
                  <a:gd name="T21" fmla="*/ 4 h 1017"/>
                  <a:gd name="T22" fmla="*/ 16 w 362"/>
                  <a:gd name="T23" fmla="*/ 4 h 1017"/>
                  <a:gd name="T24" fmla="*/ 361 w 362"/>
                  <a:gd name="T25" fmla="*/ 1007 h 1017"/>
                  <a:gd name="T26" fmla="*/ 361 w 362"/>
                  <a:gd name="T27" fmla="*/ 1007 h 1017"/>
                  <a:gd name="T28" fmla="*/ 353 w 362"/>
                  <a:gd name="T29" fmla="*/ 1016 h 1017"/>
                  <a:gd name="T30" fmla="*/ 353 w 362"/>
                  <a:gd name="T31" fmla="*/ 1016 h 1017"/>
                  <a:gd name="T32" fmla="*/ 352 w 362"/>
                  <a:gd name="T33" fmla="*/ 1016 h 10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2" h="1017">
                    <a:moveTo>
                      <a:pt x="352" y="1016"/>
                    </a:moveTo>
                    <a:lnTo>
                      <a:pt x="352" y="1016"/>
                    </a:lnTo>
                    <a:cubicBezTo>
                      <a:pt x="348" y="1016"/>
                      <a:pt x="344" y="1013"/>
                      <a:pt x="344" y="1009"/>
                    </a:cubicBezTo>
                    <a:lnTo>
                      <a:pt x="344" y="1009"/>
                    </a:lnTo>
                    <a:cubicBezTo>
                      <a:pt x="299" y="649"/>
                      <a:pt x="208" y="398"/>
                      <a:pt x="141" y="250"/>
                    </a:cubicBezTo>
                    <a:lnTo>
                      <a:pt x="141" y="250"/>
                    </a:lnTo>
                    <a:cubicBezTo>
                      <a:pt x="68" y="91"/>
                      <a:pt x="4" y="16"/>
                      <a:pt x="3" y="15"/>
                    </a:cubicBezTo>
                    <a:lnTo>
                      <a:pt x="3" y="15"/>
                    </a:lnTo>
                    <a:cubicBezTo>
                      <a:pt x="0" y="11"/>
                      <a:pt x="1" y="6"/>
                      <a:pt x="5" y="3"/>
                    </a:cubicBezTo>
                    <a:lnTo>
                      <a:pt x="5" y="3"/>
                    </a:lnTo>
                    <a:cubicBezTo>
                      <a:pt x="8" y="0"/>
                      <a:pt x="13" y="0"/>
                      <a:pt x="16" y="4"/>
                    </a:cubicBezTo>
                    <a:lnTo>
                      <a:pt x="16" y="4"/>
                    </a:lnTo>
                    <a:cubicBezTo>
                      <a:pt x="19" y="7"/>
                      <a:pt x="274" y="313"/>
                      <a:pt x="361" y="1007"/>
                    </a:cubicBezTo>
                    <a:lnTo>
                      <a:pt x="361" y="1007"/>
                    </a:lnTo>
                    <a:cubicBezTo>
                      <a:pt x="361" y="1011"/>
                      <a:pt x="358" y="1015"/>
                      <a:pt x="353" y="1016"/>
                    </a:cubicBezTo>
                    <a:lnTo>
                      <a:pt x="353" y="1016"/>
                    </a:lnTo>
                    <a:cubicBezTo>
                      <a:pt x="352" y="1016"/>
                      <a:pt x="352" y="1016"/>
                      <a:pt x="352" y="10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520B8144-3016-6E4F-A4A7-A01470C989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5134" y="5635701"/>
                <a:ext cx="930689" cy="637397"/>
              </a:xfrm>
              <a:custGeom>
                <a:avLst/>
                <a:gdLst>
                  <a:gd name="connsiteX0" fmla="*/ 178261 w 930689"/>
                  <a:gd name="connsiteY0" fmla="*/ 238507 h 637397"/>
                  <a:gd name="connsiteX1" fmla="*/ 242295 w 930689"/>
                  <a:gd name="connsiteY1" fmla="*/ 253372 h 637397"/>
                  <a:gd name="connsiteX2" fmla="*/ 311756 w 930689"/>
                  <a:gd name="connsiteY2" fmla="*/ 435474 h 637397"/>
                  <a:gd name="connsiteX3" fmla="*/ 248497 w 930689"/>
                  <a:gd name="connsiteY3" fmla="*/ 493697 h 637397"/>
                  <a:gd name="connsiteX4" fmla="*/ 162912 w 930689"/>
                  <a:gd name="connsiteY4" fmla="*/ 492458 h 637397"/>
                  <a:gd name="connsiteX5" fmla="*/ 114537 w 930689"/>
                  <a:gd name="connsiteY5" fmla="*/ 440429 h 637397"/>
                  <a:gd name="connsiteX6" fmla="*/ 117018 w 930689"/>
                  <a:gd name="connsiteY6" fmla="*/ 369818 h 637397"/>
                  <a:gd name="connsiteX7" fmla="*/ 217488 w 930689"/>
                  <a:gd name="connsiteY7" fmla="*/ 331416 h 637397"/>
                  <a:gd name="connsiteX8" fmla="*/ 222449 w 930689"/>
                  <a:gd name="connsiteY8" fmla="*/ 346281 h 637397"/>
                  <a:gd name="connsiteX9" fmla="*/ 208805 w 930689"/>
                  <a:gd name="connsiteY9" fmla="*/ 351236 h 637397"/>
                  <a:gd name="connsiteX10" fmla="*/ 135624 w 930689"/>
                  <a:gd name="connsiteY10" fmla="*/ 378490 h 637397"/>
                  <a:gd name="connsiteX11" fmla="*/ 134383 w 930689"/>
                  <a:gd name="connsiteY11" fmla="*/ 432996 h 637397"/>
                  <a:gd name="connsiteX12" fmla="*/ 171594 w 930689"/>
                  <a:gd name="connsiteY12" fmla="*/ 472638 h 637397"/>
                  <a:gd name="connsiteX13" fmla="*/ 242295 w 930689"/>
                  <a:gd name="connsiteY13" fmla="*/ 473876 h 637397"/>
                  <a:gd name="connsiteX14" fmla="*/ 293150 w 930689"/>
                  <a:gd name="connsiteY14" fmla="*/ 426802 h 637397"/>
                  <a:gd name="connsiteX15" fmla="*/ 234853 w 930689"/>
                  <a:gd name="connsiteY15" fmla="*/ 271954 h 637397"/>
                  <a:gd name="connsiteX16" fmla="*/ 120739 w 930689"/>
                  <a:gd name="connsiteY16" fmla="*/ 269476 h 637397"/>
                  <a:gd name="connsiteX17" fmla="*/ 37635 w 930689"/>
                  <a:gd name="connsiteY17" fmla="*/ 346281 h 637397"/>
                  <a:gd name="connsiteX18" fmla="*/ 131902 w 930689"/>
                  <a:gd name="connsiteY18" fmla="*/ 595278 h 637397"/>
                  <a:gd name="connsiteX19" fmla="*/ 446956 w 930689"/>
                  <a:gd name="connsiteY19" fmla="*/ 476354 h 637397"/>
                  <a:gd name="connsiteX20" fmla="*/ 461840 w 930689"/>
                  <a:gd name="connsiteY20" fmla="*/ 471399 h 637397"/>
                  <a:gd name="connsiteX21" fmla="*/ 466802 w 930689"/>
                  <a:gd name="connsiteY21" fmla="*/ 486264 h 637397"/>
                  <a:gd name="connsiteX22" fmla="*/ 228651 w 930689"/>
                  <a:gd name="connsiteY22" fmla="*/ 637397 h 637397"/>
                  <a:gd name="connsiteX23" fmla="*/ 123220 w 930689"/>
                  <a:gd name="connsiteY23" fmla="*/ 615098 h 637397"/>
                  <a:gd name="connsiteX24" fmla="*/ 19029 w 930689"/>
                  <a:gd name="connsiteY24" fmla="*/ 337610 h 637397"/>
                  <a:gd name="connsiteX25" fmla="*/ 113297 w 930689"/>
                  <a:gd name="connsiteY25" fmla="*/ 249656 h 637397"/>
                  <a:gd name="connsiteX26" fmla="*/ 178261 w 930689"/>
                  <a:gd name="connsiteY26" fmla="*/ 238507 h 637397"/>
                  <a:gd name="connsiteX27" fmla="*/ 820611 w 930689"/>
                  <a:gd name="connsiteY27" fmla="*/ 132893 h 637397"/>
                  <a:gd name="connsiteX28" fmla="*/ 896915 w 930689"/>
                  <a:gd name="connsiteY28" fmla="*/ 239126 h 637397"/>
                  <a:gd name="connsiteX29" fmla="*/ 810604 w 930689"/>
                  <a:gd name="connsiteY29" fmla="*/ 300889 h 637397"/>
                  <a:gd name="connsiteX30" fmla="*/ 800597 w 930689"/>
                  <a:gd name="connsiteY30" fmla="*/ 288537 h 637397"/>
                  <a:gd name="connsiteX31" fmla="*/ 813106 w 930689"/>
                  <a:gd name="connsiteY31" fmla="*/ 281125 h 637397"/>
                  <a:gd name="connsiteX32" fmla="*/ 876901 w 930689"/>
                  <a:gd name="connsiteY32" fmla="*/ 235420 h 637397"/>
                  <a:gd name="connsiteX33" fmla="*/ 816858 w 930689"/>
                  <a:gd name="connsiteY33" fmla="*/ 155128 h 637397"/>
                  <a:gd name="connsiteX34" fmla="*/ 711783 w 930689"/>
                  <a:gd name="connsiteY34" fmla="*/ 230479 h 637397"/>
                  <a:gd name="connsiteX35" fmla="*/ 733049 w 930689"/>
                  <a:gd name="connsiteY35" fmla="*/ 316948 h 637397"/>
                  <a:gd name="connsiteX36" fmla="*/ 809353 w 930689"/>
                  <a:gd name="connsiteY36" fmla="*/ 362653 h 637397"/>
                  <a:gd name="connsiteX37" fmla="*/ 920682 w 930689"/>
                  <a:gd name="connsiteY37" fmla="*/ 336712 h 637397"/>
                  <a:gd name="connsiteX38" fmla="*/ 930689 w 930689"/>
                  <a:gd name="connsiteY38" fmla="*/ 328065 h 637397"/>
                  <a:gd name="connsiteX39" fmla="*/ 930689 w 930689"/>
                  <a:gd name="connsiteY39" fmla="*/ 356477 h 637397"/>
                  <a:gd name="connsiteX40" fmla="*/ 833120 w 930689"/>
                  <a:gd name="connsiteY40" fmla="*/ 386123 h 637397"/>
                  <a:gd name="connsiteX41" fmla="*/ 806851 w 930689"/>
                  <a:gd name="connsiteY41" fmla="*/ 384888 h 637397"/>
                  <a:gd name="connsiteX42" fmla="*/ 690518 w 930689"/>
                  <a:gd name="connsiteY42" fmla="*/ 226773 h 637397"/>
                  <a:gd name="connsiteX43" fmla="*/ 735550 w 930689"/>
                  <a:gd name="connsiteY43" fmla="*/ 153893 h 637397"/>
                  <a:gd name="connsiteX44" fmla="*/ 820611 w 930689"/>
                  <a:gd name="connsiteY44" fmla="*/ 132893 h 637397"/>
                  <a:gd name="connsiteX45" fmla="*/ 771868 w 930689"/>
                  <a:gd name="connsiteY45" fmla="*/ 287 h 637397"/>
                  <a:gd name="connsiteX46" fmla="*/ 824798 w 930689"/>
                  <a:gd name="connsiteY46" fmla="*/ 3169 h 637397"/>
                  <a:gd name="connsiteX47" fmla="*/ 901200 w 930689"/>
                  <a:gd name="connsiteY47" fmla="*/ 30418 h 637397"/>
                  <a:gd name="connsiteX48" fmla="*/ 908714 w 930689"/>
                  <a:gd name="connsiteY48" fmla="*/ 60145 h 637397"/>
                  <a:gd name="connsiteX49" fmla="*/ 822293 w 930689"/>
                  <a:gd name="connsiteY49" fmla="*/ 24225 h 637397"/>
                  <a:gd name="connsiteX50" fmla="*/ 546746 w 930689"/>
                  <a:gd name="connsiteY50" fmla="*/ 222406 h 637397"/>
                  <a:gd name="connsiteX51" fmla="*/ 534222 w 930689"/>
                  <a:gd name="connsiteY51" fmla="*/ 231076 h 637397"/>
                  <a:gd name="connsiteX52" fmla="*/ 526707 w 930689"/>
                  <a:gd name="connsiteY52" fmla="*/ 218690 h 637397"/>
                  <a:gd name="connsiteX53" fmla="*/ 771868 w 930689"/>
                  <a:gd name="connsiteY53" fmla="*/ 287 h 6373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</a:cxnLst>
                <a:rect l="l" t="t" r="r" b="b"/>
                <a:pathLst>
                  <a:path w="930689" h="637397">
                    <a:moveTo>
                      <a:pt x="178261" y="238507"/>
                    </a:moveTo>
                    <a:cubicBezTo>
                      <a:pt x="200123" y="239126"/>
                      <a:pt x="221829" y="244081"/>
                      <a:pt x="242295" y="253372"/>
                    </a:cubicBezTo>
                    <a:cubicBezTo>
                      <a:pt x="311756" y="284342"/>
                      <a:pt x="342765" y="366102"/>
                      <a:pt x="311756" y="435474"/>
                    </a:cubicBezTo>
                    <a:cubicBezTo>
                      <a:pt x="299352" y="462727"/>
                      <a:pt x="277025" y="483787"/>
                      <a:pt x="248497" y="493697"/>
                    </a:cubicBezTo>
                    <a:cubicBezTo>
                      <a:pt x="221209" y="504846"/>
                      <a:pt x="190200" y="503607"/>
                      <a:pt x="162912" y="492458"/>
                    </a:cubicBezTo>
                    <a:cubicBezTo>
                      <a:pt x="140585" y="481309"/>
                      <a:pt x="123220" y="462727"/>
                      <a:pt x="114537" y="440429"/>
                    </a:cubicBezTo>
                    <a:cubicBezTo>
                      <a:pt x="105855" y="416892"/>
                      <a:pt x="107095" y="392116"/>
                      <a:pt x="117018" y="369818"/>
                    </a:cubicBezTo>
                    <a:cubicBezTo>
                      <a:pt x="134383" y="331416"/>
                      <a:pt x="179036" y="315311"/>
                      <a:pt x="217488" y="331416"/>
                    </a:cubicBezTo>
                    <a:cubicBezTo>
                      <a:pt x="222449" y="335132"/>
                      <a:pt x="224930" y="341326"/>
                      <a:pt x="222449" y="346281"/>
                    </a:cubicBezTo>
                    <a:cubicBezTo>
                      <a:pt x="219969" y="351236"/>
                      <a:pt x="213767" y="353714"/>
                      <a:pt x="208805" y="351236"/>
                    </a:cubicBezTo>
                    <a:cubicBezTo>
                      <a:pt x="181517" y="338848"/>
                      <a:pt x="149268" y="351236"/>
                      <a:pt x="135624" y="378490"/>
                    </a:cubicBezTo>
                    <a:cubicBezTo>
                      <a:pt x="128181" y="395833"/>
                      <a:pt x="128181" y="415653"/>
                      <a:pt x="134383" y="432996"/>
                    </a:cubicBezTo>
                    <a:cubicBezTo>
                      <a:pt x="141825" y="450339"/>
                      <a:pt x="154229" y="463966"/>
                      <a:pt x="171594" y="472638"/>
                    </a:cubicBezTo>
                    <a:cubicBezTo>
                      <a:pt x="193921" y="482548"/>
                      <a:pt x="218728" y="483787"/>
                      <a:pt x="242295" y="473876"/>
                    </a:cubicBezTo>
                    <a:cubicBezTo>
                      <a:pt x="264622" y="466444"/>
                      <a:pt x="281987" y="449101"/>
                      <a:pt x="293150" y="426802"/>
                    </a:cubicBezTo>
                    <a:cubicBezTo>
                      <a:pt x="319198" y="368579"/>
                      <a:pt x="293150" y="297968"/>
                      <a:pt x="234853" y="271954"/>
                    </a:cubicBezTo>
                    <a:cubicBezTo>
                      <a:pt x="197642" y="255849"/>
                      <a:pt x="157950" y="254611"/>
                      <a:pt x="120739" y="269476"/>
                    </a:cubicBezTo>
                    <a:cubicBezTo>
                      <a:pt x="83528" y="281864"/>
                      <a:pt x="53759" y="310356"/>
                      <a:pt x="37635" y="346281"/>
                    </a:cubicBezTo>
                    <a:cubicBezTo>
                      <a:pt x="-5778" y="440429"/>
                      <a:pt x="37635" y="553159"/>
                      <a:pt x="131902" y="595278"/>
                    </a:cubicBezTo>
                    <a:cubicBezTo>
                      <a:pt x="250978" y="649784"/>
                      <a:pt x="392380" y="596517"/>
                      <a:pt x="446956" y="476354"/>
                    </a:cubicBezTo>
                    <a:cubicBezTo>
                      <a:pt x="449437" y="471399"/>
                      <a:pt x="455638" y="468921"/>
                      <a:pt x="461840" y="471399"/>
                    </a:cubicBezTo>
                    <a:cubicBezTo>
                      <a:pt x="466802" y="473876"/>
                      <a:pt x="469282" y="480070"/>
                      <a:pt x="466802" y="486264"/>
                    </a:cubicBezTo>
                    <a:cubicBezTo>
                      <a:pt x="423389" y="580412"/>
                      <a:pt x="327881" y="637397"/>
                      <a:pt x="228651" y="637397"/>
                    </a:cubicBezTo>
                    <a:cubicBezTo>
                      <a:pt x="193921" y="637397"/>
                      <a:pt x="157950" y="629964"/>
                      <a:pt x="123220" y="615098"/>
                    </a:cubicBezTo>
                    <a:cubicBezTo>
                      <a:pt x="17789" y="566786"/>
                      <a:pt x="-29345" y="442907"/>
                      <a:pt x="19029" y="337610"/>
                    </a:cubicBezTo>
                    <a:cubicBezTo>
                      <a:pt x="36394" y="296730"/>
                      <a:pt x="71125" y="265760"/>
                      <a:pt x="113297" y="249656"/>
                    </a:cubicBezTo>
                    <a:cubicBezTo>
                      <a:pt x="134383" y="241604"/>
                      <a:pt x="156400" y="237887"/>
                      <a:pt x="178261" y="238507"/>
                    </a:cubicBezTo>
                    <a:close/>
                    <a:moveTo>
                      <a:pt x="820611" y="132893"/>
                    </a:moveTo>
                    <a:cubicBezTo>
                      <a:pt x="870647" y="141540"/>
                      <a:pt x="904420" y="188480"/>
                      <a:pt x="896915" y="239126"/>
                    </a:cubicBezTo>
                    <a:cubicBezTo>
                      <a:pt x="890661" y="279890"/>
                      <a:pt x="851883" y="308301"/>
                      <a:pt x="810604" y="300889"/>
                    </a:cubicBezTo>
                    <a:cubicBezTo>
                      <a:pt x="804349" y="300889"/>
                      <a:pt x="800597" y="294713"/>
                      <a:pt x="800597" y="288537"/>
                    </a:cubicBezTo>
                    <a:cubicBezTo>
                      <a:pt x="803098" y="283596"/>
                      <a:pt x="808102" y="279890"/>
                      <a:pt x="813106" y="281125"/>
                    </a:cubicBezTo>
                    <a:cubicBezTo>
                      <a:pt x="844378" y="286066"/>
                      <a:pt x="871897" y="265067"/>
                      <a:pt x="876901" y="235420"/>
                    </a:cubicBezTo>
                    <a:cubicBezTo>
                      <a:pt x="883155" y="197127"/>
                      <a:pt x="855636" y="160069"/>
                      <a:pt x="816858" y="155128"/>
                    </a:cubicBezTo>
                    <a:cubicBezTo>
                      <a:pt x="766823" y="146481"/>
                      <a:pt x="719289" y="181069"/>
                      <a:pt x="711783" y="230479"/>
                    </a:cubicBezTo>
                    <a:cubicBezTo>
                      <a:pt x="706780" y="261361"/>
                      <a:pt x="714285" y="292243"/>
                      <a:pt x="733049" y="316948"/>
                    </a:cubicBezTo>
                    <a:cubicBezTo>
                      <a:pt x="751812" y="341653"/>
                      <a:pt x="779332" y="358947"/>
                      <a:pt x="809353" y="362653"/>
                    </a:cubicBezTo>
                    <a:cubicBezTo>
                      <a:pt x="849381" y="368829"/>
                      <a:pt x="889410" y="360182"/>
                      <a:pt x="920682" y="336712"/>
                    </a:cubicBezTo>
                    <a:cubicBezTo>
                      <a:pt x="924435" y="334242"/>
                      <a:pt x="928187" y="331771"/>
                      <a:pt x="930689" y="328065"/>
                    </a:cubicBezTo>
                    <a:cubicBezTo>
                      <a:pt x="930689" y="337948"/>
                      <a:pt x="930689" y="346594"/>
                      <a:pt x="930689" y="356477"/>
                    </a:cubicBezTo>
                    <a:cubicBezTo>
                      <a:pt x="901919" y="376241"/>
                      <a:pt x="866894" y="386123"/>
                      <a:pt x="833120" y="386123"/>
                    </a:cubicBezTo>
                    <a:cubicBezTo>
                      <a:pt x="824364" y="386123"/>
                      <a:pt x="815607" y="384888"/>
                      <a:pt x="806851" y="384888"/>
                    </a:cubicBezTo>
                    <a:cubicBezTo>
                      <a:pt x="730547" y="372535"/>
                      <a:pt x="679260" y="302125"/>
                      <a:pt x="690518" y="226773"/>
                    </a:cubicBezTo>
                    <a:cubicBezTo>
                      <a:pt x="695522" y="197127"/>
                      <a:pt x="711783" y="171186"/>
                      <a:pt x="735550" y="153893"/>
                    </a:cubicBezTo>
                    <a:cubicBezTo>
                      <a:pt x="760568" y="136599"/>
                      <a:pt x="790590" y="129187"/>
                      <a:pt x="820611" y="132893"/>
                    </a:cubicBezTo>
                    <a:close/>
                    <a:moveTo>
                      <a:pt x="771868" y="287"/>
                    </a:moveTo>
                    <a:cubicBezTo>
                      <a:pt x="789239" y="-528"/>
                      <a:pt x="806950" y="382"/>
                      <a:pt x="824798" y="3169"/>
                    </a:cubicBezTo>
                    <a:cubicBezTo>
                      <a:pt x="852353" y="8123"/>
                      <a:pt x="878655" y="16793"/>
                      <a:pt x="901200" y="30418"/>
                    </a:cubicBezTo>
                    <a:cubicBezTo>
                      <a:pt x="903705" y="40327"/>
                      <a:pt x="906210" y="51475"/>
                      <a:pt x="908714" y="60145"/>
                    </a:cubicBezTo>
                    <a:cubicBezTo>
                      <a:pt x="883665" y="41566"/>
                      <a:pt x="853605" y="29180"/>
                      <a:pt x="822293" y="24225"/>
                    </a:cubicBezTo>
                    <a:cubicBezTo>
                      <a:pt x="690782" y="3169"/>
                      <a:pt x="566786" y="92350"/>
                      <a:pt x="546746" y="222406"/>
                    </a:cubicBezTo>
                    <a:cubicBezTo>
                      <a:pt x="545494" y="228599"/>
                      <a:pt x="540484" y="232315"/>
                      <a:pt x="534222" y="231076"/>
                    </a:cubicBezTo>
                    <a:cubicBezTo>
                      <a:pt x="529212" y="229837"/>
                      <a:pt x="525454" y="224883"/>
                      <a:pt x="526707" y="218690"/>
                    </a:cubicBezTo>
                    <a:cubicBezTo>
                      <a:pt x="545337" y="96220"/>
                      <a:pt x="650272" y="5994"/>
                      <a:pt x="771868" y="28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116">
                <a:extLst>
                  <a:ext uri="{FF2B5EF4-FFF2-40B4-BE49-F238E27FC236}">
                    <a16:creationId xmlns:a16="http://schemas.microsoft.com/office/drawing/2014/main" id="{AD37FB69-2686-4C44-886A-3403F6D281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74334" y="7286460"/>
                <a:ext cx="4724020" cy="1993978"/>
              </a:xfrm>
              <a:custGeom>
                <a:avLst/>
                <a:gdLst>
                  <a:gd name="T0" fmla="*/ 157 w 3791"/>
                  <a:gd name="T1" fmla="*/ 1601 h 1602"/>
                  <a:gd name="T2" fmla="*/ 157 w 3791"/>
                  <a:gd name="T3" fmla="*/ 1601 h 1602"/>
                  <a:gd name="T4" fmla="*/ 2842 w 3791"/>
                  <a:gd name="T5" fmla="*/ 914 h 1602"/>
                  <a:gd name="T6" fmla="*/ 2842 w 3791"/>
                  <a:gd name="T7" fmla="*/ 914 h 1602"/>
                  <a:gd name="T8" fmla="*/ 3368 w 3791"/>
                  <a:gd name="T9" fmla="*/ 169 h 1602"/>
                  <a:gd name="T10" fmla="*/ 3368 w 3791"/>
                  <a:gd name="T11" fmla="*/ 169 h 1602"/>
                  <a:gd name="T12" fmla="*/ 1290 w 3791"/>
                  <a:gd name="T13" fmla="*/ 711 h 1602"/>
                  <a:gd name="T14" fmla="*/ 1290 w 3791"/>
                  <a:gd name="T15" fmla="*/ 711 h 1602"/>
                  <a:gd name="T16" fmla="*/ 21 w 3791"/>
                  <a:gd name="T17" fmla="*/ 1206 h 1602"/>
                  <a:gd name="T18" fmla="*/ 21 w 3791"/>
                  <a:gd name="T19" fmla="*/ 1206 h 1602"/>
                  <a:gd name="T20" fmla="*/ 157 w 3791"/>
                  <a:gd name="T21" fmla="*/ 1601 h 1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91" h="1602">
                    <a:moveTo>
                      <a:pt x="157" y="1601"/>
                    </a:moveTo>
                    <a:lnTo>
                      <a:pt x="157" y="1601"/>
                    </a:lnTo>
                    <a:cubicBezTo>
                      <a:pt x="1311" y="1382"/>
                      <a:pt x="2842" y="914"/>
                      <a:pt x="2842" y="914"/>
                    </a:cubicBezTo>
                    <a:lnTo>
                      <a:pt x="2842" y="914"/>
                    </a:lnTo>
                    <a:cubicBezTo>
                      <a:pt x="3122" y="844"/>
                      <a:pt x="3790" y="338"/>
                      <a:pt x="3368" y="169"/>
                    </a:cubicBezTo>
                    <a:lnTo>
                      <a:pt x="3368" y="169"/>
                    </a:lnTo>
                    <a:cubicBezTo>
                      <a:pt x="2946" y="0"/>
                      <a:pt x="1524" y="603"/>
                      <a:pt x="1290" y="711"/>
                    </a:cubicBezTo>
                    <a:lnTo>
                      <a:pt x="1290" y="711"/>
                    </a:lnTo>
                    <a:cubicBezTo>
                      <a:pt x="1056" y="819"/>
                      <a:pt x="21" y="1206"/>
                      <a:pt x="21" y="1206"/>
                    </a:cubicBezTo>
                    <a:lnTo>
                      <a:pt x="21" y="1206"/>
                    </a:lnTo>
                    <a:cubicBezTo>
                      <a:pt x="21" y="1206"/>
                      <a:pt x="0" y="1457"/>
                      <a:pt x="157" y="160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117">
                <a:extLst>
                  <a:ext uri="{FF2B5EF4-FFF2-40B4-BE49-F238E27FC236}">
                    <a16:creationId xmlns:a16="http://schemas.microsoft.com/office/drawing/2014/main" id="{CDEFD1CC-F585-DB4C-974B-8A84465AC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8135" y="9016773"/>
                <a:ext cx="285639" cy="488879"/>
              </a:xfrm>
              <a:custGeom>
                <a:avLst/>
                <a:gdLst>
                  <a:gd name="T0" fmla="*/ 225 w 230"/>
                  <a:gd name="T1" fmla="*/ 0 h 393"/>
                  <a:gd name="T2" fmla="*/ 225 w 230"/>
                  <a:gd name="T3" fmla="*/ 0 h 393"/>
                  <a:gd name="T4" fmla="*/ 127 w 230"/>
                  <a:gd name="T5" fmla="*/ 55 h 393"/>
                  <a:gd name="T6" fmla="*/ 127 w 230"/>
                  <a:gd name="T7" fmla="*/ 55 h 393"/>
                  <a:gd name="T8" fmla="*/ 0 w 230"/>
                  <a:gd name="T9" fmla="*/ 392 h 393"/>
                  <a:gd name="T10" fmla="*/ 0 w 230"/>
                  <a:gd name="T11" fmla="*/ 392 h 393"/>
                  <a:gd name="T12" fmla="*/ 18 w 230"/>
                  <a:gd name="T13" fmla="*/ 392 h 393"/>
                  <a:gd name="T14" fmla="*/ 18 w 230"/>
                  <a:gd name="T15" fmla="*/ 392 h 393"/>
                  <a:gd name="T16" fmla="*/ 141 w 230"/>
                  <a:gd name="T17" fmla="*/ 64 h 393"/>
                  <a:gd name="T18" fmla="*/ 141 w 230"/>
                  <a:gd name="T19" fmla="*/ 64 h 393"/>
                  <a:gd name="T20" fmla="*/ 229 w 230"/>
                  <a:gd name="T21" fmla="*/ 17 h 393"/>
                  <a:gd name="T22" fmla="*/ 229 w 230"/>
                  <a:gd name="T23" fmla="*/ 17 h 393"/>
                  <a:gd name="T24" fmla="*/ 225 w 230"/>
                  <a:gd name="T25" fmla="*/ 0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0" h="393">
                    <a:moveTo>
                      <a:pt x="225" y="0"/>
                    </a:moveTo>
                    <a:lnTo>
                      <a:pt x="225" y="0"/>
                    </a:lnTo>
                    <a:cubicBezTo>
                      <a:pt x="181" y="16"/>
                      <a:pt x="142" y="34"/>
                      <a:pt x="127" y="55"/>
                    </a:cubicBezTo>
                    <a:lnTo>
                      <a:pt x="127" y="55"/>
                    </a:lnTo>
                    <a:cubicBezTo>
                      <a:pt x="98" y="97"/>
                      <a:pt x="27" y="309"/>
                      <a:pt x="0" y="392"/>
                    </a:cubicBezTo>
                    <a:lnTo>
                      <a:pt x="0" y="392"/>
                    </a:lnTo>
                    <a:cubicBezTo>
                      <a:pt x="6" y="392"/>
                      <a:pt x="12" y="392"/>
                      <a:pt x="18" y="392"/>
                    </a:cubicBezTo>
                    <a:lnTo>
                      <a:pt x="18" y="392"/>
                    </a:lnTo>
                    <a:cubicBezTo>
                      <a:pt x="46" y="307"/>
                      <a:pt x="113" y="104"/>
                      <a:pt x="141" y="64"/>
                    </a:cubicBezTo>
                    <a:lnTo>
                      <a:pt x="141" y="64"/>
                    </a:lnTo>
                    <a:cubicBezTo>
                      <a:pt x="153" y="48"/>
                      <a:pt x="188" y="31"/>
                      <a:pt x="229" y="17"/>
                    </a:cubicBezTo>
                    <a:lnTo>
                      <a:pt x="229" y="17"/>
                    </a:lnTo>
                    <a:cubicBezTo>
                      <a:pt x="227" y="11"/>
                      <a:pt x="226" y="6"/>
                      <a:pt x="225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118">
                <a:extLst>
                  <a:ext uri="{FF2B5EF4-FFF2-40B4-BE49-F238E27FC236}">
                    <a16:creationId xmlns:a16="http://schemas.microsoft.com/office/drawing/2014/main" id="{6760E15B-11D4-7C49-B61C-69F6347CC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7306" y="8258732"/>
                <a:ext cx="2757510" cy="780013"/>
              </a:xfrm>
              <a:custGeom>
                <a:avLst/>
                <a:gdLst>
                  <a:gd name="T0" fmla="*/ 10 w 2213"/>
                  <a:gd name="T1" fmla="*/ 626 h 627"/>
                  <a:gd name="T2" fmla="*/ 10 w 2213"/>
                  <a:gd name="T3" fmla="*/ 626 h 627"/>
                  <a:gd name="T4" fmla="*/ 1 w 2213"/>
                  <a:gd name="T5" fmla="*/ 620 h 627"/>
                  <a:gd name="T6" fmla="*/ 1 w 2213"/>
                  <a:gd name="T7" fmla="*/ 620 h 627"/>
                  <a:gd name="T8" fmla="*/ 7 w 2213"/>
                  <a:gd name="T9" fmla="*/ 609 h 627"/>
                  <a:gd name="T10" fmla="*/ 7 w 2213"/>
                  <a:gd name="T11" fmla="*/ 609 h 627"/>
                  <a:gd name="T12" fmla="*/ 2200 w 2213"/>
                  <a:gd name="T13" fmla="*/ 1 h 627"/>
                  <a:gd name="T14" fmla="*/ 2200 w 2213"/>
                  <a:gd name="T15" fmla="*/ 1 h 627"/>
                  <a:gd name="T16" fmla="*/ 2211 w 2213"/>
                  <a:gd name="T17" fmla="*/ 7 h 627"/>
                  <a:gd name="T18" fmla="*/ 2211 w 2213"/>
                  <a:gd name="T19" fmla="*/ 7 h 627"/>
                  <a:gd name="T20" fmla="*/ 2205 w 2213"/>
                  <a:gd name="T21" fmla="*/ 18 h 627"/>
                  <a:gd name="T22" fmla="*/ 2205 w 2213"/>
                  <a:gd name="T23" fmla="*/ 18 h 627"/>
                  <a:gd name="T24" fmla="*/ 12 w 2213"/>
                  <a:gd name="T25" fmla="*/ 626 h 627"/>
                  <a:gd name="T26" fmla="*/ 12 w 2213"/>
                  <a:gd name="T27" fmla="*/ 626 h 627"/>
                  <a:gd name="T28" fmla="*/ 10 w 2213"/>
                  <a:gd name="T29" fmla="*/ 626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3" h="627">
                    <a:moveTo>
                      <a:pt x="10" y="626"/>
                    </a:moveTo>
                    <a:lnTo>
                      <a:pt x="10" y="626"/>
                    </a:lnTo>
                    <a:cubicBezTo>
                      <a:pt x="5" y="626"/>
                      <a:pt x="2" y="623"/>
                      <a:pt x="1" y="620"/>
                    </a:cubicBezTo>
                    <a:lnTo>
                      <a:pt x="1" y="620"/>
                    </a:lnTo>
                    <a:cubicBezTo>
                      <a:pt x="0" y="615"/>
                      <a:pt x="3" y="610"/>
                      <a:pt x="7" y="609"/>
                    </a:cubicBezTo>
                    <a:lnTo>
                      <a:pt x="7" y="609"/>
                    </a:lnTo>
                    <a:cubicBezTo>
                      <a:pt x="20" y="606"/>
                      <a:pt x="1251" y="270"/>
                      <a:pt x="2200" y="1"/>
                    </a:cubicBezTo>
                    <a:lnTo>
                      <a:pt x="2200" y="1"/>
                    </a:lnTo>
                    <a:cubicBezTo>
                      <a:pt x="2205" y="0"/>
                      <a:pt x="2210" y="3"/>
                      <a:pt x="2211" y="7"/>
                    </a:cubicBezTo>
                    <a:lnTo>
                      <a:pt x="2211" y="7"/>
                    </a:lnTo>
                    <a:cubicBezTo>
                      <a:pt x="2212" y="12"/>
                      <a:pt x="2210" y="17"/>
                      <a:pt x="2205" y="18"/>
                    </a:cubicBezTo>
                    <a:lnTo>
                      <a:pt x="2205" y="18"/>
                    </a:lnTo>
                    <a:cubicBezTo>
                      <a:pt x="1256" y="287"/>
                      <a:pt x="24" y="622"/>
                      <a:pt x="12" y="626"/>
                    </a:cubicBezTo>
                    <a:lnTo>
                      <a:pt x="12" y="626"/>
                    </a:lnTo>
                    <a:cubicBezTo>
                      <a:pt x="11" y="626"/>
                      <a:pt x="10" y="626"/>
                      <a:pt x="10" y="6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24D25785-87B9-1E4E-9053-8AAEB6B82467}"/>
                </a:ext>
              </a:extLst>
            </p:cNvPr>
            <p:cNvGrpSpPr/>
            <p:nvPr/>
          </p:nvGrpSpPr>
          <p:grpSpPr>
            <a:xfrm>
              <a:off x="1521325" y="3479780"/>
              <a:ext cx="2713568" cy="2136796"/>
              <a:chOff x="1521325" y="3479780"/>
              <a:chExt cx="2713568" cy="2136796"/>
            </a:xfrm>
          </p:grpSpPr>
          <p:sp>
            <p:nvSpPr>
              <p:cNvPr id="33" name="Freeform 119">
                <a:extLst>
                  <a:ext uri="{FF2B5EF4-FFF2-40B4-BE49-F238E27FC236}">
                    <a16:creationId xmlns:a16="http://schemas.microsoft.com/office/drawing/2014/main" id="{D64B8375-765C-0B44-A511-B75C8EE23D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105" y="3479782"/>
                <a:ext cx="2537788" cy="2120316"/>
              </a:xfrm>
              <a:custGeom>
                <a:avLst/>
                <a:gdLst>
                  <a:gd name="T0" fmla="*/ 2036 w 2037"/>
                  <a:gd name="T1" fmla="*/ 1038 h 1700"/>
                  <a:gd name="T2" fmla="*/ 427 w 2037"/>
                  <a:gd name="T3" fmla="*/ 1699 h 1700"/>
                  <a:gd name="T4" fmla="*/ 0 w 2037"/>
                  <a:gd name="T5" fmla="*/ 662 h 1700"/>
                  <a:gd name="T6" fmla="*/ 1609 w 2037"/>
                  <a:gd name="T7" fmla="*/ 0 h 1700"/>
                  <a:gd name="T8" fmla="*/ 2036 w 2037"/>
                  <a:gd name="T9" fmla="*/ 1038 h 17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7" h="1700">
                    <a:moveTo>
                      <a:pt x="2036" y="1038"/>
                    </a:moveTo>
                    <a:lnTo>
                      <a:pt x="427" y="1699"/>
                    </a:lnTo>
                    <a:lnTo>
                      <a:pt x="0" y="662"/>
                    </a:lnTo>
                    <a:lnTo>
                      <a:pt x="1609" y="0"/>
                    </a:lnTo>
                    <a:lnTo>
                      <a:pt x="2036" y="1038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20">
                <a:extLst>
                  <a:ext uri="{FF2B5EF4-FFF2-40B4-BE49-F238E27FC236}">
                    <a16:creationId xmlns:a16="http://schemas.microsoft.com/office/drawing/2014/main" id="{0D7BA361-B987-4E44-99E6-92DCE8458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103" y="3479780"/>
                <a:ext cx="2263136" cy="1450164"/>
              </a:xfrm>
              <a:custGeom>
                <a:avLst/>
                <a:gdLst>
                  <a:gd name="T0" fmla="*/ 1816 w 1817"/>
                  <a:gd name="T1" fmla="*/ 501 h 1163"/>
                  <a:gd name="T2" fmla="*/ 206 w 1817"/>
                  <a:gd name="T3" fmla="*/ 1162 h 1163"/>
                  <a:gd name="T4" fmla="*/ 0 w 1817"/>
                  <a:gd name="T5" fmla="*/ 662 h 1163"/>
                  <a:gd name="T6" fmla="*/ 1609 w 1817"/>
                  <a:gd name="T7" fmla="*/ 0 h 1163"/>
                  <a:gd name="T8" fmla="*/ 1816 w 1817"/>
                  <a:gd name="T9" fmla="*/ 501 h 1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17" h="1163">
                    <a:moveTo>
                      <a:pt x="1816" y="501"/>
                    </a:moveTo>
                    <a:lnTo>
                      <a:pt x="206" y="1162"/>
                    </a:lnTo>
                    <a:lnTo>
                      <a:pt x="0" y="662"/>
                    </a:lnTo>
                    <a:lnTo>
                      <a:pt x="1609" y="0"/>
                    </a:lnTo>
                    <a:lnTo>
                      <a:pt x="1816" y="50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21">
                <a:extLst>
                  <a:ext uri="{FF2B5EF4-FFF2-40B4-BE49-F238E27FC236}">
                    <a16:creationId xmlns:a16="http://schemas.microsoft.com/office/drawing/2014/main" id="{5558A234-905D-6241-96E0-AED14DD2DC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9514" y="4051058"/>
                <a:ext cx="1043678" cy="1043678"/>
              </a:xfrm>
              <a:custGeom>
                <a:avLst/>
                <a:gdLst>
                  <a:gd name="T0" fmla="*/ 759 w 837"/>
                  <a:gd name="T1" fmla="*/ 279 h 839"/>
                  <a:gd name="T2" fmla="*/ 759 w 837"/>
                  <a:gd name="T3" fmla="*/ 279 h 839"/>
                  <a:gd name="T4" fmla="*/ 558 w 837"/>
                  <a:gd name="T5" fmla="*/ 760 h 839"/>
                  <a:gd name="T6" fmla="*/ 558 w 837"/>
                  <a:gd name="T7" fmla="*/ 760 h 839"/>
                  <a:gd name="T8" fmla="*/ 77 w 837"/>
                  <a:gd name="T9" fmla="*/ 559 h 839"/>
                  <a:gd name="T10" fmla="*/ 77 w 837"/>
                  <a:gd name="T11" fmla="*/ 559 h 839"/>
                  <a:gd name="T12" fmla="*/ 278 w 837"/>
                  <a:gd name="T13" fmla="*/ 78 h 839"/>
                  <a:gd name="T14" fmla="*/ 278 w 837"/>
                  <a:gd name="T15" fmla="*/ 78 h 839"/>
                  <a:gd name="T16" fmla="*/ 759 w 837"/>
                  <a:gd name="T17" fmla="*/ 279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7" h="839">
                    <a:moveTo>
                      <a:pt x="759" y="279"/>
                    </a:moveTo>
                    <a:lnTo>
                      <a:pt x="759" y="279"/>
                    </a:lnTo>
                    <a:cubicBezTo>
                      <a:pt x="836" y="467"/>
                      <a:pt x="747" y="683"/>
                      <a:pt x="558" y="760"/>
                    </a:cubicBezTo>
                    <a:lnTo>
                      <a:pt x="558" y="760"/>
                    </a:lnTo>
                    <a:cubicBezTo>
                      <a:pt x="370" y="838"/>
                      <a:pt x="155" y="748"/>
                      <a:pt x="77" y="559"/>
                    </a:cubicBezTo>
                    <a:lnTo>
                      <a:pt x="77" y="559"/>
                    </a:lnTo>
                    <a:cubicBezTo>
                      <a:pt x="0" y="371"/>
                      <a:pt x="90" y="156"/>
                      <a:pt x="278" y="78"/>
                    </a:cubicBezTo>
                    <a:lnTo>
                      <a:pt x="278" y="78"/>
                    </a:lnTo>
                    <a:cubicBezTo>
                      <a:pt x="466" y="0"/>
                      <a:pt x="682" y="90"/>
                      <a:pt x="759" y="27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22">
                <a:extLst>
                  <a:ext uri="{FF2B5EF4-FFF2-40B4-BE49-F238E27FC236}">
                    <a16:creationId xmlns:a16="http://schemas.microsoft.com/office/drawing/2014/main" id="{C32802A1-034F-DA47-BE65-38294B69B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45153" y="4336697"/>
                <a:ext cx="472402" cy="472402"/>
              </a:xfrm>
              <a:custGeom>
                <a:avLst/>
                <a:gdLst>
                  <a:gd name="T0" fmla="*/ 343 w 380"/>
                  <a:gd name="T1" fmla="*/ 126 h 379"/>
                  <a:gd name="T2" fmla="*/ 343 w 380"/>
                  <a:gd name="T3" fmla="*/ 126 h 379"/>
                  <a:gd name="T4" fmla="*/ 253 w 380"/>
                  <a:gd name="T5" fmla="*/ 344 h 379"/>
                  <a:gd name="T6" fmla="*/ 253 w 380"/>
                  <a:gd name="T7" fmla="*/ 344 h 379"/>
                  <a:gd name="T8" fmla="*/ 35 w 380"/>
                  <a:gd name="T9" fmla="*/ 252 h 379"/>
                  <a:gd name="T10" fmla="*/ 35 w 380"/>
                  <a:gd name="T11" fmla="*/ 252 h 379"/>
                  <a:gd name="T12" fmla="*/ 125 w 380"/>
                  <a:gd name="T13" fmla="*/ 35 h 379"/>
                  <a:gd name="T14" fmla="*/ 125 w 380"/>
                  <a:gd name="T15" fmla="*/ 35 h 379"/>
                  <a:gd name="T16" fmla="*/ 343 w 380"/>
                  <a:gd name="T17" fmla="*/ 126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0" h="379">
                    <a:moveTo>
                      <a:pt x="343" y="126"/>
                    </a:moveTo>
                    <a:lnTo>
                      <a:pt x="343" y="126"/>
                    </a:lnTo>
                    <a:cubicBezTo>
                      <a:pt x="379" y="211"/>
                      <a:pt x="338" y="309"/>
                      <a:pt x="253" y="344"/>
                    </a:cubicBezTo>
                    <a:lnTo>
                      <a:pt x="253" y="344"/>
                    </a:lnTo>
                    <a:cubicBezTo>
                      <a:pt x="167" y="378"/>
                      <a:pt x="70" y="338"/>
                      <a:pt x="35" y="252"/>
                    </a:cubicBezTo>
                    <a:lnTo>
                      <a:pt x="35" y="252"/>
                    </a:lnTo>
                    <a:cubicBezTo>
                      <a:pt x="0" y="167"/>
                      <a:pt x="41" y="69"/>
                      <a:pt x="125" y="35"/>
                    </a:cubicBezTo>
                    <a:lnTo>
                      <a:pt x="125" y="35"/>
                    </a:lnTo>
                    <a:cubicBezTo>
                      <a:pt x="211" y="0"/>
                      <a:pt x="308" y="40"/>
                      <a:pt x="343" y="12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23">
                <a:extLst>
                  <a:ext uri="{FF2B5EF4-FFF2-40B4-BE49-F238E27FC236}">
                    <a16:creationId xmlns:a16="http://schemas.microsoft.com/office/drawing/2014/main" id="{5C997A34-C8EA-5A4E-9FAE-FAD0BC3FA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07824" y="4160919"/>
                <a:ext cx="747054" cy="780013"/>
              </a:xfrm>
              <a:custGeom>
                <a:avLst/>
                <a:gdLst>
                  <a:gd name="T0" fmla="*/ 299 w 601"/>
                  <a:gd name="T1" fmla="*/ 76 h 625"/>
                  <a:gd name="T2" fmla="*/ 299 w 601"/>
                  <a:gd name="T3" fmla="*/ 76 h 625"/>
                  <a:gd name="T4" fmla="*/ 203 w 601"/>
                  <a:gd name="T5" fmla="*/ 96 h 625"/>
                  <a:gd name="T6" fmla="*/ 203 w 601"/>
                  <a:gd name="T7" fmla="*/ 96 h 625"/>
                  <a:gd name="T8" fmla="*/ 65 w 601"/>
                  <a:gd name="T9" fmla="*/ 233 h 625"/>
                  <a:gd name="T10" fmla="*/ 65 w 601"/>
                  <a:gd name="T11" fmla="*/ 233 h 625"/>
                  <a:gd name="T12" fmla="*/ 65 w 601"/>
                  <a:gd name="T13" fmla="*/ 428 h 625"/>
                  <a:gd name="T14" fmla="*/ 65 w 601"/>
                  <a:gd name="T15" fmla="*/ 428 h 625"/>
                  <a:gd name="T16" fmla="*/ 202 w 601"/>
                  <a:gd name="T17" fmla="*/ 566 h 625"/>
                  <a:gd name="T18" fmla="*/ 202 w 601"/>
                  <a:gd name="T19" fmla="*/ 566 h 625"/>
                  <a:gd name="T20" fmla="*/ 397 w 601"/>
                  <a:gd name="T21" fmla="*/ 567 h 625"/>
                  <a:gd name="T22" fmla="*/ 397 w 601"/>
                  <a:gd name="T23" fmla="*/ 567 h 625"/>
                  <a:gd name="T24" fmla="*/ 535 w 601"/>
                  <a:gd name="T25" fmla="*/ 429 h 625"/>
                  <a:gd name="T26" fmla="*/ 535 w 601"/>
                  <a:gd name="T27" fmla="*/ 429 h 625"/>
                  <a:gd name="T28" fmla="*/ 536 w 601"/>
                  <a:gd name="T29" fmla="*/ 234 h 625"/>
                  <a:gd name="T30" fmla="*/ 536 w 601"/>
                  <a:gd name="T31" fmla="*/ 234 h 625"/>
                  <a:gd name="T32" fmla="*/ 299 w 601"/>
                  <a:gd name="T33" fmla="*/ 76 h 625"/>
                  <a:gd name="T34" fmla="*/ 300 w 601"/>
                  <a:gd name="T35" fmla="*/ 624 h 625"/>
                  <a:gd name="T36" fmla="*/ 300 w 601"/>
                  <a:gd name="T37" fmla="*/ 624 h 625"/>
                  <a:gd name="T38" fmla="*/ 187 w 601"/>
                  <a:gd name="T39" fmla="*/ 600 h 625"/>
                  <a:gd name="T40" fmla="*/ 187 w 601"/>
                  <a:gd name="T41" fmla="*/ 600 h 625"/>
                  <a:gd name="T42" fmla="*/ 30 w 601"/>
                  <a:gd name="T43" fmla="*/ 442 h 625"/>
                  <a:gd name="T44" fmla="*/ 30 w 601"/>
                  <a:gd name="T45" fmla="*/ 442 h 625"/>
                  <a:gd name="T46" fmla="*/ 30 w 601"/>
                  <a:gd name="T47" fmla="*/ 219 h 625"/>
                  <a:gd name="T48" fmla="*/ 30 w 601"/>
                  <a:gd name="T49" fmla="*/ 219 h 625"/>
                  <a:gd name="T50" fmla="*/ 189 w 601"/>
                  <a:gd name="T51" fmla="*/ 61 h 625"/>
                  <a:gd name="T52" fmla="*/ 189 w 601"/>
                  <a:gd name="T53" fmla="*/ 61 h 625"/>
                  <a:gd name="T54" fmla="*/ 570 w 601"/>
                  <a:gd name="T55" fmla="*/ 220 h 625"/>
                  <a:gd name="T56" fmla="*/ 570 w 601"/>
                  <a:gd name="T57" fmla="*/ 220 h 625"/>
                  <a:gd name="T58" fmla="*/ 570 w 601"/>
                  <a:gd name="T59" fmla="*/ 444 h 625"/>
                  <a:gd name="T60" fmla="*/ 570 w 601"/>
                  <a:gd name="T61" fmla="*/ 444 h 625"/>
                  <a:gd name="T62" fmla="*/ 411 w 601"/>
                  <a:gd name="T63" fmla="*/ 601 h 625"/>
                  <a:gd name="T64" fmla="*/ 411 w 601"/>
                  <a:gd name="T65" fmla="*/ 601 h 625"/>
                  <a:gd name="T66" fmla="*/ 300 w 601"/>
                  <a:gd name="T67" fmla="*/ 624 h 6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1" h="625">
                    <a:moveTo>
                      <a:pt x="299" y="76"/>
                    </a:moveTo>
                    <a:lnTo>
                      <a:pt x="299" y="76"/>
                    </a:lnTo>
                    <a:cubicBezTo>
                      <a:pt x="268" y="76"/>
                      <a:pt x="234" y="83"/>
                      <a:pt x="203" y="96"/>
                    </a:cubicBezTo>
                    <a:lnTo>
                      <a:pt x="203" y="96"/>
                    </a:lnTo>
                    <a:cubicBezTo>
                      <a:pt x="140" y="122"/>
                      <a:pt x="91" y="170"/>
                      <a:pt x="65" y="233"/>
                    </a:cubicBezTo>
                    <a:lnTo>
                      <a:pt x="65" y="233"/>
                    </a:lnTo>
                    <a:cubicBezTo>
                      <a:pt x="39" y="296"/>
                      <a:pt x="39" y="365"/>
                      <a:pt x="65" y="428"/>
                    </a:cubicBezTo>
                    <a:lnTo>
                      <a:pt x="65" y="428"/>
                    </a:lnTo>
                    <a:cubicBezTo>
                      <a:pt x="90" y="491"/>
                      <a:pt x="139" y="540"/>
                      <a:pt x="202" y="566"/>
                    </a:cubicBezTo>
                    <a:lnTo>
                      <a:pt x="202" y="566"/>
                    </a:lnTo>
                    <a:cubicBezTo>
                      <a:pt x="265" y="593"/>
                      <a:pt x="334" y="593"/>
                      <a:pt x="397" y="567"/>
                    </a:cubicBezTo>
                    <a:lnTo>
                      <a:pt x="397" y="567"/>
                    </a:lnTo>
                    <a:cubicBezTo>
                      <a:pt x="460" y="541"/>
                      <a:pt x="509" y="492"/>
                      <a:pt x="535" y="429"/>
                    </a:cubicBezTo>
                    <a:lnTo>
                      <a:pt x="535" y="429"/>
                    </a:lnTo>
                    <a:cubicBezTo>
                      <a:pt x="561" y="366"/>
                      <a:pt x="561" y="297"/>
                      <a:pt x="536" y="234"/>
                    </a:cubicBezTo>
                    <a:lnTo>
                      <a:pt x="536" y="234"/>
                    </a:lnTo>
                    <a:cubicBezTo>
                      <a:pt x="495" y="136"/>
                      <a:pt x="400" y="76"/>
                      <a:pt x="299" y="76"/>
                    </a:cubicBezTo>
                    <a:close/>
                    <a:moveTo>
                      <a:pt x="300" y="624"/>
                    </a:moveTo>
                    <a:lnTo>
                      <a:pt x="300" y="624"/>
                    </a:lnTo>
                    <a:cubicBezTo>
                      <a:pt x="262" y="624"/>
                      <a:pt x="223" y="616"/>
                      <a:pt x="187" y="600"/>
                    </a:cubicBezTo>
                    <a:lnTo>
                      <a:pt x="187" y="600"/>
                    </a:lnTo>
                    <a:cubicBezTo>
                      <a:pt x="115" y="571"/>
                      <a:pt x="60" y="514"/>
                      <a:pt x="30" y="442"/>
                    </a:cubicBezTo>
                    <a:lnTo>
                      <a:pt x="30" y="442"/>
                    </a:lnTo>
                    <a:cubicBezTo>
                      <a:pt x="0" y="370"/>
                      <a:pt x="0" y="290"/>
                      <a:pt x="30" y="219"/>
                    </a:cubicBezTo>
                    <a:lnTo>
                      <a:pt x="30" y="219"/>
                    </a:lnTo>
                    <a:cubicBezTo>
                      <a:pt x="60" y="147"/>
                      <a:pt x="117" y="90"/>
                      <a:pt x="189" y="61"/>
                    </a:cubicBezTo>
                    <a:lnTo>
                      <a:pt x="189" y="61"/>
                    </a:lnTo>
                    <a:cubicBezTo>
                      <a:pt x="338" y="0"/>
                      <a:pt x="509" y="71"/>
                      <a:pt x="570" y="220"/>
                    </a:cubicBezTo>
                    <a:lnTo>
                      <a:pt x="570" y="220"/>
                    </a:lnTo>
                    <a:cubicBezTo>
                      <a:pt x="600" y="292"/>
                      <a:pt x="600" y="372"/>
                      <a:pt x="570" y="444"/>
                    </a:cubicBezTo>
                    <a:lnTo>
                      <a:pt x="570" y="444"/>
                    </a:lnTo>
                    <a:cubicBezTo>
                      <a:pt x="540" y="515"/>
                      <a:pt x="484" y="572"/>
                      <a:pt x="411" y="601"/>
                    </a:cubicBezTo>
                    <a:lnTo>
                      <a:pt x="411" y="601"/>
                    </a:lnTo>
                    <a:cubicBezTo>
                      <a:pt x="375" y="616"/>
                      <a:pt x="338" y="624"/>
                      <a:pt x="300" y="62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124">
                <a:extLst>
                  <a:ext uri="{FF2B5EF4-FFF2-40B4-BE49-F238E27FC236}">
                    <a16:creationId xmlns:a16="http://schemas.microsoft.com/office/drawing/2014/main" id="{518A0043-70E1-5043-A930-F1F79B183D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325" y="3479782"/>
                <a:ext cx="2175247" cy="2136794"/>
              </a:xfrm>
              <a:custGeom>
                <a:avLst/>
                <a:gdLst>
                  <a:gd name="T0" fmla="*/ 138 w 1748"/>
                  <a:gd name="T1" fmla="*/ 662 h 1715"/>
                  <a:gd name="T2" fmla="*/ 1747 w 1748"/>
                  <a:gd name="T3" fmla="*/ 0 h 1715"/>
                  <a:gd name="T4" fmla="*/ 1609 w 1748"/>
                  <a:gd name="T5" fmla="*/ 16 h 1715"/>
                  <a:gd name="T6" fmla="*/ 0 w 1748"/>
                  <a:gd name="T7" fmla="*/ 677 h 1715"/>
                  <a:gd name="T8" fmla="*/ 426 w 1748"/>
                  <a:gd name="T9" fmla="*/ 1714 h 1715"/>
                  <a:gd name="T10" fmla="*/ 565 w 1748"/>
                  <a:gd name="T11" fmla="*/ 1699 h 1715"/>
                  <a:gd name="T12" fmla="*/ 138 w 1748"/>
                  <a:gd name="T13" fmla="*/ 662 h 17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48" h="1715">
                    <a:moveTo>
                      <a:pt x="138" y="662"/>
                    </a:moveTo>
                    <a:lnTo>
                      <a:pt x="1747" y="0"/>
                    </a:lnTo>
                    <a:lnTo>
                      <a:pt x="1609" y="16"/>
                    </a:lnTo>
                    <a:lnTo>
                      <a:pt x="0" y="677"/>
                    </a:lnTo>
                    <a:lnTo>
                      <a:pt x="426" y="1714"/>
                    </a:lnTo>
                    <a:lnTo>
                      <a:pt x="565" y="1699"/>
                    </a:lnTo>
                    <a:lnTo>
                      <a:pt x="138" y="662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25">
                <a:extLst>
                  <a:ext uri="{FF2B5EF4-FFF2-40B4-BE49-F238E27FC236}">
                    <a16:creationId xmlns:a16="http://schemas.microsoft.com/office/drawing/2014/main" id="{9F465FF3-D466-9E41-AABF-72363F8BA2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0909" y="3919225"/>
                <a:ext cx="455925" cy="296624"/>
              </a:xfrm>
              <a:custGeom>
                <a:avLst/>
                <a:gdLst>
                  <a:gd name="T0" fmla="*/ 321 w 366"/>
                  <a:gd name="T1" fmla="*/ 0 h 240"/>
                  <a:gd name="T2" fmla="*/ 0 w 366"/>
                  <a:gd name="T3" fmla="*/ 133 h 240"/>
                  <a:gd name="T4" fmla="*/ 43 w 366"/>
                  <a:gd name="T5" fmla="*/ 239 h 240"/>
                  <a:gd name="T6" fmla="*/ 365 w 366"/>
                  <a:gd name="T7" fmla="*/ 107 h 240"/>
                  <a:gd name="T8" fmla="*/ 321 w 366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240">
                    <a:moveTo>
                      <a:pt x="321" y="0"/>
                    </a:moveTo>
                    <a:lnTo>
                      <a:pt x="0" y="133"/>
                    </a:lnTo>
                    <a:lnTo>
                      <a:pt x="43" y="239"/>
                    </a:lnTo>
                    <a:lnTo>
                      <a:pt x="365" y="107"/>
                    </a:lnTo>
                    <a:lnTo>
                      <a:pt x="32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26">
                <a:extLst>
                  <a:ext uri="{FF2B5EF4-FFF2-40B4-BE49-F238E27FC236}">
                    <a16:creationId xmlns:a16="http://schemas.microsoft.com/office/drawing/2014/main" id="{398948F8-EC3C-E140-82DA-722D3FEEAB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0909" y="3919225"/>
                <a:ext cx="455925" cy="296624"/>
              </a:xfrm>
              <a:custGeom>
                <a:avLst/>
                <a:gdLst>
                  <a:gd name="T0" fmla="*/ 321 w 366"/>
                  <a:gd name="T1" fmla="*/ 0 h 240"/>
                  <a:gd name="T2" fmla="*/ 0 w 366"/>
                  <a:gd name="T3" fmla="*/ 133 h 240"/>
                  <a:gd name="T4" fmla="*/ 43 w 366"/>
                  <a:gd name="T5" fmla="*/ 239 h 240"/>
                  <a:gd name="T6" fmla="*/ 365 w 366"/>
                  <a:gd name="T7" fmla="*/ 107 h 240"/>
                  <a:gd name="T8" fmla="*/ 321 w 366"/>
                  <a:gd name="T9" fmla="*/ 0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6" h="240">
                    <a:moveTo>
                      <a:pt x="321" y="0"/>
                    </a:moveTo>
                    <a:lnTo>
                      <a:pt x="0" y="133"/>
                    </a:lnTo>
                    <a:lnTo>
                      <a:pt x="43" y="239"/>
                    </a:lnTo>
                    <a:lnTo>
                      <a:pt x="365" y="107"/>
                    </a:lnTo>
                    <a:lnTo>
                      <a:pt x="321" y="0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27">
                <a:extLst>
                  <a:ext uri="{FF2B5EF4-FFF2-40B4-BE49-F238E27FC236}">
                    <a16:creationId xmlns:a16="http://schemas.microsoft.com/office/drawing/2014/main" id="{8C4D053C-EB34-6844-9323-CCB215355F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1325" y="4303736"/>
                <a:ext cx="703111" cy="1312836"/>
              </a:xfrm>
              <a:custGeom>
                <a:avLst/>
                <a:gdLst>
                  <a:gd name="T0" fmla="*/ 426 w 566"/>
                  <a:gd name="T1" fmla="*/ 1052 h 1053"/>
                  <a:gd name="T2" fmla="*/ 565 w 566"/>
                  <a:gd name="T3" fmla="*/ 1037 h 1053"/>
                  <a:gd name="T4" fmla="*/ 138 w 566"/>
                  <a:gd name="T5" fmla="*/ 0 h 1053"/>
                  <a:gd name="T6" fmla="*/ 0 w 566"/>
                  <a:gd name="T7" fmla="*/ 15 h 1053"/>
                  <a:gd name="T8" fmla="*/ 426 w 566"/>
                  <a:gd name="T9" fmla="*/ 1052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6" h="1053">
                    <a:moveTo>
                      <a:pt x="426" y="1052"/>
                    </a:moveTo>
                    <a:lnTo>
                      <a:pt x="565" y="1037"/>
                    </a:lnTo>
                    <a:lnTo>
                      <a:pt x="138" y="0"/>
                    </a:lnTo>
                    <a:lnTo>
                      <a:pt x="0" y="15"/>
                    </a:lnTo>
                    <a:lnTo>
                      <a:pt x="426" y="1052"/>
                    </a:lnTo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A5F9FA8-BBCC-4547-9D3D-BDDB58A3A25C}"/>
                </a:ext>
              </a:extLst>
            </p:cNvPr>
            <p:cNvGrpSpPr/>
            <p:nvPr/>
          </p:nvGrpSpPr>
          <p:grpSpPr>
            <a:xfrm>
              <a:off x="8178898" y="10944828"/>
              <a:ext cx="1581997" cy="1834679"/>
              <a:chOff x="8178898" y="10944828"/>
              <a:chExt cx="1581997" cy="1834679"/>
            </a:xfrm>
          </p:grpSpPr>
          <p:sp>
            <p:nvSpPr>
              <p:cNvPr id="23" name="Freeform 128">
                <a:extLst>
                  <a:ext uri="{FF2B5EF4-FFF2-40B4-BE49-F238E27FC236}">
                    <a16:creationId xmlns:a16="http://schemas.microsoft.com/office/drawing/2014/main" id="{7F799A91-A988-F145-AAA8-FA319C3E2F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8898" y="11483145"/>
                <a:ext cx="1581997" cy="373528"/>
              </a:xfrm>
              <a:custGeom>
                <a:avLst/>
                <a:gdLst>
                  <a:gd name="T0" fmla="*/ 1267 w 1268"/>
                  <a:gd name="T1" fmla="*/ 149 h 298"/>
                  <a:gd name="T2" fmla="*/ 1267 w 1268"/>
                  <a:gd name="T3" fmla="*/ 149 h 298"/>
                  <a:gd name="T4" fmla="*/ 634 w 1268"/>
                  <a:gd name="T5" fmla="*/ 297 h 298"/>
                  <a:gd name="T6" fmla="*/ 634 w 1268"/>
                  <a:gd name="T7" fmla="*/ 297 h 298"/>
                  <a:gd name="T8" fmla="*/ 0 w 1268"/>
                  <a:gd name="T9" fmla="*/ 149 h 298"/>
                  <a:gd name="T10" fmla="*/ 0 w 1268"/>
                  <a:gd name="T11" fmla="*/ 149 h 298"/>
                  <a:gd name="T12" fmla="*/ 634 w 1268"/>
                  <a:gd name="T13" fmla="*/ 0 h 298"/>
                  <a:gd name="T14" fmla="*/ 634 w 1268"/>
                  <a:gd name="T15" fmla="*/ 0 h 298"/>
                  <a:gd name="T16" fmla="*/ 1267 w 1268"/>
                  <a:gd name="T1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8" h="298">
                    <a:moveTo>
                      <a:pt x="1267" y="149"/>
                    </a:moveTo>
                    <a:lnTo>
                      <a:pt x="1267" y="149"/>
                    </a:lnTo>
                    <a:cubicBezTo>
                      <a:pt x="1267" y="231"/>
                      <a:pt x="984" y="297"/>
                      <a:pt x="634" y="297"/>
                    </a:cubicBezTo>
                    <a:lnTo>
                      <a:pt x="634" y="297"/>
                    </a:lnTo>
                    <a:cubicBezTo>
                      <a:pt x="284" y="297"/>
                      <a:pt x="0" y="231"/>
                      <a:pt x="0" y="149"/>
                    </a:cubicBezTo>
                    <a:lnTo>
                      <a:pt x="0" y="149"/>
                    </a:lnTo>
                    <a:cubicBezTo>
                      <a:pt x="0" y="67"/>
                      <a:pt x="284" y="0"/>
                      <a:pt x="634" y="0"/>
                    </a:cubicBezTo>
                    <a:lnTo>
                      <a:pt x="634" y="0"/>
                    </a:lnTo>
                    <a:cubicBezTo>
                      <a:pt x="984" y="0"/>
                      <a:pt x="1267" y="67"/>
                      <a:pt x="1267" y="14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129">
                <a:extLst>
                  <a:ext uri="{FF2B5EF4-FFF2-40B4-BE49-F238E27FC236}">
                    <a16:creationId xmlns:a16="http://schemas.microsoft.com/office/drawing/2014/main" id="{882AD638-0424-7C48-9EDE-0D11661A4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8898" y="11483145"/>
                <a:ext cx="1581997" cy="373528"/>
              </a:xfrm>
              <a:custGeom>
                <a:avLst/>
                <a:gdLst>
                  <a:gd name="T0" fmla="*/ 1267 w 1268"/>
                  <a:gd name="T1" fmla="*/ 149 h 298"/>
                  <a:gd name="T2" fmla="*/ 1267 w 1268"/>
                  <a:gd name="T3" fmla="*/ 149 h 298"/>
                  <a:gd name="T4" fmla="*/ 634 w 1268"/>
                  <a:gd name="T5" fmla="*/ 297 h 298"/>
                  <a:gd name="T6" fmla="*/ 634 w 1268"/>
                  <a:gd name="T7" fmla="*/ 297 h 298"/>
                  <a:gd name="T8" fmla="*/ 0 w 1268"/>
                  <a:gd name="T9" fmla="*/ 149 h 298"/>
                  <a:gd name="T10" fmla="*/ 0 w 1268"/>
                  <a:gd name="T11" fmla="*/ 149 h 298"/>
                  <a:gd name="T12" fmla="*/ 634 w 1268"/>
                  <a:gd name="T13" fmla="*/ 0 h 298"/>
                  <a:gd name="T14" fmla="*/ 634 w 1268"/>
                  <a:gd name="T15" fmla="*/ 0 h 298"/>
                  <a:gd name="T16" fmla="*/ 1267 w 1268"/>
                  <a:gd name="T1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8" h="298">
                    <a:moveTo>
                      <a:pt x="1267" y="149"/>
                    </a:moveTo>
                    <a:lnTo>
                      <a:pt x="1267" y="149"/>
                    </a:lnTo>
                    <a:cubicBezTo>
                      <a:pt x="1267" y="231"/>
                      <a:pt x="984" y="297"/>
                      <a:pt x="634" y="297"/>
                    </a:cubicBezTo>
                    <a:lnTo>
                      <a:pt x="634" y="297"/>
                    </a:lnTo>
                    <a:cubicBezTo>
                      <a:pt x="284" y="297"/>
                      <a:pt x="0" y="231"/>
                      <a:pt x="0" y="149"/>
                    </a:cubicBezTo>
                    <a:lnTo>
                      <a:pt x="0" y="149"/>
                    </a:lnTo>
                    <a:cubicBezTo>
                      <a:pt x="0" y="67"/>
                      <a:pt x="284" y="0"/>
                      <a:pt x="634" y="0"/>
                    </a:cubicBezTo>
                    <a:lnTo>
                      <a:pt x="634" y="0"/>
                    </a:lnTo>
                    <a:cubicBezTo>
                      <a:pt x="984" y="0"/>
                      <a:pt x="1267" y="67"/>
                      <a:pt x="1267" y="149"/>
                    </a:cubicBezTo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130">
                <a:extLst>
                  <a:ext uri="{FF2B5EF4-FFF2-40B4-BE49-F238E27FC236}">
                    <a16:creationId xmlns:a16="http://schemas.microsoft.com/office/drawing/2014/main" id="{2B581680-C4C9-3E48-99FF-E5B9FD293E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59045" y="10983281"/>
                <a:ext cx="439443" cy="834943"/>
              </a:xfrm>
              <a:custGeom>
                <a:avLst/>
                <a:gdLst>
                  <a:gd name="T0" fmla="*/ 230 w 351"/>
                  <a:gd name="T1" fmla="*/ 622 h 671"/>
                  <a:gd name="T2" fmla="*/ 230 w 351"/>
                  <a:gd name="T3" fmla="*/ 622 h 671"/>
                  <a:gd name="T4" fmla="*/ 228 w 351"/>
                  <a:gd name="T5" fmla="*/ 343 h 671"/>
                  <a:gd name="T6" fmla="*/ 228 w 351"/>
                  <a:gd name="T7" fmla="*/ 343 h 671"/>
                  <a:gd name="T8" fmla="*/ 0 w 351"/>
                  <a:gd name="T9" fmla="*/ 0 h 671"/>
                  <a:gd name="T10" fmla="*/ 0 w 351"/>
                  <a:gd name="T11" fmla="*/ 0 h 671"/>
                  <a:gd name="T12" fmla="*/ 230 w 351"/>
                  <a:gd name="T13" fmla="*/ 622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1" h="671">
                    <a:moveTo>
                      <a:pt x="230" y="622"/>
                    </a:moveTo>
                    <a:lnTo>
                      <a:pt x="230" y="622"/>
                    </a:lnTo>
                    <a:cubicBezTo>
                      <a:pt x="230" y="622"/>
                      <a:pt x="350" y="546"/>
                      <a:pt x="228" y="343"/>
                    </a:cubicBezTo>
                    <a:lnTo>
                      <a:pt x="228" y="343"/>
                    </a:lnTo>
                    <a:cubicBezTo>
                      <a:pt x="107" y="141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18" y="670"/>
                      <a:pt x="230" y="62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131">
                <a:extLst>
                  <a:ext uri="{FF2B5EF4-FFF2-40B4-BE49-F238E27FC236}">
                    <a16:creationId xmlns:a16="http://schemas.microsoft.com/office/drawing/2014/main" id="{5EED1E1C-2BB0-6B43-A61F-0AF2FC314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22576" y="11082157"/>
                <a:ext cx="335077" cy="642684"/>
              </a:xfrm>
              <a:custGeom>
                <a:avLst/>
                <a:gdLst>
                  <a:gd name="T0" fmla="*/ 101 w 270"/>
                  <a:gd name="T1" fmla="*/ 503 h 518"/>
                  <a:gd name="T2" fmla="*/ 101 w 270"/>
                  <a:gd name="T3" fmla="*/ 503 h 518"/>
                  <a:gd name="T4" fmla="*/ 73 w 270"/>
                  <a:gd name="T5" fmla="*/ 288 h 518"/>
                  <a:gd name="T6" fmla="*/ 73 w 270"/>
                  <a:gd name="T7" fmla="*/ 288 h 518"/>
                  <a:gd name="T8" fmla="*/ 213 w 270"/>
                  <a:gd name="T9" fmla="*/ 0 h 518"/>
                  <a:gd name="T10" fmla="*/ 213 w 270"/>
                  <a:gd name="T11" fmla="*/ 0 h 518"/>
                  <a:gd name="T12" fmla="*/ 101 w 270"/>
                  <a:gd name="T13" fmla="*/ 50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518">
                    <a:moveTo>
                      <a:pt x="101" y="503"/>
                    </a:moveTo>
                    <a:lnTo>
                      <a:pt x="101" y="503"/>
                    </a:lnTo>
                    <a:cubicBezTo>
                      <a:pt x="101" y="503"/>
                      <a:pt x="0" y="456"/>
                      <a:pt x="73" y="288"/>
                    </a:cubicBezTo>
                    <a:lnTo>
                      <a:pt x="73" y="288"/>
                    </a:lnTo>
                    <a:cubicBezTo>
                      <a:pt x="146" y="120"/>
                      <a:pt x="213" y="0"/>
                      <a:pt x="213" y="0"/>
                    </a:cubicBezTo>
                    <a:lnTo>
                      <a:pt x="213" y="0"/>
                    </a:lnTo>
                    <a:cubicBezTo>
                      <a:pt x="213" y="0"/>
                      <a:pt x="269" y="517"/>
                      <a:pt x="101" y="50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132">
                <a:extLst>
                  <a:ext uri="{FF2B5EF4-FFF2-40B4-BE49-F238E27FC236}">
                    <a16:creationId xmlns:a16="http://schemas.microsoft.com/office/drawing/2014/main" id="{3EA057FC-4027-6F46-9A9E-62FCADEEE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1024" y="11021730"/>
                <a:ext cx="411981" cy="769026"/>
              </a:xfrm>
              <a:custGeom>
                <a:avLst/>
                <a:gdLst>
                  <a:gd name="T0" fmla="*/ 130 w 331"/>
                  <a:gd name="T1" fmla="*/ 617 h 618"/>
                  <a:gd name="T2" fmla="*/ 130 w 331"/>
                  <a:gd name="T3" fmla="*/ 617 h 618"/>
                  <a:gd name="T4" fmla="*/ 37 w 331"/>
                  <a:gd name="T5" fmla="*/ 375 h 618"/>
                  <a:gd name="T6" fmla="*/ 37 w 331"/>
                  <a:gd name="T7" fmla="*/ 375 h 618"/>
                  <a:gd name="T8" fmla="*/ 117 w 331"/>
                  <a:gd name="T9" fmla="*/ 0 h 618"/>
                  <a:gd name="T10" fmla="*/ 117 w 331"/>
                  <a:gd name="T11" fmla="*/ 0 h 618"/>
                  <a:gd name="T12" fmla="*/ 130 w 331"/>
                  <a:gd name="T13" fmla="*/ 617 h 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1" h="618">
                    <a:moveTo>
                      <a:pt x="130" y="617"/>
                    </a:moveTo>
                    <a:lnTo>
                      <a:pt x="130" y="617"/>
                    </a:lnTo>
                    <a:cubicBezTo>
                      <a:pt x="130" y="617"/>
                      <a:pt x="0" y="591"/>
                      <a:pt x="37" y="375"/>
                    </a:cubicBezTo>
                    <a:lnTo>
                      <a:pt x="37" y="375"/>
                    </a:lnTo>
                    <a:cubicBezTo>
                      <a:pt x="72" y="158"/>
                      <a:pt x="117" y="0"/>
                      <a:pt x="117" y="0"/>
                    </a:cubicBezTo>
                    <a:lnTo>
                      <a:pt x="117" y="0"/>
                    </a:lnTo>
                    <a:cubicBezTo>
                      <a:pt x="117" y="0"/>
                      <a:pt x="330" y="585"/>
                      <a:pt x="130" y="61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33">
                <a:extLst>
                  <a:ext uri="{FF2B5EF4-FFF2-40B4-BE49-F238E27FC236}">
                    <a16:creationId xmlns:a16="http://schemas.microsoft.com/office/drawing/2014/main" id="{4F3FA48B-B06E-7148-B16C-84050976A1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80883" y="11038211"/>
                <a:ext cx="571276" cy="944804"/>
              </a:xfrm>
              <a:custGeom>
                <a:avLst/>
                <a:gdLst>
                  <a:gd name="T0" fmla="*/ 226 w 457"/>
                  <a:gd name="T1" fmla="*/ 0 h 760"/>
                  <a:gd name="T2" fmla="*/ 61 w 457"/>
                  <a:gd name="T3" fmla="*/ 451 h 760"/>
                  <a:gd name="T4" fmla="*/ 61 w 457"/>
                  <a:gd name="T5" fmla="*/ 451 h 760"/>
                  <a:gd name="T6" fmla="*/ 76 w 457"/>
                  <a:gd name="T7" fmla="*/ 682 h 760"/>
                  <a:gd name="T8" fmla="*/ 76 w 457"/>
                  <a:gd name="T9" fmla="*/ 682 h 760"/>
                  <a:gd name="T10" fmla="*/ 226 w 457"/>
                  <a:gd name="T11" fmla="*/ 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760">
                    <a:moveTo>
                      <a:pt x="226" y="0"/>
                    </a:moveTo>
                    <a:lnTo>
                      <a:pt x="61" y="451"/>
                    </a:lnTo>
                    <a:lnTo>
                      <a:pt x="61" y="451"/>
                    </a:lnTo>
                    <a:cubicBezTo>
                      <a:pt x="61" y="451"/>
                      <a:pt x="0" y="605"/>
                      <a:pt x="76" y="682"/>
                    </a:cubicBezTo>
                    <a:lnTo>
                      <a:pt x="76" y="682"/>
                    </a:lnTo>
                    <a:cubicBezTo>
                      <a:pt x="151" y="759"/>
                      <a:pt x="456" y="375"/>
                      <a:pt x="22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34">
                <a:extLst>
                  <a:ext uri="{FF2B5EF4-FFF2-40B4-BE49-F238E27FC236}">
                    <a16:creationId xmlns:a16="http://schemas.microsoft.com/office/drawing/2014/main" id="{8314689C-7939-A841-B0B8-38B6847B1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17353" y="11235961"/>
                <a:ext cx="620712" cy="681137"/>
              </a:xfrm>
              <a:custGeom>
                <a:avLst/>
                <a:gdLst>
                  <a:gd name="T0" fmla="*/ 0 w 499"/>
                  <a:gd name="T1" fmla="*/ 0 h 546"/>
                  <a:gd name="T2" fmla="*/ 0 w 499"/>
                  <a:gd name="T3" fmla="*/ 0 h 546"/>
                  <a:gd name="T4" fmla="*/ 439 w 499"/>
                  <a:gd name="T5" fmla="*/ 525 h 546"/>
                  <a:gd name="T6" fmla="*/ 488 w 499"/>
                  <a:gd name="T7" fmla="*/ 545 h 546"/>
                  <a:gd name="T8" fmla="*/ 488 w 499"/>
                  <a:gd name="T9" fmla="*/ 545 h 546"/>
                  <a:gd name="T10" fmla="*/ 0 w 499"/>
                  <a:gd name="T11" fmla="*/ 0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99" h="546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86" y="410"/>
                      <a:pt x="439" y="525"/>
                    </a:cubicBezTo>
                    <a:lnTo>
                      <a:pt x="488" y="545"/>
                    </a:lnTo>
                    <a:lnTo>
                      <a:pt x="488" y="545"/>
                    </a:lnTo>
                    <a:cubicBezTo>
                      <a:pt x="488" y="545"/>
                      <a:pt x="498" y="262"/>
                      <a:pt x="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35">
                <a:extLst>
                  <a:ext uri="{FF2B5EF4-FFF2-40B4-BE49-F238E27FC236}">
                    <a16:creationId xmlns:a16="http://schemas.microsoft.com/office/drawing/2014/main" id="{5C1D75D3-68D7-C445-ACFB-9A144DF517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9892" y="10944828"/>
                <a:ext cx="543810" cy="1032693"/>
              </a:xfrm>
              <a:custGeom>
                <a:avLst/>
                <a:gdLst>
                  <a:gd name="T0" fmla="*/ 272 w 438"/>
                  <a:gd name="T1" fmla="*/ 816 h 831"/>
                  <a:gd name="T2" fmla="*/ 272 w 438"/>
                  <a:gd name="T3" fmla="*/ 816 h 831"/>
                  <a:gd name="T4" fmla="*/ 330 w 438"/>
                  <a:gd name="T5" fmla="*/ 472 h 831"/>
                  <a:gd name="T6" fmla="*/ 330 w 438"/>
                  <a:gd name="T7" fmla="*/ 472 h 831"/>
                  <a:gd name="T8" fmla="*/ 121 w 438"/>
                  <a:gd name="T9" fmla="*/ 0 h 831"/>
                  <a:gd name="T10" fmla="*/ 121 w 438"/>
                  <a:gd name="T11" fmla="*/ 0 h 831"/>
                  <a:gd name="T12" fmla="*/ 272 w 438"/>
                  <a:gd name="T13" fmla="*/ 816 h 8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8" h="831">
                    <a:moveTo>
                      <a:pt x="272" y="816"/>
                    </a:moveTo>
                    <a:lnTo>
                      <a:pt x="272" y="816"/>
                    </a:lnTo>
                    <a:cubicBezTo>
                      <a:pt x="272" y="816"/>
                      <a:pt x="437" y="747"/>
                      <a:pt x="330" y="472"/>
                    </a:cubicBezTo>
                    <a:lnTo>
                      <a:pt x="330" y="472"/>
                    </a:lnTo>
                    <a:cubicBezTo>
                      <a:pt x="223" y="197"/>
                      <a:pt x="121" y="0"/>
                      <a:pt x="121" y="0"/>
                    </a:cubicBezTo>
                    <a:lnTo>
                      <a:pt x="121" y="0"/>
                    </a:lnTo>
                    <a:cubicBezTo>
                      <a:pt x="121" y="0"/>
                      <a:pt x="0" y="830"/>
                      <a:pt x="272" y="816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36">
                <a:extLst>
                  <a:ext uri="{FF2B5EF4-FFF2-40B4-BE49-F238E27FC236}">
                    <a16:creationId xmlns:a16="http://schemas.microsoft.com/office/drawing/2014/main" id="{6DBD201B-4EB2-8A4A-9981-52E6AE2AC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56661" y="11224974"/>
                <a:ext cx="549304" cy="659165"/>
              </a:xfrm>
              <a:custGeom>
                <a:avLst/>
                <a:gdLst>
                  <a:gd name="T0" fmla="*/ 96 w 439"/>
                  <a:gd name="T1" fmla="*/ 527 h 528"/>
                  <a:gd name="T2" fmla="*/ 96 w 439"/>
                  <a:gd name="T3" fmla="*/ 527 h 528"/>
                  <a:gd name="T4" fmla="*/ 384 w 439"/>
                  <a:gd name="T5" fmla="*/ 0 h 528"/>
                  <a:gd name="T6" fmla="*/ 384 w 439"/>
                  <a:gd name="T7" fmla="*/ 0 h 528"/>
                  <a:gd name="T8" fmla="*/ 147 w 439"/>
                  <a:gd name="T9" fmla="*/ 313 h 528"/>
                  <a:gd name="T10" fmla="*/ 147 w 439"/>
                  <a:gd name="T11" fmla="*/ 313 h 528"/>
                  <a:gd name="T12" fmla="*/ 96 w 439"/>
                  <a:gd name="T13" fmla="*/ 527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9" h="528">
                    <a:moveTo>
                      <a:pt x="96" y="527"/>
                    </a:moveTo>
                    <a:lnTo>
                      <a:pt x="96" y="527"/>
                    </a:lnTo>
                    <a:cubicBezTo>
                      <a:pt x="96" y="527"/>
                      <a:pt x="438" y="498"/>
                      <a:pt x="384" y="0"/>
                    </a:cubicBezTo>
                    <a:lnTo>
                      <a:pt x="384" y="0"/>
                    </a:lnTo>
                    <a:cubicBezTo>
                      <a:pt x="384" y="0"/>
                      <a:pt x="228" y="217"/>
                      <a:pt x="147" y="313"/>
                    </a:cubicBezTo>
                    <a:lnTo>
                      <a:pt x="147" y="313"/>
                    </a:lnTo>
                    <a:cubicBezTo>
                      <a:pt x="65" y="409"/>
                      <a:pt x="0" y="457"/>
                      <a:pt x="96" y="52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37">
                <a:extLst>
                  <a:ext uri="{FF2B5EF4-FFF2-40B4-BE49-F238E27FC236}">
                    <a16:creationId xmlns:a16="http://schemas.microsoft.com/office/drawing/2014/main" id="{55CF71B8-0234-F146-9035-005FFB2883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84394" y="11691884"/>
                <a:ext cx="1571010" cy="1087623"/>
              </a:xfrm>
              <a:custGeom>
                <a:avLst/>
                <a:gdLst>
                  <a:gd name="T0" fmla="*/ 629 w 1259"/>
                  <a:gd name="T1" fmla="*/ 130 h 874"/>
                  <a:gd name="T2" fmla="*/ 629 w 1259"/>
                  <a:gd name="T3" fmla="*/ 130 h 874"/>
                  <a:gd name="T4" fmla="*/ 0 w 1259"/>
                  <a:gd name="T5" fmla="*/ 0 h 874"/>
                  <a:gd name="T6" fmla="*/ 185 w 1259"/>
                  <a:gd name="T7" fmla="*/ 732 h 874"/>
                  <a:gd name="T8" fmla="*/ 185 w 1259"/>
                  <a:gd name="T9" fmla="*/ 732 h 874"/>
                  <a:gd name="T10" fmla="*/ 1073 w 1259"/>
                  <a:gd name="T11" fmla="*/ 732 h 874"/>
                  <a:gd name="T12" fmla="*/ 1258 w 1259"/>
                  <a:gd name="T13" fmla="*/ 0 h 874"/>
                  <a:gd name="T14" fmla="*/ 1258 w 1259"/>
                  <a:gd name="T15" fmla="*/ 0 h 874"/>
                  <a:gd name="T16" fmla="*/ 629 w 1259"/>
                  <a:gd name="T17" fmla="*/ 130 h 8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59" h="874">
                    <a:moveTo>
                      <a:pt x="629" y="130"/>
                    </a:moveTo>
                    <a:lnTo>
                      <a:pt x="629" y="130"/>
                    </a:lnTo>
                    <a:cubicBezTo>
                      <a:pt x="304" y="130"/>
                      <a:pt x="37" y="73"/>
                      <a:pt x="0" y="0"/>
                    </a:cubicBezTo>
                    <a:lnTo>
                      <a:pt x="185" y="732"/>
                    </a:lnTo>
                    <a:lnTo>
                      <a:pt x="185" y="732"/>
                    </a:lnTo>
                    <a:cubicBezTo>
                      <a:pt x="185" y="732"/>
                      <a:pt x="545" y="873"/>
                      <a:pt x="1073" y="732"/>
                    </a:cubicBezTo>
                    <a:lnTo>
                      <a:pt x="1258" y="0"/>
                    </a:lnTo>
                    <a:lnTo>
                      <a:pt x="1258" y="0"/>
                    </a:lnTo>
                    <a:cubicBezTo>
                      <a:pt x="1221" y="73"/>
                      <a:pt x="954" y="130"/>
                      <a:pt x="629" y="13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76" name="Line 138">
            <a:extLst>
              <a:ext uri="{FF2B5EF4-FFF2-40B4-BE49-F238E27FC236}">
                <a16:creationId xmlns:a16="http://schemas.microsoft.com/office/drawing/2014/main" id="{1FA874B4-79CE-914E-977A-610733E6E7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92310" y="10917365"/>
            <a:ext cx="1351289" cy="0"/>
          </a:xfrm>
          <a:prstGeom prst="line">
            <a:avLst/>
          </a:prstGeom>
          <a:noFill/>
          <a:ln w="38100" cap="flat">
            <a:solidFill>
              <a:schemeClr val="accent4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78" name="Line 140">
            <a:extLst>
              <a:ext uri="{FF2B5EF4-FFF2-40B4-BE49-F238E27FC236}">
                <a16:creationId xmlns:a16="http://schemas.microsoft.com/office/drawing/2014/main" id="{A36E1721-A92A-2A4A-AF8B-75391105F71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92310" y="8654232"/>
            <a:ext cx="1351289" cy="0"/>
          </a:xfrm>
          <a:prstGeom prst="line">
            <a:avLst/>
          </a:prstGeom>
          <a:noFill/>
          <a:ln w="38100" cap="flat">
            <a:solidFill>
              <a:schemeClr val="accent3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80" name="Line 142">
            <a:extLst>
              <a:ext uri="{FF2B5EF4-FFF2-40B4-BE49-F238E27FC236}">
                <a16:creationId xmlns:a16="http://schemas.microsoft.com/office/drawing/2014/main" id="{22715BDD-D539-D34D-988B-9DDD49DD5E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792310" y="6391096"/>
            <a:ext cx="1351289" cy="0"/>
          </a:xfrm>
          <a:prstGeom prst="line">
            <a:avLst/>
          </a:prstGeom>
          <a:noFill/>
          <a:ln w="38100" cap="flat">
            <a:solidFill>
              <a:schemeClr val="accent2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82" name="Line 144">
            <a:extLst>
              <a:ext uri="{FF2B5EF4-FFF2-40B4-BE49-F238E27FC236}">
                <a16:creationId xmlns:a16="http://schemas.microsoft.com/office/drawing/2014/main" id="{B8A634C1-8D87-FC4A-B7AC-7871BEBE2A1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14792310" y="4116975"/>
            <a:ext cx="1351289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F40A23-AA43-FD42-98DE-7AEBE2D16DF5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5A9CA6-AA53-D04A-98CB-A2EFCFFACC35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988C7E-C90C-C14F-ABC5-B2DB8AEF6B70}"/>
              </a:ext>
            </a:extLst>
          </p:cNvPr>
          <p:cNvSpPr txBox="1"/>
          <p:nvPr/>
        </p:nvSpPr>
        <p:spPr>
          <a:xfrm>
            <a:off x="16841412" y="3777760"/>
            <a:ext cx="60154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Identify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FB411-7821-3548-9991-0D2187E6CD80}"/>
              </a:ext>
            </a:extLst>
          </p:cNvPr>
          <p:cNvSpPr txBox="1"/>
          <p:nvPr/>
        </p:nvSpPr>
        <p:spPr>
          <a:xfrm>
            <a:off x="16841413" y="4463257"/>
            <a:ext cx="6015411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FD3FAF-280C-5B48-B1DB-6C2E7148DB3E}"/>
              </a:ext>
            </a:extLst>
          </p:cNvPr>
          <p:cNvSpPr txBox="1"/>
          <p:nvPr/>
        </p:nvSpPr>
        <p:spPr>
          <a:xfrm>
            <a:off x="11305308" y="3816926"/>
            <a:ext cx="299633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accent1"/>
                </a:solidFill>
                <a:latin typeface="DM Sans" pitchFamily="2" charset="77"/>
              </a:rPr>
              <a:t>Stage 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F5DA6C-79C7-B841-85B9-E456A54AEB86}"/>
              </a:ext>
            </a:extLst>
          </p:cNvPr>
          <p:cNvSpPr txBox="1"/>
          <p:nvPr/>
        </p:nvSpPr>
        <p:spPr>
          <a:xfrm>
            <a:off x="16841412" y="6042978"/>
            <a:ext cx="60154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7394B2-B14C-194B-963F-0CDEE0269A54}"/>
              </a:ext>
            </a:extLst>
          </p:cNvPr>
          <p:cNvSpPr txBox="1"/>
          <p:nvPr/>
        </p:nvSpPr>
        <p:spPr>
          <a:xfrm>
            <a:off x="16841413" y="6728475"/>
            <a:ext cx="6015411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0B8770-A3A6-764D-BB80-08BB9F94699E}"/>
              </a:ext>
            </a:extLst>
          </p:cNvPr>
          <p:cNvSpPr txBox="1"/>
          <p:nvPr/>
        </p:nvSpPr>
        <p:spPr>
          <a:xfrm>
            <a:off x="11305308" y="6082144"/>
            <a:ext cx="299633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accent2"/>
                </a:solidFill>
                <a:latin typeface="DM Sans" pitchFamily="2" charset="77"/>
              </a:rPr>
              <a:t>Stage 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82FAAC-F4A0-C643-AF80-70A76F172753}"/>
              </a:ext>
            </a:extLst>
          </p:cNvPr>
          <p:cNvSpPr txBox="1"/>
          <p:nvPr/>
        </p:nvSpPr>
        <p:spPr>
          <a:xfrm>
            <a:off x="16841412" y="8298779"/>
            <a:ext cx="60154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Innovation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D34D88-EF84-9F4A-BD06-E5EEC69E1160}"/>
              </a:ext>
            </a:extLst>
          </p:cNvPr>
          <p:cNvSpPr txBox="1"/>
          <p:nvPr/>
        </p:nvSpPr>
        <p:spPr>
          <a:xfrm>
            <a:off x="16841413" y="8984276"/>
            <a:ext cx="6015411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89CC994-E3C3-C447-82A0-B7A66DB98446}"/>
              </a:ext>
            </a:extLst>
          </p:cNvPr>
          <p:cNvSpPr txBox="1"/>
          <p:nvPr/>
        </p:nvSpPr>
        <p:spPr>
          <a:xfrm>
            <a:off x="11305308" y="8337945"/>
            <a:ext cx="299633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accent3"/>
                </a:solidFill>
                <a:latin typeface="DM Sans" pitchFamily="2" charset="77"/>
              </a:rPr>
              <a:t>Stage 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942BEF-0025-5941-B61E-1FCDB7AFEFAA}"/>
              </a:ext>
            </a:extLst>
          </p:cNvPr>
          <p:cNvSpPr txBox="1"/>
          <p:nvPr/>
        </p:nvSpPr>
        <p:spPr>
          <a:xfrm>
            <a:off x="16841412" y="10553607"/>
            <a:ext cx="6015410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A4CC6B-2219-1B49-BB81-0E7171334C74}"/>
              </a:ext>
            </a:extLst>
          </p:cNvPr>
          <p:cNvSpPr txBox="1"/>
          <p:nvPr/>
        </p:nvSpPr>
        <p:spPr>
          <a:xfrm>
            <a:off x="16841413" y="11239104"/>
            <a:ext cx="6015411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EF27BCE-F365-0146-ACD4-2FDF53FEA74D}"/>
              </a:ext>
            </a:extLst>
          </p:cNvPr>
          <p:cNvSpPr txBox="1"/>
          <p:nvPr/>
        </p:nvSpPr>
        <p:spPr>
          <a:xfrm>
            <a:off x="11305308" y="10592773"/>
            <a:ext cx="2996331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accent4"/>
                </a:solidFill>
                <a:latin typeface="DM Sans" pitchFamily="2" charset="77"/>
              </a:rPr>
              <a:t>Stage 04</a:t>
            </a:r>
          </a:p>
        </p:txBody>
      </p:sp>
    </p:spTree>
    <p:extLst>
      <p:ext uri="{BB962C8B-B14F-4D97-AF65-F5344CB8AC3E}">
        <p14:creationId xmlns:p14="http://schemas.microsoft.com/office/powerpoint/2010/main" val="40799783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roup 247">
            <a:extLst>
              <a:ext uri="{FF2B5EF4-FFF2-40B4-BE49-F238E27FC236}">
                <a16:creationId xmlns:a16="http://schemas.microsoft.com/office/drawing/2014/main" id="{72C16F8D-088E-D34D-8078-8DCFC521405F}"/>
              </a:ext>
            </a:extLst>
          </p:cNvPr>
          <p:cNvGrpSpPr/>
          <p:nvPr/>
        </p:nvGrpSpPr>
        <p:grpSpPr>
          <a:xfrm>
            <a:off x="9464271" y="3816753"/>
            <a:ext cx="13408527" cy="8622185"/>
            <a:chOff x="9464271" y="3816753"/>
            <a:chExt cx="13408527" cy="8622185"/>
          </a:xfrm>
        </p:grpSpPr>
        <p:sp>
          <p:nvSpPr>
            <p:cNvPr id="247" name="Freeform 246">
              <a:extLst>
                <a:ext uri="{FF2B5EF4-FFF2-40B4-BE49-F238E27FC236}">
                  <a16:creationId xmlns:a16="http://schemas.microsoft.com/office/drawing/2014/main" id="{A67AC3D0-1DAF-2744-96A0-D867D45F76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51184" y="4314109"/>
              <a:ext cx="11558049" cy="6998289"/>
            </a:xfrm>
            <a:custGeom>
              <a:avLst/>
              <a:gdLst>
                <a:gd name="connsiteX0" fmla="*/ 5999906 w 11558049"/>
                <a:gd name="connsiteY0" fmla="*/ 2 h 6998289"/>
                <a:gd name="connsiteX1" fmla="*/ 9376725 w 11558049"/>
                <a:gd name="connsiteY1" fmla="*/ 475276 h 6998289"/>
                <a:gd name="connsiteX2" fmla="*/ 11544069 w 11558049"/>
                <a:gd name="connsiteY2" fmla="*/ 2801196 h 6998289"/>
                <a:gd name="connsiteX3" fmla="*/ 11291213 w 11558049"/>
                <a:gd name="connsiteY3" fmla="*/ 3387970 h 6998289"/>
                <a:gd name="connsiteX4" fmla="*/ 11236405 w 11558049"/>
                <a:gd name="connsiteY4" fmla="*/ 3440294 h 6998289"/>
                <a:gd name="connsiteX5" fmla="*/ 11189073 w 11558049"/>
                <a:gd name="connsiteY5" fmla="*/ 3477668 h 6998289"/>
                <a:gd name="connsiteX6" fmla="*/ 10906321 w 11558049"/>
                <a:gd name="connsiteY6" fmla="*/ 3676997 h 6998289"/>
                <a:gd name="connsiteX7" fmla="*/ 10254873 w 11558049"/>
                <a:gd name="connsiteY7" fmla="*/ 5347623 h 6998289"/>
                <a:gd name="connsiteX8" fmla="*/ 8649297 w 11558049"/>
                <a:gd name="connsiteY8" fmla="*/ 6742925 h 6998289"/>
                <a:gd name="connsiteX9" fmla="*/ 4801640 w 11558049"/>
                <a:gd name="connsiteY9" fmla="*/ 6645752 h 6998289"/>
                <a:gd name="connsiteX10" fmla="*/ 721057 w 11558049"/>
                <a:gd name="connsiteY10" fmla="*/ 2365164 h 6998289"/>
                <a:gd name="connsiteX11" fmla="*/ 5999906 w 11558049"/>
                <a:gd name="connsiteY11" fmla="*/ 2 h 6998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558049" h="6998289">
                  <a:moveTo>
                    <a:pt x="5999906" y="2"/>
                  </a:moveTo>
                  <a:cubicBezTo>
                    <a:pt x="7846819" y="936"/>
                    <a:pt x="9376725" y="475276"/>
                    <a:pt x="9376725" y="475276"/>
                  </a:cubicBezTo>
                  <a:cubicBezTo>
                    <a:pt x="11323597" y="1334882"/>
                    <a:pt x="11634997" y="2213175"/>
                    <a:pt x="11544069" y="2801196"/>
                  </a:cubicBezTo>
                  <a:cubicBezTo>
                    <a:pt x="11517911" y="3095206"/>
                    <a:pt x="11387123" y="3287060"/>
                    <a:pt x="11291213" y="3387970"/>
                  </a:cubicBezTo>
                  <a:cubicBezTo>
                    <a:pt x="11278757" y="3401674"/>
                    <a:pt x="11260073" y="3420361"/>
                    <a:pt x="11236405" y="3440294"/>
                  </a:cubicBezTo>
                  <a:cubicBezTo>
                    <a:pt x="11207757" y="3465210"/>
                    <a:pt x="11189073" y="3477668"/>
                    <a:pt x="11189073" y="3477668"/>
                  </a:cubicBezTo>
                  <a:cubicBezTo>
                    <a:pt x="11098145" y="3546188"/>
                    <a:pt x="10976075" y="3624673"/>
                    <a:pt x="10906321" y="3676997"/>
                  </a:cubicBezTo>
                  <a:cubicBezTo>
                    <a:pt x="10555063" y="3939862"/>
                    <a:pt x="10117857" y="4455625"/>
                    <a:pt x="10254873" y="5347623"/>
                  </a:cubicBezTo>
                  <a:cubicBezTo>
                    <a:pt x="10475345" y="6786528"/>
                    <a:pt x="9335621" y="7382023"/>
                    <a:pt x="8649297" y="6742925"/>
                  </a:cubicBezTo>
                  <a:cubicBezTo>
                    <a:pt x="7962971" y="6102581"/>
                    <a:pt x="6582847" y="6025341"/>
                    <a:pt x="4801640" y="6645752"/>
                  </a:cubicBezTo>
                  <a:cubicBezTo>
                    <a:pt x="3019187" y="7266163"/>
                    <a:pt x="-1816229" y="6152413"/>
                    <a:pt x="721057" y="2365164"/>
                  </a:cubicBezTo>
                  <a:cubicBezTo>
                    <a:pt x="1989077" y="471539"/>
                    <a:pt x="4152994" y="-933"/>
                    <a:pt x="5999906" y="2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304D88AD-1C61-6A4B-AB84-73A5F0345B74}"/>
                </a:ext>
              </a:extLst>
            </p:cNvPr>
            <p:cNvGrpSpPr/>
            <p:nvPr/>
          </p:nvGrpSpPr>
          <p:grpSpPr>
            <a:xfrm>
              <a:off x="12754608" y="6121932"/>
              <a:ext cx="9618322" cy="6289541"/>
              <a:chOff x="12754608" y="6121932"/>
              <a:chExt cx="9618322" cy="6289541"/>
            </a:xfrm>
          </p:grpSpPr>
          <p:sp>
            <p:nvSpPr>
              <p:cNvPr id="183" name="Freeform 68">
                <a:extLst>
                  <a:ext uri="{FF2B5EF4-FFF2-40B4-BE49-F238E27FC236}">
                    <a16:creationId xmlns:a16="http://schemas.microsoft.com/office/drawing/2014/main" id="{BCC5CE20-E11D-0A4B-91D0-FB74C12C4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4664" y="7978583"/>
                <a:ext cx="5394172" cy="4432890"/>
              </a:xfrm>
              <a:custGeom>
                <a:avLst/>
                <a:gdLst>
                  <a:gd name="T0" fmla="*/ 3758 w 4332"/>
                  <a:gd name="T1" fmla="*/ 3242 h 3560"/>
                  <a:gd name="T2" fmla="*/ 3758 w 4332"/>
                  <a:gd name="T3" fmla="*/ 177 h 3560"/>
                  <a:gd name="T4" fmla="*/ 3758 w 4332"/>
                  <a:gd name="T5" fmla="*/ 177 h 3560"/>
                  <a:gd name="T6" fmla="*/ 4331 w 4332"/>
                  <a:gd name="T7" fmla="*/ 1 h 3560"/>
                  <a:gd name="T8" fmla="*/ 4331 w 4332"/>
                  <a:gd name="T9" fmla="*/ 0 h 3560"/>
                  <a:gd name="T10" fmla="*/ 0 w 4332"/>
                  <a:gd name="T11" fmla="*/ 0 h 3560"/>
                  <a:gd name="T12" fmla="*/ 0 w 4332"/>
                  <a:gd name="T13" fmla="*/ 3559 h 3560"/>
                  <a:gd name="T14" fmla="*/ 3758 w 4332"/>
                  <a:gd name="T15" fmla="*/ 3559 h 3560"/>
                  <a:gd name="T16" fmla="*/ 3758 w 4332"/>
                  <a:gd name="T17" fmla="*/ 3539 h 3560"/>
                  <a:gd name="T18" fmla="*/ 3758 w 4332"/>
                  <a:gd name="T19" fmla="*/ 3242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32" h="3560">
                    <a:moveTo>
                      <a:pt x="3758" y="3242"/>
                    </a:moveTo>
                    <a:lnTo>
                      <a:pt x="3758" y="177"/>
                    </a:lnTo>
                    <a:lnTo>
                      <a:pt x="3758" y="177"/>
                    </a:lnTo>
                    <a:cubicBezTo>
                      <a:pt x="3758" y="177"/>
                      <a:pt x="4003" y="9"/>
                      <a:pt x="4331" y="1"/>
                    </a:cubicBezTo>
                    <a:lnTo>
                      <a:pt x="4331" y="0"/>
                    </a:lnTo>
                    <a:lnTo>
                      <a:pt x="0" y="0"/>
                    </a:lnTo>
                    <a:lnTo>
                      <a:pt x="0" y="3559"/>
                    </a:lnTo>
                    <a:lnTo>
                      <a:pt x="3758" y="3559"/>
                    </a:lnTo>
                    <a:lnTo>
                      <a:pt x="3758" y="3539"/>
                    </a:lnTo>
                    <a:lnTo>
                      <a:pt x="3758" y="324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4" name="Freeform 69">
                <a:extLst>
                  <a:ext uri="{FF2B5EF4-FFF2-40B4-BE49-F238E27FC236}">
                    <a16:creationId xmlns:a16="http://schemas.microsoft.com/office/drawing/2014/main" id="{B246030E-21E8-DF4B-AD93-B2BF6F9BE1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64664" y="7978583"/>
                <a:ext cx="5394172" cy="4432890"/>
              </a:xfrm>
              <a:custGeom>
                <a:avLst/>
                <a:gdLst>
                  <a:gd name="T0" fmla="*/ 3758 w 4332"/>
                  <a:gd name="T1" fmla="*/ 3242 h 3560"/>
                  <a:gd name="T2" fmla="*/ 3758 w 4332"/>
                  <a:gd name="T3" fmla="*/ 177 h 3560"/>
                  <a:gd name="T4" fmla="*/ 3758 w 4332"/>
                  <a:gd name="T5" fmla="*/ 177 h 3560"/>
                  <a:gd name="T6" fmla="*/ 4331 w 4332"/>
                  <a:gd name="T7" fmla="*/ 1 h 3560"/>
                  <a:gd name="T8" fmla="*/ 4331 w 4332"/>
                  <a:gd name="T9" fmla="*/ 0 h 3560"/>
                  <a:gd name="T10" fmla="*/ 0 w 4332"/>
                  <a:gd name="T11" fmla="*/ 0 h 3560"/>
                  <a:gd name="T12" fmla="*/ 0 w 4332"/>
                  <a:gd name="T13" fmla="*/ 3559 h 3560"/>
                  <a:gd name="T14" fmla="*/ 3758 w 4332"/>
                  <a:gd name="T15" fmla="*/ 3559 h 3560"/>
                  <a:gd name="T16" fmla="*/ 3758 w 4332"/>
                  <a:gd name="T17" fmla="*/ 3539 h 3560"/>
                  <a:gd name="T18" fmla="*/ 3758 w 4332"/>
                  <a:gd name="T19" fmla="*/ 3242 h 3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32" h="3560">
                    <a:moveTo>
                      <a:pt x="3758" y="3242"/>
                    </a:moveTo>
                    <a:lnTo>
                      <a:pt x="3758" y="177"/>
                    </a:lnTo>
                    <a:lnTo>
                      <a:pt x="3758" y="177"/>
                    </a:lnTo>
                    <a:cubicBezTo>
                      <a:pt x="3758" y="177"/>
                      <a:pt x="4003" y="9"/>
                      <a:pt x="4331" y="1"/>
                    </a:cubicBezTo>
                    <a:lnTo>
                      <a:pt x="4331" y="0"/>
                    </a:lnTo>
                    <a:lnTo>
                      <a:pt x="0" y="0"/>
                    </a:lnTo>
                    <a:lnTo>
                      <a:pt x="0" y="3559"/>
                    </a:lnTo>
                    <a:lnTo>
                      <a:pt x="3758" y="3559"/>
                    </a:lnTo>
                    <a:lnTo>
                      <a:pt x="3758" y="3539"/>
                    </a:lnTo>
                    <a:lnTo>
                      <a:pt x="3758" y="3242"/>
                    </a:lnTo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5" name="Freeform 70">
                <a:extLst>
                  <a:ext uri="{FF2B5EF4-FFF2-40B4-BE49-F238E27FC236}">
                    <a16:creationId xmlns:a16="http://schemas.microsoft.com/office/drawing/2014/main" id="{0943C685-C804-9F48-BF52-73936AC85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11655" y="11076662"/>
                <a:ext cx="4081336" cy="1334811"/>
              </a:xfrm>
              <a:custGeom>
                <a:avLst/>
                <a:gdLst>
                  <a:gd name="T0" fmla="*/ 2907 w 3278"/>
                  <a:gd name="T1" fmla="*/ 0 h 1073"/>
                  <a:gd name="T2" fmla="*/ 297 w 3278"/>
                  <a:gd name="T3" fmla="*/ 0 h 1073"/>
                  <a:gd name="T4" fmla="*/ 18 w 3278"/>
                  <a:gd name="T5" fmla="*/ 0 h 1073"/>
                  <a:gd name="T6" fmla="*/ 0 w 3278"/>
                  <a:gd name="T7" fmla="*/ 0 h 1073"/>
                  <a:gd name="T8" fmla="*/ 0 w 3278"/>
                  <a:gd name="T9" fmla="*/ 87 h 1073"/>
                  <a:gd name="T10" fmla="*/ 68 w 3278"/>
                  <a:gd name="T11" fmla="*/ 87 h 1073"/>
                  <a:gd name="T12" fmla="*/ 68 w 3278"/>
                  <a:gd name="T13" fmla="*/ 87 h 1073"/>
                  <a:gd name="T14" fmla="*/ 72 w 3278"/>
                  <a:gd name="T15" fmla="*/ 984 h 1073"/>
                  <a:gd name="T16" fmla="*/ 0 w 3278"/>
                  <a:gd name="T17" fmla="*/ 984 h 1073"/>
                  <a:gd name="T18" fmla="*/ 0 w 3278"/>
                  <a:gd name="T19" fmla="*/ 1072 h 1073"/>
                  <a:gd name="T20" fmla="*/ 18 w 3278"/>
                  <a:gd name="T21" fmla="*/ 1072 h 1073"/>
                  <a:gd name="T22" fmla="*/ 297 w 3278"/>
                  <a:gd name="T23" fmla="*/ 1072 h 1073"/>
                  <a:gd name="T24" fmla="*/ 2907 w 3278"/>
                  <a:gd name="T25" fmla="*/ 1072 h 1073"/>
                  <a:gd name="T26" fmla="*/ 2907 w 3278"/>
                  <a:gd name="T27" fmla="*/ 1072 h 1073"/>
                  <a:gd name="T28" fmla="*/ 2907 w 3278"/>
                  <a:gd name="T29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78" h="1073">
                    <a:moveTo>
                      <a:pt x="2907" y="0"/>
                    </a:moveTo>
                    <a:lnTo>
                      <a:pt x="297" y="0"/>
                    </a:lnTo>
                    <a:lnTo>
                      <a:pt x="18" y="0"/>
                    </a:lnTo>
                    <a:lnTo>
                      <a:pt x="0" y="0"/>
                    </a:lnTo>
                    <a:lnTo>
                      <a:pt x="0" y="87"/>
                    </a:lnTo>
                    <a:lnTo>
                      <a:pt x="68" y="87"/>
                    </a:lnTo>
                    <a:lnTo>
                      <a:pt x="68" y="87"/>
                    </a:lnTo>
                    <a:cubicBezTo>
                      <a:pt x="149" y="249"/>
                      <a:pt x="278" y="610"/>
                      <a:pt x="72" y="984"/>
                    </a:cubicBezTo>
                    <a:lnTo>
                      <a:pt x="0" y="984"/>
                    </a:lnTo>
                    <a:lnTo>
                      <a:pt x="0" y="1072"/>
                    </a:lnTo>
                    <a:lnTo>
                      <a:pt x="18" y="1072"/>
                    </a:lnTo>
                    <a:lnTo>
                      <a:pt x="297" y="1072"/>
                    </a:lnTo>
                    <a:lnTo>
                      <a:pt x="2907" y="1072"/>
                    </a:lnTo>
                    <a:lnTo>
                      <a:pt x="2907" y="1072"/>
                    </a:lnTo>
                    <a:cubicBezTo>
                      <a:pt x="3277" y="536"/>
                      <a:pt x="2907" y="0"/>
                      <a:pt x="2907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6" name="Freeform 71">
                <a:extLst>
                  <a:ext uri="{FF2B5EF4-FFF2-40B4-BE49-F238E27FC236}">
                    <a16:creationId xmlns:a16="http://schemas.microsoft.com/office/drawing/2014/main" id="{D23F7F5C-2DF4-F442-B7AD-EE497D3AC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4051" y="11186521"/>
                <a:ext cx="3669355" cy="1120582"/>
              </a:xfrm>
              <a:custGeom>
                <a:avLst/>
                <a:gdLst>
                  <a:gd name="T0" fmla="*/ 2791 w 2944"/>
                  <a:gd name="T1" fmla="*/ 897 h 898"/>
                  <a:gd name="T2" fmla="*/ 4 w 2944"/>
                  <a:gd name="T3" fmla="*/ 897 h 898"/>
                  <a:gd name="T4" fmla="*/ 4 w 2944"/>
                  <a:gd name="T5" fmla="*/ 897 h 898"/>
                  <a:gd name="T6" fmla="*/ 0 w 2944"/>
                  <a:gd name="T7" fmla="*/ 0 h 898"/>
                  <a:gd name="T8" fmla="*/ 2789 w 2944"/>
                  <a:gd name="T9" fmla="*/ 0 h 898"/>
                  <a:gd name="T10" fmla="*/ 2789 w 2944"/>
                  <a:gd name="T11" fmla="*/ 0 h 898"/>
                  <a:gd name="T12" fmla="*/ 2893 w 2944"/>
                  <a:gd name="T13" fmla="*/ 274 h 898"/>
                  <a:gd name="T14" fmla="*/ 2893 w 2944"/>
                  <a:gd name="T15" fmla="*/ 274 h 898"/>
                  <a:gd name="T16" fmla="*/ 2791 w 2944"/>
                  <a:gd name="T17" fmla="*/ 897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4" h="898">
                    <a:moveTo>
                      <a:pt x="2791" y="897"/>
                    </a:moveTo>
                    <a:lnTo>
                      <a:pt x="4" y="897"/>
                    </a:lnTo>
                    <a:lnTo>
                      <a:pt x="4" y="897"/>
                    </a:lnTo>
                    <a:cubicBezTo>
                      <a:pt x="210" y="523"/>
                      <a:pt x="81" y="162"/>
                      <a:pt x="0" y="0"/>
                    </a:cubicBezTo>
                    <a:lnTo>
                      <a:pt x="2789" y="0"/>
                    </a:lnTo>
                    <a:lnTo>
                      <a:pt x="2789" y="0"/>
                    </a:lnTo>
                    <a:cubicBezTo>
                      <a:pt x="2817" y="51"/>
                      <a:pt x="2866" y="149"/>
                      <a:pt x="2893" y="274"/>
                    </a:cubicBezTo>
                    <a:lnTo>
                      <a:pt x="2893" y="274"/>
                    </a:lnTo>
                    <a:cubicBezTo>
                      <a:pt x="2943" y="498"/>
                      <a:pt x="2909" y="707"/>
                      <a:pt x="2791" y="8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7" name="Freeform 72">
                <a:extLst>
                  <a:ext uri="{FF2B5EF4-FFF2-40B4-BE49-F238E27FC236}">
                    <a16:creationId xmlns:a16="http://schemas.microsoft.com/office/drawing/2014/main" id="{9E337D09-A2B7-5E42-BC37-8A6037899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4051" y="11186521"/>
                <a:ext cx="3669355" cy="1120582"/>
              </a:xfrm>
              <a:custGeom>
                <a:avLst/>
                <a:gdLst>
                  <a:gd name="T0" fmla="*/ 2791 w 2944"/>
                  <a:gd name="T1" fmla="*/ 897 h 898"/>
                  <a:gd name="T2" fmla="*/ 4 w 2944"/>
                  <a:gd name="T3" fmla="*/ 897 h 898"/>
                  <a:gd name="T4" fmla="*/ 4 w 2944"/>
                  <a:gd name="T5" fmla="*/ 897 h 898"/>
                  <a:gd name="T6" fmla="*/ 0 w 2944"/>
                  <a:gd name="T7" fmla="*/ 0 h 898"/>
                  <a:gd name="T8" fmla="*/ 2789 w 2944"/>
                  <a:gd name="T9" fmla="*/ 0 h 898"/>
                  <a:gd name="T10" fmla="*/ 2789 w 2944"/>
                  <a:gd name="T11" fmla="*/ 0 h 898"/>
                  <a:gd name="T12" fmla="*/ 2893 w 2944"/>
                  <a:gd name="T13" fmla="*/ 274 h 898"/>
                  <a:gd name="T14" fmla="*/ 2893 w 2944"/>
                  <a:gd name="T15" fmla="*/ 274 h 898"/>
                  <a:gd name="T16" fmla="*/ 2791 w 2944"/>
                  <a:gd name="T17" fmla="*/ 897 h 8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44" h="898">
                    <a:moveTo>
                      <a:pt x="2791" y="897"/>
                    </a:moveTo>
                    <a:lnTo>
                      <a:pt x="4" y="897"/>
                    </a:lnTo>
                    <a:lnTo>
                      <a:pt x="4" y="897"/>
                    </a:lnTo>
                    <a:cubicBezTo>
                      <a:pt x="210" y="523"/>
                      <a:pt x="81" y="162"/>
                      <a:pt x="0" y="0"/>
                    </a:cubicBezTo>
                    <a:lnTo>
                      <a:pt x="2789" y="0"/>
                    </a:lnTo>
                    <a:lnTo>
                      <a:pt x="2789" y="0"/>
                    </a:lnTo>
                    <a:cubicBezTo>
                      <a:pt x="2817" y="51"/>
                      <a:pt x="2866" y="149"/>
                      <a:pt x="2893" y="274"/>
                    </a:cubicBezTo>
                    <a:lnTo>
                      <a:pt x="2893" y="274"/>
                    </a:lnTo>
                    <a:cubicBezTo>
                      <a:pt x="2943" y="498"/>
                      <a:pt x="2909" y="707"/>
                      <a:pt x="2791" y="897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8" name="Freeform 73">
                <a:extLst>
                  <a:ext uri="{FF2B5EF4-FFF2-40B4-BE49-F238E27FC236}">
                    <a16:creationId xmlns:a16="http://schemas.microsoft.com/office/drawing/2014/main" id="{5DC062D5-FEE3-FF4E-A5D2-5DA158004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1572" y="11076662"/>
                <a:ext cx="2960750" cy="1334811"/>
              </a:xfrm>
              <a:custGeom>
                <a:avLst/>
                <a:gdLst>
                  <a:gd name="T0" fmla="*/ 2007 w 2379"/>
                  <a:gd name="T1" fmla="*/ 0 h 1073"/>
                  <a:gd name="T2" fmla="*/ 0 w 2379"/>
                  <a:gd name="T3" fmla="*/ 0 h 1073"/>
                  <a:gd name="T4" fmla="*/ 0 w 2379"/>
                  <a:gd name="T5" fmla="*/ 0 h 1073"/>
                  <a:gd name="T6" fmla="*/ 0 w 2379"/>
                  <a:gd name="T7" fmla="*/ 1072 h 1073"/>
                  <a:gd name="T8" fmla="*/ 2007 w 2379"/>
                  <a:gd name="T9" fmla="*/ 1072 h 1073"/>
                  <a:gd name="T10" fmla="*/ 2007 w 2379"/>
                  <a:gd name="T11" fmla="*/ 1072 h 1073"/>
                  <a:gd name="T12" fmla="*/ 2007 w 2379"/>
                  <a:gd name="T13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9" h="1073">
                    <a:moveTo>
                      <a:pt x="2007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370" y="536"/>
                      <a:pt x="0" y="1072"/>
                    </a:cubicBezTo>
                    <a:lnTo>
                      <a:pt x="2007" y="1072"/>
                    </a:lnTo>
                    <a:lnTo>
                      <a:pt x="2007" y="1072"/>
                    </a:lnTo>
                    <a:cubicBezTo>
                      <a:pt x="2378" y="536"/>
                      <a:pt x="2007" y="0"/>
                      <a:pt x="2007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9" name="Freeform 74">
                <a:extLst>
                  <a:ext uri="{FF2B5EF4-FFF2-40B4-BE49-F238E27FC236}">
                    <a16:creationId xmlns:a16="http://schemas.microsoft.com/office/drawing/2014/main" id="{E1DBD403-2CB8-124A-89A9-5D9A95F3F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1572" y="11076662"/>
                <a:ext cx="2960750" cy="1334811"/>
              </a:xfrm>
              <a:custGeom>
                <a:avLst/>
                <a:gdLst>
                  <a:gd name="T0" fmla="*/ 2007 w 2379"/>
                  <a:gd name="T1" fmla="*/ 0 h 1073"/>
                  <a:gd name="T2" fmla="*/ 0 w 2379"/>
                  <a:gd name="T3" fmla="*/ 0 h 1073"/>
                  <a:gd name="T4" fmla="*/ 0 w 2379"/>
                  <a:gd name="T5" fmla="*/ 0 h 1073"/>
                  <a:gd name="T6" fmla="*/ 0 w 2379"/>
                  <a:gd name="T7" fmla="*/ 1072 h 1073"/>
                  <a:gd name="T8" fmla="*/ 2007 w 2379"/>
                  <a:gd name="T9" fmla="*/ 1072 h 1073"/>
                  <a:gd name="T10" fmla="*/ 2007 w 2379"/>
                  <a:gd name="T11" fmla="*/ 1072 h 1073"/>
                  <a:gd name="T12" fmla="*/ 2007 w 2379"/>
                  <a:gd name="T13" fmla="*/ 0 h 10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79" h="1073">
                    <a:moveTo>
                      <a:pt x="2007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370" y="536"/>
                      <a:pt x="0" y="1072"/>
                    </a:cubicBezTo>
                    <a:lnTo>
                      <a:pt x="2007" y="1072"/>
                    </a:lnTo>
                    <a:lnTo>
                      <a:pt x="2007" y="1072"/>
                    </a:lnTo>
                    <a:cubicBezTo>
                      <a:pt x="2378" y="536"/>
                      <a:pt x="2007" y="0"/>
                      <a:pt x="2007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0" name="Freeform 189">
                <a:extLst>
                  <a:ext uri="{FF2B5EF4-FFF2-40B4-BE49-F238E27FC236}">
                    <a16:creationId xmlns:a16="http://schemas.microsoft.com/office/drawing/2014/main" id="{A5DD150E-17F8-3E48-8B71-CCCB12135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75320" y="11417230"/>
                <a:ext cx="2217946" cy="685437"/>
              </a:xfrm>
              <a:custGeom>
                <a:avLst/>
                <a:gdLst>
                  <a:gd name="connsiteX0" fmla="*/ 524576 w 2217946"/>
                  <a:gd name="connsiteY0" fmla="*/ 659165 h 685437"/>
                  <a:gd name="connsiteX1" fmla="*/ 1638441 w 2217946"/>
                  <a:gd name="connsiteY1" fmla="*/ 659165 h 685437"/>
                  <a:gd name="connsiteX2" fmla="*/ 1652162 w 2217946"/>
                  <a:gd name="connsiteY2" fmla="*/ 672301 h 685437"/>
                  <a:gd name="connsiteX3" fmla="*/ 1638441 w 2217946"/>
                  <a:gd name="connsiteY3" fmla="*/ 685437 h 685437"/>
                  <a:gd name="connsiteX4" fmla="*/ 524576 w 2217946"/>
                  <a:gd name="connsiteY4" fmla="*/ 685437 h 685437"/>
                  <a:gd name="connsiteX5" fmla="*/ 510855 w 2217946"/>
                  <a:gd name="connsiteY5" fmla="*/ 672301 h 685437"/>
                  <a:gd name="connsiteX6" fmla="*/ 524576 w 2217946"/>
                  <a:gd name="connsiteY6" fmla="*/ 659165 h 685437"/>
                  <a:gd name="connsiteX7" fmla="*/ 68644 w 2217946"/>
                  <a:gd name="connsiteY7" fmla="*/ 313107 h 685437"/>
                  <a:gd name="connsiteX8" fmla="*/ 1215486 w 2217946"/>
                  <a:gd name="connsiteY8" fmla="*/ 313107 h 685437"/>
                  <a:gd name="connsiteX9" fmla="*/ 1229198 w 2217946"/>
                  <a:gd name="connsiteY9" fmla="*/ 326242 h 685437"/>
                  <a:gd name="connsiteX10" fmla="*/ 1215486 w 2217946"/>
                  <a:gd name="connsiteY10" fmla="*/ 339377 h 685437"/>
                  <a:gd name="connsiteX11" fmla="*/ 68644 w 2217946"/>
                  <a:gd name="connsiteY11" fmla="*/ 339377 h 685437"/>
                  <a:gd name="connsiteX12" fmla="*/ 54932 w 2217946"/>
                  <a:gd name="connsiteY12" fmla="*/ 326242 h 685437"/>
                  <a:gd name="connsiteX13" fmla="*/ 68644 w 2217946"/>
                  <a:gd name="connsiteY13" fmla="*/ 313107 h 685437"/>
                  <a:gd name="connsiteX14" fmla="*/ 13691 w 2217946"/>
                  <a:gd name="connsiteY14" fmla="*/ 0 h 685437"/>
                  <a:gd name="connsiteX15" fmla="*/ 2204255 w 2217946"/>
                  <a:gd name="connsiteY15" fmla="*/ 0 h 685437"/>
                  <a:gd name="connsiteX16" fmla="*/ 2217946 w 2217946"/>
                  <a:gd name="connsiteY16" fmla="*/ 13136 h 685437"/>
                  <a:gd name="connsiteX17" fmla="*/ 2204255 w 2217946"/>
                  <a:gd name="connsiteY17" fmla="*/ 26272 h 685437"/>
                  <a:gd name="connsiteX18" fmla="*/ 13691 w 2217946"/>
                  <a:gd name="connsiteY18" fmla="*/ 26272 h 685437"/>
                  <a:gd name="connsiteX19" fmla="*/ 0 w 2217946"/>
                  <a:gd name="connsiteY19" fmla="*/ 13136 h 685437"/>
                  <a:gd name="connsiteX20" fmla="*/ 13691 w 2217946"/>
                  <a:gd name="connsiteY20" fmla="*/ 0 h 685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17946" h="685437">
                    <a:moveTo>
                      <a:pt x="524576" y="659165"/>
                    </a:moveTo>
                    <a:lnTo>
                      <a:pt x="1638441" y="659165"/>
                    </a:lnTo>
                    <a:cubicBezTo>
                      <a:pt x="1645925" y="659165"/>
                      <a:pt x="1652162" y="665136"/>
                      <a:pt x="1652162" y="672301"/>
                    </a:cubicBezTo>
                    <a:cubicBezTo>
                      <a:pt x="1652162" y="679466"/>
                      <a:pt x="1645925" y="685437"/>
                      <a:pt x="1638441" y="685437"/>
                    </a:cubicBezTo>
                    <a:lnTo>
                      <a:pt x="524576" y="685437"/>
                    </a:lnTo>
                    <a:cubicBezTo>
                      <a:pt x="517092" y="685437"/>
                      <a:pt x="510855" y="679466"/>
                      <a:pt x="510855" y="672301"/>
                    </a:cubicBezTo>
                    <a:cubicBezTo>
                      <a:pt x="510855" y="665136"/>
                      <a:pt x="517092" y="659165"/>
                      <a:pt x="524576" y="659165"/>
                    </a:cubicBezTo>
                    <a:close/>
                    <a:moveTo>
                      <a:pt x="68644" y="313107"/>
                    </a:moveTo>
                    <a:lnTo>
                      <a:pt x="1215486" y="313107"/>
                    </a:lnTo>
                    <a:cubicBezTo>
                      <a:pt x="1222966" y="313107"/>
                      <a:pt x="1229198" y="319077"/>
                      <a:pt x="1229198" y="326242"/>
                    </a:cubicBezTo>
                    <a:cubicBezTo>
                      <a:pt x="1229198" y="333406"/>
                      <a:pt x="1222966" y="339377"/>
                      <a:pt x="1215486" y="339377"/>
                    </a:cubicBezTo>
                    <a:lnTo>
                      <a:pt x="68644" y="339377"/>
                    </a:lnTo>
                    <a:cubicBezTo>
                      <a:pt x="61165" y="339377"/>
                      <a:pt x="54932" y="333406"/>
                      <a:pt x="54932" y="326242"/>
                    </a:cubicBezTo>
                    <a:cubicBezTo>
                      <a:pt x="54932" y="319077"/>
                      <a:pt x="61165" y="313107"/>
                      <a:pt x="68644" y="313107"/>
                    </a:cubicBezTo>
                    <a:close/>
                    <a:moveTo>
                      <a:pt x="13691" y="0"/>
                    </a:moveTo>
                    <a:lnTo>
                      <a:pt x="2204255" y="0"/>
                    </a:lnTo>
                    <a:cubicBezTo>
                      <a:pt x="2211723" y="0"/>
                      <a:pt x="2217946" y="5971"/>
                      <a:pt x="2217946" y="13136"/>
                    </a:cubicBezTo>
                    <a:cubicBezTo>
                      <a:pt x="2217946" y="20301"/>
                      <a:pt x="2211723" y="26272"/>
                      <a:pt x="2204255" y="26272"/>
                    </a:cubicBezTo>
                    <a:lnTo>
                      <a:pt x="13691" y="26272"/>
                    </a:lnTo>
                    <a:cubicBezTo>
                      <a:pt x="6223" y="26272"/>
                      <a:pt x="0" y="20301"/>
                      <a:pt x="0" y="13136"/>
                    </a:cubicBezTo>
                    <a:cubicBezTo>
                      <a:pt x="0" y="5971"/>
                      <a:pt x="6223" y="0"/>
                      <a:pt x="13691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1" name="Freeform 78">
                <a:extLst>
                  <a:ext uri="{FF2B5EF4-FFF2-40B4-BE49-F238E27FC236}">
                    <a16:creationId xmlns:a16="http://schemas.microsoft.com/office/drawing/2014/main" id="{9D09BC01-5817-BE41-95CB-F84A233F5B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4737" y="7703929"/>
                <a:ext cx="1428193" cy="4707542"/>
              </a:xfrm>
              <a:custGeom>
                <a:avLst/>
                <a:gdLst>
                  <a:gd name="T0" fmla="*/ 0 w 1148"/>
                  <a:gd name="T1" fmla="*/ 397 h 3780"/>
                  <a:gd name="T2" fmla="*/ 0 w 1148"/>
                  <a:gd name="T3" fmla="*/ 3462 h 3780"/>
                  <a:gd name="T4" fmla="*/ 0 w 1148"/>
                  <a:gd name="T5" fmla="*/ 3759 h 3780"/>
                  <a:gd name="T6" fmla="*/ 0 w 1148"/>
                  <a:gd name="T7" fmla="*/ 3779 h 3780"/>
                  <a:gd name="T8" fmla="*/ 94 w 1148"/>
                  <a:gd name="T9" fmla="*/ 3779 h 3780"/>
                  <a:gd name="T10" fmla="*/ 94 w 1148"/>
                  <a:gd name="T11" fmla="*/ 3706 h 3780"/>
                  <a:gd name="T12" fmla="*/ 94 w 1148"/>
                  <a:gd name="T13" fmla="*/ 3706 h 3780"/>
                  <a:gd name="T14" fmla="*/ 1053 w 1148"/>
                  <a:gd name="T15" fmla="*/ 3701 h 3780"/>
                  <a:gd name="T16" fmla="*/ 1053 w 1148"/>
                  <a:gd name="T17" fmla="*/ 3779 h 3780"/>
                  <a:gd name="T18" fmla="*/ 1147 w 1148"/>
                  <a:gd name="T19" fmla="*/ 3779 h 3780"/>
                  <a:gd name="T20" fmla="*/ 1147 w 1148"/>
                  <a:gd name="T21" fmla="*/ 3759 h 3780"/>
                  <a:gd name="T22" fmla="*/ 1147 w 1148"/>
                  <a:gd name="T23" fmla="*/ 3462 h 3780"/>
                  <a:gd name="T24" fmla="*/ 1147 w 1148"/>
                  <a:gd name="T25" fmla="*/ 397 h 3780"/>
                  <a:gd name="T26" fmla="*/ 1147 w 1148"/>
                  <a:gd name="T27" fmla="*/ 397 h 3780"/>
                  <a:gd name="T28" fmla="*/ 0 w 1148"/>
                  <a:gd name="T29" fmla="*/ 397 h 37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48" h="3780">
                    <a:moveTo>
                      <a:pt x="0" y="397"/>
                    </a:moveTo>
                    <a:lnTo>
                      <a:pt x="0" y="3462"/>
                    </a:lnTo>
                    <a:lnTo>
                      <a:pt x="0" y="3759"/>
                    </a:lnTo>
                    <a:lnTo>
                      <a:pt x="0" y="3779"/>
                    </a:lnTo>
                    <a:lnTo>
                      <a:pt x="94" y="3779"/>
                    </a:lnTo>
                    <a:lnTo>
                      <a:pt x="94" y="3706"/>
                    </a:lnTo>
                    <a:lnTo>
                      <a:pt x="94" y="3706"/>
                    </a:lnTo>
                    <a:cubicBezTo>
                      <a:pt x="267" y="3620"/>
                      <a:pt x="652" y="3481"/>
                      <a:pt x="1053" y="3701"/>
                    </a:cubicBezTo>
                    <a:lnTo>
                      <a:pt x="1053" y="3779"/>
                    </a:lnTo>
                    <a:lnTo>
                      <a:pt x="1147" y="3779"/>
                    </a:lnTo>
                    <a:lnTo>
                      <a:pt x="1147" y="3759"/>
                    </a:lnTo>
                    <a:lnTo>
                      <a:pt x="1147" y="3462"/>
                    </a:lnTo>
                    <a:lnTo>
                      <a:pt x="1147" y="397"/>
                    </a:lnTo>
                    <a:lnTo>
                      <a:pt x="1147" y="397"/>
                    </a:lnTo>
                    <a:cubicBezTo>
                      <a:pt x="574" y="0"/>
                      <a:pt x="0" y="397"/>
                      <a:pt x="0" y="39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2" name="Freeform 79">
                <a:extLst>
                  <a:ext uri="{FF2B5EF4-FFF2-40B4-BE49-F238E27FC236}">
                    <a16:creationId xmlns:a16="http://schemas.microsoft.com/office/drawing/2014/main" id="{5999CC05-79D9-E84A-BE37-9CB79ECA48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0096" y="8060980"/>
                <a:ext cx="1197484" cy="4262604"/>
              </a:xfrm>
              <a:custGeom>
                <a:avLst/>
                <a:gdLst>
                  <a:gd name="T0" fmla="*/ 959 w 960"/>
                  <a:gd name="T1" fmla="*/ 162 h 3422"/>
                  <a:gd name="T2" fmla="*/ 959 w 960"/>
                  <a:gd name="T3" fmla="*/ 3416 h 3422"/>
                  <a:gd name="T4" fmla="*/ 959 w 960"/>
                  <a:gd name="T5" fmla="*/ 3416 h 3422"/>
                  <a:gd name="T6" fmla="*/ 0 w 960"/>
                  <a:gd name="T7" fmla="*/ 3421 h 3422"/>
                  <a:gd name="T8" fmla="*/ 0 w 960"/>
                  <a:gd name="T9" fmla="*/ 165 h 3422"/>
                  <a:gd name="T10" fmla="*/ 0 w 960"/>
                  <a:gd name="T11" fmla="*/ 165 h 3422"/>
                  <a:gd name="T12" fmla="*/ 292 w 960"/>
                  <a:gd name="T13" fmla="*/ 54 h 3422"/>
                  <a:gd name="T14" fmla="*/ 292 w 960"/>
                  <a:gd name="T15" fmla="*/ 54 h 3422"/>
                  <a:gd name="T16" fmla="*/ 959 w 960"/>
                  <a:gd name="T17" fmla="*/ 162 h 3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0" h="3422">
                    <a:moveTo>
                      <a:pt x="959" y="162"/>
                    </a:moveTo>
                    <a:lnTo>
                      <a:pt x="959" y="3416"/>
                    </a:lnTo>
                    <a:lnTo>
                      <a:pt x="959" y="3416"/>
                    </a:lnTo>
                    <a:cubicBezTo>
                      <a:pt x="558" y="3196"/>
                      <a:pt x="173" y="3335"/>
                      <a:pt x="0" y="3421"/>
                    </a:cubicBezTo>
                    <a:lnTo>
                      <a:pt x="0" y="165"/>
                    </a:lnTo>
                    <a:lnTo>
                      <a:pt x="0" y="165"/>
                    </a:lnTo>
                    <a:cubicBezTo>
                      <a:pt x="55" y="135"/>
                      <a:pt x="159" y="83"/>
                      <a:pt x="292" y="54"/>
                    </a:cubicBezTo>
                    <a:lnTo>
                      <a:pt x="292" y="54"/>
                    </a:lnTo>
                    <a:cubicBezTo>
                      <a:pt x="532" y="0"/>
                      <a:pt x="756" y="36"/>
                      <a:pt x="959" y="1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3" name="Freeform 80">
                <a:extLst>
                  <a:ext uri="{FF2B5EF4-FFF2-40B4-BE49-F238E27FC236}">
                    <a16:creationId xmlns:a16="http://schemas.microsoft.com/office/drawing/2014/main" id="{EB60A816-BD97-5043-AE43-67F10EDAD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60096" y="8060980"/>
                <a:ext cx="1197484" cy="4262604"/>
              </a:xfrm>
              <a:custGeom>
                <a:avLst/>
                <a:gdLst>
                  <a:gd name="T0" fmla="*/ 959 w 960"/>
                  <a:gd name="T1" fmla="*/ 162 h 3422"/>
                  <a:gd name="T2" fmla="*/ 959 w 960"/>
                  <a:gd name="T3" fmla="*/ 3416 h 3422"/>
                  <a:gd name="T4" fmla="*/ 959 w 960"/>
                  <a:gd name="T5" fmla="*/ 3416 h 3422"/>
                  <a:gd name="T6" fmla="*/ 0 w 960"/>
                  <a:gd name="T7" fmla="*/ 3421 h 3422"/>
                  <a:gd name="T8" fmla="*/ 0 w 960"/>
                  <a:gd name="T9" fmla="*/ 165 h 3422"/>
                  <a:gd name="T10" fmla="*/ 0 w 960"/>
                  <a:gd name="T11" fmla="*/ 165 h 3422"/>
                  <a:gd name="T12" fmla="*/ 292 w 960"/>
                  <a:gd name="T13" fmla="*/ 54 h 3422"/>
                  <a:gd name="T14" fmla="*/ 292 w 960"/>
                  <a:gd name="T15" fmla="*/ 54 h 3422"/>
                  <a:gd name="T16" fmla="*/ 959 w 960"/>
                  <a:gd name="T17" fmla="*/ 162 h 3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60" h="3422">
                    <a:moveTo>
                      <a:pt x="959" y="162"/>
                    </a:moveTo>
                    <a:lnTo>
                      <a:pt x="959" y="3416"/>
                    </a:lnTo>
                    <a:lnTo>
                      <a:pt x="959" y="3416"/>
                    </a:lnTo>
                    <a:cubicBezTo>
                      <a:pt x="558" y="3196"/>
                      <a:pt x="173" y="3335"/>
                      <a:pt x="0" y="3421"/>
                    </a:cubicBezTo>
                    <a:lnTo>
                      <a:pt x="0" y="165"/>
                    </a:lnTo>
                    <a:lnTo>
                      <a:pt x="0" y="165"/>
                    </a:lnTo>
                    <a:cubicBezTo>
                      <a:pt x="55" y="135"/>
                      <a:pt x="159" y="83"/>
                      <a:pt x="292" y="54"/>
                    </a:cubicBezTo>
                    <a:lnTo>
                      <a:pt x="292" y="54"/>
                    </a:lnTo>
                    <a:cubicBezTo>
                      <a:pt x="532" y="0"/>
                      <a:pt x="756" y="36"/>
                      <a:pt x="959" y="162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4" name="Freeform 193">
                <a:extLst>
                  <a:ext uri="{FF2B5EF4-FFF2-40B4-BE49-F238E27FC236}">
                    <a16:creationId xmlns:a16="http://schemas.microsoft.com/office/drawing/2014/main" id="{66184134-A73A-F348-B190-5265040E16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07279" y="9758328"/>
                <a:ext cx="734752" cy="2371753"/>
              </a:xfrm>
              <a:custGeom>
                <a:avLst/>
                <a:gdLst>
                  <a:gd name="connsiteX0" fmla="*/ 352218 w 734752"/>
                  <a:gd name="connsiteY0" fmla="*/ 1060163 h 2371753"/>
                  <a:gd name="connsiteX1" fmla="*/ 366720 w 734752"/>
                  <a:gd name="connsiteY1" fmla="*/ 1073890 h 2371753"/>
                  <a:gd name="connsiteX2" fmla="*/ 366720 w 734752"/>
                  <a:gd name="connsiteY2" fmla="*/ 2301845 h 2371753"/>
                  <a:gd name="connsiteX3" fmla="*/ 352218 w 734752"/>
                  <a:gd name="connsiteY3" fmla="*/ 2316820 h 2371753"/>
                  <a:gd name="connsiteX4" fmla="*/ 335080 w 734752"/>
                  <a:gd name="connsiteY4" fmla="*/ 2301845 h 2371753"/>
                  <a:gd name="connsiteX5" fmla="*/ 335080 w 734752"/>
                  <a:gd name="connsiteY5" fmla="*/ 1073890 h 2371753"/>
                  <a:gd name="connsiteX6" fmla="*/ 352218 w 734752"/>
                  <a:gd name="connsiteY6" fmla="*/ 1060163 h 2371753"/>
                  <a:gd name="connsiteX7" fmla="*/ 717612 w 734752"/>
                  <a:gd name="connsiteY7" fmla="*/ 609733 h 2371753"/>
                  <a:gd name="connsiteX8" fmla="*/ 734752 w 734752"/>
                  <a:gd name="connsiteY8" fmla="*/ 624680 h 2371753"/>
                  <a:gd name="connsiteX9" fmla="*/ 734752 w 734752"/>
                  <a:gd name="connsiteY9" fmla="*/ 1814242 h 2371753"/>
                  <a:gd name="connsiteX10" fmla="*/ 717612 w 734752"/>
                  <a:gd name="connsiteY10" fmla="*/ 1827943 h 2371753"/>
                  <a:gd name="connsiteX11" fmla="*/ 703112 w 734752"/>
                  <a:gd name="connsiteY11" fmla="*/ 1814242 h 2371753"/>
                  <a:gd name="connsiteX12" fmla="*/ 703112 w 734752"/>
                  <a:gd name="connsiteY12" fmla="*/ 624680 h 2371753"/>
                  <a:gd name="connsiteX13" fmla="*/ 717612 w 734752"/>
                  <a:gd name="connsiteY13" fmla="*/ 609733 h 2371753"/>
                  <a:gd name="connsiteX14" fmla="*/ 15820 w 734752"/>
                  <a:gd name="connsiteY14" fmla="*/ 0 h 2371753"/>
                  <a:gd name="connsiteX15" fmla="*/ 31640 w 734752"/>
                  <a:gd name="connsiteY15" fmla="*/ 14932 h 2371753"/>
                  <a:gd name="connsiteX16" fmla="*/ 31640 w 734752"/>
                  <a:gd name="connsiteY16" fmla="*/ 2356820 h 2371753"/>
                  <a:gd name="connsiteX17" fmla="*/ 15820 w 734752"/>
                  <a:gd name="connsiteY17" fmla="*/ 2371753 h 2371753"/>
                  <a:gd name="connsiteX18" fmla="*/ 0 w 734752"/>
                  <a:gd name="connsiteY18" fmla="*/ 2356820 h 2371753"/>
                  <a:gd name="connsiteX19" fmla="*/ 0 w 734752"/>
                  <a:gd name="connsiteY19" fmla="*/ 14932 h 2371753"/>
                  <a:gd name="connsiteX20" fmla="*/ 15820 w 734752"/>
                  <a:gd name="connsiteY20" fmla="*/ 0 h 2371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34752" h="2371753">
                    <a:moveTo>
                      <a:pt x="352218" y="1060163"/>
                    </a:moveTo>
                    <a:cubicBezTo>
                      <a:pt x="360128" y="1060163"/>
                      <a:pt x="366720" y="1065155"/>
                      <a:pt x="366720" y="1073890"/>
                    </a:cubicBezTo>
                    <a:lnTo>
                      <a:pt x="366720" y="2301845"/>
                    </a:lnTo>
                    <a:cubicBezTo>
                      <a:pt x="366720" y="2310580"/>
                      <a:pt x="360128" y="2316820"/>
                      <a:pt x="352218" y="2316820"/>
                    </a:cubicBezTo>
                    <a:cubicBezTo>
                      <a:pt x="342990" y="2316820"/>
                      <a:pt x="335080" y="2310580"/>
                      <a:pt x="335080" y="2301845"/>
                    </a:cubicBezTo>
                    <a:lnTo>
                      <a:pt x="335080" y="1073890"/>
                    </a:lnTo>
                    <a:cubicBezTo>
                      <a:pt x="335080" y="1065155"/>
                      <a:pt x="342990" y="1060163"/>
                      <a:pt x="352218" y="1060163"/>
                    </a:cubicBezTo>
                    <a:close/>
                    <a:moveTo>
                      <a:pt x="717612" y="609733"/>
                    </a:moveTo>
                    <a:cubicBezTo>
                      <a:pt x="726842" y="609733"/>
                      <a:pt x="734752" y="615961"/>
                      <a:pt x="734752" y="624680"/>
                    </a:cubicBezTo>
                    <a:lnTo>
                      <a:pt x="734752" y="1814242"/>
                    </a:lnTo>
                    <a:cubicBezTo>
                      <a:pt x="734752" y="1821715"/>
                      <a:pt x="726842" y="1827943"/>
                      <a:pt x="717612" y="1827943"/>
                    </a:cubicBezTo>
                    <a:cubicBezTo>
                      <a:pt x="709702" y="1827943"/>
                      <a:pt x="703112" y="1821715"/>
                      <a:pt x="703112" y="1814242"/>
                    </a:cubicBezTo>
                    <a:lnTo>
                      <a:pt x="703112" y="624680"/>
                    </a:lnTo>
                    <a:cubicBezTo>
                      <a:pt x="703112" y="615961"/>
                      <a:pt x="709702" y="609733"/>
                      <a:pt x="717612" y="609733"/>
                    </a:cubicBezTo>
                    <a:close/>
                    <a:moveTo>
                      <a:pt x="15820" y="0"/>
                    </a:moveTo>
                    <a:cubicBezTo>
                      <a:pt x="25048" y="0"/>
                      <a:pt x="31640" y="6222"/>
                      <a:pt x="31640" y="14932"/>
                    </a:cubicBezTo>
                    <a:lnTo>
                      <a:pt x="31640" y="2356820"/>
                    </a:lnTo>
                    <a:cubicBezTo>
                      <a:pt x="31640" y="2365531"/>
                      <a:pt x="25048" y="2371753"/>
                      <a:pt x="15820" y="2371753"/>
                    </a:cubicBezTo>
                    <a:cubicBezTo>
                      <a:pt x="6592" y="2371753"/>
                      <a:pt x="0" y="2365531"/>
                      <a:pt x="0" y="2356820"/>
                    </a:cubicBezTo>
                    <a:lnTo>
                      <a:pt x="0" y="14932"/>
                    </a:lnTo>
                    <a:cubicBezTo>
                      <a:pt x="0" y="6222"/>
                      <a:pt x="6592" y="0"/>
                      <a:pt x="15820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5" name="Freeform 84">
                <a:extLst>
                  <a:ext uri="{FF2B5EF4-FFF2-40B4-BE49-F238E27FC236}">
                    <a16:creationId xmlns:a16="http://schemas.microsoft.com/office/drawing/2014/main" id="{9F55D148-BEBF-8248-8C29-C75BBB5828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8275" y="8319151"/>
                <a:ext cx="3284842" cy="1120582"/>
              </a:xfrm>
              <a:custGeom>
                <a:avLst/>
                <a:gdLst>
                  <a:gd name="T0" fmla="*/ 2325 w 2636"/>
                  <a:gd name="T1" fmla="*/ 899 h 900"/>
                  <a:gd name="T2" fmla="*/ 249 w 2636"/>
                  <a:gd name="T3" fmla="*/ 899 h 900"/>
                  <a:gd name="T4" fmla="*/ 15 w 2636"/>
                  <a:gd name="T5" fmla="*/ 899 h 900"/>
                  <a:gd name="T6" fmla="*/ 0 w 2636"/>
                  <a:gd name="T7" fmla="*/ 899 h 900"/>
                  <a:gd name="T8" fmla="*/ 0 w 2636"/>
                  <a:gd name="T9" fmla="*/ 825 h 900"/>
                  <a:gd name="T10" fmla="*/ 58 w 2636"/>
                  <a:gd name="T11" fmla="*/ 825 h 900"/>
                  <a:gd name="T12" fmla="*/ 58 w 2636"/>
                  <a:gd name="T13" fmla="*/ 825 h 900"/>
                  <a:gd name="T14" fmla="*/ 61 w 2636"/>
                  <a:gd name="T15" fmla="*/ 73 h 900"/>
                  <a:gd name="T16" fmla="*/ 0 w 2636"/>
                  <a:gd name="T17" fmla="*/ 73 h 900"/>
                  <a:gd name="T18" fmla="*/ 0 w 2636"/>
                  <a:gd name="T19" fmla="*/ 0 h 900"/>
                  <a:gd name="T20" fmla="*/ 15 w 2636"/>
                  <a:gd name="T21" fmla="*/ 0 h 900"/>
                  <a:gd name="T22" fmla="*/ 249 w 2636"/>
                  <a:gd name="T23" fmla="*/ 0 h 900"/>
                  <a:gd name="T24" fmla="*/ 2325 w 2636"/>
                  <a:gd name="T25" fmla="*/ 0 h 900"/>
                  <a:gd name="T26" fmla="*/ 2325 w 2636"/>
                  <a:gd name="T27" fmla="*/ 0 h 900"/>
                  <a:gd name="T28" fmla="*/ 2325 w 2636"/>
                  <a:gd name="T29" fmla="*/ 899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6" h="900">
                    <a:moveTo>
                      <a:pt x="2325" y="899"/>
                    </a:moveTo>
                    <a:lnTo>
                      <a:pt x="249" y="899"/>
                    </a:lnTo>
                    <a:lnTo>
                      <a:pt x="15" y="899"/>
                    </a:lnTo>
                    <a:lnTo>
                      <a:pt x="0" y="899"/>
                    </a:lnTo>
                    <a:lnTo>
                      <a:pt x="0" y="825"/>
                    </a:lnTo>
                    <a:lnTo>
                      <a:pt x="58" y="825"/>
                    </a:lnTo>
                    <a:lnTo>
                      <a:pt x="58" y="825"/>
                    </a:lnTo>
                    <a:cubicBezTo>
                      <a:pt x="125" y="690"/>
                      <a:pt x="234" y="388"/>
                      <a:pt x="61" y="73"/>
                    </a:cubicBezTo>
                    <a:lnTo>
                      <a:pt x="0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49" y="0"/>
                    </a:lnTo>
                    <a:lnTo>
                      <a:pt x="2325" y="0"/>
                    </a:lnTo>
                    <a:lnTo>
                      <a:pt x="2325" y="0"/>
                    </a:lnTo>
                    <a:cubicBezTo>
                      <a:pt x="2635" y="449"/>
                      <a:pt x="2325" y="899"/>
                      <a:pt x="2325" y="8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6" name="Freeform 85">
                <a:extLst>
                  <a:ext uri="{FF2B5EF4-FFF2-40B4-BE49-F238E27FC236}">
                    <a16:creationId xmlns:a16="http://schemas.microsoft.com/office/drawing/2014/main" id="{4C04316A-28AA-AB41-B08F-62DEF84D8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8275" y="8319151"/>
                <a:ext cx="3284842" cy="1120582"/>
              </a:xfrm>
              <a:custGeom>
                <a:avLst/>
                <a:gdLst>
                  <a:gd name="T0" fmla="*/ 2325 w 2636"/>
                  <a:gd name="T1" fmla="*/ 899 h 900"/>
                  <a:gd name="T2" fmla="*/ 249 w 2636"/>
                  <a:gd name="T3" fmla="*/ 899 h 900"/>
                  <a:gd name="T4" fmla="*/ 15 w 2636"/>
                  <a:gd name="T5" fmla="*/ 899 h 900"/>
                  <a:gd name="T6" fmla="*/ 0 w 2636"/>
                  <a:gd name="T7" fmla="*/ 899 h 900"/>
                  <a:gd name="T8" fmla="*/ 0 w 2636"/>
                  <a:gd name="T9" fmla="*/ 825 h 900"/>
                  <a:gd name="T10" fmla="*/ 58 w 2636"/>
                  <a:gd name="T11" fmla="*/ 825 h 900"/>
                  <a:gd name="T12" fmla="*/ 58 w 2636"/>
                  <a:gd name="T13" fmla="*/ 825 h 900"/>
                  <a:gd name="T14" fmla="*/ 61 w 2636"/>
                  <a:gd name="T15" fmla="*/ 73 h 900"/>
                  <a:gd name="T16" fmla="*/ 0 w 2636"/>
                  <a:gd name="T17" fmla="*/ 73 h 900"/>
                  <a:gd name="T18" fmla="*/ 0 w 2636"/>
                  <a:gd name="T19" fmla="*/ 0 h 900"/>
                  <a:gd name="T20" fmla="*/ 15 w 2636"/>
                  <a:gd name="T21" fmla="*/ 0 h 900"/>
                  <a:gd name="T22" fmla="*/ 249 w 2636"/>
                  <a:gd name="T23" fmla="*/ 0 h 900"/>
                  <a:gd name="T24" fmla="*/ 2325 w 2636"/>
                  <a:gd name="T25" fmla="*/ 0 h 900"/>
                  <a:gd name="T26" fmla="*/ 2325 w 2636"/>
                  <a:gd name="T27" fmla="*/ 0 h 900"/>
                  <a:gd name="T28" fmla="*/ 2325 w 2636"/>
                  <a:gd name="T29" fmla="*/ 899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636" h="900">
                    <a:moveTo>
                      <a:pt x="2325" y="899"/>
                    </a:moveTo>
                    <a:lnTo>
                      <a:pt x="249" y="899"/>
                    </a:lnTo>
                    <a:lnTo>
                      <a:pt x="15" y="899"/>
                    </a:lnTo>
                    <a:lnTo>
                      <a:pt x="0" y="899"/>
                    </a:lnTo>
                    <a:lnTo>
                      <a:pt x="0" y="825"/>
                    </a:lnTo>
                    <a:lnTo>
                      <a:pt x="58" y="825"/>
                    </a:lnTo>
                    <a:lnTo>
                      <a:pt x="58" y="825"/>
                    </a:lnTo>
                    <a:cubicBezTo>
                      <a:pt x="125" y="690"/>
                      <a:pt x="234" y="388"/>
                      <a:pt x="61" y="73"/>
                    </a:cubicBezTo>
                    <a:lnTo>
                      <a:pt x="0" y="73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249" y="0"/>
                    </a:lnTo>
                    <a:lnTo>
                      <a:pt x="2325" y="0"/>
                    </a:lnTo>
                    <a:lnTo>
                      <a:pt x="2325" y="0"/>
                    </a:lnTo>
                    <a:cubicBezTo>
                      <a:pt x="2635" y="449"/>
                      <a:pt x="2325" y="899"/>
                      <a:pt x="2325" y="899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7" name="Freeform 86">
                <a:extLst>
                  <a:ext uri="{FF2B5EF4-FFF2-40B4-BE49-F238E27FC236}">
                    <a16:creationId xmlns:a16="http://schemas.microsoft.com/office/drawing/2014/main" id="{D2FD66F3-2581-6940-A807-2447D1F95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9683" y="8412534"/>
                <a:ext cx="2933286" cy="939309"/>
              </a:xfrm>
              <a:custGeom>
                <a:avLst/>
                <a:gdLst>
                  <a:gd name="T0" fmla="*/ 2227 w 2356"/>
                  <a:gd name="T1" fmla="*/ 0 h 753"/>
                  <a:gd name="T2" fmla="*/ 3 w 2356"/>
                  <a:gd name="T3" fmla="*/ 0 h 753"/>
                  <a:gd name="T4" fmla="*/ 3 w 2356"/>
                  <a:gd name="T5" fmla="*/ 0 h 753"/>
                  <a:gd name="T6" fmla="*/ 0 w 2356"/>
                  <a:gd name="T7" fmla="*/ 752 h 753"/>
                  <a:gd name="T8" fmla="*/ 2225 w 2356"/>
                  <a:gd name="T9" fmla="*/ 752 h 753"/>
                  <a:gd name="T10" fmla="*/ 2225 w 2356"/>
                  <a:gd name="T11" fmla="*/ 752 h 753"/>
                  <a:gd name="T12" fmla="*/ 2313 w 2356"/>
                  <a:gd name="T13" fmla="*/ 523 h 753"/>
                  <a:gd name="T14" fmla="*/ 2313 w 2356"/>
                  <a:gd name="T15" fmla="*/ 523 h 753"/>
                  <a:gd name="T16" fmla="*/ 2227 w 2356"/>
                  <a:gd name="T17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6" h="753">
                    <a:moveTo>
                      <a:pt x="2227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76" y="315"/>
                      <a:pt x="67" y="617"/>
                      <a:pt x="0" y="752"/>
                    </a:cubicBezTo>
                    <a:lnTo>
                      <a:pt x="2225" y="752"/>
                    </a:lnTo>
                    <a:lnTo>
                      <a:pt x="2225" y="752"/>
                    </a:lnTo>
                    <a:cubicBezTo>
                      <a:pt x="2249" y="710"/>
                      <a:pt x="2289" y="627"/>
                      <a:pt x="2313" y="523"/>
                    </a:cubicBezTo>
                    <a:lnTo>
                      <a:pt x="2313" y="523"/>
                    </a:lnTo>
                    <a:cubicBezTo>
                      <a:pt x="2355" y="335"/>
                      <a:pt x="2326" y="159"/>
                      <a:pt x="222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8" name="Freeform 87">
                <a:extLst>
                  <a:ext uri="{FF2B5EF4-FFF2-40B4-BE49-F238E27FC236}">
                    <a16:creationId xmlns:a16="http://schemas.microsoft.com/office/drawing/2014/main" id="{DBB9D949-7396-EF40-BEBB-6B428A55D5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9683" y="8412534"/>
                <a:ext cx="2933286" cy="939309"/>
              </a:xfrm>
              <a:custGeom>
                <a:avLst/>
                <a:gdLst>
                  <a:gd name="T0" fmla="*/ 2227 w 2356"/>
                  <a:gd name="T1" fmla="*/ 0 h 753"/>
                  <a:gd name="T2" fmla="*/ 3 w 2356"/>
                  <a:gd name="T3" fmla="*/ 0 h 753"/>
                  <a:gd name="T4" fmla="*/ 3 w 2356"/>
                  <a:gd name="T5" fmla="*/ 0 h 753"/>
                  <a:gd name="T6" fmla="*/ 0 w 2356"/>
                  <a:gd name="T7" fmla="*/ 752 h 753"/>
                  <a:gd name="T8" fmla="*/ 2225 w 2356"/>
                  <a:gd name="T9" fmla="*/ 752 h 753"/>
                  <a:gd name="T10" fmla="*/ 2225 w 2356"/>
                  <a:gd name="T11" fmla="*/ 752 h 753"/>
                  <a:gd name="T12" fmla="*/ 2313 w 2356"/>
                  <a:gd name="T13" fmla="*/ 523 h 753"/>
                  <a:gd name="T14" fmla="*/ 2313 w 2356"/>
                  <a:gd name="T15" fmla="*/ 523 h 753"/>
                  <a:gd name="T16" fmla="*/ 2227 w 2356"/>
                  <a:gd name="T17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6" h="753">
                    <a:moveTo>
                      <a:pt x="2227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76" y="315"/>
                      <a:pt x="67" y="617"/>
                      <a:pt x="0" y="752"/>
                    </a:cubicBezTo>
                    <a:lnTo>
                      <a:pt x="2225" y="752"/>
                    </a:lnTo>
                    <a:lnTo>
                      <a:pt x="2225" y="752"/>
                    </a:lnTo>
                    <a:cubicBezTo>
                      <a:pt x="2249" y="710"/>
                      <a:pt x="2289" y="627"/>
                      <a:pt x="2313" y="523"/>
                    </a:cubicBezTo>
                    <a:lnTo>
                      <a:pt x="2313" y="523"/>
                    </a:lnTo>
                    <a:cubicBezTo>
                      <a:pt x="2355" y="335"/>
                      <a:pt x="2326" y="159"/>
                      <a:pt x="2227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9" name="Freeform 88">
                <a:extLst>
                  <a:ext uri="{FF2B5EF4-FFF2-40B4-BE49-F238E27FC236}">
                    <a16:creationId xmlns:a16="http://schemas.microsoft.com/office/drawing/2014/main" id="{95013D73-EF9E-3E4B-B79D-87625B2123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3108" y="8319151"/>
                <a:ext cx="3070615" cy="1120582"/>
              </a:xfrm>
              <a:custGeom>
                <a:avLst/>
                <a:gdLst>
                  <a:gd name="T0" fmla="*/ 2153 w 2465"/>
                  <a:gd name="T1" fmla="*/ 899 h 900"/>
                  <a:gd name="T2" fmla="*/ 0 w 2465"/>
                  <a:gd name="T3" fmla="*/ 899 h 900"/>
                  <a:gd name="T4" fmla="*/ 0 w 2465"/>
                  <a:gd name="T5" fmla="*/ 899 h 900"/>
                  <a:gd name="T6" fmla="*/ 0 w 2465"/>
                  <a:gd name="T7" fmla="*/ 0 h 900"/>
                  <a:gd name="T8" fmla="*/ 2153 w 2465"/>
                  <a:gd name="T9" fmla="*/ 0 h 900"/>
                  <a:gd name="T10" fmla="*/ 2153 w 2465"/>
                  <a:gd name="T11" fmla="*/ 0 h 900"/>
                  <a:gd name="T12" fmla="*/ 2153 w 2465"/>
                  <a:gd name="T13" fmla="*/ 899 h 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65" h="900">
                    <a:moveTo>
                      <a:pt x="2153" y="899"/>
                    </a:moveTo>
                    <a:lnTo>
                      <a:pt x="0" y="899"/>
                    </a:lnTo>
                    <a:lnTo>
                      <a:pt x="0" y="899"/>
                    </a:lnTo>
                    <a:cubicBezTo>
                      <a:pt x="0" y="899"/>
                      <a:pt x="310" y="449"/>
                      <a:pt x="0" y="0"/>
                    </a:cubicBezTo>
                    <a:lnTo>
                      <a:pt x="2153" y="0"/>
                    </a:lnTo>
                    <a:lnTo>
                      <a:pt x="2153" y="0"/>
                    </a:lnTo>
                    <a:cubicBezTo>
                      <a:pt x="2464" y="449"/>
                      <a:pt x="2153" y="899"/>
                      <a:pt x="2153" y="89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0" name="Freeform 89">
                <a:extLst>
                  <a:ext uri="{FF2B5EF4-FFF2-40B4-BE49-F238E27FC236}">
                    <a16:creationId xmlns:a16="http://schemas.microsoft.com/office/drawing/2014/main" id="{A799F4FB-9424-EC45-8EE8-194DB9E0F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37793" y="8604792"/>
                <a:ext cx="87889" cy="582263"/>
              </a:xfrm>
              <a:custGeom>
                <a:avLst/>
                <a:gdLst>
                  <a:gd name="T0" fmla="*/ 7 w 69"/>
                  <a:gd name="T1" fmla="*/ 466 h 467"/>
                  <a:gd name="T2" fmla="*/ 7 w 69"/>
                  <a:gd name="T3" fmla="*/ 466 h 467"/>
                  <a:gd name="T4" fmla="*/ 13 w 69"/>
                  <a:gd name="T5" fmla="*/ 461 h 467"/>
                  <a:gd name="T6" fmla="*/ 13 w 69"/>
                  <a:gd name="T7" fmla="*/ 461 h 467"/>
                  <a:gd name="T8" fmla="*/ 27 w 69"/>
                  <a:gd name="T9" fmla="*/ 5 h 467"/>
                  <a:gd name="T10" fmla="*/ 27 w 69"/>
                  <a:gd name="T11" fmla="*/ 5 h 467"/>
                  <a:gd name="T12" fmla="*/ 20 w 69"/>
                  <a:gd name="T13" fmla="*/ 1 h 467"/>
                  <a:gd name="T14" fmla="*/ 20 w 69"/>
                  <a:gd name="T15" fmla="*/ 1 h 467"/>
                  <a:gd name="T16" fmla="*/ 16 w 69"/>
                  <a:gd name="T17" fmla="*/ 8 h 467"/>
                  <a:gd name="T18" fmla="*/ 16 w 69"/>
                  <a:gd name="T19" fmla="*/ 8 h 467"/>
                  <a:gd name="T20" fmla="*/ 1 w 69"/>
                  <a:gd name="T21" fmla="*/ 458 h 467"/>
                  <a:gd name="T22" fmla="*/ 1 w 69"/>
                  <a:gd name="T23" fmla="*/ 458 h 467"/>
                  <a:gd name="T24" fmla="*/ 5 w 69"/>
                  <a:gd name="T25" fmla="*/ 466 h 467"/>
                  <a:gd name="T26" fmla="*/ 5 w 69"/>
                  <a:gd name="T27" fmla="*/ 466 h 467"/>
                  <a:gd name="T28" fmla="*/ 7 w 69"/>
                  <a:gd name="T29" fmla="*/ 46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467">
                    <a:moveTo>
                      <a:pt x="7" y="466"/>
                    </a:moveTo>
                    <a:lnTo>
                      <a:pt x="7" y="466"/>
                    </a:lnTo>
                    <a:cubicBezTo>
                      <a:pt x="10" y="466"/>
                      <a:pt x="12" y="464"/>
                      <a:pt x="13" y="461"/>
                    </a:cubicBezTo>
                    <a:lnTo>
                      <a:pt x="13" y="461"/>
                    </a:lnTo>
                    <a:cubicBezTo>
                      <a:pt x="63" y="304"/>
                      <a:pt x="68" y="151"/>
                      <a:pt x="27" y="5"/>
                    </a:cubicBezTo>
                    <a:lnTo>
                      <a:pt x="27" y="5"/>
                    </a:lnTo>
                    <a:cubicBezTo>
                      <a:pt x="26" y="1"/>
                      <a:pt x="23" y="0"/>
                      <a:pt x="20" y="1"/>
                    </a:cubicBezTo>
                    <a:lnTo>
                      <a:pt x="20" y="1"/>
                    </a:lnTo>
                    <a:cubicBezTo>
                      <a:pt x="17" y="1"/>
                      <a:pt x="14" y="5"/>
                      <a:pt x="16" y="8"/>
                    </a:cubicBezTo>
                    <a:lnTo>
                      <a:pt x="16" y="8"/>
                    </a:lnTo>
                    <a:cubicBezTo>
                      <a:pt x="55" y="151"/>
                      <a:pt x="50" y="303"/>
                      <a:pt x="1" y="458"/>
                    </a:cubicBezTo>
                    <a:lnTo>
                      <a:pt x="1" y="458"/>
                    </a:lnTo>
                    <a:cubicBezTo>
                      <a:pt x="0" y="461"/>
                      <a:pt x="2" y="464"/>
                      <a:pt x="5" y="466"/>
                    </a:cubicBezTo>
                    <a:lnTo>
                      <a:pt x="5" y="466"/>
                    </a:lnTo>
                    <a:cubicBezTo>
                      <a:pt x="5" y="466"/>
                      <a:pt x="6" y="466"/>
                      <a:pt x="7" y="46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1" name="Freeform 90">
                <a:extLst>
                  <a:ext uri="{FF2B5EF4-FFF2-40B4-BE49-F238E27FC236}">
                    <a16:creationId xmlns:a16="http://schemas.microsoft.com/office/drawing/2014/main" id="{35350A0E-8E5F-334B-929C-5F1D05B6A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2129" y="8604792"/>
                <a:ext cx="87889" cy="582263"/>
              </a:xfrm>
              <a:custGeom>
                <a:avLst/>
                <a:gdLst>
                  <a:gd name="T0" fmla="*/ 7 w 69"/>
                  <a:gd name="T1" fmla="*/ 466 h 467"/>
                  <a:gd name="T2" fmla="*/ 7 w 69"/>
                  <a:gd name="T3" fmla="*/ 466 h 467"/>
                  <a:gd name="T4" fmla="*/ 13 w 69"/>
                  <a:gd name="T5" fmla="*/ 461 h 467"/>
                  <a:gd name="T6" fmla="*/ 13 w 69"/>
                  <a:gd name="T7" fmla="*/ 461 h 467"/>
                  <a:gd name="T8" fmla="*/ 28 w 69"/>
                  <a:gd name="T9" fmla="*/ 5 h 467"/>
                  <a:gd name="T10" fmla="*/ 28 w 69"/>
                  <a:gd name="T11" fmla="*/ 5 h 467"/>
                  <a:gd name="T12" fmla="*/ 21 w 69"/>
                  <a:gd name="T13" fmla="*/ 1 h 467"/>
                  <a:gd name="T14" fmla="*/ 21 w 69"/>
                  <a:gd name="T15" fmla="*/ 1 h 467"/>
                  <a:gd name="T16" fmla="*/ 16 w 69"/>
                  <a:gd name="T17" fmla="*/ 8 h 467"/>
                  <a:gd name="T18" fmla="*/ 16 w 69"/>
                  <a:gd name="T19" fmla="*/ 8 h 467"/>
                  <a:gd name="T20" fmla="*/ 2 w 69"/>
                  <a:gd name="T21" fmla="*/ 458 h 467"/>
                  <a:gd name="T22" fmla="*/ 2 w 69"/>
                  <a:gd name="T23" fmla="*/ 458 h 467"/>
                  <a:gd name="T24" fmla="*/ 5 w 69"/>
                  <a:gd name="T25" fmla="*/ 466 h 467"/>
                  <a:gd name="T26" fmla="*/ 5 w 69"/>
                  <a:gd name="T27" fmla="*/ 466 h 467"/>
                  <a:gd name="T28" fmla="*/ 7 w 69"/>
                  <a:gd name="T29" fmla="*/ 466 h 4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9" h="467">
                    <a:moveTo>
                      <a:pt x="7" y="466"/>
                    </a:moveTo>
                    <a:lnTo>
                      <a:pt x="7" y="466"/>
                    </a:lnTo>
                    <a:cubicBezTo>
                      <a:pt x="10" y="466"/>
                      <a:pt x="12" y="464"/>
                      <a:pt x="13" y="461"/>
                    </a:cubicBezTo>
                    <a:lnTo>
                      <a:pt x="13" y="461"/>
                    </a:lnTo>
                    <a:cubicBezTo>
                      <a:pt x="63" y="304"/>
                      <a:pt x="68" y="151"/>
                      <a:pt x="28" y="5"/>
                    </a:cubicBezTo>
                    <a:lnTo>
                      <a:pt x="28" y="5"/>
                    </a:lnTo>
                    <a:cubicBezTo>
                      <a:pt x="27" y="1"/>
                      <a:pt x="24" y="0"/>
                      <a:pt x="21" y="1"/>
                    </a:cubicBezTo>
                    <a:lnTo>
                      <a:pt x="21" y="1"/>
                    </a:lnTo>
                    <a:cubicBezTo>
                      <a:pt x="17" y="1"/>
                      <a:pt x="15" y="5"/>
                      <a:pt x="16" y="8"/>
                    </a:cubicBezTo>
                    <a:lnTo>
                      <a:pt x="16" y="8"/>
                    </a:lnTo>
                    <a:cubicBezTo>
                      <a:pt x="56" y="151"/>
                      <a:pt x="51" y="303"/>
                      <a:pt x="2" y="458"/>
                    </a:cubicBezTo>
                    <a:lnTo>
                      <a:pt x="2" y="458"/>
                    </a:lnTo>
                    <a:cubicBezTo>
                      <a:pt x="0" y="461"/>
                      <a:pt x="2" y="464"/>
                      <a:pt x="5" y="466"/>
                    </a:cubicBezTo>
                    <a:lnTo>
                      <a:pt x="5" y="466"/>
                    </a:lnTo>
                    <a:cubicBezTo>
                      <a:pt x="6" y="466"/>
                      <a:pt x="6" y="466"/>
                      <a:pt x="7" y="46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2" name="Freeform 91">
                <a:extLst>
                  <a:ext uri="{FF2B5EF4-FFF2-40B4-BE49-F238E27FC236}">
                    <a16:creationId xmlns:a16="http://schemas.microsoft.com/office/drawing/2014/main" id="{ECC4777F-4D30-7140-B07B-725565BEFF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2976" y="8615778"/>
                <a:ext cx="1708336" cy="565785"/>
              </a:xfrm>
              <a:custGeom>
                <a:avLst/>
                <a:gdLst>
                  <a:gd name="T0" fmla="*/ 1306 w 1370"/>
                  <a:gd name="T1" fmla="*/ 454 h 455"/>
                  <a:gd name="T2" fmla="*/ 1306 w 1370"/>
                  <a:gd name="T3" fmla="*/ 454 h 455"/>
                  <a:gd name="T4" fmla="*/ 1321 w 1370"/>
                  <a:gd name="T5" fmla="*/ 0 h 455"/>
                  <a:gd name="T6" fmla="*/ 15 w 1370"/>
                  <a:gd name="T7" fmla="*/ 0 h 455"/>
                  <a:gd name="T8" fmla="*/ 15 w 1370"/>
                  <a:gd name="T9" fmla="*/ 0 h 455"/>
                  <a:gd name="T10" fmla="*/ 0 w 1370"/>
                  <a:gd name="T11" fmla="*/ 454 h 455"/>
                  <a:gd name="T12" fmla="*/ 1306 w 1370"/>
                  <a:gd name="T13" fmla="*/ 454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70" h="455">
                    <a:moveTo>
                      <a:pt x="1306" y="454"/>
                    </a:moveTo>
                    <a:lnTo>
                      <a:pt x="1306" y="454"/>
                    </a:lnTo>
                    <a:cubicBezTo>
                      <a:pt x="1345" y="334"/>
                      <a:pt x="1369" y="173"/>
                      <a:pt x="1321" y="0"/>
                    </a:cubicBezTo>
                    <a:lnTo>
                      <a:pt x="15" y="0"/>
                    </a:lnTo>
                    <a:lnTo>
                      <a:pt x="15" y="0"/>
                    </a:lnTo>
                    <a:cubicBezTo>
                      <a:pt x="63" y="173"/>
                      <a:pt x="38" y="334"/>
                      <a:pt x="0" y="454"/>
                    </a:cubicBezTo>
                    <a:lnTo>
                      <a:pt x="1306" y="454"/>
                    </a:ln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3" name="Freeform 202">
                <a:extLst>
                  <a:ext uri="{FF2B5EF4-FFF2-40B4-BE49-F238E27FC236}">
                    <a16:creationId xmlns:a16="http://schemas.microsoft.com/office/drawing/2014/main" id="{8D6BE94F-AA70-AB4F-B6A5-BB57052B35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5745" y="8494929"/>
                <a:ext cx="2487105" cy="658009"/>
              </a:xfrm>
              <a:custGeom>
                <a:avLst/>
                <a:gdLst>
                  <a:gd name="connsiteX0" fmla="*/ 11216 w 2487105"/>
                  <a:gd name="connsiteY0" fmla="*/ 637193 h 658009"/>
                  <a:gd name="connsiteX1" fmla="*/ 2398984 w 2487105"/>
                  <a:gd name="connsiteY1" fmla="*/ 637193 h 658009"/>
                  <a:gd name="connsiteX2" fmla="*/ 2410200 w 2487105"/>
                  <a:gd name="connsiteY2" fmla="*/ 647601 h 658009"/>
                  <a:gd name="connsiteX3" fmla="*/ 2398984 w 2487105"/>
                  <a:gd name="connsiteY3" fmla="*/ 658009 h 658009"/>
                  <a:gd name="connsiteX4" fmla="*/ 11216 w 2487105"/>
                  <a:gd name="connsiteY4" fmla="*/ 658009 h 658009"/>
                  <a:gd name="connsiteX5" fmla="*/ 0 w 2487105"/>
                  <a:gd name="connsiteY5" fmla="*/ 647601 h 658009"/>
                  <a:gd name="connsiteX6" fmla="*/ 11216 w 2487105"/>
                  <a:gd name="connsiteY6" fmla="*/ 637193 h 658009"/>
                  <a:gd name="connsiteX7" fmla="*/ 1516282 w 2487105"/>
                  <a:gd name="connsiteY7" fmla="*/ 269161 h 658009"/>
                  <a:gd name="connsiteX8" fmla="*/ 2475917 w 2487105"/>
                  <a:gd name="connsiteY8" fmla="*/ 269161 h 658009"/>
                  <a:gd name="connsiteX9" fmla="*/ 2487105 w 2487105"/>
                  <a:gd name="connsiteY9" fmla="*/ 279569 h 658009"/>
                  <a:gd name="connsiteX10" fmla="*/ 2475917 w 2487105"/>
                  <a:gd name="connsiteY10" fmla="*/ 289977 h 658009"/>
                  <a:gd name="connsiteX11" fmla="*/ 1516282 w 2487105"/>
                  <a:gd name="connsiteY11" fmla="*/ 289977 h 658009"/>
                  <a:gd name="connsiteX12" fmla="*/ 1505095 w 2487105"/>
                  <a:gd name="connsiteY12" fmla="*/ 279569 h 658009"/>
                  <a:gd name="connsiteX13" fmla="*/ 1516282 w 2487105"/>
                  <a:gd name="connsiteY13" fmla="*/ 269161 h 658009"/>
                  <a:gd name="connsiteX14" fmla="*/ 1477845 w 2487105"/>
                  <a:gd name="connsiteY14" fmla="*/ 0 h 658009"/>
                  <a:gd name="connsiteX15" fmla="*/ 2409990 w 2487105"/>
                  <a:gd name="connsiteY15" fmla="*/ 0 h 658009"/>
                  <a:gd name="connsiteX16" fmla="*/ 2421191 w 2487105"/>
                  <a:gd name="connsiteY16" fmla="*/ 10408 h 658009"/>
                  <a:gd name="connsiteX17" fmla="*/ 2409990 w 2487105"/>
                  <a:gd name="connsiteY17" fmla="*/ 20816 h 658009"/>
                  <a:gd name="connsiteX18" fmla="*/ 1477845 w 2487105"/>
                  <a:gd name="connsiteY18" fmla="*/ 20816 h 658009"/>
                  <a:gd name="connsiteX19" fmla="*/ 1466644 w 2487105"/>
                  <a:gd name="connsiteY19" fmla="*/ 10408 h 658009"/>
                  <a:gd name="connsiteX20" fmla="*/ 1477845 w 2487105"/>
                  <a:gd name="connsiteY20" fmla="*/ 0 h 658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87105" h="658009">
                    <a:moveTo>
                      <a:pt x="11216" y="637193"/>
                    </a:moveTo>
                    <a:lnTo>
                      <a:pt x="2398984" y="637193"/>
                    </a:lnTo>
                    <a:cubicBezTo>
                      <a:pt x="2405215" y="637193"/>
                      <a:pt x="2410200" y="641819"/>
                      <a:pt x="2410200" y="647601"/>
                    </a:cubicBezTo>
                    <a:cubicBezTo>
                      <a:pt x="2410200" y="653383"/>
                      <a:pt x="2405215" y="658009"/>
                      <a:pt x="2398984" y="658009"/>
                    </a:cubicBezTo>
                    <a:lnTo>
                      <a:pt x="11216" y="658009"/>
                    </a:lnTo>
                    <a:cubicBezTo>
                      <a:pt x="4985" y="658009"/>
                      <a:pt x="0" y="653383"/>
                      <a:pt x="0" y="647601"/>
                    </a:cubicBezTo>
                    <a:cubicBezTo>
                      <a:pt x="0" y="641819"/>
                      <a:pt x="4985" y="637193"/>
                      <a:pt x="11216" y="637193"/>
                    </a:cubicBezTo>
                    <a:close/>
                    <a:moveTo>
                      <a:pt x="1516282" y="269161"/>
                    </a:moveTo>
                    <a:lnTo>
                      <a:pt x="2475917" y="269161"/>
                    </a:lnTo>
                    <a:cubicBezTo>
                      <a:pt x="2482133" y="269161"/>
                      <a:pt x="2487105" y="273787"/>
                      <a:pt x="2487105" y="279569"/>
                    </a:cubicBezTo>
                    <a:cubicBezTo>
                      <a:pt x="2487105" y="285351"/>
                      <a:pt x="2482133" y="289977"/>
                      <a:pt x="2475917" y="289977"/>
                    </a:cubicBezTo>
                    <a:lnTo>
                      <a:pt x="1516282" y="289977"/>
                    </a:lnTo>
                    <a:cubicBezTo>
                      <a:pt x="1510067" y="289977"/>
                      <a:pt x="1505095" y="285351"/>
                      <a:pt x="1505095" y="279569"/>
                    </a:cubicBezTo>
                    <a:cubicBezTo>
                      <a:pt x="1505095" y="273787"/>
                      <a:pt x="1510067" y="269161"/>
                      <a:pt x="1516282" y="269161"/>
                    </a:cubicBezTo>
                    <a:close/>
                    <a:moveTo>
                      <a:pt x="1477845" y="0"/>
                    </a:moveTo>
                    <a:lnTo>
                      <a:pt x="2409990" y="0"/>
                    </a:lnTo>
                    <a:cubicBezTo>
                      <a:pt x="2416212" y="0"/>
                      <a:pt x="2421191" y="4626"/>
                      <a:pt x="2421191" y="10408"/>
                    </a:cubicBezTo>
                    <a:cubicBezTo>
                      <a:pt x="2421191" y="16190"/>
                      <a:pt x="2416212" y="20816"/>
                      <a:pt x="2409990" y="20816"/>
                    </a:cubicBezTo>
                    <a:lnTo>
                      <a:pt x="1477845" y="20816"/>
                    </a:lnTo>
                    <a:cubicBezTo>
                      <a:pt x="1471622" y="20816"/>
                      <a:pt x="1466644" y="16190"/>
                      <a:pt x="1466644" y="10408"/>
                    </a:cubicBezTo>
                    <a:cubicBezTo>
                      <a:pt x="1466644" y="4626"/>
                      <a:pt x="1471622" y="0"/>
                      <a:pt x="1477845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4" name="Freeform 95">
                <a:extLst>
                  <a:ext uri="{FF2B5EF4-FFF2-40B4-BE49-F238E27FC236}">
                    <a16:creationId xmlns:a16="http://schemas.microsoft.com/office/drawing/2014/main" id="{6DD40F0A-9390-9F43-88DB-1840C6507C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4523" y="9324381"/>
                <a:ext cx="1697352" cy="16477"/>
              </a:xfrm>
              <a:custGeom>
                <a:avLst/>
                <a:gdLst>
                  <a:gd name="T0" fmla="*/ 6 w 1363"/>
                  <a:gd name="T1" fmla="*/ 13 h 14"/>
                  <a:gd name="T2" fmla="*/ 1355 w 1363"/>
                  <a:gd name="T3" fmla="*/ 13 h 14"/>
                  <a:gd name="T4" fmla="*/ 1355 w 1363"/>
                  <a:gd name="T5" fmla="*/ 13 h 14"/>
                  <a:gd name="T6" fmla="*/ 1362 w 1363"/>
                  <a:gd name="T7" fmla="*/ 7 h 14"/>
                  <a:gd name="T8" fmla="*/ 1362 w 1363"/>
                  <a:gd name="T9" fmla="*/ 7 h 14"/>
                  <a:gd name="T10" fmla="*/ 1355 w 1363"/>
                  <a:gd name="T11" fmla="*/ 0 h 14"/>
                  <a:gd name="T12" fmla="*/ 6 w 1363"/>
                  <a:gd name="T13" fmla="*/ 0 h 14"/>
                  <a:gd name="T14" fmla="*/ 6 w 1363"/>
                  <a:gd name="T15" fmla="*/ 0 h 14"/>
                  <a:gd name="T16" fmla="*/ 0 w 1363"/>
                  <a:gd name="T17" fmla="*/ 7 h 14"/>
                  <a:gd name="T18" fmla="*/ 0 w 1363"/>
                  <a:gd name="T19" fmla="*/ 7 h 14"/>
                  <a:gd name="T20" fmla="*/ 6 w 1363"/>
                  <a:gd name="T2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63" h="14">
                    <a:moveTo>
                      <a:pt x="6" y="13"/>
                    </a:moveTo>
                    <a:lnTo>
                      <a:pt x="1355" y="13"/>
                    </a:lnTo>
                    <a:lnTo>
                      <a:pt x="1355" y="13"/>
                    </a:lnTo>
                    <a:cubicBezTo>
                      <a:pt x="1359" y="13"/>
                      <a:pt x="1362" y="10"/>
                      <a:pt x="1362" y="7"/>
                    </a:cubicBezTo>
                    <a:lnTo>
                      <a:pt x="1362" y="7"/>
                    </a:lnTo>
                    <a:cubicBezTo>
                      <a:pt x="1362" y="4"/>
                      <a:pt x="1359" y="0"/>
                      <a:pt x="1355" y="0"/>
                    </a:cubicBezTo>
                    <a:lnTo>
                      <a:pt x="6" y="0"/>
                    </a:lnTo>
                    <a:lnTo>
                      <a:pt x="6" y="0"/>
                    </a:lnTo>
                    <a:cubicBezTo>
                      <a:pt x="2" y="0"/>
                      <a:pt x="0" y="4"/>
                      <a:pt x="0" y="7"/>
                    </a:cubicBezTo>
                    <a:lnTo>
                      <a:pt x="0" y="7"/>
                    </a:lnTo>
                    <a:cubicBezTo>
                      <a:pt x="0" y="10"/>
                      <a:pt x="2" y="13"/>
                      <a:pt x="6" y="1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5" name="Freeform 96">
                <a:extLst>
                  <a:ext uri="{FF2B5EF4-FFF2-40B4-BE49-F238E27FC236}">
                    <a16:creationId xmlns:a16="http://schemas.microsoft.com/office/drawing/2014/main" id="{FB920FA2-FB68-F044-A8C1-F6622D7AB5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9880" y="10208760"/>
                <a:ext cx="2559760" cy="873396"/>
              </a:xfrm>
              <a:custGeom>
                <a:avLst/>
                <a:gdLst>
                  <a:gd name="T0" fmla="*/ 242 w 2053"/>
                  <a:gd name="T1" fmla="*/ 698 h 699"/>
                  <a:gd name="T2" fmla="*/ 1512 w 2053"/>
                  <a:gd name="T3" fmla="*/ 698 h 699"/>
                  <a:gd name="T4" fmla="*/ 2040 w 2053"/>
                  <a:gd name="T5" fmla="*/ 698 h 699"/>
                  <a:gd name="T6" fmla="*/ 2052 w 2053"/>
                  <a:gd name="T7" fmla="*/ 698 h 699"/>
                  <a:gd name="T8" fmla="*/ 2052 w 2053"/>
                  <a:gd name="T9" fmla="*/ 641 h 699"/>
                  <a:gd name="T10" fmla="*/ 2008 w 2053"/>
                  <a:gd name="T11" fmla="*/ 641 h 699"/>
                  <a:gd name="T12" fmla="*/ 2008 w 2053"/>
                  <a:gd name="T13" fmla="*/ 641 h 699"/>
                  <a:gd name="T14" fmla="*/ 2005 w 2053"/>
                  <a:gd name="T15" fmla="*/ 57 h 699"/>
                  <a:gd name="T16" fmla="*/ 2052 w 2053"/>
                  <a:gd name="T17" fmla="*/ 57 h 699"/>
                  <a:gd name="T18" fmla="*/ 2052 w 2053"/>
                  <a:gd name="T19" fmla="*/ 0 h 699"/>
                  <a:gd name="T20" fmla="*/ 2040 w 2053"/>
                  <a:gd name="T21" fmla="*/ 0 h 699"/>
                  <a:gd name="T22" fmla="*/ 1512 w 2053"/>
                  <a:gd name="T23" fmla="*/ 0 h 699"/>
                  <a:gd name="T24" fmla="*/ 242 w 2053"/>
                  <a:gd name="T25" fmla="*/ 0 h 699"/>
                  <a:gd name="T26" fmla="*/ 242 w 2053"/>
                  <a:gd name="T27" fmla="*/ 0 h 699"/>
                  <a:gd name="T28" fmla="*/ 242 w 2053"/>
                  <a:gd name="T29" fmla="*/ 69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3" h="699">
                    <a:moveTo>
                      <a:pt x="242" y="698"/>
                    </a:moveTo>
                    <a:lnTo>
                      <a:pt x="1512" y="698"/>
                    </a:lnTo>
                    <a:lnTo>
                      <a:pt x="2040" y="698"/>
                    </a:lnTo>
                    <a:lnTo>
                      <a:pt x="2052" y="698"/>
                    </a:lnTo>
                    <a:lnTo>
                      <a:pt x="2052" y="641"/>
                    </a:lnTo>
                    <a:lnTo>
                      <a:pt x="2008" y="641"/>
                    </a:lnTo>
                    <a:lnTo>
                      <a:pt x="2008" y="641"/>
                    </a:lnTo>
                    <a:cubicBezTo>
                      <a:pt x="1955" y="536"/>
                      <a:pt x="1871" y="301"/>
                      <a:pt x="2005" y="57"/>
                    </a:cubicBezTo>
                    <a:lnTo>
                      <a:pt x="2052" y="57"/>
                    </a:lnTo>
                    <a:lnTo>
                      <a:pt x="2052" y="0"/>
                    </a:lnTo>
                    <a:lnTo>
                      <a:pt x="2040" y="0"/>
                    </a:lnTo>
                    <a:lnTo>
                      <a:pt x="1512" y="0"/>
                    </a:lnTo>
                    <a:lnTo>
                      <a:pt x="242" y="0"/>
                    </a:lnTo>
                    <a:lnTo>
                      <a:pt x="242" y="0"/>
                    </a:lnTo>
                    <a:cubicBezTo>
                      <a:pt x="0" y="348"/>
                      <a:pt x="242" y="698"/>
                      <a:pt x="242" y="69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6" name="Freeform 97">
                <a:extLst>
                  <a:ext uri="{FF2B5EF4-FFF2-40B4-BE49-F238E27FC236}">
                    <a16:creationId xmlns:a16="http://schemas.microsoft.com/office/drawing/2014/main" id="{0F78240F-EC53-824B-A114-46E010A39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89880" y="10208760"/>
                <a:ext cx="2559760" cy="873396"/>
              </a:xfrm>
              <a:custGeom>
                <a:avLst/>
                <a:gdLst>
                  <a:gd name="T0" fmla="*/ 242 w 2053"/>
                  <a:gd name="T1" fmla="*/ 698 h 699"/>
                  <a:gd name="T2" fmla="*/ 1512 w 2053"/>
                  <a:gd name="T3" fmla="*/ 698 h 699"/>
                  <a:gd name="T4" fmla="*/ 2040 w 2053"/>
                  <a:gd name="T5" fmla="*/ 698 h 699"/>
                  <a:gd name="T6" fmla="*/ 2052 w 2053"/>
                  <a:gd name="T7" fmla="*/ 698 h 699"/>
                  <a:gd name="T8" fmla="*/ 2052 w 2053"/>
                  <a:gd name="T9" fmla="*/ 641 h 699"/>
                  <a:gd name="T10" fmla="*/ 2008 w 2053"/>
                  <a:gd name="T11" fmla="*/ 641 h 699"/>
                  <a:gd name="T12" fmla="*/ 2008 w 2053"/>
                  <a:gd name="T13" fmla="*/ 641 h 699"/>
                  <a:gd name="T14" fmla="*/ 2005 w 2053"/>
                  <a:gd name="T15" fmla="*/ 57 h 699"/>
                  <a:gd name="T16" fmla="*/ 2052 w 2053"/>
                  <a:gd name="T17" fmla="*/ 57 h 699"/>
                  <a:gd name="T18" fmla="*/ 2052 w 2053"/>
                  <a:gd name="T19" fmla="*/ 0 h 699"/>
                  <a:gd name="T20" fmla="*/ 2040 w 2053"/>
                  <a:gd name="T21" fmla="*/ 0 h 699"/>
                  <a:gd name="T22" fmla="*/ 1512 w 2053"/>
                  <a:gd name="T23" fmla="*/ 0 h 699"/>
                  <a:gd name="T24" fmla="*/ 242 w 2053"/>
                  <a:gd name="T25" fmla="*/ 0 h 699"/>
                  <a:gd name="T26" fmla="*/ 242 w 2053"/>
                  <a:gd name="T27" fmla="*/ 0 h 699"/>
                  <a:gd name="T28" fmla="*/ 242 w 2053"/>
                  <a:gd name="T29" fmla="*/ 69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53" h="699">
                    <a:moveTo>
                      <a:pt x="242" y="698"/>
                    </a:moveTo>
                    <a:lnTo>
                      <a:pt x="1512" y="698"/>
                    </a:lnTo>
                    <a:lnTo>
                      <a:pt x="2040" y="698"/>
                    </a:lnTo>
                    <a:lnTo>
                      <a:pt x="2052" y="698"/>
                    </a:lnTo>
                    <a:lnTo>
                      <a:pt x="2052" y="641"/>
                    </a:lnTo>
                    <a:lnTo>
                      <a:pt x="2008" y="641"/>
                    </a:lnTo>
                    <a:lnTo>
                      <a:pt x="2008" y="641"/>
                    </a:lnTo>
                    <a:cubicBezTo>
                      <a:pt x="1955" y="536"/>
                      <a:pt x="1871" y="301"/>
                      <a:pt x="2005" y="57"/>
                    </a:cubicBezTo>
                    <a:lnTo>
                      <a:pt x="2052" y="57"/>
                    </a:lnTo>
                    <a:lnTo>
                      <a:pt x="2052" y="0"/>
                    </a:lnTo>
                    <a:lnTo>
                      <a:pt x="2040" y="0"/>
                    </a:lnTo>
                    <a:lnTo>
                      <a:pt x="1512" y="0"/>
                    </a:lnTo>
                    <a:lnTo>
                      <a:pt x="242" y="0"/>
                    </a:lnTo>
                    <a:lnTo>
                      <a:pt x="242" y="0"/>
                    </a:lnTo>
                    <a:cubicBezTo>
                      <a:pt x="0" y="348"/>
                      <a:pt x="242" y="698"/>
                      <a:pt x="242" y="698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7" name="Freeform 98">
                <a:extLst>
                  <a:ext uri="{FF2B5EF4-FFF2-40B4-BE49-F238E27FC236}">
                    <a16:creationId xmlns:a16="http://schemas.microsoft.com/office/drawing/2014/main" id="{E246C730-A286-214D-AC01-8F0DA0BA0B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4106" y="10280172"/>
                <a:ext cx="2285108" cy="730573"/>
              </a:xfrm>
              <a:custGeom>
                <a:avLst/>
                <a:gdLst>
                  <a:gd name="T0" fmla="*/ 99 w 1836"/>
                  <a:gd name="T1" fmla="*/ 0 h 585"/>
                  <a:gd name="T2" fmla="*/ 1832 w 1836"/>
                  <a:gd name="T3" fmla="*/ 0 h 585"/>
                  <a:gd name="T4" fmla="*/ 1832 w 1836"/>
                  <a:gd name="T5" fmla="*/ 0 h 585"/>
                  <a:gd name="T6" fmla="*/ 1835 w 1836"/>
                  <a:gd name="T7" fmla="*/ 584 h 585"/>
                  <a:gd name="T8" fmla="*/ 101 w 1836"/>
                  <a:gd name="T9" fmla="*/ 584 h 585"/>
                  <a:gd name="T10" fmla="*/ 101 w 1836"/>
                  <a:gd name="T11" fmla="*/ 584 h 585"/>
                  <a:gd name="T12" fmla="*/ 33 w 1836"/>
                  <a:gd name="T13" fmla="*/ 406 h 585"/>
                  <a:gd name="T14" fmla="*/ 33 w 1836"/>
                  <a:gd name="T15" fmla="*/ 406 h 585"/>
                  <a:gd name="T16" fmla="*/ 99 w 1836"/>
                  <a:gd name="T1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6" h="585">
                    <a:moveTo>
                      <a:pt x="99" y="0"/>
                    </a:moveTo>
                    <a:lnTo>
                      <a:pt x="1832" y="0"/>
                    </a:lnTo>
                    <a:lnTo>
                      <a:pt x="1832" y="0"/>
                    </a:lnTo>
                    <a:cubicBezTo>
                      <a:pt x="1698" y="244"/>
                      <a:pt x="1782" y="479"/>
                      <a:pt x="1835" y="584"/>
                    </a:cubicBezTo>
                    <a:lnTo>
                      <a:pt x="101" y="584"/>
                    </a:lnTo>
                    <a:lnTo>
                      <a:pt x="101" y="584"/>
                    </a:lnTo>
                    <a:cubicBezTo>
                      <a:pt x="82" y="550"/>
                      <a:pt x="51" y="487"/>
                      <a:pt x="33" y="406"/>
                    </a:cubicBezTo>
                    <a:lnTo>
                      <a:pt x="33" y="406"/>
                    </a:lnTo>
                    <a:cubicBezTo>
                      <a:pt x="0" y="260"/>
                      <a:pt x="23" y="124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8" name="Freeform 99">
                <a:extLst>
                  <a:ext uri="{FF2B5EF4-FFF2-40B4-BE49-F238E27FC236}">
                    <a16:creationId xmlns:a16="http://schemas.microsoft.com/office/drawing/2014/main" id="{0764F08C-5602-D94A-BFE1-2FBBDBEAF4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04106" y="10280172"/>
                <a:ext cx="2285108" cy="730573"/>
              </a:xfrm>
              <a:custGeom>
                <a:avLst/>
                <a:gdLst>
                  <a:gd name="T0" fmla="*/ 99 w 1836"/>
                  <a:gd name="T1" fmla="*/ 0 h 585"/>
                  <a:gd name="T2" fmla="*/ 1832 w 1836"/>
                  <a:gd name="T3" fmla="*/ 0 h 585"/>
                  <a:gd name="T4" fmla="*/ 1832 w 1836"/>
                  <a:gd name="T5" fmla="*/ 0 h 585"/>
                  <a:gd name="T6" fmla="*/ 1835 w 1836"/>
                  <a:gd name="T7" fmla="*/ 584 h 585"/>
                  <a:gd name="T8" fmla="*/ 101 w 1836"/>
                  <a:gd name="T9" fmla="*/ 584 h 585"/>
                  <a:gd name="T10" fmla="*/ 101 w 1836"/>
                  <a:gd name="T11" fmla="*/ 584 h 585"/>
                  <a:gd name="T12" fmla="*/ 33 w 1836"/>
                  <a:gd name="T13" fmla="*/ 406 h 585"/>
                  <a:gd name="T14" fmla="*/ 33 w 1836"/>
                  <a:gd name="T15" fmla="*/ 406 h 585"/>
                  <a:gd name="T16" fmla="*/ 99 w 1836"/>
                  <a:gd name="T1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36" h="585">
                    <a:moveTo>
                      <a:pt x="99" y="0"/>
                    </a:moveTo>
                    <a:lnTo>
                      <a:pt x="1832" y="0"/>
                    </a:lnTo>
                    <a:lnTo>
                      <a:pt x="1832" y="0"/>
                    </a:lnTo>
                    <a:cubicBezTo>
                      <a:pt x="1698" y="244"/>
                      <a:pt x="1782" y="479"/>
                      <a:pt x="1835" y="584"/>
                    </a:cubicBezTo>
                    <a:lnTo>
                      <a:pt x="101" y="584"/>
                    </a:lnTo>
                    <a:lnTo>
                      <a:pt x="101" y="584"/>
                    </a:lnTo>
                    <a:cubicBezTo>
                      <a:pt x="82" y="550"/>
                      <a:pt x="51" y="487"/>
                      <a:pt x="33" y="406"/>
                    </a:cubicBezTo>
                    <a:lnTo>
                      <a:pt x="33" y="406"/>
                    </a:lnTo>
                    <a:cubicBezTo>
                      <a:pt x="0" y="260"/>
                      <a:pt x="23" y="124"/>
                      <a:pt x="99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9" name="Freeform 100">
                <a:extLst>
                  <a:ext uri="{FF2B5EF4-FFF2-40B4-BE49-F238E27FC236}">
                    <a16:creationId xmlns:a16="http://schemas.microsoft.com/office/drawing/2014/main" id="{4319282D-16F6-E44A-81E8-1F2157BB4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4608" y="10208760"/>
                <a:ext cx="4037387" cy="873396"/>
              </a:xfrm>
              <a:custGeom>
                <a:avLst/>
                <a:gdLst>
                  <a:gd name="T0" fmla="*/ 242 w 3240"/>
                  <a:gd name="T1" fmla="*/ 698 h 699"/>
                  <a:gd name="T2" fmla="*/ 3239 w 3240"/>
                  <a:gd name="T3" fmla="*/ 698 h 699"/>
                  <a:gd name="T4" fmla="*/ 3239 w 3240"/>
                  <a:gd name="T5" fmla="*/ 698 h 699"/>
                  <a:gd name="T6" fmla="*/ 3239 w 3240"/>
                  <a:gd name="T7" fmla="*/ 0 h 699"/>
                  <a:gd name="T8" fmla="*/ 242 w 3240"/>
                  <a:gd name="T9" fmla="*/ 0 h 699"/>
                  <a:gd name="T10" fmla="*/ 242 w 3240"/>
                  <a:gd name="T11" fmla="*/ 0 h 699"/>
                  <a:gd name="T12" fmla="*/ 242 w 3240"/>
                  <a:gd name="T13" fmla="*/ 69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0" h="699">
                    <a:moveTo>
                      <a:pt x="242" y="698"/>
                    </a:moveTo>
                    <a:lnTo>
                      <a:pt x="3239" y="698"/>
                    </a:lnTo>
                    <a:lnTo>
                      <a:pt x="3239" y="698"/>
                    </a:lnTo>
                    <a:cubicBezTo>
                      <a:pt x="3239" y="698"/>
                      <a:pt x="2997" y="348"/>
                      <a:pt x="3239" y="0"/>
                    </a:cubicBezTo>
                    <a:lnTo>
                      <a:pt x="242" y="0"/>
                    </a:lnTo>
                    <a:lnTo>
                      <a:pt x="242" y="0"/>
                    </a:lnTo>
                    <a:cubicBezTo>
                      <a:pt x="0" y="348"/>
                      <a:pt x="242" y="698"/>
                      <a:pt x="242" y="69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0" name="Freeform 101">
                <a:extLst>
                  <a:ext uri="{FF2B5EF4-FFF2-40B4-BE49-F238E27FC236}">
                    <a16:creationId xmlns:a16="http://schemas.microsoft.com/office/drawing/2014/main" id="{125A1E64-0AEA-DF43-B44A-D80367E8D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7856" y="10428482"/>
                <a:ext cx="65917" cy="450430"/>
              </a:xfrm>
              <a:custGeom>
                <a:avLst/>
                <a:gdLst>
                  <a:gd name="T0" fmla="*/ 48 w 53"/>
                  <a:gd name="T1" fmla="*/ 362 h 363"/>
                  <a:gd name="T2" fmla="*/ 48 w 53"/>
                  <a:gd name="T3" fmla="*/ 362 h 363"/>
                  <a:gd name="T4" fmla="*/ 43 w 53"/>
                  <a:gd name="T5" fmla="*/ 359 h 363"/>
                  <a:gd name="T6" fmla="*/ 43 w 53"/>
                  <a:gd name="T7" fmla="*/ 359 h 363"/>
                  <a:gd name="T8" fmla="*/ 32 w 53"/>
                  <a:gd name="T9" fmla="*/ 4 h 363"/>
                  <a:gd name="T10" fmla="*/ 32 w 53"/>
                  <a:gd name="T11" fmla="*/ 4 h 363"/>
                  <a:gd name="T12" fmla="*/ 37 w 53"/>
                  <a:gd name="T13" fmla="*/ 0 h 363"/>
                  <a:gd name="T14" fmla="*/ 37 w 53"/>
                  <a:gd name="T15" fmla="*/ 0 h 363"/>
                  <a:gd name="T16" fmla="*/ 41 w 53"/>
                  <a:gd name="T17" fmla="*/ 7 h 363"/>
                  <a:gd name="T18" fmla="*/ 41 w 53"/>
                  <a:gd name="T19" fmla="*/ 7 h 363"/>
                  <a:gd name="T20" fmla="*/ 52 w 53"/>
                  <a:gd name="T21" fmla="*/ 356 h 363"/>
                  <a:gd name="T22" fmla="*/ 52 w 53"/>
                  <a:gd name="T23" fmla="*/ 356 h 363"/>
                  <a:gd name="T24" fmla="*/ 49 w 53"/>
                  <a:gd name="T25" fmla="*/ 362 h 363"/>
                  <a:gd name="T26" fmla="*/ 49 w 53"/>
                  <a:gd name="T27" fmla="*/ 362 h 363"/>
                  <a:gd name="T28" fmla="*/ 48 w 53"/>
                  <a:gd name="T29" fmla="*/ 36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363">
                    <a:moveTo>
                      <a:pt x="48" y="362"/>
                    </a:moveTo>
                    <a:lnTo>
                      <a:pt x="48" y="362"/>
                    </a:lnTo>
                    <a:cubicBezTo>
                      <a:pt x="45" y="362"/>
                      <a:pt x="43" y="360"/>
                      <a:pt x="43" y="359"/>
                    </a:cubicBezTo>
                    <a:lnTo>
                      <a:pt x="43" y="359"/>
                    </a:lnTo>
                    <a:cubicBezTo>
                      <a:pt x="4" y="236"/>
                      <a:pt x="0" y="117"/>
                      <a:pt x="32" y="4"/>
                    </a:cubicBezTo>
                    <a:lnTo>
                      <a:pt x="32" y="4"/>
                    </a:lnTo>
                    <a:cubicBezTo>
                      <a:pt x="32" y="2"/>
                      <a:pt x="35" y="0"/>
                      <a:pt x="37" y="0"/>
                    </a:cubicBezTo>
                    <a:lnTo>
                      <a:pt x="37" y="0"/>
                    </a:lnTo>
                    <a:cubicBezTo>
                      <a:pt x="40" y="2"/>
                      <a:pt x="41" y="4"/>
                      <a:pt x="41" y="7"/>
                    </a:cubicBezTo>
                    <a:lnTo>
                      <a:pt x="41" y="7"/>
                    </a:lnTo>
                    <a:cubicBezTo>
                      <a:pt x="10" y="118"/>
                      <a:pt x="14" y="235"/>
                      <a:pt x="52" y="356"/>
                    </a:cubicBezTo>
                    <a:lnTo>
                      <a:pt x="52" y="356"/>
                    </a:lnTo>
                    <a:cubicBezTo>
                      <a:pt x="52" y="358"/>
                      <a:pt x="51" y="360"/>
                      <a:pt x="49" y="362"/>
                    </a:cubicBezTo>
                    <a:lnTo>
                      <a:pt x="49" y="362"/>
                    </a:lnTo>
                    <a:cubicBezTo>
                      <a:pt x="48" y="362"/>
                      <a:pt x="48" y="362"/>
                      <a:pt x="48" y="36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1" name="Freeform 102">
                <a:extLst>
                  <a:ext uri="{FF2B5EF4-FFF2-40B4-BE49-F238E27FC236}">
                    <a16:creationId xmlns:a16="http://schemas.microsoft.com/office/drawing/2014/main" id="{F212C7A7-642F-0144-8015-56B78A6C1C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2539" y="10428482"/>
                <a:ext cx="65917" cy="450430"/>
              </a:xfrm>
              <a:custGeom>
                <a:avLst/>
                <a:gdLst>
                  <a:gd name="T0" fmla="*/ 47 w 53"/>
                  <a:gd name="T1" fmla="*/ 362 h 363"/>
                  <a:gd name="T2" fmla="*/ 47 w 53"/>
                  <a:gd name="T3" fmla="*/ 362 h 363"/>
                  <a:gd name="T4" fmla="*/ 43 w 53"/>
                  <a:gd name="T5" fmla="*/ 359 h 363"/>
                  <a:gd name="T6" fmla="*/ 43 w 53"/>
                  <a:gd name="T7" fmla="*/ 359 h 363"/>
                  <a:gd name="T8" fmla="*/ 31 w 53"/>
                  <a:gd name="T9" fmla="*/ 4 h 363"/>
                  <a:gd name="T10" fmla="*/ 31 w 53"/>
                  <a:gd name="T11" fmla="*/ 4 h 363"/>
                  <a:gd name="T12" fmla="*/ 37 w 53"/>
                  <a:gd name="T13" fmla="*/ 0 h 363"/>
                  <a:gd name="T14" fmla="*/ 37 w 53"/>
                  <a:gd name="T15" fmla="*/ 0 h 363"/>
                  <a:gd name="T16" fmla="*/ 40 w 53"/>
                  <a:gd name="T17" fmla="*/ 7 h 363"/>
                  <a:gd name="T18" fmla="*/ 40 w 53"/>
                  <a:gd name="T19" fmla="*/ 7 h 363"/>
                  <a:gd name="T20" fmla="*/ 52 w 53"/>
                  <a:gd name="T21" fmla="*/ 356 h 363"/>
                  <a:gd name="T22" fmla="*/ 52 w 53"/>
                  <a:gd name="T23" fmla="*/ 356 h 363"/>
                  <a:gd name="T24" fmla="*/ 48 w 53"/>
                  <a:gd name="T25" fmla="*/ 362 h 363"/>
                  <a:gd name="T26" fmla="*/ 48 w 53"/>
                  <a:gd name="T27" fmla="*/ 362 h 363"/>
                  <a:gd name="T28" fmla="*/ 47 w 53"/>
                  <a:gd name="T29" fmla="*/ 36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" h="363">
                    <a:moveTo>
                      <a:pt x="47" y="362"/>
                    </a:moveTo>
                    <a:lnTo>
                      <a:pt x="47" y="362"/>
                    </a:lnTo>
                    <a:cubicBezTo>
                      <a:pt x="45" y="362"/>
                      <a:pt x="43" y="360"/>
                      <a:pt x="43" y="359"/>
                    </a:cubicBezTo>
                    <a:lnTo>
                      <a:pt x="43" y="359"/>
                    </a:lnTo>
                    <a:cubicBezTo>
                      <a:pt x="3" y="236"/>
                      <a:pt x="0" y="117"/>
                      <a:pt x="31" y="4"/>
                    </a:cubicBezTo>
                    <a:lnTo>
                      <a:pt x="31" y="4"/>
                    </a:lnTo>
                    <a:cubicBezTo>
                      <a:pt x="32" y="2"/>
                      <a:pt x="34" y="0"/>
                      <a:pt x="37" y="0"/>
                    </a:cubicBezTo>
                    <a:lnTo>
                      <a:pt x="37" y="0"/>
                    </a:lnTo>
                    <a:cubicBezTo>
                      <a:pt x="39" y="2"/>
                      <a:pt x="41" y="4"/>
                      <a:pt x="40" y="7"/>
                    </a:cubicBezTo>
                    <a:lnTo>
                      <a:pt x="40" y="7"/>
                    </a:lnTo>
                    <a:cubicBezTo>
                      <a:pt x="10" y="118"/>
                      <a:pt x="13" y="235"/>
                      <a:pt x="52" y="356"/>
                    </a:cubicBezTo>
                    <a:lnTo>
                      <a:pt x="52" y="356"/>
                    </a:lnTo>
                    <a:cubicBezTo>
                      <a:pt x="52" y="358"/>
                      <a:pt x="51" y="360"/>
                      <a:pt x="48" y="362"/>
                    </a:cubicBezTo>
                    <a:lnTo>
                      <a:pt x="48" y="362"/>
                    </a:lnTo>
                    <a:lnTo>
                      <a:pt x="47" y="36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2" name="Freeform 103">
                <a:extLst>
                  <a:ext uri="{FF2B5EF4-FFF2-40B4-BE49-F238E27FC236}">
                    <a16:creationId xmlns:a16="http://schemas.microsoft.com/office/drawing/2014/main" id="{B2239659-B97A-6645-B4D9-65FA8B158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1664" y="10439467"/>
                <a:ext cx="1961016" cy="439443"/>
              </a:xfrm>
              <a:custGeom>
                <a:avLst/>
                <a:gdLst>
                  <a:gd name="T0" fmla="*/ 49 w 1575"/>
                  <a:gd name="T1" fmla="*/ 352 h 353"/>
                  <a:gd name="T2" fmla="*/ 49 w 1575"/>
                  <a:gd name="T3" fmla="*/ 352 h 353"/>
                  <a:gd name="T4" fmla="*/ 37 w 1575"/>
                  <a:gd name="T5" fmla="*/ 0 h 353"/>
                  <a:gd name="T6" fmla="*/ 1564 w 1575"/>
                  <a:gd name="T7" fmla="*/ 0 h 353"/>
                  <a:gd name="T8" fmla="*/ 1564 w 1575"/>
                  <a:gd name="T9" fmla="*/ 0 h 353"/>
                  <a:gd name="T10" fmla="*/ 1574 w 1575"/>
                  <a:gd name="T11" fmla="*/ 352 h 353"/>
                  <a:gd name="T12" fmla="*/ 49 w 1575"/>
                  <a:gd name="T13" fmla="*/ 352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5" h="353">
                    <a:moveTo>
                      <a:pt x="49" y="352"/>
                    </a:moveTo>
                    <a:lnTo>
                      <a:pt x="49" y="352"/>
                    </a:lnTo>
                    <a:cubicBezTo>
                      <a:pt x="19" y="259"/>
                      <a:pt x="0" y="134"/>
                      <a:pt x="37" y="0"/>
                    </a:cubicBezTo>
                    <a:lnTo>
                      <a:pt x="1564" y="0"/>
                    </a:lnTo>
                    <a:lnTo>
                      <a:pt x="1564" y="0"/>
                    </a:lnTo>
                    <a:cubicBezTo>
                      <a:pt x="1526" y="134"/>
                      <a:pt x="1545" y="259"/>
                      <a:pt x="1574" y="352"/>
                    </a:cubicBezTo>
                    <a:lnTo>
                      <a:pt x="49" y="352"/>
                    </a:ln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3" name="Freeform 212">
                <a:extLst>
                  <a:ext uri="{FF2B5EF4-FFF2-40B4-BE49-F238E27FC236}">
                    <a16:creationId xmlns:a16="http://schemas.microsoft.com/office/drawing/2014/main" id="{F07CE1D2-8E6E-5941-A858-C2720D053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1009" y="10346087"/>
                <a:ext cx="1509340" cy="509753"/>
              </a:xfrm>
              <a:custGeom>
                <a:avLst/>
                <a:gdLst>
                  <a:gd name="connsiteX0" fmla="*/ 70406 w 1509340"/>
                  <a:gd name="connsiteY0" fmla="*/ 494374 h 509753"/>
                  <a:gd name="connsiteX1" fmla="*/ 1499356 w 1509340"/>
                  <a:gd name="connsiteY1" fmla="*/ 494374 h 509753"/>
                  <a:gd name="connsiteX2" fmla="*/ 1509340 w 1509340"/>
                  <a:gd name="connsiteY2" fmla="*/ 502063 h 509753"/>
                  <a:gd name="connsiteX3" fmla="*/ 1499356 w 1509340"/>
                  <a:gd name="connsiteY3" fmla="*/ 509753 h 509753"/>
                  <a:gd name="connsiteX4" fmla="*/ 70406 w 1509340"/>
                  <a:gd name="connsiteY4" fmla="*/ 509753 h 509753"/>
                  <a:gd name="connsiteX5" fmla="*/ 60422 w 1509340"/>
                  <a:gd name="connsiteY5" fmla="*/ 502063 h 509753"/>
                  <a:gd name="connsiteX6" fmla="*/ 70406 w 1509340"/>
                  <a:gd name="connsiteY6" fmla="*/ 494374 h 509753"/>
                  <a:gd name="connsiteX7" fmla="*/ 9932 w 1509340"/>
                  <a:gd name="connsiteY7" fmla="*/ 203243 h 509753"/>
                  <a:gd name="connsiteX8" fmla="*/ 752362 w 1509340"/>
                  <a:gd name="connsiteY8" fmla="*/ 203243 h 509753"/>
                  <a:gd name="connsiteX9" fmla="*/ 762294 w 1509340"/>
                  <a:gd name="connsiteY9" fmla="*/ 212033 h 509753"/>
                  <a:gd name="connsiteX10" fmla="*/ 752362 w 1509340"/>
                  <a:gd name="connsiteY10" fmla="*/ 218625 h 509753"/>
                  <a:gd name="connsiteX11" fmla="*/ 9932 w 1509340"/>
                  <a:gd name="connsiteY11" fmla="*/ 218625 h 509753"/>
                  <a:gd name="connsiteX12" fmla="*/ 0 w 1509340"/>
                  <a:gd name="connsiteY12" fmla="*/ 212033 h 509753"/>
                  <a:gd name="connsiteX13" fmla="*/ 9932 w 1509340"/>
                  <a:gd name="connsiteY13" fmla="*/ 203243 h 509753"/>
                  <a:gd name="connsiteX14" fmla="*/ 58148 w 1509340"/>
                  <a:gd name="connsiteY14" fmla="*/ 0 h 509753"/>
                  <a:gd name="connsiteX15" fmla="*/ 781044 w 1509340"/>
                  <a:gd name="connsiteY15" fmla="*/ 0 h 509753"/>
                  <a:gd name="connsiteX16" fmla="*/ 789754 w 1509340"/>
                  <a:gd name="connsiteY16" fmla="*/ 7689 h 509753"/>
                  <a:gd name="connsiteX17" fmla="*/ 781044 w 1509340"/>
                  <a:gd name="connsiteY17" fmla="*/ 15379 h 509753"/>
                  <a:gd name="connsiteX18" fmla="*/ 58148 w 1509340"/>
                  <a:gd name="connsiteY18" fmla="*/ 15379 h 509753"/>
                  <a:gd name="connsiteX19" fmla="*/ 49438 w 1509340"/>
                  <a:gd name="connsiteY19" fmla="*/ 7689 h 509753"/>
                  <a:gd name="connsiteX20" fmla="*/ 58148 w 1509340"/>
                  <a:gd name="connsiteY20" fmla="*/ 0 h 5097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509340" h="509753">
                    <a:moveTo>
                      <a:pt x="70406" y="494374"/>
                    </a:moveTo>
                    <a:lnTo>
                      <a:pt x="1499356" y="494374"/>
                    </a:lnTo>
                    <a:cubicBezTo>
                      <a:pt x="1504348" y="494374"/>
                      <a:pt x="1509340" y="497669"/>
                      <a:pt x="1509340" y="502063"/>
                    </a:cubicBezTo>
                    <a:cubicBezTo>
                      <a:pt x="1509340" y="506457"/>
                      <a:pt x="1504348" y="509753"/>
                      <a:pt x="1499356" y="509753"/>
                    </a:cubicBezTo>
                    <a:lnTo>
                      <a:pt x="70406" y="509753"/>
                    </a:lnTo>
                    <a:cubicBezTo>
                      <a:pt x="64166" y="509753"/>
                      <a:pt x="60422" y="506457"/>
                      <a:pt x="60422" y="502063"/>
                    </a:cubicBezTo>
                    <a:cubicBezTo>
                      <a:pt x="60422" y="497669"/>
                      <a:pt x="64166" y="494374"/>
                      <a:pt x="70406" y="494374"/>
                    </a:cubicBezTo>
                    <a:close/>
                    <a:moveTo>
                      <a:pt x="9932" y="203243"/>
                    </a:moveTo>
                    <a:lnTo>
                      <a:pt x="752362" y="203243"/>
                    </a:lnTo>
                    <a:cubicBezTo>
                      <a:pt x="758568" y="203243"/>
                      <a:pt x="762294" y="206539"/>
                      <a:pt x="762294" y="212033"/>
                    </a:cubicBezTo>
                    <a:cubicBezTo>
                      <a:pt x="762294" y="215329"/>
                      <a:pt x="758568" y="218625"/>
                      <a:pt x="752362" y="218625"/>
                    </a:cubicBezTo>
                    <a:lnTo>
                      <a:pt x="9932" y="218625"/>
                    </a:lnTo>
                    <a:cubicBezTo>
                      <a:pt x="3724" y="218625"/>
                      <a:pt x="0" y="215329"/>
                      <a:pt x="0" y="212033"/>
                    </a:cubicBezTo>
                    <a:cubicBezTo>
                      <a:pt x="0" y="206539"/>
                      <a:pt x="3724" y="203243"/>
                      <a:pt x="9932" y="203243"/>
                    </a:cubicBezTo>
                    <a:close/>
                    <a:moveTo>
                      <a:pt x="58148" y="0"/>
                    </a:moveTo>
                    <a:lnTo>
                      <a:pt x="781044" y="0"/>
                    </a:lnTo>
                    <a:cubicBezTo>
                      <a:pt x="787266" y="0"/>
                      <a:pt x="789754" y="3295"/>
                      <a:pt x="789754" y="7689"/>
                    </a:cubicBezTo>
                    <a:cubicBezTo>
                      <a:pt x="789754" y="12083"/>
                      <a:pt x="787266" y="15379"/>
                      <a:pt x="781044" y="15379"/>
                    </a:cubicBezTo>
                    <a:lnTo>
                      <a:pt x="58148" y="15379"/>
                    </a:lnTo>
                    <a:cubicBezTo>
                      <a:pt x="53170" y="15379"/>
                      <a:pt x="49438" y="12083"/>
                      <a:pt x="49438" y="7689"/>
                    </a:cubicBezTo>
                    <a:cubicBezTo>
                      <a:pt x="49438" y="3295"/>
                      <a:pt x="53170" y="0"/>
                      <a:pt x="58148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4" name="Freeform 107">
                <a:extLst>
                  <a:ext uri="{FF2B5EF4-FFF2-40B4-BE49-F238E27FC236}">
                    <a16:creationId xmlns:a16="http://schemas.microsoft.com/office/drawing/2014/main" id="{5474C095-CD82-6A44-85A4-EE867991C4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3786" y="10988773"/>
                <a:ext cx="1318332" cy="10987"/>
              </a:xfrm>
              <a:custGeom>
                <a:avLst/>
                <a:gdLst>
                  <a:gd name="T0" fmla="*/ 1054 w 1059"/>
                  <a:gd name="T1" fmla="*/ 9 h 10"/>
                  <a:gd name="T2" fmla="*/ 5 w 1059"/>
                  <a:gd name="T3" fmla="*/ 9 h 10"/>
                  <a:gd name="T4" fmla="*/ 5 w 1059"/>
                  <a:gd name="T5" fmla="*/ 9 h 10"/>
                  <a:gd name="T6" fmla="*/ 0 w 1059"/>
                  <a:gd name="T7" fmla="*/ 4 h 10"/>
                  <a:gd name="T8" fmla="*/ 0 w 1059"/>
                  <a:gd name="T9" fmla="*/ 4 h 10"/>
                  <a:gd name="T10" fmla="*/ 5 w 1059"/>
                  <a:gd name="T11" fmla="*/ 0 h 10"/>
                  <a:gd name="T12" fmla="*/ 1054 w 1059"/>
                  <a:gd name="T13" fmla="*/ 0 h 10"/>
                  <a:gd name="T14" fmla="*/ 1054 w 1059"/>
                  <a:gd name="T15" fmla="*/ 0 h 10"/>
                  <a:gd name="T16" fmla="*/ 1058 w 1059"/>
                  <a:gd name="T17" fmla="*/ 4 h 10"/>
                  <a:gd name="T18" fmla="*/ 1058 w 1059"/>
                  <a:gd name="T19" fmla="*/ 4 h 10"/>
                  <a:gd name="T20" fmla="*/ 1054 w 1059"/>
                  <a:gd name="T2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59" h="10">
                    <a:moveTo>
                      <a:pt x="1054" y="9"/>
                    </a:moveTo>
                    <a:lnTo>
                      <a:pt x="5" y="9"/>
                    </a:lnTo>
                    <a:lnTo>
                      <a:pt x="5" y="9"/>
                    </a:lnTo>
                    <a:cubicBezTo>
                      <a:pt x="3" y="9"/>
                      <a:pt x="0" y="7"/>
                      <a:pt x="0" y="4"/>
                    </a:cubicBezTo>
                    <a:lnTo>
                      <a:pt x="0" y="4"/>
                    </a:lnTo>
                    <a:cubicBezTo>
                      <a:pt x="0" y="1"/>
                      <a:pt x="3" y="0"/>
                      <a:pt x="5" y="0"/>
                    </a:cubicBezTo>
                    <a:lnTo>
                      <a:pt x="1054" y="0"/>
                    </a:lnTo>
                    <a:lnTo>
                      <a:pt x="1054" y="0"/>
                    </a:lnTo>
                    <a:cubicBezTo>
                      <a:pt x="1056" y="0"/>
                      <a:pt x="1058" y="1"/>
                      <a:pt x="1058" y="4"/>
                    </a:cubicBezTo>
                    <a:lnTo>
                      <a:pt x="1058" y="4"/>
                    </a:lnTo>
                    <a:cubicBezTo>
                      <a:pt x="1058" y="7"/>
                      <a:pt x="1056" y="9"/>
                      <a:pt x="1054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5" name="Freeform 108">
                <a:extLst>
                  <a:ext uri="{FF2B5EF4-FFF2-40B4-BE49-F238E27FC236}">
                    <a16:creationId xmlns:a16="http://schemas.microsoft.com/office/drawing/2014/main" id="{52031877-CCB7-1149-A301-350B5E910D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6781" y="9439733"/>
                <a:ext cx="2329051" cy="769026"/>
              </a:xfrm>
              <a:custGeom>
                <a:avLst/>
                <a:gdLst>
                  <a:gd name="T0" fmla="*/ 212 w 1868"/>
                  <a:gd name="T1" fmla="*/ 616 h 617"/>
                  <a:gd name="T2" fmla="*/ 1696 w 1868"/>
                  <a:gd name="T3" fmla="*/ 616 h 617"/>
                  <a:gd name="T4" fmla="*/ 1856 w 1868"/>
                  <a:gd name="T5" fmla="*/ 616 h 617"/>
                  <a:gd name="T6" fmla="*/ 1867 w 1868"/>
                  <a:gd name="T7" fmla="*/ 616 h 617"/>
                  <a:gd name="T8" fmla="*/ 1867 w 1868"/>
                  <a:gd name="T9" fmla="*/ 566 h 617"/>
                  <a:gd name="T10" fmla="*/ 1827 w 1868"/>
                  <a:gd name="T11" fmla="*/ 566 h 617"/>
                  <a:gd name="T12" fmla="*/ 1827 w 1868"/>
                  <a:gd name="T13" fmla="*/ 566 h 617"/>
                  <a:gd name="T14" fmla="*/ 1825 w 1868"/>
                  <a:gd name="T15" fmla="*/ 50 h 617"/>
                  <a:gd name="T16" fmla="*/ 1867 w 1868"/>
                  <a:gd name="T17" fmla="*/ 50 h 617"/>
                  <a:gd name="T18" fmla="*/ 1867 w 1868"/>
                  <a:gd name="T19" fmla="*/ 0 h 617"/>
                  <a:gd name="T20" fmla="*/ 1856 w 1868"/>
                  <a:gd name="T21" fmla="*/ 0 h 617"/>
                  <a:gd name="T22" fmla="*/ 1696 w 1868"/>
                  <a:gd name="T23" fmla="*/ 0 h 617"/>
                  <a:gd name="T24" fmla="*/ 212 w 1868"/>
                  <a:gd name="T25" fmla="*/ 0 h 617"/>
                  <a:gd name="T26" fmla="*/ 212 w 1868"/>
                  <a:gd name="T27" fmla="*/ 0 h 617"/>
                  <a:gd name="T28" fmla="*/ 212 w 1868"/>
                  <a:gd name="T29" fmla="*/ 61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8" h="617">
                    <a:moveTo>
                      <a:pt x="212" y="616"/>
                    </a:moveTo>
                    <a:lnTo>
                      <a:pt x="1696" y="616"/>
                    </a:lnTo>
                    <a:lnTo>
                      <a:pt x="1856" y="616"/>
                    </a:lnTo>
                    <a:lnTo>
                      <a:pt x="1867" y="616"/>
                    </a:lnTo>
                    <a:lnTo>
                      <a:pt x="1867" y="566"/>
                    </a:lnTo>
                    <a:lnTo>
                      <a:pt x="1827" y="566"/>
                    </a:lnTo>
                    <a:lnTo>
                      <a:pt x="1827" y="566"/>
                    </a:lnTo>
                    <a:cubicBezTo>
                      <a:pt x="1782" y="473"/>
                      <a:pt x="1707" y="265"/>
                      <a:pt x="1825" y="50"/>
                    </a:cubicBezTo>
                    <a:lnTo>
                      <a:pt x="1867" y="50"/>
                    </a:lnTo>
                    <a:lnTo>
                      <a:pt x="1867" y="0"/>
                    </a:lnTo>
                    <a:lnTo>
                      <a:pt x="1856" y="0"/>
                    </a:lnTo>
                    <a:lnTo>
                      <a:pt x="1696" y="0"/>
                    </a:lnTo>
                    <a:lnTo>
                      <a:pt x="212" y="0"/>
                    </a:lnTo>
                    <a:lnTo>
                      <a:pt x="212" y="0"/>
                    </a:lnTo>
                    <a:cubicBezTo>
                      <a:pt x="0" y="308"/>
                      <a:pt x="212" y="616"/>
                      <a:pt x="212" y="6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6" name="Freeform 109">
                <a:extLst>
                  <a:ext uri="{FF2B5EF4-FFF2-40B4-BE49-F238E27FC236}">
                    <a16:creationId xmlns:a16="http://schemas.microsoft.com/office/drawing/2014/main" id="{FD063794-5C44-6240-AE86-885DFCD610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6781" y="9439733"/>
                <a:ext cx="2329051" cy="769026"/>
              </a:xfrm>
              <a:custGeom>
                <a:avLst/>
                <a:gdLst>
                  <a:gd name="T0" fmla="*/ 212 w 1868"/>
                  <a:gd name="T1" fmla="*/ 616 h 617"/>
                  <a:gd name="T2" fmla="*/ 1696 w 1868"/>
                  <a:gd name="T3" fmla="*/ 616 h 617"/>
                  <a:gd name="T4" fmla="*/ 1856 w 1868"/>
                  <a:gd name="T5" fmla="*/ 616 h 617"/>
                  <a:gd name="T6" fmla="*/ 1867 w 1868"/>
                  <a:gd name="T7" fmla="*/ 616 h 617"/>
                  <a:gd name="T8" fmla="*/ 1867 w 1868"/>
                  <a:gd name="T9" fmla="*/ 566 h 617"/>
                  <a:gd name="T10" fmla="*/ 1827 w 1868"/>
                  <a:gd name="T11" fmla="*/ 566 h 617"/>
                  <a:gd name="T12" fmla="*/ 1827 w 1868"/>
                  <a:gd name="T13" fmla="*/ 566 h 617"/>
                  <a:gd name="T14" fmla="*/ 1825 w 1868"/>
                  <a:gd name="T15" fmla="*/ 50 h 617"/>
                  <a:gd name="T16" fmla="*/ 1867 w 1868"/>
                  <a:gd name="T17" fmla="*/ 50 h 617"/>
                  <a:gd name="T18" fmla="*/ 1867 w 1868"/>
                  <a:gd name="T19" fmla="*/ 0 h 617"/>
                  <a:gd name="T20" fmla="*/ 1856 w 1868"/>
                  <a:gd name="T21" fmla="*/ 0 h 617"/>
                  <a:gd name="T22" fmla="*/ 1696 w 1868"/>
                  <a:gd name="T23" fmla="*/ 0 h 617"/>
                  <a:gd name="T24" fmla="*/ 212 w 1868"/>
                  <a:gd name="T25" fmla="*/ 0 h 617"/>
                  <a:gd name="T26" fmla="*/ 212 w 1868"/>
                  <a:gd name="T27" fmla="*/ 0 h 617"/>
                  <a:gd name="T28" fmla="*/ 212 w 1868"/>
                  <a:gd name="T29" fmla="*/ 61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68" h="617">
                    <a:moveTo>
                      <a:pt x="212" y="616"/>
                    </a:moveTo>
                    <a:lnTo>
                      <a:pt x="1696" y="616"/>
                    </a:lnTo>
                    <a:lnTo>
                      <a:pt x="1856" y="616"/>
                    </a:lnTo>
                    <a:lnTo>
                      <a:pt x="1867" y="616"/>
                    </a:lnTo>
                    <a:lnTo>
                      <a:pt x="1867" y="566"/>
                    </a:lnTo>
                    <a:lnTo>
                      <a:pt x="1827" y="566"/>
                    </a:lnTo>
                    <a:lnTo>
                      <a:pt x="1827" y="566"/>
                    </a:lnTo>
                    <a:cubicBezTo>
                      <a:pt x="1782" y="473"/>
                      <a:pt x="1707" y="265"/>
                      <a:pt x="1825" y="50"/>
                    </a:cubicBezTo>
                    <a:lnTo>
                      <a:pt x="1867" y="50"/>
                    </a:lnTo>
                    <a:lnTo>
                      <a:pt x="1867" y="0"/>
                    </a:lnTo>
                    <a:lnTo>
                      <a:pt x="1856" y="0"/>
                    </a:lnTo>
                    <a:lnTo>
                      <a:pt x="1696" y="0"/>
                    </a:lnTo>
                    <a:lnTo>
                      <a:pt x="212" y="0"/>
                    </a:lnTo>
                    <a:lnTo>
                      <a:pt x="212" y="0"/>
                    </a:lnTo>
                    <a:cubicBezTo>
                      <a:pt x="0" y="308"/>
                      <a:pt x="212" y="616"/>
                      <a:pt x="212" y="616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7" name="Freeform 110">
                <a:extLst>
                  <a:ext uri="{FF2B5EF4-FFF2-40B4-BE49-F238E27FC236}">
                    <a16:creationId xmlns:a16="http://schemas.microsoft.com/office/drawing/2014/main" id="{17BD3849-4AB5-F04C-B403-457F73CC8A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14897" y="9439733"/>
                <a:ext cx="3515551" cy="769026"/>
              </a:xfrm>
              <a:custGeom>
                <a:avLst/>
                <a:gdLst>
                  <a:gd name="T0" fmla="*/ 213 w 2823"/>
                  <a:gd name="T1" fmla="*/ 616 h 617"/>
                  <a:gd name="T2" fmla="*/ 2822 w 2823"/>
                  <a:gd name="T3" fmla="*/ 616 h 617"/>
                  <a:gd name="T4" fmla="*/ 2822 w 2823"/>
                  <a:gd name="T5" fmla="*/ 616 h 617"/>
                  <a:gd name="T6" fmla="*/ 2822 w 2823"/>
                  <a:gd name="T7" fmla="*/ 0 h 617"/>
                  <a:gd name="T8" fmla="*/ 213 w 2823"/>
                  <a:gd name="T9" fmla="*/ 0 h 617"/>
                  <a:gd name="T10" fmla="*/ 213 w 2823"/>
                  <a:gd name="T11" fmla="*/ 0 h 617"/>
                  <a:gd name="T12" fmla="*/ 213 w 2823"/>
                  <a:gd name="T13" fmla="*/ 616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3" h="617">
                    <a:moveTo>
                      <a:pt x="213" y="616"/>
                    </a:moveTo>
                    <a:lnTo>
                      <a:pt x="2822" y="616"/>
                    </a:lnTo>
                    <a:lnTo>
                      <a:pt x="2822" y="616"/>
                    </a:lnTo>
                    <a:cubicBezTo>
                      <a:pt x="2822" y="616"/>
                      <a:pt x="2610" y="308"/>
                      <a:pt x="2822" y="0"/>
                    </a:cubicBezTo>
                    <a:lnTo>
                      <a:pt x="213" y="0"/>
                    </a:lnTo>
                    <a:lnTo>
                      <a:pt x="213" y="0"/>
                    </a:lnTo>
                    <a:cubicBezTo>
                      <a:pt x="0" y="308"/>
                      <a:pt x="213" y="616"/>
                      <a:pt x="213" y="6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8" name="Freeform 111">
                <a:extLst>
                  <a:ext uri="{FF2B5EF4-FFF2-40B4-BE49-F238E27FC236}">
                    <a16:creationId xmlns:a16="http://schemas.microsoft.com/office/drawing/2014/main" id="{0FB16173-81EC-E041-A002-091B0172C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3546" y="9505650"/>
                <a:ext cx="2087358" cy="642688"/>
              </a:xfrm>
              <a:custGeom>
                <a:avLst/>
                <a:gdLst>
                  <a:gd name="T0" fmla="*/ 87 w 1675"/>
                  <a:gd name="T1" fmla="*/ 0 h 517"/>
                  <a:gd name="T2" fmla="*/ 1672 w 1675"/>
                  <a:gd name="T3" fmla="*/ 0 h 517"/>
                  <a:gd name="T4" fmla="*/ 1672 w 1675"/>
                  <a:gd name="T5" fmla="*/ 0 h 517"/>
                  <a:gd name="T6" fmla="*/ 1674 w 1675"/>
                  <a:gd name="T7" fmla="*/ 516 h 517"/>
                  <a:gd name="T8" fmla="*/ 88 w 1675"/>
                  <a:gd name="T9" fmla="*/ 516 h 517"/>
                  <a:gd name="T10" fmla="*/ 88 w 1675"/>
                  <a:gd name="T11" fmla="*/ 516 h 517"/>
                  <a:gd name="T12" fmla="*/ 28 w 1675"/>
                  <a:gd name="T13" fmla="*/ 358 h 517"/>
                  <a:gd name="T14" fmla="*/ 28 w 1675"/>
                  <a:gd name="T15" fmla="*/ 358 h 517"/>
                  <a:gd name="T16" fmla="*/ 87 w 1675"/>
                  <a:gd name="T1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5" h="517">
                    <a:moveTo>
                      <a:pt x="87" y="0"/>
                    </a:moveTo>
                    <a:lnTo>
                      <a:pt x="1672" y="0"/>
                    </a:lnTo>
                    <a:lnTo>
                      <a:pt x="1672" y="0"/>
                    </a:lnTo>
                    <a:cubicBezTo>
                      <a:pt x="1554" y="215"/>
                      <a:pt x="1629" y="423"/>
                      <a:pt x="1674" y="516"/>
                    </a:cubicBezTo>
                    <a:lnTo>
                      <a:pt x="88" y="516"/>
                    </a:lnTo>
                    <a:lnTo>
                      <a:pt x="88" y="516"/>
                    </a:lnTo>
                    <a:cubicBezTo>
                      <a:pt x="72" y="486"/>
                      <a:pt x="44" y="430"/>
                      <a:pt x="28" y="358"/>
                    </a:cubicBezTo>
                    <a:lnTo>
                      <a:pt x="28" y="358"/>
                    </a:lnTo>
                    <a:cubicBezTo>
                      <a:pt x="0" y="229"/>
                      <a:pt x="19" y="109"/>
                      <a:pt x="8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9" name="Freeform 112">
                <a:extLst>
                  <a:ext uri="{FF2B5EF4-FFF2-40B4-BE49-F238E27FC236}">
                    <a16:creationId xmlns:a16="http://schemas.microsoft.com/office/drawing/2014/main" id="{90B688A5-1FC9-F646-8681-6B421B7C42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53546" y="9505650"/>
                <a:ext cx="2087358" cy="642688"/>
              </a:xfrm>
              <a:custGeom>
                <a:avLst/>
                <a:gdLst>
                  <a:gd name="T0" fmla="*/ 87 w 1675"/>
                  <a:gd name="T1" fmla="*/ 0 h 517"/>
                  <a:gd name="T2" fmla="*/ 1672 w 1675"/>
                  <a:gd name="T3" fmla="*/ 0 h 517"/>
                  <a:gd name="T4" fmla="*/ 1672 w 1675"/>
                  <a:gd name="T5" fmla="*/ 0 h 517"/>
                  <a:gd name="T6" fmla="*/ 1674 w 1675"/>
                  <a:gd name="T7" fmla="*/ 516 h 517"/>
                  <a:gd name="T8" fmla="*/ 88 w 1675"/>
                  <a:gd name="T9" fmla="*/ 516 h 517"/>
                  <a:gd name="T10" fmla="*/ 88 w 1675"/>
                  <a:gd name="T11" fmla="*/ 516 h 517"/>
                  <a:gd name="T12" fmla="*/ 28 w 1675"/>
                  <a:gd name="T13" fmla="*/ 358 h 517"/>
                  <a:gd name="T14" fmla="*/ 28 w 1675"/>
                  <a:gd name="T15" fmla="*/ 358 h 517"/>
                  <a:gd name="T16" fmla="*/ 87 w 1675"/>
                  <a:gd name="T17" fmla="*/ 0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5" h="517">
                    <a:moveTo>
                      <a:pt x="87" y="0"/>
                    </a:moveTo>
                    <a:lnTo>
                      <a:pt x="1672" y="0"/>
                    </a:lnTo>
                    <a:lnTo>
                      <a:pt x="1672" y="0"/>
                    </a:lnTo>
                    <a:cubicBezTo>
                      <a:pt x="1554" y="215"/>
                      <a:pt x="1629" y="423"/>
                      <a:pt x="1674" y="516"/>
                    </a:cubicBezTo>
                    <a:lnTo>
                      <a:pt x="88" y="516"/>
                    </a:lnTo>
                    <a:lnTo>
                      <a:pt x="88" y="516"/>
                    </a:lnTo>
                    <a:cubicBezTo>
                      <a:pt x="72" y="486"/>
                      <a:pt x="44" y="430"/>
                      <a:pt x="28" y="358"/>
                    </a:cubicBezTo>
                    <a:lnTo>
                      <a:pt x="28" y="358"/>
                    </a:lnTo>
                    <a:cubicBezTo>
                      <a:pt x="0" y="229"/>
                      <a:pt x="19" y="109"/>
                      <a:pt x="87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0" name="Freeform 219">
                <a:extLst>
                  <a:ext uri="{FF2B5EF4-FFF2-40B4-BE49-F238E27FC236}">
                    <a16:creationId xmlns:a16="http://schemas.microsoft.com/office/drawing/2014/main" id="{02529350-D05D-1942-B723-120D0C4930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52422" y="9593539"/>
                <a:ext cx="1476382" cy="438223"/>
              </a:xfrm>
              <a:custGeom>
                <a:avLst/>
                <a:gdLst>
                  <a:gd name="connsiteX0" fmla="*/ 560504 w 1476382"/>
                  <a:gd name="connsiteY0" fmla="*/ 417472 h 438223"/>
                  <a:gd name="connsiteX1" fmla="*/ 1466428 w 1476382"/>
                  <a:gd name="connsiteY1" fmla="*/ 417472 h 438223"/>
                  <a:gd name="connsiteX2" fmla="*/ 1476382 w 1476382"/>
                  <a:gd name="connsiteY2" fmla="*/ 427237 h 438223"/>
                  <a:gd name="connsiteX3" fmla="*/ 1466428 w 1476382"/>
                  <a:gd name="connsiteY3" fmla="*/ 438223 h 438223"/>
                  <a:gd name="connsiteX4" fmla="*/ 560504 w 1476382"/>
                  <a:gd name="connsiteY4" fmla="*/ 438223 h 438223"/>
                  <a:gd name="connsiteX5" fmla="*/ 549304 w 1476382"/>
                  <a:gd name="connsiteY5" fmla="*/ 427237 h 438223"/>
                  <a:gd name="connsiteX6" fmla="*/ 560504 w 1476382"/>
                  <a:gd name="connsiteY6" fmla="*/ 417472 h 438223"/>
                  <a:gd name="connsiteX7" fmla="*/ 9964 w 1476382"/>
                  <a:gd name="connsiteY7" fmla="*/ 252678 h 438223"/>
                  <a:gd name="connsiteX8" fmla="*/ 630228 w 1476382"/>
                  <a:gd name="connsiteY8" fmla="*/ 252678 h 438223"/>
                  <a:gd name="connsiteX9" fmla="*/ 641438 w 1476382"/>
                  <a:gd name="connsiteY9" fmla="*/ 262443 h 438223"/>
                  <a:gd name="connsiteX10" fmla="*/ 630228 w 1476382"/>
                  <a:gd name="connsiteY10" fmla="*/ 273429 h 438223"/>
                  <a:gd name="connsiteX11" fmla="*/ 9964 w 1476382"/>
                  <a:gd name="connsiteY11" fmla="*/ 273429 h 438223"/>
                  <a:gd name="connsiteX12" fmla="*/ 0 w 1476382"/>
                  <a:gd name="connsiteY12" fmla="*/ 262443 h 438223"/>
                  <a:gd name="connsiteX13" fmla="*/ 9964 w 1476382"/>
                  <a:gd name="connsiteY13" fmla="*/ 252678 h 438223"/>
                  <a:gd name="connsiteX14" fmla="*/ 97880 w 1476382"/>
                  <a:gd name="connsiteY14" fmla="*/ 0 h 438223"/>
                  <a:gd name="connsiteX15" fmla="*/ 1043422 w 1476382"/>
                  <a:gd name="connsiteY15" fmla="*/ 0 h 438223"/>
                  <a:gd name="connsiteX16" fmla="*/ 1053414 w 1476382"/>
                  <a:gd name="connsiteY16" fmla="*/ 9765 h 438223"/>
                  <a:gd name="connsiteX17" fmla="*/ 1043422 w 1476382"/>
                  <a:gd name="connsiteY17" fmla="*/ 20751 h 438223"/>
                  <a:gd name="connsiteX18" fmla="*/ 97880 w 1476382"/>
                  <a:gd name="connsiteY18" fmla="*/ 20751 h 438223"/>
                  <a:gd name="connsiteX19" fmla="*/ 87886 w 1476382"/>
                  <a:gd name="connsiteY19" fmla="*/ 9765 h 438223"/>
                  <a:gd name="connsiteX20" fmla="*/ 97880 w 1476382"/>
                  <a:gd name="connsiteY20" fmla="*/ 0 h 4382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476382" h="438223">
                    <a:moveTo>
                      <a:pt x="560504" y="417472"/>
                    </a:moveTo>
                    <a:lnTo>
                      <a:pt x="1466428" y="417472"/>
                    </a:lnTo>
                    <a:cubicBezTo>
                      <a:pt x="1471406" y="417472"/>
                      <a:pt x="1476382" y="422355"/>
                      <a:pt x="1476382" y="427237"/>
                    </a:cubicBezTo>
                    <a:cubicBezTo>
                      <a:pt x="1476382" y="433341"/>
                      <a:pt x="1471406" y="438223"/>
                      <a:pt x="1466428" y="438223"/>
                    </a:cubicBezTo>
                    <a:lnTo>
                      <a:pt x="560504" y="438223"/>
                    </a:lnTo>
                    <a:cubicBezTo>
                      <a:pt x="554282" y="438223"/>
                      <a:pt x="549304" y="433341"/>
                      <a:pt x="549304" y="427237"/>
                    </a:cubicBezTo>
                    <a:cubicBezTo>
                      <a:pt x="549304" y="422355"/>
                      <a:pt x="554282" y="417472"/>
                      <a:pt x="560504" y="417472"/>
                    </a:cubicBezTo>
                    <a:close/>
                    <a:moveTo>
                      <a:pt x="9964" y="252678"/>
                    </a:moveTo>
                    <a:lnTo>
                      <a:pt x="630228" y="252678"/>
                    </a:lnTo>
                    <a:cubicBezTo>
                      <a:pt x="636456" y="252678"/>
                      <a:pt x="641438" y="257561"/>
                      <a:pt x="641438" y="262443"/>
                    </a:cubicBezTo>
                    <a:cubicBezTo>
                      <a:pt x="641438" y="268547"/>
                      <a:pt x="636456" y="273429"/>
                      <a:pt x="630228" y="273429"/>
                    </a:cubicBezTo>
                    <a:lnTo>
                      <a:pt x="9964" y="273429"/>
                    </a:lnTo>
                    <a:cubicBezTo>
                      <a:pt x="3736" y="273429"/>
                      <a:pt x="0" y="268547"/>
                      <a:pt x="0" y="262443"/>
                    </a:cubicBezTo>
                    <a:cubicBezTo>
                      <a:pt x="0" y="257561"/>
                      <a:pt x="3736" y="252678"/>
                      <a:pt x="9964" y="252678"/>
                    </a:cubicBezTo>
                    <a:close/>
                    <a:moveTo>
                      <a:pt x="97880" y="0"/>
                    </a:moveTo>
                    <a:lnTo>
                      <a:pt x="1043422" y="0"/>
                    </a:lnTo>
                    <a:cubicBezTo>
                      <a:pt x="1049666" y="0"/>
                      <a:pt x="1053414" y="4883"/>
                      <a:pt x="1053414" y="9765"/>
                    </a:cubicBezTo>
                    <a:cubicBezTo>
                      <a:pt x="1053414" y="15869"/>
                      <a:pt x="1049666" y="20751"/>
                      <a:pt x="1043422" y="20751"/>
                    </a:cubicBezTo>
                    <a:lnTo>
                      <a:pt x="97880" y="20751"/>
                    </a:lnTo>
                    <a:cubicBezTo>
                      <a:pt x="92884" y="20751"/>
                      <a:pt x="87886" y="15869"/>
                      <a:pt x="87886" y="9765"/>
                    </a:cubicBezTo>
                    <a:cubicBezTo>
                      <a:pt x="87886" y="4883"/>
                      <a:pt x="92884" y="0"/>
                      <a:pt x="97880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1" name="Freeform 116">
                <a:extLst>
                  <a:ext uri="{FF2B5EF4-FFF2-40B4-BE49-F238E27FC236}">
                    <a16:creationId xmlns:a16="http://schemas.microsoft.com/office/drawing/2014/main" id="{AA07A080-449B-4A46-8965-C5E7D7BB1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79555" y="9642979"/>
                <a:ext cx="2400463" cy="357047"/>
              </a:xfrm>
              <a:custGeom>
                <a:avLst/>
                <a:gdLst>
                  <a:gd name="T0" fmla="*/ 1926 w 1927"/>
                  <a:gd name="T1" fmla="*/ 142 h 285"/>
                  <a:gd name="T2" fmla="*/ 1926 w 1927"/>
                  <a:gd name="T3" fmla="*/ 142 h 285"/>
                  <a:gd name="T4" fmla="*/ 962 w 1927"/>
                  <a:gd name="T5" fmla="*/ 284 h 285"/>
                  <a:gd name="T6" fmla="*/ 962 w 1927"/>
                  <a:gd name="T7" fmla="*/ 284 h 285"/>
                  <a:gd name="T8" fmla="*/ 0 w 1927"/>
                  <a:gd name="T9" fmla="*/ 142 h 285"/>
                  <a:gd name="T10" fmla="*/ 0 w 1927"/>
                  <a:gd name="T11" fmla="*/ 142 h 285"/>
                  <a:gd name="T12" fmla="*/ 962 w 1927"/>
                  <a:gd name="T13" fmla="*/ 0 h 285"/>
                  <a:gd name="T14" fmla="*/ 962 w 1927"/>
                  <a:gd name="T15" fmla="*/ 0 h 285"/>
                  <a:gd name="T16" fmla="*/ 1926 w 1927"/>
                  <a:gd name="T17" fmla="*/ 142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7" h="285">
                    <a:moveTo>
                      <a:pt x="1926" y="142"/>
                    </a:moveTo>
                    <a:lnTo>
                      <a:pt x="1926" y="142"/>
                    </a:lnTo>
                    <a:cubicBezTo>
                      <a:pt x="1926" y="221"/>
                      <a:pt x="1494" y="284"/>
                      <a:pt x="962" y="284"/>
                    </a:cubicBezTo>
                    <a:lnTo>
                      <a:pt x="962" y="284"/>
                    </a:lnTo>
                    <a:cubicBezTo>
                      <a:pt x="431" y="284"/>
                      <a:pt x="0" y="221"/>
                      <a:pt x="0" y="142"/>
                    </a:cubicBezTo>
                    <a:lnTo>
                      <a:pt x="0" y="142"/>
                    </a:lnTo>
                    <a:cubicBezTo>
                      <a:pt x="0" y="64"/>
                      <a:pt x="431" y="0"/>
                      <a:pt x="962" y="0"/>
                    </a:cubicBezTo>
                    <a:lnTo>
                      <a:pt x="962" y="0"/>
                    </a:lnTo>
                    <a:cubicBezTo>
                      <a:pt x="1494" y="0"/>
                      <a:pt x="1926" y="64"/>
                      <a:pt x="1926" y="142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2" name="Freeform 117">
                <a:extLst>
                  <a:ext uri="{FF2B5EF4-FFF2-40B4-BE49-F238E27FC236}">
                    <a16:creationId xmlns:a16="http://schemas.microsoft.com/office/drawing/2014/main" id="{683B23A5-2C99-E344-A96F-3A2BCFD946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4070" y="10087913"/>
                <a:ext cx="2296093" cy="21972"/>
              </a:xfrm>
              <a:custGeom>
                <a:avLst/>
                <a:gdLst>
                  <a:gd name="T0" fmla="*/ 1834 w 1843"/>
                  <a:gd name="T1" fmla="*/ 16 h 17"/>
                  <a:gd name="T2" fmla="*/ 9 w 1843"/>
                  <a:gd name="T3" fmla="*/ 16 h 17"/>
                  <a:gd name="T4" fmla="*/ 9 w 1843"/>
                  <a:gd name="T5" fmla="*/ 16 h 17"/>
                  <a:gd name="T6" fmla="*/ 0 w 1843"/>
                  <a:gd name="T7" fmla="*/ 7 h 17"/>
                  <a:gd name="T8" fmla="*/ 0 w 1843"/>
                  <a:gd name="T9" fmla="*/ 7 h 17"/>
                  <a:gd name="T10" fmla="*/ 9 w 1843"/>
                  <a:gd name="T11" fmla="*/ 0 h 17"/>
                  <a:gd name="T12" fmla="*/ 1834 w 1843"/>
                  <a:gd name="T13" fmla="*/ 0 h 17"/>
                  <a:gd name="T14" fmla="*/ 1834 w 1843"/>
                  <a:gd name="T15" fmla="*/ 0 h 17"/>
                  <a:gd name="T16" fmla="*/ 1842 w 1843"/>
                  <a:gd name="T17" fmla="*/ 7 h 17"/>
                  <a:gd name="T18" fmla="*/ 1842 w 1843"/>
                  <a:gd name="T19" fmla="*/ 7 h 17"/>
                  <a:gd name="T20" fmla="*/ 1834 w 1843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43" h="17">
                    <a:moveTo>
                      <a:pt x="1834" y="16"/>
                    </a:moveTo>
                    <a:lnTo>
                      <a:pt x="9" y="16"/>
                    </a:lnTo>
                    <a:lnTo>
                      <a:pt x="9" y="16"/>
                    </a:lnTo>
                    <a:cubicBezTo>
                      <a:pt x="4" y="16"/>
                      <a:pt x="0" y="12"/>
                      <a:pt x="0" y="7"/>
                    </a:cubicBezTo>
                    <a:lnTo>
                      <a:pt x="0" y="7"/>
                    </a:lnTo>
                    <a:cubicBezTo>
                      <a:pt x="0" y="3"/>
                      <a:pt x="4" y="0"/>
                      <a:pt x="9" y="0"/>
                    </a:cubicBezTo>
                    <a:lnTo>
                      <a:pt x="1834" y="0"/>
                    </a:lnTo>
                    <a:lnTo>
                      <a:pt x="1834" y="0"/>
                    </a:lnTo>
                    <a:cubicBezTo>
                      <a:pt x="1838" y="0"/>
                      <a:pt x="1842" y="3"/>
                      <a:pt x="1842" y="7"/>
                    </a:cubicBezTo>
                    <a:lnTo>
                      <a:pt x="1842" y="7"/>
                    </a:lnTo>
                    <a:cubicBezTo>
                      <a:pt x="1842" y="12"/>
                      <a:pt x="1838" y="16"/>
                      <a:pt x="1834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3" name="Freeform 118">
                <a:extLst>
                  <a:ext uri="{FF2B5EF4-FFF2-40B4-BE49-F238E27FC236}">
                    <a16:creationId xmlns:a16="http://schemas.microsoft.com/office/drawing/2014/main" id="{78356D81-2AD2-1342-A3AC-545FB1CDC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3829" y="7379843"/>
                <a:ext cx="2015950" cy="944804"/>
              </a:xfrm>
              <a:custGeom>
                <a:avLst/>
                <a:gdLst>
                  <a:gd name="T0" fmla="*/ 263 w 1620"/>
                  <a:gd name="T1" fmla="*/ 758 h 759"/>
                  <a:gd name="T2" fmla="*/ 1409 w 1620"/>
                  <a:gd name="T3" fmla="*/ 758 h 759"/>
                  <a:gd name="T4" fmla="*/ 1606 w 1620"/>
                  <a:gd name="T5" fmla="*/ 758 h 759"/>
                  <a:gd name="T6" fmla="*/ 1619 w 1620"/>
                  <a:gd name="T7" fmla="*/ 758 h 759"/>
                  <a:gd name="T8" fmla="*/ 1619 w 1620"/>
                  <a:gd name="T9" fmla="*/ 695 h 759"/>
                  <a:gd name="T10" fmla="*/ 1571 w 1620"/>
                  <a:gd name="T11" fmla="*/ 695 h 759"/>
                  <a:gd name="T12" fmla="*/ 1571 w 1620"/>
                  <a:gd name="T13" fmla="*/ 695 h 759"/>
                  <a:gd name="T14" fmla="*/ 1568 w 1620"/>
                  <a:gd name="T15" fmla="*/ 61 h 759"/>
                  <a:gd name="T16" fmla="*/ 1619 w 1620"/>
                  <a:gd name="T17" fmla="*/ 61 h 759"/>
                  <a:gd name="T18" fmla="*/ 1619 w 1620"/>
                  <a:gd name="T19" fmla="*/ 0 h 759"/>
                  <a:gd name="T20" fmla="*/ 1606 w 1620"/>
                  <a:gd name="T21" fmla="*/ 0 h 759"/>
                  <a:gd name="T22" fmla="*/ 1409 w 1620"/>
                  <a:gd name="T23" fmla="*/ 0 h 759"/>
                  <a:gd name="T24" fmla="*/ 263 w 1620"/>
                  <a:gd name="T25" fmla="*/ 0 h 759"/>
                  <a:gd name="T26" fmla="*/ 263 w 1620"/>
                  <a:gd name="T27" fmla="*/ 0 h 759"/>
                  <a:gd name="T28" fmla="*/ 263 w 1620"/>
                  <a:gd name="T29" fmla="*/ 758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0" h="759">
                    <a:moveTo>
                      <a:pt x="263" y="758"/>
                    </a:moveTo>
                    <a:lnTo>
                      <a:pt x="1409" y="758"/>
                    </a:lnTo>
                    <a:lnTo>
                      <a:pt x="1606" y="758"/>
                    </a:lnTo>
                    <a:lnTo>
                      <a:pt x="1619" y="758"/>
                    </a:lnTo>
                    <a:lnTo>
                      <a:pt x="1619" y="695"/>
                    </a:lnTo>
                    <a:lnTo>
                      <a:pt x="1571" y="695"/>
                    </a:lnTo>
                    <a:lnTo>
                      <a:pt x="1571" y="695"/>
                    </a:lnTo>
                    <a:cubicBezTo>
                      <a:pt x="1514" y="582"/>
                      <a:pt x="1422" y="326"/>
                      <a:pt x="1568" y="61"/>
                    </a:cubicBezTo>
                    <a:lnTo>
                      <a:pt x="1619" y="61"/>
                    </a:lnTo>
                    <a:lnTo>
                      <a:pt x="1619" y="0"/>
                    </a:lnTo>
                    <a:lnTo>
                      <a:pt x="1606" y="0"/>
                    </a:lnTo>
                    <a:lnTo>
                      <a:pt x="1409" y="0"/>
                    </a:lnTo>
                    <a:lnTo>
                      <a:pt x="263" y="0"/>
                    </a:lnTo>
                    <a:lnTo>
                      <a:pt x="263" y="0"/>
                    </a:lnTo>
                    <a:cubicBezTo>
                      <a:pt x="0" y="378"/>
                      <a:pt x="263" y="758"/>
                      <a:pt x="263" y="75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4" name="Freeform 119">
                <a:extLst>
                  <a:ext uri="{FF2B5EF4-FFF2-40B4-BE49-F238E27FC236}">
                    <a16:creationId xmlns:a16="http://schemas.microsoft.com/office/drawing/2014/main" id="{F4D61357-0109-3541-BD3B-9437376B2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3829" y="7379843"/>
                <a:ext cx="2015950" cy="944804"/>
              </a:xfrm>
              <a:custGeom>
                <a:avLst/>
                <a:gdLst>
                  <a:gd name="T0" fmla="*/ 263 w 1620"/>
                  <a:gd name="T1" fmla="*/ 758 h 759"/>
                  <a:gd name="T2" fmla="*/ 1409 w 1620"/>
                  <a:gd name="T3" fmla="*/ 758 h 759"/>
                  <a:gd name="T4" fmla="*/ 1606 w 1620"/>
                  <a:gd name="T5" fmla="*/ 758 h 759"/>
                  <a:gd name="T6" fmla="*/ 1619 w 1620"/>
                  <a:gd name="T7" fmla="*/ 758 h 759"/>
                  <a:gd name="T8" fmla="*/ 1619 w 1620"/>
                  <a:gd name="T9" fmla="*/ 695 h 759"/>
                  <a:gd name="T10" fmla="*/ 1571 w 1620"/>
                  <a:gd name="T11" fmla="*/ 695 h 759"/>
                  <a:gd name="T12" fmla="*/ 1571 w 1620"/>
                  <a:gd name="T13" fmla="*/ 695 h 759"/>
                  <a:gd name="T14" fmla="*/ 1568 w 1620"/>
                  <a:gd name="T15" fmla="*/ 61 h 759"/>
                  <a:gd name="T16" fmla="*/ 1619 w 1620"/>
                  <a:gd name="T17" fmla="*/ 61 h 759"/>
                  <a:gd name="T18" fmla="*/ 1619 w 1620"/>
                  <a:gd name="T19" fmla="*/ 0 h 759"/>
                  <a:gd name="T20" fmla="*/ 1606 w 1620"/>
                  <a:gd name="T21" fmla="*/ 0 h 759"/>
                  <a:gd name="T22" fmla="*/ 1409 w 1620"/>
                  <a:gd name="T23" fmla="*/ 0 h 759"/>
                  <a:gd name="T24" fmla="*/ 263 w 1620"/>
                  <a:gd name="T25" fmla="*/ 0 h 759"/>
                  <a:gd name="T26" fmla="*/ 263 w 1620"/>
                  <a:gd name="T27" fmla="*/ 0 h 759"/>
                  <a:gd name="T28" fmla="*/ 263 w 1620"/>
                  <a:gd name="T29" fmla="*/ 758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0" h="759">
                    <a:moveTo>
                      <a:pt x="263" y="758"/>
                    </a:moveTo>
                    <a:lnTo>
                      <a:pt x="1409" y="758"/>
                    </a:lnTo>
                    <a:lnTo>
                      <a:pt x="1606" y="758"/>
                    </a:lnTo>
                    <a:lnTo>
                      <a:pt x="1619" y="758"/>
                    </a:lnTo>
                    <a:lnTo>
                      <a:pt x="1619" y="695"/>
                    </a:lnTo>
                    <a:lnTo>
                      <a:pt x="1571" y="695"/>
                    </a:lnTo>
                    <a:lnTo>
                      <a:pt x="1571" y="695"/>
                    </a:lnTo>
                    <a:cubicBezTo>
                      <a:pt x="1514" y="582"/>
                      <a:pt x="1422" y="326"/>
                      <a:pt x="1568" y="61"/>
                    </a:cubicBezTo>
                    <a:lnTo>
                      <a:pt x="1619" y="61"/>
                    </a:lnTo>
                    <a:lnTo>
                      <a:pt x="1619" y="0"/>
                    </a:lnTo>
                    <a:lnTo>
                      <a:pt x="1606" y="0"/>
                    </a:lnTo>
                    <a:lnTo>
                      <a:pt x="1409" y="0"/>
                    </a:lnTo>
                    <a:lnTo>
                      <a:pt x="263" y="0"/>
                    </a:lnTo>
                    <a:lnTo>
                      <a:pt x="263" y="0"/>
                    </a:lnTo>
                    <a:cubicBezTo>
                      <a:pt x="0" y="378"/>
                      <a:pt x="263" y="758"/>
                      <a:pt x="263" y="758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5" name="Freeform 120">
                <a:extLst>
                  <a:ext uri="{FF2B5EF4-FFF2-40B4-BE49-F238E27FC236}">
                    <a16:creationId xmlns:a16="http://schemas.microsoft.com/office/drawing/2014/main" id="{904B87F8-053A-6746-89A1-46DC2124EE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0032" y="7451249"/>
                <a:ext cx="1724817" cy="790999"/>
              </a:xfrm>
              <a:custGeom>
                <a:avLst/>
                <a:gdLst>
                  <a:gd name="T0" fmla="*/ 107 w 1383"/>
                  <a:gd name="T1" fmla="*/ 0 h 635"/>
                  <a:gd name="T2" fmla="*/ 1379 w 1383"/>
                  <a:gd name="T3" fmla="*/ 0 h 635"/>
                  <a:gd name="T4" fmla="*/ 1379 w 1383"/>
                  <a:gd name="T5" fmla="*/ 0 h 635"/>
                  <a:gd name="T6" fmla="*/ 1382 w 1383"/>
                  <a:gd name="T7" fmla="*/ 634 h 635"/>
                  <a:gd name="T8" fmla="*/ 108 w 1383"/>
                  <a:gd name="T9" fmla="*/ 634 h 635"/>
                  <a:gd name="T10" fmla="*/ 108 w 1383"/>
                  <a:gd name="T11" fmla="*/ 634 h 635"/>
                  <a:gd name="T12" fmla="*/ 35 w 1383"/>
                  <a:gd name="T13" fmla="*/ 441 h 635"/>
                  <a:gd name="T14" fmla="*/ 35 w 1383"/>
                  <a:gd name="T15" fmla="*/ 441 h 635"/>
                  <a:gd name="T16" fmla="*/ 107 w 1383"/>
                  <a:gd name="T17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3" h="635">
                    <a:moveTo>
                      <a:pt x="107" y="0"/>
                    </a:moveTo>
                    <a:lnTo>
                      <a:pt x="1379" y="0"/>
                    </a:lnTo>
                    <a:lnTo>
                      <a:pt x="1379" y="0"/>
                    </a:lnTo>
                    <a:cubicBezTo>
                      <a:pt x="1233" y="265"/>
                      <a:pt x="1325" y="521"/>
                      <a:pt x="1382" y="634"/>
                    </a:cubicBezTo>
                    <a:lnTo>
                      <a:pt x="108" y="634"/>
                    </a:lnTo>
                    <a:lnTo>
                      <a:pt x="108" y="634"/>
                    </a:lnTo>
                    <a:cubicBezTo>
                      <a:pt x="89" y="599"/>
                      <a:pt x="55" y="529"/>
                      <a:pt x="35" y="441"/>
                    </a:cubicBezTo>
                    <a:lnTo>
                      <a:pt x="35" y="441"/>
                    </a:lnTo>
                    <a:cubicBezTo>
                      <a:pt x="0" y="283"/>
                      <a:pt x="23" y="134"/>
                      <a:pt x="10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6" name="Freeform 121">
                <a:extLst>
                  <a:ext uri="{FF2B5EF4-FFF2-40B4-BE49-F238E27FC236}">
                    <a16:creationId xmlns:a16="http://schemas.microsoft.com/office/drawing/2014/main" id="{E9D67DDB-4282-6B4C-A019-6E926F5B4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0032" y="7451249"/>
                <a:ext cx="1724817" cy="790999"/>
              </a:xfrm>
              <a:custGeom>
                <a:avLst/>
                <a:gdLst>
                  <a:gd name="T0" fmla="*/ 107 w 1383"/>
                  <a:gd name="T1" fmla="*/ 0 h 635"/>
                  <a:gd name="T2" fmla="*/ 1379 w 1383"/>
                  <a:gd name="T3" fmla="*/ 0 h 635"/>
                  <a:gd name="T4" fmla="*/ 1379 w 1383"/>
                  <a:gd name="T5" fmla="*/ 0 h 635"/>
                  <a:gd name="T6" fmla="*/ 1382 w 1383"/>
                  <a:gd name="T7" fmla="*/ 634 h 635"/>
                  <a:gd name="T8" fmla="*/ 108 w 1383"/>
                  <a:gd name="T9" fmla="*/ 634 h 635"/>
                  <a:gd name="T10" fmla="*/ 108 w 1383"/>
                  <a:gd name="T11" fmla="*/ 634 h 635"/>
                  <a:gd name="T12" fmla="*/ 35 w 1383"/>
                  <a:gd name="T13" fmla="*/ 441 h 635"/>
                  <a:gd name="T14" fmla="*/ 35 w 1383"/>
                  <a:gd name="T15" fmla="*/ 441 h 635"/>
                  <a:gd name="T16" fmla="*/ 107 w 1383"/>
                  <a:gd name="T17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83" h="635">
                    <a:moveTo>
                      <a:pt x="107" y="0"/>
                    </a:moveTo>
                    <a:lnTo>
                      <a:pt x="1379" y="0"/>
                    </a:lnTo>
                    <a:lnTo>
                      <a:pt x="1379" y="0"/>
                    </a:lnTo>
                    <a:cubicBezTo>
                      <a:pt x="1233" y="265"/>
                      <a:pt x="1325" y="521"/>
                      <a:pt x="1382" y="634"/>
                    </a:cubicBezTo>
                    <a:lnTo>
                      <a:pt x="108" y="634"/>
                    </a:lnTo>
                    <a:lnTo>
                      <a:pt x="108" y="634"/>
                    </a:lnTo>
                    <a:cubicBezTo>
                      <a:pt x="89" y="599"/>
                      <a:pt x="55" y="529"/>
                      <a:pt x="35" y="441"/>
                    </a:cubicBezTo>
                    <a:lnTo>
                      <a:pt x="35" y="441"/>
                    </a:lnTo>
                    <a:cubicBezTo>
                      <a:pt x="0" y="283"/>
                      <a:pt x="23" y="134"/>
                      <a:pt x="107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7" name="Freeform 122">
                <a:extLst>
                  <a:ext uri="{FF2B5EF4-FFF2-40B4-BE49-F238E27FC236}">
                    <a16:creationId xmlns:a16="http://schemas.microsoft.com/office/drawing/2014/main" id="{0DE100FA-5D20-6147-B8DB-E1624B4A2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3055" y="7379843"/>
                <a:ext cx="4460355" cy="944804"/>
              </a:xfrm>
              <a:custGeom>
                <a:avLst/>
                <a:gdLst>
                  <a:gd name="T0" fmla="*/ 262 w 3579"/>
                  <a:gd name="T1" fmla="*/ 758 h 759"/>
                  <a:gd name="T2" fmla="*/ 3578 w 3579"/>
                  <a:gd name="T3" fmla="*/ 758 h 759"/>
                  <a:gd name="T4" fmla="*/ 3578 w 3579"/>
                  <a:gd name="T5" fmla="*/ 758 h 759"/>
                  <a:gd name="T6" fmla="*/ 3578 w 3579"/>
                  <a:gd name="T7" fmla="*/ 0 h 759"/>
                  <a:gd name="T8" fmla="*/ 262 w 3579"/>
                  <a:gd name="T9" fmla="*/ 0 h 759"/>
                  <a:gd name="T10" fmla="*/ 262 w 3579"/>
                  <a:gd name="T11" fmla="*/ 0 h 759"/>
                  <a:gd name="T12" fmla="*/ 262 w 3579"/>
                  <a:gd name="T13" fmla="*/ 758 h 7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579" h="759">
                    <a:moveTo>
                      <a:pt x="262" y="758"/>
                    </a:moveTo>
                    <a:lnTo>
                      <a:pt x="3578" y="758"/>
                    </a:lnTo>
                    <a:lnTo>
                      <a:pt x="3578" y="758"/>
                    </a:lnTo>
                    <a:cubicBezTo>
                      <a:pt x="3578" y="758"/>
                      <a:pt x="3315" y="378"/>
                      <a:pt x="3578" y="0"/>
                    </a:cubicBezTo>
                    <a:lnTo>
                      <a:pt x="262" y="0"/>
                    </a:lnTo>
                    <a:lnTo>
                      <a:pt x="262" y="0"/>
                    </a:lnTo>
                    <a:cubicBezTo>
                      <a:pt x="0" y="378"/>
                      <a:pt x="262" y="758"/>
                      <a:pt x="262" y="75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8" name="Freeform 123">
                <a:extLst>
                  <a:ext uri="{FF2B5EF4-FFF2-40B4-BE49-F238E27FC236}">
                    <a16:creationId xmlns:a16="http://schemas.microsoft.com/office/drawing/2014/main" id="{2C2B8B09-137C-9E4C-A1F3-19DE7324F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5747" y="7616044"/>
                <a:ext cx="76902" cy="494374"/>
              </a:xfrm>
              <a:custGeom>
                <a:avLst/>
                <a:gdLst>
                  <a:gd name="T0" fmla="*/ 54 w 62"/>
                  <a:gd name="T1" fmla="*/ 398 h 399"/>
                  <a:gd name="T2" fmla="*/ 54 w 62"/>
                  <a:gd name="T3" fmla="*/ 398 h 399"/>
                  <a:gd name="T4" fmla="*/ 46 w 62"/>
                  <a:gd name="T5" fmla="*/ 393 h 399"/>
                  <a:gd name="T6" fmla="*/ 46 w 62"/>
                  <a:gd name="T7" fmla="*/ 393 h 399"/>
                  <a:gd name="T8" fmla="*/ 34 w 62"/>
                  <a:gd name="T9" fmla="*/ 6 h 399"/>
                  <a:gd name="T10" fmla="*/ 34 w 62"/>
                  <a:gd name="T11" fmla="*/ 6 h 399"/>
                  <a:gd name="T12" fmla="*/ 43 w 62"/>
                  <a:gd name="T13" fmla="*/ 1 h 399"/>
                  <a:gd name="T14" fmla="*/ 43 w 62"/>
                  <a:gd name="T15" fmla="*/ 1 h 399"/>
                  <a:gd name="T16" fmla="*/ 48 w 62"/>
                  <a:gd name="T17" fmla="*/ 10 h 399"/>
                  <a:gd name="T18" fmla="*/ 48 w 62"/>
                  <a:gd name="T19" fmla="*/ 10 h 399"/>
                  <a:gd name="T20" fmla="*/ 60 w 62"/>
                  <a:gd name="T21" fmla="*/ 389 h 399"/>
                  <a:gd name="T22" fmla="*/ 60 w 62"/>
                  <a:gd name="T23" fmla="*/ 389 h 399"/>
                  <a:gd name="T24" fmla="*/ 55 w 62"/>
                  <a:gd name="T25" fmla="*/ 398 h 399"/>
                  <a:gd name="T26" fmla="*/ 55 w 62"/>
                  <a:gd name="T27" fmla="*/ 398 h 399"/>
                  <a:gd name="T28" fmla="*/ 54 w 62"/>
                  <a:gd name="T2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399">
                    <a:moveTo>
                      <a:pt x="54" y="398"/>
                    </a:moveTo>
                    <a:lnTo>
                      <a:pt x="54" y="398"/>
                    </a:lnTo>
                    <a:cubicBezTo>
                      <a:pt x="50" y="398"/>
                      <a:pt x="47" y="396"/>
                      <a:pt x="46" y="393"/>
                    </a:cubicBezTo>
                    <a:lnTo>
                      <a:pt x="46" y="393"/>
                    </a:lnTo>
                    <a:cubicBezTo>
                      <a:pt x="4" y="259"/>
                      <a:pt x="0" y="129"/>
                      <a:pt x="34" y="6"/>
                    </a:cubicBezTo>
                    <a:lnTo>
                      <a:pt x="34" y="6"/>
                    </a:lnTo>
                    <a:cubicBezTo>
                      <a:pt x="35" y="2"/>
                      <a:pt x="39" y="0"/>
                      <a:pt x="43" y="1"/>
                    </a:cubicBezTo>
                    <a:lnTo>
                      <a:pt x="43" y="1"/>
                    </a:lnTo>
                    <a:cubicBezTo>
                      <a:pt x="47" y="2"/>
                      <a:pt x="49" y="6"/>
                      <a:pt x="48" y="10"/>
                    </a:cubicBezTo>
                    <a:lnTo>
                      <a:pt x="48" y="10"/>
                    </a:lnTo>
                    <a:cubicBezTo>
                      <a:pt x="15" y="131"/>
                      <a:pt x="19" y="258"/>
                      <a:pt x="60" y="389"/>
                    </a:cubicBezTo>
                    <a:lnTo>
                      <a:pt x="60" y="389"/>
                    </a:lnTo>
                    <a:cubicBezTo>
                      <a:pt x="61" y="392"/>
                      <a:pt x="60" y="397"/>
                      <a:pt x="55" y="398"/>
                    </a:cubicBezTo>
                    <a:lnTo>
                      <a:pt x="55" y="398"/>
                    </a:lnTo>
                    <a:lnTo>
                      <a:pt x="54" y="398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9" name="Freeform 124">
                <a:extLst>
                  <a:ext uri="{FF2B5EF4-FFF2-40B4-BE49-F238E27FC236}">
                    <a16:creationId xmlns:a16="http://schemas.microsoft.com/office/drawing/2014/main" id="{2EE08F03-4BA8-1445-B1C6-E92299469A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6497" y="7616044"/>
                <a:ext cx="76902" cy="494374"/>
              </a:xfrm>
              <a:custGeom>
                <a:avLst/>
                <a:gdLst>
                  <a:gd name="T0" fmla="*/ 54 w 63"/>
                  <a:gd name="T1" fmla="*/ 398 h 399"/>
                  <a:gd name="T2" fmla="*/ 54 w 63"/>
                  <a:gd name="T3" fmla="*/ 398 h 399"/>
                  <a:gd name="T4" fmla="*/ 46 w 63"/>
                  <a:gd name="T5" fmla="*/ 393 h 399"/>
                  <a:gd name="T6" fmla="*/ 46 w 63"/>
                  <a:gd name="T7" fmla="*/ 393 h 399"/>
                  <a:gd name="T8" fmla="*/ 34 w 63"/>
                  <a:gd name="T9" fmla="*/ 6 h 399"/>
                  <a:gd name="T10" fmla="*/ 34 w 63"/>
                  <a:gd name="T11" fmla="*/ 6 h 399"/>
                  <a:gd name="T12" fmla="*/ 43 w 63"/>
                  <a:gd name="T13" fmla="*/ 1 h 399"/>
                  <a:gd name="T14" fmla="*/ 43 w 63"/>
                  <a:gd name="T15" fmla="*/ 1 h 399"/>
                  <a:gd name="T16" fmla="*/ 48 w 63"/>
                  <a:gd name="T17" fmla="*/ 10 h 399"/>
                  <a:gd name="T18" fmla="*/ 48 w 63"/>
                  <a:gd name="T19" fmla="*/ 10 h 399"/>
                  <a:gd name="T20" fmla="*/ 60 w 63"/>
                  <a:gd name="T21" fmla="*/ 389 h 399"/>
                  <a:gd name="T22" fmla="*/ 60 w 63"/>
                  <a:gd name="T23" fmla="*/ 389 h 399"/>
                  <a:gd name="T24" fmla="*/ 56 w 63"/>
                  <a:gd name="T25" fmla="*/ 398 h 399"/>
                  <a:gd name="T26" fmla="*/ 56 w 63"/>
                  <a:gd name="T27" fmla="*/ 398 h 399"/>
                  <a:gd name="T28" fmla="*/ 54 w 63"/>
                  <a:gd name="T29" fmla="*/ 398 h 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3" h="399">
                    <a:moveTo>
                      <a:pt x="54" y="398"/>
                    </a:moveTo>
                    <a:lnTo>
                      <a:pt x="54" y="398"/>
                    </a:lnTo>
                    <a:cubicBezTo>
                      <a:pt x="51" y="398"/>
                      <a:pt x="47" y="396"/>
                      <a:pt x="46" y="393"/>
                    </a:cubicBezTo>
                    <a:lnTo>
                      <a:pt x="46" y="393"/>
                    </a:lnTo>
                    <a:cubicBezTo>
                      <a:pt x="4" y="259"/>
                      <a:pt x="0" y="129"/>
                      <a:pt x="34" y="6"/>
                    </a:cubicBezTo>
                    <a:lnTo>
                      <a:pt x="34" y="6"/>
                    </a:lnTo>
                    <a:cubicBezTo>
                      <a:pt x="35" y="2"/>
                      <a:pt x="39" y="0"/>
                      <a:pt x="43" y="1"/>
                    </a:cubicBezTo>
                    <a:lnTo>
                      <a:pt x="43" y="1"/>
                    </a:lnTo>
                    <a:cubicBezTo>
                      <a:pt x="47" y="2"/>
                      <a:pt x="49" y="6"/>
                      <a:pt x="48" y="10"/>
                    </a:cubicBezTo>
                    <a:lnTo>
                      <a:pt x="48" y="10"/>
                    </a:lnTo>
                    <a:cubicBezTo>
                      <a:pt x="15" y="131"/>
                      <a:pt x="19" y="258"/>
                      <a:pt x="60" y="389"/>
                    </a:cubicBezTo>
                    <a:lnTo>
                      <a:pt x="60" y="389"/>
                    </a:lnTo>
                    <a:cubicBezTo>
                      <a:pt x="62" y="392"/>
                      <a:pt x="60" y="397"/>
                      <a:pt x="56" y="398"/>
                    </a:cubicBezTo>
                    <a:lnTo>
                      <a:pt x="56" y="398"/>
                    </a:lnTo>
                    <a:cubicBezTo>
                      <a:pt x="55" y="398"/>
                      <a:pt x="54" y="398"/>
                      <a:pt x="54" y="39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0" name="Freeform 125">
                <a:extLst>
                  <a:ext uri="{FF2B5EF4-FFF2-40B4-BE49-F238E27FC236}">
                    <a16:creationId xmlns:a16="http://schemas.microsoft.com/office/drawing/2014/main" id="{B3EED129-E741-774D-BF2B-B190FC0E98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17015" y="7621537"/>
                <a:ext cx="2625677" cy="477892"/>
              </a:xfrm>
              <a:custGeom>
                <a:avLst/>
                <a:gdLst>
                  <a:gd name="T0" fmla="*/ 5 w 2107"/>
                  <a:gd name="T1" fmla="*/ 203 h 383"/>
                  <a:gd name="T2" fmla="*/ 5 w 2107"/>
                  <a:gd name="T3" fmla="*/ 203 h 383"/>
                  <a:gd name="T4" fmla="*/ 5 w 2107"/>
                  <a:gd name="T5" fmla="*/ 199 h 383"/>
                  <a:gd name="T6" fmla="*/ 5 w 2107"/>
                  <a:gd name="T7" fmla="*/ 199 h 383"/>
                  <a:gd name="T8" fmla="*/ 194 w 2107"/>
                  <a:gd name="T9" fmla="*/ 0 h 383"/>
                  <a:gd name="T10" fmla="*/ 1914 w 2107"/>
                  <a:gd name="T11" fmla="*/ 0 h 383"/>
                  <a:gd name="T12" fmla="*/ 1914 w 2107"/>
                  <a:gd name="T13" fmla="*/ 0 h 383"/>
                  <a:gd name="T14" fmla="*/ 2103 w 2107"/>
                  <a:gd name="T15" fmla="*/ 184 h 383"/>
                  <a:gd name="T16" fmla="*/ 2103 w 2107"/>
                  <a:gd name="T17" fmla="*/ 184 h 383"/>
                  <a:gd name="T18" fmla="*/ 2103 w 2107"/>
                  <a:gd name="T19" fmla="*/ 188 h 383"/>
                  <a:gd name="T20" fmla="*/ 2103 w 2107"/>
                  <a:gd name="T21" fmla="*/ 188 h 383"/>
                  <a:gd name="T22" fmla="*/ 1914 w 2107"/>
                  <a:gd name="T23" fmla="*/ 382 h 383"/>
                  <a:gd name="T24" fmla="*/ 195 w 2107"/>
                  <a:gd name="T25" fmla="*/ 382 h 383"/>
                  <a:gd name="T26" fmla="*/ 195 w 2107"/>
                  <a:gd name="T27" fmla="*/ 382 h 383"/>
                  <a:gd name="T28" fmla="*/ 5 w 2107"/>
                  <a:gd name="T29" fmla="*/ 203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07" h="383">
                    <a:moveTo>
                      <a:pt x="5" y="203"/>
                    </a:moveTo>
                    <a:lnTo>
                      <a:pt x="5" y="203"/>
                    </a:lnTo>
                    <a:cubicBezTo>
                      <a:pt x="5" y="201"/>
                      <a:pt x="5" y="200"/>
                      <a:pt x="5" y="199"/>
                    </a:cubicBezTo>
                    <a:lnTo>
                      <a:pt x="5" y="199"/>
                    </a:lnTo>
                    <a:cubicBezTo>
                      <a:pt x="0" y="91"/>
                      <a:pt x="86" y="0"/>
                      <a:pt x="194" y="0"/>
                    </a:cubicBezTo>
                    <a:lnTo>
                      <a:pt x="1914" y="0"/>
                    </a:lnTo>
                    <a:lnTo>
                      <a:pt x="1914" y="0"/>
                    </a:lnTo>
                    <a:cubicBezTo>
                      <a:pt x="2016" y="0"/>
                      <a:pt x="2100" y="82"/>
                      <a:pt x="2103" y="184"/>
                    </a:cubicBezTo>
                    <a:lnTo>
                      <a:pt x="2103" y="184"/>
                    </a:lnTo>
                    <a:cubicBezTo>
                      <a:pt x="2103" y="186"/>
                      <a:pt x="2103" y="187"/>
                      <a:pt x="2103" y="188"/>
                    </a:cubicBezTo>
                    <a:lnTo>
                      <a:pt x="2103" y="188"/>
                    </a:lnTo>
                    <a:cubicBezTo>
                      <a:pt x="2106" y="295"/>
                      <a:pt x="2020" y="382"/>
                      <a:pt x="1914" y="382"/>
                    </a:cubicBezTo>
                    <a:lnTo>
                      <a:pt x="195" y="382"/>
                    </a:lnTo>
                    <a:lnTo>
                      <a:pt x="195" y="382"/>
                    </a:lnTo>
                    <a:cubicBezTo>
                      <a:pt x="94" y="382"/>
                      <a:pt x="11" y="303"/>
                      <a:pt x="5" y="203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1" name="Freeform 230">
                <a:extLst>
                  <a:ext uri="{FF2B5EF4-FFF2-40B4-BE49-F238E27FC236}">
                    <a16:creationId xmlns:a16="http://schemas.microsoft.com/office/drawing/2014/main" id="{1CFB7841-8AC2-D94C-9B04-B71D0F5C5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0036" y="7555621"/>
                <a:ext cx="1080882" cy="564590"/>
              </a:xfrm>
              <a:custGeom>
                <a:avLst/>
                <a:gdLst>
                  <a:gd name="connsiteX0" fmla="*/ 79648 w 1080882"/>
                  <a:gd name="connsiteY0" fmla="*/ 538320 h 564590"/>
                  <a:gd name="connsiteX1" fmla="*/ 1067150 w 1080882"/>
                  <a:gd name="connsiteY1" fmla="*/ 538320 h 564590"/>
                  <a:gd name="connsiteX2" fmla="*/ 1080882 w 1080882"/>
                  <a:gd name="connsiteY2" fmla="*/ 551455 h 564590"/>
                  <a:gd name="connsiteX3" fmla="*/ 1067150 w 1080882"/>
                  <a:gd name="connsiteY3" fmla="*/ 564590 h 564590"/>
                  <a:gd name="connsiteX4" fmla="*/ 79648 w 1080882"/>
                  <a:gd name="connsiteY4" fmla="*/ 564590 h 564590"/>
                  <a:gd name="connsiteX5" fmla="*/ 65916 w 1080882"/>
                  <a:gd name="connsiteY5" fmla="*/ 551455 h 564590"/>
                  <a:gd name="connsiteX6" fmla="*/ 79648 w 1080882"/>
                  <a:gd name="connsiteY6" fmla="*/ 538320 h 564590"/>
                  <a:gd name="connsiteX7" fmla="*/ 13716 w 1080882"/>
                  <a:gd name="connsiteY7" fmla="*/ 225213 h 564590"/>
                  <a:gd name="connsiteX8" fmla="*/ 825474 w 1080882"/>
                  <a:gd name="connsiteY8" fmla="*/ 225213 h 564590"/>
                  <a:gd name="connsiteX9" fmla="*/ 839192 w 1080882"/>
                  <a:gd name="connsiteY9" fmla="*/ 238946 h 564590"/>
                  <a:gd name="connsiteX10" fmla="*/ 825474 w 1080882"/>
                  <a:gd name="connsiteY10" fmla="*/ 251430 h 564590"/>
                  <a:gd name="connsiteX11" fmla="*/ 13716 w 1080882"/>
                  <a:gd name="connsiteY11" fmla="*/ 251430 h 564590"/>
                  <a:gd name="connsiteX12" fmla="*/ 0 w 1080882"/>
                  <a:gd name="connsiteY12" fmla="*/ 238946 h 564590"/>
                  <a:gd name="connsiteX13" fmla="*/ 13716 w 1080882"/>
                  <a:gd name="connsiteY13" fmla="*/ 225213 h 564590"/>
                  <a:gd name="connsiteX14" fmla="*/ 826800 w 1080882"/>
                  <a:gd name="connsiteY14" fmla="*/ 0 h 564590"/>
                  <a:gd name="connsiteX15" fmla="*/ 1050566 w 1080882"/>
                  <a:gd name="connsiteY15" fmla="*/ 0 h 564590"/>
                  <a:gd name="connsiteX16" fmla="*/ 1064394 w 1080882"/>
                  <a:gd name="connsiteY16" fmla="*/ 13732 h 564590"/>
                  <a:gd name="connsiteX17" fmla="*/ 1050566 w 1080882"/>
                  <a:gd name="connsiteY17" fmla="*/ 26215 h 564590"/>
                  <a:gd name="connsiteX18" fmla="*/ 826800 w 1080882"/>
                  <a:gd name="connsiteY18" fmla="*/ 26215 h 564590"/>
                  <a:gd name="connsiteX19" fmla="*/ 812972 w 1080882"/>
                  <a:gd name="connsiteY19" fmla="*/ 13732 h 564590"/>
                  <a:gd name="connsiteX20" fmla="*/ 826800 w 1080882"/>
                  <a:gd name="connsiteY20" fmla="*/ 0 h 56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0882" h="564590">
                    <a:moveTo>
                      <a:pt x="79648" y="538320"/>
                    </a:moveTo>
                    <a:lnTo>
                      <a:pt x="1067150" y="538320"/>
                    </a:lnTo>
                    <a:cubicBezTo>
                      <a:pt x="1074640" y="538320"/>
                      <a:pt x="1080882" y="544291"/>
                      <a:pt x="1080882" y="551455"/>
                    </a:cubicBezTo>
                    <a:cubicBezTo>
                      <a:pt x="1080882" y="559814"/>
                      <a:pt x="1074640" y="564590"/>
                      <a:pt x="1067150" y="564590"/>
                    </a:cubicBezTo>
                    <a:lnTo>
                      <a:pt x="79648" y="564590"/>
                    </a:lnTo>
                    <a:cubicBezTo>
                      <a:pt x="72158" y="564590"/>
                      <a:pt x="65916" y="559814"/>
                      <a:pt x="65916" y="551455"/>
                    </a:cubicBezTo>
                    <a:cubicBezTo>
                      <a:pt x="65916" y="544291"/>
                      <a:pt x="72158" y="538320"/>
                      <a:pt x="79648" y="538320"/>
                    </a:cubicBezTo>
                    <a:close/>
                    <a:moveTo>
                      <a:pt x="13716" y="225213"/>
                    </a:moveTo>
                    <a:lnTo>
                      <a:pt x="825474" y="225213"/>
                    </a:lnTo>
                    <a:cubicBezTo>
                      <a:pt x="832956" y="225213"/>
                      <a:pt x="839192" y="230207"/>
                      <a:pt x="839192" y="238946"/>
                    </a:cubicBezTo>
                    <a:cubicBezTo>
                      <a:pt x="839192" y="246436"/>
                      <a:pt x="832956" y="251430"/>
                      <a:pt x="825474" y="251430"/>
                    </a:cubicBezTo>
                    <a:lnTo>
                      <a:pt x="13716" y="251430"/>
                    </a:lnTo>
                    <a:cubicBezTo>
                      <a:pt x="6234" y="251430"/>
                      <a:pt x="0" y="246436"/>
                      <a:pt x="0" y="238946"/>
                    </a:cubicBezTo>
                    <a:cubicBezTo>
                      <a:pt x="0" y="230207"/>
                      <a:pt x="6234" y="225213"/>
                      <a:pt x="13716" y="225213"/>
                    </a:cubicBezTo>
                    <a:close/>
                    <a:moveTo>
                      <a:pt x="826800" y="0"/>
                    </a:moveTo>
                    <a:lnTo>
                      <a:pt x="1050566" y="0"/>
                    </a:lnTo>
                    <a:cubicBezTo>
                      <a:pt x="1058108" y="0"/>
                      <a:pt x="1064394" y="6242"/>
                      <a:pt x="1064394" y="13732"/>
                    </a:cubicBezTo>
                    <a:cubicBezTo>
                      <a:pt x="1064394" y="21222"/>
                      <a:pt x="1058108" y="26215"/>
                      <a:pt x="1050566" y="26215"/>
                    </a:cubicBezTo>
                    <a:lnTo>
                      <a:pt x="826800" y="26215"/>
                    </a:lnTo>
                    <a:cubicBezTo>
                      <a:pt x="819256" y="26215"/>
                      <a:pt x="812972" y="21222"/>
                      <a:pt x="812972" y="13732"/>
                    </a:cubicBezTo>
                    <a:cubicBezTo>
                      <a:pt x="812972" y="6242"/>
                      <a:pt x="819256" y="0"/>
                      <a:pt x="826800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2" name="Freeform 129">
                <a:extLst>
                  <a:ext uri="{FF2B5EF4-FFF2-40B4-BE49-F238E27FC236}">
                    <a16:creationId xmlns:a16="http://schemas.microsoft.com/office/drawing/2014/main" id="{9CA0350B-F650-7044-B754-DC1F5E65C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5889" y="8203799"/>
                <a:ext cx="3158504" cy="21972"/>
              </a:xfrm>
              <a:custGeom>
                <a:avLst/>
                <a:gdLst>
                  <a:gd name="T0" fmla="*/ 2527 w 2535"/>
                  <a:gd name="T1" fmla="*/ 15 h 16"/>
                  <a:gd name="T2" fmla="*/ 8 w 2535"/>
                  <a:gd name="T3" fmla="*/ 15 h 16"/>
                  <a:gd name="T4" fmla="*/ 8 w 2535"/>
                  <a:gd name="T5" fmla="*/ 15 h 16"/>
                  <a:gd name="T6" fmla="*/ 0 w 2535"/>
                  <a:gd name="T7" fmla="*/ 8 h 16"/>
                  <a:gd name="T8" fmla="*/ 0 w 2535"/>
                  <a:gd name="T9" fmla="*/ 8 h 16"/>
                  <a:gd name="T10" fmla="*/ 8 w 2535"/>
                  <a:gd name="T11" fmla="*/ 0 h 16"/>
                  <a:gd name="T12" fmla="*/ 2527 w 2535"/>
                  <a:gd name="T13" fmla="*/ 0 h 16"/>
                  <a:gd name="T14" fmla="*/ 2527 w 2535"/>
                  <a:gd name="T15" fmla="*/ 0 h 16"/>
                  <a:gd name="T16" fmla="*/ 2534 w 2535"/>
                  <a:gd name="T17" fmla="*/ 8 h 16"/>
                  <a:gd name="T18" fmla="*/ 2534 w 2535"/>
                  <a:gd name="T19" fmla="*/ 8 h 16"/>
                  <a:gd name="T20" fmla="*/ 2527 w 2535"/>
                  <a:gd name="T2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5" h="16">
                    <a:moveTo>
                      <a:pt x="2527" y="15"/>
                    </a:moveTo>
                    <a:lnTo>
                      <a:pt x="8" y="15"/>
                    </a:lnTo>
                    <a:lnTo>
                      <a:pt x="8" y="15"/>
                    </a:lnTo>
                    <a:cubicBezTo>
                      <a:pt x="4" y="15"/>
                      <a:pt x="0" y="12"/>
                      <a:pt x="0" y="8"/>
                    </a:cubicBezTo>
                    <a:lnTo>
                      <a:pt x="0" y="8"/>
                    </a:lnTo>
                    <a:cubicBezTo>
                      <a:pt x="0" y="3"/>
                      <a:pt x="4" y="0"/>
                      <a:pt x="8" y="0"/>
                    </a:cubicBezTo>
                    <a:lnTo>
                      <a:pt x="2527" y="0"/>
                    </a:lnTo>
                    <a:lnTo>
                      <a:pt x="2527" y="0"/>
                    </a:lnTo>
                    <a:cubicBezTo>
                      <a:pt x="2531" y="0"/>
                      <a:pt x="2534" y="3"/>
                      <a:pt x="2534" y="8"/>
                    </a:cubicBezTo>
                    <a:lnTo>
                      <a:pt x="2534" y="8"/>
                    </a:lnTo>
                    <a:cubicBezTo>
                      <a:pt x="2534" y="12"/>
                      <a:pt x="2531" y="15"/>
                      <a:pt x="2527" y="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3" name="Freeform 130">
                <a:extLst>
                  <a:ext uri="{FF2B5EF4-FFF2-40B4-BE49-F238E27FC236}">
                    <a16:creationId xmlns:a16="http://schemas.microsoft.com/office/drawing/2014/main" id="{6009A7B1-BA80-E443-8BFC-374274423D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9683" y="6121932"/>
                <a:ext cx="4894306" cy="1257909"/>
              </a:xfrm>
              <a:custGeom>
                <a:avLst/>
                <a:gdLst>
                  <a:gd name="T0" fmla="*/ 3582 w 3931"/>
                  <a:gd name="T1" fmla="*/ 1009 h 1010"/>
                  <a:gd name="T2" fmla="*/ 1746 w 3931"/>
                  <a:gd name="T3" fmla="*/ 1009 h 1010"/>
                  <a:gd name="T4" fmla="*/ 17 w 3931"/>
                  <a:gd name="T5" fmla="*/ 1009 h 1010"/>
                  <a:gd name="T6" fmla="*/ 0 w 3931"/>
                  <a:gd name="T7" fmla="*/ 1009 h 1010"/>
                  <a:gd name="T8" fmla="*/ 0 w 3931"/>
                  <a:gd name="T9" fmla="*/ 925 h 1010"/>
                  <a:gd name="T10" fmla="*/ 64 w 3931"/>
                  <a:gd name="T11" fmla="*/ 925 h 1010"/>
                  <a:gd name="T12" fmla="*/ 64 w 3931"/>
                  <a:gd name="T13" fmla="*/ 925 h 1010"/>
                  <a:gd name="T14" fmla="*/ 68 w 3931"/>
                  <a:gd name="T15" fmla="*/ 84 h 1010"/>
                  <a:gd name="T16" fmla="*/ 0 w 3931"/>
                  <a:gd name="T17" fmla="*/ 84 h 1010"/>
                  <a:gd name="T18" fmla="*/ 0 w 3931"/>
                  <a:gd name="T19" fmla="*/ 0 h 1010"/>
                  <a:gd name="T20" fmla="*/ 17 w 3931"/>
                  <a:gd name="T21" fmla="*/ 0 h 1010"/>
                  <a:gd name="T22" fmla="*/ 1746 w 3931"/>
                  <a:gd name="T23" fmla="*/ 0 h 1010"/>
                  <a:gd name="T24" fmla="*/ 3582 w 3931"/>
                  <a:gd name="T25" fmla="*/ 0 h 1010"/>
                  <a:gd name="T26" fmla="*/ 3582 w 3931"/>
                  <a:gd name="T27" fmla="*/ 0 h 1010"/>
                  <a:gd name="T28" fmla="*/ 3582 w 3931"/>
                  <a:gd name="T29" fmla="*/ 1009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31" h="1010">
                    <a:moveTo>
                      <a:pt x="3582" y="1009"/>
                    </a:moveTo>
                    <a:lnTo>
                      <a:pt x="1746" y="1009"/>
                    </a:lnTo>
                    <a:lnTo>
                      <a:pt x="17" y="1009"/>
                    </a:lnTo>
                    <a:lnTo>
                      <a:pt x="0" y="1009"/>
                    </a:lnTo>
                    <a:lnTo>
                      <a:pt x="0" y="925"/>
                    </a:lnTo>
                    <a:lnTo>
                      <a:pt x="64" y="925"/>
                    </a:lnTo>
                    <a:lnTo>
                      <a:pt x="64" y="925"/>
                    </a:lnTo>
                    <a:cubicBezTo>
                      <a:pt x="139" y="774"/>
                      <a:pt x="261" y="436"/>
                      <a:pt x="68" y="84"/>
                    </a:cubicBezTo>
                    <a:lnTo>
                      <a:pt x="0" y="8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46" y="0"/>
                    </a:lnTo>
                    <a:lnTo>
                      <a:pt x="3582" y="0"/>
                    </a:lnTo>
                    <a:lnTo>
                      <a:pt x="3582" y="0"/>
                    </a:lnTo>
                    <a:cubicBezTo>
                      <a:pt x="3930" y="504"/>
                      <a:pt x="3582" y="1009"/>
                      <a:pt x="3582" y="100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4" name="Freeform 131">
                <a:extLst>
                  <a:ext uri="{FF2B5EF4-FFF2-40B4-BE49-F238E27FC236}">
                    <a16:creationId xmlns:a16="http://schemas.microsoft.com/office/drawing/2014/main" id="{F7FB476D-640D-1F4D-83BD-4451A63EF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6583" y="6226303"/>
                <a:ext cx="4504298" cy="1049170"/>
              </a:xfrm>
              <a:custGeom>
                <a:avLst/>
                <a:gdLst>
                  <a:gd name="T0" fmla="*/ 3473 w 3617"/>
                  <a:gd name="T1" fmla="*/ 0 h 842"/>
                  <a:gd name="T2" fmla="*/ 4 w 3617"/>
                  <a:gd name="T3" fmla="*/ 0 h 842"/>
                  <a:gd name="T4" fmla="*/ 4 w 3617"/>
                  <a:gd name="T5" fmla="*/ 0 h 842"/>
                  <a:gd name="T6" fmla="*/ 0 w 3617"/>
                  <a:gd name="T7" fmla="*/ 841 h 842"/>
                  <a:gd name="T8" fmla="*/ 3471 w 3617"/>
                  <a:gd name="T9" fmla="*/ 841 h 842"/>
                  <a:gd name="T10" fmla="*/ 3471 w 3617"/>
                  <a:gd name="T11" fmla="*/ 841 h 842"/>
                  <a:gd name="T12" fmla="*/ 3569 w 3617"/>
                  <a:gd name="T13" fmla="*/ 585 h 842"/>
                  <a:gd name="T14" fmla="*/ 3569 w 3617"/>
                  <a:gd name="T15" fmla="*/ 585 h 842"/>
                  <a:gd name="T16" fmla="*/ 3473 w 3617"/>
                  <a:gd name="T17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7" h="842">
                    <a:moveTo>
                      <a:pt x="3473" y="0"/>
                    </a:moveTo>
                    <a:lnTo>
                      <a:pt x="4" y="0"/>
                    </a:lnTo>
                    <a:lnTo>
                      <a:pt x="4" y="0"/>
                    </a:lnTo>
                    <a:cubicBezTo>
                      <a:pt x="197" y="352"/>
                      <a:pt x="75" y="690"/>
                      <a:pt x="0" y="841"/>
                    </a:cubicBezTo>
                    <a:lnTo>
                      <a:pt x="3471" y="841"/>
                    </a:lnTo>
                    <a:lnTo>
                      <a:pt x="3471" y="841"/>
                    </a:lnTo>
                    <a:cubicBezTo>
                      <a:pt x="3497" y="794"/>
                      <a:pt x="3542" y="702"/>
                      <a:pt x="3569" y="585"/>
                    </a:cubicBezTo>
                    <a:lnTo>
                      <a:pt x="3569" y="585"/>
                    </a:lnTo>
                    <a:cubicBezTo>
                      <a:pt x="3616" y="374"/>
                      <a:pt x="3584" y="178"/>
                      <a:pt x="347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5" name="Freeform 132">
                <a:extLst>
                  <a:ext uri="{FF2B5EF4-FFF2-40B4-BE49-F238E27FC236}">
                    <a16:creationId xmlns:a16="http://schemas.microsoft.com/office/drawing/2014/main" id="{54118E0F-E0CF-BA4D-B4B3-FBB2C2AEBF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6583" y="6226303"/>
                <a:ext cx="4504298" cy="1049170"/>
              </a:xfrm>
              <a:custGeom>
                <a:avLst/>
                <a:gdLst>
                  <a:gd name="T0" fmla="*/ 3473 w 3617"/>
                  <a:gd name="T1" fmla="*/ 0 h 842"/>
                  <a:gd name="T2" fmla="*/ 4 w 3617"/>
                  <a:gd name="T3" fmla="*/ 0 h 842"/>
                  <a:gd name="T4" fmla="*/ 4 w 3617"/>
                  <a:gd name="T5" fmla="*/ 0 h 842"/>
                  <a:gd name="T6" fmla="*/ 0 w 3617"/>
                  <a:gd name="T7" fmla="*/ 841 h 842"/>
                  <a:gd name="T8" fmla="*/ 3471 w 3617"/>
                  <a:gd name="T9" fmla="*/ 841 h 842"/>
                  <a:gd name="T10" fmla="*/ 3471 w 3617"/>
                  <a:gd name="T11" fmla="*/ 841 h 842"/>
                  <a:gd name="T12" fmla="*/ 3569 w 3617"/>
                  <a:gd name="T13" fmla="*/ 585 h 842"/>
                  <a:gd name="T14" fmla="*/ 3569 w 3617"/>
                  <a:gd name="T15" fmla="*/ 585 h 842"/>
                  <a:gd name="T16" fmla="*/ 3473 w 3617"/>
                  <a:gd name="T17" fmla="*/ 0 h 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17" h="842">
                    <a:moveTo>
                      <a:pt x="3473" y="0"/>
                    </a:moveTo>
                    <a:lnTo>
                      <a:pt x="4" y="0"/>
                    </a:lnTo>
                    <a:lnTo>
                      <a:pt x="4" y="0"/>
                    </a:lnTo>
                    <a:cubicBezTo>
                      <a:pt x="197" y="352"/>
                      <a:pt x="75" y="690"/>
                      <a:pt x="0" y="841"/>
                    </a:cubicBezTo>
                    <a:lnTo>
                      <a:pt x="3471" y="841"/>
                    </a:lnTo>
                    <a:lnTo>
                      <a:pt x="3471" y="841"/>
                    </a:lnTo>
                    <a:cubicBezTo>
                      <a:pt x="3497" y="794"/>
                      <a:pt x="3542" y="702"/>
                      <a:pt x="3569" y="585"/>
                    </a:cubicBezTo>
                    <a:lnTo>
                      <a:pt x="3569" y="585"/>
                    </a:lnTo>
                    <a:cubicBezTo>
                      <a:pt x="3616" y="374"/>
                      <a:pt x="3584" y="178"/>
                      <a:pt x="3473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6" name="Freeform 133">
                <a:extLst>
                  <a:ext uri="{FF2B5EF4-FFF2-40B4-BE49-F238E27FC236}">
                    <a16:creationId xmlns:a16="http://schemas.microsoft.com/office/drawing/2014/main" id="{A3C6DD60-DBF6-CC4A-9B18-BEC0CD2F1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0034" y="6121932"/>
                <a:ext cx="2048909" cy="1257909"/>
              </a:xfrm>
              <a:custGeom>
                <a:avLst/>
                <a:gdLst>
                  <a:gd name="T0" fmla="*/ 1297 w 1647"/>
                  <a:gd name="T1" fmla="*/ 1009 h 1010"/>
                  <a:gd name="T2" fmla="*/ 0 w 1647"/>
                  <a:gd name="T3" fmla="*/ 1009 h 1010"/>
                  <a:gd name="T4" fmla="*/ 0 w 1647"/>
                  <a:gd name="T5" fmla="*/ 1009 h 1010"/>
                  <a:gd name="T6" fmla="*/ 0 w 1647"/>
                  <a:gd name="T7" fmla="*/ 0 h 1010"/>
                  <a:gd name="T8" fmla="*/ 1297 w 1647"/>
                  <a:gd name="T9" fmla="*/ 0 h 1010"/>
                  <a:gd name="T10" fmla="*/ 1297 w 1647"/>
                  <a:gd name="T11" fmla="*/ 0 h 1010"/>
                  <a:gd name="T12" fmla="*/ 1297 w 1647"/>
                  <a:gd name="T13" fmla="*/ 1009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7" h="1010">
                    <a:moveTo>
                      <a:pt x="1297" y="1009"/>
                    </a:moveTo>
                    <a:lnTo>
                      <a:pt x="0" y="1009"/>
                    </a:lnTo>
                    <a:lnTo>
                      <a:pt x="0" y="1009"/>
                    </a:lnTo>
                    <a:cubicBezTo>
                      <a:pt x="0" y="1009"/>
                      <a:pt x="348" y="504"/>
                      <a:pt x="0" y="0"/>
                    </a:cubicBezTo>
                    <a:lnTo>
                      <a:pt x="1297" y="0"/>
                    </a:lnTo>
                    <a:lnTo>
                      <a:pt x="1297" y="0"/>
                    </a:lnTo>
                    <a:cubicBezTo>
                      <a:pt x="1646" y="504"/>
                      <a:pt x="1297" y="1009"/>
                      <a:pt x="1297" y="100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7" name="Freeform 134">
                <a:extLst>
                  <a:ext uri="{FF2B5EF4-FFF2-40B4-BE49-F238E27FC236}">
                    <a16:creationId xmlns:a16="http://schemas.microsoft.com/office/drawing/2014/main" id="{53B3B482-69B2-0A4C-BFE4-D457B7AAC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0034" y="6121932"/>
                <a:ext cx="2048909" cy="1257909"/>
              </a:xfrm>
              <a:custGeom>
                <a:avLst/>
                <a:gdLst>
                  <a:gd name="T0" fmla="*/ 1297 w 1647"/>
                  <a:gd name="T1" fmla="*/ 1009 h 1010"/>
                  <a:gd name="T2" fmla="*/ 0 w 1647"/>
                  <a:gd name="T3" fmla="*/ 1009 h 1010"/>
                  <a:gd name="T4" fmla="*/ 0 w 1647"/>
                  <a:gd name="T5" fmla="*/ 1009 h 1010"/>
                  <a:gd name="T6" fmla="*/ 0 w 1647"/>
                  <a:gd name="T7" fmla="*/ 0 h 1010"/>
                  <a:gd name="T8" fmla="*/ 1297 w 1647"/>
                  <a:gd name="T9" fmla="*/ 0 h 1010"/>
                  <a:gd name="T10" fmla="*/ 1297 w 1647"/>
                  <a:gd name="T11" fmla="*/ 0 h 1010"/>
                  <a:gd name="T12" fmla="*/ 1297 w 1647"/>
                  <a:gd name="T13" fmla="*/ 1009 h 10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47" h="1010">
                    <a:moveTo>
                      <a:pt x="1297" y="1009"/>
                    </a:moveTo>
                    <a:lnTo>
                      <a:pt x="0" y="1009"/>
                    </a:lnTo>
                    <a:lnTo>
                      <a:pt x="0" y="1009"/>
                    </a:lnTo>
                    <a:cubicBezTo>
                      <a:pt x="0" y="1009"/>
                      <a:pt x="348" y="504"/>
                      <a:pt x="0" y="0"/>
                    </a:cubicBezTo>
                    <a:lnTo>
                      <a:pt x="1297" y="0"/>
                    </a:lnTo>
                    <a:lnTo>
                      <a:pt x="1297" y="0"/>
                    </a:lnTo>
                    <a:cubicBezTo>
                      <a:pt x="1646" y="504"/>
                      <a:pt x="1297" y="1009"/>
                      <a:pt x="1297" y="1009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8" name="Freeform 135">
                <a:extLst>
                  <a:ext uri="{FF2B5EF4-FFF2-40B4-BE49-F238E27FC236}">
                    <a16:creationId xmlns:a16="http://schemas.microsoft.com/office/drawing/2014/main" id="{BD8D4896-2118-8548-AD17-42DAB199FF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0627" y="6440532"/>
                <a:ext cx="98874" cy="653674"/>
              </a:xfrm>
              <a:custGeom>
                <a:avLst/>
                <a:gdLst>
                  <a:gd name="T0" fmla="*/ 9 w 80"/>
                  <a:gd name="T1" fmla="*/ 525 h 526"/>
                  <a:gd name="T2" fmla="*/ 9 w 80"/>
                  <a:gd name="T3" fmla="*/ 525 h 526"/>
                  <a:gd name="T4" fmla="*/ 6 w 80"/>
                  <a:gd name="T5" fmla="*/ 525 h 526"/>
                  <a:gd name="T6" fmla="*/ 6 w 80"/>
                  <a:gd name="T7" fmla="*/ 525 h 526"/>
                  <a:gd name="T8" fmla="*/ 1 w 80"/>
                  <a:gd name="T9" fmla="*/ 514 h 526"/>
                  <a:gd name="T10" fmla="*/ 1 w 80"/>
                  <a:gd name="T11" fmla="*/ 514 h 526"/>
                  <a:gd name="T12" fmla="*/ 17 w 80"/>
                  <a:gd name="T13" fmla="*/ 11 h 526"/>
                  <a:gd name="T14" fmla="*/ 17 w 80"/>
                  <a:gd name="T15" fmla="*/ 11 h 526"/>
                  <a:gd name="T16" fmla="*/ 23 w 80"/>
                  <a:gd name="T17" fmla="*/ 1 h 526"/>
                  <a:gd name="T18" fmla="*/ 23 w 80"/>
                  <a:gd name="T19" fmla="*/ 1 h 526"/>
                  <a:gd name="T20" fmla="*/ 34 w 80"/>
                  <a:gd name="T21" fmla="*/ 7 h 526"/>
                  <a:gd name="T22" fmla="*/ 34 w 80"/>
                  <a:gd name="T23" fmla="*/ 7 h 526"/>
                  <a:gd name="T24" fmla="*/ 17 w 80"/>
                  <a:gd name="T25" fmla="*/ 519 h 526"/>
                  <a:gd name="T26" fmla="*/ 17 w 80"/>
                  <a:gd name="T27" fmla="*/ 519 h 526"/>
                  <a:gd name="T28" fmla="*/ 9 w 80"/>
                  <a:gd name="T29" fmla="*/ 525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526">
                    <a:moveTo>
                      <a:pt x="9" y="525"/>
                    </a:moveTo>
                    <a:lnTo>
                      <a:pt x="9" y="525"/>
                    </a:lnTo>
                    <a:cubicBezTo>
                      <a:pt x="8" y="525"/>
                      <a:pt x="7" y="525"/>
                      <a:pt x="6" y="525"/>
                    </a:cubicBezTo>
                    <a:lnTo>
                      <a:pt x="6" y="525"/>
                    </a:lnTo>
                    <a:cubicBezTo>
                      <a:pt x="2" y="523"/>
                      <a:pt x="0" y="518"/>
                      <a:pt x="1" y="514"/>
                    </a:cubicBezTo>
                    <a:lnTo>
                      <a:pt x="1" y="514"/>
                    </a:lnTo>
                    <a:cubicBezTo>
                      <a:pt x="56" y="340"/>
                      <a:pt x="62" y="172"/>
                      <a:pt x="17" y="11"/>
                    </a:cubicBezTo>
                    <a:lnTo>
                      <a:pt x="17" y="11"/>
                    </a:lnTo>
                    <a:cubicBezTo>
                      <a:pt x="16" y="7"/>
                      <a:pt x="19" y="2"/>
                      <a:pt x="23" y="1"/>
                    </a:cubicBezTo>
                    <a:lnTo>
                      <a:pt x="23" y="1"/>
                    </a:lnTo>
                    <a:cubicBezTo>
                      <a:pt x="28" y="0"/>
                      <a:pt x="33" y="2"/>
                      <a:pt x="34" y="7"/>
                    </a:cubicBezTo>
                    <a:lnTo>
                      <a:pt x="34" y="7"/>
                    </a:lnTo>
                    <a:cubicBezTo>
                      <a:pt x="79" y="171"/>
                      <a:pt x="74" y="342"/>
                      <a:pt x="17" y="519"/>
                    </a:cubicBezTo>
                    <a:lnTo>
                      <a:pt x="17" y="519"/>
                    </a:lnTo>
                    <a:cubicBezTo>
                      <a:pt x="16" y="523"/>
                      <a:pt x="12" y="525"/>
                      <a:pt x="9" y="52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9" name="Freeform 136">
                <a:extLst>
                  <a:ext uri="{FF2B5EF4-FFF2-40B4-BE49-F238E27FC236}">
                    <a16:creationId xmlns:a16="http://schemas.microsoft.com/office/drawing/2014/main" id="{C32DC6AC-45BD-E643-B310-DB1BBD008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51032" y="6440532"/>
                <a:ext cx="98874" cy="653674"/>
              </a:xfrm>
              <a:custGeom>
                <a:avLst/>
                <a:gdLst>
                  <a:gd name="T0" fmla="*/ 9 w 80"/>
                  <a:gd name="T1" fmla="*/ 525 h 526"/>
                  <a:gd name="T2" fmla="*/ 9 w 80"/>
                  <a:gd name="T3" fmla="*/ 525 h 526"/>
                  <a:gd name="T4" fmla="*/ 7 w 80"/>
                  <a:gd name="T5" fmla="*/ 525 h 526"/>
                  <a:gd name="T6" fmla="*/ 7 w 80"/>
                  <a:gd name="T7" fmla="*/ 525 h 526"/>
                  <a:gd name="T8" fmla="*/ 1 w 80"/>
                  <a:gd name="T9" fmla="*/ 514 h 526"/>
                  <a:gd name="T10" fmla="*/ 1 w 80"/>
                  <a:gd name="T11" fmla="*/ 514 h 526"/>
                  <a:gd name="T12" fmla="*/ 17 w 80"/>
                  <a:gd name="T13" fmla="*/ 11 h 526"/>
                  <a:gd name="T14" fmla="*/ 17 w 80"/>
                  <a:gd name="T15" fmla="*/ 11 h 526"/>
                  <a:gd name="T16" fmla="*/ 23 w 80"/>
                  <a:gd name="T17" fmla="*/ 1 h 526"/>
                  <a:gd name="T18" fmla="*/ 23 w 80"/>
                  <a:gd name="T19" fmla="*/ 1 h 526"/>
                  <a:gd name="T20" fmla="*/ 35 w 80"/>
                  <a:gd name="T21" fmla="*/ 7 h 526"/>
                  <a:gd name="T22" fmla="*/ 35 w 80"/>
                  <a:gd name="T23" fmla="*/ 7 h 526"/>
                  <a:gd name="T24" fmla="*/ 17 w 80"/>
                  <a:gd name="T25" fmla="*/ 519 h 526"/>
                  <a:gd name="T26" fmla="*/ 17 w 80"/>
                  <a:gd name="T27" fmla="*/ 519 h 526"/>
                  <a:gd name="T28" fmla="*/ 9 w 80"/>
                  <a:gd name="T29" fmla="*/ 525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526">
                    <a:moveTo>
                      <a:pt x="9" y="525"/>
                    </a:moveTo>
                    <a:lnTo>
                      <a:pt x="9" y="525"/>
                    </a:lnTo>
                    <a:lnTo>
                      <a:pt x="7" y="525"/>
                    </a:lnTo>
                    <a:lnTo>
                      <a:pt x="7" y="525"/>
                    </a:lnTo>
                    <a:cubicBezTo>
                      <a:pt x="2" y="523"/>
                      <a:pt x="0" y="518"/>
                      <a:pt x="1" y="514"/>
                    </a:cubicBezTo>
                    <a:lnTo>
                      <a:pt x="1" y="514"/>
                    </a:lnTo>
                    <a:cubicBezTo>
                      <a:pt x="57" y="340"/>
                      <a:pt x="62" y="172"/>
                      <a:pt x="17" y="11"/>
                    </a:cubicBezTo>
                    <a:lnTo>
                      <a:pt x="17" y="11"/>
                    </a:lnTo>
                    <a:cubicBezTo>
                      <a:pt x="16" y="7"/>
                      <a:pt x="19" y="2"/>
                      <a:pt x="23" y="1"/>
                    </a:cubicBezTo>
                    <a:lnTo>
                      <a:pt x="23" y="1"/>
                    </a:lnTo>
                    <a:cubicBezTo>
                      <a:pt x="28" y="0"/>
                      <a:pt x="33" y="2"/>
                      <a:pt x="35" y="7"/>
                    </a:cubicBezTo>
                    <a:lnTo>
                      <a:pt x="35" y="7"/>
                    </a:lnTo>
                    <a:cubicBezTo>
                      <a:pt x="79" y="171"/>
                      <a:pt x="74" y="342"/>
                      <a:pt x="17" y="519"/>
                    </a:cubicBezTo>
                    <a:lnTo>
                      <a:pt x="17" y="519"/>
                    </a:lnTo>
                    <a:cubicBezTo>
                      <a:pt x="17" y="523"/>
                      <a:pt x="13" y="525"/>
                      <a:pt x="9" y="52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0" name="Freeform 137">
                <a:extLst>
                  <a:ext uri="{FF2B5EF4-FFF2-40B4-BE49-F238E27FC236}">
                    <a16:creationId xmlns:a16="http://schemas.microsoft.com/office/drawing/2014/main" id="{3477487E-D83E-0149-912D-A9EA342E03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6244" y="6451517"/>
                <a:ext cx="780013" cy="631703"/>
              </a:xfrm>
              <a:custGeom>
                <a:avLst/>
                <a:gdLst>
                  <a:gd name="T0" fmla="*/ 573 w 628"/>
                  <a:gd name="T1" fmla="*/ 0 h 509"/>
                  <a:gd name="T2" fmla="*/ 17 w 628"/>
                  <a:gd name="T3" fmla="*/ 0 h 509"/>
                  <a:gd name="T4" fmla="*/ 17 w 628"/>
                  <a:gd name="T5" fmla="*/ 0 h 509"/>
                  <a:gd name="T6" fmla="*/ 0 w 628"/>
                  <a:gd name="T7" fmla="*/ 508 h 509"/>
                  <a:gd name="T8" fmla="*/ 557 w 628"/>
                  <a:gd name="T9" fmla="*/ 508 h 509"/>
                  <a:gd name="T10" fmla="*/ 557 w 628"/>
                  <a:gd name="T11" fmla="*/ 508 h 509"/>
                  <a:gd name="T12" fmla="*/ 573 w 628"/>
                  <a:gd name="T13" fmla="*/ 0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8" h="509">
                    <a:moveTo>
                      <a:pt x="573" y="0"/>
                    </a:moveTo>
                    <a:lnTo>
                      <a:pt x="17" y="0"/>
                    </a:lnTo>
                    <a:lnTo>
                      <a:pt x="17" y="0"/>
                    </a:lnTo>
                    <a:cubicBezTo>
                      <a:pt x="71" y="194"/>
                      <a:pt x="43" y="374"/>
                      <a:pt x="0" y="508"/>
                    </a:cubicBezTo>
                    <a:lnTo>
                      <a:pt x="557" y="508"/>
                    </a:lnTo>
                    <a:lnTo>
                      <a:pt x="557" y="508"/>
                    </a:lnTo>
                    <a:cubicBezTo>
                      <a:pt x="600" y="374"/>
                      <a:pt x="627" y="194"/>
                      <a:pt x="573" y="0"/>
                    </a:cubicBezTo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1" name="Freeform 240">
                <a:extLst>
                  <a:ext uri="{FF2B5EF4-FFF2-40B4-BE49-F238E27FC236}">
                    <a16:creationId xmlns:a16="http://schemas.microsoft.com/office/drawing/2014/main" id="{736C9429-0241-AF4E-9236-FB0073BA99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2231" y="6418559"/>
                <a:ext cx="3536274" cy="641468"/>
              </a:xfrm>
              <a:custGeom>
                <a:avLst/>
                <a:gdLst>
                  <a:gd name="connsiteX0" fmla="*/ 16208 w 3536274"/>
                  <a:gd name="connsiteY0" fmla="*/ 609729 h 641468"/>
                  <a:gd name="connsiteX1" fmla="*/ 2080890 w 3536274"/>
                  <a:gd name="connsiteY1" fmla="*/ 609729 h 641468"/>
                  <a:gd name="connsiteX2" fmla="*/ 2097098 w 3536274"/>
                  <a:gd name="connsiteY2" fmla="*/ 625598 h 641468"/>
                  <a:gd name="connsiteX3" fmla="*/ 2080890 w 3536274"/>
                  <a:gd name="connsiteY3" fmla="*/ 641468 h 641468"/>
                  <a:gd name="connsiteX4" fmla="*/ 16208 w 3536274"/>
                  <a:gd name="connsiteY4" fmla="*/ 641468 h 641468"/>
                  <a:gd name="connsiteX5" fmla="*/ 0 w 3536274"/>
                  <a:gd name="connsiteY5" fmla="*/ 625598 h 641468"/>
                  <a:gd name="connsiteX6" fmla="*/ 16208 w 3536274"/>
                  <a:gd name="connsiteY6" fmla="*/ 609729 h 641468"/>
                  <a:gd name="connsiteX7" fmla="*/ 2438665 w 3536274"/>
                  <a:gd name="connsiteY7" fmla="*/ 433951 h 641468"/>
                  <a:gd name="connsiteX8" fmla="*/ 3520040 w 3536274"/>
                  <a:gd name="connsiteY8" fmla="*/ 433951 h 641468"/>
                  <a:gd name="connsiteX9" fmla="*/ 3536274 w 3536274"/>
                  <a:gd name="connsiteY9" fmla="*/ 450430 h 641468"/>
                  <a:gd name="connsiteX10" fmla="*/ 3520040 w 3536274"/>
                  <a:gd name="connsiteY10" fmla="*/ 465642 h 641468"/>
                  <a:gd name="connsiteX11" fmla="*/ 2438665 w 3536274"/>
                  <a:gd name="connsiteY11" fmla="*/ 465642 h 641468"/>
                  <a:gd name="connsiteX12" fmla="*/ 2422432 w 3536274"/>
                  <a:gd name="connsiteY12" fmla="*/ 450430 h 641468"/>
                  <a:gd name="connsiteX13" fmla="*/ 2438665 w 3536274"/>
                  <a:gd name="connsiteY13" fmla="*/ 433951 h 641468"/>
                  <a:gd name="connsiteX14" fmla="*/ 999446 w 3536274"/>
                  <a:gd name="connsiteY14" fmla="*/ 0 h 641468"/>
                  <a:gd name="connsiteX15" fmla="*/ 2948806 w 3536274"/>
                  <a:gd name="connsiteY15" fmla="*/ 0 h 641468"/>
                  <a:gd name="connsiteX16" fmla="*/ 2964998 w 3536274"/>
                  <a:gd name="connsiteY16" fmla="*/ 15302 h 641468"/>
                  <a:gd name="connsiteX17" fmla="*/ 2948806 w 3536274"/>
                  <a:gd name="connsiteY17" fmla="*/ 31782 h 641468"/>
                  <a:gd name="connsiteX18" fmla="*/ 999446 w 3536274"/>
                  <a:gd name="connsiteY18" fmla="*/ 31782 h 641468"/>
                  <a:gd name="connsiteX19" fmla="*/ 983253 w 3536274"/>
                  <a:gd name="connsiteY19" fmla="*/ 15302 h 641468"/>
                  <a:gd name="connsiteX20" fmla="*/ 999446 w 3536274"/>
                  <a:gd name="connsiteY20" fmla="*/ 0 h 641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36274" h="641468">
                    <a:moveTo>
                      <a:pt x="16208" y="609729"/>
                    </a:moveTo>
                    <a:lnTo>
                      <a:pt x="2080890" y="609729"/>
                    </a:lnTo>
                    <a:cubicBezTo>
                      <a:pt x="2089618" y="609729"/>
                      <a:pt x="2097098" y="617053"/>
                      <a:pt x="2097098" y="625598"/>
                    </a:cubicBezTo>
                    <a:cubicBezTo>
                      <a:pt x="2097098" y="634143"/>
                      <a:pt x="2089618" y="641468"/>
                      <a:pt x="2080890" y="641468"/>
                    </a:cubicBezTo>
                    <a:lnTo>
                      <a:pt x="16208" y="641468"/>
                    </a:lnTo>
                    <a:cubicBezTo>
                      <a:pt x="7481" y="641468"/>
                      <a:pt x="0" y="634143"/>
                      <a:pt x="0" y="625598"/>
                    </a:cubicBezTo>
                    <a:cubicBezTo>
                      <a:pt x="0" y="617053"/>
                      <a:pt x="7481" y="609729"/>
                      <a:pt x="16208" y="609729"/>
                    </a:cubicBezTo>
                    <a:close/>
                    <a:moveTo>
                      <a:pt x="2438665" y="433951"/>
                    </a:moveTo>
                    <a:lnTo>
                      <a:pt x="3520040" y="433951"/>
                    </a:lnTo>
                    <a:cubicBezTo>
                      <a:pt x="3528782" y="433951"/>
                      <a:pt x="3536274" y="440289"/>
                      <a:pt x="3536274" y="450430"/>
                    </a:cubicBezTo>
                    <a:cubicBezTo>
                      <a:pt x="3536274" y="458036"/>
                      <a:pt x="3528782" y="465642"/>
                      <a:pt x="3520040" y="465642"/>
                    </a:cubicBezTo>
                    <a:lnTo>
                      <a:pt x="2438665" y="465642"/>
                    </a:lnTo>
                    <a:cubicBezTo>
                      <a:pt x="2429924" y="465642"/>
                      <a:pt x="2422432" y="458036"/>
                      <a:pt x="2422432" y="450430"/>
                    </a:cubicBezTo>
                    <a:cubicBezTo>
                      <a:pt x="2422432" y="440289"/>
                      <a:pt x="2429924" y="433951"/>
                      <a:pt x="2438665" y="433951"/>
                    </a:cubicBezTo>
                    <a:close/>
                    <a:moveTo>
                      <a:pt x="999446" y="0"/>
                    </a:moveTo>
                    <a:lnTo>
                      <a:pt x="2948806" y="0"/>
                    </a:lnTo>
                    <a:cubicBezTo>
                      <a:pt x="2958770" y="0"/>
                      <a:pt x="2964998" y="7062"/>
                      <a:pt x="2964998" y="15302"/>
                    </a:cubicBezTo>
                    <a:cubicBezTo>
                      <a:pt x="2964998" y="24719"/>
                      <a:pt x="2958770" y="31782"/>
                      <a:pt x="2948806" y="31782"/>
                    </a:cubicBezTo>
                    <a:lnTo>
                      <a:pt x="999446" y="31782"/>
                    </a:lnTo>
                    <a:cubicBezTo>
                      <a:pt x="990727" y="31782"/>
                      <a:pt x="983253" y="24719"/>
                      <a:pt x="983253" y="15302"/>
                    </a:cubicBezTo>
                    <a:cubicBezTo>
                      <a:pt x="983253" y="7062"/>
                      <a:pt x="990727" y="0"/>
                      <a:pt x="999446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2" name="Freeform 141">
                <a:extLst>
                  <a:ext uri="{FF2B5EF4-FFF2-40B4-BE49-F238E27FC236}">
                    <a16:creationId xmlns:a16="http://schemas.microsoft.com/office/drawing/2014/main" id="{D2BEC2CA-C445-1B47-8276-4B1E58C919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12579" y="7220543"/>
                <a:ext cx="1093118" cy="21972"/>
              </a:xfrm>
              <a:custGeom>
                <a:avLst/>
                <a:gdLst>
                  <a:gd name="T0" fmla="*/ 866 w 876"/>
                  <a:gd name="T1" fmla="*/ 17 h 18"/>
                  <a:gd name="T2" fmla="*/ 9 w 876"/>
                  <a:gd name="T3" fmla="*/ 17 h 18"/>
                  <a:gd name="T4" fmla="*/ 9 w 876"/>
                  <a:gd name="T5" fmla="*/ 17 h 18"/>
                  <a:gd name="T6" fmla="*/ 0 w 876"/>
                  <a:gd name="T7" fmla="*/ 9 h 18"/>
                  <a:gd name="T8" fmla="*/ 0 w 876"/>
                  <a:gd name="T9" fmla="*/ 9 h 18"/>
                  <a:gd name="T10" fmla="*/ 9 w 876"/>
                  <a:gd name="T11" fmla="*/ 0 h 18"/>
                  <a:gd name="T12" fmla="*/ 866 w 876"/>
                  <a:gd name="T13" fmla="*/ 0 h 18"/>
                  <a:gd name="T14" fmla="*/ 866 w 876"/>
                  <a:gd name="T15" fmla="*/ 0 h 18"/>
                  <a:gd name="T16" fmla="*/ 875 w 876"/>
                  <a:gd name="T17" fmla="*/ 9 h 18"/>
                  <a:gd name="T18" fmla="*/ 875 w 876"/>
                  <a:gd name="T19" fmla="*/ 9 h 18"/>
                  <a:gd name="T20" fmla="*/ 866 w 876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6" h="18">
                    <a:moveTo>
                      <a:pt x="866" y="17"/>
                    </a:moveTo>
                    <a:lnTo>
                      <a:pt x="9" y="17"/>
                    </a:lnTo>
                    <a:lnTo>
                      <a:pt x="9" y="17"/>
                    </a:lnTo>
                    <a:cubicBezTo>
                      <a:pt x="5" y="17"/>
                      <a:pt x="0" y="14"/>
                      <a:pt x="0" y="9"/>
                    </a:cubicBezTo>
                    <a:lnTo>
                      <a:pt x="0" y="9"/>
                    </a:lnTo>
                    <a:cubicBezTo>
                      <a:pt x="0" y="4"/>
                      <a:pt x="5" y="0"/>
                      <a:pt x="9" y="0"/>
                    </a:cubicBezTo>
                    <a:lnTo>
                      <a:pt x="866" y="0"/>
                    </a:lnTo>
                    <a:lnTo>
                      <a:pt x="866" y="0"/>
                    </a:lnTo>
                    <a:cubicBezTo>
                      <a:pt x="871" y="0"/>
                      <a:pt x="875" y="4"/>
                      <a:pt x="875" y="9"/>
                    </a:cubicBezTo>
                    <a:lnTo>
                      <a:pt x="875" y="9"/>
                    </a:lnTo>
                    <a:cubicBezTo>
                      <a:pt x="875" y="14"/>
                      <a:pt x="871" y="17"/>
                      <a:pt x="866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A2B825D0-A7B4-8D42-ADA3-81E3554D5A0A}"/>
                </a:ext>
              </a:extLst>
            </p:cNvPr>
            <p:cNvGrpSpPr/>
            <p:nvPr/>
          </p:nvGrpSpPr>
          <p:grpSpPr>
            <a:xfrm>
              <a:off x="9568640" y="9577062"/>
              <a:ext cx="3361746" cy="2839904"/>
              <a:chOff x="9568640" y="9577062"/>
              <a:chExt cx="3361746" cy="2839904"/>
            </a:xfrm>
          </p:grpSpPr>
          <p:sp>
            <p:nvSpPr>
              <p:cNvPr id="152" name="Freeform 142">
                <a:extLst>
                  <a:ext uri="{FF2B5EF4-FFF2-40B4-BE49-F238E27FC236}">
                    <a16:creationId xmlns:a16="http://schemas.microsoft.com/office/drawing/2014/main" id="{82856CDF-9158-E848-8000-69BC2225DD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7541" y="12202737"/>
                <a:ext cx="450430" cy="214227"/>
              </a:xfrm>
              <a:custGeom>
                <a:avLst/>
                <a:gdLst>
                  <a:gd name="T0" fmla="*/ 344 w 361"/>
                  <a:gd name="T1" fmla="*/ 170 h 171"/>
                  <a:gd name="T2" fmla="*/ 276 w 361"/>
                  <a:gd name="T3" fmla="*/ 170 h 171"/>
                  <a:gd name="T4" fmla="*/ 276 w 361"/>
                  <a:gd name="T5" fmla="*/ 119 h 171"/>
                  <a:gd name="T6" fmla="*/ 244 w 361"/>
                  <a:gd name="T7" fmla="*/ 170 h 171"/>
                  <a:gd name="T8" fmla="*/ 0 w 361"/>
                  <a:gd name="T9" fmla="*/ 170 h 171"/>
                  <a:gd name="T10" fmla="*/ 0 w 361"/>
                  <a:gd name="T11" fmla="*/ 170 h 171"/>
                  <a:gd name="T12" fmla="*/ 26 w 361"/>
                  <a:gd name="T13" fmla="*/ 85 h 171"/>
                  <a:gd name="T14" fmla="*/ 26 w 361"/>
                  <a:gd name="T15" fmla="*/ 85 h 171"/>
                  <a:gd name="T16" fmla="*/ 152 w 361"/>
                  <a:gd name="T17" fmla="*/ 1 h 171"/>
                  <a:gd name="T18" fmla="*/ 152 w 361"/>
                  <a:gd name="T19" fmla="*/ 1 h 171"/>
                  <a:gd name="T20" fmla="*/ 360 w 361"/>
                  <a:gd name="T21" fmla="*/ 1 h 171"/>
                  <a:gd name="T22" fmla="*/ 360 w 361"/>
                  <a:gd name="T23" fmla="*/ 1 h 171"/>
                  <a:gd name="T24" fmla="*/ 344 w 361"/>
                  <a:gd name="T25" fmla="*/ 17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1" h="171">
                    <a:moveTo>
                      <a:pt x="344" y="170"/>
                    </a:moveTo>
                    <a:lnTo>
                      <a:pt x="276" y="170"/>
                    </a:lnTo>
                    <a:lnTo>
                      <a:pt x="276" y="119"/>
                    </a:lnTo>
                    <a:lnTo>
                      <a:pt x="244" y="170"/>
                    </a:lnTo>
                    <a:lnTo>
                      <a:pt x="0" y="170"/>
                    </a:lnTo>
                    <a:lnTo>
                      <a:pt x="0" y="170"/>
                    </a:lnTo>
                    <a:cubicBezTo>
                      <a:pt x="0" y="170"/>
                      <a:pt x="9" y="111"/>
                      <a:pt x="26" y="85"/>
                    </a:cubicBezTo>
                    <a:lnTo>
                      <a:pt x="26" y="85"/>
                    </a:lnTo>
                    <a:cubicBezTo>
                      <a:pt x="42" y="59"/>
                      <a:pt x="133" y="49"/>
                      <a:pt x="152" y="1"/>
                    </a:cubicBezTo>
                    <a:lnTo>
                      <a:pt x="152" y="1"/>
                    </a:lnTo>
                    <a:cubicBezTo>
                      <a:pt x="199" y="3"/>
                      <a:pt x="281" y="0"/>
                      <a:pt x="360" y="1"/>
                    </a:cubicBezTo>
                    <a:lnTo>
                      <a:pt x="360" y="1"/>
                    </a:lnTo>
                    <a:cubicBezTo>
                      <a:pt x="344" y="97"/>
                      <a:pt x="344" y="170"/>
                      <a:pt x="344" y="17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3" name="Freeform 143">
                <a:extLst>
                  <a:ext uri="{FF2B5EF4-FFF2-40B4-BE49-F238E27FC236}">
                    <a16:creationId xmlns:a16="http://schemas.microsoft.com/office/drawing/2014/main" id="{CB061263-1F74-1742-88B7-620E42606B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41637" y="12208231"/>
                <a:ext cx="433949" cy="208735"/>
              </a:xfrm>
              <a:custGeom>
                <a:avLst/>
                <a:gdLst>
                  <a:gd name="T0" fmla="*/ 333 w 349"/>
                  <a:gd name="T1" fmla="*/ 165 h 166"/>
                  <a:gd name="T2" fmla="*/ 267 w 349"/>
                  <a:gd name="T3" fmla="*/ 165 h 166"/>
                  <a:gd name="T4" fmla="*/ 267 w 349"/>
                  <a:gd name="T5" fmla="*/ 116 h 166"/>
                  <a:gd name="T6" fmla="*/ 235 w 349"/>
                  <a:gd name="T7" fmla="*/ 165 h 166"/>
                  <a:gd name="T8" fmla="*/ 0 w 349"/>
                  <a:gd name="T9" fmla="*/ 165 h 166"/>
                  <a:gd name="T10" fmla="*/ 0 w 349"/>
                  <a:gd name="T11" fmla="*/ 165 h 166"/>
                  <a:gd name="T12" fmla="*/ 25 w 349"/>
                  <a:gd name="T13" fmla="*/ 82 h 166"/>
                  <a:gd name="T14" fmla="*/ 25 w 349"/>
                  <a:gd name="T15" fmla="*/ 82 h 166"/>
                  <a:gd name="T16" fmla="*/ 147 w 349"/>
                  <a:gd name="T17" fmla="*/ 1 h 166"/>
                  <a:gd name="T18" fmla="*/ 147 w 349"/>
                  <a:gd name="T19" fmla="*/ 1 h 166"/>
                  <a:gd name="T20" fmla="*/ 348 w 349"/>
                  <a:gd name="T21" fmla="*/ 1 h 166"/>
                  <a:gd name="T22" fmla="*/ 348 w 349"/>
                  <a:gd name="T23" fmla="*/ 1 h 166"/>
                  <a:gd name="T24" fmla="*/ 333 w 349"/>
                  <a:gd name="T25" fmla="*/ 165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9" h="166">
                    <a:moveTo>
                      <a:pt x="333" y="165"/>
                    </a:moveTo>
                    <a:lnTo>
                      <a:pt x="267" y="165"/>
                    </a:lnTo>
                    <a:lnTo>
                      <a:pt x="267" y="116"/>
                    </a:lnTo>
                    <a:lnTo>
                      <a:pt x="235" y="165"/>
                    </a:lnTo>
                    <a:lnTo>
                      <a:pt x="0" y="165"/>
                    </a:lnTo>
                    <a:lnTo>
                      <a:pt x="0" y="165"/>
                    </a:lnTo>
                    <a:cubicBezTo>
                      <a:pt x="0" y="165"/>
                      <a:pt x="8" y="108"/>
                      <a:pt x="25" y="82"/>
                    </a:cubicBezTo>
                    <a:lnTo>
                      <a:pt x="25" y="82"/>
                    </a:lnTo>
                    <a:cubicBezTo>
                      <a:pt x="40" y="57"/>
                      <a:pt x="129" y="47"/>
                      <a:pt x="147" y="1"/>
                    </a:cubicBezTo>
                    <a:lnTo>
                      <a:pt x="147" y="1"/>
                    </a:lnTo>
                    <a:cubicBezTo>
                      <a:pt x="192" y="2"/>
                      <a:pt x="272" y="0"/>
                      <a:pt x="348" y="1"/>
                    </a:cubicBezTo>
                    <a:lnTo>
                      <a:pt x="348" y="1"/>
                    </a:lnTo>
                    <a:cubicBezTo>
                      <a:pt x="333" y="94"/>
                      <a:pt x="333" y="165"/>
                      <a:pt x="333" y="16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4" name="Freeform 144">
                <a:extLst>
                  <a:ext uri="{FF2B5EF4-FFF2-40B4-BE49-F238E27FC236}">
                    <a16:creationId xmlns:a16="http://schemas.microsoft.com/office/drawing/2014/main" id="{CE1F8D87-24C3-C147-9CDC-FF2CA5FA6B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81080" y="10230730"/>
                <a:ext cx="241693" cy="175778"/>
              </a:xfrm>
              <a:custGeom>
                <a:avLst/>
                <a:gdLst>
                  <a:gd name="T0" fmla="*/ 101 w 193"/>
                  <a:gd name="T1" fmla="*/ 133 h 140"/>
                  <a:gd name="T2" fmla="*/ 101 w 193"/>
                  <a:gd name="T3" fmla="*/ 133 h 140"/>
                  <a:gd name="T4" fmla="*/ 154 w 193"/>
                  <a:gd name="T5" fmla="*/ 86 h 140"/>
                  <a:gd name="T6" fmla="*/ 154 w 193"/>
                  <a:gd name="T7" fmla="*/ 86 h 140"/>
                  <a:gd name="T8" fmla="*/ 38 w 193"/>
                  <a:gd name="T9" fmla="*/ 23 h 140"/>
                  <a:gd name="T10" fmla="*/ 38 w 193"/>
                  <a:gd name="T11" fmla="*/ 23 h 140"/>
                  <a:gd name="T12" fmla="*/ 52 w 193"/>
                  <a:gd name="T13" fmla="*/ 139 h 140"/>
                  <a:gd name="T14" fmla="*/ 101 w 193"/>
                  <a:gd name="T15" fmla="*/ 13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3" h="140">
                    <a:moveTo>
                      <a:pt x="101" y="133"/>
                    </a:moveTo>
                    <a:lnTo>
                      <a:pt x="101" y="133"/>
                    </a:lnTo>
                    <a:cubicBezTo>
                      <a:pt x="101" y="133"/>
                      <a:pt x="117" y="110"/>
                      <a:pt x="154" y="86"/>
                    </a:cubicBezTo>
                    <a:lnTo>
                      <a:pt x="154" y="86"/>
                    </a:lnTo>
                    <a:cubicBezTo>
                      <a:pt x="192" y="62"/>
                      <a:pt x="75" y="0"/>
                      <a:pt x="38" y="23"/>
                    </a:cubicBezTo>
                    <a:lnTo>
                      <a:pt x="38" y="23"/>
                    </a:lnTo>
                    <a:cubicBezTo>
                      <a:pt x="0" y="47"/>
                      <a:pt x="52" y="139"/>
                      <a:pt x="52" y="139"/>
                    </a:cubicBezTo>
                    <a:lnTo>
                      <a:pt x="101" y="133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5" name="Freeform 145">
                <a:extLst>
                  <a:ext uri="{FF2B5EF4-FFF2-40B4-BE49-F238E27FC236}">
                    <a16:creationId xmlns:a16="http://schemas.microsoft.com/office/drawing/2014/main" id="{4565E8EA-93D7-DD42-B70B-B0D6A6DAA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0794" y="9824248"/>
                <a:ext cx="719592" cy="609729"/>
              </a:xfrm>
              <a:custGeom>
                <a:avLst/>
                <a:gdLst>
                  <a:gd name="T0" fmla="*/ 575 w 576"/>
                  <a:gd name="T1" fmla="*/ 172 h 490"/>
                  <a:gd name="T2" fmla="*/ 456 w 576"/>
                  <a:gd name="T3" fmla="*/ 489 h 490"/>
                  <a:gd name="T4" fmla="*/ 250 w 576"/>
                  <a:gd name="T5" fmla="*/ 411 h 490"/>
                  <a:gd name="T6" fmla="*/ 170 w 576"/>
                  <a:gd name="T7" fmla="*/ 381 h 490"/>
                  <a:gd name="T8" fmla="*/ 0 w 576"/>
                  <a:gd name="T9" fmla="*/ 316 h 490"/>
                  <a:gd name="T10" fmla="*/ 119 w 576"/>
                  <a:gd name="T11" fmla="*/ 0 h 490"/>
                  <a:gd name="T12" fmla="*/ 575 w 576"/>
                  <a:gd name="T13" fmla="*/ 172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6" h="490">
                    <a:moveTo>
                      <a:pt x="575" y="172"/>
                    </a:moveTo>
                    <a:lnTo>
                      <a:pt x="456" y="489"/>
                    </a:lnTo>
                    <a:lnTo>
                      <a:pt x="250" y="411"/>
                    </a:lnTo>
                    <a:lnTo>
                      <a:pt x="170" y="381"/>
                    </a:lnTo>
                    <a:lnTo>
                      <a:pt x="0" y="316"/>
                    </a:lnTo>
                    <a:lnTo>
                      <a:pt x="119" y="0"/>
                    </a:lnTo>
                    <a:lnTo>
                      <a:pt x="575" y="172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6" name="Freeform 146">
                <a:extLst>
                  <a:ext uri="{FF2B5EF4-FFF2-40B4-BE49-F238E27FC236}">
                    <a16:creationId xmlns:a16="http://schemas.microsoft.com/office/drawing/2014/main" id="{644B4B17-4D7D-CB49-B3FD-1E1F10C2EE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0794" y="9824248"/>
                <a:ext cx="719592" cy="609729"/>
              </a:xfrm>
              <a:custGeom>
                <a:avLst/>
                <a:gdLst>
                  <a:gd name="T0" fmla="*/ 575 w 576"/>
                  <a:gd name="T1" fmla="*/ 172 h 490"/>
                  <a:gd name="T2" fmla="*/ 456 w 576"/>
                  <a:gd name="T3" fmla="*/ 489 h 490"/>
                  <a:gd name="T4" fmla="*/ 250 w 576"/>
                  <a:gd name="T5" fmla="*/ 411 h 490"/>
                  <a:gd name="T6" fmla="*/ 170 w 576"/>
                  <a:gd name="T7" fmla="*/ 381 h 490"/>
                  <a:gd name="T8" fmla="*/ 0 w 576"/>
                  <a:gd name="T9" fmla="*/ 316 h 490"/>
                  <a:gd name="T10" fmla="*/ 119 w 576"/>
                  <a:gd name="T11" fmla="*/ 0 h 490"/>
                  <a:gd name="T12" fmla="*/ 575 w 576"/>
                  <a:gd name="T13" fmla="*/ 172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6" h="490">
                    <a:moveTo>
                      <a:pt x="575" y="172"/>
                    </a:moveTo>
                    <a:lnTo>
                      <a:pt x="456" y="489"/>
                    </a:lnTo>
                    <a:lnTo>
                      <a:pt x="250" y="411"/>
                    </a:lnTo>
                    <a:lnTo>
                      <a:pt x="170" y="381"/>
                    </a:lnTo>
                    <a:lnTo>
                      <a:pt x="0" y="316"/>
                    </a:lnTo>
                    <a:lnTo>
                      <a:pt x="119" y="0"/>
                    </a:lnTo>
                    <a:lnTo>
                      <a:pt x="575" y="172"/>
                    </a:lnTo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7" name="Freeform 147">
                <a:extLst>
                  <a:ext uri="{FF2B5EF4-FFF2-40B4-BE49-F238E27FC236}">
                    <a16:creationId xmlns:a16="http://schemas.microsoft.com/office/drawing/2014/main" id="{4E07328E-75E9-DB45-886A-B45472538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4039" y="10214253"/>
                <a:ext cx="65917" cy="104366"/>
              </a:xfrm>
              <a:custGeom>
                <a:avLst/>
                <a:gdLst>
                  <a:gd name="T0" fmla="*/ 51 w 55"/>
                  <a:gd name="T1" fmla="*/ 29 h 84"/>
                  <a:gd name="T2" fmla="*/ 51 w 55"/>
                  <a:gd name="T3" fmla="*/ 29 h 84"/>
                  <a:gd name="T4" fmla="*/ 49 w 55"/>
                  <a:gd name="T5" fmla="*/ 41 h 84"/>
                  <a:gd name="T6" fmla="*/ 49 w 55"/>
                  <a:gd name="T7" fmla="*/ 41 h 84"/>
                  <a:gd name="T8" fmla="*/ 54 w 55"/>
                  <a:gd name="T9" fmla="*/ 83 h 84"/>
                  <a:gd name="T10" fmla="*/ 0 w 55"/>
                  <a:gd name="T11" fmla="*/ 63 h 84"/>
                  <a:gd name="T12" fmla="*/ 0 w 55"/>
                  <a:gd name="T13" fmla="*/ 63 h 84"/>
                  <a:gd name="T14" fmla="*/ 38 w 55"/>
                  <a:gd name="T15" fmla="*/ 2 h 84"/>
                  <a:gd name="T16" fmla="*/ 38 w 55"/>
                  <a:gd name="T17" fmla="*/ 2 h 84"/>
                  <a:gd name="T18" fmla="*/ 50 w 55"/>
                  <a:gd name="T19" fmla="*/ 12 h 84"/>
                  <a:gd name="T20" fmla="*/ 50 w 55"/>
                  <a:gd name="T21" fmla="*/ 12 h 84"/>
                  <a:gd name="T22" fmla="*/ 51 w 55"/>
                  <a:gd name="T23" fmla="*/ 29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5" h="84">
                    <a:moveTo>
                      <a:pt x="51" y="29"/>
                    </a:moveTo>
                    <a:lnTo>
                      <a:pt x="51" y="29"/>
                    </a:lnTo>
                    <a:cubicBezTo>
                      <a:pt x="51" y="33"/>
                      <a:pt x="50" y="37"/>
                      <a:pt x="49" y="41"/>
                    </a:cubicBezTo>
                    <a:lnTo>
                      <a:pt x="49" y="41"/>
                    </a:lnTo>
                    <a:cubicBezTo>
                      <a:pt x="45" y="51"/>
                      <a:pt x="50" y="71"/>
                      <a:pt x="54" y="83"/>
                    </a:cubicBezTo>
                    <a:lnTo>
                      <a:pt x="0" y="63"/>
                    </a:lnTo>
                    <a:lnTo>
                      <a:pt x="0" y="63"/>
                    </a:lnTo>
                    <a:cubicBezTo>
                      <a:pt x="3" y="27"/>
                      <a:pt x="26" y="0"/>
                      <a:pt x="38" y="2"/>
                    </a:cubicBezTo>
                    <a:lnTo>
                      <a:pt x="38" y="2"/>
                    </a:lnTo>
                    <a:cubicBezTo>
                      <a:pt x="44" y="3"/>
                      <a:pt x="47" y="7"/>
                      <a:pt x="50" y="12"/>
                    </a:cubicBezTo>
                    <a:lnTo>
                      <a:pt x="50" y="12"/>
                    </a:lnTo>
                    <a:cubicBezTo>
                      <a:pt x="51" y="17"/>
                      <a:pt x="52" y="23"/>
                      <a:pt x="51" y="2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8" name="Freeform 157">
                <a:extLst>
                  <a:ext uri="{FF2B5EF4-FFF2-40B4-BE49-F238E27FC236}">
                    <a16:creationId xmlns:a16="http://schemas.microsoft.com/office/drawing/2014/main" id="{3EA358DA-1B98-0943-845E-B165286FAC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39955" y="10004445"/>
                <a:ext cx="257230" cy="260508"/>
              </a:xfrm>
              <a:custGeom>
                <a:avLst/>
                <a:gdLst>
                  <a:gd name="connsiteX0" fmla="*/ 92230 w 257230"/>
                  <a:gd name="connsiteY0" fmla="*/ 108738 h 260508"/>
                  <a:gd name="connsiteX1" fmla="*/ 133832 w 257230"/>
                  <a:gd name="connsiteY1" fmla="*/ 149168 h 260508"/>
                  <a:gd name="connsiteX2" fmla="*/ 150221 w 257230"/>
                  <a:gd name="connsiteY2" fmla="*/ 113792 h 260508"/>
                  <a:gd name="connsiteX3" fmla="*/ 73319 w 257230"/>
                  <a:gd name="connsiteY3" fmla="*/ 83470 h 260508"/>
                  <a:gd name="connsiteX4" fmla="*/ 214516 w 257230"/>
                  <a:gd name="connsiteY4" fmla="*/ 96104 h 260508"/>
                  <a:gd name="connsiteX5" fmla="*/ 203170 w 257230"/>
                  <a:gd name="connsiteY5" fmla="*/ 118846 h 260508"/>
                  <a:gd name="connsiteX6" fmla="*/ 170392 w 257230"/>
                  <a:gd name="connsiteY6" fmla="*/ 116319 h 260508"/>
                  <a:gd name="connsiteX7" fmla="*/ 148961 w 257230"/>
                  <a:gd name="connsiteY7" fmla="*/ 163065 h 260508"/>
                  <a:gd name="connsiteX8" fmla="*/ 171653 w 257230"/>
                  <a:gd name="connsiteY8" fmla="*/ 185807 h 260508"/>
                  <a:gd name="connsiteX9" fmla="*/ 161567 w 257230"/>
                  <a:gd name="connsiteY9" fmla="*/ 208549 h 260508"/>
                  <a:gd name="connsiteX10" fmla="*/ 61973 w 257230"/>
                  <a:gd name="connsiteY10" fmla="*/ 108738 h 260508"/>
                  <a:gd name="connsiteX11" fmla="*/ 112742 w 257230"/>
                  <a:gd name="connsiteY11" fmla="*/ 34032 h 260508"/>
                  <a:gd name="connsiteX12" fmla="*/ 120899 w 257230"/>
                  <a:gd name="connsiteY12" fmla="*/ 37799 h 260508"/>
                  <a:gd name="connsiteX13" fmla="*/ 113907 w 257230"/>
                  <a:gd name="connsiteY13" fmla="*/ 52865 h 260508"/>
                  <a:gd name="connsiteX14" fmla="*/ 126725 w 257230"/>
                  <a:gd name="connsiteY14" fmla="*/ 59143 h 260508"/>
                  <a:gd name="connsiteX15" fmla="*/ 123229 w 257230"/>
                  <a:gd name="connsiteY15" fmla="*/ 67932 h 260508"/>
                  <a:gd name="connsiteX16" fmla="*/ 110411 w 257230"/>
                  <a:gd name="connsiteY16" fmla="*/ 61654 h 260508"/>
                  <a:gd name="connsiteX17" fmla="*/ 103420 w 257230"/>
                  <a:gd name="connsiteY17" fmla="*/ 76720 h 260508"/>
                  <a:gd name="connsiteX18" fmla="*/ 95263 w 257230"/>
                  <a:gd name="connsiteY18" fmla="*/ 72954 h 260508"/>
                  <a:gd name="connsiteX19" fmla="*/ 102255 w 257230"/>
                  <a:gd name="connsiteY19" fmla="*/ 56632 h 260508"/>
                  <a:gd name="connsiteX20" fmla="*/ 89437 w 257230"/>
                  <a:gd name="connsiteY20" fmla="*/ 51610 h 260508"/>
                  <a:gd name="connsiteX21" fmla="*/ 94098 w 257230"/>
                  <a:gd name="connsiteY21" fmla="*/ 41565 h 260508"/>
                  <a:gd name="connsiteX22" fmla="*/ 106916 w 257230"/>
                  <a:gd name="connsiteY22" fmla="*/ 49099 h 260508"/>
                  <a:gd name="connsiteX23" fmla="*/ 141551 w 257230"/>
                  <a:gd name="connsiteY23" fmla="*/ 10200 h 260508"/>
                  <a:gd name="connsiteX24" fmla="*/ 102659 w 257230"/>
                  <a:gd name="connsiteY24" fmla="*/ 11930 h 260508"/>
                  <a:gd name="connsiteX25" fmla="*/ 87784 w 257230"/>
                  <a:gd name="connsiteY25" fmla="*/ 16961 h 260508"/>
                  <a:gd name="connsiteX26" fmla="*/ 22086 w 257230"/>
                  <a:gd name="connsiteY26" fmla="*/ 79849 h 260508"/>
                  <a:gd name="connsiteX27" fmla="*/ 17128 w 257230"/>
                  <a:gd name="connsiteY27" fmla="*/ 171666 h 260508"/>
                  <a:gd name="connsiteX28" fmla="*/ 79107 w 257230"/>
                  <a:gd name="connsiteY28" fmla="*/ 239586 h 260508"/>
                  <a:gd name="connsiteX29" fmla="*/ 169596 w 257230"/>
                  <a:gd name="connsiteY29" fmla="*/ 243359 h 260508"/>
                  <a:gd name="connsiteX30" fmla="*/ 236533 w 257230"/>
                  <a:gd name="connsiteY30" fmla="*/ 181728 h 260508"/>
                  <a:gd name="connsiteX31" fmla="*/ 179513 w 257230"/>
                  <a:gd name="connsiteY31" fmla="*/ 20734 h 260508"/>
                  <a:gd name="connsiteX32" fmla="*/ 141551 w 257230"/>
                  <a:gd name="connsiteY32" fmla="*/ 10200 h 260508"/>
                  <a:gd name="connsiteX33" fmla="*/ 134733 w 257230"/>
                  <a:gd name="connsiteY33" fmla="*/ 139 h 260508"/>
                  <a:gd name="connsiteX34" fmla="*/ 183232 w 257230"/>
                  <a:gd name="connsiteY34" fmla="*/ 11930 h 260508"/>
                  <a:gd name="connsiteX35" fmla="*/ 245211 w 257230"/>
                  <a:gd name="connsiteY35" fmla="*/ 185502 h 260508"/>
                  <a:gd name="connsiteX36" fmla="*/ 173315 w 257230"/>
                  <a:gd name="connsiteY36" fmla="*/ 253421 h 260508"/>
                  <a:gd name="connsiteX37" fmla="*/ 157200 w 257230"/>
                  <a:gd name="connsiteY37" fmla="*/ 257194 h 260508"/>
                  <a:gd name="connsiteX38" fmla="*/ 74149 w 257230"/>
                  <a:gd name="connsiteY38" fmla="*/ 248390 h 260508"/>
                  <a:gd name="connsiteX39" fmla="*/ 8451 w 257230"/>
                  <a:gd name="connsiteY39" fmla="*/ 174182 h 260508"/>
                  <a:gd name="connsiteX40" fmla="*/ 12170 w 257230"/>
                  <a:gd name="connsiteY40" fmla="*/ 74818 h 260508"/>
                  <a:gd name="connsiteX41" fmla="*/ 85305 w 257230"/>
                  <a:gd name="connsiteY41" fmla="*/ 8157 h 260508"/>
                  <a:gd name="connsiteX42" fmla="*/ 134733 w 257230"/>
                  <a:gd name="connsiteY42" fmla="*/ 139 h 2605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257230" h="260508">
                    <a:moveTo>
                      <a:pt x="92230" y="108738"/>
                    </a:moveTo>
                    <a:lnTo>
                      <a:pt x="133832" y="149168"/>
                    </a:lnTo>
                    <a:lnTo>
                      <a:pt x="150221" y="113792"/>
                    </a:lnTo>
                    <a:close/>
                    <a:moveTo>
                      <a:pt x="73319" y="83470"/>
                    </a:moveTo>
                    <a:lnTo>
                      <a:pt x="214516" y="96104"/>
                    </a:lnTo>
                    <a:lnTo>
                      <a:pt x="203170" y="118846"/>
                    </a:lnTo>
                    <a:lnTo>
                      <a:pt x="170392" y="116319"/>
                    </a:lnTo>
                    <a:lnTo>
                      <a:pt x="148961" y="163065"/>
                    </a:lnTo>
                    <a:lnTo>
                      <a:pt x="171653" y="185807"/>
                    </a:lnTo>
                    <a:lnTo>
                      <a:pt x="161567" y="208549"/>
                    </a:lnTo>
                    <a:lnTo>
                      <a:pt x="61973" y="108738"/>
                    </a:lnTo>
                    <a:close/>
                    <a:moveTo>
                      <a:pt x="112742" y="34032"/>
                    </a:moveTo>
                    <a:lnTo>
                      <a:pt x="120899" y="37799"/>
                    </a:lnTo>
                    <a:lnTo>
                      <a:pt x="113907" y="52865"/>
                    </a:lnTo>
                    <a:lnTo>
                      <a:pt x="126725" y="59143"/>
                    </a:lnTo>
                    <a:lnTo>
                      <a:pt x="123229" y="67932"/>
                    </a:lnTo>
                    <a:lnTo>
                      <a:pt x="110411" y="61654"/>
                    </a:lnTo>
                    <a:lnTo>
                      <a:pt x="103420" y="76720"/>
                    </a:lnTo>
                    <a:lnTo>
                      <a:pt x="95263" y="72954"/>
                    </a:lnTo>
                    <a:lnTo>
                      <a:pt x="102255" y="56632"/>
                    </a:lnTo>
                    <a:lnTo>
                      <a:pt x="89437" y="51610"/>
                    </a:lnTo>
                    <a:lnTo>
                      <a:pt x="94098" y="41565"/>
                    </a:lnTo>
                    <a:lnTo>
                      <a:pt x="106916" y="49099"/>
                    </a:lnTo>
                    <a:close/>
                    <a:moveTo>
                      <a:pt x="141551" y="10200"/>
                    </a:moveTo>
                    <a:cubicBezTo>
                      <a:pt x="128690" y="8786"/>
                      <a:pt x="115675" y="9415"/>
                      <a:pt x="102659" y="11930"/>
                    </a:cubicBezTo>
                    <a:cubicBezTo>
                      <a:pt x="97701" y="14445"/>
                      <a:pt x="93982" y="15703"/>
                      <a:pt x="87784" y="16961"/>
                    </a:cubicBezTo>
                    <a:cubicBezTo>
                      <a:pt x="59274" y="28281"/>
                      <a:pt x="34482" y="49663"/>
                      <a:pt x="22086" y="79849"/>
                    </a:cubicBezTo>
                    <a:cubicBezTo>
                      <a:pt x="8451" y="108778"/>
                      <a:pt x="5972" y="141480"/>
                      <a:pt x="17128" y="171666"/>
                    </a:cubicBezTo>
                    <a:cubicBezTo>
                      <a:pt x="28284" y="201853"/>
                      <a:pt x="50597" y="225750"/>
                      <a:pt x="79107" y="239586"/>
                    </a:cubicBezTo>
                    <a:cubicBezTo>
                      <a:pt x="107617" y="253421"/>
                      <a:pt x="139846" y="254679"/>
                      <a:pt x="169596" y="243359"/>
                    </a:cubicBezTo>
                    <a:cubicBezTo>
                      <a:pt x="199346" y="232039"/>
                      <a:pt x="222898" y="210657"/>
                      <a:pt x="236533" y="181728"/>
                    </a:cubicBezTo>
                    <a:cubicBezTo>
                      <a:pt x="265044" y="121356"/>
                      <a:pt x="239013" y="49663"/>
                      <a:pt x="179513" y="20734"/>
                    </a:cubicBezTo>
                    <a:cubicBezTo>
                      <a:pt x="167117" y="15074"/>
                      <a:pt x="154411" y="11615"/>
                      <a:pt x="141551" y="10200"/>
                    </a:cubicBezTo>
                    <a:close/>
                    <a:moveTo>
                      <a:pt x="134733" y="139"/>
                    </a:moveTo>
                    <a:cubicBezTo>
                      <a:pt x="151313" y="925"/>
                      <a:pt x="167737" y="5013"/>
                      <a:pt x="183232" y="11930"/>
                    </a:cubicBezTo>
                    <a:cubicBezTo>
                      <a:pt x="247690" y="42116"/>
                      <a:pt x="274960" y="120098"/>
                      <a:pt x="245211" y="185502"/>
                    </a:cubicBezTo>
                    <a:cubicBezTo>
                      <a:pt x="230336" y="216946"/>
                      <a:pt x="204304" y="240843"/>
                      <a:pt x="173315" y="253421"/>
                    </a:cubicBezTo>
                    <a:cubicBezTo>
                      <a:pt x="167117" y="254679"/>
                      <a:pt x="162159" y="255937"/>
                      <a:pt x="157200" y="257194"/>
                    </a:cubicBezTo>
                    <a:cubicBezTo>
                      <a:pt x="129930" y="263483"/>
                      <a:pt x="101419" y="260968"/>
                      <a:pt x="74149" y="248390"/>
                    </a:cubicBezTo>
                    <a:cubicBezTo>
                      <a:pt x="43159" y="233297"/>
                      <a:pt x="19607" y="208142"/>
                      <a:pt x="8451" y="174182"/>
                    </a:cubicBezTo>
                    <a:cubicBezTo>
                      <a:pt x="-3945" y="142738"/>
                      <a:pt x="-2705" y="107520"/>
                      <a:pt x="12170" y="74818"/>
                    </a:cubicBezTo>
                    <a:cubicBezTo>
                      <a:pt x="27044" y="43374"/>
                      <a:pt x="53076" y="20734"/>
                      <a:pt x="85305" y="8157"/>
                    </a:cubicBezTo>
                    <a:cubicBezTo>
                      <a:pt x="101420" y="1868"/>
                      <a:pt x="118154" y="-647"/>
                      <a:pt x="134733" y="13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9" name="Freeform 151">
                <a:extLst>
                  <a:ext uri="{FF2B5EF4-FFF2-40B4-BE49-F238E27FC236}">
                    <a16:creationId xmlns:a16="http://schemas.microsoft.com/office/drawing/2014/main" id="{D528DEA1-B812-614E-B615-A6CA710490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0073" y="10631728"/>
                <a:ext cx="335077" cy="203240"/>
              </a:xfrm>
              <a:custGeom>
                <a:avLst/>
                <a:gdLst>
                  <a:gd name="T0" fmla="*/ 268 w 269"/>
                  <a:gd name="T1" fmla="*/ 81 h 163"/>
                  <a:gd name="T2" fmla="*/ 268 w 269"/>
                  <a:gd name="T3" fmla="*/ 81 h 163"/>
                  <a:gd name="T4" fmla="*/ 90 w 269"/>
                  <a:gd name="T5" fmla="*/ 51 h 163"/>
                  <a:gd name="T6" fmla="*/ 90 w 269"/>
                  <a:gd name="T7" fmla="*/ 51 h 163"/>
                  <a:gd name="T8" fmla="*/ 153 w 269"/>
                  <a:gd name="T9" fmla="*/ 130 h 163"/>
                  <a:gd name="T10" fmla="*/ 153 w 269"/>
                  <a:gd name="T11" fmla="*/ 130 h 163"/>
                  <a:gd name="T12" fmla="*/ 245 w 269"/>
                  <a:gd name="T13" fmla="*/ 137 h 163"/>
                  <a:gd name="T14" fmla="*/ 268 w 269"/>
                  <a:gd name="T15" fmla="*/ 8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9" h="163">
                    <a:moveTo>
                      <a:pt x="268" y="81"/>
                    </a:moveTo>
                    <a:lnTo>
                      <a:pt x="268" y="81"/>
                    </a:lnTo>
                    <a:cubicBezTo>
                      <a:pt x="268" y="81"/>
                      <a:pt x="181" y="0"/>
                      <a:pt x="90" y="51"/>
                    </a:cubicBezTo>
                    <a:lnTo>
                      <a:pt x="90" y="51"/>
                    </a:lnTo>
                    <a:cubicBezTo>
                      <a:pt x="0" y="100"/>
                      <a:pt x="179" y="108"/>
                      <a:pt x="153" y="130"/>
                    </a:cubicBezTo>
                    <a:lnTo>
                      <a:pt x="153" y="130"/>
                    </a:lnTo>
                    <a:cubicBezTo>
                      <a:pt x="114" y="162"/>
                      <a:pt x="192" y="145"/>
                      <a:pt x="245" y="137"/>
                    </a:cubicBezTo>
                    <a:lnTo>
                      <a:pt x="268" y="81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0" name="Freeform 152">
                <a:extLst>
                  <a:ext uri="{FF2B5EF4-FFF2-40B4-BE49-F238E27FC236}">
                    <a16:creationId xmlns:a16="http://schemas.microsoft.com/office/drawing/2014/main" id="{3B67E406-96E3-4440-8D83-DABD098A0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00073" y="10631728"/>
                <a:ext cx="335077" cy="203240"/>
              </a:xfrm>
              <a:custGeom>
                <a:avLst/>
                <a:gdLst>
                  <a:gd name="T0" fmla="*/ 268 w 269"/>
                  <a:gd name="T1" fmla="*/ 81 h 163"/>
                  <a:gd name="T2" fmla="*/ 268 w 269"/>
                  <a:gd name="T3" fmla="*/ 81 h 163"/>
                  <a:gd name="T4" fmla="*/ 90 w 269"/>
                  <a:gd name="T5" fmla="*/ 51 h 163"/>
                  <a:gd name="T6" fmla="*/ 90 w 269"/>
                  <a:gd name="T7" fmla="*/ 51 h 163"/>
                  <a:gd name="T8" fmla="*/ 153 w 269"/>
                  <a:gd name="T9" fmla="*/ 130 h 163"/>
                  <a:gd name="T10" fmla="*/ 153 w 269"/>
                  <a:gd name="T11" fmla="*/ 130 h 163"/>
                  <a:gd name="T12" fmla="*/ 245 w 269"/>
                  <a:gd name="T13" fmla="*/ 137 h 163"/>
                  <a:gd name="T14" fmla="*/ 268 w 269"/>
                  <a:gd name="T15" fmla="*/ 8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9" h="163">
                    <a:moveTo>
                      <a:pt x="268" y="81"/>
                    </a:moveTo>
                    <a:lnTo>
                      <a:pt x="268" y="81"/>
                    </a:lnTo>
                    <a:cubicBezTo>
                      <a:pt x="268" y="81"/>
                      <a:pt x="181" y="0"/>
                      <a:pt x="90" y="51"/>
                    </a:cubicBezTo>
                    <a:lnTo>
                      <a:pt x="90" y="51"/>
                    </a:lnTo>
                    <a:cubicBezTo>
                      <a:pt x="0" y="100"/>
                      <a:pt x="179" y="108"/>
                      <a:pt x="153" y="130"/>
                    </a:cubicBezTo>
                    <a:lnTo>
                      <a:pt x="153" y="130"/>
                    </a:lnTo>
                    <a:cubicBezTo>
                      <a:pt x="114" y="162"/>
                      <a:pt x="192" y="145"/>
                      <a:pt x="245" y="137"/>
                    </a:cubicBezTo>
                    <a:lnTo>
                      <a:pt x="268" y="81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1" name="Freeform 153">
                <a:extLst>
                  <a:ext uri="{FF2B5EF4-FFF2-40B4-BE49-F238E27FC236}">
                    <a16:creationId xmlns:a16="http://schemas.microsoft.com/office/drawing/2014/main" id="{76ADF363-E52A-F949-9B3A-11B7973F98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78101" y="10653698"/>
                <a:ext cx="285639" cy="285639"/>
              </a:xfrm>
              <a:custGeom>
                <a:avLst/>
                <a:gdLst>
                  <a:gd name="T0" fmla="*/ 32 w 231"/>
                  <a:gd name="T1" fmla="*/ 12 h 228"/>
                  <a:gd name="T2" fmla="*/ 32 w 231"/>
                  <a:gd name="T3" fmla="*/ 12 h 228"/>
                  <a:gd name="T4" fmla="*/ 188 w 231"/>
                  <a:gd name="T5" fmla="*/ 114 h 228"/>
                  <a:gd name="T6" fmla="*/ 188 w 231"/>
                  <a:gd name="T7" fmla="*/ 114 h 228"/>
                  <a:gd name="T8" fmla="*/ 73 w 231"/>
                  <a:gd name="T9" fmla="*/ 140 h 228"/>
                  <a:gd name="T10" fmla="*/ 73 w 231"/>
                  <a:gd name="T11" fmla="*/ 140 h 228"/>
                  <a:gd name="T12" fmla="*/ 0 w 231"/>
                  <a:gd name="T13" fmla="*/ 88 h 228"/>
                  <a:gd name="T14" fmla="*/ 32 w 231"/>
                  <a:gd name="T15" fmla="*/ 1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1" h="228">
                    <a:moveTo>
                      <a:pt x="32" y="12"/>
                    </a:moveTo>
                    <a:lnTo>
                      <a:pt x="32" y="12"/>
                    </a:lnTo>
                    <a:cubicBezTo>
                      <a:pt x="32" y="12"/>
                      <a:pt x="146" y="0"/>
                      <a:pt x="188" y="114"/>
                    </a:cubicBezTo>
                    <a:lnTo>
                      <a:pt x="188" y="114"/>
                    </a:lnTo>
                    <a:cubicBezTo>
                      <a:pt x="230" y="227"/>
                      <a:pt x="73" y="101"/>
                      <a:pt x="73" y="140"/>
                    </a:cubicBezTo>
                    <a:lnTo>
                      <a:pt x="73" y="140"/>
                    </a:lnTo>
                    <a:cubicBezTo>
                      <a:pt x="73" y="180"/>
                      <a:pt x="40" y="134"/>
                      <a:pt x="0" y="88"/>
                    </a:cubicBezTo>
                    <a:lnTo>
                      <a:pt x="32" y="12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2" name="Freeform 154">
                <a:extLst>
                  <a:ext uri="{FF2B5EF4-FFF2-40B4-BE49-F238E27FC236}">
                    <a16:creationId xmlns:a16="http://schemas.microsoft.com/office/drawing/2014/main" id="{AFF0AFDC-2B79-1E4D-998E-EE9F8EBB7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68640" y="10812997"/>
                <a:ext cx="214227" cy="346064"/>
              </a:xfrm>
              <a:custGeom>
                <a:avLst/>
                <a:gdLst>
                  <a:gd name="T0" fmla="*/ 108 w 171"/>
                  <a:gd name="T1" fmla="*/ 0 h 279"/>
                  <a:gd name="T2" fmla="*/ 108 w 171"/>
                  <a:gd name="T3" fmla="*/ 0 h 279"/>
                  <a:gd name="T4" fmla="*/ 12 w 171"/>
                  <a:gd name="T5" fmla="*/ 158 h 279"/>
                  <a:gd name="T6" fmla="*/ 12 w 171"/>
                  <a:gd name="T7" fmla="*/ 158 h 279"/>
                  <a:gd name="T8" fmla="*/ 127 w 171"/>
                  <a:gd name="T9" fmla="*/ 133 h 279"/>
                  <a:gd name="T10" fmla="*/ 127 w 171"/>
                  <a:gd name="T11" fmla="*/ 133 h 279"/>
                  <a:gd name="T12" fmla="*/ 170 w 171"/>
                  <a:gd name="T13" fmla="*/ 54 h 279"/>
                  <a:gd name="T14" fmla="*/ 108 w 171"/>
                  <a:gd name="T15" fmla="*/ 0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1" h="279">
                    <a:moveTo>
                      <a:pt x="108" y="0"/>
                    </a:moveTo>
                    <a:lnTo>
                      <a:pt x="108" y="0"/>
                    </a:lnTo>
                    <a:cubicBezTo>
                      <a:pt x="108" y="0"/>
                      <a:pt x="0" y="38"/>
                      <a:pt x="12" y="158"/>
                    </a:cubicBezTo>
                    <a:lnTo>
                      <a:pt x="12" y="158"/>
                    </a:lnTo>
                    <a:cubicBezTo>
                      <a:pt x="24" y="278"/>
                      <a:pt x="111" y="97"/>
                      <a:pt x="127" y="133"/>
                    </a:cubicBezTo>
                    <a:lnTo>
                      <a:pt x="127" y="133"/>
                    </a:lnTo>
                    <a:cubicBezTo>
                      <a:pt x="144" y="168"/>
                      <a:pt x="154" y="113"/>
                      <a:pt x="170" y="54"/>
                    </a:cubicBezTo>
                    <a:lnTo>
                      <a:pt x="108" y="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3" name="Freeform 155">
                <a:extLst>
                  <a:ext uri="{FF2B5EF4-FFF2-40B4-BE49-F238E27FC236}">
                    <a16:creationId xmlns:a16="http://schemas.microsoft.com/office/drawing/2014/main" id="{739AA27F-8297-5046-A080-AA32C8A1DE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3021" y="12191754"/>
                <a:ext cx="472402" cy="225212"/>
              </a:xfrm>
              <a:custGeom>
                <a:avLst/>
                <a:gdLst>
                  <a:gd name="T0" fmla="*/ 17 w 380"/>
                  <a:gd name="T1" fmla="*/ 179 h 180"/>
                  <a:gd name="T2" fmla="*/ 89 w 380"/>
                  <a:gd name="T3" fmla="*/ 179 h 180"/>
                  <a:gd name="T4" fmla="*/ 89 w 380"/>
                  <a:gd name="T5" fmla="*/ 125 h 180"/>
                  <a:gd name="T6" fmla="*/ 122 w 380"/>
                  <a:gd name="T7" fmla="*/ 179 h 180"/>
                  <a:gd name="T8" fmla="*/ 379 w 380"/>
                  <a:gd name="T9" fmla="*/ 179 h 180"/>
                  <a:gd name="T10" fmla="*/ 379 w 380"/>
                  <a:gd name="T11" fmla="*/ 179 h 180"/>
                  <a:gd name="T12" fmla="*/ 352 w 380"/>
                  <a:gd name="T13" fmla="*/ 89 h 180"/>
                  <a:gd name="T14" fmla="*/ 352 w 380"/>
                  <a:gd name="T15" fmla="*/ 89 h 180"/>
                  <a:gd name="T16" fmla="*/ 219 w 380"/>
                  <a:gd name="T17" fmla="*/ 1 h 180"/>
                  <a:gd name="T18" fmla="*/ 219 w 380"/>
                  <a:gd name="T19" fmla="*/ 1 h 180"/>
                  <a:gd name="T20" fmla="*/ 0 w 380"/>
                  <a:gd name="T21" fmla="*/ 1 h 180"/>
                  <a:gd name="T22" fmla="*/ 0 w 380"/>
                  <a:gd name="T23" fmla="*/ 1 h 180"/>
                  <a:gd name="T24" fmla="*/ 17 w 380"/>
                  <a:gd name="T25" fmla="*/ 179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80" h="180">
                    <a:moveTo>
                      <a:pt x="17" y="179"/>
                    </a:moveTo>
                    <a:lnTo>
                      <a:pt x="89" y="179"/>
                    </a:lnTo>
                    <a:lnTo>
                      <a:pt x="89" y="125"/>
                    </a:lnTo>
                    <a:lnTo>
                      <a:pt x="122" y="179"/>
                    </a:lnTo>
                    <a:lnTo>
                      <a:pt x="379" y="179"/>
                    </a:lnTo>
                    <a:lnTo>
                      <a:pt x="379" y="179"/>
                    </a:lnTo>
                    <a:cubicBezTo>
                      <a:pt x="379" y="179"/>
                      <a:pt x="369" y="117"/>
                      <a:pt x="352" y="89"/>
                    </a:cubicBezTo>
                    <a:lnTo>
                      <a:pt x="352" y="89"/>
                    </a:lnTo>
                    <a:cubicBezTo>
                      <a:pt x="335" y="62"/>
                      <a:pt x="239" y="51"/>
                      <a:pt x="219" y="1"/>
                    </a:cubicBezTo>
                    <a:lnTo>
                      <a:pt x="219" y="1"/>
                    </a:lnTo>
                    <a:cubicBezTo>
                      <a:pt x="170" y="4"/>
                      <a:pt x="83" y="0"/>
                      <a:pt x="0" y="1"/>
                    </a:cubicBezTo>
                    <a:lnTo>
                      <a:pt x="0" y="1"/>
                    </a:lnTo>
                    <a:cubicBezTo>
                      <a:pt x="17" y="102"/>
                      <a:pt x="17" y="179"/>
                      <a:pt x="17" y="17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4" name="Freeform 156">
                <a:extLst>
                  <a:ext uri="{FF2B5EF4-FFF2-40B4-BE49-F238E27FC236}">
                    <a16:creationId xmlns:a16="http://schemas.microsoft.com/office/drawing/2014/main" id="{BD3C1371-E219-604F-9283-CE1D673E99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89489" y="12180765"/>
                <a:ext cx="494374" cy="236199"/>
              </a:xfrm>
              <a:custGeom>
                <a:avLst/>
                <a:gdLst>
                  <a:gd name="T0" fmla="*/ 378 w 397"/>
                  <a:gd name="T1" fmla="*/ 187 h 188"/>
                  <a:gd name="T2" fmla="*/ 303 w 397"/>
                  <a:gd name="T3" fmla="*/ 187 h 188"/>
                  <a:gd name="T4" fmla="*/ 303 w 397"/>
                  <a:gd name="T5" fmla="*/ 131 h 188"/>
                  <a:gd name="T6" fmla="*/ 268 w 397"/>
                  <a:gd name="T7" fmla="*/ 187 h 188"/>
                  <a:gd name="T8" fmla="*/ 0 w 397"/>
                  <a:gd name="T9" fmla="*/ 187 h 188"/>
                  <a:gd name="T10" fmla="*/ 0 w 397"/>
                  <a:gd name="T11" fmla="*/ 187 h 188"/>
                  <a:gd name="T12" fmla="*/ 29 w 397"/>
                  <a:gd name="T13" fmla="*/ 93 h 188"/>
                  <a:gd name="T14" fmla="*/ 29 w 397"/>
                  <a:gd name="T15" fmla="*/ 93 h 188"/>
                  <a:gd name="T16" fmla="*/ 167 w 397"/>
                  <a:gd name="T17" fmla="*/ 1 h 188"/>
                  <a:gd name="T18" fmla="*/ 167 w 397"/>
                  <a:gd name="T19" fmla="*/ 1 h 188"/>
                  <a:gd name="T20" fmla="*/ 396 w 397"/>
                  <a:gd name="T21" fmla="*/ 1 h 188"/>
                  <a:gd name="T22" fmla="*/ 396 w 397"/>
                  <a:gd name="T23" fmla="*/ 1 h 188"/>
                  <a:gd name="T24" fmla="*/ 378 w 397"/>
                  <a:gd name="T25" fmla="*/ 18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7" h="188">
                    <a:moveTo>
                      <a:pt x="378" y="187"/>
                    </a:moveTo>
                    <a:lnTo>
                      <a:pt x="303" y="187"/>
                    </a:lnTo>
                    <a:lnTo>
                      <a:pt x="303" y="131"/>
                    </a:lnTo>
                    <a:lnTo>
                      <a:pt x="268" y="187"/>
                    </a:lnTo>
                    <a:lnTo>
                      <a:pt x="0" y="187"/>
                    </a:lnTo>
                    <a:lnTo>
                      <a:pt x="0" y="187"/>
                    </a:lnTo>
                    <a:cubicBezTo>
                      <a:pt x="0" y="187"/>
                      <a:pt x="10" y="122"/>
                      <a:pt x="29" y="93"/>
                    </a:cubicBezTo>
                    <a:lnTo>
                      <a:pt x="29" y="93"/>
                    </a:lnTo>
                    <a:cubicBezTo>
                      <a:pt x="46" y="65"/>
                      <a:pt x="146" y="54"/>
                      <a:pt x="167" y="1"/>
                    </a:cubicBezTo>
                    <a:lnTo>
                      <a:pt x="167" y="1"/>
                    </a:lnTo>
                    <a:cubicBezTo>
                      <a:pt x="219" y="4"/>
                      <a:pt x="309" y="0"/>
                      <a:pt x="396" y="1"/>
                    </a:cubicBezTo>
                    <a:lnTo>
                      <a:pt x="396" y="1"/>
                    </a:lnTo>
                    <a:cubicBezTo>
                      <a:pt x="378" y="107"/>
                      <a:pt x="378" y="187"/>
                      <a:pt x="378" y="18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5" name="Freeform 157">
                <a:extLst>
                  <a:ext uri="{FF2B5EF4-FFF2-40B4-BE49-F238E27FC236}">
                    <a16:creationId xmlns:a16="http://schemas.microsoft.com/office/drawing/2014/main" id="{1131CA79-A27F-5847-9AB0-3A3A6507EA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3019" y="9681426"/>
                <a:ext cx="329583" cy="335077"/>
              </a:xfrm>
              <a:custGeom>
                <a:avLst/>
                <a:gdLst>
                  <a:gd name="T0" fmla="*/ 39 w 265"/>
                  <a:gd name="T1" fmla="*/ 62 h 267"/>
                  <a:gd name="T2" fmla="*/ 39 w 265"/>
                  <a:gd name="T3" fmla="*/ 62 h 267"/>
                  <a:gd name="T4" fmla="*/ 60 w 265"/>
                  <a:gd name="T5" fmla="*/ 227 h 267"/>
                  <a:gd name="T6" fmla="*/ 60 w 265"/>
                  <a:gd name="T7" fmla="*/ 227 h 267"/>
                  <a:gd name="T8" fmla="*/ 224 w 265"/>
                  <a:gd name="T9" fmla="*/ 204 h 267"/>
                  <a:gd name="T10" fmla="*/ 224 w 265"/>
                  <a:gd name="T11" fmla="*/ 204 h 267"/>
                  <a:gd name="T12" fmla="*/ 204 w 265"/>
                  <a:gd name="T13" fmla="*/ 39 h 267"/>
                  <a:gd name="T14" fmla="*/ 204 w 265"/>
                  <a:gd name="T15" fmla="*/ 39 h 267"/>
                  <a:gd name="T16" fmla="*/ 39 w 265"/>
                  <a:gd name="T17" fmla="*/ 62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" h="267">
                    <a:moveTo>
                      <a:pt x="39" y="62"/>
                    </a:moveTo>
                    <a:lnTo>
                      <a:pt x="39" y="62"/>
                    </a:lnTo>
                    <a:cubicBezTo>
                      <a:pt x="0" y="114"/>
                      <a:pt x="9" y="187"/>
                      <a:pt x="60" y="227"/>
                    </a:cubicBezTo>
                    <a:lnTo>
                      <a:pt x="60" y="227"/>
                    </a:lnTo>
                    <a:cubicBezTo>
                      <a:pt x="111" y="266"/>
                      <a:pt x="184" y="256"/>
                      <a:pt x="224" y="204"/>
                    </a:cubicBezTo>
                    <a:lnTo>
                      <a:pt x="224" y="204"/>
                    </a:lnTo>
                    <a:cubicBezTo>
                      <a:pt x="264" y="153"/>
                      <a:pt x="255" y="79"/>
                      <a:pt x="204" y="39"/>
                    </a:cubicBezTo>
                    <a:lnTo>
                      <a:pt x="204" y="39"/>
                    </a:lnTo>
                    <a:cubicBezTo>
                      <a:pt x="153" y="0"/>
                      <a:pt x="79" y="10"/>
                      <a:pt x="39" y="6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6" name="Freeform 158">
                <a:extLst>
                  <a:ext uri="{FF2B5EF4-FFF2-40B4-BE49-F238E27FC236}">
                    <a16:creationId xmlns:a16="http://schemas.microsoft.com/office/drawing/2014/main" id="{6F30A2AC-C29E-1148-B45C-19C3643717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5978" y="9577062"/>
                <a:ext cx="395500" cy="368032"/>
              </a:xfrm>
              <a:custGeom>
                <a:avLst/>
                <a:gdLst>
                  <a:gd name="T0" fmla="*/ 317 w 318"/>
                  <a:gd name="T1" fmla="*/ 218 h 296"/>
                  <a:gd name="T2" fmla="*/ 317 w 318"/>
                  <a:gd name="T3" fmla="*/ 218 h 296"/>
                  <a:gd name="T4" fmla="*/ 180 w 318"/>
                  <a:gd name="T5" fmla="*/ 204 h 296"/>
                  <a:gd name="T6" fmla="*/ 180 w 318"/>
                  <a:gd name="T7" fmla="*/ 204 h 296"/>
                  <a:gd name="T8" fmla="*/ 0 w 318"/>
                  <a:gd name="T9" fmla="*/ 162 h 296"/>
                  <a:gd name="T10" fmla="*/ 0 w 318"/>
                  <a:gd name="T11" fmla="*/ 162 h 296"/>
                  <a:gd name="T12" fmla="*/ 88 w 318"/>
                  <a:gd name="T13" fmla="*/ 67 h 296"/>
                  <a:gd name="T14" fmla="*/ 88 w 318"/>
                  <a:gd name="T15" fmla="*/ 67 h 296"/>
                  <a:gd name="T16" fmla="*/ 211 w 318"/>
                  <a:gd name="T17" fmla="*/ 102 h 296"/>
                  <a:gd name="T18" fmla="*/ 211 w 318"/>
                  <a:gd name="T19" fmla="*/ 102 h 296"/>
                  <a:gd name="T20" fmla="*/ 317 w 318"/>
                  <a:gd name="T21" fmla="*/ 21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8" h="296">
                    <a:moveTo>
                      <a:pt x="317" y="218"/>
                    </a:moveTo>
                    <a:lnTo>
                      <a:pt x="317" y="218"/>
                    </a:lnTo>
                    <a:cubicBezTo>
                      <a:pt x="317" y="218"/>
                      <a:pt x="241" y="295"/>
                      <a:pt x="180" y="204"/>
                    </a:cubicBezTo>
                    <a:lnTo>
                      <a:pt x="180" y="204"/>
                    </a:lnTo>
                    <a:cubicBezTo>
                      <a:pt x="118" y="113"/>
                      <a:pt x="52" y="109"/>
                      <a:pt x="0" y="162"/>
                    </a:cubicBezTo>
                    <a:lnTo>
                      <a:pt x="0" y="162"/>
                    </a:lnTo>
                    <a:cubicBezTo>
                      <a:pt x="0" y="162"/>
                      <a:pt x="18" y="0"/>
                      <a:pt x="88" y="67"/>
                    </a:cubicBezTo>
                    <a:lnTo>
                      <a:pt x="88" y="67"/>
                    </a:lnTo>
                    <a:cubicBezTo>
                      <a:pt x="88" y="67"/>
                      <a:pt x="168" y="63"/>
                      <a:pt x="211" y="102"/>
                    </a:cubicBezTo>
                    <a:lnTo>
                      <a:pt x="211" y="102"/>
                    </a:lnTo>
                    <a:cubicBezTo>
                      <a:pt x="254" y="141"/>
                      <a:pt x="268" y="203"/>
                      <a:pt x="317" y="21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7" name="Freeform 159">
                <a:extLst>
                  <a:ext uri="{FF2B5EF4-FFF2-40B4-BE49-F238E27FC236}">
                    <a16:creationId xmlns:a16="http://schemas.microsoft.com/office/drawing/2014/main" id="{57FED786-6F8D-9940-A59A-283755A1AE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2023" y="9994531"/>
                <a:ext cx="1571010" cy="922832"/>
              </a:xfrm>
              <a:custGeom>
                <a:avLst/>
                <a:gdLst>
                  <a:gd name="T0" fmla="*/ 1210 w 1260"/>
                  <a:gd name="T1" fmla="*/ 627 h 739"/>
                  <a:gd name="T2" fmla="*/ 1210 w 1260"/>
                  <a:gd name="T3" fmla="*/ 627 h 739"/>
                  <a:gd name="T4" fmla="*/ 1259 w 1260"/>
                  <a:gd name="T5" fmla="*/ 543 h 739"/>
                  <a:gd name="T6" fmla="*/ 1259 w 1260"/>
                  <a:gd name="T7" fmla="*/ 543 h 739"/>
                  <a:gd name="T8" fmla="*/ 905 w 1260"/>
                  <a:gd name="T9" fmla="*/ 184 h 739"/>
                  <a:gd name="T10" fmla="*/ 905 w 1260"/>
                  <a:gd name="T11" fmla="*/ 184 h 739"/>
                  <a:gd name="T12" fmla="*/ 697 w 1260"/>
                  <a:gd name="T13" fmla="*/ 55 h 739"/>
                  <a:gd name="T14" fmla="*/ 697 w 1260"/>
                  <a:gd name="T15" fmla="*/ 55 h 739"/>
                  <a:gd name="T16" fmla="*/ 633 w 1260"/>
                  <a:gd name="T17" fmla="*/ 0 h 739"/>
                  <a:gd name="T18" fmla="*/ 633 w 1260"/>
                  <a:gd name="T19" fmla="*/ 0 h 739"/>
                  <a:gd name="T20" fmla="*/ 413 w 1260"/>
                  <a:gd name="T21" fmla="*/ 80 h 739"/>
                  <a:gd name="T22" fmla="*/ 413 w 1260"/>
                  <a:gd name="T23" fmla="*/ 80 h 739"/>
                  <a:gd name="T24" fmla="*/ 334 w 1260"/>
                  <a:gd name="T25" fmla="*/ 121 h 739"/>
                  <a:gd name="T26" fmla="*/ 0 w 1260"/>
                  <a:gd name="T27" fmla="*/ 649 h 739"/>
                  <a:gd name="T28" fmla="*/ 0 w 1260"/>
                  <a:gd name="T29" fmla="*/ 649 h 739"/>
                  <a:gd name="T30" fmla="*/ 102 w 1260"/>
                  <a:gd name="T31" fmla="*/ 738 h 739"/>
                  <a:gd name="T32" fmla="*/ 396 w 1260"/>
                  <a:gd name="T33" fmla="*/ 306 h 739"/>
                  <a:gd name="T34" fmla="*/ 396 w 1260"/>
                  <a:gd name="T35" fmla="*/ 306 h 739"/>
                  <a:gd name="T36" fmla="*/ 319 w 1260"/>
                  <a:gd name="T37" fmla="*/ 569 h 739"/>
                  <a:gd name="T38" fmla="*/ 319 w 1260"/>
                  <a:gd name="T39" fmla="*/ 569 h 739"/>
                  <a:gd name="T40" fmla="*/ 288 w 1260"/>
                  <a:gd name="T41" fmla="*/ 680 h 739"/>
                  <a:gd name="T42" fmla="*/ 784 w 1260"/>
                  <a:gd name="T43" fmla="*/ 716 h 739"/>
                  <a:gd name="T44" fmla="*/ 784 w 1260"/>
                  <a:gd name="T45" fmla="*/ 716 h 739"/>
                  <a:gd name="T46" fmla="*/ 833 w 1260"/>
                  <a:gd name="T47" fmla="*/ 344 h 739"/>
                  <a:gd name="T48" fmla="*/ 833 w 1260"/>
                  <a:gd name="T49" fmla="*/ 344 h 739"/>
                  <a:gd name="T50" fmla="*/ 1210 w 1260"/>
                  <a:gd name="T51" fmla="*/ 627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60" h="739">
                    <a:moveTo>
                      <a:pt x="1210" y="627"/>
                    </a:moveTo>
                    <a:lnTo>
                      <a:pt x="1210" y="627"/>
                    </a:lnTo>
                    <a:cubicBezTo>
                      <a:pt x="1218" y="620"/>
                      <a:pt x="1259" y="543"/>
                      <a:pt x="1259" y="543"/>
                    </a:cubicBezTo>
                    <a:lnTo>
                      <a:pt x="1259" y="543"/>
                    </a:lnTo>
                    <a:cubicBezTo>
                      <a:pt x="1023" y="365"/>
                      <a:pt x="1015" y="275"/>
                      <a:pt x="905" y="184"/>
                    </a:cubicBezTo>
                    <a:lnTo>
                      <a:pt x="905" y="184"/>
                    </a:lnTo>
                    <a:cubicBezTo>
                      <a:pt x="795" y="93"/>
                      <a:pt x="708" y="60"/>
                      <a:pt x="697" y="55"/>
                    </a:cubicBezTo>
                    <a:lnTo>
                      <a:pt x="697" y="55"/>
                    </a:lnTo>
                    <a:cubicBezTo>
                      <a:pt x="686" y="50"/>
                      <a:pt x="633" y="0"/>
                      <a:pt x="633" y="0"/>
                    </a:cubicBezTo>
                    <a:lnTo>
                      <a:pt x="633" y="0"/>
                    </a:lnTo>
                    <a:cubicBezTo>
                      <a:pt x="604" y="21"/>
                      <a:pt x="467" y="72"/>
                      <a:pt x="413" y="80"/>
                    </a:cubicBezTo>
                    <a:lnTo>
                      <a:pt x="413" y="80"/>
                    </a:lnTo>
                    <a:cubicBezTo>
                      <a:pt x="358" y="87"/>
                      <a:pt x="334" y="121"/>
                      <a:pt x="334" y="121"/>
                    </a:cubicBezTo>
                    <a:lnTo>
                      <a:pt x="0" y="649"/>
                    </a:lnTo>
                    <a:lnTo>
                      <a:pt x="0" y="649"/>
                    </a:lnTo>
                    <a:cubicBezTo>
                      <a:pt x="37" y="690"/>
                      <a:pt x="102" y="738"/>
                      <a:pt x="102" y="738"/>
                    </a:cubicBezTo>
                    <a:lnTo>
                      <a:pt x="396" y="306"/>
                    </a:lnTo>
                    <a:lnTo>
                      <a:pt x="396" y="306"/>
                    </a:lnTo>
                    <a:cubicBezTo>
                      <a:pt x="396" y="306"/>
                      <a:pt x="367" y="420"/>
                      <a:pt x="319" y="569"/>
                    </a:cubicBezTo>
                    <a:lnTo>
                      <a:pt x="319" y="569"/>
                    </a:lnTo>
                    <a:cubicBezTo>
                      <a:pt x="308" y="603"/>
                      <a:pt x="297" y="641"/>
                      <a:pt x="288" y="680"/>
                    </a:cubicBezTo>
                    <a:lnTo>
                      <a:pt x="784" y="716"/>
                    </a:lnTo>
                    <a:lnTo>
                      <a:pt x="784" y="716"/>
                    </a:lnTo>
                    <a:cubicBezTo>
                      <a:pt x="811" y="564"/>
                      <a:pt x="833" y="344"/>
                      <a:pt x="833" y="344"/>
                    </a:cubicBezTo>
                    <a:lnTo>
                      <a:pt x="833" y="344"/>
                    </a:lnTo>
                    <a:cubicBezTo>
                      <a:pt x="1010" y="605"/>
                      <a:pt x="1210" y="627"/>
                      <a:pt x="1210" y="62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8" name="Freeform 160">
                <a:extLst>
                  <a:ext uri="{FF2B5EF4-FFF2-40B4-BE49-F238E27FC236}">
                    <a16:creationId xmlns:a16="http://schemas.microsoft.com/office/drawing/2014/main" id="{9A7C9727-0436-0541-A316-05144E02E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62023" y="9994531"/>
                <a:ext cx="1571010" cy="922832"/>
              </a:xfrm>
              <a:custGeom>
                <a:avLst/>
                <a:gdLst>
                  <a:gd name="T0" fmla="*/ 1210 w 1260"/>
                  <a:gd name="T1" fmla="*/ 627 h 739"/>
                  <a:gd name="T2" fmla="*/ 1210 w 1260"/>
                  <a:gd name="T3" fmla="*/ 627 h 739"/>
                  <a:gd name="T4" fmla="*/ 1259 w 1260"/>
                  <a:gd name="T5" fmla="*/ 543 h 739"/>
                  <a:gd name="T6" fmla="*/ 1259 w 1260"/>
                  <a:gd name="T7" fmla="*/ 543 h 739"/>
                  <a:gd name="T8" fmla="*/ 905 w 1260"/>
                  <a:gd name="T9" fmla="*/ 184 h 739"/>
                  <a:gd name="T10" fmla="*/ 905 w 1260"/>
                  <a:gd name="T11" fmla="*/ 184 h 739"/>
                  <a:gd name="T12" fmla="*/ 697 w 1260"/>
                  <a:gd name="T13" fmla="*/ 55 h 739"/>
                  <a:gd name="T14" fmla="*/ 697 w 1260"/>
                  <a:gd name="T15" fmla="*/ 55 h 739"/>
                  <a:gd name="T16" fmla="*/ 633 w 1260"/>
                  <a:gd name="T17" fmla="*/ 0 h 739"/>
                  <a:gd name="T18" fmla="*/ 633 w 1260"/>
                  <a:gd name="T19" fmla="*/ 0 h 739"/>
                  <a:gd name="T20" fmla="*/ 413 w 1260"/>
                  <a:gd name="T21" fmla="*/ 80 h 739"/>
                  <a:gd name="T22" fmla="*/ 413 w 1260"/>
                  <a:gd name="T23" fmla="*/ 80 h 739"/>
                  <a:gd name="T24" fmla="*/ 334 w 1260"/>
                  <a:gd name="T25" fmla="*/ 121 h 739"/>
                  <a:gd name="T26" fmla="*/ 0 w 1260"/>
                  <a:gd name="T27" fmla="*/ 649 h 739"/>
                  <a:gd name="T28" fmla="*/ 0 w 1260"/>
                  <a:gd name="T29" fmla="*/ 649 h 739"/>
                  <a:gd name="T30" fmla="*/ 102 w 1260"/>
                  <a:gd name="T31" fmla="*/ 738 h 739"/>
                  <a:gd name="T32" fmla="*/ 396 w 1260"/>
                  <a:gd name="T33" fmla="*/ 306 h 739"/>
                  <a:gd name="T34" fmla="*/ 396 w 1260"/>
                  <a:gd name="T35" fmla="*/ 306 h 739"/>
                  <a:gd name="T36" fmla="*/ 319 w 1260"/>
                  <a:gd name="T37" fmla="*/ 569 h 739"/>
                  <a:gd name="T38" fmla="*/ 319 w 1260"/>
                  <a:gd name="T39" fmla="*/ 569 h 739"/>
                  <a:gd name="T40" fmla="*/ 288 w 1260"/>
                  <a:gd name="T41" fmla="*/ 680 h 739"/>
                  <a:gd name="T42" fmla="*/ 784 w 1260"/>
                  <a:gd name="T43" fmla="*/ 716 h 739"/>
                  <a:gd name="T44" fmla="*/ 784 w 1260"/>
                  <a:gd name="T45" fmla="*/ 716 h 739"/>
                  <a:gd name="T46" fmla="*/ 833 w 1260"/>
                  <a:gd name="T47" fmla="*/ 344 h 739"/>
                  <a:gd name="T48" fmla="*/ 833 w 1260"/>
                  <a:gd name="T49" fmla="*/ 344 h 739"/>
                  <a:gd name="T50" fmla="*/ 1210 w 1260"/>
                  <a:gd name="T51" fmla="*/ 627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60" h="739">
                    <a:moveTo>
                      <a:pt x="1210" y="627"/>
                    </a:moveTo>
                    <a:lnTo>
                      <a:pt x="1210" y="627"/>
                    </a:lnTo>
                    <a:cubicBezTo>
                      <a:pt x="1218" y="620"/>
                      <a:pt x="1259" y="543"/>
                      <a:pt x="1259" y="543"/>
                    </a:cubicBezTo>
                    <a:lnTo>
                      <a:pt x="1259" y="543"/>
                    </a:lnTo>
                    <a:cubicBezTo>
                      <a:pt x="1023" y="365"/>
                      <a:pt x="1015" y="275"/>
                      <a:pt x="905" y="184"/>
                    </a:cubicBezTo>
                    <a:lnTo>
                      <a:pt x="905" y="184"/>
                    </a:lnTo>
                    <a:cubicBezTo>
                      <a:pt x="795" y="93"/>
                      <a:pt x="708" y="60"/>
                      <a:pt x="697" y="55"/>
                    </a:cubicBezTo>
                    <a:lnTo>
                      <a:pt x="697" y="55"/>
                    </a:lnTo>
                    <a:cubicBezTo>
                      <a:pt x="686" y="50"/>
                      <a:pt x="633" y="0"/>
                      <a:pt x="633" y="0"/>
                    </a:cubicBezTo>
                    <a:lnTo>
                      <a:pt x="633" y="0"/>
                    </a:lnTo>
                    <a:cubicBezTo>
                      <a:pt x="604" y="21"/>
                      <a:pt x="467" y="72"/>
                      <a:pt x="413" y="80"/>
                    </a:cubicBezTo>
                    <a:lnTo>
                      <a:pt x="413" y="80"/>
                    </a:lnTo>
                    <a:cubicBezTo>
                      <a:pt x="358" y="87"/>
                      <a:pt x="334" y="121"/>
                      <a:pt x="334" y="121"/>
                    </a:cubicBezTo>
                    <a:lnTo>
                      <a:pt x="0" y="649"/>
                    </a:lnTo>
                    <a:lnTo>
                      <a:pt x="0" y="649"/>
                    </a:lnTo>
                    <a:cubicBezTo>
                      <a:pt x="37" y="690"/>
                      <a:pt x="102" y="738"/>
                      <a:pt x="102" y="738"/>
                    </a:cubicBezTo>
                    <a:lnTo>
                      <a:pt x="396" y="306"/>
                    </a:lnTo>
                    <a:lnTo>
                      <a:pt x="396" y="306"/>
                    </a:lnTo>
                    <a:cubicBezTo>
                      <a:pt x="396" y="306"/>
                      <a:pt x="367" y="420"/>
                      <a:pt x="319" y="569"/>
                    </a:cubicBezTo>
                    <a:lnTo>
                      <a:pt x="319" y="569"/>
                    </a:lnTo>
                    <a:cubicBezTo>
                      <a:pt x="308" y="603"/>
                      <a:pt x="297" y="641"/>
                      <a:pt x="288" y="680"/>
                    </a:cubicBezTo>
                    <a:lnTo>
                      <a:pt x="784" y="716"/>
                    </a:lnTo>
                    <a:lnTo>
                      <a:pt x="784" y="716"/>
                    </a:lnTo>
                    <a:cubicBezTo>
                      <a:pt x="811" y="564"/>
                      <a:pt x="833" y="344"/>
                      <a:pt x="833" y="344"/>
                    </a:cubicBezTo>
                    <a:lnTo>
                      <a:pt x="833" y="344"/>
                    </a:lnTo>
                    <a:cubicBezTo>
                      <a:pt x="1010" y="605"/>
                      <a:pt x="1210" y="627"/>
                      <a:pt x="1210" y="627"/>
                    </a:cubicBez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9" name="Freeform 161">
                <a:extLst>
                  <a:ext uri="{FF2B5EF4-FFF2-40B4-BE49-F238E27FC236}">
                    <a16:creationId xmlns:a16="http://schemas.microsoft.com/office/drawing/2014/main" id="{76883DB0-784A-EF44-82E0-45951CCF2C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2730" y="10840461"/>
                <a:ext cx="829453" cy="1356781"/>
              </a:xfrm>
              <a:custGeom>
                <a:avLst/>
                <a:gdLst>
                  <a:gd name="T0" fmla="*/ 49 w 666"/>
                  <a:gd name="T1" fmla="*/ 265 h 1087"/>
                  <a:gd name="T2" fmla="*/ 0 w 666"/>
                  <a:gd name="T3" fmla="*/ 1085 h 1087"/>
                  <a:gd name="T4" fmla="*/ 231 w 666"/>
                  <a:gd name="T5" fmla="*/ 1086 h 1087"/>
                  <a:gd name="T6" fmla="*/ 305 w 666"/>
                  <a:gd name="T7" fmla="*/ 289 h 1087"/>
                  <a:gd name="T8" fmla="*/ 446 w 666"/>
                  <a:gd name="T9" fmla="*/ 1086 h 1087"/>
                  <a:gd name="T10" fmla="*/ 665 w 666"/>
                  <a:gd name="T11" fmla="*/ 1086 h 1087"/>
                  <a:gd name="T12" fmla="*/ 583 w 666"/>
                  <a:gd name="T13" fmla="*/ 108 h 1087"/>
                  <a:gd name="T14" fmla="*/ 583 w 666"/>
                  <a:gd name="T15" fmla="*/ 108 h 1087"/>
                  <a:gd name="T16" fmla="*/ 597 w 666"/>
                  <a:gd name="T17" fmla="*/ 36 h 1087"/>
                  <a:gd name="T18" fmla="*/ 101 w 666"/>
                  <a:gd name="T19" fmla="*/ 0 h 1087"/>
                  <a:gd name="T20" fmla="*/ 101 w 666"/>
                  <a:gd name="T21" fmla="*/ 0 h 1087"/>
                  <a:gd name="T22" fmla="*/ 49 w 666"/>
                  <a:gd name="T23" fmla="*/ 265 h 10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6" h="1087">
                    <a:moveTo>
                      <a:pt x="49" y="265"/>
                    </a:moveTo>
                    <a:lnTo>
                      <a:pt x="0" y="1085"/>
                    </a:lnTo>
                    <a:lnTo>
                      <a:pt x="231" y="1086"/>
                    </a:lnTo>
                    <a:lnTo>
                      <a:pt x="305" y="289"/>
                    </a:lnTo>
                    <a:lnTo>
                      <a:pt x="446" y="1086"/>
                    </a:lnTo>
                    <a:lnTo>
                      <a:pt x="665" y="1086"/>
                    </a:lnTo>
                    <a:lnTo>
                      <a:pt x="583" y="108"/>
                    </a:lnTo>
                    <a:lnTo>
                      <a:pt x="583" y="108"/>
                    </a:lnTo>
                    <a:cubicBezTo>
                      <a:pt x="587" y="87"/>
                      <a:pt x="593" y="63"/>
                      <a:pt x="597" y="36"/>
                    </a:cubicBezTo>
                    <a:lnTo>
                      <a:pt x="101" y="0"/>
                    </a:lnTo>
                    <a:lnTo>
                      <a:pt x="101" y="0"/>
                    </a:lnTo>
                    <a:cubicBezTo>
                      <a:pt x="69" y="130"/>
                      <a:pt x="49" y="265"/>
                      <a:pt x="49" y="2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0" name="Freeform 162">
                <a:extLst>
                  <a:ext uri="{FF2B5EF4-FFF2-40B4-BE49-F238E27FC236}">
                    <a16:creationId xmlns:a16="http://schemas.microsoft.com/office/drawing/2014/main" id="{4BB0EE64-327D-F149-AE7F-801EAC8BE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9237" y="10379046"/>
                <a:ext cx="1087623" cy="1071142"/>
              </a:xfrm>
              <a:custGeom>
                <a:avLst/>
                <a:gdLst>
                  <a:gd name="T0" fmla="*/ 761 w 871"/>
                  <a:gd name="T1" fmla="*/ 5 h 861"/>
                  <a:gd name="T2" fmla="*/ 761 w 871"/>
                  <a:gd name="T3" fmla="*/ 5 h 861"/>
                  <a:gd name="T4" fmla="*/ 868 w 871"/>
                  <a:gd name="T5" fmla="*/ 1 h 861"/>
                  <a:gd name="T6" fmla="*/ 868 w 871"/>
                  <a:gd name="T7" fmla="*/ 1 h 861"/>
                  <a:gd name="T8" fmla="*/ 845 w 871"/>
                  <a:gd name="T9" fmla="*/ 393 h 861"/>
                  <a:gd name="T10" fmla="*/ 845 w 871"/>
                  <a:gd name="T11" fmla="*/ 393 h 861"/>
                  <a:gd name="T12" fmla="*/ 693 w 871"/>
                  <a:gd name="T13" fmla="*/ 560 h 861"/>
                  <a:gd name="T14" fmla="*/ 693 w 871"/>
                  <a:gd name="T15" fmla="*/ 560 h 861"/>
                  <a:gd name="T16" fmla="*/ 654 w 871"/>
                  <a:gd name="T17" fmla="*/ 844 h 861"/>
                  <a:gd name="T18" fmla="*/ 654 w 871"/>
                  <a:gd name="T19" fmla="*/ 844 h 861"/>
                  <a:gd name="T20" fmla="*/ 188 w 871"/>
                  <a:gd name="T21" fmla="*/ 823 h 861"/>
                  <a:gd name="T22" fmla="*/ 188 w 871"/>
                  <a:gd name="T23" fmla="*/ 823 h 861"/>
                  <a:gd name="T24" fmla="*/ 263 w 871"/>
                  <a:gd name="T25" fmla="*/ 612 h 861"/>
                  <a:gd name="T26" fmla="*/ 263 w 871"/>
                  <a:gd name="T27" fmla="*/ 612 h 861"/>
                  <a:gd name="T28" fmla="*/ 307 w 871"/>
                  <a:gd name="T29" fmla="*/ 472 h 861"/>
                  <a:gd name="T30" fmla="*/ 307 w 871"/>
                  <a:gd name="T31" fmla="*/ 472 h 861"/>
                  <a:gd name="T32" fmla="*/ 0 w 871"/>
                  <a:gd name="T33" fmla="*/ 361 h 861"/>
                  <a:gd name="T34" fmla="*/ 0 w 871"/>
                  <a:gd name="T35" fmla="*/ 361 h 861"/>
                  <a:gd name="T36" fmla="*/ 52 w 871"/>
                  <a:gd name="T37" fmla="*/ 257 h 861"/>
                  <a:gd name="T38" fmla="*/ 52 w 871"/>
                  <a:gd name="T39" fmla="*/ 257 h 861"/>
                  <a:gd name="T40" fmla="*/ 515 w 871"/>
                  <a:gd name="T41" fmla="*/ 377 h 861"/>
                  <a:gd name="T42" fmla="*/ 515 w 871"/>
                  <a:gd name="T43" fmla="*/ 377 h 861"/>
                  <a:gd name="T44" fmla="*/ 745 w 871"/>
                  <a:gd name="T45" fmla="*/ 364 h 861"/>
                  <a:gd name="T46" fmla="*/ 745 w 871"/>
                  <a:gd name="T47" fmla="*/ 364 h 861"/>
                  <a:gd name="T48" fmla="*/ 761 w 871"/>
                  <a:gd name="T49" fmla="*/ 5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871" h="861">
                    <a:moveTo>
                      <a:pt x="761" y="5"/>
                    </a:moveTo>
                    <a:lnTo>
                      <a:pt x="761" y="5"/>
                    </a:lnTo>
                    <a:cubicBezTo>
                      <a:pt x="828" y="0"/>
                      <a:pt x="868" y="1"/>
                      <a:pt x="868" y="1"/>
                    </a:cubicBezTo>
                    <a:lnTo>
                      <a:pt x="868" y="1"/>
                    </a:lnTo>
                    <a:cubicBezTo>
                      <a:pt x="870" y="53"/>
                      <a:pt x="854" y="274"/>
                      <a:pt x="845" y="393"/>
                    </a:cubicBezTo>
                    <a:lnTo>
                      <a:pt x="845" y="393"/>
                    </a:lnTo>
                    <a:cubicBezTo>
                      <a:pt x="836" y="511"/>
                      <a:pt x="693" y="560"/>
                      <a:pt x="693" y="560"/>
                    </a:cubicBezTo>
                    <a:lnTo>
                      <a:pt x="693" y="560"/>
                    </a:lnTo>
                    <a:cubicBezTo>
                      <a:pt x="704" y="698"/>
                      <a:pt x="654" y="844"/>
                      <a:pt x="654" y="844"/>
                    </a:cubicBezTo>
                    <a:lnTo>
                      <a:pt x="654" y="844"/>
                    </a:lnTo>
                    <a:cubicBezTo>
                      <a:pt x="456" y="860"/>
                      <a:pt x="188" y="823"/>
                      <a:pt x="188" y="823"/>
                    </a:cubicBezTo>
                    <a:lnTo>
                      <a:pt x="188" y="823"/>
                    </a:lnTo>
                    <a:cubicBezTo>
                      <a:pt x="202" y="757"/>
                      <a:pt x="224" y="705"/>
                      <a:pt x="263" y="612"/>
                    </a:cubicBezTo>
                    <a:lnTo>
                      <a:pt x="263" y="612"/>
                    </a:lnTo>
                    <a:cubicBezTo>
                      <a:pt x="302" y="520"/>
                      <a:pt x="307" y="472"/>
                      <a:pt x="307" y="472"/>
                    </a:cubicBezTo>
                    <a:lnTo>
                      <a:pt x="307" y="472"/>
                    </a:lnTo>
                    <a:cubicBezTo>
                      <a:pt x="111" y="450"/>
                      <a:pt x="0" y="361"/>
                      <a:pt x="0" y="361"/>
                    </a:cubicBezTo>
                    <a:lnTo>
                      <a:pt x="0" y="361"/>
                    </a:lnTo>
                    <a:cubicBezTo>
                      <a:pt x="15" y="307"/>
                      <a:pt x="52" y="257"/>
                      <a:pt x="52" y="257"/>
                    </a:cubicBezTo>
                    <a:lnTo>
                      <a:pt x="52" y="257"/>
                    </a:lnTo>
                    <a:cubicBezTo>
                      <a:pt x="341" y="406"/>
                      <a:pt x="515" y="377"/>
                      <a:pt x="515" y="377"/>
                    </a:cubicBezTo>
                    <a:lnTo>
                      <a:pt x="515" y="377"/>
                    </a:lnTo>
                    <a:cubicBezTo>
                      <a:pt x="515" y="377"/>
                      <a:pt x="720" y="443"/>
                      <a:pt x="745" y="364"/>
                    </a:cubicBezTo>
                    <a:lnTo>
                      <a:pt x="745" y="364"/>
                    </a:lnTo>
                    <a:cubicBezTo>
                      <a:pt x="773" y="274"/>
                      <a:pt x="761" y="5"/>
                      <a:pt x="761" y="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1" name="Freeform 163">
                <a:extLst>
                  <a:ext uri="{FF2B5EF4-FFF2-40B4-BE49-F238E27FC236}">
                    <a16:creationId xmlns:a16="http://schemas.microsoft.com/office/drawing/2014/main" id="{C4557832-EA66-D54C-93B9-E8ED0B9B36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4304" y="11406245"/>
                <a:ext cx="961281" cy="807479"/>
              </a:xfrm>
              <a:custGeom>
                <a:avLst/>
                <a:gdLst>
                  <a:gd name="T0" fmla="*/ 688 w 771"/>
                  <a:gd name="T1" fmla="*/ 22 h 647"/>
                  <a:gd name="T2" fmla="*/ 688 w 771"/>
                  <a:gd name="T3" fmla="*/ 22 h 647"/>
                  <a:gd name="T4" fmla="*/ 241 w 771"/>
                  <a:gd name="T5" fmla="*/ 0 h 647"/>
                  <a:gd name="T6" fmla="*/ 241 w 771"/>
                  <a:gd name="T7" fmla="*/ 0 h 647"/>
                  <a:gd name="T8" fmla="*/ 0 w 771"/>
                  <a:gd name="T9" fmla="*/ 641 h 647"/>
                  <a:gd name="T10" fmla="*/ 208 w 771"/>
                  <a:gd name="T11" fmla="*/ 641 h 647"/>
                  <a:gd name="T12" fmla="*/ 438 w 771"/>
                  <a:gd name="T13" fmla="*/ 150 h 647"/>
                  <a:gd name="T14" fmla="*/ 438 w 771"/>
                  <a:gd name="T15" fmla="*/ 150 h 647"/>
                  <a:gd name="T16" fmla="*/ 569 w 771"/>
                  <a:gd name="T17" fmla="*/ 646 h 647"/>
                  <a:gd name="T18" fmla="*/ 770 w 771"/>
                  <a:gd name="T19" fmla="*/ 646 h 647"/>
                  <a:gd name="T20" fmla="*/ 770 w 771"/>
                  <a:gd name="T21" fmla="*/ 646 h 647"/>
                  <a:gd name="T22" fmla="*/ 688 w 771"/>
                  <a:gd name="T23" fmla="*/ 22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1" h="647">
                    <a:moveTo>
                      <a:pt x="688" y="22"/>
                    </a:moveTo>
                    <a:lnTo>
                      <a:pt x="688" y="22"/>
                    </a:lnTo>
                    <a:cubicBezTo>
                      <a:pt x="512" y="33"/>
                      <a:pt x="287" y="6"/>
                      <a:pt x="241" y="0"/>
                    </a:cubicBezTo>
                    <a:lnTo>
                      <a:pt x="241" y="0"/>
                    </a:lnTo>
                    <a:lnTo>
                      <a:pt x="0" y="641"/>
                    </a:lnTo>
                    <a:lnTo>
                      <a:pt x="208" y="641"/>
                    </a:lnTo>
                    <a:lnTo>
                      <a:pt x="438" y="150"/>
                    </a:lnTo>
                    <a:lnTo>
                      <a:pt x="438" y="150"/>
                    </a:lnTo>
                    <a:cubicBezTo>
                      <a:pt x="438" y="150"/>
                      <a:pt x="547" y="369"/>
                      <a:pt x="569" y="646"/>
                    </a:cubicBezTo>
                    <a:lnTo>
                      <a:pt x="770" y="646"/>
                    </a:lnTo>
                    <a:lnTo>
                      <a:pt x="770" y="646"/>
                    </a:lnTo>
                    <a:cubicBezTo>
                      <a:pt x="770" y="646"/>
                      <a:pt x="734" y="248"/>
                      <a:pt x="688" y="2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2" name="Freeform 164">
                <a:extLst>
                  <a:ext uri="{FF2B5EF4-FFF2-40B4-BE49-F238E27FC236}">
                    <a16:creationId xmlns:a16="http://schemas.microsoft.com/office/drawing/2014/main" id="{C7EF325D-7787-424A-8DA9-B20822246C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63610" y="10439467"/>
                <a:ext cx="362541" cy="307611"/>
              </a:xfrm>
              <a:custGeom>
                <a:avLst/>
                <a:gdLst>
                  <a:gd name="T0" fmla="*/ 202 w 290"/>
                  <a:gd name="T1" fmla="*/ 221 h 246"/>
                  <a:gd name="T2" fmla="*/ 202 w 290"/>
                  <a:gd name="T3" fmla="*/ 221 h 246"/>
                  <a:gd name="T4" fmla="*/ 255 w 290"/>
                  <a:gd name="T5" fmla="*/ 211 h 246"/>
                  <a:gd name="T6" fmla="*/ 255 w 290"/>
                  <a:gd name="T7" fmla="*/ 211 h 246"/>
                  <a:gd name="T8" fmla="*/ 255 w 290"/>
                  <a:gd name="T9" fmla="*/ 156 h 246"/>
                  <a:gd name="T10" fmla="*/ 255 w 290"/>
                  <a:gd name="T11" fmla="*/ 156 h 246"/>
                  <a:gd name="T12" fmla="*/ 275 w 290"/>
                  <a:gd name="T13" fmla="*/ 98 h 246"/>
                  <a:gd name="T14" fmla="*/ 275 w 290"/>
                  <a:gd name="T15" fmla="*/ 98 h 246"/>
                  <a:gd name="T16" fmla="*/ 246 w 290"/>
                  <a:gd name="T17" fmla="*/ 74 h 246"/>
                  <a:gd name="T18" fmla="*/ 246 w 290"/>
                  <a:gd name="T19" fmla="*/ 74 h 246"/>
                  <a:gd name="T20" fmla="*/ 240 w 290"/>
                  <a:gd name="T21" fmla="*/ 24 h 246"/>
                  <a:gd name="T22" fmla="*/ 240 w 290"/>
                  <a:gd name="T23" fmla="*/ 24 h 246"/>
                  <a:gd name="T24" fmla="*/ 190 w 290"/>
                  <a:gd name="T25" fmla="*/ 37 h 246"/>
                  <a:gd name="T26" fmla="*/ 190 w 290"/>
                  <a:gd name="T27" fmla="*/ 37 h 246"/>
                  <a:gd name="T28" fmla="*/ 146 w 290"/>
                  <a:gd name="T29" fmla="*/ 2 h 246"/>
                  <a:gd name="T30" fmla="*/ 146 w 290"/>
                  <a:gd name="T31" fmla="*/ 2 h 246"/>
                  <a:gd name="T32" fmla="*/ 109 w 290"/>
                  <a:gd name="T33" fmla="*/ 38 h 246"/>
                  <a:gd name="T34" fmla="*/ 109 w 290"/>
                  <a:gd name="T35" fmla="*/ 38 h 246"/>
                  <a:gd name="T36" fmla="*/ 55 w 290"/>
                  <a:gd name="T37" fmla="*/ 39 h 246"/>
                  <a:gd name="T38" fmla="*/ 55 w 290"/>
                  <a:gd name="T39" fmla="*/ 39 h 246"/>
                  <a:gd name="T40" fmla="*/ 46 w 290"/>
                  <a:gd name="T41" fmla="*/ 87 h 246"/>
                  <a:gd name="T42" fmla="*/ 46 w 290"/>
                  <a:gd name="T43" fmla="*/ 87 h 246"/>
                  <a:gd name="T44" fmla="*/ 71 w 290"/>
                  <a:gd name="T45" fmla="*/ 185 h 246"/>
                  <a:gd name="T46" fmla="*/ 71 w 290"/>
                  <a:gd name="T47" fmla="*/ 185 h 246"/>
                  <a:gd name="T48" fmla="*/ 202 w 290"/>
                  <a:gd name="T49" fmla="*/ 221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90" h="246">
                    <a:moveTo>
                      <a:pt x="202" y="221"/>
                    </a:moveTo>
                    <a:lnTo>
                      <a:pt x="202" y="221"/>
                    </a:lnTo>
                    <a:cubicBezTo>
                      <a:pt x="202" y="221"/>
                      <a:pt x="233" y="245"/>
                      <a:pt x="255" y="211"/>
                    </a:cubicBezTo>
                    <a:lnTo>
                      <a:pt x="255" y="211"/>
                    </a:lnTo>
                    <a:cubicBezTo>
                      <a:pt x="277" y="177"/>
                      <a:pt x="255" y="156"/>
                      <a:pt x="255" y="156"/>
                    </a:cubicBezTo>
                    <a:lnTo>
                      <a:pt x="255" y="156"/>
                    </a:lnTo>
                    <a:cubicBezTo>
                      <a:pt x="255" y="156"/>
                      <a:pt x="289" y="127"/>
                      <a:pt x="275" y="98"/>
                    </a:cubicBezTo>
                    <a:lnTo>
                      <a:pt x="275" y="98"/>
                    </a:lnTo>
                    <a:cubicBezTo>
                      <a:pt x="261" y="68"/>
                      <a:pt x="246" y="74"/>
                      <a:pt x="246" y="74"/>
                    </a:cubicBezTo>
                    <a:lnTo>
                      <a:pt x="246" y="74"/>
                    </a:lnTo>
                    <a:cubicBezTo>
                      <a:pt x="246" y="74"/>
                      <a:pt x="264" y="43"/>
                      <a:pt x="240" y="24"/>
                    </a:cubicBezTo>
                    <a:lnTo>
                      <a:pt x="240" y="24"/>
                    </a:lnTo>
                    <a:cubicBezTo>
                      <a:pt x="218" y="4"/>
                      <a:pt x="190" y="37"/>
                      <a:pt x="190" y="37"/>
                    </a:cubicBezTo>
                    <a:lnTo>
                      <a:pt x="190" y="37"/>
                    </a:lnTo>
                    <a:cubicBezTo>
                      <a:pt x="190" y="37"/>
                      <a:pt x="180" y="0"/>
                      <a:pt x="146" y="2"/>
                    </a:cubicBezTo>
                    <a:lnTo>
                      <a:pt x="146" y="2"/>
                    </a:lnTo>
                    <a:cubicBezTo>
                      <a:pt x="113" y="4"/>
                      <a:pt x="109" y="38"/>
                      <a:pt x="109" y="38"/>
                    </a:cubicBezTo>
                    <a:lnTo>
                      <a:pt x="109" y="38"/>
                    </a:lnTo>
                    <a:cubicBezTo>
                      <a:pt x="109" y="38"/>
                      <a:pt x="77" y="15"/>
                      <a:pt x="55" y="39"/>
                    </a:cubicBezTo>
                    <a:lnTo>
                      <a:pt x="55" y="39"/>
                    </a:lnTo>
                    <a:cubicBezTo>
                      <a:pt x="33" y="64"/>
                      <a:pt x="46" y="87"/>
                      <a:pt x="46" y="87"/>
                    </a:cubicBezTo>
                    <a:lnTo>
                      <a:pt x="46" y="87"/>
                    </a:lnTo>
                    <a:cubicBezTo>
                      <a:pt x="46" y="87"/>
                      <a:pt x="0" y="142"/>
                      <a:pt x="71" y="185"/>
                    </a:cubicBezTo>
                    <a:lnTo>
                      <a:pt x="71" y="185"/>
                    </a:lnTo>
                    <a:cubicBezTo>
                      <a:pt x="141" y="228"/>
                      <a:pt x="202" y="221"/>
                      <a:pt x="202" y="22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3" name="Freeform 165">
                <a:extLst>
                  <a:ext uri="{FF2B5EF4-FFF2-40B4-BE49-F238E27FC236}">
                    <a16:creationId xmlns:a16="http://schemas.microsoft.com/office/drawing/2014/main" id="{CCB89504-3527-5A42-AC75-9886695558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9526" y="10554822"/>
                <a:ext cx="214227" cy="241693"/>
              </a:xfrm>
              <a:custGeom>
                <a:avLst/>
                <a:gdLst>
                  <a:gd name="T0" fmla="*/ 166 w 170"/>
                  <a:gd name="T1" fmla="*/ 92 h 193"/>
                  <a:gd name="T2" fmla="*/ 166 w 170"/>
                  <a:gd name="T3" fmla="*/ 92 h 193"/>
                  <a:gd name="T4" fmla="*/ 89 w 170"/>
                  <a:gd name="T5" fmla="*/ 190 h 193"/>
                  <a:gd name="T6" fmla="*/ 89 w 170"/>
                  <a:gd name="T7" fmla="*/ 190 h 193"/>
                  <a:gd name="T8" fmla="*/ 3 w 170"/>
                  <a:gd name="T9" fmla="*/ 99 h 193"/>
                  <a:gd name="T10" fmla="*/ 3 w 170"/>
                  <a:gd name="T11" fmla="*/ 99 h 193"/>
                  <a:gd name="T12" fmla="*/ 81 w 170"/>
                  <a:gd name="T13" fmla="*/ 2 h 193"/>
                  <a:gd name="T14" fmla="*/ 81 w 170"/>
                  <a:gd name="T15" fmla="*/ 2 h 193"/>
                  <a:gd name="T16" fmla="*/ 166 w 170"/>
                  <a:gd name="T17" fmla="*/ 9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93">
                    <a:moveTo>
                      <a:pt x="166" y="92"/>
                    </a:moveTo>
                    <a:lnTo>
                      <a:pt x="166" y="92"/>
                    </a:lnTo>
                    <a:cubicBezTo>
                      <a:pt x="169" y="144"/>
                      <a:pt x="135" y="188"/>
                      <a:pt x="89" y="190"/>
                    </a:cubicBezTo>
                    <a:lnTo>
                      <a:pt x="89" y="190"/>
                    </a:lnTo>
                    <a:cubicBezTo>
                      <a:pt x="44" y="192"/>
                      <a:pt x="5" y="151"/>
                      <a:pt x="3" y="99"/>
                    </a:cubicBezTo>
                    <a:lnTo>
                      <a:pt x="3" y="99"/>
                    </a:lnTo>
                    <a:cubicBezTo>
                      <a:pt x="0" y="47"/>
                      <a:pt x="35" y="4"/>
                      <a:pt x="81" y="2"/>
                    </a:cubicBezTo>
                    <a:lnTo>
                      <a:pt x="81" y="2"/>
                    </a:lnTo>
                    <a:cubicBezTo>
                      <a:pt x="126" y="0"/>
                      <a:pt x="164" y="41"/>
                      <a:pt x="166" y="9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4" name="Freeform 166">
                <a:extLst>
                  <a:ext uri="{FF2B5EF4-FFF2-40B4-BE49-F238E27FC236}">
                    <a16:creationId xmlns:a16="http://schemas.microsoft.com/office/drawing/2014/main" id="{F7DE94F3-BC56-0045-9159-077F953EA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2482" y="10516371"/>
                <a:ext cx="197750" cy="126342"/>
              </a:xfrm>
              <a:custGeom>
                <a:avLst/>
                <a:gdLst>
                  <a:gd name="T0" fmla="*/ 0 w 159"/>
                  <a:gd name="T1" fmla="*/ 37 h 103"/>
                  <a:gd name="T2" fmla="*/ 0 w 159"/>
                  <a:gd name="T3" fmla="*/ 37 h 103"/>
                  <a:gd name="T4" fmla="*/ 43 w 159"/>
                  <a:gd name="T5" fmla="*/ 51 h 103"/>
                  <a:gd name="T6" fmla="*/ 43 w 159"/>
                  <a:gd name="T7" fmla="*/ 51 h 103"/>
                  <a:gd name="T8" fmla="*/ 85 w 159"/>
                  <a:gd name="T9" fmla="*/ 67 h 103"/>
                  <a:gd name="T10" fmla="*/ 85 w 159"/>
                  <a:gd name="T11" fmla="*/ 67 h 103"/>
                  <a:gd name="T12" fmla="*/ 135 w 159"/>
                  <a:gd name="T13" fmla="*/ 67 h 103"/>
                  <a:gd name="T14" fmla="*/ 135 w 159"/>
                  <a:gd name="T15" fmla="*/ 67 h 103"/>
                  <a:gd name="T16" fmla="*/ 99 w 159"/>
                  <a:gd name="T17" fmla="*/ 10 h 103"/>
                  <a:gd name="T18" fmla="*/ 47 w 159"/>
                  <a:gd name="T19" fmla="*/ 0 h 103"/>
                  <a:gd name="T20" fmla="*/ 0 w 159"/>
                  <a:gd name="T21" fmla="*/ 37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9" h="103">
                    <a:moveTo>
                      <a:pt x="0" y="37"/>
                    </a:moveTo>
                    <a:lnTo>
                      <a:pt x="0" y="37"/>
                    </a:lnTo>
                    <a:cubicBezTo>
                      <a:pt x="0" y="37"/>
                      <a:pt x="14" y="64"/>
                      <a:pt x="43" y="51"/>
                    </a:cubicBezTo>
                    <a:lnTo>
                      <a:pt x="43" y="51"/>
                    </a:lnTo>
                    <a:cubicBezTo>
                      <a:pt x="43" y="51"/>
                      <a:pt x="60" y="76"/>
                      <a:pt x="85" y="67"/>
                    </a:cubicBezTo>
                    <a:lnTo>
                      <a:pt x="85" y="67"/>
                    </a:lnTo>
                    <a:cubicBezTo>
                      <a:pt x="85" y="67"/>
                      <a:pt x="113" y="102"/>
                      <a:pt x="135" y="67"/>
                    </a:cubicBezTo>
                    <a:lnTo>
                      <a:pt x="135" y="67"/>
                    </a:lnTo>
                    <a:cubicBezTo>
                      <a:pt x="158" y="33"/>
                      <a:pt x="99" y="10"/>
                      <a:pt x="99" y="10"/>
                    </a:cubicBezTo>
                    <a:lnTo>
                      <a:pt x="47" y="0"/>
                    </a:lnTo>
                    <a:lnTo>
                      <a:pt x="0" y="3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5" name="Freeform 167">
                <a:extLst>
                  <a:ext uri="{FF2B5EF4-FFF2-40B4-BE49-F238E27FC236}">
                    <a16:creationId xmlns:a16="http://schemas.microsoft.com/office/drawing/2014/main" id="{64D69B21-248E-3241-B5DD-59467C7072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20060" y="9901150"/>
                <a:ext cx="131833" cy="225216"/>
              </a:xfrm>
              <a:custGeom>
                <a:avLst/>
                <a:gdLst>
                  <a:gd name="T0" fmla="*/ 84 w 108"/>
                  <a:gd name="T1" fmla="*/ 52 h 180"/>
                  <a:gd name="T2" fmla="*/ 84 w 108"/>
                  <a:gd name="T3" fmla="*/ 52 h 180"/>
                  <a:gd name="T4" fmla="*/ 46 w 108"/>
                  <a:gd name="T5" fmla="*/ 0 h 180"/>
                  <a:gd name="T6" fmla="*/ 46 w 108"/>
                  <a:gd name="T7" fmla="*/ 0 h 180"/>
                  <a:gd name="T8" fmla="*/ 23 w 108"/>
                  <a:gd name="T9" fmla="*/ 50 h 180"/>
                  <a:gd name="T10" fmla="*/ 23 w 108"/>
                  <a:gd name="T11" fmla="*/ 50 h 180"/>
                  <a:gd name="T12" fmla="*/ 0 w 108"/>
                  <a:gd name="T13" fmla="*/ 87 h 180"/>
                  <a:gd name="T14" fmla="*/ 0 w 108"/>
                  <a:gd name="T15" fmla="*/ 87 h 180"/>
                  <a:gd name="T16" fmla="*/ 89 w 108"/>
                  <a:gd name="T17" fmla="*/ 174 h 180"/>
                  <a:gd name="T18" fmla="*/ 89 w 108"/>
                  <a:gd name="T19" fmla="*/ 174 h 180"/>
                  <a:gd name="T20" fmla="*/ 98 w 108"/>
                  <a:gd name="T21" fmla="*/ 150 h 180"/>
                  <a:gd name="T22" fmla="*/ 98 w 108"/>
                  <a:gd name="T23" fmla="*/ 150 h 180"/>
                  <a:gd name="T24" fmla="*/ 99 w 108"/>
                  <a:gd name="T25" fmla="*/ 110 h 180"/>
                  <a:gd name="T26" fmla="*/ 99 w 108"/>
                  <a:gd name="T27" fmla="*/ 110 h 180"/>
                  <a:gd name="T28" fmla="*/ 107 w 108"/>
                  <a:gd name="T29" fmla="*/ 65 h 180"/>
                  <a:gd name="T30" fmla="*/ 107 w 108"/>
                  <a:gd name="T31" fmla="*/ 65 h 180"/>
                  <a:gd name="T32" fmla="*/ 84 w 108"/>
                  <a:gd name="T33" fmla="*/ 5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" h="180">
                    <a:moveTo>
                      <a:pt x="84" y="52"/>
                    </a:moveTo>
                    <a:lnTo>
                      <a:pt x="84" y="52"/>
                    </a:lnTo>
                    <a:cubicBezTo>
                      <a:pt x="66" y="37"/>
                      <a:pt x="54" y="20"/>
                      <a:pt x="46" y="0"/>
                    </a:cubicBezTo>
                    <a:lnTo>
                      <a:pt x="46" y="0"/>
                    </a:lnTo>
                    <a:cubicBezTo>
                      <a:pt x="41" y="13"/>
                      <a:pt x="32" y="32"/>
                      <a:pt x="23" y="50"/>
                    </a:cubicBezTo>
                    <a:lnTo>
                      <a:pt x="23" y="50"/>
                    </a:lnTo>
                    <a:cubicBezTo>
                      <a:pt x="16" y="65"/>
                      <a:pt x="8" y="78"/>
                      <a:pt x="0" y="87"/>
                    </a:cubicBezTo>
                    <a:lnTo>
                      <a:pt x="0" y="87"/>
                    </a:lnTo>
                    <a:cubicBezTo>
                      <a:pt x="0" y="87"/>
                      <a:pt x="4" y="161"/>
                      <a:pt x="89" y="174"/>
                    </a:cubicBezTo>
                    <a:lnTo>
                      <a:pt x="89" y="174"/>
                    </a:lnTo>
                    <a:cubicBezTo>
                      <a:pt x="89" y="174"/>
                      <a:pt x="97" y="179"/>
                      <a:pt x="98" y="150"/>
                    </a:cubicBezTo>
                    <a:lnTo>
                      <a:pt x="98" y="150"/>
                    </a:lnTo>
                    <a:cubicBezTo>
                      <a:pt x="98" y="137"/>
                      <a:pt x="98" y="124"/>
                      <a:pt x="99" y="110"/>
                    </a:cubicBezTo>
                    <a:lnTo>
                      <a:pt x="99" y="110"/>
                    </a:lnTo>
                    <a:cubicBezTo>
                      <a:pt x="100" y="95"/>
                      <a:pt x="102" y="80"/>
                      <a:pt x="107" y="65"/>
                    </a:cubicBezTo>
                    <a:lnTo>
                      <a:pt x="107" y="65"/>
                    </a:lnTo>
                    <a:cubicBezTo>
                      <a:pt x="99" y="61"/>
                      <a:pt x="91" y="57"/>
                      <a:pt x="84" y="5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6" name="Freeform 168">
                <a:extLst>
                  <a:ext uri="{FF2B5EF4-FFF2-40B4-BE49-F238E27FC236}">
                    <a16:creationId xmlns:a16="http://schemas.microsoft.com/office/drawing/2014/main" id="{92EB5BF2-ADCB-B146-A8F4-1FA23D7B5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53021" y="9901150"/>
                <a:ext cx="104370" cy="137327"/>
              </a:xfrm>
              <a:custGeom>
                <a:avLst/>
                <a:gdLst>
                  <a:gd name="T0" fmla="*/ 61 w 85"/>
                  <a:gd name="T1" fmla="*/ 52 h 111"/>
                  <a:gd name="T2" fmla="*/ 61 w 85"/>
                  <a:gd name="T3" fmla="*/ 52 h 111"/>
                  <a:gd name="T4" fmla="*/ 23 w 85"/>
                  <a:gd name="T5" fmla="*/ 0 h 111"/>
                  <a:gd name="T6" fmla="*/ 23 w 85"/>
                  <a:gd name="T7" fmla="*/ 0 h 111"/>
                  <a:gd name="T8" fmla="*/ 0 w 85"/>
                  <a:gd name="T9" fmla="*/ 50 h 111"/>
                  <a:gd name="T10" fmla="*/ 0 w 85"/>
                  <a:gd name="T11" fmla="*/ 50 h 111"/>
                  <a:gd name="T12" fmla="*/ 34 w 85"/>
                  <a:gd name="T13" fmla="*/ 87 h 111"/>
                  <a:gd name="T14" fmla="*/ 34 w 85"/>
                  <a:gd name="T15" fmla="*/ 87 h 111"/>
                  <a:gd name="T16" fmla="*/ 76 w 85"/>
                  <a:gd name="T17" fmla="*/ 110 h 111"/>
                  <a:gd name="T18" fmla="*/ 76 w 85"/>
                  <a:gd name="T19" fmla="*/ 110 h 111"/>
                  <a:gd name="T20" fmla="*/ 84 w 85"/>
                  <a:gd name="T21" fmla="*/ 65 h 111"/>
                  <a:gd name="T22" fmla="*/ 84 w 85"/>
                  <a:gd name="T23" fmla="*/ 65 h 111"/>
                  <a:gd name="T24" fmla="*/ 61 w 85"/>
                  <a:gd name="T25" fmla="*/ 5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" h="111">
                    <a:moveTo>
                      <a:pt x="61" y="52"/>
                    </a:moveTo>
                    <a:lnTo>
                      <a:pt x="61" y="52"/>
                    </a:lnTo>
                    <a:cubicBezTo>
                      <a:pt x="43" y="37"/>
                      <a:pt x="31" y="20"/>
                      <a:pt x="23" y="0"/>
                    </a:cubicBezTo>
                    <a:lnTo>
                      <a:pt x="23" y="0"/>
                    </a:lnTo>
                    <a:cubicBezTo>
                      <a:pt x="18" y="13"/>
                      <a:pt x="9" y="32"/>
                      <a:pt x="0" y="50"/>
                    </a:cubicBezTo>
                    <a:lnTo>
                      <a:pt x="0" y="50"/>
                    </a:lnTo>
                    <a:cubicBezTo>
                      <a:pt x="9" y="63"/>
                      <a:pt x="20" y="76"/>
                      <a:pt x="34" y="87"/>
                    </a:cubicBezTo>
                    <a:lnTo>
                      <a:pt x="34" y="87"/>
                    </a:lnTo>
                    <a:cubicBezTo>
                      <a:pt x="47" y="96"/>
                      <a:pt x="61" y="104"/>
                      <a:pt x="76" y="110"/>
                    </a:cubicBezTo>
                    <a:lnTo>
                      <a:pt x="76" y="110"/>
                    </a:lnTo>
                    <a:cubicBezTo>
                      <a:pt x="77" y="95"/>
                      <a:pt x="79" y="80"/>
                      <a:pt x="84" y="65"/>
                    </a:cubicBezTo>
                    <a:lnTo>
                      <a:pt x="84" y="65"/>
                    </a:lnTo>
                    <a:cubicBezTo>
                      <a:pt x="76" y="61"/>
                      <a:pt x="68" y="57"/>
                      <a:pt x="61" y="5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7" name="Freeform 169">
                <a:extLst>
                  <a:ext uri="{FF2B5EF4-FFF2-40B4-BE49-F238E27FC236}">
                    <a16:creationId xmlns:a16="http://schemas.microsoft.com/office/drawing/2014/main" id="{139188FB-3825-A542-B0C1-2807D6DA12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35016" y="10774546"/>
                <a:ext cx="153804" cy="153804"/>
              </a:xfrm>
              <a:custGeom>
                <a:avLst/>
                <a:gdLst>
                  <a:gd name="T0" fmla="*/ 113 w 125"/>
                  <a:gd name="T1" fmla="*/ 44 h 125"/>
                  <a:gd name="T2" fmla="*/ 113 w 125"/>
                  <a:gd name="T3" fmla="*/ 44 h 125"/>
                  <a:gd name="T4" fmla="*/ 110 w 125"/>
                  <a:gd name="T5" fmla="*/ 7 h 125"/>
                  <a:gd name="T6" fmla="*/ 110 w 125"/>
                  <a:gd name="T7" fmla="*/ 7 h 125"/>
                  <a:gd name="T8" fmla="*/ 86 w 125"/>
                  <a:gd name="T9" fmla="*/ 12 h 125"/>
                  <a:gd name="T10" fmla="*/ 86 w 125"/>
                  <a:gd name="T11" fmla="*/ 12 h 125"/>
                  <a:gd name="T12" fmla="*/ 43 w 125"/>
                  <a:gd name="T13" fmla="*/ 0 h 125"/>
                  <a:gd name="T14" fmla="*/ 43 w 125"/>
                  <a:gd name="T15" fmla="*/ 0 h 125"/>
                  <a:gd name="T16" fmla="*/ 24 w 125"/>
                  <a:gd name="T17" fmla="*/ 31 h 125"/>
                  <a:gd name="T18" fmla="*/ 24 w 125"/>
                  <a:gd name="T19" fmla="*/ 31 h 125"/>
                  <a:gd name="T20" fmla="*/ 0 w 125"/>
                  <a:gd name="T21" fmla="*/ 61 h 125"/>
                  <a:gd name="T22" fmla="*/ 0 w 125"/>
                  <a:gd name="T23" fmla="*/ 61 h 125"/>
                  <a:gd name="T24" fmla="*/ 124 w 125"/>
                  <a:gd name="T25" fmla="*/ 74 h 125"/>
                  <a:gd name="T26" fmla="*/ 124 w 125"/>
                  <a:gd name="T27" fmla="*/ 74 h 125"/>
                  <a:gd name="T28" fmla="*/ 113 w 125"/>
                  <a:gd name="T29" fmla="*/ 4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25">
                    <a:moveTo>
                      <a:pt x="113" y="44"/>
                    </a:moveTo>
                    <a:lnTo>
                      <a:pt x="113" y="44"/>
                    </a:lnTo>
                    <a:cubicBezTo>
                      <a:pt x="110" y="31"/>
                      <a:pt x="110" y="18"/>
                      <a:pt x="110" y="7"/>
                    </a:cubicBezTo>
                    <a:lnTo>
                      <a:pt x="110" y="7"/>
                    </a:lnTo>
                    <a:cubicBezTo>
                      <a:pt x="102" y="9"/>
                      <a:pt x="95" y="11"/>
                      <a:pt x="86" y="12"/>
                    </a:cubicBezTo>
                    <a:lnTo>
                      <a:pt x="86" y="12"/>
                    </a:lnTo>
                    <a:cubicBezTo>
                      <a:pt x="70" y="13"/>
                      <a:pt x="55" y="8"/>
                      <a:pt x="43" y="0"/>
                    </a:cubicBezTo>
                    <a:lnTo>
                      <a:pt x="43" y="0"/>
                    </a:lnTo>
                    <a:cubicBezTo>
                      <a:pt x="37" y="12"/>
                      <a:pt x="30" y="23"/>
                      <a:pt x="24" y="31"/>
                    </a:cubicBezTo>
                    <a:lnTo>
                      <a:pt x="24" y="31"/>
                    </a:lnTo>
                    <a:cubicBezTo>
                      <a:pt x="12" y="50"/>
                      <a:pt x="0" y="61"/>
                      <a:pt x="0" y="61"/>
                    </a:cubicBezTo>
                    <a:lnTo>
                      <a:pt x="0" y="61"/>
                    </a:lnTo>
                    <a:cubicBezTo>
                      <a:pt x="54" y="124"/>
                      <a:pt x="124" y="74"/>
                      <a:pt x="124" y="74"/>
                    </a:cubicBezTo>
                    <a:lnTo>
                      <a:pt x="124" y="74"/>
                    </a:lnTo>
                    <a:cubicBezTo>
                      <a:pt x="118" y="66"/>
                      <a:pt x="115" y="55"/>
                      <a:pt x="113" y="4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8" name="Freeform 170">
                <a:extLst>
                  <a:ext uri="{FF2B5EF4-FFF2-40B4-BE49-F238E27FC236}">
                    <a16:creationId xmlns:a16="http://schemas.microsoft.com/office/drawing/2014/main" id="{558A36A3-18BB-A54F-A42C-0BB6C33657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2482" y="10774546"/>
                <a:ext cx="109861" cy="60421"/>
              </a:xfrm>
              <a:custGeom>
                <a:avLst/>
                <a:gdLst>
                  <a:gd name="T0" fmla="*/ 62 w 90"/>
                  <a:gd name="T1" fmla="*/ 12 h 49"/>
                  <a:gd name="T2" fmla="*/ 62 w 90"/>
                  <a:gd name="T3" fmla="*/ 12 h 49"/>
                  <a:gd name="T4" fmla="*/ 19 w 90"/>
                  <a:gd name="T5" fmla="*/ 0 h 49"/>
                  <a:gd name="T6" fmla="*/ 19 w 90"/>
                  <a:gd name="T7" fmla="*/ 0 h 49"/>
                  <a:gd name="T8" fmla="*/ 0 w 90"/>
                  <a:gd name="T9" fmla="*/ 31 h 49"/>
                  <a:gd name="T10" fmla="*/ 0 w 90"/>
                  <a:gd name="T11" fmla="*/ 31 h 49"/>
                  <a:gd name="T12" fmla="*/ 59 w 90"/>
                  <a:gd name="T13" fmla="*/ 48 h 49"/>
                  <a:gd name="T14" fmla="*/ 59 w 90"/>
                  <a:gd name="T15" fmla="*/ 48 h 49"/>
                  <a:gd name="T16" fmla="*/ 64 w 90"/>
                  <a:gd name="T17" fmla="*/ 48 h 49"/>
                  <a:gd name="T18" fmla="*/ 64 w 90"/>
                  <a:gd name="T19" fmla="*/ 48 h 49"/>
                  <a:gd name="T20" fmla="*/ 89 w 90"/>
                  <a:gd name="T21" fmla="*/ 44 h 49"/>
                  <a:gd name="T22" fmla="*/ 89 w 90"/>
                  <a:gd name="T23" fmla="*/ 44 h 49"/>
                  <a:gd name="T24" fmla="*/ 86 w 90"/>
                  <a:gd name="T25" fmla="*/ 7 h 49"/>
                  <a:gd name="T26" fmla="*/ 86 w 90"/>
                  <a:gd name="T27" fmla="*/ 7 h 49"/>
                  <a:gd name="T28" fmla="*/ 62 w 90"/>
                  <a:gd name="T29" fmla="*/ 1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49">
                    <a:moveTo>
                      <a:pt x="62" y="12"/>
                    </a:moveTo>
                    <a:lnTo>
                      <a:pt x="62" y="12"/>
                    </a:lnTo>
                    <a:cubicBezTo>
                      <a:pt x="46" y="13"/>
                      <a:pt x="31" y="8"/>
                      <a:pt x="19" y="0"/>
                    </a:cubicBezTo>
                    <a:lnTo>
                      <a:pt x="19" y="0"/>
                    </a:lnTo>
                    <a:cubicBezTo>
                      <a:pt x="13" y="12"/>
                      <a:pt x="6" y="23"/>
                      <a:pt x="0" y="31"/>
                    </a:cubicBezTo>
                    <a:lnTo>
                      <a:pt x="0" y="31"/>
                    </a:lnTo>
                    <a:cubicBezTo>
                      <a:pt x="18" y="42"/>
                      <a:pt x="38" y="48"/>
                      <a:pt x="59" y="48"/>
                    </a:cubicBezTo>
                    <a:lnTo>
                      <a:pt x="59" y="48"/>
                    </a:lnTo>
                    <a:cubicBezTo>
                      <a:pt x="61" y="48"/>
                      <a:pt x="62" y="48"/>
                      <a:pt x="64" y="48"/>
                    </a:cubicBezTo>
                    <a:lnTo>
                      <a:pt x="64" y="48"/>
                    </a:lnTo>
                    <a:cubicBezTo>
                      <a:pt x="72" y="48"/>
                      <a:pt x="81" y="47"/>
                      <a:pt x="89" y="44"/>
                    </a:cubicBezTo>
                    <a:lnTo>
                      <a:pt x="89" y="44"/>
                    </a:lnTo>
                    <a:cubicBezTo>
                      <a:pt x="86" y="31"/>
                      <a:pt x="86" y="18"/>
                      <a:pt x="86" y="7"/>
                    </a:cubicBezTo>
                    <a:lnTo>
                      <a:pt x="86" y="7"/>
                    </a:lnTo>
                    <a:cubicBezTo>
                      <a:pt x="78" y="9"/>
                      <a:pt x="71" y="11"/>
                      <a:pt x="62" y="1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9" name="Freeform 171">
                <a:extLst>
                  <a:ext uri="{FF2B5EF4-FFF2-40B4-BE49-F238E27FC236}">
                    <a16:creationId xmlns:a16="http://schemas.microsoft.com/office/drawing/2014/main" id="{828F8113-A961-6C40-96D6-E7F9EA6078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4140" y="10944830"/>
                <a:ext cx="109861" cy="1202979"/>
              </a:xfrm>
              <a:custGeom>
                <a:avLst/>
                <a:gdLst>
                  <a:gd name="T0" fmla="*/ 5 w 90"/>
                  <a:gd name="T1" fmla="*/ 965 h 966"/>
                  <a:gd name="T2" fmla="*/ 5 w 90"/>
                  <a:gd name="T3" fmla="*/ 965 h 966"/>
                  <a:gd name="T4" fmla="*/ 4 w 90"/>
                  <a:gd name="T5" fmla="*/ 965 h 966"/>
                  <a:gd name="T6" fmla="*/ 4 w 90"/>
                  <a:gd name="T7" fmla="*/ 965 h 966"/>
                  <a:gd name="T8" fmla="*/ 1 w 90"/>
                  <a:gd name="T9" fmla="*/ 961 h 966"/>
                  <a:gd name="T10" fmla="*/ 45 w 90"/>
                  <a:gd name="T11" fmla="*/ 203 h 966"/>
                  <a:gd name="T12" fmla="*/ 81 w 90"/>
                  <a:gd name="T13" fmla="*/ 3 h 966"/>
                  <a:gd name="T14" fmla="*/ 81 w 90"/>
                  <a:gd name="T15" fmla="*/ 3 h 966"/>
                  <a:gd name="T16" fmla="*/ 85 w 90"/>
                  <a:gd name="T17" fmla="*/ 0 h 966"/>
                  <a:gd name="T18" fmla="*/ 85 w 90"/>
                  <a:gd name="T19" fmla="*/ 0 h 966"/>
                  <a:gd name="T20" fmla="*/ 88 w 90"/>
                  <a:gd name="T21" fmla="*/ 4 h 966"/>
                  <a:gd name="T22" fmla="*/ 52 w 90"/>
                  <a:gd name="T23" fmla="*/ 204 h 966"/>
                  <a:gd name="T24" fmla="*/ 8 w 90"/>
                  <a:gd name="T25" fmla="*/ 962 h 966"/>
                  <a:gd name="T26" fmla="*/ 8 w 90"/>
                  <a:gd name="T27" fmla="*/ 962 h 966"/>
                  <a:gd name="T28" fmla="*/ 5 w 90"/>
                  <a:gd name="T29" fmla="*/ 965 h 9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" h="966">
                    <a:moveTo>
                      <a:pt x="5" y="965"/>
                    </a:moveTo>
                    <a:lnTo>
                      <a:pt x="5" y="965"/>
                    </a:lnTo>
                    <a:cubicBezTo>
                      <a:pt x="4" y="965"/>
                      <a:pt x="4" y="965"/>
                      <a:pt x="4" y="965"/>
                    </a:cubicBezTo>
                    <a:lnTo>
                      <a:pt x="4" y="965"/>
                    </a:lnTo>
                    <a:cubicBezTo>
                      <a:pt x="2" y="965"/>
                      <a:pt x="0" y="963"/>
                      <a:pt x="1" y="961"/>
                    </a:cubicBezTo>
                    <a:lnTo>
                      <a:pt x="45" y="203"/>
                    </a:lnTo>
                    <a:lnTo>
                      <a:pt x="81" y="3"/>
                    </a:lnTo>
                    <a:lnTo>
                      <a:pt x="81" y="3"/>
                    </a:lnTo>
                    <a:cubicBezTo>
                      <a:pt x="81" y="1"/>
                      <a:pt x="83" y="0"/>
                      <a:pt x="85" y="0"/>
                    </a:cubicBezTo>
                    <a:lnTo>
                      <a:pt x="85" y="0"/>
                    </a:lnTo>
                    <a:cubicBezTo>
                      <a:pt x="87" y="0"/>
                      <a:pt x="89" y="2"/>
                      <a:pt x="88" y="4"/>
                    </a:cubicBezTo>
                    <a:lnTo>
                      <a:pt x="52" y="204"/>
                    </a:lnTo>
                    <a:lnTo>
                      <a:pt x="8" y="962"/>
                    </a:lnTo>
                    <a:lnTo>
                      <a:pt x="8" y="962"/>
                    </a:lnTo>
                    <a:cubicBezTo>
                      <a:pt x="8" y="964"/>
                      <a:pt x="7" y="965"/>
                      <a:pt x="5" y="9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0" name="Freeform 172">
                <a:extLst>
                  <a:ext uri="{FF2B5EF4-FFF2-40B4-BE49-F238E27FC236}">
                    <a16:creationId xmlns:a16="http://schemas.microsoft.com/office/drawing/2014/main" id="{461B6C3A-8D7F-704D-B9E1-F3A0DF3AED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0348" y="10401018"/>
                <a:ext cx="76902" cy="455921"/>
              </a:xfrm>
              <a:custGeom>
                <a:avLst/>
                <a:gdLst>
                  <a:gd name="T0" fmla="*/ 4 w 62"/>
                  <a:gd name="T1" fmla="*/ 363 h 364"/>
                  <a:gd name="T2" fmla="*/ 4 w 62"/>
                  <a:gd name="T3" fmla="*/ 363 h 364"/>
                  <a:gd name="T4" fmla="*/ 3 w 62"/>
                  <a:gd name="T5" fmla="*/ 363 h 364"/>
                  <a:gd name="T6" fmla="*/ 3 w 62"/>
                  <a:gd name="T7" fmla="*/ 363 h 364"/>
                  <a:gd name="T8" fmla="*/ 0 w 62"/>
                  <a:gd name="T9" fmla="*/ 359 h 364"/>
                  <a:gd name="T10" fmla="*/ 0 w 62"/>
                  <a:gd name="T11" fmla="*/ 359 h 364"/>
                  <a:gd name="T12" fmla="*/ 53 w 62"/>
                  <a:gd name="T13" fmla="*/ 3 h 364"/>
                  <a:gd name="T14" fmla="*/ 53 w 62"/>
                  <a:gd name="T15" fmla="*/ 3 h 364"/>
                  <a:gd name="T16" fmla="*/ 58 w 62"/>
                  <a:gd name="T17" fmla="*/ 0 h 364"/>
                  <a:gd name="T18" fmla="*/ 58 w 62"/>
                  <a:gd name="T19" fmla="*/ 0 h 364"/>
                  <a:gd name="T20" fmla="*/ 61 w 62"/>
                  <a:gd name="T21" fmla="*/ 4 h 364"/>
                  <a:gd name="T22" fmla="*/ 61 w 62"/>
                  <a:gd name="T23" fmla="*/ 4 h 364"/>
                  <a:gd name="T24" fmla="*/ 7 w 62"/>
                  <a:gd name="T25" fmla="*/ 360 h 364"/>
                  <a:gd name="T26" fmla="*/ 7 w 62"/>
                  <a:gd name="T27" fmla="*/ 360 h 364"/>
                  <a:gd name="T28" fmla="*/ 4 w 62"/>
                  <a:gd name="T29" fmla="*/ 363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2" h="364">
                    <a:moveTo>
                      <a:pt x="4" y="363"/>
                    </a:moveTo>
                    <a:lnTo>
                      <a:pt x="4" y="363"/>
                    </a:lnTo>
                    <a:cubicBezTo>
                      <a:pt x="4" y="363"/>
                      <a:pt x="4" y="363"/>
                      <a:pt x="3" y="363"/>
                    </a:cubicBezTo>
                    <a:lnTo>
                      <a:pt x="3" y="363"/>
                    </a:lnTo>
                    <a:cubicBezTo>
                      <a:pt x="1" y="362"/>
                      <a:pt x="0" y="360"/>
                      <a:pt x="0" y="359"/>
                    </a:cubicBezTo>
                    <a:lnTo>
                      <a:pt x="0" y="359"/>
                    </a:lnTo>
                    <a:cubicBezTo>
                      <a:pt x="1" y="357"/>
                      <a:pt x="36" y="168"/>
                      <a:pt x="53" y="3"/>
                    </a:cubicBezTo>
                    <a:lnTo>
                      <a:pt x="53" y="3"/>
                    </a:lnTo>
                    <a:cubicBezTo>
                      <a:pt x="54" y="1"/>
                      <a:pt x="56" y="0"/>
                      <a:pt x="58" y="0"/>
                    </a:cubicBezTo>
                    <a:lnTo>
                      <a:pt x="58" y="0"/>
                    </a:lnTo>
                    <a:cubicBezTo>
                      <a:pt x="60" y="0"/>
                      <a:pt x="61" y="2"/>
                      <a:pt x="61" y="4"/>
                    </a:cubicBezTo>
                    <a:lnTo>
                      <a:pt x="61" y="4"/>
                    </a:lnTo>
                    <a:cubicBezTo>
                      <a:pt x="44" y="169"/>
                      <a:pt x="8" y="358"/>
                      <a:pt x="7" y="360"/>
                    </a:cubicBezTo>
                    <a:lnTo>
                      <a:pt x="7" y="360"/>
                    </a:lnTo>
                    <a:cubicBezTo>
                      <a:pt x="7" y="362"/>
                      <a:pt x="6" y="363"/>
                      <a:pt x="4" y="3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1" name="Freeform 173">
                <a:extLst>
                  <a:ext uri="{FF2B5EF4-FFF2-40B4-BE49-F238E27FC236}">
                    <a16:creationId xmlns:a16="http://schemas.microsoft.com/office/drawing/2014/main" id="{604C96A0-76EE-C146-9768-037F330B9F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8262" y="11032719"/>
                <a:ext cx="54930" cy="362541"/>
              </a:xfrm>
              <a:custGeom>
                <a:avLst/>
                <a:gdLst>
                  <a:gd name="T0" fmla="*/ 4 w 45"/>
                  <a:gd name="T1" fmla="*/ 288 h 289"/>
                  <a:gd name="T2" fmla="*/ 4 w 45"/>
                  <a:gd name="T3" fmla="*/ 288 h 289"/>
                  <a:gd name="T4" fmla="*/ 3 w 45"/>
                  <a:gd name="T5" fmla="*/ 288 h 289"/>
                  <a:gd name="T6" fmla="*/ 3 w 45"/>
                  <a:gd name="T7" fmla="*/ 288 h 289"/>
                  <a:gd name="T8" fmla="*/ 1 w 45"/>
                  <a:gd name="T9" fmla="*/ 283 h 289"/>
                  <a:gd name="T10" fmla="*/ 1 w 45"/>
                  <a:gd name="T11" fmla="*/ 283 h 289"/>
                  <a:gd name="T12" fmla="*/ 26 w 45"/>
                  <a:gd name="T13" fmla="*/ 3 h 289"/>
                  <a:gd name="T14" fmla="*/ 26 w 45"/>
                  <a:gd name="T15" fmla="*/ 3 h 289"/>
                  <a:gd name="T16" fmla="*/ 29 w 45"/>
                  <a:gd name="T17" fmla="*/ 0 h 289"/>
                  <a:gd name="T18" fmla="*/ 29 w 45"/>
                  <a:gd name="T19" fmla="*/ 0 h 289"/>
                  <a:gd name="T20" fmla="*/ 33 w 45"/>
                  <a:gd name="T21" fmla="*/ 3 h 289"/>
                  <a:gd name="T22" fmla="*/ 33 w 45"/>
                  <a:gd name="T23" fmla="*/ 3 h 289"/>
                  <a:gd name="T24" fmla="*/ 8 w 45"/>
                  <a:gd name="T25" fmla="*/ 285 h 289"/>
                  <a:gd name="T26" fmla="*/ 8 w 45"/>
                  <a:gd name="T27" fmla="*/ 285 h 289"/>
                  <a:gd name="T28" fmla="*/ 4 w 45"/>
                  <a:gd name="T29" fmla="*/ 288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" h="289">
                    <a:moveTo>
                      <a:pt x="4" y="288"/>
                    </a:moveTo>
                    <a:lnTo>
                      <a:pt x="4" y="288"/>
                    </a:lnTo>
                    <a:cubicBezTo>
                      <a:pt x="4" y="288"/>
                      <a:pt x="4" y="288"/>
                      <a:pt x="3" y="288"/>
                    </a:cubicBezTo>
                    <a:lnTo>
                      <a:pt x="3" y="288"/>
                    </a:lnTo>
                    <a:cubicBezTo>
                      <a:pt x="1" y="287"/>
                      <a:pt x="0" y="285"/>
                      <a:pt x="1" y="283"/>
                    </a:cubicBezTo>
                    <a:lnTo>
                      <a:pt x="1" y="283"/>
                    </a:lnTo>
                    <a:cubicBezTo>
                      <a:pt x="36" y="156"/>
                      <a:pt x="26" y="5"/>
                      <a:pt x="26" y="3"/>
                    </a:cubicBezTo>
                    <a:lnTo>
                      <a:pt x="26" y="3"/>
                    </a:lnTo>
                    <a:cubicBezTo>
                      <a:pt x="26" y="1"/>
                      <a:pt x="28" y="0"/>
                      <a:pt x="29" y="0"/>
                    </a:cubicBezTo>
                    <a:lnTo>
                      <a:pt x="29" y="0"/>
                    </a:lnTo>
                    <a:cubicBezTo>
                      <a:pt x="31" y="0"/>
                      <a:pt x="33" y="1"/>
                      <a:pt x="33" y="3"/>
                    </a:cubicBezTo>
                    <a:lnTo>
                      <a:pt x="33" y="3"/>
                    </a:lnTo>
                    <a:cubicBezTo>
                      <a:pt x="33" y="5"/>
                      <a:pt x="44" y="157"/>
                      <a:pt x="8" y="285"/>
                    </a:cubicBezTo>
                    <a:lnTo>
                      <a:pt x="8" y="285"/>
                    </a:lnTo>
                    <a:cubicBezTo>
                      <a:pt x="7" y="287"/>
                      <a:pt x="6" y="288"/>
                      <a:pt x="4" y="28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2" name="Freeform 174">
                <a:extLst>
                  <a:ext uri="{FF2B5EF4-FFF2-40B4-BE49-F238E27FC236}">
                    <a16:creationId xmlns:a16="http://schemas.microsoft.com/office/drawing/2014/main" id="{FB51B4CD-D47D-C44D-9D72-B27373EB68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3738" y="11483149"/>
                <a:ext cx="263667" cy="697618"/>
              </a:xfrm>
              <a:custGeom>
                <a:avLst/>
                <a:gdLst>
                  <a:gd name="T0" fmla="*/ 4 w 211"/>
                  <a:gd name="T1" fmla="*/ 560 h 561"/>
                  <a:gd name="T2" fmla="*/ 4 w 211"/>
                  <a:gd name="T3" fmla="*/ 560 h 561"/>
                  <a:gd name="T4" fmla="*/ 3 w 211"/>
                  <a:gd name="T5" fmla="*/ 560 h 561"/>
                  <a:gd name="T6" fmla="*/ 3 w 211"/>
                  <a:gd name="T7" fmla="*/ 560 h 561"/>
                  <a:gd name="T8" fmla="*/ 1 w 211"/>
                  <a:gd name="T9" fmla="*/ 555 h 561"/>
                  <a:gd name="T10" fmla="*/ 203 w 211"/>
                  <a:gd name="T11" fmla="*/ 3 h 561"/>
                  <a:gd name="T12" fmla="*/ 203 w 211"/>
                  <a:gd name="T13" fmla="*/ 3 h 561"/>
                  <a:gd name="T14" fmla="*/ 208 w 211"/>
                  <a:gd name="T15" fmla="*/ 1 h 561"/>
                  <a:gd name="T16" fmla="*/ 208 w 211"/>
                  <a:gd name="T17" fmla="*/ 1 h 561"/>
                  <a:gd name="T18" fmla="*/ 209 w 211"/>
                  <a:gd name="T19" fmla="*/ 5 h 561"/>
                  <a:gd name="T20" fmla="*/ 8 w 211"/>
                  <a:gd name="T21" fmla="*/ 558 h 561"/>
                  <a:gd name="T22" fmla="*/ 8 w 211"/>
                  <a:gd name="T23" fmla="*/ 558 h 561"/>
                  <a:gd name="T24" fmla="*/ 4 w 211"/>
                  <a:gd name="T25" fmla="*/ 56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1" h="561">
                    <a:moveTo>
                      <a:pt x="4" y="560"/>
                    </a:moveTo>
                    <a:lnTo>
                      <a:pt x="4" y="560"/>
                    </a:lnTo>
                    <a:cubicBezTo>
                      <a:pt x="4" y="560"/>
                      <a:pt x="4" y="560"/>
                      <a:pt x="3" y="560"/>
                    </a:cubicBezTo>
                    <a:lnTo>
                      <a:pt x="3" y="560"/>
                    </a:lnTo>
                    <a:cubicBezTo>
                      <a:pt x="1" y="560"/>
                      <a:pt x="0" y="557"/>
                      <a:pt x="1" y="555"/>
                    </a:cubicBezTo>
                    <a:lnTo>
                      <a:pt x="203" y="3"/>
                    </a:lnTo>
                    <a:lnTo>
                      <a:pt x="203" y="3"/>
                    </a:lnTo>
                    <a:cubicBezTo>
                      <a:pt x="203" y="1"/>
                      <a:pt x="206" y="0"/>
                      <a:pt x="208" y="1"/>
                    </a:cubicBezTo>
                    <a:lnTo>
                      <a:pt x="208" y="1"/>
                    </a:lnTo>
                    <a:cubicBezTo>
                      <a:pt x="209" y="2"/>
                      <a:pt x="210" y="4"/>
                      <a:pt x="209" y="5"/>
                    </a:cubicBezTo>
                    <a:lnTo>
                      <a:pt x="8" y="558"/>
                    </a:lnTo>
                    <a:lnTo>
                      <a:pt x="8" y="558"/>
                    </a:lnTo>
                    <a:cubicBezTo>
                      <a:pt x="7" y="560"/>
                      <a:pt x="6" y="560"/>
                      <a:pt x="4" y="5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C9E7EE6-FE39-6144-A3D8-594A629C75D0}"/>
                </a:ext>
              </a:extLst>
            </p:cNvPr>
            <p:cNvGrpSpPr/>
            <p:nvPr/>
          </p:nvGrpSpPr>
          <p:grpSpPr>
            <a:xfrm>
              <a:off x="13968568" y="3816753"/>
              <a:ext cx="2405955" cy="2316168"/>
              <a:chOff x="13968568" y="3816753"/>
              <a:chExt cx="2405955" cy="2316168"/>
            </a:xfrm>
          </p:grpSpPr>
          <p:sp>
            <p:nvSpPr>
              <p:cNvPr id="107" name="Freeform 175">
                <a:extLst>
                  <a:ext uri="{FF2B5EF4-FFF2-40B4-BE49-F238E27FC236}">
                    <a16:creationId xmlns:a16="http://schemas.microsoft.com/office/drawing/2014/main" id="{0C4F7D20-C33F-8C4D-8B4B-9A02C1F66E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71550" y="4199368"/>
                <a:ext cx="164791" cy="258175"/>
              </a:xfrm>
              <a:custGeom>
                <a:avLst/>
                <a:gdLst>
                  <a:gd name="T0" fmla="*/ 53 w 134"/>
                  <a:gd name="T1" fmla="*/ 205 h 206"/>
                  <a:gd name="T2" fmla="*/ 53 w 134"/>
                  <a:gd name="T3" fmla="*/ 205 h 206"/>
                  <a:gd name="T4" fmla="*/ 49 w 134"/>
                  <a:gd name="T5" fmla="*/ 64 h 206"/>
                  <a:gd name="T6" fmla="*/ 49 w 134"/>
                  <a:gd name="T7" fmla="*/ 64 h 206"/>
                  <a:gd name="T8" fmla="*/ 103 w 134"/>
                  <a:gd name="T9" fmla="*/ 121 h 206"/>
                  <a:gd name="T10" fmla="*/ 103 w 134"/>
                  <a:gd name="T11" fmla="*/ 121 h 206"/>
                  <a:gd name="T12" fmla="*/ 99 w 134"/>
                  <a:gd name="T13" fmla="*/ 193 h 206"/>
                  <a:gd name="T14" fmla="*/ 53 w 134"/>
                  <a:gd name="T15" fmla="*/ 205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206">
                    <a:moveTo>
                      <a:pt x="53" y="205"/>
                    </a:moveTo>
                    <a:lnTo>
                      <a:pt x="53" y="205"/>
                    </a:lnTo>
                    <a:cubicBezTo>
                      <a:pt x="53" y="205"/>
                      <a:pt x="0" y="129"/>
                      <a:pt x="49" y="64"/>
                    </a:cubicBezTo>
                    <a:lnTo>
                      <a:pt x="49" y="64"/>
                    </a:lnTo>
                    <a:cubicBezTo>
                      <a:pt x="98" y="0"/>
                      <a:pt x="84" y="139"/>
                      <a:pt x="103" y="121"/>
                    </a:cubicBezTo>
                    <a:lnTo>
                      <a:pt x="103" y="121"/>
                    </a:lnTo>
                    <a:cubicBezTo>
                      <a:pt x="133" y="95"/>
                      <a:pt x="111" y="154"/>
                      <a:pt x="99" y="193"/>
                    </a:cubicBezTo>
                    <a:lnTo>
                      <a:pt x="53" y="205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176">
                <a:extLst>
                  <a:ext uri="{FF2B5EF4-FFF2-40B4-BE49-F238E27FC236}">
                    <a16:creationId xmlns:a16="http://schemas.microsoft.com/office/drawing/2014/main" id="{0AEE7118-C4D8-8541-B87E-51F0252734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1389" y="5792352"/>
                <a:ext cx="230709" cy="280146"/>
              </a:xfrm>
              <a:custGeom>
                <a:avLst/>
                <a:gdLst>
                  <a:gd name="T0" fmla="*/ 181 w 185"/>
                  <a:gd name="T1" fmla="*/ 213 h 224"/>
                  <a:gd name="T2" fmla="*/ 181 w 185"/>
                  <a:gd name="T3" fmla="*/ 213 h 224"/>
                  <a:gd name="T4" fmla="*/ 177 w 185"/>
                  <a:gd name="T5" fmla="*/ 0 h 224"/>
                  <a:gd name="T6" fmla="*/ 35 w 185"/>
                  <a:gd name="T7" fmla="*/ 3 h 224"/>
                  <a:gd name="T8" fmla="*/ 35 w 185"/>
                  <a:gd name="T9" fmla="*/ 3 h 224"/>
                  <a:gd name="T10" fmla="*/ 44 w 185"/>
                  <a:gd name="T11" fmla="*/ 184 h 224"/>
                  <a:gd name="T12" fmla="*/ 44 w 185"/>
                  <a:gd name="T13" fmla="*/ 184 h 224"/>
                  <a:gd name="T14" fmla="*/ 0 w 185"/>
                  <a:gd name="T15" fmla="*/ 220 h 224"/>
                  <a:gd name="T16" fmla="*/ 0 w 185"/>
                  <a:gd name="T17" fmla="*/ 220 h 224"/>
                  <a:gd name="T18" fmla="*/ 181 w 185"/>
                  <a:gd name="T19" fmla="*/ 21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224">
                    <a:moveTo>
                      <a:pt x="181" y="213"/>
                    </a:moveTo>
                    <a:lnTo>
                      <a:pt x="181" y="213"/>
                    </a:lnTo>
                    <a:cubicBezTo>
                      <a:pt x="184" y="161"/>
                      <a:pt x="178" y="71"/>
                      <a:pt x="177" y="0"/>
                    </a:cubicBezTo>
                    <a:lnTo>
                      <a:pt x="35" y="3"/>
                    </a:lnTo>
                    <a:lnTo>
                      <a:pt x="35" y="3"/>
                    </a:lnTo>
                    <a:cubicBezTo>
                      <a:pt x="35" y="3"/>
                      <a:pt x="36" y="110"/>
                      <a:pt x="44" y="184"/>
                    </a:cubicBezTo>
                    <a:lnTo>
                      <a:pt x="44" y="184"/>
                    </a:lnTo>
                    <a:cubicBezTo>
                      <a:pt x="44" y="184"/>
                      <a:pt x="27" y="200"/>
                      <a:pt x="0" y="220"/>
                    </a:cubicBezTo>
                    <a:lnTo>
                      <a:pt x="0" y="220"/>
                    </a:lnTo>
                    <a:cubicBezTo>
                      <a:pt x="34" y="222"/>
                      <a:pt x="102" y="223"/>
                      <a:pt x="181" y="21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177">
                <a:extLst>
                  <a:ext uri="{FF2B5EF4-FFF2-40B4-BE49-F238E27FC236}">
                    <a16:creationId xmlns:a16="http://schemas.microsoft.com/office/drawing/2014/main" id="{23DDA1A1-A005-3741-85DD-E184121F1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8010" y="6056019"/>
                <a:ext cx="318598" cy="76902"/>
              </a:xfrm>
              <a:custGeom>
                <a:avLst/>
                <a:gdLst>
                  <a:gd name="T0" fmla="*/ 2 w 256"/>
                  <a:gd name="T1" fmla="*/ 57 h 63"/>
                  <a:gd name="T2" fmla="*/ 2 w 256"/>
                  <a:gd name="T3" fmla="*/ 57 h 63"/>
                  <a:gd name="T4" fmla="*/ 247 w 256"/>
                  <a:gd name="T5" fmla="*/ 46 h 63"/>
                  <a:gd name="T6" fmla="*/ 247 w 256"/>
                  <a:gd name="T7" fmla="*/ 46 h 63"/>
                  <a:gd name="T8" fmla="*/ 253 w 256"/>
                  <a:gd name="T9" fmla="*/ 40 h 63"/>
                  <a:gd name="T10" fmla="*/ 253 w 256"/>
                  <a:gd name="T11" fmla="*/ 40 h 63"/>
                  <a:gd name="T12" fmla="*/ 255 w 256"/>
                  <a:gd name="T13" fmla="*/ 0 h 63"/>
                  <a:gd name="T14" fmla="*/ 255 w 256"/>
                  <a:gd name="T15" fmla="*/ 0 h 63"/>
                  <a:gd name="T16" fmla="*/ 74 w 256"/>
                  <a:gd name="T17" fmla="*/ 7 h 63"/>
                  <a:gd name="T18" fmla="*/ 74 w 256"/>
                  <a:gd name="T19" fmla="*/ 7 h 63"/>
                  <a:gd name="T20" fmla="*/ 2 w 256"/>
                  <a:gd name="T21" fmla="*/ 53 h 63"/>
                  <a:gd name="T22" fmla="*/ 2 w 256"/>
                  <a:gd name="T23" fmla="*/ 53 h 63"/>
                  <a:gd name="T24" fmla="*/ 2 w 256"/>
                  <a:gd name="T25" fmla="*/ 5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6" h="63">
                    <a:moveTo>
                      <a:pt x="2" y="57"/>
                    </a:moveTo>
                    <a:lnTo>
                      <a:pt x="2" y="57"/>
                    </a:lnTo>
                    <a:cubicBezTo>
                      <a:pt x="26" y="59"/>
                      <a:pt x="113" y="62"/>
                      <a:pt x="247" y="46"/>
                    </a:cubicBezTo>
                    <a:lnTo>
                      <a:pt x="247" y="46"/>
                    </a:lnTo>
                    <a:cubicBezTo>
                      <a:pt x="250" y="45"/>
                      <a:pt x="253" y="43"/>
                      <a:pt x="253" y="40"/>
                    </a:cubicBezTo>
                    <a:lnTo>
                      <a:pt x="253" y="40"/>
                    </a:lnTo>
                    <a:cubicBezTo>
                      <a:pt x="253" y="33"/>
                      <a:pt x="254" y="18"/>
                      <a:pt x="255" y="0"/>
                    </a:cubicBezTo>
                    <a:lnTo>
                      <a:pt x="255" y="0"/>
                    </a:lnTo>
                    <a:cubicBezTo>
                      <a:pt x="176" y="10"/>
                      <a:pt x="108" y="9"/>
                      <a:pt x="74" y="7"/>
                    </a:cubicBezTo>
                    <a:lnTo>
                      <a:pt x="74" y="7"/>
                    </a:lnTo>
                    <a:cubicBezTo>
                      <a:pt x="54" y="21"/>
                      <a:pt x="29" y="37"/>
                      <a:pt x="2" y="53"/>
                    </a:cubicBezTo>
                    <a:lnTo>
                      <a:pt x="2" y="53"/>
                    </a:lnTo>
                    <a:cubicBezTo>
                      <a:pt x="0" y="55"/>
                      <a:pt x="1" y="57"/>
                      <a:pt x="2" y="5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178">
                <a:extLst>
                  <a:ext uri="{FF2B5EF4-FFF2-40B4-BE49-F238E27FC236}">
                    <a16:creationId xmlns:a16="http://schemas.microsoft.com/office/drawing/2014/main" id="{4B38F455-D541-C54D-85E8-17A0EC6B2E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4070" y="5786859"/>
                <a:ext cx="280146" cy="280145"/>
              </a:xfrm>
              <a:custGeom>
                <a:avLst/>
                <a:gdLst>
                  <a:gd name="T0" fmla="*/ 226 w 227"/>
                  <a:gd name="T1" fmla="*/ 222 h 225"/>
                  <a:gd name="T2" fmla="*/ 226 w 227"/>
                  <a:gd name="T3" fmla="*/ 222 h 225"/>
                  <a:gd name="T4" fmla="*/ 219 w 227"/>
                  <a:gd name="T5" fmla="*/ 218 h 225"/>
                  <a:gd name="T6" fmla="*/ 219 w 227"/>
                  <a:gd name="T7" fmla="*/ 218 h 225"/>
                  <a:gd name="T8" fmla="*/ 145 w 227"/>
                  <a:gd name="T9" fmla="*/ 172 h 225"/>
                  <a:gd name="T10" fmla="*/ 128 w 227"/>
                  <a:gd name="T11" fmla="*/ 0 h 225"/>
                  <a:gd name="T12" fmla="*/ 0 w 227"/>
                  <a:gd name="T13" fmla="*/ 18 h 225"/>
                  <a:gd name="T14" fmla="*/ 0 w 227"/>
                  <a:gd name="T15" fmla="*/ 18 h 225"/>
                  <a:gd name="T16" fmla="*/ 25 w 227"/>
                  <a:gd name="T17" fmla="*/ 220 h 225"/>
                  <a:gd name="T18" fmla="*/ 25 w 227"/>
                  <a:gd name="T19" fmla="*/ 220 h 225"/>
                  <a:gd name="T20" fmla="*/ 226 w 227"/>
                  <a:gd name="T21" fmla="*/ 222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7" h="225">
                    <a:moveTo>
                      <a:pt x="226" y="222"/>
                    </a:moveTo>
                    <a:lnTo>
                      <a:pt x="226" y="222"/>
                    </a:lnTo>
                    <a:cubicBezTo>
                      <a:pt x="223" y="221"/>
                      <a:pt x="221" y="220"/>
                      <a:pt x="219" y="218"/>
                    </a:cubicBezTo>
                    <a:lnTo>
                      <a:pt x="219" y="218"/>
                    </a:lnTo>
                    <a:cubicBezTo>
                      <a:pt x="155" y="188"/>
                      <a:pt x="145" y="172"/>
                      <a:pt x="145" y="172"/>
                    </a:cubicBezTo>
                    <a:lnTo>
                      <a:pt x="128" y="0"/>
                    </a:lnTo>
                    <a:lnTo>
                      <a:pt x="0" y="18"/>
                    </a:lnTo>
                    <a:lnTo>
                      <a:pt x="0" y="18"/>
                    </a:lnTo>
                    <a:cubicBezTo>
                      <a:pt x="0" y="18"/>
                      <a:pt x="10" y="146"/>
                      <a:pt x="25" y="220"/>
                    </a:cubicBezTo>
                    <a:lnTo>
                      <a:pt x="25" y="220"/>
                    </a:lnTo>
                    <a:cubicBezTo>
                      <a:pt x="52" y="221"/>
                      <a:pt x="148" y="224"/>
                      <a:pt x="226" y="22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179">
                <a:extLst>
                  <a:ext uri="{FF2B5EF4-FFF2-40B4-BE49-F238E27FC236}">
                    <a16:creationId xmlns:a16="http://schemas.microsoft.com/office/drawing/2014/main" id="{BD646B28-BA91-664F-A5B1-4E5538CD8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7028" y="6056019"/>
                <a:ext cx="346064" cy="76902"/>
              </a:xfrm>
              <a:custGeom>
                <a:avLst/>
                <a:gdLst>
                  <a:gd name="T0" fmla="*/ 269 w 280"/>
                  <a:gd name="T1" fmla="*/ 46 h 61"/>
                  <a:gd name="T2" fmla="*/ 269 w 280"/>
                  <a:gd name="T3" fmla="*/ 46 h 61"/>
                  <a:gd name="T4" fmla="*/ 269 w 280"/>
                  <a:gd name="T5" fmla="*/ 46 h 61"/>
                  <a:gd name="T6" fmla="*/ 276 w 280"/>
                  <a:gd name="T7" fmla="*/ 45 h 61"/>
                  <a:gd name="T8" fmla="*/ 276 w 280"/>
                  <a:gd name="T9" fmla="*/ 45 h 61"/>
                  <a:gd name="T10" fmla="*/ 276 w 280"/>
                  <a:gd name="T11" fmla="*/ 39 h 61"/>
                  <a:gd name="T12" fmla="*/ 276 w 280"/>
                  <a:gd name="T13" fmla="*/ 39 h 61"/>
                  <a:gd name="T14" fmla="*/ 201 w 280"/>
                  <a:gd name="T15" fmla="*/ 2 h 61"/>
                  <a:gd name="T16" fmla="*/ 201 w 280"/>
                  <a:gd name="T17" fmla="*/ 2 h 61"/>
                  <a:gd name="T18" fmla="*/ 0 w 280"/>
                  <a:gd name="T19" fmla="*/ 0 h 61"/>
                  <a:gd name="T20" fmla="*/ 0 w 280"/>
                  <a:gd name="T21" fmla="*/ 0 h 61"/>
                  <a:gd name="T22" fmla="*/ 6 w 280"/>
                  <a:gd name="T23" fmla="*/ 37 h 61"/>
                  <a:gd name="T24" fmla="*/ 6 w 280"/>
                  <a:gd name="T25" fmla="*/ 37 h 61"/>
                  <a:gd name="T26" fmla="*/ 269 w 280"/>
                  <a:gd name="T27" fmla="*/ 4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0" h="61">
                    <a:moveTo>
                      <a:pt x="269" y="46"/>
                    </a:moveTo>
                    <a:lnTo>
                      <a:pt x="269" y="46"/>
                    </a:lnTo>
                    <a:lnTo>
                      <a:pt x="269" y="46"/>
                    </a:lnTo>
                    <a:lnTo>
                      <a:pt x="276" y="45"/>
                    </a:lnTo>
                    <a:lnTo>
                      <a:pt x="276" y="45"/>
                    </a:lnTo>
                    <a:cubicBezTo>
                      <a:pt x="276" y="45"/>
                      <a:pt x="279" y="43"/>
                      <a:pt x="276" y="39"/>
                    </a:cubicBezTo>
                    <a:lnTo>
                      <a:pt x="276" y="39"/>
                    </a:lnTo>
                    <a:cubicBezTo>
                      <a:pt x="264" y="33"/>
                      <a:pt x="240" y="20"/>
                      <a:pt x="201" y="2"/>
                    </a:cubicBezTo>
                    <a:lnTo>
                      <a:pt x="201" y="2"/>
                    </a:lnTo>
                    <a:cubicBezTo>
                      <a:pt x="123" y="4"/>
                      <a:pt x="27" y="1"/>
                      <a:pt x="0" y="0"/>
                    </a:cubicBezTo>
                    <a:lnTo>
                      <a:pt x="0" y="0"/>
                    </a:lnTo>
                    <a:cubicBezTo>
                      <a:pt x="3" y="15"/>
                      <a:pt x="5" y="28"/>
                      <a:pt x="6" y="37"/>
                    </a:cubicBezTo>
                    <a:lnTo>
                      <a:pt x="6" y="37"/>
                    </a:lnTo>
                    <a:cubicBezTo>
                      <a:pt x="6" y="37"/>
                      <a:pt x="16" y="60"/>
                      <a:pt x="269" y="4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180">
                <a:extLst>
                  <a:ext uri="{FF2B5EF4-FFF2-40B4-BE49-F238E27FC236}">
                    <a16:creationId xmlns:a16="http://schemas.microsoft.com/office/drawing/2014/main" id="{4E0886FF-5A8C-EA4C-A530-DFC822EE2C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446" y="4248806"/>
                <a:ext cx="494374" cy="571276"/>
              </a:xfrm>
              <a:custGeom>
                <a:avLst/>
                <a:gdLst>
                  <a:gd name="T0" fmla="*/ 321 w 395"/>
                  <a:gd name="T1" fmla="*/ 13 h 458"/>
                  <a:gd name="T2" fmla="*/ 321 w 395"/>
                  <a:gd name="T3" fmla="*/ 13 h 458"/>
                  <a:gd name="T4" fmla="*/ 72 w 395"/>
                  <a:gd name="T5" fmla="*/ 0 h 458"/>
                  <a:gd name="T6" fmla="*/ 72 w 395"/>
                  <a:gd name="T7" fmla="*/ 0 h 458"/>
                  <a:gd name="T8" fmla="*/ 1 w 395"/>
                  <a:gd name="T9" fmla="*/ 451 h 458"/>
                  <a:gd name="T10" fmla="*/ 1 w 395"/>
                  <a:gd name="T11" fmla="*/ 451 h 458"/>
                  <a:gd name="T12" fmla="*/ 0 w 395"/>
                  <a:gd name="T13" fmla="*/ 457 h 458"/>
                  <a:gd name="T14" fmla="*/ 0 w 395"/>
                  <a:gd name="T15" fmla="*/ 457 h 458"/>
                  <a:gd name="T16" fmla="*/ 394 w 395"/>
                  <a:gd name="T17" fmla="*/ 406 h 458"/>
                  <a:gd name="T18" fmla="*/ 394 w 395"/>
                  <a:gd name="T19" fmla="*/ 406 h 458"/>
                  <a:gd name="T20" fmla="*/ 321 w 395"/>
                  <a:gd name="T21" fmla="*/ 1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5" h="458">
                    <a:moveTo>
                      <a:pt x="321" y="13"/>
                    </a:moveTo>
                    <a:lnTo>
                      <a:pt x="321" y="13"/>
                    </a:lnTo>
                    <a:cubicBezTo>
                      <a:pt x="321" y="13"/>
                      <a:pt x="250" y="96"/>
                      <a:pt x="72" y="0"/>
                    </a:cubicBezTo>
                    <a:lnTo>
                      <a:pt x="72" y="0"/>
                    </a:lnTo>
                    <a:cubicBezTo>
                      <a:pt x="72" y="0"/>
                      <a:pt x="25" y="231"/>
                      <a:pt x="1" y="451"/>
                    </a:cubicBezTo>
                    <a:lnTo>
                      <a:pt x="1" y="451"/>
                    </a:lnTo>
                    <a:cubicBezTo>
                      <a:pt x="1" y="453"/>
                      <a:pt x="1" y="455"/>
                      <a:pt x="0" y="457"/>
                    </a:cubicBezTo>
                    <a:lnTo>
                      <a:pt x="0" y="457"/>
                    </a:lnTo>
                    <a:cubicBezTo>
                      <a:pt x="76" y="453"/>
                      <a:pt x="228" y="442"/>
                      <a:pt x="394" y="406"/>
                    </a:cubicBezTo>
                    <a:lnTo>
                      <a:pt x="394" y="406"/>
                    </a:lnTo>
                    <a:cubicBezTo>
                      <a:pt x="390" y="369"/>
                      <a:pt x="371" y="228"/>
                      <a:pt x="321" y="1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181">
                <a:extLst>
                  <a:ext uri="{FF2B5EF4-FFF2-40B4-BE49-F238E27FC236}">
                    <a16:creationId xmlns:a16="http://schemas.microsoft.com/office/drawing/2014/main" id="{84F95673-48CC-E64E-8E06-BD62D7E34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0265" y="4358667"/>
                <a:ext cx="76902" cy="214227"/>
              </a:xfrm>
              <a:custGeom>
                <a:avLst/>
                <a:gdLst>
                  <a:gd name="T0" fmla="*/ 0 w 63"/>
                  <a:gd name="T1" fmla="*/ 55 h 174"/>
                  <a:gd name="T2" fmla="*/ 6 w 63"/>
                  <a:gd name="T3" fmla="*/ 147 h 174"/>
                  <a:gd name="T4" fmla="*/ 6 w 63"/>
                  <a:gd name="T5" fmla="*/ 147 h 174"/>
                  <a:gd name="T6" fmla="*/ 34 w 63"/>
                  <a:gd name="T7" fmla="*/ 157 h 174"/>
                  <a:gd name="T8" fmla="*/ 34 w 63"/>
                  <a:gd name="T9" fmla="*/ 157 h 174"/>
                  <a:gd name="T10" fmla="*/ 32 w 63"/>
                  <a:gd name="T11" fmla="*/ 14 h 174"/>
                  <a:gd name="T12" fmla="*/ 32 w 63"/>
                  <a:gd name="T13" fmla="*/ 14 h 174"/>
                  <a:gd name="T14" fmla="*/ 0 w 63"/>
                  <a:gd name="T15" fmla="*/ 55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3" h="174">
                    <a:moveTo>
                      <a:pt x="0" y="55"/>
                    </a:moveTo>
                    <a:lnTo>
                      <a:pt x="6" y="147"/>
                    </a:lnTo>
                    <a:lnTo>
                      <a:pt x="6" y="147"/>
                    </a:lnTo>
                    <a:cubicBezTo>
                      <a:pt x="6" y="147"/>
                      <a:pt x="14" y="173"/>
                      <a:pt x="34" y="157"/>
                    </a:cubicBezTo>
                    <a:lnTo>
                      <a:pt x="34" y="157"/>
                    </a:lnTo>
                    <a:cubicBezTo>
                      <a:pt x="56" y="142"/>
                      <a:pt x="62" y="27"/>
                      <a:pt x="32" y="14"/>
                    </a:cubicBezTo>
                    <a:lnTo>
                      <a:pt x="32" y="14"/>
                    </a:lnTo>
                    <a:cubicBezTo>
                      <a:pt x="3" y="0"/>
                      <a:pt x="1" y="36"/>
                      <a:pt x="0" y="5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182">
                <a:extLst>
                  <a:ext uri="{FF2B5EF4-FFF2-40B4-BE49-F238E27FC236}">
                    <a16:creationId xmlns:a16="http://schemas.microsoft.com/office/drawing/2014/main" id="{46AD1E00-A584-FF47-9D29-6DA1C5AC79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5618" y="4342189"/>
                <a:ext cx="109861" cy="208735"/>
              </a:xfrm>
              <a:custGeom>
                <a:avLst/>
                <a:gdLst>
                  <a:gd name="T0" fmla="*/ 68 w 90"/>
                  <a:gd name="T1" fmla="*/ 52 h 169"/>
                  <a:gd name="T2" fmla="*/ 89 w 90"/>
                  <a:gd name="T3" fmla="*/ 141 h 169"/>
                  <a:gd name="T4" fmla="*/ 89 w 90"/>
                  <a:gd name="T5" fmla="*/ 141 h 169"/>
                  <a:gd name="T6" fmla="*/ 64 w 90"/>
                  <a:gd name="T7" fmla="*/ 160 h 169"/>
                  <a:gd name="T8" fmla="*/ 64 w 90"/>
                  <a:gd name="T9" fmla="*/ 160 h 169"/>
                  <a:gd name="T10" fmla="*/ 25 w 90"/>
                  <a:gd name="T11" fmla="*/ 21 h 169"/>
                  <a:gd name="T12" fmla="*/ 25 w 90"/>
                  <a:gd name="T13" fmla="*/ 21 h 169"/>
                  <a:gd name="T14" fmla="*/ 68 w 90"/>
                  <a:gd name="T15" fmla="*/ 52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0" h="169">
                    <a:moveTo>
                      <a:pt x="68" y="52"/>
                    </a:moveTo>
                    <a:lnTo>
                      <a:pt x="89" y="141"/>
                    </a:lnTo>
                    <a:lnTo>
                      <a:pt x="89" y="141"/>
                    </a:lnTo>
                    <a:cubicBezTo>
                      <a:pt x="89" y="141"/>
                      <a:pt x="89" y="168"/>
                      <a:pt x="64" y="160"/>
                    </a:cubicBezTo>
                    <a:lnTo>
                      <a:pt x="64" y="160"/>
                    </a:lnTo>
                    <a:cubicBezTo>
                      <a:pt x="40" y="151"/>
                      <a:pt x="0" y="43"/>
                      <a:pt x="25" y="21"/>
                    </a:cubicBezTo>
                    <a:lnTo>
                      <a:pt x="25" y="21"/>
                    </a:lnTo>
                    <a:cubicBezTo>
                      <a:pt x="50" y="0"/>
                      <a:pt x="61" y="33"/>
                      <a:pt x="68" y="5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183">
                <a:extLst>
                  <a:ext uri="{FF2B5EF4-FFF2-40B4-BE49-F238E27FC236}">
                    <a16:creationId xmlns:a16="http://schemas.microsoft.com/office/drawing/2014/main" id="{92D48987-12F2-FC40-9DC2-95A0C099E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74659" y="4435571"/>
                <a:ext cx="164791" cy="120848"/>
              </a:xfrm>
              <a:custGeom>
                <a:avLst/>
                <a:gdLst>
                  <a:gd name="T0" fmla="*/ 69 w 134"/>
                  <a:gd name="T1" fmla="*/ 92 h 97"/>
                  <a:gd name="T2" fmla="*/ 69 w 134"/>
                  <a:gd name="T3" fmla="*/ 92 h 97"/>
                  <a:gd name="T4" fmla="*/ 107 w 134"/>
                  <a:gd name="T5" fmla="*/ 59 h 97"/>
                  <a:gd name="T6" fmla="*/ 107 w 134"/>
                  <a:gd name="T7" fmla="*/ 59 h 97"/>
                  <a:gd name="T8" fmla="*/ 26 w 134"/>
                  <a:gd name="T9" fmla="*/ 15 h 97"/>
                  <a:gd name="T10" fmla="*/ 26 w 134"/>
                  <a:gd name="T11" fmla="*/ 15 h 97"/>
                  <a:gd name="T12" fmla="*/ 36 w 134"/>
                  <a:gd name="T13" fmla="*/ 96 h 97"/>
                  <a:gd name="T14" fmla="*/ 69 w 134"/>
                  <a:gd name="T15" fmla="*/ 9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4" h="97">
                    <a:moveTo>
                      <a:pt x="69" y="92"/>
                    </a:moveTo>
                    <a:lnTo>
                      <a:pt x="69" y="92"/>
                    </a:lnTo>
                    <a:cubicBezTo>
                      <a:pt x="69" y="92"/>
                      <a:pt x="80" y="75"/>
                      <a:pt x="107" y="59"/>
                    </a:cubicBezTo>
                    <a:lnTo>
                      <a:pt x="107" y="59"/>
                    </a:lnTo>
                    <a:cubicBezTo>
                      <a:pt x="133" y="42"/>
                      <a:pt x="52" y="0"/>
                      <a:pt x="26" y="15"/>
                    </a:cubicBezTo>
                    <a:lnTo>
                      <a:pt x="26" y="15"/>
                    </a:lnTo>
                    <a:cubicBezTo>
                      <a:pt x="0" y="31"/>
                      <a:pt x="36" y="96"/>
                      <a:pt x="36" y="96"/>
                    </a:cubicBezTo>
                    <a:lnTo>
                      <a:pt x="69" y="92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184">
                <a:extLst>
                  <a:ext uri="{FF2B5EF4-FFF2-40B4-BE49-F238E27FC236}">
                    <a16:creationId xmlns:a16="http://schemas.microsoft.com/office/drawing/2014/main" id="{3C6B82CF-64E9-A24B-98CA-DC866A9D15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2958" y="5995596"/>
                <a:ext cx="280146" cy="120848"/>
              </a:xfrm>
              <a:custGeom>
                <a:avLst/>
                <a:gdLst>
                  <a:gd name="T0" fmla="*/ 17 w 226"/>
                  <a:gd name="T1" fmla="*/ 62 h 97"/>
                  <a:gd name="T2" fmla="*/ 17 w 226"/>
                  <a:gd name="T3" fmla="*/ 62 h 97"/>
                  <a:gd name="T4" fmla="*/ 0 w 226"/>
                  <a:gd name="T5" fmla="*/ 96 h 97"/>
                  <a:gd name="T6" fmla="*/ 141 w 226"/>
                  <a:gd name="T7" fmla="*/ 96 h 97"/>
                  <a:gd name="T8" fmla="*/ 162 w 226"/>
                  <a:gd name="T9" fmla="*/ 76 h 97"/>
                  <a:gd name="T10" fmla="*/ 162 w 226"/>
                  <a:gd name="T11" fmla="*/ 96 h 97"/>
                  <a:gd name="T12" fmla="*/ 222 w 226"/>
                  <a:gd name="T13" fmla="*/ 95 h 97"/>
                  <a:gd name="T14" fmla="*/ 225 w 226"/>
                  <a:gd name="T15" fmla="*/ 7 h 97"/>
                  <a:gd name="T16" fmla="*/ 225 w 226"/>
                  <a:gd name="T17" fmla="*/ 7 h 97"/>
                  <a:gd name="T18" fmla="*/ 104 w 226"/>
                  <a:gd name="T19" fmla="*/ 7 h 97"/>
                  <a:gd name="T20" fmla="*/ 104 w 226"/>
                  <a:gd name="T21" fmla="*/ 7 h 97"/>
                  <a:gd name="T22" fmla="*/ 17 w 226"/>
                  <a:gd name="T23" fmla="*/ 6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97">
                    <a:moveTo>
                      <a:pt x="17" y="62"/>
                    </a:moveTo>
                    <a:lnTo>
                      <a:pt x="17" y="62"/>
                    </a:lnTo>
                    <a:cubicBezTo>
                      <a:pt x="6" y="73"/>
                      <a:pt x="0" y="96"/>
                      <a:pt x="0" y="96"/>
                    </a:cubicBezTo>
                    <a:lnTo>
                      <a:pt x="141" y="96"/>
                    </a:lnTo>
                    <a:lnTo>
                      <a:pt x="162" y="76"/>
                    </a:lnTo>
                    <a:lnTo>
                      <a:pt x="162" y="96"/>
                    </a:lnTo>
                    <a:lnTo>
                      <a:pt x="222" y="95"/>
                    </a:lnTo>
                    <a:lnTo>
                      <a:pt x="225" y="7"/>
                    </a:lnTo>
                    <a:lnTo>
                      <a:pt x="225" y="7"/>
                    </a:lnTo>
                    <a:cubicBezTo>
                      <a:pt x="182" y="0"/>
                      <a:pt x="148" y="1"/>
                      <a:pt x="104" y="7"/>
                    </a:cubicBezTo>
                    <a:lnTo>
                      <a:pt x="104" y="7"/>
                    </a:lnTo>
                    <a:cubicBezTo>
                      <a:pt x="92" y="26"/>
                      <a:pt x="27" y="52"/>
                      <a:pt x="17" y="6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185">
                <a:extLst>
                  <a:ext uri="{FF2B5EF4-FFF2-40B4-BE49-F238E27FC236}">
                    <a16:creationId xmlns:a16="http://schemas.microsoft.com/office/drawing/2014/main" id="{29BB7CB5-AED9-F84A-AD6D-F2E29D7C60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7046" y="5995596"/>
                <a:ext cx="280145" cy="120848"/>
              </a:xfrm>
              <a:custGeom>
                <a:avLst/>
                <a:gdLst>
                  <a:gd name="T0" fmla="*/ 16 w 225"/>
                  <a:gd name="T1" fmla="*/ 62 h 97"/>
                  <a:gd name="T2" fmla="*/ 16 w 225"/>
                  <a:gd name="T3" fmla="*/ 62 h 97"/>
                  <a:gd name="T4" fmla="*/ 0 w 225"/>
                  <a:gd name="T5" fmla="*/ 96 h 97"/>
                  <a:gd name="T6" fmla="*/ 141 w 225"/>
                  <a:gd name="T7" fmla="*/ 96 h 97"/>
                  <a:gd name="T8" fmla="*/ 162 w 225"/>
                  <a:gd name="T9" fmla="*/ 76 h 97"/>
                  <a:gd name="T10" fmla="*/ 162 w 225"/>
                  <a:gd name="T11" fmla="*/ 96 h 97"/>
                  <a:gd name="T12" fmla="*/ 222 w 225"/>
                  <a:gd name="T13" fmla="*/ 95 h 97"/>
                  <a:gd name="T14" fmla="*/ 224 w 225"/>
                  <a:gd name="T15" fmla="*/ 7 h 97"/>
                  <a:gd name="T16" fmla="*/ 224 w 225"/>
                  <a:gd name="T17" fmla="*/ 7 h 97"/>
                  <a:gd name="T18" fmla="*/ 103 w 225"/>
                  <a:gd name="T19" fmla="*/ 7 h 97"/>
                  <a:gd name="T20" fmla="*/ 103 w 225"/>
                  <a:gd name="T21" fmla="*/ 7 h 97"/>
                  <a:gd name="T22" fmla="*/ 16 w 225"/>
                  <a:gd name="T23" fmla="*/ 62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5" h="97">
                    <a:moveTo>
                      <a:pt x="16" y="62"/>
                    </a:moveTo>
                    <a:lnTo>
                      <a:pt x="16" y="62"/>
                    </a:lnTo>
                    <a:cubicBezTo>
                      <a:pt x="5" y="73"/>
                      <a:pt x="0" y="96"/>
                      <a:pt x="0" y="96"/>
                    </a:cubicBezTo>
                    <a:lnTo>
                      <a:pt x="141" y="96"/>
                    </a:lnTo>
                    <a:lnTo>
                      <a:pt x="162" y="76"/>
                    </a:lnTo>
                    <a:lnTo>
                      <a:pt x="162" y="96"/>
                    </a:lnTo>
                    <a:lnTo>
                      <a:pt x="222" y="95"/>
                    </a:lnTo>
                    <a:lnTo>
                      <a:pt x="224" y="7"/>
                    </a:lnTo>
                    <a:lnTo>
                      <a:pt x="224" y="7"/>
                    </a:lnTo>
                    <a:cubicBezTo>
                      <a:pt x="181" y="0"/>
                      <a:pt x="147" y="1"/>
                      <a:pt x="103" y="7"/>
                    </a:cubicBezTo>
                    <a:lnTo>
                      <a:pt x="103" y="7"/>
                    </a:lnTo>
                    <a:cubicBezTo>
                      <a:pt x="91" y="26"/>
                      <a:pt x="27" y="52"/>
                      <a:pt x="16" y="6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86">
                <a:extLst>
                  <a:ext uri="{FF2B5EF4-FFF2-40B4-BE49-F238E27FC236}">
                    <a16:creationId xmlns:a16="http://schemas.microsoft.com/office/drawing/2014/main" id="{21763B92-AAE1-1C42-8385-C37E851393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6206" y="4331201"/>
                <a:ext cx="302120" cy="219722"/>
              </a:xfrm>
              <a:custGeom>
                <a:avLst/>
                <a:gdLst>
                  <a:gd name="T0" fmla="*/ 110 w 241"/>
                  <a:gd name="T1" fmla="*/ 10 h 177"/>
                  <a:gd name="T2" fmla="*/ 39 w 241"/>
                  <a:gd name="T3" fmla="*/ 52 h 177"/>
                  <a:gd name="T4" fmla="*/ 39 w 241"/>
                  <a:gd name="T5" fmla="*/ 52 h 177"/>
                  <a:gd name="T6" fmla="*/ 201 w 241"/>
                  <a:gd name="T7" fmla="*/ 122 h 177"/>
                  <a:gd name="T8" fmla="*/ 240 w 241"/>
                  <a:gd name="T9" fmla="*/ 143 h 177"/>
                  <a:gd name="T10" fmla="*/ 240 w 241"/>
                  <a:gd name="T11" fmla="*/ 143 h 177"/>
                  <a:gd name="T12" fmla="*/ 0 w 241"/>
                  <a:gd name="T13" fmla="*/ 46 h 177"/>
                  <a:gd name="T14" fmla="*/ 77 w 241"/>
                  <a:gd name="T15" fmla="*/ 0 h 177"/>
                  <a:gd name="T16" fmla="*/ 110 w 241"/>
                  <a:gd name="T17" fmla="*/ 10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1" h="177">
                    <a:moveTo>
                      <a:pt x="110" y="10"/>
                    </a:moveTo>
                    <a:lnTo>
                      <a:pt x="39" y="52"/>
                    </a:lnTo>
                    <a:lnTo>
                      <a:pt x="39" y="52"/>
                    </a:lnTo>
                    <a:cubicBezTo>
                      <a:pt x="107" y="135"/>
                      <a:pt x="201" y="122"/>
                      <a:pt x="201" y="122"/>
                    </a:cubicBezTo>
                    <a:lnTo>
                      <a:pt x="240" y="143"/>
                    </a:lnTo>
                    <a:lnTo>
                      <a:pt x="240" y="143"/>
                    </a:lnTo>
                    <a:cubicBezTo>
                      <a:pt x="83" y="176"/>
                      <a:pt x="0" y="46"/>
                      <a:pt x="0" y="46"/>
                    </a:cubicBezTo>
                    <a:lnTo>
                      <a:pt x="77" y="0"/>
                    </a:lnTo>
                    <a:lnTo>
                      <a:pt x="110" y="1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187">
                <a:extLst>
                  <a:ext uri="{FF2B5EF4-FFF2-40B4-BE49-F238E27FC236}">
                    <a16:creationId xmlns:a16="http://schemas.microsoft.com/office/drawing/2014/main" id="{42731C3B-6391-0D41-B212-47509F052B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6773" y="4122466"/>
                <a:ext cx="197750" cy="324092"/>
              </a:xfrm>
              <a:custGeom>
                <a:avLst/>
                <a:gdLst>
                  <a:gd name="T0" fmla="*/ 0 w 160"/>
                  <a:gd name="T1" fmla="*/ 78 h 258"/>
                  <a:gd name="T2" fmla="*/ 70 w 160"/>
                  <a:gd name="T3" fmla="*/ 37 h 258"/>
                  <a:gd name="T4" fmla="*/ 70 w 160"/>
                  <a:gd name="T5" fmla="*/ 37 h 258"/>
                  <a:gd name="T6" fmla="*/ 55 w 160"/>
                  <a:gd name="T7" fmla="*/ 212 h 258"/>
                  <a:gd name="T8" fmla="*/ 54 w 160"/>
                  <a:gd name="T9" fmla="*/ 257 h 258"/>
                  <a:gd name="T10" fmla="*/ 54 w 160"/>
                  <a:gd name="T11" fmla="*/ 257 h 258"/>
                  <a:gd name="T12" fmla="*/ 83 w 160"/>
                  <a:gd name="T13" fmla="*/ 0 h 258"/>
                  <a:gd name="T14" fmla="*/ 7 w 160"/>
                  <a:gd name="T15" fmla="*/ 45 h 258"/>
                  <a:gd name="T16" fmla="*/ 0 w 160"/>
                  <a:gd name="T17" fmla="*/ 78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258">
                    <a:moveTo>
                      <a:pt x="0" y="78"/>
                    </a:moveTo>
                    <a:lnTo>
                      <a:pt x="70" y="37"/>
                    </a:lnTo>
                    <a:lnTo>
                      <a:pt x="70" y="37"/>
                    </a:lnTo>
                    <a:cubicBezTo>
                      <a:pt x="111" y="136"/>
                      <a:pt x="55" y="212"/>
                      <a:pt x="55" y="212"/>
                    </a:cubicBezTo>
                    <a:lnTo>
                      <a:pt x="54" y="257"/>
                    </a:lnTo>
                    <a:lnTo>
                      <a:pt x="54" y="257"/>
                    </a:lnTo>
                    <a:cubicBezTo>
                      <a:pt x="159" y="135"/>
                      <a:pt x="83" y="0"/>
                      <a:pt x="83" y="0"/>
                    </a:cubicBezTo>
                    <a:lnTo>
                      <a:pt x="7" y="45"/>
                    </a:lnTo>
                    <a:lnTo>
                      <a:pt x="0" y="7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188">
                <a:extLst>
                  <a:ext uri="{FF2B5EF4-FFF2-40B4-BE49-F238E27FC236}">
                    <a16:creationId xmlns:a16="http://schemas.microsoft.com/office/drawing/2014/main" id="{6E7B23DA-7DFA-BD4A-8BA2-6D199F6C48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7762" y="4495992"/>
                <a:ext cx="170286" cy="181272"/>
              </a:xfrm>
              <a:custGeom>
                <a:avLst/>
                <a:gdLst>
                  <a:gd name="T0" fmla="*/ 30 w 136"/>
                  <a:gd name="T1" fmla="*/ 0 h 144"/>
                  <a:gd name="T2" fmla="*/ 30 w 136"/>
                  <a:gd name="T3" fmla="*/ 0 h 144"/>
                  <a:gd name="T4" fmla="*/ 135 w 136"/>
                  <a:gd name="T5" fmla="*/ 68 h 144"/>
                  <a:gd name="T6" fmla="*/ 9 w 136"/>
                  <a:gd name="T7" fmla="*/ 143 h 144"/>
                  <a:gd name="T8" fmla="*/ 9 w 136"/>
                  <a:gd name="T9" fmla="*/ 143 h 144"/>
                  <a:gd name="T10" fmla="*/ 0 w 136"/>
                  <a:gd name="T11" fmla="*/ 18 h 144"/>
                  <a:gd name="T12" fmla="*/ 30 w 136"/>
                  <a:gd name="T13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6" h="144">
                    <a:moveTo>
                      <a:pt x="30" y="0"/>
                    </a:moveTo>
                    <a:lnTo>
                      <a:pt x="30" y="0"/>
                    </a:lnTo>
                    <a:cubicBezTo>
                      <a:pt x="30" y="0"/>
                      <a:pt x="64" y="47"/>
                      <a:pt x="135" y="68"/>
                    </a:cubicBezTo>
                    <a:lnTo>
                      <a:pt x="9" y="143"/>
                    </a:lnTo>
                    <a:lnTo>
                      <a:pt x="9" y="143"/>
                    </a:lnTo>
                    <a:cubicBezTo>
                      <a:pt x="24" y="71"/>
                      <a:pt x="0" y="18"/>
                      <a:pt x="0" y="18"/>
                    </a:cubicBezTo>
                    <a:lnTo>
                      <a:pt x="3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189">
                <a:extLst>
                  <a:ext uri="{FF2B5EF4-FFF2-40B4-BE49-F238E27FC236}">
                    <a16:creationId xmlns:a16="http://schemas.microsoft.com/office/drawing/2014/main" id="{E1E448BE-7974-9947-9943-F7AD9D7F54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04242" y="4495992"/>
                <a:ext cx="153804" cy="131833"/>
              </a:xfrm>
              <a:custGeom>
                <a:avLst/>
                <a:gdLst>
                  <a:gd name="T0" fmla="*/ 18 w 124"/>
                  <a:gd name="T1" fmla="*/ 0 h 107"/>
                  <a:gd name="T2" fmla="*/ 0 w 124"/>
                  <a:gd name="T3" fmla="*/ 10 h 107"/>
                  <a:gd name="T4" fmla="*/ 0 w 124"/>
                  <a:gd name="T5" fmla="*/ 10 h 107"/>
                  <a:gd name="T6" fmla="*/ 59 w 124"/>
                  <a:gd name="T7" fmla="*/ 106 h 107"/>
                  <a:gd name="T8" fmla="*/ 123 w 124"/>
                  <a:gd name="T9" fmla="*/ 68 h 107"/>
                  <a:gd name="T10" fmla="*/ 123 w 124"/>
                  <a:gd name="T11" fmla="*/ 68 h 107"/>
                  <a:gd name="T12" fmla="*/ 18 w 124"/>
                  <a:gd name="T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107">
                    <a:moveTo>
                      <a:pt x="18" y="0"/>
                    </a:moveTo>
                    <a:lnTo>
                      <a:pt x="0" y="10"/>
                    </a:lnTo>
                    <a:lnTo>
                      <a:pt x="0" y="10"/>
                    </a:lnTo>
                    <a:cubicBezTo>
                      <a:pt x="16" y="27"/>
                      <a:pt x="40" y="59"/>
                      <a:pt x="59" y="106"/>
                    </a:cubicBezTo>
                    <a:lnTo>
                      <a:pt x="123" y="68"/>
                    </a:lnTo>
                    <a:lnTo>
                      <a:pt x="123" y="68"/>
                    </a:lnTo>
                    <a:cubicBezTo>
                      <a:pt x="52" y="47"/>
                      <a:pt x="18" y="0"/>
                      <a:pt x="18" y="0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190">
                <a:extLst>
                  <a:ext uri="{FF2B5EF4-FFF2-40B4-BE49-F238E27FC236}">
                    <a16:creationId xmlns:a16="http://schemas.microsoft.com/office/drawing/2014/main" id="{863BF11A-0ACD-DF42-9EDE-03EBEBF2CD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2123" y="4138945"/>
                <a:ext cx="280146" cy="175778"/>
              </a:xfrm>
              <a:custGeom>
                <a:avLst/>
                <a:gdLst>
                  <a:gd name="T0" fmla="*/ 223 w 227"/>
                  <a:gd name="T1" fmla="*/ 11 h 141"/>
                  <a:gd name="T2" fmla="*/ 9 w 227"/>
                  <a:gd name="T3" fmla="*/ 138 h 141"/>
                  <a:gd name="T4" fmla="*/ 9 w 227"/>
                  <a:gd name="T5" fmla="*/ 138 h 141"/>
                  <a:gd name="T6" fmla="*/ 2 w 227"/>
                  <a:gd name="T7" fmla="*/ 137 h 141"/>
                  <a:gd name="T8" fmla="*/ 2 w 227"/>
                  <a:gd name="T9" fmla="*/ 135 h 141"/>
                  <a:gd name="T10" fmla="*/ 2 w 227"/>
                  <a:gd name="T11" fmla="*/ 135 h 141"/>
                  <a:gd name="T12" fmla="*/ 4 w 227"/>
                  <a:gd name="T13" fmla="*/ 129 h 141"/>
                  <a:gd name="T14" fmla="*/ 217 w 227"/>
                  <a:gd name="T15" fmla="*/ 2 h 141"/>
                  <a:gd name="T16" fmla="*/ 217 w 227"/>
                  <a:gd name="T17" fmla="*/ 2 h 141"/>
                  <a:gd name="T18" fmla="*/ 224 w 227"/>
                  <a:gd name="T19" fmla="*/ 4 h 141"/>
                  <a:gd name="T20" fmla="*/ 224 w 227"/>
                  <a:gd name="T21" fmla="*/ 5 h 141"/>
                  <a:gd name="T22" fmla="*/ 224 w 227"/>
                  <a:gd name="T23" fmla="*/ 5 h 141"/>
                  <a:gd name="T24" fmla="*/ 223 w 227"/>
                  <a:gd name="T25" fmla="*/ 1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41">
                    <a:moveTo>
                      <a:pt x="223" y="11"/>
                    </a:moveTo>
                    <a:lnTo>
                      <a:pt x="9" y="138"/>
                    </a:lnTo>
                    <a:lnTo>
                      <a:pt x="9" y="138"/>
                    </a:lnTo>
                    <a:cubicBezTo>
                      <a:pt x="7" y="140"/>
                      <a:pt x="4" y="139"/>
                      <a:pt x="2" y="137"/>
                    </a:cubicBezTo>
                    <a:lnTo>
                      <a:pt x="2" y="135"/>
                    </a:lnTo>
                    <a:lnTo>
                      <a:pt x="2" y="135"/>
                    </a:lnTo>
                    <a:cubicBezTo>
                      <a:pt x="0" y="133"/>
                      <a:pt x="1" y="130"/>
                      <a:pt x="4" y="129"/>
                    </a:cubicBezTo>
                    <a:lnTo>
                      <a:pt x="217" y="2"/>
                    </a:lnTo>
                    <a:lnTo>
                      <a:pt x="217" y="2"/>
                    </a:lnTo>
                    <a:cubicBezTo>
                      <a:pt x="219" y="0"/>
                      <a:pt x="223" y="2"/>
                      <a:pt x="224" y="4"/>
                    </a:cubicBezTo>
                    <a:lnTo>
                      <a:pt x="224" y="5"/>
                    </a:lnTo>
                    <a:lnTo>
                      <a:pt x="224" y="5"/>
                    </a:lnTo>
                    <a:cubicBezTo>
                      <a:pt x="226" y="7"/>
                      <a:pt x="225" y="10"/>
                      <a:pt x="223" y="1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191">
                <a:extLst>
                  <a:ext uri="{FF2B5EF4-FFF2-40B4-BE49-F238E27FC236}">
                    <a16:creationId xmlns:a16="http://schemas.microsoft.com/office/drawing/2014/main" id="{9455EE20-ABF8-7543-9FA3-AE009A2C7E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2123" y="4138945"/>
                <a:ext cx="280146" cy="175778"/>
              </a:xfrm>
              <a:custGeom>
                <a:avLst/>
                <a:gdLst>
                  <a:gd name="T0" fmla="*/ 223 w 227"/>
                  <a:gd name="T1" fmla="*/ 11 h 141"/>
                  <a:gd name="T2" fmla="*/ 9 w 227"/>
                  <a:gd name="T3" fmla="*/ 138 h 141"/>
                  <a:gd name="T4" fmla="*/ 9 w 227"/>
                  <a:gd name="T5" fmla="*/ 138 h 141"/>
                  <a:gd name="T6" fmla="*/ 2 w 227"/>
                  <a:gd name="T7" fmla="*/ 137 h 141"/>
                  <a:gd name="T8" fmla="*/ 2 w 227"/>
                  <a:gd name="T9" fmla="*/ 135 h 141"/>
                  <a:gd name="T10" fmla="*/ 2 w 227"/>
                  <a:gd name="T11" fmla="*/ 135 h 141"/>
                  <a:gd name="T12" fmla="*/ 4 w 227"/>
                  <a:gd name="T13" fmla="*/ 129 h 141"/>
                  <a:gd name="T14" fmla="*/ 217 w 227"/>
                  <a:gd name="T15" fmla="*/ 2 h 141"/>
                  <a:gd name="T16" fmla="*/ 217 w 227"/>
                  <a:gd name="T17" fmla="*/ 2 h 141"/>
                  <a:gd name="T18" fmla="*/ 224 w 227"/>
                  <a:gd name="T19" fmla="*/ 4 h 141"/>
                  <a:gd name="T20" fmla="*/ 224 w 227"/>
                  <a:gd name="T21" fmla="*/ 5 h 141"/>
                  <a:gd name="T22" fmla="*/ 224 w 227"/>
                  <a:gd name="T23" fmla="*/ 5 h 141"/>
                  <a:gd name="T24" fmla="*/ 223 w 227"/>
                  <a:gd name="T25" fmla="*/ 11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7" h="141">
                    <a:moveTo>
                      <a:pt x="223" y="11"/>
                    </a:moveTo>
                    <a:lnTo>
                      <a:pt x="9" y="138"/>
                    </a:lnTo>
                    <a:lnTo>
                      <a:pt x="9" y="138"/>
                    </a:lnTo>
                    <a:cubicBezTo>
                      <a:pt x="7" y="140"/>
                      <a:pt x="4" y="139"/>
                      <a:pt x="2" y="137"/>
                    </a:cubicBezTo>
                    <a:lnTo>
                      <a:pt x="2" y="135"/>
                    </a:lnTo>
                    <a:lnTo>
                      <a:pt x="2" y="135"/>
                    </a:lnTo>
                    <a:cubicBezTo>
                      <a:pt x="0" y="133"/>
                      <a:pt x="1" y="130"/>
                      <a:pt x="4" y="129"/>
                    </a:cubicBezTo>
                    <a:lnTo>
                      <a:pt x="217" y="2"/>
                    </a:lnTo>
                    <a:lnTo>
                      <a:pt x="217" y="2"/>
                    </a:lnTo>
                    <a:cubicBezTo>
                      <a:pt x="219" y="0"/>
                      <a:pt x="223" y="2"/>
                      <a:pt x="224" y="4"/>
                    </a:cubicBezTo>
                    <a:lnTo>
                      <a:pt x="224" y="5"/>
                    </a:lnTo>
                    <a:lnTo>
                      <a:pt x="224" y="5"/>
                    </a:lnTo>
                    <a:cubicBezTo>
                      <a:pt x="226" y="7"/>
                      <a:pt x="225" y="10"/>
                      <a:pt x="223" y="11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4" name="Freeform 192">
                <a:extLst>
                  <a:ext uri="{FF2B5EF4-FFF2-40B4-BE49-F238E27FC236}">
                    <a16:creationId xmlns:a16="http://schemas.microsoft.com/office/drawing/2014/main" id="{1DB0F7D9-01DF-D548-B28E-DD35B9570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8604" y="4155424"/>
                <a:ext cx="400990" cy="406485"/>
              </a:xfrm>
              <a:custGeom>
                <a:avLst/>
                <a:gdLst>
                  <a:gd name="T0" fmla="*/ 0 w 320"/>
                  <a:gd name="T1" fmla="*/ 121 h 326"/>
                  <a:gd name="T2" fmla="*/ 0 w 320"/>
                  <a:gd name="T3" fmla="*/ 121 h 326"/>
                  <a:gd name="T4" fmla="*/ 225 w 320"/>
                  <a:gd name="T5" fmla="*/ 301 h 326"/>
                  <a:gd name="T6" fmla="*/ 225 w 320"/>
                  <a:gd name="T7" fmla="*/ 301 h 326"/>
                  <a:gd name="T8" fmla="*/ 256 w 320"/>
                  <a:gd name="T9" fmla="*/ 281 h 326"/>
                  <a:gd name="T10" fmla="*/ 256 w 320"/>
                  <a:gd name="T11" fmla="*/ 281 h 326"/>
                  <a:gd name="T12" fmla="*/ 203 w 320"/>
                  <a:gd name="T13" fmla="*/ 0 h 326"/>
                  <a:gd name="T14" fmla="*/ 0 w 320"/>
                  <a:gd name="T15" fmla="*/ 121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0" h="326">
                    <a:moveTo>
                      <a:pt x="0" y="121"/>
                    </a:moveTo>
                    <a:lnTo>
                      <a:pt x="0" y="121"/>
                    </a:lnTo>
                    <a:cubicBezTo>
                      <a:pt x="0" y="121"/>
                      <a:pt x="120" y="325"/>
                      <a:pt x="225" y="301"/>
                    </a:cubicBezTo>
                    <a:lnTo>
                      <a:pt x="225" y="301"/>
                    </a:lnTo>
                    <a:cubicBezTo>
                      <a:pt x="233" y="299"/>
                      <a:pt x="246" y="294"/>
                      <a:pt x="256" y="281"/>
                    </a:cubicBezTo>
                    <a:lnTo>
                      <a:pt x="256" y="281"/>
                    </a:lnTo>
                    <a:cubicBezTo>
                      <a:pt x="319" y="197"/>
                      <a:pt x="203" y="0"/>
                      <a:pt x="203" y="0"/>
                    </a:cubicBezTo>
                    <a:lnTo>
                      <a:pt x="0" y="12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5" name="Freeform 193">
                <a:extLst>
                  <a:ext uri="{FF2B5EF4-FFF2-40B4-BE49-F238E27FC236}">
                    <a16:creationId xmlns:a16="http://schemas.microsoft.com/office/drawing/2014/main" id="{061A5882-3D2C-E147-BBAF-777E90B6E1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8886" y="4155422"/>
                <a:ext cx="230709" cy="373528"/>
              </a:xfrm>
              <a:custGeom>
                <a:avLst/>
                <a:gdLst>
                  <a:gd name="T0" fmla="*/ 121 w 185"/>
                  <a:gd name="T1" fmla="*/ 281 h 302"/>
                  <a:gd name="T2" fmla="*/ 121 w 185"/>
                  <a:gd name="T3" fmla="*/ 281 h 302"/>
                  <a:gd name="T4" fmla="*/ 68 w 185"/>
                  <a:gd name="T5" fmla="*/ 0 h 302"/>
                  <a:gd name="T6" fmla="*/ 0 w 185"/>
                  <a:gd name="T7" fmla="*/ 40 h 302"/>
                  <a:gd name="T8" fmla="*/ 0 w 185"/>
                  <a:gd name="T9" fmla="*/ 40 h 302"/>
                  <a:gd name="T10" fmla="*/ 89 w 185"/>
                  <a:gd name="T11" fmla="*/ 301 h 302"/>
                  <a:gd name="T12" fmla="*/ 89 w 185"/>
                  <a:gd name="T13" fmla="*/ 301 h 302"/>
                  <a:gd name="T14" fmla="*/ 90 w 185"/>
                  <a:gd name="T15" fmla="*/ 301 h 302"/>
                  <a:gd name="T16" fmla="*/ 90 w 185"/>
                  <a:gd name="T17" fmla="*/ 301 h 302"/>
                  <a:gd name="T18" fmla="*/ 121 w 185"/>
                  <a:gd name="T19" fmla="*/ 28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5" h="302">
                    <a:moveTo>
                      <a:pt x="121" y="281"/>
                    </a:moveTo>
                    <a:lnTo>
                      <a:pt x="121" y="281"/>
                    </a:lnTo>
                    <a:cubicBezTo>
                      <a:pt x="184" y="197"/>
                      <a:pt x="68" y="0"/>
                      <a:pt x="68" y="0"/>
                    </a:cubicBezTo>
                    <a:lnTo>
                      <a:pt x="0" y="40"/>
                    </a:lnTo>
                    <a:lnTo>
                      <a:pt x="0" y="40"/>
                    </a:lnTo>
                    <a:cubicBezTo>
                      <a:pt x="34" y="87"/>
                      <a:pt x="106" y="201"/>
                      <a:pt x="89" y="301"/>
                    </a:cubicBezTo>
                    <a:lnTo>
                      <a:pt x="89" y="301"/>
                    </a:lnTo>
                    <a:lnTo>
                      <a:pt x="90" y="301"/>
                    </a:lnTo>
                    <a:lnTo>
                      <a:pt x="90" y="301"/>
                    </a:lnTo>
                    <a:cubicBezTo>
                      <a:pt x="98" y="299"/>
                      <a:pt x="111" y="294"/>
                      <a:pt x="121" y="281"/>
                    </a:cubicBez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31031B34-9479-DE44-8556-5268999C90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33954" y="4232327"/>
                <a:ext cx="158037" cy="223973"/>
              </a:xfrm>
              <a:custGeom>
                <a:avLst/>
                <a:gdLst>
                  <a:gd name="connsiteX0" fmla="*/ 51836 w 158037"/>
                  <a:gd name="connsiteY0" fmla="*/ 27466 h 223973"/>
                  <a:gd name="connsiteX1" fmla="*/ 158037 w 158037"/>
                  <a:gd name="connsiteY1" fmla="*/ 202829 h 223973"/>
                  <a:gd name="connsiteX2" fmla="*/ 123901 w 158037"/>
                  <a:gd name="connsiteY2" fmla="*/ 223973 h 223973"/>
                  <a:gd name="connsiteX3" fmla="*/ 39193 w 158037"/>
                  <a:gd name="connsiteY3" fmla="*/ 83433 h 223973"/>
                  <a:gd name="connsiteX4" fmla="*/ 15172 w 158037"/>
                  <a:gd name="connsiteY4" fmla="*/ 108307 h 223973"/>
                  <a:gd name="connsiteX5" fmla="*/ 0 w 158037"/>
                  <a:gd name="connsiteY5" fmla="*/ 83433 h 223973"/>
                  <a:gd name="connsiteX6" fmla="*/ 31607 w 158037"/>
                  <a:gd name="connsiteY6" fmla="*/ 38660 h 223973"/>
                  <a:gd name="connsiteX7" fmla="*/ 90016 w 158037"/>
                  <a:gd name="connsiteY7" fmla="*/ 21971 h 223973"/>
                  <a:gd name="connsiteX8" fmla="*/ 97458 w 158037"/>
                  <a:gd name="connsiteY8" fmla="*/ 26777 h 223973"/>
                  <a:gd name="connsiteX9" fmla="*/ 90016 w 158037"/>
                  <a:gd name="connsiteY9" fmla="*/ 31584 h 223973"/>
                  <a:gd name="connsiteX10" fmla="*/ 83815 w 158037"/>
                  <a:gd name="connsiteY10" fmla="*/ 30383 h 223973"/>
                  <a:gd name="connsiteX11" fmla="*/ 81334 w 158037"/>
                  <a:gd name="connsiteY11" fmla="*/ 33988 h 223973"/>
                  <a:gd name="connsiteX12" fmla="*/ 81334 w 158037"/>
                  <a:gd name="connsiteY12" fmla="*/ 36391 h 223973"/>
                  <a:gd name="connsiteX13" fmla="*/ 83815 w 158037"/>
                  <a:gd name="connsiteY13" fmla="*/ 37593 h 223973"/>
                  <a:gd name="connsiteX14" fmla="*/ 90016 w 158037"/>
                  <a:gd name="connsiteY14" fmla="*/ 36391 h 223973"/>
                  <a:gd name="connsiteX15" fmla="*/ 96218 w 158037"/>
                  <a:gd name="connsiteY15" fmla="*/ 33988 h 223973"/>
                  <a:gd name="connsiteX16" fmla="*/ 102419 w 158037"/>
                  <a:gd name="connsiteY16" fmla="*/ 33988 h 223973"/>
                  <a:gd name="connsiteX17" fmla="*/ 106140 w 158037"/>
                  <a:gd name="connsiteY17" fmla="*/ 38794 h 223973"/>
                  <a:gd name="connsiteX18" fmla="*/ 108621 w 158037"/>
                  <a:gd name="connsiteY18" fmla="*/ 44803 h 223973"/>
                  <a:gd name="connsiteX19" fmla="*/ 106140 w 158037"/>
                  <a:gd name="connsiteY19" fmla="*/ 50811 h 223973"/>
                  <a:gd name="connsiteX20" fmla="*/ 99939 w 158037"/>
                  <a:gd name="connsiteY20" fmla="*/ 55618 h 223973"/>
                  <a:gd name="connsiteX21" fmla="*/ 92497 w 158037"/>
                  <a:gd name="connsiteY21" fmla="*/ 59223 h 223973"/>
                  <a:gd name="connsiteX22" fmla="*/ 85055 w 158037"/>
                  <a:gd name="connsiteY22" fmla="*/ 58021 h 223973"/>
                  <a:gd name="connsiteX23" fmla="*/ 80094 w 158037"/>
                  <a:gd name="connsiteY23" fmla="*/ 53214 h 223973"/>
                  <a:gd name="connsiteX24" fmla="*/ 87536 w 158037"/>
                  <a:gd name="connsiteY24" fmla="*/ 48408 h 223973"/>
                  <a:gd name="connsiteX25" fmla="*/ 91257 w 158037"/>
                  <a:gd name="connsiteY25" fmla="*/ 50811 h 223973"/>
                  <a:gd name="connsiteX26" fmla="*/ 96218 w 158037"/>
                  <a:gd name="connsiteY26" fmla="*/ 49609 h 223973"/>
                  <a:gd name="connsiteX27" fmla="*/ 99939 w 158037"/>
                  <a:gd name="connsiteY27" fmla="*/ 47206 h 223973"/>
                  <a:gd name="connsiteX28" fmla="*/ 98698 w 158037"/>
                  <a:gd name="connsiteY28" fmla="*/ 43601 h 223973"/>
                  <a:gd name="connsiteX29" fmla="*/ 96218 w 158037"/>
                  <a:gd name="connsiteY29" fmla="*/ 41198 h 223973"/>
                  <a:gd name="connsiteX30" fmla="*/ 90016 w 158037"/>
                  <a:gd name="connsiteY30" fmla="*/ 43601 h 223973"/>
                  <a:gd name="connsiteX31" fmla="*/ 86295 w 158037"/>
                  <a:gd name="connsiteY31" fmla="*/ 44803 h 223973"/>
                  <a:gd name="connsiteX32" fmla="*/ 81334 w 158037"/>
                  <a:gd name="connsiteY32" fmla="*/ 46004 h 223973"/>
                  <a:gd name="connsiteX33" fmla="*/ 76373 w 158037"/>
                  <a:gd name="connsiteY33" fmla="*/ 44803 h 223973"/>
                  <a:gd name="connsiteX34" fmla="*/ 73893 w 158037"/>
                  <a:gd name="connsiteY34" fmla="*/ 41198 h 223973"/>
                  <a:gd name="connsiteX35" fmla="*/ 72652 w 158037"/>
                  <a:gd name="connsiteY35" fmla="*/ 32786 h 223973"/>
                  <a:gd name="connsiteX36" fmla="*/ 80094 w 158037"/>
                  <a:gd name="connsiteY36" fmla="*/ 24374 h 223973"/>
                  <a:gd name="connsiteX37" fmla="*/ 90016 w 158037"/>
                  <a:gd name="connsiteY37" fmla="*/ 21971 h 223973"/>
                  <a:gd name="connsiteX38" fmla="*/ 101539 w 158037"/>
                  <a:gd name="connsiteY38" fmla="*/ 0 h 223973"/>
                  <a:gd name="connsiteX39" fmla="*/ 106199 w 158037"/>
                  <a:gd name="connsiteY39" fmla="*/ 8156 h 223973"/>
                  <a:gd name="connsiteX40" fmla="*/ 114355 w 158037"/>
                  <a:gd name="connsiteY40" fmla="*/ 3495 h 223973"/>
                  <a:gd name="connsiteX41" fmla="*/ 117851 w 158037"/>
                  <a:gd name="connsiteY41" fmla="*/ 9322 h 223973"/>
                  <a:gd name="connsiteX42" fmla="*/ 109695 w 158037"/>
                  <a:gd name="connsiteY42" fmla="*/ 13983 h 223973"/>
                  <a:gd name="connsiteX43" fmla="*/ 117851 w 158037"/>
                  <a:gd name="connsiteY43" fmla="*/ 26800 h 223973"/>
                  <a:gd name="connsiteX44" fmla="*/ 120181 w 158037"/>
                  <a:gd name="connsiteY44" fmla="*/ 29131 h 223973"/>
                  <a:gd name="connsiteX45" fmla="*/ 123676 w 158037"/>
                  <a:gd name="connsiteY45" fmla="*/ 27966 h 223973"/>
                  <a:gd name="connsiteX46" fmla="*/ 127172 w 158037"/>
                  <a:gd name="connsiteY46" fmla="*/ 25635 h 223973"/>
                  <a:gd name="connsiteX47" fmla="*/ 130667 w 158037"/>
                  <a:gd name="connsiteY47" fmla="*/ 32627 h 223973"/>
                  <a:gd name="connsiteX48" fmla="*/ 124841 w 158037"/>
                  <a:gd name="connsiteY48" fmla="*/ 34958 h 223973"/>
                  <a:gd name="connsiteX49" fmla="*/ 117851 w 158037"/>
                  <a:gd name="connsiteY49" fmla="*/ 37288 h 223973"/>
                  <a:gd name="connsiteX50" fmla="*/ 109695 w 158037"/>
                  <a:gd name="connsiteY50" fmla="*/ 31462 h 223973"/>
                  <a:gd name="connsiteX51" fmla="*/ 102704 w 158037"/>
                  <a:gd name="connsiteY51" fmla="*/ 18644 h 223973"/>
                  <a:gd name="connsiteX52" fmla="*/ 98043 w 158037"/>
                  <a:gd name="connsiteY52" fmla="*/ 20974 h 223973"/>
                  <a:gd name="connsiteX53" fmla="*/ 93383 w 158037"/>
                  <a:gd name="connsiteY53" fmla="*/ 15148 h 223973"/>
                  <a:gd name="connsiteX54" fmla="*/ 99209 w 158037"/>
                  <a:gd name="connsiteY54" fmla="*/ 12817 h 223973"/>
                  <a:gd name="connsiteX55" fmla="*/ 95713 w 158037"/>
                  <a:gd name="connsiteY55" fmla="*/ 3495 h 22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58037" h="223973">
                    <a:moveTo>
                      <a:pt x="51836" y="27466"/>
                    </a:moveTo>
                    <a:lnTo>
                      <a:pt x="158037" y="202829"/>
                    </a:lnTo>
                    <a:lnTo>
                      <a:pt x="123901" y="223973"/>
                    </a:lnTo>
                    <a:lnTo>
                      <a:pt x="39193" y="83433"/>
                    </a:lnTo>
                    <a:lnTo>
                      <a:pt x="15172" y="108307"/>
                    </a:lnTo>
                    <a:lnTo>
                      <a:pt x="0" y="83433"/>
                    </a:lnTo>
                    <a:lnTo>
                      <a:pt x="31607" y="38660"/>
                    </a:lnTo>
                    <a:close/>
                    <a:moveTo>
                      <a:pt x="90016" y="21971"/>
                    </a:moveTo>
                    <a:cubicBezTo>
                      <a:pt x="93737" y="23172"/>
                      <a:pt x="96218" y="24374"/>
                      <a:pt x="97458" y="26777"/>
                    </a:cubicBezTo>
                    <a:lnTo>
                      <a:pt x="90016" y="31584"/>
                    </a:lnTo>
                    <a:cubicBezTo>
                      <a:pt x="88776" y="29181"/>
                      <a:pt x="87536" y="29181"/>
                      <a:pt x="83815" y="30383"/>
                    </a:cubicBezTo>
                    <a:cubicBezTo>
                      <a:pt x="82575" y="32786"/>
                      <a:pt x="81334" y="32786"/>
                      <a:pt x="81334" y="33988"/>
                    </a:cubicBezTo>
                    <a:cubicBezTo>
                      <a:pt x="81334" y="35189"/>
                      <a:pt x="81334" y="35189"/>
                      <a:pt x="81334" y="36391"/>
                    </a:cubicBezTo>
                    <a:cubicBezTo>
                      <a:pt x="81334" y="37593"/>
                      <a:pt x="82575" y="37593"/>
                      <a:pt x="83815" y="37593"/>
                    </a:cubicBezTo>
                    <a:cubicBezTo>
                      <a:pt x="85055" y="37593"/>
                      <a:pt x="87536" y="37593"/>
                      <a:pt x="90016" y="36391"/>
                    </a:cubicBezTo>
                    <a:cubicBezTo>
                      <a:pt x="92497" y="35189"/>
                      <a:pt x="94978" y="35189"/>
                      <a:pt x="96218" y="33988"/>
                    </a:cubicBezTo>
                    <a:cubicBezTo>
                      <a:pt x="98698" y="33988"/>
                      <a:pt x="101179" y="33988"/>
                      <a:pt x="102419" y="33988"/>
                    </a:cubicBezTo>
                    <a:cubicBezTo>
                      <a:pt x="103660" y="35189"/>
                      <a:pt x="106140" y="36391"/>
                      <a:pt x="106140" y="38794"/>
                    </a:cubicBezTo>
                    <a:cubicBezTo>
                      <a:pt x="108621" y="39996"/>
                      <a:pt x="108621" y="42399"/>
                      <a:pt x="108621" y="44803"/>
                    </a:cubicBezTo>
                    <a:cubicBezTo>
                      <a:pt x="108621" y="46004"/>
                      <a:pt x="107380" y="48408"/>
                      <a:pt x="106140" y="50811"/>
                    </a:cubicBezTo>
                    <a:cubicBezTo>
                      <a:pt x="104900" y="52013"/>
                      <a:pt x="102419" y="54416"/>
                      <a:pt x="99939" y="55618"/>
                    </a:cubicBezTo>
                    <a:cubicBezTo>
                      <a:pt x="97458" y="56819"/>
                      <a:pt x="94978" y="58021"/>
                      <a:pt x="92497" y="59223"/>
                    </a:cubicBezTo>
                    <a:cubicBezTo>
                      <a:pt x="90016" y="59223"/>
                      <a:pt x="87536" y="59223"/>
                      <a:pt x="85055" y="58021"/>
                    </a:cubicBezTo>
                    <a:cubicBezTo>
                      <a:pt x="82575" y="56819"/>
                      <a:pt x="81334" y="55618"/>
                      <a:pt x="80094" y="53214"/>
                    </a:cubicBezTo>
                    <a:lnTo>
                      <a:pt x="87536" y="48408"/>
                    </a:lnTo>
                    <a:cubicBezTo>
                      <a:pt x="88776" y="50811"/>
                      <a:pt x="90016" y="50811"/>
                      <a:pt x="91257" y="50811"/>
                    </a:cubicBezTo>
                    <a:cubicBezTo>
                      <a:pt x="92497" y="50811"/>
                      <a:pt x="94978" y="50811"/>
                      <a:pt x="96218" y="49609"/>
                    </a:cubicBezTo>
                    <a:cubicBezTo>
                      <a:pt x="97458" y="48408"/>
                      <a:pt x="98698" y="47206"/>
                      <a:pt x="99939" y="47206"/>
                    </a:cubicBezTo>
                    <a:cubicBezTo>
                      <a:pt x="99939" y="46004"/>
                      <a:pt x="99939" y="44803"/>
                      <a:pt x="98698" y="43601"/>
                    </a:cubicBezTo>
                    <a:cubicBezTo>
                      <a:pt x="97458" y="42399"/>
                      <a:pt x="97458" y="41198"/>
                      <a:pt x="96218" y="41198"/>
                    </a:cubicBezTo>
                    <a:cubicBezTo>
                      <a:pt x="94978" y="42399"/>
                      <a:pt x="92497" y="42399"/>
                      <a:pt x="90016" y="43601"/>
                    </a:cubicBezTo>
                    <a:cubicBezTo>
                      <a:pt x="88776" y="43601"/>
                      <a:pt x="87536" y="44803"/>
                      <a:pt x="86295" y="44803"/>
                    </a:cubicBezTo>
                    <a:cubicBezTo>
                      <a:pt x="83815" y="46004"/>
                      <a:pt x="82575" y="46004"/>
                      <a:pt x="81334" y="46004"/>
                    </a:cubicBezTo>
                    <a:cubicBezTo>
                      <a:pt x="78854" y="46004"/>
                      <a:pt x="78854" y="46004"/>
                      <a:pt x="76373" y="44803"/>
                    </a:cubicBezTo>
                    <a:cubicBezTo>
                      <a:pt x="75133" y="43601"/>
                      <a:pt x="75133" y="43601"/>
                      <a:pt x="73893" y="41198"/>
                    </a:cubicBezTo>
                    <a:cubicBezTo>
                      <a:pt x="72652" y="38794"/>
                      <a:pt x="71412" y="35189"/>
                      <a:pt x="72652" y="32786"/>
                    </a:cubicBezTo>
                    <a:cubicBezTo>
                      <a:pt x="73893" y="30383"/>
                      <a:pt x="76373" y="26777"/>
                      <a:pt x="80094" y="24374"/>
                    </a:cubicBezTo>
                    <a:cubicBezTo>
                      <a:pt x="83815" y="23172"/>
                      <a:pt x="87536" y="21971"/>
                      <a:pt x="90016" y="21971"/>
                    </a:cubicBezTo>
                    <a:close/>
                    <a:moveTo>
                      <a:pt x="101539" y="0"/>
                    </a:moveTo>
                    <a:lnTo>
                      <a:pt x="106199" y="8156"/>
                    </a:lnTo>
                    <a:lnTo>
                      <a:pt x="114355" y="3495"/>
                    </a:lnTo>
                    <a:lnTo>
                      <a:pt x="117851" y="9322"/>
                    </a:lnTo>
                    <a:lnTo>
                      <a:pt x="109695" y="13983"/>
                    </a:lnTo>
                    <a:lnTo>
                      <a:pt x="117851" y="26800"/>
                    </a:lnTo>
                    <a:cubicBezTo>
                      <a:pt x="117851" y="27966"/>
                      <a:pt x="119016" y="29131"/>
                      <a:pt x="120181" y="29131"/>
                    </a:cubicBezTo>
                    <a:cubicBezTo>
                      <a:pt x="121346" y="29131"/>
                      <a:pt x="121346" y="29131"/>
                      <a:pt x="123676" y="27966"/>
                    </a:cubicBezTo>
                    <a:lnTo>
                      <a:pt x="127172" y="25635"/>
                    </a:lnTo>
                    <a:lnTo>
                      <a:pt x="130667" y="32627"/>
                    </a:lnTo>
                    <a:lnTo>
                      <a:pt x="124841" y="34958"/>
                    </a:lnTo>
                    <a:cubicBezTo>
                      <a:pt x="122511" y="36123"/>
                      <a:pt x="120181" y="37288"/>
                      <a:pt x="117851" y="37288"/>
                    </a:cubicBezTo>
                    <a:cubicBezTo>
                      <a:pt x="114355" y="36123"/>
                      <a:pt x="112025" y="33792"/>
                      <a:pt x="109695" y="31462"/>
                    </a:cubicBezTo>
                    <a:lnTo>
                      <a:pt x="102704" y="18644"/>
                    </a:lnTo>
                    <a:lnTo>
                      <a:pt x="98043" y="20974"/>
                    </a:lnTo>
                    <a:lnTo>
                      <a:pt x="93383" y="15148"/>
                    </a:lnTo>
                    <a:lnTo>
                      <a:pt x="99209" y="12817"/>
                    </a:lnTo>
                    <a:lnTo>
                      <a:pt x="95713" y="349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197">
                <a:extLst>
                  <a:ext uri="{FF2B5EF4-FFF2-40B4-BE49-F238E27FC236}">
                    <a16:creationId xmlns:a16="http://schemas.microsoft.com/office/drawing/2014/main" id="{6E89EE29-4DC4-284F-B0C0-C9F4D4583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01131" y="4468528"/>
                <a:ext cx="197750" cy="214227"/>
              </a:xfrm>
              <a:custGeom>
                <a:avLst/>
                <a:gdLst>
                  <a:gd name="T0" fmla="*/ 157 w 158"/>
                  <a:gd name="T1" fmla="*/ 86 h 174"/>
                  <a:gd name="T2" fmla="*/ 157 w 158"/>
                  <a:gd name="T3" fmla="*/ 86 h 174"/>
                  <a:gd name="T4" fmla="*/ 152 w 158"/>
                  <a:gd name="T5" fmla="*/ 117 h 174"/>
                  <a:gd name="T6" fmla="*/ 152 w 158"/>
                  <a:gd name="T7" fmla="*/ 117 h 174"/>
                  <a:gd name="T8" fmla="*/ 78 w 158"/>
                  <a:gd name="T9" fmla="*/ 173 h 174"/>
                  <a:gd name="T10" fmla="*/ 78 w 158"/>
                  <a:gd name="T11" fmla="*/ 173 h 174"/>
                  <a:gd name="T12" fmla="*/ 0 w 158"/>
                  <a:gd name="T13" fmla="*/ 89 h 174"/>
                  <a:gd name="T14" fmla="*/ 0 w 158"/>
                  <a:gd name="T15" fmla="*/ 86 h 174"/>
                  <a:gd name="T16" fmla="*/ 0 w 158"/>
                  <a:gd name="T17" fmla="*/ 86 h 174"/>
                  <a:gd name="T18" fmla="*/ 78 w 158"/>
                  <a:gd name="T19" fmla="*/ 0 h 174"/>
                  <a:gd name="T20" fmla="*/ 78 w 158"/>
                  <a:gd name="T21" fmla="*/ 0 h 174"/>
                  <a:gd name="T22" fmla="*/ 157 w 158"/>
                  <a:gd name="T23" fmla="*/ 86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8" h="174">
                    <a:moveTo>
                      <a:pt x="157" y="86"/>
                    </a:moveTo>
                    <a:lnTo>
                      <a:pt x="157" y="86"/>
                    </a:lnTo>
                    <a:cubicBezTo>
                      <a:pt x="157" y="97"/>
                      <a:pt x="155" y="107"/>
                      <a:pt x="152" y="117"/>
                    </a:cubicBezTo>
                    <a:lnTo>
                      <a:pt x="152" y="117"/>
                    </a:lnTo>
                    <a:cubicBezTo>
                      <a:pt x="141" y="150"/>
                      <a:pt x="112" y="173"/>
                      <a:pt x="78" y="173"/>
                    </a:cubicBezTo>
                    <a:lnTo>
                      <a:pt x="78" y="173"/>
                    </a:lnTo>
                    <a:cubicBezTo>
                      <a:pt x="36" y="173"/>
                      <a:pt x="1" y="135"/>
                      <a:pt x="0" y="89"/>
                    </a:cubicBezTo>
                    <a:lnTo>
                      <a:pt x="0" y="86"/>
                    </a:lnTo>
                    <a:lnTo>
                      <a:pt x="0" y="86"/>
                    </a:lnTo>
                    <a:cubicBezTo>
                      <a:pt x="0" y="38"/>
                      <a:pt x="35" y="0"/>
                      <a:pt x="78" y="0"/>
                    </a:cubicBezTo>
                    <a:lnTo>
                      <a:pt x="78" y="0"/>
                    </a:lnTo>
                    <a:cubicBezTo>
                      <a:pt x="121" y="0"/>
                      <a:pt x="157" y="38"/>
                      <a:pt x="157" y="8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0585B85-FEA2-2B42-8D51-D59B9B9626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8284" y="4437233"/>
                <a:ext cx="453170" cy="244677"/>
              </a:xfrm>
              <a:custGeom>
                <a:avLst/>
                <a:gdLst>
                  <a:gd name="connsiteX0" fmla="*/ 111291 w 453170"/>
                  <a:gd name="connsiteY0" fmla="*/ 1168 h 244677"/>
                  <a:gd name="connsiteX1" fmla="*/ 144661 w 453170"/>
                  <a:gd name="connsiteY1" fmla="*/ 32125 h 244677"/>
                  <a:gd name="connsiteX2" fmla="*/ 150939 w 453170"/>
                  <a:gd name="connsiteY2" fmla="*/ 41297 h 244677"/>
                  <a:gd name="connsiteX3" fmla="*/ 159091 w 453170"/>
                  <a:gd name="connsiteY3" fmla="*/ 57070 h 244677"/>
                  <a:gd name="connsiteX4" fmla="*/ 182512 w 453170"/>
                  <a:gd name="connsiteY4" fmla="*/ 39701 h 244677"/>
                  <a:gd name="connsiteX5" fmla="*/ 220470 w 453170"/>
                  <a:gd name="connsiteY5" fmla="*/ 31295 h 244677"/>
                  <a:gd name="connsiteX6" fmla="*/ 290089 w 453170"/>
                  <a:gd name="connsiteY6" fmla="*/ 62717 h 244677"/>
                  <a:gd name="connsiteX7" fmla="*/ 291217 w 453170"/>
                  <a:gd name="connsiteY7" fmla="*/ 64528 h 244677"/>
                  <a:gd name="connsiteX8" fmla="*/ 292186 w 453170"/>
                  <a:gd name="connsiteY8" fmla="*/ 60730 h 244677"/>
                  <a:gd name="connsiteX9" fmla="*/ 307253 w 453170"/>
                  <a:gd name="connsiteY9" fmla="*/ 32125 h 244677"/>
                  <a:gd name="connsiteX10" fmla="*/ 342213 w 453170"/>
                  <a:gd name="connsiteY10" fmla="*/ 1168 h 244677"/>
                  <a:gd name="connsiteX11" fmla="*/ 366264 w 453170"/>
                  <a:gd name="connsiteY11" fmla="*/ 3519 h 244677"/>
                  <a:gd name="connsiteX12" fmla="*/ 410209 w 453170"/>
                  <a:gd name="connsiteY12" fmla="*/ 141572 h 244677"/>
                  <a:gd name="connsiteX13" fmla="*/ 444109 w 453170"/>
                  <a:gd name="connsiteY13" fmla="*/ 233606 h 244677"/>
                  <a:gd name="connsiteX14" fmla="*/ 449131 w 453170"/>
                  <a:gd name="connsiteY14" fmla="*/ 243556 h 244677"/>
                  <a:gd name="connsiteX15" fmla="*/ 366264 w 453170"/>
                  <a:gd name="connsiteY15" fmla="*/ 188833 h 244677"/>
                  <a:gd name="connsiteX16" fmla="*/ 326086 w 453170"/>
                  <a:gd name="connsiteY16" fmla="*/ 58243 h 244677"/>
                  <a:gd name="connsiteX17" fmla="*/ 318396 w 453170"/>
                  <a:gd name="connsiteY17" fmla="*/ 60575 h 244677"/>
                  <a:gd name="connsiteX18" fmla="*/ 298766 w 453170"/>
                  <a:gd name="connsiteY18" fmla="*/ 76652 h 244677"/>
                  <a:gd name="connsiteX19" fmla="*/ 311464 w 453170"/>
                  <a:gd name="connsiteY19" fmla="*/ 97045 h 244677"/>
                  <a:gd name="connsiteX20" fmla="*/ 319345 w 453170"/>
                  <a:gd name="connsiteY20" fmla="*/ 139386 h 244677"/>
                  <a:gd name="connsiteX21" fmla="*/ 313088 w 453170"/>
                  <a:gd name="connsiteY21" fmla="*/ 178348 h 244677"/>
                  <a:gd name="connsiteX22" fmla="*/ 220470 w 453170"/>
                  <a:gd name="connsiteY22" fmla="*/ 71515 h 244677"/>
                  <a:gd name="connsiteX23" fmla="*/ 122847 w 453170"/>
                  <a:gd name="connsiteY23" fmla="*/ 143156 h 244677"/>
                  <a:gd name="connsiteX24" fmla="*/ 122847 w 453170"/>
                  <a:gd name="connsiteY24" fmla="*/ 139386 h 244677"/>
                  <a:gd name="connsiteX25" fmla="*/ 130532 w 453170"/>
                  <a:gd name="connsiteY25" fmla="*/ 97045 h 244677"/>
                  <a:gd name="connsiteX26" fmla="*/ 146846 w 453170"/>
                  <a:gd name="connsiteY26" fmla="*/ 70307 h 244677"/>
                  <a:gd name="connsiteX27" fmla="*/ 135244 w 453170"/>
                  <a:gd name="connsiteY27" fmla="*/ 60575 h 244677"/>
                  <a:gd name="connsiteX28" fmla="*/ 127083 w 453170"/>
                  <a:gd name="connsiteY28" fmla="*/ 58243 h 244677"/>
                  <a:gd name="connsiteX29" fmla="*/ 86905 w 453170"/>
                  <a:gd name="connsiteY29" fmla="*/ 188833 h 244677"/>
                  <a:gd name="connsiteX30" fmla="*/ 4038 w 453170"/>
                  <a:gd name="connsiteY30" fmla="*/ 243556 h 244677"/>
                  <a:gd name="connsiteX31" fmla="*/ 9061 w 453170"/>
                  <a:gd name="connsiteY31" fmla="*/ 233606 h 244677"/>
                  <a:gd name="connsiteX32" fmla="*/ 42961 w 453170"/>
                  <a:gd name="connsiteY32" fmla="*/ 141572 h 244677"/>
                  <a:gd name="connsiteX33" fmla="*/ 88161 w 453170"/>
                  <a:gd name="connsiteY33" fmla="*/ 3519 h 244677"/>
                  <a:gd name="connsiteX34" fmla="*/ 111291 w 453170"/>
                  <a:gd name="connsiteY34" fmla="*/ 1168 h 244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53170" h="244677">
                    <a:moveTo>
                      <a:pt x="111291" y="1168"/>
                    </a:moveTo>
                    <a:cubicBezTo>
                      <a:pt x="131949" y="6939"/>
                      <a:pt x="144661" y="32125"/>
                      <a:pt x="144661" y="32125"/>
                    </a:cubicBezTo>
                    <a:cubicBezTo>
                      <a:pt x="144661" y="32125"/>
                      <a:pt x="147486" y="35856"/>
                      <a:pt x="150939" y="41297"/>
                    </a:cubicBezTo>
                    <a:lnTo>
                      <a:pt x="159091" y="57070"/>
                    </a:lnTo>
                    <a:lnTo>
                      <a:pt x="182512" y="39701"/>
                    </a:lnTo>
                    <a:cubicBezTo>
                      <a:pt x="194187" y="34280"/>
                      <a:pt x="207016" y="31295"/>
                      <a:pt x="220470" y="31295"/>
                    </a:cubicBezTo>
                    <a:cubicBezTo>
                      <a:pt x="247379" y="31295"/>
                      <a:pt x="272098" y="43236"/>
                      <a:pt x="290089" y="62717"/>
                    </a:cubicBezTo>
                    <a:lnTo>
                      <a:pt x="291217" y="64528"/>
                    </a:lnTo>
                    <a:lnTo>
                      <a:pt x="292186" y="60730"/>
                    </a:lnTo>
                    <a:cubicBezTo>
                      <a:pt x="298464" y="47049"/>
                      <a:pt x="307253" y="32125"/>
                      <a:pt x="307253" y="32125"/>
                    </a:cubicBezTo>
                    <a:cubicBezTo>
                      <a:pt x="307253" y="32125"/>
                      <a:pt x="320672" y="6939"/>
                      <a:pt x="342213" y="1168"/>
                    </a:cubicBezTo>
                    <a:cubicBezTo>
                      <a:pt x="349393" y="-756"/>
                      <a:pt x="357475" y="-523"/>
                      <a:pt x="366264" y="3519"/>
                    </a:cubicBezTo>
                    <a:cubicBezTo>
                      <a:pt x="398909" y="18444"/>
                      <a:pt x="418998" y="64461"/>
                      <a:pt x="410209" y="141572"/>
                    </a:cubicBezTo>
                    <a:cubicBezTo>
                      <a:pt x="401420" y="219925"/>
                      <a:pt x="435320" y="229875"/>
                      <a:pt x="444109" y="233606"/>
                    </a:cubicBezTo>
                    <a:cubicBezTo>
                      <a:pt x="452898" y="238581"/>
                      <a:pt x="456664" y="241069"/>
                      <a:pt x="449131" y="243556"/>
                    </a:cubicBezTo>
                    <a:cubicBezTo>
                      <a:pt x="441598" y="246043"/>
                      <a:pt x="392631" y="249775"/>
                      <a:pt x="366264" y="188833"/>
                    </a:cubicBezTo>
                    <a:cubicBezTo>
                      <a:pt x="339898" y="126647"/>
                      <a:pt x="346175" y="55755"/>
                      <a:pt x="326086" y="58243"/>
                    </a:cubicBezTo>
                    <a:cubicBezTo>
                      <a:pt x="326086" y="58243"/>
                      <a:pt x="323261" y="58243"/>
                      <a:pt x="318396" y="60575"/>
                    </a:cubicBezTo>
                    <a:lnTo>
                      <a:pt x="298766" y="76652"/>
                    </a:lnTo>
                    <a:lnTo>
                      <a:pt x="311464" y="97045"/>
                    </a:lnTo>
                    <a:cubicBezTo>
                      <a:pt x="316529" y="110007"/>
                      <a:pt x="319345" y="124303"/>
                      <a:pt x="319345" y="139386"/>
                    </a:cubicBezTo>
                    <a:cubicBezTo>
                      <a:pt x="319345" y="153211"/>
                      <a:pt x="316842" y="165780"/>
                      <a:pt x="313088" y="178348"/>
                    </a:cubicBezTo>
                    <a:cubicBezTo>
                      <a:pt x="239244" y="135615"/>
                      <a:pt x="220470" y="71515"/>
                      <a:pt x="220470" y="71515"/>
                    </a:cubicBezTo>
                    <a:cubicBezTo>
                      <a:pt x="194187" y="109221"/>
                      <a:pt x="150382" y="131844"/>
                      <a:pt x="122847" y="143156"/>
                    </a:cubicBezTo>
                    <a:lnTo>
                      <a:pt x="122847" y="139386"/>
                    </a:lnTo>
                    <a:cubicBezTo>
                      <a:pt x="122847" y="124303"/>
                      <a:pt x="125585" y="110007"/>
                      <a:pt x="130532" y="97045"/>
                    </a:cubicBezTo>
                    <a:lnTo>
                      <a:pt x="146846" y="70307"/>
                    </a:lnTo>
                    <a:lnTo>
                      <a:pt x="135244" y="60575"/>
                    </a:lnTo>
                    <a:cubicBezTo>
                      <a:pt x="130222" y="58243"/>
                      <a:pt x="127083" y="58243"/>
                      <a:pt x="127083" y="58243"/>
                    </a:cubicBezTo>
                    <a:cubicBezTo>
                      <a:pt x="108250" y="55755"/>
                      <a:pt x="113272" y="126647"/>
                      <a:pt x="86905" y="188833"/>
                    </a:cubicBezTo>
                    <a:cubicBezTo>
                      <a:pt x="60538" y="249775"/>
                      <a:pt x="11572" y="246043"/>
                      <a:pt x="4038" y="243556"/>
                    </a:cubicBezTo>
                    <a:cubicBezTo>
                      <a:pt x="-3495" y="241069"/>
                      <a:pt x="272" y="238581"/>
                      <a:pt x="9061" y="233606"/>
                    </a:cubicBezTo>
                    <a:cubicBezTo>
                      <a:pt x="16594" y="229875"/>
                      <a:pt x="53005" y="219925"/>
                      <a:pt x="42961" y="141572"/>
                    </a:cubicBezTo>
                    <a:cubicBezTo>
                      <a:pt x="34172" y="64461"/>
                      <a:pt x="53005" y="18444"/>
                      <a:pt x="88161" y="3519"/>
                    </a:cubicBezTo>
                    <a:cubicBezTo>
                      <a:pt x="96636" y="-523"/>
                      <a:pt x="104405" y="-756"/>
                      <a:pt x="111291" y="1168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9" name="Freeform 201">
                <a:extLst>
                  <a:ext uri="{FF2B5EF4-FFF2-40B4-BE49-F238E27FC236}">
                    <a16:creationId xmlns:a16="http://schemas.microsoft.com/office/drawing/2014/main" id="{0E9B5648-AB81-4641-A305-0915C919A7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99011" y="4419090"/>
                <a:ext cx="791000" cy="834943"/>
              </a:xfrm>
              <a:custGeom>
                <a:avLst/>
                <a:gdLst>
                  <a:gd name="T0" fmla="*/ 633 w 635"/>
                  <a:gd name="T1" fmla="*/ 253 h 669"/>
                  <a:gd name="T2" fmla="*/ 620 w 635"/>
                  <a:gd name="T3" fmla="*/ 292 h 669"/>
                  <a:gd name="T4" fmla="*/ 560 w 635"/>
                  <a:gd name="T5" fmla="*/ 392 h 669"/>
                  <a:gd name="T6" fmla="*/ 506 w 635"/>
                  <a:gd name="T7" fmla="*/ 470 h 669"/>
                  <a:gd name="T8" fmla="*/ 505 w 635"/>
                  <a:gd name="T9" fmla="*/ 472 h 669"/>
                  <a:gd name="T10" fmla="*/ 506 w 635"/>
                  <a:gd name="T11" fmla="*/ 513 h 669"/>
                  <a:gd name="T12" fmla="*/ 510 w 635"/>
                  <a:gd name="T13" fmla="*/ 590 h 669"/>
                  <a:gd name="T14" fmla="*/ 514 w 635"/>
                  <a:gd name="T15" fmla="*/ 653 h 669"/>
                  <a:gd name="T16" fmla="*/ 515 w 635"/>
                  <a:gd name="T17" fmla="*/ 655 h 669"/>
                  <a:gd name="T18" fmla="*/ 413 w 635"/>
                  <a:gd name="T19" fmla="*/ 663 h 669"/>
                  <a:gd name="T20" fmla="*/ 384 w 635"/>
                  <a:gd name="T21" fmla="*/ 664 h 669"/>
                  <a:gd name="T22" fmla="*/ 277 w 635"/>
                  <a:gd name="T23" fmla="*/ 668 h 669"/>
                  <a:gd name="T24" fmla="*/ 150 w 635"/>
                  <a:gd name="T25" fmla="*/ 665 h 669"/>
                  <a:gd name="T26" fmla="*/ 162 w 635"/>
                  <a:gd name="T27" fmla="*/ 589 h 669"/>
                  <a:gd name="T28" fmla="*/ 176 w 635"/>
                  <a:gd name="T29" fmla="*/ 507 h 669"/>
                  <a:gd name="T30" fmla="*/ 181 w 635"/>
                  <a:gd name="T31" fmla="*/ 479 h 669"/>
                  <a:gd name="T32" fmla="*/ 144 w 635"/>
                  <a:gd name="T33" fmla="*/ 439 h 669"/>
                  <a:gd name="T34" fmla="*/ 98 w 635"/>
                  <a:gd name="T35" fmla="*/ 375 h 669"/>
                  <a:gd name="T36" fmla="*/ 51 w 635"/>
                  <a:gd name="T37" fmla="*/ 284 h 669"/>
                  <a:gd name="T38" fmla="*/ 25 w 635"/>
                  <a:gd name="T39" fmla="*/ 203 h 669"/>
                  <a:gd name="T40" fmla="*/ 11 w 635"/>
                  <a:gd name="T41" fmla="*/ 22 h 669"/>
                  <a:gd name="T42" fmla="*/ 97 w 635"/>
                  <a:gd name="T43" fmla="*/ 0 h 669"/>
                  <a:gd name="T44" fmla="*/ 97 w 635"/>
                  <a:gd name="T45" fmla="*/ 55 h 669"/>
                  <a:gd name="T46" fmla="*/ 105 w 635"/>
                  <a:gd name="T47" fmla="*/ 136 h 669"/>
                  <a:gd name="T48" fmla="*/ 252 w 635"/>
                  <a:gd name="T49" fmla="*/ 282 h 669"/>
                  <a:gd name="T50" fmla="*/ 264 w 635"/>
                  <a:gd name="T51" fmla="*/ 277 h 669"/>
                  <a:gd name="T52" fmla="*/ 326 w 635"/>
                  <a:gd name="T53" fmla="*/ 262 h 669"/>
                  <a:gd name="T54" fmla="*/ 379 w 635"/>
                  <a:gd name="T55" fmla="*/ 273 h 669"/>
                  <a:gd name="T56" fmla="*/ 426 w 635"/>
                  <a:gd name="T57" fmla="*/ 285 h 669"/>
                  <a:gd name="T58" fmla="*/ 448 w 635"/>
                  <a:gd name="T59" fmla="*/ 290 h 669"/>
                  <a:gd name="T60" fmla="*/ 512 w 635"/>
                  <a:gd name="T61" fmla="*/ 261 h 669"/>
                  <a:gd name="T62" fmla="*/ 556 w 635"/>
                  <a:gd name="T63" fmla="*/ 70 h 669"/>
                  <a:gd name="T64" fmla="*/ 620 w 635"/>
                  <a:gd name="T65" fmla="*/ 98 h 669"/>
                  <a:gd name="T66" fmla="*/ 623 w 635"/>
                  <a:gd name="T67" fmla="*/ 119 h 669"/>
                  <a:gd name="T68" fmla="*/ 633 w 635"/>
                  <a:gd name="T69" fmla="*/ 210 h 669"/>
                  <a:gd name="T70" fmla="*/ 633 w 635"/>
                  <a:gd name="T71" fmla="*/ 253 h 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35" h="669">
                    <a:moveTo>
                      <a:pt x="633" y="253"/>
                    </a:moveTo>
                    <a:lnTo>
                      <a:pt x="633" y="253"/>
                    </a:lnTo>
                    <a:cubicBezTo>
                      <a:pt x="632" y="262"/>
                      <a:pt x="627" y="277"/>
                      <a:pt x="620" y="292"/>
                    </a:cubicBezTo>
                    <a:lnTo>
                      <a:pt x="620" y="292"/>
                    </a:lnTo>
                    <a:cubicBezTo>
                      <a:pt x="605" y="322"/>
                      <a:pt x="582" y="359"/>
                      <a:pt x="560" y="392"/>
                    </a:cubicBezTo>
                    <a:lnTo>
                      <a:pt x="560" y="392"/>
                    </a:lnTo>
                    <a:cubicBezTo>
                      <a:pt x="535" y="431"/>
                      <a:pt x="511" y="463"/>
                      <a:pt x="506" y="470"/>
                    </a:cubicBezTo>
                    <a:lnTo>
                      <a:pt x="506" y="470"/>
                    </a:lnTo>
                    <a:cubicBezTo>
                      <a:pt x="505" y="471"/>
                      <a:pt x="505" y="472"/>
                      <a:pt x="505" y="472"/>
                    </a:cubicBezTo>
                    <a:lnTo>
                      <a:pt x="505" y="472"/>
                    </a:lnTo>
                    <a:cubicBezTo>
                      <a:pt x="505" y="483"/>
                      <a:pt x="505" y="497"/>
                      <a:pt x="506" y="513"/>
                    </a:cubicBezTo>
                    <a:lnTo>
                      <a:pt x="506" y="513"/>
                    </a:lnTo>
                    <a:cubicBezTo>
                      <a:pt x="507" y="538"/>
                      <a:pt x="509" y="566"/>
                      <a:pt x="510" y="590"/>
                    </a:cubicBezTo>
                    <a:lnTo>
                      <a:pt x="510" y="590"/>
                    </a:lnTo>
                    <a:cubicBezTo>
                      <a:pt x="512" y="621"/>
                      <a:pt x="514" y="646"/>
                      <a:pt x="514" y="653"/>
                    </a:cubicBezTo>
                    <a:lnTo>
                      <a:pt x="514" y="653"/>
                    </a:lnTo>
                    <a:cubicBezTo>
                      <a:pt x="515" y="654"/>
                      <a:pt x="515" y="655"/>
                      <a:pt x="515" y="655"/>
                    </a:cubicBezTo>
                    <a:lnTo>
                      <a:pt x="515" y="655"/>
                    </a:lnTo>
                    <a:cubicBezTo>
                      <a:pt x="479" y="658"/>
                      <a:pt x="445" y="661"/>
                      <a:pt x="413" y="663"/>
                    </a:cubicBezTo>
                    <a:lnTo>
                      <a:pt x="413" y="663"/>
                    </a:lnTo>
                    <a:cubicBezTo>
                      <a:pt x="403" y="663"/>
                      <a:pt x="393" y="664"/>
                      <a:pt x="384" y="664"/>
                    </a:cubicBezTo>
                    <a:lnTo>
                      <a:pt x="384" y="664"/>
                    </a:lnTo>
                    <a:cubicBezTo>
                      <a:pt x="344" y="666"/>
                      <a:pt x="308" y="667"/>
                      <a:pt x="277" y="668"/>
                    </a:cubicBezTo>
                    <a:lnTo>
                      <a:pt x="277" y="668"/>
                    </a:lnTo>
                    <a:cubicBezTo>
                      <a:pt x="200" y="668"/>
                      <a:pt x="150" y="665"/>
                      <a:pt x="150" y="665"/>
                    </a:cubicBezTo>
                    <a:lnTo>
                      <a:pt x="150" y="665"/>
                    </a:lnTo>
                    <a:cubicBezTo>
                      <a:pt x="152" y="651"/>
                      <a:pt x="156" y="620"/>
                      <a:pt x="162" y="589"/>
                    </a:cubicBezTo>
                    <a:lnTo>
                      <a:pt x="162" y="589"/>
                    </a:lnTo>
                    <a:cubicBezTo>
                      <a:pt x="167" y="559"/>
                      <a:pt x="172" y="529"/>
                      <a:pt x="176" y="507"/>
                    </a:cubicBezTo>
                    <a:lnTo>
                      <a:pt x="176" y="507"/>
                    </a:lnTo>
                    <a:lnTo>
                      <a:pt x="176" y="507"/>
                    </a:lnTo>
                    <a:cubicBezTo>
                      <a:pt x="179" y="490"/>
                      <a:pt x="181" y="479"/>
                      <a:pt x="181" y="479"/>
                    </a:cubicBezTo>
                    <a:lnTo>
                      <a:pt x="181" y="479"/>
                    </a:lnTo>
                    <a:cubicBezTo>
                      <a:pt x="168" y="466"/>
                      <a:pt x="155" y="452"/>
                      <a:pt x="144" y="439"/>
                    </a:cubicBezTo>
                    <a:lnTo>
                      <a:pt x="144" y="439"/>
                    </a:lnTo>
                    <a:cubicBezTo>
                      <a:pt x="127" y="417"/>
                      <a:pt x="111" y="396"/>
                      <a:pt x="98" y="375"/>
                    </a:cubicBezTo>
                    <a:lnTo>
                      <a:pt x="98" y="375"/>
                    </a:lnTo>
                    <a:cubicBezTo>
                      <a:pt x="78" y="344"/>
                      <a:pt x="63" y="314"/>
                      <a:pt x="51" y="284"/>
                    </a:cubicBezTo>
                    <a:lnTo>
                      <a:pt x="51" y="284"/>
                    </a:lnTo>
                    <a:cubicBezTo>
                      <a:pt x="40" y="256"/>
                      <a:pt x="31" y="229"/>
                      <a:pt x="25" y="203"/>
                    </a:cubicBezTo>
                    <a:lnTo>
                      <a:pt x="25" y="203"/>
                    </a:lnTo>
                    <a:cubicBezTo>
                      <a:pt x="0" y="99"/>
                      <a:pt x="11" y="22"/>
                      <a:pt x="11" y="22"/>
                    </a:cubicBezTo>
                    <a:lnTo>
                      <a:pt x="11" y="22"/>
                    </a:lnTo>
                    <a:cubicBezTo>
                      <a:pt x="42" y="11"/>
                      <a:pt x="97" y="0"/>
                      <a:pt x="97" y="0"/>
                    </a:cubicBezTo>
                    <a:lnTo>
                      <a:pt x="97" y="0"/>
                    </a:lnTo>
                    <a:cubicBezTo>
                      <a:pt x="97" y="0"/>
                      <a:pt x="95" y="23"/>
                      <a:pt x="97" y="55"/>
                    </a:cubicBezTo>
                    <a:lnTo>
                      <a:pt x="97" y="55"/>
                    </a:lnTo>
                    <a:cubicBezTo>
                      <a:pt x="97" y="78"/>
                      <a:pt x="100" y="107"/>
                      <a:pt x="105" y="136"/>
                    </a:cubicBezTo>
                    <a:lnTo>
                      <a:pt x="105" y="136"/>
                    </a:lnTo>
                    <a:cubicBezTo>
                      <a:pt x="121" y="211"/>
                      <a:pt x="158" y="286"/>
                      <a:pt x="252" y="282"/>
                    </a:cubicBezTo>
                    <a:lnTo>
                      <a:pt x="252" y="282"/>
                    </a:lnTo>
                    <a:cubicBezTo>
                      <a:pt x="255" y="280"/>
                      <a:pt x="259" y="279"/>
                      <a:pt x="264" y="277"/>
                    </a:cubicBezTo>
                    <a:lnTo>
                      <a:pt x="264" y="277"/>
                    </a:lnTo>
                    <a:cubicBezTo>
                      <a:pt x="290" y="269"/>
                      <a:pt x="326" y="262"/>
                      <a:pt x="326" y="262"/>
                    </a:cubicBezTo>
                    <a:lnTo>
                      <a:pt x="326" y="262"/>
                    </a:lnTo>
                    <a:cubicBezTo>
                      <a:pt x="344" y="266"/>
                      <a:pt x="362" y="269"/>
                      <a:pt x="379" y="273"/>
                    </a:cubicBezTo>
                    <a:lnTo>
                      <a:pt x="379" y="273"/>
                    </a:lnTo>
                    <a:cubicBezTo>
                      <a:pt x="397" y="277"/>
                      <a:pt x="414" y="282"/>
                      <a:pt x="426" y="285"/>
                    </a:cubicBezTo>
                    <a:lnTo>
                      <a:pt x="426" y="285"/>
                    </a:lnTo>
                    <a:cubicBezTo>
                      <a:pt x="440" y="288"/>
                      <a:pt x="448" y="290"/>
                      <a:pt x="448" y="290"/>
                    </a:cubicBezTo>
                    <a:lnTo>
                      <a:pt x="448" y="290"/>
                    </a:lnTo>
                    <a:cubicBezTo>
                      <a:pt x="476" y="289"/>
                      <a:pt x="497" y="278"/>
                      <a:pt x="512" y="261"/>
                    </a:cubicBezTo>
                    <a:lnTo>
                      <a:pt x="512" y="261"/>
                    </a:lnTo>
                    <a:cubicBezTo>
                      <a:pt x="568" y="200"/>
                      <a:pt x="556" y="70"/>
                      <a:pt x="556" y="70"/>
                    </a:cubicBezTo>
                    <a:lnTo>
                      <a:pt x="599" y="89"/>
                    </a:lnTo>
                    <a:lnTo>
                      <a:pt x="620" y="98"/>
                    </a:lnTo>
                    <a:lnTo>
                      <a:pt x="620" y="98"/>
                    </a:lnTo>
                    <a:cubicBezTo>
                      <a:pt x="620" y="98"/>
                      <a:pt x="621" y="107"/>
                      <a:pt x="623" y="119"/>
                    </a:cubicBezTo>
                    <a:lnTo>
                      <a:pt x="623" y="119"/>
                    </a:lnTo>
                    <a:cubicBezTo>
                      <a:pt x="626" y="142"/>
                      <a:pt x="631" y="177"/>
                      <a:pt x="633" y="210"/>
                    </a:cubicBezTo>
                    <a:lnTo>
                      <a:pt x="633" y="210"/>
                    </a:lnTo>
                    <a:cubicBezTo>
                      <a:pt x="633" y="226"/>
                      <a:pt x="634" y="241"/>
                      <a:pt x="633" y="2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0" name="Freeform 202">
                <a:extLst>
                  <a:ext uri="{FF2B5EF4-FFF2-40B4-BE49-F238E27FC236}">
                    <a16:creationId xmlns:a16="http://schemas.microsoft.com/office/drawing/2014/main" id="{307DC359-C695-EA4A-B138-ACC2A5788C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1134" y="4424586"/>
                <a:ext cx="49440" cy="71408"/>
              </a:xfrm>
              <a:custGeom>
                <a:avLst/>
                <a:gdLst>
                  <a:gd name="T0" fmla="*/ 35 w 38"/>
                  <a:gd name="T1" fmla="*/ 20 h 59"/>
                  <a:gd name="T2" fmla="*/ 35 w 38"/>
                  <a:gd name="T3" fmla="*/ 20 h 59"/>
                  <a:gd name="T4" fmla="*/ 33 w 38"/>
                  <a:gd name="T5" fmla="*/ 29 h 59"/>
                  <a:gd name="T6" fmla="*/ 33 w 38"/>
                  <a:gd name="T7" fmla="*/ 29 h 59"/>
                  <a:gd name="T8" fmla="*/ 37 w 38"/>
                  <a:gd name="T9" fmla="*/ 58 h 59"/>
                  <a:gd name="T10" fmla="*/ 0 w 38"/>
                  <a:gd name="T11" fmla="*/ 44 h 59"/>
                  <a:gd name="T12" fmla="*/ 0 w 38"/>
                  <a:gd name="T13" fmla="*/ 44 h 59"/>
                  <a:gd name="T14" fmla="*/ 26 w 38"/>
                  <a:gd name="T15" fmla="*/ 1 h 59"/>
                  <a:gd name="T16" fmla="*/ 26 w 38"/>
                  <a:gd name="T17" fmla="*/ 1 h 59"/>
                  <a:gd name="T18" fmla="*/ 34 w 38"/>
                  <a:gd name="T19" fmla="*/ 9 h 59"/>
                  <a:gd name="T20" fmla="*/ 34 w 38"/>
                  <a:gd name="T21" fmla="*/ 9 h 59"/>
                  <a:gd name="T22" fmla="*/ 35 w 38"/>
                  <a:gd name="T23" fmla="*/ 2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" h="59">
                    <a:moveTo>
                      <a:pt x="35" y="20"/>
                    </a:moveTo>
                    <a:lnTo>
                      <a:pt x="35" y="20"/>
                    </a:lnTo>
                    <a:cubicBezTo>
                      <a:pt x="35" y="23"/>
                      <a:pt x="35" y="27"/>
                      <a:pt x="33" y="29"/>
                    </a:cubicBezTo>
                    <a:lnTo>
                      <a:pt x="33" y="29"/>
                    </a:lnTo>
                    <a:cubicBezTo>
                      <a:pt x="31" y="36"/>
                      <a:pt x="35" y="50"/>
                      <a:pt x="37" y="58"/>
                    </a:cubicBezTo>
                    <a:lnTo>
                      <a:pt x="0" y="44"/>
                    </a:lnTo>
                    <a:lnTo>
                      <a:pt x="0" y="44"/>
                    </a:lnTo>
                    <a:cubicBezTo>
                      <a:pt x="2" y="19"/>
                      <a:pt x="18" y="0"/>
                      <a:pt x="26" y="1"/>
                    </a:cubicBezTo>
                    <a:lnTo>
                      <a:pt x="26" y="1"/>
                    </a:lnTo>
                    <a:cubicBezTo>
                      <a:pt x="30" y="3"/>
                      <a:pt x="32" y="5"/>
                      <a:pt x="34" y="9"/>
                    </a:cubicBezTo>
                    <a:lnTo>
                      <a:pt x="34" y="9"/>
                    </a:lnTo>
                    <a:cubicBezTo>
                      <a:pt x="35" y="12"/>
                      <a:pt x="36" y="16"/>
                      <a:pt x="35" y="2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1" name="Freeform 203">
                <a:extLst>
                  <a:ext uri="{FF2B5EF4-FFF2-40B4-BE49-F238E27FC236}">
                    <a16:creationId xmlns:a16="http://schemas.microsoft.com/office/drawing/2014/main" id="{CD23349D-96CF-2849-AA0F-4EFE707653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67048" y="5237555"/>
                <a:ext cx="274652" cy="769026"/>
              </a:xfrm>
              <a:custGeom>
                <a:avLst/>
                <a:gdLst>
                  <a:gd name="T0" fmla="*/ 221 w 222"/>
                  <a:gd name="T1" fmla="*/ 617 h 619"/>
                  <a:gd name="T2" fmla="*/ 221 w 222"/>
                  <a:gd name="T3" fmla="*/ 618 h 619"/>
                  <a:gd name="T4" fmla="*/ 100 w 222"/>
                  <a:gd name="T5" fmla="*/ 618 h 619"/>
                  <a:gd name="T6" fmla="*/ 92 w 222"/>
                  <a:gd name="T7" fmla="*/ 565 h 619"/>
                  <a:gd name="T8" fmla="*/ 82 w 222"/>
                  <a:gd name="T9" fmla="*/ 509 h 619"/>
                  <a:gd name="T10" fmla="*/ 80 w 222"/>
                  <a:gd name="T11" fmla="*/ 495 h 619"/>
                  <a:gd name="T12" fmla="*/ 65 w 222"/>
                  <a:gd name="T13" fmla="*/ 400 h 619"/>
                  <a:gd name="T14" fmla="*/ 62 w 222"/>
                  <a:gd name="T15" fmla="*/ 386 h 619"/>
                  <a:gd name="T16" fmla="*/ 47 w 222"/>
                  <a:gd name="T17" fmla="*/ 292 h 619"/>
                  <a:gd name="T18" fmla="*/ 44 w 222"/>
                  <a:gd name="T19" fmla="*/ 277 h 619"/>
                  <a:gd name="T20" fmla="*/ 37 w 222"/>
                  <a:gd name="T21" fmla="*/ 233 h 619"/>
                  <a:gd name="T22" fmla="*/ 24 w 222"/>
                  <a:gd name="T23" fmla="*/ 157 h 619"/>
                  <a:gd name="T24" fmla="*/ 22 w 222"/>
                  <a:gd name="T25" fmla="*/ 145 h 619"/>
                  <a:gd name="T26" fmla="*/ 22 w 222"/>
                  <a:gd name="T27" fmla="*/ 145 h 619"/>
                  <a:gd name="T28" fmla="*/ 11 w 222"/>
                  <a:gd name="T29" fmla="*/ 75 h 619"/>
                  <a:gd name="T30" fmla="*/ 8 w 222"/>
                  <a:gd name="T31" fmla="*/ 61 h 619"/>
                  <a:gd name="T32" fmla="*/ 0 w 222"/>
                  <a:gd name="T33" fmla="*/ 11 h 619"/>
                  <a:gd name="T34" fmla="*/ 0 w 222"/>
                  <a:gd name="T35" fmla="*/ 11 h 619"/>
                  <a:gd name="T36" fmla="*/ 22 w 222"/>
                  <a:gd name="T37" fmla="*/ 10 h 619"/>
                  <a:gd name="T38" fmla="*/ 22 w 222"/>
                  <a:gd name="T39" fmla="*/ 10 h 619"/>
                  <a:gd name="T40" fmla="*/ 37 w 222"/>
                  <a:gd name="T41" fmla="*/ 10 h 619"/>
                  <a:gd name="T42" fmla="*/ 37 w 222"/>
                  <a:gd name="T43" fmla="*/ 10 h 619"/>
                  <a:gd name="T44" fmla="*/ 92 w 222"/>
                  <a:gd name="T45" fmla="*/ 8 h 619"/>
                  <a:gd name="T46" fmla="*/ 92 w 222"/>
                  <a:gd name="T47" fmla="*/ 8 h 619"/>
                  <a:gd name="T48" fmla="*/ 106 w 222"/>
                  <a:gd name="T49" fmla="*/ 7 h 619"/>
                  <a:gd name="T50" fmla="*/ 106 w 222"/>
                  <a:gd name="T51" fmla="*/ 7 h 619"/>
                  <a:gd name="T52" fmla="*/ 161 w 222"/>
                  <a:gd name="T53" fmla="*/ 3 h 619"/>
                  <a:gd name="T54" fmla="*/ 161 w 222"/>
                  <a:gd name="T55" fmla="*/ 3 h 619"/>
                  <a:gd name="T56" fmla="*/ 176 w 222"/>
                  <a:gd name="T57" fmla="*/ 2 h 619"/>
                  <a:gd name="T58" fmla="*/ 176 w 222"/>
                  <a:gd name="T59" fmla="*/ 2 h 619"/>
                  <a:gd name="T60" fmla="*/ 206 w 222"/>
                  <a:gd name="T61" fmla="*/ 0 h 619"/>
                  <a:gd name="T62" fmla="*/ 208 w 222"/>
                  <a:gd name="T63" fmla="*/ 61 h 619"/>
                  <a:gd name="T64" fmla="*/ 208 w 222"/>
                  <a:gd name="T65" fmla="*/ 75 h 619"/>
                  <a:gd name="T66" fmla="*/ 211 w 222"/>
                  <a:gd name="T67" fmla="*/ 169 h 619"/>
                  <a:gd name="T68" fmla="*/ 211 w 222"/>
                  <a:gd name="T69" fmla="*/ 184 h 619"/>
                  <a:gd name="T70" fmla="*/ 213 w 222"/>
                  <a:gd name="T71" fmla="*/ 277 h 619"/>
                  <a:gd name="T72" fmla="*/ 214 w 222"/>
                  <a:gd name="T73" fmla="*/ 292 h 619"/>
                  <a:gd name="T74" fmla="*/ 216 w 222"/>
                  <a:gd name="T75" fmla="*/ 386 h 619"/>
                  <a:gd name="T76" fmla="*/ 216 w 222"/>
                  <a:gd name="T77" fmla="*/ 400 h 619"/>
                  <a:gd name="T78" fmla="*/ 219 w 222"/>
                  <a:gd name="T79" fmla="*/ 495 h 619"/>
                  <a:gd name="T80" fmla="*/ 219 w 222"/>
                  <a:gd name="T81" fmla="*/ 509 h 619"/>
                  <a:gd name="T82" fmla="*/ 221 w 222"/>
                  <a:gd name="T83" fmla="*/ 603 h 619"/>
                  <a:gd name="T84" fmla="*/ 221 w 222"/>
                  <a:gd name="T85" fmla="*/ 617 h 6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22" h="619">
                    <a:moveTo>
                      <a:pt x="221" y="617"/>
                    </a:moveTo>
                    <a:lnTo>
                      <a:pt x="221" y="618"/>
                    </a:lnTo>
                    <a:lnTo>
                      <a:pt x="100" y="618"/>
                    </a:lnTo>
                    <a:lnTo>
                      <a:pt x="92" y="565"/>
                    </a:lnTo>
                    <a:lnTo>
                      <a:pt x="82" y="509"/>
                    </a:lnTo>
                    <a:lnTo>
                      <a:pt x="80" y="495"/>
                    </a:lnTo>
                    <a:lnTo>
                      <a:pt x="65" y="400"/>
                    </a:lnTo>
                    <a:lnTo>
                      <a:pt x="62" y="386"/>
                    </a:lnTo>
                    <a:lnTo>
                      <a:pt x="47" y="292"/>
                    </a:lnTo>
                    <a:lnTo>
                      <a:pt x="44" y="277"/>
                    </a:lnTo>
                    <a:lnTo>
                      <a:pt x="37" y="233"/>
                    </a:lnTo>
                    <a:lnTo>
                      <a:pt x="24" y="157"/>
                    </a:lnTo>
                    <a:lnTo>
                      <a:pt x="22" y="145"/>
                    </a:lnTo>
                    <a:lnTo>
                      <a:pt x="22" y="145"/>
                    </a:lnTo>
                    <a:lnTo>
                      <a:pt x="11" y="75"/>
                    </a:lnTo>
                    <a:lnTo>
                      <a:pt x="8" y="61"/>
                    </a:lnTo>
                    <a:lnTo>
                      <a:pt x="0" y="11"/>
                    </a:lnTo>
                    <a:lnTo>
                      <a:pt x="0" y="11"/>
                    </a:lnTo>
                    <a:cubicBezTo>
                      <a:pt x="8" y="11"/>
                      <a:pt x="15" y="11"/>
                      <a:pt x="22" y="10"/>
                    </a:cubicBezTo>
                    <a:lnTo>
                      <a:pt x="22" y="10"/>
                    </a:lnTo>
                    <a:cubicBezTo>
                      <a:pt x="27" y="10"/>
                      <a:pt x="32" y="10"/>
                      <a:pt x="37" y="10"/>
                    </a:cubicBezTo>
                    <a:lnTo>
                      <a:pt x="37" y="10"/>
                    </a:lnTo>
                    <a:cubicBezTo>
                      <a:pt x="54" y="9"/>
                      <a:pt x="72" y="9"/>
                      <a:pt x="92" y="8"/>
                    </a:cubicBezTo>
                    <a:lnTo>
                      <a:pt x="92" y="8"/>
                    </a:lnTo>
                    <a:cubicBezTo>
                      <a:pt x="96" y="8"/>
                      <a:pt x="101" y="7"/>
                      <a:pt x="106" y="7"/>
                    </a:cubicBezTo>
                    <a:lnTo>
                      <a:pt x="106" y="7"/>
                    </a:lnTo>
                    <a:cubicBezTo>
                      <a:pt x="124" y="6"/>
                      <a:pt x="143" y="5"/>
                      <a:pt x="161" y="3"/>
                    </a:cubicBezTo>
                    <a:lnTo>
                      <a:pt x="161" y="3"/>
                    </a:lnTo>
                    <a:cubicBezTo>
                      <a:pt x="166" y="3"/>
                      <a:pt x="171" y="3"/>
                      <a:pt x="176" y="2"/>
                    </a:cubicBezTo>
                    <a:lnTo>
                      <a:pt x="176" y="2"/>
                    </a:lnTo>
                    <a:cubicBezTo>
                      <a:pt x="186" y="2"/>
                      <a:pt x="196" y="1"/>
                      <a:pt x="206" y="0"/>
                    </a:cubicBezTo>
                    <a:lnTo>
                      <a:pt x="208" y="61"/>
                    </a:lnTo>
                    <a:lnTo>
                      <a:pt x="208" y="75"/>
                    </a:lnTo>
                    <a:lnTo>
                      <a:pt x="211" y="169"/>
                    </a:lnTo>
                    <a:lnTo>
                      <a:pt x="211" y="184"/>
                    </a:lnTo>
                    <a:lnTo>
                      <a:pt x="213" y="277"/>
                    </a:lnTo>
                    <a:lnTo>
                      <a:pt x="214" y="292"/>
                    </a:lnTo>
                    <a:lnTo>
                      <a:pt x="216" y="386"/>
                    </a:lnTo>
                    <a:lnTo>
                      <a:pt x="216" y="400"/>
                    </a:lnTo>
                    <a:lnTo>
                      <a:pt x="219" y="495"/>
                    </a:lnTo>
                    <a:lnTo>
                      <a:pt x="219" y="509"/>
                    </a:lnTo>
                    <a:lnTo>
                      <a:pt x="221" y="603"/>
                    </a:lnTo>
                    <a:lnTo>
                      <a:pt x="221" y="61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2" name="Freeform 204">
                <a:extLst>
                  <a:ext uri="{FF2B5EF4-FFF2-40B4-BE49-F238E27FC236}">
                    <a16:creationId xmlns:a16="http://schemas.microsoft.com/office/drawing/2014/main" id="{5D5AE02F-277F-2D4B-894C-54FBAC5FFA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8595" y="4743180"/>
                <a:ext cx="148314" cy="505361"/>
              </a:xfrm>
              <a:custGeom>
                <a:avLst/>
                <a:gdLst>
                  <a:gd name="T0" fmla="*/ 120 w 121"/>
                  <a:gd name="T1" fmla="*/ 402 h 407"/>
                  <a:gd name="T2" fmla="*/ 120 w 121"/>
                  <a:gd name="T3" fmla="*/ 402 h 407"/>
                  <a:gd name="T4" fmla="*/ 13 w 121"/>
                  <a:gd name="T5" fmla="*/ 406 h 407"/>
                  <a:gd name="T6" fmla="*/ 13 w 121"/>
                  <a:gd name="T7" fmla="*/ 406 h 407"/>
                  <a:gd name="T8" fmla="*/ 0 w 121"/>
                  <a:gd name="T9" fmla="*/ 15 h 407"/>
                  <a:gd name="T10" fmla="*/ 0 w 121"/>
                  <a:gd name="T11" fmla="*/ 15 h 407"/>
                  <a:gd name="T12" fmla="*/ 62 w 121"/>
                  <a:gd name="T13" fmla="*/ 0 h 407"/>
                  <a:gd name="T14" fmla="*/ 62 w 121"/>
                  <a:gd name="T15" fmla="*/ 0 h 407"/>
                  <a:gd name="T16" fmla="*/ 115 w 121"/>
                  <a:gd name="T17" fmla="*/ 11 h 407"/>
                  <a:gd name="T18" fmla="*/ 115 w 121"/>
                  <a:gd name="T19" fmla="*/ 11 h 407"/>
                  <a:gd name="T20" fmla="*/ 120 w 121"/>
                  <a:gd name="T21" fmla="*/ 402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407">
                    <a:moveTo>
                      <a:pt x="120" y="402"/>
                    </a:moveTo>
                    <a:lnTo>
                      <a:pt x="120" y="402"/>
                    </a:lnTo>
                    <a:cubicBezTo>
                      <a:pt x="80" y="404"/>
                      <a:pt x="44" y="405"/>
                      <a:pt x="13" y="406"/>
                    </a:cubicBezTo>
                    <a:lnTo>
                      <a:pt x="13" y="406"/>
                    </a:lnTo>
                    <a:cubicBezTo>
                      <a:pt x="12" y="131"/>
                      <a:pt x="4" y="43"/>
                      <a:pt x="0" y="15"/>
                    </a:cubicBezTo>
                    <a:lnTo>
                      <a:pt x="0" y="15"/>
                    </a:lnTo>
                    <a:cubicBezTo>
                      <a:pt x="26" y="7"/>
                      <a:pt x="62" y="0"/>
                      <a:pt x="62" y="0"/>
                    </a:cubicBezTo>
                    <a:lnTo>
                      <a:pt x="62" y="0"/>
                    </a:lnTo>
                    <a:cubicBezTo>
                      <a:pt x="80" y="4"/>
                      <a:pt x="98" y="7"/>
                      <a:pt x="115" y="11"/>
                    </a:cubicBezTo>
                    <a:lnTo>
                      <a:pt x="115" y="11"/>
                    </a:lnTo>
                    <a:cubicBezTo>
                      <a:pt x="112" y="58"/>
                      <a:pt x="110" y="167"/>
                      <a:pt x="120" y="4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3" name="Freeform 205">
                <a:extLst>
                  <a:ext uri="{FF2B5EF4-FFF2-40B4-BE49-F238E27FC236}">
                    <a16:creationId xmlns:a16="http://schemas.microsoft.com/office/drawing/2014/main" id="{AC8CAB62-0FEB-D94E-9722-3A4FE005C8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5922" y="4759659"/>
                <a:ext cx="65917" cy="280146"/>
              </a:xfrm>
              <a:custGeom>
                <a:avLst/>
                <a:gdLst>
                  <a:gd name="T0" fmla="*/ 4 w 51"/>
                  <a:gd name="T1" fmla="*/ 0 h 224"/>
                  <a:gd name="T2" fmla="*/ 4 w 51"/>
                  <a:gd name="T3" fmla="*/ 0 h 224"/>
                  <a:gd name="T4" fmla="*/ 3 w 51"/>
                  <a:gd name="T5" fmla="*/ 223 h 224"/>
                  <a:gd name="T6" fmla="*/ 3 w 51"/>
                  <a:gd name="T7" fmla="*/ 223 h 224"/>
                  <a:gd name="T8" fmla="*/ 45 w 51"/>
                  <a:gd name="T9" fmla="*/ 134 h 224"/>
                  <a:gd name="T10" fmla="*/ 45 w 51"/>
                  <a:gd name="T11" fmla="*/ 134 h 224"/>
                  <a:gd name="T12" fmla="*/ 21 w 51"/>
                  <a:gd name="T13" fmla="*/ 105 h 224"/>
                  <a:gd name="T14" fmla="*/ 21 w 51"/>
                  <a:gd name="T15" fmla="*/ 105 h 224"/>
                  <a:gd name="T16" fmla="*/ 45 w 51"/>
                  <a:gd name="T17" fmla="*/ 71 h 224"/>
                  <a:gd name="T18" fmla="*/ 45 w 51"/>
                  <a:gd name="T19" fmla="*/ 71 h 224"/>
                  <a:gd name="T20" fmla="*/ 4 w 51"/>
                  <a:gd name="T21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224">
                    <a:moveTo>
                      <a:pt x="4" y="0"/>
                    </a:moveTo>
                    <a:lnTo>
                      <a:pt x="4" y="0"/>
                    </a:lnTo>
                    <a:cubicBezTo>
                      <a:pt x="2" y="34"/>
                      <a:pt x="0" y="100"/>
                      <a:pt x="3" y="223"/>
                    </a:cubicBezTo>
                    <a:lnTo>
                      <a:pt x="3" y="223"/>
                    </a:lnTo>
                    <a:cubicBezTo>
                      <a:pt x="3" y="223"/>
                      <a:pt x="39" y="149"/>
                      <a:pt x="45" y="134"/>
                    </a:cubicBezTo>
                    <a:lnTo>
                      <a:pt x="45" y="134"/>
                    </a:lnTo>
                    <a:cubicBezTo>
                      <a:pt x="50" y="120"/>
                      <a:pt x="21" y="105"/>
                      <a:pt x="21" y="105"/>
                    </a:cubicBezTo>
                    <a:lnTo>
                      <a:pt x="21" y="105"/>
                    </a:lnTo>
                    <a:cubicBezTo>
                      <a:pt x="21" y="105"/>
                      <a:pt x="41" y="76"/>
                      <a:pt x="45" y="71"/>
                    </a:cubicBezTo>
                    <a:lnTo>
                      <a:pt x="45" y="71"/>
                    </a:lnTo>
                    <a:cubicBezTo>
                      <a:pt x="50" y="65"/>
                      <a:pt x="50" y="47"/>
                      <a:pt x="4" y="0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4" name="Freeform 206">
                <a:extLst>
                  <a:ext uri="{FF2B5EF4-FFF2-40B4-BE49-F238E27FC236}">
                    <a16:creationId xmlns:a16="http://schemas.microsoft.com/office/drawing/2014/main" id="{3E7FB218-09AE-374E-A8AB-79F8B52E17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8174" y="4765153"/>
                <a:ext cx="71408" cy="269158"/>
              </a:xfrm>
              <a:custGeom>
                <a:avLst/>
                <a:gdLst>
                  <a:gd name="T0" fmla="*/ 46 w 58"/>
                  <a:gd name="T1" fmla="*/ 0 h 217"/>
                  <a:gd name="T2" fmla="*/ 46 w 58"/>
                  <a:gd name="T3" fmla="*/ 0 h 217"/>
                  <a:gd name="T4" fmla="*/ 6 w 58"/>
                  <a:gd name="T5" fmla="*/ 73 h 217"/>
                  <a:gd name="T6" fmla="*/ 6 w 58"/>
                  <a:gd name="T7" fmla="*/ 73 h 217"/>
                  <a:gd name="T8" fmla="*/ 35 w 58"/>
                  <a:gd name="T9" fmla="*/ 105 h 217"/>
                  <a:gd name="T10" fmla="*/ 35 w 58"/>
                  <a:gd name="T11" fmla="*/ 105 h 217"/>
                  <a:gd name="T12" fmla="*/ 11 w 58"/>
                  <a:gd name="T13" fmla="*/ 136 h 217"/>
                  <a:gd name="T14" fmla="*/ 11 w 58"/>
                  <a:gd name="T15" fmla="*/ 136 h 217"/>
                  <a:gd name="T16" fmla="*/ 57 w 58"/>
                  <a:gd name="T17" fmla="*/ 216 h 217"/>
                  <a:gd name="T18" fmla="*/ 57 w 58"/>
                  <a:gd name="T19" fmla="*/ 216 h 217"/>
                  <a:gd name="T20" fmla="*/ 46 w 58"/>
                  <a:gd name="T21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17">
                    <a:moveTo>
                      <a:pt x="46" y="0"/>
                    </a:moveTo>
                    <a:lnTo>
                      <a:pt x="46" y="0"/>
                    </a:lnTo>
                    <a:cubicBezTo>
                      <a:pt x="0" y="49"/>
                      <a:pt x="1" y="67"/>
                      <a:pt x="6" y="73"/>
                    </a:cubicBezTo>
                    <a:lnTo>
                      <a:pt x="6" y="73"/>
                    </a:lnTo>
                    <a:cubicBezTo>
                      <a:pt x="11" y="77"/>
                      <a:pt x="35" y="105"/>
                      <a:pt x="35" y="105"/>
                    </a:cubicBezTo>
                    <a:lnTo>
                      <a:pt x="35" y="105"/>
                    </a:lnTo>
                    <a:cubicBezTo>
                      <a:pt x="35" y="105"/>
                      <a:pt x="5" y="122"/>
                      <a:pt x="11" y="136"/>
                    </a:cubicBezTo>
                    <a:lnTo>
                      <a:pt x="11" y="136"/>
                    </a:lnTo>
                    <a:cubicBezTo>
                      <a:pt x="16" y="147"/>
                      <a:pt x="47" y="199"/>
                      <a:pt x="57" y="216"/>
                    </a:cubicBezTo>
                    <a:lnTo>
                      <a:pt x="57" y="216"/>
                    </a:lnTo>
                    <a:cubicBezTo>
                      <a:pt x="54" y="76"/>
                      <a:pt x="49" y="21"/>
                      <a:pt x="46" y="0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5" name="Freeform 207">
                <a:extLst>
                  <a:ext uri="{FF2B5EF4-FFF2-40B4-BE49-F238E27FC236}">
                    <a16:creationId xmlns:a16="http://schemas.microsoft.com/office/drawing/2014/main" id="{1DB211C7-40DD-1446-B286-CB7E4E936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1250" y="3880770"/>
                <a:ext cx="225216" cy="269162"/>
              </a:xfrm>
              <a:custGeom>
                <a:avLst/>
                <a:gdLst>
                  <a:gd name="T0" fmla="*/ 176 w 179"/>
                  <a:gd name="T1" fmla="*/ 112 h 216"/>
                  <a:gd name="T2" fmla="*/ 176 w 179"/>
                  <a:gd name="T3" fmla="*/ 112 h 216"/>
                  <a:gd name="T4" fmla="*/ 82 w 179"/>
                  <a:gd name="T5" fmla="*/ 211 h 216"/>
                  <a:gd name="T6" fmla="*/ 82 w 179"/>
                  <a:gd name="T7" fmla="*/ 211 h 216"/>
                  <a:gd name="T8" fmla="*/ 4 w 179"/>
                  <a:gd name="T9" fmla="*/ 137 h 216"/>
                  <a:gd name="T10" fmla="*/ 4 w 179"/>
                  <a:gd name="T11" fmla="*/ 137 h 216"/>
                  <a:gd name="T12" fmla="*/ 1 w 179"/>
                  <a:gd name="T13" fmla="*/ 102 h 216"/>
                  <a:gd name="T14" fmla="*/ 1 w 179"/>
                  <a:gd name="T15" fmla="*/ 102 h 216"/>
                  <a:gd name="T16" fmla="*/ 95 w 179"/>
                  <a:gd name="T17" fmla="*/ 4 h 216"/>
                  <a:gd name="T18" fmla="*/ 95 w 179"/>
                  <a:gd name="T19" fmla="*/ 4 h 216"/>
                  <a:gd name="T20" fmla="*/ 152 w 179"/>
                  <a:gd name="T21" fmla="*/ 35 h 216"/>
                  <a:gd name="T22" fmla="*/ 152 w 179"/>
                  <a:gd name="T23" fmla="*/ 35 h 216"/>
                  <a:gd name="T24" fmla="*/ 176 w 179"/>
                  <a:gd name="T25" fmla="*/ 11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9" h="216">
                    <a:moveTo>
                      <a:pt x="176" y="112"/>
                    </a:moveTo>
                    <a:lnTo>
                      <a:pt x="176" y="112"/>
                    </a:lnTo>
                    <a:cubicBezTo>
                      <a:pt x="172" y="170"/>
                      <a:pt x="130" y="215"/>
                      <a:pt x="82" y="211"/>
                    </a:cubicBezTo>
                    <a:lnTo>
                      <a:pt x="82" y="211"/>
                    </a:lnTo>
                    <a:cubicBezTo>
                      <a:pt x="44" y="210"/>
                      <a:pt x="14" y="178"/>
                      <a:pt x="4" y="137"/>
                    </a:cubicBezTo>
                    <a:lnTo>
                      <a:pt x="4" y="137"/>
                    </a:lnTo>
                    <a:cubicBezTo>
                      <a:pt x="1" y="126"/>
                      <a:pt x="0" y="114"/>
                      <a:pt x="1" y="102"/>
                    </a:cubicBezTo>
                    <a:lnTo>
                      <a:pt x="1" y="102"/>
                    </a:lnTo>
                    <a:cubicBezTo>
                      <a:pt x="4" y="44"/>
                      <a:pt x="46" y="0"/>
                      <a:pt x="95" y="4"/>
                    </a:cubicBezTo>
                    <a:lnTo>
                      <a:pt x="95" y="4"/>
                    </a:lnTo>
                    <a:cubicBezTo>
                      <a:pt x="118" y="5"/>
                      <a:pt x="138" y="16"/>
                      <a:pt x="152" y="35"/>
                    </a:cubicBezTo>
                    <a:lnTo>
                      <a:pt x="152" y="35"/>
                    </a:lnTo>
                    <a:cubicBezTo>
                      <a:pt x="169" y="55"/>
                      <a:pt x="178" y="82"/>
                      <a:pt x="176" y="11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6" name="Freeform 135">
                <a:extLst>
                  <a:ext uri="{FF2B5EF4-FFF2-40B4-BE49-F238E27FC236}">
                    <a16:creationId xmlns:a16="http://schemas.microsoft.com/office/drawing/2014/main" id="{784B36F5-21D5-6A44-A3D1-DFE0FAC7F6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1453" y="3816753"/>
                <a:ext cx="290799" cy="233071"/>
              </a:xfrm>
              <a:custGeom>
                <a:avLst/>
                <a:gdLst>
                  <a:gd name="connsiteX0" fmla="*/ 96055 w 290799"/>
                  <a:gd name="connsiteY0" fmla="*/ 7 h 233071"/>
                  <a:gd name="connsiteX1" fmla="*/ 123326 w 290799"/>
                  <a:gd name="connsiteY1" fmla="*/ 7115 h 233071"/>
                  <a:gd name="connsiteX2" fmla="*/ 151901 w 290799"/>
                  <a:gd name="connsiteY2" fmla="*/ 89903 h 233071"/>
                  <a:gd name="connsiteX3" fmla="*/ 151045 w 290799"/>
                  <a:gd name="connsiteY3" fmla="*/ 92164 h 233071"/>
                  <a:gd name="connsiteX4" fmla="*/ 175272 w 290799"/>
                  <a:gd name="connsiteY4" fmla="*/ 75703 h 233071"/>
                  <a:gd name="connsiteX5" fmla="*/ 219174 w 290799"/>
                  <a:gd name="connsiteY5" fmla="*/ 68955 h 233071"/>
                  <a:gd name="connsiteX6" fmla="*/ 290799 w 290799"/>
                  <a:gd name="connsiteY6" fmla="*/ 107208 h 233071"/>
                  <a:gd name="connsiteX7" fmla="*/ 104825 w 290799"/>
                  <a:gd name="connsiteY7" fmla="*/ 233071 h 233071"/>
                  <a:gd name="connsiteX8" fmla="*/ 101056 w 290799"/>
                  <a:gd name="connsiteY8" fmla="*/ 189883 h 233071"/>
                  <a:gd name="connsiteX9" fmla="*/ 107618 w 290799"/>
                  <a:gd name="connsiteY9" fmla="*/ 161195 h 233071"/>
                  <a:gd name="connsiteX10" fmla="*/ 87485 w 290799"/>
                  <a:gd name="connsiteY10" fmla="*/ 175385 h 233071"/>
                  <a:gd name="connsiteX11" fmla="*/ 31074 w 290799"/>
                  <a:gd name="connsiteY11" fmla="*/ 177103 h 233071"/>
                  <a:gd name="connsiteX12" fmla="*/ 16114 w 290799"/>
                  <a:gd name="connsiteY12" fmla="*/ 58362 h 233071"/>
                  <a:gd name="connsiteX13" fmla="*/ 96055 w 290799"/>
                  <a:gd name="connsiteY13" fmla="*/ 7 h 233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90799" h="233071">
                    <a:moveTo>
                      <a:pt x="96055" y="7"/>
                    </a:moveTo>
                    <a:cubicBezTo>
                      <a:pt x="105639" y="-150"/>
                      <a:pt x="114911" y="2116"/>
                      <a:pt x="123326" y="7115"/>
                    </a:cubicBezTo>
                    <a:cubicBezTo>
                      <a:pt x="149505" y="21177"/>
                      <a:pt x="159556" y="54221"/>
                      <a:pt x="151901" y="89903"/>
                    </a:cubicBezTo>
                    <a:lnTo>
                      <a:pt x="151045" y="92164"/>
                    </a:lnTo>
                    <a:lnTo>
                      <a:pt x="175272" y="75703"/>
                    </a:lnTo>
                    <a:cubicBezTo>
                      <a:pt x="188938" y="70189"/>
                      <a:pt x="203781" y="67721"/>
                      <a:pt x="219174" y="68955"/>
                    </a:cubicBezTo>
                    <a:cubicBezTo>
                      <a:pt x="248076" y="70189"/>
                      <a:pt x="273207" y="83762"/>
                      <a:pt x="290799" y="107208"/>
                    </a:cubicBezTo>
                    <a:cubicBezTo>
                      <a:pt x="226714" y="196052"/>
                      <a:pt x="150062" y="224433"/>
                      <a:pt x="104825" y="233071"/>
                    </a:cubicBezTo>
                    <a:cubicBezTo>
                      <a:pt x="101056" y="219498"/>
                      <a:pt x="99799" y="204690"/>
                      <a:pt x="101056" y="189883"/>
                    </a:cubicBezTo>
                    <a:lnTo>
                      <a:pt x="107618" y="161195"/>
                    </a:lnTo>
                    <a:lnTo>
                      <a:pt x="87485" y="175385"/>
                    </a:lnTo>
                    <a:cubicBezTo>
                      <a:pt x="68162" y="184603"/>
                      <a:pt x="47904" y="185853"/>
                      <a:pt x="31074" y="177103"/>
                    </a:cubicBezTo>
                    <a:cubicBezTo>
                      <a:pt x="-3833" y="158355"/>
                      <a:pt x="-10066" y="104609"/>
                      <a:pt x="16114" y="58362"/>
                    </a:cubicBezTo>
                    <a:cubicBezTo>
                      <a:pt x="35748" y="22739"/>
                      <a:pt x="67304" y="475"/>
                      <a:pt x="96055" y="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7" name="Freeform 210">
                <a:extLst>
                  <a:ext uri="{FF2B5EF4-FFF2-40B4-BE49-F238E27FC236}">
                    <a16:creationId xmlns:a16="http://schemas.microsoft.com/office/drawing/2014/main" id="{D5DC73B9-DEF0-794A-8095-5004AB2940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01528" y="4754168"/>
                <a:ext cx="670152" cy="1153541"/>
              </a:xfrm>
              <a:custGeom>
                <a:avLst/>
                <a:gdLst>
                  <a:gd name="T0" fmla="*/ 538 w 539"/>
                  <a:gd name="T1" fmla="*/ 835 h 928"/>
                  <a:gd name="T2" fmla="*/ 538 w 539"/>
                  <a:gd name="T3" fmla="*/ 835 h 928"/>
                  <a:gd name="T4" fmla="*/ 447 w 539"/>
                  <a:gd name="T5" fmla="*/ 8 h 928"/>
                  <a:gd name="T6" fmla="*/ 447 w 539"/>
                  <a:gd name="T7" fmla="*/ 8 h 928"/>
                  <a:gd name="T8" fmla="*/ 446 w 539"/>
                  <a:gd name="T9" fmla="*/ 0 h 928"/>
                  <a:gd name="T10" fmla="*/ 446 w 539"/>
                  <a:gd name="T11" fmla="*/ 0 h 928"/>
                  <a:gd name="T12" fmla="*/ 52 w 539"/>
                  <a:gd name="T13" fmla="*/ 51 h 928"/>
                  <a:gd name="T14" fmla="*/ 52 w 539"/>
                  <a:gd name="T15" fmla="*/ 51 h 928"/>
                  <a:gd name="T16" fmla="*/ 0 w 539"/>
                  <a:gd name="T17" fmla="*/ 835 h 928"/>
                  <a:gd name="T18" fmla="*/ 0 w 539"/>
                  <a:gd name="T19" fmla="*/ 835 h 928"/>
                  <a:gd name="T20" fmla="*/ 538 w 539"/>
                  <a:gd name="T21" fmla="*/ 835 h 9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9" h="928">
                    <a:moveTo>
                      <a:pt x="538" y="835"/>
                    </a:moveTo>
                    <a:lnTo>
                      <a:pt x="538" y="835"/>
                    </a:lnTo>
                    <a:cubicBezTo>
                      <a:pt x="538" y="835"/>
                      <a:pt x="505" y="468"/>
                      <a:pt x="447" y="8"/>
                    </a:cubicBezTo>
                    <a:lnTo>
                      <a:pt x="447" y="8"/>
                    </a:lnTo>
                    <a:cubicBezTo>
                      <a:pt x="447" y="8"/>
                      <a:pt x="447" y="5"/>
                      <a:pt x="446" y="0"/>
                    </a:cubicBezTo>
                    <a:lnTo>
                      <a:pt x="446" y="0"/>
                    </a:lnTo>
                    <a:cubicBezTo>
                      <a:pt x="280" y="36"/>
                      <a:pt x="128" y="47"/>
                      <a:pt x="52" y="51"/>
                    </a:cubicBezTo>
                    <a:lnTo>
                      <a:pt x="52" y="51"/>
                    </a:lnTo>
                    <a:cubicBezTo>
                      <a:pt x="28" y="275"/>
                      <a:pt x="0" y="835"/>
                      <a:pt x="0" y="835"/>
                    </a:cubicBezTo>
                    <a:lnTo>
                      <a:pt x="0" y="835"/>
                    </a:lnTo>
                    <a:cubicBezTo>
                      <a:pt x="0" y="835"/>
                      <a:pt x="285" y="927"/>
                      <a:pt x="538" y="83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8" name="Freeform 211">
                <a:extLst>
                  <a:ext uri="{FF2B5EF4-FFF2-40B4-BE49-F238E27FC236}">
                    <a16:creationId xmlns:a16="http://schemas.microsoft.com/office/drawing/2014/main" id="{A5E670A4-2D7A-D54E-BAB1-6E81AF29AF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568" y="4226836"/>
                <a:ext cx="291133" cy="604235"/>
              </a:xfrm>
              <a:custGeom>
                <a:avLst/>
                <a:gdLst>
                  <a:gd name="T0" fmla="*/ 109 w 235"/>
                  <a:gd name="T1" fmla="*/ 296 h 483"/>
                  <a:gd name="T2" fmla="*/ 109 w 235"/>
                  <a:gd name="T3" fmla="*/ 296 h 483"/>
                  <a:gd name="T4" fmla="*/ 182 w 235"/>
                  <a:gd name="T5" fmla="*/ 231 h 483"/>
                  <a:gd name="T6" fmla="*/ 182 w 235"/>
                  <a:gd name="T7" fmla="*/ 231 h 483"/>
                  <a:gd name="T8" fmla="*/ 234 w 235"/>
                  <a:gd name="T9" fmla="*/ 269 h 483"/>
                  <a:gd name="T10" fmla="*/ 234 w 235"/>
                  <a:gd name="T11" fmla="*/ 269 h 483"/>
                  <a:gd name="T12" fmla="*/ 89 w 235"/>
                  <a:gd name="T13" fmla="*/ 418 h 483"/>
                  <a:gd name="T14" fmla="*/ 89 w 235"/>
                  <a:gd name="T15" fmla="*/ 418 h 483"/>
                  <a:gd name="T16" fmla="*/ 10 w 235"/>
                  <a:gd name="T17" fmla="*/ 406 h 483"/>
                  <a:gd name="T18" fmla="*/ 10 w 235"/>
                  <a:gd name="T19" fmla="*/ 406 h 483"/>
                  <a:gd name="T20" fmla="*/ 144 w 235"/>
                  <a:gd name="T21" fmla="*/ 18 h 483"/>
                  <a:gd name="T22" fmla="*/ 144 w 235"/>
                  <a:gd name="T23" fmla="*/ 18 h 483"/>
                  <a:gd name="T24" fmla="*/ 143 w 235"/>
                  <a:gd name="T25" fmla="*/ 143 h 483"/>
                  <a:gd name="T26" fmla="*/ 143 w 235"/>
                  <a:gd name="T27" fmla="*/ 143 h 483"/>
                  <a:gd name="T28" fmla="*/ 109 w 235"/>
                  <a:gd name="T29" fmla="*/ 296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483">
                    <a:moveTo>
                      <a:pt x="109" y="296"/>
                    </a:moveTo>
                    <a:lnTo>
                      <a:pt x="109" y="296"/>
                    </a:lnTo>
                    <a:cubicBezTo>
                      <a:pt x="134" y="272"/>
                      <a:pt x="182" y="231"/>
                      <a:pt x="182" y="231"/>
                    </a:cubicBezTo>
                    <a:lnTo>
                      <a:pt x="182" y="231"/>
                    </a:lnTo>
                    <a:cubicBezTo>
                      <a:pt x="209" y="243"/>
                      <a:pt x="234" y="269"/>
                      <a:pt x="234" y="269"/>
                    </a:cubicBezTo>
                    <a:lnTo>
                      <a:pt x="234" y="269"/>
                    </a:lnTo>
                    <a:cubicBezTo>
                      <a:pt x="234" y="269"/>
                      <a:pt x="163" y="354"/>
                      <a:pt x="89" y="418"/>
                    </a:cubicBezTo>
                    <a:lnTo>
                      <a:pt x="89" y="418"/>
                    </a:lnTo>
                    <a:cubicBezTo>
                      <a:pt x="15" y="482"/>
                      <a:pt x="10" y="406"/>
                      <a:pt x="10" y="406"/>
                    </a:cubicBezTo>
                    <a:lnTo>
                      <a:pt x="10" y="406"/>
                    </a:lnTo>
                    <a:cubicBezTo>
                      <a:pt x="0" y="87"/>
                      <a:pt x="144" y="18"/>
                      <a:pt x="144" y="18"/>
                    </a:cubicBezTo>
                    <a:lnTo>
                      <a:pt x="144" y="18"/>
                    </a:lnTo>
                    <a:cubicBezTo>
                      <a:pt x="144" y="18"/>
                      <a:pt x="177" y="0"/>
                      <a:pt x="143" y="143"/>
                    </a:cubicBezTo>
                    <a:lnTo>
                      <a:pt x="143" y="143"/>
                    </a:lnTo>
                    <a:cubicBezTo>
                      <a:pt x="111" y="280"/>
                      <a:pt x="97" y="309"/>
                      <a:pt x="109" y="29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9" name="Freeform 212">
                <a:extLst>
                  <a:ext uri="{FF2B5EF4-FFF2-40B4-BE49-F238E27FC236}">
                    <a16:creationId xmlns:a16="http://schemas.microsoft.com/office/drawing/2014/main" id="{EAB7D2F3-135B-0B4B-81D7-3F6078964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0551" y="4248808"/>
                <a:ext cx="357047" cy="400990"/>
              </a:xfrm>
              <a:custGeom>
                <a:avLst/>
                <a:gdLst>
                  <a:gd name="T0" fmla="*/ 0 w 287"/>
                  <a:gd name="T1" fmla="*/ 232 h 324"/>
                  <a:gd name="T2" fmla="*/ 0 w 287"/>
                  <a:gd name="T3" fmla="*/ 232 h 324"/>
                  <a:gd name="T4" fmla="*/ 186 w 287"/>
                  <a:gd name="T5" fmla="*/ 312 h 324"/>
                  <a:gd name="T6" fmla="*/ 186 w 287"/>
                  <a:gd name="T7" fmla="*/ 312 h 324"/>
                  <a:gd name="T8" fmla="*/ 121 w 287"/>
                  <a:gd name="T9" fmla="*/ 63 h 324"/>
                  <a:gd name="T10" fmla="*/ 121 w 287"/>
                  <a:gd name="T11" fmla="*/ 63 h 324"/>
                  <a:gd name="T12" fmla="*/ 66 w 287"/>
                  <a:gd name="T13" fmla="*/ 15 h 324"/>
                  <a:gd name="T14" fmla="*/ 66 w 287"/>
                  <a:gd name="T15" fmla="*/ 15 h 324"/>
                  <a:gd name="T16" fmla="*/ 101 w 287"/>
                  <a:gd name="T17" fmla="*/ 159 h 324"/>
                  <a:gd name="T18" fmla="*/ 101 w 287"/>
                  <a:gd name="T19" fmla="*/ 159 h 324"/>
                  <a:gd name="T20" fmla="*/ 130 w 287"/>
                  <a:gd name="T21" fmla="*/ 221 h 324"/>
                  <a:gd name="T22" fmla="*/ 130 w 287"/>
                  <a:gd name="T23" fmla="*/ 221 h 324"/>
                  <a:gd name="T24" fmla="*/ 46 w 287"/>
                  <a:gd name="T25" fmla="*/ 195 h 324"/>
                  <a:gd name="T26" fmla="*/ 46 w 287"/>
                  <a:gd name="T27" fmla="*/ 195 h 324"/>
                  <a:gd name="T28" fmla="*/ 0 w 287"/>
                  <a:gd name="T29" fmla="*/ 23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7" h="324">
                    <a:moveTo>
                      <a:pt x="0" y="232"/>
                    </a:moveTo>
                    <a:lnTo>
                      <a:pt x="0" y="232"/>
                    </a:lnTo>
                    <a:cubicBezTo>
                      <a:pt x="0" y="232"/>
                      <a:pt x="86" y="301"/>
                      <a:pt x="186" y="312"/>
                    </a:cubicBezTo>
                    <a:lnTo>
                      <a:pt x="186" y="312"/>
                    </a:lnTo>
                    <a:cubicBezTo>
                      <a:pt x="286" y="323"/>
                      <a:pt x="175" y="135"/>
                      <a:pt x="121" y="63"/>
                    </a:cubicBezTo>
                    <a:lnTo>
                      <a:pt x="121" y="63"/>
                    </a:lnTo>
                    <a:cubicBezTo>
                      <a:pt x="121" y="63"/>
                      <a:pt x="77" y="0"/>
                      <a:pt x="66" y="15"/>
                    </a:cubicBezTo>
                    <a:lnTo>
                      <a:pt x="66" y="15"/>
                    </a:lnTo>
                    <a:cubicBezTo>
                      <a:pt x="55" y="29"/>
                      <a:pt x="45" y="91"/>
                      <a:pt x="101" y="159"/>
                    </a:cubicBezTo>
                    <a:lnTo>
                      <a:pt x="101" y="159"/>
                    </a:lnTo>
                    <a:cubicBezTo>
                      <a:pt x="157" y="227"/>
                      <a:pt x="147" y="223"/>
                      <a:pt x="130" y="221"/>
                    </a:cubicBezTo>
                    <a:lnTo>
                      <a:pt x="130" y="221"/>
                    </a:lnTo>
                    <a:cubicBezTo>
                      <a:pt x="113" y="219"/>
                      <a:pt x="46" y="195"/>
                      <a:pt x="46" y="195"/>
                    </a:cubicBezTo>
                    <a:lnTo>
                      <a:pt x="46" y="195"/>
                    </a:lnTo>
                    <a:cubicBezTo>
                      <a:pt x="46" y="195"/>
                      <a:pt x="21" y="208"/>
                      <a:pt x="0" y="23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0" name="Freeform 213">
                <a:extLst>
                  <a:ext uri="{FF2B5EF4-FFF2-40B4-BE49-F238E27FC236}">
                    <a16:creationId xmlns:a16="http://schemas.microsoft.com/office/drawing/2014/main" id="{2EB235D4-EC27-9940-8CC8-D50DE8EFD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568" y="4226836"/>
                <a:ext cx="291133" cy="604235"/>
              </a:xfrm>
              <a:custGeom>
                <a:avLst/>
                <a:gdLst>
                  <a:gd name="T0" fmla="*/ 109 w 235"/>
                  <a:gd name="T1" fmla="*/ 296 h 483"/>
                  <a:gd name="T2" fmla="*/ 109 w 235"/>
                  <a:gd name="T3" fmla="*/ 296 h 483"/>
                  <a:gd name="T4" fmla="*/ 182 w 235"/>
                  <a:gd name="T5" fmla="*/ 231 h 483"/>
                  <a:gd name="T6" fmla="*/ 182 w 235"/>
                  <a:gd name="T7" fmla="*/ 231 h 483"/>
                  <a:gd name="T8" fmla="*/ 234 w 235"/>
                  <a:gd name="T9" fmla="*/ 269 h 483"/>
                  <a:gd name="T10" fmla="*/ 234 w 235"/>
                  <a:gd name="T11" fmla="*/ 269 h 483"/>
                  <a:gd name="T12" fmla="*/ 89 w 235"/>
                  <a:gd name="T13" fmla="*/ 418 h 483"/>
                  <a:gd name="T14" fmla="*/ 89 w 235"/>
                  <a:gd name="T15" fmla="*/ 418 h 483"/>
                  <a:gd name="T16" fmla="*/ 10 w 235"/>
                  <a:gd name="T17" fmla="*/ 406 h 483"/>
                  <a:gd name="T18" fmla="*/ 10 w 235"/>
                  <a:gd name="T19" fmla="*/ 406 h 483"/>
                  <a:gd name="T20" fmla="*/ 144 w 235"/>
                  <a:gd name="T21" fmla="*/ 18 h 483"/>
                  <a:gd name="T22" fmla="*/ 144 w 235"/>
                  <a:gd name="T23" fmla="*/ 18 h 483"/>
                  <a:gd name="T24" fmla="*/ 143 w 235"/>
                  <a:gd name="T25" fmla="*/ 143 h 483"/>
                  <a:gd name="T26" fmla="*/ 143 w 235"/>
                  <a:gd name="T27" fmla="*/ 143 h 483"/>
                  <a:gd name="T28" fmla="*/ 109 w 235"/>
                  <a:gd name="T29" fmla="*/ 296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5" h="483">
                    <a:moveTo>
                      <a:pt x="109" y="296"/>
                    </a:moveTo>
                    <a:lnTo>
                      <a:pt x="109" y="296"/>
                    </a:lnTo>
                    <a:cubicBezTo>
                      <a:pt x="134" y="272"/>
                      <a:pt x="182" y="231"/>
                      <a:pt x="182" y="231"/>
                    </a:cubicBezTo>
                    <a:lnTo>
                      <a:pt x="182" y="231"/>
                    </a:lnTo>
                    <a:cubicBezTo>
                      <a:pt x="209" y="243"/>
                      <a:pt x="234" y="269"/>
                      <a:pt x="234" y="269"/>
                    </a:cubicBezTo>
                    <a:lnTo>
                      <a:pt x="234" y="269"/>
                    </a:lnTo>
                    <a:cubicBezTo>
                      <a:pt x="234" y="269"/>
                      <a:pt x="163" y="354"/>
                      <a:pt x="89" y="418"/>
                    </a:cubicBezTo>
                    <a:lnTo>
                      <a:pt x="89" y="418"/>
                    </a:lnTo>
                    <a:cubicBezTo>
                      <a:pt x="15" y="482"/>
                      <a:pt x="10" y="406"/>
                      <a:pt x="10" y="406"/>
                    </a:cubicBezTo>
                    <a:lnTo>
                      <a:pt x="10" y="406"/>
                    </a:lnTo>
                    <a:cubicBezTo>
                      <a:pt x="0" y="87"/>
                      <a:pt x="144" y="18"/>
                      <a:pt x="144" y="18"/>
                    </a:cubicBezTo>
                    <a:lnTo>
                      <a:pt x="144" y="18"/>
                    </a:lnTo>
                    <a:cubicBezTo>
                      <a:pt x="144" y="18"/>
                      <a:pt x="177" y="0"/>
                      <a:pt x="143" y="143"/>
                    </a:cubicBezTo>
                    <a:lnTo>
                      <a:pt x="143" y="143"/>
                    </a:lnTo>
                    <a:cubicBezTo>
                      <a:pt x="111" y="280"/>
                      <a:pt x="97" y="309"/>
                      <a:pt x="109" y="296"/>
                    </a:cubicBezTo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1" name="Freeform 214">
                <a:extLst>
                  <a:ext uri="{FF2B5EF4-FFF2-40B4-BE49-F238E27FC236}">
                    <a16:creationId xmlns:a16="http://schemas.microsoft.com/office/drawing/2014/main" id="{111B45D7-580F-574A-AF95-C08755CD48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0551" y="4248808"/>
                <a:ext cx="357047" cy="400990"/>
              </a:xfrm>
              <a:custGeom>
                <a:avLst/>
                <a:gdLst>
                  <a:gd name="T0" fmla="*/ 0 w 287"/>
                  <a:gd name="T1" fmla="*/ 232 h 324"/>
                  <a:gd name="T2" fmla="*/ 0 w 287"/>
                  <a:gd name="T3" fmla="*/ 232 h 324"/>
                  <a:gd name="T4" fmla="*/ 186 w 287"/>
                  <a:gd name="T5" fmla="*/ 312 h 324"/>
                  <a:gd name="T6" fmla="*/ 186 w 287"/>
                  <a:gd name="T7" fmla="*/ 312 h 324"/>
                  <a:gd name="T8" fmla="*/ 121 w 287"/>
                  <a:gd name="T9" fmla="*/ 63 h 324"/>
                  <a:gd name="T10" fmla="*/ 121 w 287"/>
                  <a:gd name="T11" fmla="*/ 63 h 324"/>
                  <a:gd name="T12" fmla="*/ 66 w 287"/>
                  <a:gd name="T13" fmla="*/ 15 h 324"/>
                  <a:gd name="T14" fmla="*/ 66 w 287"/>
                  <a:gd name="T15" fmla="*/ 15 h 324"/>
                  <a:gd name="T16" fmla="*/ 101 w 287"/>
                  <a:gd name="T17" fmla="*/ 159 h 324"/>
                  <a:gd name="T18" fmla="*/ 101 w 287"/>
                  <a:gd name="T19" fmla="*/ 159 h 324"/>
                  <a:gd name="T20" fmla="*/ 130 w 287"/>
                  <a:gd name="T21" fmla="*/ 221 h 324"/>
                  <a:gd name="T22" fmla="*/ 130 w 287"/>
                  <a:gd name="T23" fmla="*/ 221 h 324"/>
                  <a:gd name="T24" fmla="*/ 46 w 287"/>
                  <a:gd name="T25" fmla="*/ 195 h 324"/>
                  <a:gd name="T26" fmla="*/ 46 w 287"/>
                  <a:gd name="T27" fmla="*/ 195 h 324"/>
                  <a:gd name="T28" fmla="*/ 0 w 287"/>
                  <a:gd name="T29" fmla="*/ 232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7" h="324">
                    <a:moveTo>
                      <a:pt x="0" y="232"/>
                    </a:moveTo>
                    <a:lnTo>
                      <a:pt x="0" y="232"/>
                    </a:lnTo>
                    <a:cubicBezTo>
                      <a:pt x="0" y="232"/>
                      <a:pt x="86" y="301"/>
                      <a:pt x="186" y="312"/>
                    </a:cubicBezTo>
                    <a:lnTo>
                      <a:pt x="186" y="312"/>
                    </a:lnTo>
                    <a:cubicBezTo>
                      <a:pt x="286" y="323"/>
                      <a:pt x="175" y="135"/>
                      <a:pt x="121" y="63"/>
                    </a:cubicBezTo>
                    <a:lnTo>
                      <a:pt x="121" y="63"/>
                    </a:lnTo>
                    <a:cubicBezTo>
                      <a:pt x="121" y="63"/>
                      <a:pt x="77" y="0"/>
                      <a:pt x="66" y="15"/>
                    </a:cubicBezTo>
                    <a:lnTo>
                      <a:pt x="66" y="15"/>
                    </a:lnTo>
                    <a:cubicBezTo>
                      <a:pt x="55" y="29"/>
                      <a:pt x="45" y="91"/>
                      <a:pt x="101" y="159"/>
                    </a:cubicBezTo>
                    <a:lnTo>
                      <a:pt x="101" y="159"/>
                    </a:lnTo>
                    <a:cubicBezTo>
                      <a:pt x="157" y="227"/>
                      <a:pt x="147" y="223"/>
                      <a:pt x="130" y="221"/>
                    </a:cubicBezTo>
                    <a:lnTo>
                      <a:pt x="130" y="221"/>
                    </a:lnTo>
                    <a:cubicBezTo>
                      <a:pt x="113" y="219"/>
                      <a:pt x="46" y="195"/>
                      <a:pt x="46" y="195"/>
                    </a:cubicBezTo>
                    <a:lnTo>
                      <a:pt x="46" y="195"/>
                    </a:lnTo>
                    <a:cubicBezTo>
                      <a:pt x="46" y="195"/>
                      <a:pt x="21" y="208"/>
                      <a:pt x="0" y="232"/>
                    </a:cubicBezTo>
                  </a:path>
                </a:pathLst>
              </a:custGeom>
              <a:solidFill>
                <a:schemeClr val="accent4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2" name="Freeform 215">
                <a:extLst>
                  <a:ext uri="{FF2B5EF4-FFF2-40B4-BE49-F238E27FC236}">
                    <a16:creationId xmlns:a16="http://schemas.microsoft.com/office/drawing/2014/main" id="{29ED1DCD-AAF2-2349-846A-3288836BA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60827" y="4138945"/>
                <a:ext cx="302116" cy="214227"/>
              </a:xfrm>
              <a:custGeom>
                <a:avLst/>
                <a:gdLst>
                  <a:gd name="T0" fmla="*/ 167 w 244"/>
                  <a:gd name="T1" fmla="*/ 53 h 171"/>
                  <a:gd name="T2" fmla="*/ 167 w 244"/>
                  <a:gd name="T3" fmla="*/ 53 h 171"/>
                  <a:gd name="T4" fmla="*/ 164 w 244"/>
                  <a:gd name="T5" fmla="*/ 0 h 171"/>
                  <a:gd name="T6" fmla="*/ 164 w 244"/>
                  <a:gd name="T7" fmla="*/ 0 h 171"/>
                  <a:gd name="T8" fmla="*/ 132 w 244"/>
                  <a:gd name="T9" fmla="*/ 5 h 171"/>
                  <a:gd name="T10" fmla="*/ 132 w 244"/>
                  <a:gd name="T11" fmla="*/ 5 h 171"/>
                  <a:gd name="T12" fmla="*/ 108 w 244"/>
                  <a:gd name="T13" fmla="*/ 0 h 171"/>
                  <a:gd name="T14" fmla="*/ 108 w 244"/>
                  <a:gd name="T15" fmla="*/ 0 h 171"/>
                  <a:gd name="T16" fmla="*/ 83 w 244"/>
                  <a:gd name="T17" fmla="*/ 45 h 171"/>
                  <a:gd name="T18" fmla="*/ 83 w 244"/>
                  <a:gd name="T19" fmla="*/ 45 h 171"/>
                  <a:gd name="T20" fmla="*/ 0 w 244"/>
                  <a:gd name="T21" fmla="*/ 92 h 171"/>
                  <a:gd name="T22" fmla="*/ 0 w 244"/>
                  <a:gd name="T23" fmla="*/ 92 h 171"/>
                  <a:gd name="T24" fmla="*/ 180 w 244"/>
                  <a:gd name="T25" fmla="*/ 151 h 171"/>
                  <a:gd name="T26" fmla="*/ 180 w 244"/>
                  <a:gd name="T27" fmla="*/ 151 h 171"/>
                  <a:gd name="T28" fmla="*/ 243 w 244"/>
                  <a:gd name="T29" fmla="*/ 106 h 171"/>
                  <a:gd name="T30" fmla="*/ 243 w 244"/>
                  <a:gd name="T31" fmla="*/ 106 h 171"/>
                  <a:gd name="T32" fmla="*/ 167 w 244"/>
                  <a:gd name="T33" fmla="*/ 53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4" h="171">
                    <a:moveTo>
                      <a:pt x="167" y="53"/>
                    </a:moveTo>
                    <a:lnTo>
                      <a:pt x="167" y="53"/>
                    </a:lnTo>
                    <a:cubicBezTo>
                      <a:pt x="160" y="32"/>
                      <a:pt x="163" y="11"/>
                      <a:pt x="164" y="0"/>
                    </a:cubicBezTo>
                    <a:lnTo>
                      <a:pt x="164" y="0"/>
                    </a:lnTo>
                    <a:cubicBezTo>
                      <a:pt x="155" y="4"/>
                      <a:pt x="144" y="6"/>
                      <a:pt x="132" y="5"/>
                    </a:cubicBezTo>
                    <a:lnTo>
                      <a:pt x="132" y="5"/>
                    </a:lnTo>
                    <a:cubicBezTo>
                      <a:pt x="124" y="5"/>
                      <a:pt x="116" y="3"/>
                      <a:pt x="108" y="0"/>
                    </a:cubicBezTo>
                    <a:lnTo>
                      <a:pt x="108" y="0"/>
                    </a:lnTo>
                    <a:cubicBezTo>
                      <a:pt x="104" y="10"/>
                      <a:pt x="96" y="28"/>
                      <a:pt x="83" y="45"/>
                    </a:cubicBezTo>
                    <a:lnTo>
                      <a:pt x="83" y="45"/>
                    </a:lnTo>
                    <a:cubicBezTo>
                      <a:pt x="66" y="67"/>
                      <a:pt x="39" y="89"/>
                      <a:pt x="0" y="92"/>
                    </a:cubicBezTo>
                    <a:lnTo>
                      <a:pt x="0" y="92"/>
                    </a:lnTo>
                    <a:cubicBezTo>
                      <a:pt x="0" y="92"/>
                      <a:pt x="80" y="170"/>
                      <a:pt x="180" y="151"/>
                    </a:cubicBezTo>
                    <a:lnTo>
                      <a:pt x="180" y="151"/>
                    </a:lnTo>
                    <a:cubicBezTo>
                      <a:pt x="222" y="143"/>
                      <a:pt x="243" y="106"/>
                      <a:pt x="243" y="106"/>
                    </a:cubicBezTo>
                    <a:lnTo>
                      <a:pt x="243" y="106"/>
                    </a:lnTo>
                    <a:cubicBezTo>
                      <a:pt x="194" y="102"/>
                      <a:pt x="174" y="78"/>
                      <a:pt x="167" y="5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3" name="Freeform 216">
                <a:extLst>
                  <a:ext uri="{FF2B5EF4-FFF2-40B4-BE49-F238E27FC236}">
                    <a16:creationId xmlns:a16="http://schemas.microsoft.com/office/drawing/2014/main" id="{D08317EC-57AF-FB4F-817C-2BFC9DF32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65196" y="4138947"/>
                <a:ext cx="104370" cy="71408"/>
              </a:xfrm>
              <a:custGeom>
                <a:avLst/>
                <a:gdLst>
                  <a:gd name="T0" fmla="*/ 81 w 85"/>
                  <a:gd name="T1" fmla="*/ 0 h 58"/>
                  <a:gd name="T2" fmla="*/ 81 w 85"/>
                  <a:gd name="T3" fmla="*/ 0 h 58"/>
                  <a:gd name="T4" fmla="*/ 49 w 85"/>
                  <a:gd name="T5" fmla="*/ 5 h 58"/>
                  <a:gd name="T6" fmla="*/ 49 w 85"/>
                  <a:gd name="T7" fmla="*/ 5 h 58"/>
                  <a:gd name="T8" fmla="*/ 25 w 85"/>
                  <a:gd name="T9" fmla="*/ 0 h 58"/>
                  <a:gd name="T10" fmla="*/ 25 w 85"/>
                  <a:gd name="T11" fmla="*/ 0 h 58"/>
                  <a:gd name="T12" fmla="*/ 0 w 85"/>
                  <a:gd name="T13" fmla="*/ 45 h 58"/>
                  <a:gd name="T14" fmla="*/ 0 w 85"/>
                  <a:gd name="T15" fmla="*/ 45 h 58"/>
                  <a:gd name="T16" fmla="*/ 46 w 85"/>
                  <a:gd name="T17" fmla="*/ 57 h 58"/>
                  <a:gd name="T18" fmla="*/ 46 w 85"/>
                  <a:gd name="T19" fmla="*/ 57 h 58"/>
                  <a:gd name="T20" fmla="*/ 54 w 85"/>
                  <a:gd name="T21" fmla="*/ 57 h 58"/>
                  <a:gd name="T22" fmla="*/ 54 w 85"/>
                  <a:gd name="T23" fmla="*/ 57 h 58"/>
                  <a:gd name="T24" fmla="*/ 84 w 85"/>
                  <a:gd name="T25" fmla="*/ 53 h 58"/>
                  <a:gd name="T26" fmla="*/ 84 w 85"/>
                  <a:gd name="T27" fmla="*/ 53 h 58"/>
                  <a:gd name="T28" fmla="*/ 81 w 85"/>
                  <a:gd name="T2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" h="58">
                    <a:moveTo>
                      <a:pt x="81" y="0"/>
                    </a:moveTo>
                    <a:lnTo>
                      <a:pt x="81" y="0"/>
                    </a:lnTo>
                    <a:cubicBezTo>
                      <a:pt x="72" y="4"/>
                      <a:pt x="61" y="6"/>
                      <a:pt x="49" y="5"/>
                    </a:cubicBezTo>
                    <a:lnTo>
                      <a:pt x="49" y="5"/>
                    </a:lnTo>
                    <a:cubicBezTo>
                      <a:pt x="41" y="5"/>
                      <a:pt x="33" y="3"/>
                      <a:pt x="25" y="0"/>
                    </a:cubicBezTo>
                    <a:lnTo>
                      <a:pt x="25" y="0"/>
                    </a:lnTo>
                    <a:cubicBezTo>
                      <a:pt x="21" y="10"/>
                      <a:pt x="13" y="28"/>
                      <a:pt x="0" y="45"/>
                    </a:cubicBezTo>
                    <a:lnTo>
                      <a:pt x="0" y="45"/>
                    </a:lnTo>
                    <a:cubicBezTo>
                      <a:pt x="15" y="52"/>
                      <a:pt x="30" y="56"/>
                      <a:pt x="46" y="57"/>
                    </a:cubicBezTo>
                    <a:lnTo>
                      <a:pt x="46" y="57"/>
                    </a:lnTo>
                    <a:cubicBezTo>
                      <a:pt x="49" y="57"/>
                      <a:pt x="51" y="57"/>
                      <a:pt x="54" y="57"/>
                    </a:cubicBezTo>
                    <a:lnTo>
                      <a:pt x="54" y="57"/>
                    </a:lnTo>
                    <a:cubicBezTo>
                      <a:pt x="64" y="57"/>
                      <a:pt x="74" y="56"/>
                      <a:pt x="84" y="53"/>
                    </a:cubicBezTo>
                    <a:lnTo>
                      <a:pt x="84" y="53"/>
                    </a:lnTo>
                    <a:cubicBezTo>
                      <a:pt x="77" y="32"/>
                      <a:pt x="80" y="11"/>
                      <a:pt x="81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4" name="Freeform 217">
                <a:extLst>
                  <a:ext uri="{FF2B5EF4-FFF2-40B4-BE49-F238E27FC236}">
                    <a16:creationId xmlns:a16="http://schemas.microsoft.com/office/drawing/2014/main" id="{289C1BD5-1DE2-C640-8CCF-D06ACA1BA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0567" y="4682755"/>
                <a:ext cx="104370" cy="93383"/>
              </a:xfrm>
              <a:custGeom>
                <a:avLst/>
                <a:gdLst>
                  <a:gd name="T0" fmla="*/ 61 w 83"/>
                  <a:gd name="T1" fmla="*/ 23 h 77"/>
                  <a:gd name="T2" fmla="*/ 61 w 83"/>
                  <a:gd name="T3" fmla="*/ 23 h 77"/>
                  <a:gd name="T4" fmla="*/ 60 w 83"/>
                  <a:gd name="T5" fmla="*/ 0 h 77"/>
                  <a:gd name="T6" fmla="*/ 60 w 83"/>
                  <a:gd name="T7" fmla="*/ 0 h 77"/>
                  <a:gd name="T8" fmla="*/ 40 w 83"/>
                  <a:gd name="T9" fmla="*/ 3 h 77"/>
                  <a:gd name="T10" fmla="*/ 40 w 83"/>
                  <a:gd name="T11" fmla="*/ 3 h 77"/>
                  <a:gd name="T12" fmla="*/ 23 w 83"/>
                  <a:gd name="T13" fmla="*/ 1 h 77"/>
                  <a:gd name="T14" fmla="*/ 23 w 83"/>
                  <a:gd name="T15" fmla="*/ 1 h 77"/>
                  <a:gd name="T16" fmla="*/ 23 w 83"/>
                  <a:gd name="T17" fmla="*/ 23 h 77"/>
                  <a:gd name="T18" fmla="*/ 23 w 83"/>
                  <a:gd name="T19" fmla="*/ 23 h 77"/>
                  <a:gd name="T20" fmla="*/ 0 w 83"/>
                  <a:gd name="T21" fmla="*/ 64 h 77"/>
                  <a:gd name="T22" fmla="*/ 0 w 83"/>
                  <a:gd name="T23" fmla="*/ 64 h 77"/>
                  <a:gd name="T24" fmla="*/ 82 w 83"/>
                  <a:gd name="T25" fmla="*/ 64 h 77"/>
                  <a:gd name="T26" fmla="*/ 82 w 83"/>
                  <a:gd name="T27" fmla="*/ 64 h 77"/>
                  <a:gd name="T28" fmla="*/ 61 w 83"/>
                  <a:gd name="T29" fmla="*/ 23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3" h="77">
                    <a:moveTo>
                      <a:pt x="61" y="23"/>
                    </a:moveTo>
                    <a:lnTo>
                      <a:pt x="61" y="23"/>
                    </a:lnTo>
                    <a:cubicBezTo>
                      <a:pt x="59" y="13"/>
                      <a:pt x="59" y="5"/>
                      <a:pt x="60" y="0"/>
                    </a:cubicBezTo>
                    <a:lnTo>
                      <a:pt x="60" y="0"/>
                    </a:lnTo>
                    <a:cubicBezTo>
                      <a:pt x="54" y="2"/>
                      <a:pt x="47" y="3"/>
                      <a:pt x="40" y="3"/>
                    </a:cubicBezTo>
                    <a:lnTo>
                      <a:pt x="40" y="3"/>
                    </a:lnTo>
                    <a:cubicBezTo>
                      <a:pt x="34" y="3"/>
                      <a:pt x="29" y="2"/>
                      <a:pt x="23" y="1"/>
                    </a:cubicBezTo>
                    <a:lnTo>
                      <a:pt x="23" y="1"/>
                    </a:lnTo>
                    <a:cubicBezTo>
                      <a:pt x="24" y="6"/>
                      <a:pt x="24" y="14"/>
                      <a:pt x="23" y="23"/>
                    </a:cubicBezTo>
                    <a:lnTo>
                      <a:pt x="23" y="23"/>
                    </a:lnTo>
                    <a:cubicBezTo>
                      <a:pt x="20" y="36"/>
                      <a:pt x="15" y="51"/>
                      <a:pt x="0" y="64"/>
                    </a:cubicBezTo>
                    <a:lnTo>
                      <a:pt x="0" y="64"/>
                    </a:lnTo>
                    <a:cubicBezTo>
                      <a:pt x="0" y="64"/>
                      <a:pt x="39" y="76"/>
                      <a:pt x="82" y="64"/>
                    </a:cubicBezTo>
                    <a:lnTo>
                      <a:pt x="82" y="64"/>
                    </a:lnTo>
                    <a:cubicBezTo>
                      <a:pt x="68" y="51"/>
                      <a:pt x="63" y="36"/>
                      <a:pt x="61" y="2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5" name="Freeform 218">
                <a:extLst>
                  <a:ext uri="{FF2B5EF4-FFF2-40B4-BE49-F238E27FC236}">
                    <a16:creationId xmlns:a16="http://schemas.microsoft.com/office/drawing/2014/main" id="{CE2C948B-69CA-6A42-BD81-AA1332218A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8035" y="4682757"/>
                <a:ext cx="49436" cy="32959"/>
              </a:xfrm>
              <a:custGeom>
                <a:avLst/>
                <a:gdLst>
                  <a:gd name="T0" fmla="*/ 37 w 39"/>
                  <a:gd name="T1" fmla="*/ 0 h 26"/>
                  <a:gd name="T2" fmla="*/ 37 w 39"/>
                  <a:gd name="T3" fmla="*/ 0 h 26"/>
                  <a:gd name="T4" fmla="*/ 17 w 39"/>
                  <a:gd name="T5" fmla="*/ 3 h 26"/>
                  <a:gd name="T6" fmla="*/ 17 w 39"/>
                  <a:gd name="T7" fmla="*/ 3 h 26"/>
                  <a:gd name="T8" fmla="*/ 0 w 39"/>
                  <a:gd name="T9" fmla="*/ 1 h 26"/>
                  <a:gd name="T10" fmla="*/ 0 w 39"/>
                  <a:gd name="T11" fmla="*/ 1 h 26"/>
                  <a:gd name="T12" fmla="*/ 0 w 39"/>
                  <a:gd name="T13" fmla="*/ 23 h 26"/>
                  <a:gd name="T14" fmla="*/ 0 w 39"/>
                  <a:gd name="T15" fmla="*/ 23 h 26"/>
                  <a:gd name="T16" fmla="*/ 17 w 39"/>
                  <a:gd name="T17" fmla="*/ 25 h 26"/>
                  <a:gd name="T18" fmla="*/ 17 w 39"/>
                  <a:gd name="T19" fmla="*/ 25 h 26"/>
                  <a:gd name="T20" fmla="*/ 38 w 39"/>
                  <a:gd name="T21" fmla="*/ 23 h 26"/>
                  <a:gd name="T22" fmla="*/ 38 w 39"/>
                  <a:gd name="T23" fmla="*/ 23 h 26"/>
                  <a:gd name="T24" fmla="*/ 37 w 39"/>
                  <a:gd name="T25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" h="26">
                    <a:moveTo>
                      <a:pt x="37" y="0"/>
                    </a:moveTo>
                    <a:lnTo>
                      <a:pt x="37" y="0"/>
                    </a:lnTo>
                    <a:cubicBezTo>
                      <a:pt x="31" y="2"/>
                      <a:pt x="24" y="3"/>
                      <a:pt x="17" y="3"/>
                    </a:cubicBezTo>
                    <a:lnTo>
                      <a:pt x="17" y="3"/>
                    </a:lnTo>
                    <a:cubicBezTo>
                      <a:pt x="11" y="3"/>
                      <a:pt x="6" y="2"/>
                      <a:pt x="0" y="1"/>
                    </a:cubicBezTo>
                    <a:lnTo>
                      <a:pt x="0" y="1"/>
                    </a:lnTo>
                    <a:cubicBezTo>
                      <a:pt x="1" y="6"/>
                      <a:pt x="1" y="14"/>
                      <a:pt x="0" y="23"/>
                    </a:cubicBezTo>
                    <a:lnTo>
                      <a:pt x="0" y="23"/>
                    </a:lnTo>
                    <a:cubicBezTo>
                      <a:pt x="5" y="24"/>
                      <a:pt x="11" y="25"/>
                      <a:pt x="17" y="25"/>
                    </a:cubicBezTo>
                    <a:lnTo>
                      <a:pt x="17" y="25"/>
                    </a:lnTo>
                    <a:cubicBezTo>
                      <a:pt x="24" y="25"/>
                      <a:pt x="31" y="24"/>
                      <a:pt x="38" y="23"/>
                    </a:cubicBezTo>
                    <a:lnTo>
                      <a:pt x="38" y="23"/>
                    </a:lnTo>
                    <a:cubicBezTo>
                      <a:pt x="36" y="13"/>
                      <a:pt x="36" y="5"/>
                      <a:pt x="37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6" name="Freeform 219">
                <a:extLst>
                  <a:ext uri="{FF2B5EF4-FFF2-40B4-BE49-F238E27FC236}">
                    <a16:creationId xmlns:a16="http://schemas.microsoft.com/office/drawing/2014/main" id="{CB9826B1-D9B1-9D47-ACCF-17BA4BF95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4789" y="5248542"/>
                <a:ext cx="225216" cy="758041"/>
              </a:xfrm>
              <a:custGeom>
                <a:avLst/>
                <a:gdLst>
                  <a:gd name="T0" fmla="*/ 181 w 182"/>
                  <a:gd name="T1" fmla="*/ 148 h 610"/>
                  <a:gd name="T2" fmla="*/ 177 w 182"/>
                  <a:gd name="T3" fmla="*/ 175 h 610"/>
                  <a:gd name="T4" fmla="*/ 165 w 182"/>
                  <a:gd name="T5" fmla="*/ 268 h 610"/>
                  <a:gd name="T6" fmla="*/ 163 w 182"/>
                  <a:gd name="T7" fmla="*/ 283 h 610"/>
                  <a:gd name="T8" fmla="*/ 151 w 182"/>
                  <a:gd name="T9" fmla="*/ 377 h 610"/>
                  <a:gd name="T10" fmla="*/ 149 w 182"/>
                  <a:gd name="T11" fmla="*/ 391 h 610"/>
                  <a:gd name="T12" fmla="*/ 137 w 182"/>
                  <a:gd name="T13" fmla="*/ 486 h 610"/>
                  <a:gd name="T14" fmla="*/ 135 w 182"/>
                  <a:gd name="T15" fmla="*/ 500 h 610"/>
                  <a:gd name="T16" fmla="*/ 124 w 182"/>
                  <a:gd name="T17" fmla="*/ 584 h 610"/>
                  <a:gd name="T18" fmla="*/ 121 w 182"/>
                  <a:gd name="T19" fmla="*/ 609 h 610"/>
                  <a:gd name="T20" fmla="*/ 0 w 182"/>
                  <a:gd name="T21" fmla="*/ 609 h 610"/>
                  <a:gd name="T22" fmla="*/ 0 w 182"/>
                  <a:gd name="T23" fmla="*/ 608 h 610"/>
                  <a:gd name="T24" fmla="*/ 1 w 182"/>
                  <a:gd name="T25" fmla="*/ 594 h 610"/>
                  <a:gd name="T26" fmla="*/ 3 w 182"/>
                  <a:gd name="T27" fmla="*/ 500 h 610"/>
                  <a:gd name="T28" fmla="*/ 4 w 182"/>
                  <a:gd name="T29" fmla="*/ 486 h 610"/>
                  <a:gd name="T30" fmla="*/ 6 w 182"/>
                  <a:gd name="T31" fmla="*/ 391 h 610"/>
                  <a:gd name="T32" fmla="*/ 7 w 182"/>
                  <a:gd name="T33" fmla="*/ 377 h 610"/>
                  <a:gd name="T34" fmla="*/ 10 w 182"/>
                  <a:gd name="T35" fmla="*/ 283 h 610"/>
                  <a:gd name="T36" fmla="*/ 10 w 182"/>
                  <a:gd name="T37" fmla="*/ 268 h 610"/>
                  <a:gd name="T38" fmla="*/ 13 w 182"/>
                  <a:gd name="T39" fmla="*/ 175 h 610"/>
                  <a:gd name="T40" fmla="*/ 14 w 182"/>
                  <a:gd name="T41" fmla="*/ 160 h 610"/>
                  <a:gd name="T42" fmla="*/ 16 w 182"/>
                  <a:gd name="T43" fmla="*/ 67 h 610"/>
                  <a:gd name="T44" fmla="*/ 16 w 182"/>
                  <a:gd name="T45" fmla="*/ 52 h 610"/>
                  <a:gd name="T46" fmla="*/ 18 w 182"/>
                  <a:gd name="T47" fmla="*/ 0 h 610"/>
                  <a:gd name="T48" fmla="*/ 18 w 182"/>
                  <a:gd name="T49" fmla="*/ 0 h 610"/>
                  <a:gd name="T50" fmla="*/ 40 w 182"/>
                  <a:gd name="T51" fmla="*/ 2 h 610"/>
                  <a:gd name="T52" fmla="*/ 40 w 182"/>
                  <a:gd name="T53" fmla="*/ 2 h 610"/>
                  <a:gd name="T54" fmla="*/ 55 w 182"/>
                  <a:gd name="T55" fmla="*/ 2 h 610"/>
                  <a:gd name="T56" fmla="*/ 55 w 182"/>
                  <a:gd name="T57" fmla="*/ 2 h 610"/>
                  <a:gd name="T58" fmla="*/ 109 w 182"/>
                  <a:gd name="T59" fmla="*/ 3 h 610"/>
                  <a:gd name="T60" fmla="*/ 109 w 182"/>
                  <a:gd name="T61" fmla="*/ 3 h 610"/>
                  <a:gd name="T62" fmla="*/ 124 w 182"/>
                  <a:gd name="T63" fmla="*/ 3 h 610"/>
                  <a:gd name="T64" fmla="*/ 124 w 182"/>
                  <a:gd name="T65" fmla="*/ 3 h 610"/>
                  <a:gd name="T66" fmla="*/ 157 w 182"/>
                  <a:gd name="T67" fmla="*/ 2 h 610"/>
                  <a:gd name="T68" fmla="*/ 165 w 182"/>
                  <a:gd name="T69" fmla="*/ 52 h 610"/>
                  <a:gd name="T70" fmla="*/ 168 w 182"/>
                  <a:gd name="T71" fmla="*/ 67 h 610"/>
                  <a:gd name="T72" fmla="*/ 179 w 182"/>
                  <a:gd name="T73" fmla="*/ 136 h 610"/>
                  <a:gd name="T74" fmla="*/ 179 w 182"/>
                  <a:gd name="T75" fmla="*/ 136 h 610"/>
                  <a:gd name="T76" fmla="*/ 181 w 182"/>
                  <a:gd name="T77" fmla="*/ 14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610">
                    <a:moveTo>
                      <a:pt x="181" y="148"/>
                    </a:moveTo>
                    <a:lnTo>
                      <a:pt x="177" y="175"/>
                    </a:lnTo>
                    <a:lnTo>
                      <a:pt x="165" y="268"/>
                    </a:lnTo>
                    <a:lnTo>
                      <a:pt x="163" y="283"/>
                    </a:lnTo>
                    <a:lnTo>
                      <a:pt x="151" y="377"/>
                    </a:lnTo>
                    <a:lnTo>
                      <a:pt x="149" y="391"/>
                    </a:lnTo>
                    <a:lnTo>
                      <a:pt x="137" y="486"/>
                    </a:lnTo>
                    <a:lnTo>
                      <a:pt x="135" y="500"/>
                    </a:lnTo>
                    <a:lnTo>
                      <a:pt x="124" y="584"/>
                    </a:lnTo>
                    <a:lnTo>
                      <a:pt x="121" y="609"/>
                    </a:lnTo>
                    <a:lnTo>
                      <a:pt x="0" y="609"/>
                    </a:lnTo>
                    <a:lnTo>
                      <a:pt x="0" y="608"/>
                    </a:lnTo>
                    <a:lnTo>
                      <a:pt x="1" y="594"/>
                    </a:lnTo>
                    <a:lnTo>
                      <a:pt x="3" y="500"/>
                    </a:lnTo>
                    <a:lnTo>
                      <a:pt x="4" y="486"/>
                    </a:lnTo>
                    <a:lnTo>
                      <a:pt x="6" y="391"/>
                    </a:lnTo>
                    <a:lnTo>
                      <a:pt x="7" y="377"/>
                    </a:lnTo>
                    <a:lnTo>
                      <a:pt x="10" y="283"/>
                    </a:lnTo>
                    <a:lnTo>
                      <a:pt x="10" y="268"/>
                    </a:lnTo>
                    <a:lnTo>
                      <a:pt x="13" y="175"/>
                    </a:lnTo>
                    <a:lnTo>
                      <a:pt x="14" y="160"/>
                    </a:lnTo>
                    <a:lnTo>
                      <a:pt x="16" y="67"/>
                    </a:lnTo>
                    <a:lnTo>
                      <a:pt x="16" y="52"/>
                    </a:lnTo>
                    <a:lnTo>
                      <a:pt x="18" y="0"/>
                    </a:lnTo>
                    <a:lnTo>
                      <a:pt x="18" y="0"/>
                    </a:lnTo>
                    <a:cubicBezTo>
                      <a:pt x="23" y="1"/>
                      <a:pt x="31" y="1"/>
                      <a:pt x="40" y="2"/>
                    </a:cubicBezTo>
                    <a:lnTo>
                      <a:pt x="40" y="2"/>
                    </a:lnTo>
                    <a:cubicBezTo>
                      <a:pt x="45" y="2"/>
                      <a:pt x="50" y="2"/>
                      <a:pt x="55" y="2"/>
                    </a:cubicBezTo>
                    <a:lnTo>
                      <a:pt x="55" y="2"/>
                    </a:lnTo>
                    <a:cubicBezTo>
                      <a:pt x="70" y="3"/>
                      <a:pt x="88" y="3"/>
                      <a:pt x="109" y="3"/>
                    </a:cubicBezTo>
                    <a:lnTo>
                      <a:pt x="109" y="3"/>
                    </a:lnTo>
                    <a:cubicBezTo>
                      <a:pt x="114" y="3"/>
                      <a:pt x="119" y="3"/>
                      <a:pt x="124" y="3"/>
                    </a:cubicBezTo>
                    <a:lnTo>
                      <a:pt x="124" y="3"/>
                    </a:lnTo>
                    <a:cubicBezTo>
                      <a:pt x="135" y="3"/>
                      <a:pt x="146" y="3"/>
                      <a:pt x="157" y="2"/>
                    </a:cubicBezTo>
                    <a:lnTo>
                      <a:pt x="165" y="52"/>
                    </a:lnTo>
                    <a:lnTo>
                      <a:pt x="168" y="67"/>
                    </a:lnTo>
                    <a:lnTo>
                      <a:pt x="179" y="136"/>
                    </a:lnTo>
                    <a:lnTo>
                      <a:pt x="179" y="136"/>
                    </a:lnTo>
                    <a:lnTo>
                      <a:pt x="181" y="14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7" name="Freeform 221">
                <a:extLst>
                  <a:ext uri="{FF2B5EF4-FFF2-40B4-BE49-F238E27FC236}">
                    <a16:creationId xmlns:a16="http://schemas.microsoft.com/office/drawing/2014/main" id="{E2F656C0-93C4-F148-A446-F230CE75E3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4789" y="5248542"/>
                <a:ext cx="225216" cy="758041"/>
              </a:xfrm>
              <a:custGeom>
                <a:avLst/>
                <a:gdLst>
                  <a:gd name="T0" fmla="*/ 181 w 182"/>
                  <a:gd name="T1" fmla="*/ 148 h 610"/>
                  <a:gd name="T2" fmla="*/ 177 w 182"/>
                  <a:gd name="T3" fmla="*/ 175 h 610"/>
                  <a:gd name="T4" fmla="*/ 165 w 182"/>
                  <a:gd name="T5" fmla="*/ 268 h 610"/>
                  <a:gd name="T6" fmla="*/ 163 w 182"/>
                  <a:gd name="T7" fmla="*/ 283 h 610"/>
                  <a:gd name="T8" fmla="*/ 151 w 182"/>
                  <a:gd name="T9" fmla="*/ 377 h 610"/>
                  <a:gd name="T10" fmla="*/ 149 w 182"/>
                  <a:gd name="T11" fmla="*/ 391 h 610"/>
                  <a:gd name="T12" fmla="*/ 137 w 182"/>
                  <a:gd name="T13" fmla="*/ 486 h 610"/>
                  <a:gd name="T14" fmla="*/ 135 w 182"/>
                  <a:gd name="T15" fmla="*/ 500 h 610"/>
                  <a:gd name="T16" fmla="*/ 124 w 182"/>
                  <a:gd name="T17" fmla="*/ 584 h 610"/>
                  <a:gd name="T18" fmla="*/ 121 w 182"/>
                  <a:gd name="T19" fmla="*/ 609 h 610"/>
                  <a:gd name="T20" fmla="*/ 0 w 182"/>
                  <a:gd name="T21" fmla="*/ 609 h 610"/>
                  <a:gd name="T22" fmla="*/ 0 w 182"/>
                  <a:gd name="T23" fmla="*/ 608 h 610"/>
                  <a:gd name="T24" fmla="*/ 1 w 182"/>
                  <a:gd name="T25" fmla="*/ 594 h 610"/>
                  <a:gd name="T26" fmla="*/ 3 w 182"/>
                  <a:gd name="T27" fmla="*/ 500 h 610"/>
                  <a:gd name="T28" fmla="*/ 4 w 182"/>
                  <a:gd name="T29" fmla="*/ 486 h 610"/>
                  <a:gd name="T30" fmla="*/ 6 w 182"/>
                  <a:gd name="T31" fmla="*/ 391 h 610"/>
                  <a:gd name="T32" fmla="*/ 7 w 182"/>
                  <a:gd name="T33" fmla="*/ 377 h 610"/>
                  <a:gd name="T34" fmla="*/ 10 w 182"/>
                  <a:gd name="T35" fmla="*/ 283 h 610"/>
                  <a:gd name="T36" fmla="*/ 10 w 182"/>
                  <a:gd name="T37" fmla="*/ 268 h 610"/>
                  <a:gd name="T38" fmla="*/ 13 w 182"/>
                  <a:gd name="T39" fmla="*/ 175 h 610"/>
                  <a:gd name="T40" fmla="*/ 14 w 182"/>
                  <a:gd name="T41" fmla="*/ 160 h 610"/>
                  <a:gd name="T42" fmla="*/ 16 w 182"/>
                  <a:gd name="T43" fmla="*/ 67 h 610"/>
                  <a:gd name="T44" fmla="*/ 16 w 182"/>
                  <a:gd name="T45" fmla="*/ 52 h 610"/>
                  <a:gd name="T46" fmla="*/ 18 w 182"/>
                  <a:gd name="T47" fmla="*/ 0 h 610"/>
                  <a:gd name="T48" fmla="*/ 18 w 182"/>
                  <a:gd name="T49" fmla="*/ 0 h 610"/>
                  <a:gd name="T50" fmla="*/ 40 w 182"/>
                  <a:gd name="T51" fmla="*/ 2 h 610"/>
                  <a:gd name="T52" fmla="*/ 40 w 182"/>
                  <a:gd name="T53" fmla="*/ 2 h 610"/>
                  <a:gd name="T54" fmla="*/ 55 w 182"/>
                  <a:gd name="T55" fmla="*/ 2 h 610"/>
                  <a:gd name="T56" fmla="*/ 55 w 182"/>
                  <a:gd name="T57" fmla="*/ 2 h 610"/>
                  <a:gd name="T58" fmla="*/ 109 w 182"/>
                  <a:gd name="T59" fmla="*/ 3 h 610"/>
                  <a:gd name="T60" fmla="*/ 109 w 182"/>
                  <a:gd name="T61" fmla="*/ 3 h 610"/>
                  <a:gd name="T62" fmla="*/ 124 w 182"/>
                  <a:gd name="T63" fmla="*/ 3 h 610"/>
                  <a:gd name="T64" fmla="*/ 124 w 182"/>
                  <a:gd name="T65" fmla="*/ 3 h 610"/>
                  <a:gd name="T66" fmla="*/ 157 w 182"/>
                  <a:gd name="T67" fmla="*/ 2 h 610"/>
                  <a:gd name="T68" fmla="*/ 165 w 182"/>
                  <a:gd name="T69" fmla="*/ 52 h 610"/>
                  <a:gd name="T70" fmla="*/ 168 w 182"/>
                  <a:gd name="T71" fmla="*/ 67 h 610"/>
                  <a:gd name="T72" fmla="*/ 179 w 182"/>
                  <a:gd name="T73" fmla="*/ 136 h 610"/>
                  <a:gd name="T74" fmla="*/ 179 w 182"/>
                  <a:gd name="T75" fmla="*/ 136 h 610"/>
                  <a:gd name="T76" fmla="*/ 181 w 182"/>
                  <a:gd name="T77" fmla="*/ 148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82" h="610">
                    <a:moveTo>
                      <a:pt x="181" y="148"/>
                    </a:moveTo>
                    <a:lnTo>
                      <a:pt x="177" y="175"/>
                    </a:lnTo>
                    <a:lnTo>
                      <a:pt x="165" y="268"/>
                    </a:lnTo>
                    <a:lnTo>
                      <a:pt x="163" y="283"/>
                    </a:lnTo>
                    <a:lnTo>
                      <a:pt x="151" y="377"/>
                    </a:lnTo>
                    <a:lnTo>
                      <a:pt x="149" y="391"/>
                    </a:lnTo>
                    <a:lnTo>
                      <a:pt x="137" y="486"/>
                    </a:lnTo>
                    <a:lnTo>
                      <a:pt x="135" y="500"/>
                    </a:lnTo>
                    <a:lnTo>
                      <a:pt x="124" y="584"/>
                    </a:lnTo>
                    <a:lnTo>
                      <a:pt x="121" y="609"/>
                    </a:lnTo>
                    <a:lnTo>
                      <a:pt x="0" y="609"/>
                    </a:lnTo>
                    <a:lnTo>
                      <a:pt x="0" y="608"/>
                    </a:lnTo>
                    <a:lnTo>
                      <a:pt x="1" y="594"/>
                    </a:lnTo>
                    <a:lnTo>
                      <a:pt x="3" y="500"/>
                    </a:lnTo>
                    <a:lnTo>
                      <a:pt x="4" y="486"/>
                    </a:lnTo>
                    <a:lnTo>
                      <a:pt x="6" y="391"/>
                    </a:lnTo>
                    <a:lnTo>
                      <a:pt x="7" y="377"/>
                    </a:lnTo>
                    <a:lnTo>
                      <a:pt x="10" y="283"/>
                    </a:lnTo>
                    <a:lnTo>
                      <a:pt x="10" y="268"/>
                    </a:lnTo>
                    <a:lnTo>
                      <a:pt x="13" y="175"/>
                    </a:lnTo>
                    <a:lnTo>
                      <a:pt x="14" y="160"/>
                    </a:lnTo>
                    <a:lnTo>
                      <a:pt x="16" y="67"/>
                    </a:lnTo>
                    <a:lnTo>
                      <a:pt x="16" y="52"/>
                    </a:lnTo>
                    <a:lnTo>
                      <a:pt x="18" y="0"/>
                    </a:lnTo>
                    <a:lnTo>
                      <a:pt x="18" y="0"/>
                    </a:lnTo>
                    <a:cubicBezTo>
                      <a:pt x="23" y="1"/>
                      <a:pt x="31" y="1"/>
                      <a:pt x="40" y="2"/>
                    </a:cubicBezTo>
                    <a:lnTo>
                      <a:pt x="40" y="2"/>
                    </a:lnTo>
                    <a:cubicBezTo>
                      <a:pt x="45" y="2"/>
                      <a:pt x="50" y="2"/>
                      <a:pt x="55" y="2"/>
                    </a:cubicBezTo>
                    <a:lnTo>
                      <a:pt x="55" y="2"/>
                    </a:lnTo>
                    <a:cubicBezTo>
                      <a:pt x="70" y="3"/>
                      <a:pt x="88" y="3"/>
                      <a:pt x="109" y="3"/>
                    </a:cubicBezTo>
                    <a:lnTo>
                      <a:pt x="109" y="3"/>
                    </a:lnTo>
                    <a:cubicBezTo>
                      <a:pt x="114" y="3"/>
                      <a:pt x="119" y="3"/>
                      <a:pt x="124" y="3"/>
                    </a:cubicBezTo>
                    <a:lnTo>
                      <a:pt x="124" y="3"/>
                    </a:lnTo>
                    <a:cubicBezTo>
                      <a:pt x="135" y="3"/>
                      <a:pt x="146" y="3"/>
                      <a:pt x="157" y="2"/>
                    </a:cubicBezTo>
                    <a:lnTo>
                      <a:pt x="165" y="52"/>
                    </a:lnTo>
                    <a:lnTo>
                      <a:pt x="168" y="67"/>
                    </a:lnTo>
                    <a:lnTo>
                      <a:pt x="179" y="136"/>
                    </a:lnTo>
                    <a:lnTo>
                      <a:pt x="179" y="136"/>
                    </a:lnTo>
                    <a:lnTo>
                      <a:pt x="181" y="148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8" name="Freeform 223">
                <a:extLst>
                  <a:ext uri="{FF2B5EF4-FFF2-40B4-BE49-F238E27FC236}">
                    <a16:creationId xmlns:a16="http://schemas.microsoft.com/office/drawing/2014/main" id="{FACF600F-6EAD-014D-B3E2-48461A3948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74791" y="5237555"/>
                <a:ext cx="472402" cy="769026"/>
              </a:xfrm>
              <a:custGeom>
                <a:avLst/>
                <a:gdLst>
                  <a:gd name="T0" fmla="*/ 263 w 379"/>
                  <a:gd name="T1" fmla="*/ 73 h 617"/>
                  <a:gd name="T2" fmla="*/ 318 w 379"/>
                  <a:gd name="T3" fmla="*/ 275 h 617"/>
                  <a:gd name="T4" fmla="*/ 318 w 379"/>
                  <a:gd name="T5" fmla="*/ 182 h 617"/>
                  <a:gd name="T6" fmla="*/ 263 w 379"/>
                  <a:gd name="T7" fmla="*/ 384 h 617"/>
                  <a:gd name="T8" fmla="*/ 318 w 379"/>
                  <a:gd name="T9" fmla="*/ 384 h 617"/>
                  <a:gd name="T10" fmla="*/ 263 w 379"/>
                  <a:gd name="T11" fmla="*/ 398 h 617"/>
                  <a:gd name="T12" fmla="*/ 318 w 379"/>
                  <a:gd name="T13" fmla="*/ 601 h 617"/>
                  <a:gd name="T14" fmla="*/ 318 w 379"/>
                  <a:gd name="T15" fmla="*/ 507 h 617"/>
                  <a:gd name="T16" fmla="*/ 194 w 379"/>
                  <a:gd name="T17" fmla="*/ 167 h 617"/>
                  <a:gd name="T18" fmla="*/ 249 w 379"/>
                  <a:gd name="T19" fmla="*/ 167 h 617"/>
                  <a:gd name="T20" fmla="*/ 124 w 379"/>
                  <a:gd name="T21" fmla="*/ 73 h 617"/>
                  <a:gd name="T22" fmla="*/ 109 w 379"/>
                  <a:gd name="T23" fmla="*/ 167 h 617"/>
                  <a:gd name="T24" fmla="*/ 109 w 379"/>
                  <a:gd name="T25" fmla="*/ 73 h 617"/>
                  <a:gd name="T26" fmla="*/ 55 w 379"/>
                  <a:gd name="T27" fmla="*/ 275 h 617"/>
                  <a:gd name="T28" fmla="*/ 109 w 379"/>
                  <a:gd name="T29" fmla="*/ 275 h 617"/>
                  <a:gd name="T30" fmla="*/ 55 w 379"/>
                  <a:gd name="T31" fmla="*/ 290 h 617"/>
                  <a:gd name="T32" fmla="*/ 109 w 379"/>
                  <a:gd name="T33" fmla="*/ 493 h 617"/>
                  <a:gd name="T34" fmla="*/ 109 w 379"/>
                  <a:gd name="T35" fmla="*/ 398 h 617"/>
                  <a:gd name="T36" fmla="*/ 55 w 379"/>
                  <a:gd name="T37" fmla="*/ 601 h 617"/>
                  <a:gd name="T38" fmla="*/ 109 w 379"/>
                  <a:gd name="T39" fmla="*/ 601 h 617"/>
                  <a:gd name="T40" fmla="*/ 333 w 379"/>
                  <a:gd name="T41" fmla="*/ 507 h 617"/>
                  <a:gd name="T42" fmla="*/ 333 w 379"/>
                  <a:gd name="T43" fmla="*/ 493 h 617"/>
                  <a:gd name="T44" fmla="*/ 373 w 379"/>
                  <a:gd name="T45" fmla="*/ 384 h 617"/>
                  <a:gd name="T46" fmla="*/ 371 w 379"/>
                  <a:gd name="T47" fmla="*/ 290 h 617"/>
                  <a:gd name="T48" fmla="*/ 333 w 379"/>
                  <a:gd name="T49" fmla="*/ 182 h 617"/>
                  <a:gd name="T50" fmla="*/ 333 w 379"/>
                  <a:gd name="T51" fmla="*/ 167 h 617"/>
                  <a:gd name="T52" fmla="*/ 365 w 379"/>
                  <a:gd name="T53" fmla="*/ 59 h 617"/>
                  <a:gd name="T54" fmla="*/ 333 w 379"/>
                  <a:gd name="T55" fmla="*/ 0 h 617"/>
                  <a:gd name="T56" fmla="*/ 263 w 379"/>
                  <a:gd name="T57" fmla="*/ 59 h 617"/>
                  <a:gd name="T58" fmla="*/ 249 w 379"/>
                  <a:gd name="T59" fmla="*/ 6 h 617"/>
                  <a:gd name="T60" fmla="*/ 194 w 379"/>
                  <a:gd name="T61" fmla="*/ 8 h 617"/>
                  <a:gd name="T62" fmla="*/ 179 w 379"/>
                  <a:gd name="T63" fmla="*/ 59 h 617"/>
                  <a:gd name="T64" fmla="*/ 124 w 379"/>
                  <a:gd name="T65" fmla="*/ 10 h 617"/>
                  <a:gd name="T66" fmla="*/ 55 w 379"/>
                  <a:gd name="T67" fmla="*/ 59 h 617"/>
                  <a:gd name="T68" fmla="*/ 40 w 379"/>
                  <a:gd name="T69" fmla="*/ 9 h 617"/>
                  <a:gd name="T70" fmla="*/ 16 w 379"/>
                  <a:gd name="T71" fmla="*/ 74 h 617"/>
                  <a:gd name="T72" fmla="*/ 14 w 379"/>
                  <a:gd name="T73" fmla="*/ 167 h 617"/>
                  <a:gd name="T74" fmla="*/ 40 w 379"/>
                  <a:gd name="T75" fmla="*/ 275 h 617"/>
                  <a:gd name="T76" fmla="*/ 40 w 379"/>
                  <a:gd name="T77" fmla="*/ 290 h 617"/>
                  <a:gd name="T78" fmla="*/ 6 w 379"/>
                  <a:gd name="T79" fmla="*/ 398 h 617"/>
                  <a:gd name="T80" fmla="*/ 4 w 379"/>
                  <a:gd name="T81" fmla="*/ 493 h 617"/>
                  <a:gd name="T82" fmla="*/ 40 w 379"/>
                  <a:gd name="T83" fmla="*/ 601 h 617"/>
                  <a:gd name="T84" fmla="*/ 40 w 379"/>
                  <a:gd name="T85" fmla="*/ 615 h 617"/>
                  <a:gd name="T86" fmla="*/ 55 w 379"/>
                  <a:gd name="T87" fmla="*/ 615 h 617"/>
                  <a:gd name="T88" fmla="*/ 121 w 379"/>
                  <a:gd name="T89" fmla="*/ 616 h 617"/>
                  <a:gd name="T90" fmla="*/ 135 w 379"/>
                  <a:gd name="T91" fmla="*/ 507 h 617"/>
                  <a:gd name="T92" fmla="*/ 124 w 379"/>
                  <a:gd name="T93" fmla="*/ 398 h 617"/>
                  <a:gd name="T94" fmla="*/ 124 w 379"/>
                  <a:gd name="T95" fmla="*/ 384 h 617"/>
                  <a:gd name="T96" fmla="*/ 165 w 379"/>
                  <a:gd name="T97" fmla="*/ 275 h 617"/>
                  <a:gd name="T98" fmla="*/ 177 w 379"/>
                  <a:gd name="T99" fmla="*/ 182 h 617"/>
                  <a:gd name="T100" fmla="*/ 194 w 379"/>
                  <a:gd name="T101" fmla="*/ 182 h 617"/>
                  <a:gd name="T102" fmla="*/ 201 w 379"/>
                  <a:gd name="T103" fmla="*/ 275 h 617"/>
                  <a:gd name="T104" fmla="*/ 249 w 379"/>
                  <a:gd name="T105" fmla="*/ 384 h 617"/>
                  <a:gd name="T106" fmla="*/ 249 w 379"/>
                  <a:gd name="T107" fmla="*/ 398 h 617"/>
                  <a:gd name="T108" fmla="*/ 239 w 379"/>
                  <a:gd name="T109" fmla="*/ 507 h 617"/>
                  <a:gd name="T110" fmla="*/ 257 w 379"/>
                  <a:gd name="T111" fmla="*/ 616 h 617"/>
                  <a:gd name="T112" fmla="*/ 318 w 379"/>
                  <a:gd name="T113" fmla="*/ 615 h 617"/>
                  <a:gd name="T114" fmla="*/ 333 w 379"/>
                  <a:gd name="T115" fmla="*/ 615 h 6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79" h="617">
                    <a:moveTo>
                      <a:pt x="318" y="167"/>
                    </a:moveTo>
                    <a:lnTo>
                      <a:pt x="263" y="167"/>
                    </a:lnTo>
                    <a:lnTo>
                      <a:pt x="263" y="73"/>
                    </a:lnTo>
                    <a:lnTo>
                      <a:pt x="318" y="73"/>
                    </a:lnTo>
                    <a:lnTo>
                      <a:pt x="318" y="167"/>
                    </a:lnTo>
                    <a:close/>
                    <a:moveTo>
                      <a:pt x="318" y="275"/>
                    </a:moveTo>
                    <a:lnTo>
                      <a:pt x="263" y="275"/>
                    </a:lnTo>
                    <a:lnTo>
                      <a:pt x="263" y="182"/>
                    </a:lnTo>
                    <a:lnTo>
                      <a:pt x="318" y="182"/>
                    </a:lnTo>
                    <a:lnTo>
                      <a:pt x="318" y="275"/>
                    </a:lnTo>
                    <a:close/>
                    <a:moveTo>
                      <a:pt x="318" y="384"/>
                    </a:moveTo>
                    <a:lnTo>
                      <a:pt x="263" y="384"/>
                    </a:lnTo>
                    <a:lnTo>
                      <a:pt x="263" y="290"/>
                    </a:lnTo>
                    <a:lnTo>
                      <a:pt x="318" y="290"/>
                    </a:lnTo>
                    <a:lnTo>
                      <a:pt x="318" y="384"/>
                    </a:lnTo>
                    <a:close/>
                    <a:moveTo>
                      <a:pt x="318" y="493"/>
                    </a:moveTo>
                    <a:lnTo>
                      <a:pt x="263" y="493"/>
                    </a:lnTo>
                    <a:lnTo>
                      <a:pt x="263" y="398"/>
                    </a:lnTo>
                    <a:lnTo>
                      <a:pt x="318" y="398"/>
                    </a:lnTo>
                    <a:lnTo>
                      <a:pt x="318" y="493"/>
                    </a:lnTo>
                    <a:close/>
                    <a:moveTo>
                      <a:pt x="318" y="601"/>
                    </a:moveTo>
                    <a:lnTo>
                      <a:pt x="263" y="601"/>
                    </a:lnTo>
                    <a:lnTo>
                      <a:pt x="263" y="507"/>
                    </a:lnTo>
                    <a:lnTo>
                      <a:pt x="318" y="507"/>
                    </a:lnTo>
                    <a:lnTo>
                      <a:pt x="318" y="601"/>
                    </a:lnTo>
                    <a:close/>
                    <a:moveTo>
                      <a:pt x="249" y="167"/>
                    </a:moveTo>
                    <a:lnTo>
                      <a:pt x="194" y="167"/>
                    </a:lnTo>
                    <a:lnTo>
                      <a:pt x="194" y="73"/>
                    </a:lnTo>
                    <a:lnTo>
                      <a:pt x="249" y="73"/>
                    </a:lnTo>
                    <a:lnTo>
                      <a:pt x="249" y="167"/>
                    </a:lnTo>
                    <a:close/>
                    <a:moveTo>
                      <a:pt x="179" y="167"/>
                    </a:moveTo>
                    <a:lnTo>
                      <a:pt x="124" y="167"/>
                    </a:lnTo>
                    <a:lnTo>
                      <a:pt x="124" y="73"/>
                    </a:lnTo>
                    <a:lnTo>
                      <a:pt x="179" y="73"/>
                    </a:lnTo>
                    <a:lnTo>
                      <a:pt x="179" y="167"/>
                    </a:lnTo>
                    <a:close/>
                    <a:moveTo>
                      <a:pt x="109" y="167"/>
                    </a:moveTo>
                    <a:lnTo>
                      <a:pt x="55" y="167"/>
                    </a:lnTo>
                    <a:lnTo>
                      <a:pt x="55" y="73"/>
                    </a:lnTo>
                    <a:lnTo>
                      <a:pt x="109" y="73"/>
                    </a:lnTo>
                    <a:lnTo>
                      <a:pt x="109" y="167"/>
                    </a:lnTo>
                    <a:close/>
                    <a:moveTo>
                      <a:pt x="109" y="275"/>
                    </a:moveTo>
                    <a:lnTo>
                      <a:pt x="55" y="275"/>
                    </a:lnTo>
                    <a:lnTo>
                      <a:pt x="55" y="182"/>
                    </a:lnTo>
                    <a:lnTo>
                      <a:pt x="109" y="182"/>
                    </a:lnTo>
                    <a:lnTo>
                      <a:pt x="109" y="275"/>
                    </a:lnTo>
                    <a:close/>
                    <a:moveTo>
                      <a:pt x="109" y="384"/>
                    </a:moveTo>
                    <a:lnTo>
                      <a:pt x="55" y="384"/>
                    </a:lnTo>
                    <a:lnTo>
                      <a:pt x="55" y="290"/>
                    </a:lnTo>
                    <a:lnTo>
                      <a:pt x="109" y="290"/>
                    </a:lnTo>
                    <a:lnTo>
                      <a:pt x="109" y="384"/>
                    </a:lnTo>
                    <a:close/>
                    <a:moveTo>
                      <a:pt x="109" y="493"/>
                    </a:moveTo>
                    <a:lnTo>
                      <a:pt x="55" y="493"/>
                    </a:lnTo>
                    <a:lnTo>
                      <a:pt x="55" y="398"/>
                    </a:lnTo>
                    <a:lnTo>
                      <a:pt x="109" y="398"/>
                    </a:lnTo>
                    <a:lnTo>
                      <a:pt x="109" y="493"/>
                    </a:lnTo>
                    <a:close/>
                    <a:moveTo>
                      <a:pt x="109" y="601"/>
                    </a:moveTo>
                    <a:lnTo>
                      <a:pt x="55" y="601"/>
                    </a:lnTo>
                    <a:lnTo>
                      <a:pt x="55" y="507"/>
                    </a:lnTo>
                    <a:lnTo>
                      <a:pt x="109" y="507"/>
                    </a:lnTo>
                    <a:lnTo>
                      <a:pt x="109" y="601"/>
                    </a:lnTo>
                    <a:close/>
                    <a:moveTo>
                      <a:pt x="378" y="601"/>
                    </a:moveTo>
                    <a:lnTo>
                      <a:pt x="333" y="601"/>
                    </a:lnTo>
                    <a:lnTo>
                      <a:pt x="333" y="507"/>
                    </a:lnTo>
                    <a:lnTo>
                      <a:pt x="376" y="507"/>
                    </a:lnTo>
                    <a:lnTo>
                      <a:pt x="376" y="493"/>
                    </a:lnTo>
                    <a:lnTo>
                      <a:pt x="333" y="493"/>
                    </a:lnTo>
                    <a:lnTo>
                      <a:pt x="333" y="398"/>
                    </a:lnTo>
                    <a:lnTo>
                      <a:pt x="373" y="398"/>
                    </a:lnTo>
                    <a:lnTo>
                      <a:pt x="373" y="384"/>
                    </a:lnTo>
                    <a:lnTo>
                      <a:pt x="333" y="384"/>
                    </a:lnTo>
                    <a:lnTo>
                      <a:pt x="333" y="290"/>
                    </a:lnTo>
                    <a:lnTo>
                      <a:pt x="371" y="290"/>
                    </a:lnTo>
                    <a:lnTo>
                      <a:pt x="370" y="275"/>
                    </a:lnTo>
                    <a:lnTo>
                      <a:pt x="333" y="275"/>
                    </a:lnTo>
                    <a:lnTo>
                      <a:pt x="333" y="182"/>
                    </a:lnTo>
                    <a:lnTo>
                      <a:pt x="368" y="182"/>
                    </a:lnTo>
                    <a:lnTo>
                      <a:pt x="368" y="167"/>
                    </a:lnTo>
                    <a:lnTo>
                      <a:pt x="333" y="167"/>
                    </a:lnTo>
                    <a:lnTo>
                      <a:pt x="333" y="74"/>
                    </a:lnTo>
                    <a:lnTo>
                      <a:pt x="365" y="74"/>
                    </a:lnTo>
                    <a:lnTo>
                      <a:pt x="365" y="59"/>
                    </a:lnTo>
                    <a:lnTo>
                      <a:pt x="333" y="59"/>
                    </a:lnTo>
                    <a:lnTo>
                      <a:pt x="333" y="0"/>
                    </a:lnTo>
                    <a:lnTo>
                      <a:pt x="333" y="0"/>
                    </a:lnTo>
                    <a:cubicBezTo>
                      <a:pt x="328" y="1"/>
                      <a:pt x="323" y="1"/>
                      <a:pt x="318" y="1"/>
                    </a:cubicBezTo>
                    <a:lnTo>
                      <a:pt x="318" y="59"/>
                    </a:lnTo>
                    <a:lnTo>
                      <a:pt x="263" y="59"/>
                    </a:lnTo>
                    <a:lnTo>
                      <a:pt x="263" y="5"/>
                    </a:lnTo>
                    <a:lnTo>
                      <a:pt x="263" y="5"/>
                    </a:lnTo>
                    <a:cubicBezTo>
                      <a:pt x="258" y="5"/>
                      <a:pt x="253" y="6"/>
                      <a:pt x="249" y="6"/>
                    </a:cubicBezTo>
                    <a:lnTo>
                      <a:pt x="249" y="59"/>
                    </a:lnTo>
                    <a:lnTo>
                      <a:pt x="194" y="59"/>
                    </a:lnTo>
                    <a:lnTo>
                      <a:pt x="194" y="8"/>
                    </a:lnTo>
                    <a:lnTo>
                      <a:pt x="194" y="8"/>
                    </a:lnTo>
                    <a:cubicBezTo>
                      <a:pt x="189" y="8"/>
                      <a:pt x="184" y="8"/>
                      <a:pt x="179" y="9"/>
                    </a:cubicBezTo>
                    <a:lnTo>
                      <a:pt x="179" y="59"/>
                    </a:lnTo>
                    <a:lnTo>
                      <a:pt x="124" y="59"/>
                    </a:lnTo>
                    <a:lnTo>
                      <a:pt x="124" y="10"/>
                    </a:lnTo>
                    <a:lnTo>
                      <a:pt x="124" y="10"/>
                    </a:lnTo>
                    <a:cubicBezTo>
                      <a:pt x="119" y="10"/>
                      <a:pt x="114" y="10"/>
                      <a:pt x="109" y="10"/>
                    </a:cubicBezTo>
                    <a:lnTo>
                      <a:pt x="109" y="59"/>
                    </a:lnTo>
                    <a:lnTo>
                      <a:pt x="55" y="59"/>
                    </a:lnTo>
                    <a:lnTo>
                      <a:pt x="55" y="9"/>
                    </a:lnTo>
                    <a:lnTo>
                      <a:pt x="55" y="9"/>
                    </a:lnTo>
                    <a:cubicBezTo>
                      <a:pt x="50" y="9"/>
                      <a:pt x="45" y="9"/>
                      <a:pt x="40" y="9"/>
                    </a:cubicBezTo>
                    <a:lnTo>
                      <a:pt x="40" y="59"/>
                    </a:lnTo>
                    <a:lnTo>
                      <a:pt x="16" y="59"/>
                    </a:lnTo>
                    <a:lnTo>
                      <a:pt x="16" y="74"/>
                    </a:lnTo>
                    <a:lnTo>
                      <a:pt x="40" y="74"/>
                    </a:lnTo>
                    <a:lnTo>
                      <a:pt x="40" y="167"/>
                    </a:lnTo>
                    <a:lnTo>
                      <a:pt x="14" y="167"/>
                    </a:lnTo>
                    <a:lnTo>
                      <a:pt x="13" y="182"/>
                    </a:lnTo>
                    <a:lnTo>
                      <a:pt x="40" y="182"/>
                    </a:lnTo>
                    <a:lnTo>
                      <a:pt x="40" y="275"/>
                    </a:lnTo>
                    <a:lnTo>
                      <a:pt x="10" y="275"/>
                    </a:lnTo>
                    <a:lnTo>
                      <a:pt x="10" y="290"/>
                    </a:lnTo>
                    <a:lnTo>
                      <a:pt x="40" y="290"/>
                    </a:lnTo>
                    <a:lnTo>
                      <a:pt x="40" y="384"/>
                    </a:lnTo>
                    <a:lnTo>
                      <a:pt x="7" y="384"/>
                    </a:lnTo>
                    <a:lnTo>
                      <a:pt x="6" y="398"/>
                    </a:lnTo>
                    <a:lnTo>
                      <a:pt x="40" y="398"/>
                    </a:lnTo>
                    <a:lnTo>
                      <a:pt x="40" y="493"/>
                    </a:lnTo>
                    <a:lnTo>
                      <a:pt x="4" y="493"/>
                    </a:lnTo>
                    <a:lnTo>
                      <a:pt x="3" y="507"/>
                    </a:lnTo>
                    <a:lnTo>
                      <a:pt x="40" y="507"/>
                    </a:lnTo>
                    <a:lnTo>
                      <a:pt x="40" y="601"/>
                    </a:lnTo>
                    <a:lnTo>
                      <a:pt x="1" y="601"/>
                    </a:lnTo>
                    <a:lnTo>
                      <a:pt x="0" y="615"/>
                    </a:lnTo>
                    <a:lnTo>
                      <a:pt x="40" y="615"/>
                    </a:lnTo>
                    <a:lnTo>
                      <a:pt x="40" y="616"/>
                    </a:lnTo>
                    <a:lnTo>
                      <a:pt x="55" y="616"/>
                    </a:lnTo>
                    <a:lnTo>
                      <a:pt x="55" y="615"/>
                    </a:lnTo>
                    <a:lnTo>
                      <a:pt x="109" y="615"/>
                    </a:lnTo>
                    <a:lnTo>
                      <a:pt x="109" y="616"/>
                    </a:lnTo>
                    <a:lnTo>
                      <a:pt x="121" y="616"/>
                    </a:lnTo>
                    <a:lnTo>
                      <a:pt x="124" y="591"/>
                    </a:lnTo>
                    <a:lnTo>
                      <a:pt x="124" y="507"/>
                    </a:lnTo>
                    <a:lnTo>
                      <a:pt x="135" y="507"/>
                    </a:lnTo>
                    <a:lnTo>
                      <a:pt x="137" y="493"/>
                    </a:lnTo>
                    <a:lnTo>
                      <a:pt x="124" y="493"/>
                    </a:lnTo>
                    <a:lnTo>
                      <a:pt x="124" y="398"/>
                    </a:lnTo>
                    <a:lnTo>
                      <a:pt x="149" y="398"/>
                    </a:lnTo>
                    <a:lnTo>
                      <a:pt x="151" y="384"/>
                    </a:lnTo>
                    <a:lnTo>
                      <a:pt x="124" y="384"/>
                    </a:lnTo>
                    <a:lnTo>
                      <a:pt x="124" y="290"/>
                    </a:lnTo>
                    <a:lnTo>
                      <a:pt x="163" y="290"/>
                    </a:lnTo>
                    <a:lnTo>
                      <a:pt x="165" y="275"/>
                    </a:lnTo>
                    <a:lnTo>
                      <a:pt x="124" y="275"/>
                    </a:lnTo>
                    <a:lnTo>
                      <a:pt x="124" y="182"/>
                    </a:lnTo>
                    <a:lnTo>
                      <a:pt x="177" y="182"/>
                    </a:lnTo>
                    <a:lnTo>
                      <a:pt x="181" y="155"/>
                    </a:lnTo>
                    <a:lnTo>
                      <a:pt x="194" y="231"/>
                    </a:lnTo>
                    <a:lnTo>
                      <a:pt x="194" y="182"/>
                    </a:lnTo>
                    <a:lnTo>
                      <a:pt x="249" y="182"/>
                    </a:lnTo>
                    <a:lnTo>
                      <a:pt x="249" y="275"/>
                    </a:lnTo>
                    <a:lnTo>
                      <a:pt x="201" y="275"/>
                    </a:lnTo>
                    <a:lnTo>
                      <a:pt x="204" y="290"/>
                    </a:lnTo>
                    <a:lnTo>
                      <a:pt x="249" y="290"/>
                    </a:lnTo>
                    <a:lnTo>
                      <a:pt x="249" y="384"/>
                    </a:lnTo>
                    <a:lnTo>
                      <a:pt x="219" y="384"/>
                    </a:lnTo>
                    <a:lnTo>
                      <a:pt x="222" y="398"/>
                    </a:lnTo>
                    <a:lnTo>
                      <a:pt x="249" y="398"/>
                    </a:lnTo>
                    <a:lnTo>
                      <a:pt x="249" y="493"/>
                    </a:lnTo>
                    <a:lnTo>
                      <a:pt x="237" y="493"/>
                    </a:lnTo>
                    <a:lnTo>
                      <a:pt x="239" y="507"/>
                    </a:lnTo>
                    <a:lnTo>
                      <a:pt x="249" y="507"/>
                    </a:lnTo>
                    <a:lnTo>
                      <a:pt x="249" y="563"/>
                    </a:lnTo>
                    <a:lnTo>
                      <a:pt x="257" y="616"/>
                    </a:lnTo>
                    <a:lnTo>
                      <a:pt x="263" y="616"/>
                    </a:lnTo>
                    <a:lnTo>
                      <a:pt x="263" y="615"/>
                    </a:lnTo>
                    <a:lnTo>
                      <a:pt x="318" y="615"/>
                    </a:lnTo>
                    <a:lnTo>
                      <a:pt x="318" y="616"/>
                    </a:lnTo>
                    <a:lnTo>
                      <a:pt x="333" y="616"/>
                    </a:lnTo>
                    <a:lnTo>
                      <a:pt x="333" y="615"/>
                    </a:lnTo>
                    <a:lnTo>
                      <a:pt x="378" y="615"/>
                    </a:lnTo>
                    <a:lnTo>
                      <a:pt x="378" y="601"/>
                    </a:lnTo>
                    <a:close/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9" name="Freeform 148">
                <a:extLst>
                  <a:ext uri="{FF2B5EF4-FFF2-40B4-BE49-F238E27FC236}">
                    <a16:creationId xmlns:a16="http://schemas.microsoft.com/office/drawing/2014/main" id="{BD678597-5FA7-4A4A-950C-C02956015E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1971" y="4485007"/>
                <a:ext cx="756119" cy="762253"/>
              </a:xfrm>
              <a:custGeom>
                <a:avLst/>
                <a:gdLst>
                  <a:gd name="connsiteX0" fmla="*/ 484028 w 756119"/>
                  <a:gd name="connsiteY0" fmla="*/ 725082 h 762253"/>
                  <a:gd name="connsiteX1" fmla="*/ 601780 w 756119"/>
                  <a:gd name="connsiteY1" fmla="*/ 749436 h 762253"/>
                  <a:gd name="connsiteX2" fmla="*/ 603006 w 756119"/>
                  <a:gd name="connsiteY2" fmla="*/ 751999 h 762253"/>
                  <a:gd name="connsiteX3" fmla="*/ 477895 w 756119"/>
                  <a:gd name="connsiteY3" fmla="*/ 762253 h 762253"/>
                  <a:gd name="connsiteX4" fmla="*/ 187673 w 756119"/>
                  <a:gd name="connsiteY4" fmla="*/ 565785 h 762253"/>
                  <a:gd name="connsiteX5" fmla="*/ 311863 w 756119"/>
                  <a:gd name="connsiteY5" fmla="*/ 638193 h 762253"/>
                  <a:gd name="connsiteX6" fmla="*/ 311863 w 756119"/>
                  <a:gd name="connsiteY6" fmla="*/ 668155 h 762253"/>
                  <a:gd name="connsiteX7" fmla="*/ 277090 w 756119"/>
                  <a:gd name="connsiteY7" fmla="*/ 729328 h 762253"/>
                  <a:gd name="connsiteX8" fmla="*/ 170286 w 756119"/>
                  <a:gd name="connsiteY8" fmla="*/ 668155 h 762253"/>
                  <a:gd name="connsiteX9" fmla="*/ 187673 w 756119"/>
                  <a:gd name="connsiteY9" fmla="*/ 565785 h 762253"/>
                  <a:gd name="connsiteX10" fmla="*/ 451928 w 756119"/>
                  <a:gd name="connsiteY10" fmla="*/ 543811 h 762253"/>
                  <a:gd name="connsiteX11" fmla="*/ 597993 w 756119"/>
                  <a:gd name="connsiteY11" fmla="*/ 572689 h 762253"/>
                  <a:gd name="connsiteX12" fmla="*/ 602987 w 756119"/>
                  <a:gd name="connsiteY12" fmla="*/ 669366 h 762253"/>
                  <a:gd name="connsiteX13" fmla="*/ 602987 w 756119"/>
                  <a:gd name="connsiteY13" fmla="*/ 674389 h 762253"/>
                  <a:gd name="connsiteX14" fmla="*/ 440692 w 756119"/>
                  <a:gd name="connsiteY14" fmla="*/ 641744 h 762253"/>
                  <a:gd name="connsiteX15" fmla="*/ 439444 w 756119"/>
                  <a:gd name="connsiteY15" fmla="*/ 604078 h 762253"/>
                  <a:gd name="connsiteX16" fmla="*/ 538318 w 756119"/>
                  <a:gd name="connsiteY16" fmla="*/ 422968 h 762253"/>
                  <a:gd name="connsiteX17" fmla="*/ 663433 w 756119"/>
                  <a:gd name="connsiteY17" fmla="*/ 422968 h 762253"/>
                  <a:gd name="connsiteX18" fmla="*/ 597196 w 756119"/>
                  <a:gd name="connsiteY18" fmla="*/ 520591 h 762253"/>
                  <a:gd name="connsiteX19" fmla="*/ 538318 w 756119"/>
                  <a:gd name="connsiteY19" fmla="*/ 520591 h 762253"/>
                  <a:gd name="connsiteX20" fmla="*/ 159919 w 756119"/>
                  <a:gd name="connsiteY20" fmla="*/ 329582 h 762253"/>
                  <a:gd name="connsiteX21" fmla="*/ 229466 w 756119"/>
                  <a:gd name="connsiteY21" fmla="*/ 397802 h 762253"/>
                  <a:gd name="connsiteX22" fmla="*/ 145017 w 756119"/>
                  <a:gd name="connsiteY22" fmla="*/ 482146 h 762253"/>
                  <a:gd name="connsiteX23" fmla="*/ 87889 w 756119"/>
                  <a:gd name="connsiteY23" fmla="*/ 402763 h 762253"/>
                  <a:gd name="connsiteX24" fmla="*/ 601149 w 756119"/>
                  <a:gd name="connsiteY24" fmla="*/ 258174 h 762253"/>
                  <a:gd name="connsiteX25" fmla="*/ 674402 w 756119"/>
                  <a:gd name="connsiteY25" fmla="*/ 330837 h 762253"/>
                  <a:gd name="connsiteX26" fmla="*/ 606115 w 756119"/>
                  <a:gd name="connsiteY26" fmla="*/ 399740 h 762253"/>
                  <a:gd name="connsiteX27" fmla="*/ 494372 w 756119"/>
                  <a:gd name="connsiteY27" fmla="*/ 288241 h 762253"/>
                  <a:gd name="connsiteX28" fmla="*/ 521687 w 756119"/>
                  <a:gd name="connsiteY28" fmla="*/ 294505 h 762253"/>
                  <a:gd name="connsiteX29" fmla="*/ 601149 w 756119"/>
                  <a:gd name="connsiteY29" fmla="*/ 258174 h 762253"/>
                  <a:gd name="connsiteX30" fmla="*/ 0 w 756119"/>
                  <a:gd name="connsiteY30" fmla="*/ 186763 h 762253"/>
                  <a:gd name="connsiteX31" fmla="*/ 119602 w 756119"/>
                  <a:gd name="connsiteY31" fmla="*/ 200341 h 762253"/>
                  <a:gd name="connsiteX32" fmla="*/ 109635 w 756119"/>
                  <a:gd name="connsiteY32" fmla="*/ 295389 h 762253"/>
                  <a:gd name="connsiteX33" fmla="*/ 32392 w 756119"/>
                  <a:gd name="connsiteY33" fmla="*/ 286749 h 762253"/>
                  <a:gd name="connsiteX34" fmla="*/ 0 w 756119"/>
                  <a:gd name="connsiteY34" fmla="*/ 186763 h 762253"/>
                  <a:gd name="connsiteX35" fmla="*/ 696320 w 756119"/>
                  <a:gd name="connsiteY35" fmla="*/ 159301 h 762253"/>
                  <a:gd name="connsiteX36" fmla="*/ 755571 w 756119"/>
                  <a:gd name="connsiteY36" fmla="*/ 193941 h 762253"/>
                  <a:gd name="connsiteX37" fmla="*/ 755571 w 756119"/>
                  <a:gd name="connsiteY37" fmla="*/ 247139 h 762253"/>
                  <a:gd name="connsiteX38" fmla="*/ 739524 w 756119"/>
                  <a:gd name="connsiteY38" fmla="*/ 295389 h 762253"/>
                  <a:gd name="connsiteX39" fmla="*/ 648179 w 756119"/>
                  <a:gd name="connsiteY39" fmla="*/ 243428 h 762253"/>
                  <a:gd name="connsiteX40" fmla="*/ 714096 w 756119"/>
                  <a:gd name="connsiteY40" fmla="*/ 43945 h 762253"/>
                  <a:gd name="connsiteX41" fmla="*/ 741782 w 756119"/>
                  <a:gd name="connsiteY41" fmla="*/ 54432 h 762253"/>
                  <a:gd name="connsiteX42" fmla="*/ 745737 w 756119"/>
                  <a:gd name="connsiteY42" fmla="*/ 78902 h 762253"/>
                  <a:gd name="connsiteX43" fmla="*/ 716733 w 756119"/>
                  <a:gd name="connsiteY43" fmla="*/ 81233 h 762253"/>
                  <a:gd name="connsiteX44" fmla="*/ 87465 w 756119"/>
                  <a:gd name="connsiteY44" fmla="*/ 0 h 762253"/>
                  <a:gd name="connsiteX45" fmla="*/ 97606 w 756119"/>
                  <a:gd name="connsiteY45" fmla="*/ 99356 h 762253"/>
                  <a:gd name="connsiteX46" fmla="*/ 40564 w 756119"/>
                  <a:gd name="connsiteY46" fmla="*/ 125115 h 762253"/>
                  <a:gd name="connsiteX47" fmla="*/ 0 w 756119"/>
                  <a:gd name="connsiteY47" fmla="*/ 38025 h 762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756119" h="762253">
                    <a:moveTo>
                      <a:pt x="484028" y="725082"/>
                    </a:moveTo>
                    <a:lnTo>
                      <a:pt x="601780" y="749436"/>
                    </a:lnTo>
                    <a:cubicBezTo>
                      <a:pt x="603006" y="750718"/>
                      <a:pt x="603006" y="751999"/>
                      <a:pt x="603006" y="751999"/>
                    </a:cubicBezTo>
                    <a:cubicBezTo>
                      <a:pt x="558849" y="755845"/>
                      <a:pt x="517146" y="759690"/>
                      <a:pt x="477895" y="762253"/>
                    </a:cubicBezTo>
                    <a:close/>
                    <a:moveTo>
                      <a:pt x="187673" y="565785"/>
                    </a:moveTo>
                    <a:lnTo>
                      <a:pt x="311863" y="638193"/>
                    </a:lnTo>
                    <a:cubicBezTo>
                      <a:pt x="311863" y="648181"/>
                      <a:pt x="311863" y="658168"/>
                      <a:pt x="311863" y="668155"/>
                    </a:cubicBezTo>
                    <a:lnTo>
                      <a:pt x="277090" y="729328"/>
                    </a:lnTo>
                    <a:lnTo>
                      <a:pt x="170286" y="668155"/>
                    </a:lnTo>
                    <a:cubicBezTo>
                      <a:pt x="176496" y="630703"/>
                      <a:pt x="182705" y="593250"/>
                      <a:pt x="187673" y="565785"/>
                    </a:cubicBezTo>
                    <a:close/>
                    <a:moveTo>
                      <a:pt x="451928" y="543811"/>
                    </a:moveTo>
                    <a:lnTo>
                      <a:pt x="597993" y="572689"/>
                    </a:lnTo>
                    <a:cubicBezTo>
                      <a:pt x="599241" y="604078"/>
                      <a:pt x="601738" y="639233"/>
                      <a:pt x="602987" y="669366"/>
                    </a:cubicBezTo>
                    <a:lnTo>
                      <a:pt x="602987" y="674389"/>
                    </a:lnTo>
                    <a:lnTo>
                      <a:pt x="440692" y="641744"/>
                    </a:lnTo>
                    <a:cubicBezTo>
                      <a:pt x="440692" y="627933"/>
                      <a:pt x="440692" y="616633"/>
                      <a:pt x="439444" y="604078"/>
                    </a:cubicBezTo>
                    <a:close/>
                    <a:moveTo>
                      <a:pt x="538318" y="422968"/>
                    </a:moveTo>
                    <a:lnTo>
                      <a:pt x="663433" y="422968"/>
                    </a:lnTo>
                    <a:cubicBezTo>
                      <a:pt x="632768" y="471779"/>
                      <a:pt x="603329" y="511830"/>
                      <a:pt x="597196" y="520591"/>
                    </a:cubicBezTo>
                    <a:lnTo>
                      <a:pt x="538318" y="520591"/>
                    </a:lnTo>
                    <a:close/>
                    <a:moveTo>
                      <a:pt x="159919" y="329582"/>
                    </a:moveTo>
                    <a:lnTo>
                      <a:pt x="229466" y="397802"/>
                    </a:lnTo>
                    <a:lnTo>
                      <a:pt x="145017" y="482146"/>
                    </a:lnTo>
                    <a:cubicBezTo>
                      <a:pt x="123904" y="454858"/>
                      <a:pt x="104034" y="428811"/>
                      <a:pt x="87889" y="402763"/>
                    </a:cubicBezTo>
                    <a:close/>
                    <a:moveTo>
                      <a:pt x="601149" y="258174"/>
                    </a:moveTo>
                    <a:lnTo>
                      <a:pt x="674402" y="330837"/>
                    </a:lnTo>
                    <a:lnTo>
                      <a:pt x="606115" y="399740"/>
                    </a:lnTo>
                    <a:lnTo>
                      <a:pt x="494372" y="288241"/>
                    </a:lnTo>
                    <a:cubicBezTo>
                      <a:pt x="511754" y="291999"/>
                      <a:pt x="521687" y="294505"/>
                      <a:pt x="521687" y="294505"/>
                    </a:cubicBezTo>
                    <a:cubicBezTo>
                      <a:pt x="556451" y="293252"/>
                      <a:pt x="582525" y="279471"/>
                      <a:pt x="601149" y="258174"/>
                    </a:cubicBezTo>
                    <a:close/>
                    <a:moveTo>
                      <a:pt x="0" y="186763"/>
                    </a:moveTo>
                    <a:lnTo>
                      <a:pt x="119602" y="200341"/>
                    </a:lnTo>
                    <a:lnTo>
                      <a:pt x="109635" y="295389"/>
                    </a:lnTo>
                    <a:lnTo>
                      <a:pt x="32392" y="286749"/>
                    </a:lnTo>
                    <a:cubicBezTo>
                      <a:pt x="18688" y="252186"/>
                      <a:pt x="7475" y="218857"/>
                      <a:pt x="0" y="186763"/>
                    </a:cubicBezTo>
                    <a:close/>
                    <a:moveTo>
                      <a:pt x="696320" y="159301"/>
                    </a:moveTo>
                    <a:lnTo>
                      <a:pt x="755571" y="193941"/>
                    </a:lnTo>
                    <a:cubicBezTo>
                      <a:pt x="755571" y="213736"/>
                      <a:pt x="756806" y="232293"/>
                      <a:pt x="755571" y="247139"/>
                    </a:cubicBezTo>
                    <a:cubicBezTo>
                      <a:pt x="754337" y="258274"/>
                      <a:pt x="748165" y="276831"/>
                      <a:pt x="739524" y="295389"/>
                    </a:cubicBezTo>
                    <a:lnTo>
                      <a:pt x="648179" y="243428"/>
                    </a:lnTo>
                    <a:close/>
                    <a:moveTo>
                      <a:pt x="714096" y="43945"/>
                    </a:moveTo>
                    <a:lnTo>
                      <a:pt x="741782" y="54432"/>
                    </a:lnTo>
                    <a:cubicBezTo>
                      <a:pt x="741782" y="54432"/>
                      <a:pt x="743100" y="64919"/>
                      <a:pt x="745737" y="78902"/>
                    </a:cubicBezTo>
                    <a:lnTo>
                      <a:pt x="716733" y="81233"/>
                    </a:lnTo>
                    <a:close/>
                    <a:moveTo>
                      <a:pt x="87465" y="0"/>
                    </a:moveTo>
                    <a:cubicBezTo>
                      <a:pt x="87465" y="28212"/>
                      <a:pt x="91268" y="63784"/>
                      <a:pt x="97606" y="99356"/>
                    </a:cubicBezTo>
                    <a:lnTo>
                      <a:pt x="40564" y="125115"/>
                    </a:lnTo>
                    <a:lnTo>
                      <a:pt x="0" y="38025"/>
                    </a:ln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0" name="Freeform 234">
                <a:extLst>
                  <a:ext uri="{FF2B5EF4-FFF2-40B4-BE49-F238E27FC236}">
                    <a16:creationId xmlns:a16="http://schemas.microsoft.com/office/drawing/2014/main" id="{0411B641-CE93-4847-972F-66FDD5A2B7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7026" y="4820084"/>
                <a:ext cx="247190" cy="972268"/>
              </a:xfrm>
              <a:custGeom>
                <a:avLst/>
                <a:gdLst>
                  <a:gd name="T0" fmla="*/ 4 w 197"/>
                  <a:gd name="T1" fmla="*/ 781 h 782"/>
                  <a:gd name="T2" fmla="*/ 4 w 197"/>
                  <a:gd name="T3" fmla="*/ 781 h 782"/>
                  <a:gd name="T4" fmla="*/ 0 w 197"/>
                  <a:gd name="T5" fmla="*/ 778 h 782"/>
                  <a:gd name="T6" fmla="*/ 0 w 197"/>
                  <a:gd name="T7" fmla="*/ 778 h 782"/>
                  <a:gd name="T8" fmla="*/ 4 w 197"/>
                  <a:gd name="T9" fmla="*/ 774 h 782"/>
                  <a:gd name="T10" fmla="*/ 4 w 197"/>
                  <a:gd name="T11" fmla="*/ 774 h 782"/>
                  <a:gd name="T12" fmla="*/ 188 w 197"/>
                  <a:gd name="T13" fmla="*/ 742 h 782"/>
                  <a:gd name="T14" fmla="*/ 102 w 197"/>
                  <a:gd name="T15" fmla="*/ 5 h 782"/>
                  <a:gd name="T16" fmla="*/ 102 w 197"/>
                  <a:gd name="T17" fmla="*/ 5 h 782"/>
                  <a:gd name="T18" fmla="*/ 105 w 197"/>
                  <a:gd name="T19" fmla="*/ 0 h 782"/>
                  <a:gd name="T20" fmla="*/ 105 w 197"/>
                  <a:gd name="T21" fmla="*/ 0 h 782"/>
                  <a:gd name="T22" fmla="*/ 110 w 197"/>
                  <a:gd name="T23" fmla="*/ 4 h 782"/>
                  <a:gd name="T24" fmla="*/ 196 w 197"/>
                  <a:gd name="T25" fmla="*/ 747 h 782"/>
                  <a:gd name="T26" fmla="*/ 193 w 197"/>
                  <a:gd name="T27" fmla="*/ 748 h 782"/>
                  <a:gd name="T28" fmla="*/ 193 w 197"/>
                  <a:gd name="T29" fmla="*/ 748 h 782"/>
                  <a:gd name="T30" fmla="*/ 4 w 197"/>
                  <a:gd name="T31" fmla="*/ 78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7" h="782">
                    <a:moveTo>
                      <a:pt x="4" y="781"/>
                    </a:moveTo>
                    <a:lnTo>
                      <a:pt x="4" y="781"/>
                    </a:lnTo>
                    <a:cubicBezTo>
                      <a:pt x="2" y="781"/>
                      <a:pt x="1" y="779"/>
                      <a:pt x="0" y="778"/>
                    </a:cubicBezTo>
                    <a:lnTo>
                      <a:pt x="0" y="778"/>
                    </a:lnTo>
                    <a:cubicBezTo>
                      <a:pt x="0" y="776"/>
                      <a:pt x="2" y="774"/>
                      <a:pt x="4" y="774"/>
                    </a:cubicBezTo>
                    <a:lnTo>
                      <a:pt x="4" y="774"/>
                    </a:lnTo>
                    <a:cubicBezTo>
                      <a:pt x="114" y="768"/>
                      <a:pt x="175" y="747"/>
                      <a:pt x="188" y="742"/>
                    </a:cubicBezTo>
                    <a:lnTo>
                      <a:pt x="102" y="5"/>
                    </a:lnTo>
                    <a:lnTo>
                      <a:pt x="102" y="5"/>
                    </a:lnTo>
                    <a:cubicBezTo>
                      <a:pt x="102" y="3"/>
                      <a:pt x="104" y="1"/>
                      <a:pt x="105" y="0"/>
                    </a:cubicBezTo>
                    <a:lnTo>
                      <a:pt x="105" y="0"/>
                    </a:lnTo>
                    <a:cubicBezTo>
                      <a:pt x="107" y="0"/>
                      <a:pt x="109" y="1"/>
                      <a:pt x="110" y="4"/>
                    </a:cubicBezTo>
                    <a:lnTo>
                      <a:pt x="196" y="747"/>
                    </a:lnTo>
                    <a:lnTo>
                      <a:pt x="193" y="748"/>
                    </a:lnTo>
                    <a:lnTo>
                      <a:pt x="193" y="748"/>
                    </a:lnTo>
                    <a:cubicBezTo>
                      <a:pt x="193" y="748"/>
                      <a:pt x="130" y="775"/>
                      <a:pt x="4" y="78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1" name="Freeform 235">
                <a:extLst>
                  <a:ext uri="{FF2B5EF4-FFF2-40B4-BE49-F238E27FC236}">
                    <a16:creationId xmlns:a16="http://schemas.microsoft.com/office/drawing/2014/main" id="{657EC8C9-6240-E446-88CC-3BFDCE9589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1274" y="5286991"/>
                <a:ext cx="27466" cy="692124"/>
              </a:xfrm>
              <a:custGeom>
                <a:avLst/>
                <a:gdLst>
                  <a:gd name="T0" fmla="*/ 17 w 21"/>
                  <a:gd name="T1" fmla="*/ 553 h 554"/>
                  <a:gd name="T2" fmla="*/ 17 w 21"/>
                  <a:gd name="T3" fmla="*/ 553 h 554"/>
                  <a:gd name="T4" fmla="*/ 13 w 21"/>
                  <a:gd name="T5" fmla="*/ 549 h 554"/>
                  <a:gd name="T6" fmla="*/ 0 w 21"/>
                  <a:gd name="T7" fmla="*/ 3 h 554"/>
                  <a:gd name="T8" fmla="*/ 0 w 21"/>
                  <a:gd name="T9" fmla="*/ 3 h 554"/>
                  <a:gd name="T10" fmla="*/ 4 w 21"/>
                  <a:gd name="T11" fmla="*/ 0 h 554"/>
                  <a:gd name="T12" fmla="*/ 4 w 21"/>
                  <a:gd name="T13" fmla="*/ 0 h 554"/>
                  <a:gd name="T14" fmla="*/ 7 w 21"/>
                  <a:gd name="T15" fmla="*/ 3 h 554"/>
                  <a:gd name="T16" fmla="*/ 20 w 21"/>
                  <a:gd name="T17" fmla="*/ 549 h 554"/>
                  <a:gd name="T18" fmla="*/ 20 w 21"/>
                  <a:gd name="T19" fmla="*/ 549 h 554"/>
                  <a:gd name="T20" fmla="*/ 17 w 21"/>
                  <a:gd name="T21" fmla="*/ 553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54">
                    <a:moveTo>
                      <a:pt x="17" y="553"/>
                    </a:moveTo>
                    <a:lnTo>
                      <a:pt x="17" y="553"/>
                    </a:lnTo>
                    <a:cubicBezTo>
                      <a:pt x="15" y="553"/>
                      <a:pt x="13" y="551"/>
                      <a:pt x="13" y="549"/>
                    </a:cubicBezTo>
                    <a:lnTo>
                      <a:pt x="0" y="3"/>
                    </a:lnTo>
                    <a:lnTo>
                      <a:pt x="0" y="3"/>
                    </a:lnTo>
                    <a:cubicBezTo>
                      <a:pt x="0" y="1"/>
                      <a:pt x="2" y="0"/>
                      <a:pt x="4" y="0"/>
                    </a:cubicBezTo>
                    <a:lnTo>
                      <a:pt x="4" y="0"/>
                    </a:lnTo>
                    <a:cubicBezTo>
                      <a:pt x="6" y="0"/>
                      <a:pt x="7" y="1"/>
                      <a:pt x="7" y="3"/>
                    </a:cubicBezTo>
                    <a:lnTo>
                      <a:pt x="20" y="549"/>
                    </a:lnTo>
                    <a:lnTo>
                      <a:pt x="20" y="549"/>
                    </a:lnTo>
                    <a:cubicBezTo>
                      <a:pt x="20" y="551"/>
                      <a:pt x="19" y="553"/>
                      <a:pt x="17" y="55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036FD8A-C5E1-1548-B2EB-FCB67FB4D5EE}"/>
                </a:ext>
              </a:extLst>
            </p:cNvPr>
            <p:cNvGrpSpPr/>
            <p:nvPr/>
          </p:nvGrpSpPr>
          <p:grpSpPr>
            <a:xfrm>
              <a:off x="19412182" y="5556153"/>
              <a:ext cx="2817930" cy="2427927"/>
              <a:chOff x="19412182" y="5556153"/>
              <a:chExt cx="2817930" cy="2427927"/>
            </a:xfrm>
          </p:grpSpPr>
          <p:sp>
            <p:nvSpPr>
              <p:cNvPr id="56" name="Freeform 236">
                <a:extLst>
                  <a:ext uri="{FF2B5EF4-FFF2-40B4-BE49-F238E27FC236}">
                    <a16:creationId xmlns:a16="http://schemas.microsoft.com/office/drawing/2014/main" id="{62C3A1F9-1C18-F647-8E44-09E4228CB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7289" y="6319682"/>
                <a:ext cx="142819" cy="115355"/>
              </a:xfrm>
              <a:custGeom>
                <a:avLst/>
                <a:gdLst>
                  <a:gd name="T0" fmla="*/ 33 w 113"/>
                  <a:gd name="T1" fmla="*/ 90 h 91"/>
                  <a:gd name="T2" fmla="*/ 33 w 113"/>
                  <a:gd name="T3" fmla="*/ 90 h 91"/>
                  <a:gd name="T4" fmla="*/ 81 w 113"/>
                  <a:gd name="T5" fmla="*/ 79 h 91"/>
                  <a:gd name="T6" fmla="*/ 81 w 113"/>
                  <a:gd name="T7" fmla="*/ 79 h 91"/>
                  <a:gd name="T8" fmla="*/ 30 w 113"/>
                  <a:gd name="T9" fmla="*/ 2 h 91"/>
                  <a:gd name="T10" fmla="*/ 30 w 113"/>
                  <a:gd name="T11" fmla="*/ 2 h 91"/>
                  <a:gd name="T12" fmla="*/ 2 w 113"/>
                  <a:gd name="T13" fmla="*/ 79 h 91"/>
                  <a:gd name="T14" fmla="*/ 33 w 113"/>
                  <a:gd name="T15" fmla="*/ 9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91">
                    <a:moveTo>
                      <a:pt x="33" y="90"/>
                    </a:moveTo>
                    <a:lnTo>
                      <a:pt x="33" y="90"/>
                    </a:lnTo>
                    <a:cubicBezTo>
                      <a:pt x="33" y="90"/>
                      <a:pt x="50" y="81"/>
                      <a:pt x="81" y="79"/>
                    </a:cubicBezTo>
                    <a:lnTo>
                      <a:pt x="81" y="79"/>
                    </a:lnTo>
                    <a:cubicBezTo>
                      <a:pt x="112" y="76"/>
                      <a:pt x="60" y="0"/>
                      <a:pt x="30" y="2"/>
                    </a:cubicBezTo>
                    <a:lnTo>
                      <a:pt x="30" y="2"/>
                    </a:lnTo>
                    <a:cubicBezTo>
                      <a:pt x="0" y="5"/>
                      <a:pt x="2" y="79"/>
                      <a:pt x="2" y="79"/>
                    </a:cubicBezTo>
                    <a:lnTo>
                      <a:pt x="33" y="9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237">
                <a:extLst>
                  <a:ext uri="{FF2B5EF4-FFF2-40B4-BE49-F238E27FC236}">
                    <a16:creationId xmlns:a16="http://schemas.microsoft.com/office/drawing/2014/main" id="{8B0D3F1C-D989-ED48-8419-A08F262A87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8276" y="6220810"/>
                <a:ext cx="208735" cy="252680"/>
              </a:xfrm>
              <a:custGeom>
                <a:avLst/>
                <a:gdLst>
                  <a:gd name="T0" fmla="*/ 113 w 168"/>
                  <a:gd name="T1" fmla="*/ 24 h 203"/>
                  <a:gd name="T2" fmla="*/ 32 w 168"/>
                  <a:gd name="T3" fmla="*/ 28 h 203"/>
                  <a:gd name="T4" fmla="*/ 32 w 168"/>
                  <a:gd name="T5" fmla="*/ 28 h 203"/>
                  <a:gd name="T6" fmla="*/ 142 w 168"/>
                  <a:gd name="T7" fmla="*/ 166 h 203"/>
                  <a:gd name="T8" fmla="*/ 167 w 168"/>
                  <a:gd name="T9" fmla="*/ 202 h 203"/>
                  <a:gd name="T10" fmla="*/ 167 w 168"/>
                  <a:gd name="T11" fmla="*/ 202 h 203"/>
                  <a:gd name="T12" fmla="*/ 0 w 168"/>
                  <a:gd name="T13" fmla="*/ 5 h 203"/>
                  <a:gd name="T14" fmla="*/ 90 w 168"/>
                  <a:gd name="T15" fmla="*/ 0 h 203"/>
                  <a:gd name="T16" fmla="*/ 113 w 168"/>
                  <a:gd name="T17" fmla="*/ 2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203">
                    <a:moveTo>
                      <a:pt x="113" y="24"/>
                    </a:moveTo>
                    <a:lnTo>
                      <a:pt x="32" y="28"/>
                    </a:lnTo>
                    <a:lnTo>
                      <a:pt x="32" y="28"/>
                    </a:lnTo>
                    <a:cubicBezTo>
                      <a:pt x="54" y="133"/>
                      <a:pt x="142" y="166"/>
                      <a:pt x="142" y="166"/>
                    </a:cubicBezTo>
                    <a:lnTo>
                      <a:pt x="167" y="202"/>
                    </a:lnTo>
                    <a:lnTo>
                      <a:pt x="167" y="202"/>
                    </a:lnTo>
                    <a:cubicBezTo>
                      <a:pt x="13" y="159"/>
                      <a:pt x="0" y="5"/>
                      <a:pt x="0" y="5"/>
                    </a:cubicBezTo>
                    <a:lnTo>
                      <a:pt x="90" y="0"/>
                    </a:lnTo>
                    <a:lnTo>
                      <a:pt x="113" y="2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238">
                <a:extLst>
                  <a:ext uri="{FF2B5EF4-FFF2-40B4-BE49-F238E27FC236}">
                    <a16:creationId xmlns:a16="http://schemas.microsoft.com/office/drawing/2014/main" id="{66B724A5-29A3-F848-87D5-D1A5DA37AA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3349" y="6198835"/>
                <a:ext cx="186763" cy="269162"/>
              </a:xfrm>
              <a:custGeom>
                <a:avLst/>
                <a:gdLst>
                  <a:gd name="T0" fmla="*/ 35 w 150"/>
                  <a:gd name="T1" fmla="*/ 31 h 215"/>
                  <a:gd name="T2" fmla="*/ 117 w 150"/>
                  <a:gd name="T3" fmla="*/ 27 h 215"/>
                  <a:gd name="T4" fmla="*/ 117 w 150"/>
                  <a:gd name="T5" fmla="*/ 27 h 215"/>
                  <a:gd name="T6" fmla="*/ 21 w 150"/>
                  <a:gd name="T7" fmla="*/ 174 h 215"/>
                  <a:gd name="T8" fmla="*/ 0 w 150"/>
                  <a:gd name="T9" fmla="*/ 214 h 215"/>
                  <a:gd name="T10" fmla="*/ 0 w 150"/>
                  <a:gd name="T11" fmla="*/ 214 h 215"/>
                  <a:gd name="T12" fmla="*/ 146 w 150"/>
                  <a:gd name="T13" fmla="*/ 0 h 215"/>
                  <a:gd name="T14" fmla="*/ 57 w 150"/>
                  <a:gd name="T15" fmla="*/ 5 h 215"/>
                  <a:gd name="T16" fmla="*/ 35 w 150"/>
                  <a:gd name="T17" fmla="*/ 31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0" h="215">
                    <a:moveTo>
                      <a:pt x="35" y="31"/>
                    </a:moveTo>
                    <a:lnTo>
                      <a:pt x="117" y="27"/>
                    </a:lnTo>
                    <a:lnTo>
                      <a:pt x="117" y="27"/>
                    </a:lnTo>
                    <a:cubicBezTo>
                      <a:pt x="107" y="133"/>
                      <a:pt x="21" y="174"/>
                      <a:pt x="21" y="174"/>
                    </a:cubicBezTo>
                    <a:lnTo>
                      <a:pt x="0" y="214"/>
                    </a:lnTo>
                    <a:lnTo>
                      <a:pt x="0" y="214"/>
                    </a:lnTo>
                    <a:cubicBezTo>
                      <a:pt x="149" y="155"/>
                      <a:pt x="146" y="0"/>
                      <a:pt x="146" y="0"/>
                    </a:cubicBezTo>
                    <a:lnTo>
                      <a:pt x="57" y="5"/>
                    </a:lnTo>
                    <a:lnTo>
                      <a:pt x="35" y="3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239">
                <a:extLst>
                  <a:ext uri="{FF2B5EF4-FFF2-40B4-BE49-F238E27FC236}">
                    <a16:creationId xmlns:a16="http://schemas.microsoft.com/office/drawing/2014/main" id="{56D60BEF-FB3D-AA4E-B01B-0120FBE353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0530" y="6500955"/>
                <a:ext cx="186763" cy="148310"/>
              </a:xfrm>
              <a:custGeom>
                <a:avLst/>
                <a:gdLst>
                  <a:gd name="T0" fmla="*/ 85 w 148"/>
                  <a:gd name="T1" fmla="*/ 0 h 118"/>
                  <a:gd name="T2" fmla="*/ 85 w 148"/>
                  <a:gd name="T3" fmla="*/ 0 h 118"/>
                  <a:gd name="T4" fmla="*/ 147 w 148"/>
                  <a:gd name="T5" fmla="*/ 110 h 118"/>
                  <a:gd name="T6" fmla="*/ 0 w 148"/>
                  <a:gd name="T7" fmla="*/ 117 h 118"/>
                  <a:gd name="T8" fmla="*/ 0 w 148"/>
                  <a:gd name="T9" fmla="*/ 117 h 118"/>
                  <a:gd name="T10" fmla="*/ 51 w 148"/>
                  <a:gd name="T11" fmla="*/ 2 h 118"/>
                  <a:gd name="T12" fmla="*/ 85 w 148"/>
                  <a:gd name="T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18">
                    <a:moveTo>
                      <a:pt x="85" y="0"/>
                    </a:moveTo>
                    <a:lnTo>
                      <a:pt x="85" y="0"/>
                    </a:lnTo>
                    <a:cubicBezTo>
                      <a:pt x="85" y="0"/>
                      <a:pt x="94" y="58"/>
                      <a:pt x="147" y="110"/>
                    </a:cubicBezTo>
                    <a:lnTo>
                      <a:pt x="0" y="117"/>
                    </a:lnTo>
                    <a:lnTo>
                      <a:pt x="0" y="117"/>
                    </a:lnTo>
                    <a:cubicBezTo>
                      <a:pt x="47" y="60"/>
                      <a:pt x="51" y="2"/>
                      <a:pt x="51" y="2"/>
                    </a:cubicBezTo>
                    <a:lnTo>
                      <a:pt x="85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240">
                <a:extLst>
                  <a:ext uri="{FF2B5EF4-FFF2-40B4-BE49-F238E27FC236}">
                    <a16:creationId xmlns:a16="http://schemas.microsoft.com/office/drawing/2014/main" id="{742A4400-D19D-D142-B2F0-C67098619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77432" y="6500957"/>
                <a:ext cx="104370" cy="142819"/>
              </a:xfrm>
              <a:custGeom>
                <a:avLst/>
                <a:gdLst>
                  <a:gd name="T0" fmla="*/ 20 w 83"/>
                  <a:gd name="T1" fmla="*/ 0 h 114"/>
                  <a:gd name="T2" fmla="*/ 0 w 83"/>
                  <a:gd name="T3" fmla="*/ 2 h 114"/>
                  <a:gd name="T4" fmla="*/ 0 w 83"/>
                  <a:gd name="T5" fmla="*/ 2 h 114"/>
                  <a:gd name="T6" fmla="*/ 8 w 83"/>
                  <a:gd name="T7" fmla="*/ 113 h 114"/>
                  <a:gd name="T8" fmla="*/ 82 w 83"/>
                  <a:gd name="T9" fmla="*/ 110 h 114"/>
                  <a:gd name="T10" fmla="*/ 82 w 83"/>
                  <a:gd name="T11" fmla="*/ 110 h 114"/>
                  <a:gd name="T12" fmla="*/ 20 w 83"/>
                  <a:gd name="T1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3" h="114">
                    <a:moveTo>
                      <a:pt x="20" y="0"/>
                    </a:moveTo>
                    <a:lnTo>
                      <a:pt x="0" y="2"/>
                    </a:lnTo>
                    <a:lnTo>
                      <a:pt x="0" y="2"/>
                    </a:lnTo>
                    <a:cubicBezTo>
                      <a:pt x="6" y="24"/>
                      <a:pt x="12" y="63"/>
                      <a:pt x="8" y="113"/>
                    </a:cubicBezTo>
                    <a:lnTo>
                      <a:pt x="82" y="110"/>
                    </a:lnTo>
                    <a:lnTo>
                      <a:pt x="82" y="110"/>
                    </a:lnTo>
                    <a:cubicBezTo>
                      <a:pt x="29" y="58"/>
                      <a:pt x="20" y="0"/>
                      <a:pt x="20" y="0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241">
                <a:extLst>
                  <a:ext uri="{FF2B5EF4-FFF2-40B4-BE49-F238E27FC236}">
                    <a16:creationId xmlns:a16="http://schemas.microsoft.com/office/drawing/2014/main" id="{6BB20BDD-2002-6246-B8B9-C80526E14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07148" y="6160387"/>
                <a:ext cx="324088" cy="32959"/>
              </a:xfrm>
              <a:custGeom>
                <a:avLst/>
                <a:gdLst>
                  <a:gd name="T0" fmla="*/ 254 w 260"/>
                  <a:gd name="T1" fmla="*/ 11 h 25"/>
                  <a:gd name="T2" fmla="*/ 6 w 260"/>
                  <a:gd name="T3" fmla="*/ 24 h 25"/>
                  <a:gd name="T4" fmla="*/ 6 w 260"/>
                  <a:gd name="T5" fmla="*/ 24 h 25"/>
                  <a:gd name="T6" fmla="*/ 1 w 260"/>
                  <a:gd name="T7" fmla="*/ 19 h 25"/>
                  <a:gd name="T8" fmla="*/ 1 w 260"/>
                  <a:gd name="T9" fmla="*/ 18 h 25"/>
                  <a:gd name="T10" fmla="*/ 1 w 260"/>
                  <a:gd name="T11" fmla="*/ 18 h 25"/>
                  <a:gd name="T12" fmla="*/ 5 w 260"/>
                  <a:gd name="T13" fmla="*/ 13 h 25"/>
                  <a:gd name="T14" fmla="*/ 253 w 260"/>
                  <a:gd name="T15" fmla="*/ 0 h 25"/>
                  <a:gd name="T16" fmla="*/ 253 w 260"/>
                  <a:gd name="T17" fmla="*/ 0 h 25"/>
                  <a:gd name="T18" fmla="*/ 258 w 260"/>
                  <a:gd name="T19" fmla="*/ 5 h 25"/>
                  <a:gd name="T20" fmla="*/ 258 w 260"/>
                  <a:gd name="T21" fmla="*/ 6 h 25"/>
                  <a:gd name="T22" fmla="*/ 258 w 260"/>
                  <a:gd name="T23" fmla="*/ 6 h 25"/>
                  <a:gd name="T24" fmla="*/ 254 w 260"/>
                  <a:gd name="T2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5">
                    <a:moveTo>
                      <a:pt x="254" y="11"/>
                    </a:moveTo>
                    <a:lnTo>
                      <a:pt x="6" y="24"/>
                    </a:lnTo>
                    <a:lnTo>
                      <a:pt x="6" y="24"/>
                    </a:lnTo>
                    <a:cubicBezTo>
                      <a:pt x="3" y="24"/>
                      <a:pt x="1" y="22"/>
                      <a:pt x="1" y="19"/>
                    </a:cubicBezTo>
                    <a:lnTo>
                      <a:pt x="1" y="18"/>
                    </a:lnTo>
                    <a:lnTo>
                      <a:pt x="1" y="18"/>
                    </a:lnTo>
                    <a:cubicBezTo>
                      <a:pt x="0" y="15"/>
                      <a:pt x="2" y="13"/>
                      <a:pt x="5" y="13"/>
                    </a:cubicBezTo>
                    <a:lnTo>
                      <a:pt x="253" y="0"/>
                    </a:lnTo>
                    <a:lnTo>
                      <a:pt x="253" y="0"/>
                    </a:lnTo>
                    <a:cubicBezTo>
                      <a:pt x="256" y="0"/>
                      <a:pt x="258" y="2"/>
                      <a:pt x="258" y="5"/>
                    </a:cubicBezTo>
                    <a:lnTo>
                      <a:pt x="258" y="6"/>
                    </a:lnTo>
                    <a:lnTo>
                      <a:pt x="258" y="6"/>
                    </a:lnTo>
                    <a:cubicBezTo>
                      <a:pt x="259" y="9"/>
                      <a:pt x="256" y="11"/>
                      <a:pt x="254" y="1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242">
                <a:extLst>
                  <a:ext uri="{FF2B5EF4-FFF2-40B4-BE49-F238E27FC236}">
                    <a16:creationId xmlns:a16="http://schemas.microsoft.com/office/drawing/2014/main" id="{7C22017C-0B55-604C-A89A-0731D3A26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07148" y="6160387"/>
                <a:ext cx="324088" cy="32959"/>
              </a:xfrm>
              <a:custGeom>
                <a:avLst/>
                <a:gdLst>
                  <a:gd name="T0" fmla="*/ 254 w 260"/>
                  <a:gd name="T1" fmla="*/ 11 h 25"/>
                  <a:gd name="T2" fmla="*/ 6 w 260"/>
                  <a:gd name="T3" fmla="*/ 24 h 25"/>
                  <a:gd name="T4" fmla="*/ 6 w 260"/>
                  <a:gd name="T5" fmla="*/ 24 h 25"/>
                  <a:gd name="T6" fmla="*/ 1 w 260"/>
                  <a:gd name="T7" fmla="*/ 19 h 25"/>
                  <a:gd name="T8" fmla="*/ 1 w 260"/>
                  <a:gd name="T9" fmla="*/ 18 h 25"/>
                  <a:gd name="T10" fmla="*/ 1 w 260"/>
                  <a:gd name="T11" fmla="*/ 18 h 25"/>
                  <a:gd name="T12" fmla="*/ 5 w 260"/>
                  <a:gd name="T13" fmla="*/ 13 h 25"/>
                  <a:gd name="T14" fmla="*/ 253 w 260"/>
                  <a:gd name="T15" fmla="*/ 0 h 25"/>
                  <a:gd name="T16" fmla="*/ 253 w 260"/>
                  <a:gd name="T17" fmla="*/ 0 h 25"/>
                  <a:gd name="T18" fmla="*/ 258 w 260"/>
                  <a:gd name="T19" fmla="*/ 5 h 25"/>
                  <a:gd name="T20" fmla="*/ 258 w 260"/>
                  <a:gd name="T21" fmla="*/ 6 h 25"/>
                  <a:gd name="T22" fmla="*/ 258 w 260"/>
                  <a:gd name="T23" fmla="*/ 6 h 25"/>
                  <a:gd name="T24" fmla="*/ 254 w 260"/>
                  <a:gd name="T25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0" h="25">
                    <a:moveTo>
                      <a:pt x="254" y="11"/>
                    </a:moveTo>
                    <a:lnTo>
                      <a:pt x="6" y="24"/>
                    </a:lnTo>
                    <a:lnTo>
                      <a:pt x="6" y="24"/>
                    </a:lnTo>
                    <a:cubicBezTo>
                      <a:pt x="3" y="24"/>
                      <a:pt x="1" y="22"/>
                      <a:pt x="1" y="19"/>
                    </a:cubicBezTo>
                    <a:lnTo>
                      <a:pt x="1" y="18"/>
                    </a:lnTo>
                    <a:lnTo>
                      <a:pt x="1" y="18"/>
                    </a:lnTo>
                    <a:cubicBezTo>
                      <a:pt x="0" y="15"/>
                      <a:pt x="2" y="13"/>
                      <a:pt x="5" y="13"/>
                    </a:cubicBezTo>
                    <a:lnTo>
                      <a:pt x="253" y="0"/>
                    </a:lnTo>
                    <a:lnTo>
                      <a:pt x="253" y="0"/>
                    </a:lnTo>
                    <a:cubicBezTo>
                      <a:pt x="256" y="0"/>
                      <a:pt x="258" y="2"/>
                      <a:pt x="258" y="5"/>
                    </a:cubicBezTo>
                    <a:lnTo>
                      <a:pt x="258" y="6"/>
                    </a:lnTo>
                    <a:lnTo>
                      <a:pt x="258" y="6"/>
                    </a:lnTo>
                    <a:cubicBezTo>
                      <a:pt x="259" y="9"/>
                      <a:pt x="256" y="11"/>
                      <a:pt x="254" y="11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243">
                <a:extLst>
                  <a:ext uri="{FF2B5EF4-FFF2-40B4-BE49-F238E27FC236}">
                    <a16:creationId xmlns:a16="http://schemas.microsoft.com/office/drawing/2014/main" id="{274623E7-4D0F-A549-BBA0-01FEEB76B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8133" y="6176865"/>
                <a:ext cx="307611" cy="346064"/>
              </a:xfrm>
              <a:custGeom>
                <a:avLst/>
                <a:gdLst>
                  <a:gd name="T0" fmla="*/ 0 w 248"/>
                  <a:gd name="T1" fmla="*/ 11 h 280"/>
                  <a:gd name="T2" fmla="*/ 0 w 248"/>
                  <a:gd name="T3" fmla="*/ 11 h 280"/>
                  <a:gd name="T4" fmla="*/ 115 w 248"/>
                  <a:gd name="T5" fmla="*/ 276 h 280"/>
                  <a:gd name="T6" fmla="*/ 115 w 248"/>
                  <a:gd name="T7" fmla="*/ 276 h 280"/>
                  <a:gd name="T8" fmla="*/ 153 w 248"/>
                  <a:gd name="T9" fmla="*/ 273 h 280"/>
                  <a:gd name="T10" fmla="*/ 153 w 248"/>
                  <a:gd name="T11" fmla="*/ 273 h 280"/>
                  <a:gd name="T12" fmla="*/ 236 w 248"/>
                  <a:gd name="T13" fmla="*/ 0 h 280"/>
                  <a:gd name="T14" fmla="*/ 0 w 248"/>
                  <a:gd name="T15" fmla="*/ 11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8" h="280">
                    <a:moveTo>
                      <a:pt x="0" y="11"/>
                    </a:moveTo>
                    <a:lnTo>
                      <a:pt x="0" y="11"/>
                    </a:lnTo>
                    <a:cubicBezTo>
                      <a:pt x="0" y="11"/>
                      <a:pt x="11" y="247"/>
                      <a:pt x="115" y="276"/>
                    </a:cubicBezTo>
                    <a:lnTo>
                      <a:pt x="115" y="276"/>
                    </a:lnTo>
                    <a:cubicBezTo>
                      <a:pt x="124" y="278"/>
                      <a:pt x="137" y="279"/>
                      <a:pt x="153" y="273"/>
                    </a:cubicBezTo>
                    <a:lnTo>
                      <a:pt x="153" y="273"/>
                    </a:lnTo>
                    <a:cubicBezTo>
                      <a:pt x="247" y="228"/>
                      <a:pt x="236" y="0"/>
                      <a:pt x="236" y="0"/>
                    </a:cubicBezTo>
                    <a:lnTo>
                      <a:pt x="0" y="1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244">
                <a:extLst>
                  <a:ext uri="{FF2B5EF4-FFF2-40B4-BE49-F238E27FC236}">
                    <a16:creationId xmlns:a16="http://schemas.microsoft.com/office/drawing/2014/main" id="{04D0A91B-3B81-0C45-A210-E5600A1F8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0955" y="6176865"/>
                <a:ext cx="164791" cy="346064"/>
              </a:xfrm>
              <a:custGeom>
                <a:avLst/>
                <a:gdLst>
                  <a:gd name="T0" fmla="*/ 39 w 134"/>
                  <a:gd name="T1" fmla="*/ 273 h 280"/>
                  <a:gd name="T2" fmla="*/ 39 w 134"/>
                  <a:gd name="T3" fmla="*/ 273 h 280"/>
                  <a:gd name="T4" fmla="*/ 122 w 134"/>
                  <a:gd name="T5" fmla="*/ 0 h 280"/>
                  <a:gd name="T6" fmla="*/ 43 w 134"/>
                  <a:gd name="T7" fmla="*/ 3 h 280"/>
                  <a:gd name="T8" fmla="*/ 43 w 134"/>
                  <a:gd name="T9" fmla="*/ 3 h 280"/>
                  <a:gd name="T10" fmla="*/ 0 w 134"/>
                  <a:gd name="T11" fmla="*/ 275 h 280"/>
                  <a:gd name="T12" fmla="*/ 0 w 134"/>
                  <a:gd name="T13" fmla="*/ 275 h 280"/>
                  <a:gd name="T14" fmla="*/ 1 w 134"/>
                  <a:gd name="T15" fmla="*/ 276 h 280"/>
                  <a:gd name="T16" fmla="*/ 1 w 134"/>
                  <a:gd name="T17" fmla="*/ 276 h 280"/>
                  <a:gd name="T18" fmla="*/ 39 w 134"/>
                  <a:gd name="T19" fmla="*/ 273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4" h="280">
                    <a:moveTo>
                      <a:pt x="39" y="273"/>
                    </a:moveTo>
                    <a:lnTo>
                      <a:pt x="39" y="273"/>
                    </a:lnTo>
                    <a:cubicBezTo>
                      <a:pt x="133" y="228"/>
                      <a:pt x="122" y="0"/>
                      <a:pt x="122" y="0"/>
                    </a:cubicBezTo>
                    <a:lnTo>
                      <a:pt x="43" y="3"/>
                    </a:lnTo>
                    <a:lnTo>
                      <a:pt x="43" y="3"/>
                    </a:lnTo>
                    <a:cubicBezTo>
                      <a:pt x="52" y="60"/>
                      <a:pt x="62" y="194"/>
                      <a:pt x="0" y="275"/>
                    </a:cubicBezTo>
                    <a:lnTo>
                      <a:pt x="0" y="275"/>
                    </a:lnTo>
                    <a:cubicBezTo>
                      <a:pt x="1" y="276"/>
                      <a:pt x="1" y="276"/>
                      <a:pt x="1" y="276"/>
                    </a:cubicBezTo>
                    <a:lnTo>
                      <a:pt x="1" y="276"/>
                    </a:lnTo>
                    <a:cubicBezTo>
                      <a:pt x="10" y="278"/>
                      <a:pt x="23" y="279"/>
                      <a:pt x="39" y="273"/>
                    </a:cubicBez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9B549039-A8DD-F444-B1C3-637E886403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17007" y="6226303"/>
                <a:ext cx="147064" cy="207480"/>
              </a:xfrm>
              <a:custGeom>
                <a:avLst/>
                <a:gdLst>
                  <a:gd name="connsiteX0" fmla="*/ 97044 w 147064"/>
                  <a:gd name="connsiteY0" fmla="*/ 10986 h 207480"/>
                  <a:gd name="connsiteX1" fmla="*/ 106810 w 147064"/>
                  <a:gd name="connsiteY1" fmla="*/ 13467 h 207480"/>
                  <a:gd name="connsiteX2" fmla="*/ 111692 w 147064"/>
                  <a:gd name="connsiteY2" fmla="*/ 20909 h 207480"/>
                  <a:gd name="connsiteX3" fmla="*/ 103148 w 147064"/>
                  <a:gd name="connsiteY3" fmla="*/ 22149 h 207480"/>
                  <a:gd name="connsiteX4" fmla="*/ 97044 w 147064"/>
                  <a:gd name="connsiteY4" fmla="*/ 18428 h 207480"/>
                  <a:gd name="connsiteX5" fmla="*/ 93382 w 147064"/>
                  <a:gd name="connsiteY5" fmla="*/ 19668 h 207480"/>
                  <a:gd name="connsiteX6" fmla="*/ 92162 w 147064"/>
                  <a:gd name="connsiteY6" fmla="*/ 22149 h 207480"/>
                  <a:gd name="connsiteX7" fmla="*/ 94604 w 147064"/>
                  <a:gd name="connsiteY7" fmla="*/ 24629 h 207480"/>
                  <a:gd name="connsiteX8" fmla="*/ 100706 w 147064"/>
                  <a:gd name="connsiteY8" fmla="*/ 25870 h 207480"/>
                  <a:gd name="connsiteX9" fmla="*/ 106810 w 147064"/>
                  <a:gd name="connsiteY9" fmla="*/ 27110 h 207480"/>
                  <a:gd name="connsiteX10" fmla="*/ 111692 w 147064"/>
                  <a:gd name="connsiteY10" fmla="*/ 30831 h 207480"/>
                  <a:gd name="connsiteX11" fmla="*/ 112914 w 147064"/>
                  <a:gd name="connsiteY11" fmla="*/ 35792 h 207480"/>
                  <a:gd name="connsiteX12" fmla="*/ 112914 w 147064"/>
                  <a:gd name="connsiteY12" fmla="*/ 41994 h 207480"/>
                  <a:gd name="connsiteX13" fmla="*/ 108030 w 147064"/>
                  <a:gd name="connsiteY13" fmla="*/ 45714 h 207480"/>
                  <a:gd name="connsiteX14" fmla="*/ 100706 w 147064"/>
                  <a:gd name="connsiteY14" fmla="*/ 48195 h 207480"/>
                  <a:gd name="connsiteX15" fmla="*/ 92162 w 147064"/>
                  <a:gd name="connsiteY15" fmla="*/ 46955 h 207480"/>
                  <a:gd name="connsiteX16" fmla="*/ 86058 w 147064"/>
                  <a:gd name="connsiteY16" fmla="*/ 43234 h 207480"/>
                  <a:gd name="connsiteX17" fmla="*/ 82396 w 147064"/>
                  <a:gd name="connsiteY17" fmla="*/ 37032 h 207480"/>
                  <a:gd name="connsiteX18" fmla="*/ 92162 w 147064"/>
                  <a:gd name="connsiteY18" fmla="*/ 37032 h 207480"/>
                  <a:gd name="connsiteX19" fmla="*/ 94604 w 147064"/>
                  <a:gd name="connsiteY19" fmla="*/ 40753 h 207480"/>
                  <a:gd name="connsiteX20" fmla="*/ 99486 w 147064"/>
                  <a:gd name="connsiteY20" fmla="*/ 40753 h 207480"/>
                  <a:gd name="connsiteX21" fmla="*/ 103148 w 147064"/>
                  <a:gd name="connsiteY21" fmla="*/ 39513 h 207480"/>
                  <a:gd name="connsiteX22" fmla="*/ 104368 w 147064"/>
                  <a:gd name="connsiteY22" fmla="*/ 37032 h 207480"/>
                  <a:gd name="connsiteX23" fmla="*/ 103148 w 147064"/>
                  <a:gd name="connsiteY23" fmla="*/ 34552 h 207480"/>
                  <a:gd name="connsiteX24" fmla="*/ 97044 w 147064"/>
                  <a:gd name="connsiteY24" fmla="*/ 32071 h 207480"/>
                  <a:gd name="connsiteX25" fmla="*/ 92162 w 147064"/>
                  <a:gd name="connsiteY25" fmla="*/ 32071 h 207480"/>
                  <a:gd name="connsiteX26" fmla="*/ 88500 w 147064"/>
                  <a:gd name="connsiteY26" fmla="*/ 30831 h 207480"/>
                  <a:gd name="connsiteX27" fmla="*/ 84838 w 147064"/>
                  <a:gd name="connsiteY27" fmla="*/ 27110 h 207480"/>
                  <a:gd name="connsiteX28" fmla="*/ 83616 w 147064"/>
                  <a:gd name="connsiteY28" fmla="*/ 23389 h 207480"/>
                  <a:gd name="connsiteX29" fmla="*/ 86058 w 147064"/>
                  <a:gd name="connsiteY29" fmla="*/ 14707 h 207480"/>
                  <a:gd name="connsiteX30" fmla="*/ 97044 w 147064"/>
                  <a:gd name="connsiteY30" fmla="*/ 10986 h 207480"/>
                  <a:gd name="connsiteX31" fmla="*/ 47962 w 147064"/>
                  <a:gd name="connsiteY31" fmla="*/ 2 h 207480"/>
                  <a:gd name="connsiteX32" fmla="*/ 71328 w 147064"/>
                  <a:gd name="connsiteY32" fmla="*/ 2 h 207480"/>
                  <a:gd name="connsiteX33" fmla="*/ 81166 w 147064"/>
                  <a:gd name="connsiteY33" fmla="*/ 206222 h 207480"/>
                  <a:gd name="connsiteX34" fmla="*/ 43044 w 147064"/>
                  <a:gd name="connsiteY34" fmla="*/ 207480 h 207480"/>
                  <a:gd name="connsiteX35" fmla="*/ 35664 w 147064"/>
                  <a:gd name="connsiteY35" fmla="*/ 44013 h 207480"/>
                  <a:gd name="connsiteX36" fmla="*/ 2460 w 147064"/>
                  <a:gd name="connsiteY36" fmla="*/ 54072 h 207480"/>
                  <a:gd name="connsiteX37" fmla="*/ 0 w 147064"/>
                  <a:gd name="connsiteY37" fmla="*/ 25151 h 207480"/>
                  <a:gd name="connsiteX38" fmla="*/ 127090 w 147064"/>
                  <a:gd name="connsiteY38" fmla="*/ 0 h 207480"/>
                  <a:gd name="connsiteX39" fmla="*/ 135830 w 147064"/>
                  <a:gd name="connsiteY39" fmla="*/ 0 h 207480"/>
                  <a:gd name="connsiteX40" fmla="*/ 137078 w 147064"/>
                  <a:gd name="connsiteY40" fmla="*/ 9502 h 207480"/>
                  <a:gd name="connsiteX41" fmla="*/ 145816 w 147064"/>
                  <a:gd name="connsiteY41" fmla="*/ 8314 h 207480"/>
                  <a:gd name="connsiteX42" fmla="*/ 147064 w 147064"/>
                  <a:gd name="connsiteY42" fmla="*/ 15440 h 207480"/>
                  <a:gd name="connsiteX43" fmla="*/ 137078 w 147064"/>
                  <a:gd name="connsiteY43" fmla="*/ 16628 h 207480"/>
                  <a:gd name="connsiteX44" fmla="*/ 137078 w 147064"/>
                  <a:gd name="connsiteY44" fmla="*/ 30880 h 207480"/>
                  <a:gd name="connsiteX45" fmla="*/ 139574 w 147064"/>
                  <a:gd name="connsiteY45" fmla="*/ 34443 h 207480"/>
                  <a:gd name="connsiteX46" fmla="*/ 143320 w 147064"/>
                  <a:gd name="connsiteY46" fmla="*/ 35631 h 207480"/>
                  <a:gd name="connsiteX47" fmla="*/ 147064 w 147064"/>
                  <a:gd name="connsiteY47" fmla="*/ 34443 h 207480"/>
                  <a:gd name="connsiteX48" fmla="*/ 147064 w 147064"/>
                  <a:gd name="connsiteY48" fmla="*/ 42757 h 207480"/>
                  <a:gd name="connsiteX49" fmla="*/ 140822 w 147064"/>
                  <a:gd name="connsiteY49" fmla="*/ 42757 h 207480"/>
                  <a:gd name="connsiteX50" fmla="*/ 132084 w 147064"/>
                  <a:gd name="connsiteY50" fmla="*/ 40381 h 207480"/>
                  <a:gd name="connsiteX51" fmla="*/ 128340 w 147064"/>
                  <a:gd name="connsiteY51" fmla="*/ 32067 h 207480"/>
                  <a:gd name="connsiteX52" fmla="*/ 127090 w 147064"/>
                  <a:gd name="connsiteY52" fmla="*/ 16628 h 207480"/>
                  <a:gd name="connsiteX53" fmla="*/ 120848 w 147064"/>
                  <a:gd name="connsiteY53" fmla="*/ 17815 h 207480"/>
                  <a:gd name="connsiteX54" fmla="*/ 120848 w 147064"/>
                  <a:gd name="connsiteY54" fmla="*/ 9502 h 207480"/>
                  <a:gd name="connsiteX55" fmla="*/ 127090 w 147064"/>
                  <a:gd name="connsiteY55" fmla="*/ 9502 h 207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147064" h="207480">
                    <a:moveTo>
                      <a:pt x="97044" y="10986"/>
                    </a:moveTo>
                    <a:cubicBezTo>
                      <a:pt x="101928" y="10986"/>
                      <a:pt x="104368" y="12227"/>
                      <a:pt x="106810" y="13467"/>
                    </a:cubicBezTo>
                    <a:cubicBezTo>
                      <a:pt x="109252" y="14707"/>
                      <a:pt x="110472" y="18428"/>
                      <a:pt x="111692" y="20909"/>
                    </a:cubicBezTo>
                    <a:lnTo>
                      <a:pt x="103148" y="22149"/>
                    </a:lnTo>
                    <a:cubicBezTo>
                      <a:pt x="103148" y="19668"/>
                      <a:pt x="100706" y="18428"/>
                      <a:pt x="97044" y="18428"/>
                    </a:cubicBezTo>
                    <a:cubicBezTo>
                      <a:pt x="95824" y="18428"/>
                      <a:pt x="94604" y="19668"/>
                      <a:pt x="93382" y="19668"/>
                    </a:cubicBezTo>
                    <a:cubicBezTo>
                      <a:pt x="92162" y="20909"/>
                      <a:pt x="92162" y="20909"/>
                      <a:pt x="92162" y="22149"/>
                    </a:cubicBezTo>
                    <a:cubicBezTo>
                      <a:pt x="92162" y="23389"/>
                      <a:pt x="93382" y="23389"/>
                      <a:pt x="94604" y="24629"/>
                    </a:cubicBezTo>
                    <a:cubicBezTo>
                      <a:pt x="95824" y="24629"/>
                      <a:pt x="97044" y="25870"/>
                      <a:pt x="100706" y="25870"/>
                    </a:cubicBezTo>
                    <a:cubicBezTo>
                      <a:pt x="101928" y="27110"/>
                      <a:pt x="104368" y="27110"/>
                      <a:pt x="106810" y="27110"/>
                    </a:cubicBezTo>
                    <a:cubicBezTo>
                      <a:pt x="109252" y="28350"/>
                      <a:pt x="110472" y="29591"/>
                      <a:pt x="111692" y="30831"/>
                    </a:cubicBezTo>
                    <a:cubicBezTo>
                      <a:pt x="112914" y="32071"/>
                      <a:pt x="112914" y="33311"/>
                      <a:pt x="112914" y="35792"/>
                    </a:cubicBezTo>
                    <a:cubicBezTo>
                      <a:pt x="114134" y="38273"/>
                      <a:pt x="112914" y="40753"/>
                      <a:pt x="112914" y="41994"/>
                    </a:cubicBezTo>
                    <a:cubicBezTo>
                      <a:pt x="110472" y="44474"/>
                      <a:pt x="109252" y="45714"/>
                      <a:pt x="108030" y="45714"/>
                    </a:cubicBezTo>
                    <a:cubicBezTo>
                      <a:pt x="105590" y="48195"/>
                      <a:pt x="103148" y="48195"/>
                      <a:pt x="100706" y="48195"/>
                    </a:cubicBezTo>
                    <a:cubicBezTo>
                      <a:pt x="97044" y="48195"/>
                      <a:pt x="94604" y="48195"/>
                      <a:pt x="92162" y="46955"/>
                    </a:cubicBezTo>
                    <a:cubicBezTo>
                      <a:pt x="89720" y="45714"/>
                      <a:pt x="87278" y="44474"/>
                      <a:pt x="86058" y="43234"/>
                    </a:cubicBezTo>
                    <a:cubicBezTo>
                      <a:pt x="84838" y="41994"/>
                      <a:pt x="83616" y="39513"/>
                      <a:pt x="82396" y="37032"/>
                    </a:cubicBezTo>
                    <a:lnTo>
                      <a:pt x="92162" y="37032"/>
                    </a:lnTo>
                    <a:cubicBezTo>
                      <a:pt x="92162" y="38273"/>
                      <a:pt x="93382" y="39513"/>
                      <a:pt x="94604" y="40753"/>
                    </a:cubicBezTo>
                    <a:cubicBezTo>
                      <a:pt x="95824" y="40753"/>
                      <a:pt x="97044" y="40753"/>
                      <a:pt x="99486" y="40753"/>
                    </a:cubicBezTo>
                    <a:cubicBezTo>
                      <a:pt x="101928" y="40753"/>
                      <a:pt x="103148" y="40753"/>
                      <a:pt x="103148" y="39513"/>
                    </a:cubicBezTo>
                    <a:cubicBezTo>
                      <a:pt x="104368" y="38273"/>
                      <a:pt x="105590" y="38273"/>
                      <a:pt x="104368" y="37032"/>
                    </a:cubicBezTo>
                    <a:cubicBezTo>
                      <a:pt x="104368" y="35792"/>
                      <a:pt x="103148" y="34552"/>
                      <a:pt x="103148" y="34552"/>
                    </a:cubicBezTo>
                    <a:cubicBezTo>
                      <a:pt x="101928" y="33311"/>
                      <a:pt x="99486" y="33311"/>
                      <a:pt x="97044" y="32071"/>
                    </a:cubicBezTo>
                    <a:cubicBezTo>
                      <a:pt x="95824" y="32071"/>
                      <a:pt x="94604" y="32071"/>
                      <a:pt x="92162" y="32071"/>
                    </a:cubicBezTo>
                    <a:cubicBezTo>
                      <a:pt x="90940" y="30831"/>
                      <a:pt x="89720" y="30831"/>
                      <a:pt x="88500" y="30831"/>
                    </a:cubicBezTo>
                    <a:cubicBezTo>
                      <a:pt x="86058" y="29591"/>
                      <a:pt x="86058" y="29591"/>
                      <a:pt x="84838" y="27110"/>
                    </a:cubicBezTo>
                    <a:cubicBezTo>
                      <a:pt x="84838" y="27110"/>
                      <a:pt x="83616" y="24629"/>
                      <a:pt x="83616" y="23389"/>
                    </a:cubicBezTo>
                    <a:cubicBezTo>
                      <a:pt x="83616" y="19668"/>
                      <a:pt x="84838" y="17188"/>
                      <a:pt x="86058" y="14707"/>
                    </a:cubicBezTo>
                    <a:cubicBezTo>
                      <a:pt x="88500" y="13467"/>
                      <a:pt x="92162" y="10986"/>
                      <a:pt x="97044" y="10986"/>
                    </a:cubicBezTo>
                    <a:close/>
                    <a:moveTo>
                      <a:pt x="47962" y="2"/>
                    </a:moveTo>
                    <a:lnTo>
                      <a:pt x="71328" y="2"/>
                    </a:lnTo>
                    <a:lnTo>
                      <a:pt x="81166" y="206222"/>
                    </a:lnTo>
                    <a:lnTo>
                      <a:pt x="43044" y="207480"/>
                    </a:lnTo>
                    <a:lnTo>
                      <a:pt x="35664" y="44013"/>
                    </a:lnTo>
                    <a:lnTo>
                      <a:pt x="2460" y="54072"/>
                    </a:lnTo>
                    <a:lnTo>
                      <a:pt x="0" y="25151"/>
                    </a:lnTo>
                    <a:close/>
                    <a:moveTo>
                      <a:pt x="127090" y="0"/>
                    </a:moveTo>
                    <a:lnTo>
                      <a:pt x="135830" y="0"/>
                    </a:lnTo>
                    <a:lnTo>
                      <a:pt x="137078" y="9502"/>
                    </a:lnTo>
                    <a:lnTo>
                      <a:pt x="145816" y="8314"/>
                    </a:lnTo>
                    <a:lnTo>
                      <a:pt x="147064" y="15440"/>
                    </a:lnTo>
                    <a:lnTo>
                      <a:pt x="137078" y="16628"/>
                    </a:lnTo>
                    <a:lnTo>
                      <a:pt x="137078" y="30880"/>
                    </a:lnTo>
                    <a:cubicBezTo>
                      <a:pt x="137078" y="32067"/>
                      <a:pt x="138326" y="34443"/>
                      <a:pt x="139574" y="34443"/>
                    </a:cubicBezTo>
                    <a:cubicBezTo>
                      <a:pt x="139574" y="34443"/>
                      <a:pt x="140822" y="35631"/>
                      <a:pt x="143320" y="35631"/>
                    </a:cubicBezTo>
                    <a:lnTo>
                      <a:pt x="147064" y="34443"/>
                    </a:lnTo>
                    <a:lnTo>
                      <a:pt x="147064" y="42757"/>
                    </a:lnTo>
                    <a:lnTo>
                      <a:pt x="140822" y="42757"/>
                    </a:lnTo>
                    <a:cubicBezTo>
                      <a:pt x="137078" y="42757"/>
                      <a:pt x="134580" y="41569"/>
                      <a:pt x="132084" y="40381"/>
                    </a:cubicBezTo>
                    <a:cubicBezTo>
                      <a:pt x="129588" y="39194"/>
                      <a:pt x="128340" y="35631"/>
                      <a:pt x="128340" y="32067"/>
                    </a:cubicBezTo>
                    <a:lnTo>
                      <a:pt x="127090" y="16628"/>
                    </a:lnTo>
                    <a:lnTo>
                      <a:pt x="120848" y="17815"/>
                    </a:lnTo>
                    <a:lnTo>
                      <a:pt x="120848" y="9502"/>
                    </a:lnTo>
                    <a:lnTo>
                      <a:pt x="127090" y="950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248">
                <a:extLst>
                  <a:ext uri="{FF2B5EF4-FFF2-40B4-BE49-F238E27FC236}">
                    <a16:creationId xmlns:a16="http://schemas.microsoft.com/office/drawing/2014/main" id="{5B5997FC-2C85-4F4F-B3F0-BEC2FC0BE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19259" y="6292222"/>
                <a:ext cx="60421" cy="76902"/>
              </a:xfrm>
              <a:custGeom>
                <a:avLst/>
                <a:gdLst>
                  <a:gd name="T0" fmla="*/ 42 w 47"/>
                  <a:gd name="T1" fmla="*/ 26 h 61"/>
                  <a:gd name="T2" fmla="*/ 42 w 47"/>
                  <a:gd name="T3" fmla="*/ 26 h 61"/>
                  <a:gd name="T4" fmla="*/ 36 w 47"/>
                  <a:gd name="T5" fmla="*/ 33 h 61"/>
                  <a:gd name="T6" fmla="*/ 36 w 47"/>
                  <a:gd name="T7" fmla="*/ 33 h 61"/>
                  <a:gd name="T8" fmla="*/ 26 w 47"/>
                  <a:gd name="T9" fmla="*/ 60 h 61"/>
                  <a:gd name="T10" fmla="*/ 0 w 47"/>
                  <a:gd name="T11" fmla="*/ 30 h 61"/>
                  <a:gd name="T12" fmla="*/ 0 w 47"/>
                  <a:gd name="T13" fmla="*/ 30 h 61"/>
                  <a:gd name="T14" fmla="*/ 42 w 47"/>
                  <a:gd name="T15" fmla="*/ 5 h 61"/>
                  <a:gd name="T16" fmla="*/ 42 w 47"/>
                  <a:gd name="T17" fmla="*/ 5 h 61"/>
                  <a:gd name="T18" fmla="*/ 46 w 47"/>
                  <a:gd name="T19" fmla="*/ 15 h 61"/>
                  <a:gd name="T20" fmla="*/ 46 w 47"/>
                  <a:gd name="T21" fmla="*/ 15 h 61"/>
                  <a:gd name="T22" fmla="*/ 42 w 47"/>
                  <a:gd name="T23" fmla="*/ 26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" h="61">
                    <a:moveTo>
                      <a:pt x="42" y="26"/>
                    </a:moveTo>
                    <a:lnTo>
                      <a:pt x="42" y="26"/>
                    </a:lnTo>
                    <a:cubicBezTo>
                      <a:pt x="40" y="29"/>
                      <a:pt x="38" y="31"/>
                      <a:pt x="36" y="33"/>
                    </a:cubicBezTo>
                    <a:lnTo>
                      <a:pt x="36" y="33"/>
                    </a:lnTo>
                    <a:cubicBezTo>
                      <a:pt x="31" y="37"/>
                      <a:pt x="28" y="51"/>
                      <a:pt x="26" y="60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13" y="9"/>
                      <a:pt x="36" y="0"/>
                      <a:pt x="42" y="5"/>
                    </a:cubicBezTo>
                    <a:lnTo>
                      <a:pt x="42" y="5"/>
                    </a:lnTo>
                    <a:cubicBezTo>
                      <a:pt x="45" y="7"/>
                      <a:pt x="46" y="11"/>
                      <a:pt x="46" y="15"/>
                    </a:cubicBezTo>
                    <a:lnTo>
                      <a:pt x="46" y="15"/>
                    </a:lnTo>
                    <a:cubicBezTo>
                      <a:pt x="45" y="18"/>
                      <a:pt x="44" y="23"/>
                      <a:pt x="42" y="2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249">
                <a:extLst>
                  <a:ext uri="{FF2B5EF4-FFF2-40B4-BE49-F238E27FC236}">
                    <a16:creationId xmlns:a16="http://schemas.microsoft.com/office/drawing/2014/main" id="{EA577860-4C66-0342-B442-64673D2A3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7137" y="6160387"/>
                <a:ext cx="137325" cy="241693"/>
              </a:xfrm>
              <a:custGeom>
                <a:avLst/>
                <a:gdLst>
                  <a:gd name="T0" fmla="*/ 73 w 110"/>
                  <a:gd name="T1" fmla="*/ 194 h 195"/>
                  <a:gd name="T2" fmla="*/ 73 w 110"/>
                  <a:gd name="T3" fmla="*/ 194 h 195"/>
                  <a:gd name="T4" fmla="*/ 20 w 110"/>
                  <a:gd name="T5" fmla="*/ 73 h 195"/>
                  <a:gd name="T6" fmla="*/ 20 w 110"/>
                  <a:gd name="T7" fmla="*/ 73 h 195"/>
                  <a:gd name="T8" fmla="*/ 87 w 110"/>
                  <a:gd name="T9" fmla="*/ 103 h 195"/>
                  <a:gd name="T10" fmla="*/ 87 w 110"/>
                  <a:gd name="T11" fmla="*/ 103 h 195"/>
                  <a:gd name="T12" fmla="*/ 109 w 110"/>
                  <a:gd name="T13" fmla="*/ 168 h 195"/>
                  <a:gd name="T14" fmla="*/ 73 w 110"/>
                  <a:gd name="T15" fmla="*/ 194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0" h="195">
                    <a:moveTo>
                      <a:pt x="73" y="194"/>
                    </a:moveTo>
                    <a:lnTo>
                      <a:pt x="73" y="194"/>
                    </a:lnTo>
                    <a:cubicBezTo>
                      <a:pt x="73" y="194"/>
                      <a:pt x="0" y="146"/>
                      <a:pt x="20" y="73"/>
                    </a:cubicBezTo>
                    <a:lnTo>
                      <a:pt x="20" y="73"/>
                    </a:lnTo>
                    <a:cubicBezTo>
                      <a:pt x="40" y="0"/>
                      <a:pt x="76" y="126"/>
                      <a:pt x="87" y="103"/>
                    </a:cubicBezTo>
                    <a:lnTo>
                      <a:pt x="87" y="103"/>
                    </a:lnTo>
                    <a:cubicBezTo>
                      <a:pt x="104" y="70"/>
                      <a:pt x="105" y="129"/>
                      <a:pt x="109" y="168"/>
                    </a:cubicBezTo>
                    <a:lnTo>
                      <a:pt x="73" y="194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250">
                <a:extLst>
                  <a:ext uri="{FF2B5EF4-FFF2-40B4-BE49-F238E27FC236}">
                    <a16:creationId xmlns:a16="http://schemas.microsoft.com/office/drawing/2014/main" id="{3DF8694E-5C44-1242-8C3A-82C1DDC48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6282" y="5935171"/>
                <a:ext cx="82397" cy="32959"/>
              </a:xfrm>
              <a:custGeom>
                <a:avLst/>
                <a:gdLst>
                  <a:gd name="T0" fmla="*/ 2 w 65"/>
                  <a:gd name="T1" fmla="*/ 11 h 26"/>
                  <a:gd name="T2" fmla="*/ 2 w 65"/>
                  <a:gd name="T3" fmla="*/ 11 h 26"/>
                  <a:gd name="T4" fmla="*/ 44 w 65"/>
                  <a:gd name="T5" fmla="*/ 1 h 26"/>
                  <a:gd name="T6" fmla="*/ 44 w 65"/>
                  <a:gd name="T7" fmla="*/ 1 h 26"/>
                  <a:gd name="T8" fmla="*/ 48 w 65"/>
                  <a:gd name="T9" fmla="*/ 19 h 26"/>
                  <a:gd name="T10" fmla="*/ 12 w 65"/>
                  <a:gd name="T11" fmla="*/ 25 h 26"/>
                  <a:gd name="T12" fmla="*/ 0 w 65"/>
                  <a:gd name="T13" fmla="*/ 25 h 26"/>
                  <a:gd name="T14" fmla="*/ 2 w 65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26">
                    <a:moveTo>
                      <a:pt x="2" y="11"/>
                    </a:moveTo>
                    <a:lnTo>
                      <a:pt x="2" y="11"/>
                    </a:lnTo>
                    <a:cubicBezTo>
                      <a:pt x="2" y="11"/>
                      <a:pt x="24" y="0"/>
                      <a:pt x="44" y="1"/>
                    </a:cubicBezTo>
                    <a:lnTo>
                      <a:pt x="44" y="1"/>
                    </a:lnTo>
                    <a:cubicBezTo>
                      <a:pt x="64" y="1"/>
                      <a:pt x="48" y="19"/>
                      <a:pt x="48" y="19"/>
                    </a:cubicBezTo>
                    <a:lnTo>
                      <a:pt x="12" y="25"/>
                    </a:lnTo>
                    <a:lnTo>
                      <a:pt x="0" y="25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251">
                <a:extLst>
                  <a:ext uri="{FF2B5EF4-FFF2-40B4-BE49-F238E27FC236}">
                    <a16:creationId xmlns:a16="http://schemas.microsoft.com/office/drawing/2014/main" id="{5EB2290F-8CE5-EB4F-9B05-C435F6F8D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350" y="5863763"/>
                <a:ext cx="131833" cy="230708"/>
              </a:xfrm>
              <a:custGeom>
                <a:avLst/>
                <a:gdLst>
                  <a:gd name="T0" fmla="*/ 51 w 107"/>
                  <a:gd name="T1" fmla="*/ 71 h 187"/>
                  <a:gd name="T2" fmla="*/ 48 w 107"/>
                  <a:gd name="T3" fmla="*/ 66 h 187"/>
                  <a:gd name="T4" fmla="*/ 48 w 107"/>
                  <a:gd name="T5" fmla="*/ 66 h 187"/>
                  <a:gd name="T6" fmla="*/ 47 w 107"/>
                  <a:gd name="T7" fmla="*/ 59 h 187"/>
                  <a:gd name="T8" fmla="*/ 47 w 107"/>
                  <a:gd name="T9" fmla="*/ 59 h 187"/>
                  <a:gd name="T10" fmla="*/ 47 w 107"/>
                  <a:gd name="T11" fmla="*/ 59 h 187"/>
                  <a:gd name="T12" fmla="*/ 47 w 107"/>
                  <a:gd name="T13" fmla="*/ 59 h 187"/>
                  <a:gd name="T14" fmla="*/ 31 w 107"/>
                  <a:gd name="T15" fmla="*/ 1 h 187"/>
                  <a:gd name="T16" fmla="*/ 31 w 107"/>
                  <a:gd name="T17" fmla="*/ 1 h 187"/>
                  <a:gd name="T18" fmla="*/ 19 w 107"/>
                  <a:gd name="T19" fmla="*/ 32 h 187"/>
                  <a:gd name="T20" fmla="*/ 19 w 107"/>
                  <a:gd name="T21" fmla="*/ 32 h 187"/>
                  <a:gd name="T22" fmla="*/ 16 w 107"/>
                  <a:gd name="T23" fmla="*/ 65 h 187"/>
                  <a:gd name="T24" fmla="*/ 16 w 107"/>
                  <a:gd name="T25" fmla="*/ 65 h 187"/>
                  <a:gd name="T26" fmla="*/ 16 w 107"/>
                  <a:gd name="T27" fmla="*/ 65 h 187"/>
                  <a:gd name="T28" fmla="*/ 16 w 107"/>
                  <a:gd name="T29" fmla="*/ 65 h 187"/>
                  <a:gd name="T30" fmla="*/ 16 w 107"/>
                  <a:gd name="T31" fmla="*/ 65 h 187"/>
                  <a:gd name="T32" fmla="*/ 15 w 107"/>
                  <a:gd name="T33" fmla="*/ 67 h 187"/>
                  <a:gd name="T34" fmla="*/ 15 w 107"/>
                  <a:gd name="T35" fmla="*/ 67 h 187"/>
                  <a:gd name="T36" fmla="*/ 14 w 107"/>
                  <a:gd name="T37" fmla="*/ 69 h 187"/>
                  <a:gd name="T38" fmla="*/ 14 w 107"/>
                  <a:gd name="T39" fmla="*/ 69 h 187"/>
                  <a:gd name="T40" fmla="*/ 19 w 107"/>
                  <a:gd name="T41" fmla="*/ 136 h 187"/>
                  <a:gd name="T42" fmla="*/ 2 w 107"/>
                  <a:gd name="T43" fmla="*/ 178 h 187"/>
                  <a:gd name="T44" fmla="*/ 80 w 107"/>
                  <a:gd name="T45" fmla="*/ 186 h 187"/>
                  <a:gd name="T46" fmla="*/ 106 w 107"/>
                  <a:gd name="T47" fmla="*/ 138 h 187"/>
                  <a:gd name="T48" fmla="*/ 51 w 107"/>
                  <a:gd name="T49" fmla="*/ 7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87">
                    <a:moveTo>
                      <a:pt x="51" y="71"/>
                    </a:moveTo>
                    <a:lnTo>
                      <a:pt x="48" y="66"/>
                    </a:lnTo>
                    <a:lnTo>
                      <a:pt x="48" y="66"/>
                    </a:lnTo>
                    <a:cubicBezTo>
                      <a:pt x="48" y="66"/>
                      <a:pt x="47" y="63"/>
                      <a:pt x="47" y="59"/>
                    </a:cubicBez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cubicBezTo>
                      <a:pt x="51" y="32"/>
                      <a:pt x="43" y="3"/>
                      <a:pt x="31" y="1"/>
                    </a:cubicBezTo>
                    <a:lnTo>
                      <a:pt x="31" y="1"/>
                    </a:lnTo>
                    <a:cubicBezTo>
                      <a:pt x="19" y="0"/>
                      <a:pt x="12" y="9"/>
                      <a:pt x="19" y="32"/>
                    </a:cubicBezTo>
                    <a:lnTo>
                      <a:pt x="19" y="32"/>
                    </a:lnTo>
                    <a:cubicBezTo>
                      <a:pt x="23" y="49"/>
                      <a:pt x="19" y="60"/>
                      <a:pt x="16" y="65"/>
                    </a:cubicBezTo>
                    <a:lnTo>
                      <a:pt x="16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6" y="65"/>
                    </a:lnTo>
                    <a:cubicBezTo>
                      <a:pt x="16" y="66"/>
                      <a:pt x="15" y="66"/>
                      <a:pt x="15" y="67"/>
                    </a:cubicBezTo>
                    <a:lnTo>
                      <a:pt x="15" y="67"/>
                    </a:lnTo>
                    <a:lnTo>
                      <a:pt x="14" y="69"/>
                    </a:lnTo>
                    <a:lnTo>
                      <a:pt x="14" y="69"/>
                    </a:lnTo>
                    <a:cubicBezTo>
                      <a:pt x="11" y="79"/>
                      <a:pt x="0" y="114"/>
                      <a:pt x="19" y="136"/>
                    </a:cubicBezTo>
                    <a:lnTo>
                      <a:pt x="2" y="178"/>
                    </a:lnTo>
                    <a:lnTo>
                      <a:pt x="80" y="186"/>
                    </a:lnTo>
                    <a:lnTo>
                      <a:pt x="106" y="138"/>
                    </a:lnTo>
                    <a:lnTo>
                      <a:pt x="51" y="71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252">
                <a:extLst>
                  <a:ext uri="{FF2B5EF4-FFF2-40B4-BE49-F238E27FC236}">
                    <a16:creationId xmlns:a16="http://schemas.microsoft.com/office/drawing/2014/main" id="{B29564EC-D9FD-8F4B-A6EF-242D459A5E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6282" y="5935171"/>
                <a:ext cx="82397" cy="32959"/>
              </a:xfrm>
              <a:custGeom>
                <a:avLst/>
                <a:gdLst>
                  <a:gd name="T0" fmla="*/ 2 w 65"/>
                  <a:gd name="T1" fmla="*/ 11 h 26"/>
                  <a:gd name="T2" fmla="*/ 2 w 65"/>
                  <a:gd name="T3" fmla="*/ 11 h 26"/>
                  <a:gd name="T4" fmla="*/ 44 w 65"/>
                  <a:gd name="T5" fmla="*/ 1 h 26"/>
                  <a:gd name="T6" fmla="*/ 44 w 65"/>
                  <a:gd name="T7" fmla="*/ 1 h 26"/>
                  <a:gd name="T8" fmla="*/ 48 w 65"/>
                  <a:gd name="T9" fmla="*/ 19 h 26"/>
                  <a:gd name="T10" fmla="*/ 12 w 65"/>
                  <a:gd name="T11" fmla="*/ 25 h 26"/>
                  <a:gd name="T12" fmla="*/ 0 w 65"/>
                  <a:gd name="T13" fmla="*/ 25 h 26"/>
                  <a:gd name="T14" fmla="*/ 2 w 65"/>
                  <a:gd name="T15" fmla="*/ 11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26">
                    <a:moveTo>
                      <a:pt x="2" y="11"/>
                    </a:moveTo>
                    <a:lnTo>
                      <a:pt x="2" y="11"/>
                    </a:lnTo>
                    <a:cubicBezTo>
                      <a:pt x="2" y="11"/>
                      <a:pt x="24" y="0"/>
                      <a:pt x="44" y="1"/>
                    </a:cubicBezTo>
                    <a:lnTo>
                      <a:pt x="44" y="1"/>
                    </a:lnTo>
                    <a:cubicBezTo>
                      <a:pt x="64" y="1"/>
                      <a:pt x="48" y="19"/>
                      <a:pt x="48" y="19"/>
                    </a:cubicBezTo>
                    <a:lnTo>
                      <a:pt x="12" y="25"/>
                    </a:lnTo>
                    <a:lnTo>
                      <a:pt x="0" y="25"/>
                    </a:lnTo>
                    <a:lnTo>
                      <a:pt x="2" y="11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253">
                <a:extLst>
                  <a:ext uri="{FF2B5EF4-FFF2-40B4-BE49-F238E27FC236}">
                    <a16:creationId xmlns:a16="http://schemas.microsoft.com/office/drawing/2014/main" id="{A6F81789-5B8A-F146-ADC1-D750A7D7EB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1350" y="5863763"/>
                <a:ext cx="131833" cy="230708"/>
              </a:xfrm>
              <a:custGeom>
                <a:avLst/>
                <a:gdLst>
                  <a:gd name="T0" fmla="*/ 51 w 107"/>
                  <a:gd name="T1" fmla="*/ 71 h 187"/>
                  <a:gd name="T2" fmla="*/ 48 w 107"/>
                  <a:gd name="T3" fmla="*/ 66 h 187"/>
                  <a:gd name="T4" fmla="*/ 48 w 107"/>
                  <a:gd name="T5" fmla="*/ 66 h 187"/>
                  <a:gd name="T6" fmla="*/ 47 w 107"/>
                  <a:gd name="T7" fmla="*/ 59 h 187"/>
                  <a:gd name="T8" fmla="*/ 47 w 107"/>
                  <a:gd name="T9" fmla="*/ 59 h 187"/>
                  <a:gd name="T10" fmla="*/ 47 w 107"/>
                  <a:gd name="T11" fmla="*/ 59 h 187"/>
                  <a:gd name="T12" fmla="*/ 47 w 107"/>
                  <a:gd name="T13" fmla="*/ 59 h 187"/>
                  <a:gd name="T14" fmla="*/ 31 w 107"/>
                  <a:gd name="T15" fmla="*/ 1 h 187"/>
                  <a:gd name="T16" fmla="*/ 31 w 107"/>
                  <a:gd name="T17" fmla="*/ 1 h 187"/>
                  <a:gd name="T18" fmla="*/ 19 w 107"/>
                  <a:gd name="T19" fmla="*/ 32 h 187"/>
                  <a:gd name="T20" fmla="*/ 19 w 107"/>
                  <a:gd name="T21" fmla="*/ 32 h 187"/>
                  <a:gd name="T22" fmla="*/ 16 w 107"/>
                  <a:gd name="T23" fmla="*/ 65 h 187"/>
                  <a:gd name="T24" fmla="*/ 16 w 107"/>
                  <a:gd name="T25" fmla="*/ 65 h 187"/>
                  <a:gd name="T26" fmla="*/ 16 w 107"/>
                  <a:gd name="T27" fmla="*/ 65 h 187"/>
                  <a:gd name="T28" fmla="*/ 16 w 107"/>
                  <a:gd name="T29" fmla="*/ 65 h 187"/>
                  <a:gd name="T30" fmla="*/ 16 w 107"/>
                  <a:gd name="T31" fmla="*/ 65 h 187"/>
                  <a:gd name="T32" fmla="*/ 15 w 107"/>
                  <a:gd name="T33" fmla="*/ 67 h 187"/>
                  <a:gd name="T34" fmla="*/ 15 w 107"/>
                  <a:gd name="T35" fmla="*/ 67 h 187"/>
                  <a:gd name="T36" fmla="*/ 14 w 107"/>
                  <a:gd name="T37" fmla="*/ 69 h 187"/>
                  <a:gd name="T38" fmla="*/ 14 w 107"/>
                  <a:gd name="T39" fmla="*/ 69 h 187"/>
                  <a:gd name="T40" fmla="*/ 19 w 107"/>
                  <a:gd name="T41" fmla="*/ 136 h 187"/>
                  <a:gd name="T42" fmla="*/ 2 w 107"/>
                  <a:gd name="T43" fmla="*/ 178 h 187"/>
                  <a:gd name="T44" fmla="*/ 80 w 107"/>
                  <a:gd name="T45" fmla="*/ 186 h 187"/>
                  <a:gd name="T46" fmla="*/ 106 w 107"/>
                  <a:gd name="T47" fmla="*/ 138 h 187"/>
                  <a:gd name="T48" fmla="*/ 51 w 107"/>
                  <a:gd name="T49" fmla="*/ 71 h 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7" h="187">
                    <a:moveTo>
                      <a:pt x="51" y="71"/>
                    </a:moveTo>
                    <a:lnTo>
                      <a:pt x="48" y="66"/>
                    </a:lnTo>
                    <a:lnTo>
                      <a:pt x="48" y="66"/>
                    </a:lnTo>
                    <a:cubicBezTo>
                      <a:pt x="48" y="66"/>
                      <a:pt x="47" y="63"/>
                      <a:pt x="47" y="59"/>
                    </a:cubicBezTo>
                    <a:lnTo>
                      <a:pt x="47" y="59"/>
                    </a:lnTo>
                    <a:lnTo>
                      <a:pt x="47" y="59"/>
                    </a:lnTo>
                    <a:lnTo>
                      <a:pt x="47" y="59"/>
                    </a:lnTo>
                    <a:cubicBezTo>
                      <a:pt x="51" y="32"/>
                      <a:pt x="43" y="3"/>
                      <a:pt x="31" y="1"/>
                    </a:cubicBezTo>
                    <a:lnTo>
                      <a:pt x="31" y="1"/>
                    </a:lnTo>
                    <a:cubicBezTo>
                      <a:pt x="19" y="0"/>
                      <a:pt x="12" y="9"/>
                      <a:pt x="19" y="32"/>
                    </a:cubicBezTo>
                    <a:lnTo>
                      <a:pt x="19" y="32"/>
                    </a:lnTo>
                    <a:cubicBezTo>
                      <a:pt x="23" y="49"/>
                      <a:pt x="19" y="60"/>
                      <a:pt x="16" y="65"/>
                    </a:cubicBezTo>
                    <a:lnTo>
                      <a:pt x="16" y="65"/>
                    </a:lnTo>
                    <a:lnTo>
                      <a:pt x="16" y="65"/>
                    </a:lnTo>
                    <a:lnTo>
                      <a:pt x="16" y="65"/>
                    </a:lnTo>
                    <a:lnTo>
                      <a:pt x="16" y="65"/>
                    </a:lnTo>
                    <a:cubicBezTo>
                      <a:pt x="16" y="66"/>
                      <a:pt x="15" y="66"/>
                      <a:pt x="15" y="67"/>
                    </a:cubicBezTo>
                    <a:lnTo>
                      <a:pt x="15" y="67"/>
                    </a:lnTo>
                    <a:lnTo>
                      <a:pt x="14" y="69"/>
                    </a:lnTo>
                    <a:lnTo>
                      <a:pt x="14" y="69"/>
                    </a:lnTo>
                    <a:cubicBezTo>
                      <a:pt x="11" y="79"/>
                      <a:pt x="0" y="114"/>
                      <a:pt x="19" y="136"/>
                    </a:cubicBezTo>
                    <a:lnTo>
                      <a:pt x="2" y="178"/>
                    </a:lnTo>
                    <a:lnTo>
                      <a:pt x="80" y="186"/>
                    </a:lnTo>
                    <a:lnTo>
                      <a:pt x="106" y="138"/>
                    </a:lnTo>
                    <a:lnTo>
                      <a:pt x="51" y="71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254">
                <a:extLst>
                  <a:ext uri="{FF2B5EF4-FFF2-40B4-BE49-F238E27FC236}">
                    <a16:creationId xmlns:a16="http://schemas.microsoft.com/office/drawing/2014/main" id="{B3716DE7-8552-BE46-8AAC-05A87B406C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3589" y="7808300"/>
                <a:ext cx="384513" cy="175778"/>
              </a:xfrm>
              <a:custGeom>
                <a:avLst/>
                <a:gdLst>
                  <a:gd name="T0" fmla="*/ 238 w 310"/>
                  <a:gd name="T1" fmla="*/ 140 h 141"/>
                  <a:gd name="T2" fmla="*/ 238 w 310"/>
                  <a:gd name="T3" fmla="*/ 98 h 141"/>
                  <a:gd name="T4" fmla="*/ 238 w 310"/>
                  <a:gd name="T5" fmla="*/ 98 h 141"/>
                  <a:gd name="T6" fmla="*/ 202 w 310"/>
                  <a:gd name="T7" fmla="*/ 140 h 141"/>
                  <a:gd name="T8" fmla="*/ 0 w 310"/>
                  <a:gd name="T9" fmla="*/ 140 h 141"/>
                  <a:gd name="T10" fmla="*/ 10 w 310"/>
                  <a:gd name="T11" fmla="*/ 75 h 141"/>
                  <a:gd name="T12" fmla="*/ 10 w 310"/>
                  <a:gd name="T13" fmla="*/ 75 h 141"/>
                  <a:gd name="T14" fmla="*/ 66 w 310"/>
                  <a:gd name="T15" fmla="*/ 37 h 141"/>
                  <a:gd name="T16" fmla="*/ 66 w 310"/>
                  <a:gd name="T17" fmla="*/ 37 h 141"/>
                  <a:gd name="T18" fmla="*/ 123 w 310"/>
                  <a:gd name="T19" fmla="*/ 6 h 141"/>
                  <a:gd name="T20" fmla="*/ 123 w 310"/>
                  <a:gd name="T21" fmla="*/ 0 h 141"/>
                  <a:gd name="T22" fmla="*/ 309 w 310"/>
                  <a:gd name="T23" fmla="*/ 3 h 141"/>
                  <a:gd name="T24" fmla="*/ 309 w 310"/>
                  <a:gd name="T25" fmla="*/ 3 h 141"/>
                  <a:gd name="T26" fmla="*/ 304 w 310"/>
                  <a:gd name="T27" fmla="*/ 140 h 141"/>
                  <a:gd name="T28" fmla="*/ 238 w 310"/>
                  <a:gd name="T2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1">
                    <a:moveTo>
                      <a:pt x="238" y="140"/>
                    </a:moveTo>
                    <a:lnTo>
                      <a:pt x="238" y="98"/>
                    </a:lnTo>
                    <a:lnTo>
                      <a:pt x="238" y="98"/>
                    </a:lnTo>
                    <a:cubicBezTo>
                      <a:pt x="238" y="98"/>
                      <a:pt x="219" y="109"/>
                      <a:pt x="202" y="140"/>
                    </a:cubicBezTo>
                    <a:lnTo>
                      <a:pt x="0" y="140"/>
                    </a:lnTo>
                    <a:lnTo>
                      <a:pt x="10" y="75"/>
                    </a:lnTo>
                    <a:lnTo>
                      <a:pt x="10" y="75"/>
                    </a:lnTo>
                    <a:cubicBezTo>
                      <a:pt x="10" y="75"/>
                      <a:pt x="18" y="46"/>
                      <a:pt x="66" y="37"/>
                    </a:cubicBezTo>
                    <a:lnTo>
                      <a:pt x="66" y="37"/>
                    </a:lnTo>
                    <a:cubicBezTo>
                      <a:pt x="114" y="27"/>
                      <a:pt x="123" y="6"/>
                      <a:pt x="123" y="6"/>
                    </a:cubicBezTo>
                    <a:lnTo>
                      <a:pt x="123" y="0"/>
                    </a:lnTo>
                    <a:lnTo>
                      <a:pt x="309" y="3"/>
                    </a:lnTo>
                    <a:lnTo>
                      <a:pt x="309" y="3"/>
                    </a:lnTo>
                    <a:cubicBezTo>
                      <a:pt x="305" y="95"/>
                      <a:pt x="304" y="140"/>
                      <a:pt x="304" y="140"/>
                    </a:cubicBezTo>
                    <a:lnTo>
                      <a:pt x="238" y="14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255">
                <a:extLst>
                  <a:ext uri="{FF2B5EF4-FFF2-40B4-BE49-F238E27FC236}">
                    <a16:creationId xmlns:a16="http://schemas.microsoft.com/office/drawing/2014/main" id="{0D00DC40-9072-6140-82A6-0576B61D20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05431" y="7808300"/>
                <a:ext cx="384513" cy="175778"/>
              </a:xfrm>
              <a:custGeom>
                <a:avLst/>
                <a:gdLst>
                  <a:gd name="T0" fmla="*/ 71 w 310"/>
                  <a:gd name="T1" fmla="*/ 140 h 141"/>
                  <a:gd name="T2" fmla="*/ 71 w 310"/>
                  <a:gd name="T3" fmla="*/ 98 h 141"/>
                  <a:gd name="T4" fmla="*/ 71 w 310"/>
                  <a:gd name="T5" fmla="*/ 98 h 141"/>
                  <a:gd name="T6" fmla="*/ 107 w 310"/>
                  <a:gd name="T7" fmla="*/ 140 h 141"/>
                  <a:gd name="T8" fmla="*/ 309 w 310"/>
                  <a:gd name="T9" fmla="*/ 140 h 141"/>
                  <a:gd name="T10" fmla="*/ 300 w 310"/>
                  <a:gd name="T11" fmla="*/ 75 h 141"/>
                  <a:gd name="T12" fmla="*/ 300 w 310"/>
                  <a:gd name="T13" fmla="*/ 75 h 141"/>
                  <a:gd name="T14" fmla="*/ 243 w 310"/>
                  <a:gd name="T15" fmla="*/ 37 h 141"/>
                  <a:gd name="T16" fmla="*/ 243 w 310"/>
                  <a:gd name="T17" fmla="*/ 37 h 141"/>
                  <a:gd name="T18" fmla="*/ 186 w 310"/>
                  <a:gd name="T19" fmla="*/ 6 h 141"/>
                  <a:gd name="T20" fmla="*/ 186 w 310"/>
                  <a:gd name="T21" fmla="*/ 0 h 141"/>
                  <a:gd name="T22" fmla="*/ 0 w 310"/>
                  <a:gd name="T23" fmla="*/ 3 h 141"/>
                  <a:gd name="T24" fmla="*/ 0 w 310"/>
                  <a:gd name="T25" fmla="*/ 3 h 141"/>
                  <a:gd name="T26" fmla="*/ 5 w 310"/>
                  <a:gd name="T27" fmla="*/ 140 h 141"/>
                  <a:gd name="T28" fmla="*/ 71 w 310"/>
                  <a:gd name="T29" fmla="*/ 14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0" h="141">
                    <a:moveTo>
                      <a:pt x="71" y="140"/>
                    </a:moveTo>
                    <a:lnTo>
                      <a:pt x="71" y="98"/>
                    </a:lnTo>
                    <a:lnTo>
                      <a:pt x="71" y="98"/>
                    </a:lnTo>
                    <a:cubicBezTo>
                      <a:pt x="71" y="98"/>
                      <a:pt x="90" y="109"/>
                      <a:pt x="107" y="140"/>
                    </a:cubicBezTo>
                    <a:lnTo>
                      <a:pt x="309" y="140"/>
                    </a:lnTo>
                    <a:lnTo>
                      <a:pt x="300" y="75"/>
                    </a:lnTo>
                    <a:lnTo>
                      <a:pt x="300" y="75"/>
                    </a:lnTo>
                    <a:cubicBezTo>
                      <a:pt x="300" y="75"/>
                      <a:pt x="292" y="46"/>
                      <a:pt x="243" y="37"/>
                    </a:cubicBezTo>
                    <a:lnTo>
                      <a:pt x="243" y="37"/>
                    </a:lnTo>
                    <a:cubicBezTo>
                      <a:pt x="196" y="27"/>
                      <a:pt x="186" y="6"/>
                      <a:pt x="186" y="6"/>
                    </a:cubicBezTo>
                    <a:lnTo>
                      <a:pt x="186" y="0"/>
                    </a:lnTo>
                    <a:lnTo>
                      <a:pt x="0" y="3"/>
                    </a:lnTo>
                    <a:lnTo>
                      <a:pt x="0" y="3"/>
                    </a:lnTo>
                    <a:cubicBezTo>
                      <a:pt x="4" y="95"/>
                      <a:pt x="5" y="140"/>
                      <a:pt x="5" y="140"/>
                    </a:cubicBezTo>
                    <a:lnTo>
                      <a:pt x="71" y="14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256">
                <a:extLst>
                  <a:ext uri="{FF2B5EF4-FFF2-40B4-BE49-F238E27FC236}">
                    <a16:creationId xmlns:a16="http://schemas.microsoft.com/office/drawing/2014/main" id="{B54E13D6-1297-E143-979A-FD4C03796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7396" y="6649265"/>
                <a:ext cx="604235" cy="1164526"/>
              </a:xfrm>
              <a:custGeom>
                <a:avLst/>
                <a:gdLst>
                  <a:gd name="T0" fmla="*/ 0 w 484"/>
                  <a:gd name="T1" fmla="*/ 929 h 933"/>
                  <a:gd name="T2" fmla="*/ 27 w 484"/>
                  <a:gd name="T3" fmla="*/ 0 h 933"/>
                  <a:gd name="T4" fmla="*/ 263 w 484"/>
                  <a:gd name="T5" fmla="*/ 0 h 933"/>
                  <a:gd name="T6" fmla="*/ 456 w 484"/>
                  <a:gd name="T7" fmla="*/ 0 h 933"/>
                  <a:gd name="T8" fmla="*/ 483 w 484"/>
                  <a:gd name="T9" fmla="*/ 929 h 933"/>
                  <a:gd name="T10" fmla="*/ 297 w 484"/>
                  <a:gd name="T11" fmla="*/ 932 h 933"/>
                  <a:gd name="T12" fmla="*/ 241 w 484"/>
                  <a:gd name="T13" fmla="*/ 216 h 933"/>
                  <a:gd name="T14" fmla="*/ 186 w 484"/>
                  <a:gd name="T15" fmla="*/ 932 h 933"/>
                  <a:gd name="T16" fmla="*/ 0 w 484"/>
                  <a:gd name="T17" fmla="*/ 929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933">
                    <a:moveTo>
                      <a:pt x="0" y="929"/>
                    </a:moveTo>
                    <a:lnTo>
                      <a:pt x="27" y="0"/>
                    </a:lnTo>
                    <a:lnTo>
                      <a:pt x="263" y="0"/>
                    </a:lnTo>
                    <a:lnTo>
                      <a:pt x="456" y="0"/>
                    </a:lnTo>
                    <a:lnTo>
                      <a:pt x="483" y="929"/>
                    </a:lnTo>
                    <a:lnTo>
                      <a:pt x="297" y="932"/>
                    </a:lnTo>
                    <a:lnTo>
                      <a:pt x="241" y="216"/>
                    </a:lnTo>
                    <a:lnTo>
                      <a:pt x="186" y="932"/>
                    </a:lnTo>
                    <a:lnTo>
                      <a:pt x="0" y="92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257">
                <a:extLst>
                  <a:ext uri="{FF2B5EF4-FFF2-40B4-BE49-F238E27FC236}">
                    <a16:creationId xmlns:a16="http://schemas.microsoft.com/office/drawing/2014/main" id="{2519227A-FC8B-924B-A80B-EDB548944B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7396" y="6649265"/>
                <a:ext cx="604235" cy="1164526"/>
              </a:xfrm>
              <a:custGeom>
                <a:avLst/>
                <a:gdLst>
                  <a:gd name="T0" fmla="*/ 0 w 484"/>
                  <a:gd name="T1" fmla="*/ 929 h 933"/>
                  <a:gd name="T2" fmla="*/ 27 w 484"/>
                  <a:gd name="T3" fmla="*/ 0 h 933"/>
                  <a:gd name="T4" fmla="*/ 263 w 484"/>
                  <a:gd name="T5" fmla="*/ 0 h 933"/>
                  <a:gd name="T6" fmla="*/ 456 w 484"/>
                  <a:gd name="T7" fmla="*/ 0 h 933"/>
                  <a:gd name="T8" fmla="*/ 483 w 484"/>
                  <a:gd name="T9" fmla="*/ 929 h 933"/>
                  <a:gd name="T10" fmla="*/ 297 w 484"/>
                  <a:gd name="T11" fmla="*/ 932 h 933"/>
                  <a:gd name="T12" fmla="*/ 241 w 484"/>
                  <a:gd name="T13" fmla="*/ 216 h 933"/>
                  <a:gd name="T14" fmla="*/ 186 w 484"/>
                  <a:gd name="T15" fmla="*/ 932 h 933"/>
                  <a:gd name="T16" fmla="*/ 0 w 484"/>
                  <a:gd name="T17" fmla="*/ 929 h 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4" h="933">
                    <a:moveTo>
                      <a:pt x="0" y="929"/>
                    </a:moveTo>
                    <a:lnTo>
                      <a:pt x="27" y="0"/>
                    </a:lnTo>
                    <a:lnTo>
                      <a:pt x="263" y="0"/>
                    </a:lnTo>
                    <a:lnTo>
                      <a:pt x="456" y="0"/>
                    </a:lnTo>
                    <a:lnTo>
                      <a:pt x="483" y="929"/>
                    </a:lnTo>
                    <a:lnTo>
                      <a:pt x="297" y="932"/>
                    </a:lnTo>
                    <a:lnTo>
                      <a:pt x="241" y="216"/>
                    </a:lnTo>
                    <a:lnTo>
                      <a:pt x="186" y="932"/>
                    </a:lnTo>
                    <a:lnTo>
                      <a:pt x="0" y="929"/>
                    </a:ln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258">
                <a:extLst>
                  <a:ext uri="{FF2B5EF4-FFF2-40B4-BE49-F238E27FC236}">
                    <a16:creationId xmlns:a16="http://schemas.microsoft.com/office/drawing/2014/main" id="{C9FBBC07-A83F-814E-8D1B-8740FC9CC6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09794" y="6039540"/>
                <a:ext cx="466911" cy="428458"/>
              </a:xfrm>
              <a:custGeom>
                <a:avLst/>
                <a:gdLst>
                  <a:gd name="T0" fmla="*/ 0 w 377"/>
                  <a:gd name="T1" fmla="*/ 0 h 344"/>
                  <a:gd name="T2" fmla="*/ 163 w 377"/>
                  <a:gd name="T3" fmla="*/ 162 h 344"/>
                  <a:gd name="T4" fmla="*/ 274 w 377"/>
                  <a:gd name="T5" fmla="*/ 34 h 344"/>
                  <a:gd name="T6" fmla="*/ 376 w 377"/>
                  <a:gd name="T7" fmla="*/ 32 h 344"/>
                  <a:gd name="T8" fmla="*/ 376 w 377"/>
                  <a:gd name="T9" fmla="*/ 32 h 344"/>
                  <a:gd name="T10" fmla="*/ 229 w 377"/>
                  <a:gd name="T11" fmla="*/ 308 h 344"/>
                  <a:gd name="T12" fmla="*/ 229 w 377"/>
                  <a:gd name="T13" fmla="*/ 308 h 344"/>
                  <a:gd name="T14" fmla="*/ 31 w 377"/>
                  <a:gd name="T15" fmla="*/ 244 h 344"/>
                  <a:gd name="T16" fmla="*/ 0 w 377"/>
                  <a:gd name="T17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7" h="344">
                    <a:moveTo>
                      <a:pt x="0" y="0"/>
                    </a:moveTo>
                    <a:lnTo>
                      <a:pt x="163" y="162"/>
                    </a:lnTo>
                    <a:lnTo>
                      <a:pt x="274" y="34"/>
                    </a:lnTo>
                    <a:lnTo>
                      <a:pt x="376" y="32"/>
                    </a:lnTo>
                    <a:lnTo>
                      <a:pt x="376" y="32"/>
                    </a:lnTo>
                    <a:cubicBezTo>
                      <a:pt x="376" y="32"/>
                      <a:pt x="302" y="280"/>
                      <a:pt x="229" y="308"/>
                    </a:cubicBezTo>
                    <a:lnTo>
                      <a:pt x="229" y="308"/>
                    </a:lnTo>
                    <a:cubicBezTo>
                      <a:pt x="141" y="343"/>
                      <a:pt x="31" y="244"/>
                      <a:pt x="31" y="244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259">
                <a:extLst>
                  <a:ext uri="{FF2B5EF4-FFF2-40B4-BE49-F238E27FC236}">
                    <a16:creationId xmlns:a16="http://schemas.microsoft.com/office/drawing/2014/main" id="{7C1957EE-AB03-BE46-95C0-8ABEE744C7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09794" y="6039540"/>
                <a:ext cx="466911" cy="428458"/>
              </a:xfrm>
              <a:custGeom>
                <a:avLst/>
                <a:gdLst>
                  <a:gd name="T0" fmla="*/ 0 w 377"/>
                  <a:gd name="T1" fmla="*/ 0 h 344"/>
                  <a:gd name="T2" fmla="*/ 163 w 377"/>
                  <a:gd name="T3" fmla="*/ 162 h 344"/>
                  <a:gd name="T4" fmla="*/ 274 w 377"/>
                  <a:gd name="T5" fmla="*/ 34 h 344"/>
                  <a:gd name="T6" fmla="*/ 376 w 377"/>
                  <a:gd name="T7" fmla="*/ 32 h 344"/>
                  <a:gd name="T8" fmla="*/ 376 w 377"/>
                  <a:gd name="T9" fmla="*/ 32 h 344"/>
                  <a:gd name="T10" fmla="*/ 229 w 377"/>
                  <a:gd name="T11" fmla="*/ 308 h 344"/>
                  <a:gd name="T12" fmla="*/ 229 w 377"/>
                  <a:gd name="T13" fmla="*/ 308 h 344"/>
                  <a:gd name="T14" fmla="*/ 31 w 377"/>
                  <a:gd name="T15" fmla="*/ 244 h 344"/>
                  <a:gd name="T16" fmla="*/ 0 w 377"/>
                  <a:gd name="T17" fmla="*/ 0 h 3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7" h="344">
                    <a:moveTo>
                      <a:pt x="0" y="0"/>
                    </a:moveTo>
                    <a:lnTo>
                      <a:pt x="163" y="162"/>
                    </a:lnTo>
                    <a:lnTo>
                      <a:pt x="274" y="34"/>
                    </a:lnTo>
                    <a:lnTo>
                      <a:pt x="376" y="32"/>
                    </a:lnTo>
                    <a:lnTo>
                      <a:pt x="376" y="32"/>
                    </a:lnTo>
                    <a:cubicBezTo>
                      <a:pt x="376" y="32"/>
                      <a:pt x="302" y="280"/>
                      <a:pt x="229" y="308"/>
                    </a:cubicBezTo>
                    <a:lnTo>
                      <a:pt x="229" y="308"/>
                    </a:lnTo>
                    <a:cubicBezTo>
                      <a:pt x="141" y="343"/>
                      <a:pt x="31" y="244"/>
                      <a:pt x="31" y="244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260">
                <a:extLst>
                  <a:ext uri="{FF2B5EF4-FFF2-40B4-BE49-F238E27FC236}">
                    <a16:creationId xmlns:a16="http://schemas.microsoft.com/office/drawing/2014/main" id="{5B4C4E43-CF5B-0741-86F4-0706894EAC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29653" y="5600094"/>
                <a:ext cx="296624" cy="302116"/>
              </a:xfrm>
              <a:custGeom>
                <a:avLst/>
                <a:gdLst>
                  <a:gd name="T0" fmla="*/ 4 w 239"/>
                  <a:gd name="T1" fmla="*/ 127 h 241"/>
                  <a:gd name="T2" fmla="*/ 4 w 239"/>
                  <a:gd name="T3" fmla="*/ 127 h 241"/>
                  <a:gd name="T4" fmla="*/ 126 w 239"/>
                  <a:gd name="T5" fmla="*/ 236 h 241"/>
                  <a:gd name="T6" fmla="*/ 126 w 239"/>
                  <a:gd name="T7" fmla="*/ 236 h 241"/>
                  <a:gd name="T8" fmla="*/ 234 w 239"/>
                  <a:gd name="T9" fmla="*/ 112 h 241"/>
                  <a:gd name="T10" fmla="*/ 234 w 239"/>
                  <a:gd name="T11" fmla="*/ 112 h 241"/>
                  <a:gd name="T12" fmla="*/ 112 w 239"/>
                  <a:gd name="T13" fmla="*/ 4 h 241"/>
                  <a:gd name="T14" fmla="*/ 112 w 239"/>
                  <a:gd name="T15" fmla="*/ 4 h 241"/>
                  <a:gd name="T16" fmla="*/ 4 w 239"/>
                  <a:gd name="T17" fmla="*/ 12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9" h="241">
                    <a:moveTo>
                      <a:pt x="4" y="127"/>
                    </a:moveTo>
                    <a:lnTo>
                      <a:pt x="4" y="127"/>
                    </a:lnTo>
                    <a:cubicBezTo>
                      <a:pt x="9" y="191"/>
                      <a:pt x="63" y="240"/>
                      <a:pt x="126" y="236"/>
                    </a:cubicBezTo>
                    <a:lnTo>
                      <a:pt x="126" y="236"/>
                    </a:lnTo>
                    <a:cubicBezTo>
                      <a:pt x="189" y="232"/>
                      <a:pt x="238" y="177"/>
                      <a:pt x="234" y="112"/>
                    </a:cubicBezTo>
                    <a:lnTo>
                      <a:pt x="234" y="112"/>
                    </a:lnTo>
                    <a:cubicBezTo>
                      <a:pt x="230" y="49"/>
                      <a:pt x="175" y="0"/>
                      <a:pt x="112" y="4"/>
                    </a:cubicBezTo>
                    <a:lnTo>
                      <a:pt x="112" y="4"/>
                    </a:lnTo>
                    <a:cubicBezTo>
                      <a:pt x="48" y="8"/>
                      <a:pt x="0" y="63"/>
                      <a:pt x="4" y="12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261">
                <a:extLst>
                  <a:ext uri="{FF2B5EF4-FFF2-40B4-BE49-F238E27FC236}">
                    <a16:creationId xmlns:a16="http://schemas.microsoft.com/office/drawing/2014/main" id="{310827F3-ABC2-B149-9C1F-246BADAD11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9790" y="5556153"/>
                <a:ext cx="455921" cy="225212"/>
              </a:xfrm>
              <a:custGeom>
                <a:avLst/>
                <a:gdLst>
                  <a:gd name="T0" fmla="*/ 363 w 364"/>
                  <a:gd name="T1" fmla="*/ 18 h 183"/>
                  <a:gd name="T2" fmla="*/ 363 w 364"/>
                  <a:gd name="T3" fmla="*/ 18 h 183"/>
                  <a:gd name="T4" fmla="*/ 252 w 364"/>
                  <a:gd name="T5" fmla="*/ 97 h 183"/>
                  <a:gd name="T6" fmla="*/ 252 w 364"/>
                  <a:gd name="T7" fmla="*/ 97 h 183"/>
                  <a:gd name="T8" fmla="*/ 92 w 364"/>
                  <a:gd name="T9" fmla="*/ 182 h 183"/>
                  <a:gd name="T10" fmla="*/ 92 w 364"/>
                  <a:gd name="T11" fmla="*/ 182 h 183"/>
                  <a:gd name="T12" fmla="*/ 96 w 364"/>
                  <a:gd name="T13" fmla="*/ 55 h 183"/>
                  <a:gd name="T14" fmla="*/ 96 w 364"/>
                  <a:gd name="T15" fmla="*/ 55 h 183"/>
                  <a:gd name="T16" fmla="*/ 209 w 364"/>
                  <a:gd name="T17" fmla="*/ 0 h 183"/>
                  <a:gd name="T18" fmla="*/ 209 w 364"/>
                  <a:gd name="T19" fmla="*/ 0 h 183"/>
                  <a:gd name="T20" fmla="*/ 363 w 364"/>
                  <a:gd name="T21" fmla="*/ 1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4" h="183">
                    <a:moveTo>
                      <a:pt x="363" y="18"/>
                    </a:moveTo>
                    <a:lnTo>
                      <a:pt x="363" y="18"/>
                    </a:lnTo>
                    <a:cubicBezTo>
                      <a:pt x="363" y="18"/>
                      <a:pt x="358" y="124"/>
                      <a:pt x="252" y="97"/>
                    </a:cubicBezTo>
                    <a:lnTo>
                      <a:pt x="252" y="97"/>
                    </a:lnTo>
                    <a:cubicBezTo>
                      <a:pt x="147" y="69"/>
                      <a:pt x="96" y="110"/>
                      <a:pt x="92" y="182"/>
                    </a:cubicBezTo>
                    <a:lnTo>
                      <a:pt x="92" y="182"/>
                    </a:lnTo>
                    <a:cubicBezTo>
                      <a:pt x="92" y="182"/>
                      <a:pt x="0" y="51"/>
                      <a:pt x="96" y="55"/>
                    </a:cubicBezTo>
                    <a:lnTo>
                      <a:pt x="96" y="55"/>
                    </a:lnTo>
                    <a:cubicBezTo>
                      <a:pt x="96" y="55"/>
                      <a:pt x="152" y="0"/>
                      <a:pt x="209" y="0"/>
                    </a:cubicBezTo>
                    <a:lnTo>
                      <a:pt x="209" y="0"/>
                    </a:lnTo>
                    <a:cubicBezTo>
                      <a:pt x="266" y="1"/>
                      <a:pt x="316" y="38"/>
                      <a:pt x="363" y="1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262">
                <a:extLst>
                  <a:ext uri="{FF2B5EF4-FFF2-40B4-BE49-F238E27FC236}">
                    <a16:creationId xmlns:a16="http://schemas.microsoft.com/office/drawing/2014/main" id="{BDDC3304-EB8C-5146-8E8E-527DB2494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84582" y="5880241"/>
                <a:ext cx="170282" cy="214231"/>
              </a:xfrm>
              <a:custGeom>
                <a:avLst/>
                <a:gdLst>
                  <a:gd name="T0" fmla="*/ 26 w 135"/>
                  <a:gd name="T1" fmla="*/ 46 h 171"/>
                  <a:gd name="T2" fmla="*/ 26 w 135"/>
                  <a:gd name="T3" fmla="*/ 46 h 171"/>
                  <a:gd name="T4" fmla="*/ 27 w 135"/>
                  <a:gd name="T5" fmla="*/ 0 h 171"/>
                  <a:gd name="T6" fmla="*/ 27 w 135"/>
                  <a:gd name="T7" fmla="*/ 0 h 171"/>
                  <a:gd name="T8" fmla="*/ 80 w 135"/>
                  <a:gd name="T9" fmla="*/ 10 h 171"/>
                  <a:gd name="T10" fmla="*/ 80 w 135"/>
                  <a:gd name="T11" fmla="*/ 10 h 171"/>
                  <a:gd name="T12" fmla="*/ 92 w 135"/>
                  <a:gd name="T13" fmla="*/ 9 h 171"/>
                  <a:gd name="T14" fmla="*/ 92 w 135"/>
                  <a:gd name="T15" fmla="*/ 9 h 171"/>
                  <a:gd name="T16" fmla="*/ 97 w 135"/>
                  <a:gd name="T17" fmla="*/ 51 h 171"/>
                  <a:gd name="T18" fmla="*/ 97 w 135"/>
                  <a:gd name="T19" fmla="*/ 51 h 171"/>
                  <a:gd name="T20" fmla="*/ 134 w 135"/>
                  <a:gd name="T21" fmla="*/ 112 h 171"/>
                  <a:gd name="T22" fmla="*/ 134 w 135"/>
                  <a:gd name="T23" fmla="*/ 112 h 171"/>
                  <a:gd name="T24" fmla="*/ 0 w 135"/>
                  <a:gd name="T25" fmla="*/ 114 h 171"/>
                  <a:gd name="T26" fmla="*/ 0 w 135"/>
                  <a:gd name="T27" fmla="*/ 114 h 171"/>
                  <a:gd name="T28" fmla="*/ 26 w 135"/>
                  <a:gd name="T29" fmla="*/ 4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" h="171">
                    <a:moveTo>
                      <a:pt x="26" y="46"/>
                    </a:moveTo>
                    <a:lnTo>
                      <a:pt x="26" y="46"/>
                    </a:lnTo>
                    <a:cubicBezTo>
                      <a:pt x="28" y="28"/>
                      <a:pt x="27" y="12"/>
                      <a:pt x="27" y="0"/>
                    </a:cubicBezTo>
                    <a:lnTo>
                      <a:pt x="27" y="0"/>
                    </a:lnTo>
                    <a:cubicBezTo>
                      <a:pt x="43" y="7"/>
                      <a:pt x="62" y="11"/>
                      <a:pt x="80" y="10"/>
                    </a:cubicBezTo>
                    <a:lnTo>
                      <a:pt x="80" y="10"/>
                    </a:lnTo>
                    <a:cubicBezTo>
                      <a:pt x="84" y="10"/>
                      <a:pt x="89" y="9"/>
                      <a:pt x="92" y="9"/>
                    </a:cubicBezTo>
                    <a:lnTo>
                      <a:pt x="92" y="9"/>
                    </a:lnTo>
                    <a:cubicBezTo>
                      <a:pt x="91" y="25"/>
                      <a:pt x="93" y="39"/>
                      <a:pt x="97" y="51"/>
                    </a:cubicBezTo>
                    <a:lnTo>
                      <a:pt x="97" y="51"/>
                    </a:lnTo>
                    <a:cubicBezTo>
                      <a:pt x="108" y="92"/>
                      <a:pt x="134" y="112"/>
                      <a:pt x="134" y="112"/>
                    </a:cubicBezTo>
                    <a:lnTo>
                      <a:pt x="134" y="112"/>
                    </a:lnTo>
                    <a:cubicBezTo>
                      <a:pt x="72" y="170"/>
                      <a:pt x="0" y="114"/>
                      <a:pt x="0" y="114"/>
                    </a:cubicBezTo>
                    <a:lnTo>
                      <a:pt x="0" y="114"/>
                    </a:lnTo>
                    <a:cubicBezTo>
                      <a:pt x="15" y="94"/>
                      <a:pt x="22" y="68"/>
                      <a:pt x="26" y="4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263">
                <a:extLst>
                  <a:ext uri="{FF2B5EF4-FFF2-40B4-BE49-F238E27FC236}">
                    <a16:creationId xmlns:a16="http://schemas.microsoft.com/office/drawing/2014/main" id="{B57A44BC-AB88-6143-9FB6-5EFCBC5C7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7540" y="5880239"/>
                <a:ext cx="87889" cy="65917"/>
              </a:xfrm>
              <a:custGeom>
                <a:avLst/>
                <a:gdLst>
                  <a:gd name="T0" fmla="*/ 1 w 72"/>
                  <a:gd name="T1" fmla="*/ 0 h 54"/>
                  <a:gd name="T2" fmla="*/ 1 w 72"/>
                  <a:gd name="T3" fmla="*/ 0 h 54"/>
                  <a:gd name="T4" fmla="*/ 54 w 72"/>
                  <a:gd name="T5" fmla="*/ 10 h 54"/>
                  <a:gd name="T6" fmla="*/ 54 w 72"/>
                  <a:gd name="T7" fmla="*/ 10 h 54"/>
                  <a:gd name="T8" fmla="*/ 66 w 72"/>
                  <a:gd name="T9" fmla="*/ 9 h 54"/>
                  <a:gd name="T10" fmla="*/ 66 w 72"/>
                  <a:gd name="T11" fmla="*/ 9 h 54"/>
                  <a:gd name="T12" fmla="*/ 71 w 72"/>
                  <a:gd name="T13" fmla="*/ 51 h 54"/>
                  <a:gd name="T14" fmla="*/ 71 w 72"/>
                  <a:gd name="T15" fmla="*/ 51 h 54"/>
                  <a:gd name="T16" fmla="*/ 57 w 72"/>
                  <a:gd name="T17" fmla="*/ 53 h 54"/>
                  <a:gd name="T18" fmla="*/ 57 w 72"/>
                  <a:gd name="T19" fmla="*/ 53 h 54"/>
                  <a:gd name="T20" fmla="*/ 47 w 72"/>
                  <a:gd name="T21" fmla="*/ 53 h 54"/>
                  <a:gd name="T22" fmla="*/ 47 w 72"/>
                  <a:gd name="T23" fmla="*/ 53 h 54"/>
                  <a:gd name="T24" fmla="*/ 0 w 72"/>
                  <a:gd name="T25" fmla="*/ 46 h 54"/>
                  <a:gd name="T26" fmla="*/ 0 w 72"/>
                  <a:gd name="T27" fmla="*/ 46 h 54"/>
                  <a:gd name="T28" fmla="*/ 1 w 72"/>
                  <a:gd name="T29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2" h="54">
                    <a:moveTo>
                      <a:pt x="1" y="0"/>
                    </a:moveTo>
                    <a:lnTo>
                      <a:pt x="1" y="0"/>
                    </a:lnTo>
                    <a:cubicBezTo>
                      <a:pt x="17" y="7"/>
                      <a:pt x="36" y="11"/>
                      <a:pt x="54" y="10"/>
                    </a:cubicBezTo>
                    <a:lnTo>
                      <a:pt x="54" y="10"/>
                    </a:lnTo>
                    <a:cubicBezTo>
                      <a:pt x="58" y="10"/>
                      <a:pt x="63" y="9"/>
                      <a:pt x="66" y="9"/>
                    </a:cubicBezTo>
                    <a:lnTo>
                      <a:pt x="66" y="9"/>
                    </a:lnTo>
                    <a:cubicBezTo>
                      <a:pt x="65" y="25"/>
                      <a:pt x="67" y="39"/>
                      <a:pt x="71" y="51"/>
                    </a:cubicBezTo>
                    <a:lnTo>
                      <a:pt x="71" y="51"/>
                    </a:lnTo>
                    <a:cubicBezTo>
                      <a:pt x="66" y="52"/>
                      <a:pt x="62" y="53"/>
                      <a:pt x="57" y="53"/>
                    </a:cubicBezTo>
                    <a:lnTo>
                      <a:pt x="57" y="53"/>
                    </a:lnTo>
                    <a:cubicBezTo>
                      <a:pt x="54" y="53"/>
                      <a:pt x="50" y="53"/>
                      <a:pt x="47" y="53"/>
                    </a:cubicBezTo>
                    <a:lnTo>
                      <a:pt x="47" y="53"/>
                    </a:lnTo>
                    <a:cubicBezTo>
                      <a:pt x="31" y="53"/>
                      <a:pt x="14" y="51"/>
                      <a:pt x="0" y="46"/>
                    </a:cubicBezTo>
                    <a:lnTo>
                      <a:pt x="0" y="46"/>
                    </a:lnTo>
                    <a:cubicBezTo>
                      <a:pt x="2" y="28"/>
                      <a:pt x="1" y="12"/>
                      <a:pt x="1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264">
                <a:extLst>
                  <a:ext uri="{FF2B5EF4-FFF2-40B4-BE49-F238E27FC236}">
                    <a16:creationId xmlns:a16="http://schemas.microsoft.com/office/drawing/2014/main" id="{F60876D4-9303-3D40-BC0E-043BE43139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3875" y="6012073"/>
                <a:ext cx="571276" cy="741563"/>
              </a:xfrm>
              <a:custGeom>
                <a:avLst/>
                <a:gdLst>
                  <a:gd name="T0" fmla="*/ 412 w 458"/>
                  <a:gd name="T1" fmla="*/ 98 h 597"/>
                  <a:gd name="T2" fmla="*/ 412 w 458"/>
                  <a:gd name="T3" fmla="*/ 98 h 597"/>
                  <a:gd name="T4" fmla="*/ 302 w 458"/>
                  <a:gd name="T5" fmla="*/ 0 h 597"/>
                  <a:gd name="T6" fmla="*/ 202 w 458"/>
                  <a:gd name="T7" fmla="*/ 0 h 597"/>
                  <a:gd name="T8" fmla="*/ 202 w 458"/>
                  <a:gd name="T9" fmla="*/ 0 h 597"/>
                  <a:gd name="T10" fmla="*/ 48 w 458"/>
                  <a:gd name="T11" fmla="*/ 136 h 597"/>
                  <a:gd name="T12" fmla="*/ 0 w 458"/>
                  <a:gd name="T13" fmla="*/ 512 h 597"/>
                  <a:gd name="T14" fmla="*/ 0 w 458"/>
                  <a:gd name="T15" fmla="*/ 512 h 597"/>
                  <a:gd name="T16" fmla="*/ 457 w 458"/>
                  <a:gd name="T17" fmla="*/ 512 h 597"/>
                  <a:gd name="T18" fmla="*/ 412 w 458"/>
                  <a:gd name="T19" fmla="*/ 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8" h="597">
                    <a:moveTo>
                      <a:pt x="412" y="98"/>
                    </a:moveTo>
                    <a:lnTo>
                      <a:pt x="412" y="98"/>
                    </a:lnTo>
                    <a:cubicBezTo>
                      <a:pt x="405" y="42"/>
                      <a:pt x="359" y="0"/>
                      <a:pt x="302" y="0"/>
                    </a:cubicBezTo>
                    <a:lnTo>
                      <a:pt x="202" y="0"/>
                    </a:lnTo>
                    <a:lnTo>
                      <a:pt x="202" y="0"/>
                    </a:lnTo>
                    <a:cubicBezTo>
                      <a:pt x="124" y="0"/>
                      <a:pt x="58" y="58"/>
                      <a:pt x="48" y="136"/>
                    </a:cubicBezTo>
                    <a:lnTo>
                      <a:pt x="0" y="512"/>
                    </a:lnTo>
                    <a:lnTo>
                      <a:pt x="0" y="512"/>
                    </a:lnTo>
                    <a:cubicBezTo>
                      <a:pt x="0" y="512"/>
                      <a:pt x="184" y="596"/>
                      <a:pt x="457" y="512"/>
                    </a:cubicBezTo>
                    <a:lnTo>
                      <a:pt x="412" y="98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265">
                <a:extLst>
                  <a:ext uri="{FF2B5EF4-FFF2-40B4-BE49-F238E27FC236}">
                    <a16:creationId xmlns:a16="http://schemas.microsoft.com/office/drawing/2014/main" id="{2CD171C1-E499-D64A-920B-127A8F628F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2324" y="6489970"/>
                <a:ext cx="214231" cy="170282"/>
              </a:xfrm>
              <a:custGeom>
                <a:avLst/>
                <a:gdLst>
                  <a:gd name="T0" fmla="*/ 24 w 170"/>
                  <a:gd name="T1" fmla="*/ 29 h 138"/>
                  <a:gd name="T2" fmla="*/ 24 w 170"/>
                  <a:gd name="T3" fmla="*/ 29 h 138"/>
                  <a:gd name="T4" fmla="*/ 101 w 170"/>
                  <a:gd name="T5" fmla="*/ 15 h 138"/>
                  <a:gd name="T6" fmla="*/ 101 w 170"/>
                  <a:gd name="T7" fmla="*/ 15 h 138"/>
                  <a:gd name="T8" fmla="*/ 104 w 170"/>
                  <a:gd name="T9" fmla="*/ 128 h 138"/>
                  <a:gd name="T10" fmla="*/ 104 w 170"/>
                  <a:gd name="T11" fmla="*/ 128 h 138"/>
                  <a:gd name="T12" fmla="*/ 0 w 170"/>
                  <a:gd name="T13" fmla="*/ 81 h 138"/>
                  <a:gd name="T14" fmla="*/ 24 w 170"/>
                  <a:gd name="T15" fmla="*/ 2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0" h="138">
                    <a:moveTo>
                      <a:pt x="24" y="29"/>
                    </a:moveTo>
                    <a:lnTo>
                      <a:pt x="24" y="29"/>
                    </a:lnTo>
                    <a:cubicBezTo>
                      <a:pt x="24" y="29"/>
                      <a:pt x="74" y="0"/>
                      <a:pt x="101" y="15"/>
                    </a:cubicBezTo>
                    <a:lnTo>
                      <a:pt x="101" y="15"/>
                    </a:lnTo>
                    <a:cubicBezTo>
                      <a:pt x="128" y="30"/>
                      <a:pt x="169" y="120"/>
                      <a:pt x="104" y="128"/>
                    </a:cubicBezTo>
                    <a:lnTo>
                      <a:pt x="104" y="128"/>
                    </a:lnTo>
                    <a:cubicBezTo>
                      <a:pt x="39" y="137"/>
                      <a:pt x="41" y="85"/>
                      <a:pt x="0" y="81"/>
                    </a:cubicBezTo>
                    <a:lnTo>
                      <a:pt x="24" y="29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266">
                <a:extLst>
                  <a:ext uri="{FF2B5EF4-FFF2-40B4-BE49-F238E27FC236}">
                    <a16:creationId xmlns:a16="http://schemas.microsoft.com/office/drawing/2014/main" id="{F2F0F77D-7AA3-4A48-ABF3-D4B91F2AAE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6282" y="6006581"/>
                <a:ext cx="98874" cy="60421"/>
              </a:xfrm>
              <a:custGeom>
                <a:avLst/>
                <a:gdLst>
                  <a:gd name="T0" fmla="*/ 1 w 81"/>
                  <a:gd name="T1" fmla="*/ 25 h 50"/>
                  <a:gd name="T2" fmla="*/ 1 w 81"/>
                  <a:gd name="T3" fmla="*/ 25 h 50"/>
                  <a:gd name="T4" fmla="*/ 0 w 81"/>
                  <a:gd name="T5" fmla="*/ 31 h 50"/>
                  <a:gd name="T6" fmla="*/ 0 w 81"/>
                  <a:gd name="T7" fmla="*/ 31 h 50"/>
                  <a:gd name="T8" fmla="*/ 42 w 81"/>
                  <a:gd name="T9" fmla="*/ 45 h 50"/>
                  <a:gd name="T10" fmla="*/ 42 w 81"/>
                  <a:gd name="T11" fmla="*/ 45 h 50"/>
                  <a:gd name="T12" fmla="*/ 78 w 81"/>
                  <a:gd name="T13" fmla="*/ 17 h 50"/>
                  <a:gd name="T14" fmla="*/ 78 w 81"/>
                  <a:gd name="T15" fmla="*/ 17 h 50"/>
                  <a:gd name="T16" fmla="*/ 75 w 81"/>
                  <a:gd name="T17" fmla="*/ 10 h 50"/>
                  <a:gd name="T18" fmla="*/ 75 w 81"/>
                  <a:gd name="T19" fmla="*/ 10 h 50"/>
                  <a:gd name="T20" fmla="*/ 36 w 81"/>
                  <a:gd name="T21" fmla="*/ 3 h 50"/>
                  <a:gd name="T22" fmla="*/ 36 w 81"/>
                  <a:gd name="T23" fmla="*/ 3 h 50"/>
                  <a:gd name="T24" fmla="*/ 1 w 81"/>
                  <a:gd name="T25" fmla="*/ 2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1" h="50">
                    <a:moveTo>
                      <a:pt x="1" y="25"/>
                    </a:moveTo>
                    <a:lnTo>
                      <a:pt x="1" y="25"/>
                    </a:lnTo>
                    <a:cubicBezTo>
                      <a:pt x="0" y="26"/>
                      <a:pt x="0" y="29"/>
                      <a:pt x="0" y="31"/>
                    </a:cubicBezTo>
                    <a:lnTo>
                      <a:pt x="0" y="31"/>
                    </a:lnTo>
                    <a:cubicBezTo>
                      <a:pt x="2" y="42"/>
                      <a:pt x="21" y="49"/>
                      <a:pt x="42" y="45"/>
                    </a:cubicBezTo>
                    <a:lnTo>
                      <a:pt x="42" y="45"/>
                    </a:lnTo>
                    <a:cubicBezTo>
                      <a:pt x="64" y="41"/>
                      <a:pt x="80" y="28"/>
                      <a:pt x="78" y="17"/>
                    </a:cubicBezTo>
                    <a:lnTo>
                      <a:pt x="78" y="17"/>
                    </a:lnTo>
                    <a:cubicBezTo>
                      <a:pt x="77" y="15"/>
                      <a:pt x="76" y="12"/>
                      <a:pt x="75" y="10"/>
                    </a:cubicBezTo>
                    <a:lnTo>
                      <a:pt x="75" y="10"/>
                    </a:lnTo>
                    <a:cubicBezTo>
                      <a:pt x="68" y="3"/>
                      <a:pt x="53" y="0"/>
                      <a:pt x="36" y="3"/>
                    </a:cubicBezTo>
                    <a:lnTo>
                      <a:pt x="36" y="3"/>
                    </a:lnTo>
                    <a:cubicBezTo>
                      <a:pt x="18" y="6"/>
                      <a:pt x="4" y="15"/>
                      <a:pt x="1" y="2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267">
                <a:extLst>
                  <a:ext uri="{FF2B5EF4-FFF2-40B4-BE49-F238E27FC236}">
                    <a16:creationId xmlns:a16="http://schemas.microsoft.com/office/drawing/2014/main" id="{388C321F-8C7A-3B41-8090-4FCB079E46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16281" y="6006581"/>
                <a:ext cx="93383" cy="38449"/>
              </a:xfrm>
              <a:custGeom>
                <a:avLst/>
                <a:gdLst>
                  <a:gd name="T0" fmla="*/ 0 w 75"/>
                  <a:gd name="T1" fmla="*/ 25 h 30"/>
                  <a:gd name="T2" fmla="*/ 0 w 75"/>
                  <a:gd name="T3" fmla="*/ 25 h 30"/>
                  <a:gd name="T4" fmla="*/ 37 w 75"/>
                  <a:gd name="T5" fmla="*/ 26 h 30"/>
                  <a:gd name="T6" fmla="*/ 37 w 75"/>
                  <a:gd name="T7" fmla="*/ 26 h 30"/>
                  <a:gd name="T8" fmla="*/ 74 w 75"/>
                  <a:gd name="T9" fmla="*/ 10 h 30"/>
                  <a:gd name="T10" fmla="*/ 74 w 75"/>
                  <a:gd name="T11" fmla="*/ 10 h 30"/>
                  <a:gd name="T12" fmla="*/ 35 w 75"/>
                  <a:gd name="T13" fmla="*/ 3 h 30"/>
                  <a:gd name="T14" fmla="*/ 35 w 75"/>
                  <a:gd name="T15" fmla="*/ 3 h 30"/>
                  <a:gd name="T16" fmla="*/ 0 w 75"/>
                  <a:gd name="T17" fmla="*/ 2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30">
                    <a:moveTo>
                      <a:pt x="0" y="25"/>
                    </a:moveTo>
                    <a:lnTo>
                      <a:pt x="0" y="25"/>
                    </a:lnTo>
                    <a:cubicBezTo>
                      <a:pt x="10" y="28"/>
                      <a:pt x="23" y="29"/>
                      <a:pt x="37" y="26"/>
                    </a:cubicBezTo>
                    <a:lnTo>
                      <a:pt x="37" y="26"/>
                    </a:lnTo>
                    <a:cubicBezTo>
                      <a:pt x="52" y="24"/>
                      <a:pt x="65" y="18"/>
                      <a:pt x="74" y="10"/>
                    </a:cubicBezTo>
                    <a:lnTo>
                      <a:pt x="74" y="10"/>
                    </a:lnTo>
                    <a:cubicBezTo>
                      <a:pt x="67" y="3"/>
                      <a:pt x="52" y="0"/>
                      <a:pt x="35" y="3"/>
                    </a:cubicBezTo>
                    <a:lnTo>
                      <a:pt x="35" y="3"/>
                    </a:lnTo>
                    <a:cubicBezTo>
                      <a:pt x="17" y="6"/>
                      <a:pt x="3" y="15"/>
                      <a:pt x="0" y="25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268">
                <a:extLst>
                  <a:ext uri="{FF2B5EF4-FFF2-40B4-BE49-F238E27FC236}">
                    <a16:creationId xmlns:a16="http://schemas.microsoft.com/office/drawing/2014/main" id="{A20F0B66-DEEE-B646-A453-020412B065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5294" y="5968128"/>
                <a:ext cx="109861" cy="71412"/>
              </a:xfrm>
              <a:custGeom>
                <a:avLst/>
                <a:gdLst>
                  <a:gd name="T0" fmla="*/ 0 w 90"/>
                  <a:gd name="T1" fmla="*/ 31 h 56"/>
                  <a:gd name="T2" fmla="*/ 0 w 90"/>
                  <a:gd name="T3" fmla="*/ 31 h 56"/>
                  <a:gd name="T4" fmla="*/ 0 w 90"/>
                  <a:gd name="T5" fmla="*/ 35 h 56"/>
                  <a:gd name="T6" fmla="*/ 0 w 90"/>
                  <a:gd name="T7" fmla="*/ 35 h 56"/>
                  <a:gd name="T8" fmla="*/ 47 w 90"/>
                  <a:gd name="T9" fmla="*/ 50 h 56"/>
                  <a:gd name="T10" fmla="*/ 47 w 90"/>
                  <a:gd name="T11" fmla="*/ 50 h 56"/>
                  <a:gd name="T12" fmla="*/ 87 w 90"/>
                  <a:gd name="T13" fmla="*/ 19 h 56"/>
                  <a:gd name="T14" fmla="*/ 87 w 90"/>
                  <a:gd name="T15" fmla="*/ 19 h 56"/>
                  <a:gd name="T16" fmla="*/ 83 w 90"/>
                  <a:gd name="T17" fmla="*/ 12 h 56"/>
                  <a:gd name="T18" fmla="*/ 83 w 90"/>
                  <a:gd name="T19" fmla="*/ 12 h 56"/>
                  <a:gd name="T20" fmla="*/ 40 w 90"/>
                  <a:gd name="T21" fmla="*/ 3 h 56"/>
                  <a:gd name="T22" fmla="*/ 40 w 90"/>
                  <a:gd name="T23" fmla="*/ 3 h 56"/>
                  <a:gd name="T24" fmla="*/ 0 w 90"/>
                  <a:gd name="T25" fmla="*/ 31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56">
                    <a:moveTo>
                      <a:pt x="0" y="31"/>
                    </a:moveTo>
                    <a:lnTo>
                      <a:pt x="0" y="31"/>
                    </a:lnTo>
                    <a:cubicBezTo>
                      <a:pt x="0" y="33"/>
                      <a:pt x="0" y="34"/>
                      <a:pt x="0" y="35"/>
                    </a:cubicBezTo>
                    <a:lnTo>
                      <a:pt x="0" y="35"/>
                    </a:lnTo>
                    <a:cubicBezTo>
                      <a:pt x="2" y="48"/>
                      <a:pt x="23" y="55"/>
                      <a:pt x="47" y="50"/>
                    </a:cubicBezTo>
                    <a:lnTo>
                      <a:pt x="47" y="50"/>
                    </a:lnTo>
                    <a:cubicBezTo>
                      <a:pt x="71" y="46"/>
                      <a:pt x="89" y="32"/>
                      <a:pt x="87" y="19"/>
                    </a:cubicBezTo>
                    <a:lnTo>
                      <a:pt x="87" y="19"/>
                    </a:lnTo>
                    <a:cubicBezTo>
                      <a:pt x="86" y="17"/>
                      <a:pt x="85" y="14"/>
                      <a:pt x="83" y="12"/>
                    </a:cubicBezTo>
                    <a:lnTo>
                      <a:pt x="83" y="12"/>
                    </a:lnTo>
                    <a:cubicBezTo>
                      <a:pt x="75" y="4"/>
                      <a:pt x="59" y="0"/>
                      <a:pt x="40" y="3"/>
                    </a:cubicBezTo>
                    <a:lnTo>
                      <a:pt x="40" y="3"/>
                    </a:lnTo>
                    <a:cubicBezTo>
                      <a:pt x="18" y="8"/>
                      <a:pt x="1" y="20"/>
                      <a:pt x="0" y="3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269">
                <a:extLst>
                  <a:ext uri="{FF2B5EF4-FFF2-40B4-BE49-F238E27FC236}">
                    <a16:creationId xmlns:a16="http://schemas.microsoft.com/office/drawing/2014/main" id="{58D9E5EF-F119-DE45-8AB4-775A6C4C4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05296" y="5968128"/>
                <a:ext cx="104370" cy="43944"/>
              </a:xfrm>
              <a:custGeom>
                <a:avLst/>
                <a:gdLst>
                  <a:gd name="T0" fmla="*/ 0 w 84"/>
                  <a:gd name="T1" fmla="*/ 31 h 36"/>
                  <a:gd name="T2" fmla="*/ 0 w 84"/>
                  <a:gd name="T3" fmla="*/ 31 h 36"/>
                  <a:gd name="T4" fmla="*/ 43 w 84"/>
                  <a:gd name="T5" fmla="*/ 31 h 36"/>
                  <a:gd name="T6" fmla="*/ 43 w 84"/>
                  <a:gd name="T7" fmla="*/ 31 h 36"/>
                  <a:gd name="T8" fmla="*/ 80 w 84"/>
                  <a:gd name="T9" fmla="*/ 14 h 36"/>
                  <a:gd name="T10" fmla="*/ 80 w 84"/>
                  <a:gd name="T11" fmla="*/ 14 h 36"/>
                  <a:gd name="T12" fmla="*/ 83 w 84"/>
                  <a:gd name="T13" fmla="*/ 12 h 36"/>
                  <a:gd name="T14" fmla="*/ 83 w 84"/>
                  <a:gd name="T15" fmla="*/ 12 h 36"/>
                  <a:gd name="T16" fmla="*/ 40 w 84"/>
                  <a:gd name="T17" fmla="*/ 3 h 36"/>
                  <a:gd name="T18" fmla="*/ 40 w 84"/>
                  <a:gd name="T19" fmla="*/ 3 h 36"/>
                  <a:gd name="T20" fmla="*/ 0 w 84"/>
                  <a:gd name="T21" fmla="*/ 31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4" h="36">
                    <a:moveTo>
                      <a:pt x="0" y="31"/>
                    </a:moveTo>
                    <a:lnTo>
                      <a:pt x="0" y="31"/>
                    </a:lnTo>
                    <a:cubicBezTo>
                      <a:pt x="12" y="35"/>
                      <a:pt x="27" y="35"/>
                      <a:pt x="43" y="31"/>
                    </a:cubicBezTo>
                    <a:lnTo>
                      <a:pt x="43" y="31"/>
                    </a:lnTo>
                    <a:cubicBezTo>
                      <a:pt x="57" y="28"/>
                      <a:pt x="70" y="22"/>
                      <a:pt x="80" y="14"/>
                    </a:cubicBezTo>
                    <a:lnTo>
                      <a:pt x="80" y="14"/>
                    </a:lnTo>
                    <a:cubicBezTo>
                      <a:pt x="81" y="14"/>
                      <a:pt x="82" y="13"/>
                      <a:pt x="83" y="12"/>
                    </a:cubicBezTo>
                    <a:lnTo>
                      <a:pt x="83" y="12"/>
                    </a:lnTo>
                    <a:cubicBezTo>
                      <a:pt x="75" y="4"/>
                      <a:pt x="59" y="0"/>
                      <a:pt x="40" y="3"/>
                    </a:cubicBezTo>
                    <a:lnTo>
                      <a:pt x="40" y="3"/>
                    </a:lnTo>
                    <a:cubicBezTo>
                      <a:pt x="18" y="8"/>
                      <a:pt x="1" y="20"/>
                      <a:pt x="0" y="3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270">
                <a:extLst>
                  <a:ext uri="{FF2B5EF4-FFF2-40B4-BE49-F238E27FC236}">
                    <a16:creationId xmlns:a16="http://schemas.microsoft.com/office/drawing/2014/main" id="{D2E4B6C4-93AF-F849-8FD6-4DF0DB1741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8816" y="5929681"/>
                <a:ext cx="126338" cy="71408"/>
              </a:xfrm>
              <a:custGeom>
                <a:avLst/>
                <a:gdLst>
                  <a:gd name="T0" fmla="*/ 58 w 103"/>
                  <a:gd name="T1" fmla="*/ 19 h 59"/>
                  <a:gd name="T2" fmla="*/ 54 w 103"/>
                  <a:gd name="T3" fmla="*/ 2 h 59"/>
                  <a:gd name="T4" fmla="*/ 54 w 103"/>
                  <a:gd name="T5" fmla="*/ 2 h 59"/>
                  <a:gd name="T6" fmla="*/ 99 w 103"/>
                  <a:gd name="T7" fmla="*/ 17 h 59"/>
                  <a:gd name="T8" fmla="*/ 99 w 103"/>
                  <a:gd name="T9" fmla="*/ 17 h 59"/>
                  <a:gd name="T10" fmla="*/ 55 w 103"/>
                  <a:gd name="T11" fmla="*/ 52 h 59"/>
                  <a:gd name="T12" fmla="*/ 55 w 103"/>
                  <a:gd name="T13" fmla="*/ 52 h 59"/>
                  <a:gd name="T14" fmla="*/ 1 w 103"/>
                  <a:gd name="T15" fmla="*/ 39 h 59"/>
                  <a:gd name="T16" fmla="*/ 1 w 103"/>
                  <a:gd name="T17" fmla="*/ 39 h 59"/>
                  <a:gd name="T18" fmla="*/ 58 w 103"/>
                  <a:gd name="T19" fmla="*/ 19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3" h="59">
                    <a:moveTo>
                      <a:pt x="58" y="19"/>
                    </a:moveTo>
                    <a:lnTo>
                      <a:pt x="54" y="2"/>
                    </a:lnTo>
                    <a:lnTo>
                      <a:pt x="54" y="2"/>
                    </a:lnTo>
                    <a:cubicBezTo>
                      <a:pt x="77" y="0"/>
                      <a:pt x="96" y="6"/>
                      <a:pt x="99" y="17"/>
                    </a:cubicBezTo>
                    <a:lnTo>
                      <a:pt x="99" y="17"/>
                    </a:lnTo>
                    <a:cubicBezTo>
                      <a:pt x="102" y="30"/>
                      <a:pt x="82" y="46"/>
                      <a:pt x="55" y="52"/>
                    </a:cubicBezTo>
                    <a:lnTo>
                      <a:pt x="55" y="52"/>
                    </a:lnTo>
                    <a:cubicBezTo>
                      <a:pt x="28" y="58"/>
                      <a:pt x="4" y="52"/>
                      <a:pt x="1" y="39"/>
                    </a:cubicBezTo>
                    <a:lnTo>
                      <a:pt x="1" y="39"/>
                    </a:lnTo>
                    <a:cubicBezTo>
                      <a:pt x="0" y="12"/>
                      <a:pt x="58" y="19"/>
                      <a:pt x="58" y="1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271">
                <a:extLst>
                  <a:ext uri="{FF2B5EF4-FFF2-40B4-BE49-F238E27FC236}">
                    <a16:creationId xmlns:a16="http://schemas.microsoft.com/office/drawing/2014/main" id="{CACC6A5E-B264-4C4E-BAFC-627EDC1F56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01790" y="6511943"/>
                <a:ext cx="181269" cy="181269"/>
              </a:xfrm>
              <a:custGeom>
                <a:avLst/>
                <a:gdLst>
                  <a:gd name="T0" fmla="*/ 143 w 144"/>
                  <a:gd name="T1" fmla="*/ 71 h 144"/>
                  <a:gd name="T2" fmla="*/ 143 w 144"/>
                  <a:gd name="T3" fmla="*/ 71 h 144"/>
                  <a:gd name="T4" fmla="*/ 72 w 144"/>
                  <a:gd name="T5" fmla="*/ 143 h 144"/>
                  <a:gd name="T6" fmla="*/ 72 w 144"/>
                  <a:gd name="T7" fmla="*/ 143 h 144"/>
                  <a:gd name="T8" fmla="*/ 0 w 144"/>
                  <a:gd name="T9" fmla="*/ 71 h 144"/>
                  <a:gd name="T10" fmla="*/ 0 w 144"/>
                  <a:gd name="T11" fmla="*/ 71 h 144"/>
                  <a:gd name="T12" fmla="*/ 72 w 144"/>
                  <a:gd name="T13" fmla="*/ 0 h 144"/>
                  <a:gd name="T14" fmla="*/ 72 w 144"/>
                  <a:gd name="T15" fmla="*/ 0 h 144"/>
                  <a:gd name="T16" fmla="*/ 143 w 144"/>
                  <a:gd name="T17" fmla="*/ 7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4" h="144">
                    <a:moveTo>
                      <a:pt x="143" y="71"/>
                    </a:moveTo>
                    <a:lnTo>
                      <a:pt x="143" y="71"/>
                    </a:lnTo>
                    <a:cubicBezTo>
                      <a:pt x="143" y="111"/>
                      <a:pt x="111" y="143"/>
                      <a:pt x="72" y="143"/>
                    </a:cubicBezTo>
                    <a:lnTo>
                      <a:pt x="72" y="143"/>
                    </a:lnTo>
                    <a:cubicBezTo>
                      <a:pt x="32" y="143"/>
                      <a:pt x="0" y="111"/>
                      <a:pt x="0" y="71"/>
                    </a:cubicBezTo>
                    <a:lnTo>
                      <a:pt x="0" y="71"/>
                    </a:lnTo>
                    <a:cubicBezTo>
                      <a:pt x="0" y="32"/>
                      <a:pt x="32" y="0"/>
                      <a:pt x="72" y="0"/>
                    </a:cubicBezTo>
                    <a:lnTo>
                      <a:pt x="72" y="0"/>
                    </a:lnTo>
                    <a:cubicBezTo>
                      <a:pt x="111" y="0"/>
                      <a:pt x="143" y="32"/>
                      <a:pt x="143" y="7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272">
                <a:extLst>
                  <a:ext uri="{FF2B5EF4-FFF2-40B4-BE49-F238E27FC236}">
                    <a16:creationId xmlns:a16="http://schemas.microsoft.com/office/drawing/2014/main" id="{DEDE2EF2-0661-074B-A719-57C1305BED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29252" y="6682225"/>
                <a:ext cx="131833" cy="148314"/>
              </a:xfrm>
              <a:custGeom>
                <a:avLst/>
                <a:gdLst>
                  <a:gd name="T0" fmla="*/ 85 w 104"/>
                  <a:gd name="T1" fmla="*/ 43 h 118"/>
                  <a:gd name="T2" fmla="*/ 85 w 104"/>
                  <a:gd name="T3" fmla="*/ 43 h 118"/>
                  <a:gd name="T4" fmla="*/ 76 w 104"/>
                  <a:gd name="T5" fmla="*/ 0 h 118"/>
                  <a:gd name="T6" fmla="*/ 76 w 104"/>
                  <a:gd name="T7" fmla="*/ 0 h 118"/>
                  <a:gd name="T8" fmla="*/ 48 w 104"/>
                  <a:gd name="T9" fmla="*/ 6 h 118"/>
                  <a:gd name="T10" fmla="*/ 48 w 104"/>
                  <a:gd name="T11" fmla="*/ 6 h 118"/>
                  <a:gd name="T12" fmla="*/ 28 w 104"/>
                  <a:gd name="T13" fmla="*/ 4 h 118"/>
                  <a:gd name="T14" fmla="*/ 28 w 104"/>
                  <a:gd name="T15" fmla="*/ 4 h 118"/>
                  <a:gd name="T16" fmla="*/ 19 w 104"/>
                  <a:gd name="T17" fmla="*/ 46 h 118"/>
                  <a:gd name="T18" fmla="*/ 19 w 104"/>
                  <a:gd name="T19" fmla="*/ 46 h 118"/>
                  <a:gd name="T20" fmla="*/ 0 w 104"/>
                  <a:gd name="T21" fmla="*/ 82 h 118"/>
                  <a:gd name="T22" fmla="*/ 0 w 104"/>
                  <a:gd name="T23" fmla="*/ 82 h 118"/>
                  <a:gd name="T24" fmla="*/ 51 w 104"/>
                  <a:gd name="T25" fmla="*/ 116 h 118"/>
                  <a:gd name="T26" fmla="*/ 51 w 104"/>
                  <a:gd name="T27" fmla="*/ 116 h 118"/>
                  <a:gd name="T28" fmla="*/ 103 w 104"/>
                  <a:gd name="T29" fmla="*/ 81 h 118"/>
                  <a:gd name="T30" fmla="*/ 103 w 104"/>
                  <a:gd name="T31" fmla="*/ 81 h 118"/>
                  <a:gd name="T32" fmla="*/ 85 w 104"/>
                  <a:gd name="T33" fmla="*/ 43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18">
                    <a:moveTo>
                      <a:pt x="85" y="43"/>
                    </a:moveTo>
                    <a:lnTo>
                      <a:pt x="85" y="43"/>
                    </a:lnTo>
                    <a:cubicBezTo>
                      <a:pt x="80" y="26"/>
                      <a:pt x="78" y="10"/>
                      <a:pt x="76" y="0"/>
                    </a:cubicBezTo>
                    <a:lnTo>
                      <a:pt x="76" y="0"/>
                    </a:lnTo>
                    <a:cubicBezTo>
                      <a:pt x="68" y="4"/>
                      <a:pt x="58" y="6"/>
                      <a:pt x="48" y="6"/>
                    </a:cubicBezTo>
                    <a:lnTo>
                      <a:pt x="48" y="6"/>
                    </a:lnTo>
                    <a:cubicBezTo>
                      <a:pt x="41" y="6"/>
                      <a:pt x="34" y="5"/>
                      <a:pt x="28" y="4"/>
                    </a:cubicBezTo>
                    <a:lnTo>
                      <a:pt x="28" y="4"/>
                    </a:lnTo>
                    <a:cubicBezTo>
                      <a:pt x="27" y="13"/>
                      <a:pt x="24" y="30"/>
                      <a:pt x="19" y="46"/>
                    </a:cubicBezTo>
                    <a:lnTo>
                      <a:pt x="19" y="46"/>
                    </a:lnTo>
                    <a:cubicBezTo>
                      <a:pt x="14" y="60"/>
                      <a:pt x="9" y="73"/>
                      <a:pt x="0" y="82"/>
                    </a:cubicBezTo>
                    <a:lnTo>
                      <a:pt x="0" y="82"/>
                    </a:lnTo>
                    <a:cubicBezTo>
                      <a:pt x="0" y="82"/>
                      <a:pt x="8" y="115"/>
                      <a:pt x="51" y="116"/>
                    </a:cubicBezTo>
                    <a:lnTo>
                      <a:pt x="51" y="116"/>
                    </a:lnTo>
                    <a:cubicBezTo>
                      <a:pt x="94" y="117"/>
                      <a:pt x="103" y="81"/>
                      <a:pt x="103" y="81"/>
                    </a:cubicBezTo>
                    <a:lnTo>
                      <a:pt x="103" y="81"/>
                    </a:lnTo>
                    <a:cubicBezTo>
                      <a:pt x="95" y="69"/>
                      <a:pt x="89" y="55"/>
                      <a:pt x="85" y="4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273">
                <a:extLst>
                  <a:ext uri="{FF2B5EF4-FFF2-40B4-BE49-F238E27FC236}">
                    <a16:creationId xmlns:a16="http://schemas.microsoft.com/office/drawing/2014/main" id="{F4478100-2262-1944-AD50-2B37E55DAE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51226" y="6682223"/>
                <a:ext cx="82397" cy="65917"/>
              </a:xfrm>
              <a:custGeom>
                <a:avLst/>
                <a:gdLst>
                  <a:gd name="T0" fmla="*/ 29 w 67"/>
                  <a:gd name="T1" fmla="*/ 6 h 51"/>
                  <a:gd name="T2" fmla="*/ 29 w 67"/>
                  <a:gd name="T3" fmla="*/ 6 h 51"/>
                  <a:gd name="T4" fmla="*/ 9 w 67"/>
                  <a:gd name="T5" fmla="*/ 4 h 51"/>
                  <a:gd name="T6" fmla="*/ 9 w 67"/>
                  <a:gd name="T7" fmla="*/ 4 h 51"/>
                  <a:gd name="T8" fmla="*/ 0 w 67"/>
                  <a:gd name="T9" fmla="*/ 46 h 51"/>
                  <a:gd name="T10" fmla="*/ 0 w 67"/>
                  <a:gd name="T11" fmla="*/ 46 h 51"/>
                  <a:gd name="T12" fmla="*/ 29 w 67"/>
                  <a:gd name="T13" fmla="*/ 50 h 51"/>
                  <a:gd name="T14" fmla="*/ 29 w 67"/>
                  <a:gd name="T15" fmla="*/ 50 h 51"/>
                  <a:gd name="T16" fmla="*/ 66 w 67"/>
                  <a:gd name="T17" fmla="*/ 43 h 51"/>
                  <a:gd name="T18" fmla="*/ 66 w 67"/>
                  <a:gd name="T19" fmla="*/ 43 h 51"/>
                  <a:gd name="T20" fmla="*/ 57 w 67"/>
                  <a:gd name="T21" fmla="*/ 0 h 51"/>
                  <a:gd name="T22" fmla="*/ 57 w 67"/>
                  <a:gd name="T23" fmla="*/ 0 h 51"/>
                  <a:gd name="T24" fmla="*/ 29 w 67"/>
                  <a:gd name="T25" fmla="*/ 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" h="51">
                    <a:moveTo>
                      <a:pt x="29" y="6"/>
                    </a:moveTo>
                    <a:lnTo>
                      <a:pt x="29" y="6"/>
                    </a:lnTo>
                    <a:cubicBezTo>
                      <a:pt x="22" y="6"/>
                      <a:pt x="15" y="5"/>
                      <a:pt x="9" y="4"/>
                    </a:cubicBezTo>
                    <a:lnTo>
                      <a:pt x="9" y="4"/>
                    </a:lnTo>
                    <a:cubicBezTo>
                      <a:pt x="8" y="13"/>
                      <a:pt x="5" y="30"/>
                      <a:pt x="0" y="46"/>
                    </a:cubicBezTo>
                    <a:lnTo>
                      <a:pt x="0" y="46"/>
                    </a:lnTo>
                    <a:cubicBezTo>
                      <a:pt x="9" y="49"/>
                      <a:pt x="19" y="50"/>
                      <a:pt x="29" y="50"/>
                    </a:cubicBezTo>
                    <a:lnTo>
                      <a:pt x="29" y="50"/>
                    </a:lnTo>
                    <a:cubicBezTo>
                      <a:pt x="42" y="50"/>
                      <a:pt x="55" y="48"/>
                      <a:pt x="66" y="43"/>
                    </a:cubicBezTo>
                    <a:lnTo>
                      <a:pt x="66" y="43"/>
                    </a:lnTo>
                    <a:cubicBezTo>
                      <a:pt x="61" y="26"/>
                      <a:pt x="59" y="10"/>
                      <a:pt x="57" y="0"/>
                    </a:cubicBezTo>
                    <a:lnTo>
                      <a:pt x="57" y="0"/>
                    </a:lnTo>
                    <a:cubicBezTo>
                      <a:pt x="49" y="4"/>
                      <a:pt x="39" y="6"/>
                      <a:pt x="29" y="6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274">
                <a:extLst>
                  <a:ext uri="{FF2B5EF4-FFF2-40B4-BE49-F238E27FC236}">
                    <a16:creationId xmlns:a16="http://schemas.microsoft.com/office/drawing/2014/main" id="{3CD58F36-10A1-5A44-9213-F4FD6B7201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96295" y="6435037"/>
                <a:ext cx="214231" cy="214227"/>
              </a:xfrm>
              <a:custGeom>
                <a:avLst/>
                <a:gdLst>
                  <a:gd name="T0" fmla="*/ 63 w 172"/>
                  <a:gd name="T1" fmla="*/ 77 h 171"/>
                  <a:gd name="T2" fmla="*/ 63 w 172"/>
                  <a:gd name="T3" fmla="*/ 77 h 171"/>
                  <a:gd name="T4" fmla="*/ 111 w 172"/>
                  <a:gd name="T5" fmla="*/ 107 h 171"/>
                  <a:gd name="T6" fmla="*/ 111 w 172"/>
                  <a:gd name="T7" fmla="*/ 107 h 171"/>
                  <a:gd name="T8" fmla="*/ 142 w 172"/>
                  <a:gd name="T9" fmla="*/ 164 h 171"/>
                  <a:gd name="T10" fmla="*/ 142 w 172"/>
                  <a:gd name="T11" fmla="*/ 164 h 171"/>
                  <a:gd name="T12" fmla="*/ 133 w 172"/>
                  <a:gd name="T13" fmla="*/ 55 h 171"/>
                  <a:gd name="T14" fmla="*/ 133 w 172"/>
                  <a:gd name="T15" fmla="*/ 55 h 171"/>
                  <a:gd name="T16" fmla="*/ 34 w 172"/>
                  <a:gd name="T17" fmla="*/ 0 h 171"/>
                  <a:gd name="T18" fmla="*/ 34 w 172"/>
                  <a:gd name="T19" fmla="*/ 0 h 171"/>
                  <a:gd name="T20" fmla="*/ 6 w 172"/>
                  <a:gd name="T21" fmla="*/ 104 h 171"/>
                  <a:gd name="T22" fmla="*/ 6 w 172"/>
                  <a:gd name="T23" fmla="*/ 104 h 171"/>
                  <a:gd name="T24" fmla="*/ 63 w 172"/>
                  <a:gd name="T25" fmla="*/ 77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2" h="171">
                    <a:moveTo>
                      <a:pt x="63" y="77"/>
                    </a:moveTo>
                    <a:lnTo>
                      <a:pt x="63" y="77"/>
                    </a:lnTo>
                    <a:cubicBezTo>
                      <a:pt x="63" y="77"/>
                      <a:pt x="86" y="97"/>
                      <a:pt x="111" y="107"/>
                    </a:cubicBezTo>
                    <a:lnTo>
                      <a:pt x="111" y="107"/>
                    </a:lnTo>
                    <a:cubicBezTo>
                      <a:pt x="136" y="117"/>
                      <a:pt x="131" y="157"/>
                      <a:pt x="142" y="164"/>
                    </a:cubicBezTo>
                    <a:lnTo>
                      <a:pt x="142" y="164"/>
                    </a:lnTo>
                    <a:cubicBezTo>
                      <a:pt x="152" y="170"/>
                      <a:pt x="171" y="87"/>
                      <a:pt x="133" y="55"/>
                    </a:cubicBezTo>
                    <a:lnTo>
                      <a:pt x="133" y="55"/>
                    </a:lnTo>
                    <a:cubicBezTo>
                      <a:pt x="95" y="24"/>
                      <a:pt x="47" y="18"/>
                      <a:pt x="34" y="0"/>
                    </a:cubicBezTo>
                    <a:lnTo>
                      <a:pt x="34" y="0"/>
                    </a:lnTo>
                    <a:cubicBezTo>
                      <a:pt x="34" y="0"/>
                      <a:pt x="0" y="64"/>
                      <a:pt x="6" y="104"/>
                    </a:cubicBezTo>
                    <a:lnTo>
                      <a:pt x="6" y="104"/>
                    </a:lnTo>
                    <a:cubicBezTo>
                      <a:pt x="6" y="104"/>
                      <a:pt x="39" y="96"/>
                      <a:pt x="63" y="7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275">
                <a:extLst>
                  <a:ext uri="{FF2B5EF4-FFF2-40B4-BE49-F238E27FC236}">
                    <a16:creationId xmlns:a16="http://schemas.microsoft.com/office/drawing/2014/main" id="{191E99EB-E260-BD4B-9542-DF6849349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87558" y="6330669"/>
                <a:ext cx="675646" cy="812971"/>
              </a:xfrm>
              <a:custGeom>
                <a:avLst/>
                <a:gdLst>
                  <a:gd name="T0" fmla="*/ 394 w 544"/>
                  <a:gd name="T1" fmla="*/ 408 h 651"/>
                  <a:gd name="T2" fmla="*/ 394 w 544"/>
                  <a:gd name="T3" fmla="*/ 408 h 651"/>
                  <a:gd name="T4" fmla="*/ 397 w 544"/>
                  <a:gd name="T5" fmla="*/ 622 h 651"/>
                  <a:gd name="T6" fmla="*/ 397 w 544"/>
                  <a:gd name="T7" fmla="*/ 622 h 651"/>
                  <a:gd name="T8" fmla="*/ 52 w 544"/>
                  <a:gd name="T9" fmla="*/ 633 h 651"/>
                  <a:gd name="T10" fmla="*/ 67 w 544"/>
                  <a:gd name="T11" fmla="*/ 397 h 651"/>
                  <a:gd name="T12" fmla="*/ 67 w 544"/>
                  <a:gd name="T13" fmla="*/ 397 h 651"/>
                  <a:gd name="T14" fmla="*/ 0 w 544"/>
                  <a:gd name="T15" fmla="*/ 60 h 651"/>
                  <a:gd name="T16" fmla="*/ 80 w 544"/>
                  <a:gd name="T17" fmla="*/ 0 h 651"/>
                  <a:gd name="T18" fmla="*/ 80 w 544"/>
                  <a:gd name="T19" fmla="*/ 0 h 651"/>
                  <a:gd name="T20" fmla="*/ 237 w 544"/>
                  <a:gd name="T21" fmla="*/ 366 h 651"/>
                  <a:gd name="T22" fmla="*/ 237 w 544"/>
                  <a:gd name="T23" fmla="*/ 366 h 651"/>
                  <a:gd name="T24" fmla="*/ 246 w 544"/>
                  <a:gd name="T25" fmla="*/ 367 h 651"/>
                  <a:gd name="T26" fmla="*/ 246 w 544"/>
                  <a:gd name="T27" fmla="*/ 367 h 651"/>
                  <a:gd name="T28" fmla="*/ 253 w 544"/>
                  <a:gd name="T29" fmla="*/ 366 h 651"/>
                  <a:gd name="T30" fmla="*/ 253 w 544"/>
                  <a:gd name="T31" fmla="*/ 366 h 651"/>
                  <a:gd name="T32" fmla="*/ 459 w 544"/>
                  <a:gd name="T33" fmla="*/ 36 h 651"/>
                  <a:gd name="T34" fmla="*/ 459 w 544"/>
                  <a:gd name="T35" fmla="*/ 36 h 651"/>
                  <a:gd name="T36" fmla="*/ 543 w 544"/>
                  <a:gd name="T37" fmla="*/ 102 h 651"/>
                  <a:gd name="T38" fmla="*/ 543 w 544"/>
                  <a:gd name="T39" fmla="*/ 102 h 651"/>
                  <a:gd name="T40" fmla="*/ 394 w 544"/>
                  <a:gd name="T41" fmla="*/ 408 h 6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44" h="651">
                    <a:moveTo>
                      <a:pt x="394" y="408"/>
                    </a:moveTo>
                    <a:lnTo>
                      <a:pt x="394" y="408"/>
                    </a:lnTo>
                    <a:cubicBezTo>
                      <a:pt x="400" y="546"/>
                      <a:pt x="397" y="622"/>
                      <a:pt x="397" y="622"/>
                    </a:cubicBezTo>
                    <a:lnTo>
                      <a:pt x="397" y="622"/>
                    </a:lnTo>
                    <a:cubicBezTo>
                      <a:pt x="216" y="650"/>
                      <a:pt x="52" y="633"/>
                      <a:pt x="52" y="633"/>
                    </a:cubicBezTo>
                    <a:lnTo>
                      <a:pt x="67" y="397"/>
                    </a:lnTo>
                    <a:lnTo>
                      <a:pt x="67" y="397"/>
                    </a:lnTo>
                    <a:cubicBezTo>
                      <a:pt x="19" y="228"/>
                      <a:pt x="0" y="60"/>
                      <a:pt x="0" y="60"/>
                    </a:cubicBezTo>
                    <a:lnTo>
                      <a:pt x="80" y="0"/>
                    </a:lnTo>
                    <a:lnTo>
                      <a:pt x="80" y="0"/>
                    </a:lnTo>
                    <a:cubicBezTo>
                      <a:pt x="80" y="0"/>
                      <a:pt x="120" y="352"/>
                      <a:pt x="237" y="366"/>
                    </a:cubicBezTo>
                    <a:lnTo>
                      <a:pt x="237" y="366"/>
                    </a:lnTo>
                    <a:cubicBezTo>
                      <a:pt x="240" y="366"/>
                      <a:pt x="243" y="367"/>
                      <a:pt x="246" y="367"/>
                    </a:cubicBezTo>
                    <a:lnTo>
                      <a:pt x="246" y="367"/>
                    </a:lnTo>
                    <a:cubicBezTo>
                      <a:pt x="248" y="366"/>
                      <a:pt x="250" y="366"/>
                      <a:pt x="253" y="366"/>
                    </a:cubicBezTo>
                    <a:lnTo>
                      <a:pt x="253" y="366"/>
                    </a:lnTo>
                    <a:cubicBezTo>
                      <a:pt x="371" y="352"/>
                      <a:pt x="424" y="77"/>
                      <a:pt x="459" y="36"/>
                    </a:cubicBezTo>
                    <a:lnTo>
                      <a:pt x="459" y="36"/>
                    </a:lnTo>
                    <a:cubicBezTo>
                      <a:pt x="459" y="36"/>
                      <a:pt x="513" y="73"/>
                      <a:pt x="543" y="102"/>
                    </a:cubicBezTo>
                    <a:lnTo>
                      <a:pt x="543" y="102"/>
                    </a:lnTo>
                    <a:cubicBezTo>
                      <a:pt x="491" y="269"/>
                      <a:pt x="394" y="408"/>
                      <a:pt x="394" y="40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276">
                <a:extLst>
                  <a:ext uri="{FF2B5EF4-FFF2-40B4-BE49-F238E27FC236}">
                    <a16:creationId xmlns:a16="http://schemas.microsoft.com/office/drawing/2014/main" id="{8EC12E78-64CC-5845-BEEA-CC0F257531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00662" y="7863232"/>
                <a:ext cx="280145" cy="120848"/>
              </a:xfrm>
              <a:custGeom>
                <a:avLst/>
                <a:gdLst>
                  <a:gd name="T0" fmla="*/ 17 w 226"/>
                  <a:gd name="T1" fmla="*/ 62 h 96"/>
                  <a:gd name="T2" fmla="*/ 17 w 226"/>
                  <a:gd name="T3" fmla="*/ 62 h 96"/>
                  <a:gd name="T4" fmla="*/ 0 w 226"/>
                  <a:gd name="T5" fmla="*/ 95 h 96"/>
                  <a:gd name="T6" fmla="*/ 142 w 226"/>
                  <a:gd name="T7" fmla="*/ 95 h 96"/>
                  <a:gd name="T8" fmla="*/ 162 w 226"/>
                  <a:gd name="T9" fmla="*/ 75 h 96"/>
                  <a:gd name="T10" fmla="*/ 162 w 226"/>
                  <a:gd name="T11" fmla="*/ 95 h 96"/>
                  <a:gd name="T12" fmla="*/ 223 w 226"/>
                  <a:gd name="T13" fmla="*/ 95 h 96"/>
                  <a:gd name="T14" fmla="*/ 225 w 226"/>
                  <a:gd name="T15" fmla="*/ 7 h 96"/>
                  <a:gd name="T16" fmla="*/ 225 w 226"/>
                  <a:gd name="T17" fmla="*/ 7 h 96"/>
                  <a:gd name="T18" fmla="*/ 104 w 226"/>
                  <a:gd name="T19" fmla="*/ 7 h 96"/>
                  <a:gd name="T20" fmla="*/ 104 w 226"/>
                  <a:gd name="T21" fmla="*/ 7 h 96"/>
                  <a:gd name="T22" fmla="*/ 17 w 226"/>
                  <a:gd name="T2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96">
                    <a:moveTo>
                      <a:pt x="17" y="62"/>
                    </a:moveTo>
                    <a:lnTo>
                      <a:pt x="17" y="62"/>
                    </a:lnTo>
                    <a:cubicBezTo>
                      <a:pt x="6" y="72"/>
                      <a:pt x="0" y="95"/>
                      <a:pt x="0" y="95"/>
                    </a:cubicBezTo>
                    <a:lnTo>
                      <a:pt x="142" y="95"/>
                    </a:lnTo>
                    <a:lnTo>
                      <a:pt x="162" y="75"/>
                    </a:lnTo>
                    <a:lnTo>
                      <a:pt x="162" y="95"/>
                    </a:lnTo>
                    <a:lnTo>
                      <a:pt x="223" y="95"/>
                    </a:lnTo>
                    <a:lnTo>
                      <a:pt x="225" y="7"/>
                    </a:lnTo>
                    <a:lnTo>
                      <a:pt x="225" y="7"/>
                    </a:lnTo>
                    <a:cubicBezTo>
                      <a:pt x="183" y="0"/>
                      <a:pt x="148" y="1"/>
                      <a:pt x="104" y="7"/>
                    </a:cubicBezTo>
                    <a:lnTo>
                      <a:pt x="104" y="7"/>
                    </a:lnTo>
                    <a:cubicBezTo>
                      <a:pt x="92" y="26"/>
                      <a:pt x="28" y="51"/>
                      <a:pt x="17" y="6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277">
                <a:extLst>
                  <a:ext uri="{FF2B5EF4-FFF2-40B4-BE49-F238E27FC236}">
                    <a16:creationId xmlns:a16="http://schemas.microsoft.com/office/drawing/2014/main" id="{4FF04DCE-B821-7B41-8778-4744FA081F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21643" y="7863232"/>
                <a:ext cx="280146" cy="120848"/>
              </a:xfrm>
              <a:custGeom>
                <a:avLst/>
                <a:gdLst>
                  <a:gd name="T0" fmla="*/ 16 w 226"/>
                  <a:gd name="T1" fmla="*/ 62 h 96"/>
                  <a:gd name="T2" fmla="*/ 16 w 226"/>
                  <a:gd name="T3" fmla="*/ 62 h 96"/>
                  <a:gd name="T4" fmla="*/ 0 w 226"/>
                  <a:gd name="T5" fmla="*/ 95 h 96"/>
                  <a:gd name="T6" fmla="*/ 141 w 226"/>
                  <a:gd name="T7" fmla="*/ 95 h 96"/>
                  <a:gd name="T8" fmla="*/ 162 w 226"/>
                  <a:gd name="T9" fmla="*/ 75 h 96"/>
                  <a:gd name="T10" fmla="*/ 162 w 226"/>
                  <a:gd name="T11" fmla="*/ 95 h 96"/>
                  <a:gd name="T12" fmla="*/ 222 w 226"/>
                  <a:gd name="T13" fmla="*/ 95 h 96"/>
                  <a:gd name="T14" fmla="*/ 225 w 226"/>
                  <a:gd name="T15" fmla="*/ 7 h 96"/>
                  <a:gd name="T16" fmla="*/ 225 w 226"/>
                  <a:gd name="T17" fmla="*/ 7 h 96"/>
                  <a:gd name="T18" fmla="*/ 104 w 226"/>
                  <a:gd name="T19" fmla="*/ 7 h 96"/>
                  <a:gd name="T20" fmla="*/ 104 w 226"/>
                  <a:gd name="T21" fmla="*/ 7 h 96"/>
                  <a:gd name="T22" fmla="*/ 16 w 226"/>
                  <a:gd name="T23" fmla="*/ 6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6" h="96">
                    <a:moveTo>
                      <a:pt x="16" y="62"/>
                    </a:moveTo>
                    <a:lnTo>
                      <a:pt x="16" y="62"/>
                    </a:lnTo>
                    <a:cubicBezTo>
                      <a:pt x="6" y="72"/>
                      <a:pt x="0" y="95"/>
                      <a:pt x="0" y="95"/>
                    </a:cubicBezTo>
                    <a:lnTo>
                      <a:pt x="141" y="95"/>
                    </a:lnTo>
                    <a:lnTo>
                      <a:pt x="162" y="75"/>
                    </a:lnTo>
                    <a:lnTo>
                      <a:pt x="162" y="95"/>
                    </a:lnTo>
                    <a:lnTo>
                      <a:pt x="222" y="95"/>
                    </a:lnTo>
                    <a:lnTo>
                      <a:pt x="225" y="7"/>
                    </a:lnTo>
                    <a:lnTo>
                      <a:pt x="225" y="7"/>
                    </a:lnTo>
                    <a:cubicBezTo>
                      <a:pt x="182" y="0"/>
                      <a:pt x="147" y="1"/>
                      <a:pt x="104" y="7"/>
                    </a:cubicBezTo>
                    <a:lnTo>
                      <a:pt x="104" y="7"/>
                    </a:lnTo>
                    <a:cubicBezTo>
                      <a:pt x="92" y="26"/>
                      <a:pt x="27" y="51"/>
                      <a:pt x="16" y="6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C1438A3F-CAB9-8B46-A2CB-A290DE7C6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22636" y="6803073"/>
                <a:ext cx="15378" cy="59327"/>
              </a:xfrm>
              <a:custGeom>
                <a:avLst/>
                <a:gdLst>
                  <a:gd name="connsiteX0" fmla="*/ 7688 w 15378"/>
                  <a:gd name="connsiteY0" fmla="*/ 43944 h 59327"/>
                  <a:gd name="connsiteX1" fmla="*/ 15378 w 15378"/>
                  <a:gd name="connsiteY1" fmla="*/ 51635 h 59327"/>
                  <a:gd name="connsiteX2" fmla="*/ 7688 w 15378"/>
                  <a:gd name="connsiteY2" fmla="*/ 59327 h 59327"/>
                  <a:gd name="connsiteX3" fmla="*/ 0 w 15378"/>
                  <a:gd name="connsiteY3" fmla="*/ 51635 h 59327"/>
                  <a:gd name="connsiteX4" fmla="*/ 7688 w 15378"/>
                  <a:gd name="connsiteY4" fmla="*/ 43944 h 59327"/>
                  <a:gd name="connsiteX5" fmla="*/ 7688 w 15378"/>
                  <a:gd name="connsiteY5" fmla="*/ 0 h 59327"/>
                  <a:gd name="connsiteX6" fmla="*/ 15378 w 15378"/>
                  <a:gd name="connsiteY6" fmla="*/ 7691 h 59327"/>
                  <a:gd name="connsiteX7" fmla="*/ 7688 w 15378"/>
                  <a:gd name="connsiteY7" fmla="*/ 15383 h 59327"/>
                  <a:gd name="connsiteX8" fmla="*/ 0 w 15378"/>
                  <a:gd name="connsiteY8" fmla="*/ 7691 h 59327"/>
                  <a:gd name="connsiteX9" fmla="*/ 7688 w 15378"/>
                  <a:gd name="connsiteY9" fmla="*/ 0 h 59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378" h="59327">
                    <a:moveTo>
                      <a:pt x="7688" y="43944"/>
                    </a:moveTo>
                    <a:cubicBezTo>
                      <a:pt x="12082" y="43944"/>
                      <a:pt x="15378" y="47240"/>
                      <a:pt x="15378" y="51635"/>
                    </a:cubicBezTo>
                    <a:cubicBezTo>
                      <a:pt x="15378" y="56030"/>
                      <a:pt x="12082" y="59327"/>
                      <a:pt x="7688" y="59327"/>
                    </a:cubicBezTo>
                    <a:cubicBezTo>
                      <a:pt x="3294" y="59327"/>
                      <a:pt x="0" y="56030"/>
                      <a:pt x="0" y="51635"/>
                    </a:cubicBezTo>
                    <a:cubicBezTo>
                      <a:pt x="0" y="47240"/>
                      <a:pt x="3294" y="43944"/>
                      <a:pt x="7688" y="43944"/>
                    </a:cubicBezTo>
                    <a:close/>
                    <a:moveTo>
                      <a:pt x="7688" y="0"/>
                    </a:moveTo>
                    <a:cubicBezTo>
                      <a:pt x="12082" y="0"/>
                      <a:pt x="15378" y="3296"/>
                      <a:pt x="15378" y="7691"/>
                    </a:cubicBezTo>
                    <a:cubicBezTo>
                      <a:pt x="15378" y="12086"/>
                      <a:pt x="12082" y="15383"/>
                      <a:pt x="7688" y="15383"/>
                    </a:cubicBezTo>
                    <a:cubicBezTo>
                      <a:pt x="3294" y="15383"/>
                      <a:pt x="0" y="12086"/>
                      <a:pt x="0" y="7691"/>
                    </a:cubicBezTo>
                    <a:cubicBezTo>
                      <a:pt x="0" y="3296"/>
                      <a:pt x="3294" y="0"/>
                      <a:pt x="7688" y="0"/>
                    </a:cubicBezTo>
                    <a:close/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280">
                <a:extLst>
                  <a:ext uri="{FF2B5EF4-FFF2-40B4-BE49-F238E27FC236}">
                    <a16:creationId xmlns:a16="http://schemas.microsoft.com/office/drawing/2014/main" id="{0E9D9EA9-D667-B649-9FA4-AAB51CA245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182" y="6786594"/>
                <a:ext cx="21972" cy="87889"/>
              </a:xfrm>
              <a:custGeom>
                <a:avLst/>
                <a:gdLst>
                  <a:gd name="T0" fmla="*/ 16 w 17"/>
                  <a:gd name="T1" fmla="*/ 0 h 70"/>
                  <a:gd name="T2" fmla="*/ 16 w 17"/>
                  <a:gd name="T3" fmla="*/ 69 h 70"/>
                  <a:gd name="T4" fmla="*/ 0 w 17"/>
                  <a:gd name="T5" fmla="*/ 69 h 70"/>
                  <a:gd name="T6" fmla="*/ 0 w 17"/>
                  <a:gd name="T7" fmla="*/ 0 h 70"/>
                  <a:gd name="T8" fmla="*/ 0 w 17"/>
                  <a:gd name="T9" fmla="*/ 0 h 70"/>
                  <a:gd name="T10" fmla="*/ 9 w 17"/>
                  <a:gd name="T11" fmla="*/ 1 h 70"/>
                  <a:gd name="T12" fmla="*/ 9 w 17"/>
                  <a:gd name="T13" fmla="*/ 1 h 70"/>
                  <a:gd name="T14" fmla="*/ 16 w 17"/>
                  <a:gd name="T15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70">
                    <a:moveTo>
                      <a:pt x="16" y="0"/>
                    </a:moveTo>
                    <a:lnTo>
                      <a:pt x="16" y="69"/>
                    </a:lnTo>
                    <a:lnTo>
                      <a:pt x="0" y="69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3" y="0"/>
                      <a:pt x="6" y="1"/>
                      <a:pt x="9" y="1"/>
                    </a:cubicBezTo>
                    <a:lnTo>
                      <a:pt x="9" y="1"/>
                    </a:lnTo>
                    <a:cubicBezTo>
                      <a:pt x="11" y="0"/>
                      <a:pt x="13" y="0"/>
                      <a:pt x="16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281">
                <a:extLst>
                  <a:ext uri="{FF2B5EF4-FFF2-40B4-BE49-F238E27FC236}">
                    <a16:creationId xmlns:a16="http://schemas.microsoft.com/office/drawing/2014/main" id="{638D58BC-EDEC-D949-8124-747E822BAB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2182" y="6012072"/>
                <a:ext cx="510851" cy="620716"/>
              </a:xfrm>
              <a:custGeom>
                <a:avLst/>
                <a:gdLst>
                  <a:gd name="T0" fmla="*/ 273 w 412"/>
                  <a:gd name="T1" fmla="*/ 202 h 498"/>
                  <a:gd name="T2" fmla="*/ 166 w 412"/>
                  <a:gd name="T3" fmla="*/ 283 h 498"/>
                  <a:gd name="T4" fmla="*/ 270 w 412"/>
                  <a:gd name="T5" fmla="*/ 392 h 498"/>
                  <a:gd name="T6" fmla="*/ 246 w 412"/>
                  <a:gd name="T7" fmla="*/ 497 h 498"/>
                  <a:gd name="T8" fmla="*/ 0 w 412"/>
                  <a:gd name="T9" fmla="*/ 318 h 498"/>
                  <a:gd name="T10" fmla="*/ 0 w 412"/>
                  <a:gd name="T11" fmla="*/ 318 h 498"/>
                  <a:gd name="T12" fmla="*/ 372 w 412"/>
                  <a:gd name="T13" fmla="*/ 0 h 498"/>
                  <a:gd name="T14" fmla="*/ 372 w 412"/>
                  <a:gd name="T15" fmla="*/ 0 h 498"/>
                  <a:gd name="T16" fmla="*/ 273 w 412"/>
                  <a:gd name="T17" fmla="*/ 20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2" h="498">
                    <a:moveTo>
                      <a:pt x="273" y="202"/>
                    </a:moveTo>
                    <a:lnTo>
                      <a:pt x="166" y="283"/>
                    </a:lnTo>
                    <a:lnTo>
                      <a:pt x="270" y="392"/>
                    </a:lnTo>
                    <a:lnTo>
                      <a:pt x="246" y="497"/>
                    </a:lnTo>
                    <a:lnTo>
                      <a:pt x="0" y="318"/>
                    </a:lnTo>
                    <a:lnTo>
                      <a:pt x="0" y="318"/>
                    </a:lnTo>
                    <a:cubicBezTo>
                      <a:pt x="0" y="318"/>
                      <a:pt x="125" y="0"/>
                      <a:pt x="372" y="0"/>
                    </a:cubicBezTo>
                    <a:lnTo>
                      <a:pt x="372" y="0"/>
                    </a:lnTo>
                    <a:cubicBezTo>
                      <a:pt x="372" y="0"/>
                      <a:pt x="411" y="129"/>
                      <a:pt x="273" y="2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282">
                <a:extLst>
                  <a:ext uri="{FF2B5EF4-FFF2-40B4-BE49-F238E27FC236}">
                    <a16:creationId xmlns:a16="http://schemas.microsoft.com/office/drawing/2014/main" id="{E767B376-1815-6341-A253-7D382B553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2182" y="6012072"/>
                <a:ext cx="510851" cy="620716"/>
              </a:xfrm>
              <a:custGeom>
                <a:avLst/>
                <a:gdLst>
                  <a:gd name="T0" fmla="*/ 273 w 412"/>
                  <a:gd name="T1" fmla="*/ 202 h 498"/>
                  <a:gd name="T2" fmla="*/ 166 w 412"/>
                  <a:gd name="T3" fmla="*/ 283 h 498"/>
                  <a:gd name="T4" fmla="*/ 270 w 412"/>
                  <a:gd name="T5" fmla="*/ 392 h 498"/>
                  <a:gd name="T6" fmla="*/ 246 w 412"/>
                  <a:gd name="T7" fmla="*/ 497 h 498"/>
                  <a:gd name="T8" fmla="*/ 0 w 412"/>
                  <a:gd name="T9" fmla="*/ 318 h 498"/>
                  <a:gd name="T10" fmla="*/ 0 w 412"/>
                  <a:gd name="T11" fmla="*/ 318 h 498"/>
                  <a:gd name="T12" fmla="*/ 372 w 412"/>
                  <a:gd name="T13" fmla="*/ 0 h 498"/>
                  <a:gd name="T14" fmla="*/ 372 w 412"/>
                  <a:gd name="T15" fmla="*/ 0 h 498"/>
                  <a:gd name="T16" fmla="*/ 273 w 412"/>
                  <a:gd name="T17" fmla="*/ 202 h 4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2" h="498">
                    <a:moveTo>
                      <a:pt x="273" y="202"/>
                    </a:moveTo>
                    <a:lnTo>
                      <a:pt x="166" y="283"/>
                    </a:lnTo>
                    <a:lnTo>
                      <a:pt x="270" y="392"/>
                    </a:lnTo>
                    <a:lnTo>
                      <a:pt x="246" y="497"/>
                    </a:lnTo>
                    <a:lnTo>
                      <a:pt x="0" y="318"/>
                    </a:lnTo>
                    <a:lnTo>
                      <a:pt x="0" y="318"/>
                    </a:lnTo>
                    <a:cubicBezTo>
                      <a:pt x="0" y="318"/>
                      <a:pt x="125" y="0"/>
                      <a:pt x="372" y="0"/>
                    </a:cubicBezTo>
                    <a:lnTo>
                      <a:pt x="372" y="0"/>
                    </a:lnTo>
                    <a:cubicBezTo>
                      <a:pt x="372" y="0"/>
                      <a:pt x="411" y="129"/>
                      <a:pt x="273" y="202"/>
                    </a:cubicBez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283">
                <a:extLst>
                  <a:ext uri="{FF2B5EF4-FFF2-40B4-BE49-F238E27FC236}">
                    <a16:creationId xmlns:a16="http://schemas.microsoft.com/office/drawing/2014/main" id="{9082D06A-C342-AC40-95F1-0886685A58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67707" y="7110684"/>
                <a:ext cx="313101" cy="763535"/>
              </a:xfrm>
              <a:custGeom>
                <a:avLst/>
                <a:gdLst>
                  <a:gd name="T0" fmla="*/ 0 w 252"/>
                  <a:gd name="T1" fmla="*/ 14 h 615"/>
                  <a:gd name="T2" fmla="*/ 130 w 252"/>
                  <a:gd name="T3" fmla="*/ 614 h 615"/>
                  <a:gd name="T4" fmla="*/ 251 w 252"/>
                  <a:gd name="T5" fmla="*/ 614 h 615"/>
                  <a:gd name="T6" fmla="*/ 163 w 252"/>
                  <a:gd name="T7" fmla="*/ 0 h 615"/>
                  <a:gd name="T8" fmla="*/ 163 w 252"/>
                  <a:gd name="T9" fmla="*/ 0 h 615"/>
                  <a:gd name="T10" fmla="*/ 0 w 252"/>
                  <a:gd name="T11" fmla="*/ 14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2" h="615">
                    <a:moveTo>
                      <a:pt x="0" y="14"/>
                    </a:moveTo>
                    <a:lnTo>
                      <a:pt x="130" y="614"/>
                    </a:lnTo>
                    <a:lnTo>
                      <a:pt x="251" y="614"/>
                    </a:lnTo>
                    <a:lnTo>
                      <a:pt x="163" y="0"/>
                    </a:lnTo>
                    <a:lnTo>
                      <a:pt x="163" y="0"/>
                    </a:lnTo>
                    <a:cubicBezTo>
                      <a:pt x="105" y="9"/>
                      <a:pt x="49" y="13"/>
                      <a:pt x="0" y="1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285">
                <a:extLst>
                  <a:ext uri="{FF2B5EF4-FFF2-40B4-BE49-F238E27FC236}">
                    <a16:creationId xmlns:a16="http://schemas.microsoft.com/office/drawing/2014/main" id="{030D2AEC-8620-144F-AB43-52196A94B7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3474" y="7121669"/>
                <a:ext cx="247190" cy="752548"/>
              </a:xfrm>
              <a:custGeom>
                <a:avLst/>
                <a:gdLst>
                  <a:gd name="T0" fmla="*/ 172 w 197"/>
                  <a:gd name="T1" fmla="*/ 5 h 606"/>
                  <a:gd name="T2" fmla="*/ 172 w 197"/>
                  <a:gd name="T3" fmla="*/ 5 h 606"/>
                  <a:gd name="T4" fmla="*/ 177 w 197"/>
                  <a:gd name="T5" fmla="*/ 4 h 606"/>
                  <a:gd name="T6" fmla="*/ 177 w 197"/>
                  <a:gd name="T7" fmla="*/ 4 h 606"/>
                  <a:gd name="T8" fmla="*/ 14 w 197"/>
                  <a:gd name="T9" fmla="*/ 0 h 606"/>
                  <a:gd name="T10" fmla="*/ 0 w 197"/>
                  <a:gd name="T11" fmla="*/ 605 h 606"/>
                  <a:gd name="T12" fmla="*/ 121 w 197"/>
                  <a:gd name="T13" fmla="*/ 605 h 606"/>
                  <a:gd name="T14" fmla="*/ 196 w 197"/>
                  <a:gd name="T15" fmla="*/ 117 h 606"/>
                  <a:gd name="T16" fmla="*/ 172 w 197"/>
                  <a:gd name="T17" fmla="*/ 5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606">
                    <a:moveTo>
                      <a:pt x="172" y="5"/>
                    </a:moveTo>
                    <a:lnTo>
                      <a:pt x="172" y="5"/>
                    </a:lnTo>
                    <a:cubicBezTo>
                      <a:pt x="174" y="5"/>
                      <a:pt x="175" y="5"/>
                      <a:pt x="177" y="4"/>
                    </a:cubicBezTo>
                    <a:lnTo>
                      <a:pt x="177" y="4"/>
                    </a:lnTo>
                    <a:cubicBezTo>
                      <a:pt x="99" y="6"/>
                      <a:pt x="38" y="3"/>
                      <a:pt x="14" y="0"/>
                    </a:cubicBezTo>
                    <a:lnTo>
                      <a:pt x="0" y="605"/>
                    </a:lnTo>
                    <a:lnTo>
                      <a:pt x="121" y="605"/>
                    </a:lnTo>
                    <a:lnTo>
                      <a:pt x="196" y="117"/>
                    </a:lnTo>
                    <a:lnTo>
                      <a:pt x="172" y="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288">
                <a:extLst>
                  <a:ext uri="{FF2B5EF4-FFF2-40B4-BE49-F238E27FC236}">
                    <a16:creationId xmlns:a16="http://schemas.microsoft.com/office/drawing/2014/main" id="{71E3175C-E214-F546-9278-B0AC2F272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53474" y="7121669"/>
                <a:ext cx="247190" cy="752548"/>
              </a:xfrm>
              <a:custGeom>
                <a:avLst/>
                <a:gdLst>
                  <a:gd name="T0" fmla="*/ 172 w 197"/>
                  <a:gd name="T1" fmla="*/ 5 h 606"/>
                  <a:gd name="T2" fmla="*/ 172 w 197"/>
                  <a:gd name="T3" fmla="*/ 5 h 606"/>
                  <a:gd name="T4" fmla="*/ 177 w 197"/>
                  <a:gd name="T5" fmla="*/ 4 h 606"/>
                  <a:gd name="T6" fmla="*/ 177 w 197"/>
                  <a:gd name="T7" fmla="*/ 4 h 606"/>
                  <a:gd name="T8" fmla="*/ 14 w 197"/>
                  <a:gd name="T9" fmla="*/ 0 h 606"/>
                  <a:gd name="T10" fmla="*/ 0 w 197"/>
                  <a:gd name="T11" fmla="*/ 605 h 606"/>
                  <a:gd name="T12" fmla="*/ 121 w 197"/>
                  <a:gd name="T13" fmla="*/ 605 h 606"/>
                  <a:gd name="T14" fmla="*/ 196 w 197"/>
                  <a:gd name="T15" fmla="*/ 117 h 606"/>
                  <a:gd name="T16" fmla="*/ 172 w 197"/>
                  <a:gd name="T17" fmla="*/ 5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7" h="606">
                    <a:moveTo>
                      <a:pt x="172" y="5"/>
                    </a:moveTo>
                    <a:lnTo>
                      <a:pt x="172" y="5"/>
                    </a:lnTo>
                    <a:cubicBezTo>
                      <a:pt x="174" y="5"/>
                      <a:pt x="175" y="5"/>
                      <a:pt x="177" y="4"/>
                    </a:cubicBezTo>
                    <a:lnTo>
                      <a:pt x="177" y="4"/>
                    </a:lnTo>
                    <a:cubicBezTo>
                      <a:pt x="99" y="6"/>
                      <a:pt x="38" y="3"/>
                      <a:pt x="14" y="0"/>
                    </a:cubicBezTo>
                    <a:lnTo>
                      <a:pt x="0" y="605"/>
                    </a:lnTo>
                    <a:lnTo>
                      <a:pt x="121" y="605"/>
                    </a:lnTo>
                    <a:lnTo>
                      <a:pt x="196" y="117"/>
                    </a:lnTo>
                    <a:lnTo>
                      <a:pt x="172" y="5"/>
                    </a:ln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290">
                <a:extLst>
                  <a:ext uri="{FF2B5EF4-FFF2-40B4-BE49-F238E27FC236}">
                    <a16:creationId xmlns:a16="http://schemas.microsoft.com/office/drawing/2014/main" id="{4B390B58-CD12-9245-AF3A-1CF8D722B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04305" y="6116444"/>
                <a:ext cx="54930" cy="488879"/>
              </a:xfrm>
              <a:custGeom>
                <a:avLst/>
                <a:gdLst>
                  <a:gd name="T0" fmla="*/ 40 w 44"/>
                  <a:gd name="T1" fmla="*/ 391 h 392"/>
                  <a:gd name="T2" fmla="*/ 40 w 44"/>
                  <a:gd name="T3" fmla="*/ 391 h 392"/>
                  <a:gd name="T4" fmla="*/ 36 w 44"/>
                  <a:gd name="T5" fmla="*/ 388 h 392"/>
                  <a:gd name="T6" fmla="*/ 0 w 44"/>
                  <a:gd name="T7" fmla="*/ 4 h 392"/>
                  <a:gd name="T8" fmla="*/ 0 w 44"/>
                  <a:gd name="T9" fmla="*/ 4 h 392"/>
                  <a:gd name="T10" fmla="*/ 3 w 44"/>
                  <a:gd name="T11" fmla="*/ 0 h 392"/>
                  <a:gd name="T12" fmla="*/ 3 w 44"/>
                  <a:gd name="T13" fmla="*/ 0 h 392"/>
                  <a:gd name="T14" fmla="*/ 8 w 44"/>
                  <a:gd name="T15" fmla="*/ 3 h 392"/>
                  <a:gd name="T16" fmla="*/ 43 w 44"/>
                  <a:gd name="T17" fmla="*/ 387 h 392"/>
                  <a:gd name="T18" fmla="*/ 43 w 44"/>
                  <a:gd name="T19" fmla="*/ 387 h 392"/>
                  <a:gd name="T20" fmla="*/ 40 w 44"/>
                  <a:gd name="T21" fmla="*/ 391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392">
                    <a:moveTo>
                      <a:pt x="40" y="391"/>
                    </a:moveTo>
                    <a:lnTo>
                      <a:pt x="40" y="391"/>
                    </a:lnTo>
                    <a:cubicBezTo>
                      <a:pt x="37" y="391"/>
                      <a:pt x="36" y="390"/>
                      <a:pt x="36" y="388"/>
                    </a:cubicBezTo>
                    <a:lnTo>
                      <a:pt x="0" y="4"/>
                    </a:lnTo>
                    <a:lnTo>
                      <a:pt x="0" y="4"/>
                    </a:lnTo>
                    <a:cubicBezTo>
                      <a:pt x="0" y="2"/>
                      <a:pt x="2" y="0"/>
                      <a:pt x="3" y="0"/>
                    </a:cubicBezTo>
                    <a:lnTo>
                      <a:pt x="3" y="0"/>
                    </a:lnTo>
                    <a:cubicBezTo>
                      <a:pt x="6" y="0"/>
                      <a:pt x="8" y="1"/>
                      <a:pt x="8" y="3"/>
                    </a:cubicBezTo>
                    <a:lnTo>
                      <a:pt x="43" y="387"/>
                    </a:lnTo>
                    <a:lnTo>
                      <a:pt x="43" y="387"/>
                    </a:lnTo>
                    <a:cubicBezTo>
                      <a:pt x="43" y="389"/>
                      <a:pt x="42" y="391"/>
                      <a:pt x="40" y="39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291">
                <a:extLst>
                  <a:ext uri="{FF2B5EF4-FFF2-40B4-BE49-F238E27FC236}">
                    <a16:creationId xmlns:a16="http://schemas.microsoft.com/office/drawing/2014/main" id="{CE310479-A0BF-BC4A-A013-2B9C00CFA0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92324" y="6808567"/>
                <a:ext cx="38453" cy="950294"/>
              </a:xfrm>
              <a:custGeom>
                <a:avLst/>
                <a:gdLst>
                  <a:gd name="T0" fmla="*/ 4 w 33"/>
                  <a:gd name="T1" fmla="*/ 763 h 764"/>
                  <a:gd name="T2" fmla="*/ 4 w 33"/>
                  <a:gd name="T3" fmla="*/ 763 h 764"/>
                  <a:gd name="T4" fmla="*/ 4 w 33"/>
                  <a:gd name="T5" fmla="*/ 763 h 764"/>
                  <a:gd name="T6" fmla="*/ 0 w 33"/>
                  <a:gd name="T7" fmla="*/ 758 h 764"/>
                  <a:gd name="T8" fmla="*/ 24 w 33"/>
                  <a:gd name="T9" fmla="*/ 4 h 764"/>
                  <a:gd name="T10" fmla="*/ 24 w 33"/>
                  <a:gd name="T11" fmla="*/ 4 h 764"/>
                  <a:gd name="T12" fmla="*/ 28 w 33"/>
                  <a:gd name="T13" fmla="*/ 0 h 764"/>
                  <a:gd name="T14" fmla="*/ 28 w 33"/>
                  <a:gd name="T15" fmla="*/ 0 h 764"/>
                  <a:gd name="T16" fmla="*/ 31 w 33"/>
                  <a:gd name="T17" fmla="*/ 4 h 764"/>
                  <a:gd name="T18" fmla="*/ 8 w 33"/>
                  <a:gd name="T19" fmla="*/ 759 h 764"/>
                  <a:gd name="T20" fmla="*/ 8 w 33"/>
                  <a:gd name="T21" fmla="*/ 759 h 764"/>
                  <a:gd name="T22" fmla="*/ 4 w 33"/>
                  <a:gd name="T23" fmla="*/ 763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764">
                    <a:moveTo>
                      <a:pt x="4" y="763"/>
                    </a:moveTo>
                    <a:lnTo>
                      <a:pt x="4" y="763"/>
                    </a:lnTo>
                    <a:lnTo>
                      <a:pt x="4" y="763"/>
                    </a:lnTo>
                    <a:cubicBezTo>
                      <a:pt x="2" y="763"/>
                      <a:pt x="0" y="761"/>
                      <a:pt x="0" y="758"/>
                    </a:cubicBezTo>
                    <a:lnTo>
                      <a:pt x="24" y="4"/>
                    </a:lnTo>
                    <a:lnTo>
                      <a:pt x="24" y="4"/>
                    </a:lnTo>
                    <a:cubicBezTo>
                      <a:pt x="24" y="2"/>
                      <a:pt x="26" y="0"/>
                      <a:pt x="28" y="0"/>
                    </a:cubicBezTo>
                    <a:lnTo>
                      <a:pt x="28" y="0"/>
                    </a:lnTo>
                    <a:cubicBezTo>
                      <a:pt x="30" y="0"/>
                      <a:pt x="32" y="2"/>
                      <a:pt x="31" y="4"/>
                    </a:cubicBezTo>
                    <a:lnTo>
                      <a:pt x="8" y="759"/>
                    </a:lnTo>
                    <a:lnTo>
                      <a:pt x="8" y="759"/>
                    </a:lnTo>
                    <a:cubicBezTo>
                      <a:pt x="8" y="761"/>
                      <a:pt x="6" y="763"/>
                      <a:pt x="4" y="7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292">
                <a:extLst>
                  <a:ext uri="{FF2B5EF4-FFF2-40B4-BE49-F238E27FC236}">
                    <a16:creationId xmlns:a16="http://schemas.microsoft.com/office/drawing/2014/main" id="{54DA24E2-27EB-FF4A-9FCA-E20531DECD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6015" y="7182093"/>
                <a:ext cx="109861" cy="615221"/>
              </a:xfrm>
              <a:custGeom>
                <a:avLst/>
                <a:gdLst>
                  <a:gd name="T0" fmla="*/ 84 w 89"/>
                  <a:gd name="T1" fmla="*/ 494 h 495"/>
                  <a:gd name="T2" fmla="*/ 84 w 89"/>
                  <a:gd name="T3" fmla="*/ 494 h 495"/>
                  <a:gd name="T4" fmla="*/ 80 w 89"/>
                  <a:gd name="T5" fmla="*/ 491 h 495"/>
                  <a:gd name="T6" fmla="*/ 0 w 89"/>
                  <a:gd name="T7" fmla="*/ 5 h 495"/>
                  <a:gd name="T8" fmla="*/ 0 w 89"/>
                  <a:gd name="T9" fmla="*/ 5 h 495"/>
                  <a:gd name="T10" fmla="*/ 3 w 89"/>
                  <a:gd name="T11" fmla="*/ 1 h 495"/>
                  <a:gd name="T12" fmla="*/ 3 w 89"/>
                  <a:gd name="T13" fmla="*/ 1 h 495"/>
                  <a:gd name="T14" fmla="*/ 8 w 89"/>
                  <a:gd name="T15" fmla="*/ 4 h 495"/>
                  <a:gd name="T16" fmla="*/ 88 w 89"/>
                  <a:gd name="T17" fmla="*/ 490 h 495"/>
                  <a:gd name="T18" fmla="*/ 88 w 89"/>
                  <a:gd name="T19" fmla="*/ 490 h 495"/>
                  <a:gd name="T20" fmla="*/ 85 w 89"/>
                  <a:gd name="T21" fmla="*/ 494 h 495"/>
                  <a:gd name="T22" fmla="*/ 85 w 89"/>
                  <a:gd name="T23" fmla="*/ 494 h 495"/>
                  <a:gd name="T24" fmla="*/ 84 w 89"/>
                  <a:gd name="T25" fmla="*/ 494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9" h="495">
                    <a:moveTo>
                      <a:pt x="84" y="494"/>
                    </a:moveTo>
                    <a:lnTo>
                      <a:pt x="84" y="494"/>
                    </a:lnTo>
                    <a:cubicBezTo>
                      <a:pt x="82" y="494"/>
                      <a:pt x="80" y="493"/>
                      <a:pt x="80" y="491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3"/>
                      <a:pt x="1" y="2"/>
                      <a:pt x="3" y="1"/>
                    </a:cubicBezTo>
                    <a:lnTo>
                      <a:pt x="3" y="1"/>
                    </a:lnTo>
                    <a:cubicBezTo>
                      <a:pt x="5" y="0"/>
                      <a:pt x="7" y="2"/>
                      <a:pt x="8" y="4"/>
                    </a:cubicBezTo>
                    <a:lnTo>
                      <a:pt x="88" y="490"/>
                    </a:lnTo>
                    <a:lnTo>
                      <a:pt x="88" y="490"/>
                    </a:lnTo>
                    <a:cubicBezTo>
                      <a:pt x="88" y="491"/>
                      <a:pt x="87" y="493"/>
                      <a:pt x="85" y="494"/>
                    </a:cubicBezTo>
                    <a:lnTo>
                      <a:pt x="85" y="494"/>
                    </a:lnTo>
                    <a:cubicBezTo>
                      <a:pt x="84" y="494"/>
                      <a:pt x="84" y="494"/>
                      <a:pt x="84" y="49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293">
                <a:extLst>
                  <a:ext uri="{FF2B5EF4-FFF2-40B4-BE49-F238E27FC236}">
                    <a16:creationId xmlns:a16="http://schemas.microsoft.com/office/drawing/2014/main" id="{891DC06D-6D43-2443-81C6-C464397FC3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97417" y="6819554"/>
                <a:ext cx="21972" cy="269158"/>
              </a:xfrm>
              <a:custGeom>
                <a:avLst/>
                <a:gdLst>
                  <a:gd name="T0" fmla="*/ 5 w 19"/>
                  <a:gd name="T1" fmla="*/ 216 h 217"/>
                  <a:gd name="T2" fmla="*/ 5 w 19"/>
                  <a:gd name="T3" fmla="*/ 216 h 217"/>
                  <a:gd name="T4" fmla="*/ 4 w 19"/>
                  <a:gd name="T5" fmla="*/ 216 h 217"/>
                  <a:gd name="T6" fmla="*/ 4 w 19"/>
                  <a:gd name="T7" fmla="*/ 216 h 217"/>
                  <a:gd name="T8" fmla="*/ 1 w 19"/>
                  <a:gd name="T9" fmla="*/ 213 h 217"/>
                  <a:gd name="T10" fmla="*/ 10 w 19"/>
                  <a:gd name="T11" fmla="*/ 4 h 217"/>
                  <a:gd name="T12" fmla="*/ 10 w 19"/>
                  <a:gd name="T13" fmla="*/ 4 h 217"/>
                  <a:gd name="T14" fmla="*/ 14 w 19"/>
                  <a:gd name="T15" fmla="*/ 0 h 217"/>
                  <a:gd name="T16" fmla="*/ 14 w 19"/>
                  <a:gd name="T17" fmla="*/ 0 h 217"/>
                  <a:gd name="T18" fmla="*/ 14 w 19"/>
                  <a:gd name="T19" fmla="*/ 0 h 217"/>
                  <a:gd name="T20" fmla="*/ 14 w 19"/>
                  <a:gd name="T21" fmla="*/ 0 h 217"/>
                  <a:gd name="T22" fmla="*/ 18 w 19"/>
                  <a:gd name="T23" fmla="*/ 4 h 217"/>
                  <a:gd name="T24" fmla="*/ 9 w 19"/>
                  <a:gd name="T25" fmla="*/ 213 h 217"/>
                  <a:gd name="T26" fmla="*/ 9 w 19"/>
                  <a:gd name="T27" fmla="*/ 213 h 217"/>
                  <a:gd name="T28" fmla="*/ 5 w 19"/>
                  <a:gd name="T29" fmla="*/ 216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17">
                    <a:moveTo>
                      <a:pt x="5" y="216"/>
                    </a:moveTo>
                    <a:lnTo>
                      <a:pt x="5" y="216"/>
                    </a:lnTo>
                    <a:cubicBezTo>
                      <a:pt x="4" y="216"/>
                      <a:pt x="4" y="216"/>
                      <a:pt x="4" y="216"/>
                    </a:cubicBezTo>
                    <a:lnTo>
                      <a:pt x="4" y="216"/>
                    </a:lnTo>
                    <a:cubicBezTo>
                      <a:pt x="2" y="216"/>
                      <a:pt x="0" y="215"/>
                      <a:pt x="1" y="213"/>
                    </a:cubicBezTo>
                    <a:lnTo>
                      <a:pt x="10" y="4"/>
                    </a:lnTo>
                    <a:lnTo>
                      <a:pt x="10" y="4"/>
                    </a:lnTo>
                    <a:cubicBezTo>
                      <a:pt x="10" y="2"/>
                      <a:pt x="12" y="0"/>
                      <a:pt x="14" y="0"/>
                    </a:cubicBezTo>
                    <a:lnTo>
                      <a:pt x="14" y="0"/>
                    </a:lnTo>
                    <a:lnTo>
                      <a:pt x="14" y="0"/>
                    </a:lnTo>
                    <a:lnTo>
                      <a:pt x="14" y="0"/>
                    </a:lnTo>
                    <a:cubicBezTo>
                      <a:pt x="16" y="0"/>
                      <a:pt x="18" y="2"/>
                      <a:pt x="18" y="4"/>
                    </a:cubicBezTo>
                    <a:lnTo>
                      <a:pt x="9" y="213"/>
                    </a:lnTo>
                    <a:lnTo>
                      <a:pt x="9" y="213"/>
                    </a:lnTo>
                    <a:cubicBezTo>
                      <a:pt x="8" y="215"/>
                      <a:pt x="7" y="216"/>
                      <a:pt x="5" y="2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C82080-ED59-6B42-855F-A68EB946A9B5}"/>
                </a:ext>
              </a:extLst>
            </p:cNvPr>
            <p:cNvGrpSpPr/>
            <p:nvPr/>
          </p:nvGrpSpPr>
          <p:grpSpPr>
            <a:xfrm>
              <a:off x="19241896" y="10021997"/>
              <a:ext cx="2032425" cy="2416941"/>
              <a:chOff x="19241896" y="10021997"/>
              <a:chExt cx="2032425" cy="2416941"/>
            </a:xfrm>
          </p:grpSpPr>
          <p:sp>
            <p:nvSpPr>
              <p:cNvPr id="24" name="Freeform 294">
                <a:extLst>
                  <a:ext uri="{FF2B5EF4-FFF2-40B4-BE49-F238E27FC236}">
                    <a16:creationId xmlns:a16="http://schemas.microsoft.com/office/drawing/2014/main" id="{23C10E7D-5AAA-6F4F-B91F-3BCA078A3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14030" y="11708365"/>
                <a:ext cx="197750" cy="626206"/>
              </a:xfrm>
              <a:custGeom>
                <a:avLst/>
                <a:gdLst>
                  <a:gd name="T0" fmla="*/ 156 w 157"/>
                  <a:gd name="T1" fmla="*/ 481 h 504"/>
                  <a:gd name="T2" fmla="*/ 156 w 157"/>
                  <a:gd name="T3" fmla="*/ 481 h 504"/>
                  <a:gd name="T4" fmla="*/ 153 w 157"/>
                  <a:gd name="T5" fmla="*/ 463 h 504"/>
                  <a:gd name="T6" fmla="*/ 128 w 157"/>
                  <a:gd name="T7" fmla="*/ 11 h 504"/>
                  <a:gd name="T8" fmla="*/ 0 w 157"/>
                  <a:gd name="T9" fmla="*/ 0 h 504"/>
                  <a:gd name="T10" fmla="*/ 0 w 157"/>
                  <a:gd name="T11" fmla="*/ 0 h 504"/>
                  <a:gd name="T12" fmla="*/ 47 w 157"/>
                  <a:gd name="T13" fmla="*/ 404 h 504"/>
                  <a:gd name="T14" fmla="*/ 47 w 157"/>
                  <a:gd name="T15" fmla="*/ 404 h 504"/>
                  <a:gd name="T16" fmla="*/ 28 w 157"/>
                  <a:gd name="T17" fmla="*/ 493 h 504"/>
                  <a:gd name="T18" fmla="*/ 28 w 157"/>
                  <a:gd name="T19" fmla="*/ 493 h 504"/>
                  <a:gd name="T20" fmla="*/ 156 w 157"/>
                  <a:gd name="T21" fmla="*/ 481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7" h="504">
                    <a:moveTo>
                      <a:pt x="156" y="481"/>
                    </a:moveTo>
                    <a:lnTo>
                      <a:pt x="156" y="481"/>
                    </a:lnTo>
                    <a:cubicBezTo>
                      <a:pt x="154" y="470"/>
                      <a:pt x="153" y="463"/>
                      <a:pt x="153" y="463"/>
                    </a:cubicBezTo>
                    <a:lnTo>
                      <a:pt x="128" y="11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43" y="371"/>
                      <a:pt x="47" y="404"/>
                    </a:cubicBezTo>
                    <a:lnTo>
                      <a:pt x="47" y="404"/>
                    </a:lnTo>
                    <a:cubicBezTo>
                      <a:pt x="53" y="452"/>
                      <a:pt x="43" y="477"/>
                      <a:pt x="28" y="493"/>
                    </a:cubicBezTo>
                    <a:lnTo>
                      <a:pt x="28" y="493"/>
                    </a:lnTo>
                    <a:cubicBezTo>
                      <a:pt x="49" y="497"/>
                      <a:pt x="107" y="503"/>
                      <a:pt x="156" y="48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295">
                <a:extLst>
                  <a:ext uri="{FF2B5EF4-FFF2-40B4-BE49-F238E27FC236}">
                    <a16:creationId xmlns:a16="http://schemas.microsoft.com/office/drawing/2014/main" id="{AD824EA3-8108-224F-9E3B-ED1B284E1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83324" y="11724842"/>
                <a:ext cx="186763" cy="648180"/>
              </a:xfrm>
              <a:custGeom>
                <a:avLst/>
                <a:gdLst>
                  <a:gd name="T0" fmla="*/ 138 w 149"/>
                  <a:gd name="T1" fmla="*/ 471 h 520"/>
                  <a:gd name="T2" fmla="*/ 138 w 149"/>
                  <a:gd name="T3" fmla="*/ 471 h 520"/>
                  <a:gd name="T4" fmla="*/ 137 w 149"/>
                  <a:gd name="T5" fmla="*/ 466 h 520"/>
                  <a:gd name="T6" fmla="*/ 148 w 149"/>
                  <a:gd name="T7" fmla="*/ 0 h 520"/>
                  <a:gd name="T8" fmla="*/ 44 w 149"/>
                  <a:gd name="T9" fmla="*/ 10 h 520"/>
                  <a:gd name="T10" fmla="*/ 44 w 149"/>
                  <a:gd name="T11" fmla="*/ 10 h 520"/>
                  <a:gd name="T12" fmla="*/ 43 w 149"/>
                  <a:gd name="T13" fmla="*/ 400 h 520"/>
                  <a:gd name="T14" fmla="*/ 43 w 149"/>
                  <a:gd name="T15" fmla="*/ 400 h 520"/>
                  <a:gd name="T16" fmla="*/ 0 w 149"/>
                  <a:gd name="T17" fmla="*/ 503 h 520"/>
                  <a:gd name="T18" fmla="*/ 0 w 149"/>
                  <a:gd name="T19" fmla="*/ 503 h 520"/>
                  <a:gd name="T20" fmla="*/ 138 w 149"/>
                  <a:gd name="T21" fmla="*/ 471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520">
                    <a:moveTo>
                      <a:pt x="138" y="471"/>
                    </a:moveTo>
                    <a:lnTo>
                      <a:pt x="138" y="471"/>
                    </a:lnTo>
                    <a:cubicBezTo>
                      <a:pt x="137" y="468"/>
                      <a:pt x="137" y="466"/>
                      <a:pt x="137" y="466"/>
                    </a:cubicBezTo>
                    <a:lnTo>
                      <a:pt x="148" y="0"/>
                    </a:lnTo>
                    <a:lnTo>
                      <a:pt x="44" y="10"/>
                    </a:lnTo>
                    <a:lnTo>
                      <a:pt x="44" y="10"/>
                    </a:lnTo>
                    <a:cubicBezTo>
                      <a:pt x="44" y="10"/>
                      <a:pt x="41" y="314"/>
                      <a:pt x="43" y="400"/>
                    </a:cubicBezTo>
                    <a:lnTo>
                      <a:pt x="43" y="400"/>
                    </a:lnTo>
                    <a:cubicBezTo>
                      <a:pt x="43" y="472"/>
                      <a:pt x="28" y="486"/>
                      <a:pt x="0" y="503"/>
                    </a:cubicBezTo>
                    <a:lnTo>
                      <a:pt x="0" y="503"/>
                    </a:lnTo>
                    <a:cubicBezTo>
                      <a:pt x="68" y="519"/>
                      <a:pt x="118" y="487"/>
                      <a:pt x="138" y="47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296">
                <a:extLst>
                  <a:ext uri="{FF2B5EF4-FFF2-40B4-BE49-F238E27FC236}">
                    <a16:creationId xmlns:a16="http://schemas.microsoft.com/office/drawing/2014/main" id="{D65CA771-A108-0244-800D-E931F4CAA7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99803" y="11505121"/>
                <a:ext cx="417472" cy="362541"/>
              </a:xfrm>
              <a:custGeom>
                <a:avLst/>
                <a:gdLst>
                  <a:gd name="T0" fmla="*/ 288 w 336"/>
                  <a:gd name="T1" fmla="*/ 49 h 292"/>
                  <a:gd name="T2" fmla="*/ 288 w 336"/>
                  <a:gd name="T3" fmla="*/ 49 h 292"/>
                  <a:gd name="T4" fmla="*/ 335 w 336"/>
                  <a:gd name="T5" fmla="*/ 273 h 292"/>
                  <a:gd name="T6" fmla="*/ 335 w 336"/>
                  <a:gd name="T7" fmla="*/ 273 h 292"/>
                  <a:gd name="T8" fmla="*/ 0 w 336"/>
                  <a:gd name="T9" fmla="*/ 273 h 292"/>
                  <a:gd name="T10" fmla="*/ 0 w 336"/>
                  <a:gd name="T11" fmla="*/ 273 h 292"/>
                  <a:gd name="T12" fmla="*/ 48 w 336"/>
                  <a:gd name="T13" fmla="*/ 49 h 292"/>
                  <a:gd name="T14" fmla="*/ 48 w 336"/>
                  <a:gd name="T15" fmla="*/ 49 h 292"/>
                  <a:gd name="T16" fmla="*/ 288 w 336"/>
                  <a:gd name="T17" fmla="*/ 4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" h="292">
                    <a:moveTo>
                      <a:pt x="288" y="49"/>
                    </a:moveTo>
                    <a:lnTo>
                      <a:pt x="288" y="49"/>
                    </a:lnTo>
                    <a:cubicBezTo>
                      <a:pt x="288" y="49"/>
                      <a:pt x="319" y="216"/>
                      <a:pt x="335" y="273"/>
                    </a:cubicBezTo>
                    <a:lnTo>
                      <a:pt x="335" y="273"/>
                    </a:lnTo>
                    <a:cubicBezTo>
                      <a:pt x="335" y="273"/>
                      <a:pt x="149" y="291"/>
                      <a:pt x="0" y="273"/>
                    </a:cubicBezTo>
                    <a:lnTo>
                      <a:pt x="0" y="273"/>
                    </a:lnTo>
                    <a:cubicBezTo>
                      <a:pt x="0" y="273"/>
                      <a:pt x="40" y="102"/>
                      <a:pt x="48" y="49"/>
                    </a:cubicBezTo>
                    <a:lnTo>
                      <a:pt x="48" y="49"/>
                    </a:lnTo>
                    <a:cubicBezTo>
                      <a:pt x="48" y="49"/>
                      <a:pt x="188" y="0"/>
                      <a:pt x="288" y="4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297">
                <a:extLst>
                  <a:ext uri="{FF2B5EF4-FFF2-40B4-BE49-F238E27FC236}">
                    <a16:creationId xmlns:a16="http://schemas.microsoft.com/office/drawing/2014/main" id="{6F9B2C81-39CA-AD48-A358-3274BA20AD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27265" y="11016241"/>
                <a:ext cx="379022" cy="296624"/>
              </a:xfrm>
              <a:custGeom>
                <a:avLst/>
                <a:gdLst>
                  <a:gd name="T0" fmla="*/ 127 w 303"/>
                  <a:gd name="T1" fmla="*/ 7 h 240"/>
                  <a:gd name="T2" fmla="*/ 127 w 303"/>
                  <a:gd name="T3" fmla="*/ 7 h 240"/>
                  <a:gd name="T4" fmla="*/ 212 w 303"/>
                  <a:gd name="T5" fmla="*/ 45 h 240"/>
                  <a:gd name="T6" fmla="*/ 212 w 303"/>
                  <a:gd name="T7" fmla="*/ 45 h 240"/>
                  <a:gd name="T8" fmla="*/ 255 w 303"/>
                  <a:gd name="T9" fmla="*/ 120 h 240"/>
                  <a:gd name="T10" fmla="*/ 255 w 303"/>
                  <a:gd name="T11" fmla="*/ 120 h 240"/>
                  <a:gd name="T12" fmla="*/ 281 w 303"/>
                  <a:gd name="T13" fmla="*/ 239 h 240"/>
                  <a:gd name="T14" fmla="*/ 41 w 303"/>
                  <a:gd name="T15" fmla="*/ 239 h 240"/>
                  <a:gd name="T16" fmla="*/ 41 w 303"/>
                  <a:gd name="T17" fmla="*/ 239 h 240"/>
                  <a:gd name="T18" fmla="*/ 41 w 303"/>
                  <a:gd name="T19" fmla="*/ 146 h 240"/>
                  <a:gd name="T20" fmla="*/ 41 w 303"/>
                  <a:gd name="T21" fmla="*/ 146 h 240"/>
                  <a:gd name="T22" fmla="*/ 76 w 303"/>
                  <a:gd name="T23" fmla="*/ 50 h 240"/>
                  <a:gd name="T24" fmla="*/ 76 w 303"/>
                  <a:gd name="T25" fmla="*/ 50 h 240"/>
                  <a:gd name="T26" fmla="*/ 127 w 303"/>
                  <a:gd name="T27" fmla="*/ 7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3" h="240">
                    <a:moveTo>
                      <a:pt x="127" y="7"/>
                    </a:moveTo>
                    <a:lnTo>
                      <a:pt x="127" y="7"/>
                    </a:lnTo>
                    <a:cubicBezTo>
                      <a:pt x="127" y="7"/>
                      <a:pt x="189" y="7"/>
                      <a:pt x="212" y="45"/>
                    </a:cubicBezTo>
                    <a:lnTo>
                      <a:pt x="212" y="45"/>
                    </a:lnTo>
                    <a:cubicBezTo>
                      <a:pt x="235" y="83"/>
                      <a:pt x="254" y="55"/>
                      <a:pt x="255" y="120"/>
                    </a:cubicBezTo>
                    <a:lnTo>
                      <a:pt x="255" y="120"/>
                    </a:lnTo>
                    <a:cubicBezTo>
                      <a:pt x="256" y="183"/>
                      <a:pt x="302" y="155"/>
                      <a:pt x="281" y="239"/>
                    </a:cubicBezTo>
                    <a:lnTo>
                      <a:pt x="41" y="239"/>
                    </a:lnTo>
                    <a:lnTo>
                      <a:pt x="41" y="239"/>
                    </a:lnTo>
                    <a:cubicBezTo>
                      <a:pt x="41" y="239"/>
                      <a:pt x="0" y="177"/>
                      <a:pt x="41" y="146"/>
                    </a:cubicBezTo>
                    <a:lnTo>
                      <a:pt x="41" y="146"/>
                    </a:lnTo>
                    <a:cubicBezTo>
                      <a:pt x="83" y="114"/>
                      <a:pt x="37" y="83"/>
                      <a:pt x="76" y="50"/>
                    </a:cubicBezTo>
                    <a:lnTo>
                      <a:pt x="76" y="50"/>
                    </a:lnTo>
                    <a:cubicBezTo>
                      <a:pt x="114" y="16"/>
                      <a:pt x="109" y="0"/>
                      <a:pt x="127" y="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298">
                <a:extLst>
                  <a:ext uri="{FF2B5EF4-FFF2-40B4-BE49-F238E27FC236}">
                    <a16:creationId xmlns:a16="http://schemas.microsoft.com/office/drawing/2014/main" id="{586BA1D0-01BC-374C-A25C-763FF1DEE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8236" y="11082155"/>
                <a:ext cx="664658" cy="1224948"/>
              </a:xfrm>
              <a:custGeom>
                <a:avLst/>
                <a:gdLst>
                  <a:gd name="T0" fmla="*/ 173 w 533"/>
                  <a:gd name="T1" fmla="*/ 9 h 983"/>
                  <a:gd name="T2" fmla="*/ 0 w 533"/>
                  <a:gd name="T3" fmla="*/ 940 h 983"/>
                  <a:gd name="T4" fmla="*/ 0 w 533"/>
                  <a:gd name="T5" fmla="*/ 940 h 983"/>
                  <a:gd name="T6" fmla="*/ 173 w 533"/>
                  <a:gd name="T7" fmla="*/ 947 h 983"/>
                  <a:gd name="T8" fmla="*/ 293 w 533"/>
                  <a:gd name="T9" fmla="*/ 302 h 983"/>
                  <a:gd name="T10" fmla="*/ 368 w 533"/>
                  <a:gd name="T11" fmla="*/ 952 h 983"/>
                  <a:gd name="T12" fmla="*/ 368 w 533"/>
                  <a:gd name="T13" fmla="*/ 952 h 983"/>
                  <a:gd name="T14" fmla="*/ 532 w 533"/>
                  <a:gd name="T15" fmla="*/ 945 h 983"/>
                  <a:gd name="T16" fmla="*/ 469 w 533"/>
                  <a:gd name="T17" fmla="*/ 3 h 983"/>
                  <a:gd name="T18" fmla="*/ 187 w 533"/>
                  <a:gd name="T19" fmla="*/ 0 h 983"/>
                  <a:gd name="T20" fmla="*/ 173 w 533"/>
                  <a:gd name="T21" fmla="*/ 9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33" h="983">
                    <a:moveTo>
                      <a:pt x="173" y="9"/>
                    </a:moveTo>
                    <a:lnTo>
                      <a:pt x="0" y="940"/>
                    </a:lnTo>
                    <a:lnTo>
                      <a:pt x="0" y="940"/>
                    </a:lnTo>
                    <a:cubicBezTo>
                      <a:pt x="0" y="940"/>
                      <a:pt x="65" y="982"/>
                      <a:pt x="173" y="947"/>
                    </a:cubicBezTo>
                    <a:lnTo>
                      <a:pt x="293" y="302"/>
                    </a:lnTo>
                    <a:lnTo>
                      <a:pt x="368" y="952"/>
                    </a:lnTo>
                    <a:lnTo>
                      <a:pt x="368" y="952"/>
                    </a:lnTo>
                    <a:cubicBezTo>
                      <a:pt x="368" y="952"/>
                      <a:pt x="455" y="974"/>
                      <a:pt x="532" y="945"/>
                    </a:cubicBezTo>
                    <a:lnTo>
                      <a:pt x="469" y="3"/>
                    </a:lnTo>
                    <a:lnTo>
                      <a:pt x="187" y="0"/>
                    </a:lnTo>
                    <a:lnTo>
                      <a:pt x="173" y="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299">
                <a:extLst>
                  <a:ext uri="{FF2B5EF4-FFF2-40B4-BE49-F238E27FC236}">
                    <a16:creationId xmlns:a16="http://schemas.microsoft.com/office/drawing/2014/main" id="{D74FB77A-D4F1-0544-A9E6-86180297A1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9930" y="10230732"/>
                <a:ext cx="346060" cy="335077"/>
              </a:xfrm>
              <a:custGeom>
                <a:avLst/>
                <a:gdLst>
                  <a:gd name="T0" fmla="*/ 190 w 277"/>
                  <a:gd name="T1" fmla="*/ 217 h 267"/>
                  <a:gd name="T2" fmla="*/ 190 w 277"/>
                  <a:gd name="T3" fmla="*/ 217 h 267"/>
                  <a:gd name="T4" fmla="*/ 255 w 277"/>
                  <a:gd name="T5" fmla="*/ 191 h 267"/>
                  <a:gd name="T6" fmla="*/ 255 w 277"/>
                  <a:gd name="T7" fmla="*/ 191 h 267"/>
                  <a:gd name="T8" fmla="*/ 249 w 277"/>
                  <a:gd name="T9" fmla="*/ 123 h 267"/>
                  <a:gd name="T10" fmla="*/ 249 w 277"/>
                  <a:gd name="T11" fmla="*/ 123 h 267"/>
                  <a:gd name="T12" fmla="*/ 168 w 277"/>
                  <a:gd name="T13" fmla="*/ 50 h 267"/>
                  <a:gd name="T14" fmla="*/ 168 w 277"/>
                  <a:gd name="T15" fmla="*/ 50 h 267"/>
                  <a:gd name="T16" fmla="*/ 158 w 277"/>
                  <a:gd name="T17" fmla="*/ 48 h 267"/>
                  <a:gd name="T18" fmla="*/ 158 w 277"/>
                  <a:gd name="T19" fmla="*/ 48 h 267"/>
                  <a:gd name="T20" fmla="*/ 58 w 277"/>
                  <a:gd name="T21" fmla="*/ 89 h 267"/>
                  <a:gd name="T22" fmla="*/ 58 w 277"/>
                  <a:gd name="T23" fmla="*/ 89 h 267"/>
                  <a:gd name="T24" fmla="*/ 53 w 277"/>
                  <a:gd name="T25" fmla="*/ 98 h 267"/>
                  <a:gd name="T26" fmla="*/ 53 w 277"/>
                  <a:gd name="T27" fmla="*/ 98 h 267"/>
                  <a:gd name="T28" fmla="*/ 18 w 277"/>
                  <a:gd name="T29" fmla="*/ 175 h 267"/>
                  <a:gd name="T30" fmla="*/ 19 w 277"/>
                  <a:gd name="T31" fmla="*/ 182 h 267"/>
                  <a:gd name="T32" fmla="*/ 19 w 277"/>
                  <a:gd name="T33" fmla="*/ 182 h 267"/>
                  <a:gd name="T34" fmla="*/ 49 w 277"/>
                  <a:gd name="T35" fmla="*/ 245 h 267"/>
                  <a:gd name="T36" fmla="*/ 49 w 277"/>
                  <a:gd name="T37" fmla="*/ 245 h 267"/>
                  <a:gd name="T38" fmla="*/ 134 w 277"/>
                  <a:gd name="T39" fmla="*/ 216 h 267"/>
                  <a:gd name="T40" fmla="*/ 134 w 277"/>
                  <a:gd name="T41" fmla="*/ 216 h 267"/>
                  <a:gd name="T42" fmla="*/ 190 w 277"/>
                  <a:gd name="T43" fmla="*/ 21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7" h="267">
                    <a:moveTo>
                      <a:pt x="190" y="217"/>
                    </a:moveTo>
                    <a:lnTo>
                      <a:pt x="190" y="217"/>
                    </a:lnTo>
                    <a:cubicBezTo>
                      <a:pt x="190" y="217"/>
                      <a:pt x="234" y="217"/>
                      <a:pt x="255" y="191"/>
                    </a:cubicBezTo>
                    <a:lnTo>
                      <a:pt x="255" y="191"/>
                    </a:lnTo>
                    <a:cubicBezTo>
                      <a:pt x="276" y="165"/>
                      <a:pt x="255" y="126"/>
                      <a:pt x="249" y="123"/>
                    </a:cubicBezTo>
                    <a:lnTo>
                      <a:pt x="249" y="123"/>
                    </a:lnTo>
                    <a:cubicBezTo>
                      <a:pt x="249" y="123"/>
                      <a:pt x="247" y="30"/>
                      <a:pt x="168" y="50"/>
                    </a:cubicBezTo>
                    <a:lnTo>
                      <a:pt x="168" y="50"/>
                    </a:lnTo>
                    <a:cubicBezTo>
                      <a:pt x="168" y="50"/>
                      <a:pt x="160" y="51"/>
                      <a:pt x="158" y="48"/>
                    </a:cubicBezTo>
                    <a:lnTo>
                      <a:pt x="158" y="48"/>
                    </a:lnTo>
                    <a:cubicBezTo>
                      <a:pt x="157" y="44"/>
                      <a:pt x="84" y="0"/>
                      <a:pt x="58" y="89"/>
                    </a:cubicBezTo>
                    <a:lnTo>
                      <a:pt x="58" y="89"/>
                    </a:lnTo>
                    <a:cubicBezTo>
                      <a:pt x="58" y="89"/>
                      <a:pt x="58" y="96"/>
                      <a:pt x="53" y="98"/>
                    </a:cubicBezTo>
                    <a:lnTo>
                      <a:pt x="53" y="98"/>
                    </a:lnTo>
                    <a:cubicBezTo>
                      <a:pt x="53" y="98"/>
                      <a:pt x="0" y="128"/>
                      <a:pt x="18" y="175"/>
                    </a:cubicBezTo>
                    <a:lnTo>
                      <a:pt x="19" y="182"/>
                    </a:lnTo>
                    <a:lnTo>
                      <a:pt x="19" y="182"/>
                    </a:lnTo>
                    <a:cubicBezTo>
                      <a:pt x="19" y="182"/>
                      <a:pt x="2" y="224"/>
                      <a:pt x="49" y="245"/>
                    </a:cubicBezTo>
                    <a:lnTo>
                      <a:pt x="49" y="245"/>
                    </a:lnTo>
                    <a:cubicBezTo>
                      <a:pt x="98" y="266"/>
                      <a:pt x="134" y="216"/>
                      <a:pt x="134" y="216"/>
                    </a:cubicBezTo>
                    <a:lnTo>
                      <a:pt x="134" y="216"/>
                    </a:lnTo>
                    <a:cubicBezTo>
                      <a:pt x="134" y="216"/>
                      <a:pt x="160" y="217"/>
                      <a:pt x="190" y="21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300">
                <a:extLst>
                  <a:ext uri="{FF2B5EF4-FFF2-40B4-BE49-F238E27FC236}">
                    <a16:creationId xmlns:a16="http://schemas.microsoft.com/office/drawing/2014/main" id="{905A977F-E463-134E-9332-64BE46C6E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55726" y="10972294"/>
                <a:ext cx="142819" cy="104366"/>
              </a:xfrm>
              <a:custGeom>
                <a:avLst/>
                <a:gdLst>
                  <a:gd name="T0" fmla="*/ 59 w 114"/>
                  <a:gd name="T1" fmla="*/ 79 h 83"/>
                  <a:gd name="T2" fmla="*/ 59 w 114"/>
                  <a:gd name="T3" fmla="*/ 79 h 83"/>
                  <a:gd name="T4" fmla="*/ 91 w 114"/>
                  <a:gd name="T5" fmla="*/ 51 h 83"/>
                  <a:gd name="T6" fmla="*/ 91 w 114"/>
                  <a:gd name="T7" fmla="*/ 51 h 83"/>
                  <a:gd name="T8" fmla="*/ 22 w 114"/>
                  <a:gd name="T9" fmla="*/ 14 h 83"/>
                  <a:gd name="T10" fmla="*/ 22 w 114"/>
                  <a:gd name="T11" fmla="*/ 14 h 83"/>
                  <a:gd name="T12" fmla="*/ 30 w 114"/>
                  <a:gd name="T13" fmla="*/ 82 h 83"/>
                  <a:gd name="T14" fmla="*/ 59 w 114"/>
                  <a:gd name="T15" fmla="*/ 79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83">
                    <a:moveTo>
                      <a:pt x="59" y="79"/>
                    </a:moveTo>
                    <a:lnTo>
                      <a:pt x="59" y="79"/>
                    </a:lnTo>
                    <a:cubicBezTo>
                      <a:pt x="59" y="79"/>
                      <a:pt x="68" y="64"/>
                      <a:pt x="91" y="51"/>
                    </a:cubicBezTo>
                    <a:lnTo>
                      <a:pt x="91" y="51"/>
                    </a:lnTo>
                    <a:cubicBezTo>
                      <a:pt x="113" y="36"/>
                      <a:pt x="43" y="0"/>
                      <a:pt x="22" y="14"/>
                    </a:cubicBezTo>
                    <a:lnTo>
                      <a:pt x="22" y="14"/>
                    </a:lnTo>
                    <a:cubicBezTo>
                      <a:pt x="0" y="27"/>
                      <a:pt x="30" y="82"/>
                      <a:pt x="30" y="82"/>
                    </a:cubicBezTo>
                    <a:lnTo>
                      <a:pt x="59" y="79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301">
                <a:extLst>
                  <a:ext uri="{FF2B5EF4-FFF2-40B4-BE49-F238E27FC236}">
                    <a16:creationId xmlns:a16="http://schemas.microsoft.com/office/drawing/2014/main" id="{1E7BD18D-FA38-0644-ADE6-6A1D549CAB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51359" y="10730602"/>
                <a:ext cx="422962" cy="357047"/>
              </a:xfrm>
              <a:custGeom>
                <a:avLst/>
                <a:gdLst>
                  <a:gd name="T0" fmla="*/ 339 w 340"/>
                  <a:gd name="T1" fmla="*/ 101 h 288"/>
                  <a:gd name="T2" fmla="*/ 269 w 340"/>
                  <a:gd name="T3" fmla="*/ 287 h 288"/>
                  <a:gd name="T4" fmla="*/ 148 w 340"/>
                  <a:gd name="T5" fmla="*/ 242 h 288"/>
                  <a:gd name="T6" fmla="*/ 100 w 340"/>
                  <a:gd name="T7" fmla="*/ 223 h 288"/>
                  <a:gd name="T8" fmla="*/ 0 w 340"/>
                  <a:gd name="T9" fmla="*/ 186 h 288"/>
                  <a:gd name="T10" fmla="*/ 71 w 340"/>
                  <a:gd name="T11" fmla="*/ 0 h 288"/>
                  <a:gd name="T12" fmla="*/ 339 w 340"/>
                  <a:gd name="T13" fmla="*/ 10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0" h="288">
                    <a:moveTo>
                      <a:pt x="339" y="101"/>
                    </a:moveTo>
                    <a:lnTo>
                      <a:pt x="269" y="287"/>
                    </a:lnTo>
                    <a:lnTo>
                      <a:pt x="148" y="242"/>
                    </a:lnTo>
                    <a:lnTo>
                      <a:pt x="100" y="223"/>
                    </a:lnTo>
                    <a:lnTo>
                      <a:pt x="0" y="186"/>
                    </a:lnTo>
                    <a:lnTo>
                      <a:pt x="71" y="0"/>
                    </a:lnTo>
                    <a:lnTo>
                      <a:pt x="339" y="10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302">
                <a:extLst>
                  <a:ext uri="{FF2B5EF4-FFF2-40B4-BE49-F238E27FC236}">
                    <a16:creationId xmlns:a16="http://schemas.microsoft.com/office/drawing/2014/main" id="{8D985B85-501D-6B41-B6A7-BB46CDCE9E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72205" y="10961309"/>
                <a:ext cx="38449" cy="60421"/>
              </a:xfrm>
              <a:custGeom>
                <a:avLst/>
                <a:gdLst>
                  <a:gd name="T0" fmla="*/ 30 w 33"/>
                  <a:gd name="T1" fmla="*/ 17 h 50"/>
                  <a:gd name="T2" fmla="*/ 30 w 33"/>
                  <a:gd name="T3" fmla="*/ 17 h 50"/>
                  <a:gd name="T4" fmla="*/ 28 w 33"/>
                  <a:gd name="T5" fmla="*/ 25 h 50"/>
                  <a:gd name="T6" fmla="*/ 28 w 33"/>
                  <a:gd name="T7" fmla="*/ 25 h 50"/>
                  <a:gd name="T8" fmla="*/ 32 w 33"/>
                  <a:gd name="T9" fmla="*/ 49 h 50"/>
                  <a:gd name="T10" fmla="*/ 0 w 33"/>
                  <a:gd name="T11" fmla="*/ 38 h 50"/>
                  <a:gd name="T12" fmla="*/ 0 w 33"/>
                  <a:gd name="T13" fmla="*/ 38 h 50"/>
                  <a:gd name="T14" fmla="*/ 22 w 33"/>
                  <a:gd name="T15" fmla="*/ 2 h 50"/>
                  <a:gd name="T16" fmla="*/ 22 w 33"/>
                  <a:gd name="T17" fmla="*/ 2 h 50"/>
                  <a:gd name="T18" fmla="*/ 29 w 33"/>
                  <a:gd name="T19" fmla="*/ 8 h 50"/>
                  <a:gd name="T20" fmla="*/ 29 w 33"/>
                  <a:gd name="T21" fmla="*/ 8 h 50"/>
                  <a:gd name="T22" fmla="*/ 30 w 33"/>
                  <a:gd name="T23" fmla="*/ 1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3" h="50">
                    <a:moveTo>
                      <a:pt x="30" y="17"/>
                    </a:moveTo>
                    <a:lnTo>
                      <a:pt x="30" y="17"/>
                    </a:lnTo>
                    <a:cubicBezTo>
                      <a:pt x="30" y="20"/>
                      <a:pt x="29" y="22"/>
                      <a:pt x="28" y="25"/>
                    </a:cubicBezTo>
                    <a:lnTo>
                      <a:pt x="28" y="25"/>
                    </a:lnTo>
                    <a:cubicBezTo>
                      <a:pt x="26" y="31"/>
                      <a:pt x="29" y="42"/>
                      <a:pt x="32" y="49"/>
                    </a:cubicBezTo>
                    <a:lnTo>
                      <a:pt x="0" y="38"/>
                    </a:lnTo>
                    <a:lnTo>
                      <a:pt x="0" y="38"/>
                    </a:lnTo>
                    <a:cubicBezTo>
                      <a:pt x="2" y="17"/>
                      <a:pt x="15" y="0"/>
                      <a:pt x="22" y="2"/>
                    </a:cubicBezTo>
                    <a:lnTo>
                      <a:pt x="22" y="2"/>
                    </a:lnTo>
                    <a:cubicBezTo>
                      <a:pt x="25" y="2"/>
                      <a:pt x="28" y="4"/>
                      <a:pt x="29" y="8"/>
                    </a:cubicBezTo>
                    <a:lnTo>
                      <a:pt x="29" y="8"/>
                    </a:lnTo>
                    <a:cubicBezTo>
                      <a:pt x="30" y="10"/>
                      <a:pt x="31" y="14"/>
                      <a:pt x="30" y="1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6FB4B938-C861-5D44-8B65-9ED6BC6B1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90617" y="10837551"/>
                <a:ext cx="151251" cy="153055"/>
              </a:xfrm>
              <a:custGeom>
                <a:avLst/>
                <a:gdLst>
                  <a:gd name="connsiteX0" fmla="*/ 48113 w 151251"/>
                  <a:gd name="connsiteY0" fmla="*/ 60955 h 153055"/>
                  <a:gd name="connsiteX1" fmla="*/ 72527 w 151251"/>
                  <a:gd name="connsiteY1" fmla="*/ 86589 h 153055"/>
                  <a:gd name="connsiteX2" fmla="*/ 81071 w 151251"/>
                  <a:gd name="connsiteY2" fmla="*/ 64800 h 153055"/>
                  <a:gd name="connsiteX3" fmla="*/ 37127 w 151251"/>
                  <a:gd name="connsiteY3" fmla="*/ 46856 h 153055"/>
                  <a:gd name="connsiteX4" fmla="*/ 117693 w 151251"/>
                  <a:gd name="connsiteY4" fmla="*/ 54546 h 153055"/>
                  <a:gd name="connsiteX5" fmla="*/ 111589 w 151251"/>
                  <a:gd name="connsiteY5" fmla="*/ 68645 h 153055"/>
                  <a:gd name="connsiteX6" fmla="*/ 93279 w 151251"/>
                  <a:gd name="connsiteY6" fmla="*/ 66081 h 153055"/>
                  <a:gd name="connsiteX7" fmla="*/ 81071 w 151251"/>
                  <a:gd name="connsiteY7" fmla="*/ 94279 h 153055"/>
                  <a:gd name="connsiteX8" fmla="*/ 94499 w 151251"/>
                  <a:gd name="connsiteY8" fmla="*/ 108378 h 153055"/>
                  <a:gd name="connsiteX9" fmla="*/ 88395 w 151251"/>
                  <a:gd name="connsiteY9" fmla="*/ 122476 h 153055"/>
                  <a:gd name="connsiteX10" fmla="*/ 31023 w 151251"/>
                  <a:gd name="connsiteY10" fmla="*/ 60955 h 153055"/>
                  <a:gd name="connsiteX11" fmla="*/ 68103 w 151251"/>
                  <a:gd name="connsiteY11" fmla="*/ 19388 h 153055"/>
                  <a:gd name="connsiteX12" fmla="*/ 74969 w 151251"/>
                  <a:gd name="connsiteY12" fmla="*/ 22004 h 153055"/>
                  <a:gd name="connsiteX13" fmla="*/ 69475 w 151251"/>
                  <a:gd name="connsiteY13" fmla="*/ 31159 h 153055"/>
                  <a:gd name="connsiteX14" fmla="*/ 79089 w 151251"/>
                  <a:gd name="connsiteY14" fmla="*/ 35083 h 153055"/>
                  <a:gd name="connsiteX15" fmla="*/ 76343 w 151251"/>
                  <a:gd name="connsiteY15" fmla="*/ 40314 h 153055"/>
                  <a:gd name="connsiteX16" fmla="*/ 66729 w 151251"/>
                  <a:gd name="connsiteY16" fmla="*/ 36391 h 153055"/>
                  <a:gd name="connsiteX17" fmla="*/ 62609 w 151251"/>
                  <a:gd name="connsiteY17" fmla="*/ 45546 h 153055"/>
                  <a:gd name="connsiteX18" fmla="*/ 57115 w 151251"/>
                  <a:gd name="connsiteY18" fmla="*/ 42930 h 153055"/>
                  <a:gd name="connsiteX19" fmla="*/ 61235 w 151251"/>
                  <a:gd name="connsiteY19" fmla="*/ 33775 h 153055"/>
                  <a:gd name="connsiteX20" fmla="*/ 52995 w 151251"/>
                  <a:gd name="connsiteY20" fmla="*/ 29851 h 153055"/>
                  <a:gd name="connsiteX21" fmla="*/ 54369 w 151251"/>
                  <a:gd name="connsiteY21" fmla="*/ 24620 h 153055"/>
                  <a:gd name="connsiteX22" fmla="*/ 63983 w 151251"/>
                  <a:gd name="connsiteY22" fmla="*/ 28543 h 153055"/>
                  <a:gd name="connsiteX23" fmla="*/ 82941 w 151251"/>
                  <a:gd name="connsiteY23" fmla="*/ 5726 h 153055"/>
                  <a:gd name="connsiteX24" fmla="*/ 60019 w 151251"/>
                  <a:gd name="connsiteY24" fmla="*/ 7451 h 153055"/>
                  <a:gd name="connsiteX25" fmla="*/ 51345 w 151251"/>
                  <a:gd name="connsiteY25" fmla="*/ 9959 h 153055"/>
                  <a:gd name="connsiteX26" fmla="*/ 11697 w 151251"/>
                  <a:gd name="connsiteY26" fmla="*/ 46335 h 153055"/>
                  <a:gd name="connsiteX27" fmla="*/ 9219 w 151251"/>
                  <a:gd name="connsiteY27" fmla="*/ 100272 h 153055"/>
                  <a:gd name="connsiteX28" fmla="*/ 46389 w 151251"/>
                  <a:gd name="connsiteY28" fmla="*/ 141665 h 153055"/>
                  <a:gd name="connsiteX29" fmla="*/ 99667 w 151251"/>
                  <a:gd name="connsiteY29" fmla="*/ 142919 h 153055"/>
                  <a:gd name="connsiteX30" fmla="*/ 139317 w 151251"/>
                  <a:gd name="connsiteY30" fmla="*/ 106543 h 153055"/>
                  <a:gd name="connsiteX31" fmla="*/ 105863 w 151251"/>
                  <a:gd name="connsiteY31" fmla="*/ 12468 h 153055"/>
                  <a:gd name="connsiteX32" fmla="*/ 82941 w 151251"/>
                  <a:gd name="connsiteY32" fmla="*/ 5726 h 153055"/>
                  <a:gd name="connsiteX33" fmla="*/ 79223 w 151251"/>
                  <a:gd name="connsiteY33" fmla="*/ 81 h 153055"/>
                  <a:gd name="connsiteX34" fmla="*/ 108341 w 151251"/>
                  <a:gd name="connsiteY34" fmla="*/ 7451 h 153055"/>
                  <a:gd name="connsiteX35" fmla="*/ 144273 w 151251"/>
                  <a:gd name="connsiteY35" fmla="*/ 109052 h 153055"/>
                  <a:gd name="connsiteX36" fmla="*/ 102145 w 151251"/>
                  <a:gd name="connsiteY36" fmla="*/ 149191 h 153055"/>
                  <a:gd name="connsiteX37" fmla="*/ 92233 w 151251"/>
                  <a:gd name="connsiteY37" fmla="*/ 150445 h 153055"/>
                  <a:gd name="connsiteX38" fmla="*/ 43911 w 151251"/>
                  <a:gd name="connsiteY38" fmla="*/ 145428 h 153055"/>
                  <a:gd name="connsiteX39" fmla="*/ 4263 w 151251"/>
                  <a:gd name="connsiteY39" fmla="*/ 102780 h 153055"/>
                  <a:gd name="connsiteX40" fmla="*/ 7979 w 151251"/>
                  <a:gd name="connsiteY40" fmla="*/ 43827 h 153055"/>
                  <a:gd name="connsiteX41" fmla="*/ 50107 w 151251"/>
                  <a:gd name="connsiteY41" fmla="*/ 4942 h 153055"/>
                  <a:gd name="connsiteX42" fmla="*/ 79223 w 151251"/>
                  <a:gd name="connsiteY42" fmla="*/ 81 h 1530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51251" h="153055">
                    <a:moveTo>
                      <a:pt x="48113" y="60955"/>
                    </a:moveTo>
                    <a:lnTo>
                      <a:pt x="72527" y="86589"/>
                    </a:lnTo>
                    <a:lnTo>
                      <a:pt x="81071" y="64800"/>
                    </a:lnTo>
                    <a:close/>
                    <a:moveTo>
                      <a:pt x="37127" y="46856"/>
                    </a:moveTo>
                    <a:lnTo>
                      <a:pt x="117693" y="54546"/>
                    </a:lnTo>
                    <a:lnTo>
                      <a:pt x="111589" y="68645"/>
                    </a:lnTo>
                    <a:lnTo>
                      <a:pt x="93279" y="66081"/>
                    </a:lnTo>
                    <a:lnTo>
                      <a:pt x="81071" y="94279"/>
                    </a:lnTo>
                    <a:lnTo>
                      <a:pt x="94499" y="108378"/>
                    </a:lnTo>
                    <a:lnTo>
                      <a:pt x="88395" y="122476"/>
                    </a:lnTo>
                    <a:lnTo>
                      <a:pt x="31023" y="60955"/>
                    </a:lnTo>
                    <a:close/>
                    <a:moveTo>
                      <a:pt x="68103" y="19388"/>
                    </a:moveTo>
                    <a:lnTo>
                      <a:pt x="74969" y="22004"/>
                    </a:lnTo>
                    <a:lnTo>
                      <a:pt x="69475" y="31159"/>
                    </a:lnTo>
                    <a:lnTo>
                      <a:pt x="79089" y="35083"/>
                    </a:lnTo>
                    <a:lnTo>
                      <a:pt x="76343" y="40314"/>
                    </a:lnTo>
                    <a:lnTo>
                      <a:pt x="66729" y="36391"/>
                    </a:lnTo>
                    <a:lnTo>
                      <a:pt x="62609" y="45546"/>
                    </a:lnTo>
                    <a:lnTo>
                      <a:pt x="57115" y="42930"/>
                    </a:lnTo>
                    <a:lnTo>
                      <a:pt x="61235" y="33775"/>
                    </a:lnTo>
                    <a:lnTo>
                      <a:pt x="52995" y="29851"/>
                    </a:lnTo>
                    <a:lnTo>
                      <a:pt x="54369" y="24620"/>
                    </a:lnTo>
                    <a:lnTo>
                      <a:pt x="63983" y="28543"/>
                    </a:lnTo>
                    <a:close/>
                    <a:moveTo>
                      <a:pt x="82941" y="5726"/>
                    </a:moveTo>
                    <a:cubicBezTo>
                      <a:pt x="75197" y="4942"/>
                      <a:pt x="67453" y="5570"/>
                      <a:pt x="60019" y="7451"/>
                    </a:cubicBezTo>
                    <a:cubicBezTo>
                      <a:pt x="57541" y="8705"/>
                      <a:pt x="53823" y="8705"/>
                      <a:pt x="51345" y="9959"/>
                    </a:cubicBezTo>
                    <a:cubicBezTo>
                      <a:pt x="33999" y="16231"/>
                      <a:pt x="20369" y="30029"/>
                      <a:pt x="11697" y="46335"/>
                    </a:cubicBezTo>
                    <a:cubicBezTo>
                      <a:pt x="4263" y="63896"/>
                      <a:pt x="4263" y="82711"/>
                      <a:pt x="9219" y="100272"/>
                    </a:cubicBezTo>
                    <a:cubicBezTo>
                      <a:pt x="15413" y="119087"/>
                      <a:pt x="29043" y="132885"/>
                      <a:pt x="46389" y="141665"/>
                    </a:cubicBezTo>
                    <a:cubicBezTo>
                      <a:pt x="62497" y="149191"/>
                      <a:pt x="82321" y="149191"/>
                      <a:pt x="99667" y="142919"/>
                    </a:cubicBezTo>
                    <a:cubicBezTo>
                      <a:pt x="117013" y="136648"/>
                      <a:pt x="130643" y="122850"/>
                      <a:pt x="139317" y="106543"/>
                    </a:cubicBezTo>
                    <a:cubicBezTo>
                      <a:pt x="155423" y="71422"/>
                      <a:pt x="140555" y="28774"/>
                      <a:pt x="105863" y="12468"/>
                    </a:cubicBezTo>
                    <a:cubicBezTo>
                      <a:pt x="98429" y="8705"/>
                      <a:pt x="90685" y="6510"/>
                      <a:pt x="82941" y="5726"/>
                    </a:cubicBezTo>
                    <a:close/>
                    <a:moveTo>
                      <a:pt x="79223" y="81"/>
                    </a:moveTo>
                    <a:cubicBezTo>
                      <a:pt x="89135" y="552"/>
                      <a:pt x="99047" y="3061"/>
                      <a:pt x="108341" y="7451"/>
                    </a:cubicBezTo>
                    <a:cubicBezTo>
                      <a:pt x="145511" y="25011"/>
                      <a:pt x="161619" y="70168"/>
                      <a:pt x="144273" y="109052"/>
                    </a:cubicBezTo>
                    <a:cubicBezTo>
                      <a:pt x="135599" y="127867"/>
                      <a:pt x="120731" y="141665"/>
                      <a:pt x="102145" y="149191"/>
                    </a:cubicBezTo>
                    <a:cubicBezTo>
                      <a:pt x="98429" y="149191"/>
                      <a:pt x="95951" y="150445"/>
                      <a:pt x="92233" y="150445"/>
                    </a:cubicBezTo>
                    <a:cubicBezTo>
                      <a:pt x="76125" y="155463"/>
                      <a:pt x="58779" y="152954"/>
                      <a:pt x="43911" y="145428"/>
                    </a:cubicBezTo>
                    <a:cubicBezTo>
                      <a:pt x="25325" y="136648"/>
                      <a:pt x="11697" y="121596"/>
                      <a:pt x="4263" y="102780"/>
                    </a:cubicBezTo>
                    <a:cubicBezTo>
                      <a:pt x="-1933" y="83965"/>
                      <a:pt x="-1933" y="62642"/>
                      <a:pt x="7979" y="43827"/>
                    </a:cubicBezTo>
                    <a:cubicBezTo>
                      <a:pt x="15413" y="26266"/>
                      <a:pt x="31521" y="11214"/>
                      <a:pt x="50107" y="4942"/>
                    </a:cubicBezTo>
                    <a:cubicBezTo>
                      <a:pt x="59399" y="1179"/>
                      <a:pt x="69311" y="-389"/>
                      <a:pt x="79223" y="8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306">
                <a:extLst>
                  <a:ext uri="{FF2B5EF4-FFF2-40B4-BE49-F238E27FC236}">
                    <a16:creationId xmlns:a16="http://schemas.microsoft.com/office/drawing/2014/main" id="{BDE740AD-3E51-6544-83F2-25773632D5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6834" y="10346087"/>
                <a:ext cx="186763" cy="219722"/>
              </a:xfrm>
              <a:custGeom>
                <a:avLst/>
                <a:gdLst>
                  <a:gd name="T0" fmla="*/ 147 w 149"/>
                  <a:gd name="T1" fmla="*/ 88 h 175"/>
                  <a:gd name="T2" fmla="*/ 147 w 149"/>
                  <a:gd name="T3" fmla="*/ 88 h 175"/>
                  <a:gd name="T4" fmla="*/ 72 w 149"/>
                  <a:gd name="T5" fmla="*/ 173 h 175"/>
                  <a:gd name="T6" fmla="*/ 72 w 149"/>
                  <a:gd name="T7" fmla="*/ 173 h 175"/>
                  <a:gd name="T8" fmla="*/ 2 w 149"/>
                  <a:gd name="T9" fmla="*/ 85 h 175"/>
                  <a:gd name="T10" fmla="*/ 2 w 149"/>
                  <a:gd name="T11" fmla="*/ 85 h 175"/>
                  <a:gd name="T12" fmla="*/ 76 w 149"/>
                  <a:gd name="T13" fmla="*/ 0 h 175"/>
                  <a:gd name="T14" fmla="*/ 76 w 149"/>
                  <a:gd name="T15" fmla="*/ 0 h 175"/>
                  <a:gd name="T16" fmla="*/ 147 w 149"/>
                  <a:gd name="T17" fmla="*/ 88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9" h="175">
                    <a:moveTo>
                      <a:pt x="147" y="88"/>
                    </a:moveTo>
                    <a:lnTo>
                      <a:pt x="147" y="88"/>
                    </a:lnTo>
                    <a:cubicBezTo>
                      <a:pt x="146" y="136"/>
                      <a:pt x="113" y="174"/>
                      <a:pt x="72" y="173"/>
                    </a:cubicBezTo>
                    <a:lnTo>
                      <a:pt x="72" y="173"/>
                    </a:lnTo>
                    <a:cubicBezTo>
                      <a:pt x="33" y="173"/>
                      <a:pt x="0" y="133"/>
                      <a:pt x="2" y="85"/>
                    </a:cubicBezTo>
                    <a:lnTo>
                      <a:pt x="2" y="85"/>
                    </a:lnTo>
                    <a:cubicBezTo>
                      <a:pt x="2" y="38"/>
                      <a:pt x="36" y="0"/>
                      <a:pt x="76" y="0"/>
                    </a:cubicBezTo>
                    <a:lnTo>
                      <a:pt x="76" y="0"/>
                    </a:lnTo>
                    <a:cubicBezTo>
                      <a:pt x="116" y="1"/>
                      <a:pt x="148" y="40"/>
                      <a:pt x="147" y="8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307">
                <a:extLst>
                  <a:ext uri="{FF2B5EF4-FFF2-40B4-BE49-F238E27FC236}">
                    <a16:creationId xmlns:a16="http://schemas.microsoft.com/office/drawing/2014/main" id="{2EBFC770-40E6-8D4C-962F-A3C09214AD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81339" y="10324118"/>
                <a:ext cx="208735" cy="115351"/>
              </a:xfrm>
              <a:custGeom>
                <a:avLst/>
                <a:gdLst>
                  <a:gd name="T0" fmla="*/ 0 w 169"/>
                  <a:gd name="T1" fmla="*/ 93 h 94"/>
                  <a:gd name="T2" fmla="*/ 0 w 169"/>
                  <a:gd name="T3" fmla="*/ 93 h 94"/>
                  <a:gd name="T4" fmla="*/ 44 w 169"/>
                  <a:gd name="T5" fmla="*/ 44 h 94"/>
                  <a:gd name="T6" fmla="*/ 44 w 169"/>
                  <a:gd name="T7" fmla="*/ 44 h 94"/>
                  <a:gd name="T8" fmla="*/ 98 w 169"/>
                  <a:gd name="T9" fmla="*/ 34 h 94"/>
                  <a:gd name="T10" fmla="*/ 98 w 169"/>
                  <a:gd name="T11" fmla="*/ 34 h 94"/>
                  <a:gd name="T12" fmla="*/ 149 w 169"/>
                  <a:gd name="T13" fmla="*/ 73 h 94"/>
                  <a:gd name="T14" fmla="*/ 168 w 169"/>
                  <a:gd name="T15" fmla="*/ 62 h 94"/>
                  <a:gd name="T16" fmla="*/ 168 w 169"/>
                  <a:gd name="T17" fmla="*/ 62 h 94"/>
                  <a:gd name="T18" fmla="*/ 76 w 169"/>
                  <a:gd name="T19" fmla="*/ 7 h 94"/>
                  <a:gd name="T20" fmla="*/ 76 w 169"/>
                  <a:gd name="T21" fmla="*/ 7 h 94"/>
                  <a:gd name="T22" fmla="*/ 0 w 169"/>
                  <a:gd name="T23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9" h="94">
                    <a:moveTo>
                      <a:pt x="0" y="93"/>
                    </a:moveTo>
                    <a:lnTo>
                      <a:pt x="0" y="93"/>
                    </a:lnTo>
                    <a:cubicBezTo>
                      <a:pt x="0" y="93"/>
                      <a:pt x="34" y="72"/>
                      <a:pt x="44" y="44"/>
                    </a:cubicBezTo>
                    <a:lnTo>
                      <a:pt x="44" y="44"/>
                    </a:lnTo>
                    <a:cubicBezTo>
                      <a:pt x="44" y="44"/>
                      <a:pt x="73" y="43"/>
                      <a:pt x="98" y="34"/>
                    </a:cubicBezTo>
                    <a:lnTo>
                      <a:pt x="98" y="34"/>
                    </a:lnTo>
                    <a:cubicBezTo>
                      <a:pt x="98" y="34"/>
                      <a:pt x="128" y="67"/>
                      <a:pt x="149" y="73"/>
                    </a:cubicBezTo>
                    <a:lnTo>
                      <a:pt x="168" y="62"/>
                    </a:lnTo>
                    <a:lnTo>
                      <a:pt x="168" y="62"/>
                    </a:lnTo>
                    <a:cubicBezTo>
                      <a:pt x="168" y="62"/>
                      <a:pt x="112" y="0"/>
                      <a:pt x="76" y="7"/>
                    </a:cubicBezTo>
                    <a:lnTo>
                      <a:pt x="76" y="7"/>
                    </a:lnTo>
                    <a:cubicBezTo>
                      <a:pt x="41" y="13"/>
                      <a:pt x="0" y="38"/>
                      <a:pt x="0" y="9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308">
                <a:extLst>
                  <a:ext uri="{FF2B5EF4-FFF2-40B4-BE49-F238E27FC236}">
                    <a16:creationId xmlns:a16="http://schemas.microsoft.com/office/drawing/2014/main" id="{D7ED3038-4E40-F041-B24F-62768ADCB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45140" y="10021997"/>
                <a:ext cx="181269" cy="252680"/>
              </a:xfrm>
              <a:custGeom>
                <a:avLst/>
                <a:gdLst>
                  <a:gd name="T0" fmla="*/ 39 w 144"/>
                  <a:gd name="T1" fmla="*/ 201 h 202"/>
                  <a:gd name="T2" fmla="*/ 39 w 144"/>
                  <a:gd name="T3" fmla="*/ 201 h 202"/>
                  <a:gd name="T4" fmla="*/ 64 w 144"/>
                  <a:gd name="T5" fmla="*/ 56 h 202"/>
                  <a:gd name="T6" fmla="*/ 64 w 144"/>
                  <a:gd name="T7" fmla="*/ 56 h 202"/>
                  <a:gd name="T8" fmla="*/ 108 w 144"/>
                  <a:gd name="T9" fmla="*/ 126 h 202"/>
                  <a:gd name="T10" fmla="*/ 108 w 144"/>
                  <a:gd name="T11" fmla="*/ 126 h 202"/>
                  <a:gd name="T12" fmla="*/ 89 w 144"/>
                  <a:gd name="T13" fmla="*/ 199 h 202"/>
                  <a:gd name="T14" fmla="*/ 39 w 144"/>
                  <a:gd name="T15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202">
                    <a:moveTo>
                      <a:pt x="39" y="201"/>
                    </a:moveTo>
                    <a:lnTo>
                      <a:pt x="39" y="201"/>
                    </a:lnTo>
                    <a:cubicBezTo>
                      <a:pt x="39" y="201"/>
                      <a:pt x="0" y="113"/>
                      <a:pt x="64" y="56"/>
                    </a:cubicBezTo>
                    <a:lnTo>
                      <a:pt x="64" y="56"/>
                    </a:lnTo>
                    <a:cubicBezTo>
                      <a:pt x="127" y="0"/>
                      <a:pt x="84" y="140"/>
                      <a:pt x="108" y="126"/>
                    </a:cubicBezTo>
                    <a:lnTo>
                      <a:pt x="108" y="126"/>
                    </a:lnTo>
                    <a:cubicBezTo>
                      <a:pt x="143" y="105"/>
                      <a:pt x="109" y="160"/>
                      <a:pt x="89" y="199"/>
                    </a:cubicBezTo>
                    <a:lnTo>
                      <a:pt x="39" y="201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309">
                <a:extLst>
                  <a:ext uri="{FF2B5EF4-FFF2-40B4-BE49-F238E27FC236}">
                    <a16:creationId xmlns:a16="http://schemas.microsoft.com/office/drawing/2014/main" id="{089A65BF-07CF-D34E-8C7E-20EC821156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89944" y="10873420"/>
                <a:ext cx="120848" cy="197750"/>
              </a:xfrm>
              <a:custGeom>
                <a:avLst/>
                <a:gdLst>
                  <a:gd name="T0" fmla="*/ 36 w 98"/>
                  <a:gd name="T1" fmla="*/ 157 h 158"/>
                  <a:gd name="T2" fmla="*/ 36 w 98"/>
                  <a:gd name="T3" fmla="*/ 157 h 158"/>
                  <a:gd name="T4" fmla="*/ 30 w 98"/>
                  <a:gd name="T5" fmla="*/ 53 h 158"/>
                  <a:gd name="T6" fmla="*/ 30 w 98"/>
                  <a:gd name="T7" fmla="*/ 53 h 158"/>
                  <a:gd name="T8" fmla="*/ 71 w 98"/>
                  <a:gd name="T9" fmla="*/ 94 h 158"/>
                  <a:gd name="T10" fmla="*/ 71 w 98"/>
                  <a:gd name="T11" fmla="*/ 94 h 158"/>
                  <a:gd name="T12" fmla="*/ 70 w 98"/>
                  <a:gd name="T13" fmla="*/ 147 h 158"/>
                  <a:gd name="T14" fmla="*/ 36 w 98"/>
                  <a:gd name="T15" fmla="*/ 157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8" h="158">
                    <a:moveTo>
                      <a:pt x="36" y="157"/>
                    </a:moveTo>
                    <a:lnTo>
                      <a:pt x="36" y="157"/>
                    </a:lnTo>
                    <a:cubicBezTo>
                      <a:pt x="36" y="157"/>
                      <a:pt x="0" y="109"/>
                      <a:pt x="30" y="53"/>
                    </a:cubicBezTo>
                    <a:lnTo>
                      <a:pt x="30" y="53"/>
                    </a:lnTo>
                    <a:cubicBezTo>
                      <a:pt x="57" y="0"/>
                      <a:pt x="51" y="128"/>
                      <a:pt x="71" y="94"/>
                    </a:cubicBezTo>
                    <a:lnTo>
                      <a:pt x="71" y="94"/>
                    </a:lnTo>
                    <a:cubicBezTo>
                      <a:pt x="97" y="52"/>
                      <a:pt x="83" y="118"/>
                      <a:pt x="70" y="147"/>
                    </a:cubicBezTo>
                    <a:lnTo>
                      <a:pt x="36" y="157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310">
                <a:extLst>
                  <a:ext uri="{FF2B5EF4-FFF2-40B4-BE49-F238E27FC236}">
                    <a16:creationId xmlns:a16="http://schemas.microsoft.com/office/drawing/2014/main" id="{C9DEE7A9-1A81-5D4F-BE78-2826F5E7F2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21907" y="10038479"/>
                <a:ext cx="181272" cy="252680"/>
              </a:xfrm>
              <a:custGeom>
                <a:avLst/>
                <a:gdLst>
                  <a:gd name="T0" fmla="*/ 100 w 144"/>
                  <a:gd name="T1" fmla="*/ 204 h 205"/>
                  <a:gd name="T2" fmla="*/ 100 w 144"/>
                  <a:gd name="T3" fmla="*/ 204 h 205"/>
                  <a:gd name="T4" fmla="*/ 82 w 144"/>
                  <a:gd name="T5" fmla="*/ 59 h 205"/>
                  <a:gd name="T6" fmla="*/ 82 w 144"/>
                  <a:gd name="T7" fmla="*/ 59 h 205"/>
                  <a:gd name="T8" fmla="*/ 34 w 144"/>
                  <a:gd name="T9" fmla="*/ 126 h 205"/>
                  <a:gd name="T10" fmla="*/ 34 w 144"/>
                  <a:gd name="T11" fmla="*/ 126 h 205"/>
                  <a:gd name="T12" fmla="*/ 51 w 144"/>
                  <a:gd name="T13" fmla="*/ 199 h 205"/>
                  <a:gd name="T14" fmla="*/ 100 w 144"/>
                  <a:gd name="T15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4" h="205">
                    <a:moveTo>
                      <a:pt x="100" y="204"/>
                    </a:moveTo>
                    <a:lnTo>
                      <a:pt x="100" y="204"/>
                    </a:lnTo>
                    <a:cubicBezTo>
                      <a:pt x="100" y="204"/>
                      <a:pt x="143" y="117"/>
                      <a:pt x="82" y="59"/>
                    </a:cubicBezTo>
                    <a:lnTo>
                      <a:pt x="82" y="59"/>
                    </a:lnTo>
                    <a:cubicBezTo>
                      <a:pt x="21" y="0"/>
                      <a:pt x="58" y="141"/>
                      <a:pt x="34" y="126"/>
                    </a:cubicBezTo>
                    <a:lnTo>
                      <a:pt x="34" y="126"/>
                    </a:lnTo>
                    <a:cubicBezTo>
                      <a:pt x="0" y="103"/>
                      <a:pt x="32" y="160"/>
                      <a:pt x="51" y="199"/>
                    </a:cubicBezTo>
                    <a:lnTo>
                      <a:pt x="100" y="204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311">
                <a:extLst>
                  <a:ext uri="{FF2B5EF4-FFF2-40B4-BE49-F238E27FC236}">
                    <a16:creationId xmlns:a16="http://schemas.microsoft.com/office/drawing/2014/main" id="{BF1DE8B4-48F7-434A-A05C-23DB46583A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7249" y="10258198"/>
                <a:ext cx="807477" cy="895364"/>
              </a:xfrm>
              <a:custGeom>
                <a:avLst/>
                <a:gdLst>
                  <a:gd name="T0" fmla="*/ 536 w 647"/>
                  <a:gd name="T1" fmla="*/ 176 h 718"/>
                  <a:gd name="T2" fmla="*/ 536 w 647"/>
                  <a:gd name="T3" fmla="*/ 176 h 718"/>
                  <a:gd name="T4" fmla="*/ 557 w 647"/>
                  <a:gd name="T5" fmla="*/ 17 h 718"/>
                  <a:gd name="T6" fmla="*/ 557 w 647"/>
                  <a:gd name="T7" fmla="*/ 17 h 718"/>
                  <a:gd name="T8" fmla="*/ 646 w 647"/>
                  <a:gd name="T9" fmla="*/ 21 h 718"/>
                  <a:gd name="T10" fmla="*/ 646 w 647"/>
                  <a:gd name="T11" fmla="*/ 21 h 718"/>
                  <a:gd name="T12" fmla="*/ 554 w 647"/>
                  <a:gd name="T13" fmla="*/ 389 h 718"/>
                  <a:gd name="T14" fmla="*/ 554 w 647"/>
                  <a:gd name="T15" fmla="*/ 389 h 718"/>
                  <a:gd name="T16" fmla="*/ 482 w 647"/>
                  <a:gd name="T17" fmla="*/ 670 h 718"/>
                  <a:gd name="T18" fmla="*/ 482 w 647"/>
                  <a:gd name="T19" fmla="*/ 670 h 718"/>
                  <a:gd name="T20" fmla="*/ 172 w 647"/>
                  <a:gd name="T21" fmla="*/ 670 h 718"/>
                  <a:gd name="T22" fmla="*/ 172 w 647"/>
                  <a:gd name="T23" fmla="*/ 670 h 718"/>
                  <a:gd name="T24" fmla="*/ 123 w 647"/>
                  <a:gd name="T25" fmla="*/ 429 h 718"/>
                  <a:gd name="T26" fmla="*/ 123 w 647"/>
                  <a:gd name="T27" fmla="*/ 429 h 718"/>
                  <a:gd name="T28" fmla="*/ 97 w 647"/>
                  <a:gd name="T29" fmla="*/ 6 h 718"/>
                  <a:gd name="T30" fmla="*/ 97 w 647"/>
                  <a:gd name="T31" fmla="*/ 6 h 718"/>
                  <a:gd name="T32" fmla="*/ 171 w 647"/>
                  <a:gd name="T33" fmla="*/ 6 h 718"/>
                  <a:gd name="T34" fmla="*/ 171 w 647"/>
                  <a:gd name="T35" fmla="*/ 6 h 718"/>
                  <a:gd name="T36" fmla="*/ 316 w 647"/>
                  <a:gd name="T37" fmla="*/ 306 h 718"/>
                  <a:gd name="T38" fmla="*/ 316 w 647"/>
                  <a:gd name="T39" fmla="*/ 306 h 718"/>
                  <a:gd name="T40" fmla="*/ 536 w 647"/>
                  <a:gd name="T41" fmla="*/ 176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47" h="718">
                    <a:moveTo>
                      <a:pt x="536" y="176"/>
                    </a:moveTo>
                    <a:lnTo>
                      <a:pt x="536" y="176"/>
                    </a:lnTo>
                    <a:cubicBezTo>
                      <a:pt x="552" y="47"/>
                      <a:pt x="557" y="17"/>
                      <a:pt x="557" y="17"/>
                    </a:cubicBezTo>
                    <a:lnTo>
                      <a:pt x="557" y="17"/>
                    </a:lnTo>
                    <a:cubicBezTo>
                      <a:pt x="557" y="17"/>
                      <a:pt x="632" y="17"/>
                      <a:pt x="646" y="21"/>
                    </a:cubicBezTo>
                    <a:lnTo>
                      <a:pt x="646" y="21"/>
                    </a:lnTo>
                    <a:cubicBezTo>
                      <a:pt x="646" y="21"/>
                      <a:pt x="641" y="237"/>
                      <a:pt x="554" y="389"/>
                    </a:cubicBezTo>
                    <a:lnTo>
                      <a:pt x="554" y="389"/>
                    </a:lnTo>
                    <a:cubicBezTo>
                      <a:pt x="477" y="524"/>
                      <a:pt x="482" y="670"/>
                      <a:pt x="482" y="670"/>
                    </a:cubicBezTo>
                    <a:lnTo>
                      <a:pt x="482" y="670"/>
                    </a:lnTo>
                    <a:cubicBezTo>
                      <a:pt x="482" y="670"/>
                      <a:pt x="346" y="717"/>
                      <a:pt x="172" y="670"/>
                    </a:cubicBezTo>
                    <a:lnTo>
                      <a:pt x="172" y="670"/>
                    </a:lnTo>
                    <a:cubicBezTo>
                      <a:pt x="172" y="670"/>
                      <a:pt x="173" y="500"/>
                      <a:pt x="123" y="429"/>
                    </a:cubicBezTo>
                    <a:lnTo>
                      <a:pt x="123" y="429"/>
                    </a:lnTo>
                    <a:cubicBezTo>
                      <a:pt x="74" y="357"/>
                      <a:pt x="0" y="149"/>
                      <a:pt x="97" y="6"/>
                    </a:cubicBezTo>
                    <a:lnTo>
                      <a:pt x="97" y="6"/>
                    </a:lnTo>
                    <a:cubicBezTo>
                      <a:pt x="97" y="6"/>
                      <a:pt x="138" y="0"/>
                      <a:pt x="171" y="6"/>
                    </a:cubicBezTo>
                    <a:lnTo>
                      <a:pt x="171" y="6"/>
                    </a:lnTo>
                    <a:cubicBezTo>
                      <a:pt x="171" y="6"/>
                      <a:pt x="76" y="316"/>
                      <a:pt x="316" y="306"/>
                    </a:cubicBezTo>
                    <a:lnTo>
                      <a:pt x="316" y="306"/>
                    </a:lnTo>
                    <a:cubicBezTo>
                      <a:pt x="316" y="306"/>
                      <a:pt x="516" y="335"/>
                      <a:pt x="536" y="17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312">
                <a:extLst>
                  <a:ext uri="{FF2B5EF4-FFF2-40B4-BE49-F238E27FC236}">
                    <a16:creationId xmlns:a16="http://schemas.microsoft.com/office/drawing/2014/main" id="{E2811271-617E-874B-B4BD-B3652D1949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1896" y="12252175"/>
                <a:ext cx="346064" cy="186763"/>
              </a:xfrm>
              <a:custGeom>
                <a:avLst/>
                <a:gdLst>
                  <a:gd name="T0" fmla="*/ 273 w 276"/>
                  <a:gd name="T1" fmla="*/ 9 h 150"/>
                  <a:gd name="T2" fmla="*/ 275 w 276"/>
                  <a:gd name="T3" fmla="*/ 119 h 150"/>
                  <a:gd name="T4" fmla="*/ 275 w 276"/>
                  <a:gd name="T5" fmla="*/ 119 h 150"/>
                  <a:gd name="T6" fmla="*/ 220 w 276"/>
                  <a:gd name="T7" fmla="*/ 125 h 150"/>
                  <a:gd name="T8" fmla="*/ 214 w 276"/>
                  <a:gd name="T9" fmla="*/ 64 h 150"/>
                  <a:gd name="T10" fmla="*/ 214 w 276"/>
                  <a:gd name="T11" fmla="*/ 64 h 150"/>
                  <a:gd name="T12" fmla="*/ 195 w 276"/>
                  <a:gd name="T13" fmla="*/ 125 h 150"/>
                  <a:gd name="T14" fmla="*/ 195 w 276"/>
                  <a:gd name="T15" fmla="*/ 125 h 150"/>
                  <a:gd name="T16" fmla="*/ 4 w 276"/>
                  <a:gd name="T17" fmla="*/ 125 h 150"/>
                  <a:gd name="T18" fmla="*/ 4 w 276"/>
                  <a:gd name="T19" fmla="*/ 125 h 150"/>
                  <a:gd name="T20" fmla="*/ 80 w 276"/>
                  <a:gd name="T21" fmla="*/ 23 h 150"/>
                  <a:gd name="T22" fmla="*/ 80 w 276"/>
                  <a:gd name="T23" fmla="*/ 23 h 150"/>
                  <a:gd name="T24" fmla="*/ 105 w 276"/>
                  <a:gd name="T25" fmla="*/ 0 h 150"/>
                  <a:gd name="T26" fmla="*/ 273 w 276"/>
                  <a:gd name="T27" fmla="*/ 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6" h="150">
                    <a:moveTo>
                      <a:pt x="273" y="9"/>
                    </a:moveTo>
                    <a:lnTo>
                      <a:pt x="275" y="119"/>
                    </a:lnTo>
                    <a:lnTo>
                      <a:pt x="275" y="119"/>
                    </a:lnTo>
                    <a:cubicBezTo>
                      <a:pt x="275" y="119"/>
                      <a:pt x="229" y="127"/>
                      <a:pt x="220" y="125"/>
                    </a:cubicBezTo>
                    <a:lnTo>
                      <a:pt x="214" y="64"/>
                    </a:lnTo>
                    <a:lnTo>
                      <a:pt x="214" y="64"/>
                    </a:lnTo>
                    <a:cubicBezTo>
                      <a:pt x="214" y="64"/>
                      <a:pt x="199" y="108"/>
                      <a:pt x="195" y="125"/>
                    </a:cubicBezTo>
                    <a:lnTo>
                      <a:pt x="195" y="125"/>
                    </a:lnTo>
                    <a:cubicBezTo>
                      <a:pt x="195" y="125"/>
                      <a:pt x="106" y="149"/>
                      <a:pt x="4" y="125"/>
                    </a:cubicBezTo>
                    <a:lnTo>
                      <a:pt x="4" y="125"/>
                    </a:lnTo>
                    <a:cubicBezTo>
                      <a:pt x="4" y="125"/>
                      <a:pt x="0" y="55"/>
                      <a:pt x="80" y="23"/>
                    </a:cubicBezTo>
                    <a:lnTo>
                      <a:pt x="80" y="23"/>
                    </a:lnTo>
                    <a:cubicBezTo>
                      <a:pt x="80" y="23"/>
                      <a:pt x="98" y="11"/>
                      <a:pt x="105" y="0"/>
                    </a:cubicBezTo>
                    <a:lnTo>
                      <a:pt x="273" y="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313">
                <a:extLst>
                  <a:ext uri="{FF2B5EF4-FFF2-40B4-BE49-F238E27FC236}">
                    <a16:creationId xmlns:a16="http://schemas.microsoft.com/office/drawing/2014/main" id="{3D020F3B-C38A-0041-9495-04A67A1F8F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8664" y="12252175"/>
                <a:ext cx="346060" cy="186763"/>
              </a:xfrm>
              <a:custGeom>
                <a:avLst/>
                <a:gdLst>
                  <a:gd name="T0" fmla="*/ 3 w 277"/>
                  <a:gd name="T1" fmla="*/ 9 h 150"/>
                  <a:gd name="T2" fmla="*/ 0 w 277"/>
                  <a:gd name="T3" fmla="*/ 119 h 150"/>
                  <a:gd name="T4" fmla="*/ 0 w 277"/>
                  <a:gd name="T5" fmla="*/ 119 h 150"/>
                  <a:gd name="T6" fmla="*/ 56 w 277"/>
                  <a:gd name="T7" fmla="*/ 125 h 150"/>
                  <a:gd name="T8" fmla="*/ 62 w 277"/>
                  <a:gd name="T9" fmla="*/ 64 h 150"/>
                  <a:gd name="T10" fmla="*/ 62 w 277"/>
                  <a:gd name="T11" fmla="*/ 64 h 150"/>
                  <a:gd name="T12" fmla="*/ 80 w 277"/>
                  <a:gd name="T13" fmla="*/ 125 h 150"/>
                  <a:gd name="T14" fmla="*/ 80 w 277"/>
                  <a:gd name="T15" fmla="*/ 125 h 150"/>
                  <a:gd name="T16" fmla="*/ 271 w 277"/>
                  <a:gd name="T17" fmla="*/ 125 h 150"/>
                  <a:gd name="T18" fmla="*/ 271 w 277"/>
                  <a:gd name="T19" fmla="*/ 125 h 150"/>
                  <a:gd name="T20" fmla="*/ 196 w 277"/>
                  <a:gd name="T21" fmla="*/ 23 h 150"/>
                  <a:gd name="T22" fmla="*/ 196 w 277"/>
                  <a:gd name="T23" fmla="*/ 23 h 150"/>
                  <a:gd name="T24" fmla="*/ 171 w 277"/>
                  <a:gd name="T25" fmla="*/ 0 h 150"/>
                  <a:gd name="T26" fmla="*/ 3 w 277"/>
                  <a:gd name="T27" fmla="*/ 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150">
                    <a:moveTo>
                      <a:pt x="3" y="9"/>
                    </a:moveTo>
                    <a:lnTo>
                      <a:pt x="0" y="119"/>
                    </a:lnTo>
                    <a:lnTo>
                      <a:pt x="0" y="119"/>
                    </a:lnTo>
                    <a:cubicBezTo>
                      <a:pt x="0" y="119"/>
                      <a:pt x="47" y="127"/>
                      <a:pt x="56" y="125"/>
                    </a:cubicBezTo>
                    <a:lnTo>
                      <a:pt x="62" y="64"/>
                    </a:lnTo>
                    <a:lnTo>
                      <a:pt x="62" y="64"/>
                    </a:lnTo>
                    <a:cubicBezTo>
                      <a:pt x="62" y="64"/>
                      <a:pt x="77" y="108"/>
                      <a:pt x="80" y="125"/>
                    </a:cubicBezTo>
                    <a:lnTo>
                      <a:pt x="80" y="125"/>
                    </a:lnTo>
                    <a:cubicBezTo>
                      <a:pt x="80" y="125"/>
                      <a:pt x="169" y="149"/>
                      <a:pt x="271" y="125"/>
                    </a:cubicBezTo>
                    <a:lnTo>
                      <a:pt x="271" y="125"/>
                    </a:lnTo>
                    <a:cubicBezTo>
                      <a:pt x="271" y="125"/>
                      <a:pt x="276" y="55"/>
                      <a:pt x="196" y="23"/>
                    </a:cubicBezTo>
                    <a:lnTo>
                      <a:pt x="196" y="23"/>
                    </a:lnTo>
                    <a:cubicBezTo>
                      <a:pt x="196" y="23"/>
                      <a:pt x="178" y="11"/>
                      <a:pt x="171" y="0"/>
                    </a:cubicBezTo>
                    <a:lnTo>
                      <a:pt x="3" y="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314">
                <a:extLst>
                  <a:ext uri="{FF2B5EF4-FFF2-40B4-BE49-F238E27FC236}">
                    <a16:creationId xmlns:a16="http://schemas.microsoft.com/office/drawing/2014/main" id="{8ECC1530-6843-2D41-A02C-F346C3D7F7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1896" y="12252175"/>
                <a:ext cx="346064" cy="186763"/>
              </a:xfrm>
              <a:custGeom>
                <a:avLst/>
                <a:gdLst>
                  <a:gd name="T0" fmla="*/ 273 w 276"/>
                  <a:gd name="T1" fmla="*/ 9 h 150"/>
                  <a:gd name="T2" fmla="*/ 275 w 276"/>
                  <a:gd name="T3" fmla="*/ 119 h 150"/>
                  <a:gd name="T4" fmla="*/ 275 w 276"/>
                  <a:gd name="T5" fmla="*/ 119 h 150"/>
                  <a:gd name="T6" fmla="*/ 220 w 276"/>
                  <a:gd name="T7" fmla="*/ 125 h 150"/>
                  <a:gd name="T8" fmla="*/ 214 w 276"/>
                  <a:gd name="T9" fmla="*/ 64 h 150"/>
                  <a:gd name="T10" fmla="*/ 214 w 276"/>
                  <a:gd name="T11" fmla="*/ 64 h 150"/>
                  <a:gd name="T12" fmla="*/ 195 w 276"/>
                  <a:gd name="T13" fmla="*/ 125 h 150"/>
                  <a:gd name="T14" fmla="*/ 195 w 276"/>
                  <a:gd name="T15" fmla="*/ 125 h 150"/>
                  <a:gd name="T16" fmla="*/ 4 w 276"/>
                  <a:gd name="T17" fmla="*/ 125 h 150"/>
                  <a:gd name="T18" fmla="*/ 4 w 276"/>
                  <a:gd name="T19" fmla="*/ 125 h 150"/>
                  <a:gd name="T20" fmla="*/ 80 w 276"/>
                  <a:gd name="T21" fmla="*/ 23 h 150"/>
                  <a:gd name="T22" fmla="*/ 80 w 276"/>
                  <a:gd name="T23" fmla="*/ 23 h 150"/>
                  <a:gd name="T24" fmla="*/ 105 w 276"/>
                  <a:gd name="T25" fmla="*/ 0 h 150"/>
                  <a:gd name="T26" fmla="*/ 273 w 276"/>
                  <a:gd name="T27" fmla="*/ 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6" h="150">
                    <a:moveTo>
                      <a:pt x="273" y="9"/>
                    </a:moveTo>
                    <a:lnTo>
                      <a:pt x="275" y="119"/>
                    </a:lnTo>
                    <a:lnTo>
                      <a:pt x="275" y="119"/>
                    </a:lnTo>
                    <a:cubicBezTo>
                      <a:pt x="275" y="119"/>
                      <a:pt x="229" y="127"/>
                      <a:pt x="220" y="125"/>
                    </a:cubicBezTo>
                    <a:lnTo>
                      <a:pt x="214" y="64"/>
                    </a:lnTo>
                    <a:lnTo>
                      <a:pt x="214" y="64"/>
                    </a:lnTo>
                    <a:cubicBezTo>
                      <a:pt x="214" y="64"/>
                      <a:pt x="199" y="108"/>
                      <a:pt x="195" y="125"/>
                    </a:cubicBezTo>
                    <a:lnTo>
                      <a:pt x="195" y="125"/>
                    </a:lnTo>
                    <a:cubicBezTo>
                      <a:pt x="195" y="125"/>
                      <a:pt x="106" y="149"/>
                      <a:pt x="4" y="125"/>
                    </a:cubicBezTo>
                    <a:lnTo>
                      <a:pt x="4" y="125"/>
                    </a:lnTo>
                    <a:cubicBezTo>
                      <a:pt x="4" y="125"/>
                      <a:pt x="0" y="55"/>
                      <a:pt x="80" y="23"/>
                    </a:cubicBezTo>
                    <a:lnTo>
                      <a:pt x="80" y="23"/>
                    </a:lnTo>
                    <a:cubicBezTo>
                      <a:pt x="80" y="23"/>
                      <a:pt x="98" y="11"/>
                      <a:pt x="105" y="0"/>
                    </a:cubicBezTo>
                    <a:lnTo>
                      <a:pt x="273" y="9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315">
                <a:extLst>
                  <a:ext uri="{FF2B5EF4-FFF2-40B4-BE49-F238E27FC236}">
                    <a16:creationId xmlns:a16="http://schemas.microsoft.com/office/drawing/2014/main" id="{6324202A-B8C2-8243-90FF-EADEC13265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8664" y="12252175"/>
                <a:ext cx="346060" cy="186763"/>
              </a:xfrm>
              <a:custGeom>
                <a:avLst/>
                <a:gdLst>
                  <a:gd name="T0" fmla="*/ 3 w 277"/>
                  <a:gd name="T1" fmla="*/ 9 h 150"/>
                  <a:gd name="T2" fmla="*/ 0 w 277"/>
                  <a:gd name="T3" fmla="*/ 119 h 150"/>
                  <a:gd name="T4" fmla="*/ 0 w 277"/>
                  <a:gd name="T5" fmla="*/ 119 h 150"/>
                  <a:gd name="T6" fmla="*/ 56 w 277"/>
                  <a:gd name="T7" fmla="*/ 125 h 150"/>
                  <a:gd name="T8" fmla="*/ 62 w 277"/>
                  <a:gd name="T9" fmla="*/ 64 h 150"/>
                  <a:gd name="T10" fmla="*/ 62 w 277"/>
                  <a:gd name="T11" fmla="*/ 64 h 150"/>
                  <a:gd name="T12" fmla="*/ 80 w 277"/>
                  <a:gd name="T13" fmla="*/ 125 h 150"/>
                  <a:gd name="T14" fmla="*/ 80 w 277"/>
                  <a:gd name="T15" fmla="*/ 125 h 150"/>
                  <a:gd name="T16" fmla="*/ 271 w 277"/>
                  <a:gd name="T17" fmla="*/ 125 h 150"/>
                  <a:gd name="T18" fmla="*/ 271 w 277"/>
                  <a:gd name="T19" fmla="*/ 125 h 150"/>
                  <a:gd name="T20" fmla="*/ 196 w 277"/>
                  <a:gd name="T21" fmla="*/ 23 h 150"/>
                  <a:gd name="T22" fmla="*/ 196 w 277"/>
                  <a:gd name="T23" fmla="*/ 23 h 150"/>
                  <a:gd name="T24" fmla="*/ 171 w 277"/>
                  <a:gd name="T25" fmla="*/ 0 h 150"/>
                  <a:gd name="T26" fmla="*/ 3 w 277"/>
                  <a:gd name="T27" fmla="*/ 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150">
                    <a:moveTo>
                      <a:pt x="3" y="9"/>
                    </a:moveTo>
                    <a:lnTo>
                      <a:pt x="0" y="119"/>
                    </a:lnTo>
                    <a:lnTo>
                      <a:pt x="0" y="119"/>
                    </a:lnTo>
                    <a:cubicBezTo>
                      <a:pt x="0" y="119"/>
                      <a:pt x="47" y="127"/>
                      <a:pt x="56" y="125"/>
                    </a:cubicBezTo>
                    <a:lnTo>
                      <a:pt x="62" y="64"/>
                    </a:lnTo>
                    <a:lnTo>
                      <a:pt x="62" y="64"/>
                    </a:lnTo>
                    <a:cubicBezTo>
                      <a:pt x="62" y="64"/>
                      <a:pt x="77" y="108"/>
                      <a:pt x="80" y="125"/>
                    </a:cubicBezTo>
                    <a:lnTo>
                      <a:pt x="80" y="125"/>
                    </a:lnTo>
                    <a:cubicBezTo>
                      <a:pt x="80" y="125"/>
                      <a:pt x="169" y="149"/>
                      <a:pt x="271" y="125"/>
                    </a:cubicBezTo>
                    <a:lnTo>
                      <a:pt x="271" y="125"/>
                    </a:lnTo>
                    <a:cubicBezTo>
                      <a:pt x="271" y="125"/>
                      <a:pt x="276" y="55"/>
                      <a:pt x="196" y="23"/>
                    </a:cubicBezTo>
                    <a:lnTo>
                      <a:pt x="196" y="23"/>
                    </a:lnTo>
                    <a:cubicBezTo>
                      <a:pt x="196" y="23"/>
                      <a:pt x="178" y="11"/>
                      <a:pt x="171" y="0"/>
                    </a:cubicBezTo>
                    <a:lnTo>
                      <a:pt x="3" y="9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316">
                <a:extLst>
                  <a:ext uri="{FF2B5EF4-FFF2-40B4-BE49-F238E27FC236}">
                    <a16:creationId xmlns:a16="http://schemas.microsoft.com/office/drawing/2014/main" id="{3608B4A3-DD22-9446-97AF-356AEF83B8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1638" y="11071172"/>
                <a:ext cx="142819" cy="164791"/>
              </a:xfrm>
              <a:custGeom>
                <a:avLst/>
                <a:gdLst>
                  <a:gd name="T0" fmla="*/ 112 w 115"/>
                  <a:gd name="T1" fmla="*/ 69 h 132"/>
                  <a:gd name="T2" fmla="*/ 112 w 115"/>
                  <a:gd name="T3" fmla="*/ 69 h 132"/>
                  <a:gd name="T4" fmla="*/ 53 w 115"/>
                  <a:gd name="T5" fmla="*/ 129 h 132"/>
                  <a:gd name="T6" fmla="*/ 53 w 115"/>
                  <a:gd name="T7" fmla="*/ 129 h 132"/>
                  <a:gd name="T8" fmla="*/ 2 w 115"/>
                  <a:gd name="T9" fmla="*/ 62 h 132"/>
                  <a:gd name="T10" fmla="*/ 2 w 115"/>
                  <a:gd name="T11" fmla="*/ 62 h 132"/>
                  <a:gd name="T12" fmla="*/ 61 w 115"/>
                  <a:gd name="T13" fmla="*/ 3 h 132"/>
                  <a:gd name="T14" fmla="*/ 61 w 115"/>
                  <a:gd name="T15" fmla="*/ 3 h 132"/>
                  <a:gd name="T16" fmla="*/ 112 w 115"/>
                  <a:gd name="T17" fmla="*/ 69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32">
                    <a:moveTo>
                      <a:pt x="112" y="69"/>
                    </a:moveTo>
                    <a:lnTo>
                      <a:pt x="112" y="69"/>
                    </a:lnTo>
                    <a:cubicBezTo>
                      <a:pt x="109" y="104"/>
                      <a:pt x="83" y="131"/>
                      <a:pt x="53" y="129"/>
                    </a:cubicBezTo>
                    <a:lnTo>
                      <a:pt x="53" y="129"/>
                    </a:lnTo>
                    <a:cubicBezTo>
                      <a:pt x="23" y="127"/>
                      <a:pt x="0" y="97"/>
                      <a:pt x="2" y="62"/>
                    </a:cubicBezTo>
                    <a:lnTo>
                      <a:pt x="2" y="62"/>
                    </a:lnTo>
                    <a:cubicBezTo>
                      <a:pt x="5" y="27"/>
                      <a:pt x="31" y="0"/>
                      <a:pt x="61" y="3"/>
                    </a:cubicBezTo>
                    <a:lnTo>
                      <a:pt x="61" y="3"/>
                    </a:lnTo>
                    <a:cubicBezTo>
                      <a:pt x="92" y="4"/>
                      <a:pt x="114" y="34"/>
                      <a:pt x="112" y="6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317">
                <a:extLst>
                  <a:ext uri="{FF2B5EF4-FFF2-40B4-BE49-F238E27FC236}">
                    <a16:creationId xmlns:a16="http://schemas.microsoft.com/office/drawing/2014/main" id="{684838CF-002E-D748-B6A6-0AD1F339C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6566" y="11060185"/>
                <a:ext cx="148310" cy="120848"/>
              </a:xfrm>
              <a:custGeom>
                <a:avLst/>
                <a:gdLst>
                  <a:gd name="T0" fmla="*/ 0 w 117"/>
                  <a:gd name="T1" fmla="*/ 3 h 98"/>
                  <a:gd name="T2" fmla="*/ 0 w 117"/>
                  <a:gd name="T3" fmla="*/ 3 h 98"/>
                  <a:gd name="T4" fmla="*/ 80 w 117"/>
                  <a:gd name="T5" fmla="*/ 97 h 98"/>
                  <a:gd name="T6" fmla="*/ 80 w 117"/>
                  <a:gd name="T7" fmla="*/ 97 h 98"/>
                  <a:gd name="T8" fmla="*/ 0 w 117"/>
                  <a:gd name="T9" fmla="*/ 3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98">
                    <a:moveTo>
                      <a:pt x="0" y="3"/>
                    </a:moveTo>
                    <a:lnTo>
                      <a:pt x="0" y="3"/>
                    </a:lnTo>
                    <a:cubicBezTo>
                      <a:pt x="0" y="3"/>
                      <a:pt x="12" y="66"/>
                      <a:pt x="80" y="97"/>
                    </a:cubicBezTo>
                    <a:lnTo>
                      <a:pt x="80" y="97"/>
                    </a:lnTo>
                    <a:cubicBezTo>
                      <a:pt x="80" y="97"/>
                      <a:pt x="116" y="0"/>
                      <a:pt x="0" y="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318">
                <a:extLst>
                  <a:ext uri="{FF2B5EF4-FFF2-40B4-BE49-F238E27FC236}">
                    <a16:creationId xmlns:a16="http://schemas.microsoft.com/office/drawing/2014/main" id="{432A409F-0DEB-704A-8D9B-A06DE0D10B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6422" y="11043702"/>
                <a:ext cx="670152" cy="549304"/>
              </a:xfrm>
              <a:custGeom>
                <a:avLst/>
                <a:gdLst>
                  <a:gd name="T0" fmla="*/ 504 w 538"/>
                  <a:gd name="T1" fmla="*/ 16 h 440"/>
                  <a:gd name="T2" fmla="*/ 504 w 538"/>
                  <a:gd name="T3" fmla="*/ 16 h 440"/>
                  <a:gd name="T4" fmla="*/ 460 w 538"/>
                  <a:gd name="T5" fmla="*/ 15 h 440"/>
                  <a:gd name="T6" fmla="*/ 460 w 538"/>
                  <a:gd name="T7" fmla="*/ 15 h 440"/>
                  <a:gd name="T8" fmla="*/ 377 w 538"/>
                  <a:gd name="T9" fmla="*/ 199 h 440"/>
                  <a:gd name="T10" fmla="*/ 377 w 538"/>
                  <a:gd name="T11" fmla="*/ 199 h 440"/>
                  <a:gd name="T12" fmla="*/ 362 w 538"/>
                  <a:gd name="T13" fmla="*/ 203 h 440"/>
                  <a:gd name="T14" fmla="*/ 362 w 538"/>
                  <a:gd name="T15" fmla="*/ 203 h 440"/>
                  <a:gd name="T16" fmla="*/ 278 w 538"/>
                  <a:gd name="T17" fmla="*/ 180 h 440"/>
                  <a:gd name="T18" fmla="*/ 278 w 538"/>
                  <a:gd name="T19" fmla="*/ 180 h 440"/>
                  <a:gd name="T20" fmla="*/ 193 w 538"/>
                  <a:gd name="T21" fmla="*/ 184 h 440"/>
                  <a:gd name="T22" fmla="*/ 193 w 538"/>
                  <a:gd name="T23" fmla="*/ 184 h 440"/>
                  <a:gd name="T24" fmla="*/ 159 w 538"/>
                  <a:gd name="T25" fmla="*/ 190 h 440"/>
                  <a:gd name="T26" fmla="*/ 159 w 538"/>
                  <a:gd name="T27" fmla="*/ 190 h 440"/>
                  <a:gd name="T28" fmla="*/ 112 w 538"/>
                  <a:gd name="T29" fmla="*/ 182 h 440"/>
                  <a:gd name="T30" fmla="*/ 112 w 538"/>
                  <a:gd name="T31" fmla="*/ 182 h 440"/>
                  <a:gd name="T32" fmla="*/ 78 w 538"/>
                  <a:gd name="T33" fmla="*/ 137 h 440"/>
                  <a:gd name="T34" fmla="*/ 78 w 538"/>
                  <a:gd name="T35" fmla="*/ 137 h 440"/>
                  <a:gd name="T36" fmla="*/ 68 w 538"/>
                  <a:gd name="T37" fmla="*/ 0 h 440"/>
                  <a:gd name="T38" fmla="*/ 68 w 538"/>
                  <a:gd name="T39" fmla="*/ 0 h 440"/>
                  <a:gd name="T40" fmla="*/ 13 w 538"/>
                  <a:gd name="T41" fmla="*/ 15 h 440"/>
                  <a:gd name="T42" fmla="*/ 13 w 538"/>
                  <a:gd name="T43" fmla="*/ 15 h 440"/>
                  <a:gd name="T44" fmla="*/ 51 w 538"/>
                  <a:gd name="T45" fmla="*/ 242 h 440"/>
                  <a:gd name="T46" fmla="*/ 51 w 538"/>
                  <a:gd name="T47" fmla="*/ 242 h 440"/>
                  <a:gd name="T48" fmla="*/ 121 w 538"/>
                  <a:gd name="T49" fmla="*/ 417 h 440"/>
                  <a:gd name="T50" fmla="*/ 121 w 538"/>
                  <a:gd name="T51" fmla="*/ 417 h 440"/>
                  <a:gd name="T52" fmla="*/ 361 w 538"/>
                  <a:gd name="T53" fmla="*/ 417 h 440"/>
                  <a:gd name="T54" fmla="*/ 361 w 538"/>
                  <a:gd name="T55" fmla="*/ 417 h 440"/>
                  <a:gd name="T56" fmla="*/ 381 w 538"/>
                  <a:gd name="T57" fmla="*/ 286 h 440"/>
                  <a:gd name="T58" fmla="*/ 381 w 538"/>
                  <a:gd name="T59" fmla="*/ 286 h 440"/>
                  <a:gd name="T60" fmla="*/ 504 w 538"/>
                  <a:gd name="T61" fmla="*/ 16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538" h="440">
                    <a:moveTo>
                      <a:pt x="504" y="16"/>
                    </a:moveTo>
                    <a:lnTo>
                      <a:pt x="504" y="16"/>
                    </a:lnTo>
                    <a:cubicBezTo>
                      <a:pt x="504" y="16"/>
                      <a:pt x="478" y="14"/>
                      <a:pt x="460" y="15"/>
                    </a:cubicBezTo>
                    <a:lnTo>
                      <a:pt x="460" y="15"/>
                    </a:lnTo>
                    <a:cubicBezTo>
                      <a:pt x="460" y="15"/>
                      <a:pt x="492" y="177"/>
                      <a:pt x="377" y="199"/>
                    </a:cubicBezTo>
                    <a:lnTo>
                      <a:pt x="377" y="199"/>
                    </a:lnTo>
                    <a:cubicBezTo>
                      <a:pt x="372" y="201"/>
                      <a:pt x="367" y="201"/>
                      <a:pt x="362" y="203"/>
                    </a:cubicBezTo>
                    <a:lnTo>
                      <a:pt x="362" y="203"/>
                    </a:lnTo>
                    <a:cubicBezTo>
                      <a:pt x="332" y="204"/>
                      <a:pt x="295" y="184"/>
                      <a:pt x="278" y="180"/>
                    </a:cubicBezTo>
                    <a:lnTo>
                      <a:pt x="278" y="180"/>
                    </a:lnTo>
                    <a:cubicBezTo>
                      <a:pt x="262" y="175"/>
                      <a:pt x="208" y="175"/>
                      <a:pt x="193" y="184"/>
                    </a:cubicBezTo>
                    <a:lnTo>
                      <a:pt x="193" y="184"/>
                    </a:lnTo>
                    <a:cubicBezTo>
                      <a:pt x="187" y="187"/>
                      <a:pt x="173" y="189"/>
                      <a:pt x="159" y="190"/>
                    </a:cubicBezTo>
                    <a:lnTo>
                      <a:pt x="159" y="190"/>
                    </a:lnTo>
                    <a:cubicBezTo>
                      <a:pt x="126" y="188"/>
                      <a:pt x="115" y="183"/>
                      <a:pt x="112" y="182"/>
                    </a:cubicBezTo>
                    <a:lnTo>
                      <a:pt x="112" y="182"/>
                    </a:lnTo>
                    <a:cubicBezTo>
                      <a:pt x="97" y="170"/>
                      <a:pt x="82" y="156"/>
                      <a:pt x="78" y="137"/>
                    </a:cubicBezTo>
                    <a:lnTo>
                      <a:pt x="78" y="137"/>
                    </a:lnTo>
                    <a:cubicBezTo>
                      <a:pt x="58" y="43"/>
                      <a:pt x="68" y="0"/>
                      <a:pt x="68" y="0"/>
                    </a:cubicBezTo>
                    <a:lnTo>
                      <a:pt x="68" y="0"/>
                    </a:lnTo>
                    <a:cubicBezTo>
                      <a:pt x="42" y="0"/>
                      <a:pt x="13" y="15"/>
                      <a:pt x="13" y="15"/>
                    </a:cubicBezTo>
                    <a:lnTo>
                      <a:pt x="13" y="15"/>
                    </a:lnTo>
                    <a:cubicBezTo>
                      <a:pt x="13" y="15"/>
                      <a:pt x="0" y="169"/>
                      <a:pt x="51" y="242"/>
                    </a:cubicBezTo>
                    <a:lnTo>
                      <a:pt x="51" y="242"/>
                    </a:lnTo>
                    <a:cubicBezTo>
                      <a:pt x="102" y="314"/>
                      <a:pt x="128" y="345"/>
                      <a:pt x="121" y="417"/>
                    </a:cubicBezTo>
                    <a:lnTo>
                      <a:pt x="121" y="417"/>
                    </a:lnTo>
                    <a:cubicBezTo>
                      <a:pt x="121" y="417"/>
                      <a:pt x="242" y="439"/>
                      <a:pt x="361" y="417"/>
                    </a:cubicBezTo>
                    <a:lnTo>
                      <a:pt x="361" y="417"/>
                    </a:lnTo>
                    <a:cubicBezTo>
                      <a:pt x="361" y="417"/>
                      <a:pt x="353" y="319"/>
                      <a:pt x="381" y="286"/>
                    </a:cubicBezTo>
                    <a:lnTo>
                      <a:pt x="381" y="286"/>
                    </a:lnTo>
                    <a:cubicBezTo>
                      <a:pt x="408" y="255"/>
                      <a:pt x="537" y="206"/>
                      <a:pt x="504" y="1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319">
                <a:extLst>
                  <a:ext uri="{FF2B5EF4-FFF2-40B4-BE49-F238E27FC236}">
                    <a16:creationId xmlns:a16="http://schemas.microsoft.com/office/drawing/2014/main" id="{9AF18374-DDBC-044D-9E1A-F3CB69B02B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8113" y="12307103"/>
                <a:ext cx="263667" cy="109861"/>
              </a:xfrm>
              <a:custGeom>
                <a:avLst/>
                <a:gdLst>
                  <a:gd name="T0" fmla="*/ 34 w 212"/>
                  <a:gd name="T1" fmla="*/ 45 h 88"/>
                  <a:gd name="T2" fmla="*/ 34 w 212"/>
                  <a:gd name="T3" fmla="*/ 45 h 88"/>
                  <a:gd name="T4" fmla="*/ 29 w 212"/>
                  <a:gd name="T5" fmla="*/ 85 h 88"/>
                  <a:gd name="T6" fmla="*/ 29 w 212"/>
                  <a:gd name="T7" fmla="*/ 85 h 88"/>
                  <a:gd name="T8" fmla="*/ 200 w 212"/>
                  <a:gd name="T9" fmla="*/ 47 h 88"/>
                  <a:gd name="T10" fmla="*/ 200 w 212"/>
                  <a:gd name="T11" fmla="*/ 47 h 88"/>
                  <a:gd name="T12" fmla="*/ 208 w 212"/>
                  <a:gd name="T13" fmla="*/ 0 h 88"/>
                  <a:gd name="T14" fmla="*/ 208 w 212"/>
                  <a:gd name="T15" fmla="*/ 0 h 88"/>
                  <a:gd name="T16" fmla="*/ 80 w 212"/>
                  <a:gd name="T17" fmla="*/ 12 h 88"/>
                  <a:gd name="T18" fmla="*/ 80 w 212"/>
                  <a:gd name="T19" fmla="*/ 12 h 88"/>
                  <a:gd name="T20" fmla="*/ 34 w 212"/>
                  <a:gd name="T21" fmla="*/ 45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2" h="88">
                    <a:moveTo>
                      <a:pt x="34" y="45"/>
                    </a:moveTo>
                    <a:lnTo>
                      <a:pt x="34" y="45"/>
                    </a:lnTo>
                    <a:cubicBezTo>
                      <a:pt x="0" y="68"/>
                      <a:pt x="29" y="85"/>
                      <a:pt x="29" y="85"/>
                    </a:cubicBezTo>
                    <a:lnTo>
                      <a:pt x="29" y="85"/>
                    </a:lnTo>
                    <a:cubicBezTo>
                      <a:pt x="42" y="87"/>
                      <a:pt x="182" y="56"/>
                      <a:pt x="200" y="47"/>
                    </a:cubicBezTo>
                    <a:lnTo>
                      <a:pt x="200" y="47"/>
                    </a:lnTo>
                    <a:cubicBezTo>
                      <a:pt x="211" y="42"/>
                      <a:pt x="211" y="18"/>
                      <a:pt x="208" y="0"/>
                    </a:cubicBezTo>
                    <a:lnTo>
                      <a:pt x="208" y="0"/>
                    </a:lnTo>
                    <a:cubicBezTo>
                      <a:pt x="159" y="22"/>
                      <a:pt x="101" y="16"/>
                      <a:pt x="80" y="12"/>
                    </a:cubicBezTo>
                    <a:lnTo>
                      <a:pt x="80" y="12"/>
                    </a:lnTo>
                    <a:cubicBezTo>
                      <a:pt x="67" y="27"/>
                      <a:pt x="50" y="35"/>
                      <a:pt x="34" y="4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320">
                <a:extLst>
                  <a:ext uri="{FF2B5EF4-FFF2-40B4-BE49-F238E27FC236}">
                    <a16:creationId xmlns:a16="http://schemas.microsoft.com/office/drawing/2014/main" id="{3DA767F9-8E83-7640-8407-9D87D9CA63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17407" y="12307105"/>
                <a:ext cx="252680" cy="120848"/>
              </a:xfrm>
              <a:custGeom>
                <a:avLst/>
                <a:gdLst>
                  <a:gd name="T0" fmla="*/ 37 w 203"/>
                  <a:gd name="T1" fmla="*/ 96 h 99"/>
                  <a:gd name="T2" fmla="*/ 37 w 203"/>
                  <a:gd name="T3" fmla="*/ 96 h 99"/>
                  <a:gd name="T4" fmla="*/ 195 w 203"/>
                  <a:gd name="T5" fmla="*/ 53 h 99"/>
                  <a:gd name="T6" fmla="*/ 195 w 203"/>
                  <a:gd name="T7" fmla="*/ 53 h 99"/>
                  <a:gd name="T8" fmla="*/ 190 w 203"/>
                  <a:gd name="T9" fmla="*/ 0 h 99"/>
                  <a:gd name="T10" fmla="*/ 190 w 203"/>
                  <a:gd name="T11" fmla="*/ 0 h 99"/>
                  <a:gd name="T12" fmla="*/ 52 w 203"/>
                  <a:gd name="T13" fmla="*/ 32 h 99"/>
                  <a:gd name="T14" fmla="*/ 52 w 203"/>
                  <a:gd name="T15" fmla="*/ 32 h 99"/>
                  <a:gd name="T16" fmla="*/ 37 w 203"/>
                  <a:gd name="T17" fmla="*/ 41 h 99"/>
                  <a:gd name="T18" fmla="*/ 37 w 203"/>
                  <a:gd name="T19" fmla="*/ 41 h 99"/>
                  <a:gd name="T20" fmla="*/ 37 w 203"/>
                  <a:gd name="T21" fmla="*/ 9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3" h="99">
                    <a:moveTo>
                      <a:pt x="37" y="96"/>
                    </a:moveTo>
                    <a:lnTo>
                      <a:pt x="37" y="96"/>
                    </a:lnTo>
                    <a:cubicBezTo>
                      <a:pt x="55" y="98"/>
                      <a:pt x="186" y="64"/>
                      <a:pt x="195" y="53"/>
                    </a:cubicBezTo>
                    <a:lnTo>
                      <a:pt x="195" y="53"/>
                    </a:lnTo>
                    <a:cubicBezTo>
                      <a:pt x="202" y="45"/>
                      <a:pt x="194" y="12"/>
                      <a:pt x="190" y="0"/>
                    </a:cubicBezTo>
                    <a:lnTo>
                      <a:pt x="190" y="0"/>
                    </a:lnTo>
                    <a:cubicBezTo>
                      <a:pt x="170" y="16"/>
                      <a:pt x="120" y="48"/>
                      <a:pt x="52" y="32"/>
                    </a:cubicBezTo>
                    <a:lnTo>
                      <a:pt x="52" y="32"/>
                    </a:lnTo>
                    <a:cubicBezTo>
                      <a:pt x="47" y="34"/>
                      <a:pt x="43" y="37"/>
                      <a:pt x="37" y="41"/>
                    </a:cubicBezTo>
                    <a:lnTo>
                      <a:pt x="37" y="41"/>
                    </a:lnTo>
                    <a:cubicBezTo>
                      <a:pt x="0" y="63"/>
                      <a:pt x="19" y="95"/>
                      <a:pt x="37" y="9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321">
                <a:extLst>
                  <a:ext uri="{FF2B5EF4-FFF2-40B4-BE49-F238E27FC236}">
                    <a16:creationId xmlns:a16="http://schemas.microsoft.com/office/drawing/2014/main" id="{7979201F-7863-7041-9A6E-3E2029C17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19792" y="10560317"/>
                <a:ext cx="120848" cy="148314"/>
              </a:xfrm>
              <a:custGeom>
                <a:avLst/>
                <a:gdLst>
                  <a:gd name="T0" fmla="*/ 74 w 99"/>
                  <a:gd name="T1" fmla="*/ 36 h 118"/>
                  <a:gd name="T2" fmla="*/ 74 w 99"/>
                  <a:gd name="T3" fmla="*/ 36 h 118"/>
                  <a:gd name="T4" fmla="*/ 63 w 99"/>
                  <a:gd name="T5" fmla="*/ 0 h 118"/>
                  <a:gd name="T6" fmla="*/ 63 w 99"/>
                  <a:gd name="T7" fmla="*/ 0 h 118"/>
                  <a:gd name="T8" fmla="*/ 47 w 99"/>
                  <a:gd name="T9" fmla="*/ 2 h 118"/>
                  <a:gd name="T10" fmla="*/ 47 w 99"/>
                  <a:gd name="T11" fmla="*/ 2 h 118"/>
                  <a:gd name="T12" fmla="*/ 35 w 99"/>
                  <a:gd name="T13" fmla="*/ 0 h 118"/>
                  <a:gd name="T14" fmla="*/ 35 w 99"/>
                  <a:gd name="T15" fmla="*/ 0 h 118"/>
                  <a:gd name="T16" fmla="*/ 24 w 99"/>
                  <a:gd name="T17" fmla="*/ 36 h 118"/>
                  <a:gd name="T18" fmla="*/ 24 w 99"/>
                  <a:gd name="T19" fmla="*/ 36 h 118"/>
                  <a:gd name="T20" fmla="*/ 0 w 99"/>
                  <a:gd name="T21" fmla="*/ 77 h 118"/>
                  <a:gd name="T22" fmla="*/ 0 w 99"/>
                  <a:gd name="T23" fmla="*/ 77 h 118"/>
                  <a:gd name="T24" fmla="*/ 98 w 99"/>
                  <a:gd name="T25" fmla="*/ 77 h 118"/>
                  <a:gd name="T26" fmla="*/ 98 w 99"/>
                  <a:gd name="T27" fmla="*/ 77 h 118"/>
                  <a:gd name="T28" fmla="*/ 74 w 99"/>
                  <a:gd name="T29" fmla="*/ 3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9" h="118">
                    <a:moveTo>
                      <a:pt x="74" y="36"/>
                    </a:moveTo>
                    <a:lnTo>
                      <a:pt x="74" y="36"/>
                    </a:lnTo>
                    <a:cubicBezTo>
                      <a:pt x="69" y="22"/>
                      <a:pt x="65" y="9"/>
                      <a:pt x="63" y="0"/>
                    </a:cubicBezTo>
                    <a:lnTo>
                      <a:pt x="63" y="0"/>
                    </a:lnTo>
                    <a:cubicBezTo>
                      <a:pt x="59" y="2"/>
                      <a:pt x="53" y="2"/>
                      <a:pt x="47" y="2"/>
                    </a:cubicBezTo>
                    <a:lnTo>
                      <a:pt x="47" y="2"/>
                    </a:lnTo>
                    <a:cubicBezTo>
                      <a:pt x="43" y="2"/>
                      <a:pt x="39" y="2"/>
                      <a:pt x="35" y="0"/>
                    </a:cubicBezTo>
                    <a:lnTo>
                      <a:pt x="35" y="0"/>
                    </a:lnTo>
                    <a:cubicBezTo>
                      <a:pt x="33" y="10"/>
                      <a:pt x="29" y="23"/>
                      <a:pt x="24" y="36"/>
                    </a:cubicBezTo>
                    <a:lnTo>
                      <a:pt x="24" y="36"/>
                    </a:lnTo>
                    <a:cubicBezTo>
                      <a:pt x="19" y="51"/>
                      <a:pt x="11" y="66"/>
                      <a:pt x="0" y="77"/>
                    </a:cubicBezTo>
                    <a:lnTo>
                      <a:pt x="0" y="77"/>
                    </a:lnTo>
                    <a:cubicBezTo>
                      <a:pt x="0" y="77"/>
                      <a:pt x="43" y="117"/>
                      <a:pt x="98" y="77"/>
                    </a:cubicBezTo>
                    <a:lnTo>
                      <a:pt x="98" y="77"/>
                    </a:lnTo>
                    <a:cubicBezTo>
                      <a:pt x="87" y="66"/>
                      <a:pt x="79" y="51"/>
                      <a:pt x="74" y="3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322">
                <a:extLst>
                  <a:ext uri="{FF2B5EF4-FFF2-40B4-BE49-F238E27FC236}">
                    <a16:creationId xmlns:a16="http://schemas.microsoft.com/office/drawing/2014/main" id="{FDD8E1D8-883F-CB4D-9D9A-5C8C463C5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47253" y="10560315"/>
                <a:ext cx="65917" cy="49440"/>
              </a:xfrm>
              <a:custGeom>
                <a:avLst/>
                <a:gdLst>
                  <a:gd name="T0" fmla="*/ 23 w 51"/>
                  <a:gd name="T1" fmla="*/ 2 h 40"/>
                  <a:gd name="T2" fmla="*/ 23 w 51"/>
                  <a:gd name="T3" fmla="*/ 2 h 40"/>
                  <a:gd name="T4" fmla="*/ 11 w 51"/>
                  <a:gd name="T5" fmla="*/ 0 h 40"/>
                  <a:gd name="T6" fmla="*/ 11 w 51"/>
                  <a:gd name="T7" fmla="*/ 0 h 40"/>
                  <a:gd name="T8" fmla="*/ 0 w 51"/>
                  <a:gd name="T9" fmla="*/ 36 h 40"/>
                  <a:gd name="T10" fmla="*/ 0 w 51"/>
                  <a:gd name="T11" fmla="*/ 36 h 40"/>
                  <a:gd name="T12" fmla="*/ 23 w 51"/>
                  <a:gd name="T13" fmla="*/ 39 h 40"/>
                  <a:gd name="T14" fmla="*/ 25 w 51"/>
                  <a:gd name="T15" fmla="*/ 39 h 40"/>
                  <a:gd name="T16" fmla="*/ 25 w 51"/>
                  <a:gd name="T17" fmla="*/ 39 h 40"/>
                  <a:gd name="T18" fmla="*/ 50 w 51"/>
                  <a:gd name="T19" fmla="*/ 36 h 40"/>
                  <a:gd name="T20" fmla="*/ 50 w 51"/>
                  <a:gd name="T21" fmla="*/ 36 h 40"/>
                  <a:gd name="T22" fmla="*/ 39 w 51"/>
                  <a:gd name="T23" fmla="*/ 0 h 40"/>
                  <a:gd name="T24" fmla="*/ 39 w 51"/>
                  <a:gd name="T25" fmla="*/ 0 h 40"/>
                  <a:gd name="T26" fmla="*/ 23 w 51"/>
                  <a:gd name="T27" fmla="*/ 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" h="40">
                    <a:moveTo>
                      <a:pt x="23" y="2"/>
                    </a:moveTo>
                    <a:lnTo>
                      <a:pt x="23" y="2"/>
                    </a:lnTo>
                    <a:cubicBezTo>
                      <a:pt x="19" y="2"/>
                      <a:pt x="15" y="2"/>
                      <a:pt x="11" y="0"/>
                    </a:cubicBezTo>
                    <a:lnTo>
                      <a:pt x="11" y="0"/>
                    </a:lnTo>
                    <a:cubicBezTo>
                      <a:pt x="9" y="10"/>
                      <a:pt x="5" y="23"/>
                      <a:pt x="0" y="36"/>
                    </a:cubicBezTo>
                    <a:lnTo>
                      <a:pt x="0" y="36"/>
                    </a:lnTo>
                    <a:cubicBezTo>
                      <a:pt x="8" y="38"/>
                      <a:pt x="15" y="39"/>
                      <a:pt x="23" y="39"/>
                    </a:cubicBezTo>
                    <a:lnTo>
                      <a:pt x="25" y="39"/>
                    </a:lnTo>
                    <a:lnTo>
                      <a:pt x="25" y="39"/>
                    </a:lnTo>
                    <a:cubicBezTo>
                      <a:pt x="33" y="39"/>
                      <a:pt x="42" y="38"/>
                      <a:pt x="50" y="36"/>
                    </a:cubicBezTo>
                    <a:lnTo>
                      <a:pt x="50" y="36"/>
                    </a:lnTo>
                    <a:cubicBezTo>
                      <a:pt x="45" y="22"/>
                      <a:pt x="41" y="9"/>
                      <a:pt x="39" y="0"/>
                    </a:cubicBezTo>
                    <a:lnTo>
                      <a:pt x="39" y="0"/>
                    </a:lnTo>
                    <a:cubicBezTo>
                      <a:pt x="35" y="2"/>
                      <a:pt x="29" y="2"/>
                      <a:pt x="23" y="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323">
                <a:extLst>
                  <a:ext uri="{FF2B5EF4-FFF2-40B4-BE49-F238E27FC236}">
                    <a16:creationId xmlns:a16="http://schemas.microsoft.com/office/drawing/2014/main" id="{B2503CA6-C5FC-4C48-85E9-A0BFE2AE88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70085" y="11230468"/>
                <a:ext cx="65917" cy="54930"/>
              </a:xfrm>
              <a:custGeom>
                <a:avLst/>
                <a:gdLst>
                  <a:gd name="T0" fmla="*/ 45 w 52"/>
                  <a:gd name="T1" fmla="*/ 15 h 45"/>
                  <a:gd name="T2" fmla="*/ 45 w 52"/>
                  <a:gd name="T3" fmla="*/ 15 h 45"/>
                  <a:gd name="T4" fmla="*/ 44 w 52"/>
                  <a:gd name="T5" fmla="*/ 0 h 45"/>
                  <a:gd name="T6" fmla="*/ 44 w 52"/>
                  <a:gd name="T7" fmla="*/ 0 h 45"/>
                  <a:gd name="T8" fmla="*/ 23 w 52"/>
                  <a:gd name="T9" fmla="*/ 3 h 45"/>
                  <a:gd name="T10" fmla="*/ 23 w 52"/>
                  <a:gd name="T11" fmla="*/ 3 h 45"/>
                  <a:gd name="T12" fmla="*/ 13 w 52"/>
                  <a:gd name="T13" fmla="*/ 1 h 45"/>
                  <a:gd name="T14" fmla="*/ 13 w 52"/>
                  <a:gd name="T15" fmla="*/ 1 h 45"/>
                  <a:gd name="T16" fmla="*/ 10 w 52"/>
                  <a:gd name="T17" fmla="*/ 16 h 45"/>
                  <a:gd name="T18" fmla="*/ 10 w 52"/>
                  <a:gd name="T19" fmla="*/ 16 h 45"/>
                  <a:gd name="T20" fmla="*/ 0 w 52"/>
                  <a:gd name="T21" fmla="*/ 39 h 45"/>
                  <a:gd name="T22" fmla="*/ 0 w 52"/>
                  <a:gd name="T23" fmla="*/ 39 h 45"/>
                  <a:gd name="T24" fmla="*/ 51 w 52"/>
                  <a:gd name="T25" fmla="*/ 43 h 45"/>
                  <a:gd name="T26" fmla="*/ 51 w 52"/>
                  <a:gd name="T27" fmla="*/ 43 h 45"/>
                  <a:gd name="T28" fmla="*/ 45 w 52"/>
                  <a:gd name="T29" fmla="*/ 1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" h="45">
                    <a:moveTo>
                      <a:pt x="45" y="15"/>
                    </a:moveTo>
                    <a:lnTo>
                      <a:pt x="45" y="15"/>
                    </a:lnTo>
                    <a:cubicBezTo>
                      <a:pt x="44" y="9"/>
                      <a:pt x="44" y="4"/>
                      <a:pt x="44" y="0"/>
                    </a:cubicBezTo>
                    <a:lnTo>
                      <a:pt x="44" y="0"/>
                    </a:lnTo>
                    <a:cubicBezTo>
                      <a:pt x="37" y="3"/>
                      <a:pt x="30" y="4"/>
                      <a:pt x="23" y="3"/>
                    </a:cubicBezTo>
                    <a:lnTo>
                      <a:pt x="23" y="3"/>
                    </a:lnTo>
                    <a:cubicBezTo>
                      <a:pt x="20" y="3"/>
                      <a:pt x="16" y="2"/>
                      <a:pt x="13" y="1"/>
                    </a:cubicBezTo>
                    <a:lnTo>
                      <a:pt x="13" y="1"/>
                    </a:lnTo>
                    <a:cubicBezTo>
                      <a:pt x="12" y="6"/>
                      <a:pt x="11" y="11"/>
                      <a:pt x="10" y="16"/>
                    </a:cubicBezTo>
                    <a:lnTo>
                      <a:pt x="10" y="16"/>
                    </a:lnTo>
                    <a:cubicBezTo>
                      <a:pt x="6" y="30"/>
                      <a:pt x="0" y="39"/>
                      <a:pt x="0" y="39"/>
                    </a:cubicBezTo>
                    <a:lnTo>
                      <a:pt x="0" y="39"/>
                    </a:lnTo>
                    <a:cubicBezTo>
                      <a:pt x="26" y="44"/>
                      <a:pt x="51" y="43"/>
                      <a:pt x="51" y="43"/>
                    </a:cubicBezTo>
                    <a:lnTo>
                      <a:pt x="51" y="43"/>
                    </a:lnTo>
                    <a:cubicBezTo>
                      <a:pt x="47" y="35"/>
                      <a:pt x="45" y="25"/>
                      <a:pt x="45" y="1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324">
                <a:extLst>
                  <a:ext uri="{FF2B5EF4-FFF2-40B4-BE49-F238E27FC236}">
                    <a16:creationId xmlns:a16="http://schemas.microsoft.com/office/drawing/2014/main" id="{0AE0CECB-C9C6-4C48-A50B-7F7A82A963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81072" y="11230467"/>
                <a:ext cx="43944" cy="21972"/>
              </a:xfrm>
              <a:custGeom>
                <a:avLst/>
                <a:gdLst>
                  <a:gd name="T0" fmla="*/ 34 w 36"/>
                  <a:gd name="T1" fmla="*/ 0 h 19"/>
                  <a:gd name="T2" fmla="*/ 34 w 36"/>
                  <a:gd name="T3" fmla="*/ 0 h 19"/>
                  <a:gd name="T4" fmla="*/ 13 w 36"/>
                  <a:gd name="T5" fmla="*/ 3 h 19"/>
                  <a:gd name="T6" fmla="*/ 13 w 36"/>
                  <a:gd name="T7" fmla="*/ 3 h 19"/>
                  <a:gd name="T8" fmla="*/ 3 w 36"/>
                  <a:gd name="T9" fmla="*/ 1 h 19"/>
                  <a:gd name="T10" fmla="*/ 3 w 36"/>
                  <a:gd name="T11" fmla="*/ 1 h 19"/>
                  <a:gd name="T12" fmla="*/ 0 w 36"/>
                  <a:gd name="T13" fmla="*/ 16 h 19"/>
                  <a:gd name="T14" fmla="*/ 0 w 36"/>
                  <a:gd name="T15" fmla="*/ 16 h 19"/>
                  <a:gd name="T16" fmla="*/ 12 w 36"/>
                  <a:gd name="T17" fmla="*/ 18 h 19"/>
                  <a:gd name="T18" fmla="*/ 12 w 36"/>
                  <a:gd name="T19" fmla="*/ 18 h 19"/>
                  <a:gd name="T20" fmla="*/ 16 w 36"/>
                  <a:gd name="T21" fmla="*/ 18 h 19"/>
                  <a:gd name="T22" fmla="*/ 16 w 36"/>
                  <a:gd name="T23" fmla="*/ 18 h 19"/>
                  <a:gd name="T24" fmla="*/ 35 w 36"/>
                  <a:gd name="T25" fmla="*/ 15 h 19"/>
                  <a:gd name="T26" fmla="*/ 35 w 36"/>
                  <a:gd name="T27" fmla="*/ 15 h 19"/>
                  <a:gd name="T28" fmla="*/ 34 w 36"/>
                  <a:gd name="T29" fmla="*/ 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6" h="19">
                    <a:moveTo>
                      <a:pt x="34" y="0"/>
                    </a:moveTo>
                    <a:lnTo>
                      <a:pt x="34" y="0"/>
                    </a:lnTo>
                    <a:cubicBezTo>
                      <a:pt x="27" y="3"/>
                      <a:pt x="20" y="4"/>
                      <a:pt x="13" y="3"/>
                    </a:cubicBezTo>
                    <a:lnTo>
                      <a:pt x="13" y="3"/>
                    </a:lnTo>
                    <a:cubicBezTo>
                      <a:pt x="10" y="3"/>
                      <a:pt x="6" y="2"/>
                      <a:pt x="3" y="1"/>
                    </a:cubicBezTo>
                    <a:lnTo>
                      <a:pt x="3" y="1"/>
                    </a:lnTo>
                    <a:cubicBezTo>
                      <a:pt x="2" y="6"/>
                      <a:pt x="1" y="11"/>
                      <a:pt x="0" y="16"/>
                    </a:cubicBezTo>
                    <a:lnTo>
                      <a:pt x="0" y="16"/>
                    </a:lnTo>
                    <a:cubicBezTo>
                      <a:pt x="4" y="17"/>
                      <a:pt x="8" y="17"/>
                      <a:pt x="12" y="18"/>
                    </a:cubicBezTo>
                    <a:lnTo>
                      <a:pt x="12" y="18"/>
                    </a:lnTo>
                    <a:cubicBezTo>
                      <a:pt x="13" y="18"/>
                      <a:pt x="14" y="18"/>
                      <a:pt x="16" y="18"/>
                    </a:cubicBezTo>
                    <a:lnTo>
                      <a:pt x="16" y="18"/>
                    </a:lnTo>
                    <a:cubicBezTo>
                      <a:pt x="22" y="18"/>
                      <a:pt x="29" y="17"/>
                      <a:pt x="35" y="15"/>
                    </a:cubicBezTo>
                    <a:lnTo>
                      <a:pt x="35" y="15"/>
                    </a:lnTo>
                    <a:cubicBezTo>
                      <a:pt x="34" y="9"/>
                      <a:pt x="34" y="4"/>
                      <a:pt x="34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325">
                <a:extLst>
                  <a:ext uri="{FF2B5EF4-FFF2-40B4-BE49-F238E27FC236}">
                    <a16:creationId xmlns:a16="http://schemas.microsoft.com/office/drawing/2014/main" id="{160CFAC8-252E-0144-BC39-1C245E789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23031" y="11340327"/>
                <a:ext cx="71412" cy="845930"/>
              </a:xfrm>
              <a:custGeom>
                <a:avLst/>
                <a:gdLst>
                  <a:gd name="T0" fmla="*/ 54 w 59"/>
                  <a:gd name="T1" fmla="*/ 677 h 678"/>
                  <a:gd name="T2" fmla="*/ 54 w 59"/>
                  <a:gd name="T3" fmla="*/ 677 h 678"/>
                  <a:gd name="T4" fmla="*/ 50 w 59"/>
                  <a:gd name="T5" fmla="*/ 673 h 678"/>
                  <a:gd name="T6" fmla="*/ 0 w 59"/>
                  <a:gd name="T7" fmla="*/ 4 h 678"/>
                  <a:gd name="T8" fmla="*/ 0 w 59"/>
                  <a:gd name="T9" fmla="*/ 4 h 678"/>
                  <a:gd name="T10" fmla="*/ 4 w 59"/>
                  <a:gd name="T11" fmla="*/ 0 h 678"/>
                  <a:gd name="T12" fmla="*/ 4 w 59"/>
                  <a:gd name="T13" fmla="*/ 0 h 678"/>
                  <a:gd name="T14" fmla="*/ 8 w 59"/>
                  <a:gd name="T15" fmla="*/ 4 h 678"/>
                  <a:gd name="T16" fmla="*/ 58 w 59"/>
                  <a:gd name="T17" fmla="*/ 672 h 678"/>
                  <a:gd name="T18" fmla="*/ 58 w 59"/>
                  <a:gd name="T19" fmla="*/ 672 h 678"/>
                  <a:gd name="T20" fmla="*/ 54 w 59"/>
                  <a:gd name="T21" fmla="*/ 676 h 678"/>
                  <a:gd name="T22" fmla="*/ 54 w 59"/>
                  <a:gd name="T23" fmla="*/ 676 h 678"/>
                  <a:gd name="T24" fmla="*/ 54 w 59"/>
                  <a:gd name="T25" fmla="*/ 677 h 6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" h="678">
                    <a:moveTo>
                      <a:pt x="54" y="677"/>
                    </a:moveTo>
                    <a:lnTo>
                      <a:pt x="54" y="677"/>
                    </a:lnTo>
                    <a:cubicBezTo>
                      <a:pt x="52" y="677"/>
                      <a:pt x="50" y="675"/>
                      <a:pt x="50" y="673"/>
                    </a:cubicBezTo>
                    <a:lnTo>
                      <a:pt x="0" y="4"/>
                    </a:lnTo>
                    <a:lnTo>
                      <a:pt x="0" y="4"/>
                    </a:lnTo>
                    <a:cubicBezTo>
                      <a:pt x="0" y="3"/>
                      <a:pt x="2" y="1"/>
                      <a:pt x="4" y="0"/>
                    </a:cubicBezTo>
                    <a:lnTo>
                      <a:pt x="4" y="0"/>
                    </a:lnTo>
                    <a:cubicBezTo>
                      <a:pt x="6" y="0"/>
                      <a:pt x="8" y="2"/>
                      <a:pt x="8" y="4"/>
                    </a:cubicBezTo>
                    <a:lnTo>
                      <a:pt x="58" y="672"/>
                    </a:lnTo>
                    <a:lnTo>
                      <a:pt x="58" y="672"/>
                    </a:lnTo>
                    <a:cubicBezTo>
                      <a:pt x="58" y="674"/>
                      <a:pt x="56" y="676"/>
                      <a:pt x="54" y="676"/>
                    </a:cubicBezTo>
                    <a:lnTo>
                      <a:pt x="54" y="676"/>
                    </a:lnTo>
                    <a:cubicBezTo>
                      <a:pt x="54" y="677"/>
                      <a:pt x="54" y="677"/>
                      <a:pt x="54" y="67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326">
                <a:extLst>
                  <a:ext uri="{FF2B5EF4-FFF2-40B4-BE49-F238E27FC236}">
                    <a16:creationId xmlns:a16="http://schemas.microsoft.com/office/drawing/2014/main" id="{23328DC6-23A7-604A-84BC-2517A0DA7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0916" y="10812993"/>
                <a:ext cx="362541" cy="285639"/>
              </a:xfrm>
              <a:custGeom>
                <a:avLst/>
                <a:gdLst>
                  <a:gd name="T0" fmla="*/ 140 w 292"/>
                  <a:gd name="T1" fmla="*/ 218 h 228"/>
                  <a:gd name="T2" fmla="*/ 140 w 292"/>
                  <a:gd name="T3" fmla="*/ 218 h 228"/>
                  <a:gd name="T4" fmla="*/ 3 w 292"/>
                  <a:gd name="T5" fmla="*/ 206 h 228"/>
                  <a:gd name="T6" fmla="*/ 3 w 292"/>
                  <a:gd name="T7" fmla="*/ 206 h 228"/>
                  <a:gd name="T8" fmla="*/ 0 w 292"/>
                  <a:gd name="T9" fmla="*/ 201 h 228"/>
                  <a:gd name="T10" fmla="*/ 0 w 292"/>
                  <a:gd name="T11" fmla="*/ 201 h 228"/>
                  <a:gd name="T12" fmla="*/ 5 w 292"/>
                  <a:gd name="T13" fmla="*/ 198 h 228"/>
                  <a:gd name="T14" fmla="*/ 5 w 292"/>
                  <a:gd name="T15" fmla="*/ 198 h 228"/>
                  <a:gd name="T16" fmla="*/ 241 w 292"/>
                  <a:gd name="T17" fmla="*/ 199 h 228"/>
                  <a:gd name="T18" fmla="*/ 241 w 292"/>
                  <a:gd name="T19" fmla="*/ 199 h 228"/>
                  <a:gd name="T20" fmla="*/ 284 w 292"/>
                  <a:gd name="T21" fmla="*/ 2 h 228"/>
                  <a:gd name="T22" fmla="*/ 284 w 292"/>
                  <a:gd name="T23" fmla="*/ 2 h 228"/>
                  <a:gd name="T24" fmla="*/ 289 w 292"/>
                  <a:gd name="T25" fmla="*/ 1 h 228"/>
                  <a:gd name="T26" fmla="*/ 289 w 292"/>
                  <a:gd name="T27" fmla="*/ 1 h 228"/>
                  <a:gd name="T28" fmla="*/ 290 w 292"/>
                  <a:gd name="T29" fmla="*/ 6 h 228"/>
                  <a:gd name="T30" fmla="*/ 290 w 292"/>
                  <a:gd name="T31" fmla="*/ 6 h 228"/>
                  <a:gd name="T32" fmla="*/ 248 w 292"/>
                  <a:gd name="T33" fmla="*/ 202 h 228"/>
                  <a:gd name="T34" fmla="*/ 248 w 292"/>
                  <a:gd name="T35" fmla="*/ 204 h 228"/>
                  <a:gd name="T36" fmla="*/ 246 w 292"/>
                  <a:gd name="T37" fmla="*/ 205 h 228"/>
                  <a:gd name="T38" fmla="*/ 246 w 292"/>
                  <a:gd name="T39" fmla="*/ 205 h 228"/>
                  <a:gd name="T40" fmla="*/ 140 w 292"/>
                  <a:gd name="T41" fmla="*/ 21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2" h="228">
                    <a:moveTo>
                      <a:pt x="140" y="218"/>
                    </a:moveTo>
                    <a:lnTo>
                      <a:pt x="140" y="218"/>
                    </a:lnTo>
                    <a:cubicBezTo>
                      <a:pt x="70" y="218"/>
                      <a:pt x="4" y="206"/>
                      <a:pt x="3" y="206"/>
                    </a:cubicBezTo>
                    <a:lnTo>
                      <a:pt x="3" y="206"/>
                    </a:lnTo>
                    <a:cubicBezTo>
                      <a:pt x="1" y="205"/>
                      <a:pt x="0" y="203"/>
                      <a:pt x="0" y="201"/>
                    </a:cubicBezTo>
                    <a:lnTo>
                      <a:pt x="0" y="201"/>
                    </a:lnTo>
                    <a:cubicBezTo>
                      <a:pt x="1" y="199"/>
                      <a:pt x="3" y="197"/>
                      <a:pt x="5" y="198"/>
                    </a:cubicBezTo>
                    <a:lnTo>
                      <a:pt x="5" y="198"/>
                    </a:lnTo>
                    <a:cubicBezTo>
                      <a:pt x="6" y="198"/>
                      <a:pt x="149" y="227"/>
                      <a:pt x="241" y="199"/>
                    </a:cubicBezTo>
                    <a:lnTo>
                      <a:pt x="241" y="199"/>
                    </a:lnTo>
                    <a:cubicBezTo>
                      <a:pt x="243" y="179"/>
                      <a:pt x="258" y="48"/>
                      <a:pt x="284" y="2"/>
                    </a:cubicBezTo>
                    <a:lnTo>
                      <a:pt x="284" y="2"/>
                    </a:lnTo>
                    <a:cubicBezTo>
                      <a:pt x="285" y="1"/>
                      <a:pt x="287" y="0"/>
                      <a:pt x="289" y="1"/>
                    </a:cubicBezTo>
                    <a:lnTo>
                      <a:pt x="289" y="1"/>
                    </a:lnTo>
                    <a:cubicBezTo>
                      <a:pt x="291" y="2"/>
                      <a:pt x="291" y="4"/>
                      <a:pt x="290" y="6"/>
                    </a:cubicBezTo>
                    <a:lnTo>
                      <a:pt x="290" y="6"/>
                    </a:lnTo>
                    <a:cubicBezTo>
                      <a:pt x="263" y="54"/>
                      <a:pt x="248" y="201"/>
                      <a:pt x="248" y="202"/>
                    </a:cubicBezTo>
                    <a:lnTo>
                      <a:pt x="248" y="204"/>
                    </a:lnTo>
                    <a:lnTo>
                      <a:pt x="246" y="205"/>
                    </a:lnTo>
                    <a:lnTo>
                      <a:pt x="246" y="205"/>
                    </a:lnTo>
                    <a:cubicBezTo>
                      <a:pt x="214" y="215"/>
                      <a:pt x="176" y="218"/>
                      <a:pt x="140" y="2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327">
                <a:extLst>
                  <a:ext uri="{FF2B5EF4-FFF2-40B4-BE49-F238E27FC236}">
                    <a16:creationId xmlns:a16="http://schemas.microsoft.com/office/drawing/2014/main" id="{086C4AC4-3B43-EB43-B004-D7BD3AACE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94309" y="11312863"/>
                <a:ext cx="115355" cy="236199"/>
              </a:xfrm>
              <a:custGeom>
                <a:avLst/>
                <a:gdLst>
                  <a:gd name="T0" fmla="*/ 84 w 91"/>
                  <a:gd name="T1" fmla="*/ 188 h 189"/>
                  <a:gd name="T2" fmla="*/ 84 w 91"/>
                  <a:gd name="T3" fmla="*/ 188 h 189"/>
                  <a:gd name="T4" fmla="*/ 84 w 91"/>
                  <a:gd name="T5" fmla="*/ 188 h 189"/>
                  <a:gd name="T6" fmla="*/ 80 w 91"/>
                  <a:gd name="T7" fmla="*/ 185 h 189"/>
                  <a:gd name="T8" fmla="*/ 80 w 91"/>
                  <a:gd name="T9" fmla="*/ 185 h 189"/>
                  <a:gd name="T10" fmla="*/ 2 w 91"/>
                  <a:gd name="T11" fmla="*/ 6 h 189"/>
                  <a:gd name="T12" fmla="*/ 2 w 91"/>
                  <a:gd name="T13" fmla="*/ 6 h 189"/>
                  <a:gd name="T14" fmla="*/ 2 w 91"/>
                  <a:gd name="T15" fmla="*/ 1 h 189"/>
                  <a:gd name="T16" fmla="*/ 2 w 91"/>
                  <a:gd name="T17" fmla="*/ 1 h 189"/>
                  <a:gd name="T18" fmla="*/ 7 w 91"/>
                  <a:gd name="T19" fmla="*/ 2 h 189"/>
                  <a:gd name="T20" fmla="*/ 7 w 91"/>
                  <a:gd name="T21" fmla="*/ 2 h 189"/>
                  <a:gd name="T22" fmla="*/ 88 w 91"/>
                  <a:gd name="T23" fmla="*/ 185 h 189"/>
                  <a:gd name="T24" fmla="*/ 88 w 91"/>
                  <a:gd name="T25" fmla="*/ 185 h 189"/>
                  <a:gd name="T26" fmla="*/ 84 w 91"/>
                  <a:gd name="T27" fmla="*/ 188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1" h="189">
                    <a:moveTo>
                      <a:pt x="84" y="188"/>
                    </a:moveTo>
                    <a:lnTo>
                      <a:pt x="84" y="188"/>
                    </a:lnTo>
                    <a:lnTo>
                      <a:pt x="84" y="188"/>
                    </a:lnTo>
                    <a:cubicBezTo>
                      <a:pt x="82" y="188"/>
                      <a:pt x="80" y="186"/>
                      <a:pt x="80" y="185"/>
                    </a:cubicBezTo>
                    <a:lnTo>
                      <a:pt x="80" y="185"/>
                    </a:lnTo>
                    <a:cubicBezTo>
                      <a:pt x="82" y="107"/>
                      <a:pt x="2" y="7"/>
                      <a:pt x="2" y="6"/>
                    </a:cubicBezTo>
                    <a:lnTo>
                      <a:pt x="2" y="6"/>
                    </a:lnTo>
                    <a:cubicBezTo>
                      <a:pt x="0" y="5"/>
                      <a:pt x="0" y="2"/>
                      <a:pt x="2" y="1"/>
                    </a:cubicBezTo>
                    <a:lnTo>
                      <a:pt x="2" y="1"/>
                    </a:lnTo>
                    <a:cubicBezTo>
                      <a:pt x="4" y="0"/>
                      <a:pt x="6" y="0"/>
                      <a:pt x="7" y="2"/>
                    </a:cubicBezTo>
                    <a:lnTo>
                      <a:pt x="7" y="2"/>
                    </a:lnTo>
                    <a:cubicBezTo>
                      <a:pt x="10" y="6"/>
                      <a:pt x="90" y="105"/>
                      <a:pt x="88" y="185"/>
                    </a:cubicBezTo>
                    <a:lnTo>
                      <a:pt x="88" y="185"/>
                    </a:lnTo>
                    <a:cubicBezTo>
                      <a:pt x="88" y="186"/>
                      <a:pt x="86" y="188"/>
                      <a:pt x="84" y="18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2" name="Freeform 328">
              <a:extLst>
                <a:ext uri="{FF2B5EF4-FFF2-40B4-BE49-F238E27FC236}">
                  <a16:creationId xmlns:a16="http://schemas.microsoft.com/office/drawing/2014/main" id="{A0610BAE-3FD4-EE41-9BF6-01614619D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89815" y="12405979"/>
              <a:ext cx="10282983" cy="27466"/>
            </a:xfrm>
            <a:custGeom>
              <a:avLst/>
              <a:gdLst>
                <a:gd name="T0" fmla="*/ 8243 w 8255"/>
                <a:gd name="T1" fmla="*/ 22 h 23"/>
                <a:gd name="T2" fmla="*/ 11 w 8255"/>
                <a:gd name="T3" fmla="*/ 22 h 23"/>
                <a:gd name="T4" fmla="*/ 11 w 8255"/>
                <a:gd name="T5" fmla="*/ 22 h 23"/>
                <a:gd name="T6" fmla="*/ 0 w 8255"/>
                <a:gd name="T7" fmla="*/ 11 h 23"/>
                <a:gd name="T8" fmla="*/ 0 w 8255"/>
                <a:gd name="T9" fmla="*/ 11 h 23"/>
                <a:gd name="T10" fmla="*/ 11 w 8255"/>
                <a:gd name="T11" fmla="*/ 0 h 23"/>
                <a:gd name="T12" fmla="*/ 8243 w 8255"/>
                <a:gd name="T13" fmla="*/ 0 h 23"/>
                <a:gd name="T14" fmla="*/ 8243 w 8255"/>
                <a:gd name="T15" fmla="*/ 0 h 23"/>
                <a:gd name="T16" fmla="*/ 8254 w 8255"/>
                <a:gd name="T17" fmla="*/ 11 h 23"/>
                <a:gd name="T18" fmla="*/ 8254 w 8255"/>
                <a:gd name="T19" fmla="*/ 11 h 23"/>
                <a:gd name="T20" fmla="*/ 8243 w 8255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255" h="23">
                  <a:moveTo>
                    <a:pt x="8243" y="22"/>
                  </a:moveTo>
                  <a:lnTo>
                    <a:pt x="11" y="22"/>
                  </a:ln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lnTo>
                    <a:pt x="8243" y="0"/>
                  </a:lnTo>
                  <a:lnTo>
                    <a:pt x="8243" y="0"/>
                  </a:lnTo>
                  <a:cubicBezTo>
                    <a:pt x="8249" y="0"/>
                    <a:pt x="8254" y="5"/>
                    <a:pt x="8254" y="11"/>
                  </a:cubicBezTo>
                  <a:lnTo>
                    <a:pt x="8254" y="11"/>
                  </a:lnTo>
                  <a:cubicBezTo>
                    <a:pt x="8254" y="17"/>
                    <a:pt x="8249" y="22"/>
                    <a:pt x="8243" y="2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3" name="Freeform 329">
              <a:extLst>
                <a:ext uri="{FF2B5EF4-FFF2-40B4-BE49-F238E27FC236}">
                  <a16:creationId xmlns:a16="http://schemas.microsoft.com/office/drawing/2014/main" id="{D1385312-7103-8549-B696-5A3C05E37A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64271" y="12405979"/>
              <a:ext cx="3026671" cy="27466"/>
            </a:xfrm>
            <a:custGeom>
              <a:avLst/>
              <a:gdLst>
                <a:gd name="T0" fmla="*/ 2419 w 2431"/>
                <a:gd name="T1" fmla="*/ 22 h 23"/>
                <a:gd name="T2" fmla="*/ 11 w 2431"/>
                <a:gd name="T3" fmla="*/ 22 h 23"/>
                <a:gd name="T4" fmla="*/ 11 w 2431"/>
                <a:gd name="T5" fmla="*/ 22 h 23"/>
                <a:gd name="T6" fmla="*/ 0 w 2431"/>
                <a:gd name="T7" fmla="*/ 11 h 23"/>
                <a:gd name="T8" fmla="*/ 0 w 2431"/>
                <a:gd name="T9" fmla="*/ 11 h 23"/>
                <a:gd name="T10" fmla="*/ 11 w 2431"/>
                <a:gd name="T11" fmla="*/ 0 h 23"/>
                <a:gd name="T12" fmla="*/ 2419 w 2431"/>
                <a:gd name="T13" fmla="*/ 0 h 23"/>
                <a:gd name="T14" fmla="*/ 2419 w 2431"/>
                <a:gd name="T15" fmla="*/ 0 h 23"/>
                <a:gd name="T16" fmla="*/ 2430 w 2431"/>
                <a:gd name="T17" fmla="*/ 11 h 23"/>
                <a:gd name="T18" fmla="*/ 2430 w 2431"/>
                <a:gd name="T19" fmla="*/ 11 h 23"/>
                <a:gd name="T20" fmla="*/ 2419 w 2431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31" h="23">
                  <a:moveTo>
                    <a:pt x="2419" y="22"/>
                  </a:moveTo>
                  <a:lnTo>
                    <a:pt x="11" y="22"/>
                  </a:ln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lnTo>
                    <a:pt x="2419" y="0"/>
                  </a:lnTo>
                  <a:lnTo>
                    <a:pt x="2419" y="0"/>
                  </a:lnTo>
                  <a:cubicBezTo>
                    <a:pt x="2425" y="0"/>
                    <a:pt x="2430" y="5"/>
                    <a:pt x="2430" y="11"/>
                  </a:cubicBezTo>
                  <a:lnTo>
                    <a:pt x="2430" y="11"/>
                  </a:lnTo>
                  <a:cubicBezTo>
                    <a:pt x="2430" y="17"/>
                    <a:pt x="2425" y="22"/>
                    <a:pt x="2419" y="2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243" name="Line 403">
            <a:extLst>
              <a:ext uri="{FF2B5EF4-FFF2-40B4-BE49-F238E27FC236}">
                <a16:creationId xmlns:a16="http://schemas.microsoft.com/office/drawing/2014/main" id="{003F71B9-9D58-4141-8454-4B82EF0921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587" y="4237821"/>
            <a:ext cx="0" cy="1933551"/>
          </a:xfrm>
          <a:prstGeom prst="line">
            <a:avLst/>
          </a:prstGeom>
          <a:noFill/>
          <a:ln w="254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244" name="Line 475">
            <a:extLst>
              <a:ext uri="{FF2B5EF4-FFF2-40B4-BE49-F238E27FC236}">
                <a16:creationId xmlns:a16="http://schemas.microsoft.com/office/drawing/2014/main" id="{77FC1ED4-0D65-B74C-92D1-59C1634DDE1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587" y="7138148"/>
            <a:ext cx="0" cy="1933551"/>
          </a:xfrm>
          <a:prstGeom prst="line">
            <a:avLst/>
          </a:prstGeom>
          <a:noFill/>
          <a:ln w="254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245" name="Line 551">
            <a:extLst>
              <a:ext uri="{FF2B5EF4-FFF2-40B4-BE49-F238E27FC236}">
                <a16:creationId xmlns:a16="http://schemas.microsoft.com/office/drawing/2014/main" id="{A55FC899-AC9E-F947-AF4F-250E47E75E09}"/>
              </a:ext>
            </a:extLst>
          </p:cNvPr>
          <p:cNvSpPr>
            <a:spLocks noChangeShapeType="1"/>
          </p:cNvSpPr>
          <p:nvPr/>
        </p:nvSpPr>
        <p:spPr bwMode="auto">
          <a:xfrm>
            <a:off x="2894587" y="10043969"/>
            <a:ext cx="0" cy="1933551"/>
          </a:xfrm>
          <a:prstGeom prst="line">
            <a:avLst/>
          </a:prstGeom>
          <a:noFill/>
          <a:ln w="2540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643B43-A471-FF47-89F3-4BE6870C0749}"/>
              </a:ext>
            </a:extLst>
          </p:cNvPr>
          <p:cNvSpPr txBox="1"/>
          <p:nvPr/>
        </p:nvSpPr>
        <p:spPr>
          <a:xfrm>
            <a:off x="3229246" y="4104542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5D7CCC-6CD0-9741-8DD0-0D5F73B4C79E}"/>
              </a:ext>
            </a:extLst>
          </p:cNvPr>
          <p:cNvSpPr txBox="1"/>
          <p:nvPr/>
        </p:nvSpPr>
        <p:spPr>
          <a:xfrm>
            <a:off x="3229247" y="4790039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1D5B82-F169-CB42-BF40-D50A23C734F5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DA090-8F77-BE43-BC64-9FCEE504FF00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303952A-7D0D-BD4A-83D3-0B6A801B7D06}"/>
              </a:ext>
            </a:extLst>
          </p:cNvPr>
          <p:cNvSpPr txBox="1"/>
          <p:nvPr/>
        </p:nvSpPr>
        <p:spPr>
          <a:xfrm>
            <a:off x="1371582" y="4004104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1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3D58F9-7249-5D4E-B858-156BE3A6C4BA}"/>
              </a:ext>
            </a:extLst>
          </p:cNvPr>
          <p:cNvSpPr txBox="1"/>
          <p:nvPr/>
        </p:nvSpPr>
        <p:spPr>
          <a:xfrm>
            <a:off x="3229246" y="6995390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931150-A84F-4747-A4F4-BB81A7EA890B}"/>
              </a:ext>
            </a:extLst>
          </p:cNvPr>
          <p:cNvSpPr txBox="1"/>
          <p:nvPr/>
        </p:nvSpPr>
        <p:spPr>
          <a:xfrm>
            <a:off x="3229247" y="7680887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B98026-37B2-334D-B6CC-BDDA7695F941}"/>
              </a:ext>
            </a:extLst>
          </p:cNvPr>
          <p:cNvSpPr txBox="1"/>
          <p:nvPr/>
        </p:nvSpPr>
        <p:spPr>
          <a:xfrm>
            <a:off x="1371582" y="6894952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2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A3DB8-C18F-B548-BCBE-4F1DBDC6BB56}"/>
              </a:ext>
            </a:extLst>
          </p:cNvPr>
          <p:cNvSpPr txBox="1"/>
          <p:nvPr/>
        </p:nvSpPr>
        <p:spPr>
          <a:xfrm>
            <a:off x="3229246" y="9905091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5F84335-7820-D649-9AFA-47200A371646}"/>
              </a:ext>
            </a:extLst>
          </p:cNvPr>
          <p:cNvSpPr txBox="1"/>
          <p:nvPr/>
        </p:nvSpPr>
        <p:spPr>
          <a:xfrm>
            <a:off x="3229247" y="10590588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5934857-FA26-FD4D-8B18-9F34622548D4}"/>
              </a:ext>
            </a:extLst>
          </p:cNvPr>
          <p:cNvSpPr txBox="1"/>
          <p:nvPr/>
        </p:nvSpPr>
        <p:spPr>
          <a:xfrm>
            <a:off x="1371582" y="9804653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3"/>
                </a:solidFill>
                <a:latin typeface="DM Sans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76213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F4004F6-7BA5-FC4A-9E46-DB10B376BA21}"/>
              </a:ext>
            </a:extLst>
          </p:cNvPr>
          <p:cNvGrpSpPr/>
          <p:nvPr/>
        </p:nvGrpSpPr>
        <p:grpSpPr>
          <a:xfrm>
            <a:off x="5631816" y="5089138"/>
            <a:ext cx="13115574" cy="7882366"/>
            <a:chOff x="5631816" y="5089138"/>
            <a:chExt cx="13115574" cy="7882366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31158D08-FED6-734C-8447-444B5DCFE2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1816" y="5966820"/>
              <a:ext cx="12732008" cy="6993326"/>
            </a:xfrm>
            <a:custGeom>
              <a:avLst/>
              <a:gdLst>
                <a:gd name="connsiteX0" fmla="*/ 4260889 w 12732008"/>
                <a:gd name="connsiteY0" fmla="*/ 195 h 6993326"/>
                <a:gd name="connsiteX1" fmla="*/ 7366244 w 12732008"/>
                <a:gd name="connsiteY1" fmla="*/ 904132 h 6993326"/>
                <a:gd name="connsiteX2" fmla="*/ 11402688 w 12732008"/>
                <a:gd name="connsiteY2" fmla="*/ 1326430 h 6993326"/>
                <a:gd name="connsiteX3" fmla="*/ 12643520 w 12732008"/>
                <a:gd name="connsiteY3" fmla="*/ 4216500 h 6993326"/>
                <a:gd name="connsiteX4" fmla="*/ 12644764 w 12732008"/>
                <a:gd name="connsiteY4" fmla="*/ 4216500 h 6993326"/>
                <a:gd name="connsiteX5" fmla="*/ 12110310 w 12732008"/>
                <a:gd name="connsiteY5" fmla="*/ 5175704 h 6993326"/>
                <a:gd name="connsiteX6" fmla="*/ 9216280 w 12732008"/>
                <a:gd name="connsiteY6" fmla="*/ 6046462 h 6993326"/>
                <a:gd name="connsiteX7" fmla="*/ 4822288 w 12732008"/>
                <a:gd name="connsiteY7" fmla="*/ 6722887 h 6993326"/>
                <a:gd name="connsiteX8" fmla="*/ 930360 w 12732008"/>
                <a:gd name="connsiteY8" fmla="*/ 1878284 h 6993326"/>
                <a:gd name="connsiteX9" fmla="*/ 4260889 w 12732008"/>
                <a:gd name="connsiteY9" fmla="*/ 195 h 6993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732008" h="6993326">
                  <a:moveTo>
                    <a:pt x="4260889" y="195"/>
                  </a:moveTo>
                  <a:cubicBezTo>
                    <a:pt x="5303435" y="-11908"/>
                    <a:pt x="6212658" y="542795"/>
                    <a:pt x="7366244" y="904132"/>
                  </a:cubicBezTo>
                  <a:cubicBezTo>
                    <a:pt x="9540192" y="1585540"/>
                    <a:pt x="10050977" y="635056"/>
                    <a:pt x="11402688" y="1326430"/>
                  </a:cubicBezTo>
                  <a:cubicBezTo>
                    <a:pt x="12531396" y="1905690"/>
                    <a:pt x="12927564" y="3284702"/>
                    <a:pt x="12643520" y="4216500"/>
                  </a:cubicBezTo>
                  <a:lnTo>
                    <a:pt x="12644764" y="4216500"/>
                  </a:lnTo>
                  <a:cubicBezTo>
                    <a:pt x="12535132" y="4674924"/>
                    <a:pt x="12110310" y="5175704"/>
                    <a:pt x="12110310" y="5175704"/>
                  </a:cubicBezTo>
                  <a:cubicBezTo>
                    <a:pt x="11712896" y="5678974"/>
                    <a:pt x="10849544" y="6367857"/>
                    <a:pt x="9216280" y="6046462"/>
                  </a:cubicBezTo>
                  <a:cubicBezTo>
                    <a:pt x="6747073" y="5559385"/>
                    <a:pt x="6800643" y="5519522"/>
                    <a:pt x="4822288" y="6722887"/>
                  </a:cubicBezTo>
                  <a:cubicBezTo>
                    <a:pt x="2841441" y="7926252"/>
                    <a:pt x="-2028453" y="4899154"/>
                    <a:pt x="930360" y="1878284"/>
                  </a:cubicBezTo>
                  <a:cubicBezTo>
                    <a:pt x="2317303" y="462836"/>
                    <a:pt x="3340995" y="10873"/>
                    <a:pt x="4260889" y="195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C462A8C-C196-1E45-A6F6-59AC8BED88F2}"/>
                </a:ext>
              </a:extLst>
            </p:cNvPr>
            <p:cNvGrpSpPr/>
            <p:nvPr/>
          </p:nvGrpSpPr>
          <p:grpSpPr>
            <a:xfrm>
              <a:off x="6190537" y="10296441"/>
              <a:ext cx="12188825" cy="2675063"/>
              <a:chOff x="6190537" y="10296441"/>
              <a:chExt cx="12188825" cy="2675063"/>
            </a:xfrm>
          </p:grpSpPr>
          <p:sp>
            <p:nvSpPr>
              <p:cNvPr id="130" name="Freeform 66">
                <a:extLst>
                  <a:ext uri="{FF2B5EF4-FFF2-40B4-BE49-F238E27FC236}">
                    <a16:creationId xmlns:a16="http://schemas.microsoft.com/office/drawing/2014/main" id="{646F5847-ADF3-E54A-AE56-3188481C08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11764" y="10675458"/>
                <a:ext cx="1274361" cy="1477597"/>
              </a:xfrm>
              <a:custGeom>
                <a:avLst/>
                <a:gdLst>
                  <a:gd name="T0" fmla="*/ 803 w 1025"/>
                  <a:gd name="T1" fmla="*/ 920 h 1187"/>
                  <a:gd name="T2" fmla="*/ 803 w 1025"/>
                  <a:gd name="T3" fmla="*/ 920 h 1187"/>
                  <a:gd name="T4" fmla="*/ 849 w 1025"/>
                  <a:gd name="T5" fmla="*/ 734 h 1187"/>
                  <a:gd name="T6" fmla="*/ 850 w 1025"/>
                  <a:gd name="T7" fmla="*/ 734 h 1187"/>
                  <a:gd name="T8" fmla="*/ 850 w 1025"/>
                  <a:gd name="T9" fmla="*/ 734 h 1187"/>
                  <a:gd name="T10" fmla="*/ 850 w 1025"/>
                  <a:gd name="T11" fmla="*/ 733 h 1187"/>
                  <a:gd name="T12" fmla="*/ 850 w 1025"/>
                  <a:gd name="T13" fmla="*/ 733 h 1187"/>
                  <a:gd name="T14" fmla="*/ 849 w 1025"/>
                  <a:gd name="T15" fmla="*/ 728 h 1187"/>
                  <a:gd name="T16" fmla="*/ 849 w 1025"/>
                  <a:gd name="T17" fmla="*/ 728 h 1187"/>
                  <a:gd name="T18" fmla="*/ 919 w 1025"/>
                  <a:gd name="T19" fmla="*/ 539 h 1187"/>
                  <a:gd name="T20" fmla="*/ 919 w 1025"/>
                  <a:gd name="T21" fmla="*/ 539 h 1187"/>
                  <a:gd name="T22" fmla="*/ 920 w 1025"/>
                  <a:gd name="T23" fmla="*/ 537 h 1187"/>
                  <a:gd name="T24" fmla="*/ 920 w 1025"/>
                  <a:gd name="T25" fmla="*/ 537 h 1187"/>
                  <a:gd name="T26" fmla="*/ 922 w 1025"/>
                  <a:gd name="T27" fmla="*/ 535 h 1187"/>
                  <a:gd name="T28" fmla="*/ 922 w 1025"/>
                  <a:gd name="T29" fmla="*/ 535 h 1187"/>
                  <a:gd name="T30" fmla="*/ 926 w 1025"/>
                  <a:gd name="T31" fmla="*/ 529 h 1187"/>
                  <a:gd name="T32" fmla="*/ 926 w 1025"/>
                  <a:gd name="T33" fmla="*/ 529 h 1187"/>
                  <a:gd name="T34" fmla="*/ 943 w 1025"/>
                  <a:gd name="T35" fmla="*/ 501 h 1187"/>
                  <a:gd name="T36" fmla="*/ 943 w 1025"/>
                  <a:gd name="T37" fmla="*/ 501 h 1187"/>
                  <a:gd name="T38" fmla="*/ 823 w 1025"/>
                  <a:gd name="T39" fmla="*/ 83 h 1187"/>
                  <a:gd name="T40" fmla="*/ 823 w 1025"/>
                  <a:gd name="T41" fmla="*/ 83 h 1187"/>
                  <a:gd name="T42" fmla="*/ 402 w 1025"/>
                  <a:gd name="T43" fmla="*/ 192 h 1187"/>
                  <a:gd name="T44" fmla="*/ 402 w 1025"/>
                  <a:gd name="T45" fmla="*/ 192 h 1187"/>
                  <a:gd name="T46" fmla="*/ 387 w 1025"/>
                  <a:gd name="T47" fmla="*/ 222 h 1187"/>
                  <a:gd name="T48" fmla="*/ 387 w 1025"/>
                  <a:gd name="T49" fmla="*/ 222 h 1187"/>
                  <a:gd name="T50" fmla="*/ 384 w 1025"/>
                  <a:gd name="T51" fmla="*/ 228 h 1187"/>
                  <a:gd name="T52" fmla="*/ 383 w 1025"/>
                  <a:gd name="T53" fmla="*/ 231 h 1187"/>
                  <a:gd name="T54" fmla="*/ 383 w 1025"/>
                  <a:gd name="T55" fmla="*/ 231 h 1187"/>
                  <a:gd name="T56" fmla="*/ 381 w 1025"/>
                  <a:gd name="T57" fmla="*/ 233 h 1187"/>
                  <a:gd name="T58" fmla="*/ 381 w 1025"/>
                  <a:gd name="T59" fmla="*/ 233 h 1187"/>
                  <a:gd name="T60" fmla="*/ 254 w 1025"/>
                  <a:gd name="T61" fmla="*/ 389 h 1187"/>
                  <a:gd name="T62" fmla="*/ 254 w 1025"/>
                  <a:gd name="T63" fmla="*/ 389 h 1187"/>
                  <a:gd name="T64" fmla="*/ 250 w 1025"/>
                  <a:gd name="T65" fmla="*/ 392 h 1187"/>
                  <a:gd name="T66" fmla="*/ 250 w 1025"/>
                  <a:gd name="T67" fmla="*/ 392 h 1187"/>
                  <a:gd name="T68" fmla="*/ 249 w 1025"/>
                  <a:gd name="T69" fmla="*/ 392 h 1187"/>
                  <a:gd name="T70" fmla="*/ 249 w 1025"/>
                  <a:gd name="T71" fmla="*/ 392 h 1187"/>
                  <a:gd name="T72" fmla="*/ 249 w 1025"/>
                  <a:gd name="T73" fmla="*/ 392 h 1187"/>
                  <a:gd name="T74" fmla="*/ 113 w 1025"/>
                  <a:gd name="T75" fmla="*/ 527 h 1187"/>
                  <a:gd name="T76" fmla="*/ 113 w 1025"/>
                  <a:gd name="T77" fmla="*/ 527 h 1187"/>
                  <a:gd name="T78" fmla="*/ 248 w 1025"/>
                  <a:gd name="T79" fmla="*/ 1072 h 1187"/>
                  <a:gd name="T80" fmla="*/ 248 w 1025"/>
                  <a:gd name="T81" fmla="*/ 1072 h 1187"/>
                  <a:gd name="T82" fmla="*/ 256 w 1025"/>
                  <a:gd name="T83" fmla="*/ 1077 h 1187"/>
                  <a:gd name="T84" fmla="*/ 256 w 1025"/>
                  <a:gd name="T85" fmla="*/ 1077 h 1187"/>
                  <a:gd name="T86" fmla="*/ 266 w 1025"/>
                  <a:gd name="T87" fmla="*/ 1082 h 1187"/>
                  <a:gd name="T88" fmla="*/ 266 w 1025"/>
                  <a:gd name="T89" fmla="*/ 1082 h 1187"/>
                  <a:gd name="T90" fmla="*/ 803 w 1025"/>
                  <a:gd name="T91" fmla="*/ 920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25" h="1187">
                    <a:moveTo>
                      <a:pt x="803" y="920"/>
                    </a:moveTo>
                    <a:lnTo>
                      <a:pt x="803" y="920"/>
                    </a:lnTo>
                    <a:cubicBezTo>
                      <a:pt x="834" y="860"/>
                      <a:pt x="849" y="797"/>
                      <a:pt x="849" y="734"/>
                    </a:cubicBezTo>
                    <a:lnTo>
                      <a:pt x="850" y="734"/>
                    </a:lnTo>
                    <a:lnTo>
                      <a:pt x="850" y="734"/>
                    </a:lnTo>
                    <a:cubicBezTo>
                      <a:pt x="850" y="734"/>
                      <a:pt x="850" y="734"/>
                      <a:pt x="850" y="733"/>
                    </a:cubicBezTo>
                    <a:lnTo>
                      <a:pt x="850" y="733"/>
                    </a:lnTo>
                    <a:cubicBezTo>
                      <a:pt x="850" y="732"/>
                      <a:pt x="849" y="730"/>
                      <a:pt x="849" y="728"/>
                    </a:cubicBezTo>
                    <a:lnTo>
                      <a:pt x="849" y="728"/>
                    </a:lnTo>
                    <a:cubicBezTo>
                      <a:pt x="850" y="705"/>
                      <a:pt x="855" y="619"/>
                      <a:pt x="919" y="539"/>
                    </a:cubicBezTo>
                    <a:lnTo>
                      <a:pt x="919" y="539"/>
                    </a:lnTo>
                    <a:cubicBezTo>
                      <a:pt x="920" y="538"/>
                      <a:pt x="920" y="538"/>
                      <a:pt x="920" y="537"/>
                    </a:cubicBezTo>
                    <a:lnTo>
                      <a:pt x="920" y="537"/>
                    </a:lnTo>
                    <a:cubicBezTo>
                      <a:pt x="921" y="537"/>
                      <a:pt x="921" y="536"/>
                      <a:pt x="922" y="535"/>
                    </a:cubicBezTo>
                    <a:lnTo>
                      <a:pt x="922" y="535"/>
                    </a:lnTo>
                    <a:cubicBezTo>
                      <a:pt x="923" y="533"/>
                      <a:pt x="925" y="531"/>
                      <a:pt x="926" y="529"/>
                    </a:cubicBezTo>
                    <a:lnTo>
                      <a:pt x="926" y="529"/>
                    </a:lnTo>
                    <a:cubicBezTo>
                      <a:pt x="932" y="520"/>
                      <a:pt x="938" y="511"/>
                      <a:pt x="943" y="501"/>
                    </a:cubicBezTo>
                    <a:lnTo>
                      <a:pt x="943" y="501"/>
                    </a:lnTo>
                    <a:cubicBezTo>
                      <a:pt x="1024" y="352"/>
                      <a:pt x="969" y="167"/>
                      <a:pt x="823" y="83"/>
                    </a:cubicBezTo>
                    <a:lnTo>
                      <a:pt x="823" y="83"/>
                    </a:lnTo>
                    <a:cubicBezTo>
                      <a:pt x="677" y="0"/>
                      <a:pt x="490" y="48"/>
                      <a:pt x="402" y="192"/>
                    </a:cubicBezTo>
                    <a:lnTo>
                      <a:pt x="402" y="192"/>
                    </a:lnTo>
                    <a:cubicBezTo>
                      <a:pt x="397" y="202"/>
                      <a:pt x="391" y="212"/>
                      <a:pt x="387" y="222"/>
                    </a:cubicBezTo>
                    <a:lnTo>
                      <a:pt x="387" y="222"/>
                    </a:lnTo>
                    <a:cubicBezTo>
                      <a:pt x="386" y="224"/>
                      <a:pt x="384" y="226"/>
                      <a:pt x="384" y="228"/>
                    </a:cubicBezTo>
                    <a:lnTo>
                      <a:pt x="383" y="231"/>
                    </a:lnTo>
                    <a:lnTo>
                      <a:pt x="383" y="231"/>
                    </a:lnTo>
                    <a:cubicBezTo>
                      <a:pt x="382" y="232"/>
                      <a:pt x="382" y="232"/>
                      <a:pt x="381" y="233"/>
                    </a:cubicBezTo>
                    <a:lnTo>
                      <a:pt x="381" y="233"/>
                    </a:lnTo>
                    <a:cubicBezTo>
                      <a:pt x="347" y="329"/>
                      <a:pt x="274" y="378"/>
                      <a:pt x="254" y="389"/>
                    </a:cubicBezTo>
                    <a:lnTo>
                      <a:pt x="254" y="389"/>
                    </a:lnTo>
                    <a:cubicBezTo>
                      <a:pt x="253" y="390"/>
                      <a:pt x="252" y="391"/>
                      <a:pt x="250" y="392"/>
                    </a:cubicBezTo>
                    <a:lnTo>
                      <a:pt x="250" y="392"/>
                    </a:lnTo>
                    <a:lnTo>
                      <a:pt x="249" y="392"/>
                    </a:lnTo>
                    <a:lnTo>
                      <a:pt x="249" y="392"/>
                    </a:lnTo>
                    <a:lnTo>
                      <a:pt x="249" y="392"/>
                    </a:lnTo>
                    <a:cubicBezTo>
                      <a:pt x="196" y="424"/>
                      <a:pt x="148" y="469"/>
                      <a:pt x="113" y="527"/>
                    </a:cubicBezTo>
                    <a:lnTo>
                      <a:pt x="113" y="527"/>
                    </a:lnTo>
                    <a:cubicBezTo>
                      <a:pt x="0" y="714"/>
                      <a:pt x="60" y="958"/>
                      <a:pt x="248" y="1072"/>
                    </a:cubicBezTo>
                    <a:lnTo>
                      <a:pt x="248" y="1072"/>
                    </a:lnTo>
                    <a:cubicBezTo>
                      <a:pt x="250" y="1074"/>
                      <a:pt x="254" y="1075"/>
                      <a:pt x="256" y="1077"/>
                    </a:cubicBezTo>
                    <a:lnTo>
                      <a:pt x="256" y="1077"/>
                    </a:lnTo>
                    <a:cubicBezTo>
                      <a:pt x="260" y="1078"/>
                      <a:pt x="263" y="1080"/>
                      <a:pt x="266" y="1082"/>
                    </a:cubicBezTo>
                    <a:lnTo>
                      <a:pt x="266" y="1082"/>
                    </a:lnTo>
                    <a:cubicBezTo>
                      <a:pt x="459" y="1186"/>
                      <a:pt x="699" y="1113"/>
                      <a:pt x="803" y="92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1" name="Freeform 67">
                <a:extLst>
                  <a:ext uri="{FF2B5EF4-FFF2-40B4-BE49-F238E27FC236}">
                    <a16:creationId xmlns:a16="http://schemas.microsoft.com/office/drawing/2014/main" id="{76A8EE21-177B-864F-B1B4-35A97ECC68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2470" y="10972076"/>
                <a:ext cx="692110" cy="1021686"/>
              </a:xfrm>
              <a:custGeom>
                <a:avLst/>
                <a:gdLst>
                  <a:gd name="T0" fmla="*/ 554 w 556"/>
                  <a:gd name="T1" fmla="*/ 152 h 822"/>
                  <a:gd name="T2" fmla="*/ 554 w 556"/>
                  <a:gd name="T3" fmla="*/ 152 h 822"/>
                  <a:gd name="T4" fmla="*/ 544 w 556"/>
                  <a:gd name="T5" fmla="*/ 148 h 822"/>
                  <a:gd name="T6" fmla="*/ 441 w 556"/>
                  <a:gd name="T7" fmla="*/ 191 h 822"/>
                  <a:gd name="T8" fmla="*/ 441 w 556"/>
                  <a:gd name="T9" fmla="*/ 191 h 822"/>
                  <a:gd name="T10" fmla="*/ 532 w 556"/>
                  <a:gd name="T11" fmla="*/ 12 h 822"/>
                  <a:gd name="T12" fmla="*/ 532 w 556"/>
                  <a:gd name="T13" fmla="*/ 12 h 822"/>
                  <a:gd name="T14" fmla="*/ 528 w 556"/>
                  <a:gd name="T15" fmla="*/ 2 h 822"/>
                  <a:gd name="T16" fmla="*/ 528 w 556"/>
                  <a:gd name="T17" fmla="*/ 2 h 822"/>
                  <a:gd name="T18" fmla="*/ 518 w 556"/>
                  <a:gd name="T19" fmla="*/ 6 h 822"/>
                  <a:gd name="T20" fmla="*/ 518 w 556"/>
                  <a:gd name="T21" fmla="*/ 6 h 822"/>
                  <a:gd name="T22" fmla="*/ 428 w 556"/>
                  <a:gd name="T23" fmla="*/ 186 h 822"/>
                  <a:gd name="T24" fmla="*/ 401 w 556"/>
                  <a:gd name="T25" fmla="*/ 63 h 822"/>
                  <a:gd name="T26" fmla="*/ 401 w 556"/>
                  <a:gd name="T27" fmla="*/ 63 h 822"/>
                  <a:gd name="T28" fmla="*/ 392 w 556"/>
                  <a:gd name="T29" fmla="*/ 58 h 822"/>
                  <a:gd name="T30" fmla="*/ 392 w 556"/>
                  <a:gd name="T31" fmla="*/ 58 h 822"/>
                  <a:gd name="T32" fmla="*/ 386 w 556"/>
                  <a:gd name="T33" fmla="*/ 67 h 822"/>
                  <a:gd name="T34" fmla="*/ 417 w 556"/>
                  <a:gd name="T35" fmla="*/ 205 h 822"/>
                  <a:gd name="T36" fmla="*/ 417 w 556"/>
                  <a:gd name="T37" fmla="*/ 205 h 822"/>
                  <a:gd name="T38" fmla="*/ 200 w 556"/>
                  <a:gd name="T39" fmla="*/ 544 h 822"/>
                  <a:gd name="T40" fmla="*/ 147 w 556"/>
                  <a:gd name="T41" fmla="*/ 368 h 822"/>
                  <a:gd name="T42" fmla="*/ 147 w 556"/>
                  <a:gd name="T43" fmla="*/ 368 h 822"/>
                  <a:gd name="T44" fmla="*/ 138 w 556"/>
                  <a:gd name="T45" fmla="*/ 363 h 822"/>
                  <a:gd name="T46" fmla="*/ 138 w 556"/>
                  <a:gd name="T47" fmla="*/ 363 h 822"/>
                  <a:gd name="T48" fmla="*/ 133 w 556"/>
                  <a:gd name="T49" fmla="*/ 372 h 822"/>
                  <a:gd name="T50" fmla="*/ 190 w 556"/>
                  <a:gd name="T51" fmla="*/ 559 h 822"/>
                  <a:gd name="T52" fmla="*/ 190 w 556"/>
                  <a:gd name="T53" fmla="*/ 559 h 822"/>
                  <a:gd name="T54" fmla="*/ 3 w 556"/>
                  <a:gd name="T55" fmla="*/ 810 h 822"/>
                  <a:gd name="T56" fmla="*/ 3 w 556"/>
                  <a:gd name="T57" fmla="*/ 810 h 822"/>
                  <a:gd name="T58" fmla="*/ 4 w 556"/>
                  <a:gd name="T59" fmla="*/ 820 h 822"/>
                  <a:gd name="T60" fmla="*/ 4 w 556"/>
                  <a:gd name="T61" fmla="*/ 820 h 822"/>
                  <a:gd name="T62" fmla="*/ 9 w 556"/>
                  <a:gd name="T63" fmla="*/ 821 h 822"/>
                  <a:gd name="T64" fmla="*/ 9 w 556"/>
                  <a:gd name="T65" fmla="*/ 821 h 822"/>
                  <a:gd name="T66" fmla="*/ 14 w 556"/>
                  <a:gd name="T67" fmla="*/ 819 h 822"/>
                  <a:gd name="T68" fmla="*/ 14 w 556"/>
                  <a:gd name="T69" fmla="*/ 819 h 822"/>
                  <a:gd name="T70" fmla="*/ 201 w 556"/>
                  <a:gd name="T71" fmla="*/ 567 h 822"/>
                  <a:gd name="T72" fmla="*/ 410 w 556"/>
                  <a:gd name="T73" fmla="*/ 541 h 822"/>
                  <a:gd name="T74" fmla="*/ 410 w 556"/>
                  <a:gd name="T75" fmla="*/ 541 h 822"/>
                  <a:gd name="T76" fmla="*/ 416 w 556"/>
                  <a:gd name="T77" fmla="*/ 533 h 822"/>
                  <a:gd name="T78" fmla="*/ 416 w 556"/>
                  <a:gd name="T79" fmla="*/ 533 h 822"/>
                  <a:gd name="T80" fmla="*/ 408 w 556"/>
                  <a:gd name="T81" fmla="*/ 527 h 822"/>
                  <a:gd name="T82" fmla="*/ 213 w 556"/>
                  <a:gd name="T83" fmla="*/ 551 h 822"/>
                  <a:gd name="T84" fmla="*/ 213 w 556"/>
                  <a:gd name="T85" fmla="*/ 551 h 822"/>
                  <a:gd name="T86" fmla="*/ 429 w 556"/>
                  <a:gd name="T87" fmla="*/ 212 h 822"/>
                  <a:gd name="T88" fmla="*/ 549 w 556"/>
                  <a:gd name="T89" fmla="*/ 162 h 822"/>
                  <a:gd name="T90" fmla="*/ 549 w 556"/>
                  <a:gd name="T91" fmla="*/ 162 h 822"/>
                  <a:gd name="T92" fmla="*/ 554 w 556"/>
                  <a:gd name="T93" fmla="*/ 152 h 8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56" h="822">
                    <a:moveTo>
                      <a:pt x="554" y="152"/>
                    </a:moveTo>
                    <a:lnTo>
                      <a:pt x="554" y="152"/>
                    </a:lnTo>
                    <a:cubicBezTo>
                      <a:pt x="552" y="148"/>
                      <a:pt x="548" y="147"/>
                      <a:pt x="544" y="148"/>
                    </a:cubicBezTo>
                    <a:lnTo>
                      <a:pt x="441" y="191"/>
                    </a:lnTo>
                    <a:lnTo>
                      <a:pt x="441" y="191"/>
                    </a:lnTo>
                    <a:cubicBezTo>
                      <a:pt x="475" y="131"/>
                      <a:pt x="506" y="70"/>
                      <a:pt x="532" y="12"/>
                    </a:cubicBezTo>
                    <a:lnTo>
                      <a:pt x="532" y="12"/>
                    </a:lnTo>
                    <a:cubicBezTo>
                      <a:pt x="533" y="8"/>
                      <a:pt x="532" y="4"/>
                      <a:pt x="528" y="2"/>
                    </a:cubicBezTo>
                    <a:lnTo>
                      <a:pt x="528" y="2"/>
                    </a:lnTo>
                    <a:cubicBezTo>
                      <a:pt x="524" y="0"/>
                      <a:pt x="520" y="2"/>
                      <a:pt x="518" y="6"/>
                    </a:cubicBezTo>
                    <a:lnTo>
                      <a:pt x="518" y="6"/>
                    </a:lnTo>
                    <a:cubicBezTo>
                      <a:pt x="492" y="65"/>
                      <a:pt x="461" y="125"/>
                      <a:pt x="428" y="186"/>
                    </a:cubicBezTo>
                    <a:lnTo>
                      <a:pt x="401" y="63"/>
                    </a:lnTo>
                    <a:lnTo>
                      <a:pt x="401" y="63"/>
                    </a:lnTo>
                    <a:cubicBezTo>
                      <a:pt x="400" y="59"/>
                      <a:pt x="396" y="57"/>
                      <a:pt x="392" y="58"/>
                    </a:cubicBezTo>
                    <a:lnTo>
                      <a:pt x="392" y="58"/>
                    </a:lnTo>
                    <a:cubicBezTo>
                      <a:pt x="388" y="58"/>
                      <a:pt x="385" y="62"/>
                      <a:pt x="386" y="67"/>
                    </a:cubicBezTo>
                    <a:lnTo>
                      <a:pt x="417" y="205"/>
                    </a:lnTo>
                    <a:lnTo>
                      <a:pt x="417" y="205"/>
                    </a:lnTo>
                    <a:cubicBezTo>
                      <a:pt x="348" y="325"/>
                      <a:pt x="270" y="443"/>
                      <a:pt x="200" y="544"/>
                    </a:cubicBezTo>
                    <a:lnTo>
                      <a:pt x="147" y="368"/>
                    </a:lnTo>
                    <a:lnTo>
                      <a:pt x="147" y="368"/>
                    </a:lnTo>
                    <a:cubicBezTo>
                      <a:pt x="146" y="364"/>
                      <a:pt x="141" y="362"/>
                      <a:pt x="138" y="363"/>
                    </a:cubicBezTo>
                    <a:lnTo>
                      <a:pt x="138" y="363"/>
                    </a:lnTo>
                    <a:cubicBezTo>
                      <a:pt x="134" y="364"/>
                      <a:pt x="131" y="368"/>
                      <a:pt x="133" y="372"/>
                    </a:cubicBezTo>
                    <a:lnTo>
                      <a:pt x="190" y="559"/>
                    </a:lnTo>
                    <a:lnTo>
                      <a:pt x="190" y="559"/>
                    </a:lnTo>
                    <a:cubicBezTo>
                      <a:pt x="87" y="705"/>
                      <a:pt x="4" y="807"/>
                      <a:pt x="3" y="810"/>
                    </a:cubicBezTo>
                    <a:lnTo>
                      <a:pt x="3" y="810"/>
                    </a:lnTo>
                    <a:cubicBezTo>
                      <a:pt x="0" y="813"/>
                      <a:pt x="1" y="817"/>
                      <a:pt x="4" y="820"/>
                    </a:cubicBezTo>
                    <a:lnTo>
                      <a:pt x="4" y="820"/>
                    </a:lnTo>
                    <a:cubicBezTo>
                      <a:pt x="5" y="821"/>
                      <a:pt x="7" y="821"/>
                      <a:pt x="9" y="821"/>
                    </a:cubicBezTo>
                    <a:lnTo>
                      <a:pt x="9" y="821"/>
                    </a:lnTo>
                    <a:cubicBezTo>
                      <a:pt x="10" y="821"/>
                      <a:pt x="13" y="821"/>
                      <a:pt x="14" y="819"/>
                    </a:cubicBezTo>
                    <a:lnTo>
                      <a:pt x="14" y="819"/>
                    </a:lnTo>
                    <a:cubicBezTo>
                      <a:pt x="16" y="816"/>
                      <a:pt x="99" y="713"/>
                      <a:pt x="201" y="567"/>
                    </a:cubicBezTo>
                    <a:lnTo>
                      <a:pt x="410" y="541"/>
                    </a:lnTo>
                    <a:lnTo>
                      <a:pt x="410" y="541"/>
                    </a:lnTo>
                    <a:cubicBezTo>
                      <a:pt x="413" y="540"/>
                      <a:pt x="417" y="537"/>
                      <a:pt x="416" y="533"/>
                    </a:cubicBezTo>
                    <a:lnTo>
                      <a:pt x="416" y="533"/>
                    </a:lnTo>
                    <a:cubicBezTo>
                      <a:pt x="415" y="529"/>
                      <a:pt x="412" y="526"/>
                      <a:pt x="408" y="527"/>
                    </a:cubicBezTo>
                    <a:lnTo>
                      <a:pt x="213" y="551"/>
                    </a:lnTo>
                    <a:lnTo>
                      <a:pt x="213" y="551"/>
                    </a:lnTo>
                    <a:cubicBezTo>
                      <a:pt x="283" y="451"/>
                      <a:pt x="361" y="332"/>
                      <a:pt x="429" y="212"/>
                    </a:cubicBezTo>
                    <a:lnTo>
                      <a:pt x="549" y="162"/>
                    </a:lnTo>
                    <a:lnTo>
                      <a:pt x="549" y="162"/>
                    </a:lnTo>
                    <a:cubicBezTo>
                      <a:pt x="553" y="160"/>
                      <a:pt x="555" y="156"/>
                      <a:pt x="554" y="15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2" name="Freeform 68">
                <a:extLst>
                  <a:ext uri="{FF2B5EF4-FFF2-40B4-BE49-F238E27FC236}">
                    <a16:creationId xmlns:a16="http://schemas.microsoft.com/office/drawing/2014/main" id="{A3593CDA-F301-494C-8F6B-C13C80508D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31481" y="11158835"/>
                <a:ext cx="1647881" cy="1581965"/>
              </a:xfrm>
              <a:custGeom>
                <a:avLst/>
                <a:gdLst>
                  <a:gd name="T0" fmla="*/ 843 w 1325"/>
                  <a:gd name="T1" fmla="*/ 1094 h 1270"/>
                  <a:gd name="T2" fmla="*/ 843 w 1325"/>
                  <a:gd name="T3" fmla="*/ 1094 h 1270"/>
                  <a:gd name="T4" fmla="*/ 968 w 1325"/>
                  <a:gd name="T5" fmla="*/ 906 h 1270"/>
                  <a:gd name="T6" fmla="*/ 968 w 1325"/>
                  <a:gd name="T7" fmla="*/ 906 h 1270"/>
                  <a:gd name="T8" fmla="*/ 968 w 1325"/>
                  <a:gd name="T9" fmla="*/ 906 h 1270"/>
                  <a:gd name="T10" fmla="*/ 968 w 1325"/>
                  <a:gd name="T11" fmla="*/ 905 h 1270"/>
                  <a:gd name="T12" fmla="*/ 968 w 1325"/>
                  <a:gd name="T13" fmla="*/ 905 h 1270"/>
                  <a:gd name="T14" fmla="*/ 970 w 1325"/>
                  <a:gd name="T15" fmla="*/ 900 h 1270"/>
                  <a:gd name="T16" fmla="*/ 970 w 1325"/>
                  <a:gd name="T17" fmla="*/ 900 h 1270"/>
                  <a:gd name="T18" fmla="*/ 1122 w 1325"/>
                  <a:gd name="T19" fmla="*/ 716 h 1270"/>
                  <a:gd name="T20" fmla="*/ 1122 w 1325"/>
                  <a:gd name="T21" fmla="*/ 716 h 1270"/>
                  <a:gd name="T22" fmla="*/ 1123 w 1325"/>
                  <a:gd name="T23" fmla="*/ 714 h 1270"/>
                  <a:gd name="T24" fmla="*/ 1123 w 1325"/>
                  <a:gd name="T25" fmla="*/ 714 h 1270"/>
                  <a:gd name="T26" fmla="*/ 1126 w 1325"/>
                  <a:gd name="T27" fmla="*/ 713 h 1270"/>
                  <a:gd name="T28" fmla="*/ 1126 w 1325"/>
                  <a:gd name="T29" fmla="*/ 713 h 1270"/>
                  <a:gd name="T30" fmla="*/ 1133 w 1325"/>
                  <a:gd name="T31" fmla="*/ 708 h 1270"/>
                  <a:gd name="T32" fmla="*/ 1133 w 1325"/>
                  <a:gd name="T33" fmla="*/ 708 h 1270"/>
                  <a:gd name="T34" fmla="*/ 1164 w 1325"/>
                  <a:gd name="T35" fmla="*/ 683 h 1270"/>
                  <a:gd name="T36" fmla="*/ 1164 w 1325"/>
                  <a:gd name="T37" fmla="*/ 683 h 1270"/>
                  <a:gd name="T38" fmla="*/ 1194 w 1325"/>
                  <a:gd name="T39" fmla="*/ 171 h 1270"/>
                  <a:gd name="T40" fmla="*/ 1194 w 1325"/>
                  <a:gd name="T41" fmla="*/ 171 h 1270"/>
                  <a:gd name="T42" fmla="*/ 682 w 1325"/>
                  <a:gd name="T43" fmla="*/ 127 h 1270"/>
                  <a:gd name="T44" fmla="*/ 682 w 1325"/>
                  <a:gd name="T45" fmla="*/ 127 h 1270"/>
                  <a:gd name="T46" fmla="*/ 653 w 1325"/>
                  <a:gd name="T47" fmla="*/ 154 h 1270"/>
                  <a:gd name="T48" fmla="*/ 653 w 1325"/>
                  <a:gd name="T49" fmla="*/ 154 h 1270"/>
                  <a:gd name="T50" fmla="*/ 648 w 1325"/>
                  <a:gd name="T51" fmla="*/ 160 h 1270"/>
                  <a:gd name="T52" fmla="*/ 648 w 1325"/>
                  <a:gd name="T53" fmla="*/ 160 h 1270"/>
                  <a:gd name="T54" fmla="*/ 645 w 1325"/>
                  <a:gd name="T55" fmla="*/ 162 h 1270"/>
                  <a:gd name="T56" fmla="*/ 645 w 1325"/>
                  <a:gd name="T57" fmla="*/ 162 h 1270"/>
                  <a:gd name="T58" fmla="*/ 643 w 1325"/>
                  <a:gd name="T59" fmla="*/ 164 h 1270"/>
                  <a:gd name="T60" fmla="*/ 643 w 1325"/>
                  <a:gd name="T61" fmla="*/ 164 h 1270"/>
                  <a:gd name="T62" fmla="*/ 440 w 1325"/>
                  <a:gd name="T63" fmla="*/ 288 h 1270"/>
                  <a:gd name="T64" fmla="*/ 440 w 1325"/>
                  <a:gd name="T65" fmla="*/ 288 h 1270"/>
                  <a:gd name="T66" fmla="*/ 435 w 1325"/>
                  <a:gd name="T67" fmla="*/ 289 h 1270"/>
                  <a:gd name="T68" fmla="*/ 435 w 1325"/>
                  <a:gd name="T69" fmla="*/ 289 h 1270"/>
                  <a:gd name="T70" fmla="*/ 434 w 1325"/>
                  <a:gd name="T71" fmla="*/ 289 h 1270"/>
                  <a:gd name="T72" fmla="*/ 434 w 1325"/>
                  <a:gd name="T73" fmla="*/ 289 h 1270"/>
                  <a:gd name="T74" fmla="*/ 434 w 1325"/>
                  <a:gd name="T75" fmla="*/ 289 h 1270"/>
                  <a:gd name="T76" fmla="*/ 229 w 1325"/>
                  <a:gd name="T77" fmla="*/ 386 h 1270"/>
                  <a:gd name="T78" fmla="*/ 229 w 1325"/>
                  <a:gd name="T79" fmla="*/ 386 h 1270"/>
                  <a:gd name="T80" fmla="*/ 164 w 1325"/>
                  <a:gd name="T81" fmla="*/ 1045 h 1270"/>
                  <a:gd name="T82" fmla="*/ 164 w 1325"/>
                  <a:gd name="T83" fmla="*/ 1045 h 1270"/>
                  <a:gd name="T84" fmla="*/ 173 w 1325"/>
                  <a:gd name="T85" fmla="*/ 1054 h 1270"/>
                  <a:gd name="T86" fmla="*/ 173 w 1325"/>
                  <a:gd name="T87" fmla="*/ 1054 h 1270"/>
                  <a:gd name="T88" fmla="*/ 181 w 1325"/>
                  <a:gd name="T89" fmla="*/ 1064 h 1270"/>
                  <a:gd name="T90" fmla="*/ 181 w 1325"/>
                  <a:gd name="T91" fmla="*/ 1064 h 1270"/>
                  <a:gd name="T92" fmla="*/ 843 w 1325"/>
                  <a:gd name="T93" fmla="*/ 1094 h 1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25" h="1270">
                    <a:moveTo>
                      <a:pt x="843" y="1094"/>
                    </a:moveTo>
                    <a:lnTo>
                      <a:pt x="843" y="1094"/>
                    </a:lnTo>
                    <a:cubicBezTo>
                      <a:pt x="901" y="1040"/>
                      <a:pt x="943" y="976"/>
                      <a:pt x="968" y="906"/>
                    </a:cubicBezTo>
                    <a:lnTo>
                      <a:pt x="968" y="906"/>
                    </a:lnTo>
                    <a:lnTo>
                      <a:pt x="968" y="906"/>
                    </a:lnTo>
                    <a:lnTo>
                      <a:pt x="968" y="905"/>
                    </a:lnTo>
                    <a:lnTo>
                      <a:pt x="968" y="905"/>
                    </a:lnTo>
                    <a:cubicBezTo>
                      <a:pt x="969" y="903"/>
                      <a:pt x="969" y="901"/>
                      <a:pt x="970" y="900"/>
                    </a:cubicBezTo>
                    <a:lnTo>
                      <a:pt x="970" y="900"/>
                    </a:lnTo>
                    <a:cubicBezTo>
                      <a:pt x="979" y="874"/>
                      <a:pt x="1019" y="779"/>
                      <a:pt x="1122" y="716"/>
                    </a:cubicBezTo>
                    <a:lnTo>
                      <a:pt x="1122" y="716"/>
                    </a:lnTo>
                    <a:cubicBezTo>
                      <a:pt x="1122" y="716"/>
                      <a:pt x="1123" y="715"/>
                      <a:pt x="1123" y="714"/>
                    </a:cubicBezTo>
                    <a:lnTo>
                      <a:pt x="1123" y="714"/>
                    </a:lnTo>
                    <a:cubicBezTo>
                      <a:pt x="1125" y="714"/>
                      <a:pt x="1125" y="713"/>
                      <a:pt x="1126" y="713"/>
                    </a:cubicBezTo>
                    <a:lnTo>
                      <a:pt x="1126" y="713"/>
                    </a:lnTo>
                    <a:cubicBezTo>
                      <a:pt x="1129" y="711"/>
                      <a:pt x="1131" y="710"/>
                      <a:pt x="1133" y="708"/>
                    </a:cubicBezTo>
                    <a:lnTo>
                      <a:pt x="1133" y="708"/>
                    </a:lnTo>
                    <a:cubicBezTo>
                      <a:pt x="1143" y="700"/>
                      <a:pt x="1154" y="692"/>
                      <a:pt x="1164" y="683"/>
                    </a:cubicBezTo>
                    <a:lnTo>
                      <a:pt x="1164" y="683"/>
                    </a:lnTo>
                    <a:cubicBezTo>
                      <a:pt x="1311" y="548"/>
                      <a:pt x="1324" y="321"/>
                      <a:pt x="1194" y="171"/>
                    </a:cubicBezTo>
                    <a:lnTo>
                      <a:pt x="1194" y="171"/>
                    </a:lnTo>
                    <a:cubicBezTo>
                      <a:pt x="1063" y="20"/>
                      <a:pt x="837" y="0"/>
                      <a:pt x="682" y="127"/>
                    </a:cubicBezTo>
                    <a:lnTo>
                      <a:pt x="682" y="127"/>
                    </a:lnTo>
                    <a:cubicBezTo>
                      <a:pt x="672" y="135"/>
                      <a:pt x="662" y="144"/>
                      <a:pt x="653" y="154"/>
                    </a:cubicBezTo>
                    <a:lnTo>
                      <a:pt x="653" y="154"/>
                    </a:lnTo>
                    <a:cubicBezTo>
                      <a:pt x="651" y="155"/>
                      <a:pt x="649" y="157"/>
                      <a:pt x="648" y="160"/>
                    </a:cubicBezTo>
                    <a:lnTo>
                      <a:pt x="648" y="160"/>
                    </a:lnTo>
                    <a:cubicBezTo>
                      <a:pt x="646" y="160"/>
                      <a:pt x="646" y="161"/>
                      <a:pt x="645" y="162"/>
                    </a:cubicBezTo>
                    <a:lnTo>
                      <a:pt x="645" y="162"/>
                    </a:lnTo>
                    <a:cubicBezTo>
                      <a:pt x="644" y="163"/>
                      <a:pt x="644" y="163"/>
                      <a:pt x="643" y="164"/>
                    </a:cubicBezTo>
                    <a:lnTo>
                      <a:pt x="643" y="164"/>
                    </a:lnTo>
                    <a:cubicBezTo>
                      <a:pt x="566" y="257"/>
                      <a:pt x="466" y="282"/>
                      <a:pt x="440" y="288"/>
                    </a:cubicBezTo>
                    <a:lnTo>
                      <a:pt x="440" y="288"/>
                    </a:lnTo>
                    <a:cubicBezTo>
                      <a:pt x="438" y="288"/>
                      <a:pt x="436" y="289"/>
                      <a:pt x="435" y="289"/>
                    </a:cubicBezTo>
                    <a:lnTo>
                      <a:pt x="435" y="289"/>
                    </a:lnTo>
                    <a:cubicBezTo>
                      <a:pt x="434" y="289"/>
                      <a:pt x="434" y="289"/>
                      <a:pt x="434" y="289"/>
                    </a:cubicBezTo>
                    <a:lnTo>
                      <a:pt x="434" y="289"/>
                    </a:lnTo>
                    <a:lnTo>
                      <a:pt x="434" y="289"/>
                    </a:lnTo>
                    <a:cubicBezTo>
                      <a:pt x="361" y="304"/>
                      <a:pt x="290" y="336"/>
                      <a:pt x="229" y="386"/>
                    </a:cubicBezTo>
                    <a:lnTo>
                      <a:pt x="229" y="386"/>
                    </a:lnTo>
                    <a:cubicBezTo>
                      <a:pt x="29" y="551"/>
                      <a:pt x="0" y="845"/>
                      <a:pt x="164" y="1045"/>
                    </a:cubicBezTo>
                    <a:lnTo>
                      <a:pt x="164" y="1045"/>
                    </a:lnTo>
                    <a:cubicBezTo>
                      <a:pt x="167" y="1048"/>
                      <a:pt x="170" y="1051"/>
                      <a:pt x="173" y="1054"/>
                    </a:cubicBezTo>
                    <a:lnTo>
                      <a:pt x="173" y="1054"/>
                    </a:lnTo>
                    <a:cubicBezTo>
                      <a:pt x="176" y="1057"/>
                      <a:pt x="178" y="1061"/>
                      <a:pt x="181" y="1064"/>
                    </a:cubicBezTo>
                    <a:lnTo>
                      <a:pt x="181" y="1064"/>
                    </a:lnTo>
                    <a:cubicBezTo>
                      <a:pt x="355" y="1255"/>
                      <a:pt x="651" y="1269"/>
                      <a:pt x="843" y="109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3" name="Freeform 69">
                <a:extLst>
                  <a:ext uri="{FF2B5EF4-FFF2-40B4-BE49-F238E27FC236}">
                    <a16:creationId xmlns:a16="http://schemas.microsoft.com/office/drawing/2014/main" id="{FD6FC85F-1431-6A4B-923E-6F45DF1E2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80539" y="10296441"/>
                <a:ext cx="1461120" cy="1516049"/>
              </a:xfrm>
              <a:custGeom>
                <a:avLst/>
                <a:gdLst>
                  <a:gd name="T0" fmla="*/ 363 w 1175"/>
                  <a:gd name="T1" fmla="*/ 1011 h 1218"/>
                  <a:gd name="T2" fmla="*/ 363 w 1175"/>
                  <a:gd name="T3" fmla="*/ 1011 h 1218"/>
                  <a:gd name="T4" fmla="*/ 272 w 1175"/>
                  <a:gd name="T5" fmla="*/ 823 h 1218"/>
                  <a:gd name="T6" fmla="*/ 272 w 1175"/>
                  <a:gd name="T7" fmla="*/ 823 h 1218"/>
                  <a:gd name="T8" fmla="*/ 272 w 1175"/>
                  <a:gd name="T9" fmla="*/ 823 h 1218"/>
                  <a:gd name="T10" fmla="*/ 271 w 1175"/>
                  <a:gd name="T11" fmla="*/ 822 h 1218"/>
                  <a:gd name="T12" fmla="*/ 271 w 1175"/>
                  <a:gd name="T13" fmla="*/ 822 h 1218"/>
                  <a:gd name="T14" fmla="*/ 271 w 1175"/>
                  <a:gd name="T15" fmla="*/ 817 h 1218"/>
                  <a:gd name="T16" fmla="*/ 271 w 1175"/>
                  <a:gd name="T17" fmla="*/ 817 h 1218"/>
                  <a:gd name="T18" fmla="*/ 154 w 1175"/>
                  <a:gd name="T19" fmla="*/ 631 h 1218"/>
                  <a:gd name="T20" fmla="*/ 154 w 1175"/>
                  <a:gd name="T21" fmla="*/ 631 h 1218"/>
                  <a:gd name="T22" fmla="*/ 152 w 1175"/>
                  <a:gd name="T23" fmla="*/ 629 h 1218"/>
                  <a:gd name="T24" fmla="*/ 152 w 1175"/>
                  <a:gd name="T25" fmla="*/ 629 h 1218"/>
                  <a:gd name="T26" fmla="*/ 149 w 1175"/>
                  <a:gd name="T27" fmla="*/ 627 h 1218"/>
                  <a:gd name="T28" fmla="*/ 149 w 1175"/>
                  <a:gd name="T29" fmla="*/ 627 h 1218"/>
                  <a:gd name="T30" fmla="*/ 144 w 1175"/>
                  <a:gd name="T31" fmla="*/ 622 h 1218"/>
                  <a:gd name="T32" fmla="*/ 144 w 1175"/>
                  <a:gd name="T33" fmla="*/ 622 h 1218"/>
                  <a:gd name="T34" fmla="*/ 119 w 1175"/>
                  <a:gd name="T35" fmla="*/ 595 h 1218"/>
                  <a:gd name="T36" fmla="*/ 119 w 1175"/>
                  <a:gd name="T37" fmla="*/ 595 h 1218"/>
                  <a:gd name="T38" fmla="*/ 154 w 1175"/>
                  <a:gd name="T39" fmla="*/ 122 h 1218"/>
                  <a:gd name="T40" fmla="*/ 154 w 1175"/>
                  <a:gd name="T41" fmla="*/ 122 h 1218"/>
                  <a:gd name="T42" fmla="*/ 628 w 1175"/>
                  <a:gd name="T43" fmla="*/ 144 h 1218"/>
                  <a:gd name="T44" fmla="*/ 628 w 1175"/>
                  <a:gd name="T45" fmla="*/ 144 h 1218"/>
                  <a:gd name="T46" fmla="*/ 651 w 1175"/>
                  <a:gd name="T47" fmla="*/ 172 h 1218"/>
                  <a:gd name="T48" fmla="*/ 651 w 1175"/>
                  <a:gd name="T49" fmla="*/ 172 h 1218"/>
                  <a:gd name="T50" fmla="*/ 655 w 1175"/>
                  <a:gd name="T51" fmla="*/ 178 h 1218"/>
                  <a:gd name="T52" fmla="*/ 655 w 1175"/>
                  <a:gd name="T53" fmla="*/ 178 h 1218"/>
                  <a:gd name="T54" fmla="*/ 657 w 1175"/>
                  <a:gd name="T55" fmla="*/ 181 h 1218"/>
                  <a:gd name="T56" fmla="*/ 657 w 1175"/>
                  <a:gd name="T57" fmla="*/ 181 h 1218"/>
                  <a:gd name="T58" fmla="*/ 659 w 1175"/>
                  <a:gd name="T59" fmla="*/ 183 h 1218"/>
                  <a:gd name="T60" fmla="*/ 659 w 1175"/>
                  <a:gd name="T61" fmla="*/ 183 h 1218"/>
                  <a:gd name="T62" fmla="*/ 829 w 1175"/>
                  <a:gd name="T63" fmla="*/ 321 h 1218"/>
                  <a:gd name="T64" fmla="*/ 829 w 1175"/>
                  <a:gd name="T65" fmla="*/ 321 h 1218"/>
                  <a:gd name="T66" fmla="*/ 834 w 1175"/>
                  <a:gd name="T67" fmla="*/ 323 h 1218"/>
                  <a:gd name="T68" fmla="*/ 834 w 1175"/>
                  <a:gd name="T69" fmla="*/ 323 h 1218"/>
                  <a:gd name="T70" fmla="*/ 835 w 1175"/>
                  <a:gd name="T71" fmla="*/ 323 h 1218"/>
                  <a:gd name="T72" fmla="*/ 835 w 1175"/>
                  <a:gd name="T73" fmla="*/ 323 h 1218"/>
                  <a:gd name="T74" fmla="*/ 835 w 1175"/>
                  <a:gd name="T75" fmla="*/ 323 h 1218"/>
                  <a:gd name="T76" fmla="*/ 1011 w 1175"/>
                  <a:gd name="T77" fmla="*/ 436 h 1218"/>
                  <a:gd name="T78" fmla="*/ 1011 w 1175"/>
                  <a:gd name="T79" fmla="*/ 436 h 1218"/>
                  <a:gd name="T80" fmla="*/ 990 w 1175"/>
                  <a:gd name="T81" fmla="*/ 1048 h 1218"/>
                  <a:gd name="T82" fmla="*/ 990 w 1175"/>
                  <a:gd name="T83" fmla="*/ 1048 h 1218"/>
                  <a:gd name="T84" fmla="*/ 982 w 1175"/>
                  <a:gd name="T85" fmla="*/ 1056 h 1218"/>
                  <a:gd name="T86" fmla="*/ 982 w 1175"/>
                  <a:gd name="T87" fmla="*/ 1056 h 1218"/>
                  <a:gd name="T88" fmla="*/ 973 w 1175"/>
                  <a:gd name="T89" fmla="*/ 1063 h 1218"/>
                  <a:gd name="T90" fmla="*/ 973 w 1175"/>
                  <a:gd name="T91" fmla="*/ 1063 h 1218"/>
                  <a:gd name="T92" fmla="*/ 363 w 1175"/>
                  <a:gd name="T93" fmla="*/ 1011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75" h="1218">
                    <a:moveTo>
                      <a:pt x="363" y="1011"/>
                    </a:moveTo>
                    <a:lnTo>
                      <a:pt x="363" y="1011"/>
                    </a:lnTo>
                    <a:cubicBezTo>
                      <a:pt x="316" y="954"/>
                      <a:pt x="286" y="890"/>
                      <a:pt x="272" y="823"/>
                    </a:cubicBezTo>
                    <a:lnTo>
                      <a:pt x="272" y="823"/>
                    </a:lnTo>
                    <a:lnTo>
                      <a:pt x="272" y="823"/>
                    </a:lnTo>
                    <a:cubicBezTo>
                      <a:pt x="272" y="823"/>
                      <a:pt x="271" y="823"/>
                      <a:pt x="271" y="822"/>
                    </a:cubicBezTo>
                    <a:lnTo>
                      <a:pt x="271" y="822"/>
                    </a:lnTo>
                    <a:cubicBezTo>
                      <a:pt x="271" y="821"/>
                      <a:pt x="271" y="819"/>
                      <a:pt x="271" y="817"/>
                    </a:cubicBezTo>
                    <a:lnTo>
                      <a:pt x="271" y="817"/>
                    </a:lnTo>
                    <a:cubicBezTo>
                      <a:pt x="265" y="793"/>
                      <a:pt x="240" y="701"/>
                      <a:pt x="154" y="631"/>
                    </a:cubicBezTo>
                    <a:lnTo>
                      <a:pt x="154" y="631"/>
                    </a:lnTo>
                    <a:cubicBezTo>
                      <a:pt x="153" y="630"/>
                      <a:pt x="152" y="630"/>
                      <a:pt x="152" y="629"/>
                    </a:cubicBezTo>
                    <a:lnTo>
                      <a:pt x="152" y="629"/>
                    </a:lnTo>
                    <a:cubicBezTo>
                      <a:pt x="151" y="629"/>
                      <a:pt x="150" y="628"/>
                      <a:pt x="149" y="627"/>
                    </a:cubicBezTo>
                    <a:lnTo>
                      <a:pt x="149" y="627"/>
                    </a:lnTo>
                    <a:cubicBezTo>
                      <a:pt x="147" y="625"/>
                      <a:pt x="146" y="624"/>
                      <a:pt x="144" y="622"/>
                    </a:cubicBezTo>
                    <a:lnTo>
                      <a:pt x="144" y="622"/>
                    </a:lnTo>
                    <a:cubicBezTo>
                      <a:pt x="135" y="613"/>
                      <a:pt x="127" y="605"/>
                      <a:pt x="119" y="595"/>
                    </a:cubicBezTo>
                    <a:lnTo>
                      <a:pt x="119" y="595"/>
                    </a:lnTo>
                    <a:cubicBezTo>
                      <a:pt x="0" y="454"/>
                      <a:pt x="16" y="244"/>
                      <a:pt x="154" y="122"/>
                    </a:cubicBezTo>
                    <a:lnTo>
                      <a:pt x="154" y="122"/>
                    </a:lnTo>
                    <a:cubicBezTo>
                      <a:pt x="291" y="0"/>
                      <a:pt x="501" y="9"/>
                      <a:pt x="628" y="144"/>
                    </a:cubicBezTo>
                    <a:lnTo>
                      <a:pt x="628" y="144"/>
                    </a:lnTo>
                    <a:cubicBezTo>
                      <a:pt x="635" y="153"/>
                      <a:pt x="644" y="162"/>
                      <a:pt x="651" y="172"/>
                    </a:cubicBezTo>
                    <a:lnTo>
                      <a:pt x="651" y="172"/>
                    </a:lnTo>
                    <a:cubicBezTo>
                      <a:pt x="652" y="174"/>
                      <a:pt x="654" y="176"/>
                      <a:pt x="655" y="178"/>
                    </a:cubicBezTo>
                    <a:lnTo>
                      <a:pt x="655" y="178"/>
                    </a:lnTo>
                    <a:cubicBezTo>
                      <a:pt x="656" y="179"/>
                      <a:pt x="656" y="180"/>
                      <a:pt x="657" y="181"/>
                    </a:cubicBezTo>
                    <a:lnTo>
                      <a:pt x="657" y="181"/>
                    </a:lnTo>
                    <a:cubicBezTo>
                      <a:pt x="658" y="182"/>
                      <a:pt x="658" y="182"/>
                      <a:pt x="659" y="183"/>
                    </a:cubicBezTo>
                    <a:lnTo>
                      <a:pt x="659" y="183"/>
                    </a:lnTo>
                    <a:cubicBezTo>
                      <a:pt x="718" y="277"/>
                      <a:pt x="806" y="313"/>
                      <a:pt x="829" y="321"/>
                    </a:cubicBezTo>
                    <a:lnTo>
                      <a:pt x="829" y="321"/>
                    </a:lnTo>
                    <a:cubicBezTo>
                      <a:pt x="831" y="321"/>
                      <a:pt x="833" y="322"/>
                      <a:pt x="834" y="323"/>
                    </a:cubicBezTo>
                    <a:lnTo>
                      <a:pt x="834" y="323"/>
                    </a:lnTo>
                    <a:cubicBezTo>
                      <a:pt x="835" y="323"/>
                      <a:pt x="835" y="323"/>
                      <a:pt x="835" y="323"/>
                    </a:cubicBezTo>
                    <a:lnTo>
                      <a:pt x="835" y="323"/>
                    </a:lnTo>
                    <a:lnTo>
                      <a:pt x="835" y="323"/>
                    </a:lnTo>
                    <a:cubicBezTo>
                      <a:pt x="900" y="345"/>
                      <a:pt x="961" y="383"/>
                      <a:pt x="1011" y="436"/>
                    </a:cubicBezTo>
                    <a:lnTo>
                      <a:pt x="1011" y="436"/>
                    </a:lnTo>
                    <a:cubicBezTo>
                      <a:pt x="1174" y="611"/>
                      <a:pt x="1165" y="885"/>
                      <a:pt x="990" y="1048"/>
                    </a:cubicBezTo>
                    <a:lnTo>
                      <a:pt x="990" y="1048"/>
                    </a:lnTo>
                    <a:cubicBezTo>
                      <a:pt x="987" y="1051"/>
                      <a:pt x="985" y="1054"/>
                      <a:pt x="982" y="1056"/>
                    </a:cubicBezTo>
                    <a:lnTo>
                      <a:pt x="982" y="1056"/>
                    </a:lnTo>
                    <a:cubicBezTo>
                      <a:pt x="979" y="1058"/>
                      <a:pt x="976" y="1061"/>
                      <a:pt x="973" y="1063"/>
                    </a:cubicBezTo>
                    <a:lnTo>
                      <a:pt x="973" y="1063"/>
                    </a:lnTo>
                    <a:cubicBezTo>
                      <a:pt x="790" y="1217"/>
                      <a:pt x="518" y="1194"/>
                      <a:pt x="363" y="101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4" name="Freeform 70">
                <a:extLst>
                  <a:ext uri="{FF2B5EF4-FFF2-40B4-BE49-F238E27FC236}">
                    <a16:creationId xmlns:a16="http://schemas.microsoft.com/office/drawing/2014/main" id="{C8593791-DBA7-0148-A30C-28E1166F25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54057" y="10626017"/>
                <a:ext cx="933798" cy="944785"/>
              </a:xfrm>
              <a:custGeom>
                <a:avLst/>
                <a:gdLst>
                  <a:gd name="T0" fmla="*/ 745 w 750"/>
                  <a:gd name="T1" fmla="*/ 746 h 760"/>
                  <a:gd name="T2" fmla="*/ 745 w 750"/>
                  <a:gd name="T3" fmla="*/ 746 h 760"/>
                  <a:gd name="T4" fmla="*/ 489 w 750"/>
                  <a:gd name="T5" fmla="*/ 520 h 760"/>
                  <a:gd name="T6" fmla="*/ 508 w 750"/>
                  <a:gd name="T7" fmla="*/ 309 h 760"/>
                  <a:gd name="T8" fmla="*/ 508 w 750"/>
                  <a:gd name="T9" fmla="*/ 309 h 760"/>
                  <a:gd name="T10" fmla="*/ 501 w 750"/>
                  <a:gd name="T11" fmla="*/ 301 h 760"/>
                  <a:gd name="T12" fmla="*/ 501 w 750"/>
                  <a:gd name="T13" fmla="*/ 301 h 760"/>
                  <a:gd name="T14" fmla="*/ 493 w 750"/>
                  <a:gd name="T15" fmla="*/ 307 h 760"/>
                  <a:gd name="T16" fmla="*/ 476 w 750"/>
                  <a:gd name="T17" fmla="*/ 507 h 760"/>
                  <a:gd name="T18" fmla="*/ 476 w 750"/>
                  <a:gd name="T19" fmla="*/ 507 h 760"/>
                  <a:gd name="T20" fmla="*/ 167 w 750"/>
                  <a:gd name="T21" fmla="*/ 194 h 760"/>
                  <a:gd name="T22" fmla="*/ 168 w 750"/>
                  <a:gd name="T23" fmla="*/ 39 h 760"/>
                  <a:gd name="T24" fmla="*/ 168 w 750"/>
                  <a:gd name="T25" fmla="*/ 39 h 760"/>
                  <a:gd name="T26" fmla="*/ 161 w 750"/>
                  <a:gd name="T27" fmla="*/ 32 h 760"/>
                  <a:gd name="T28" fmla="*/ 161 w 750"/>
                  <a:gd name="T29" fmla="*/ 32 h 760"/>
                  <a:gd name="T30" fmla="*/ 161 w 750"/>
                  <a:gd name="T31" fmla="*/ 32 h 760"/>
                  <a:gd name="T32" fmla="*/ 154 w 750"/>
                  <a:gd name="T33" fmla="*/ 38 h 760"/>
                  <a:gd name="T34" fmla="*/ 153 w 750"/>
                  <a:gd name="T35" fmla="*/ 177 h 760"/>
                  <a:gd name="T36" fmla="*/ 153 w 750"/>
                  <a:gd name="T37" fmla="*/ 177 h 760"/>
                  <a:gd name="T38" fmla="*/ 14 w 750"/>
                  <a:gd name="T39" fmla="*/ 4 h 760"/>
                  <a:gd name="T40" fmla="*/ 14 w 750"/>
                  <a:gd name="T41" fmla="*/ 4 h 760"/>
                  <a:gd name="T42" fmla="*/ 3 w 750"/>
                  <a:gd name="T43" fmla="*/ 2 h 760"/>
                  <a:gd name="T44" fmla="*/ 3 w 750"/>
                  <a:gd name="T45" fmla="*/ 2 h 760"/>
                  <a:gd name="T46" fmla="*/ 2 w 750"/>
                  <a:gd name="T47" fmla="*/ 12 h 760"/>
                  <a:gd name="T48" fmla="*/ 2 w 750"/>
                  <a:gd name="T49" fmla="*/ 12 h 760"/>
                  <a:gd name="T50" fmla="*/ 140 w 750"/>
                  <a:gd name="T51" fmla="*/ 185 h 760"/>
                  <a:gd name="T52" fmla="*/ 19 w 750"/>
                  <a:gd name="T53" fmla="*/ 162 h 760"/>
                  <a:gd name="T54" fmla="*/ 19 w 750"/>
                  <a:gd name="T55" fmla="*/ 162 h 760"/>
                  <a:gd name="T56" fmla="*/ 11 w 750"/>
                  <a:gd name="T57" fmla="*/ 168 h 760"/>
                  <a:gd name="T58" fmla="*/ 11 w 750"/>
                  <a:gd name="T59" fmla="*/ 168 h 760"/>
                  <a:gd name="T60" fmla="*/ 16 w 750"/>
                  <a:gd name="T61" fmla="*/ 176 h 760"/>
                  <a:gd name="T62" fmla="*/ 156 w 750"/>
                  <a:gd name="T63" fmla="*/ 203 h 760"/>
                  <a:gd name="T64" fmla="*/ 156 w 750"/>
                  <a:gd name="T65" fmla="*/ 203 h 760"/>
                  <a:gd name="T66" fmla="*/ 465 w 750"/>
                  <a:gd name="T67" fmla="*/ 518 h 760"/>
                  <a:gd name="T68" fmla="*/ 249 w 750"/>
                  <a:gd name="T69" fmla="*/ 535 h 760"/>
                  <a:gd name="T70" fmla="*/ 249 w 750"/>
                  <a:gd name="T71" fmla="*/ 535 h 760"/>
                  <a:gd name="T72" fmla="*/ 243 w 750"/>
                  <a:gd name="T73" fmla="*/ 543 h 760"/>
                  <a:gd name="T74" fmla="*/ 243 w 750"/>
                  <a:gd name="T75" fmla="*/ 543 h 760"/>
                  <a:gd name="T76" fmla="*/ 250 w 750"/>
                  <a:gd name="T77" fmla="*/ 550 h 760"/>
                  <a:gd name="T78" fmla="*/ 250 w 750"/>
                  <a:gd name="T79" fmla="*/ 550 h 760"/>
                  <a:gd name="T80" fmla="*/ 251 w 750"/>
                  <a:gd name="T81" fmla="*/ 550 h 760"/>
                  <a:gd name="T82" fmla="*/ 479 w 750"/>
                  <a:gd name="T83" fmla="*/ 531 h 760"/>
                  <a:gd name="T84" fmla="*/ 479 w 750"/>
                  <a:gd name="T85" fmla="*/ 531 h 760"/>
                  <a:gd name="T86" fmla="*/ 736 w 750"/>
                  <a:gd name="T87" fmla="*/ 758 h 760"/>
                  <a:gd name="T88" fmla="*/ 736 w 750"/>
                  <a:gd name="T89" fmla="*/ 758 h 760"/>
                  <a:gd name="T90" fmla="*/ 741 w 750"/>
                  <a:gd name="T91" fmla="*/ 759 h 760"/>
                  <a:gd name="T92" fmla="*/ 741 w 750"/>
                  <a:gd name="T93" fmla="*/ 759 h 760"/>
                  <a:gd name="T94" fmla="*/ 747 w 750"/>
                  <a:gd name="T95" fmla="*/ 757 h 760"/>
                  <a:gd name="T96" fmla="*/ 747 w 750"/>
                  <a:gd name="T97" fmla="*/ 757 h 760"/>
                  <a:gd name="T98" fmla="*/ 745 w 750"/>
                  <a:gd name="T99" fmla="*/ 74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50" h="760">
                    <a:moveTo>
                      <a:pt x="745" y="746"/>
                    </a:moveTo>
                    <a:lnTo>
                      <a:pt x="745" y="746"/>
                    </a:lnTo>
                    <a:cubicBezTo>
                      <a:pt x="743" y="745"/>
                      <a:pt x="632" y="653"/>
                      <a:pt x="489" y="520"/>
                    </a:cubicBezTo>
                    <a:lnTo>
                      <a:pt x="508" y="309"/>
                    </a:lnTo>
                    <a:lnTo>
                      <a:pt x="508" y="309"/>
                    </a:lnTo>
                    <a:cubicBezTo>
                      <a:pt x="509" y="304"/>
                      <a:pt x="506" y="301"/>
                      <a:pt x="501" y="301"/>
                    </a:cubicBezTo>
                    <a:lnTo>
                      <a:pt x="501" y="301"/>
                    </a:lnTo>
                    <a:cubicBezTo>
                      <a:pt x="497" y="300"/>
                      <a:pt x="494" y="303"/>
                      <a:pt x="493" y="307"/>
                    </a:cubicBezTo>
                    <a:lnTo>
                      <a:pt x="476" y="507"/>
                    </a:lnTo>
                    <a:lnTo>
                      <a:pt x="476" y="507"/>
                    </a:lnTo>
                    <a:cubicBezTo>
                      <a:pt x="378" y="416"/>
                      <a:pt x="268" y="307"/>
                      <a:pt x="167" y="194"/>
                    </a:cubicBezTo>
                    <a:lnTo>
                      <a:pt x="168" y="39"/>
                    </a:lnTo>
                    <a:lnTo>
                      <a:pt x="168" y="39"/>
                    </a:lnTo>
                    <a:cubicBezTo>
                      <a:pt x="168" y="34"/>
                      <a:pt x="165" y="32"/>
                      <a:pt x="161" y="32"/>
                    </a:cubicBezTo>
                    <a:lnTo>
                      <a:pt x="161" y="32"/>
                    </a:lnTo>
                    <a:lnTo>
                      <a:pt x="161" y="32"/>
                    </a:lnTo>
                    <a:cubicBezTo>
                      <a:pt x="157" y="32"/>
                      <a:pt x="154" y="34"/>
                      <a:pt x="154" y="38"/>
                    </a:cubicBezTo>
                    <a:lnTo>
                      <a:pt x="153" y="177"/>
                    </a:lnTo>
                    <a:lnTo>
                      <a:pt x="153" y="177"/>
                    </a:lnTo>
                    <a:cubicBezTo>
                      <a:pt x="103" y="119"/>
                      <a:pt x="55" y="61"/>
                      <a:pt x="14" y="4"/>
                    </a:cubicBezTo>
                    <a:lnTo>
                      <a:pt x="14" y="4"/>
                    </a:lnTo>
                    <a:cubicBezTo>
                      <a:pt x="12" y="1"/>
                      <a:pt x="7" y="0"/>
                      <a:pt x="3" y="2"/>
                    </a:cubicBezTo>
                    <a:lnTo>
                      <a:pt x="3" y="2"/>
                    </a:lnTo>
                    <a:cubicBezTo>
                      <a:pt x="0" y="5"/>
                      <a:pt x="0" y="9"/>
                      <a:pt x="2" y="12"/>
                    </a:cubicBezTo>
                    <a:lnTo>
                      <a:pt x="2" y="12"/>
                    </a:lnTo>
                    <a:cubicBezTo>
                      <a:pt x="43" y="69"/>
                      <a:pt x="90" y="127"/>
                      <a:pt x="140" y="185"/>
                    </a:cubicBezTo>
                    <a:lnTo>
                      <a:pt x="19" y="162"/>
                    </a:lnTo>
                    <a:lnTo>
                      <a:pt x="19" y="162"/>
                    </a:lnTo>
                    <a:cubicBezTo>
                      <a:pt x="15" y="161"/>
                      <a:pt x="12" y="164"/>
                      <a:pt x="11" y="168"/>
                    </a:cubicBezTo>
                    <a:lnTo>
                      <a:pt x="11" y="168"/>
                    </a:lnTo>
                    <a:cubicBezTo>
                      <a:pt x="10" y="171"/>
                      <a:pt x="13" y="176"/>
                      <a:pt x="16" y="176"/>
                    </a:cubicBezTo>
                    <a:lnTo>
                      <a:pt x="156" y="203"/>
                    </a:lnTo>
                    <a:lnTo>
                      <a:pt x="156" y="203"/>
                    </a:lnTo>
                    <a:cubicBezTo>
                      <a:pt x="257" y="316"/>
                      <a:pt x="367" y="426"/>
                      <a:pt x="465" y="518"/>
                    </a:cubicBezTo>
                    <a:lnTo>
                      <a:pt x="249" y="535"/>
                    </a:lnTo>
                    <a:lnTo>
                      <a:pt x="249" y="535"/>
                    </a:lnTo>
                    <a:cubicBezTo>
                      <a:pt x="246" y="536"/>
                      <a:pt x="243" y="539"/>
                      <a:pt x="243" y="543"/>
                    </a:cubicBezTo>
                    <a:lnTo>
                      <a:pt x="243" y="543"/>
                    </a:lnTo>
                    <a:cubicBezTo>
                      <a:pt x="243" y="547"/>
                      <a:pt x="246" y="550"/>
                      <a:pt x="250" y="550"/>
                    </a:cubicBezTo>
                    <a:lnTo>
                      <a:pt x="250" y="550"/>
                    </a:lnTo>
                    <a:cubicBezTo>
                      <a:pt x="251" y="550"/>
                      <a:pt x="251" y="550"/>
                      <a:pt x="251" y="550"/>
                    </a:cubicBezTo>
                    <a:lnTo>
                      <a:pt x="479" y="531"/>
                    </a:lnTo>
                    <a:lnTo>
                      <a:pt x="479" y="531"/>
                    </a:lnTo>
                    <a:cubicBezTo>
                      <a:pt x="622" y="664"/>
                      <a:pt x="734" y="756"/>
                      <a:pt x="736" y="758"/>
                    </a:cubicBezTo>
                    <a:lnTo>
                      <a:pt x="736" y="758"/>
                    </a:lnTo>
                    <a:cubicBezTo>
                      <a:pt x="737" y="758"/>
                      <a:pt x="739" y="759"/>
                      <a:pt x="741" y="759"/>
                    </a:cubicBezTo>
                    <a:lnTo>
                      <a:pt x="741" y="759"/>
                    </a:lnTo>
                    <a:cubicBezTo>
                      <a:pt x="743" y="759"/>
                      <a:pt x="745" y="758"/>
                      <a:pt x="747" y="757"/>
                    </a:cubicBezTo>
                    <a:lnTo>
                      <a:pt x="747" y="757"/>
                    </a:lnTo>
                    <a:cubicBezTo>
                      <a:pt x="749" y="754"/>
                      <a:pt x="748" y="749"/>
                      <a:pt x="745" y="7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5" name="Freeform 71">
                <a:extLst>
                  <a:ext uri="{FF2B5EF4-FFF2-40B4-BE49-F238E27FC236}">
                    <a16:creationId xmlns:a16="http://schemas.microsoft.com/office/drawing/2014/main" id="{A7786631-CC6D-8D4A-95CB-082B17088F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90537" y="11043482"/>
                <a:ext cx="2142245" cy="1928022"/>
              </a:xfrm>
              <a:custGeom>
                <a:avLst/>
                <a:gdLst>
                  <a:gd name="T0" fmla="*/ 711 w 1721"/>
                  <a:gd name="T1" fmla="*/ 1360 h 1549"/>
                  <a:gd name="T2" fmla="*/ 711 w 1721"/>
                  <a:gd name="T3" fmla="*/ 1360 h 1549"/>
                  <a:gd name="T4" fmla="*/ 528 w 1721"/>
                  <a:gd name="T5" fmla="*/ 1144 h 1549"/>
                  <a:gd name="T6" fmla="*/ 528 w 1721"/>
                  <a:gd name="T7" fmla="*/ 1144 h 1549"/>
                  <a:gd name="T8" fmla="*/ 528 w 1721"/>
                  <a:gd name="T9" fmla="*/ 1144 h 1549"/>
                  <a:gd name="T10" fmla="*/ 527 w 1721"/>
                  <a:gd name="T11" fmla="*/ 1143 h 1549"/>
                  <a:gd name="T12" fmla="*/ 527 w 1721"/>
                  <a:gd name="T13" fmla="*/ 1143 h 1549"/>
                  <a:gd name="T14" fmla="*/ 524 w 1721"/>
                  <a:gd name="T15" fmla="*/ 1136 h 1549"/>
                  <a:gd name="T16" fmla="*/ 524 w 1721"/>
                  <a:gd name="T17" fmla="*/ 1136 h 1549"/>
                  <a:gd name="T18" fmla="*/ 309 w 1721"/>
                  <a:gd name="T19" fmla="*/ 932 h 1549"/>
                  <a:gd name="T20" fmla="*/ 309 w 1721"/>
                  <a:gd name="T21" fmla="*/ 932 h 1549"/>
                  <a:gd name="T22" fmla="*/ 306 w 1721"/>
                  <a:gd name="T23" fmla="*/ 930 h 1549"/>
                  <a:gd name="T24" fmla="*/ 306 w 1721"/>
                  <a:gd name="T25" fmla="*/ 930 h 1549"/>
                  <a:gd name="T26" fmla="*/ 302 w 1721"/>
                  <a:gd name="T27" fmla="*/ 928 h 1549"/>
                  <a:gd name="T28" fmla="*/ 302 w 1721"/>
                  <a:gd name="T29" fmla="*/ 928 h 1549"/>
                  <a:gd name="T30" fmla="*/ 293 w 1721"/>
                  <a:gd name="T31" fmla="*/ 922 h 1549"/>
                  <a:gd name="T32" fmla="*/ 293 w 1721"/>
                  <a:gd name="T33" fmla="*/ 922 h 1549"/>
                  <a:gd name="T34" fmla="*/ 252 w 1721"/>
                  <a:gd name="T35" fmla="*/ 896 h 1549"/>
                  <a:gd name="T36" fmla="*/ 252 w 1721"/>
                  <a:gd name="T37" fmla="*/ 896 h 1549"/>
                  <a:gd name="T38" fmla="*/ 139 w 1721"/>
                  <a:gd name="T39" fmla="*/ 264 h 1549"/>
                  <a:gd name="T40" fmla="*/ 139 w 1721"/>
                  <a:gd name="T41" fmla="*/ 264 h 1549"/>
                  <a:gd name="T42" fmla="*/ 768 w 1721"/>
                  <a:gd name="T43" fmla="*/ 135 h 1549"/>
                  <a:gd name="T44" fmla="*/ 768 w 1721"/>
                  <a:gd name="T45" fmla="*/ 135 h 1549"/>
                  <a:gd name="T46" fmla="*/ 808 w 1721"/>
                  <a:gd name="T47" fmla="*/ 164 h 1549"/>
                  <a:gd name="T48" fmla="*/ 808 w 1721"/>
                  <a:gd name="T49" fmla="*/ 164 h 1549"/>
                  <a:gd name="T50" fmla="*/ 816 w 1721"/>
                  <a:gd name="T51" fmla="*/ 171 h 1549"/>
                  <a:gd name="T52" fmla="*/ 816 w 1721"/>
                  <a:gd name="T53" fmla="*/ 171 h 1549"/>
                  <a:gd name="T54" fmla="*/ 819 w 1721"/>
                  <a:gd name="T55" fmla="*/ 173 h 1549"/>
                  <a:gd name="T56" fmla="*/ 819 w 1721"/>
                  <a:gd name="T57" fmla="*/ 173 h 1549"/>
                  <a:gd name="T58" fmla="*/ 821 w 1721"/>
                  <a:gd name="T59" fmla="*/ 175 h 1549"/>
                  <a:gd name="T60" fmla="*/ 821 w 1721"/>
                  <a:gd name="T61" fmla="*/ 175 h 1549"/>
                  <a:gd name="T62" fmla="*/ 1092 w 1721"/>
                  <a:gd name="T63" fmla="*/ 299 h 1549"/>
                  <a:gd name="T64" fmla="*/ 1092 w 1721"/>
                  <a:gd name="T65" fmla="*/ 299 h 1549"/>
                  <a:gd name="T66" fmla="*/ 1099 w 1721"/>
                  <a:gd name="T67" fmla="*/ 300 h 1549"/>
                  <a:gd name="T68" fmla="*/ 1099 w 1721"/>
                  <a:gd name="T69" fmla="*/ 300 h 1549"/>
                  <a:gd name="T70" fmla="*/ 1100 w 1721"/>
                  <a:gd name="T71" fmla="*/ 300 h 1549"/>
                  <a:gd name="T72" fmla="*/ 1100 w 1721"/>
                  <a:gd name="T73" fmla="*/ 300 h 1549"/>
                  <a:gd name="T74" fmla="*/ 1100 w 1721"/>
                  <a:gd name="T75" fmla="*/ 300 h 1549"/>
                  <a:gd name="T76" fmla="*/ 1368 w 1721"/>
                  <a:gd name="T77" fmla="*/ 390 h 1549"/>
                  <a:gd name="T78" fmla="*/ 1368 w 1721"/>
                  <a:gd name="T79" fmla="*/ 390 h 1549"/>
                  <a:gd name="T80" fmla="*/ 1545 w 1721"/>
                  <a:gd name="T81" fmla="*/ 1199 h 1549"/>
                  <a:gd name="T82" fmla="*/ 1545 w 1721"/>
                  <a:gd name="T83" fmla="*/ 1199 h 1549"/>
                  <a:gd name="T84" fmla="*/ 1537 w 1721"/>
                  <a:gd name="T85" fmla="*/ 1212 h 1549"/>
                  <a:gd name="T86" fmla="*/ 1537 w 1721"/>
                  <a:gd name="T87" fmla="*/ 1212 h 1549"/>
                  <a:gd name="T88" fmla="*/ 1528 w 1721"/>
                  <a:gd name="T89" fmla="*/ 1225 h 1549"/>
                  <a:gd name="T90" fmla="*/ 1528 w 1721"/>
                  <a:gd name="T91" fmla="*/ 1225 h 1549"/>
                  <a:gd name="T92" fmla="*/ 711 w 1721"/>
                  <a:gd name="T93" fmla="*/ 1360 h 1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21" h="1549">
                    <a:moveTo>
                      <a:pt x="711" y="1360"/>
                    </a:moveTo>
                    <a:lnTo>
                      <a:pt x="711" y="1360"/>
                    </a:lnTo>
                    <a:cubicBezTo>
                      <a:pt x="630" y="1302"/>
                      <a:pt x="569" y="1227"/>
                      <a:pt x="528" y="1144"/>
                    </a:cubicBezTo>
                    <a:lnTo>
                      <a:pt x="528" y="1144"/>
                    </a:lnTo>
                    <a:lnTo>
                      <a:pt x="528" y="1144"/>
                    </a:lnTo>
                    <a:cubicBezTo>
                      <a:pt x="528" y="1144"/>
                      <a:pt x="527" y="1144"/>
                      <a:pt x="527" y="1143"/>
                    </a:cubicBezTo>
                    <a:lnTo>
                      <a:pt x="527" y="1143"/>
                    </a:lnTo>
                    <a:cubicBezTo>
                      <a:pt x="526" y="1141"/>
                      <a:pt x="525" y="1139"/>
                      <a:pt x="524" y="1136"/>
                    </a:cubicBezTo>
                    <a:lnTo>
                      <a:pt x="524" y="1136"/>
                    </a:lnTo>
                    <a:cubicBezTo>
                      <a:pt x="509" y="1107"/>
                      <a:pt x="446" y="994"/>
                      <a:pt x="309" y="932"/>
                    </a:cubicBezTo>
                    <a:lnTo>
                      <a:pt x="309" y="932"/>
                    </a:lnTo>
                    <a:cubicBezTo>
                      <a:pt x="308" y="931"/>
                      <a:pt x="307" y="930"/>
                      <a:pt x="306" y="930"/>
                    </a:cubicBezTo>
                    <a:lnTo>
                      <a:pt x="306" y="930"/>
                    </a:lnTo>
                    <a:cubicBezTo>
                      <a:pt x="305" y="929"/>
                      <a:pt x="304" y="929"/>
                      <a:pt x="302" y="928"/>
                    </a:cubicBezTo>
                    <a:lnTo>
                      <a:pt x="302" y="928"/>
                    </a:lnTo>
                    <a:cubicBezTo>
                      <a:pt x="299" y="926"/>
                      <a:pt x="296" y="924"/>
                      <a:pt x="293" y="922"/>
                    </a:cubicBezTo>
                    <a:lnTo>
                      <a:pt x="293" y="922"/>
                    </a:lnTo>
                    <a:cubicBezTo>
                      <a:pt x="279" y="914"/>
                      <a:pt x="265" y="906"/>
                      <a:pt x="252" y="896"/>
                    </a:cubicBezTo>
                    <a:lnTo>
                      <a:pt x="252" y="896"/>
                    </a:lnTo>
                    <a:cubicBezTo>
                      <a:pt x="49" y="751"/>
                      <a:pt x="0" y="470"/>
                      <a:pt x="139" y="264"/>
                    </a:cubicBezTo>
                    <a:lnTo>
                      <a:pt x="139" y="264"/>
                    </a:lnTo>
                    <a:cubicBezTo>
                      <a:pt x="279" y="58"/>
                      <a:pt x="557" y="0"/>
                      <a:pt x="768" y="135"/>
                    </a:cubicBezTo>
                    <a:lnTo>
                      <a:pt x="768" y="135"/>
                    </a:lnTo>
                    <a:cubicBezTo>
                      <a:pt x="782" y="144"/>
                      <a:pt x="795" y="154"/>
                      <a:pt x="808" y="164"/>
                    </a:cubicBezTo>
                    <a:lnTo>
                      <a:pt x="808" y="164"/>
                    </a:lnTo>
                    <a:cubicBezTo>
                      <a:pt x="810" y="166"/>
                      <a:pt x="813" y="168"/>
                      <a:pt x="816" y="171"/>
                    </a:cubicBezTo>
                    <a:lnTo>
                      <a:pt x="816" y="171"/>
                    </a:lnTo>
                    <a:cubicBezTo>
                      <a:pt x="817" y="171"/>
                      <a:pt x="818" y="172"/>
                      <a:pt x="819" y="173"/>
                    </a:cubicBezTo>
                    <a:lnTo>
                      <a:pt x="819" y="173"/>
                    </a:lnTo>
                    <a:cubicBezTo>
                      <a:pt x="820" y="174"/>
                      <a:pt x="820" y="175"/>
                      <a:pt x="821" y="175"/>
                    </a:cubicBezTo>
                    <a:lnTo>
                      <a:pt x="821" y="175"/>
                    </a:lnTo>
                    <a:cubicBezTo>
                      <a:pt x="930" y="279"/>
                      <a:pt x="1059" y="297"/>
                      <a:pt x="1092" y="299"/>
                    </a:cubicBezTo>
                    <a:lnTo>
                      <a:pt x="1092" y="299"/>
                    </a:lnTo>
                    <a:cubicBezTo>
                      <a:pt x="1094" y="299"/>
                      <a:pt x="1097" y="300"/>
                      <a:pt x="1099" y="300"/>
                    </a:cubicBezTo>
                    <a:lnTo>
                      <a:pt x="1099" y="300"/>
                    </a:lnTo>
                    <a:cubicBezTo>
                      <a:pt x="1100" y="300"/>
                      <a:pt x="1100" y="300"/>
                      <a:pt x="1100" y="300"/>
                    </a:cubicBezTo>
                    <a:lnTo>
                      <a:pt x="1100" y="300"/>
                    </a:lnTo>
                    <a:lnTo>
                      <a:pt x="1100" y="300"/>
                    </a:lnTo>
                    <a:cubicBezTo>
                      <a:pt x="1193" y="307"/>
                      <a:pt x="1285" y="337"/>
                      <a:pt x="1368" y="390"/>
                    </a:cubicBezTo>
                    <a:lnTo>
                      <a:pt x="1368" y="390"/>
                    </a:lnTo>
                    <a:cubicBezTo>
                      <a:pt x="1640" y="565"/>
                      <a:pt x="1720" y="927"/>
                      <a:pt x="1545" y="1199"/>
                    </a:cubicBezTo>
                    <a:lnTo>
                      <a:pt x="1545" y="1199"/>
                    </a:lnTo>
                    <a:cubicBezTo>
                      <a:pt x="1543" y="1204"/>
                      <a:pt x="1539" y="1208"/>
                      <a:pt x="1537" y="1212"/>
                    </a:cubicBezTo>
                    <a:lnTo>
                      <a:pt x="1537" y="1212"/>
                    </a:lnTo>
                    <a:cubicBezTo>
                      <a:pt x="1534" y="1217"/>
                      <a:pt x="1531" y="1221"/>
                      <a:pt x="1528" y="1225"/>
                    </a:cubicBezTo>
                    <a:lnTo>
                      <a:pt x="1528" y="1225"/>
                    </a:lnTo>
                    <a:cubicBezTo>
                      <a:pt x="1340" y="1487"/>
                      <a:pt x="974" y="1548"/>
                      <a:pt x="711" y="136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6" name="Freeform 72">
                <a:extLst>
                  <a:ext uri="{FF2B5EF4-FFF2-40B4-BE49-F238E27FC236}">
                    <a16:creationId xmlns:a16="http://schemas.microsoft.com/office/drawing/2014/main" id="{ABA9D74B-1D0C-C54D-B558-2E23A68B60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3315" y="11532356"/>
                <a:ext cx="1131544" cy="884361"/>
              </a:xfrm>
              <a:custGeom>
                <a:avLst/>
                <a:gdLst>
                  <a:gd name="T0" fmla="*/ 905 w 909"/>
                  <a:gd name="T1" fmla="*/ 13 h 710"/>
                  <a:gd name="T2" fmla="*/ 905 w 909"/>
                  <a:gd name="T3" fmla="*/ 13 h 710"/>
                  <a:gd name="T4" fmla="*/ 904 w 909"/>
                  <a:gd name="T5" fmla="*/ 2 h 710"/>
                  <a:gd name="T6" fmla="*/ 904 w 909"/>
                  <a:gd name="T7" fmla="*/ 2 h 710"/>
                  <a:gd name="T8" fmla="*/ 894 w 909"/>
                  <a:gd name="T9" fmla="*/ 3 h 710"/>
                  <a:gd name="T10" fmla="*/ 894 w 909"/>
                  <a:gd name="T11" fmla="*/ 3 h 710"/>
                  <a:gd name="T12" fmla="*/ 720 w 909"/>
                  <a:gd name="T13" fmla="*/ 169 h 710"/>
                  <a:gd name="T14" fmla="*/ 738 w 909"/>
                  <a:gd name="T15" fmla="*/ 19 h 710"/>
                  <a:gd name="T16" fmla="*/ 738 w 909"/>
                  <a:gd name="T17" fmla="*/ 19 h 710"/>
                  <a:gd name="T18" fmla="*/ 732 w 909"/>
                  <a:gd name="T19" fmla="*/ 12 h 710"/>
                  <a:gd name="T20" fmla="*/ 732 w 909"/>
                  <a:gd name="T21" fmla="*/ 12 h 710"/>
                  <a:gd name="T22" fmla="*/ 723 w 909"/>
                  <a:gd name="T23" fmla="*/ 18 h 710"/>
                  <a:gd name="T24" fmla="*/ 703 w 909"/>
                  <a:gd name="T25" fmla="*/ 184 h 710"/>
                  <a:gd name="T26" fmla="*/ 703 w 909"/>
                  <a:gd name="T27" fmla="*/ 184 h 710"/>
                  <a:gd name="T28" fmla="*/ 327 w 909"/>
                  <a:gd name="T29" fmla="*/ 478 h 710"/>
                  <a:gd name="T30" fmla="*/ 336 w 909"/>
                  <a:gd name="T31" fmla="*/ 260 h 710"/>
                  <a:gd name="T32" fmla="*/ 336 w 909"/>
                  <a:gd name="T33" fmla="*/ 260 h 710"/>
                  <a:gd name="T34" fmla="*/ 329 w 909"/>
                  <a:gd name="T35" fmla="*/ 252 h 710"/>
                  <a:gd name="T36" fmla="*/ 329 w 909"/>
                  <a:gd name="T37" fmla="*/ 252 h 710"/>
                  <a:gd name="T38" fmla="*/ 321 w 909"/>
                  <a:gd name="T39" fmla="*/ 259 h 710"/>
                  <a:gd name="T40" fmla="*/ 311 w 909"/>
                  <a:gd name="T41" fmla="*/ 489 h 710"/>
                  <a:gd name="T42" fmla="*/ 311 w 909"/>
                  <a:gd name="T43" fmla="*/ 489 h 710"/>
                  <a:gd name="T44" fmla="*/ 4 w 909"/>
                  <a:gd name="T45" fmla="*/ 695 h 710"/>
                  <a:gd name="T46" fmla="*/ 4 w 909"/>
                  <a:gd name="T47" fmla="*/ 695 h 710"/>
                  <a:gd name="T48" fmla="*/ 2 w 909"/>
                  <a:gd name="T49" fmla="*/ 706 h 710"/>
                  <a:gd name="T50" fmla="*/ 2 w 909"/>
                  <a:gd name="T51" fmla="*/ 706 h 710"/>
                  <a:gd name="T52" fmla="*/ 8 w 909"/>
                  <a:gd name="T53" fmla="*/ 709 h 710"/>
                  <a:gd name="T54" fmla="*/ 8 w 909"/>
                  <a:gd name="T55" fmla="*/ 709 h 710"/>
                  <a:gd name="T56" fmla="*/ 12 w 909"/>
                  <a:gd name="T57" fmla="*/ 708 h 710"/>
                  <a:gd name="T58" fmla="*/ 12 w 909"/>
                  <a:gd name="T59" fmla="*/ 708 h 710"/>
                  <a:gd name="T60" fmla="*/ 320 w 909"/>
                  <a:gd name="T61" fmla="*/ 501 h 710"/>
                  <a:gd name="T62" fmla="*/ 563 w 909"/>
                  <a:gd name="T63" fmla="*/ 554 h 710"/>
                  <a:gd name="T64" fmla="*/ 563 w 909"/>
                  <a:gd name="T65" fmla="*/ 554 h 710"/>
                  <a:gd name="T66" fmla="*/ 564 w 909"/>
                  <a:gd name="T67" fmla="*/ 554 h 710"/>
                  <a:gd name="T68" fmla="*/ 564 w 909"/>
                  <a:gd name="T69" fmla="*/ 554 h 710"/>
                  <a:gd name="T70" fmla="*/ 571 w 909"/>
                  <a:gd name="T71" fmla="*/ 548 h 710"/>
                  <a:gd name="T72" fmla="*/ 571 w 909"/>
                  <a:gd name="T73" fmla="*/ 548 h 710"/>
                  <a:gd name="T74" fmla="*/ 566 w 909"/>
                  <a:gd name="T75" fmla="*/ 539 h 710"/>
                  <a:gd name="T76" fmla="*/ 336 w 909"/>
                  <a:gd name="T77" fmla="*/ 490 h 710"/>
                  <a:gd name="T78" fmla="*/ 336 w 909"/>
                  <a:gd name="T79" fmla="*/ 490 h 710"/>
                  <a:gd name="T80" fmla="*/ 712 w 909"/>
                  <a:gd name="T81" fmla="*/ 195 h 710"/>
                  <a:gd name="T82" fmla="*/ 867 w 909"/>
                  <a:gd name="T83" fmla="*/ 186 h 710"/>
                  <a:gd name="T84" fmla="*/ 867 w 909"/>
                  <a:gd name="T85" fmla="*/ 186 h 710"/>
                  <a:gd name="T86" fmla="*/ 873 w 909"/>
                  <a:gd name="T87" fmla="*/ 178 h 710"/>
                  <a:gd name="T88" fmla="*/ 873 w 909"/>
                  <a:gd name="T89" fmla="*/ 178 h 710"/>
                  <a:gd name="T90" fmla="*/ 866 w 909"/>
                  <a:gd name="T91" fmla="*/ 172 h 710"/>
                  <a:gd name="T92" fmla="*/ 731 w 909"/>
                  <a:gd name="T93" fmla="*/ 179 h 710"/>
                  <a:gd name="T94" fmla="*/ 731 w 909"/>
                  <a:gd name="T95" fmla="*/ 179 h 710"/>
                  <a:gd name="T96" fmla="*/ 905 w 909"/>
                  <a:gd name="T97" fmla="*/ 13 h 7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09" h="710">
                    <a:moveTo>
                      <a:pt x="905" y="13"/>
                    </a:moveTo>
                    <a:lnTo>
                      <a:pt x="905" y="13"/>
                    </a:lnTo>
                    <a:cubicBezTo>
                      <a:pt x="908" y="10"/>
                      <a:pt x="908" y="5"/>
                      <a:pt x="904" y="2"/>
                    </a:cubicBezTo>
                    <a:lnTo>
                      <a:pt x="904" y="2"/>
                    </a:lnTo>
                    <a:cubicBezTo>
                      <a:pt x="901" y="0"/>
                      <a:pt x="897" y="0"/>
                      <a:pt x="894" y="3"/>
                    </a:cubicBezTo>
                    <a:lnTo>
                      <a:pt x="894" y="3"/>
                    </a:lnTo>
                    <a:cubicBezTo>
                      <a:pt x="841" y="59"/>
                      <a:pt x="782" y="115"/>
                      <a:pt x="720" y="169"/>
                    </a:cubicBezTo>
                    <a:lnTo>
                      <a:pt x="738" y="19"/>
                    </a:lnTo>
                    <a:lnTo>
                      <a:pt x="738" y="19"/>
                    </a:lnTo>
                    <a:cubicBezTo>
                      <a:pt x="739" y="15"/>
                      <a:pt x="736" y="12"/>
                      <a:pt x="732" y="12"/>
                    </a:cubicBezTo>
                    <a:lnTo>
                      <a:pt x="732" y="12"/>
                    </a:lnTo>
                    <a:cubicBezTo>
                      <a:pt x="728" y="11"/>
                      <a:pt x="724" y="13"/>
                      <a:pt x="723" y="18"/>
                    </a:cubicBezTo>
                    <a:lnTo>
                      <a:pt x="703" y="184"/>
                    </a:lnTo>
                    <a:lnTo>
                      <a:pt x="703" y="184"/>
                    </a:lnTo>
                    <a:cubicBezTo>
                      <a:pt x="579" y="292"/>
                      <a:pt x="444" y="394"/>
                      <a:pt x="327" y="478"/>
                    </a:cubicBezTo>
                    <a:lnTo>
                      <a:pt x="336" y="260"/>
                    </a:lnTo>
                    <a:lnTo>
                      <a:pt x="336" y="260"/>
                    </a:lnTo>
                    <a:cubicBezTo>
                      <a:pt x="336" y="255"/>
                      <a:pt x="333" y="252"/>
                      <a:pt x="329" y="252"/>
                    </a:cubicBezTo>
                    <a:lnTo>
                      <a:pt x="329" y="252"/>
                    </a:lnTo>
                    <a:cubicBezTo>
                      <a:pt x="325" y="252"/>
                      <a:pt x="322" y="255"/>
                      <a:pt x="321" y="259"/>
                    </a:cubicBezTo>
                    <a:lnTo>
                      <a:pt x="311" y="489"/>
                    </a:lnTo>
                    <a:lnTo>
                      <a:pt x="311" y="489"/>
                    </a:lnTo>
                    <a:cubicBezTo>
                      <a:pt x="139" y="611"/>
                      <a:pt x="7" y="693"/>
                      <a:pt x="4" y="695"/>
                    </a:cubicBezTo>
                    <a:lnTo>
                      <a:pt x="4" y="695"/>
                    </a:lnTo>
                    <a:cubicBezTo>
                      <a:pt x="1" y="697"/>
                      <a:pt x="0" y="702"/>
                      <a:pt x="2" y="706"/>
                    </a:cubicBezTo>
                    <a:lnTo>
                      <a:pt x="2" y="706"/>
                    </a:lnTo>
                    <a:cubicBezTo>
                      <a:pt x="3" y="708"/>
                      <a:pt x="6" y="709"/>
                      <a:pt x="8" y="709"/>
                    </a:cubicBezTo>
                    <a:lnTo>
                      <a:pt x="8" y="709"/>
                    </a:lnTo>
                    <a:cubicBezTo>
                      <a:pt x="9" y="709"/>
                      <a:pt x="11" y="709"/>
                      <a:pt x="12" y="708"/>
                    </a:cubicBezTo>
                    <a:lnTo>
                      <a:pt x="12" y="708"/>
                    </a:lnTo>
                    <a:cubicBezTo>
                      <a:pt x="15" y="706"/>
                      <a:pt x="147" y="623"/>
                      <a:pt x="320" y="501"/>
                    </a:cubicBezTo>
                    <a:lnTo>
                      <a:pt x="563" y="554"/>
                    </a:lnTo>
                    <a:lnTo>
                      <a:pt x="563" y="554"/>
                    </a:lnTo>
                    <a:cubicBezTo>
                      <a:pt x="563" y="554"/>
                      <a:pt x="563" y="554"/>
                      <a:pt x="564" y="554"/>
                    </a:cubicBezTo>
                    <a:lnTo>
                      <a:pt x="564" y="554"/>
                    </a:lnTo>
                    <a:cubicBezTo>
                      <a:pt x="568" y="554"/>
                      <a:pt x="570" y="552"/>
                      <a:pt x="571" y="548"/>
                    </a:cubicBezTo>
                    <a:lnTo>
                      <a:pt x="571" y="548"/>
                    </a:lnTo>
                    <a:cubicBezTo>
                      <a:pt x="572" y="544"/>
                      <a:pt x="569" y="540"/>
                      <a:pt x="566" y="539"/>
                    </a:cubicBezTo>
                    <a:lnTo>
                      <a:pt x="336" y="490"/>
                    </a:lnTo>
                    <a:lnTo>
                      <a:pt x="336" y="490"/>
                    </a:lnTo>
                    <a:cubicBezTo>
                      <a:pt x="454" y="405"/>
                      <a:pt x="588" y="302"/>
                      <a:pt x="712" y="195"/>
                    </a:cubicBezTo>
                    <a:lnTo>
                      <a:pt x="867" y="186"/>
                    </a:lnTo>
                    <a:lnTo>
                      <a:pt x="867" y="186"/>
                    </a:lnTo>
                    <a:cubicBezTo>
                      <a:pt x="871" y="186"/>
                      <a:pt x="874" y="183"/>
                      <a:pt x="873" y="178"/>
                    </a:cubicBezTo>
                    <a:lnTo>
                      <a:pt x="873" y="178"/>
                    </a:lnTo>
                    <a:cubicBezTo>
                      <a:pt x="873" y="175"/>
                      <a:pt x="869" y="171"/>
                      <a:pt x="866" y="172"/>
                    </a:cubicBezTo>
                    <a:lnTo>
                      <a:pt x="731" y="179"/>
                    </a:lnTo>
                    <a:lnTo>
                      <a:pt x="731" y="179"/>
                    </a:lnTo>
                    <a:cubicBezTo>
                      <a:pt x="793" y="125"/>
                      <a:pt x="852" y="68"/>
                      <a:pt x="905" y="1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7" name="Freeform 73">
                <a:extLst>
                  <a:ext uri="{FF2B5EF4-FFF2-40B4-BE49-F238E27FC236}">
                    <a16:creationId xmlns:a16="http://schemas.microsoft.com/office/drawing/2014/main" id="{F47E4884-2544-3846-806C-1597A05F16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8424" y="11532354"/>
                <a:ext cx="1527036" cy="944785"/>
              </a:xfrm>
              <a:custGeom>
                <a:avLst/>
                <a:gdLst>
                  <a:gd name="T0" fmla="*/ 1220 w 1226"/>
                  <a:gd name="T1" fmla="*/ 743 h 758"/>
                  <a:gd name="T2" fmla="*/ 1220 w 1226"/>
                  <a:gd name="T3" fmla="*/ 743 h 758"/>
                  <a:gd name="T4" fmla="*/ 808 w 1226"/>
                  <a:gd name="T5" fmla="*/ 531 h 758"/>
                  <a:gd name="T6" fmla="*/ 761 w 1226"/>
                  <a:gd name="T7" fmla="*/ 246 h 758"/>
                  <a:gd name="T8" fmla="*/ 761 w 1226"/>
                  <a:gd name="T9" fmla="*/ 246 h 758"/>
                  <a:gd name="T10" fmla="*/ 752 w 1226"/>
                  <a:gd name="T11" fmla="*/ 240 h 758"/>
                  <a:gd name="T12" fmla="*/ 752 w 1226"/>
                  <a:gd name="T13" fmla="*/ 240 h 758"/>
                  <a:gd name="T14" fmla="*/ 746 w 1226"/>
                  <a:gd name="T15" fmla="*/ 249 h 758"/>
                  <a:gd name="T16" fmla="*/ 791 w 1226"/>
                  <a:gd name="T17" fmla="*/ 522 h 758"/>
                  <a:gd name="T18" fmla="*/ 791 w 1226"/>
                  <a:gd name="T19" fmla="*/ 522 h 758"/>
                  <a:gd name="T20" fmla="*/ 276 w 1226"/>
                  <a:gd name="T21" fmla="*/ 210 h 758"/>
                  <a:gd name="T22" fmla="*/ 226 w 1226"/>
                  <a:gd name="T23" fmla="*/ 6 h 758"/>
                  <a:gd name="T24" fmla="*/ 226 w 1226"/>
                  <a:gd name="T25" fmla="*/ 6 h 758"/>
                  <a:gd name="T26" fmla="*/ 217 w 1226"/>
                  <a:gd name="T27" fmla="*/ 0 h 758"/>
                  <a:gd name="T28" fmla="*/ 217 w 1226"/>
                  <a:gd name="T29" fmla="*/ 0 h 758"/>
                  <a:gd name="T30" fmla="*/ 212 w 1226"/>
                  <a:gd name="T31" fmla="*/ 9 h 758"/>
                  <a:gd name="T32" fmla="*/ 258 w 1226"/>
                  <a:gd name="T33" fmla="*/ 198 h 758"/>
                  <a:gd name="T34" fmla="*/ 258 w 1226"/>
                  <a:gd name="T35" fmla="*/ 198 h 758"/>
                  <a:gd name="T36" fmla="*/ 12 w 1226"/>
                  <a:gd name="T37" fmla="*/ 14 h 758"/>
                  <a:gd name="T38" fmla="*/ 12 w 1226"/>
                  <a:gd name="T39" fmla="*/ 14 h 758"/>
                  <a:gd name="T40" fmla="*/ 2 w 1226"/>
                  <a:gd name="T41" fmla="*/ 14 h 758"/>
                  <a:gd name="T42" fmla="*/ 2 w 1226"/>
                  <a:gd name="T43" fmla="*/ 14 h 758"/>
                  <a:gd name="T44" fmla="*/ 3 w 1226"/>
                  <a:gd name="T45" fmla="*/ 25 h 758"/>
                  <a:gd name="T46" fmla="*/ 3 w 1226"/>
                  <a:gd name="T47" fmla="*/ 25 h 758"/>
                  <a:gd name="T48" fmla="*/ 249 w 1226"/>
                  <a:gd name="T49" fmla="*/ 209 h 758"/>
                  <a:gd name="T50" fmla="*/ 74 w 1226"/>
                  <a:gd name="T51" fmla="*/ 219 h 758"/>
                  <a:gd name="T52" fmla="*/ 74 w 1226"/>
                  <a:gd name="T53" fmla="*/ 219 h 758"/>
                  <a:gd name="T54" fmla="*/ 68 w 1226"/>
                  <a:gd name="T55" fmla="*/ 227 h 758"/>
                  <a:gd name="T56" fmla="*/ 68 w 1226"/>
                  <a:gd name="T57" fmla="*/ 227 h 758"/>
                  <a:gd name="T58" fmla="*/ 75 w 1226"/>
                  <a:gd name="T59" fmla="*/ 234 h 758"/>
                  <a:gd name="T60" fmla="*/ 75 w 1226"/>
                  <a:gd name="T61" fmla="*/ 234 h 758"/>
                  <a:gd name="T62" fmla="*/ 75 w 1226"/>
                  <a:gd name="T63" fmla="*/ 234 h 758"/>
                  <a:gd name="T64" fmla="*/ 268 w 1226"/>
                  <a:gd name="T65" fmla="*/ 222 h 758"/>
                  <a:gd name="T66" fmla="*/ 268 w 1226"/>
                  <a:gd name="T67" fmla="*/ 222 h 758"/>
                  <a:gd name="T68" fmla="*/ 783 w 1226"/>
                  <a:gd name="T69" fmla="*/ 535 h 758"/>
                  <a:gd name="T70" fmla="*/ 502 w 1226"/>
                  <a:gd name="T71" fmla="*/ 632 h 758"/>
                  <a:gd name="T72" fmla="*/ 502 w 1226"/>
                  <a:gd name="T73" fmla="*/ 632 h 758"/>
                  <a:gd name="T74" fmla="*/ 497 w 1226"/>
                  <a:gd name="T75" fmla="*/ 641 h 758"/>
                  <a:gd name="T76" fmla="*/ 497 w 1226"/>
                  <a:gd name="T77" fmla="*/ 641 h 758"/>
                  <a:gd name="T78" fmla="*/ 504 w 1226"/>
                  <a:gd name="T79" fmla="*/ 646 h 758"/>
                  <a:gd name="T80" fmla="*/ 504 w 1226"/>
                  <a:gd name="T81" fmla="*/ 646 h 758"/>
                  <a:gd name="T82" fmla="*/ 507 w 1226"/>
                  <a:gd name="T83" fmla="*/ 646 h 758"/>
                  <a:gd name="T84" fmla="*/ 801 w 1226"/>
                  <a:gd name="T85" fmla="*/ 544 h 758"/>
                  <a:gd name="T86" fmla="*/ 801 w 1226"/>
                  <a:gd name="T87" fmla="*/ 544 h 758"/>
                  <a:gd name="T88" fmla="*/ 1214 w 1226"/>
                  <a:gd name="T89" fmla="*/ 756 h 758"/>
                  <a:gd name="T90" fmla="*/ 1214 w 1226"/>
                  <a:gd name="T91" fmla="*/ 756 h 758"/>
                  <a:gd name="T92" fmla="*/ 1217 w 1226"/>
                  <a:gd name="T93" fmla="*/ 757 h 758"/>
                  <a:gd name="T94" fmla="*/ 1217 w 1226"/>
                  <a:gd name="T95" fmla="*/ 757 h 758"/>
                  <a:gd name="T96" fmla="*/ 1223 w 1226"/>
                  <a:gd name="T97" fmla="*/ 752 h 758"/>
                  <a:gd name="T98" fmla="*/ 1223 w 1226"/>
                  <a:gd name="T99" fmla="*/ 752 h 758"/>
                  <a:gd name="T100" fmla="*/ 1220 w 1226"/>
                  <a:gd name="T101" fmla="*/ 743 h 7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26" h="758">
                    <a:moveTo>
                      <a:pt x="1220" y="743"/>
                    </a:moveTo>
                    <a:lnTo>
                      <a:pt x="1220" y="743"/>
                    </a:lnTo>
                    <a:cubicBezTo>
                      <a:pt x="1217" y="741"/>
                      <a:pt x="1040" y="658"/>
                      <a:pt x="808" y="531"/>
                    </a:cubicBezTo>
                    <a:lnTo>
                      <a:pt x="761" y="246"/>
                    </a:lnTo>
                    <a:lnTo>
                      <a:pt x="761" y="246"/>
                    </a:lnTo>
                    <a:cubicBezTo>
                      <a:pt x="761" y="242"/>
                      <a:pt x="757" y="239"/>
                      <a:pt x="752" y="240"/>
                    </a:cubicBezTo>
                    <a:lnTo>
                      <a:pt x="752" y="240"/>
                    </a:lnTo>
                    <a:cubicBezTo>
                      <a:pt x="749" y="241"/>
                      <a:pt x="746" y="244"/>
                      <a:pt x="746" y="249"/>
                    </a:cubicBezTo>
                    <a:lnTo>
                      <a:pt x="791" y="522"/>
                    </a:lnTo>
                    <a:lnTo>
                      <a:pt x="791" y="522"/>
                    </a:lnTo>
                    <a:cubicBezTo>
                      <a:pt x="631" y="434"/>
                      <a:pt x="447" y="326"/>
                      <a:pt x="276" y="210"/>
                    </a:cubicBezTo>
                    <a:lnTo>
                      <a:pt x="226" y="6"/>
                    </a:lnTo>
                    <a:lnTo>
                      <a:pt x="226" y="6"/>
                    </a:lnTo>
                    <a:cubicBezTo>
                      <a:pt x="225" y="2"/>
                      <a:pt x="221" y="0"/>
                      <a:pt x="217" y="0"/>
                    </a:cubicBezTo>
                    <a:lnTo>
                      <a:pt x="217" y="0"/>
                    </a:lnTo>
                    <a:cubicBezTo>
                      <a:pt x="213" y="1"/>
                      <a:pt x="211" y="5"/>
                      <a:pt x="212" y="9"/>
                    </a:cubicBezTo>
                    <a:lnTo>
                      <a:pt x="258" y="198"/>
                    </a:lnTo>
                    <a:lnTo>
                      <a:pt x="258" y="198"/>
                    </a:lnTo>
                    <a:cubicBezTo>
                      <a:pt x="171" y="138"/>
                      <a:pt x="88" y="76"/>
                      <a:pt x="12" y="14"/>
                    </a:cubicBezTo>
                    <a:lnTo>
                      <a:pt x="12" y="14"/>
                    </a:lnTo>
                    <a:cubicBezTo>
                      <a:pt x="10" y="11"/>
                      <a:pt x="5" y="11"/>
                      <a:pt x="2" y="14"/>
                    </a:cubicBezTo>
                    <a:lnTo>
                      <a:pt x="2" y="14"/>
                    </a:lnTo>
                    <a:cubicBezTo>
                      <a:pt x="0" y="17"/>
                      <a:pt x="0" y="22"/>
                      <a:pt x="3" y="25"/>
                    </a:cubicBezTo>
                    <a:lnTo>
                      <a:pt x="3" y="25"/>
                    </a:lnTo>
                    <a:cubicBezTo>
                      <a:pt x="78" y="87"/>
                      <a:pt x="161" y="149"/>
                      <a:pt x="249" y="209"/>
                    </a:cubicBezTo>
                    <a:lnTo>
                      <a:pt x="74" y="219"/>
                    </a:lnTo>
                    <a:lnTo>
                      <a:pt x="74" y="219"/>
                    </a:lnTo>
                    <a:cubicBezTo>
                      <a:pt x="70" y="220"/>
                      <a:pt x="67" y="223"/>
                      <a:pt x="68" y="227"/>
                    </a:cubicBezTo>
                    <a:lnTo>
                      <a:pt x="68" y="227"/>
                    </a:lnTo>
                    <a:cubicBezTo>
                      <a:pt x="68" y="231"/>
                      <a:pt x="71" y="234"/>
                      <a:pt x="75" y="234"/>
                    </a:cubicBezTo>
                    <a:lnTo>
                      <a:pt x="75" y="234"/>
                    </a:lnTo>
                    <a:lnTo>
                      <a:pt x="75" y="234"/>
                    </a:lnTo>
                    <a:lnTo>
                      <a:pt x="268" y="222"/>
                    </a:lnTo>
                    <a:lnTo>
                      <a:pt x="268" y="222"/>
                    </a:lnTo>
                    <a:cubicBezTo>
                      <a:pt x="439" y="338"/>
                      <a:pt x="624" y="447"/>
                      <a:pt x="783" y="535"/>
                    </a:cubicBezTo>
                    <a:lnTo>
                      <a:pt x="502" y="632"/>
                    </a:lnTo>
                    <a:lnTo>
                      <a:pt x="502" y="632"/>
                    </a:lnTo>
                    <a:cubicBezTo>
                      <a:pt x="498" y="633"/>
                      <a:pt x="496" y="637"/>
                      <a:pt x="497" y="641"/>
                    </a:cubicBezTo>
                    <a:lnTo>
                      <a:pt x="497" y="641"/>
                    </a:lnTo>
                    <a:cubicBezTo>
                      <a:pt x="498" y="644"/>
                      <a:pt x="501" y="646"/>
                      <a:pt x="504" y="646"/>
                    </a:cubicBezTo>
                    <a:lnTo>
                      <a:pt x="504" y="646"/>
                    </a:lnTo>
                    <a:cubicBezTo>
                      <a:pt x="505" y="646"/>
                      <a:pt x="505" y="646"/>
                      <a:pt x="507" y="646"/>
                    </a:cubicBezTo>
                    <a:lnTo>
                      <a:pt x="801" y="544"/>
                    </a:lnTo>
                    <a:lnTo>
                      <a:pt x="801" y="544"/>
                    </a:lnTo>
                    <a:cubicBezTo>
                      <a:pt x="1033" y="672"/>
                      <a:pt x="1210" y="754"/>
                      <a:pt x="1214" y="756"/>
                    </a:cubicBezTo>
                    <a:lnTo>
                      <a:pt x="1214" y="756"/>
                    </a:lnTo>
                    <a:cubicBezTo>
                      <a:pt x="1215" y="757"/>
                      <a:pt x="1216" y="757"/>
                      <a:pt x="1217" y="757"/>
                    </a:cubicBezTo>
                    <a:lnTo>
                      <a:pt x="1217" y="757"/>
                    </a:lnTo>
                    <a:cubicBezTo>
                      <a:pt x="1220" y="757"/>
                      <a:pt x="1222" y="755"/>
                      <a:pt x="1223" y="752"/>
                    </a:cubicBezTo>
                    <a:lnTo>
                      <a:pt x="1223" y="752"/>
                    </a:lnTo>
                    <a:cubicBezTo>
                      <a:pt x="1225" y="749"/>
                      <a:pt x="1224" y="744"/>
                      <a:pt x="1220" y="74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480FA46C-6A1D-7F44-B7FA-42202E38DB94}"/>
                </a:ext>
              </a:extLst>
            </p:cNvPr>
            <p:cNvGrpSpPr/>
            <p:nvPr/>
          </p:nvGrpSpPr>
          <p:grpSpPr>
            <a:xfrm>
              <a:off x="7124338" y="8961661"/>
              <a:ext cx="10096016" cy="3987873"/>
              <a:chOff x="7124338" y="8961661"/>
              <a:chExt cx="10096016" cy="3987873"/>
            </a:xfrm>
          </p:grpSpPr>
          <p:sp>
            <p:nvSpPr>
              <p:cNvPr id="73" name="Freeform 74">
                <a:extLst>
                  <a:ext uri="{FF2B5EF4-FFF2-40B4-BE49-F238E27FC236}">
                    <a16:creationId xmlns:a16="http://schemas.microsoft.com/office/drawing/2014/main" id="{B5708559-19E1-6A4E-A4D9-00ECC963B4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2224" y="12048689"/>
                <a:ext cx="4180122" cy="900842"/>
              </a:xfrm>
              <a:custGeom>
                <a:avLst/>
                <a:gdLst>
                  <a:gd name="T0" fmla="*/ 3106 w 3358"/>
                  <a:gd name="T1" fmla="*/ 0 h 725"/>
                  <a:gd name="T2" fmla="*/ 200 w 3358"/>
                  <a:gd name="T3" fmla="*/ 0 h 725"/>
                  <a:gd name="T4" fmla="*/ 12 w 3358"/>
                  <a:gd name="T5" fmla="*/ 0 h 725"/>
                  <a:gd name="T6" fmla="*/ 0 w 3358"/>
                  <a:gd name="T7" fmla="*/ 0 h 725"/>
                  <a:gd name="T8" fmla="*/ 0 w 3358"/>
                  <a:gd name="T9" fmla="*/ 59 h 725"/>
                  <a:gd name="T10" fmla="*/ 46 w 3358"/>
                  <a:gd name="T11" fmla="*/ 59 h 725"/>
                  <a:gd name="T12" fmla="*/ 46 w 3358"/>
                  <a:gd name="T13" fmla="*/ 59 h 725"/>
                  <a:gd name="T14" fmla="*/ 49 w 3358"/>
                  <a:gd name="T15" fmla="*/ 665 h 725"/>
                  <a:gd name="T16" fmla="*/ 0 w 3358"/>
                  <a:gd name="T17" fmla="*/ 665 h 725"/>
                  <a:gd name="T18" fmla="*/ 0 w 3358"/>
                  <a:gd name="T19" fmla="*/ 724 h 725"/>
                  <a:gd name="T20" fmla="*/ 12 w 3358"/>
                  <a:gd name="T21" fmla="*/ 724 h 725"/>
                  <a:gd name="T22" fmla="*/ 200 w 3358"/>
                  <a:gd name="T23" fmla="*/ 724 h 725"/>
                  <a:gd name="T24" fmla="*/ 3106 w 3358"/>
                  <a:gd name="T25" fmla="*/ 724 h 725"/>
                  <a:gd name="T26" fmla="*/ 3106 w 3358"/>
                  <a:gd name="T27" fmla="*/ 724 h 725"/>
                  <a:gd name="T28" fmla="*/ 3106 w 3358"/>
                  <a:gd name="T29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58" h="725">
                    <a:moveTo>
                      <a:pt x="3106" y="0"/>
                    </a:moveTo>
                    <a:lnTo>
                      <a:pt x="200" y="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59"/>
                    </a:lnTo>
                    <a:lnTo>
                      <a:pt x="46" y="59"/>
                    </a:lnTo>
                    <a:lnTo>
                      <a:pt x="46" y="59"/>
                    </a:lnTo>
                    <a:cubicBezTo>
                      <a:pt x="100" y="168"/>
                      <a:pt x="187" y="412"/>
                      <a:pt x="49" y="665"/>
                    </a:cubicBezTo>
                    <a:lnTo>
                      <a:pt x="0" y="665"/>
                    </a:lnTo>
                    <a:lnTo>
                      <a:pt x="0" y="724"/>
                    </a:lnTo>
                    <a:lnTo>
                      <a:pt x="12" y="724"/>
                    </a:lnTo>
                    <a:lnTo>
                      <a:pt x="200" y="724"/>
                    </a:lnTo>
                    <a:lnTo>
                      <a:pt x="3106" y="724"/>
                    </a:lnTo>
                    <a:lnTo>
                      <a:pt x="3106" y="724"/>
                    </a:lnTo>
                    <a:cubicBezTo>
                      <a:pt x="3357" y="362"/>
                      <a:pt x="3106" y="0"/>
                      <a:pt x="310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75">
                <a:extLst>
                  <a:ext uri="{FF2B5EF4-FFF2-40B4-BE49-F238E27FC236}">
                    <a16:creationId xmlns:a16="http://schemas.microsoft.com/office/drawing/2014/main" id="{5C32E0AA-742B-5647-9FA7-F2D8FBB4AF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7154" y="12120097"/>
                <a:ext cx="3899985" cy="758026"/>
              </a:xfrm>
              <a:custGeom>
                <a:avLst/>
                <a:gdLst>
                  <a:gd name="T0" fmla="*/ 3028 w 3132"/>
                  <a:gd name="T1" fmla="*/ 606 h 607"/>
                  <a:gd name="T2" fmla="*/ 3 w 3132"/>
                  <a:gd name="T3" fmla="*/ 606 h 607"/>
                  <a:gd name="T4" fmla="*/ 3 w 3132"/>
                  <a:gd name="T5" fmla="*/ 606 h 607"/>
                  <a:gd name="T6" fmla="*/ 0 w 3132"/>
                  <a:gd name="T7" fmla="*/ 0 h 607"/>
                  <a:gd name="T8" fmla="*/ 3027 w 3132"/>
                  <a:gd name="T9" fmla="*/ 0 h 607"/>
                  <a:gd name="T10" fmla="*/ 3027 w 3132"/>
                  <a:gd name="T11" fmla="*/ 0 h 607"/>
                  <a:gd name="T12" fmla="*/ 3097 w 3132"/>
                  <a:gd name="T13" fmla="*/ 185 h 607"/>
                  <a:gd name="T14" fmla="*/ 3097 w 3132"/>
                  <a:gd name="T15" fmla="*/ 185 h 607"/>
                  <a:gd name="T16" fmla="*/ 3028 w 3132"/>
                  <a:gd name="T17" fmla="*/ 606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2" h="607">
                    <a:moveTo>
                      <a:pt x="3028" y="606"/>
                    </a:moveTo>
                    <a:lnTo>
                      <a:pt x="3" y="606"/>
                    </a:lnTo>
                    <a:lnTo>
                      <a:pt x="3" y="606"/>
                    </a:lnTo>
                    <a:cubicBezTo>
                      <a:pt x="141" y="353"/>
                      <a:pt x="54" y="109"/>
                      <a:pt x="0" y="0"/>
                    </a:cubicBezTo>
                    <a:lnTo>
                      <a:pt x="3027" y="0"/>
                    </a:lnTo>
                    <a:lnTo>
                      <a:pt x="3027" y="0"/>
                    </a:lnTo>
                    <a:cubicBezTo>
                      <a:pt x="3046" y="34"/>
                      <a:pt x="3078" y="101"/>
                      <a:pt x="3097" y="185"/>
                    </a:cubicBezTo>
                    <a:lnTo>
                      <a:pt x="3097" y="185"/>
                    </a:lnTo>
                    <a:cubicBezTo>
                      <a:pt x="3131" y="336"/>
                      <a:pt x="3108" y="478"/>
                      <a:pt x="3028" y="60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76">
                <a:extLst>
                  <a:ext uri="{FF2B5EF4-FFF2-40B4-BE49-F238E27FC236}">
                    <a16:creationId xmlns:a16="http://schemas.microsoft.com/office/drawing/2014/main" id="{D9173750-4399-7D42-82E4-F3DE63FF00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57154" y="12120097"/>
                <a:ext cx="3899985" cy="758026"/>
              </a:xfrm>
              <a:custGeom>
                <a:avLst/>
                <a:gdLst>
                  <a:gd name="T0" fmla="*/ 3028 w 3132"/>
                  <a:gd name="T1" fmla="*/ 606 h 607"/>
                  <a:gd name="T2" fmla="*/ 3 w 3132"/>
                  <a:gd name="T3" fmla="*/ 606 h 607"/>
                  <a:gd name="T4" fmla="*/ 3 w 3132"/>
                  <a:gd name="T5" fmla="*/ 606 h 607"/>
                  <a:gd name="T6" fmla="*/ 0 w 3132"/>
                  <a:gd name="T7" fmla="*/ 0 h 607"/>
                  <a:gd name="T8" fmla="*/ 3027 w 3132"/>
                  <a:gd name="T9" fmla="*/ 0 h 607"/>
                  <a:gd name="T10" fmla="*/ 3027 w 3132"/>
                  <a:gd name="T11" fmla="*/ 0 h 607"/>
                  <a:gd name="T12" fmla="*/ 3097 w 3132"/>
                  <a:gd name="T13" fmla="*/ 185 h 607"/>
                  <a:gd name="T14" fmla="*/ 3097 w 3132"/>
                  <a:gd name="T15" fmla="*/ 185 h 607"/>
                  <a:gd name="T16" fmla="*/ 3028 w 3132"/>
                  <a:gd name="T17" fmla="*/ 606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2" h="607">
                    <a:moveTo>
                      <a:pt x="3028" y="606"/>
                    </a:moveTo>
                    <a:lnTo>
                      <a:pt x="3" y="606"/>
                    </a:lnTo>
                    <a:lnTo>
                      <a:pt x="3" y="606"/>
                    </a:lnTo>
                    <a:cubicBezTo>
                      <a:pt x="141" y="353"/>
                      <a:pt x="54" y="109"/>
                      <a:pt x="0" y="0"/>
                    </a:cubicBezTo>
                    <a:lnTo>
                      <a:pt x="3027" y="0"/>
                    </a:lnTo>
                    <a:lnTo>
                      <a:pt x="3027" y="0"/>
                    </a:lnTo>
                    <a:cubicBezTo>
                      <a:pt x="3046" y="34"/>
                      <a:pt x="3078" y="101"/>
                      <a:pt x="3097" y="185"/>
                    </a:cubicBezTo>
                    <a:lnTo>
                      <a:pt x="3097" y="185"/>
                    </a:lnTo>
                    <a:cubicBezTo>
                      <a:pt x="3131" y="336"/>
                      <a:pt x="3108" y="478"/>
                      <a:pt x="3028" y="606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77">
                <a:extLst>
                  <a:ext uri="{FF2B5EF4-FFF2-40B4-BE49-F238E27FC236}">
                    <a16:creationId xmlns:a16="http://schemas.microsoft.com/office/drawing/2014/main" id="{4D09FA35-E4E4-0E4E-9C7B-70B67715E8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9252" y="12048689"/>
                <a:ext cx="2312524" cy="900842"/>
              </a:xfrm>
              <a:custGeom>
                <a:avLst/>
                <a:gdLst>
                  <a:gd name="T0" fmla="*/ 1603 w 1855"/>
                  <a:gd name="T1" fmla="*/ 0 h 725"/>
                  <a:gd name="T2" fmla="*/ 0 w 1855"/>
                  <a:gd name="T3" fmla="*/ 0 h 725"/>
                  <a:gd name="T4" fmla="*/ 0 w 1855"/>
                  <a:gd name="T5" fmla="*/ 0 h 725"/>
                  <a:gd name="T6" fmla="*/ 0 w 1855"/>
                  <a:gd name="T7" fmla="*/ 724 h 725"/>
                  <a:gd name="T8" fmla="*/ 1603 w 1855"/>
                  <a:gd name="T9" fmla="*/ 724 h 725"/>
                  <a:gd name="T10" fmla="*/ 1603 w 1855"/>
                  <a:gd name="T11" fmla="*/ 724 h 725"/>
                  <a:gd name="T12" fmla="*/ 1603 w 1855"/>
                  <a:gd name="T1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5" h="725">
                    <a:moveTo>
                      <a:pt x="1603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251" y="362"/>
                      <a:pt x="0" y="724"/>
                    </a:cubicBezTo>
                    <a:lnTo>
                      <a:pt x="1603" y="724"/>
                    </a:lnTo>
                    <a:lnTo>
                      <a:pt x="1603" y="724"/>
                    </a:lnTo>
                    <a:cubicBezTo>
                      <a:pt x="1854" y="362"/>
                      <a:pt x="1603" y="0"/>
                      <a:pt x="1603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78">
                <a:extLst>
                  <a:ext uri="{FF2B5EF4-FFF2-40B4-BE49-F238E27FC236}">
                    <a16:creationId xmlns:a16="http://schemas.microsoft.com/office/drawing/2014/main" id="{BCDC2DF6-F39C-3745-B403-CE4650E901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9252" y="12048689"/>
                <a:ext cx="2312524" cy="900842"/>
              </a:xfrm>
              <a:custGeom>
                <a:avLst/>
                <a:gdLst>
                  <a:gd name="T0" fmla="*/ 1603 w 1855"/>
                  <a:gd name="T1" fmla="*/ 0 h 725"/>
                  <a:gd name="T2" fmla="*/ 0 w 1855"/>
                  <a:gd name="T3" fmla="*/ 0 h 725"/>
                  <a:gd name="T4" fmla="*/ 0 w 1855"/>
                  <a:gd name="T5" fmla="*/ 0 h 725"/>
                  <a:gd name="T6" fmla="*/ 0 w 1855"/>
                  <a:gd name="T7" fmla="*/ 724 h 725"/>
                  <a:gd name="T8" fmla="*/ 1603 w 1855"/>
                  <a:gd name="T9" fmla="*/ 724 h 725"/>
                  <a:gd name="T10" fmla="*/ 1603 w 1855"/>
                  <a:gd name="T11" fmla="*/ 724 h 725"/>
                  <a:gd name="T12" fmla="*/ 1603 w 1855"/>
                  <a:gd name="T13" fmla="*/ 0 h 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55" h="725">
                    <a:moveTo>
                      <a:pt x="1603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251" y="362"/>
                      <a:pt x="0" y="724"/>
                    </a:cubicBezTo>
                    <a:lnTo>
                      <a:pt x="1603" y="724"/>
                    </a:lnTo>
                    <a:lnTo>
                      <a:pt x="1603" y="724"/>
                    </a:lnTo>
                    <a:cubicBezTo>
                      <a:pt x="1854" y="362"/>
                      <a:pt x="1603" y="0"/>
                      <a:pt x="1603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8B87E1F9-5632-8847-AFEF-121922827F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7996" y="12273898"/>
                <a:ext cx="2920997" cy="465528"/>
              </a:xfrm>
              <a:custGeom>
                <a:avLst/>
                <a:gdLst>
                  <a:gd name="connsiteX0" fmla="*/ 354784 w 2920997"/>
                  <a:gd name="connsiteY0" fmla="*/ 444930 h 465528"/>
                  <a:gd name="connsiteX1" fmla="*/ 2532006 w 2920997"/>
                  <a:gd name="connsiteY1" fmla="*/ 444930 h 465528"/>
                  <a:gd name="connsiteX2" fmla="*/ 2541982 w 2920997"/>
                  <a:gd name="connsiteY2" fmla="*/ 455915 h 465528"/>
                  <a:gd name="connsiteX3" fmla="*/ 2532006 w 2920997"/>
                  <a:gd name="connsiteY3" fmla="*/ 465528 h 465528"/>
                  <a:gd name="connsiteX4" fmla="*/ 354784 w 2920997"/>
                  <a:gd name="connsiteY4" fmla="*/ 465528 h 465528"/>
                  <a:gd name="connsiteX5" fmla="*/ 346055 w 2920997"/>
                  <a:gd name="connsiteY5" fmla="*/ 455915 h 465528"/>
                  <a:gd name="connsiteX6" fmla="*/ 354784 w 2920997"/>
                  <a:gd name="connsiteY6" fmla="*/ 444930 h 465528"/>
                  <a:gd name="connsiteX7" fmla="*/ 48418 w 2920997"/>
                  <a:gd name="connsiteY7" fmla="*/ 214226 h 465528"/>
                  <a:gd name="connsiteX8" fmla="*/ 2246382 w 2920997"/>
                  <a:gd name="connsiteY8" fmla="*/ 214226 h 465528"/>
                  <a:gd name="connsiteX9" fmla="*/ 2256350 w 2920997"/>
                  <a:gd name="connsiteY9" fmla="*/ 225211 h 465528"/>
                  <a:gd name="connsiteX10" fmla="*/ 2246382 w 2920997"/>
                  <a:gd name="connsiteY10" fmla="*/ 234824 h 465528"/>
                  <a:gd name="connsiteX11" fmla="*/ 48418 w 2920997"/>
                  <a:gd name="connsiteY11" fmla="*/ 234824 h 465528"/>
                  <a:gd name="connsiteX12" fmla="*/ 38450 w 2920997"/>
                  <a:gd name="connsiteY12" fmla="*/ 225211 h 465528"/>
                  <a:gd name="connsiteX13" fmla="*/ 48418 w 2920997"/>
                  <a:gd name="connsiteY13" fmla="*/ 214226 h 465528"/>
                  <a:gd name="connsiteX14" fmla="*/ 9957 w 2920997"/>
                  <a:gd name="connsiteY14" fmla="*/ 0 h 465528"/>
                  <a:gd name="connsiteX15" fmla="*/ 2912285 w 2920997"/>
                  <a:gd name="connsiteY15" fmla="*/ 0 h 465528"/>
                  <a:gd name="connsiteX16" fmla="*/ 2920997 w 2920997"/>
                  <a:gd name="connsiteY16" fmla="*/ 10985 h 465528"/>
                  <a:gd name="connsiteX17" fmla="*/ 2912285 w 2920997"/>
                  <a:gd name="connsiteY17" fmla="*/ 20598 h 465528"/>
                  <a:gd name="connsiteX18" fmla="*/ 9957 w 2920997"/>
                  <a:gd name="connsiteY18" fmla="*/ 20598 h 465528"/>
                  <a:gd name="connsiteX19" fmla="*/ 0 w 2920997"/>
                  <a:gd name="connsiteY19" fmla="*/ 10985 h 465528"/>
                  <a:gd name="connsiteX20" fmla="*/ 9957 w 2920997"/>
                  <a:gd name="connsiteY20" fmla="*/ 0 h 4655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920997" h="465528">
                    <a:moveTo>
                      <a:pt x="354784" y="444930"/>
                    </a:moveTo>
                    <a:lnTo>
                      <a:pt x="2532006" y="444930"/>
                    </a:lnTo>
                    <a:cubicBezTo>
                      <a:pt x="2538241" y="444930"/>
                      <a:pt x="2541982" y="449050"/>
                      <a:pt x="2541982" y="455915"/>
                    </a:cubicBezTo>
                    <a:cubicBezTo>
                      <a:pt x="2541982" y="461408"/>
                      <a:pt x="2538241" y="465528"/>
                      <a:pt x="2532006" y="465528"/>
                    </a:cubicBezTo>
                    <a:lnTo>
                      <a:pt x="354784" y="465528"/>
                    </a:lnTo>
                    <a:cubicBezTo>
                      <a:pt x="349796" y="465528"/>
                      <a:pt x="346055" y="461408"/>
                      <a:pt x="346055" y="455915"/>
                    </a:cubicBezTo>
                    <a:cubicBezTo>
                      <a:pt x="346055" y="449050"/>
                      <a:pt x="349796" y="444930"/>
                      <a:pt x="354784" y="444930"/>
                    </a:cubicBezTo>
                    <a:close/>
                    <a:moveTo>
                      <a:pt x="48418" y="214226"/>
                    </a:moveTo>
                    <a:lnTo>
                      <a:pt x="2246382" y="214226"/>
                    </a:lnTo>
                    <a:cubicBezTo>
                      <a:pt x="2251366" y="214226"/>
                      <a:pt x="2256350" y="219719"/>
                      <a:pt x="2256350" y="225211"/>
                    </a:cubicBezTo>
                    <a:cubicBezTo>
                      <a:pt x="2256350" y="230704"/>
                      <a:pt x="2251366" y="234824"/>
                      <a:pt x="2246382" y="234824"/>
                    </a:cubicBezTo>
                    <a:lnTo>
                      <a:pt x="48418" y="234824"/>
                    </a:lnTo>
                    <a:cubicBezTo>
                      <a:pt x="42188" y="234824"/>
                      <a:pt x="38450" y="230704"/>
                      <a:pt x="38450" y="225211"/>
                    </a:cubicBezTo>
                    <a:cubicBezTo>
                      <a:pt x="38450" y="219719"/>
                      <a:pt x="42188" y="214226"/>
                      <a:pt x="48418" y="214226"/>
                    </a:cubicBezTo>
                    <a:close/>
                    <a:moveTo>
                      <a:pt x="9957" y="0"/>
                    </a:moveTo>
                    <a:lnTo>
                      <a:pt x="2912285" y="0"/>
                    </a:lnTo>
                    <a:cubicBezTo>
                      <a:pt x="2917264" y="0"/>
                      <a:pt x="2920997" y="5493"/>
                      <a:pt x="2920997" y="10985"/>
                    </a:cubicBezTo>
                    <a:cubicBezTo>
                      <a:pt x="2920997" y="16478"/>
                      <a:pt x="2917264" y="20598"/>
                      <a:pt x="2912285" y="20598"/>
                    </a:cubicBezTo>
                    <a:lnTo>
                      <a:pt x="9957" y="20598"/>
                    </a:lnTo>
                    <a:cubicBezTo>
                      <a:pt x="3734" y="20598"/>
                      <a:pt x="0" y="16478"/>
                      <a:pt x="0" y="10985"/>
                    </a:cubicBezTo>
                    <a:cubicBezTo>
                      <a:pt x="0" y="5493"/>
                      <a:pt x="3734" y="0"/>
                      <a:pt x="9957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B170AEB4-299C-6748-BC16-93AF51B22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0112" y="11169820"/>
                <a:ext cx="3394635" cy="873375"/>
              </a:xfrm>
              <a:custGeom>
                <a:avLst/>
                <a:gdLst>
                  <a:gd name="T0" fmla="*/ 2482 w 2726"/>
                  <a:gd name="T1" fmla="*/ 702 h 703"/>
                  <a:gd name="T2" fmla="*/ 543 w 2726"/>
                  <a:gd name="T3" fmla="*/ 702 h 703"/>
                  <a:gd name="T4" fmla="*/ 12 w 2726"/>
                  <a:gd name="T5" fmla="*/ 702 h 703"/>
                  <a:gd name="T6" fmla="*/ 0 w 2726"/>
                  <a:gd name="T7" fmla="*/ 702 h 703"/>
                  <a:gd name="T8" fmla="*/ 0 w 2726"/>
                  <a:gd name="T9" fmla="*/ 644 h 703"/>
                  <a:gd name="T10" fmla="*/ 45 w 2726"/>
                  <a:gd name="T11" fmla="*/ 644 h 703"/>
                  <a:gd name="T12" fmla="*/ 45 w 2726"/>
                  <a:gd name="T13" fmla="*/ 644 h 703"/>
                  <a:gd name="T14" fmla="*/ 47 w 2726"/>
                  <a:gd name="T15" fmla="*/ 58 h 703"/>
                  <a:gd name="T16" fmla="*/ 0 w 2726"/>
                  <a:gd name="T17" fmla="*/ 58 h 703"/>
                  <a:gd name="T18" fmla="*/ 0 w 2726"/>
                  <a:gd name="T19" fmla="*/ 0 h 703"/>
                  <a:gd name="T20" fmla="*/ 12 w 2726"/>
                  <a:gd name="T21" fmla="*/ 0 h 703"/>
                  <a:gd name="T22" fmla="*/ 543 w 2726"/>
                  <a:gd name="T23" fmla="*/ 0 h 703"/>
                  <a:gd name="T24" fmla="*/ 2482 w 2726"/>
                  <a:gd name="T25" fmla="*/ 0 h 703"/>
                  <a:gd name="T26" fmla="*/ 2482 w 2726"/>
                  <a:gd name="T27" fmla="*/ 0 h 703"/>
                  <a:gd name="T28" fmla="*/ 2482 w 2726"/>
                  <a:gd name="T29" fmla="*/ 702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6" h="703">
                    <a:moveTo>
                      <a:pt x="2482" y="702"/>
                    </a:moveTo>
                    <a:lnTo>
                      <a:pt x="543" y="702"/>
                    </a:lnTo>
                    <a:lnTo>
                      <a:pt x="12" y="702"/>
                    </a:lnTo>
                    <a:lnTo>
                      <a:pt x="0" y="702"/>
                    </a:lnTo>
                    <a:lnTo>
                      <a:pt x="0" y="644"/>
                    </a:lnTo>
                    <a:lnTo>
                      <a:pt x="45" y="644"/>
                    </a:lnTo>
                    <a:lnTo>
                      <a:pt x="45" y="644"/>
                    </a:lnTo>
                    <a:cubicBezTo>
                      <a:pt x="98" y="539"/>
                      <a:pt x="182" y="303"/>
                      <a:pt x="47" y="58"/>
                    </a:cubicBezTo>
                    <a:lnTo>
                      <a:pt x="0" y="5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43" y="0"/>
                    </a:lnTo>
                    <a:lnTo>
                      <a:pt x="2482" y="0"/>
                    </a:lnTo>
                    <a:lnTo>
                      <a:pt x="2482" y="0"/>
                    </a:lnTo>
                    <a:cubicBezTo>
                      <a:pt x="2725" y="351"/>
                      <a:pt x="2482" y="702"/>
                      <a:pt x="2482" y="70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83">
                <a:extLst>
                  <a:ext uri="{FF2B5EF4-FFF2-40B4-BE49-F238E27FC236}">
                    <a16:creationId xmlns:a16="http://schemas.microsoft.com/office/drawing/2014/main" id="{AE425557-53D3-E542-AFC7-01C8BB85B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90112" y="11169820"/>
                <a:ext cx="3394635" cy="873375"/>
              </a:xfrm>
              <a:custGeom>
                <a:avLst/>
                <a:gdLst>
                  <a:gd name="T0" fmla="*/ 2482 w 2726"/>
                  <a:gd name="T1" fmla="*/ 702 h 703"/>
                  <a:gd name="T2" fmla="*/ 543 w 2726"/>
                  <a:gd name="T3" fmla="*/ 702 h 703"/>
                  <a:gd name="T4" fmla="*/ 12 w 2726"/>
                  <a:gd name="T5" fmla="*/ 702 h 703"/>
                  <a:gd name="T6" fmla="*/ 0 w 2726"/>
                  <a:gd name="T7" fmla="*/ 702 h 703"/>
                  <a:gd name="T8" fmla="*/ 0 w 2726"/>
                  <a:gd name="T9" fmla="*/ 644 h 703"/>
                  <a:gd name="T10" fmla="*/ 45 w 2726"/>
                  <a:gd name="T11" fmla="*/ 644 h 703"/>
                  <a:gd name="T12" fmla="*/ 45 w 2726"/>
                  <a:gd name="T13" fmla="*/ 644 h 703"/>
                  <a:gd name="T14" fmla="*/ 47 w 2726"/>
                  <a:gd name="T15" fmla="*/ 58 h 703"/>
                  <a:gd name="T16" fmla="*/ 0 w 2726"/>
                  <a:gd name="T17" fmla="*/ 58 h 703"/>
                  <a:gd name="T18" fmla="*/ 0 w 2726"/>
                  <a:gd name="T19" fmla="*/ 0 h 703"/>
                  <a:gd name="T20" fmla="*/ 12 w 2726"/>
                  <a:gd name="T21" fmla="*/ 0 h 703"/>
                  <a:gd name="T22" fmla="*/ 543 w 2726"/>
                  <a:gd name="T23" fmla="*/ 0 h 703"/>
                  <a:gd name="T24" fmla="*/ 2482 w 2726"/>
                  <a:gd name="T25" fmla="*/ 0 h 703"/>
                  <a:gd name="T26" fmla="*/ 2482 w 2726"/>
                  <a:gd name="T27" fmla="*/ 0 h 703"/>
                  <a:gd name="T28" fmla="*/ 2482 w 2726"/>
                  <a:gd name="T29" fmla="*/ 702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26" h="703">
                    <a:moveTo>
                      <a:pt x="2482" y="702"/>
                    </a:moveTo>
                    <a:lnTo>
                      <a:pt x="543" y="702"/>
                    </a:lnTo>
                    <a:lnTo>
                      <a:pt x="12" y="702"/>
                    </a:lnTo>
                    <a:lnTo>
                      <a:pt x="0" y="702"/>
                    </a:lnTo>
                    <a:lnTo>
                      <a:pt x="0" y="644"/>
                    </a:lnTo>
                    <a:lnTo>
                      <a:pt x="45" y="644"/>
                    </a:lnTo>
                    <a:lnTo>
                      <a:pt x="45" y="644"/>
                    </a:lnTo>
                    <a:cubicBezTo>
                      <a:pt x="98" y="539"/>
                      <a:pt x="182" y="303"/>
                      <a:pt x="47" y="58"/>
                    </a:cubicBezTo>
                    <a:lnTo>
                      <a:pt x="0" y="58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543" y="0"/>
                    </a:lnTo>
                    <a:lnTo>
                      <a:pt x="2482" y="0"/>
                    </a:lnTo>
                    <a:lnTo>
                      <a:pt x="2482" y="0"/>
                    </a:lnTo>
                    <a:cubicBezTo>
                      <a:pt x="2725" y="351"/>
                      <a:pt x="2482" y="702"/>
                      <a:pt x="2482" y="702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84">
                <a:extLst>
                  <a:ext uri="{FF2B5EF4-FFF2-40B4-BE49-F238E27FC236}">
                    <a16:creationId xmlns:a16="http://schemas.microsoft.com/office/drawing/2014/main" id="{068B3D1A-D605-F343-B999-55A7FE82C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041" y="11241226"/>
                <a:ext cx="3125479" cy="730562"/>
              </a:xfrm>
              <a:custGeom>
                <a:avLst/>
                <a:gdLst>
                  <a:gd name="T0" fmla="*/ 2406 w 2507"/>
                  <a:gd name="T1" fmla="*/ 0 h 587"/>
                  <a:gd name="T2" fmla="*/ 2 w 2507"/>
                  <a:gd name="T3" fmla="*/ 0 h 587"/>
                  <a:gd name="T4" fmla="*/ 2 w 2507"/>
                  <a:gd name="T5" fmla="*/ 0 h 587"/>
                  <a:gd name="T6" fmla="*/ 0 w 2507"/>
                  <a:gd name="T7" fmla="*/ 586 h 587"/>
                  <a:gd name="T8" fmla="*/ 2405 w 2507"/>
                  <a:gd name="T9" fmla="*/ 586 h 587"/>
                  <a:gd name="T10" fmla="*/ 2405 w 2507"/>
                  <a:gd name="T11" fmla="*/ 586 h 587"/>
                  <a:gd name="T12" fmla="*/ 2473 w 2507"/>
                  <a:gd name="T13" fmla="*/ 408 h 587"/>
                  <a:gd name="T14" fmla="*/ 2473 w 2507"/>
                  <a:gd name="T15" fmla="*/ 408 h 587"/>
                  <a:gd name="T16" fmla="*/ 2406 w 2507"/>
                  <a:gd name="T17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7" h="587">
                    <a:moveTo>
                      <a:pt x="2406" y="0"/>
                    </a:moveTo>
                    <a:lnTo>
                      <a:pt x="2" y="0"/>
                    </a:lnTo>
                    <a:lnTo>
                      <a:pt x="2" y="0"/>
                    </a:lnTo>
                    <a:cubicBezTo>
                      <a:pt x="137" y="245"/>
                      <a:pt x="53" y="481"/>
                      <a:pt x="0" y="586"/>
                    </a:cubicBezTo>
                    <a:lnTo>
                      <a:pt x="2405" y="586"/>
                    </a:lnTo>
                    <a:lnTo>
                      <a:pt x="2405" y="586"/>
                    </a:lnTo>
                    <a:cubicBezTo>
                      <a:pt x="2424" y="553"/>
                      <a:pt x="2455" y="489"/>
                      <a:pt x="2473" y="408"/>
                    </a:cubicBezTo>
                    <a:lnTo>
                      <a:pt x="2473" y="408"/>
                    </a:lnTo>
                    <a:cubicBezTo>
                      <a:pt x="2506" y="261"/>
                      <a:pt x="2483" y="124"/>
                      <a:pt x="240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85">
                <a:extLst>
                  <a:ext uri="{FF2B5EF4-FFF2-40B4-BE49-F238E27FC236}">
                    <a16:creationId xmlns:a16="http://schemas.microsoft.com/office/drawing/2014/main" id="{8F42238B-323C-3544-AFAD-1F25DAB80A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45041" y="11241226"/>
                <a:ext cx="3125479" cy="730562"/>
              </a:xfrm>
              <a:custGeom>
                <a:avLst/>
                <a:gdLst>
                  <a:gd name="T0" fmla="*/ 2406 w 2507"/>
                  <a:gd name="T1" fmla="*/ 0 h 587"/>
                  <a:gd name="T2" fmla="*/ 2 w 2507"/>
                  <a:gd name="T3" fmla="*/ 0 h 587"/>
                  <a:gd name="T4" fmla="*/ 2 w 2507"/>
                  <a:gd name="T5" fmla="*/ 0 h 587"/>
                  <a:gd name="T6" fmla="*/ 0 w 2507"/>
                  <a:gd name="T7" fmla="*/ 586 h 587"/>
                  <a:gd name="T8" fmla="*/ 2405 w 2507"/>
                  <a:gd name="T9" fmla="*/ 586 h 587"/>
                  <a:gd name="T10" fmla="*/ 2405 w 2507"/>
                  <a:gd name="T11" fmla="*/ 586 h 587"/>
                  <a:gd name="T12" fmla="*/ 2473 w 2507"/>
                  <a:gd name="T13" fmla="*/ 408 h 587"/>
                  <a:gd name="T14" fmla="*/ 2473 w 2507"/>
                  <a:gd name="T15" fmla="*/ 408 h 587"/>
                  <a:gd name="T16" fmla="*/ 2406 w 2507"/>
                  <a:gd name="T17" fmla="*/ 0 h 5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7" h="587">
                    <a:moveTo>
                      <a:pt x="2406" y="0"/>
                    </a:moveTo>
                    <a:lnTo>
                      <a:pt x="2" y="0"/>
                    </a:lnTo>
                    <a:lnTo>
                      <a:pt x="2" y="0"/>
                    </a:lnTo>
                    <a:cubicBezTo>
                      <a:pt x="137" y="245"/>
                      <a:pt x="53" y="481"/>
                      <a:pt x="0" y="586"/>
                    </a:cubicBezTo>
                    <a:lnTo>
                      <a:pt x="2405" y="586"/>
                    </a:lnTo>
                    <a:lnTo>
                      <a:pt x="2405" y="586"/>
                    </a:lnTo>
                    <a:cubicBezTo>
                      <a:pt x="2424" y="553"/>
                      <a:pt x="2455" y="489"/>
                      <a:pt x="2473" y="408"/>
                    </a:cubicBezTo>
                    <a:lnTo>
                      <a:pt x="2473" y="408"/>
                    </a:lnTo>
                    <a:cubicBezTo>
                      <a:pt x="2506" y="261"/>
                      <a:pt x="2483" y="124"/>
                      <a:pt x="2406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86">
                <a:extLst>
                  <a:ext uri="{FF2B5EF4-FFF2-40B4-BE49-F238E27FC236}">
                    <a16:creationId xmlns:a16="http://schemas.microsoft.com/office/drawing/2014/main" id="{155AAD2B-AA3E-D241-8BC0-AE2C1C814B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82630" y="11169820"/>
                <a:ext cx="3229847" cy="873375"/>
              </a:xfrm>
              <a:custGeom>
                <a:avLst/>
                <a:gdLst>
                  <a:gd name="T0" fmla="*/ 2349 w 2592"/>
                  <a:gd name="T1" fmla="*/ 702 h 703"/>
                  <a:gd name="T2" fmla="*/ 0 w 2592"/>
                  <a:gd name="T3" fmla="*/ 702 h 703"/>
                  <a:gd name="T4" fmla="*/ 0 w 2592"/>
                  <a:gd name="T5" fmla="*/ 702 h 703"/>
                  <a:gd name="T6" fmla="*/ 0 w 2592"/>
                  <a:gd name="T7" fmla="*/ 0 h 703"/>
                  <a:gd name="T8" fmla="*/ 2349 w 2592"/>
                  <a:gd name="T9" fmla="*/ 0 h 703"/>
                  <a:gd name="T10" fmla="*/ 2349 w 2592"/>
                  <a:gd name="T11" fmla="*/ 0 h 703"/>
                  <a:gd name="T12" fmla="*/ 2349 w 2592"/>
                  <a:gd name="T13" fmla="*/ 702 h 7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2" h="703">
                    <a:moveTo>
                      <a:pt x="2349" y="702"/>
                    </a:moveTo>
                    <a:lnTo>
                      <a:pt x="0" y="702"/>
                    </a:lnTo>
                    <a:lnTo>
                      <a:pt x="0" y="702"/>
                    </a:lnTo>
                    <a:cubicBezTo>
                      <a:pt x="0" y="702"/>
                      <a:pt x="243" y="351"/>
                      <a:pt x="0" y="0"/>
                    </a:cubicBezTo>
                    <a:lnTo>
                      <a:pt x="2349" y="0"/>
                    </a:lnTo>
                    <a:lnTo>
                      <a:pt x="2349" y="0"/>
                    </a:lnTo>
                    <a:cubicBezTo>
                      <a:pt x="2591" y="351"/>
                      <a:pt x="2349" y="702"/>
                      <a:pt x="2349" y="70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9635A86F-23E5-054C-B4F7-8A9343E90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3102" y="11395947"/>
                <a:ext cx="2286869" cy="453750"/>
              </a:xfrm>
              <a:custGeom>
                <a:avLst/>
                <a:gdLst>
                  <a:gd name="connsiteX0" fmla="*/ 2253386 w 2286869"/>
                  <a:gd name="connsiteY0" fmla="*/ 333 h 453750"/>
                  <a:gd name="connsiteX1" fmla="*/ 2260849 w 2286869"/>
                  <a:gd name="connsiteY1" fmla="*/ 4080 h 453750"/>
                  <a:gd name="connsiteX2" fmla="*/ 2245924 w 2286869"/>
                  <a:gd name="connsiteY2" fmla="*/ 450003 h 453750"/>
                  <a:gd name="connsiteX3" fmla="*/ 2240949 w 2286869"/>
                  <a:gd name="connsiteY3" fmla="*/ 453750 h 453750"/>
                  <a:gd name="connsiteX4" fmla="*/ 2238462 w 2286869"/>
                  <a:gd name="connsiteY4" fmla="*/ 453750 h 453750"/>
                  <a:gd name="connsiteX5" fmla="*/ 2234731 w 2286869"/>
                  <a:gd name="connsiteY5" fmla="*/ 446255 h 453750"/>
                  <a:gd name="connsiteX6" fmla="*/ 2249655 w 2286869"/>
                  <a:gd name="connsiteY6" fmla="*/ 7828 h 453750"/>
                  <a:gd name="connsiteX7" fmla="*/ 2253386 w 2286869"/>
                  <a:gd name="connsiteY7" fmla="*/ 333 h 453750"/>
                  <a:gd name="connsiteX8" fmla="*/ 18635 w 2286869"/>
                  <a:gd name="connsiteY8" fmla="*/ 333 h 453750"/>
                  <a:gd name="connsiteX9" fmla="*/ 24738 w 2286869"/>
                  <a:gd name="connsiteY9" fmla="*/ 4080 h 453750"/>
                  <a:gd name="connsiteX10" fmla="*/ 11311 w 2286869"/>
                  <a:gd name="connsiteY10" fmla="*/ 450003 h 453750"/>
                  <a:gd name="connsiteX11" fmla="*/ 5207 w 2286869"/>
                  <a:gd name="connsiteY11" fmla="*/ 453750 h 453750"/>
                  <a:gd name="connsiteX12" fmla="*/ 3987 w 2286869"/>
                  <a:gd name="connsiteY12" fmla="*/ 453750 h 453750"/>
                  <a:gd name="connsiteX13" fmla="*/ 325 w 2286869"/>
                  <a:gd name="connsiteY13" fmla="*/ 446255 h 453750"/>
                  <a:gd name="connsiteX14" fmla="*/ 13752 w 2286869"/>
                  <a:gd name="connsiteY14" fmla="*/ 7828 h 453750"/>
                  <a:gd name="connsiteX15" fmla="*/ 18635 w 2286869"/>
                  <a:gd name="connsiteY15" fmla="*/ 333 h 453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286869" h="453750">
                    <a:moveTo>
                      <a:pt x="2253386" y="333"/>
                    </a:moveTo>
                    <a:cubicBezTo>
                      <a:pt x="2255874" y="-916"/>
                      <a:pt x="2260849" y="1582"/>
                      <a:pt x="2260849" y="4080"/>
                    </a:cubicBezTo>
                    <a:cubicBezTo>
                      <a:pt x="2299403" y="146476"/>
                      <a:pt x="2295672" y="296366"/>
                      <a:pt x="2245924" y="450003"/>
                    </a:cubicBezTo>
                    <a:cubicBezTo>
                      <a:pt x="2245924" y="451252"/>
                      <a:pt x="2243437" y="453750"/>
                      <a:pt x="2240949" y="453750"/>
                    </a:cubicBezTo>
                    <a:cubicBezTo>
                      <a:pt x="2240949" y="453750"/>
                      <a:pt x="2239706" y="453750"/>
                      <a:pt x="2238462" y="453750"/>
                    </a:cubicBezTo>
                    <a:cubicBezTo>
                      <a:pt x="2235975" y="452501"/>
                      <a:pt x="2234731" y="448754"/>
                      <a:pt x="2234731" y="446255"/>
                    </a:cubicBezTo>
                    <a:cubicBezTo>
                      <a:pt x="2283235" y="295116"/>
                      <a:pt x="2288210" y="147725"/>
                      <a:pt x="2249655" y="7828"/>
                    </a:cubicBezTo>
                    <a:cubicBezTo>
                      <a:pt x="2248412" y="4080"/>
                      <a:pt x="2250899" y="1582"/>
                      <a:pt x="2253386" y="333"/>
                    </a:cubicBezTo>
                    <a:close/>
                    <a:moveTo>
                      <a:pt x="18635" y="333"/>
                    </a:moveTo>
                    <a:cubicBezTo>
                      <a:pt x="21076" y="-916"/>
                      <a:pt x="23517" y="1582"/>
                      <a:pt x="24738" y="4080"/>
                    </a:cubicBezTo>
                    <a:cubicBezTo>
                      <a:pt x="63799" y="146476"/>
                      <a:pt x="58917" y="296366"/>
                      <a:pt x="11311" y="450003"/>
                    </a:cubicBezTo>
                    <a:cubicBezTo>
                      <a:pt x="10090" y="451252"/>
                      <a:pt x="7649" y="453750"/>
                      <a:pt x="5207" y="453750"/>
                    </a:cubicBezTo>
                    <a:lnTo>
                      <a:pt x="3987" y="453750"/>
                    </a:lnTo>
                    <a:cubicBezTo>
                      <a:pt x="1545" y="452501"/>
                      <a:pt x="-896" y="448754"/>
                      <a:pt x="325" y="446255"/>
                    </a:cubicBezTo>
                    <a:cubicBezTo>
                      <a:pt x="46710" y="295116"/>
                      <a:pt x="51593" y="147725"/>
                      <a:pt x="13752" y="7828"/>
                    </a:cubicBezTo>
                    <a:cubicBezTo>
                      <a:pt x="13752" y="4080"/>
                      <a:pt x="14973" y="1582"/>
                      <a:pt x="18635" y="33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89">
                <a:extLst>
                  <a:ext uri="{FF2B5EF4-FFF2-40B4-BE49-F238E27FC236}">
                    <a16:creationId xmlns:a16="http://schemas.microsoft.com/office/drawing/2014/main" id="{0A13CC4A-39A8-2146-B466-2863E3E2C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93475" y="11400526"/>
                <a:ext cx="1971963" cy="444927"/>
              </a:xfrm>
              <a:custGeom>
                <a:avLst/>
                <a:gdLst>
                  <a:gd name="T0" fmla="*/ 1533 w 1583"/>
                  <a:gd name="T1" fmla="*/ 354 h 355"/>
                  <a:gd name="T2" fmla="*/ 1533 w 1583"/>
                  <a:gd name="T3" fmla="*/ 354 h 355"/>
                  <a:gd name="T4" fmla="*/ 1545 w 1583"/>
                  <a:gd name="T5" fmla="*/ 0 h 355"/>
                  <a:gd name="T6" fmla="*/ 12 w 1583"/>
                  <a:gd name="T7" fmla="*/ 0 h 355"/>
                  <a:gd name="T8" fmla="*/ 12 w 1583"/>
                  <a:gd name="T9" fmla="*/ 0 h 355"/>
                  <a:gd name="T10" fmla="*/ 0 w 1583"/>
                  <a:gd name="T11" fmla="*/ 354 h 355"/>
                  <a:gd name="T12" fmla="*/ 1533 w 1583"/>
                  <a:gd name="T13" fmla="*/ 354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3" h="355">
                    <a:moveTo>
                      <a:pt x="1533" y="354"/>
                    </a:moveTo>
                    <a:lnTo>
                      <a:pt x="1533" y="354"/>
                    </a:lnTo>
                    <a:cubicBezTo>
                      <a:pt x="1563" y="261"/>
                      <a:pt x="1582" y="136"/>
                      <a:pt x="1545" y="0"/>
                    </a:cubicBezTo>
                    <a:lnTo>
                      <a:pt x="12" y="0"/>
                    </a:lnTo>
                    <a:lnTo>
                      <a:pt x="12" y="0"/>
                    </a:lnTo>
                    <a:cubicBezTo>
                      <a:pt x="49" y="136"/>
                      <a:pt x="30" y="261"/>
                      <a:pt x="0" y="354"/>
                    </a:cubicBezTo>
                    <a:lnTo>
                      <a:pt x="1533" y="354"/>
                    </a:lnTo>
                  </a:path>
                </a:pathLst>
              </a:custGeom>
              <a:solidFill>
                <a:srgbClr val="FFFFFF">
                  <a:alpha val="20297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CF388F65-CACE-5A42-9E96-6658ADED57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8134" y="11307144"/>
                <a:ext cx="2338748" cy="515235"/>
              </a:xfrm>
              <a:custGeom>
                <a:avLst/>
                <a:gdLst>
                  <a:gd name="connsiteX0" fmla="*/ 9965 w 2338748"/>
                  <a:gd name="connsiteY0" fmla="*/ 499856 h 515235"/>
                  <a:gd name="connsiteX1" fmla="*/ 2269603 w 2338748"/>
                  <a:gd name="connsiteY1" fmla="*/ 499856 h 515235"/>
                  <a:gd name="connsiteX2" fmla="*/ 2278322 w 2338748"/>
                  <a:gd name="connsiteY2" fmla="*/ 507545 h 515235"/>
                  <a:gd name="connsiteX3" fmla="*/ 2269603 w 2338748"/>
                  <a:gd name="connsiteY3" fmla="*/ 515235 h 515235"/>
                  <a:gd name="connsiteX4" fmla="*/ 9965 w 2338748"/>
                  <a:gd name="connsiteY4" fmla="*/ 515235 h 515235"/>
                  <a:gd name="connsiteX5" fmla="*/ 0 w 2338748"/>
                  <a:gd name="connsiteY5" fmla="*/ 507545 h 515235"/>
                  <a:gd name="connsiteX6" fmla="*/ 9965 w 2338748"/>
                  <a:gd name="connsiteY6" fmla="*/ 499856 h 515235"/>
                  <a:gd name="connsiteX7" fmla="*/ 755751 w 2338748"/>
                  <a:gd name="connsiteY7" fmla="*/ 208731 h 515235"/>
                  <a:gd name="connsiteX8" fmla="*/ 2328792 w 2338748"/>
                  <a:gd name="connsiteY8" fmla="*/ 208731 h 515235"/>
                  <a:gd name="connsiteX9" fmla="*/ 2338748 w 2338748"/>
                  <a:gd name="connsiteY9" fmla="*/ 216422 h 515235"/>
                  <a:gd name="connsiteX10" fmla="*/ 2328792 w 2338748"/>
                  <a:gd name="connsiteY10" fmla="*/ 224113 h 515235"/>
                  <a:gd name="connsiteX11" fmla="*/ 755751 w 2338748"/>
                  <a:gd name="connsiteY11" fmla="*/ 224113 h 515235"/>
                  <a:gd name="connsiteX12" fmla="*/ 747040 w 2338748"/>
                  <a:gd name="connsiteY12" fmla="*/ 216422 h 515235"/>
                  <a:gd name="connsiteX13" fmla="*/ 755751 w 2338748"/>
                  <a:gd name="connsiteY13" fmla="*/ 208731 h 515235"/>
                  <a:gd name="connsiteX14" fmla="*/ 727044 w 2338748"/>
                  <a:gd name="connsiteY14" fmla="*/ 0 h 515235"/>
                  <a:gd name="connsiteX15" fmla="*/ 2279350 w 2338748"/>
                  <a:gd name="connsiteY15" fmla="*/ 0 h 515235"/>
                  <a:gd name="connsiteX16" fmla="*/ 2289309 w 2338748"/>
                  <a:gd name="connsiteY16" fmla="*/ 7691 h 515235"/>
                  <a:gd name="connsiteX17" fmla="*/ 2279350 w 2338748"/>
                  <a:gd name="connsiteY17" fmla="*/ 15382 h 515235"/>
                  <a:gd name="connsiteX18" fmla="*/ 727044 w 2338748"/>
                  <a:gd name="connsiteY18" fmla="*/ 15382 h 515235"/>
                  <a:gd name="connsiteX19" fmla="*/ 719575 w 2338748"/>
                  <a:gd name="connsiteY19" fmla="*/ 7691 h 515235"/>
                  <a:gd name="connsiteX20" fmla="*/ 727044 w 2338748"/>
                  <a:gd name="connsiteY20" fmla="*/ 0 h 5152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38748" h="515235">
                    <a:moveTo>
                      <a:pt x="9965" y="499856"/>
                    </a:moveTo>
                    <a:lnTo>
                      <a:pt x="2269603" y="499856"/>
                    </a:lnTo>
                    <a:cubicBezTo>
                      <a:pt x="2274585" y="499856"/>
                      <a:pt x="2278322" y="503151"/>
                      <a:pt x="2278322" y="507545"/>
                    </a:cubicBezTo>
                    <a:cubicBezTo>
                      <a:pt x="2278322" y="511939"/>
                      <a:pt x="2274585" y="515235"/>
                      <a:pt x="2269603" y="515235"/>
                    </a:cubicBezTo>
                    <a:lnTo>
                      <a:pt x="9965" y="515235"/>
                    </a:lnTo>
                    <a:cubicBezTo>
                      <a:pt x="4983" y="515235"/>
                      <a:pt x="0" y="511939"/>
                      <a:pt x="0" y="507545"/>
                    </a:cubicBezTo>
                    <a:cubicBezTo>
                      <a:pt x="0" y="503151"/>
                      <a:pt x="4983" y="499856"/>
                      <a:pt x="9965" y="499856"/>
                    </a:cubicBezTo>
                    <a:close/>
                    <a:moveTo>
                      <a:pt x="755751" y="208731"/>
                    </a:moveTo>
                    <a:lnTo>
                      <a:pt x="2328792" y="208731"/>
                    </a:lnTo>
                    <a:cubicBezTo>
                      <a:pt x="2333770" y="208731"/>
                      <a:pt x="2338748" y="212027"/>
                      <a:pt x="2338748" y="216422"/>
                    </a:cubicBezTo>
                    <a:cubicBezTo>
                      <a:pt x="2338748" y="220817"/>
                      <a:pt x="2333770" y="224113"/>
                      <a:pt x="2328792" y="224113"/>
                    </a:cubicBezTo>
                    <a:lnTo>
                      <a:pt x="755751" y="224113"/>
                    </a:lnTo>
                    <a:cubicBezTo>
                      <a:pt x="750773" y="224113"/>
                      <a:pt x="747040" y="220817"/>
                      <a:pt x="747040" y="216422"/>
                    </a:cubicBezTo>
                    <a:cubicBezTo>
                      <a:pt x="747040" y="212027"/>
                      <a:pt x="750773" y="208731"/>
                      <a:pt x="755751" y="208731"/>
                    </a:cubicBezTo>
                    <a:close/>
                    <a:moveTo>
                      <a:pt x="727044" y="0"/>
                    </a:moveTo>
                    <a:lnTo>
                      <a:pt x="2279350" y="0"/>
                    </a:lnTo>
                    <a:cubicBezTo>
                      <a:pt x="2285575" y="0"/>
                      <a:pt x="2289309" y="3296"/>
                      <a:pt x="2289309" y="7691"/>
                    </a:cubicBezTo>
                    <a:cubicBezTo>
                      <a:pt x="2289309" y="12086"/>
                      <a:pt x="2285575" y="15382"/>
                      <a:pt x="2279350" y="15382"/>
                    </a:cubicBezTo>
                    <a:lnTo>
                      <a:pt x="727044" y="15382"/>
                    </a:lnTo>
                    <a:cubicBezTo>
                      <a:pt x="723309" y="15382"/>
                      <a:pt x="719575" y="12086"/>
                      <a:pt x="719575" y="7691"/>
                    </a:cubicBezTo>
                    <a:cubicBezTo>
                      <a:pt x="719575" y="3296"/>
                      <a:pt x="723309" y="0"/>
                      <a:pt x="727044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94">
                <a:extLst>
                  <a:ext uri="{FF2B5EF4-FFF2-40B4-BE49-F238E27FC236}">
                    <a16:creationId xmlns:a16="http://schemas.microsoft.com/office/drawing/2014/main" id="{57962292-2246-0344-8EB9-D2D760EFAE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4325" y="10225037"/>
                <a:ext cx="2669567" cy="950275"/>
              </a:xfrm>
              <a:custGeom>
                <a:avLst/>
                <a:gdLst>
                  <a:gd name="T0" fmla="*/ 263 w 2142"/>
                  <a:gd name="T1" fmla="*/ 762 h 763"/>
                  <a:gd name="T2" fmla="*/ 1930 w 2142"/>
                  <a:gd name="T3" fmla="*/ 762 h 763"/>
                  <a:gd name="T4" fmla="*/ 2128 w 2142"/>
                  <a:gd name="T5" fmla="*/ 762 h 763"/>
                  <a:gd name="T6" fmla="*/ 2141 w 2142"/>
                  <a:gd name="T7" fmla="*/ 762 h 763"/>
                  <a:gd name="T8" fmla="*/ 2141 w 2142"/>
                  <a:gd name="T9" fmla="*/ 700 h 763"/>
                  <a:gd name="T10" fmla="*/ 2093 w 2142"/>
                  <a:gd name="T11" fmla="*/ 700 h 763"/>
                  <a:gd name="T12" fmla="*/ 2093 w 2142"/>
                  <a:gd name="T13" fmla="*/ 700 h 763"/>
                  <a:gd name="T14" fmla="*/ 2089 w 2142"/>
                  <a:gd name="T15" fmla="*/ 63 h 763"/>
                  <a:gd name="T16" fmla="*/ 2141 w 2142"/>
                  <a:gd name="T17" fmla="*/ 63 h 763"/>
                  <a:gd name="T18" fmla="*/ 2141 w 2142"/>
                  <a:gd name="T19" fmla="*/ 0 h 763"/>
                  <a:gd name="T20" fmla="*/ 2128 w 2142"/>
                  <a:gd name="T21" fmla="*/ 0 h 763"/>
                  <a:gd name="T22" fmla="*/ 1930 w 2142"/>
                  <a:gd name="T23" fmla="*/ 0 h 763"/>
                  <a:gd name="T24" fmla="*/ 263 w 2142"/>
                  <a:gd name="T25" fmla="*/ 0 h 763"/>
                  <a:gd name="T26" fmla="*/ 263 w 2142"/>
                  <a:gd name="T27" fmla="*/ 0 h 763"/>
                  <a:gd name="T28" fmla="*/ 263 w 2142"/>
                  <a:gd name="T29" fmla="*/ 762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2" h="763">
                    <a:moveTo>
                      <a:pt x="263" y="762"/>
                    </a:moveTo>
                    <a:lnTo>
                      <a:pt x="1930" y="762"/>
                    </a:lnTo>
                    <a:lnTo>
                      <a:pt x="2128" y="762"/>
                    </a:lnTo>
                    <a:lnTo>
                      <a:pt x="2141" y="762"/>
                    </a:lnTo>
                    <a:lnTo>
                      <a:pt x="2141" y="700"/>
                    </a:lnTo>
                    <a:lnTo>
                      <a:pt x="2093" y="700"/>
                    </a:lnTo>
                    <a:lnTo>
                      <a:pt x="2093" y="700"/>
                    </a:lnTo>
                    <a:cubicBezTo>
                      <a:pt x="2035" y="586"/>
                      <a:pt x="1943" y="329"/>
                      <a:pt x="2089" y="63"/>
                    </a:cubicBezTo>
                    <a:lnTo>
                      <a:pt x="2141" y="63"/>
                    </a:lnTo>
                    <a:lnTo>
                      <a:pt x="2141" y="0"/>
                    </a:lnTo>
                    <a:lnTo>
                      <a:pt x="2128" y="0"/>
                    </a:lnTo>
                    <a:lnTo>
                      <a:pt x="1930" y="0"/>
                    </a:lnTo>
                    <a:lnTo>
                      <a:pt x="263" y="0"/>
                    </a:lnTo>
                    <a:lnTo>
                      <a:pt x="263" y="0"/>
                    </a:lnTo>
                    <a:cubicBezTo>
                      <a:pt x="0" y="381"/>
                      <a:pt x="263" y="762"/>
                      <a:pt x="263" y="76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95">
                <a:extLst>
                  <a:ext uri="{FF2B5EF4-FFF2-40B4-BE49-F238E27FC236}">
                    <a16:creationId xmlns:a16="http://schemas.microsoft.com/office/drawing/2014/main" id="{89A8D2F7-759D-F941-8D84-2731157D0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34325" y="10225037"/>
                <a:ext cx="2669567" cy="950275"/>
              </a:xfrm>
              <a:custGeom>
                <a:avLst/>
                <a:gdLst>
                  <a:gd name="T0" fmla="*/ 263 w 2142"/>
                  <a:gd name="T1" fmla="*/ 762 h 763"/>
                  <a:gd name="T2" fmla="*/ 1930 w 2142"/>
                  <a:gd name="T3" fmla="*/ 762 h 763"/>
                  <a:gd name="T4" fmla="*/ 2128 w 2142"/>
                  <a:gd name="T5" fmla="*/ 762 h 763"/>
                  <a:gd name="T6" fmla="*/ 2141 w 2142"/>
                  <a:gd name="T7" fmla="*/ 762 h 763"/>
                  <a:gd name="T8" fmla="*/ 2141 w 2142"/>
                  <a:gd name="T9" fmla="*/ 700 h 763"/>
                  <a:gd name="T10" fmla="*/ 2093 w 2142"/>
                  <a:gd name="T11" fmla="*/ 700 h 763"/>
                  <a:gd name="T12" fmla="*/ 2093 w 2142"/>
                  <a:gd name="T13" fmla="*/ 700 h 763"/>
                  <a:gd name="T14" fmla="*/ 2089 w 2142"/>
                  <a:gd name="T15" fmla="*/ 63 h 763"/>
                  <a:gd name="T16" fmla="*/ 2141 w 2142"/>
                  <a:gd name="T17" fmla="*/ 63 h 763"/>
                  <a:gd name="T18" fmla="*/ 2141 w 2142"/>
                  <a:gd name="T19" fmla="*/ 0 h 763"/>
                  <a:gd name="T20" fmla="*/ 2128 w 2142"/>
                  <a:gd name="T21" fmla="*/ 0 h 763"/>
                  <a:gd name="T22" fmla="*/ 1930 w 2142"/>
                  <a:gd name="T23" fmla="*/ 0 h 763"/>
                  <a:gd name="T24" fmla="*/ 263 w 2142"/>
                  <a:gd name="T25" fmla="*/ 0 h 763"/>
                  <a:gd name="T26" fmla="*/ 263 w 2142"/>
                  <a:gd name="T27" fmla="*/ 0 h 763"/>
                  <a:gd name="T28" fmla="*/ 263 w 2142"/>
                  <a:gd name="T29" fmla="*/ 762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2" h="763">
                    <a:moveTo>
                      <a:pt x="263" y="762"/>
                    </a:moveTo>
                    <a:lnTo>
                      <a:pt x="1930" y="762"/>
                    </a:lnTo>
                    <a:lnTo>
                      <a:pt x="2128" y="762"/>
                    </a:lnTo>
                    <a:lnTo>
                      <a:pt x="2141" y="762"/>
                    </a:lnTo>
                    <a:lnTo>
                      <a:pt x="2141" y="700"/>
                    </a:lnTo>
                    <a:lnTo>
                      <a:pt x="2093" y="700"/>
                    </a:lnTo>
                    <a:lnTo>
                      <a:pt x="2093" y="700"/>
                    </a:lnTo>
                    <a:cubicBezTo>
                      <a:pt x="2035" y="586"/>
                      <a:pt x="1943" y="329"/>
                      <a:pt x="2089" y="63"/>
                    </a:cubicBezTo>
                    <a:lnTo>
                      <a:pt x="2141" y="63"/>
                    </a:lnTo>
                    <a:lnTo>
                      <a:pt x="2141" y="0"/>
                    </a:lnTo>
                    <a:lnTo>
                      <a:pt x="2128" y="0"/>
                    </a:lnTo>
                    <a:lnTo>
                      <a:pt x="1930" y="0"/>
                    </a:lnTo>
                    <a:lnTo>
                      <a:pt x="263" y="0"/>
                    </a:lnTo>
                    <a:lnTo>
                      <a:pt x="263" y="0"/>
                    </a:lnTo>
                    <a:cubicBezTo>
                      <a:pt x="0" y="381"/>
                      <a:pt x="263" y="762"/>
                      <a:pt x="263" y="762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96">
                <a:extLst>
                  <a:ext uri="{FF2B5EF4-FFF2-40B4-BE49-F238E27FC236}">
                    <a16:creationId xmlns:a16="http://schemas.microsoft.com/office/drawing/2014/main" id="{85A79712-AF4D-E84F-A978-3EDEF64EF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0518" y="10301938"/>
                <a:ext cx="2372949" cy="796474"/>
              </a:xfrm>
              <a:custGeom>
                <a:avLst/>
                <a:gdLst>
                  <a:gd name="T0" fmla="*/ 108 w 1905"/>
                  <a:gd name="T1" fmla="*/ 0 h 638"/>
                  <a:gd name="T2" fmla="*/ 1900 w 1905"/>
                  <a:gd name="T3" fmla="*/ 0 h 638"/>
                  <a:gd name="T4" fmla="*/ 1900 w 1905"/>
                  <a:gd name="T5" fmla="*/ 0 h 638"/>
                  <a:gd name="T6" fmla="*/ 1904 w 1905"/>
                  <a:gd name="T7" fmla="*/ 637 h 638"/>
                  <a:gd name="T8" fmla="*/ 110 w 1905"/>
                  <a:gd name="T9" fmla="*/ 637 h 638"/>
                  <a:gd name="T10" fmla="*/ 110 w 1905"/>
                  <a:gd name="T11" fmla="*/ 637 h 638"/>
                  <a:gd name="T12" fmla="*/ 36 w 1905"/>
                  <a:gd name="T13" fmla="*/ 442 h 638"/>
                  <a:gd name="T14" fmla="*/ 36 w 1905"/>
                  <a:gd name="T15" fmla="*/ 442 h 638"/>
                  <a:gd name="T16" fmla="*/ 108 w 1905"/>
                  <a:gd name="T17" fmla="*/ 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5" h="638">
                    <a:moveTo>
                      <a:pt x="108" y="0"/>
                    </a:moveTo>
                    <a:lnTo>
                      <a:pt x="1900" y="0"/>
                    </a:lnTo>
                    <a:lnTo>
                      <a:pt x="1900" y="0"/>
                    </a:lnTo>
                    <a:cubicBezTo>
                      <a:pt x="1754" y="266"/>
                      <a:pt x="1846" y="523"/>
                      <a:pt x="1904" y="637"/>
                    </a:cubicBezTo>
                    <a:lnTo>
                      <a:pt x="110" y="637"/>
                    </a:lnTo>
                    <a:lnTo>
                      <a:pt x="110" y="637"/>
                    </a:lnTo>
                    <a:cubicBezTo>
                      <a:pt x="90" y="601"/>
                      <a:pt x="55" y="531"/>
                      <a:pt x="36" y="442"/>
                    </a:cubicBezTo>
                    <a:lnTo>
                      <a:pt x="36" y="442"/>
                    </a:lnTo>
                    <a:cubicBezTo>
                      <a:pt x="0" y="283"/>
                      <a:pt x="24" y="134"/>
                      <a:pt x="10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97">
                <a:extLst>
                  <a:ext uri="{FF2B5EF4-FFF2-40B4-BE49-F238E27FC236}">
                    <a16:creationId xmlns:a16="http://schemas.microsoft.com/office/drawing/2014/main" id="{441819B5-AC13-0246-9D6E-9F1ED70BC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70518" y="10301938"/>
                <a:ext cx="2372949" cy="796474"/>
              </a:xfrm>
              <a:custGeom>
                <a:avLst/>
                <a:gdLst>
                  <a:gd name="T0" fmla="*/ 108 w 1905"/>
                  <a:gd name="T1" fmla="*/ 0 h 638"/>
                  <a:gd name="T2" fmla="*/ 1900 w 1905"/>
                  <a:gd name="T3" fmla="*/ 0 h 638"/>
                  <a:gd name="T4" fmla="*/ 1900 w 1905"/>
                  <a:gd name="T5" fmla="*/ 0 h 638"/>
                  <a:gd name="T6" fmla="*/ 1904 w 1905"/>
                  <a:gd name="T7" fmla="*/ 637 h 638"/>
                  <a:gd name="T8" fmla="*/ 110 w 1905"/>
                  <a:gd name="T9" fmla="*/ 637 h 638"/>
                  <a:gd name="T10" fmla="*/ 110 w 1905"/>
                  <a:gd name="T11" fmla="*/ 637 h 638"/>
                  <a:gd name="T12" fmla="*/ 36 w 1905"/>
                  <a:gd name="T13" fmla="*/ 442 h 638"/>
                  <a:gd name="T14" fmla="*/ 36 w 1905"/>
                  <a:gd name="T15" fmla="*/ 442 h 638"/>
                  <a:gd name="T16" fmla="*/ 108 w 1905"/>
                  <a:gd name="T17" fmla="*/ 0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5" h="638">
                    <a:moveTo>
                      <a:pt x="108" y="0"/>
                    </a:moveTo>
                    <a:lnTo>
                      <a:pt x="1900" y="0"/>
                    </a:lnTo>
                    <a:lnTo>
                      <a:pt x="1900" y="0"/>
                    </a:lnTo>
                    <a:cubicBezTo>
                      <a:pt x="1754" y="266"/>
                      <a:pt x="1846" y="523"/>
                      <a:pt x="1904" y="637"/>
                    </a:cubicBezTo>
                    <a:lnTo>
                      <a:pt x="110" y="637"/>
                    </a:lnTo>
                    <a:lnTo>
                      <a:pt x="110" y="637"/>
                    </a:lnTo>
                    <a:cubicBezTo>
                      <a:pt x="90" y="601"/>
                      <a:pt x="55" y="531"/>
                      <a:pt x="36" y="442"/>
                    </a:cubicBezTo>
                    <a:lnTo>
                      <a:pt x="36" y="442"/>
                    </a:lnTo>
                    <a:cubicBezTo>
                      <a:pt x="0" y="283"/>
                      <a:pt x="24" y="134"/>
                      <a:pt x="108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98">
                <a:extLst>
                  <a:ext uri="{FF2B5EF4-FFF2-40B4-BE49-F238E27FC236}">
                    <a16:creationId xmlns:a16="http://schemas.microsoft.com/office/drawing/2014/main" id="{A8C9ABBD-23C8-A94A-AE03-668D620222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24338" y="10225037"/>
                <a:ext cx="3839563" cy="950275"/>
              </a:xfrm>
              <a:custGeom>
                <a:avLst/>
                <a:gdLst>
                  <a:gd name="T0" fmla="*/ 263 w 3081"/>
                  <a:gd name="T1" fmla="*/ 762 h 763"/>
                  <a:gd name="T2" fmla="*/ 3080 w 3081"/>
                  <a:gd name="T3" fmla="*/ 762 h 763"/>
                  <a:gd name="T4" fmla="*/ 3080 w 3081"/>
                  <a:gd name="T5" fmla="*/ 762 h 763"/>
                  <a:gd name="T6" fmla="*/ 3080 w 3081"/>
                  <a:gd name="T7" fmla="*/ 0 h 763"/>
                  <a:gd name="T8" fmla="*/ 263 w 3081"/>
                  <a:gd name="T9" fmla="*/ 0 h 763"/>
                  <a:gd name="T10" fmla="*/ 263 w 3081"/>
                  <a:gd name="T11" fmla="*/ 0 h 763"/>
                  <a:gd name="T12" fmla="*/ 263 w 3081"/>
                  <a:gd name="T13" fmla="*/ 762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81" h="763">
                    <a:moveTo>
                      <a:pt x="263" y="762"/>
                    </a:moveTo>
                    <a:lnTo>
                      <a:pt x="3080" y="762"/>
                    </a:lnTo>
                    <a:lnTo>
                      <a:pt x="3080" y="762"/>
                    </a:lnTo>
                    <a:cubicBezTo>
                      <a:pt x="3080" y="762"/>
                      <a:pt x="2817" y="381"/>
                      <a:pt x="3080" y="0"/>
                    </a:cubicBezTo>
                    <a:lnTo>
                      <a:pt x="263" y="0"/>
                    </a:lnTo>
                    <a:lnTo>
                      <a:pt x="263" y="0"/>
                    </a:lnTo>
                    <a:cubicBezTo>
                      <a:pt x="0" y="381"/>
                      <a:pt x="263" y="762"/>
                      <a:pt x="263" y="76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CB568573-F0D7-F941-97B3-F57FC712E2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0772" y="10462160"/>
                <a:ext cx="2955757" cy="497682"/>
              </a:xfrm>
              <a:custGeom>
                <a:avLst/>
                <a:gdLst>
                  <a:gd name="connsiteX0" fmla="*/ 2934350 w 2955757"/>
                  <a:gd name="connsiteY0" fmla="*/ 318 h 497682"/>
                  <a:gd name="connsiteX1" fmla="*/ 2940551 w 2955757"/>
                  <a:gd name="connsiteY1" fmla="*/ 11536 h 497682"/>
                  <a:gd name="connsiteX2" fmla="*/ 2955435 w 2955757"/>
                  <a:gd name="connsiteY2" fmla="*/ 485217 h 497682"/>
                  <a:gd name="connsiteX3" fmla="*/ 2950474 w 2955757"/>
                  <a:gd name="connsiteY3" fmla="*/ 497682 h 497682"/>
                  <a:gd name="connsiteX4" fmla="*/ 2946753 w 2955757"/>
                  <a:gd name="connsiteY4" fmla="*/ 497682 h 497682"/>
                  <a:gd name="connsiteX5" fmla="*/ 2939311 w 2955757"/>
                  <a:gd name="connsiteY5" fmla="*/ 491450 h 497682"/>
                  <a:gd name="connsiteX6" fmla="*/ 2923187 w 2955757"/>
                  <a:gd name="connsiteY6" fmla="*/ 6550 h 497682"/>
                  <a:gd name="connsiteX7" fmla="*/ 2934350 w 2955757"/>
                  <a:gd name="connsiteY7" fmla="*/ 318 h 497682"/>
                  <a:gd name="connsiteX8" fmla="*/ 38728 w 2955757"/>
                  <a:gd name="connsiteY8" fmla="*/ 318 h 497682"/>
                  <a:gd name="connsiteX9" fmla="*/ 44831 w 2955757"/>
                  <a:gd name="connsiteY9" fmla="*/ 11536 h 497682"/>
                  <a:gd name="connsiteX10" fmla="*/ 59479 w 2955757"/>
                  <a:gd name="connsiteY10" fmla="*/ 485217 h 497682"/>
                  <a:gd name="connsiteX11" fmla="*/ 54597 w 2955757"/>
                  <a:gd name="connsiteY11" fmla="*/ 497682 h 497682"/>
                  <a:gd name="connsiteX12" fmla="*/ 52155 w 2955757"/>
                  <a:gd name="connsiteY12" fmla="*/ 497682 h 497682"/>
                  <a:gd name="connsiteX13" fmla="*/ 43611 w 2955757"/>
                  <a:gd name="connsiteY13" fmla="*/ 491450 h 497682"/>
                  <a:gd name="connsiteX14" fmla="*/ 27742 w 2955757"/>
                  <a:gd name="connsiteY14" fmla="*/ 6550 h 497682"/>
                  <a:gd name="connsiteX15" fmla="*/ 38728 w 2955757"/>
                  <a:gd name="connsiteY15" fmla="*/ 318 h 4976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55757" h="497682">
                    <a:moveTo>
                      <a:pt x="2934350" y="318"/>
                    </a:moveTo>
                    <a:cubicBezTo>
                      <a:pt x="2939311" y="1564"/>
                      <a:pt x="2941792" y="6550"/>
                      <a:pt x="2940551" y="11536"/>
                    </a:cubicBezTo>
                    <a:cubicBezTo>
                      <a:pt x="2899620" y="162366"/>
                      <a:pt x="2904581" y="321922"/>
                      <a:pt x="2955435" y="485217"/>
                    </a:cubicBezTo>
                    <a:cubicBezTo>
                      <a:pt x="2956676" y="490203"/>
                      <a:pt x="2954195" y="495189"/>
                      <a:pt x="2950474" y="497682"/>
                    </a:cubicBezTo>
                    <a:cubicBezTo>
                      <a:pt x="2949234" y="497682"/>
                      <a:pt x="2947993" y="497682"/>
                      <a:pt x="2946753" y="497682"/>
                    </a:cubicBezTo>
                    <a:cubicBezTo>
                      <a:pt x="2943032" y="497682"/>
                      <a:pt x="2939311" y="495189"/>
                      <a:pt x="2939311" y="491450"/>
                    </a:cubicBezTo>
                    <a:cubicBezTo>
                      <a:pt x="2885976" y="324415"/>
                      <a:pt x="2881015" y="161120"/>
                      <a:pt x="2923187" y="6550"/>
                    </a:cubicBezTo>
                    <a:cubicBezTo>
                      <a:pt x="2924427" y="1564"/>
                      <a:pt x="2929388" y="-929"/>
                      <a:pt x="2934350" y="318"/>
                    </a:cubicBezTo>
                    <a:close/>
                    <a:moveTo>
                      <a:pt x="38728" y="318"/>
                    </a:moveTo>
                    <a:cubicBezTo>
                      <a:pt x="43611" y="1564"/>
                      <a:pt x="46052" y="6550"/>
                      <a:pt x="44831" y="11536"/>
                    </a:cubicBezTo>
                    <a:cubicBezTo>
                      <a:pt x="4550" y="162366"/>
                      <a:pt x="9433" y="321922"/>
                      <a:pt x="59479" y="485217"/>
                    </a:cubicBezTo>
                    <a:cubicBezTo>
                      <a:pt x="61921" y="490203"/>
                      <a:pt x="59479" y="495189"/>
                      <a:pt x="54597" y="497682"/>
                    </a:cubicBezTo>
                    <a:cubicBezTo>
                      <a:pt x="53376" y="497682"/>
                      <a:pt x="52155" y="497682"/>
                      <a:pt x="52155" y="497682"/>
                    </a:cubicBezTo>
                    <a:cubicBezTo>
                      <a:pt x="48493" y="497682"/>
                      <a:pt x="44831" y="495189"/>
                      <a:pt x="43611" y="491450"/>
                    </a:cubicBezTo>
                    <a:cubicBezTo>
                      <a:pt x="-8877" y="324415"/>
                      <a:pt x="-13760" y="161120"/>
                      <a:pt x="27742" y="6550"/>
                    </a:cubicBezTo>
                    <a:cubicBezTo>
                      <a:pt x="30184" y="1564"/>
                      <a:pt x="33846" y="-929"/>
                      <a:pt x="38728" y="31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101">
                <a:extLst>
                  <a:ext uri="{FF2B5EF4-FFF2-40B4-BE49-F238E27FC236}">
                    <a16:creationId xmlns:a16="http://schemas.microsoft.com/office/drawing/2014/main" id="{67C16A86-8C41-C84F-8A59-C74B90D329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3770" y="10472218"/>
                <a:ext cx="2636609" cy="477887"/>
              </a:xfrm>
              <a:custGeom>
                <a:avLst/>
                <a:gdLst>
                  <a:gd name="T0" fmla="*/ 6 w 2118"/>
                  <a:gd name="T1" fmla="*/ 204 h 385"/>
                  <a:gd name="T2" fmla="*/ 6 w 2118"/>
                  <a:gd name="T3" fmla="*/ 204 h 385"/>
                  <a:gd name="T4" fmla="*/ 5 w 2118"/>
                  <a:gd name="T5" fmla="*/ 200 h 385"/>
                  <a:gd name="T6" fmla="*/ 5 w 2118"/>
                  <a:gd name="T7" fmla="*/ 200 h 385"/>
                  <a:gd name="T8" fmla="*/ 195 w 2118"/>
                  <a:gd name="T9" fmla="*/ 0 h 385"/>
                  <a:gd name="T10" fmla="*/ 1924 w 2118"/>
                  <a:gd name="T11" fmla="*/ 0 h 385"/>
                  <a:gd name="T12" fmla="*/ 1924 w 2118"/>
                  <a:gd name="T13" fmla="*/ 0 h 385"/>
                  <a:gd name="T14" fmla="*/ 2114 w 2118"/>
                  <a:gd name="T15" fmla="*/ 185 h 385"/>
                  <a:gd name="T16" fmla="*/ 2114 w 2118"/>
                  <a:gd name="T17" fmla="*/ 185 h 385"/>
                  <a:gd name="T18" fmla="*/ 2114 w 2118"/>
                  <a:gd name="T19" fmla="*/ 189 h 385"/>
                  <a:gd name="T20" fmla="*/ 2114 w 2118"/>
                  <a:gd name="T21" fmla="*/ 189 h 385"/>
                  <a:gd name="T22" fmla="*/ 1924 w 2118"/>
                  <a:gd name="T23" fmla="*/ 384 h 385"/>
                  <a:gd name="T24" fmla="*/ 195 w 2118"/>
                  <a:gd name="T25" fmla="*/ 384 h 385"/>
                  <a:gd name="T26" fmla="*/ 195 w 2118"/>
                  <a:gd name="T27" fmla="*/ 384 h 385"/>
                  <a:gd name="T28" fmla="*/ 6 w 2118"/>
                  <a:gd name="T29" fmla="*/ 204 h 3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18" h="385">
                    <a:moveTo>
                      <a:pt x="6" y="204"/>
                    </a:moveTo>
                    <a:lnTo>
                      <a:pt x="6" y="204"/>
                    </a:lnTo>
                    <a:cubicBezTo>
                      <a:pt x="5" y="203"/>
                      <a:pt x="5" y="201"/>
                      <a:pt x="5" y="200"/>
                    </a:cubicBezTo>
                    <a:lnTo>
                      <a:pt x="5" y="200"/>
                    </a:lnTo>
                    <a:cubicBezTo>
                      <a:pt x="0" y="91"/>
                      <a:pt x="86" y="0"/>
                      <a:pt x="195" y="0"/>
                    </a:cubicBezTo>
                    <a:lnTo>
                      <a:pt x="1924" y="0"/>
                    </a:lnTo>
                    <a:lnTo>
                      <a:pt x="1924" y="0"/>
                    </a:lnTo>
                    <a:cubicBezTo>
                      <a:pt x="2027" y="0"/>
                      <a:pt x="2111" y="82"/>
                      <a:pt x="2114" y="185"/>
                    </a:cubicBezTo>
                    <a:lnTo>
                      <a:pt x="2114" y="185"/>
                    </a:lnTo>
                    <a:cubicBezTo>
                      <a:pt x="2114" y="186"/>
                      <a:pt x="2114" y="188"/>
                      <a:pt x="2114" y="189"/>
                    </a:cubicBezTo>
                    <a:lnTo>
                      <a:pt x="2114" y="189"/>
                    </a:lnTo>
                    <a:cubicBezTo>
                      <a:pt x="2117" y="296"/>
                      <a:pt x="2030" y="384"/>
                      <a:pt x="1924" y="384"/>
                    </a:cubicBezTo>
                    <a:lnTo>
                      <a:pt x="195" y="384"/>
                    </a:lnTo>
                    <a:lnTo>
                      <a:pt x="195" y="384"/>
                    </a:lnTo>
                    <a:cubicBezTo>
                      <a:pt x="94" y="384"/>
                      <a:pt x="11" y="305"/>
                      <a:pt x="6" y="204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B851BE24-8890-9E46-B560-EF54B3746E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3190" y="10406300"/>
                <a:ext cx="1086361" cy="564580"/>
              </a:xfrm>
              <a:custGeom>
                <a:avLst/>
                <a:gdLst>
                  <a:gd name="connsiteX0" fmla="*/ 85077 w 1086361"/>
                  <a:gd name="connsiteY0" fmla="*/ 538308 h 564580"/>
                  <a:gd name="connsiteX1" fmla="*/ 1072696 w 1086361"/>
                  <a:gd name="connsiteY1" fmla="*/ 538308 h 564580"/>
                  <a:gd name="connsiteX2" fmla="*/ 1086361 w 1086361"/>
                  <a:gd name="connsiteY2" fmla="*/ 551444 h 564580"/>
                  <a:gd name="connsiteX3" fmla="*/ 1072696 w 1086361"/>
                  <a:gd name="connsiteY3" fmla="*/ 564580 h 564580"/>
                  <a:gd name="connsiteX4" fmla="*/ 85077 w 1086361"/>
                  <a:gd name="connsiteY4" fmla="*/ 564580 h 564580"/>
                  <a:gd name="connsiteX5" fmla="*/ 71412 w 1086361"/>
                  <a:gd name="connsiteY5" fmla="*/ 551444 h 564580"/>
                  <a:gd name="connsiteX6" fmla="*/ 85077 w 1086361"/>
                  <a:gd name="connsiteY6" fmla="*/ 538308 h 564580"/>
                  <a:gd name="connsiteX7" fmla="*/ 13675 w 1086361"/>
                  <a:gd name="connsiteY7" fmla="*/ 225213 h 564580"/>
                  <a:gd name="connsiteX8" fmla="*/ 825502 w 1086361"/>
                  <a:gd name="connsiteY8" fmla="*/ 225213 h 564580"/>
                  <a:gd name="connsiteX9" fmla="*/ 839178 w 1086361"/>
                  <a:gd name="connsiteY9" fmla="*/ 238348 h 564580"/>
                  <a:gd name="connsiteX10" fmla="*/ 825502 w 1086361"/>
                  <a:gd name="connsiteY10" fmla="*/ 251483 h 564580"/>
                  <a:gd name="connsiteX11" fmla="*/ 13675 w 1086361"/>
                  <a:gd name="connsiteY11" fmla="*/ 251483 h 564580"/>
                  <a:gd name="connsiteX12" fmla="*/ 0 w 1086361"/>
                  <a:gd name="connsiteY12" fmla="*/ 238348 h 564580"/>
                  <a:gd name="connsiteX13" fmla="*/ 13675 w 1086361"/>
                  <a:gd name="connsiteY13" fmla="*/ 225213 h 564580"/>
                  <a:gd name="connsiteX14" fmla="*/ 826783 w 1086361"/>
                  <a:gd name="connsiteY14" fmla="*/ 0 h 564580"/>
                  <a:gd name="connsiteX15" fmla="*/ 1050545 w 1086361"/>
                  <a:gd name="connsiteY15" fmla="*/ 0 h 564580"/>
                  <a:gd name="connsiteX16" fmla="*/ 1064373 w 1086361"/>
                  <a:gd name="connsiteY16" fmla="*/ 13733 h 564580"/>
                  <a:gd name="connsiteX17" fmla="*/ 1050545 w 1086361"/>
                  <a:gd name="connsiteY17" fmla="*/ 26322 h 564580"/>
                  <a:gd name="connsiteX18" fmla="*/ 826783 w 1086361"/>
                  <a:gd name="connsiteY18" fmla="*/ 26322 h 564580"/>
                  <a:gd name="connsiteX19" fmla="*/ 812955 w 1086361"/>
                  <a:gd name="connsiteY19" fmla="*/ 13733 h 564580"/>
                  <a:gd name="connsiteX20" fmla="*/ 826783 w 1086361"/>
                  <a:gd name="connsiteY20" fmla="*/ 0 h 564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86361" h="564580">
                    <a:moveTo>
                      <a:pt x="85077" y="538308"/>
                    </a:moveTo>
                    <a:lnTo>
                      <a:pt x="1072696" y="538308"/>
                    </a:lnTo>
                    <a:cubicBezTo>
                      <a:pt x="1078907" y="538308"/>
                      <a:pt x="1086361" y="544279"/>
                      <a:pt x="1086361" y="551444"/>
                    </a:cubicBezTo>
                    <a:cubicBezTo>
                      <a:pt x="1086361" y="559803"/>
                      <a:pt x="1078907" y="564580"/>
                      <a:pt x="1072696" y="564580"/>
                    </a:cubicBezTo>
                    <a:lnTo>
                      <a:pt x="85077" y="564580"/>
                    </a:lnTo>
                    <a:cubicBezTo>
                      <a:pt x="77623" y="564580"/>
                      <a:pt x="71412" y="559803"/>
                      <a:pt x="71412" y="551444"/>
                    </a:cubicBezTo>
                    <a:cubicBezTo>
                      <a:pt x="71412" y="544279"/>
                      <a:pt x="77623" y="538308"/>
                      <a:pt x="85077" y="538308"/>
                    </a:cubicBezTo>
                    <a:close/>
                    <a:moveTo>
                      <a:pt x="13675" y="225213"/>
                    </a:moveTo>
                    <a:lnTo>
                      <a:pt x="825502" y="225213"/>
                    </a:lnTo>
                    <a:cubicBezTo>
                      <a:pt x="832962" y="225213"/>
                      <a:pt x="839178" y="231183"/>
                      <a:pt x="839178" y="238348"/>
                    </a:cubicBezTo>
                    <a:cubicBezTo>
                      <a:pt x="839178" y="245512"/>
                      <a:pt x="832962" y="251483"/>
                      <a:pt x="825502" y="251483"/>
                    </a:cubicBezTo>
                    <a:lnTo>
                      <a:pt x="13675" y="251483"/>
                    </a:lnTo>
                    <a:cubicBezTo>
                      <a:pt x="6216" y="251483"/>
                      <a:pt x="0" y="245512"/>
                      <a:pt x="0" y="238348"/>
                    </a:cubicBezTo>
                    <a:cubicBezTo>
                      <a:pt x="0" y="231183"/>
                      <a:pt x="6216" y="225213"/>
                      <a:pt x="13675" y="225213"/>
                    </a:cubicBezTo>
                    <a:close/>
                    <a:moveTo>
                      <a:pt x="826783" y="0"/>
                    </a:moveTo>
                    <a:lnTo>
                      <a:pt x="1050545" y="0"/>
                    </a:lnTo>
                    <a:cubicBezTo>
                      <a:pt x="1058087" y="0"/>
                      <a:pt x="1064373" y="5722"/>
                      <a:pt x="1064373" y="13733"/>
                    </a:cubicBezTo>
                    <a:cubicBezTo>
                      <a:pt x="1064373" y="20600"/>
                      <a:pt x="1058087" y="26322"/>
                      <a:pt x="1050545" y="26322"/>
                    </a:cubicBezTo>
                    <a:lnTo>
                      <a:pt x="826783" y="26322"/>
                    </a:lnTo>
                    <a:cubicBezTo>
                      <a:pt x="819240" y="26322"/>
                      <a:pt x="812955" y="20600"/>
                      <a:pt x="812955" y="13733"/>
                    </a:cubicBezTo>
                    <a:cubicBezTo>
                      <a:pt x="812955" y="5722"/>
                      <a:pt x="819240" y="0"/>
                      <a:pt x="826783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105">
                <a:extLst>
                  <a:ext uri="{FF2B5EF4-FFF2-40B4-BE49-F238E27FC236}">
                    <a16:creationId xmlns:a16="http://schemas.microsoft.com/office/drawing/2014/main" id="{D868A046-D3B9-1340-9459-73C7D3057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58280" y="11054469"/>
                <a:ext cx="3174917" cy="16481"/>
              </a:xfrm>
              <a:custGeom>
                <a:avLst/>
                <a:gdLst>
                  <a:gd name="T0" fmla="*/ 2539 w 2547"/>
                  <a:gd name="T1" fmla="*/ 14 h 15"/>
                  <a:gd name="T2" fmla="*/ 7 w 2547"/>
                  <a:gd name="T3" fmla="*/ 14 h 15"/>
                  <a:gd name="T4" fmla="*/ 7 w 2547"/>
                  <a:gd name="T5" fmla="*/ 14 h 15"/>
                  <a:gd name="T6" fmla="*/ 0 w 2547"/>
                  <a:gd name="T7" fmla="*/ 7 h 15"/>
                  <a:gd name="T8" fmla="*/ 0 w 2547"/>
                  <a:gd name="T9" fmla="*/ 7 h 15"/>
                  <a:gd name="T10" fmla="*/ 7 w 2547"/>
                  <a:gd name="T11" fmla="*/ 0 h 15"/>
                  <a:gd name="T12" fmla="*/ 2539 w 2547"/>
                  <a:gd name="T13" fmla="*/ 0 h 15"/>
                  <a:gd name="T14" fmla="*/ 2539 w 2547"/>
                  <a:gd name="T15" fmla="*/ 0 h 15"/>
                  <a:gd name="T16" fmla="*/ 2546 w 2547"/>
                  <a:gd name="T17" fmla="*/ 7 h 15"/>
                  <a:gd name="T18" fmla="*/ 2546 w 2547"/>
                  <a:gd name="T19" fmla="*/ 7 h 15"/>
                  <a:gd name="T20" fmla="*/ 2539 w 2547"/>
                  <a:gd name="T21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47" h="15">
                    <a:moveTo>
                      <a:pt x="2539" y="14"/>
                    </a:moveTo>
                    <a:lnTo>
                      <a:pt x="7" y="14"/>
                    </a:lnTo>
                    <a:lnTo>
                      <a:pt x="7" y="14"/>
                    </a:lnTo>
                    <a:cubicBezTo>
                      <a:pt x="3" y="14"/>
                      <a:pt x="0" y="11"/>
                      <a:pt x="0" y="7"/>
                    </a:cubicBezTo>
                    <a:lnTo>
                      <a:pt x="0" y="7"/>
                    </a:lnTo>
                    <a:cubicBezTo>
                      <a:pt x="0" y="3"/>
                      <a:pt x="3" y="0"/>
                      <a:pt x="7" y="0"/>
                    </a:cubicBezTo>
                    <a:lnTo>
                      <a:pt x="2539" y="0"/>
                    </a:lnTo>
                    <a:lnTo>
                      <a:pt x="2539" y="0"/>
                    </a:lnTo>
                    <a:cubicBezTo>
                      <a:pt x="2543" y="0"/>
                      <a:pt x="2546" y="3"/>
                      <a:pt x="2546" y="7"/>
                    </a:cubicBezTo>
                    <a:lnTo>
                      <a:pt x="2546" y="7"/>
                    </a:lnTo>
                    <a:cubicBezTo>
                      <a:pt x="2546" y="11"/>
                      <a:pt x="2543" y="14"/>
                      <a:pt x="2539" y="1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106">
                <a:extLst>
                  <a:ext uri="{FF2B5EF4-FFF2-40B4-BE49-F238E27FC236}">
                    <a16:creationId xmlns:a16="http://schemas.microsoft.com/office/drawing/2014/main" id="{06ADD2B3-FB7C-F440-B034-0F33806A1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20954" y="8961661"/>
                <a:ext cx="4921671" cy="1263376"/>
              </a:xfrm>
              <a:custGeom>
                <a:avLst/>
                <a:gdLst>
                  <a:gd name="T0" fmla="*/ 3601 w 3951"/>
                  <a:gd name="T1" fmla="*/ 1014 h 1015"/>
                  <a:gd name="T2" fmla="*/ 1755 w 3951"/>
                  <a:gd name="T3" fmla="*/ 1014 h 1015"/>
                  <a:gd name="T4" fmla="*/ 17 w 3951"/>
                  <a:gd name="T5" fmla="*/ 1014 h 1015"/>
                  <a:gd name="T6" fmla="*/ 0 w 3951"/>
                  <a:gd name="T7" fmla="*/ 1014 h 1015"/>
                  <a:gd name="T8" fmla="*/ 0 w 3951"/>
                  <a:gd name="T9" fmla="*/ 931 h 1015"/>
                  <a:gd name="T10" fmla="*/ 65 w 3951"/>
                  <a:gd name="T11" fmla="*/ 931 h 1015"/>
                  <a:gd name="T12" fmla="*/ 65 w 3951"/>
                  <a:gd name="T13" fmla="*/ 931 h 1015"/>
                  <a:gd name="T14" fmla="*/ 69 w 3951"/>
                  <a:gd name="T15" fmla="*/ 84 h 1015"/>
                  <a:gd name="T16" fmla="*/ 0 w 3951"/>
                  <a:gd name="T17" fmla="*/ 84 h 1015"/>
                  <a:gd name="T18" fmla="*/ 0 w 3951"/>
                  <a:gd name="T19" fmla="*/ 0 h 1015"/>
                  <a:gd name="T20" fmla="*/ 17 w 3951"/>
                  <a:gd name="T21" fmla="*/ 0 h 1015"/>
                  <a:gd name="T22" fmla="*/ 1755 w 3951"/>
                  <a:gd name="T23" fmla="*/ 0 h 1015"/>
                  <a:gd name="T24" fmla="*/ 3601 w 3951"/>
                  <a:gd name="T25" fmla="*/ 0 h 1015"/>
                  <a:gd name="T26" fmla="*/ 3601 w 3951"/>
                  <a:gd name="T27" fmla="*/ 0 h 1015"/>
                  <a:gd name="T28" fmla="*/ 3601 w 3951"/>
                  <a:gd name="T29" fmla="*/ 1014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951" h="1015">
                    <a:moveTo>
                      <a:pt x="3601" y="1014"/>
                    </a:moveTo>
                    <a:lnTo>
                      <a:pt x="1755" y="1014"/>
                    </a:lnTo>
                    <a:lnTo>
                      <a:pt x="17" y="1014"/>
                    </a:lnTo>
                    <a:lnTo>
                      <a:pt x="0" y="1014"/>
                    </a:lnTo>
                    <a:lnTo>
                      <a:pt x="0" y="931"/>
                    </a:lnTo>
                    <a:lnTo>
                      <a:pt x="65" y="931"/>
                    </a:lnTo>
                    <a:lnTo>
                      <a:pt x="65" y="931"/>
                    </a:lnTo>
                    <a:cubicBezTo>
                      <a:pt x="141" y="779"/>
                      <a:pt x="263" y="438"/>
                      <a:pt x="69" y="84"/>
                    </a:cubicBezTo>
                    <a:lnTo>
                      <a:pt x="0" y="8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55" y="0"/>
                    </a:lnTo>
                    <a:lnTo>
                      <a:pt x="3601" y="0"/>
                    </a:lnTo>
                    <a:lnTo>
                      <a:pt x="3601" y="0"/>
                    </a:lnTo>
                    <a:cubicBezTo>
                      <a:pt x="3950" y="507"/>
                      <a:pt x="3601" y="1014"/>
                      <a:pt x="3601" y="10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107">
                <a:extLst>
                  <a:ext uri="{FF2B5EF4-FFF2-40B4-BE49-F238E27FC236}">
                    <a16:creationId xmlns:a16="http://schemas.microsoft.com/office/drawing/2014/main" id="{8274EF46-4390-AA41-BD19-AC30EB241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854" y="9066023"/>
                <a:ext cx="4531673" cy="1054644"/>
              </a:xfrm>
              <a:custGeom>
                <a:avLst/>
                <a:gdLst>
                  <a:gd name="T0" fmla="*/ 3491 w 3636"/>
                  <a:gd name="T1" fmla="*/ 0 h 848"/>
                  <a:gd name="T2" fmla="*/ 4 w 3636"/>
                  <a:gd name="T3" fmla="*/ 0 h 848"/>
                  <a:gd name="T4" fmla="*/ 4 w 3636"/>
                  <a:gd name="T5" fmla="*/ 0 h 848"/>
                  <a:gd name="T6" fmla="*/ 0 w 3636"/>
                  <a:gd name="T7" fmla="*/ 847 h 848"/>
                  <a:gd name="T8" fmla="*/ 3489 w 3636"/>
                  <a:gd name="T9" fmla="*/ 847 h 848"/>
                  <a:gd name="T10" fmla="*/ 3489 w 3636"/>
                  <a:gd name="T11" fmla="*/ 847 h 848"/>
                  <a:gd name="T12" fmla="*/ 3587 w 3636"/>
                  <a:gd name="T13" fmla="*/ 588 h 848"/>
                  <a:gd name="T14" fmla="*/ 3587 w 3636"/>
                  <a:gd name="T15" fmla="*/ 588 h 848"/>
                  <a:gd name="T16" fmla="*/ 3491 w 3636"/>
                  <a:gd name="T17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6" h="848">
                    <a:moveTo>
                      <a:pt x="3491" y="0"/>
                    </a:moveTo>
                    <a:lnTo>
                      <a:pt x="4" y="0"/>
                    </a:lnTo>
                    <a:lnTo>
                      <a:pt x="4" y="0"/>
                    </a:lnTo>
                    <a:cubicBezTo>
                      <a:pt x="198" y="354"/>
                      <a:pt x="76" y="695"/>
                      <a:pt x="0" y="847"/>
                    </a:cubicBezTo>
                    <a:lnTo>
                      <a:pt x="3489" y="847"/>
                    </a:lnTo>
                    <a:lnTo>
                      <a:pt x="3489" y="847"/>
                    </a:lnTo>
                    <a:cubicBezTo>
                      <a:pt x="3516" y="799"/>
                      <a:pt x="3561" y="707"/>
                      <a:pt x="3587" y="588"/>
                    </a:cubicBezTo>
                    <a:lnTo>
                      <a:pt x="3587" y="588"/>
                    </a:lnTo>
                    <a:cubicBezTo>
                      <a:pt x="3635" y="376"/>
                      <a:pt x="3603" y="178"/>
                      <a:pt x="349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108">
                <a:extLst>
                  <a:ext uri="{FF2B5EF4-FFF2-40B4-BE49-F238E27FC236}">
                    <a16:creationId xmlns:a16="http://schemas.microsoft.com/office/drawing/2014/main" id="{B40D42E0-99BA-934E-B757-DD65758A01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854" y="9066023"/>
                <a:ext cx="4531673" cy="1054644"/>
              </a:xfrm>
              <a:custGeom>
                <a:avLst/>
                <a:gdLst>
                  <a:gd name="T0" fmla="*/ 3491 w 3636"/>
                  <a:gd name="T1" fmla="*/ 0 h 848"/>
                  <a:gd name="T2" fmla="*/ 4 w 3636"/>
                  <a:gd name="T3" fmla="*/ 0 h 848"/>
                  <a:gd name="T4" fmla="*/ 4 w 3636"/>
                  <a:gd name="T5" fmla="*/ 0 h 848"/>
                  <a:gd name="T6" fmla="*/ 0 w 3636"/>
                  <a:gd name="T7" fmla="*/ 847 h 848"/>
                  <a:gd name="T8" fmla="*/ 3489 w 3636"/>
                  <a:gd name="T9" fmla="*/ 847 h 848"/>
                  <a:gd name="T10" fmla="*/ 3489 w 3636"/>
                  <a:gd name="T11" fmla="*/ 847 h 848"/>
                  <a:gd name="T12" fmla="*/ 3587 w 3636"/>
                  <a:gd name="T13" fmla="*/ 588 h 848"/>
                  <a:gd name="T14" fmla="*/ 3587 w 3636"/>
                  <a:gd name="T15" fmla="*/ 588 h 848"/>
                  <a:gd name="T16" fmla="*/ 3491 w 3636"/>
                  <a:gd name="T17" fmla="*/ 0 h 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36" h="848">
                    <a:moveTo>
                      <a:pt x="3491" y="0"/>
                    </a:moveTo>
                    <a:lnTo>
                      <a:pt x="4" y="0"/>
                    </a:lnTo>
                    <a:lnTo>
                      <a:pt x="4" y="0"/>
                    </a:lnTo>
                    <a:cubicBezTo>
                      <a:pt x="198" y="354"/>
                      <a:pt x="76" y="695"/>
                      <a:pt x="0" y="847"/>
                    </a:cubicBezTo>
                    <a:lnTo>
                      <a:pt x="3489" y="847"/>
                    </a:lnTo>
                    <a:lnTo>
                      <a:pt x="3489" y="847"/>
                    </a:lnTo>
                    <a:cubicBezTo>
                      <a:pt x="3516" y="799"/>
                      <a:pt x="3561" y="707"/>
                      <a:pt x="3587" y="588"/>
                    </a:cubicBezTo>
                    <a:lnTo>
                      <a:pt x="3587" y="588"/>
                    </a:lnTo>
                    <a:cubicBezTo>
                      <a:pt x="3635" y="376"/>
                      <a:pt x="3603" y="178"/>
                      <a:pt x="3491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109">
                <a:extLst>
                  <a:ext uri="{FF2B5EF4-FFF2-40B4-BE49-F238E27FC236}">
                    <a16:creationId xmlns:a16="http://schemas.microsoft.com/office/drawing/2014/main" id="{AD5777FB-F127-DD4C-A53D-CEDD07D42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3192" y="8961661"/>
                <a:ext cx="2059852" cy="1263376"/>
              </a:xfrm>
              <a:custGeom>
                <a:avLst/>
                <a:gdLst>
                  <a:gd name="T0" fmla="*/ 1303 w 1654"/>
                  <a:gd name="T1" fmla="*/ 1014 h 1015"/>
                  <a:gd name="T2" fmla="*/ 0 w 1654"/>
                  <a:gd name="T3" fmla="*/ 1014 h 1015"/>
                  <a:gd name="T4" fmla="*/ 0 w 1654"/>
                  <a:gd name="T5" fmla="*/ 1014 h 1015"/>
                  <a:gd name="T6" fmla="*/ 0 w 1654"/>
                  <a:gd name="T7" fmla="*/ 0 h 1015"/>
                  <a:gd name="T8" fmla="*/ 1303 w 1654"/>
                  <a:gd name="T9" fmla="*/ 0 h 1015"/>
                  <a:gd name="T10" fmla="*/ 1303 w 1654"/>
                  <a:gd name="T11" fmla="*/ 0 h 1015"/>
                  <a:gd name="T12" fmla="*/ 1303 w 1654"/>
                  <a:gd name="T13" fmla="*/ 1014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4" h="1015">
                    <a:moveTo>
                      <a:pt x="1303" y="1014"/>
                    </a:moveTo>
                    <a:lnTo>
                      <a:pt x="0" y="1014"/>
                    </a:lnTo>
                    <a:lnTo>
                      <a:pt x="0" y="1014"/>
                    </a:lnTo>
                    <a:cubicBezTo>
                      <a:pt x="0" y="1014"/>
                      <a:pt x="349" y="506"/>
                      <a:pt x="0" y="0"/>
                    </a:cubicBezTo>
                    <a:lnTo>
                      <a:pt x="1303" y="0"/>
                    </a:lnTo>
                    <a:lnTo>
                      <a:pt x="1303" y="0"/>
                    </a:lnTo>
                    <a:cubicBezTo>
                      <a:pt x="1653" y="506"/>
                      <a:pt x="1303" y="1014"/>
                      <a:pt x="1303" y="101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110">
                <a:extLst>
                  <a:ext uri="{FF2B5EF4-FFF2-40B4-BE49-F238E27FC236}">
                    <a16:creationId xmlns:a16="http://schemas.microsoft.com/office/drawing/2014/main" id="{C654C3EE-B76B-6042-8A56-F73B5EC6C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03192" y="8961661"/>
                <a:ext cx="2059852" cy="1263376"/>
              </a:xfrm>
              <a:custGeom>
                <a:avLst/>
                <a:gdLst>
                  <a:gd name="T0" fmla="*/ 1303 w 1654"/>
                  <a:gd name="T1" fmla="*/ 1014 h 1015"/>
                  <a:gd name="T2" fmla="*/ 0 w 1654"/>
                  <a:gd name="T3" fmla="*/ 1014 h 1015"/>
                  <a:gd name="T4" fmla="*/ 0 w 1654"/>
                  <a:gd name="T5" fmla="*/ 1014 h 1015"/>
                  <a:gd name="T6" fmla="*/ 0 w 1654"/>
                  <a:gd name="T7" fmla="*/ 0 h 1015"/>
                  <a:gd name="T8" fmla="*/ 1303 w 1654"/>
                  <a:gd name="T9" fmla="*/ 0 h 1015"/>
                  <a:gd name="T10" fmla="*/ 1303 w 1654"/>
                  <a:gd name="T11" fmla="*/ 0 h 1015"/>
                  <a:gd name="T12" fmla="*/ 1303 w 1654"/>
                  <a:gd name="T13" fmla="*/ 1014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4" h="1015">
                    <a:moveTo>
                      <a:pt x="1303" y="1014"/>
                    </a:moveTo>
                    <a:lnTo>
                      <a:pt x="0" y="1014"/>
                    </a:lnTo>
                    <a:lnTo>
                      <a:pt x="0" y="1014"/>
                    </a:lnTo>
                    <a:cubicBezTo>
                      <a:pt x="0" y="1014"/>
                      <a:pt x="349" y="506"/>
                      <a:pt x="0" y="0"/>
                    </a:cubicBezTo>
                    <a:lnTo>
                      <a:pt x="1303" y="0"/>
                    </a:lnTo>
                    <a:lnTo>
                      <a:pt x="1303" y="0"/>
                    </a:lnTo>
                    <a:cubicBezTo>
                      <a:pt x="1653" y="506"/>
                      <a:pt x="1303" y="1014"/>
                      <a:pt x="1303" y="1014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D3E90236-FAFA-3E48-8C2E-DEBDDFDD30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5094" y="9281182"/>
                <a:ext cx="1193115" cy="656976"/>
              </a:xfrm>
              <a:custGeom>
                <a:avLst/>
                <a:gdLst>
                  <a:gd name="connsiteX0" fmla="*/ 1143442 w 1193115"/>
                  <a:gd name="connsiteY0" fmla="*/ 312 h 656976"/>
                  <a:gd name="connsiteX1" fmla="*/ 1155649 w 1193115"/>
                  <a:gd name="connsiteY1" fmla="*/ 7774 h 656976"/>
                  <a:gd name="connsiteX2" fmla="*/ 1136119 w 1193115"/>
                  <a:gd name="connsiteY2" fmla="*/ 649514 h 656976"/>
                  <a:gd name="connsiteX3" fmla="*/ 1126353 w 1193115"/>
                  <a:gd name="connsiteY3" fmla="*/ 656976 h 656976"/>
                  <a:gd name="connsiteX4" fmla="*/ 1122691 w 1193115"/>
                  <a:gd name="connsiteY4" fmla="*/ 656976 h 656976"/>
                  <a:gd name="connsiteX5" fmla="*/ 1116588 w 1193115"/>
                  <a:gd name="connsiteY5" fmla="*/ 643296 h 656976"/>
                  <a:gd name="connsiteX6" fmla="*/ 1136119 w 1193115"/>
                  <a:gd name="connsiteY6" fmla="*/ 12749 h 656976"/>
                  <a:gd name="connsiteX7" fmla="*/ 1143442 w 1193115"/>
                  <a:gd name="connsiteY7" fmla="*/ 312 h 656976"/>
                  <a:gd name="connsiteX8" fmla="*/ 28379 w 1193115"/>
                  <a:gd name="connsiteY8" fmla="*/ 312 h 656976"/>
                  <a:gd name="connsiteX9" fmla="*/ 40586 w 1193115"/>
                  <a:gd name="connsiteY9" fmla="*/ 7774 h 656976"/>
                  <a:gd name="connsiteX10" fmla="*/ 21056 w 1193115"/>
                  <a:gd name="connsiteY10" fmla="*/ 649514 h 656976"/>
                  <a:gd name="connsiteX11" fmla="*/ 11290 w 1193115"/>
                  <a:gd name="connsiteY11" fmla="*/ 656976 h 656976"/>
                  <a:gd name="connsiteX12" fmla="*/ 7628 w 1193115"/>
                  <a:gd name="connsiteY12" fmla="*/ 656976 h 656976"/>
                  <a:gd name="connsiteX13" fmla="*/ 305 w 1193115"/>
                  <a:gd name="connsiteY13" fmla="*/ 643296 h 656976"/>
                  <a:gd name="connsiteX14" fmla="*/ 21056 w 1193115"/>
                  <a:gd name="connsiteY14" fmla="*/ 12749 h 656976"/>
                  <a:gd name="connsiteX15" fmla="*/ 28379 w 1193115"/>
                  <a:gd name="connsiteY15" fmla="*/ 312 h 65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3115" h="656976">
                    <a:moveTo>
                      <a:pt x="1143442" y="312"/>
                    </a:moveTo>
                    <a:cubicBezTo>
                      <a:pt x="1148325" y="-932"/>
                      <a:pt x="1154428" y="1555"/>
                      <a:pt x="1155649" y="7774"/>
                    </a:cubicBezTo>
                    <a:cubicBezTo>
                      <a:pt x="1211798" y="212981"/>
                      <a:pt x="1204475" y="428139"/>
                      <a:pt x="1136119" y="649514"/>
                    </a:cubicBezTo>
                    <a:cubicBezTo>
                      <a:pt x="1134898" y="654489"/>
                      <a:pt x="1131236" y="656976"/>
                      <a:pt x="1126353" y="656976"/>
                    </a:cubicBezTo>
                    <a:cubicBezTo>
                      <a:pt x="1125133" y="656976"/>
                      <a:pt x="1123912" y="656976"/>
                      <a:pt x="1122691" y="656976"/>
                    </a:cubicBezTo>
                    <a:cubicBezTo>
                      <a:pt x="1117809" y="654489"/>
                      <a:pt x="1114147" y="648271"/>
                      <a:pt x="1116588" y="643296"/>
                    </a:cubicBezTo>
                    <a:cubicBezTo>
                      <a:pt x="1183724" y="425651"/>
                      <a:pt x="1189827" y="214225"/>
                      <a:pt x="1136119" y="12749"/>
                    </a:cubicBezTo>
                    <a:cubicBezTo>
                      <a:pt x="1134898" y="7774"/>
                      <a:pt x="1137339" y="1555"/>
                      <a:pt x="1143442" y="312"/>
                    </a:cubicBezTo>
                    <a:close/>
                    <a:moveTo>
                      <a:pt x="28379" y="312"/>
                    </a:moveTo>
                    <a:cubicBezTo>
                      <a:pt x="34483" y="-932"/>
                      <a:pt x="39365" y="1555"/>
                      <a:pt x="40586" y="7774"/>
                    </a:cubicBezTo>
                    <a:cubicBezTo>
                      <a:pt x="96735" y="212981"/>
                      <a:pt x="89412" y="428139"/>
                      <a:pt x="21056" y="649514"/>
                    </a:cubicBezTo>
                    <a:cubicBezTo>
                      <a:pt x="18614" y="654489"/>
                      <a:pt x="14952" y="656976"/>
                      <a:pt x="11290" y="656976"/>
                    </a:cubicBezTo>
                    <a:cubicBezTo>
                      <a:pt x="8849" y="656976"/>
                      <a:pt x="8849" y="656976"/>
                      <a:pt x="7628" y="656976"/>
                    </a:cubicBezTo>
                    <a:cubicBezTo>
                      <a:pt x="1525" y="654489"/>
                      <a:pt x="-916" y="648271"/>
                      <a:pt x="305" y="643296"/>
                    </a:cubicBezTo>
                    <a:cubicBezTo>
                      <a:pt x="68661" y="425651"/>
                      <a:pt x="74764" y="214225"/>
                      <a:pt x="21056" y="12749"/>
                    </a:cubicBezTo>
                    <a:cubicBezTo>
                      <a:pt x="18614" y="7774"/>
                      <a:pt x="22276" y="1555"/>
                      <a:pt x="28379" y="3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113">
                <a:extLst>
                  <a:ext uri="{FF2B5EF4-FFF2-40B4-BE49-F238E27FC236}">
                    <a16:creationId xmlns:a16="http://schemas.microsoft.com/office/drawing/2014/main" id="{7100572C-ACB5-B54D-9295-ACA30914BA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4880" y="9291237"/>
                <a:ext cx="785487" cy="637180"/>
              </a:xfrm>
              <a:custGeom>
                <a:avLst/>
                <a:gdLst>
                  <a:gd name="T0" fmla="*/ 575 w 630"/>
                  <a:gd name="T1" fmla="*/ 0 h 512"/>
                  <a:gd name="T2" fmla="*/ 16 w 630"/>
                  <a:gd name="T3" fmla="*/ 0 h 512"/>
                  <a:gd name="T4" fmla="*/ 16 w 630"/>
                  <a:gd name="T5" fmla="*/ 0 h 512"/>
                  <a:gd name="T6" fmla="*/ 0 w 630"/>
                  <a:gd name="T7" fmla="*/ 511 h 512"/>
                  <a:gd name="T8" fmla="*/ 559 w 630"/>
                  <a:gd name="T9" fmla="*/ 511 h 512"/>
                  <a:gd name="T10" fmla="*/ 559 w 630"/>
                  <a:gd name="T11" fmla="*/ 511 h 512"/>
                  <a:gd name="T12" fmla="*/ 575 w 630"/>
                  <a:gd name="T13" fmla="*/ 0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0" h="512">
                    <a:moveTo>
                      <a:pt x="575" y="0"/>
                    </a:moveTo>
                    <a:lnTo>
                      <a:pt x="16" y="0"/>
                    </a:lnTo>
                    <a:lnTo>
                      <a:pt x="16" y="0"/>
                    </a:lnTo>
                    <a:cubicBezTo>
                      <a:pt x="70" y="195"/>
                      <a:pt x="43" y="376"/>
                      <a:pt x="0" y="511"/>
                    </a:cubicBezTo>
                    <a:lnTo>
                      <a:pt x="559" y="511"/>
                    </a:lnTo>
                    <a:lnTo>
                      <a:pt x="559" y="511"/>
                    </a:lnTo>
                    <a:cubicBezTo>
                      <a:pt x="601" y="376"/>
                      <a:pt x="629" y="195"/>
                      <a:pt x="575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C42D7D28-46B0-584B-89E4-1193241C56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8979" y="9258281"/>
                <a:ext cx="3547193" cy="646990"/>
              </a:xfrm>
              <a:custGeom>
                <a:avLst/>
                <a:gdLst>
                  <a:gd name="connsiteX0" fmla="*/ 16206 w 3547193"/>
                  <a:gd name="connsiteY0" fmla="*/ 615209 h 646990"/>
                  <a:gd name="connsiteX1" fmla="*/ 2090588 w 3547193"/>
                  <a:gd name="connsiteY1" fmla="*/ 615209 h 646990"/>
                  <a:gd name="connsiteX2" fmla="*/ 2108041 w 3547193"/>
                  <a:gd name="connsiteY2" fmla="*/ 630511 h 646990"/>
                  <a:gd name="connsiteX3" fmla="*/ 2090588 w 3547193"/>
                  <a:gd name="connsiteY3" fmla="*/ 646990 h 646990"/>
                  <a:gd name="connsiteX4" fmla="*/ 16206 w 3547193"/>
                  <a:gd name="connsiteY4" fmla="*/ 646990 h 646990"/>
                  <a:gd name="connsiteX5" fmla="*/ 0 w 3547193"/>
                  <a:gd name="connsiteY5" fmla="*/ 630511 h 646990"/>
                  <a:gd name="connsiteX6" fmla="*/ 16206 w 3547193"/>
                  <a:gd name="connsiteY6" fmla="*/ 615209 h 646990"/>
                  <a:gd name="connsiteX7" fmla="*/ 2449533 w 3547193"/>
                  <a:gd name="connsiteY7" fmla="*/ 433940 h 646990"/>
                  <a:gd name="connsiteX8" fmla="*/ 3532276 w 3547193"/>
                  <a:gd name="connsiteY8" fmla="*/ 433940 h 646990"/>
                  <a:gd name="connsiteX9" fmla="*/ 3547193 w 3547193"/>
                  <a:gd name="connsiteY9" fmla="*/ 450419 h 646990"/>
                  <a:gd name="connsiteX10" fmla="*/ 3532276 w 3547193"/>
                  <a:gd name="connsiteY10" fmla="*/ 465630 h 646990"/>
                  <a:gd name="connsiteX11" fmla="*/ 2449533 w 3547193"/>
                  <a:gd name="connsiteY11" fmla="*/ 465630 h 646990"/>
                  <a:gd name="connsiteX12" fmla="*/ 2433373 w 3547193"/>
                  <a:gd name="connsiteY12" fmla="*/ 450419 h 646990"/>
                  <a:gd name="connsiteX13" fmla="*/ 2449533 w 3547193"/>
                  <a:gd name="connsiteY13" fmla="*/ 433940 h 646990"/>
                  <a:gd name="connsiteX14" fmla="*/ 999429 w 3547193"/>
                  <a:gd name="connsiteY14" fmla="*/ 0 h 646990"/>
                  <a:gd name="connsiteX15" fmla="*/ 2958491 w 3547193"/>
                  <a:gd name="connsiteY15" fmla="*/ 0 h 646990"/>
                  <a:gd name="connsiteX16" fmla="*/ 2975927 w 3547193"/>
                  <a:gd name="connsiteY16" fmla="*/ 15869 h 646990"/>
                  <a:gd name="connsiteX17" fmla="*/ 2958491 w 3547193"/>
                  <a:gd name="connsiteY17" fmla="*/ 31737 h 646990"/>
                  <a:gd name="connsiteX18" fmla="*/ 999429 w 3547193"/>
                  <a:gd name="connsiteY18" fmla="*/ 31737 h 646990"/>
                  <a:gd name="connsiteX19" fmla="*/ 983238 w 3547193"/>
                  <a:gd name="connsiteY19" fmla="*/ 15869 h 646990"/>
                  <a:gd name="connsiteX20" fmla="*/ 999429 w 3547193"/>
                  <a:gd name="connsiteY20" fmla="*/ 0 h 6469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547193" h="646990">
                    <a:moveTo>
                      <a:pt x="16206" y="615209"/>
                    </a:moveTo>
                    <a:lnTo>
                      <a:pt x="2090588" y="615209"/>
                    </a:lnTo>
                    <a:cubicBezTo>
                      <a:pt x="2100561" y="615209"/>
                      <a:pt x="2108041" y="622271"/>
                      <a:pt x="2108041" y="630511"/>
                    </a:cubicBezTo>
                    <a:cubicBezTo>
                      <a:pt x="2108041" y="639927"/>
                      <a:pt x="2100561" y="646990"/>
                      <a:pt x="2090588" y="646990"/>
                    </a:cubicBezTo>
                    <a:lnTo>
                      <a:pt x="16206" y="646990"/>
                    </a:lnTo>
                    <a:cubicBezTo>
                      <a:pt x="7480" y="646990"/>
                      <a:pt x="0" y="639927"/>
                      <a:pt x="0" y="630511"/>
                    </a:cubicBezTo>
                    <a:cubicBezTo>
                      <a:pt x="0" y="622271"/>
                      <a:pt x="7480" y="615209"/>
                      <a:pt x="16206" y="615209"/>
                    </a:cubicBezTo>
                    <a:close/>
                    <a:moveTo>
                      <a:pt x="2449533" y="433940"/>
                    </a:moveTo>
                    <a:lnTo>
                      <a:pt x="3532276" y="433940"/>
                    </a:lnTo>
                    <a:cubicBezTo>
                      <a:pt x="3539734" y="433940"/>
                      <a:pt x="3547193" y="440278"/>
                      <a:pt x="3547193" y="450419"/>
                    </a:cubicBezTo>
                    <a:cubicBezTo>
                      <a:pt x="3547193" y="459292"/>
                      <a:pt x="3539734" y="465630"/>
                      <a:pt x="3532276" y="465630"/>
                    </a:cubicBezTo>
                    <a:lnTo>
                      <a:pt x="2449533" y="465630"/>
                    </a:lnTo>
                    <a:cubicBezTo>
                      <a:pt x="2440832" y="465630"/>
                      <a:pt x="2433373" y="459292"/>
                      <a:pt x="2433373" y="450419"/>
                    </a:cubicBezTo>
                    <a:cubicBezTo>
                      <a:pt x="2433373" y="440278"/>
                      <a:pt x="2440832" y="433940"/>
                      <a:pt x="2449533" y="433940"/>
                    </a:cubicBezTo>
                    <a:close/>
                    <a:moveTo>
                      <a:pt x="999429" y="0"/>
                    </a:moveTo>
                    <a:lnTo>
                      <a:pt x="2958491" y="0"/>
                    </a:lnTo>
                    <a:cubicBezTo>
                      <a:pt x="2968454" y="0"/>
                      <a:pt x="2975927" y="7324"/>
                      <a:pt x="2975927" y="15869"/>
                    </a:cubicBezTo>
                    <a:cubicBezTo>
                      <a:pt x="2975927" y="25634"/>
                      <a:pt x="2968454" y="31737"/>
                      <a:pt x="2958491" y="31737"/>
                    </a:cubicBezTo>
                    <a:lnTo>
                      <a:pt x="999429" y="31737"/>
                    </a:lnTo>
                    <a:cubicBezTo>
                      <a:pt x="990711" y="31737"/>
                      <a:pt x="983238" y="25634"/>
                      <a:pt x="983238" y="15869"/>
                    </a:cubicBezTo>
                    <a:cubicBezTo>
                      <a:pt x="983238" y="7324"/>
                      <a:pt x="990711" y="0"/>
                      <a:pt x="99942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117">
                <a:extLst>
                  <a:ext uri="{FF2B5EF4-FFF2-40B4-BE49-F238E27FC236}">
                    <a16:creationId xmlns:a16="http://schemas.microsoft.com/office/drawing/2014/main" id="{526D5E6E-F3FB-8F46-9FB9-227F0025EE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5726" y="10065739"/>
                <a:ext cx="1093096" cy="21971"/>
              </a:xfrm>
              <a:custGeom>
                <a:avLst/>
                <a:gdLst>
                  <a:gd name="T0" fmla="*/ 870 w 879"/>
                  <a:gd name="T1" fmla="*/ 17 h 18"/>
                  <a:gd name="T2" fmla="*/ 8 w 879"/>
                  <a:gd name="T3" fmla="*/ 17 h 18"/>
                  <a:gd name="T4" fmla="*/ 8 w 879"/>
                  <a:gd name="T5" fmla="*/ 17 h 18"/>
                  <a:gd name="T6" fmla="*/ 0 w 879"/>
                  <a:gd name="T7" fmla="*/ 8 h 18"/>
                  <a:gd name="T8" fmla="*/ 0 w 879"/>
                  <a:gd name="T9" fmla="*/ 8 h 18"/>
                  <a:gd name="T10" fmla="*/ 8 w 879"/>
                  <a:gd name="T11" fmla="*/ 0 h 18"/>
                  <a:gd name="T12" fmla="*/ 870 w 879"/>
                  <a:gd name="T13" fmla="*/ 0 h 18"/>
                  <a:gd name="T14" fmla="*/ 870 w 879"/>
                  <a:gd name="T15" fmla="*/ 0 h 18"/>
                  <a:gd name="T16" fmla="*/ 878 w 879"/>
                  <a:gd name="T17" fmla="*/ 8 h 18"/>
                  <a:gd name="T18" fmla="*/ 878 w 879"/>
                  <a:gd name="T19" fmla="*/ 8 h 18"/>
                  <a:gd name="T20" fmla="*/ 870 w 879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79" h="18">
                    <a:moveTo>
                      <a:pt x="870" y="17"/>
                    </a:moveTo>
                    <a:lnTo>
                      <a:pt x="8" y="17"/>
                    </a:lnTo>
                    <a:lnTo>
                      <a:pt x="8" y="17"/>
                    </a:lnTo>
                    <a:cubicBezTo>
                      <a:pt x="3" y="17"/>
                      <a:pt x="0" y="13"/>
                      <a:pt x="0" y="8"/>
                    </a:cubicBezTo>
                    <a:lnTo>
                      <a:pt x="0" y="8"/>
                    </a:lnTo>
                    <a:cubicBezTo>
                      <a:pt x="0" y="3"/>
                      <a:pt x="3" y="0"/>
                      <a:pt x="8" y="0"/>
                    </a:cubicBezTo>
                    <a:lnTo>
                      <a:pt x="870" y="0"/>
                    </a:lnTo>
                    <a:lnTo>
                      <a:pt x="870" y="0"/>
                    </a:lnTo>
                    <a:cubicBezTo>
                      <a:pt x="875" y="0"/>
                      <a:pt x="878" y="3"/>
                      <a:pt x="878" y="8"/>
                    </a:cubicBezTo>
                    <a:lnTo>
                      <a:pt x="878" y="8"/>
                    </a:lnTo>
                    <a:cubicBezTo>
                      <a:pt x="878" y="13"/>
                      <a:pt x="875" y="17"/>
                      <a:pt x="870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118">
                <a:extLst>
                  <a:ext uri="{FF2B5EF4-FFF2-40B4-BE49-F238E27FC236}">
                    <a16:creationId xmlns:a16="http://schemas.microsoft.com/office/drawing/2014/main" id="{C2529339-9FAB-744D-A65B-EFFA76EC5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8253" y="12076155"/>
                <a:ext cx="2642101" cy="873379"/>
              </a:xfrm>
              <a:custGeom>
                <a:avLst/>
                <a:gdLst>
                  <a:gd name="T0" fmla="*/ 242 w 2121"/>
                  <a:gd name="T1" fmla="*/ 700 h 701"/>
                  <a:gd name="T2" fmla="*/ 1926 w 2121"/>
                  <a:gd name="T3" fmla="*/ 700 h 701"/>
                  <a:gd name="T4" fmla="*/ 2109 w 2121"/>
                  <a:gd name="T5" fmla="*/ 700 h 701"/>
                  <a:gd name="T6" fmla="*/ 2120 w 2121"/>
                  <a:gd name="T7" fmla="*/ 700 h 701"/>
                  <a:gd name="T8" fmla="*/ 2120 w 2121"/>
                  <a:gd name="T9" fmla="*/ 642 h 701"/>
                  <a:gd name="T10" fmla="*/ 2076 w 2121"/>
                  <a:gd name="T11" fmla="*/ 642 h 701"/>
                  <a:gd name="T12" fmla="*/ 2076 w 2121"/>
                  <a:gd name="T13" fmla="*/ 642 h 701"/>
                  <a:gd name="T14" fmla="*/ 2073 w 2121"/>
                  <a:gd name="T15" fmla="*/ 58 h 701"/>
                  <a:gd name="T16" fmla="*/ 2120 w 2121"/>
                  <a:gd name="T17" fmla="*/ 58 h 701"/>
                  <a:gd name="T18" fmla="*/ 2120 w 2121"/>
                  <a:gd name="T19" fmla="*/ 0 h 701"/>
                  <a:gd name="T20" fmla="*/ 2109 w 2121"/>
                  <a:gd name="T21" fmla="*/ 0 h 701"/>
                  <a:gd name="T22" fmla="*/ 1926 w 2121"/>
                  <a:gd name="T23" fmla="*/ 0 h 701"/>
                  <a:gd name="T24" fmla="*/ 242 w 2121"/>
                  <a:gd name="T25" fmla="*/ 0 h 701"/>
                  <a:gd name="T26" fmla="*/ 242 w 2121"/>
                  <a:gd name="T27" fmla="*/ 0 h 701"/>
                  <a:gd name="T28" fmla="*/ 242 w 2121"/>
                  <a:gd name="T29" fmla="*/ 70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21" h="701">
                    <a:moveTo>
                      <a:pt x="242" y="700"/>
                    </a:moveTo>
                    <a:lnTo>
                      <a:pt x="1926" y="700"/>
                    </a:lnTo>
                    <a:lnTo>
                      <a:pt x="2109" y="700"/>
                    </a:lnTo>
                    <a:lnTo>
                      <a:pt x="2120" y="700"/>
                    </a:lnTo>
                    <a:lnTo>
                      <a:pt x="2120" y="642"/>
                    </a:lnTo>
                    <a:lnTo>
                      <a:pt x="2076" y="642"/>
                    </a:lnTo>
                    <a:lnTo>
                      <a:pt x="2076" y="642"/>
                    </a:lnTo>
                    <a:cubicBezTo>
                      <a:pt x="2023" y="537"/>
                      <a:pt x="1939" y="302"/>
                      <a:pt x="2073" y="58"/>
                    </a:cubicBezTo>
                    <a:lnTo>
                      <a:pt x="2120" y="58"/>
                    </a:lnTo>
                    <a:lnTo>
                      <a:pt x="2120" y="0"/>
                    </a:lnTo>
                    <a:lnTo>
                      <a:pt x="2109" y="0"/>
                    </a:lnTo>
                    <a:lnTo>
                      <a:pt x="1926" y="0"/>
                    </a:lnTo>
                    <a:lnTo>
                      <a:pt x="242" y="0"/>
                    </a:lnTo>
                    <a:lnTo>
                      <a:pt x="242" y="0"/>
                    </a:lnTo>
                    <a:cubicBezTo>
                      <a:pt x="0" y="349"/>
                      <a:pt x="242" y="700"/>
                      <a:pt x="242" y="7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119">
                <a:extLst>
                  <a:ext uri="{FF2B5EF4-FFF2-40B4-BE49-F238E27FC236}">
                    <a16:creationId xmlns:a16="http://schemas.microsoft.com/office/drawing/2014/main" id="{F0776579-3FED-4E41-A325-FA7AD0B02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8253" y="12076155"/>
                <a:ext cx="2642101" cy="873379"/>
              </a:xfrm>
              <a:custGeom>
                <a:avLst/>
                <a:gdLst>
                  <a:gd name="T0" fmla="*/ 242 w 2121"/>
                  <a:gd name="T1" fmla="*/ 700 h 701"/>
                  <a:gd name="T2" fmla="*/ 1926 w 2121"/>
                  <a:gd name="T3" fmla="*/ 700 h 701"/>
                  <a:gd name="T4" fmla="*/ 2109 w 2121"/>
                  <a:gd name="T5" fmla="*/ 700 h 701"/>
                  <a:gd name="T6" fmla="*/ 2120 w 2121"/>
                  <a:gd name="T7" fmla="*/ 700 h 701"/>
                  <a:gd name="T8" fmla="*/ 2120 w 2121"/>
                  <a:gd name="T9" fmla="*/ 642 h 701"/>
                  <a:gd name="T10" fmla="*/ 2076 w 2121"/>
                  <a:gd name="T11" fmla="*/ 642 h 701"/>
                  <a:gd name="T12" fmla="*/ 2076 w 2121"/>
                  <a:gd name="T13" fmla="*/ 642 h 701"/>
                  <a:gd name="T14" fmla="*/ 2073 w 2121"/>
                  <a:gd name="T15" fmla="*/ 58 h 701"/>
                  <a:gd name="T16" fmla="*/ 2120 w 2121"/>
                  <a:gd name="T17" fmla="*/ 58 h 701"/>
                  <a:gd name="T18" fmla="*/ 2120 w 2121"/>
                  <a:gd name="T19" fmla="*/ 0 h 701"/>
                  <a:gd name="T20" fmla="*/ 2109 w 2121"/>
                  <a:gd name="T21" fmla="*/ 0 h 701"/>
                  <a:gd name="T22" fmla="*/ 1926 w 2121"/>
                  <a:gd name="T23" fmla="*/ 0 h 701"/>
                  <a:gd name="T24" fmla="*/ 242 w 2121"/>
                  <a:gd name="T25" fmla="*/ 0 h 701"/>
                  <a:gd name="T26" fmla="*/ 242 w 2121"/>
                  <a:gd name="T27" fmla="*/ 0 h 701"/>
                  <a:gd name="T28" fmla="*/ 242 w 2121"/>
                  <a:gd name="T29" fmla="*/ 70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21" h="701">
                    <a:moveTo>
                      <a:pt x="242" y="700"/>
                    </a:moveTo>
                    <a:lnTo>
                      <a:pt x="1926" y="700"/>
                    </a:lnTo>
                    <a:lnTo>
                      <a:pt x="2109" y="700"/>
                    </a:lnTo>
                    <a:lnTo>
                      <a:pt x="2120" y="700"/>
                    </a:lnTo>
                    <a:lnTo>
                      <a:pt x="2120" y="642"/>
                    </a:lnTo>
                    <a:lnTo>
                      <a:pt x="2076" y="642"/>
                    </a:lnTo>
                    <a:lnTo>
                      <a:pt x="2076" y="642"/>
                    </a:lnTo>
                    <a:cubicBezTo>
                      <a:pt x="2023" y="537"/>
                      <a:pt x="1939" y="302"/>
                      <a:pt x="2073" y="58"/>
                    </a:cubicBezTo>
                    <a:lnTo>
                      <a:pt x="2120" y="58"/>
                    </a:lnTo>
                    <a:lnTo>
                      <a:pt x="2120" y="0"/>
                    </a:lnTo>
                    <a:lnTo>
                      <a:pt x="2109" y="0"/>
                    </a:lnTo>
                    <a:lnTo>
                      <a:pt x="1926" y="0"/>
                    </a:lnTo>
                    <a:lnTo>
                      <a:pt x="242" y="0"/>
                    </a:lnTo>
                    <a:lnTo>
                      <a:pt x="242" y="0"/>
                    </a:lnTo>
                    <a:cubicBezTo>
                      <a:pt x="0" y="349"/>
                      <a:pt x="242" y="700"/>
                      <a:pt x="242" y="70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120">
                <a:extLst>
                  <a:ext uri="{FF2B5EF4-FFF2-40B4-BE49-F238E27FC236}">
                    <a16:creationId xmlns:a16="http://schemas.microsoft.com/office/drawing/2014/main" id="{CF4C8753-1759-8543-9123-C944D58804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6999" y="12076155"/>
                <a:ext cx="3993363" cy="873379"/>
              </a:xfrm>
              <a:custGeom>
                <a:avLst/>
                <a:gdLst>
                  <a:gd name="T0" fmla="*/ 242 w 3204"/>
                  <a:gd name="T1" fmla="*/ 700 h 701"/>
                  <a:gd name="T2" fmla="*/ 3203 w 3204"/>
                  <a:gd name="T3" fmla="*/ 700 h 701"/>
                  <a:gd name="T4" fmla="*/ 3203 w 3204"/>
                  <a:gd name="T5" fmla="*/ 700 h 701"/>
                  <a:gd name="T6" fmla="*/ 3203 w 3204"/>
                  <a:gd name="T7" fmla="*/ 0 h 701"/>
                  <a:gd name="T8" fmla="*/ 242 w 3204"/>
                  <a:gd name="T9" fmla="*/ 0 h 701"/>
                  <a:gd name="T10" fmla="*/ 242 w 3204"/>
                  <a:gd name="T11" fmla="*/ 0 h 701"/>
                  <a:gd name="T12" fmla="*/ 242 w 3204"/>
                  <a:gd name="T13" fmla="*/ 70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04" h="701">
                    <a:moveTo>
                      <a:pt x="242" y="700"/>
                    </a:moveTo>
                    <a:lnTo>
                      <a:pt x="3203" y="700"/>
                    </a:lnTo>
                    <a:lnTo>
                      <a:pt x="3203" y="700"/>
                    </a:lnTo>
                    <a:cubicBezTo>
                      <a:pt x="3203" y="700"/>
                      <a:pt x="2961" y="349"/>
                      <a:pt x="3203" y="0"/>
                    </a:cubicBezTo>
                    <a:lnTo>
                      <a:pt x="242" y="0"/>
                    </a:lnTo>
                    <a:lnTo>
                      <a:pt x="242" y="0"/>
                    </a:lnTo>
                    <a:cubicBezTo>
                      <a:pt x="0" y="349"/>
                      <a:pt x="242" y="700"/>
                      <a:pt x="242" y="7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121">
                <a:extLst>
                  <a:ext uri="{FF2B5EF4-FFF2-40B4-BE49-F238E27FC236}">
                    <a16:creationId xmlns:a16="http://schemas.microsoft.com/office/drawing/2014/main" id="{EED56DE5-084D-AF47-8C93-9E1CDA02D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2474" y="12147565"/>
                <a:ext cx="2372949" cy="730558"/>
              </a:xfrm>
              <a:custGeom>
                <a:avLst/>
                <a:gdLst>
                  <a:gd name="T0" fmla="*/ 99 w 1903"/>
                  <a:gd name="T1" fmla="*/ 0 h 585"/>
                  <a:gd name="T2" fmla="*/ 1899 w 1903"/>
                  <a:gd name="T3" fmla="*/ 0 h 585"/>
                  <a:gd name="T4" fmla="*/ 1899 w 1903"/>
                  <a:gd name="T5" fmla="*/ 0 h 585"/>
                  <a:gd name="T6" fmla="*/ 1902 w 1903"/>
                  <a:gd name="T7" fmla="*/ 584 h 585"/>
                  <a:gd name="T8" fmla="*/ 101 w 1903"/>
                  <a:gd name="T9" fmla="*/ 584 h 585"/>
                  <a:gd name="T10" fmla="*/ 101 w 1903"/>
                  <a:gd name="T11" fmla="*/ 584 h 585"/>
                  <a:gd name="T12" fmla="*/ 33 w 1903"/>
                  <a:gd name="T13" fmla="*/ 406 h 585"/>
                  <a:gd name="T14" fmla="*/ 33 w 1903"/>
                  <a:gd name="T15" fmla="*/ 406 h 585"/>
                  <a:gd name="T16" fmla="*/ 99 w 1903"/>
                  <a:gd name="T1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3" h="585">
                    <a:moveTo>
                      <a:pt x="99" y="0"/>
                    </a:moveTo>
                    <a:lnTo>
                      <a:pt x="1899" y="0"/>
                    </a:lnTo>
                    <a:lnTo>
                      <a:pt x="1899" y="0"/>
                    </a:lnTo>
                    <a:cubicBezTo>
                      <a:pt x="1765" y="244"/>
                      <a:pt x="1849" y="479"/>
                      <a:pt x="1902" y="584"/>
                    </a:cubicBezTo>
                    <a:lnTo>
                      <a:pt x="101" y="584"/>
                    </a:lnTo>
                    <a:lnTo>
                      <a:pt x="101" y="584"/>
                    </a:lnTo>
                    <a:cubicBezTo>
                      <a:pt x="82" y="551"/>
                      <a:pt x="50" y="488"/>
                      <a:pt x="33" y="406"/>
                    </a:cubicBezTo>
                    <a:lnTo>
                      <a:pt x="33" y="406"/>
                    </a:lnTo>
                    <a:cubicBezTo>
                      <a:pt x="0" y="260"/>
                      <a:pt x="22" y="123"/>
                      <a:pt x="9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122">
                <a:extLst>
                  <a:ext uri="{FF2B5EF4-FFF2-40B4-BE49-F238E27FC236}">
                    <a16:creationId xmlns:a16="http://schemas.microsoft.com/office/drawing/2014/main" id="{46246E3A-F7F4-BC44-8FD6-92DCEDFCEE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2474" y="12147565"/>
                <a:ext cx="2372949" cy="730558"/>
              </a:xfrm>
              <a:custGeom>
                <a:avLst/>
                <a:gdLst>
                  <a:gd name="T0" fmla="*/ 99 w 1903"/>
                  <a:gd name="T1" fmla="*/ 0 h 585"/>
                  <a:gd name="T2" fmla="*/ 1899 w 1903"/>
                  <a:gd name="T3" fmla="*/ 0 h 585"/>
                  <a:gd name="T4" fmla="*/ 1899 w 1903"/>
                  <a:gd name="T5" fmla="*/ 0 h 585"/>
                  <a:gd name="T6" fmla="*/ 1902 w 1903"/>
                  <a:gd name="T7" fmla="*/ 584 h 585"/>
                  <a:gd name="T8" fmla="*/ 101 w 1903"/>
                  <a:gd name="T9" fmla="*/ 584 h 585"/>
                  <a:gd name="T10" fmla="*/ 101 w 1903"/>
                  <a:gd name="T11" fmla="*/ 584 h 585"/>
                  <a:gd name="T12" fmla="*/ 33 w 1903"/>
                  <a:gd name="T13" fmla="*/ 406 h 585"/>
                  <a:gd name="T14" fmla="*/ 33 w 1903"/>
                  <a:gd name="T15" fmla="*/ 406 h 585"/>
                  <a:gd name="T16" fmla="*/ 99 w 1903"/>
                  <a:gd name="T1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3" h="585">
                    <a:moveTo>
                      <a:pt x="99" y="0"/>
                    </a:moveTo>
                    <a:lnTo>
                      <a:pt x="1899" y="0"/>
                    </a:lnTo>
                    <a:lnTo>
                      <a:pt x="1899" y="0"/>
                    </a:lnTo>
                    <a:cubicBezTo>
                      <a:pt x="1765" y="244"/>
                      <a:pt x="1849" y="479"/>
                      <a:pt x="1902" y="584"/>
                    </a:cubicBezTo>
                    <a:lnTo>
                      <a:pt x="101" y="584"/>
                    </a:lnTo>
                    <a:lnTo>
                      <a:pt x="101" y="584"/>
                    </a:lnTo>
                    <a:cubicBezTo>
                      <a:pt x="82" y="551"/>
                      <a:pt x="50" y="488"/>
                      <a:pt x="33" y="406"/>
                    </a:cubicBezTo>
                    <a:lnTo>
                      <a:pt x="33" y="406"/>
                    </a:lnTo>
                    <a:cubicBezTo>
                      <a:pt x="0" y="260"/>
                      <a:pt x="22" y="123"/>
                      <a:pt x="99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82F1449A-A739-1743-99BF-629B7F3BE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2333" y="12251927"/>
                <a:ext cx="1679591" cy="492993"/>
              </a:xfrm>
              <a:custGeom>
                <a:avLst/>
                <a:gdLst>
                  <a:gd name="connsiteX0" fmla="*/ 638660 w 1679591"/>
                  <a:gd name="connsiteY0" fmla="*/ 466902 h 492993"/>
                  <a:gd name="connsiteX1" fmla="*/ 1668372 w 1679591"/>
                  <a:gd name="connsiteY1" fmla="*/ 466902 h 492993"/>
                  <a:gd name="connsiteX2" fmla="*/ 1679591 w 1679591"/>
                  <a:gd name="connsiteY2" fmla="*/ 480634 h 492993"/>
                  <a:gd name="connsiteX3" fmla="*/ 1668372 w 1679591"/>
                  <a:gd name="connsiteY3" fmla="*/ 492993 h 492993"/>
                  <a:gd name="connsiteX4" fmla="*/ 638660 w 1679591"/>
                  <a:gd name="connsiteY4" fmla="*/ 492993 h 492993"/>
                  <a:gd name="connsiteX5" fmla="*/ 626194 w 1679591"/>
                  <a:gd name="connsiteY5" fmla="*/ 480634 h 492993"/>
                  <a:gd name="connsiteX6" fmla="*/ 638660 w 1679591"/>
                  <a:gd name="connsiteY6" fmla="*/ 466902 h 492993"/>
                  <a:gd name="connsiteX7" fmla="*/ 12467 w 1679591"/>
                  <a:gd name="connsiteY7" fmla="*/ 280143 h 492993"/>
                  <a:gd name="connsiteX8" fmla="*/ 718095 w 1679591"/>
                  <a:gd name="connsiteY8" fmla="*/ 280143 h 492993"/>
                  <a:gd name="connsiteX9" fmla="*/ 729315 w 1679591"/>
                  <a:gd name="connsiteY9" fmla="*/ 292502 h 492993"/>
                  <a:gd name="connsiteX10" fmla="*/ 718095 w 1679591"/>
                  <a:gd name="connsiteY10" fmla="*/ 306234 h 492993"/>
                  <a:gd name="connsiteX11" fmla="*/ 12467 w 1679591"/>
                  <a:gd name="connsiteY11" fmla="*/ 306234 h 492993"/>
                  <a:gd name="connsiteX12" fmla="*/ 0 w 1679591"/>
                  <a:gd name="connsiteY12" fmla="*/ 292502 h 492993"/>
                  <a:gd name="connsiteX13" fmla="*/ 12467 w 1679591"/>
                  <a:gd name="connsiteY13" fmla="*/ 280143 h 492993"/>
                  <a:gd name="connsiteX14" fmla="*/ 110066 w 1679591"/>
                  <a:gd name="connsiteY14" fmla="*/ 0 h 492993"/>
                  <a:gd name="connsiteX15" fmla="*/ 1179534 w 1679591"/>
                  <a:gd name="connsiteY15" fmla="*/ 0 h 492993"/>
                  <a:gd name="connsiteX16" fmla="*/ 1190726 w 1679591"/>
                  <a:gd name="connsiteY16" fmla="*/ 13733 h 492993"/>
                  <a:gd name="connsiteX17" fmla="*/ 1179534 w 1679591"/>
                  <a:gd name="connsiteY17" fmla="*/ 26093 h 492993"/>
                  <a:gd name="connsiteX18" fmla="*/ 110066 w 1679591"/>
                  <a:gd name="connsiteY18" fmla="*/ 26093 h 492993"/>
                  <a:gd name="connsiteX19" fmla="*/ 98874 w 1679591"/>
                  <a:gd name="connsiteY19" fmla="*/ 13733 h 492993"/>
                  <a:gd name="connsiteX20" fmla="*/ 110066 w 1679591"/>
                  <a:gd name="connsiteY20" fmla="*/ 0 h 4929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79591" h="492993">
                    <a:moveTo>
                      <a:pt x="638660" y="466902"/>
                    </a:moveTo>
                    <a:lnTo>
                      <a:pt x="1668372" y="466902"/>
                    </a:lnTo>
                    <a:cubicBezTo>
                      <a:pt x="1674605" y="466902"/>
                      <a:pt x="1679591" y="472395"/>
                      <a:pt x="1679591" y="480634"/>
                    </a:cubicBezTo>
                    <a:cubicBezTo>
                      <a:pt x="1679591" y="487500"/>
                      <a:pt x="1674605" y="492993"/>
                      <a:pt x="1668372" y="492993"/>
                    </a:cubicBezTo>
                    <a:lnTo>
                      <a:pt x="638660" y="492993"/>
                    </a:lnTo>
                    <a:cubicBezTo>
                      <a:pt x="632427" y="492993"/>
                      <a:pt x="626194" y="487500"/>
                      <a:pt x="626194" y="480634"/>
                    </a:cubicBezTo>
                    <a:cubicBezTo>
                      <a:pt x="626194" y="472395"/>
                      <a:pt x="632427" y="466902"/>
                      <a:pt x="638660" y="466902"/>
                    </a:cubicBezTo>
                    <a:close/>
                    <a:moveTo>
                      <a:pt x="12467" y="280143"/>
                    </a:moveTo>
                    <a:lnTo>
                      <a:pt x="718095" y="280143"/>
                    </a:lnTo>
                    <a:cubicBezTo>
                      <a:pt x="724329" y="280143"/>
                      <a:pt x="729315" y="287009"/>
                      <a:pt x="729315" y="292502"/>
                    </a:cubicBezTo>
                    <a:cubicBezTo>
                      <a:pt x="729315" y="300741"/>
                      <a:pt x="724329" y="306234"/>
                      <a:pt x="718095" y="306234"/>
                    </a:cubicBezTo>
                    <a:lnTo>
                      <a:pt x="12467" y="306234"/>
                    </a:lnTo>
                    <a:cubicBezTo>
                      <a:pt x="6233" y="306234"/>
                      <a:pt x="0" y="300741"/>
                      <a:pt x="0" y="292502"/>
                    </a:cubicBezTo>
                    <a:cubicBezTo>
                      <a:pt x="0" y="287009"/>
                      <a:pt x="6233" y="280143"/>
                      <a:pt x="12467" y="280143"/>
                    </a:cubicBezTo>
                    <a:close/>
                    <a:moveTo>
                      <a:pt x="110066" y="0"/>
                    </a:moveTo>
                    <a:lnTo>
                      <a:pt x="1179534" y="0"/>
                    </a:lnTo>
                    <a:cubicBezTo>
                      <a:pt x="1185752" y="0"/>
                      <a:pt x="1190726" y="6867"/>
                      <a:pt x="1190726" y="13733"/>
                    </a:cubicBezTo>
                    <a:cubicBezTo>
                      <a:pt x="1190726" y="20599"/>
                      <a:pt x="1185752" y="26093"/>
                      <a:pt x="1179534" y="26093"/>
                    </a:cubicBezTo>
                    <a:lnTo>
                      <a:pt x="110066" y="26093"/>
                    </a:lnTo>
                    <a:cubicBezTo>
                      <a:pt x="103848" y="26093"/>
                      <a:pt x="98874" y="20599"/>
                      <a:pt x="98874" y="13733"/>
                    </a:cubicBezTo>
                    <a:cubicBezTo>
                      <a:pt x="98874" y="6867"/>
                      <a:pt x="103848" y="0"/>
                      <a:pt x="110066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126">
                <a:extLst>
                  <a:ext uri="{FF2B5EF4-FFF2-40B4-BE49-F238E27FC236}">
                    <a16:creationId xmlns:a16="http://schemas.microsoft.com/office/drawing/2014/main" id="{02488E83-1189-EF4E-85BD-0FAFDA858C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39528" y="12306856"/>
                <a:ext cx="2724496" cy="400986"/>
              </a:xfrm>
              <a:custGeom>
                <a:avLst/>
                <a:gdLst>
                  <a:gd name="T0" fmla="*/ 2186 w 2187"/>
                  <a:gd name="T1" fmla="*/ 161 h 324"/>
                  <a:gd name="T2" fmla="*/ 2186 w 2187"/>
                  <a:gd name="T3" fmla="*/ 161 h 324"/>
                  <a:gd name="T4" fmla="*/ 1093 w 2187"/>
                  <a:gd name="T5" fmla="*/ 323 h 324"/>
                  <a:gd name="T6" fmla="*/ 1093 w 2187"/>
                  <a:gd name="T7" fmla="*/ 323 h 324"/>
                  <a:gd name="T8" fmla="*/ 0 w 2187"/>
                  <a:gd name="T9" fmla="*/ 161 h 324"/>
                  <a:gd name="T10" fmla="*/ 0 w 2187"/>
                  <a:gd name="T11" fmla="*/ 161 h 324"/>
                  <a:gd name="T12" fmla="*/ 1093 w 2187"/>
                  <a:gd name="T13" fmla="*/ 0 h 324"/>
                  <a:gd name="T14" fmla="*/ 1093 w 2187"/>
                  <a:gd name="T15" fmla="*/ 0 h 324"/>
                  <a:gd name="T16" fmla="*/ 2186 w 2187"/>
                  <a:gd name="T17" fmla="*/ 161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7" h="324">
                    <a:moveTo>
                      <a:pt x="2186" y="161"/>
                    </a:moveTo>
                    <a:lnTo>
                      <a:pt x="2186" y="161"/>
                    </a:lnTo>
                    <a:cubicBezTo>
                      <a:pt x="2186" y="250"/>
                      <a:pt x="1697" y="323"/>
                      <a:pt x="1093" y="323"/>
                    </a:cubicBezTo>
                    <a:lnTo>
                      <a:pt x="1093" y="323"/>
                    </a:lnTo>
                    <a:cubicBezTo>
                      <a:pt x="489" y="323"/>
                      <a:pt x="0" y="250"/>
                      <a:pt x="0" y="161"/>
                    </a:cubicBezTo>
                    <a:lnTo>
                      <a:pt x="0" y="161"/>
                    </a:lnTo>
                    <a:cubicBezTo>
                      <a:pt x="0" y="72"/>
                      <a:pt x="489" y="0"/>
                      <a:pt x="1093" y="0"/>
                    </a:cubicBezTo>
                    <a:lnTo>
                      <a:pt x="1093" y="0"/>
                    </a:lnTo>
                    <a:cubicBezTo>
                      <a:pt x="1697" y="0"/>
                      <a:pt x="2186" y="72"/>
                      <a:pt x="2186" y="161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127">
                <a:extLst>
                  <a:ext uri="{FF2B5EF4-FFF2-40B4-BE49-F238E27FC236}">
                    <a16:creationId xmlns:a16="http://schemas.microsoft.com/office/drawing/2014/main" id="{D81372F9-0474-A04F-A825-BC2B6BE2B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78964" y="12812207"/>
                <a:ext cx="2603651" cy="21971"/>
              </a:xfrm>
              <a:custGeom>
                <a:avLst/>
                <a:gdLst>
                  <a:gd name="T0" fmla="*/ 2080 w 2091"/>
                  <a:gd name="T1" fmla="*/ 18 h 19"/>
                  <a:gd name="T2" fmla="*/ 9 w 2091"/>
                  <a:gd name="T3" fmla="*/ 18 h 19"/>
                  <a:gd name="T4" fmla="*/ 9 w 2091"/>
                  <a:gd name="T5" fmla="*/ 18 h 19"/>
                  <a:gd name="T6" fmla="*/ 0 w 2091"/>
                  <a:gd name="T7" fmla="*/ 9 h 19"/>
                  <a:gd name="T8" fmla="*/ 0 w 2091"/>
                  <a:gd name="T9" fmla="*/ 9 h 19"/>
                  <a:gd name="T10" fmla="*/ 9 w 2091"/>
                  <a:gd name="T11" fmla="*/ 0 h 19"/>
                  <a:gd name="T12" fmla="*/ 2080 w 2091"/>
                  <a:gd name="T13" fmla="*/ 0 h 19"/>
                  <a:gd name="T14" fmla="*/ 2080 w 2091"/>
                  <a:gd name="T15" fmla="*/ 0 h 19"/>
                  <a:gd name="T16" fmla="*/ 2090 w 2091"/>
                  <a:gd name="T17" fmla="*/ 9 h 19"/>
                  <a:gd name="T18" fmla="*/ 2090 w 2091"/>
                  <a:gd name="T19" fmla="*/ 9 h 19"/>
                  <a:gd name="T20" fmla="*/ 2080 w 2091"/>
                  <a:gd name="T21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1" h="19">
                    <a:moveTo>
                      <a:pt x="2080" y="18"/>
                    </a:moveTo>
                    <a:lnTo>
                      <a:pt x="9" y="18"/>
                    </a:lnTo>
                    <a:lnTo>
                      <a:pt x="9" y="18"/>
                    </a:lnTo>
                    <a:cubicBezTo>
                      <a:pt x="4" y="18"/>
                      <a:pt x="0" y="15"/>
                      <a:pt x="0" y="9"/>
                    </a:cubicBezTo>
                    <a:lnTo>
                      <a:pt x="0" y="9"/>
                    </a:lnTo>
                    <a:cubicBezTo>
                      <a:pt x="0" y="5"/>
                      <a:pt x="4" y="0"/>
                      <a:pt x="9" y="0"/>
                    </a:cubicBezTo>
                    <a:lnTo>
                      <a:pt x="2080" y="0"/>
                    </a:lnTo>
                    <a:lnTo>
                      <a:pt x="2080" y="0"/>
                    </a:lnTo>
                    <a:cubicBezTo>
                      <a:pt x="2085" y="0"/>
                      <a:pt x="2090" y="5"/>
                      <a:pt x="2090" y="9"/>
                    </a:cubicBezTo>
                    <a:lnTo>
                      <a:pt x="2090" y="9"/>
                    </a:lnTo>
                    <a:cubicBezTo>
                      <a:pt x="2090" y="15"/>
                      <a:pt x="2085" y="18"/>
                      <a:pt x="2080" y="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128">
                <a:extLst>
                  <a:ext uri="{FF2B5EF4-FFF2-40B4-BE49-F238E27FC236}">
                    <a16:creationId xmlns:a16="http://schemas.microsoft.com/office/drawing/2014/main" id="{5567C70A-8BF3-FB4A-BB80-281E2E752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408" y="11241226"/>
                <a:ext cx="2823368" cy="840421"/>
              </a:xfrm>
              <a:custGeom>
                <a:avLst/>
                <a:gdLst>
                  <a:gd name="T0" fmla="*/ 232 w 2265"/>
                  <a:gd name="T1" fmla="*/ 672 h 673"/>
                  <a:gd name="T2" fmla="*/ 2078 w 2265"/>
                  <a:gd name="T3" fmla="*/ 672 h 673"/>
                  <a:gd name="T4" fmla="*/ 2252 w 2265"/>
                  <a:gd name="T5" fmla="*/ 672 h 673"/>
                  <a:gd name="T6" fmla="*/ 2264 w 2265"/>
                  <a:gd name="T7" fmla="*/ 672 h 673"/>
                  <a:gd name="T8" fmla="*/ 2264 w 2265"/>
                  <a:gd name="T9" fmla="*/ 617 h 673"/>
                  <a:gd name="T10" fmla="*/ 2221 w 2265"/>
                  <a:gd name="T11" fmla="*/ 617 h 673"/>
                  <a:gd name="T12" fmla="*/ 2221 w 2265"/>
                  <a:gd name="T13" fmla="*/ 617 h 673"/>
                  <a:gd name="T14" fmla="*/ 2218 w 2265"/>
                  <a:gd name="T15" fmla="*/ 55 h 673"/>
                  <a:gd name="T16" fmla="*/ 2264 w 2265"/>
                  <a:gd name="T17" fmla="*/ 55 h 673"/>
                  <a:gd name="T18" fmla="*/ 2264 w 2265"/>
                  <a:gd name="T19" fmla="*/ 0 h 673"/>
                  <a:gd name="T20" fmla="*/ 2252 w 2265"/>
                  <a:gd name="T21" fmla="*/ 0 h 673"/>
                  <a:gd name="T22" fmla="*/ 2078 w 2265"/>
                  <a:gd name="T23" fmla="*/ 0 h 673"/>
                  <a:gd name="T24" fmla="*/ 232 w 2265"/>
                  <a:gd name="T25" fmla="*/ 0 h 673"/>
                  <a:gd name="T26" fmla="*/ 232 w 2265"/>
                  <a:gd name="T27" fmla="*/ 0 h 673"/>
                  <a:gd name="T28" fmla="*/ 232 w 2265"/>
                  <a:gd name="T29" fmla="*/ 67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5" h="673">
                    <a:moveTo>
                      <a:pt x="232" y="672"/>
                    </a:moveTo>
                    <a:lnTo>
                      <a:pt x="2078" y="672"/>
                    </a:lnTo>
                    <a:lnTo>
                      <a:pt x="2252" y="672"/>
                    </a:lnTo>
                    <a:lnTo>
                      <a:pt x="2264" y="672"/>
                    </a:lnTo>
                    <a:lnTo>
                      <a:pt x="2264" y="617"/>
                    </a:lnTo>
                    <a:lnTo>
                      <a:pt x="2221" y="617"/>
                    </a:lnTo>
                    <a:lnTo>
                      <a:pt x="2221" y="617"/>
                    </a:lnTo>
                    <a:cubicBezTo>
                      <a:pt x="2170" y="516"/>
                      <a:pt x="2089" y="290"/>
                      <a:pt x="2218" y="55"/>
                    </a:cubicBezTo>
                    <a:lnTo>
                      <a:pt x="2264" y="55"/>
                    </a:lnTo>
                    <a:lnTo>
                      <a:pt x="2264" y="0"/>
                    </a:lnTo>
                    <a:lnTo>
                      <a:pt x="2252" y="0"/>
                    </a:lnTo>
                    <a:lnTo>
                      <a:pt x="2078" y="0"/>
                    </a:lnTo>
                    <a:lnTo>
                      <a:pt x="232" y="0"/>
                    </a:lnTo>
                    <a:lnTo>
                      <a:pt x="232" y="0"/>
                    </a:lnTo>
                    <a:cubicBezTo>
                      <a:pt x="0" y="336"/>
                      <a:pt x="232" y="672"/>
                      <a:pt x="232" y="67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129">
                <a:extLst>
                  <a:ext uri="{FF2B5EF4-FFF2-40B4-BE49-F238E27FC236}">
                    <a16:creationId xmlns:a16="http://schemas.microsoft.com/office/drawing/2014/main" id="{A7A3738D-8141-3E4B-BCDD-8F203F8B29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7408" y="11241226"/>
                <a:ext cx="2823368" cy="840421"/>
              </a:xfrm>
              <a:custGeom>
                <a:avLst/>
                <a:gdLst>
                  <a:gd name="T0" fmla="*/ 232 w 2265"/>
                  <a:gd name="T1" fmla="*/ 672 h 673"/>
                  <a:gd name="T2" fmla="*/ 2078 w 2265"/>
                  <a:gd name="T3" fmla="*/ 672 h 673"/>
                  <a:gd name="T4" fmla="*/ 2252 w 2265"/>
                  <a:gd name="T5" fmla="*/ 672 h 673"/>
                  <a:gd name="T6" fmla="*/ 2264 w 2265"/>
                  <a:gd name="T7" fmla="*/ 672 h 673"/>
                  <a:gd name="T8" fmla="*/ 2264 w 2265"/>
                  <a:gd name="T9" fmla="*/ 617 h 673"/>
                  <a:gd name="T10" fmla="*/ 2221 w 2265"/>
                  <a:gd name="T11" fmla="*/ 617 h 673"/>
                  <a:gd name="T12" fmla="*/ 2221 w 2265"/>
                  <a:gd name="T13" fmla="*/ 617 h 673"/>
                  <a:gd name="T14" fmla="*/ 2218 w 2265"/>
                  <a:gd name="T15" fmla="*/ 55 h 673"/>
                  <a:gd name="T16" fmla="*/ 2264 w 2265"/>
                  <a:gd name="T17" fmla="*/ 55 h 673"/>
                  <a:gd name="T18" fmla="*/ 2264 w 2265"/>
                  <a:gd name="T19" fmla="*/ 0 h 673"/>
                  <a:gd name="T20" fmla="*/ 2252 w 2265"/>
                  <a:gd name="T21" fmla="*/ 0 h 673"/>
                  <a:gd name="T22" fmla="*/ 2078 w 2265"/>
                  <a:gd name="T23" fmla="*/ 0 h 673"/>
                  <a:gd name="T24" fmla="*/ 232 w 2265"/>
                  <a:gd name="T25" fmla="*/ 0 h 673"/>
                  <a:gd name="T26" fmla="*/ 232 w 2265"/>
                  <a:gd name="T27" fmla="*/ 0 h 673"/>
                  <a:gd name="T28" fmla="*/ 232 w 2265"/>
                  <a:gd name="T29" fmla="*/ 67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65" h="673">
                    <a:moveTo>
                      <a:pt x="232" y="672"/>
                    </a:moveTo>
                    <a:lnTo>
                      <a:pt x="2078" y="672"/>
                    </a:lnTo>
                    <a:lnTo>
                      <a:pt x="2252" y="672"/>
                    </a:lnTo>
                    <a:lnTo>
                      <a:pt x="2264" y="672"/>
                    </a:lnTo>
                    <a:lnTo>
                      <a:pt x="2264" y="617"/>
                    </a:lnTo>
                    <a:lnTo>
                      <a:pt x="2221" y="617"/>
                    </a:lnTo>
                    <a:lnTo>
                      <a:pt x="2221" y="617"/>
                    </a:lnTo>
                    <a:cubicBezTo>
                      <a:pt x="2170" y="516"/>
                      <a:pt x="2089" y="290"/>
                      <a:pt x="2218" y="55"/>
                    </a:cubicBezTo>
                    <a:lnTo>
                      <a:pt x="2264" y="55"/>
                    </a:lnTo>
                    <a:lnTo>
                      <a:pt x="2264" y="0"/>
                    </a:lnTo>
                    <a:lnTo>
                      <a:pt x="2252" y="0"/>
                    </a:lnTo>
                    <a:lnTo>
                      <a:pt x="2078" y="0"/>
                    </a:lnTo>
                    <a:lnTo>
                      <a:pt x="232" y="0"/>
                    </a:lnTo>
                    <a:lnTo>
                      <a:pt x="232" y="0"/>
                    </a:lnTo>
                    <a:cubicBezTo>
                      <a:pt x="0" y="336"/>
                      <a:pt x="232" y="672"/>
                      <a:pt x="232" y="672"/>
                    </a:cubicBezTo>
                  </a:path>
                </a:pathLst>
              </a:custGeom>
              <a:solidFill>
                <a:schemeClr val="accent1">
                  <a:alpha val="20473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130">
                <a:extLst>
                  <a:ext uri="{FF2B5EF4-FFF2-40B4-BE49-F238E27FC236}">
                    <a16:creationId xmlns:a16="http://schemas.microsoft.com/office/drawing/2014/main" id="{39249345-0896-8349-B633-75CDAF7CB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648" y="11307142"/>
                <a:ext cx="2559708" cy="703096"/>
              </a:xfrm>
              <a:custGeom>
                <a:avLst/>
                <a:gdLst>
                  <a:gd name="T0" fmla="*/ 95 w 2056"/>
                  <a:gd name="T1" fmla="*/ 0 h 563"/>
                  <a:gd name="T2" fmla="*/ 2052 w 2056"/>
                  <a:gd name="T3" fmla="*/ 0 h 563"/>
                  <a:gd name="T4" fmla="*/ 2052 w 2056"/>
                  <a:gd name="T5" fmla="*/ 0 h 563"/>
                  <a:gd name="T6" fmla="*/ 2055 w 2056"/>
                  <a:gd name="T7" fmla="*/ 562 h 563"/>
                  <a:gd name="T8" fmla="*/ 96 w 2056"/>
                  <a:gd name="T9" fmla="*/ 562 h 563"/>
                  <a:gd name="T10" fmla="*/ 96 w 2056"/>
                  <a:gd name="T11" fmla="*/ 562 h 563"/>
                  <a:gd name="T12" fmla="*/ 32 w 2056"/>
                  <a:gd name="T13" fmla="*/ 391 h 563"/>
                  <a:gd name="T14" fmla="*/ 32 w 2056"/>
                  <a:gd name="T15" fmla="*/ 391 h 563"/>
                  <a:gd name="T16" fmla="*/ 95 w 2056"/>
                  <a:gd name="T17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6" h="563">
                    <a:moveTo>
                      <a:pt x="95" y="0"/>
                    </a:moveTo>
                    <a:lnTo>
                      <a:pt x="2052" y="0"/>
                    </a:lnTo>
                    <a:lnTo>
                      <a:pt x="2052" y="0"/>
                    </a:lnTo>
                    <a:cubicBezTo>
                      <a:pt x="1923" y="235"/>
                      <a:pt x="2004" y="461"/>
                      <a:pt x="2055" y="562"/>
                    </a:cubicBezTo>
                    <a:lnTo>
                      <a:pt x="96" y="562"/>
                    </a:lnTo>
                    <a:lnTo>
                      <a:pt x="96" y="562"/>
                    </a:lnTo>
                    <a:cubicBezTo>
                      <a:pt x="79" y="530"/>
                      <a:pt x="49" y="469"/>
                      <a:pt x="32" y="391"/>
                    </a:cubicBezTo>
                    <a:lnTo>
                      <a:pt x="32" y="391"/>
                    </a:lnTo>
                    <a:cubicBezTo>
                      <a:pt x="0" y="250"/>
                      <a:pt x="21" y="119"/>
                      <a:pt x="9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131">
                <a:extLst>
                  <a:ext uri="{FF2B5EF4-FFF2-40B4-BE49-F238E27FC236}">
                    <a16:creationId xmlns:a16="http://schemas.microsoft.com/office/drawing/2014/main" id="{39CC4908-EF05-6143-94AF-FD78E209D3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0648" y="11307142"/>
                <a:ext cx="2559708" cy="703096"/>
              </a:xfrm>
              <a:custGeom>
                <a:avLst/>
                <a:gdLst>
                  <a:gd name="T0" fmla="*/ 95 w 2056"/>
                  <a:gd name="T1" fmla="*/ 0 h 563"/>
                  <a:gd name="T2" fmla="*/ 2052 w 2056"/>
                  <a:gd name="T3" fmla="*/ 0 h 563"/>
                  <a:gd name="T4" fmla="*/ 2052 w 2056"/>
                  <a:gd name="T5" fmla="*/ 0 h 563"/>
                  <a:gd name="T6" fmla="*/ 2055 w 2056"/>
                  <a:gd name="T7" fmla="*/ 562 h 563"/>
                  <a:gd name="T8" fmla="*/ 96 w 2056"/>
                  <a:gd name="T9" fmla="*/ 562 h 563"/>
                  <a:gd name="T10" fmla="*/ 96 w 2056"/>
                  <a:gd name="T11" fmla="*/ 562 h 563"/>
                  <a:gd name="T12" fmla="*/ 32 w 2056"/>
                  <a:gd name="T13" fmla="*/ 391 h 563"/>
                  <a:gd name="T14" fmla="*/ 32 w 2056"/>
                  <a:gd name="T15" fmla="*/ 391 h 563"/>
                  <a:gd name="T16" fmla="*/ 95 w 2056"/>
                  <a:gd name="T17" fmla="*/ 0 h 5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56" h="563">
                    <a:moveTo>
                      <a:pt x="95" y="0"/>
                    </a:moveTo>
                    <a:lnTo>
                      <a:pt x="2052" y="0"/>
                    </a:lnTo>
                    <a:lnTo>
                      <a:pt x="2052" y="0"/>
                    </a:lnTo>
                    <a:cubicBezTo>
                      <a:pt x="1923" y="235"/>
                      <a:pt x="2004" y="461"/>
                      <a:pt x="2055" y="562"/>
                    </a:cubicBezTo>
                    <a:lnTo>
                      <a:pt x="96" y="562"/>
                    </a:lnTo>
                    <a:lnTo>
                      <a:pt x="96" y="562"/>
                    </a:lnTo>
                    <a:cubicBezTo>
                      <a:pt x="79" y="530"/>
                      <a:pt x="49" y="469"/>
                      <a:pt x="32" y="391"/>
                    </a:cubicBezTo>
                    <a:lnTo>
                      <a:pt x="32" y="391"/>
                    </a:lnTo>
                    <a:cubicBezTo>
                      <a:pt x="0" y="250"/>
                      <a:pt x="21" y="119"/>
                      <a:pt x="95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132">
                <a:extLst>
                  <a:ext uri="{FF2B5EF4-FFF2-40B4-BE49-F238E27FC236}">
                    <a16:creationId xmlns:a16="http://schemas.microsoft.com/office/drawing/2014/main" id="{B70CE781-B14D-894A-A6ED-D0BAB5C9E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2489" y="11241226"/>
                <a:ext cx="2296046" cy="840421"/>
              </a:xfrm>
              <a:custGeom>
                <a:avLst/>
                <a:gdLst>
                  <a:gd name="T0" fmla="*/ 231 w 1842"/>
                  <a:gd name="T1" fmla="*/ 672 h 673"/>
                  <a:gd name="T2" fmla="*/ 1841 w 1842"/>
                  <a:gd name="T3" fmla="*/ 672 h 673"/>
                  <a:gd name="T4" fmla="*/ 1841 w 1842"/>
                  <a:gd name="T5" fmla="*/ 672 h 673"/>
                  <a:gd name="T6" fmla="*/ 1841 w 1842"/>
                  <a:gd name="T7" fmla="*/ 0 h 673"/>
                  <a:gd name="T8" fmla="*/ 231 w 1842"/>
                  <a:gd name="T9" fmla="*/ 0 h 673"/>
                  <a:gd name="T10" fmla="*/ 231 w 1842"/>
                  <a:gd name="T11" fmla="*/ 0 h 673"/>
                  <a:gd name="T12" fmla="*/ 231 w 1842"/>
                  <a:gd name="T13" fmla="*/ 672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42" h="673">
                    <a:moveTo>
                      <a:pt x="231" y="672"/>
                    </a:moveTo>
                    <a:lnTo>
                      <a:pt x="1841" y="672"/>
                    </a:lnTo>
                    <a:lnTo>
                      <a:pt x="1841" y="672"/>
                    </a:lnTo>
                    <a:cubicBezTo>
                      <a:pt x="1841" y="672"/>
                      <a:pt x="1609" y="336"/>
                      <a:pt x="1841" y="0"/>
                    </a:cubicBezTo>
                    <a:lnTo>
                      <a:pt x="231" y="0"/>
                    </a:lnTo>
                    <a:lnTo>
                      <a:pt x="231" y="0"/>
                    </a:lnTo>
                    <a:cubicBezTo>
                      <a:pt x="0" y="336"/>
                      <a:pt x="231" y="672"/>
                      <a:pt x="231" y="67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89A6666D-E207-424E-B635-5A2579A70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47630" y="11450872"/>
                <a:ext cx="1523233" cy="431789"/>
              </a:xfrm>
              <a:custGeom>
                <a:avLst/>
                <a:gdLst>
                  <a:gd name="connsiteX0" fmla="*/ 1504989 w 1523233"/>
                  <a:gd name="connsiteY0" fmla="*/ 331 h 431789"/>
                  <a:gd name="connsiteX1" fmla="*/ 1510060 w 1523233"/>
                  <a:gd name="connsiteY1" fmla="*/ 6548 h 431789"/>
                  <a:gd name="connsiteX2" fmla="*/ 1522736 w 1523233"/>
                  <a:gd name="connsiteY2" fmla="*/ 425572 h 431789"/>
                  <a:gd name="connsiteX3" fmla="*/ 1520201 w 1523233"/>
                  <a:gd name="connsiteY3" fmla="*/ 431789 h 431789"/>
                  <a:gd name="connsiteX4" fmla="*/ 1517665 w 1523233"/>
                  <a:gd name="connsiteY4" fmla="*/ 431789 h 431789"/>
                  <a:gd name="connsiteX5" fmla="*/ 1511327 w 1523233"/>
                  <a:gd name="connsiteY5" fmla="*/ 428058 h 431789"/>
                  <a:gd name="connsiteX6" fmla="*/ 1498651 w 1523233"/>
                  <a:gd name="connsiteY6" fmla="*/ 4062 h 431789"/>
                  <a:gd name="connsiteX7" fmla="*/ 1504989 w 1523233"/>
                  <a:gd name="connsiteY7" fmla="*/ 331 h 431789"/>
                  <a:gd name="connsiteX8" fmla="*/ 32882 w 1523233"/>
                  <a:gd name="connsiteY8" fmla="*/ 331 h 431789"/>
                  <a:gd name="connsiteX9" fmla="*/ 36685 w 1523233"/>
                  <a:gd name="connsiteY9" fmla="*/ 6548 h 431789"/>
                  <a:gd name="connsiteX10" fmla="*/ 50629 w 1523233"/>
                  <a:gd name="connsiteY10" fmla="*/ 425572 h 431789"/>
                  <a:gd name="connsiteX11" fmla="*/ 46826 w 1523233"/>
                  <a:gd name="connsiteY11" fmla="*/ 431789 h 431789"/>
                  <a:gd name="connsiteX12" fmla="*/ 45558 w 1523233"/>
                  <a:gd name="connsiteY12" fmla="*/ 431789 h 431789"/>
                  <a:gd name="connsiteX13" fmla="*/ 39220 w 1523233"/>
                  <a:gd name="connsiteY13" fmla="*/ 428058 h 431789"/>
                  <a:gd name="connsiteX14" fmla="*/ 25276 w 1523233"/>
                  <a:gd name="connsiteY14" fmla="*/ 4062 h 431789"/>
                  <a:gd name="connsiteX15" fmla="*/ 32882 w 1523233"/>
                  <a:gd name="connsiteY15" fmla="*/ 331 h 431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23233" h="431789">
                    <a:moveTo>
                      <a:pt x="1504989" y="331"/>
                    </a:moveTo>
                    <a:cubicBezTo>
                      <a:pt x="1507524" y="1575"/>
                      <a:pt x="1510060" y="4062"/>
                      <a:pt x="1510060" y="6548"/>
                    </a:cubicBezTo>
                    <a:cubicBezTo>
                      <a:pt x="1472031" y="139591"/>
                      <a:pt x="1475834" y="281338"/>
                      <a:pt x="1522736" y="425572"/>
                    </a:cubicBezTo>
                    <a:cubicBezTo>
                      <a:pt x="1524003" y="428058"/>
                      <a:pt x="1522736" y="431789"/>
                      <a:pt x="1520201" y="431789"/>
                    </a:cubicBezTo>
                    <a:cubicBezTo>
                      <a:pt x="1518933" y="431789"/>
                      <a:pt x="1517665" y="431789"/>
                      <a:pt x="1517665" y="431789"/>
                    </a:cubicBezTo>
                    <a:cubicBezTo>
                      <a:pt x="1515130" y="431789"/>
                      <a:pt x="1512595" y="430545"/>
                      <a:pt x="1511327" y="428058"/>
                    </a:cubicBezTo>
                    <a:cubicBezTo>
                      <a:pt x="1464425" y="282581"/>
                      <a:pt x="1459355" y="139591"/>
                      <a:pt x="1498651" y="4062"/>
                    </a:cubicBezTo>
                    <a:cubicBezTo>
                      <a:pt x="1498651" y="1575"/>
                      <a:pt x="1502454" y="-912"/>
                      <a:pt x="1504989" y="331"/>
                    </a:cubicBezTo>
                    <a:close/>
                    <a:moveTo>
                      <a:pt x="32882" y="331"/>
                    </a:moveTo>
                    <a:cubicBezTo>
                      <a:pt x="35417" y="1575"/>
                      <a:pt x="37953" y="4062"/>
                      <a:pt x="36685" y="6548"/>
                    </a:cubicBezTo>
                    <a:cubicBezTo>
                      <a:pt x="-76" y="139591"/>
                      <a:pt x="3727" y="281338"/>
                      <a:pt x="50629" y="425572"/>
                    </a:cubicBezTo>
                    <a:cubicBezTo>
                      <a:pt x="51896" y="428058"/>
                      <a:pt x="49361" y="431789"/>
                      <a:pt x="46826" y="431789"/>
                    </a:cubicBezTo>
                    <a:cubicBezTo>
                      <a:pt x="45558" y="431789"/>
                      <a:pt x="45558" y="431789"/>
                      <a:pt x="45558" y="431789"/>
                    </a:cubicBezTo>
                    <a:cubicBezTo>
                      <a:pt x="43023" y="431789"/>
                      <a:pt x="40488" y="430545"/>
                      <a:pt x="39220" y="428058"/>
                    </a:cubicBezTo>
                    <a:cubicBezTo>
                      <a:pt x="-7682" y="282581"/>
                      <a:pt x="-12752" y="139591"/>
                      <a:pt x="25276" y="4062"/>
                    </a:cubicBezTo>
                    <a:cubicBezTo>
                      <a:pt x="26544" y="1575"/>
                      <a:pt x="30347" y="-912"/>
                      <a:pt x="32882" y="3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135">
                <a:extLst>
                  <a:ext uri="{FF2B5EF4-FFF2-40B4-BE49-F238E27FC236}">
                    <a16:creationId xmlns:a16="http://schemas.microsoft.com/office/drawing/2014/main" id="{287EBB2D-1200-F147-989C-2C9FBF7B41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95300" y="11455455"/>
                <a:ext cx="1384219" cy="422954"/>
              </a:xfrm>
              <a:custGeom>
                <a:avLst/>
                <a:gdLst>
                  <a:gd name="T0" fmla="*/ 47 w 1112"/>
                  <a:gd name="T1" fmla="*/ 339 h 340"/>
                  <a:gd name="T2" fmla="*/ 47 w 1112"/>
                  <a:gd name="T3" fmla="*/ 339 h 340"/>
                  <a:gd name="T4" fmla="*/ 36 w 1112"/>
                  <a:gd name="T5" fmla="*/ 0 h 340"/>
                  <a:gd name="T6" fmla="*/ 1100 w 1112"/>
                  <a:gd name="T7" fmla="*/ 0 h 340"/>
                  <a:gd name="T8" fmla="*/ 1100 w 1112"/>
                  <a:gd name="T9" fmla="*/ 0 h 340"/>
                  <a:gd name="T10" fmla="*/ 1111 w 1112"/>
                  <a:gd name="T11" fmla="*/ 339 h 340"/>
                  <a:gd name="T12" fmla="*/ 47 w 1112"/>
                  <a:gd name="T13" fmla="*/ 339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2" h="340">
                    <a:moveTo>
                      <a:pt x="47" y="339"/>
                    </a:moveTo>
                    <a:lnTo>
                      <a:pt x="47" y="339"/>
                    </a:lnTo>
                    <a:cubicBezTo>
                      <a:pt x="18" y="250"/>
                      <a:pt x="0" y="129"/>
                      <a:pt x="36" y="0"/>
                    </a:cubicBezTo>
                    <a:lnTo>
                      <a:pt x="1100" y="0"/>
                    </a:lnTo>
                    <a:lnTo>
                      <a:pt x="1100" y="0"/>
                    </a:lnTo>
                    <a:cubicBezTo>
                      <a:pt x="1065" y="129"/>
                      <a:pt x="1083" y="250"/>
                      <a:pt x="1111" y="339"/>
                    </a:cubicBezTo>
                    <a:lnTo>
                      <a:pt x="47" y="339"/>
                    </a:lnTo>
                  </a:path>
                </a:pathLst>
              </a:custGeom>
              <a:solidFill>
                <a:srgbClr val="FFFFFF">
                  <a:alpha val="20297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8A445B54-4C64-CF4D-8CE6-59FE7AD8D6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7549" y="11367566"/>
                <a:ext cx="2228887" cy="493267"/>
              </a:xfrm>
              <a:custGeom>
                <a:avLst/>
                <a:gdLst>
                  <a:gd name="connsiteX0" fmla="*/ 69146 w 2228887"/>
                  <a:gd name="connsiteY0" fmla="*/ 477885 h 493267"/>
                  <a:gd name="connsiteX1" fmla="*/ 2220163 w 2228887"/>
                  <a:gd name="connsiteY1" fmla="*/ 477885 h 493267"/>
                  <a:gd name="connsiteX2" fmla="*/ 2228887 w 2228887"/>
                  <a:gd name="connsiteY2" fmla="*/ 485576 h 493267"/>
                  <a:gd name="connsiteX3" fmla="*/ 2220163 w 2228887"/>
                  <a:gd name="connsiteY3" fmla="*/ 493267 h 493267"/>
                  <a:gd name="connsiteX4" fmla="*/ 69146 w 2228887"/>
                  <a:gd name="connsiteY4" fmla="*/ 493267 h 493267"/>
                  <a:gd name="connsiteX5" fmla="*/ 60422 w 2228887"/>
                  <a:gd name="connsiteY5" fmla="*/ 485576 h 493267"/>
                  <a:gd name="connsiteX6" fmla="*/ 69146 w 2228887"/>
                  <a:gd name="connsiteY6" fmla="*/ 477885 h 493267"/>
                  <a:gd name="connsiteX7" fmla="*/ 8703 w 2228887"/>
                  <a:gd name="connsiteY7" fmla="*/ 197746 h 493267"/>
                  <a:gd name="connsiteX8" fmla="*/ 724864 w 2228887"/>
                  <a:gd name="connsiteY8" fmla="*/ 197746 h 493267"/>
                  <a:gd name="connsiteX9" fmla="*/ 734811 w 2228887"/>
                  <a:gd name="connsiteY9" fmla="*/ 205435 h 493267"/>
                  <a:gd name="connsiteX10" fmla="*/ 724864 w 2228887"/>
                  <a:gd name="connsiteY10" fmla="*/ 213125 h 493267"/>
                  <a:gd name="connsiteX11" fmla="*/ 8703 w 2228887"/>
                  <a:gd name="connsiteY11" fmla="*/ 213125 h 493267"/>
                  <a:gd name="connsiteX12" fmla="*/ 0 w 2228887"/>
                  <a:gd name="connsiteY12" fmla="*/ 205435 h 493267"/>
                  <a:gd name="connsiteX13" fmla="*/ 8703 w 2228887"/>
                  <a:gd name="connsiteY13" fmla="*/ 197746 h 493267"/>
                  <a:gd name="connsiteX14" fmla="*/ 58128 w 2228887"/>
                  <a:gd name="connsiteY14" fmla="*/ 0 h 493267"/>
                  <a:gd name="connsiteX15" fmla="*/ 752339 w 2228887"/>
                  <a:gd name="connsiteY15" fmla="*/ 0 h 493267"/>
                  <a:gd name="connsiteX16" fmla="*/ 762274 w 2228887"/>
                  <a:gd name="connsiteY16" fmla="*/ 7689 h 493267"/>
                  <a:gd name="connsiteX17" fmla="*/ 752339 w 2228887"/>
                  <a:gd name="connsiteY17" fmla="*/ 15379 h 493267"/>
                  <a:gd name="connsiteX18" fmla="*/ 58128 w 2228887"/>
                  <a:gd name="connsiteY18" fmla="*/ 15379 h 493267"/>
                  <a:gd name="connsiteX19" fmla="*/ 49435 w 2228887"/>
                  <a:gd name="connsiteY19" fmla="*/ 7689 h 493267"/>
                  <a:gd name="connsiteX20" fmla="*/ 58128 w 2228887"/>
                  <a:gd name="connsiteY20" fmla="*/ 0 h 493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228887" h="493267">
                    <a:moveTo>
                      <a:pt x="69146" y="477885"/>
                    </a:moveTo>
                    <a:lnTo>
                      <a:pt x="2220163" y="477885"/>
                    </a:lnTo>
                    <a:cubicBezTo>
                      <a:pt x="2225148" y="477885"/>
                      <a:pt x="2228887" y="481181"/>
                      <a:pt x="2228887" y="485576"/>
                    </a:cubicBezTo>
                    <a:cubicBezTo>
                      <a:pt x="2228887" y="489971"/>
                      <a:pt x="2225148" y="493267"/>
                      <a:pt x="2220163" y="493267"/>
                    </a:cubicBezTo>
                    <a:lnTo>
                      <a:pt x="69146" y="493267"/>
                    </a:lnTo>
                    <a:cubicBezTo>
                      <a:pt x="64161" y="493267"/>
                      <a:pt x="60422" y="489971"/>
                      <a:pt x="60422" y="485576"/>
                    </a:cubicBezTo>
                    <a:cubicBezTo>
                      <a:pt x="60422" y="481181"/>
                      <a:pt x="64161" y="477885"/>
                      <a:pt x="69146" y="477885"/>
                    </a:cubicBezTo>
                    <a:close/>
                    <a:moveTo>
                      <a:pt x="8703" y="197746"/>
                    </a:moveTo>
                    <a:lnTo>
                      <a:pt x="724864" y="197746"/>
                    </a:lnTo>
                    <a:cubicBezTo>
                      <a:pt x="729837" y="197746"/>
                      <a:pt x="734811" y="201041"/>
                      <a:pt x="734811" y="205435"/>
                    </a:cubicBezTo>
                    <a:cubicBezTo>
                      <a:pt x="734811" y="209829"/>
                      <a:pt x="729837" y="213125"/>
                      <a:pt x="724864" y="213125"/>
                    </a:cubicBezTo>
                    <a:lnTo>
                      <a:pt x="8703" y="213125"/>
                    </a:lnTo>
                    <a:cubicBezTo>
                      <a:pt x="3730" y="213125"/>
                      <a:pt x="0" y="209829"/>
                      <a:pt x="0" y="205435"/>
                    </a:cubicBezTo>
                    <a:cubicBezTo>
                      <a:pt x="0" y="201041"/>
                      <a:pt x="3730" y="197746"/>
                      <a:pt x="8703" y="197746"/>
                    </a:cubicBezTo>
                    <a:close/>
                    <a:moveTo>
                      <a:pt x="58128" y="0"/>
                    </a:moveTo>
                    <a:lnTo>
                      <a:pt x="752339" y="0"/>
                    </a:lnTo>
                    <a:cubicBezTo>
                      <a:pt x="758549" y="0"/>
                      <a:pt x="762274" y="3295"/>
                      <a:pt x="762274" y="7689"/>
                    </a:cubicBezTo>
                    <a:cubicBezTo>
                      <a:pt x="762274" y="10985"/>
                      <a:pt x="758549" y="15379"/>
                      <a:pt x="752339" y="15379"/>
                    </a:cubicBezTo>
                    <a:lnTo>
                      <a:pt x="58128" y="15379"/>
                    </a:lnTo>
                    <a:cubicBezTo>
                      <a:pt x="53161" y="15379"/>
                      <a:pt x="49435" y="10985"/>
                      <a:pt x="49435" y="7689"/>
                    </a:cubicBezTo>
                    <a:cubicBezTo>
                      <a:pt x="49435" y="3295"/>
                      <a:pt x="53161" y="0"/>
                      <a:pt x="58128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139">
                <a:extLst>
                  <a:ext uri="{FF2B5EF4-FFF2-40B4-BE49-F238E27FC236}">
                    <a16:creationId xmlns:a16="http://schemas.microsoft.com/office/drawing/2014/main" id="{140A02DE-5358-FF4C-8DFB-031DB2710E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8116" y="11988267"/>
                <a:ext cx="1268870" cy="10987"/>
              </a:xfrm>
              <a:custGeom>
                <a:avLst/>
                <a:gdLst>
                  <a:gd name="T0" fmla="*/ 1015 w 1020"/>
                  <a:gd name="T1" fmla="*/ 9 h 10"/>
                  <a:gd name="T2" fmla="*/ 5 w 1020"/>
                  <a:gd name="T3" fmla="*/ 9 h 10"/>
                  <a:gd name="T4" fmla="*/ 5 w 1020"/>
                  <a:gd name="T5" fmla="*/ 9 h 10"/>
                  <a:gd name="T6" fmla="*/ 0 w 1020"/>
                  <a:gd name="T7" fmla="*/ 5 h 10"/>
                  <a:gd name="T8" fmla="*/ 0 w 1020"/>
                  <a:gd name="T9" fmla="*/ 5 h 10"/>
                  <a:gd name="T10" fmla="*/ 5 w 1020"/>
                  <a:gd name="T11" fmla="*/ 0 h 10"/>
                  <a:gd name="T12" fmla="*/ 1015 w 1020"/>
                  <a:gd name="T13" fmla="*/ 0 h 10"/>
                  <a:gd name="T14" fmla="*/ 1015 w 1020"/>
                  <a:gd name="T15" fmla="*/ 0 h 10"/>
                  <a:gd name="T16" fmla="*/ 1019 w 1020"/>
                  <a:gd name="T17" fmla="*/ 5 h 10"/>
                  <a:gd name="T18" fmla="*/ 1019 w 1020"/>
                  <a:gd name="T19" fmla="*/ 5 h 10"/>
                  <a:gd name="T20" fmla="*/ 1015 w 1020"/>
                  <a:gd name="T2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0" h="10">
                    <a:moveTo>
                      <a:pt x="1015" y="9"/>
                    </a:moveTo>
                    <a:lnTo>
                      <a:pt x="5" y="9"/>
                    </a:lnTo>
                    <a:lnTo>
                      <a:pt x="5" y="9"/>
                    </a:lnTo>
                    <a:cubicBezTo>
                      <a:pt x="3" y="9"/>
                      <a:pt x="0" y="8"/>
                      <a:pt x="0" y="5"/>
                    </a:cubicBezTo>
                    <a:lnTo>
                      <a:pt x="0" y="5"/>
                    </a:lnTo>
                    <a:cubicBezTo>
                      <a:pt x="0" y="2"/>
                      <a:pt x="3" y="0"/>
                      <a:pt x="5" y="0"/>
                    </a:cubicBezTo>
                    <a:lnTo>
                      <a:pt x="1015" y="0"/>
                    </a:lnTo>
                    <a:lnTo>
                      <a:pt x="1015" y="0"/>
                    </a:lnTo>
                    <a:cubicBezTo>
                      <a:pt x="1017" y="0"/>
                      <a:pt x="1019" y="2"/>
                      <a:pt x="1019" y="5"/>
                    </a:cubicBezTo>
                    <a:lnTo>
                      <a:pt x="1019" y="5"/>
                    </a:lnTo>
                    <a:cubicBezTo>
                      <a:pt x="1019" y="8"/>
                      <a:pt x="1017" y="9"/>
                      <a:pt x="1015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140">
                <a:extLst>
                  <a:ext uri="{FF2B5EF4-FFF2-40B4-BE49-F238E27FC236}">
                    <a16:creationId xmlns:a16="http://schemas.microsoft.com/office/drawing/2014/main" id="{253C144B-0F87-A747-9C05-04DC0A16AD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7831" y="10664471"/>
                <a:ext cx="2686048" cy="576757"/>
              </a:xfrm>
              <a:custGeom>
                <a:avLst/>
                <a:gdLst>
                  <a:gd name="T0" fmla="*/ 159 w 2156"/>
                  <a:gd name="T1" fmla="*/ 460 h 461"/>
                  <a:gd name="T2" fmla="*/ 998 w 2156"/>
                  <a:gd name="T3" fmla="*/ 460 h 461"/>
                  <a:gd name="T4" fmla="*/ 2147 w 2156"/>
                  <a:gd name="T5" fmla="*/ 460 h 461"/>
                  <a:gd name="T6" fmla="*/ 2155 w 2156"/>
                  <a:gd name="T7" fmla="*/ 460 h 461"/>
                  <a:gd name="T8" fmla="*/ 2155 w 2156"/>
                  <a:gd name="T9" fmla="*/ 423 h 461"/>
                  <a:gd name="T10" fmla="*/ 2126 w 2156"/>
                  <a:gd name="T11" fmla="*/ 423 h 461"/>
                  <a:gd name="T12" fmla="*/ 2126 w 2156"/>
                  <a:gd name="T13" fmla="*/ 423 h 461"/>
                  <a:gd name="T14" fmla="*/ 2124 w 2156"/>
                  <a:gd name="T15" fmla="*/ 37 h 461"/>
                  <a:gd name="T16" fmla="*/ 2155 w 2156"/>
                  <a:gd name="T17" fmla="*/ 37 h 461"/>
                  <a:gd name="T18" fmla="*/ 2155 w 2156"/>
                  <a:gd name="T19" fmla="*/ 0 h 461"/>
                  <a:gd name="T20" fmla="*/ 2147 w 2156"/>
                  <a:gd name="T21" fmla="*/ 0 h 461"/>
                  <a:gd name="T22" fmla="*/ 998 w 2156"/>
                  <a:gd name="T23" fmla="*/ 0 h 461"/>
                  <a:gd name="T24" fmla="*/ 159 w 2156"/>
                  <a:gd name="T25" fmla="*/ 0 h 461"/>
                  <a:gd name="T26" fmla="*/ 159 w 2156"/>
                  <a:gd name="T27" fmla="*/ 0 h 461"/>
                  <a:gd name="T28" fmla="*/ 159 w 2156"/>
                  <a:gd name="T29" fmla="*/ 46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56" h="461">
                    <a:moveTo>
                      <a:pt x="159" y="460"/>
                    </a:moveTo>
                    <a:lnTo>
                      <a:pt x="998" y="460"/>
                    </a:lnTo>
                    <a:lnTo>
                      <a:pt x="2147" y="460"/>
                    </a:lnTo>
                    <a:lnTo>
                      <a:pt x="2155" y="460"/>
                    </a:lnTo>
                    <a:lnTo>
                      <a:pt x="2155" y="423"/>
                    </a:lnTo>
                    <a:lnTo>
                      <a:pt x="2126" y="423"/>
                    </a:lnTo>
                    <a:lnTo>
                      <a:pt x="2126" y="423"/>
                    </a:lnTo>
                    <a:cubicBezTo>
                      <a:pt x="2092" y="354"/>
                      <a:pt x="2036" y="199"/>
                      <a:pt x="2124" y="37"/>
                    </a:cubicBezTo>
                    <a:lnTo>
                      <a:pt x="2155" y="37"/>
                    </a:lnTo>
                    <a:lnTo>
                      <a:pt x="2155" y="0"/>
                    </a:lnTo>
                    <a:lnTo>
                      <a:pt x="2147" y="0"/>
                    </a:lnTo>
                    <a:lnTo>
                      <a:pt x="998" y="0"/>
                    </a:lnTo>
                    <a:lnTo>
                      <a:pt x="159" y="0"/>
                    </a:lnTo>
                    <a:lnTo>
                      <a:pt x="159" y="0"/>
                    </a:lnTo>
                    <a:cubicBezTo>
                      <a:pt x="0" y="230"/>
                      <a:pt x="159" y="460"/>
                      <a:pt x="159" y="46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141">
                <a:extLst>
                  <a:ext uri="{FF2B5EF4-FFF2-40B4-BE49-F238E27FC236}">
                    <a16:creationId xmlns:a16="http://schemas.microsoft.com/office/drawing/2014/main" id="{96234308-260C-644B-A22F-606DE48BEC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0647" y="10708414"/>
                <a:ext cx="2504779" cy="483379"/>
              </a:xfrm>
              <a:custGeom>
                <a:avLst/>
                <a:gdLst>
                  <a:gd name="T0" fmla="*/ 66 w 2013"/>
                  <a:gd name="T1" fmla="*/ 0 h 387"/>
                  <a:gd name="T2" fmla="*/ 2010 w 2013"/>
                  <a:gd name="T3" fmla="*/ 0 h 387"/>
                  <a:gd name="T4" fmla="*/ 2010 w 2013"/>
                  <a:gd name="T5" fmla="*/ 0 h 387"/>
                  <a:gd name="T6" fmla="*/ 2012 w 2013"/>
                  <a:gd name="T7" fmla="*/ 386 h 387"/>
                  <a:gd name="T8" fmla="*/ 66 w 2013"/>
                  <a:gd name="T9" fmla="*/ 386 h 387"/>
                  <a:gd name="T10" fmla="*/ 66 w 2013"/>
                  <a:gd name="T11" fmla="*/ 386 h 387"/>
                  <a:gd name="T12" fmla="*/ 22 w 2013"/>
                  <a:gd name="T13" fmla="*/ 268 h 387"/>
                  <a:gd name="T14" fmla="*/ 22 w 2013"/>
                  <a:gd name="T15" fmla="*/ 268 h 387"/>
                  <a:gd name="T16" fmla="*/ 66 w 2013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3" h="387">
                    <a:moveTo>
                      <a:pt x="66" y="0"/>
                    </a:moveTo>
                    <a:lnTo>
                      <a:pt x="2010" y="0"/>
                    </a:lnTo>
                    <a:lnTo>
                      <a:pt x="2010" y="0"/>
                    </a:lnTo>
                    <a:cubicBezTo>
                      <a:pt x="1922" y="162"/>
                      <a:pt x="1978" y="317"/>
                      <a:pt x="2012" y="386"/>
                    </a:cubicBezTo>
                    <a:lnTo>
                      <a:pt x="66" y="386"/>
                    </a:lnTo>
                    <a:lnTo>
                      <a:pt x="66" y="386"/>
                    </a:lnTo>
                    <a:cubicBezTo>
                      <a:pt x="54" y="364"/>
                      <a:pt x="33" y="322"/>
                      <a:pt x="22" y="268"/>
                    </a:cubicBezTo>
                    <a:lnTo>
                      <a:pt x="22" y="268"/>
                    </a:lnTo>
                    <a:cubicBezTo>
                      <a:pt x="0" y="172"/>
                      <a:pt x="15" y="82"/>
                      <a:pt x="6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4" name="Freeform 142">
                <a:extLst>
                  <a:ext uri="{FF2B5EF4-FFF2-40B4-BE49-F238E27FC236}">
                    <a16:creationId xmlns:a16="http://schemas.microsoft.com/office/drawing/2014/main" id="{45C4C005-A6F2-7649-81C1-06A62C7461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0647" y="10708414"/>
                <a:ext cx="2504779" cy="483379"/>
              </a:xfrm>
              <a:custGeom>
                <a:avLst/>
                <a:gdLst>
                  <a:gd name="T0" fmla="*/ 66 w 2013"/>
                  <a:gd name="T1" fmla="*/ 0 h 387"/>
                  <a:gd name="T2" fmla="*/ 2010 w 2013"/>
                  <a:gd name="T3" fmla="*/ 0 h 387"/>
                  <a:gd name="T4" fmla="*/ 2010 w 2013"/>
                  <a:gd name="T5" fmla="*/ 0 h 387"/>
                  <a:gd name="T6" fmla="*/ 2012 w 2013"/>
                  <a:gd name="T7" fmla="*/ 386 h 387"/>
                  <a:gd name="T8" fmla="*/ 66 w 2013"/>
                  <a:gd name="T9" fmla="*/ 386 h 387"/>
                  <a:gd name="T10" fmla="*/ 66 w 2013"/>
                  <a:gd name="T11" fmla="*/ 386 h 387"/>
                  <a:gd name="T12" fmla="*/ 22 w 2013"/>
                  <a:gd name="T13" fmla="*/ 268 h 387"/>
                  <a:gd name="T14" fmla="*/ 22 w 2013"/>
                  <a:gd name="T15" fmla="*/ 268 h 387"/>
                  <a:gd name="T16" fmla="*/ 66 w 2013"/>
                  <a:gd name="T17" fmla="*/ 0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13" h="387">
                    <a:moveTo>
                      <a:pt x="66" y="0"/>
                    </a:moveTo>
                    <a:lnTo>
                      <a:pt x="2010" y="0"/>
                    </a:lnTo>
                    <a:lnTo>
                      <a:pt x="2010" y="0"/>
                    </a:lnTo>
                    <a:cubicBezTo>
                      <a:pt x="1922" y="162"/>
                      <a:pt x="1978" y="317"/>
                      <a:pt x="2012" y="386"/>
                    </a:cubicBezTo>
                    <a:lnTo>
                      <a:pt x="66" y="386"/>
                    </a:lnTo>
                    <a:lnTo>
                      <a:pt x="66" y="386"/>
                    </a:lnTo>
                    <a:cubicBezTo>
                      <a:pt x="54" y="364"/>
                      <a:pt x="33" y="322"/>
                      <a:pt x="22" y="268"/>
                    </a:cubicBezTo>
                    <a:lnTo>
                      <a:pt x="22" y="268"/>
                    </a:lnTo>
                    <a:cubicBezTo>
                      <a:pt x="0" y="172"/>
                      <a:pt x="15" y="82"/>
                      <a:pt x="66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5" name="Freeform 143">
                <a:extLst>
                  <a:ext uri="{FF2B5EF4-FFF2-40B4-BE49-F238E27FC236}">
                    <a16:creationId xmlns:a16="http://schemas.microsoft.com/office/drawing/2014/main" id="{40BA83A7-1D01-D04B-9BC7-01FC67FCCD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4740" y="10664471"/>
                <a:ext cx="2460834" cy="576757"/>
              </a:xfrm>
              <a:custGeom>
                <a:avLst/>
                <a:gdLst>
                  <a:gd name="T0" fmla="*/ 159 w 1974"/>
                  <a:gd name="T1" fmla="*/ 460 h 461"/>
                  <a:gd name="T2" fmla="*/ 1973 w 1974"/>
                  <a:gd name="T3" fmla="*/ 460 h 461"/>
                  <a:gd name="T4" fmla="*/ 1973 w 1974"/>
                  <a:gd name="T5" fmla="*/ 460 h 461"/>
                  <a:gd name="T6" fmla="*/ 1973 w 1974"/>
                  <a:gd name="T7" fmla="*/ 0 h 461"/>
                  <a:gd name="T8" fmla="*/ 159 w 1974"/>
                  <a:gd name="T9" fmla="*/ 0 h 461"/>
                  <a:gd name="T10" fmla="*/ 159 w 1974"/>
                  <a:gd name="T11" fmla="*/ 0 h 461"/>
                  <a:gd name="T12" fmla="*/ 159 w 1974"/>
                  <a:gd name="T13" fmla="*/ 46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4" h="461">
                    <a:moveTo>
                      <a:pt x="159" y="460"/>
                    </a:moveTo>
                    <a:lnTo>
                      <a:pt x="1973" y="460"/>
                    </a:lnTo>
                    <a:lnTo>
                      <a:pt x="1973" y="460"/>
                    </a:lnTo>
                    <a:cubicBezTo>
                      <a:pt x="1973" y="460"/>
                      <a:pt x="1814" y="230"/>
                      <a:pt x="1973" y="0"/>
                    </a:cubicBezTo>
                    <a:lnTo>
                      <a:pt x="159" y="0"/>
                    </a:lnTo>
                    <a:lnTo>
                      <a:pt x="159" y="0"/>
                    </a:lnTo>
                    <a:cubicBezTo>
                      <a:pt x="0" y="230"/>
                      <a:pt x="159" y="460"/>
                      <a:pt x="159" y="46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6" name="Freeform 144">
                <a:extLst>
                  <a:ext uri="{FF2B5EF4-FFF2-40B4-BE49-F238E27FC236}">
                    <a16:creationId xmlns:a16="http://schemas.microsoft.com/office/drawing/2014/main" id="{0A627683-4B3F-0844-82EA-FBAEB8BCFE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4740" y="10664471"/>
                <a:ext cx="2460834" cy="576757"/>
              </a:xfrm>
              <a:custGeom>
                <a:avLst/>
                <a:gdLst>
                  <a:gd name="T0" fmla="*/ 159 w 1974"/>
                  <a:gd name="T1" fmla="*/ 460 h 461"/>
                  <a:gd name="T2" fmla="*/ 1973 w 1974"/>
                  <a:gd name="T3" fmla="*/ 460 h 461"/>
                  <a:gd name="T4" fmla="*/ 1973 w 1974"/>
                  <a:gd name="T5" fmla="*/ 460 h 461"/>
                  <a:gd name="T6" fmla="*/ 1973 w 1974"/>
                  <a:gd name="T7" fmla="*/ 0 h 461"/>
                  <a:gd name="T8" fmla="*/ 159 w 1974"/>
                  <a:gd name="T9" fmla="*/ 0 h 461"/>
                  <a:gd name="T10" fmla="*/ 159 w 1974"/>
                  <a:gd name="T11" fmla="*/ 0 h 461"/>
                  <a:gd name="T12" fmla="*/ 159 w 1974"/>
                  <a:gd name="T13" fmla="*/ 460 h 4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74" h="461">
                    <a:moveTo>
                      <a:pt x="159" y="460"/>
                    </a:moveTo>
                    <a:lnTo>
                      <a:pt x="1973" y="460"/>
                    </a:lnTo>
                    <a:lnTo>
                      <a:pt x="1973" y="460"/>
                    </a:lnTo>
                    <a:cubicBezTo>
                      <a:pt x="1973" y="460"/>
                      <a:pt x="1814" y="230"/>
                      <a:pt x="1973" y="0"/>
                    </a:cubicBezTo>
                    <a:lnTo>
                      <a:pt x="159" y="0"/>
                    </a:lnTo>
                    <a:lnTo>
                      <a:pt x="159" y="0"/>
                    </a:lnTo>
                    <a:cubicBezTo>
                      <a:pt x="0" y="230"/>
                      <a:pt x="159" y="460"/>
                      <a:pt x="159" y="46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146">
                <a:extLst>
                  <a:ext uri="{FF2B5EF4-FFF2-40B4-BE49-F238E27FC236}">
                    <a16:creationId xmlns:a16="http://schemas.microsoft.com/office/drawing/2014/main" id="{FA2DE41B-5627-534A-A8F4-67B2E27D02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1362" y="10812778"/>
                <a:ext cx="1966471" cy="291127"/>
              </a:xfrm>
              <a:custGeom>
                <a:avLst/>
                <a:gdLst>
                  <a:gd name="T0" fmla="*/ 25 w 1580"/>
                  <a:gd name="T1" fmla="*/ 0 h 234"/>
                  <a:gd name="T2" fmla="*/ 1572 w 1580"/>
                  <a:gd name="T3" fmla="*/ 0 h 234"/>
                  <a:gd name="T4" fmla="*/ 1572 w 1580"/>
                  <a:gd name="T5" fmla="*/ 0 h 234"/>
                  <a:gd name="T6" fmla="*/ 1579 w 1580"/>
                  <a:gd name="T7" fmla="*/ 233 h 234"/>
                  <a:gd name="T8" fmla="*/ 32 w 1580"/>
                  <a:gd name="T9" fmla="*/ 233 h 234"/>
                  <a:gd name="T10" fmla="*/ 32 w 1580"/>
                  <a:gd name="T11" fmla="*/ 233 h 234"/>
                  <a:gd name="T12" fmla="*/ 25 w 1580"/>
                  <a:gd name="T13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80" h="234">
                    <a:moveTo>
                      <a:pt x="25" y="0"/>
                    </a:moveTo>
                    <a:lnTo>
                      <a:pt x="1572" y="0"/>
                    </a:lnTo>
                    <a:lnTo>
                      <a:pt x="1572" y="0"/>
                    </a:lnTo>
                    <a:cubicBezTo>
                      <a:pt x="1547" y="89"/>
                      <a:pt x="1560" y="172"/>
                      <a:pt x="1579" y="233"/>
                    </a:cubicBezTo>
                    <a:lnTo>
                      <a:pt x="32" y="233"/>
                    </a:lnTo>
                    <a:lnTo>
                      <a:pt x="32" y="233"/>
                    </a:lnTo>
                    <a:cubicBezTo>
                      <a:pt x="13" y="172"/>
                      <a:pt x="0" y="89"/>
                      <a:pt x="25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8" name="Freeform 127">
                <a:extLst>
                  <a:ext uri="{FF2B5EF4-FFF2-40B4-BE49-F238E27FC236}">
                    <a16:creationId xmlns:a16="http://schemas.microsoft.com/office/drawing/2014/main" id="{87D0005F-8608-614D-B85E-A75D48E229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7973" y="10801794"/>
                <a:ext cx="2058601" cy="295243"/>
              </a:xfrm>
              <a:custGeom>
                <a:avLst/>
                <a:gdLst>
                  <a:gd name="connsiteX0" fmla="*/ 661129 w 2058601"/>
                  <a:gd name="connsiteY0" fmla="*/ 280139 h 295243"/>
                  <a:gd name="connsiteX1" fmla="*/ 2052374 w 2058601"/>
                  <a:gd name="connsiteY1" fmla="*/ 280139 h 295243"/>
                  <a:gd name="connsiteX2" fmla="*/ 2058601 w 2058601"/>
                  <a:gd name="connsiteY2" fmla="*/ 288378 h 295243"/>
                  <a:gd name="connsiteX3" fmla="*/ 2052374 w 2058601"/>
                  <a:gd name="connsiteY3" fmla="*/ 295243 h 295243"/>
                  <a:gd name="connsiteX4" fmla="*/ 661129 w 2058601"/>
                  <a:gd name="connsiteY4" fmla="*/ 295243 h 295243"/>
                  <a:gd name="connsiteX5" fmla="*/ 653656 w 2058601"/>
                  <a:gd name="connsiteY5" fmla="*/ 288378 h 295243"/>
                  <a:gd name="connsiteX6" fmla="*/ 661129 w 2058601"/>
                  <a:gd name="connsiteY6" fmla="*/ 280139 h 295243"/>
                  <a:gd name="connsiteX7" fmla="*/ 7512 w 2058601"/>
                  <a:gd name="connsiteY7" fmla="*/ 197746 h 295243"/>
                  <a:gd name="connsiteX8" fmla="*/ 503329 w 2058601"/>
                  <a:gd name="connsiteY8" fmla="*/ 197746 h 295243"/>
                  <a:gd name="connsiteX9" fmla="*/ 509589 w 2058601"/>
                  <a:gd name="connsiteY9" fmla="*/ 205353 h 295243"/>
                  <a:gd name="connsiteX10" fmla="*/ 503329 w 2058601"/>
                  <a:gd name="connsiteY10" fmla="*/ 212959 h 295243"/>
                  <a:gd name="connsiteX11" fmla="*/ 7512 w 2058601"/>
                  <a:gd name="connsiteY11" fmla="*/ 212959 h 295243"/>
                  <a:gd name="connsiteX12" fmla="*/ 0 w 2058601"/>
                  <a:gd name="connsiteY12" fmla="*/ 205353 h 295243"/>
                  <a:gd name="connsiteX13" fmla="*/ 7512 w 2058601"/>
                  <a:gd name="connsiteY13" fmla="*/ 197746 h 295243"/>
                  <a:gd name="connsiteX14" fmla="*/ 265634 w 2058601"/>
                  <a:gd name="connsiteY14" fmla="*/ 0 h 295243"/>
                  <a:gd name="connsiteX15" fmla="*/ 1155786 w 2058601"/>
                  <a:gd name="connsiteY15" fmla="*/ 0 h 295243"/>
                  <a:gd name="connsiteX16" fmla="*/ 1163256 w 2058601"/>
                  <a:gd name="connsiteY16" fmla="*/ 7607 h 295243"/>
                  <a:gd name="connsiteX17" fmla="*/ 1155786 w 2058601"/>
                  <a:gd name="connsiteY17" fmla="*/ 15213 h 295243"/>
                  <a:gd name="connsiteX18" fmla="*/ 265634 w 2058601"/>
                  <a:gd name="connsiteY18" fmla="*/ 15213 h 295243"/>
                  <a:gd name="connsiteX19" fmla="*/ 258164 w 2058601"/>
                  <a:gd name="connsiteY19" fmla="*/ 7607 h 295243"/>
                  <a:gd name="connsiteX20" fmla="*/ 265634 w 2058601"/>
                  <a:gd name="connsiteY20" fmla="*/ 0 h 295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058601" h="295243">
                    <a:moveTo>
                      <a:pt x="661129" y="280139"/>
                    </a:moveTo>
                    <a:lnTo>
                      <a:pt x="2052374" y="280139"/>
                    </a:lnTo>
                    <a:cubicBezTo>
                      <a:pt x="2056111" y="280139"/>
                      <a:pt x="2058601" y="282885"/>
                      <a:pt x="2058601" y="288378"/>
                    </a:cubicBezTo>
                    <a:cubicBezTo>
                      <a:pt x="2058601" y="292497"/>
                      <a:pt x="2056111" y="295243"/>
                      <a:pt x="2052374" y="295243"/>
                    </a:cubicBezTo>
                    <a:lnTo>
                      <a:pt x="661129" y="295243"/>
                    </a:lnTo>
                    <a:cubicBezTo>
                      <a:pt x="657393" y="295243"/>
                      <a:pt x="653656" y="292497"/>
                      <a:pt x="653656" y="288378"/>
                    </a:cubicBezTo>
                    <a:cubicBezTo>
                      <a:pt x="653656" y="282885"/>
                      <a:pt x="657393" y="280139"/>
                      <a:pt x="661129" y="280139"/>
                    </a:cubicBezTo>
                    <a:close/>
                    <a:moveTo>
                      <a:pt x="7512" y="197746"/>
                    </a:moveTo>
                    <a:lnTo>
                      <a:pt x="503329" y="197746"/>
                    </a:lnTo>
                    <a:cubicBezTo>
                      <a:pt x="507085" y="197746"/>
                      <a:pt x="509589" y="200282"/>
                      <a:pt x="509589" y="205353"/>
                    </a:cubicBezTo>
                    <a:cubicBezTo>
                      <a:pt x="509589" y="209156"/>
                      <a:pt x="507085" y="212959"/>
                      <a:pt x="503329" y="212959"/>
                    </a:cubicBezTo>
                    <a:lnTo>
                      <a:pt x="7512" y="212959"/>
                    </a:lnTo>
                    <a:cubicBezTo>
                      <a:pt x="3756" y="212959"/>
                      <a:pt x="0" y="209156"/>
                      <a:pt x="0" y="205353"/>
                    </a:cubicBezTo>
                    <a:cubicBezTo>
                      <a:pt x="0" y="200282"/>
                      <a:pt x="3756" y="197746"/>
                      <a:pt x="7512" y="197746"/>
                    </a:cubicBezTo>
                    <a:close/>
                    <a:moveTo>
                      <a:pt x="265634" y="0"/>
                    </a:moveTo>
                    <a:lnTo>
                      <a:pt x="1155786" y="0"/>
                    </a:lnTo>
                    <a:cubicBezTo>
                      <a:pt x="1159521" y="0"/>
                      <a:pt x="1163256" y="3803"/>
                      <a:pt x="1163256" y="7607"/>
                    </a:cubicBezTo>
                    <a:cubicBezTo>
                      <a:pt x="1163256" y="11410"/>
                      <a:pt x="1159521" y="15213"/>
                      <a:pt x="1155786" y="15213"/>
                    </a:cubicBezTo>
                    <a:lnTo>
                      <a:pt x="265634" y="15213"/>
                    </a:lnTo>
                    <a:cubicBezTo>
                      <a:pt x="261899" y="15213"/>
                      <a:pt x="258164" y="11410"/>
                      <a:pt x="258164" y="7607"/>
                    </a:cubicBezTo>
                    <a:cubicBezTo>
                      <a:pt x="258164" y="3803"/>
                      <a:pt x="261899" y="0"/>
                      <a:pt x="265634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9" name="Freeform 128">
                <a:extLst>
                  <a:ext uri="{FF2B5EF4-FFF2-40B4-BE49-F238E27FC236}">
                    <a16:creationId xmlns:a16="http://schemas.microsoft.com/office/drawing/2014/main" id="{BA79AD85-E7DB-5840-A09D-3A8B79309C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85953" y="10808202"/>
                <a:ext cx="2111112" cy="299946"/>
              </a:xfrm>
              <a:custGeom>
                <a:avLst/>
                <a:gdLst>
                  <a:gd name="connsiteX0" fmla="*/ 2099236 w 2111112"/>
                  <a:gd name="connsiteY0" fmla="*/ 332 h 299946"/>
                  <a:gd name="connsiteX1" fmla="*/ 2101611 w 2111112"/>
                  <a:gd name="connsiteY1" fmla="*/ 6574 h 299946"/>
                  <a:gd name="connsiteX2" fmla="*/ 2111112 w 2111112"/>
                  <a:gd name="connsiteY2" fmla="*/ 293704 h 299946"/>
                  <a:gd name="connsiteX3" fmla="*/ 2107549 w 2111112"/>
                  <a:gd name="connsiteY3" fmla="*/ 298697 h 299946"/>
                  <a:gd name="connsiteX4" fmla="*/ 2106362 w 2111112"/>
                  <a:gd name="connsiteY4" fmla="*/ 299946 h 299946"/>
                  <a:gd name="connsiteX5" fmla="*/ 2101611 w 2111112"/>
                  <a:gd name="connsiteY5" fmla="*/ 296200 h 299946"/>
                  <a:gd name="connsiteX6" fmla="*/ 2093298 w 2111112"/>
                  <a:gd name="connsiteY6" fmla="*/ 4078 h 299946"/>
                  <a:gd name="connsiteX7" fmla="*/ 2099236 w 2111112"/>
                  <a:gd name="connsiteY7" fmla="*/ 332 h 299946"/>
                  <a:gd name="connsiteX8" fmla="*/ 22905 w 2111112"/>
                  <a:gd name="connsiteY8" fmla="*/ 332 h 299946"/>
                  <a:gd name="connsiteX9" fmla="*/ 25280 w 2111112"/>
                  <a:gd name="connsiteY9" fmla="*/ 6574 h 299946"/>
                  <a:gd name="connsiteX10" fmla="*/ 34781 w 2111112"/>
                  <a:gd name="connsiteY10" fmla="*/ 293704 h 299946"/>
                  <a:gd name="connsiteX11" fmla="*/ 31218 w 2111112"/>
                  <a:gd name="connsiteY11" fmla="*/ 298697 h 299946"/>
                  <a:gd name="connsiteX12" fmla="*/ 30031 w 2111112"/>
                  <a:gd name="connsiteY12" fmla="*/ 299946 h 299946"/>
                  <a:gd name="connsiteX13" fmla="*/ 25280 w 2111112"/>
                  <a:gd name="connsiteY13" fmla="*/ 296200 h 299946"/>
                  <a:gd name="connsiteX14" fmla="*/ 16967 w 2111112"/>
                  <a:gd name="connsiteY14" fmla="*/ 4078 h 299946"/>
                  <a:gd name="connsiteX15" fmla="*/ 22905 w 2111112"/>
                  <a:gd name="connsiteY15" fmla="*/ 332 h 29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111112" h="299946">
                    <a:moveTo>
                      <a:pt x="2099236" y="332"/>
                    </a:moveTo>
                    <a:cubicBezTo>
                      <a:pt x="2101611" y="1581"/>
                      <a:pt x="2102799" y="4078"/>
                      <a:pt x="2101611" y="6574"/>
                    </a:cubicBezTo>
                    <a:cubicBezTo>
                      <a:pt x="2077858" y="97707"/>
                      <a:pt x="2081421" y="193833"/>
                      <a:pt x="2111112" y="293704"/>
                    </a:cubicBezTo>
                    <a:cubicBezTo>
                      <a:pt x="2111112" y="296200"/>
                      <a:pt x="2109925" y="298697"/>
                      <a:pt x="2107549" y="298697"/>
                    </a:cubicBezTo>
                    <a:cubicBezTo>
                      <a:pt x="2107549" y="299946"/>
                      <a:pt x="2107549" y="299946"/>
                      <a:pt x="2106362" y="299946"/>
                    </a:cubicBezTo>
                    <a:cubicBezTo>
                      <a:pt x="2103986" y="299946"/>
                      <a:pt x="2102799" y="298697"/>
                      <a:pt x="2101611" y="296200"/>
                    </a:cubicBezTo>
                    <a:cubicBezTo>
                      <a:pt x="2071920" y="195081"/>
                      <a:pt x="2068357" y="96458"/>
                      <a:pt x="2093298" y="4078"/>
                    </a:cubicBezTo>
                    <a:cubicBezTo>
                      <a:pt x="2093298" y="1581"/>
                      <a:pt x="2095673" y="-916"/>
                      <a:pt x="2099236" y="332"/>
                    </a:cubicBezTo>
                    <a:close/>
                    <a:moveTo>
                      <a:pt x="22905" y="332"/>
                    </a:moveTo>
                    <a:cubicBezTo>
                      <a:pt x="24093" y="1581"/>
                      <a:pt x="26468" y="4078"/>
                      <a:pt x="25280" y="6574"/>
                    </a:cubicBezTo>
                    <a:cubicBezTo>
                      <a:pt x="1527" y="97707"/>
                      <a:pt x="3902" y="193833"/>
                      <a:pt x="34781" y="293704"/>
                    </a:cubicBezTo>
                    <a:cubicBezTo>
                      <a:pt x="34781" y="296200"/>
                      <a:pt x="34781" y="298697"/>
                      <a:pt x="31218" y="298697"/>
                    </a:cubicBezTo>
                    <a:cubicBezTo>
                      <a:pt x="31218" y="299946"/>
                      <a:pt x="30031" y="299946"/>
                      <a:pt x="30031" y="299946"/>
                    </a:cubicBezTo>
                    <a:cubicBezTo>
                      <a:pt x="27655" y="299946"/>
                      <a:pt x="26468" y="298697"/>
                      <a:pt x="25280" y="296200"/>
                    </a:cubicBezTo>
                    <a:cubicBezTo>
                      <a:pt x="-5599" y="195081"/>
                      <a:pt x="-7974" y="96458"/>
                      <a:pt x="16967" y="4078"/>
                    </a:cubicBezTo>
                    <a:cubicBezTo>
                      <a:pt x="16967" y="1581"/>
                      <a:pt x="19342" y="-916"/>
                      <a:pt x="22905" y="3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016390D-80BD-464E-BFB8-3CE806E75A1E}"/>
                </a:ext>
              </a:extLst>
            </p:cNvPr>
            <p:cNvGrpSpPr/>
            <p:nvPr/>
          </p:nvGrpSpPr>
          <p:grpSpPr>
            <a:xfrm>
              <a:off x="8574471" y="7066595"/>
              <a:ext cx="2834355" cy="3065060"/>
              <a:chOff x="8574471" y="7066595"/>
              <a:chExt cx="2834355" cy="3065060"/>
            </a:xfrm>
          </p:grpSpPr>
          <p:sp>
            <p:nvSpPr>
              <p:cNvPr id="58" name="Freeform 152">
                <a:extLst>
                  <a:ext uri="{FF2B5EF4-FFF2-40B4-BE49-F238E27FC236}">
                    <a16:creationId xmlns:a16="http://schemas.microsoft.com/office/drawing/2014/main" id="{63805561-BD5B-0A4B-A803-A9D4599BAE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7003" y="8395885"/>
                <a:ext cx="1631404" cy="1230418"/>
              </a:xfrm>
              <a:custGeom>
                <a:avLst/>
                <a:gdLst>
                  <a:gd name="T0" fmla="*/ 1206 w 1309"/>
                  <a:gd name="T1" fmla="*/ 0 h 988"/>
                  <a:gd name="T2" fmla="*/ 509 w 1309"/>
                  <a:gd name="T3" fmla="*/ 273 h 988"/>
                  <a:gd name="T4" fmla="*/ 509 w 1309"/>
                  <a:gd name="T5" fmla="*/ 273 h 988"/>
                  <a:gd name="T6" fmla="*/ 419 w 1309"/>
                  <a:gd name="T7" fmla="*/ 336 h 988"/>
                  <a:gd name="T8" fmla="*/ 419 w 1309"/>
                  <a:gd name="T9" fmla="*/ 336 h 988"/>
                  <a:gd name="T10" fmla="*/ 0 w 1309"/>
                  <a:gd name="T11" fmla="*/ 982 h 988"/>
                  <a:gd name="T12" fmla="*/ 0 w 1309"/>
                  <a:gd name="T13" fmla="*/ 982 h 988"/>
                  <a:gd name="T14" fmla="*/ 219 w 1309"/>
                  <a:gd name="T15" fmla="*/ 987 h 988"/>
                  <a:gd name="T16" fmla="*/ 219 w 1309"/>
                  <a:gd name="T17" fmla="*/ 987 h 988"/>
                  <a:gd name="T18" fmla="*/ 624 w 1309"/>
                  <a:gd name="T19" fmla="*/ 448 h 988"/>
                  <a:gd name="T20" fmla="*/ 1236 w 1309"/>
                  <a:gd name="T21" fmla="*/ 452 h 988"/>
                  <a:gd name="T22" fmla="*/ 1236 w 1309"/>
                  <a:gd name="T23" fmla="*/ 452 h 988"/>
                  <a:gd name="T24" fmla="*/ 1206 w 1309"/>
                  <a:gd name="T25" fmla="*/ 0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9" h="988">
                    <a:moveTo>
                      <a:pt x="1206" y="0"/>
                    </a:moveTo>
                    <a:lnTo>
                      <a:pt x="509" y="273"/>
                    </a:lnTo>
                    <a:lnTo>
                      <a:pt x="509" y="273"/>
                    </a:lnTo>
                    <a:cubicBezTo>
                      <a:pt x="509" y="273"/>
                      <a:pt x="445" y="289"/>
                      <a:pt x="419" y="336"/>
                    </a:cubicBezTo>
                    <a:lnTo>
                      <a:pt x="419" y="336"/>
                    </a:lnTo>
                    <a:cubicBezTo>
                      <a:pt x="395" y="377"/>
                      <a:pt x="110" y="814"/>
                      <a:pt x="0" y="982"/>
                    </a:cubicBezTo>
                    <a:lnTo>
                      <a:pt x="0" y="982"/>
                    </a:lnTo>
                    <a:cubicBezTo>
                      <a:pt x="78" y="980"/>
                      <a:pt x="166" y="985"/>
                      <a:pt x="219" y="987"/>
                    </a:cubicBezTo>
                    <a:lnTo>
                      <a:pt x="219" y="987"/>
                    </a:lnTo>
                    <a:cubicBezTo>
                      <a:pt x="386" y="752"/>
                      <a:pt x="624" y="448"/>
                      <a:pt x="624" y="448"/>
                    </a:cubicBezTo>
                    <a:lnTo>
                      <a:pt x="1236" y="452"/>
                    </a:lnTo>
                    <a:lnTo>
                      <a:pt x="1236" y="452"/>
                    </a:lnTo>
                    <a:cubicBezTo>
                      <a:pt x="1236" y="452"/>
                      <a:pt x="1308" y="261"/>
                      <a:pt x="120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53">
                <a:extLst>
                  <a:ext uri="{FF2B5EF4-FFF2-40B4-BE49-F238E27FC236}">
                    <a16:creationId xmlns:a16="http://schemas.microsoft.com/office/drawing/2014/main" id="{4EB92CC9-AB44-3946-BFBC-4D338B739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37003" y="8395885"/>
                <a:ext cx="1631404" cy="1230418"/>
              </a:xfrm>
              <a:custGeom>
                <a:avLst/>
                <a:gdLst>
                  <a:gd name="T0" fmla="*/ 1206 w 1309"/>
                  <a:gd name="T1" fmla="*/ 0 h 988"/>
                  <a:gd name="T2" fmla="*/ 509 w 1309"/>
                  <a:gd name="T3" fmla="*/ 273 h 988"/>
                  <a:gd name="T4" fmla="*/ 509 w 1309"/>
                  <a:gd name="T5" fmla="*/ 273 h 988"/>
                  <a:gd name="T6" fmla="*/ 419 w 1309"/>
                  <a:gd name="T7" fmla="*/ 336 h 988"/>
                  <a:gd name="T8" fmla="*/ 419 w 1309"/>
                  <a:gd name="T9" fmla="*/ 336 h 988"/>
                  <a:gd name="T10" fmla="*/ 0 w 1309"/>
                  <a:gd name="T11" fmla="*/ 982 h 988"/>
                  <a:gd name="T12" fmla="*/ 0 w 1309"/>
                  <a:gd name="T13" fmla="*/ 982 h 988"/>
                  <a:gd name="T14" fmla="*/ 219 w 1309"/>
                  <a:gd name="T15" fmla="*/ 987 h 988"/>
                  <a:gd name="T16" fmla="*/ 219 w 1309"/>
                  <a:gd name="T17" fmla="*/ 987 h 988"/>
                  <a:gd name="T18" fmla="*/ 624 w 1309"/>
                  <a:gd name="T19" fmla="*/ 448 h 988"/>
                  <a:gd name="T20" fmla="*/ 1236 w 1309"/>
                  <a:gd name="T21" fmla="*/ 452 h 988"/>
                  <a:gd name="T22" fmla="*/ 1236 w 1309"/>
                  <a:gd name="T23" fmla="*/ 452 h 988"/>
                  <a:gd name="T24" fmla="*/ 1206 w 1309"/>
                  <a:gd name="T25" fmla="*/ 0 h 9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9" h="988">
                    <a:moveTo>
                      <a:pt x="1206" y="0"/>
                    </a:moveTo>
                    <a:lnTo>
                      <a:pt x="509" y="273"/>
                    </a:lnTo>
                    <a:lnTo>
                      <a:pt x="509" y="273"/>
                    </a:lnTo>
                    <a:cubicBezTo>
                      <a:pt x="509" y="273"/>
                      <a:pt x="445" y="289"/>
                      <a:pt x="419" y="336"/>
                    </a:cubicBezTo>
                    <a:lnTo>
                      <a:pt x="419" y="336"/>
                    </a:lnTo>
                    <a:cubicBezTo>
                      <a:pt x="395" y="377"/>
                      <a:pt x="110" y="814"/>
                      <a:pt x="0" y="982"/>
                    </a:cubicBezTo>
                    <a:lnTo>
                      <a:pt x="0" y="982"/>
                    </a:lnTo>
                    <a:cubicBezTo>
                      <a:pt x="78" y="980"/>
                      <a:pt x="166" y="985"/>
                      <a:pt x="219" y="987"/>
                    </a:cubicBezTo>
                    <a:lnTo>
                      <a:pt x="219" y="987"/>
                    </a:lnTo>
                    <a:cubicBezTo>
                      <a:pt x="386" y="752"/>
                      <a:pt x="624" y="448"/>
                      <a:pt x="624" y="448"/>
                    </a:cubicBezTo>
                    <a:lnTo>
                      <a:pt x="1236" y="452"/>
                    </a:lnTo>
                    <a:lnTo>
                      <a:pt x="1236" y="452"/>
                    </a:lnTo>
                    <a:cubicBezTo>
                      <a:pt x="1236" y="452"/>
                      <a:pt x="1308" y="261"/>
                      <a:pt x="1206" y="0"/>
                    </a:cubicBezTo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54">
                <a:extLst>
                  <a:ext uri="{FF2B5EF4-FFF2-40B4-BE49-F238E27FC236}">
                    <a16:creationId xmlns:a16="http://schemas.microsoft.com/office/drawing/2014/main" id="{86834CD6-3D7B-044F-9A65-0E90BAC52F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4471" y="9620814"/>
                <a:ext cx="637180" cy="510841"/>
              </a:xfrm>
              <a:custGeom>
                <a:avLst/>
                <a:gdLst>
                  <a:gd name="T0" fmla="*/ 256 w 512"/>
                  <a:gd name="T1" fmla="*/ 56 h 410"/>
                  <a:gd name="T2" fmla="*/ 256 w 512"/>
                  <a:gd name="T3" fmla="*/ 56 h 410"/>
                  <a:gd name="T4" fmla="*/ 10 w 512"/>
                  <a:gd name="T5" fmla="*/ 308 h 410"/>
                  <a:gd name="T6" fmla="*/ 10 w 512"/>
                  <a:gd name="T7" fmla="*/ 308 h 410"/>
                  <a:gd name="T8" fmla="*/ 43 w 512"/>
                  <a:gd name="T9" fmla="*/ 409 h 410"/>
                  <a:gd name="T10" fmla="*/ 43 w 512"/>
                  <a:gd name="T11" fmla="*/ 409 h 410"/>
                  <a:gd name="T12" fmla="*/ 284 w 512"/>
                  <a:gd name="T13" fmla="*/ 303 h 410"/>
                  <a:gd name="T14" fmla="*/ 284 w 512"/>
                  <a:gd name="T15" fmla="*/ 303 h 410"/>
                  <a:gd name="T16" fmla="*/ 307 w 512"/>
                  <a:gd name="T17" fmla="*/ 207 h 410"/>
                  <a:gd name="T18" fmla="*/ 325 w 512"/>
                  <a:gd name="T19" fmla="*/ 282 h 410"/>
                  <a:gd name="T20" fmla="*/ 325 w 512"/>
                  <a:gd name="T21" fmla="*/ 282 h 410"/>
                  <a:gd name="T22" fmla="*/ 426 w 512"/>
                  <a:gd name="T23" fmla="*/ 236 h 410"/>
                  <a:gd name="T24" fmla="*/ 434 w 512"/>
                  <a:gd name="T25" fmla="*/ 119 h 410"/>
                  <a:gd name="T26" fmla="*/ 434 w 512"/>
                  <a:gd name="T27" fmla="*/ 119 h 410"/>
                  <a:gd name="T28" fmla="*/ 511 w 512"/>
                  <a:gd name="T29" fmla="*/ 7 h 410"/>
                  <a:gd name="T30" fmla="*/ 511 w 512"/>
                  <a:gd name="T31" fmla="*/ 7 h 410"/>
                  <a:gd name="T32" fmla="*/ 292 w 512"/>
                  <a:gd name="T33" fmla="*/ 2 h 410"/>
                  <a:gd name="T34" fmla="*/ 292 w 512"/>
                  <a:gd name="T35" fmla="*/ 2 h 410"/>
                  <a:gd name="T36" fmla="*/ 256 w 512"/>
                  <a:gd name="T37" fmla="*/ 56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2" h="410">
                    <a:moveTo>
                      <a:pt x="256" y="56"/>
                    </a:moveTo>
                    <a:lnTo>
                      <a:pt x="256" y="56"/>
                    </a:lnTo>
                    <a:cubicBezTo>
                      <a:pt x="198" y="142"/>
                      <a:pt x="42" y="283"/>
                      <a:pt x="10" y="308"/>
                    </a:cubicBezTo>
                    <a:lnTo>
                      <a:pt x="10" y="308"/>
                    </a:lnTo>
                    <a:cubicBezTo>
                      <a:pt x="10" y="308"/>
                      <a:pt x="0" y="385"/>
                      <a:pt x="43" y="409"/>
                    </a:cubicBezTo>
                    <a:lnTo>
                      <a:pt x="43" y="409"/>
                    </a:lnTo>
                    <a:cubicBezTo>
                      <a:pt x="43" y="409"/>
                      <a:pt x="218" y="350"/>
                      <a:pt x="284" y="303"/>
                    </a:cubicBezTo>
                    <a:lnTo>
                      <a:pt x="284" y="303"/>
                    </a:lnTo>
                    <a:cubicBezTo>
                      <a:pt x="284" y="303"/>
                      <a:pt x="291" y="209"/>
                      <a:pt x="307" y="207"/>
                    </a:cubicBezTo>
                    <a:lnTo>
                      <a:pt x="325" y="282"/>
                    </a:lnTo>
                    <a:lnTo>
                      <a:pt x="325" y="282"/>
                    </a:lnTo>
                    <a:cubicBezTo>
                      <a:pt x="325" y="282"/>
                      <a:pt x="410" y="248"/>
                      <a:pt x="426" y="236"/>
                    </a:cubicBezTo>
                    <a:lnTo>
                      <a:pt x="434" y="119"/>
                    </a:lnTo>
                    <a:lnTo>
                      <a:pt x="434" y="119"/>
                    </a:lnTo>
                    <a:cubicBezTo>
                      <a:pt x="456" y="85"/>
                      <a:pt x="482" y="47"/>
                      <a:pt x="511" y="7"/>
                    </a:cubicBezTo>
                    <a:lnTo>
                      <a:pt x="511" y="7"/>
                    </a:lnTo>
                    <a:cubicBezTo>
                      <a:pt x="458" y="5"/>
                      <a:pt x="370" y="0"/>
                      <a:pt x="292" y="2"/>
                    </a:cubicBezTo>
                    <a:lnTo>
                      <a:pt x="292" y="2"/>
                    </a:lnTo>
                    <a:cubicBezTo>
                      <a:pt x="276" y="26"/>
                      <a:pt x="263" y="44"/>
                      <a:pt x="256" y="5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155">
                <a:extLst>
                  <a:ext uri="{FF2B5EF4-FFF2-40B4-BE49-F238E27FC236}">
                    <a16:creationId xmlns:a16="http://schemas.microsoft.com/office/drawing/2014/main" id="{761933E1-F72C-FB41-8851-FAEF4B72A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80522" y="7231385"/>
                <a:ext cx="928304" cy="1180983"/>
              </a:xfrm>
              <a:custGeom>
                <a:avLst/>
                <a:gdLst>
                  <a:gd name="T0" fmla="*/ 278 w 747"/>
                  <a:gd name="T1" fmla="*/ 855 h 948"/>
                  <a:gd name="T2" fmla="*/ 278 w 747"/>
                  <a:gd name="T3" fmla="*/ 855 h 948"/>
                  <a:gd name="T4" fmla="*/ 622 w 747"/>
                  <a:gd name="T5" fmla="*/ 823 h 948"/>
                  <a:gd name="T6" fmla="*/ 622 w 747"/>
                  <a:gd name="T7" fmla="*/ 823 h 948"/>
                  <a:gd name="T8" fmla="*/ 540 w 747"/>
                  <a:gd name="T9" fmla="*/ 483 h 948"/>
                  <a:gd name="T10" fmla="*/ 540 w 747"/>
                  <a:gd name="T11" fmla="*/ 483 h 948"/>
                  <a:gd name="T12" fmla="*/ 409 w 747"/>
                  <a:gd name="T13" fmla="*/ 283 h 948"/>
                  <a:gd name="T14" fmla="*/ 409 w 747"/>
                  <a:gd name="T15" fmla="*/ 283 h 948"/>
                  <a:gd name="T16" fmla="*/ 178 w 747"/>
                  <a:gd name="T17" fmla="*/ 61 h 948"/>
                  <a:gd name="T18" fmla="*/ 178 w 747"/>
                  <a:gd name="T19" fmla="*/ 61 h 948"/>
                  <a:gd name="T20" fmla="*/ 278 w 747"/>
                  <a:gd name="T21" fmla="*/ 855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47" h="948">
                    <a:moveTo>
                      <a:pt x="278" y="855"/>
                    </a:moveTo>
                    <a:lnTo>
                      <a:pt x="278" y="855"/>
                    </a:lnTo>
                    <a:cubicBezTo>
                      <a:pt x="278" y="855"/>
                      <a:pt x="498" y="947"/>
                      <a:pt x="622" y="823"/>
                    </a:cubicBezTo>
                    <a:lnTo>
                      <a:pt x="622" y="823"/>
                    </a:lnTo>
                    <a:cubicBezTo>
                      <a:pt x="746" y="698"/>
                      <a:pt x="555" y="585"/>
                      <a:pt x="540" y="483"/>
                    </a:cubicBezTo>
                    <a:lnTo>
                      <a:pt x="540" y="483"/>
                    </a:lnTo>
                    <a:cubicBezTo>
                      <a:pt x="525" y="380"/>
                      <a:pt x="450" y="325"/>
                      <a:pt x="409" y="283"/>
                    </a:cubicBezTo>
                    <a:lnTo>
                      <a:pt x="409" y="283"/>
                    </a:lnTo>
                    <a:cubicBezTo>
                      <a:pt x="368" y="240"/>
                      <a:pt x="357" y="122"/>
                      <a:pt x="178" y="61"/>
                    </a:cubicBezTo>
                    <a:lnTo>
                      <a:pt x="178" y="61"/>
                    </a:lnTo>
                    <a:cubicBezTo>
                      <a:pt x="0" y="0"/>
                      <a:pt x="161" y="448"/>
                      <a:pt x="278" y="85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156">
                <a:extLst>
                  <a:ext uri="{FF2B5EF4-FFF2-40B4-BE49-F238E27FC236}">
                    <a16:creationId xmlns:a16="http://schemas.microsoft.com/office/drawing/2014/main" id="{62C11EAC-3E02-FD45-BFA0-786F4CD515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63057" y="7566455"/>
                <a:ext cx="1054644" cy="988728"/>
              </a:xfrm>
              <a:custGeom>
                <a:avLst/>
                <a:gdLst>
                  <a:gd name="T0" fmla="*/ 689 w 847"/>
                  <a:gd name="T1" fmla="*/ 98 h 795"/>
                  <a:gd name="T2" fmla="*/ 689 w 847"/>
                  <a:gd name="T3" fmla="*/ 98 h 795"/>
                  <a:gd name="T4" fmla="*/ 634 w 847"/>
                  <a:gd name="T5" fmla="*/ 35 h 795"/>
                  <a:gd name="T6" fmla="*/ 634 w 847"/>
                  <a:gd name="T7" fmla="*/ 35 h 795"/>
                  <a:gd name="T8" fmla="*/ 506 w 847"/>
                  <a:gd name="T9" fmla="*/ 3 h 795"/>
                  <a:gd name="T10" fmla="*/ 506 w 847"/>
                  <a:gd name="T11" fmla="*/ 3 h 795"/>
                  <a:gd name="T12" fmla="*/ 375 w 847"/>
                  <a:gd name="T13" fmla="*/ 34 h 795"/>
                  <a:gd name="T14" fmla="*/ 375 w 847"/>
                  <a:gd name="T15" fmla="*/ 34 h 795"/>
                  <a:gd name="T16" fmla="*/ 30 w 847"/>
                  <a:gd name="T17" fmla="*/ 528 h 795"/>
                  <a:gd name="T18" fmla="*/ 30 w 847"/>
                  <a:gd name="T19" fmla="*/ 528 h 795"/>
                  <a:gd name="T20" fmla="*/ 50 w 847"/>
                  <a:gd name="T21" fmla="*/ 763 h 795"/>
                  <a:gd name="T22" fmla="*/ 50 w 847"/>
                  <a:gd name="T23" fmla="*/ 763 h 795"/>
                  <a:gd name="T24" fmla="*/ 670 w 847"/>
                  <a:gd name="T25" fmla="*/ 650 h 795"/>
                  <a:gd name="T26" fmla="*/ 670 w 847"/>
                  <a:gd name="T27" fmla="*/ 650 h 795"/>
                  <a:gd name="T28" fmla="*/ 689 w 847"/>
                  <a:gd name="T29" fmla="*/ 98 h 7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47" h="795">
                    <a:moveTo>
                      <a:pt x="689" y="98"/>
                    </a:moveTo>
                    <a:lnTo>
                      <a:pt x="689" y="98"/>
                    </a:lnTo>
                    <a:cubicBezTo>
                      <a:pt x="659" y="52"/>
                      <a:pt x="636" y="37"/>
                      <a:pt x="634" y="35"/>
                    </a:cubicBezTo>
                    <a:lnTo>
                      <a:pt x="634" y="35"/>
                    </a:lnTo>
                    <a:cubicBezTo>
                      <a:pt x="604" y="19"/>
                      <a:pt x="559" y="0"/>
                      <a:pt x="506" y="3"/>
                    </a:cubicBezTo>
                    <a:lnTo>
                      <a:pt x="506" y="3"/>
                    </a:lnTo>
                    <a:cubicBezTo>
                      <a:pt x="421" y="45"/>
                      <a:pt x="375" y="34"/>
                      <a:pt x="375" y="34"/>
                    </a:cubicBezTo>
                    <a:lnTo>
                      <a:pt x="375" y="34"/>
                    </a:lnTo>
                    <a:cubicBezTo>
                      <a:pt x="375" y="34"/>
                      <a:pt x="0" y="48"/>
                      <a:pt x="30" y="528"/>
                    </a:cubicBezTo>
                    <a:lnTo>
                      <a:pt x="30" y="528"/>
                    </a:lnTo>
                    <a:cubicBezTo>
                      <a:pt x="36" y="621"/>
                      <a:pt x="43" y="698"/>
                      <a:pt x="50" y="763"/>
                    </a:cubicBezTo>
                    <a:lnTo>
                      <a:pt x="50" y="763"/>
                    </a:lnTo>
                    <a:cubicBezTo>
                      <a:pt x="50" y="763"/>
                      <a:pt x="476" y="794"/>
                      <a:pt x="670" y="650"/>
                    </a:cubicBezTo>
                    <a:lnTo>
                      <a:pt x="670" y="650"/>
                    </a:lnTo>
                    <a:cubicBezTo>
                      <a:pt x="846" y="520"/>
                      <a:pt x="754" y="236"/>
                      <a:pt x="689" y="9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57">
                <a:extLst>
                  <a:ext uri="{FF2B5EF4-FFF2-40B4-BE49-F238E27FC236}">
                    <a16:creationId xmlns:a16="http://schemas.microsoft.com/office/drawing/2014/main" id="{6AA7AF74-92EA-CD45-AB35-7FE477EBB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4181" y="7066597"/>
                <a:ext cx="400986" cy="411973"/>
              </a:xfrm>
              <a:custGeom>
                <a:avLst/>
                <a:gdLst>
                  <a:gd name="T0" fmla="*/ 315 w 322"/>
                  <a:gd name="T1" fmla="*/ 176 h 330"/>
                  <a:gd name="T2" fmla="*/ 315 w 322"/>
                  <a:gd name="T3" fmla="*/ 176 h 330"/>
                  <a:gd name="T4" fmla="*/ 302 w 322"/>
                  <a:gd name="T5" fmla="*/ 228 h 330"/>
                  <a:gd name="T6" fmla="*/ 302 w 322"/>
                  <a:gd name="T7" fmla="*/ 228 h 330"/>
                  <a:gd name="T8" fmla="*/ 146 w 322"/>
                  <a:gd name="T9" fmla="*/ 324 h 330"/>
                  <a:gd name="T10" fmla="*/ 146 w 322"/>
                  <a:gd name="T11" fmla="*/ 324 h 330"/>
                  <a:gd name="T12" fmla="*/ 4 w 322"/>
                  <a:gd name="T13" fmla="*/ 196 h 330"/>
                  <a:gd name="T14" fmla="*/ 4 w 322"/>
                  <a:gd name="T15" fmla="*/ 196 h 330"/>
                  <a:gd name="T16" fmla="*/ 1 w 322"/>
                  <a:gd name="T17" fmla="*/ 153 h 330"/>
                  <a:gd name="T18" fmla="*/ 1 w 322"/>
                  <a:gd name="T19" fmla="*/ 153 h 330"/>
                  <a:gd name="T20" fmla="*/ 170 w 322"/>
                  <a:gd name="T21" fmla="*/ 6 h 330"/>
                  <a:gd name="T22" fmla="*/ 170 w 322"/>
                  <a:gd name="T23" fmla="*/ 6 h 330"/>
                  <a:gd name="T24" fmla="*/ 315 w 322"/>
                  <a:gd name="T25" fmla="*/ 176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330">
                    <a:moveTo>
                      <a:pt x="315" y="176"/>
                    </a:moveTo>
                    <a:lnTo>
                      <a:pt x="315" y="176"/>
                    </a:lnTo>
                    <a:cubicBezTo>
                      <a:pt x="313" y="195"/>
                      <a:pt x="308" y="212"/>
                      <a:pt x="302" y="228"/>
                    </a:cubicBezTo>
                    <a:lnTo>
                      <a:pt x="302" y="228"/>
                    </a:lnTo>
                    <a:cubicBezTo>
                      <a:pt x="276" y="288"/>
                      <a:pt x="214" y="329"/>
                      <a:pt x="146" y="324"/>
                    </a:cubicBezTo>
                    <a:lnTo>
                      <a:pt x="146" y="324"/>
                    </a:lnTo>
                    <a:cubicBezTo>
                      <a:pt x="74" y="318"/>
                      <a:pt x="17" y="265"/>
                      <a:pt x="4" y="196"/>
                    </a:cubicBezTo>
                    <a:lnTo>
                      <a:pt x="4" y="196"/>
                    </a:lnTo>
                    <a:cubicBezTo>
                      <a:pt x="1" y="182"/>
                      <a:pt x="0" y="168"/>
                      <a:pt x="1" y="153"/>
                    </a:cubicBezTo>
                    <a:lnTo>
                      <a:pt x="1" y="153"/>
                    </a:lnTo>
                    <a:cubicBezTo>
                      <a:pt x="8" y="65"/>
                      <a:pt x="84" y="0"/>
                      <a:pt x="170" y="6"/>
                    </a:cubicBezTo>
                    <a:lnTo>
                      <a:pt x="170" y="6"/>
                    </a:lnTo>
                    <a:cubicBezTo>
                      <a:pt x="257" y="13"/>
                      <a:pt x="321" y="89"/>
                      <a:pt x="315" y="17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158">
                <a:extLst>
                  <a:ext uri="{FF2B5EF4-FFF2-40B4-BE49-F238E27FC236}">
                    <a16:creationId xmlns:a16="http://schemas.microsoft.com/office/drawing/2014/main" id="{26E13006-FA47-3D45-B4FD-6586382C6E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54181" y="7066595"/>
                <a:ext cx="400986" cy="285633"/>
              </a:xfrm>
              <a:custGeom>
                <a:avLst/>
                <a:gdLst>
                  <a:gd name="T0" fmla="*/ 315 w 322"/>
                  <a:gd name="T1" fmla="*/ 176 h 229"/>
                  <a:gd name="T2" fmla="*/ 315 w 322"/>
                  <a:gd name="T3" fmla="*/ 176 h 229"/>
                  <a:gd name="T4" fmla="*/ 302 w 322"/>
                  <a:gd name="T5" fmla="*/ 228 h 229"/>
                  <a:gd name="T6" fmla="*/ 302 w 322"/>
                  <a:gd name="T7" fmla="*/ 228 h 229"/>
                  <a:gd name="T8" fmla="*/ 114 w 322"/>
                  <a:gd name="T9" fmla="*/ 79 h 229"/>
                  <a:gd name="T10" fmla="*/ 114 w 322"/>
                  <a:gd name="T11" fmla="*/ 79 h 229"/>
                  <a:gd name="T12" fmla="*/ 4 w 322"/>
                  <a:gd name="T13" fmla="*/ 196 h 229"/>
                  <a:gd name="T14" fmla="*/ 4 w 322"/>
                  <a:gd name="T15" fmla="*/ 196 h 229"/>
                  <a:gd name="T16" fmla="*/ 1 w 322"/>
                  <a:gd name="T17" fmla="*/ 153 h 229"/>
                  <a:gd name="T18" fmla="*/ 1 w 322"/>
                  <a:gd name="T19" fmla="*/ 153 h 229"/>
                  <a:gd name="T20" fmla="*/ 170 w 322"/>
                  <a:gd name="T21" fmla="*/ 6 h 229"/>
                  <a:gd name="T22" fmla="*/ 170 w 322"/>
                  <a:gd name="T23" fmla="*/ 6 h 229"/>
                  <a:gd name="T24" fmla="*/ 315 w 322"/>
                  <a:gd name="T25" fmla="*/ 17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2" h="229">
                    <a:moveTo>
                      <a:pt x="315" y="176"/>
                    </a:moveTo>
                    <a:lnTo>
                      <a:pt x="315" y="176"/>
                    </a:lnTo>
                    <a:cubicBezTo>
                      <a:pt x="313" y="195"/>
                      <a:pt x="308" y="212"/>
                      <a:pt x="302" y="228"/>
                    </a:cubicBezTo>
                    <a:lnTo>
                      <a:pt x="302" y="228"/>
                    </a:lnTo>
                    <a:cubicBezTo>
                      <a:pt x="208" y="183"/>
                      <a:pt x="114" y="79"/>
                      <a:pt x="114" y="79"/>
                    </a:cubicBezTo>
                    <a:lnTo>
                      <a:pt x="114" y="79"/>
                    </a:lnTo>
                    <a:cubicBezTo>
                      <a:pt x="88" y="126"/>
                      <a:pt x="34" y="172"/>
                      <a:pt x="4" y="196"/>
                    </a:cubicBezTo>
                    <a:lnTo>
                      <a:pt x="4" y="196"/>
                    </a:lnTo>
                    <a:cubicBezTo>
                      <a:pt x="1" y="182"/>
                      <a:pt x="0" y="168"/>
                      <a:pt x="1" y="153"/>
                    </a:cubicBezTo>
                    <a:lnTo>
                      <a:pt x="1" y="153"/>
                    </a:lnTo>
                    <a:cubicBezTo>
                      <a:pt x="8" y="65"/>
                      <a:pt x="84" y="0"/>
                      <a:pt x="170" y="6"/>
                    </a:cubicBezTo>
                    <a:lnTo>
                      <a:pt x="170" y="6"/>
                    </a:lnTo>
                    <a:cubicBezTo>
                      <a:pt x="257" y="13"/>
                      <a:pt x="321" y="89"/>
                      <a:pt x="315" y="17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159">
                <a:extLst>
                  <a:ext uri="{FF2B5EF4-FFF2-40B4-BE49-F238E27FC236}">
                    <a16:creationId xmlns:a16="http://schemas.microsoft.com/office/drawing/2014/main" id="{633A7506-A98C-1A4B-B6B3-C70471D39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6719" y="8384900"/>
                <a:ext cx="1082109" cy="1318305"/>
              </a:xfrm>
              <a:custGeom>
                <a:avLst/>
                <a:gdLst>
                  <a:gd name="T0" fmla="*/ 688 w 870"/>
                  <a:gd name="T1" fmla="*/ 0 h 1059"/>
                  <a:gd name="T2" fmla="*/ 688 w 870"/>
                  <a:gd name="T3" fmla="*/ 0 h 1059"/>
                  <a:gd name="T4" fmla="*/ 208 w 870"/>
                  <a:gd name="T5" fmla="*/ 215 h 1059"/>
                  <a:gd name="T6" fmla="*/ 208 w 870"/>
                  <a:gd name="T7" fmla="*/ 215 h 1059"/>
                  <a:gd name="T8" fmla="*/ 36 w 870"/>
                  <a:gd name="T9" fmla="*/ 479 h 1059"/>
                  <a:gd name="T10" fmla="*/ 154 w 870"/>
                  <a:gd name="T11" fmla="*/ 1058 h 1059"/>
                  <a:gd name="T12" fmla="*/ 154 w 870"/>
                  <a:gd name="T13" fmla="*/ 1058 h 1059"/>
                  <a:gd name="T14" fmla="*/ 357 w 870"/>
                  <a:gd name="T15" fmla="*/ 1018 h 1059"/>
                  <a:gd name="T16" fmla="*/ 357 w 870"/>
                  <a:gd name="T17" fmla="*/ 1018 h 1059"/>
                  <a:gd name="T18" fmla="*/ 357 w 870"/>
                  <a:gd name="T19" fmla="*/ 1016 h 1059"/>
                  <a:gd name="T20" fmla="*/ 357 w 870"/>
                  <a:gd name="T21" fmla="*/ 1016 h 1059"/>
                  <a:gd name="T22" fmla="*/ 366 w 870"/>
                  <a:gd name="T23" fmla="*/ 460 h 1059"/>
                  <a:gd name="T24" fmla="*/ 366 w 870"/>
                  <a:gd name="T25" fmla="*/ 460 h 1059"/>
                  <a:gd name="T26" fmla="*/ 606 w 870"/>
                  <a:gd name="T27" fmla="*/ 454 h 1059"/>
                  <a:gd name="T28" fmla="*/ 606 w 870"/>
                  <a:gd name="T29" fmla="*/ 454 h 1059"/>
                  <a:gd name="T30" fmla="*/ 641 w 870"/>
                  <a:gd name="T31" fmla="*/ 448 h 1059"/>
                  <a:gd name="T32" fmla="*/ 641 w 870"/>
                  <a:gd name="T33" fmla="*/ 448 h 1059"/>
                  <a:gd name="T34" fmla="*/ 708 w 870"/>
                  <a:gd name="T35" fmla="*/ 412 h 1059"/>
                  <a:gd name="T36" fmla="*/ 708 w 870"/>
                  <a:gd name="T37" fmla="*/ 412 h 1059"/>
                  <a:gd name="T38" fmla="*/ 773 w 870"/>
                  <a:gd name="T39" fmla="*/ 330 h 1059"/>
                  <a:gd name="T40" fmla="*/ 773 w 870"/>
                  <a:gd name="T41" fmla="*/ 330 h 1059"/>
                  <a:gd name="T42" fmla="*/ 773 w 870"/>
                  <a:gd name="T43" fmla="*/ 327 h 1059"/>
                  <a:gd name="T44" fmla="*/ 773 w 870"/>
                  <a:gd name="T45" fmla="*/ 327 h 1059"/>
                  <a:gd name="T46" fmla="*/ 775 w 870"/>
                  <a:gd name="T47" fmla="*/ 324 h 1059"/>
                  <a:gd name="T48" fmla="*/ 775 w 870"/>
                  <a:gd name="T49" fmla="*/ 324 h 1059"/>
                  <a:gd name="T50" fmla="*/ 688 w 870"/>
                  <a:gd name="T51" fmla="*/ 0 h 1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870" h="1059">
                    <a:moveTo>
                      <a:pt x="688" y="0"/>
                    </a:moveTo>
                    <a:lnTo>
                      <a:pt x="688" y="0"/>
                    </a:lnTo>
                    <a:cubicBezTo>
                      <a:pt x="688" y="0"/>
                      <a:pt x="415" y="128"/>
                      <a:pt x="208" y="215"/>
                    </a:cubicBezTo>
                    <a:lnTo>
                      <a:pt x="208" y="215"/>
                    </a:lnTo>
                    <a:cubicBezTo>
                      <a:pt x="0" y="302"/>
                      <a:pt x="36" y="479"/>
                      <a:pt x="36" y="479"/>
                    </a:cubicBezTo>
                    <a:lnTo>
                      <a:pt x="154" y="1058"/>
                    </a:lnTo>
                    <a:lnTo>
                      <a:pt x="154" y="1058"/>
                    </a:lnTo>
                    <a:cubicBezTo>
                      <a:pt x="200" y="1047"/>
                      <a:pt x="275" y="1031"/>
                      <a:pt x="357" y="1018"/>
                    </a:cubicBezTo>
                    <a:lnTo>
                      <a:pt x="357" y="1018"/>
                    </a:lnTo>
                    <a:cubicBezTo>
                      <a:pt x="357" y="1016"/>
                      <a:pt x="357" y="1016"/>
                      <a:pt x="357" y="1016"/>
                    </a:cubicBezTo>
                    <a:lnTo>
                      <a:pt x="357" y="1016"/>
                    </a:lnTo>
                    <a:cubicBezTo>
                      <a:pt x="357" y="804"/>
                      <a:pt x="366" y="460"/>
                      <a:pt x="366" y="460"/>
                    </a:cubicBezTo>
                    <a:lnTo>
                      <a:pt x="366" y="460"/>
                    </a:lnTo>
                    <a:cubicBezTo>
                      <a:pt x="366" y="460"/>
                      <a:pt x="511" y="463"/>
                      <a:pt x="606" y="454"/>
                    </a:cubicBezTo>
                    <a:lnTo>
                      <a:pt x="606" y="454"/>
                    </a:lnTo>
                    <a:cubicBezTo>
                      <a:pt x="619" y="453"/>
                      <a:pt x="630" y="451"/>
                      <a:pt x="641" y="448"/>
                    </a:cubicBezTo>
                    <a:lnTo>
                      <a:pt x="641" y="448"/>
                    </a:lnTo>
                    <a:cubicBezTo>
                      <a:pt x="648" y="445"/>
                      <a:pt x="682" y="434"/>
                      <a:pt x="708" y="412"/>
                    </a:cubicBezTo>
                    <a:lnTo>
                      <a:pt x="708" y="412"/>
                    </a:lnTo>
                    <a:cubicBezTo>
                      <a:pt x="727" y="396"/>
                      <a:pt x="756" y="365"/>
                      <a:pt x="773" y="330"/>
                    </a:cubicBezTo>
                    <a:lnTo>
                      <a:pt x="773" y="330"/>
                    </a:lnTo>
                    <a:cubicBezTo>
                      <a:pt x="773" y="328"/>
                      <a:pt x="773" y="328"/>
                      <a:pt x="773" y="327"/>
                    </a:cubicBezTo>
                    <a:lnTo>
                      <a:pt x="773" y="327"/>
                    </a:lnTo>
                    <a:cubicBezTo>
                      <a:pt x="774" y="326"/>
                      <a:pt x="775" y="326"/>
                      <a:pt x="775" y="324"/>
                    </a:cubicBezTo>
                    <a:lnTo>
                      <a:pt x="775" y="324"/>
                    </a:lnTo>
                    <a:cubicBezTo>
                      <a:pt x="869" y="94"/>
                      <a:pt x="688" y="0"/>
                      <a:pt x="688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60">
                <a:extLst>
                  <a:ext uri="{FF2B5EF4-FFF2-40B4-BE49-F238E27FC236}">
                    <a16:creationId xmlns:a16="http://schemas.microsoft.com/office/drawing/2014/main" id="{5A4C98AD-31E7-4F43-9AD0-137692DE8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59817" y="9653770"/>
                <a:ext cx="576761" cy="444927"/>
              </a:xfrm>
              <a:custGeom>
                <a:avLst/>
                <a:gdLst>
                  <a:gd name="T0" fmla="*/ 230 w 465"/>
                  <a:gd name="T1" fmla="*/ 110 h 358"/>
                  <a:gd name="T2" fmla="*/ 230 w 465"/>
                  <a:gd name="T3" fmla="*/ 110 h 358"/>
                  <a:gd name="T4" fmla="*/ 7 w 465"/>
                  <a:gd name="T5" fmla="*/ 282 h 358"/>
                  <a:gd name="T6" fmla="*/ 7 w 465"/>
                  <a:gd name="T7" fmla="*/ 282 h 358"/>
                  <a:gd name="T8" fmla="*/ 25 w 465"/>
                  <a:gd name="T9" fmla="*/ 357 h 358"/>
                  <a:gd name="T10" fmla="*/ 25 w 465"/>
                  <a:gd name="T11" fmla="*/ 357 h 358"/>
                  <a:gd name="T12" fmla="*/ 316 w 465"/>
                  <a:gd name="T13" fmla="*/ 284 h 358"/>
                  <a:gd name="T14" fmla="*/ 316 w 465"/>
                  <a:gd name="T15" fmla="*/ 284 h 358"/>
                  <a:gd name="T16" fmla="*/ 335 w 465"/>
                  <a:gd name="T17" fmla="*/ 195 h 358"/>
                  <a:gd name="T18" fmla="*/ 365 w 465"/>
                  <a:gd name="T19" fmla="*/ 268 h 358"/>
                  <a:gd name="T20" fmla="*/ 365 w 465"/>
                  <a:gd name="T21" fmla="*/ 268 h 358"/>
                  <a:gd name="T22" fmla="*/ 464 w 465"/>
                  <a:gd name="T23" fmla="*/ 225 h 358"/>
                  <a:gd name="T24" fmla="*/ 464 w 465"/>
                  <a:gd name="T25" fmla="*/ 225 h 358"/>
                  <a:gd name="T26" fmla="*/ 419 w 465"/>
                  <a:gd name="T27" fmla="*/ 0 h 358"/>
                  <a:gd name="T28" fmla="*/ 419 w 465"/>
                  <a:gd name="T29" fmla="*/ 0 h 358"/>
                  <a:gd name="T30" fmla="*/ 216 w 465"/>
                  <a:gd name="T31" fmla="*/ 40 h 358"/>
                  <a:gd name="T32" fmla="*/ 230 w 465"/>
                  <a:gd name="T33" fmla="*/ 11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65" h="358">
                    <a:moveTo>
                      <a:pt x="230" y="110"/>
                    </a:moveTo>
                    <a:lnTo>
                      <a:pt x="230" y="110"/>
                    </a:lnTo>
                    <a:cubicBezTo>
                      <a:pt x="221" y="182"/>
                      <a:pt x="7" y="282"/>
                      <a:pt x="7" y="282"/>
                    </a:cubicBezTo>
                    <a:lnTo>
                      <a:pt x="7" y="282"/>
                    </a:lnTo>
                    <a:cubicBezTo>
                      <a:pt x="0" y="343"/>
                      <a:pt x="25" y="357"/>
                      <a:pt x="25" y="357"/>
                    </a:cubicBezTo>
                    <a:lnTo>
                      <a:pt x="25" y="357"/>
                    </a:lnTo>
                    <a:cubicBezTo>
                      <a:pt x="237" y="337"/>
                      <a:pt x="316" y="284"/>
                      <a:pt x="316" y="284"/>
                    </a:cubicBezTo>
                    <a:lnTo>
                      <a:pt x="316" y="284"/>
                    </a:lnTo>
                    <a:cubicBezTo>
                      <a:pt x="310" y="255"/>
                      <a:pt x="335" y="195"/>
                      <a:pt x="335" y="195"/>
                    </a:cubicBezTo>
                    <a:lnTo>
                      <a:pt x="365" y="268"/>
                    </a:lnTo>
                    <a:lnTo>
                      <a:pt x="365" y="268"/>
                    </a:lnTo>
                    <a:cubicBezTo>
                      <a:pt x="410" y="256"/>
                      <a:pt x="464" y="225"/>
                      <a:pt x="464" y="225"/>
                    </a:cubicBezTo>
                    <a:lnTo>
                      <a:pt x="464" y="225"/>
                    </a:lnTo>
                    <a:cubicBezTo>
                      <a:pt x="431" y="143"/>
                      <a:pt x="420" y="18"/>
                      <a:pt x="419" y="0"/>
                    </a:cubicBezTo>
                    <a:lnTo>
                      <a:pt x="419" y="0"/>
                    </a:lnTo>
                    <a:cubicBezTo>
                      <a:pt x="337" y="13"/>
                      <a:pt x="262" y="29"/>
                      <a:pt x="216" y="40"/>
                    </a:cubicBezTo>
                    <a:lnTo>
                      <a:pt x="230" y="11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161">
                <a:extLst>
                  <a:ext uri="{FF2B5EF4-FFF2-40B4-BE49-F238E27FC236}">
                    <a16:creationId xmlns:a16="http://schemas.microsoft.com/office/drawing/2014/main" id="{EACE524C-D011-DA4A-BF8D-F08E59CB71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84886" y="7725746"/>
                <a:ext cx="236198" cy="576761"/>
              </a:xfrm>
              <a:custGeom>
                <a:avLst/>
                <a:gdLst>
                  <a:gd name="T0" fmla="*/ 8 w 191"/>
                  <a:gd name="T1" fmla="*/ 463 h 464"/>
                  <a:gd name="T2" fmla="*/ 8 w 191"/>
                  <a:gd name="T3" fmla="*/ 463 h 464"/>
                  <a:gd name="T4" fmla="*/ 1 w 191"/>
                  <a:gd name="T5" fmla="*/ 459 h 464"/>
                  <a:gd name="T6" fmla="*/ 1 w 191"/>
                  <a:gd name="T7" fmla="*/ 459 h 464"/>
                  <a:gd name="T8" fmla="*/ 5 w 191"/>
                  <a:gd name="T9" fmla="*/ 449 h 464"/>
                  <a:gd name="T10" fmla="*/ 5 w 191"/>
                  <a:gd name="T11" fmla="*/ 449 h 464"/>
                  <a:gd name="T12" fmla="*/ 87 w 191"/>
                  <a:gd name="T13" fmla="*/ 10 h 464"/>
                  <a:gd name="T14" fmla="*/ 87 w 191"/>
                  <a:gd name="T15" fmla="*/ 10 h 464"/>
                  <a:gd name="T16" fmla="*/ 92 w 191"/>
                  <a:gd name="T17" fmla="*/ 1 h 464"/>
                  <a:gd name="T18" fmla="*/ 92 w 191"/>
                  <a:gd name="T19" fmla="*/ 1 h 464"/>
                  <a:gd name="T20" fmla="*/ 101 w 191"/>
                  <a:gd name="T21" fmla="*/ 6 h 464"/>
                  <a:gd name="T22" fmla="*/ 101 w 191"/>
                  <a:gd name="T23" fmla="*/ 6 h 464"/>
                  <a:gd name="T24" fmla="*/ 97 w 191"/>
                  <a:gd name="T25" fmla="*/ 373 h 464"/>
                  <a:gd name="T26" fmla="*/ 97 w 191"/>
                  <a:gd name="T27" fmla="*/ 373 h 464"/>
                  <a:gd name="T28" fmla="*/ 10 w 191"/>
                  <a:gd name="T29" fmla="*/ 462 h 464"/>
                  <a:gd name="T30" fmla="*/ 10 w 191"/>
                  <a:gd name="T31" fmla="*/ 462 h 464"/>
                  <a:gd name="T32" fmla="*/ 8 w 191"/>
                  <a:gd name="T33" fmla="*/ 463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1" h="464">
                    <a:moveTo>
                      <a:pt x="8" y="463"/>
                    </a:moveTo>
                    <a:lnTo>
                      <a:pt x="8" y="463"/>
                    </a:lnTo>
                    <a:cubicBezTo>
                      <a:pt x="5" y="463"/>
                      <a:pt x="2" y="462"/>
                      <a:pt x="1" y="459"/>
                    </a:cubicBezTo>
                    <a:lnTo>
                      <a:pt x="1" y="459"/>
                    </a:lnTo>
                    <a:cubicBezTo>
                      <a:pt x="0" y="455"/>
                      <a:pt x="1" y="451"/>
                      <a:pt x="5" y="449"/>
                    </a:cubicBezTo>
                    <a:lnTo>
                      <a:pt x="5" y="449"/>
                    </a:lnTo>
                    <a:cubicBezTo>
                      <a:pt x="7" y="449"/>
                      <a:pt x="190" y="365"/>
                      <a:pt x="87" y="10"/>
                    </a:cubicBezTo>
                    <a:lnTo>
                      <a:pt x="87" y="10"/>
                    </a:lnTo>
                    <a:cubicBezTo>
                      <a:pt x="86" y="6"/>
                      <a:pt x="88" y="2"/>
                      <a:pt x="92" y="1"/>
                    </a:cubicBezTo>
                    <a:lnTo>
                      <a:pt x="92" y="1"/>
                    </a:lnTo>
                    <a:cubicBezTo>
                      <a:pt x="95" y="0"/>
                      <a:pt x="100" y="2"/>
                      <a:pt x="101" y="6"/>
                    </a:cubicBezTo>
                    <a:lnTo>
                      <a:pt x="101" y="6"/>
                    </a:lnTo>
                    <a:cubicBezTo>
                      <a:pt x="132" y="112"/>
                      <a:pt x="156" y="262"/>
                      <a:pt x="97" y="373"/>
                    </a:cubicBezTo>
                    <a:lnTo>
                      <a:pt x="97" y="373"/>
                    </a:lnTo>
                    <a:cubicBezTo>
                      <a:pt x="61" y="440"/>
                      <a:pt x="13" y="462"/>
                      <a:pt x="10" y="462"/>
                    </a:cubicBezTo>
                    <a:lnTo>
                      <a:pt x="10" y="462"/>
                    </a:lnTo>
                    <a:cubicBezTo>
                      <a:pt x="10" y="463"/>
                      <a:pt x="9" y="463"/>
                      <a:pt x="8" y="4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162">
                <a:extLst>
                  <a:ext uri="{FF2B5EF4-FFF2-40B4-BE49-F238E27FC236}">
                    <a16:creationId xmlns:a16="http://schemas.microsoft.com/office/drawing/2014/main" id="{2807CF46-7C7B-434D-96F0-0A1E503950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9957" y="7451104"/>
                <a:ext cx="164788" cy="170282"/>
              </a:xfrm>
              <a:custGeom>
                <a:avLst/>
                <a:gdLst>
                  <a:gd name="T0" fmla="*/ 131 w 132"/>
                  <a:gd name="T1" fmla="*/ 94 h 137"/>
                  <a:gd name="T2" fmla="*/ 131 w 132"/>
                  <a:gd name="T3" fmla="*/ 94 h 137"/>
                  <a:gd name="T4" fmla="*/ 84 w 132"/>
                  <a:gd name="T5" fmla="*/ 0 h 137"/>
                  <a:gd name="T6" fmla="*/ 84 w 132"/>
                  <a:gd name="T7" fmla="*/ 0 h 137"/>
                  <a:gd name="T8" fmla="*/ 8 w 132"/>
                  <a:gd name="T9" fmla="*/ 16 h 137"/>
                  <a:gd name="T10" fmla="*/ 8 w 132"/>
                  <a:gd name="T11" fmla="*/ 16 h 137"/>
                  <a:gd name="T12" fmla="*/ 0 w 132"/>
                  <a:gd name="T13" fmla="*/ 125 h 137"/>
                  <a:gd name="T14" fmla="*/ 0 w 132"/>
                  <a:gd name="T15" fmla="*/ 125 h 137"/>
                  <a:gd name="T16" fmla="*/ 131 w 132"/>
                  <a:gd name="T17" fmla="*/ 94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137">
                    <a:moveTo>
                      <a:pt x="131" y="94"/>
                    </a:moveTo>
                    <a:lnTo>
                      <a:pt x="131" y="94"/>
                    </a:lnTo>
                    <a:cubicBezTo>
                      <a:pt x="131" y="94"/>
                      <a:pt x="95" y="53"/>
                      <a:pt x="84" y="0"/>
                    </a:cubicBezTo>
                    <a:lnTo>
                      <a:pt x="84" y="0"/>
                    </a:lnTo>
                    <a:cubicBezTo>
                      <a:pt x="60" y="11"/>
                      <a:pt x="35" y="17"/>
                      <a:pt x="8" y="16"/>
                    </a:cubicBezTo>
                    <a:lnTo>
                      <a:pt x="8" y="16"/>
                    </a:lnTo>
                    <a:cubicBezTo>
                      <a:pt x="15" y="44"/>
                      <a:pt x="21" y="91"/>
                      <a:pt x="0" y="125"/>
                    </a:cubicBezTo>
                    <a:lnTo>
                      <a:pt x="0" y="125"/>
                    </a:lnTo>
                    <a:cubicBezTo>
                      <a:pt x="0" y="125"/>
                      <a:pt x="46" y="136"/>
                      <a:pt x="131" y="9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163">
                <a:extLst>
                  <a:ext uri="{FF2B5EF4-FFF2-40B4-BE49-F238E27FC236}">
                    <a16:creationId xmlns:a16="http://schemas.microsoft.com/office/drawing/2014/main" id="{E7D8FCEC-50CB-5B4E-BEAA-1E59FBFD7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1931" y="7918002"/>
                <a:ext cx="961266" cy="741545"/>
              </a:xfrm>
              <a:custGeom>
                <a:avLst/>
                <a:gdLst>
                  <a:gd name="T0" fmla="*/ 0 w 771"/>
                  <a:gd name="T1" fmla="*/ 245 h 594"/>
                  <a:gd name="T2" fmla="*/ 526 w 771"/>
                  <a:gd name="T3" fmla="*/ 0 h 594"/>
                  <a:gd name="T4" fmla="*/ 770 w 771"/>
                  <a:gd name="T5" fmla="*/ 433 h 594"/>
                  <a:gd name="T6" fmla="*/ 353 w 771"/>
                  <a:gd name="T7" fmla="*/ 593 h 594"/>
                  <a:gd name="T8" fmla="*/ 0 w 771"/>
                  <a:gd name="T9" fmla="*/ 245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71" h="594">
                    <a:moveTo>
                      <a:pt x="0" y="245"/>
                    </a:moveTo>
                    <a:lnTo>
                      <a:pt x="526" y="0"/>
                    </a:lnTo>
                    <a:lnTo>
                      <a:pt x="770" y="433"/>
                    </a:lnTo>
                    <a:lnTo>
                      <a:pt x="353" y="593"/>
                    </a:lnTo>
                    <a:lnTo>
                      <a:pt x="0" y="24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64">
                <a:extLst>
                  <a:ext uri="{FF2B5EF4-FFF2-40B4-BE49-F238E27FC236}">
                    <a16:creationId xmlns:a16="http://schemas.microsoft.com/office/drawing/2014/main" id="{F6D31465-D3AA-EB47-8566-B48419B92F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1929" y="7747722"/>
                <a:ext cx="357043" cy="477887"/>
              </a:xfrm>
              <a:custGeom>
                <a:avLst/>
                <a:gdLst>
                  <a:gd name="T0" fmla="*/ 62 w 286"/>
                  <a:gd name="T1" fmla="*/ 0 h 383"/>
                  <a:gd name="T2" fmla="*/ 0 w 286"/>
                  <a:gd name="T3" fmla="*/ 382 h 383"/>
                  <a:gd name="T4" fmla="*/ 285 w 286"/>
                  <a:gd name="T5" fmla="*/ 249 h 383"/>
                  <a:gd name="T6" fmla="*/ 62 w 286"/>
                  <a:gd name="T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383">
                    <a:moveTo>
                      <a:pt x="62" y="0"/>
                    </a:moveTo>
                    <a:lnTo>
                      <a:pt x="0" y="382"/>
                    </a:lnTo>
                    <a:lnTo>
                      <a:pt x="285" y="249"/>
                    </a:lnTo>
                    <a:lnTo>
                      <a:pt x="6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65">
                <a:extLst>
                  <a:ext uri="{FF2B5EF4-FFF2-40B4-BE49-F238E27FC236}">
                    <a16:creationId xmlns:a16="http://schemas.microsoft.com/office/drawing/2014/main" id="{E80B6A77-6F39-8541-B21E-FE028DE210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1929" y="7747722"/>
                <a:ext cx="357043" cy="477887"/>
              </a:xfrm>
              <a:custGeom>
                <a:avLst/>
                <a:gdLst>
                  <a:gd name="T0" fmla="*/ 62 w 286"/>
                  <a:gd name="T1" fmla="*/ 0 h 383"/>
                  <a:gd name="T2" fmla="*/ 0 w 286"/>
                  <a:gd name="T3" fmla="*/ 382 h 383"/>
                  <a:gd name="T4" fmla="*/ 285 w 286"/>
                  <a:gd name="T5" fmla="*/ 249 h 383"/>
                  <a:gd name="T6" fmla="*/ 62 w 286"/>
                  <a:gd name="T7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86" h="383">
                    <a:moveTo>
                      <a:pt x="62" y="0"/>
                    </a:moveTo>
                    <a:lnTo>
                      <a:pt x="0" y="382"/>
                    </a:lnTo>
                    <a:lnTo>
                      <a:pt x="285" y="249"/>
                    </a:lnTo>
                    <a:lnTo>
                      <a:pt x="62" y="0"/>
                    </a:ln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66">
                <a:extLst>
                  <a:ext uri="{FF2B5EF4-FFF2-40B4-BE49-F238E27FC236}">
                    <a16:creationId xmlns:a16="http://schemas.microsoft.com/office/drawing/2014/main" id="{68BD0DB3-C7B9-B34D-A8C9-ACE22FFBA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65167" y="8264055"/>
                <a:ext cx="417463" cy="241689"/>
              </a:xfrm>
              <a:custGeom>
                <a:avLst/>
                <a:gdLst>
                  <a:gd name="T0" fmla="*/ 243 w 334"/>
                  <a:gd name="T1" fmla="*/ 174 h 193"/>
                  <a:gd name="T2" fmla="*/ 243 w 334"/>
                  <a:gd name="T3" fmla="*/ 174 h 193"/>
                  <a:gd name="T4" fmla="*/ 329 w 334"/>
                  <a:gd name="T5" fmla="*/ 101 h 193"/>
                  <a:gd name="T6" fmla="*/ 329 w 334"/>
                  <a:gd name="T7" fmla="*/ 101 h 193"/>
                  <a:gd name="T8" fmla="*/ 207 w 334"/>
                  <a:gd name="T9" fmla="*/ 49 h 193"/>
                  <a:gd name="T10" fmla="*/ 207 w 334"/>
                  <a:gd name="T11" fmla="*/ 49 h 193"/>
                  <a:gd name="T12" fmla="*/ 95 w 334"/>
                  <a:gd name="T13" fmla="*/ 125 h 193"/>
                  <a:gd name="T14" fmla="*/ 95 w 334"/>
                  <a:gd name="T15" fmla="*/ 125 h 193"/>
                  <a:gd name="T16" fmla="*/ 243 w 334"/>
                  <a:gd name="T17" fmla="*/ 174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4" h="193">
                    <a:moveTo>
                      <a:pt x="243" y="174"/>
                    </a:moveTo>
                    <a:lnTo>
                      <a:pt x="243" y="174"/>
                    </a:lnTo>
                    <a:cubicBezTo>
                      <a:pt x="243" y="174"/>
                      <a:pt x="324" y="156"/>
                      <a:pt x="329" y="101"/>
                    </a:cubicBezTo>
                    <a:lnTo>
                      <a:pt x="329" y="101"/>
                    </a:lnTo>
                    <a:cubicBezTo>
                      <a:pt x="333" y="47"/>
                      <a:pt x="255" y="0"/>
                      <a:pt x="207" y="49"/>
                    </a:cubicBezTo>
                    <a:lnTo>
                      <a:pt x="207" y="49"/>
                    </a:lnTo>
                    <a:cubicBezTo>
                      <a:pt x="158" y="97"/>
                      <a:pt x="0" y="16"/>
                      <a:pt x="95" y="125"/>
                    </a:cubicBezTo>
                    <a:lnTo>
                      <a:pt x="95" y="125"/>
                    </a:lnTo>
                    <a:cubicBezTo>
                      <a:pt x="155" y="192"/>
                      <a:pt x="243" y="174"/>
                      <a:pt x="243" y="17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442DF6B-2CA9-194F-A59E-630D5F39D192}"/>
                </a:ext>
              </a:extLst>
            </p:cNvPr>
            <p:cNvGrpSpPr/>
            <p:nvPr/>
          </p:nvGrpSpPr>
          <p:grpSpPr>
            <a:xfrm>
              <a:off x="13842199" y="8556272"/>
              <a:ext cx="2087314" cy="2146648"/>
              <a:chOff x="13842199" y="8556272"/>
              <a:chExt cx="2087314" cy="2146648"/>
            </a:xfrm>
          </p:grpSpPr>
          <p:sp>
            <p:nvSpPr>
              <p:cNvPr id="37" name="Freeform 167">
                <a:extLst>
                  <a:ext uri="{FF2B5EF4-FFF2-40B4-BE49-F238E27FC236}">
                    <a16:creationId xmlns:a16="http://schemas.microsoft.com/office/drawing/2014/main" id="{814D204E-0BEA-704A-9687-51EB40E761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3180" y="8670533"/>
                <a:ext cx="439435" cy="510845"/>
              </a:xfrm>
              <a:custGeom>
                <a:avLst/>
                <a:gdLst>
                  <a:gd name="T0" fmla="*/ 309 w 352"/>
                  <a:gd name="T1" fmla="*/ 258 h 412"/>
                  <a:gd name="T2" fmla="*/ 309 w 352"/>
                  <a:gd name="T3" fmla="*/ 258 h 412"/>
                  <a:gd name="T4" fmla="*/ 293 w 352"/>
                  <a:gd name="T5" fmla="*/ 285 h 412"/>
                  <a:gd name="T6" fmla="*/ 293 w 352"/>
                  <a:gd name="T7" fmla="*/ 285 h 412"/>
                  <a:gd name="T8" fmla="*/ 66 w 352"/>
                  <a:gd name="T9" fmla="*/ 368 h 412"/>
                  <a:gd name="T10" fmla="*/ 66 w 352"/>
                  <a:gd name="T11" fmla="*/ 368 h 412"/>
                  <a:gd name="T12" fmla="*/ 25 w 352"/>
                  <a:gd name="T13" fmla="*/ 184 h 412"/>
                  <a:gd name="T14" fmla="*/ 25 w 352"/>
                  <a:gd name="T15" fmla="*/ 184 h 412"/>
                  <a:gd name="T16" fmla="*/ 54 w 352"/>
                  <a:gd name="T17" fmla="*/ 127 h 412"/>
                  <a:gd name="T18" fmla="*/ 54 w 352"/>
                  <a:gd name="T19" fmla="*/ 127 h 412"/>
                  <a:gd name="T20" fmla="*/ 280 w 352"/>
                  <a:gd name="T21" fmla="*/ 44 h 412"/>
                  <a:gd name="T22" fmla="*/ 280 w 352"/>
                  <a:gd name="T23" fmla="*/ 44 h 412"/>
                  <a:gd name="T24" fmla="*/ 309 w 352"/>
                  <a:gd name="T25" fmla="*/ 25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2" h="412">
                    <a:moveTo>
                      <a:pt x="309" y="258"/>
                    </a:moveTo>
                    <a:lnTo>
                      <a:pt x="309" y="258"/>
                    </a:lnTo>
                    <a:cubicBezTo>
                      <a:pt x="304" y="267"/>
                      <a:pt x="299" y="276"/>
                      <a:pt x="293" y="285"/>
                    </a:cubicBezTo>
                    <a:lnTo>
                      <a:pt x="293" y="285"/>
                    </a:lnTo>
                    <a:cubicBezTo>
                      <a:pt x="234" y="374"/>
                      <a:pt x="132" y="411"/>
                      <a:pt x="66" y="368"/>
                    </a:cubicBezTo>
                    <a:lnTo>
                      <a:pt x="66" y="368"/>
                    </a:lnTo>
                    <a:cubicBezTo>
                      <a:pt x="14" y="333"/>
                      <a:pt x="0" y="258"/>
                      <a:pt x="25" y="184"/>
                    </a:cubicBezTo>
                    <a:lnTo>
                      <a:pt x="25" y="184"/>
                    </a:lnTo>
                    <a:cubicBezTo>
                      <a:pt x="32" y="164"/>
                      <a:pt x="42" y="145"/>
                      <a:pt x="54" y="127"/>
                    </a:cubicBezTo>
                    <a:lnTo>
                      <a:pt x="54" y="127"/>
                    </a:lnTo>
                    <a:cubicBezTo>
                      <a:pt x="113" y="37"/>
                      <a:pt x="214" y="0"/>
                      <a:pt x="280" y="44"/>
                    </a:cubicBezTo>
                    <a:lnTo>
                      <a:pt x="280" y="44"/>
                    </a:lnTo>
                    <a:cubicBezTo>
                      <a:pt x="340" y="83"/>
                      <a:pt x="351" y="175"/>
                      <a:pt x="309" y="25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69E0BF79-2AFA-DE4F-B205-942600D533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16086" y="8556272"/>
                <a:ext cx="434425" cy="437095"/>
              </a:xfrm>
              <a:custGeom>
                <a:avLst/>
                <a:gdLst>
                  <a:gd name="connsiteX0" fmla="*/ 135181 w 434425"/>
                  <a:gd name="connsiteY0" fmla="*/ 143 h 437095"/>
                  <a:gd name="connsiteX1" fmla="*/ 176202 w 434425"/>
                  <a:gd name="connsiteY1" fmla="*/ 8476 h 437095"/>
                  <a:gd name="connsiteX2" fmla="*/ 223556 w 434425"/>
                  <a:gd name="connsiteY2" fmla="*/ 128654 h 437095"/>
                  <a:gd name="connsiteX3" fmla="*/ 212144 w 434425"/>
                  <a:gd name="connsiteY3" fmla="*/ 163677 h 437095"/>
                  <a:gd name="connsiteX4" fmla="*/ 223304 w 434425"/>
                  <a:gd name="connsiteY4" fmla="*/ 158369 h 437095"/>
                  <a:gd name="connsiteX5" fmla="*/ 367031 w 434425"/>
                  <a:gd name="connsiteY5" fmla="*/ 169318 h 437095"/>
                  <a:gd name="connsiteX6" fmla="*/ 403080 w 434425"/>
                  <a:gd name="connsiteY6" fmla="*/ 437095 h 437095"/>
                  <a:gd name="connsiteX7" fmla="*/ 314823 w 434425"/>
                  <a:gd name="connsiteY7" fmla="*/ 306960 h 437095"/>
                  <a:gd name="connsiteX8" fmla="*/ 50054 w 434425"/>
                  <a:gd name="connsiteY8" fmla="*/ 344499 h 437095"/>
                  <a:gd name="connsiteX9" fmla="*/ 86102 w 434425"/>
                  <a:gd name="connsiteY9" fmla="*/ 273175 h 437095"/>
                  <a:gd name="connsiteX10" fmla="*/ 87875 w 434425"/>
                  <a:gd name="connsiteY10" fmla="*/ 271173 h 437095"/>
                  <a:gd name="connsiteX11" fmla="*/ 48989 w 434425"/>
                  <a:gd name="connsiteY11" fmla="*/ 263987 h 437095"/>
                  <a:gd name="connsiteX12" fmla="*/ 20304 w 434425"/>
                  <a:gd name="connsiteY12" fmla="*/ 89098 h 437095"/>
                  <a:gd name="connsiteX13" fmla="*/ 135181 w 434425"/>
                  <a:gd name="connsiteY13" fmla="*/ 143 h 437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34425" h="437095">
                    <a:moveTo>
                      <a:pt x="135181" y="143"/>
                    </a:moveTo>
                    <a:cubicBezTo>
                      <a:pt x="149465" y="-671"/>
                      <a:pt x="163418" y="1964"/>
                      <a:pt x="176202" y="8476"/>
                    </a:cubicBezTo>
                    <a:cubicBezTo>
                      <a:pt x="215488" y="27081"/>
                      <a:pt x="232325" y="75687"/>
                      <a:pt x="223556" y="128654"/>
                    </a:cubicBezTo>
                    <a:lnTo>
                      <a:pt x="212144" y="163677"/>
                    </a:lnTo>
                    <a:lnTo>
                      <a:pt x="223304" y="158369"/>
                    </a:lnTo>
                    <a:cubicBezTo>
                      <a:pt x="274113" y="139600"/>
                      <a:pt x="326011" y="141790"/>
                      <a:pt x="367031" y="169318"/>
                    </a:cubicBezTo>
                    <a:cubicBezTo>
                      <a:pt x="441614" y="218118"/>
                      <a:pt x="455288" y="333237"/>
                      <a:pt x="403080" y="437095"/>
                    </a:cubicBezTo>
                    <a:cubicBezTo>
                      <a:pt x="328497" y="388294"/>
                      <a:pt x="314823" y="306960"/>
                      <a:pt x="314823" y="306960"/>
                    </a:cubicBezTo>
                    <a:cubicBezTo>
                      <a:pt x="230296" y="380786"/>
                      <a:pt x="110963" y="360766"/>
                      <a:pt x="50054" y="344499"/>
                    </a:cubicBezTo>
                    <a:cubicBezTo>
                      <a:pt x="58755" y="319473"/>
                      <a:pt x="71186" y="295699"/>
                      <a:pt x="86102" y="273175"/>
                    </a:cubicBezTo>
                    <a:lnTo>
                      <a:pt x="87875" y="271173"/>
                    </a:lnTo>
                    <a:lnTo>
                      <a:pt x="48989" y="263987"/>
                    </a:lnTo>
                    <a:cubicBezTo>
                      <a:pt x="-2145" y="237940"/>
                      <a:pt x="-15864" y="159798"/>
                      <a:pt x="20304" y="89098"/>
                    </a:cubicBezTo>
                    <a:cubicBezTo>
                      <a:pt x="46495" y="36074"/>
                      <a:pt x="92329" y="2585"/>
                      <a:pt x="135181" y="14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70">
                <a:extLst>
                  <a:ext uri="{FF2B5EF4-FFF2-40B4-BE49-F238E27FC236}">
                    <a16:creationId xmlns:a16="http://schemas.microsoft.com/office/drawing/2014/main" id="{C13860B8-053B-B345-A6E2-6C51AE987D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5295" y="9087998"/>
                <a:ext cx="247181" cy="208731"/>
              </a:xfrm>
              <a:custGeom>
                <a:avLst/>
                <a:gdLst>
                  <a:gd name="T0" fmla="*/ 135 w 197"/>
                  <a:gd name="T1" fmla="*/ 30 h 169"/>
                  <a:gd name="T2" fmla="*/ 135 w 197"/>
                  <a:gd name="T3" fmla="*/ 30 h 169"/>
                  <a:gd name="T4" fmla="*/ 105 w 197"/>
                  <a:gd name="T5" fmla="*/ 0 h 169"/>
                  <a:gd name="T6" fmla="*/ 105 w 197"/>
                  <a:gd name="T7" fmla="*/ 0 h 169"/>
                  <a:gd name="T8" fmla="*/ 72 w 197"/>
                  <a:gd name="T9" fmla="*/ 15 h 169"/>
                  <a:gd name="T10" fmla="*/ 72 w 197"/>
                  <a:gd name="T11" fmla="*/ 15 h 169"/>
                  <a:gd name="T12" fmla="*/ 0 w 197"/>
                  <a:gd name="T13" fmla="*/ 38 h 169"/>
                  <a:gd name="T14" fmla="*/ 0 w 197"/>
                  <a:gd name="T15" fmla="*/ 38 h 169"/>
                  <a:gd name="T16" fmla="*/ 152 w 197"/>
                  <a:gd name="T17" fmla="*/ 168 h 169"/>
                  <a:gd name="T18" fmla="*/ 152 w 197"/>
                  <a:gd name="T19" fmla="*/ 168 h 169"/>
                  <a:gd name="T20" fmla="*/ 176 w 197"/>
                  <a:gd name="T21" fmla="*/ 83 h 169"/>
                  <a:gd name="T22" fmla="*/ 176 w 197"/>
                  <a:gd name="T23" fmla="*/ 83 h 169"/>
                  <a:gd name="T24" fmla="*/ 196 w 197"/>
                  <a:gd name="T25" fmla="*/ 48 h 169"/>
                  <a:gd name="T26" fmla="*/ 196 w 197"/>
                  <a:gd name="T27" fmla="*/ 48 h 169"/>
                  <a:gd name="T28" fmla="*/ 135 w 197"/>
                  <a:gd name="T29" fmla="*/ 30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" h="169">
                    <a:moveTo>
                      <a:pt x="135" y="30"/>
                    </a:moveTo>
                    <a:lnTo>
                      <a:pt x="135" y="30"/>
                    </a:lnTo>
                    <a:cubicBezTo>
                      <a:pt x="123" y="22"/>
                      <a:pt x="113" y="11"/>
                      <a:pt x="105" y="0"/>
                    </a:cubicBezTo>
                    <a:lnTo>
                      <a:pt x="105" y="0"/>
                    </a:lnTo>
                    <a:cubicBezTo>
                      <a:pt x="97" y="4"/>
                      <a:pt x="86" y="9"/>
                      <a:pt x="72" y="15"/>
                    </a:cubicBezTo>
                    <a:lnTo>
                      <a:pt x="72" y="15"/>
                    </a:lnTo>
                    <a:cubicBezTo>
                      <a:pt x="52" y="23"/>
                      <a:pt x="27" y="31"/>
                      <a:pt x="0" y="38"/>
                    </a:cubicBezTo>
                    <a:lnTo>
                      <a:pt x="0" y="38"/>
                    </a:lnTo>
                    <a:cubicBezTo>
                      <a:pt x="0" y="38"/>
                      <a:pt x="62" y="138"/>
                      <a:pt x="152" y="168"/>
                    </a:cubicBezTo>
                    <a:lnTo>
                      <a:pt x="152" y="168"/>
                    </a:lnTo>
                    <a:cubicBezTo>
                      <a:pt x="152" y="168"/>
                      <a:pt x="156" y="126"/>
                      <a:pt x="176" y="83"/>
                    </a:cubicBezTo>
                    <a:lnTo>
                      <a:pt x="176" y="83"/>
                    </a:lnTo>
                    <a:cubicBezTo>
                      <a:pt x="181" y="72"/>
                      <a:pt x="188" y="59"/>
                      <a:pt x="196" y="48"/>
                    </a:cubicBezTo>
                    <a:lnTo>
                      <a:pt x="196" y="48"/>
                    </a:lnTo>
                    <a:cubicBezTo>
                      <a:pt x="174" y="48"/>
                      <a:pt x="154" y="42"/>
                      <a:pt x="135" y="3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71">
                <a:extLst>
                  <a:ext uri="{FF2B5EF4-FFF2-40B4-BE49-F238E27FC236}">
                    <a16:creationId xmlns:a16="http://schemas.microsoft.com/office/drawing/2014/main" id="{40FDAFDE-1423-F845-97A9-C11E7E278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8673" y="9087996"/>
                <a:ext cx="153801" cy="104368"/>
              </a:xfrm>
              <a:custGeom>
                <a:avLst/>
                <a:gdLst>
                  <a:gd name="T0" fmla="*/ 63 w 125"/>
                  <a:gd name="T1" fmla="*/ 30 h 84"/>
                  <a:gd name="T2" fmla="*/ 63 w 125"/>
                  <a:gd name="T3" fmla="*/ 30 h 84"/>
                  <a:gd name="T4" fmla="*/ 33 w 125"/>
                  <a:gd name="T5" fmla="*/ 0 h 84"/>
                  <a:gd name="T6" fmla="*/ 33 w 125"/>
                  <a:gd name="T7" fmla="*/ 0 h 84"/>
                  <a:gd name="T8" fmla="*/ 0 w 125"/>
                  <a:gd name="T9" fmla="*/ 15 h 84"/>
                  <a:gd name="T10" fmla="*/ 0 w 125"/>
                  <a:gd name="T11" fmla="*/ 15 h 84"/>
                  <a:gd name="T12" fmla="*/ 43 w 125"/>
                  <a:gd name="T13" fmla="*/ 61 h 84"/>
                  <a:gd name="T14" fmla="*/ 43 w 125"/>
                  <a:gd name="T15" fmla="*/ 61 h 84"/>
                  <a:gd name="T16" fmla="*/ 104 w 125"/>
                  <a:gd name="T17" fmla="*/ 83 h 84"/>
                  <a:gd name="T18" fmla="*/ 104 w 125"/>
                  <a:gd name="T19" fmla="*/ 83 h 84"/>
                  <a:gd name="T20" fmla="*/ 124 w 125"/>
                  <a:gd name="T21" fmla="*/ 48 h 84"/>
                  <a:gd name="T22" fmla="*/ 124 w 125"/>
                  <a:gd name="T23" fmla="*/ 48 h 84"/>
                  <a:gd name="T24" fmla="*/ 63 w 125"/>
                  <a:gd name="T25" fmla="*/ 3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84">
                    <a:moveTo>
                      <a:pt x="63" y="30"/>
                    </a:moveTo>
                    <a:lnTo>
                      <a:pt x="63" y="30"/>
                    </a:lnTo>
                    <a:cubicBezTo>
                      <a:pt x="51" y="22"/>
                      <a:pt x="41" y="11"/>
                      <a:pt x="33" y="0"/>
                    </a:cubicBezTo>
                    <a:lnTo>
                      <a:pt x="33" y="0"/>
                    </a:lnTo>
                    <a:cubicBezTo>
                      <a:pt x="25" y="4"/>
                      <a:pt x="14" y="9"/>
                      <a:pt x="0" y="15"/>
                    </a:cubicBezTo>
                    <a:lnTo>
                      <a:pt x="0" y="15"/>
                    </a:lnTo>
                    <a:cubicBezTo>
                      <a:pt x="11" y="33"/>
                      <a:pt x="25" y="49"/>
                      <a:pt x="43" y="61"/>
                    </a:cubicBezTo>
                    <a:lnTo>
                      <a:pt x="43" y="61"/>
                    </a:lnTo>
                    <a:cubicBezTo>
                      <a:pt x="61" y="73"/>
                      <a:pt x="82" y="80"/>
                      <a:pt x="104" y="83"/>
                    </a:cubicBezTo>
                    <a:lnTo>
                      <a:pt x="104" y="83"/>
                    </a:lnTo>
                    <a:cubicBezTo>
                      <a:pt x="109" y="72"/>
                      <a:pt x="116" y="59"/>
                      <a:pt x="124" y="48"/>
                    </a:cubicBezTo>
                    <a:lnTo>
                      <a:pt x="124" y="48"/>
                    </a:lnTo>
                    <a:cubicBezTo>
                      <a:pt x="102" y="48"/>
                      <a:pt x="82" y="42"/>
                      <a:pt x="63" y="3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72">
                <a:extLst>
                  <a:ext uri="{FF2B5EF4-FFF2-40B4-BE49-F238E27FC236}">
                    <a16:creationId xmlns:a16="http://schemas.microsoft.com/office/drawing/2014/main" id="{30574BA6-6F35-2646-B2B8-354259C858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75157" y="10087711"/>
                <a:ext cx="1461120" cy="615209"/>
              </a:xfrm>
              <a:custGeom>
                <a:avLst/>
                <a:gdLst>
                  <a:gd name="T0" fmla="*/ 773 w 1172"/>
                  <a:gd name="T1" fmla="*/ 457 h 495"/>
                  <a:gd name="T2" fmla="*/ 773 w 1172"/>
                  <a:gd name="T3" fmla="*/ 457 h 495"/>
                  <a:gd name="T4" fmla="*/ 1171 w 1172"/>
                  <a:gd name="T5" fmla="*/ 30 h 495"/>
                  <a:gd name="T6" fmla="*/ 1171 w 1172"/>
                  <a:gd name="T7" fmla="*/ 30 h 495"/>
                  <a:gd name="T8" fmla="*/ 0 w 1172"/>
                  <a:gd name="T9" fmla="*/ 86 h 495"/>
                  <a:gd name="T10" fmla="*/ 0 w 1172"/>
                  <a:gd name="T11" fmla="*/ 86 h 495"/>
                  <a:gd name="T12" fmla="*/ 773 w 1172"/>
                  <a:gd name="T13" fmla="*/ 457 h 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2" h="495">
                    <a:moveTo>
                      <a:pt x="773" y="457"/>
                    </a:moveTo>
                    <a:lnTo>
                      <a:pt x="773" y="457"/>
                    </a:lnTo>
                    <a:cubicBezTo>
                      <a:pt x="773" y="457"/>
                      <a:pt x="1170" y="494"/>
                      <a:pt x="1171" y="30"/>
                    </a:cubicBezTo>
                    <a:lnTo>
                      <a:pt x="1171" y="30"/>
                    </a:lnTo>
                    <a:cubicBezTo>
                      <a:pt x="580" y="0"/>
                      <a:pt x="195" y="49"/>
                      <a:pt x="0" y="86"/>
                    </a:cubicBezTo>
                    <a:lnTo>
                      <a:pt x="0" y="86"/>
                    </a:lnTo>
                    <a:cubicBezTo>
                      <a:pt x="109" y="407"/>
                      <a:pt x="648" y="456"/>
                      <a:pt x="773" y="45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73">
                <a:extLst>
                  <a:ext uri="{FF2B5EF4-FFF2-40B4-BE49-F238E27FC236}">
                    <a16:creationId xmlns:a16="http://schemas.microsoft.com/office/drawing/2014/main" id="{3A3B3C63-B75F-8C4A-A8FF-5F8F820EC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42199" y="9148422"/>
                <a:ext cx="1494078" cy="1043657"/>
              </a:xfrm>
              <a:custGeom>
                <a:avLst/>
                <a:gdLst>
                  <a:gd name="T0" fmla="*/ 1194 w 1198"/>
                  <a:gd name="T1" fmla="*/ 703 h 839"/>
                  <a:gd name="T2" fmla="*/ 1194 w 1198"/>
                  <a:gd name="T3" fmla="*/ 703 h 839"/>
                  <a:gd name="T4" fmla="*/ 828 w 1198"/>
                  <a:gd name="T5" fmla="*/ 146 h 839"/>
                  <a:gd name="T6" fmla="*/ 828 w 1198"/>
                  <a:gd name="T7" fmla="*/ 146 h 839"/>
                  <a:gd name="T8" fmla="*/ 498 w 1198"/>
                  <a:gd name="T9" fmla="*/ 0 h 839"/>
                  <a:gd name="T10" fmla="*/ 498 w 1198"/>
                  <a:gd name="T11" fmla="*/ 0 h 839"/>
                  <a:gd name="T12" fmla="*/ 12 w 1198"/>
                  <a:gd name="T13" fmla="*/ 643 h 839"/>
                  <a:gd name="T14" fmla="*/ 12 w 1198"/>
                  <a:gd name="T15" fmla="*/ 643 h 839"/>
                  <a:gd name="T16" fmla="*/ 26 w 1198"/>
                  <a:gd name="T17" fmla="*/ 838 h 839"/>
                  <a:gd name="T18" fmla="*/ 26 w 1198"/>
                  <a:gd name="T19" fmla="*/ 838 h 839"/>
                  <a:gd name="T20" fmla="*/ 1197 w 1198"/>
                  <a:gd name="T21" fmla="*/ 782 h 839"/>
                  <a:gd name="T22" fmla="*/ 1197 w 1198"/>
                  <a:gd name="T23" fmla="*/ 782 h 839"/>
                  <a:gd name="T24" fmla="*/ 1194 w 1198"/>
                  <a:gd name="T25" fmla="*/ 703 h 8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98" h="839">
                    <a:moveTo>
                      <a:pt x="1194" y="703"/>
                    </a:moveTo>
                    <a:lnTo>
                      <a:pt x="1194" y="703"/>
                    </a:lnTo>
                    <a:cubicBezTo>
                      <a:pt x="1177" y="500"/>
                      <a:pt x="1016" y="306"/>
                      <a:pt x="828" y="146"/>
                    </a:cubicBezTo>
                    <a:lnTo>
                      <a:pt x="828" y="146"/>
                    </a:lnTo>
                    <a:cubicBezTo>
                      <a:pt x="639" y="219"/>
                      <a:pt x="533" y="65"/>
                      <a:pt x="498" y="0"/>
                    </a:cubicBezTo>
                    <a:lnTo>
                      <a:pt x="498" y="0"/>
                    </a:lnTo>
                    <a:cubicBezTo>
                      <a:pt x="366" y="69"/>
                      <a:pt x="74" y="262"/>
                      <a:pt x="12" y="643"/>
                    </a:cubicBezTo>
                    <a:lnTo>
                      <a:pt x="12" y="643"/>
                    </a:lnTo>
                    <a:cubicBezTo>
                      <a:pt x="0" y="717"/>
                      <a:pt x="6" y="782"/>
                      <a:pt x="26" y="838"/>
                    </a:cubicBezTo>
                    <a:lnTo>
                      <a:pt x="26" y="838"/>
                    </a:lnTo>
                    <a:cubicBezTo>
                      <a:pt x="221" y="801"/>
                      <a:pt x="606" y="752"/>
                      <a:pt x="1197" y="782"/>
                    </a:cubicBezTo>
                    <a:lnTo>
                      <a:pt x="1197" y="782"/>
                    </a:lnTo>
                    <a:cubicBezTo>
                      <a:pt x="1197" y="757"/>
                      <a:pt x="1196" y="731"/>
                      <a:pt x="1194" y="70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174">
                <a:extLst>
                  <a:ext uri="{FF2B5EF4-FFF2-40B4-BE49-F238E27FC236}">
                    <a16:creationId xmlns:a16="http://schemas.microsoft.com/office/drawing/2014/main" id="{43568233-6EAC-9F4B-AD3D-537E33032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5999" y="9505460"/>
                <a:ext cx="357040" cy="615209"/>
              </a:xfrm>
              <a:custGeom>
                <a:avLst/>
                <a:gdLst>
                  <a:gd name="T0" fmla="*/ 279 w 288"/>
                  <a:gd name="T1" fmla="*/ 493 h 494"/>
                  <a:gd name="T2" fmla="*/ 279 w 288"/>
                  <a:gd name="T3" fmla="*/ 493 h 494"/>
                  <a:gd name="T4" fmla="*/ 273 w 288"/>
                  <a:gd name="T5" fmla="*/ 491 h 494"/>
                  <a:gd name="T6" fmla="*/ 273 w 288"/>
                  <a:gd name="T7" fmla="*/ 491 h 494"/>
                  <a:gd name="T8" fmla="*/ 2 w 288"/>
                  <a:gd name="T9" fmla="*/ 11 h 494"/>
                  <a:gd name="T10" fmla="*/ 2 w 288"/>
                  <a:gd name="T11" fmla="*/ 11 h 494"/>
                  <a:gd name="T12" fmla="*/ 6 w 288"/>
                  <a:gd name="T13" fmla="*/ 2 h 494"/>
                  <a:gd name="T14" fmla="*/ 6 w 288"/>
                  <a:gd name="T15" fmla="*/ 2 h 494"/>
                  <a:gd name="T16" fmla="*/ 15 w 288"/>
                  <a:gd name="T17" fmla="*/ 6 h 494"/>
                  <a:gd name="T18" fmla="*/ 15 w 288"/>
                  <a:gd name="T19" fmla="*/ 6 h 494"/>
                  <a:gd name="T20" fmla="*/ 284 w 288"/>
                  <a:gd name="T21" fmla="*/ 481 h 494"/>
                  <a:gd name="T22" fmla="*/ 284 w 288"/>
                  <a:gd name="T23" fmla="*/ 481 h 494"/>
                  <a:gd name="T24" fmla="*/ 284 w 288"/>
                  <a:gd name="T25" fmla="*/ 492 h 494"/>
                  <a:gd name="T26" fmla="*/ 284 w 288"/>
                  <a:gd name="T27" fmla="*/ 492 h 494"/>
                  <a:gd name="T28" fmla="*/ 279 w 288"/>
                  <a:gd name="T29" fmla="*/ 493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8" h="494">
                    <a:moveTo>
                      <a:pt x="279" y="493"/>
                    </a:moveTo>
                    <a:lnTo>
                      <a:pt x="279" y="493"/>
                    </a:lnTo>
                    <a:cubicBezTo>
                      <a:pt x="276" y="493"/>
                      <a:pt x="274" y="492"/>
                      <a:pt x="273" y="491"/>
                    </a:cubicBezTo>
                    <a:lnTo>
                      <a:pt x="273" y="491"/>
                    </a:lnTo>
                    <a:cubicBezTo>
                      <a:pt x="130" y="327"/>
                      <a:pt x="3" y="15"/>
                      <a:pt x="2" y="11"/>
                    </a:cubicBezTo>
                    <a:lnTo>
                      <a:pt x="2" y="11"/>
                    </a:lnTo>
                    <a:cubicBezTo>
                      <a:pt x="0" y="7"/>
                      <a:pt x="2" y="3"/>
                      <a:pt x="6" y="2"/>
                    </a:cubicBezTo>
                    <a:lnTo>
                      <a:pt x="6" y="2"/>
                    </a:lnTo>
                    <a:cubicBezTo>
                      <a:pt x="10" y="0"/>
                      <a:pt x="14" y="2"/>
                      <a:pt x="15" y="6"/>
                    </a:cubicBezTo>
                    <a:lnTo>
                      <a:pt x="15" y="6"/>
                    </a:lnTo>
                    <a:cubicBezTo>
                      <a:pt x="16" y="9"/>
                      <a:pt x="142" y="319"/>
                      <a:pt x="284" y="481"/>
                    </a:cubicBezTo>
                    <a:lnTo>
                      <a:pt x="284" y="481"/>
                    </a:lnTo>
                    <a:cubicBezTo>
                      <a:pt x="287" y="484"/>
                      <a:pt x="287" y="488"/>
                      <a:pt x="284" y="492"/>
                    </a:cubicBezTo>
                    <a:lnTo>
                      <a:pt x="284" y="492"/>
                    </a:lnTo>
                    <a:cubicBezTo>
                      <a:pt x="282" y="493"/>
                      <a:pt x="281" y="493"/>
                      <a:pt x="279" y="49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175">
                <a:extLst>
                  <a:ext uri="{FF2B5EF4-FFF2-40B4-BE49-F238E27FC236}">
                    <a16:creationId xmlns:a16="http://schemas.microsoft.com/office/drawing/2014/main" id="{A19E0DDE-DBCD-434A-9076-BFF6F7D7FE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4448" y="9417572"/>
                <a:ext cx="642675" cy="703096"/>
              </a:xfrm>
              <a:custGeom>
                <a:avLst/>
                <a:gdLst>
                  <a:gd name="T0" fmla="*/ 286 w 515"/>
                  <a:gd name="T1" fmla="*/ 165 h 565"/>
                  <a:gd name="T2" fmla="*/ 286 w 515"/>
                  <a:gd name="T3" fmla="*/ 165 h 565"/>
                  <a:gd name="T4" fmla="*/ 100 w 515"/>
                  <a:gd name="T5" fmla="*/ 44 h 565"/>
                  <a:gd name="T6" fmla="*/ 100 w 515"/>
                  <a:gd name="T7" fmla="*/ 44 h 565"/>
                  <a:gd name="T8" fmla="*/ 27 w 515"/>
                  <a:gd name="T9" fmla="*/ 215 h 565"/>
                  <a:gd name="T10" fmla="*/ 27 w 515"/>
                  <a:gd name="T11" fmla="*/ 215 h 565"/>
                  <a:gd name="T12" fmla="*/ 338 w 515"/>
                  <a:gd name="T13" fmla="*/ 564 h 565"/>
                  <a:gd name="T14" fmla="*/ 514 w 515"/>
                  <a:gd name="T15" fmla="*/ 467 h 565"/>
                  <a:gd name="T16" fmla="*/ 514 w 515"/>
                  <a:gd name="T17" fmla="*/ 467 h 565"/>
                  <a:gd name="T18" fmla="*/ 286 w 515"/>
                  <a:gd name="T19" fmla="*/ 1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65">
                    <a:moveTo>
                      <a:pt x="286" y="165"/>
                    </a:moveTo>
                    <a:lnTo>
                      <a:pt x="286" y="165"/>
                    </a:lnTo>
                    <a:cubicBezTo>
                      <a:pt x="228" y="0"/>
                      <a:pt x="115" y="38"/>
                      <a:pt x="100" y="44"/>
                    </a:cubicBezTo>
                    <a:lnTo>
                      <a:pt x="100" y="44"/>
                    </a:lnTo>
                    <a:cubicBezTo>
                      <a:pt x="83" y="51"/>
                      <a:pt x="0" y="107"/>
                      <a:pt x="27" y="215"/>
                    </a:cubicBezTo>
                    <a:lnTo>
                      <a:pt x="27" y="215"/>
                    </a:lnTo>
                    <a:cubicBezTo>
                      <a:pt x="27" y="215"/>
                      <a:pt x="90" y="461"/>
                      <a:pt x="338" y="564"/>
                    </a:cubicBezTo>
                    <a:lnTo>
                      <a:pt x="514" y="467"/>
                    </a:lnTo>
                    <a:lnTo>
                      <a:pt x="514" y="467"/>
                    </a:lnTo>
                    <a:cubicBezTo>
                      <a:pt x="427" y="379"/>
                      <a:pt x="320" y="258"/>
                      <a:pt x="286" y="16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176">
                <a:extLst>
                  <a:ext uri="{FF2B5EF4-FFF2-40B4-BE49-F238E27FC236}">
                    <a16:creationId xmlns:a16="http://schemas.microsoft.com/office/drawing/2014/main" id="{FF886B48-3739-C44A-8A00-BDC3F16F7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34448" y="9417572"/>
                <a:ext cx="642675" cy="703096"/>
              </a:xfrm>
              <a:custGeom>
                <a:avLst/>
                <a:gdLst>
                  <a:gd name="T0" fmla="*/ 286 w 515"/>
                  <a:gd name="T1" fmla="*/ 165 h 565"/>
                  <a:gd name="T2" fmla="*/ 286 w 515"/>
                  <a:gd name="T3" fmla="*/ 165 h 565"/>
                  <a:gd name="T4" fmla="*/ 100 w 515"/>
                  <a:gd name="T5" fmla="*/ 44 h 565"/>
                  <a:gd name="T6" fmla="*/ 100 w 515"/>
                  <a:gd name="T7" fmla="*/ 44 h 565"/>
                  <a:gd name="T8" fmla="*/ 27 w 515"/>
                  <a:gd name="T9" fmla="*/ 215 h 565"/>
                  <a:gd name="T10" fmla="*/ 27 w 515"/>
                  <a:gd name="T11" fmla="*/ 215 h 565"/>
                  <a:gd name="T12" fmla="*/ 338 w 515"/>
                  <a:gd name="T13" fmla="*/ 564 h 565"/>
                  <a:gd name="T14" fmla="*/ 514 w 515"/>
                  <a:gd name="T15" fmla="*/ 467 h 565"/>
                  <a:gd name="T16" fmla="*/ 514 w 515"/>
                  <a:gd name="T17" fmla="*/ 467 h 565"/>
                  <a:gd name="T18" fmla="*/ 286 w 515"/>
                  <a:gd name="T19" fmla="*/ 165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5" h="565">
                    <a:moveTo>
                      <a:pt x="286" y="165"/>
                    </a:moveTo>
                    <a:lnTo>
                      <a:pt x="286" y="165"/>
                    </a:lnTo>
                    <a:cubicBezTo>
                      <a:pt x="228" y="0"/>
                      <a:pt x="115" y="38"/>
                      <a:pt x="100" y="44"/>
                    </a:cubicBezTo>
                    <a:lnTo>
                      <a:pt x="100" y="44"/>
                    </a:lnTo>
                    <a:cubicBezTo>
                      <a:pt x="83" y="51"/>
                      <a:pt x="0" y="107"/>
                      <a:pt x="27" y="215"/>
                    </a:cubicBezTo>
                    <a:lnTo>
                      <a:pt x="27" y="215"/>
                    </a:lnTo>
                    <a:cubicBezTo>
                      <a:pt x="27" y="215"/>
                      <a:pt x="90" y="461"/>
                      <a:pt x="338" y="564"/>
                    </a:cubicBezTo>
                    <a:lnTo>
                      <a:pt x="514" y="467"/>
                    </a:lnTo>
                    <a:lnTo>
                      <a:pt x="514" y="467"/>
                    </a:lnTo>
                    <a:cubicBezTo>
                      <a:pt x="427" y="379"/>
                      <a:pt x="320" y="258"/>
                      <a:pt x="286" y="165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77">
                <a:extLst>
                  <a:ext uri="{FF2B5EF4-FFF2-40B4-BE49-F238E27FC236}">
                    <a16:creationId xmlns:a16="http://schemas.microsoft.com/office/drawing/2014/main" id="{92BCF048-47B9-5143-8D0F-36C0CEF62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7406" y="9999823"/>
                <a:ext cx="368024" cy="153801"/>
              </a:xfrm>
              <a:custGeom>
                <a:avLst/>
                <a:gdLst>
                  <a:gd name="T0" fmla="*/ 296 w 297"/>
                  <a:gd name="T1" fmla="*/ 114 h 122"/>
                  <a:gd name="T2" fmla="*/ 296 w 297"/>
                  <a:gd name="T3" fmla="*/ 114 h 122"/>
                  <a:gd name="T4" fmla="*/ 176 w 297"/>
                  <a:gd name="T5" fmla="*/ 0 h 122"/>
                  <a:gd name="T6" fmla="*/ 0 w 297"/>
                  <a:gd name="T7" fmla="*/ 97 h 122"/>
                  <a:gd name="T8" fmla="*/ 0 w 297"/>
                  <a:gd name="T9" fmla="*/ 97 h 122"/>
                  <a:gd name="T10" fmla="*/ 49 w 297"/>
                  <a:gd name="T11" fmla="*/ 114 h 122"/>
                  <a:gd name="T12" fmla="*/ 49 w 297"/>
                  <a:gd name="T13" fmla="*/ 114 h 122"/>
                  <a:gd name="T14" fmla="*/ 296 w 297"/>
                  <a:gd name="T15" fmla="*/ 11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97" h="122">
                    <a:moveTo>
                      <a:pt x="296" y="114"/>
                    </a:moveTo>
                    <a:lnTo>
                      <a:pt x="296" y="114"/>
                    </a:lnTo>
                    <a:cubicBezTo>
                      <a:pt x="296" y="114"/>
                      <a:pt x="242" y="67"/>
                      <a:pt x="176" y="0"/>
                    </a:cubicBezTo>
                    <a:lnTo>
                      <a:pt x="0" y="97"/>
                    </a:lnTo>
                    <a:lnTo>
                      <a:pt x="0" y="97"/>
                    </a:lnTo>
                    <a:cubicBezTo>
                      <a:pt x="16" y="103"/>
                      <a:pt x="32" y="108"/>
                      <a:pt x="49" y="114"/>
                    </a:cubicBezTo>
                    <a:lnTo>
                      <a:pt x="49" y="114"/>
                    </a:lnTo>
                    <a:cubicBezTo>
                      <a:pt x="49" y="114"/>
                      <a:pt x="208" y="121"/>
                      <a:pt x="296" y="114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78">
                <a:extLst>
                  <a:ext uri="{FF2B5EF4-FFF2-40B4-BE49-F238E27FC236}">
                    <a16:creationId xmlns:a16="http://schemas.microsoft.com/office/drawing/2014/main" id="{B5B79944-1DCD-E043-87FE-462F5BC0DA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2898" y="9098983"/>
                <a:ext cx="411973" cy="324085"/>
              </a:xfrm>
              <a:custGeom>
                <a:avLst/>
                <a:gdLst>
                  <a:gd name="T0" fmla="*/ 254 w 331"/>
                  <a:gd name="T1" fmla="*/ 124 h 260"/>
                  <a:gd name="T2" fmla="*/ 254 w 331"/>
                  <a:gd name="T3" fmla="*/ 124 h 260"/>
                  <a:gd name="T4" fmla="*/ 254 w 331"/>
                  <a:gd name="T5" fmla="*/ 124 h 260"/>
                  <a:gd name="T6" fmla="*/ 254 w 331"/>
                  <a:gd name="T7" fmla="*/ 124 h 260"/>
                  <a:gd name="T8" fmla="*/ 100 w 331"/>
                  <a:gd name="T9" fmla="*/ 25 h 260"/>
                  <a:gd name="T10" fmla="*/ 91 w 331"/>
                  <a:gd name="T11" fmla="*/ 0 h 260"/>
                  <a:gd name="T12" fmla="*/ 67 w 331"/>
                  <a:gd name="T13" fmla="*/ 9 h 260"/>
                  <a:gd name="T14" fmla="*/ 67 w 331"/>
                  <a:gd name="T15" fmla="*/ 9 h 260"/>
                  <a:gd name="T16" fmla="*/ 0 w 331"/>
                  <a:gd name="T17" fmla="*/ 40 h 260"/>
                  <a:gd name="T18" fmla="*/ 0 w 331"/>
                  <a:gd name="T19" fmla="*/ 40 h 260"/>
                  <a:gd name="T20" fmla="*/ 330 w 331"/>
                  <a:gd name="T21" fmla="*/ 186 h 260"/>
                  <a:gd name="T22" fmla="*/ 330 w 331"/>
                  <a:gd name="T23" fmla="*/ 186 h 260"/>
                  <a:gd name="T24" fmla="*/ 254 w 331"/>
                  <a:gd name="T25" fmla="*/ 12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1" h="260">
                    <a:moveTo>
                      <a:pt x="254" y="124"/>
                    </a:moveTo>
                    <a:lnTo>
                      <a:pt x="254" y="124"/>
                    </a:lnTo>
                    <a:lnTo>
                      <a:pt x="254" y="124"/>
                    </a:lnTo>
                    <a:lnTo>
                      <a:pt x="254" y="124"/>
                    </a:lnTo>
                    <a:cubicBezTo>
                      <a:pt x="155" y="128"/>
                      <a:pt x="113" y="57"/>
                      <a:pt x="100" y="25"/>
                    </a:cubicBezTo>
                    <a:lnTo>
                      <a:pt x="91" y="0"/>
                    </a:lnTo>
                    <a:lnTo>
                      <a:pt x="67" y="9"/>
                    </a:lnTo>
                    <a:lnTo>
                      <a:pt x="67" y="9"/>
                    </a:lnTo>
                    <a:cubicBezTo>
                      <a:pt x="67" y="9"/>
                      <a:pt x="41" y="19"/>
                      <a:pt x="0" y="40"/>
                    </a:cubicBezTo>
                    <a:lnTo>
                      <a:pt x="0" y="40"/>
                    </a:lnTo>
                    <a:cubicBezTo>
                      <a:pt x="35" y="105"/>
                      <a:pt x="141" y="259"/>
                      <a:pt x="330" y="186"/>
                    </a:cubicBezTo>
                    <a:lnTo>
                      <a:pt x="330" y="186"/>
                    </a:lnTo>
                    <a:cubicBezTo>
                      <a:pt x="305" y="165"/>
                      <a:pt x="280" y="145"/>
                      <a:pt x="254" y="12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79">
                <a:extLst>
                  <a:ext uri="{FF2B5EF4-FFF2-40B4-BE49-F238E27FC236}">
                    <a16:creationId xmlns:a16="http://schemas.microsoft.com/office/drawing/2014/main" id="{95D5480F-515A-3847-85E3-35317B7F1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62898" y="9098983"/>
                <a:ext cx="411973" cy="324085"/>
              </a:xfrm>
              <a:custGeom>
                <a:avLst/>
                <a:gdLst>
                  <a:gd name="T0" fmla="*/ 254 w 331"/>
                  <a:gd name="T1" fmla="*/ 124 h 260"/>
                  <a:gd name="T2" fmla="*/ 254 w 331"/>
                  <a:gd name="T3" fmla="*/ 124 h 260"/>
                  <a:gd name="T4" fmla="*/ 254 w 331"/>
                  <a:gd name="T5" fmla="*/ 124 h 260"/>
                  <a:gd name="T6" fmla="*/ 254 w 331"/>
                  <a:gd name="T7" fmla="*/ 124 h 260"/>
                  <a:gd name="T8" fmla="*/ 100 w 331"/>
                  <a:gd name="T9" fmla="*/ 25 h 260"/>
                  <a:gd name="T10" fmla="*/ 91 w 331"/>
                  <a:gd name="T11" fmla="*/ 0 h 260"/>
                  <a:gd name="T12" fmla="*/ 67 w 331"/>
                  <a:gd name="T13" fmla="*/ 9 h 260"/>
                  <a:gd name="T14" fmla="*/ 67 w 331"/>
                  <a:gd name="T15" fmla="*/ 9 h 260"/>
                  <a:gd name="T16" fmla="*/ 0 w 331"/>
                  <a:gd name="T17" fmla="*/ 40 h 260"/>
                  <a:gd name="T18" fmla="*/ 0 w 331"/>
                  <a:gd name="T19" fmla="*/ 40 h 260"/>
                  <a:gd name="T20" fmla="*/ 330 w 331"/>
                  <a:gd name="T21" fmla="*/ 186 h 260"/>
                  <a:gd name="T22" fmla="*/ 330 w 331"/>
                  <a:gd name="T23" fmla="*/ 186 h 260"/>
                  <a:gd name="T24" fmla="*/ 254 w 331"/>
                  <a:gd name="T25" fmla="*/ 124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1" h="260">
                    <a:moveTo>
                      <a:pt x="254" y="124"/>
                    </a:moveTo>
                    <a:lnTo>
                      <a:pt x="254" y="124"/>
                    </a:lnTo>
                    <a:lnTo>
                      <a:pt x="254" y="124"/>
                    </a:lnTo>
                    <a:lnTo>
                      <a:pt x="254" y="124"/>
                    </a:lnTo>
                    <a:cubicBezTo>
                      <a:pt x="155" y="128"/>
                      <a:pt x="113" y="57"/>
                      <a:pt x="100" y="25"/>
                    </a:cubicBezTo>
                    <a:lnTo>
                      <a:pt x="91" y="0"/>
                    </a:lnTo>
                    <a:lnTo>
                      <a:pt x="67" y="9"/>
                    </a:lnTo>
                    <a:lnTo>
                      <a:pt x="67" y="9"/>
                    </a:lnTo>
                    <a:cubicBezTo>
                      <a:pt x="67" y="9"/>
                      <a:pt x="41" y="19"/>
                      <a:pt x="0" y="40"/>
                    </a:cubicBezTo>
                    <a:lnTo>
                      <a:pt x="0" y="40"/>
                    </a:lnTo>
                    <a:cubicBezTo>
                      <a:pt x="35" y="105"/>
                      <a:pt x="141" y="259"/>
                      <a:pt x="330" y="186"/>
                    </a:cubicBezTo>
                    <a:lnTo>
                      <a:pt x="330" y="186"/>
                    </a:lnTo>
                    <a:cubicBezTo>
                      <a:pt x="305" y="165"/>
                      <a:pt x="280" y="145"/>
                      <a:pt x="254" y="124"/>
                    </a:cubicBez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80">
                <a:extLst>
                  <a:ext uri="{FF2B5EF4-FFF2-40B4-BE49-F238E27FC236}">
                    <a16:creationId xmlns:a16="http://schemas.microsoft.com/office/drawing/2014/main" id="{652DF972-2C95-E442-BAB5-C138EA63A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50644" y="9670249"/>
                <a:ext cx="878869" cy="455915"/>
              </a:xfrm>
              <a:custGeom>
                <a:avLst/>
                <a:gdLst>
                  <a:gd name="T0" fmla="*/ 498 w 706"/>
                  <a:gd name="T1" fmla="*/ 365 h 366"/>
                  <a:gd name="T2" fmla="*/ 705 w 706"/>
                  <a:gd name="T3" fmla="*/ 48 h 366"/>
                  <a:gd name="T4" fmla="*/ 244 w 706"/>
                  <a:gd name="T5" fmla="*/ 0 h 366"/>
                  <a:gd name="T6" fmla="*/ 0 w 706"/>
                  <a:gd name="T7" fmla="*/ 327 h 366"/>
                  <a:gd name="T8" fmla="*/ 498 w 706"/>
                  <a:gd name="T9" fmla="*/ 36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6" h="366">
                    <a:moveTo>
                      <a:pt x="498" y="365"/>
                    </a:moveTo>
                    <a:lnTo>
                      <a:pt x="705" y="48"/>
                    </a:lnTo>
                    <a:lnTo>
                      <a:pt x="244" y="0"/>
                    </a:lnTo>
                    <a:lnTo>
                      <a:pt x="0" y="327"/>
                    </a:lnTo>
                    <a:lnTo>
                      <a:pt x="498" y="365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81">
                <a:extLst>
                  <a:ext uri="{FF2B5EF4-FFF2-40B4-BE49-F238E27FC236}">
                    <a16:creationId xmlns:a16="http://schemas.microsoft.com/office/drawing/2014/main" id="{5527336F-D226-6048-9CAF-6E930742B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3597" y="9862501"/>
                <a:ext cx="109859" cy="109859"/>
              </a:xfrm>
              <a:custGeom>
                <a:avLst/>
                <a:gdLst>
                  <a:gd name="T0" fmla="*/ 86 w 87"/>
                  <a:gd name="T1" fmla="*/ 43 h 87"/>
                  <a:gd name="T2" fmla="*/ 86 w 87"/>
                  <a:gd name="T3" fmla="*/ 43 h 87"/>
                  <a:gd name="T4" fmla="*/ 43 w 87"/>
                  <a:gd name="T5" fmla="*/ 86 h 87"/>
                  <a:gd name="T6" fmla="*/ 43 w 87"/>
                  <a:gd name="T7" fmla="*/ 86 h 87"/>
                  <a:gd name="T8" fmla="*/ 0 w 87"/>
                  <a:gd name="T9" fmla="*/ 43 h 87"/>
                  <a:gd name="T10" fmla="*/ 0 w 87"/>
                  <a:gd name="T11" fmla="*/ 43 h 87"/>
                  <a:gd name="T12" fmla="*/ 43 w 87"/>
                  <a:gd name="T13" fmla="*/ 0 h 87"/>
                  <a:gd name="T14" fmla="*/ 43 w 87"/>
                  <a:gd name="T15" fmla="*/ 0 h 87"/>
                  <a:gd name="T16" fmla="*/ 86 w 87"/>
                  <a:gd name="T17" fmla="*/ 43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87">
                    <a:moveTo>
                      <a:pt x="86" y="43"/>
                    </a:moveTo>
                    <a:lnTo>
                      <a:pt x="86" y="43"/>
                    </a:lnTo>
                    <a:cubicBezTo>
                      <a:pt x="86" y="67"/>
                      <a:pt x="67" y="86"/>
                      <a:pt x="43" y="86"/>
                    </a:cubicBezTo>
                    <a:lnTo>
                      <a:pt x="43" y="86"/>
                    </a:lnTo>
                    <a:cubicBezTo>
                      <a:pt x="19" y="86"/>
                      <a:pt x="0" y="67"/>
                      <a:pt x="0" y="43"/>
                    </a:cubicBezTo>
                    <a:lnTo>
                      <a:pt x="0" y="43"/>
                    </a:lnTo>
                    <a:cubicBezTo>
                      <a:pt x="0" y="19"/>
                      <a:pt x="19" y="0"/>
                      <a:pt x="43" y="0"/>
                    </a:cubicBezTo>
                    <a:lnTo>
                      <a:pt x="43" y="0"/>
                    </a:lnTo>
                    <a:cubicBezTo>
                      <a:pt x="67" y="0"/>
                      <a:pt x="86" y="19"/>
                      <a:pt x="86" y="4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182">
                <a:extLst>
                  <a:ext uri="{FF2B5EF4-FFF2-40B4-BE49-F238E27FC236}">
                    <a16:creationId xmlns:a16="http://schemas.microsoft.com/office/drawing/2014/main" id="{C3585CCB-C6D6-C74E-9F29-B325CCE01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8530" y="10060249"/>
                <a:ext cx="922814" cy="137322"/>
              </a:xfrm>
              <a:custGeom>
                <a:avLst/>
                <a:gdLst>
                  <a:gd name="T0" fmla="*/ 436 w 743"/>
                  <a:gd name="T1" fmla="*/ 29 h 112"/>
                  <a:gd name="T2" fmla="*/ 35 w 743"/>
                  <a:gd name="T3" fmla="*/ 0 h 112"/>
                  <a:gd name="T4" fmla="*/ 0 w 743"/>
                  <a:gd name="T5" fmla="*/ 58 h 112"/>
                  <a:gd name="T6" fmla="*/ 706 w 743"/>
                  <a:gd name="T7" fmla="*/ 111 h 112"/>
                  <a:gd name="T8" fmla="*/ 742 w 743"/>
                  <a:gd name="T9" fmla="*/ 52 h 112"/>
                  <a:gd name="T10" fmla="*/ 436 w 743"/>
                  <a:gd name="T11" fmla="*/ 2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3" h="112">
                    <a:moveTo>
                      <a:pt x="436" y="29"/>
                    </a:moveTo>
                    <a:lnTo>
                      <a:pt x="35" y="0"/>
                    </a:lnTo>
                    <a:lnTo>
                      <a:pt x="0" y="58"/>
                    </a:lnTo>
                    <a:lnTo>
                      <a:pt x="706" y="111"/>
                    </a:lnTo>
                    <a:lnTo>
                      <a:pt x="742" y="52"/>
                    </a:lnTo>
                    <a:lnTo>
                      <a:pt x="436" y="29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183">
                <a:extLst>
                  <a:ext uri="{FF2B5EF4-FFF2-40B4-BE49-F238E27FC236}">
                    <a16:creationId xmlns:a16="http://schemas.microsoft.com/office/drawing/2014/main" id="{7C17DF19-90ED-5D40-91A3-416A810FC8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48530" y="10060249"/>
                <a:ext cx="922814" cy="137322"/>
              </a:xfrm>
              <a:custGeom>
                <a:avLst/>
                <a:gdLst>
                  <a:gd name="T0" fmla="*/ 436 w 743"/>
                  <a:gd name="T1" fmla="*/ 29 h 112"/>
                  <a:gd name="T2" fmla="*/ 35 w 743"/>
                  <a:gd name="T3" fmla="*/ 0 h 112"/>
                  <a:gd name="T4" fmla="*/ 0 w 743"/>
                  <a:gd name="T5" fmla="*/ 58 h 112"/>
                  <a:gd name="T6" fmla="*/ 706 w 743"/>
                  <a:gd name="T7" fmla="*/ 111 h 112"/>
                  <a:gd name="T8" fmla="*/ 742 w 743"/>
                  <a:gd name="T9" fmla="*/ 52 h 112"/>
                  <a:gd name="T10" fmla="*/ 436 w 743"/>
                  <a:gd name="T11" fmla="*/ 2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3" h="112">
                    <a:moveTo>
                      <a:pt x="436" y="29"/>
                    </a:moveTo>
                    <a:lnTo>
                      <a:pt x="35" y="0"/>
                    </a:lnTo>
                    <a:lnTo>
                      <a:pt x="0" y="58"/>
                    </a:lnTo>
                    <a:lnTo>
                      <a:pt x="706" y="111"/>
                    </a:lnTo>
                    <a:lnTo>
                      <a:pt x="742" y="52"/>
                    </a:lnTo>
                    <a:lnTo>
                      <a:pt x="436" y="29"/>
                    </a:lnTo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184">
                <a:extLst>
                  <a:ext uri="{FF2B5EF4-FFF2-40B4-BE49-F238E27FC236}">
                    <a16:creationId xmlns:a16="http://schemas.microsoft.com/office/drawing/2014/main" id="{8EEECF9A-DA9B-FC4B-87BC-BF46527DA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629" y="9988839"/>
                <a:ext cx="1120560" cy="697604"/>
              </a:xfrm>
              <a:custGeom>
                <a:avLst/>
                <a:gdLst>
                  <a:gd name="T0" fmla="*/ 661 w 901"/>
                  <a:gd name="T1" fmla="*/ 483 h 558"/>
                  <a:gd name="T2" fmla="*/ 661 w 901"/>
                  <a:gd name="T3" fmla="*/ 483 h 558"/>
                  <a:gd name="T4" fmla="*/ 893 w 901"/>
                  <a:gd name="T5" fmla="*/ 200 h 558"/>
                  <a:gd name="T6" fmla="*/ 893 w 901"/>
                  <a:gd name="T7" fmla="*/ 200 h 558"/>
                  <a:gd name="T8" fmla="*/ 497 w 901"/>
                  <a:gd name="T9" fmla="*/ 160 h 558"/>
                  <a:gd name="T10" fmla="*/ 497 w 901"/>
                  <a:gd name="T11" fmla="*/ 160 h 558"/>
                  <a:gd name="T12" fmla="*/ 40 w 901"/>
                  <a:gd name="T13" fmla="*/ 336 h 558"/>
                  <a:gd name="T14" fmla="*/ 40 w 901"/>
                  <a:gd name="T15" fmla="*/ 336 h 558"/>
                  <a:gd name="T16" fmla="*/ 661 w 901"/>
                  <a:gd name="T17" fmla="*/ 483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1" h="558">
                    <a:moveTo>
                      <a:pt x="661" y="483"/>
                    </a:moveTo>
                    <a:lnTo>
                      <a:pt x="661" y="483"/>
                    </a:lnTo>
                    <a:cubicBezTo>
                      <a:pt x="661" y="483"/>
                      <a:pt x="900" y="400"/>
                      <a:pt x="893" y="200"/>
                    </a:cubicBezTo>
                    <a:lnTo>
                      <a:pt x="893" y="200"/>
                    </a:lnTo>
                    <a:cubicBezTo>
                      <a:pt x="884" y="0"/>
                      <a:pt x="637" y="74"/>
                      <a:pt x="497" y="160"/>
                    </a:cubicBezTo>
                    <a:lnTo>
                      <a:pt x="497" y="160"/>
                    </a:lnTo>
                    <a:cubicBezTo>
                      <a:pt x="356" y="245"/>
                      <a:pt x="80" y="266"/>
                      <a:pt x="40" y="336"/>
                    </a:cubicBezTo>
                    <a:lnTo>
                      <a:pt x="40" y="336"/>
                    </a:lnTo>
                    <a:cubicBezTo>
                      <a:pt x="0" y="406"/>
                      <a:pt x="296" y="557"/>
                      <a:pt x="661" y="48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185">
                <a:extLst>
                  <a:ext uri="{FF2B5EF4-FFF2-40B4-BE49-F238E27FC236}">
                    <a16:creationId xmlns:a16="http://schemas.microsoft.com/office/drawing/2014/main" id="{BF3E12A9-61CE-024C-9268-4578FE113F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629" y="9988839"/>
                <a:ext cx="1120560" cy="697604"/>
              </a:xfrm>
              <a:custGeom>
                <a:avLst/>
                <a:gdLst>
                  <a:gd name="T0" fmla="*/ 661 w 901"/>
                  <a:gd name="T1" fmla="*/ 483 h 558"/>
                  <a:gd name="T2" fmla="*/ 661 w 901"/>
                  <a:gd name="T3" fmla="*/ 483 h 558"/>
                  <a:gd name="T4" fmla="*/ 893 w 901"/>
                  <a:gd name="T5" fmla="*/ 200 h 558"/>
                  <a:gd name="T6" fmla="*/ 893 w 901"/>
                  <a:gd name="T7" fmla="*/ 200 h 558"/>
                  <a:gd name="T8" fmla="*/ 497 w 901"/>
                  <a:gd name="T9" fmla="*/ 160 h 558"/>
                  <a:gd name="T10" fmla="*/ 497 w 901"/>
                  <a:gd name="T11" fmla="*/ 160 h 558"/>
                  <a:gd name="T12" fmla="*/ 40 w 901"/>
                  <a:gd name="T13" fmla="*/ 336 h 558"/>
                  <a:gd name="T14" fmla="*/ 40 w 901"/>
                  <a:gd name="T15" fmla="*/ 336 h 558"/>
                  <a:gd name="T16" fmla="*/ 661 w 901"/>
                  <a:gd name="T17" fmla="*/ 483 h 5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1" h="558">
                    <a:moveTo>
                      <a:pt x="661" y="483"/>
                    </a:moveTo>
                    <a:lnTo>
                      <a:pt x="661" y="483"/>
                    </a:lnTo>
                    <a:cubicBezTo>
                      <a:pt x="661" y="483"/>
                      <a:pt x="900" y="400"/>
                      <a:pt x="893" y="200"/>
                    </a:cubicBezTo>
                    <a:lnTo>
                      <a:pt x="893" y="200"/>
                    </a:lnTo>
                    <a:cubicBezTo>
                      <a:pt x="884" y="0"/>
                      <a:pt x="637" y="74"/>
                      <a:pt x="497" y="160"/>
                    </a:cubicBezTo>
                    <a:lnTo>
                      <a:pt x="497" y="160"/>
                    </a:lnTo>
                    <a:cubicBezTo>
                      <a:pt x="356" y="245"/>
                      <a:pt x="80" y="266"/>
                      <a:pt x="40" y="336"/>
                    </a:cubicBezTo>
                    <a:lnTo>
                      <a:pt x="40" y="336"/>
                    </a:lnTo>
                    <a:cubicBezTo>
                      <a:pt x="0" y="406"/>
                      <a:pt x="296" y="557"/>
                      <a:pt x="661" y="483"/>
                    </a:cubicBez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186">
                <a:extLst>
                  <a:ext uri="{FF2B5EF4-FFF2-40B4-BE49-F238E27FC236}">
                    <a16:creationId xmlns:a16="http://schemas.microsoft.com/office/drawing/2014/main" id="{4139B5D7-B413-CF41-A715-820922877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9378" y="10076726"/>
                <a:ext cx="1213941" cy="587745"/>
              </a:xfrm>
              <a:custGeom>
                <a:avLst/>
                <a:gdLst>
                  <a:gd name="T0" fmla="*/ 653 w 975"/>
                  <a:gd name="T1" fmla="*/ 176 h 472"/>
                  <a:gd name="T2" fmla="*/ 653 w 975"/>
                  <a:gd name="T3" fmla="*/ 176 h 472"/>
                  <a:gd name="T4" fmla="*/ 39 w 975"/>
                  <a:gd name="T5" fmla="*/ 262 h 472"/>
                  <a:gd name="T6" fmla="*/ 39 w 975"/>
                  <a:gd name="T7" fmla="*/ 262 h 472"/>
                  <a:gd name="T8" fmla="*/ 392 w 975"/>
                  <a:gd name="T9" fmla="*/ 446 h 472"/>
                  <a:gd name="T10" fmla="*/ 392 w 975"/>
                  <a:gd name="T11" fmla="*/ 446 h 472"/>
                  <a:gd name="T12" fmla="*/ 392 w 975"/>
                  <a:gd name="T13" fmla="*/ 446 h 472"/>
                  <a:gd name="T14" fmla="*/ 501 w 975"/>
                  <a:gd name="T15" fmla="*/ 456 h 472"/>
                  <a:gd name="T16" fmla="*/ 501 w 975"/>
                  <a:gd name="T17" fmla="*/ 456 h 472"/>
                  <a:gd name="T18" fmla="*/ 501 w 975"/>
                  <a:gd name="T19" fmla="*/ 456 h 472"/>
                  <a:gd name="T20" fmla="*/ 501 w 975"/>
                  <a:gd name="T21" fmla="*/ 456 h 472"/>
                  <a:gd name="T22" fmla="*/ 920 w 975"/>
                  <a:gd name="T23" fmla="*/ 457 h 472"/>
                  <a:gd name="T24" fmla="*/ 920 w 975"/>
                  <a:gd name="T25" fmla="*/ 457 h 472"/>
                  <a:gd name="T26" fmla="*/ 974 w 975"/>
                  <a:gd name="T27" fmla="*/ 321 h 472"/>
                  <a:gd name="T28" fmla="*/ 974 w 975"/>
                  <a:gd name="T29" fmla="*/ 321 h 472"/>
                  <a:gd name="T30" fmla="*/ 653 w 975"/>
                  <a:gd name="T31" fmla="*/ 17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5" h="472">
                    <a:moveTo>
                      <a:pt x="653" y="176"/>
                    </a:moveTo>
                    <a:lnTo>
                      <a:pt x="653" y="176"/>
                    </a:lnTo>
                    <a:cubicBezTo>
                      <a:pt x="381" y="24"/>
                      <a:pt x="0" y="0"/>
                      <a:pt x="39" y="262"/>
                    </a:cubicBezTo>
                    <a:lnTo>
                      <a:pt x="39" y="262"/>
                    </a:lnTo>
                    <a:cubicBezTo>
                      <a:pt x="39" y="262"/>
                      <a:pt x="65" y="413"/>
                      <a:pt x="392" y="446"/>
                    </a:cubicBezTo>
                    <a:lnTo>
                      <a:pt x="392" y="446"/>
                    </a:lnTo>
                    <a:lnTo>
                      <a:pt x="392" y="446"/>
                    </a:lnTo>
                    <a:cubicBezTo>
                      <a:pt x="392" y="446"/>
                      <a:pt x="441" y="452"/>
                      <a:pt x="501" y="456"/>
                    </a:cubicBezTo>
                    <a:lnTo>
                      <a:pt x="501" y="456"/>
                    </a:lnTo>
                    <a:lnTo>
                      <a:pt x="501" y="456"/>
                    </a:lnTo>
                    <a:lnTo>
                      <a:pt x="501" y="456"/>
                    </a:lnTo>
                    <a:cubicBezTo>
                      <a:pt x="592" y="463"/>
                      <a:pt x="753" y="471"/>
                      <a:pt x="920" y="457"/>
                    </a:cubicBezTo>
                    <a:lnTo>
                      <a:pt x="920" y="457"/>
                    </a:lnTo>
                    <a:cubicBezTo>
                      <a:pt x="928" y="427"/>
                      <a:pt x="944" y="378"/>
                      <a:pt x="974" y="321"/>
                    </a:cubicBezTo>
                    <a:lnTo>
                      <a:pt x="974" y="321"/>
                    </a:lnTo>
                    <a:cubicBezTo>
                      <a:pt x="886" y="291"/>
                      <a:pt x="776" y="245"/>
                      <a:pt x="653" y="17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187">
                <a:extLst>
                  <a:ext uri="{FF2B5EF4-FFF2-40B4-BE49-F238E27FC236}">
                    <a16:creationId xmlns:a16="http://schemas.microsoft.com/office/drawing/2014/main" id="{EB329F80-A599-0B4D-B03B-827BECBD05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9378" y="10076726"/>
                <a:ext cx="1213941" cy="587745"/>
              </a:xfrm>
              <a:custGeom>
                <a:avLst/>
                <a:gdLst>
                  <a:gd name="T0" fmla="*/ 653 w 975"/>
                  <a:gd name="T1" fmla="*/ 176 h 472"/>
                  <a:gd name="T2" fmla="*/ 653 w 975"/>
                  <a:gd name="T3" fmla="*/ 176 h 472"/>
                  <a:gd name="T4" fmla="*/ 39 w 975"/>
                  <a:gd name="T5" fmla="*/ 262 h 472"/>
                  <a:gd name="T6" fmla="*/ 39 w 975"/>
                  <a:gd name="T7" fmla="*/ 262 h 472"/>
                  <a:gd name="T8" fmla="*/ 392 w 975"/>
                  <a:gd name="T9" fmla="*/ 446 h 472"/>
                  <a:gd name="T10" fmla="*/ 392 w 975"/>
                  <a:gd name="T11" fmla="*/ 446 h 472"/>
                  <a:gd name="T12" fmla="*/ 392 w 975"/>
                  <a:gd name="T13" fmla="*/ 446 h 472"/>
                  <a:gd name="T14" fmla="*/ 501 w 975"/>
                  <a:gd name="T15" fmla="*/ 456 h 472"/>
                  <a:gd name="T16" fmla="*/ 501 w 975"/>
                  <a:gd name="T17" fmla="*/ 456 h 472"/>
                  <a:gd name="T18" fmla="*/ 501 w 975"/>
                  <a:gd name="T19" fmla="*/ 456 h 472"/>
                  <a:gd name="T20" fmla="*/ 501 w 975"/>
                  <a:gd name="T21" fmla="*/ 456 h 472"/>
                  <a:gd name="T22" fmla="*/ 920 w 975"/>
                  <a:gd name="T23" fmla="*/ 457 h 472"/>
                  <a:gd name="T24" fmla="*/ 920 w 975"/>
                  <a:gd name="T25" fmla="*/ 457 h 472"/>
                  <a:gd name="T26" fmla="*/ 974 w 975"/>
                  <a:gd name="T27" fmla="*/ 321 h 472"/>
                  <a:gd name="T28" fmla="*/ 974 w 975"/>
                  <a:gd name="T29" fmla="*/ 321 h 472"/>
                  <a:gd name="T30" fmla="*/ 653 w 975"/>
                  <a:gd name="T31" fmla="*/ 176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75" h="472">
                    <a:moveTo>
                      <a:pt x="653" y="176"/>
                    </a:moveTo>
                    <a:lnTo>
                      <a:pt x="653" y="176"/>
                    </a:lnTo>
                    <a:cubicBezTo>
                      <a:pt x="381" y="24"/>
                      <a:pt x="0" y="0"/>
                      <a:pt x="39" y="262"/>
                    </a:cubicBezTo>
                    <a:lnTo>
                      <a:pt x="39" y="262"/>
                    </a:lnTo>
                    <a:cubicBezTo>
                      <a:pt x="39" y="262"/>
                      <a:pt x="65" y="413"/>
                      <a:pt x="392" y="446"/>
                    </a:cubicBezTo>
                    <a:lnTo>
                      <a:pt x="392" y="446"/>
                    </a:lnTo>
                    <a:lnTo>
                      <a:pt x="392" y="446"/>
                    </a:lnTo>
                    <a:cubicBezTo>
                      <a:pt x="392" y="446"/>
                      <a:pt x="441" y="452"/>
                      <a:pt x="501" y="456"/>
                    </a:cubicBezTo>
                    <a:lnTo>
                      <a:pt x="501" y="456"/>
                    </a:lnTo>
                    <a:lnTo>
                      <a:pt x="501" y="456"/>
                    </a:lnTo>
                    <a:lnTo>
                      <a:pt x="501" y="456"/>
                    </a:lnTo>
                    <a:cubicBezTo>
                      <a:pt x="592" y="463"/>
                      <a:pt x="753" y="471"/>
                      <a:pt x="920" y="457"/>
                    </a:cubicBezTo>
                    <a:lnTo>
                      <a:pt x="920" y="457"/>
                    </a:lnTo>
                    <a:cubicBezTo>
                      <a:pt x="928" y="427"/>
                      <a:pt x="944" y="378"/>
                      <a:pt x="974" y="321"/>
                    </a:cubicBezTo>
                    <a:lnTo>
                      <a:pt x="974" y="321"/>
                    </a:lnTo>
                    <a:cubicBezTo>
                      <a:pt x="886" y="291"/>
                      <a:pt x="776" y="245"/>
                      <a:pt x="653" y="176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88">
                <a:extLst>
                  <a:ext uri="{FF2B5EF4-FFF2-40B4-BE49-F238E27FC236}">
                    <a16:creationId xmlns:a16="http://schemas.microsoft.com/office/drawing/2014/main" id="{45482A1B-C3DA-EF4E-B4AF-96D3EDED9B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7405" y="10477710"/>
                <a:ext cx="384505" cy="170278"/>
              </a:xfrm>
              <a:custGeom>
                <a:avLst/>
                <a:gdLst>
                  <a:gd name="T0" fmla="*/ 261 w 308"/>
                  <a:gd name="T1" fmla="*/ 58 h 137"/>
                  <a:gd name="T2" fmla="*/ 261 w 308"/>
                  <a:gd name="T3" fmla="*/ 58 h 137"/>
                  <a:gd name="T4" fmla="*/ 54 w 308"/>
                  <a:gd name="T5" fmla="*/ 0 h 137"/>
                  <a:gd name="T6" fmla="*/ 54 w 308"/>
                  <a:gd name="T7" fmla="*/ 0 h 137"/>
                  <a:gd name="T8" fmla="*/ 0 w 308"/>
                  <a:gd name="T9" fmla="*/ 136 h 137"/>
                  <a:gd name="T10" fmla="*/ 0 w 308"/>
                  <a:gd name="T11" fmla="*/ 136 h 137"/>
                  <a:gd name="T12" fmla="*/ 280 w 308"/>
                  <a:gd name="T13" fmla="*/ 86 h 137"/>
                  <a:gd name="T14" fmla="*/ 280 w 308"/>
                  <a:gd name="T15" fmla="*/ 86 h 137"/>
                  <a:gd name="T16" fmla="*/ 261 w 308"/>
                  <a:gd name="T17" fmla="*/ 5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137">
                    <a:moveTo>
                      <a:pt x="261" y="58"/>
                    </a:moveTo>
                    <a:lnTo>
                      <a:pt x="261" y="58"/>
                    </a:lnTo>
                    <a:cubicBezTo>
                      <a:pt x="235" y="52"/>
                      <a:pt x="160" y="38"/>
                      <a:pt x="54" y="0"/>
                    </a:cubicBezTo>
                    <a:lnTo>
                      <a:pt x="54" y="0"/>
                    </a:lnTo>
                    <a:cubicBezTo>
                      <a:pt x="24" y="57"/>
                      <a:pt x="8" y="106"/>
                      <a:pt x="0" y="136"/>
                    </a:cubicBezTo>
                    <a:lnTo>
                      <a:pt x="0" y="136"/>
                    </a:lnTo>
                    <a:cubicBezTo>
                      <a:pt x="95" y="128"/>
                      <a:pt x="192" y="112"/>
                      <a:pt x="280" y="86"/>
                    </a:cubicBezTo>
                    <a:lnTo>
                      <a:pt x="280" y="86"/>
                    </a:lnTo>
                    <a:cubicBezTo>
                      <a:pt x="280" y="86"/>
                      <a:pt x="307" y="68"/>
                      <a:pt x="261" y="5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19D6FD6-33D4-8144-A829-39158F57E06A}"/>
                </a:ext>
              </a:extLst>
            </p:cNvPr>
            <p:cNvGrpSpPr/>
            <p:nvPr/>
          </p:nvGrpSpPr>
          <p:grpSpPr>
            <a:xfrm>
              <a:off x="10628829" y="10026193"/>
              <a:ext cx="2036601" cy="2922095"/>
              <a:chOff x="10628829" y="10026193"/>
              <a:chExt cx="2036601" cy="2922095"/>
            </a:xfrm>
          </p:grpSpPr>
          <p:sp>
            <p:nvSpPr>
              <p:cNvPr id="26" name="Freeform 93">
                <a:extLst>
                  <a:ext uri="{FF2B5EF4-FFF2-40B4-BE49-F238E27FC236}">
                    <a16:creationId xmlns:a16="http://schemas.microsoft.com/office/drawing/2014/main" id="{4F6F1F67-084C-2249-89CE-007A2F4D92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38548" y="11955309"/>
                <a:ext cx="1323796" cy="10987"/>
              </a:xfrm>
              <a:custGeom>
                <a:avLst/>
                <a:gdLst>
                  <a:gd name="T0" fmla="*/ 5 w 1064"/>
                  <a:gd name="T1" fmla="*/ 10 h 11"/>
                  <a:gd name="T2" fmla="*/ 1058 w 1064"/>
                  <a:gd name="T3" fmla="*/ 10 h 11"/>
                  <a:gd name="T4" fmla="*/ 1058 w 1064"/>
                  <a:gd name="T5" fmla="*/ 10 h 11"/>
                  <a:gd name="T6" fmla="*/ 1063 w 1064"/>
                  <a:gd name="T7" fmla="*/ 5 h 11"/>
                  <a:gd name="T8" fmla="*/ 1063 w 1064"/>
                  <a:gd name="T9" fmla="*/ 5 h 11"/>
                  <a:gd name="T10" fmla="*/ 1058 w 1064"/>
                  <a:gd name="T11" fmla="*/ 0 h 11"/>
                  <a:gd name="T12" fmla="*/ 5 w 1064"/>
                  <a:gd name="T13" fmla="*/ 0 h 11"/>
                  <a:gd name="T14" fmla="*/ 5 w 1064"/>
                  <a:gd name="T15" fmla="*/ 0 h 11"/>
                  <a:gd name="T16" fmla="*/ 0 w 1064"/>
                  <a:gd name="T17" fmla="*/ 5 h 11"/>
                  <a:gd name="T18" fmla="*/ 0 w 1064"/>
                  <a:gd name="T19" fmla="*/ 5 h 11"/>
                  <a:gd name="T20" fmla="*/ 5 w 1064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64" h="11">
                    <a:moveTo>
                      <a:pt x="5" y="10"/>
                    </a:moveTo>
                    <a:lnTo>
                      <a:pt x="1058" y="10"/>
                    </a:lnTo>
                    <a:lnTo>
                      <a:pt x="1058" y="10"/>
                    </a:lnTo>
                    <a:cubicBezTo>
                      <a:pt x="1060" y="10"/>
                      <a:pt x="1063" y="8"/>
                      <a:pt x="1063" y="5"/>
                    </a:cubicBezTo>
                    <a:lnTo>
                      <a:pt x="1063" y="5"/>
                    </a:lnTo>
                    <a:cubicBezTo>
                      <a:pt x="1063" y="2"/>
                      <a:pt x="1060" y="0"/>
                      <a:pt x="1058" y="0"/>
                    </a:cubicBezTo>
                    <a:lnTo>
                      <a:pt x="5" y="0"/>
                    </a:lnTo>
                    <a:lnTo>
                      <a:pt x="5" y="0"/>
                    </a:lnTo>
                    <a:cubicBezTo>
                      <a:pt x="3" y="0"/>
                      <a:pt x="0" y="2"/>
                      <a:pt x="0" y="5"/>
                    </a:cubicBezTo>
                    <a:lnTo>
                      <a:pt x="0" y="5"/>
                    </a:lnTo>
                    <a:cubicBezTo>
                      <a:pt x="0" y="8"/>
                      <a:pt x="3" y="10"/>
                      <a:pt x="5" y="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150">
                <a:extLst>
                  <a:ext uri="{FF2B5EF4-FFF2-40B4-BE49-F238E27FC236}">
                    <a16:creationId xmlns:a16="http://schemas.microsoft.com/office/drawing/2014/main" id="{24A5A549-770F-6E41-B2FA-B938AE6B0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4883" y="11169822"/>
                <a:ext cx="494364" cy="10987"/>
              </a:xfrm>
              <a:custGeom>
                <a:avLst/>
                <a:gdLst>
                  <a:gd name="T0" fmla="*/ 3 w 399"/>
                  <a:gd name="T1" fmla="*/ 8 h 9"/>
                  <a:gd name="T2" fmla="*/ 394 w 399"/>
                  <a:gd name="T3" fmla="*/ 8 h 9"/>
                  <a:gd name="T4" fmla="*/ 394 w 399"/>
                  <a:gd name="T5" fmla="*/ 8 h 9"/>
                  <a:gd name="T6" fmla="*/ 398 w 399"/>
                  <a:gd name="T7" fmla="*/ 4 h 9"/>
                  <a:gd name="T8" fmla="*/ 398 w 399"/>
                  <a:gd name="T9" fmla="*/ 4 h 9"/>
                  <a:gd name="T10" fmla="*/ 394 w 399"/>
                  <a:gd name="T11" fmla="*/ 0 h 9"/>
                  <a:gd name="T12" fmla="*/ 3 w 399"/>
                  <a:gd name="T13" fmla="*/ 0 h 9"/>
                  <a:gd name="T14" fmla="*/ 3 w 399"/>
                  <a:gd name="T15" fmla="*/ 0 h 9"/>
                  <a:gd name="T16" fmla="*/ 0 w 399"/>
                  <a:gd name="T17" fmla="*/ 4 h 9"/>
                  <a:gd name="T18" fmla="*/ 0 w 399"/>
                  <a:gd name="T19" fmla="*/ 4 h 9"/>
                  <a:gd name="T20" fmla="*/ 3 w 399"/>
                  <a:gd name="T21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9" h="9">
                    <a:moveTo>
                      <a:pt x="3" y="8"/>
                    </a:moveTo>
                    <a:lnTo>
                      <a:pt x="394" y="8"/>
                    </a:lnTo>
                    <a:lnTo>
                      <a:pt x="394" y="8"/>
                    </a:lnTo>
                    <a:cubicBezTo>
                      <a:pt x="396" y="8"/>
                      <a:pt x="398" y="7"/>
                      <a:pt x="398" y="4"/>
                    </a:cubicBezTo>
                    <a:lnTo>
                      <a:pt x="398" y="4"/>
                    </a:lnTo>
                    <a:cubicBezTo>
                      <a:pt x="398" y="2"/>
                      <a:pt x="396" y="0"/>
                      <a:pt x="394" y="0"/>
                    </a:cubicBezTo>
                    <a:lnTo>
                      <a:pt x="3" y="0"/>
                    </a:lnTo>
                    <a:lnTo>
                      <a:pt x="3" y="0"/>
                    </a:lnTo>
                    <a:cubicBezTo>
                      <a:pt x="1" y="0"/>
                      <a:pt x="0" y="2"/>
                      <a:pt x="0" y="4"/>
                    </a:cubicBezTo>
                    <a:lnTo>
                      <a:pt x="0" y="4"/>
                    </a:lnTo>
                    <a:cubicBezTo>
                      <a:pt x="0" y="7"/>
                      <a:pt x="1" y="8"/>
                      <a:pt x="3" y="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C48379E0-A1D5-724A-86A4-2B36B80473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8829" y="10026193"/>
                <a:ext cx="2036601" cy="2922095"/>
              </a:xfrm>
              <a:custGeom>
                <a:avLst/>
                <a:gdLst>
                  <a:gd name="connsiteX0" fmla="*/ 1580106 w 2036601"/>
                  <a:gd name="connsiteY0" fmla="*/ 0 h 2922095"/>
                  <a:gd name="connsiteX1" fmla="*/ 1835247 w 2036601"/>
                  <a:gd name="connsiteY1" fmla="*/ 0 h 2922095"/>
                  <a:gd name="connsiteX2" fmla="*/ 1855357 w 2036601"/>
                  <a:gd name="connsiteY2" fmla="*/ 20428 h 2922095"/>
                  <a:gd name="connsiteX3" fmla="*/ 1855357 w 2036601"/>
                  <a:gd name="connsiteY3" fmla="*/ 34056 h 2922095"/>
                  <a:gd name="connsiteX4" fmla="*/ 1899073 w 2036601"/>
                  <a:gd name="connsiteY4" fmla="*/ 34056 h 2922095"/>
                  <a:gd name="connsiteX5" fmla="*/ 2003678 w 2036601"/>
                  <a:gd name="connsiteY5" fmla="*/ 137378 h 2922095"/>
                  <a:gd name="connsiteX6" fmla="*/ 2003678 w 2036601"/>
                  <a:gd name="connsiteY6" fmla="*/ 242788 h 2922095"/>
                  <a:gd name="connsiteX7" fmla="*/ 2016094 w 2036601"/>
                  <a:gd name="connsiteY7" fmla="*/ 242788 h 2922095"/>
                  <a:gd name="connsiteX8" fmla="*/ 2036601 w 2036601"/>
                  <a:gd name="connsiteY8" fmla="*/ 264064 h 2922095"/>
                  <a:gd name="connsiteX9" fmla="*/ 2036601 w 2036601"/>
                  <a:gd name="connsiteY9" fmla="*/ 518130 h 2922095"/>
                  <a:gd name="connsiteX10" fmla="*/ 2016094 w 2036601"/>
                  <a:gd name="connsiteY10" fmla="*/ 538154 h 2922095"/>
                  <a:gd name="connsiteX11" fmla="*/ 2003678 w 2036601"/>
                  <a:gd name="connsiteY11" fmla="*/ 538154 h 2922095"/>
                  <a:gd name="connsiteX12" fmla="*/ 2003678 w 2036601"/>
                  <a:gd name="connsiteY12" fmla="*/ 588841 h 2922095"/>
                  <a:gd name="connsiteX13" fmla="*/ 2016094 w 2036601"/>
                  <a:gd name="connsiteY13" fmla="*/ 588841 h 2922095"/>
                  <a:gd name="connsiteX14" fmla="*/ 2036601 w 2036601"/>
                  <a:gd name="connsiteY14" fmla="*/ 608866 h 2922095"/>
                  <a:gd name="connsiteX15" fmla="*/ 2036601 w 2036601"/>
                  <a:gd name="connsiteY15" fmla="*/ 864183 h 2922095"/>
                  <a:gd name="connsiteX16" fmla="*/ 2016094 w 2036601"/>
                  <a:gd name="connsiteY16" fmla="*/ 884207 h 2922095"/>
                  <a:gd name="connsiteX17" fmla="*/ 2003678 w 2036601"/>
                  <a:gd name="connsiteY17" fmla="*/ 884207 h 2922095"/>
                  <a:gd name="connsiteX18" fmla="*/ 2003678 w 2036601"/>
                  <a:gd name="connsiteY18" fmla="*/ 2817528 h 2922095"/>
                  <a:gd name="connsiteX19" fmla="*/ 1899073 w 2036601"/>
                  <a:gd name="connsiteY19" fmla="*/ 2922095 h 2922095"/>
                  <a:gd name="connsiteX20" fmla="*/ 104605 w 2036601"/>
                  <a:gd name="connsiteY20" fmla="*/ 2922095 h 2922095"/>
                  <a:gd name="connsiteX21" fmla="*/ 0 w 2036601"/>
                  <a:gd name="connsiteY21" fmla="*/ 2817528 h 2922095"/>
                  <a:gd name="connsiteX22" fmla="*/ 0 w 2036601"/>
                  <a:gd name="connsiteY22" fmla="*/ 137378 h 2922095"/>
                  <a:gd name="connsiteX23" fmla="*/ 104605 w 2036601"/>
                  <a:gd name="connsiteY23" fmla="*/ 34056 h 2922095"/>
                  <a:gd name="connsiteX24" fmla="*/ 1559996 w 2036601"/>
                  <a:gd name="connsiteY24" fmla="*/ 34056 h 2922095"/>
                  <a:gd name="connsiteX25" fmla="*/ 1559996 w 2036601"/>
                  <a:gd name="connsiteY25" fmla="*/ 20428 h 2922095"/>
                  <a:gd name="connsiteX26" fmla="*/ 1580106 w 2036601"/>
                  <a:gd name="connsiteY26" fmla="*/ 0 h 292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36601" h="2922095">
                    <a:moveTo>
                      <a:pt x="1580106" y="0"/>
                    </a:moveTo>
                    <a:lnTo>
                      <a:pt x="1835247" y="0"/>
                    </a:lnTo>
                    <a:cubicBezTo>
                      <a:pt x="1846559" y="0"/>
                      <a:pt x="1855357" y="9613"/>
                      <a:pt x="1855357" y="20428"/>
                    </a:cubicBezTo>
                    <a:lnTo>
                      <a:pt x="1855357" y="34056"/>
                    </a:lnTo>
                    <a:lnTo>
                      <a:pt x="1899073" y="34056"/>
                    </a:lnTo>
                    <a:cubicBezTo>
                      <a:pt x="1956357" y="34056"/>
                      <a:pt x="2003678" y="80115"/>
                      <a:pt x="2003678" y="137378"/>
                    </a:cubicBezTo>
                    <a:lnTo>
                      <a:pt x="2003678" y="242788"/>
                    </a:lnTo>
                    <a:lnTo>
                      <a:pt x="2016094" y="242788"/>
                    </a:lnTo>
                    <a:cubicBezTo>
                      <a:pt x="2027629" y="242788"/>
                      <a:pt x="2036601" y="252800"/>
                      <a:pt x="2036601" y="264064"/>
                    </a:cubicBezTo>
                    <a:lnTo>
                      <a:pt x="2036601" y="518130"/>
                    </a:lnTo>
                    <a:cubicBezTo>
                      <a:pt x="2036601" y="529394"/>
                      <a:pt x="2027629" y="538154"/>
                      <a:pt x="2016094" y="538154"/>
                    </a:cubicBezTo>
                    <a:lnTo>
                      <a:pt x="2003678" y="538154"/>
                    </a:lnTo>
                    <a:lnTo>
                      <a:pt x="2003678" y="588841"/>
                    </a:lnTo>
                    <a:lnTo>
                      <a:pt x="2016094" y="588841"/>
                    </a:lnTo>
                    <a:cubicBezTo>
                      <a:pt x="2027629" y="588841"/>
                      <a:pt x="2036601" y="597602"/>
                      <a:pt x="2036601" y="608866"/>
                    </a:cubicBezTo>
                    <a:lnTo>
                      <a:pt x="2036601" y="864183"/>
                    </a:lnTo>
                    <a:cubicBezTo>
                      <a:pt x="2036601" y="874195"/>
                      <a:pt x="2027629" y="884207"/>
                      <a:pt x="2016094" y="884207"/>
                    </a:cubicBezTo>
                    <a:lnTo>
                      <a:pt x="2003678" y="884207"/>
                    </a:lnTo>
                    <a:lnTo>
                      <a:pt x="2003678" y="2817528"/>
                    </a:lnTo>
                    <a:cubicBezTo>
                      <a:pt x="2003678" y="2876036"/>
                      <a:pt x="1956357" y="2922095"/>
                      <a:pt x="1899073" y="2922095"/>
                    </a:cubicBezTo>
                    <a:lnTo>
                      <a:pt x="104605" y="2922095"/>
                    </a:lnTo>
                    <a:cubicBezTo>
                      <a:pt x="47321" y="2922095"/>
                      <a:pt x="0" y="2876036"/>
                      <a:pt x="0" y="2817528"/>
                    </a:cubicBezTo>
                    <a:lnTo>
                      <a:pt x="0" y="137378"/>
                    </a:lnTo>
                    <a:cubicBezTo>
                      <a:pt x="0" y="80115"/>
                      <a:pt x="47321" y="34056"/>
                      <a:pt x="104605" y="34056"/>
                    </a:cubicBezTo>
                    <a:lnTo>
                      <a:pt x="1559996" y="34056"/>
                    </a:lnTo>
                    <a:lnTo>
                      <a:pt x="1559996" y="20428"/>
                    </a:lnTo>
                    <a:cubicBezTo>
                      <a:pt x="1559996" y="9613"/>
                      <a:pt x="1568794" y="0"/>
                      <a:pt x="158010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90">
                <a:extLst>
                  <a:ext uri="{FF2B5EF4-FFF2-40B4-BE49-F238E27FC236}">
                    <a16:creationId xmlns:a16="http://schemas.microsoft.com/office/drawing/2014/main" id="{17C4A7D9-44E2-0044-8534-3A441D0BCA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16716" y="10296441"/>
                <a:ext cx="1823654" cy="2416892"/>
              </a:xfrm>
              <a:custGeom>
                <a:avLst/>
                <a:gdLst>
                  <a:gd name="T0" fmla="*/ 1462 w 1463"/>
                  <a:gd name="T1" fmla="*/ 1938 h 1939"/>
                  <a:gd name="T2" fmla="*/ 0 w 1463"/>
                  <a:gd name="T3" fmla="*/ 1938 h 1939"/>
                  <a:gd name="T4" fmla="*/ 0 w 1463"/>
                  <a:gd name="T5" fmla="*/ 0 h 1939"/>
                  <a:gd name="T6" fmla="*/ 1462 w 1463"/>
                  <a:gd name="T7" fmla="*/ 0 h 1939"/>
                  <a:gd name="T8" fmla="*/ 1462 w 1463"/>
                  <a:gd name="T9" fmla="*/ 1938 h 1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63" h="1939">
                    <a:moveTo>
                      <a:pt x="1462" y="1938"/>
                    </a:moveTo>
                    <a:lnTo>
                      <a:pt x="0" y="1938"/>
                    </a:lnTo>
                    <a:lnTo>
                      <a:pt x="0" y="0"/>
                    </a:lnTo>
                    <a:lnTo>
                      <a:pt x="1462" y="0"/>
                    </a:lnTo>
                    <a:lnTo>
                      <a:pt x="1462" y="193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91">
                <a:extLst>
                  <a:ext uri="{FF2B5EF4-FFF2-40B4-BE49-F238E27FC236}">
                    <a16:creationId xmlns:a16="http://schemas.microsoft.com/office/drawing/2014/main" id="{12425430-FAFF-AF4A-973F-FBF253A2D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8122" y="12773758"/>
                <a:ext cx="126336" cy="126336"/>
              </a:xfrm>
              <a:custGeom>
                <a:avLst/>
                <a:gdLst>
                  <a:gd name="T0" fmla="*/ 101 w 102"/>
                  <a:gd name="T1" fmla="*/ 50 h 102"/>
                  <a:gd name="T2" fmla="*/ 101 w 102"/>
                  <a:gd name="T3" fmla="*/ 50 h 102"/>
                  <a:gd name="T4" fmla="*/ 50 w 102"/>
                  <a:gd name="T5" fmla="*/ 101 h 102"/>
                  <a:gd name="T6" fmla="*/ 50 w 102"/>
                  <a:gd name="T7" fmla="*/ 101 h 102"/>
                  <a:gd name="T8" fmla="*/ 0 w 102"/>
                  <a:gd name="T9" fmla="*/ 50 h 102"/>
                  <a:gd name="T10" fmla="*/ 0 w 102"/>
                  <a:gd name="T11" fmla="*/ 50 h 102"/>
                  <a:gd name="T12" fmla="*/ 50 w 102"/>
                  <a:gd name="T13" fmla="*/ 0 h 102"/>
                  <a:gd name="T14" fmla="*/ 50 w 102"/>
                  <a:gd name="T15" fmla="*/ 0 h 102"/>
                  <a:gd name="T16" fmla="*/ 101 w 102"/>
                  <a:gd name="T17" fmla="*/ 5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02">
                    <a:moveTo>
                      <a:pt x="101" y="50"/>
                    </a:moveTo>
                    <a:lnTo>
                      <a:pt x="101" y="50"/>
                    </a:lnTo>
                    <a:cubicBezTo>
                      <a:pt x="101" y="78"/>
                      <a:pt x="78" y="101"/>
                      <a:pt x="50" y="101"/>
                    </a:cubicBezTo>
                    <a:lnTo>
                      <a:pt x="50" y="101"/>
                    </a:lnTo>
                    <a:cubicBezTo>
                      <a:pt x="23" y="101"/>
                      <a:pt x="0" y="78"/>
                      <a:pt x="0" y="50"/>
                    </a:cubicBezTo>
                    <a:lnTo>
                      <a:pt x="0" y="50"/>
                    </a:lnTo>
                    <a:cubicBezTo>
                      <a:pt x="0" y="23"/>
                      <a:pt x="23" y="0"/>
                      <a:pt x="50" y="0"/>
                    </a:cubicBezTo>
                    <a:lnTo>
                      <a:pt x="50" y="0"/>
                    </a:lnTo>
                    <a:cubicBezTo>
                      <a:pt x="78" y="0"/>
                      <a:pt x="101" y="23"/>
                      <a:pt x="101" y="5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57A4C6F-A89B-DA4D-A8CA-92D221F984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13336" y="11219254"/>
                <a:ext cx="383261" cy="564506"/>
              </a:xfrm>
              <a:custGeom>
                <a:avLst/>
                <a:gdLst>
                  <a:gd name="connsiteX0" fmla="*/ 104366 w 383261"/>
                  <a:gd name="connsiteY0" fmla="*/ 499858 h 564506"/>
                  <a:gd name="connsiteX1" fmla="*/ 190126 w 383261"/>
                  <a:gd name="connsiteY1" fmla="*/ 499858 h 564506"/>
                  <a:gd name="connsiteX2" fmla="*/ 273401 w 383261"/>
                  <a:gd name="connsiteY2" fmla="*/ 499858 h 564506"/>
                  <a:gd name="connsiteX3" fmla="*/ 190126 w 383261"/>
                  <a:gd name="connsiteY3" fmla="*/ 564506 h 564506"/>
                  <a:gd name="connsiteX4" fmla="*/ 104366 w 383261"/>
                  <a:gd name="connsiteY4" fmla="*/ 499858 h 564506"/>
                  <a:gd name="connsiteX5" fmla="*/ 104365 w 383261"/>
                  <a:gd name="connsiteY5" fmla="*/ 461408 h 564506"/>
                  <a:gd name="connsiteX6" fmla="*/ 192252 w 383261"/>
                  <a:gd name="connsiteY6" fmla="*/ 461408 h 564506"/>
                  <a:gd name="connsiteX7" fmla="*/ 278902 w 383261"/>
                  <a:gd name="connsiteY7" fmla="*/ 461408 h 564506"/>
                  <a:gd name="connsiteX8" fmla="*/ 277664 w 383261"/>
                  <a:gd name="connsiteY8" fmla="*/ 476790 h 564506"/>
                  <a:gd name="connsiteX9" fmla="*/ 192252 w 383261"/>
                  <a:gd name="connsiteY9" fmla="*/ 476790 h 564506"/>
                  <a:gd name="connsiteX10" fmla="*/ 105603 w 383261"/>
                  <a:gd name="connsiteY10" fmla="*/ 476790 h 564506"/>
                  <a:gd name="connsiteX11" fmla="*/ 104365 w 383261"/>
                  <a:gd name="connsiteY11" fmla="*/ 461408 h 564506"/>
                  <a:gd name="connsiteX12" fmla="*/ 191630 w 383261"/>
                  <a:gd name="connsiteY12" fmla="*/ 0 h 564506"/>
                  <a:gd name="connsiteX13" fmla="*/ 383261 w 383261"/>
                  <a:gd name="connsiteY13" fmla="*/ 192253 h 564506"/>
                  <a:gd name="connsiteX14" fmla="*/ 324776 w 383261"/>
                  <a:gd name="connsiteY14" fmla="*/ 320837 h 564506"/>
                  <a:gd name="connsiteX15" fmla="*/ 297400 w 383261"/>
                  <a:gd name="connsiteY15" fmla="*/ 355793 h 564506"/>
                  <a:gd name="connsiteX16" fmla="*/ 279979 w 383261"/>
                  <a:gd name="connsiteY16" fmla="*/ 438187 h 564506"/>
                  <a:gd name="connsiteX17" fmla="*/ 266292 w 383261"/>
                  <a:gd name="connsiteY17" fmla="*/ 438187 h 564506"/>
                  <a:gd name="connsiteX18" fmla="*/ 237671 w 383261"/>
                  <a:gd name="connsiteY18" fmla="*/ 438187 h 564506"/>
                  <a:gd name="connsiteX19" fmla="*/ 191630 w 383261"/>
                  <a:gd name="connsiteY19" fmla="*/ 438187 h 564506"/>
                  <a:gd name="connsiteX20" fmla="*/ 144345 w 383261"/>
                  <a:gd name="connsiteY20" fmla="*/ 438187 h 564506"/>
                  <a:gd name="connsiteX21" fmla="*/ 110747 w 383261"/>
                  <a:gd name="connsiteY21" fmla="*/ 438187 h 564506"/>
                  <a:gd name="connsiteX22" fmla="*/ 102037 w 383261"/>
                  <a:gd name="connsiteY22" fmla="*/ 438187 h 564506"/>
                  <a:gd name="connsiteX23" fmla="*/ 84616 w 383261"/>
                  <a:gd name="connsiteY23" fmla="*/ 355793 h 564506"/>
                  <a:gd name="connsiteX24" fmla="*/ 58485 w 383261"/>
                  <a:gd name="connsiteY24" fmla="*/ 320837 h 564506"/>
                  <a:gd name="connsiteX25" fmla="*/ 0 w 383261"/>
                  <a:gd name="connsiteY25" fmla="*/ 192253 h 564506"/>
                  <a:gd name="connsiteX26" fmla="*/ 191630 w 383261"/>
                  <a:gd name="connsiteY26" fmla="*/ 0 h 564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83261" h="564506">
                    <a:moveTo>
                      <a:pt x="104366" y="499858"/>
                    </a:moveTo>
                    <a:lnTo>
                      <a:pt x="190126" y="499858"/>
                    </a:lnTo>
                    <a:lnTo>
                      <a:pt x="273401" y="499858"/>
                    </a:lnTo>
                    <a:cubicBezTo>
                      <a:pt x="268429" y="564506"/>
                      <a:pt x="218713" y="564506"/>
                      <a:pt x="190126" y="564506"/>
                    </a:cubicBezTo>
                    <a:cubicBezTo>
                      <a:pt x="160297" y="564506"/>
                      <a:pt x="110581" y="564506"/>
                      <a:pt x="104366" y="499858"/>
                    </a:cubicBezTo>
                    <a:close/>
                    <a:moveTo>
                      <a:pt x="104365" y="461408"/>
                    </a:moveTo>
                    <a:lnTo>
                      <a:pt x="192252" y="461408"/>
                    </a:lnTo>
                    <a:lnTo>
                      <a:pt x="278902" y="461408"/>
                    </a:lnTo>
                    <a:cubicBezTo>
                      <a:pt x="277664" y="466902"/>
                      <a:pt x="277664" y="472395"/>
                      <a:pt x="277664" y="476790"/>
                    </a:cubicBezTo>
                    <a:lnTo>
                      <a:pt x="192252" y="476790"/>
                    </a:lnTo>
                    <a:lnTo>
                      <a:pt x="105603" y="476790"/>
                    </a:lnTo>
                    <a:cubicBezTo>
                      <a:pt x="105603" y="472395"/>
                      <a:pt x="105603" y="466902"/>
                      <a:pt x="104365" y="461408"/>
                    </a:cubicBezTo>
                    <a:close/>
                    <a:moveTo>
                      <a:pt x="191630" y="0"/>
                    </a:moveTo>
                    <a:cubicBezTo>
                      <a:pt x="296156" y="0"/>
                      <a:pt x="383261" y="86139"/>
                      <a:pt x="383261" y="192253"/>
                    </a:cubicBezTo>
                    <a:cubicBezTo>
                      <a:pt x="383261" y="248431"/>
                      <a:pt x="353396" y="284634"/>
                      <a:pt x="324776" y="320837"/>
                    </a:cubicBezTo>
                    <a:cubicBezTo>
                      <a:pt x="314821" y="332073"/>
                      <a:pt x="306111" y="343309"/>
                      <a:pt x="297400" y="355793"/>
                    </a:cubicBezTo>
                    <a:cubicBezTo>
                      <a:pt x="288690" y="369525"/>
                      <a:pt x="282468" y="406977"/>
                      <a:pt x="279979" y="438187"/>
                    </a:cubicBezTo>
                    <a:lnTo>
                      <a:pt x="266292" y="438187"/>
                    </a:lnTo>
                    <a:lnTo>
                      <a:pt x="237671" y="438187"/>
                    </a:lnTo>
                    <a:lnTo>
                      <a:pt x="191630" y="438187"/>
                    </a:lnTo>
                    <a:lnTo>
                      <a:pt x="144345" y="438187"/>
                    </a:lnTo>
                    <a:lnTo>
                      <a:pt x="110747" y="438187"/>
                    </a:lnTo>
                    <a:lnTo>
                      <a:pt x="102037" y="438187"/>
                    </a:lnTo>
                    <a:cubicBezTo>
                      <a:pt x="99548" y="406977"/>
                      <a:pt x="93326" y="369525"/>
                      <a:pt x="84616" y="355793"/>
                    </a:cubicBezTo>
                    <a:cubicBezTo>
                      <a:pt x="75906" y="343309"/>
                      <a:pt x="65951" y="332073"/>
                      <a:pt x="58485" y="320837"/>
                    </a:cubicBezTo>
                    <a:cubicBezTo>
                      <a:pt x="28620" y="284634"/>
                      <a:pt x="0" y="248431"/>
                      <a:pt x="0" y="192253"/>
                    </a:cubicBezTo>
                    <a:cubicBezTo>
                      <a:pt x="0" y="86139"/>
                      <a:pt x="85860" y="0"/>
                      <a:pt x="19163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4E3B0AA8-03E5-6542-9B15-1F13D2F16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61501" y="11175312"/>
                <a:ext cx="778755" cy="652344"/>
              </a:xfrm>
              <a:custGeom>
                <a:avLst/>
                <a:gdLst>
                  <a:gd name="connsiteX0" fmla="*/ 14904 w 778755"/>
                  <a:gd name="connsiteY0" fmla="*/ 620704 h 652344"/>
                  <a:gd name="connsiteX1" fmla="*/ 763851 w 778755"/>
                  <a:gd name="connsiteY1" fmla="*/ 620704 h 652344"/>
                  <a:gd name="connsiteX2" fmla="*/ 778755 w 778755"/>
                  <a:gd name="connsiteY2" fmla="*/ 636524 h 652344"/>
                  <a:gd name="connsiteX3" fmla="*/ 763851 w 778755"/>
                  <a:gd name="connsiteY3" fmla="*/ 652344 h 652344"/>
                  <a:gd name="connsiteX4" fmla="*/ 14904 w 778755"/>
                  <a:gd name="connsiteY4" fmla="*/ 652344 h 652344"/>
                  <a:gd name="connsiteX5" fmla="*/ 0 w 778755"/>
                  <a:gd name="connsiteY5" fmla="*/ 636524 h 652344"/>
                  <a:gd name="connsiteX6" fmla="*/ 14904 w 778755"/>
                  <a:gd name="connsiteY6" fmla="*/ 620704 h 652344"/>
                  <a:gd name="connsiteX7" fmla="*/ 14904 w 778755"/>
                  <a:gd name="connsiteY7" fmla="*/ 499860 h 652344"/>
                  <a:gd name="connsiteX8" fmla="*/ 763851 w 778755"/>
                  <a:gd name="connsiteY8" fmla="*/ 499860 h 652344"/>
                  <a:gd name="connsiteX9" fmla="*/ 778755 w 778755"/>
                  <a:gd name="connsiteY9" fmla="*/ 512448 h 652344"/>
                  <a:gd name="connsiteX10" fmla="*/ 763851 w 778755"/>
                  <a:gd name="connsiteY10" fmla="*/ 526180 h 652344"/>
                  <a:gd name="connsiteX11" fmla="*/ 14904 w 778755"/>
                  <a:gd name="connsiteY11" fmla="*/ 526180 h 652344"/>
                  <a:gd name="connsiteX12" fmla="*/ 0 w 778755"/>
                  <a:gd name="connsiteY12" fmla="*/ 512448 h 652344"/>
                  <a:gd name="connsiteX13" fmla="*/ 14904 w 778755"/>
                  <a:gd name="connsiteY13" fmla="*/ 499860 h 652344"/>
                  <a:gd name="connsiteX14" fmla="*/ 14904 w 778755"/>
                  <a:gd name="connsiteY14" fmla="*/ 373521 h 652344"/>
                  <a:gd name="connsiteX15" fmla="*/ 763851 w 778755"/>
                  <a:gd name="connsiteY15" fmla="*/ 373521 h 652344"/>
                  <a:gd name="connsiteX16" fmla="*/ 778755 w 778755"/>
                  <a:gd name="connsiteY16" fmla="*/ 389341 h 652344"/>
                  <a:gd name="connsiteX17" fmla="*/ 763851 w 778755"/>
                  <a:gd name="connsiteY17" fmla="*/ 405161 h 652344"/>
                  <a:gd name="connsiteX18" fmla="*/ 14904 w 778755"/>
                  <a:gd name="connsiteY18" fmla="*/ 405161 h 652344"/>
                  <a:gd name="connsiteX19" fmla="*/ 0 w 778755"/>
                  <a:gd name="connsiteY19" fmla="*/ 389341 h 652344"/>
                  <a:gd name="connsiteX20" fmla="*/ 14904 w 778755"/>
                  <a:gd name="connsiteY20" fmla="*/ 373521 h 652344"/>
                  <a:gd name="connsiteX21" fmla="*/ 14904 w 778755"/>
                  <a:gd name="connsiteY21" fmla="*/ 252675 h 652344"/>
                  <a:gd name="connsiteX22" fmla="*/ 763851 w 778755"/>
                  <a:gd name="connsiteY22" fmla="*/ 252675 h 652344"/>
                  <a:gd name="connsiteX23" fmla="*/ 778755 w 778755"/>
                  <a:gd name="connsiteY23" fmla="*/ 268495 h 652344"/>
                  <a:gd name="connsiteX24" fmla="*/ 763851 w 778755"/>
                  <a:gd name="connsiteY24" fmla="*/ 284315 h 652344"/>
                  <a:gd name="connsiteX25" fmla="*/ 14904 w 778755"/>
                  <a:gd name="connsiteY25" fmla="*/ 284315 h 652344"/>
                  <a:gd name="connsiteX26" fmla="*/ 0 w 778755"/>
                  <a:gd name="connsiteY26" fmla="*/ 268495 h 652344"/>
                  <a:gd name="connsiteX27" fmla="*/ 14904 w 778755"/>
                  <a:gd name="connsiteY27" fmla="*/ 252675 h 652344"/>
                  <a:gd name="connsiteX28" fmla="*/ 14904 w 778755"/>
                  <a:gd name="connsiteY28" fmla="*/ 126340 h 652344"/>
                  <a:gd name="connsiteX29" fmla="*/ 763851 w 778755"/>
                  <a:gd name="connsiteY29" fmla="*/ 126340 h 652344"/>
                  <a:gd name="connsiteX30" fmla="*/ 778755 w 778755"/>
                  <a:gd name="connsiteY30" fmla="*/ 140842 h 652344"/>
                  <a:gd name="connsiteX31" fmla="*/ 763851 w 778755"/>
                  <a:gd name="connsiteY31" fmla="*/ 157980 h 652344"/>
                  <a:gd name="connsiteX32" fmla="*/ 14904 w 778755"/>
                  <a:gd name="connsiteY32" fmla="*/ 157980 h 652344"/>
                  <a:gd name="connsiteX33" fmla="*/ 0 w 778755"/>
                  <a:gd name="connsiteY33" fmla="*/ 140842 h 652344"/>
                  <a:gd name="connsiteX34" fmla="*/ 14904 w 778755"/>
                  <a:gd name="connsiteY34" fmla="*/ 126340 h 652344"/>
                  <a:gd name="connsiteX35" fmla="*/ 14904 w 778755"/>
                  <a:gd name="connsiteY35" fmla="*/ 0 h 652344"/>
                  <a:gd name="connsiteX36" fmla="*/ 763851 w 778755"/>
                  <a:gd name="connsiteY36" fmla="*/ 0 h 652344"/>
                  <a:gd name="connsiteX37" fmla="*/ 778755 w 778755"/>
                  <a:gd name="connsiteY37" fmla="*/ 15211 h 652344"/>
                  <a:gd name="connsiteX38" fmla="*/ 763851 w 778755"/>
                  <a:gd name="connsiteY38" fmla="*/ 31690 h 652344"/>
                  <a:gd name="connsiteX39" fmla="*/ 14904 w 778755"/>
                  <a:gd name="connsiteY39" fmla="*/ 31690 h 652344"/>
                  <a:gd name="connsiteX40" fmla="*/ 0 w 778755"/>
                  <a:gd name="connsiteY40" fmla="*/ 15211 h 652344"/>
                  <a:gd name="connsiteX41" fmla="*/ 14904 w 778755"/>
                  <a:gd name="connsiteY41" fmla="*/ 0 h 652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78755" h="652344">
                    <a:moveTo>
                      <a:pt x="14904" y="620704"/>
                    </a:moveTo>
                    <a:lnTo>
                      <a:pt x="763851" y="620704"/>
                    </a:lnTo>
                    <a:cubicBezTo>
                      <a:pt x="772545" y="620704"/>
                      <a:pt x="778755" y="627296"/>
                      <a:pt x="778755" y="636524"/>
                    </a:cubicBezTo>
                    <a:cubicBezTo>
                      <a:pt x="778755" y="645752"/>
                      <a:pt x="772545" y="652344"/>
                      <a:pt x="763851" y="652344"/>
                    </a:cubicBezTo>
                    <a:lnTo>
                      <a:pt x="14904" y="652344"/>
                    </a:lnTo>
                    <a:cubicBezTo>
                      <a:pt x="7452" y="652344"/>
                      <a:pt x="0" y="645752"/>
                      <a:pt x="0" y="636524"/>
                    </a:cubicBezTo>
                    <a:cubicBezTo>
                      <a:pt x="0" y="627296"/>
                      <a:pt x="7452" y="620704"/>
                      <a:pt x="14904" y="620704"/>
                    </a:cubicBezTo>
                    <a:close/>
                    <a:moveTo>
                      <a:pt x="14904" y="499860"/>
                    </a:moveTo>
                    <a:lnTo>
                      <a:pt x="763851" y="499860"/>
                    </a:lnTo>
                    <a:cubicBezTo>
                      <a:pt x="772545" y="499860"/>
                      <a:pt x="778755" y="505582"/>
                      <a:pt x="778755" y="512448"/>
                    </a:cubicBezTo>
                    <a:cubicBezTo>
                      <a:pt x="778755" y="520458"/>
                      <a:pt x="772545" y="526180"/>
                      <a:pt x="763851" y="526180"/>
                    </a:cubicBezTo>
                    <a:lnTo>
                      <a:pt x="14904" y="526180"/>
                    </a:lnTo>
                    <a:cubicBezTo>
                      <a:pt x="7452" y="526180"/>
                      <a:pt x="0" y="520458"/>
                      <a:pt x="0" y="512448"/>
                    </a:cubicBezTo>
                    <a:cubicBezTo>
                      <a:pt x="0" y="505582"/>
                      <a:pt x="7452" y="499860"/>
                      <a:pt x="14904" y="499860"/>
                    </a:cubicBezTo>
                    <a:close/>
                    <a:moveTo>
                      <a:pt x="14904" y="373521"/>
                    </a:moveTo>
                    <a:lnTo>
                      <a:pt x="763851" y="373521"/>
                    </a:lnTo>
                    <a:cubicBezTo>
                      <a:pt x="772545" y="373521"/>
                      <a:pt x="778755" y="381431"/>
                      <a:pt x="778755" y="389341"/>
                    </a:cubicBezTo>
                    <a:cubicBezTo>
                      <a:pt x="778755" y="398569"/>
                      <a:pt x="772545" y="405161"/>
                      <a:pt x="763851" y="405161"/>
                    </a:cubicBezTo>
                    <a:lnTo>
                      <a:pt x="14904" y="405161"/>
                    </a:lnTo>
                    <a:cubicBezTo>
                      <a:pt x="7452" y="405161"/>
                      <a:pt x="0" y="398569"/>
                      <a:pt x="0" y="389341"/>
                    </a:cubicBezTo>
                    <a:cubicBezTo>
                      <a:pt x="0" y="381431"/>
                      <a:pt x="7452" y="373521"/>
                      <a:pt x="14904" y="373521"/>
                    </a:cubicBezTo>
                    <a:close/>
                    <a:moveTo>
                      <a:pt x="14904" y="252675"/>
                    </a:moveTo>
                    <a:lnTo>
                      <a:pt x="763851" y="252675"/>
                    </a:lnTo>
                    <a:cubicBezTo>
                      <a:pt x="772545" y="252675"/>
                      <a:pt x="778755" y="260585"/>
                      <a:pt x="778755" y="268495"/>
                    </a:cubicBezTo>
                    <a:cubicBezTo>
                      <a:pt x="778755" y="277723"/>
                      <a:pt x="772545" y="284315"/>
                      <a:pt x="763851" y="284315"/>
                    </a:cubicBezTo>
                    <a:lnTo>
                      <a:pt x="14904" y="284315"/>
                    </a:lnTo>
                    <a:cubicBezTo>
                      <a:pt x="7452" y="284315"/>
                      <a:pt x="0" y="277723"/>
                      <a:pt x="0" y="268495"/>
                    </a:cubicBezTo>
                    <a:cubicBezTo>
                      <a:pt x="0" y="260585"/>
                      <a:pt x="7452" y="252675"/>
                      <a:pt x="14904" y="252675"/>
                    </a:cubicBezTo>
                    <a:close/>
                    <a:moveTo>
                      <a:pt x="14904" y="126340"/>
                    </a:moveTo>
                    <a:lnTo>
                      <a:pt x="763851" y="126340"/>
                    </a:lnTo>
                    <a:cubicBezTo>
                      <a:pt x="772545" y="126340"/>
                      <a:pt x="778755" y="132932"/>
                      <a:pt x="778755" y="140842"/>
                    </a:cubicBezTo>
                    <a:cubicBezTo>
                      <a:pt x="778755" y="150070"/>
                      <a:pt x="772545" y="157980"/>
                      <a:pt x="763851" y="157980"/>
                    </a:cubicBezTo>
                    <a:lnTo>
                      <a:pt x="14904" y="157980"/>
                    </a:lnTo>
                    <a:cubicBezTo>
                      <a:pt x="7452" y="157980"/>
                      <a:pt x="0" y="150070"/>
                      <a:pt x="0" y="140842"/>
                    </a:cubicBezTo>
                    <a:cubicBezTo>
                      <a:pt x="0" y="132932"/>
                      <a:pt x="7452" y="126340"/>
                      <a:pt x="14904" y="126340"/>
                    </a:cubicBezTo>
                    <a:close/>
                    <a:moveTo>
                      <a:pt x="14904" y="0"/>
                    </a:moveTo>
                    <a:lnTo>
                      <a:pt x="763851" y="0"/>
                    </a:lnTo>
                    <a:cubicBezTo>
                      <a:pt x="772545" y="0"/>
                      <a:pt x="778755" y="7606"/>
                      <a:pt x="778755" y="15211"/>
                    </a:cubicBezTo>
                    <a:cubicBezTo>
                      <a:pt x="778755" y="24085"/>
                      <a:pt x="772545" y="31690"/>
                      <a:pt x="763851" y="31690"/>
                    </a:cubicBezTo>
                    <a:lnTo>
                      <a:pt x="14904" y="31690"/>
                    </a:lnTo>
                    <a:cubicBezTo>
                      <a:pt x="7452" y="31690"/>
                      <a:pt x="0" y="24085"/>
                      <a:pt x="0" y="15211"/>
                    </a:cubicBezTo>
                    <a:cubicBezTo>
                      <a:pt x="0" y="7606"/>
                      <a:pt x="7452" y="0"/>
                      <a:pt x="149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1B33FC5A-70BB-C743-80DA-01715F96E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5590" y="10422783"/>
                <a:ext cx="778755" cy="646849"/>
              </a:xfrm>
              <a:custGeom>
                <a:avLst/>
                <a:gdLst>
                  <a:gd name="connsiteX0" fmla="*/ 14904 w 778755"/>
                  <a:gd name="connsiteY0" fmla="*/ 615209 h 646849"/>
                  <a:gd name="connsiteX1" fmla="*/ 763851 w 778755"/>
                  <a:gd name="connsiteY1" fmla="*/ 615209 h 646849"/>
                  <a:gd name="connsiteX2" fmla="*/ 778755 w 778755"/>
                  <a:gd name="connsiteY2" fmla="*/ 631029 h 646849"/>
                  <a:gd name="connsiteX3" fmla="*/ 763851 w 778755"/>
                  <a:gd name="connsiteY3" fmla="*/ 646849 h 646849"/>
                  <a:gd name="connsiteX4" fmla="*/ 14904 w 778755"/>
                  <a:gd name="connsiteY4" fmla="*/ 646849 h 646849"/>
                  <a:gd name="connsiteX5" fmla="*/ 0 w 778755"/>
                  <a:gd name="connsiteY5" fmla="*/ 631029 h 646849"/>
                  <a:gd name="connsiteX6" fmla="*/ 14904 w 778755"/>
                  <a:gd name="connsiteY6" fmla="*/ 615209 h 646849"/>
                  <a:gd name="connsiteX7" fmla="*/ 14904 w 778755"/>
                  <a:gd name="connsiteY7" fmla="*/ 494364 h 646849"/>
                  <a:gd name="connsiteX8" fmla="*/ 763851 w 778755"/>
                  <a:gd name="connsiteY8" fmla="*/ 494364 h 646849"/>
                  <a:gd name="connsiteX9" fmla="*/ 778755 w 778755"/>
                  <a:gd name="connsiteY9" fmla="*/ 510843 h 646849"/>
                  <a:gd name="connsiteX10" fmla="*/ 763851 w 778755"/>
                  <a:gd name="connsiteY10" fmla="*/ 526054 h 646849"/>
                  <a:gd name="connsiteX11" fmla="*/ 14904 w 778755"/>
                  <a:gd name="connsiteY11" fmla="*/ 526054 h 646849"/>
                  <a:gd name="connsiteX12" fmla="*/ 0 w 778755"/>
                  <a:gd name="connsiteY12" fmla="*/ 510843 h 646849"/>
                  <a:gd name="connsiteX13" fmla="*/ 14904 w 778755"/>
                  <a:gd name="connsiteY13" fmla="*/ 494364 h 646849"/>
                  <a:gd name="connsiteX14" fmla="*/ 14904 w 778755"/>
                  <a:gd name="connsiteY14" fmla="*/ 368024 h 646849"/>
                  <a:gd name="connsiteX15" fmla="*/ 763851 w 778755"/>
                  <a:gd name="connsiteY15" fmla="*/ 368024 h 646849"/>
                  <a:gd name="connsiteX16" fmla="*/ 778755 w 778755"/>
                  <a:gd name="connsiteY16" fmla="*/ 385162 h 646849"/>
                  <a:gd name="connsiteX17" fmla="*/ 763851 w 778755"/>
                  <a:gd name="connsiteY17" fmla="*/ 399664 h 646849"/>
                  <a:gd name="connsiteX18" fmla="*/ 14904 w 778755"/>
                  <a:gd name="connsiteY18" fmla="*/ 399664 h 646849"/>
                  <a:gd name="connsiteX19" fmla="*/ 0 w 778755"/>
                  <a:gd name="connsiteY19" fmla="*/ 385162 h 646849"/>
                  <a:gd name="connsiteX20" fmla="*/ 14904 w 778755"/>
                  <a:gd name="connsiteY20" fmla="*/ 368024 h 646849"/>
                  <a:gd name="connsiteX21" fmla="*/ 14904 w 778755"/>
                  <a:gd name="connsiteY21" fmla="*/ 247181 h 646849"/>
                  <a:gd name="connsiteX22" fmla="*/ 763851 w 778755"/>
                  <a:gd name="connsiteY22" fmla="*/ 247181 h 646849"/>
                  <a:gd name="connsiteX23" fmla="*/ 778755 w 778755"/>
                  <a:gd name="connsiteY23" fmla="*/ 263001 h 646849"/>
                  <a:gd name="connsiteX24" fmla="*/ 763851 w 778755"/>
                  <a:gd name="connsiteY24" fmla="*/ 278821 h 646849"/>
                  <a:gd name="connsiteX25" fmla="*/ 14904 w 778755"/>
                  <a:gd name="connsiteY25" fmla="*/ 278821 h 646849"/>
                  <a:gd name="connsiteX26" fmla="*/ 0 w 778755"/>
                  <a:gd name="connsiteY26" fmla="*/ 263001 h 646849"/>
                  <a:gd name="connsiteX27" fmla="*/ 14904 w 778755"/>
                  <a:gd name="connsiteY27" fmla="*/ 247181 h 646849"/>
                  <a:gd name="connsiteX28" fmla="*/ 14904 w 778755"/>
                  <a:gd name="connsiteY28" fmla="*/ 120845 h 646849"/>
                  <a:gd name="connsiteX29" fmla="*/ 763851 w 778755"/>
                  <a:gd name="connsiteY29" fmla="*/ 120845 h 646849"/>
                  <a:gd name="connsiteX30" fmla="*/ 778755 w 778755"/>
                  <a:gd name="connsiteY30" fmla="*/ 136665 h 646849"/>
                  <a:gd name="connsiteX31" fmla="*/ 763851 w 778755"/>
                  <a:gd name="connsiteY31" fmla="*/ 152485 h 646849"/>
                  <a:gd name="connsiteX32" fmla="*/ 14904 w 778755"/>
                  <a:gd name="connsiteY32" fmla="*/ 152485 h 646849"/>
                  <a:gd name="connsiteX33" fmla="*/ 0 w 778755"/>
                  <a:gd name="connsiteY33" fmla="*/ 136665 h 646849"/>
                  <a:gd name="connsiteX34" fmla="*/ 14904 w 778755"/>
                  <a:gd name="connsiteY34" fmla="*/ 120845 h 646849"/>
                  <a:gd name="connsiteX35" fmla="*/ 14904 w 778755"/>
                  <a:gd name="connsiteY35" fmla="*/ 0 h 646849"/>
                  <a:gd name="connsiteX36" fmla="*/ 763851 w 778755"/>
                  <a:gd name="connsiteY36" fmla="*/ 0 h 646849"/>
                  <a:gd name="connsiteX37" fmla="*/ 778755 w 778755"/>
                  <a:gd name="connsiteY37" fmla="*/ 13732 h 646849"/>
                  <a:gd name="connsiteX38" fmla="*/ 763851 w 778755"/>
                  <a:gd name="connsiteY38" fmla="*/ 26320 h 646849"/>
                  <a:gd name="connsiteX39" fmla="*/ 14904 w 778755"/>
                  <a:gd name="connsiteY39" fmla="*/ 26320 h 646849"/>
                  <a:gd name="connsiteX40" fmla="*/ 0 w 778755"/>
                  <a:gd name="connsiteY40" fmla="*/ 13732 h 646849"/>
                  <a:gd name="connsiteX41" fmla="*/ 14904 w 778755"/>
                  <a:gd name="connsiteY41" fmla="*/ 0 h 6468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78755" h="646849">
                    <a:moveTo>
                      <a:pt x="14904" y="615209"/>
                    </a:moveTo>
                    <a:lnTo>
                      <a:pt x="763851" y="615209"/>
                    </a:lnTo>
                    <a:cubicBezTo>
                      <a:pt x="772545" y="615209"/>
                      <a:pt x="778755" y="623119"/>
                      <a:pt x="778755" y="631029"/>
                    </a:cubicBezTo>
                    <a:cubicBezTo>
                      <a:pt x="778755" y="638939"/>
                      <a:pt x="772545" y="646849"/>
                      <a:pt x="763851" y="646849"/>
                    </a:cubicBezTo>
                    <a:lnTo>
                      <a:pt x="14904" y="646849"/>
                    </a:lnTo>
                    <a:cubicBezTo>
                      <a:pt x="6210" y="646849"/>
                      <a:pt x="0" y="638939"/>
                      <a:pt x="0" y="631029"/>
                    </a:cubicBezTo>
                    <a:cubicBezTo>
                      <a:pt x="0" y="623119"/>
                      <a:pt x="6210" y="615209"/>
                      <a:pt x="14904" y="615209"/>
                    </a:cubicBezTo>
                    <a:close/>
                    <a:moveTo>
                      <a:pt x="14904" y="494364"/>
                    </a:moveTo>
                    <a:lnTo>
                      <a:pt x="763851" y="494364"/>
                    </a:lnTo>
                    <a:cubicBezTo>
                      <a:pt x="772545" y="494364"/>
                      <a:pt x="778755" y="501970"/>
                      <a:pt x="778755" y="510843"/>
                    </a:cubicBezTo>
                    <a:cubicBezTo>
                      <a:pt x="778755" y="518449"/>
                      <a:pt x="772545" y="526054"/>
                      <a:pt x="763851" y="526054"/>
                    </a:cubicBezTo>
                    <a:lnTo>
                      <a:pt x="14904" y="526054"/>
                    </a:lnTo>
                    <a:cubicBezTo>
                      <a:pt x="6210" y="526054"/>
                      <a:pt x="0" y="518449"/>
                      <a:pt x="0" y="510843"/>
                    </a:cubicBezTo>
                    <a:cubicBezTo>
                      <a:pt x="0" y="501970"/>
                      <a:pt x="6210" y="494364"/>
                      <a:pt x="14904" y="494364"/>
                    </a:cubicBezTo>
                    <a:close/>
                    <a:moveTo>
                      <a:pt x="14904" y="368024"/>
                    </a:moveTo>
                    <a:lnTo>
                      <a:pt x="763851" y="368024"/>
                    </a:lnTo>
                    <a:cubicBezTo>
                      <a:pt x="772545" y="368024"/>
                      <a:pt x="778755" y="375934"/>
                      <a:pt x="778755" y="385162"/>
                    </a:cubicBezTo>
                    <a:cubicBezTo>
                      <a:pt x="778755" y="393072"/>
                      <a:pt x="772545" y="399664"/>
                      <a:pt x="763851" y="399664"/>
                    </a:cubicBezTo>
                    <a:lnTo>
                      <a:pt x="14904" y="399664"/>
                    </a:lnTo>
                    <a:cubicBezTo>
                      <a:pt x="6210" y="399664"/>
                      <a:pt x="0" y="393072"/>
                      <a:pt x="0" y="385162"/>
                    </a:cubicBezTo>
                    <a:cubicBezTo>
                      <a:pt x="0" y="375934"/>
                      <a:pt x="6210" y="368024"/>
                      <a:pt x="14904" y="368024"/>
                    </a:cubicBezTo>
                    <a:close/>
                    <a:moveTo>
                      <a:pt x="14904" y="247181"/>
                    </a:moveTo>
                    <a:lnTo>
                      <a:pt x="763851" y="247181"/>
                    </a:lnTo>
                    <a:cubicBezTo>
                      <a:pt x="772545" y="247181"/>
                      <a:pt x="778755" y="253773"/>
                      <a:pt x="778755" y="263001"/>
                    </a:cubicBezTo>
                    <a:cubicBezTo>
                      <a:pt x="778755" y="272229"/>
                      <a:pt x="772545" y="278821"/>
                      <a:pt x="763851" y="278821"/>
                    </a:cubicBezTo>
                    <a:lnTo>
                      <a:pt x="14904" y="278821"/>
                    </a:lnTo>
                    <a:cubicBezTo>
                      <a:pt x="6210" y="278821"/>
                      <a:pt x="0" y="272229"/>
                      <a:pt x="0" y="263001"/>
                    </a:cubicBezTo>
                    <a:cubicBezTo>
                      <a:pt x="0" y="253773"/>
                      <a:pt x="6210" y="247181"/>
                      <a:pt x="14904" y="247181"/>
                    </a:cubicBezTo>
                    <a:close/>
                    <a:moveTo>
                      <a:pt x="14904" y="120845"/>
                    </a:moveTo>
                    <a:lnTo>
                      <a:pt x="763851" y="120845"/>
                    </a:lnTo>
                    <a:cubicBezTo>
                      <a:pt x="772545" y="120845"/>
                      <a:pt x="778755" y="127437"/>
                      <a:pt x="778755" y="136665"/>
                    </a:cubicBezTo>
                    <a:cubicBezTo>
                      <a:pt x="778755" y="145893"/>
                      <a:pt x="772545" y="152485"/>
                      <a:pt x="763851" y="152485"/>
                    </a:cubicBezTo>
                    <a:lnTo>
                      <a:pt x="14904" y="152485"/>
                    </a:lnTo>
                    <a:cubicBezTo>
                      <a:pt x="6210" y="152485"/>
                      <a:pt x="0" y="145893"/>
                      <a:pt x="0" y="136665"/>
                    </a:cubicBezTo>
                    <a:cubicBezTo>
                      <a:pt x="0" y="127437"/>
                      <a:pt x="6210" y="120845"/>
                      <a:pt x="14904" y="120845"/>
                    </a:cubicBezTo>
                    <a:close/>
                    <a:moveTo>
                      <a:pt x="14904" y="0"/>
                    </a:moveTo>
                    <a:lnTo>
                      <a:pt x="763851" y="0"/>
                    </a:lnTo>
                    <a:cubicBezTo>
                      <a:pt x="772545" y="0"/>
                      <a:pt x="778755" y="5722"/>
                      <a:pt x="778755" y="13732"/>
                    </a:cubicBezTo>
                    <a:cubicBezTo>
                      <a:pt x="778755" y="21742"/>
                      <a:pt x="772545" y="26320"/>
                      <a:pt x="763851" y="26320"/>
                    </a:cubicBezTo>
                    <a:lnTo>
                      <a:pt x="14904" y="26320"/>
                    </a:lnTo>
                    <a:cubicBezTo>
                      <a:pt x="6210" y="26320"/>
                      <a:pt x="0" y="21742"/>
                      <a:pt x="0" y="13732"/>
                    </a:cubicBezTo>
                    <a:cubicBezTo>
                      <a:pt x="0" y="5722"/>
                      <a:pt x="6210" y="0"/>
                      <a:pt x="149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41EF9C51-EEC2-4C44-9500-F29155888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15590" y="11933338"/>
                <a:ext cx="778755" cy="652343"/>
              </a:xfrm>
              <a:custGeom>
                <a:avLst/>
                <a:gdLst>
                  <a:gd name="connsiteX0" fmla="*/ 14904 w 778755"/>
                  <a:gd name="connsiteY0" fmla="*/ 620703 h 652343"/>
                  <a:gd name="connsiteX1" fmla="*/ 763851 w 778755"/>
                  <a:gd name="connsiteY1" fmla="*/ 620703 h 652343"/>
                  <a:gd name="connsiteX2" fmla="*/ 778755 w 778755"/>
                  <a:gd name="connsiteY2" fmla="*/ 636523 h 652343"/>
                  <a:gd name="connsiteX3" fmla="*/ 763851 w 778755"/>
                  <a:gd name="connsiteY3" fmla="*/ 652343 h 652343"/>
                  <a:gd name="connsiteX4" fmla="*/ 14904 w 778755"/>
                  <a:gd name="connsiteY4" fmla="*/ 652343 h 652343"/>
                  <a:gd name="connsiteX5" fmla="*/ 0 w 778755"/>
                  <a:gd name="connsiteY5" fmla="*/ 636523 h 652343"/>
                  <a:gd name="connsiteX6" fmla="*/ 14904 w 778755"/>
                  <a:gd name="connsiteY6" fmla="*/ 620703 h 652343"/>
                  <a:gd name="connsiteX7" fmla="*/ 14904 w 778755"/>
                  <a:gd name="connsiteY7" fmla="*/ 494364 h 652343"/>
                  <a:gd name="connsiteX8" fmla="*/ 763851 w 778755"/>
                  <a:gd name="connsiteY8" fmla="*/ 494364 h 652343"/>
                  <a:gd name="connsiteX9" fmla="*/ 778755 w 778755"/>
                  <a:gd name="connsiteY9" fmla="*/ 510843 h 652343"/>
                  <a:gd name="connsiteX10" fmla="*/ 763851 w 778755"/>
                  <a:gd name="connsiteY10" fmla="*/ 526054 h 652343"/>
                  <a:gd name="connsiteX11" fmla="*/ 14904 w 778755"/>
                  <a:gd name="connsiteY11" fmla="*/ 526054 h 652343"/>
                  <a:gd name="connsiteX12" fmla="*/ 0 w 778755"/>
                  <a:gd name="connsiteY12" fmla="*/ 510843 h 652343"/>
                  <a:gd name="connsiteX13" fmla="*/ 14904 w 778755"/>
                  <a:gd name="connsiteY13" fmla="*/ 494364 h 652343"/>
                  <a:gd name="connsiteX14" fmla="*/ 14904 w 778755"/>
                  <a:gd name="connsiteY14" fmla="*/ 373520 h 652343"/>
                  <a:gd name="connsiteX15" fmla="*/ 763851 w 778755"/>
                  <a:gd name="connsiteY15" fmla="*/ 373520 h 652343"/>
                  <a:gd name="connsiteX16" fmla="*/ 778755 w 778755"/>
                  <a:gd name="connsiteY16" fmla="*/ 389340 h 652343"/>
                  <a:gd name="connsiteX17" fmla="*/ 763851 w 778755"/>
                  <a:gd name="connsiteY17" fmla="*/ 405160 h 652343"/>
                  <a:gd name="connsiteX18" fmla="*/ 14904 w 778755"/>
                  <a:gd name="connsiteY18" fmla="*/ 405160 h 652343"/>
                  <a:gd name="connsiteX19" fmla="*/ 0 w 778755"/>
                  <a:gd name="connsiteY19" fmla="*/ 389340 h 652343"/>
                  <a:gd name="connsiteX20" fmla="*/ 14904 w 778755"/>
                  <a:gd name="connsiteY20" fmla="*/ 373520 h 652343"/>
                  <a:gd name="connsiteX21" fmla="*/ 14904 w 778755"/>
                  <a:gd name="connsiteY21" fmla="*/ 247185 h 652343"/>
                  <a:gd name="connsiteX22" fmla="*/ 763851 w 778755"/>
                  <a:gd name="connsiteY22" fmla="*/ 247185 h 652343"/>
                  <a:gd name="connsiteX23" fmla="*/ 778755 w 778755"/>
                  <a:gd name="connsiteY23" fmla="*/ 263005 h 652343"/>
                  <a:gd name="connsiteX24" fmla="*/ 763851 w 778755"/>
                  <a:gd name="connsiteY24" fmla="*/ 278825 h 652343"/>
                  <a:gd name="connsiteX25" fmla="*/ 14904 w 778755"/>
                  <a:gd name="connsiteY25" fmla="*/ 278825 h 652343"/>
                  <a:gd name="connsiteX26" fmla="*/ 0 w 778755"/>
                  <a:gd name="connsiteY26" fmla="*/ 263005 h 652343"/>
                  <a:gd name="connsiteX27" fmla="*/ 14904 w 778755"/>
                  <a:gd name="connsiteY27" fmla="*/ 247185 h 652343"/>
                  <a:gd name="connsiteX28" fmla="*/ 14904 w 778755"/>
                  <a:gd name="connsiteY28" fmla="*/ 126339 h 652343"/>
                  <a:gd name="connsiteX29" fmla="*/ 763851 w 778755"/>
                  <a:gd name="connsiteY29" fmla="*/ 126339 h 652343"/>
                  <a:gd name="connsiteX30" fmla="*/ 778755 w 778755"/>
                  <a:gd name="connsiteY30" fmla="*/ 140071 h 652343"/>
                  <a:gd name="connsiteX31" fmla="*/ 763851 w 778755"/>
                  <a:gd name="connsiteY31" fmla="*/ 152659 h 652343"/>
                  <a:gd name="connsiteX32" fmla="*/ 14904 w 778755"/>
                  <a:gd name="connsiteY32" fmla="*/ 152659 h 652343"/>
                  <a:gd name="connsiteX33" fmla="*/ 0 w 778755"/>
                  <a:gd name="connsiteY33" fmla="*/ 140071 h 652343"/>
                  <a:gd name="connsiteX34" fmla="*/ 14904 w 778755"/>
                  <a:gd name="connsiteY34" fmla="*/ 126339 h 652343"/>
                  <a:gd name="connsiteX35" fmla="*/ 14904 w 778755"/>
                  <a:gd name="connsiteY35" fmla="*/ 0 h 652343"/>
                  <a:gd name="connsiteX36" fmla="*/ 763851 w 778755"/>
                  <a:gd name="connsiteY36" fmla="*/ 0 h 652343"/>
                  <a:gd name="connsiteX37" fmla="*/ 778755 w 778755"/>
                  <a:gd name="connsiteY37" fmla="*/ 12589 h 652343"/>
                  <a:gd name="connsiteX38" fmla="*/ 763851 w 778755"/>
                  <a:gd name="connsiteY38" fmla="*/ 26322 h 652343"/>
                  <a:gd name="connsiteX39" fmla="*/ 14904 w 778755"/>
                  <a:gd name="connsiteY39" fmla="*/ 26322 h 652343"/>
                  <a:gd name="connsiteX40" fmla="*/ 0 w 778755"/>
                  <a:gd name="connsiteY40" fmla="*/ 12589 h 652343"/>
                  <a:gd name="connsiteX41" fmla="*/ 14904 w 778755"/>
                  <a:gd name="connsiteY41" fmla="*/ 0 h 652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78755" h="652343">
                    <a:moveTo>
                      <a:pt x="14904" y="620703"/>
                    </a:moveTo>
                    <a:lnTo>
                      <a:pt x="763851" y="620703"/>
                    </a:lnTo>
                    <a:cubicBezTo>
                      <a:pt x="772545" y="620703"/>
                      <a:pt x="778755" y="627295"/>
                      <a:pt x="778755" y="636523"/>
                    </a:cubicBezTo>
                    <a:cubicBezTo>
                      <a:pt x="778755" y="644433"/>
                      <a:pt x="772545" y="652343"/>
                      <a:pt x="763851" y="652343"/>
                    </a:cubicBezTo>
                    <a:lnTo>
                      <a:pt x="14904" y="652343"/>
                    </a:lnTo>
                    <a:cubicBezTo>
                      <a:pt x="6210" y="652343"/>
                      <a:pt x="0" y="644433"/>
                      <a:pt x="0" y="636523"/>
                    </a:cubicBezTo>
                    <a:cubicBezTo>
                      <a:pt x="0" y="627295"/>
                      <a:pt x="6210" y="620703"/>
                      <a:pt x="14904" y="620703"/>
                    </a:cubicBezTo>
                    <a:close/>
                    <a:moveTo>
                      <a:pt x="14904" y="494364"/>
                    </a:moveTo>
                    <a:lnTo>
                      <a:pt x="763851" y="494364"/>
                    </a:lnTo>
                    <a:cubicBezTo>
                      <a:pt x="772545" y="494364"/>
                      <a:pt x="778755" y="501970"/>
                      <a:pt x="778755" y="510843"/>
                    </a:cubicBezTo>
                    <a:cubicBezTo>
                      <a:pt x="778755" y="518449"/>
                      <a:pt x="772545" y="526054"/>
                      <a:pt x="763851" y="526054"/>
                    </a:cubicBezTo>
                    <a:lnTo>
                      <a:pt x="14904" y="526054"/>
                    </a:lnTo>
                    <a:cubicBezTo>
                      <a:pt x="6210" y="526054"/>
                      <a:pt x="0" y="518449"/>
                      <a:pt x="0" y="510843"/>
                    </a:cubicBezTo>
                    <a:cubicBezTo>
                      <a:pt x="0" y="501970"/>
                      <a:pt x="6210" y="494364"/>
                      <a:pt x="14904" y="494364"/>
                    </a:cubicBezTo>
                    <a:close/>
                    <a:moveTo>
                      <a:pt x="14904" y="373520"/>
                    </a:moveTo>
                    <a:lnTo>
                      <a:pt x="763851" y="373520"/>
                    </a:lnTo>
                    <a:cubicBezTo>
                      <a:pt x="772545" y="373520"/>
                      <a:pt x="778755" y="381430"/>
                      <a:pt x="778755" y="389340"/>
                    </a:cubicBezTo>
                    <a:cubicBezTo>
                      <a:pt x="778755" y="398568"/>
                      <a:pt x="772545" y="405160"/>
                      <a:pt x="763851" y="405160"/>
                    </a:cubicBezTo>
                    <a:lnTo>
                      <a:pt x="14904" y="405160"/>
                    </a:lnTo>
                    <a:cubicBezTo>
                      <a:pt x="6210" y="405160"/>
                      <a:pt x="0" y="398568"/>
                      <a:pt x="0" y="389340"/>
                    </a:cubicBezTo>
                    <a:cubicBezTo>
                      <a:pt x="0" y="381430"/>
                      <a:pt x="6210" y="373520"/>
                      <a:pt x="14904" y="373520"/>
                    </a:cubicBezTo>
                    <a:close/>
                    <a:moveTo>
                      <a:pt x="14904" y="247185"/>
                    </a:moveTo>
                    <a:lnTo>
                      <a:pt x="763851" y="247185"/>
                    </a:lnTo>
                    <a:cubicBezTo>
                      <a:pt x="772545" y="247185"/>
                      <a:pt x="778755" y="253777"/>
                      <a:pt x="778755" y="263005"/>
                    </a:cubicBezTo>
                    <a:cubicBezTo>
                      <a:pt x="778755" y="272233"/>
                      <a:pt x="772545" y="278825"/>
                      <a:pt x="763851" y="278825"/>
                    </a:cubicBezTo>
                    <a:lnTo>
                      <a:pt x="14904" y="278825"/>
                    </a:lnTo>
                    <a:cubicBezTo>
                      <a:pt x="6210" y="278825"/>
                      <a:pt x="0" y="272233"/>
                      <a:pt x="0" y="263005"/>
                    </a:cubicBezTo>
                    <a:cubicBezTo>
                      <a:pt x="0" y="253777"/>
                      <a:pt x="6210" y="247185"/>
                      <a:pt x="14904" y="247185"/>
                    </a:cubicBezTo>
                    <a:close/>
                    <a:moveTo>
                      <a:pt x="14904" y="126339"/>
                    </a:moveTo>
                    <a:lnTo>
                      <a:pt x="763851" y="126339"/>
                    </a:lnTo>
                    <a:cubicBezTo>
                      <a:pt x="772545" y="126339"/>
                      <a:pt x="778755" y="132061"/>
                      <a:pt x="778755" y="140071"/>
                    </a:cubicBezTo>
                    <a:cubicBezTo>
                      <a:pt x="778755" y="146937"/>
                      <a:pt x="772545" y="152659"/>
                      <a:pt x="763851" y="152659"/>
                    </a:cubicBezTo>
                    <a:lnTo>
                      <a:pt x="14904" y="152659"/>
                    </a:lnTo>
                    <a:cubicBezTo>
                      <a:pt x="6210" y="152659"/>
                      <a:pt x="0" y="146937"/>
                      <a:pt x="0" y="140071"/>
                    </a:cubicBezTo>
                    <a:cubicBezTo>
                      <a:pt x="0" y="132061"/>
                      <a:pt x="6210" y="126339"/>
                      <a:pt x="14904" y="126339"/>
                    </a:cubicBezTo>
                    <a:close/>
                    <a:moveTo>
                      <a:pt x="14904" y="0"/>
                    </a:moveTo>
                    <a:lnTo>
                      <a:pt x="763851" y="0"/>
                    </a:lnTo>
                    <a:cubicBezTo>
                      <a:pt x="772545" y="0"/>
                      <a:pt x="778755" y="5722"/>
                      <a:pt x="778755" y="12589"/>
                    </a:cubicBezTo>
                    <a:cubicBezTo>
                      <a:pt x="778755" y="20600"/>
                      <a:pt x="772545" y="26322"/>
                      <a:pt x="763851" y="26322"/>
                    </a:cubicBezTo>
                    <a:lnTo>
                      <a:pt x="14904" y="26322"/>
                    </a:lnTo>
                    <a:cubicBezTo>
                      <a:pt x="6210" y="26322"/>
                      <a:pt x="0" y="20600"/>
                      <a:pt x="0" y="12589"/>
                    </a:cubicBezTo>
                    <a:cubicBezTo>
                      <a:pt x="0" y="5722"/>
                      <a:pt x="6210" y="0"/>
                      <a:pt x="149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F708F1A6-8F81-C845-955B-18E0528FC9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8403" y="10516161"/>
                <a:ext cx="635931" cy="493135"/>
              </a:xfrm>
              <a:custGeom>
                <a:avLst/>
                <a:gdLst>
                  <a:gd name="connsiteX0" fmla="*/ 315232 w 635931"/>
                  <a:gd name="connsiteY0" fmla="*/ 368026 h 493135"/>
                  <a:gd name="connsiteX1" fmla="*/ 377788 w 635931"/>
                  <a:gd name="connsiteY1" fmla="*/ 430581 h 493135"/>
                  <a:gd name="connsiteX2" fmla="*/ 315232 w 635931"/>
                  <a:gd name="connsiteY2" fmla="*/ 493135 h 493135"/>
                  <a:gd name="connsiteX3" fmla="*/ 252675 w 635931"/>
                  <a:gd name="connsiteY3" fmla="*/ 430581 h 493135"/>
                  <a:gd name="connsiteX4" fmla="*/ 315232 w 635931"/>
                  <a:gd name="connsiteY4" fmla="*/ 368026 h 493135"/>
                  <a:gd name="connsiteX5" fmla="*/ 342196 w 635931"/>
                  <a:gd name="connsiteY5" fmla="*/ 248402 h 493135"/>
                  <a:gd name="connsiteX6" fmla="*/ 406280 w 635931"/>
                  <a:gd name="connsiteY6" fmla="*/ 267322 h 493135"/>
                  <a:gd name="connsiteX7" fmla="*/ 466155 w 635931"/>
                  <a:gd name="connsiteY7" fmla="*/ 310045 h 493135"/>
                  <a:gd name="connsiteX8" fmla="*/ 471145 w 635931"/>
                  <a:gd name="connsiteY8" fmla="*/ 317369 h 493135"/>
                  <a:gd name="connsiteX9" fmla="*/ 466155 w 635931"/>
                  <a:gd name="connsiteY9" fmla="*/ 325913 h 493135"/>
                  <a:gd name="connsiteX10" fmla="*/ 438712 w 635931"/>
                  <a:gd name="connsiteY10" fmla="*/ 356430 h 493135"/>
                  <a:gd name="connsiteX11" fmla="*/ 423744 w 635931"/>
                  <a:gd name="connsiteY11" fmla="*/ 356430 h 493135"/>
                  <a:gd name="connsiteX12" fmla="*/ 405033 w 635931"/>
                  <a:gd name="connsiteY12" fmla="*/ 341782 h 493135"/>
                  <a:gd name="connsiteX13" fmla="*/ 210440 w 635931"/>
                  <a:gd name="connsiteY13" fmla="*/ 356430 h 493135"/>
                  <a:gd name="connsiteX14" fmla="*/ 205450 w 635931"/>
                  <a:gd name="connsiteY14" fmla="*/ 358871 h 493135"/>
                  <a:gd name="connsiteX15" fmla="*/ 195471 w 635931"/>
                  <a:gd name="connsiteY15" fmla="*/ 357650 h 493135"/>
                  <a:gd name="connsiteX16" fmla="*/ 164287 w 635931"/>
                  <a:gd name="connsiteY16" fmla="*/ 324693 h 493135"/>
                  <a:gd name="connsiteX17" fmla="*/ 165534 w 635931"/>
                  <a:gd name="connsiteY17" fmla="*/ 310045 h 493135"/>
                  <a:gd name="connsiteX18" fmla="*/ 275304 w 635931"/>
                  <a:gd name="connsiteY18" fmla="*/ 251453 h 493135"/>
                  <a:gd name="connsiteX19" fmla="*/ 342196 w 635931"/>
                  <a:gd name="connsiteY19" fmla="*/ 248402 h 493135"/>
                  <a:gd name="connsiteX20" fmla="*/ 320851 w 635931"/>
                  <a:gd name="connsiteY20" fmla="*/ 120843 h 493135"/>
                  <a:gd name="connsiteX21" fmla="*/ 503498 w 635931"/>
                  <a:gd name="connsiteY21" fmla="*/ 182860 h 493135"/>
                  <a:gd name="connsiteX22" fmla="*/ 547284 w 635931"/>
                  <a:gd name="connsiteY22" fmla="*/ 220069 h 493135"/>
                  <a:gd name="connsiteX23" fmla="*/ 548535 w 635931"/>
                  <a:gd name="connsiteY23" fmla="*/ 237434 h 493135"/>
                  <a:gd name="connsiteX24" fmla="*/ 519762 w 635931"/>
                  <a:gd name="connsiteY24" fmla="*/ 267202 h 493135"/>
                  <a:gd name="connsiteX25" fmla="*/ 503498 w 635931"/>
                  <a:gd name="connsiteY25" fmla="*/ 267202 h 493135"/>
                  <a:gd name="connsiteX26" fmla="*/ 388405 w 635931"/>
                  <a:gd name="connsiteY26" fmla="*/ 200224 h 493135"/>
                  <a:gd name="connsiteX27" fmla="*/ 153215 w 635931"/>
                  <a:gd name="connsiteY27" fmla="*/ 244876 h 493135"/>
                  <a:gd name="connsiteX28" fmla="*/ 126944 w 635931"/>
                  <a:gd name="connsiteY28" fmla="*/ 267202 h 493135"/>
                  <a:gd name="connsiteX29" fmla="*/ 110680 w 635931"/>
                  <a:gd name="connsiteY29" fmla="*/ 267202 h 493135"/>
                  <a:gd name="connsiteX30" fmla="*/ 81907 w 635931"/>
                  <a:gd name="connsiteY30" fmla="*/ 237434 h 493135"/>
                  <a:gd name="connsiteX31" fmla="*/ 83158 w 635931"/>
                  <a:gd name="connsiteY31" fmla="*/ 220069 h 493135"/>
                  <a:gd name="connsiteX32" fmla="*/ 240786 w 635931"/>
                  <a:gd name="connsiteY32" fmla="*/ 130766 h 493135"/>
                  <a:gd name="connsiteX33" fmla="*/ 320851 w 635931"/>
                  <a:gd name="connsiteY33" fmla="*/ 120843 h 493135"/>
                  <a:gd name="connsiteX34" fmla="*/ 303598 w 635931"/>
                  <a:gd name="connsiteY34" fmla="*/ 0 h 493135"/>
                  <a:gd name="connsiteX35" fmla="*/ 334832 w 635931"/>
                  <a:gd name="connsiteY35" fmla="*/ 0 h 493135"/>
                  <a:gd name="connsiteX36" fmla="*/ 348575 w 635931"/>
                  <a:gd name="connsiteY36" fmla="*/ 1257 h 493135"/>
                  <a:gd name="connsiteX37" fmla="*/ 452273 w 635931"/>
                  <a:gd name="connsiteY37" fmla="*/ 22618 h 493135"/>
                  <a:gd name="connsiteX38" fmla="*/ 630933 w 635931"/>
                  <a:gd name="connsiteY38" fmla="*/ 135709 h 493135"/>
                  <a:gd name="connsiteX39" fmla="*/ 635931 w 635931"/>
                  <a:gd name="connsiteY39" fmla="*/ 143248 h 493135"/>
                  <a:gd name="connsiteX40" fmla="*/ 635931 w 635931"/>
                  <a:gd name="connsiteY40" fmla="*/ 148274 h 493135"/>
                  <a:gd name="connsiteX41" fmla="*/ 628434 w 635931"/>
                  <a:gd name="connsiteY41" fmla="*/ 158327 h 493135"/>
                  <a:gd name="connsiteX42" fmla="*/ 604696 w 635931"/>
                  <a:gd name="connsiteY42" fmla="*/ 183458 h 493135"/>
                  <a:gd name="connsiteX43" fmla="*/ 587205 w 635931"/>
                  <a:gd name="connsiteY43" fmla="*/ 183458 h 493135"/>
                  <a:gd name="connsiteX44" fmla="*/ 483507 w 635931"/>
                  <a:gd name="connsiteY44" fmla="*/ 109321 h 493135"/>
                  <a:gd name="connsiteX45" fmla="*/ 363567 w 635931"/>
                  <a:gd name="connsiteY45" fmla="*/ 72881 h 493135"/>
                  <a:gd name="connsiteX46" fmla="*/ 146177 w 635931"/>
                  <a:gd name="connsiteY46" fmla="*/ 111834 h 493135"/>
                  <a:gd name="connsiteX47" fmla="*/ 51224 w 635931"/>
                  <a:gd name="connsiteY47" fmla="*/ 182201 h 493135"/>
                  <a:gd name="connsiteX48" fmla="*/ 46227 w 635931"/>
                  <a:gd name="connsiteY48" fmla="*/ 187228 h 493135"/>
                  <a:gd name="connsiteX49" fmla="*/ 32484 w 635931"/>
                  <a:gd name="connsiteY49" fmla="*/ 184715 h 493135"/>
                  <a:gd name="connsiteX50" fmla="*/ 3748 w 635931"/>
                  <a:gd name="connsiteY50" fmla="*/ 154557 h 493135"/>
                  <a:gd name="connsiteX51" fmla="*/ 0 w 635931"/>
                  <a:gd name="connsiteY51" fmla="*/ 148274 h 493135"/>
                  <a:gd name="connsiteX52" fmla="*/ 0 w 635931"/>
                  <a:gd name="connsiteY52" fmla="*/ 143248 h 493135"/>
                  <a:gd name="connsiteX53" fmla="*/ 3748 w 635931"/>
                  <a:gd name="connsiteY53" fmla="*/ 138222 h 493135"/>
                  <a:gd name="connsiteX54" fmla="*/ 101199 w 635931"/>
                  <a:gd name="connsiteY54" fmla="*/ 61572 h 493135"/>
                  <a:gd name="connsiteX55" fmla="*/ 289854 w 635931"/>
                  <a:gd name="connsiteY55" fmla="*/ 1257 h 493135"/>
                  <a:gd name="connsiteX56" fmla="*/ 303598 w 635931"/>
                  <a:gd name="connsiteY56" fmla="*/ 0 h 493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635931" h="493135">
                    <a:moveTo>
                      <a:pt x="315232" y="368026"/>
                    </a:moveTo>
                    <a:cubicBezTo>
                      <a:pt x="349577" y="368026"/>
                      <a:pt x="377788" y="396237"/>
                      <a:pt x="377788" y="430581"/>
                    </a:cubicBezTo>
                    <a:cubicBezTo>
                      <a:pt x="377788" y="464924"/>
                      <a:pt x="349577" y="493135"/>
                      <a:pt x="315232" y="493135"/>
                    </a:cubicBezTo>
                    <a:cubicBezTo>
                      <a:pt x="280887" y="493135"/>
                      <a:pt x="252675" y="464924"/>
                      <a:pt x="252675" y="430581"/>
                    </a:cubicBezTo>
                    <a:cubicBezTo>
                      <a:pt x="252675" y="396237"/>
                      <a:pt x="280887" y="368026"/>
                      <a:pt x="315232" y="368026"/>
                    </a:cubicBezTo>
                    <a:close/>
                    <a:moveTo>
                      <a:pt x="342196" y="248402"/>
                    </a:moveTo>
                    <a:cubicBezTo>
                      <a:pt x="363869" y="251148"/>
                      <a:pt x="385075" y="257556"/>
                      <a:pt x="406280" y="267322"/>
                    </a:cubicBezTo>
                    <a:cubicBezTo>
                      <a:pt x="428733" y="278308"/>
                      <a:pt x="449939" y="292956"/>
                      <a:pt x="466155" y="310045"/>
                    </a:cubicBezTo>
                    <a:cubicBezTo>
                      <a:pt x="468650" y="311265"/>
                      <a:pt x="469897" y="314927"/>
                      <a:pt x="471145" y="317369"/>
                    </a:cubicBezTo>
                    <a:cubicBezTo>
                      <a:pt x="469897" y="319810"/>
                      <a:pt x="468650" y="323472"/>
                      <a:pt x="466155" y="325913"/>
                    </a:cubicBezTo>
                    <a:cubicBezTo>
                      <a:pt x="458671" y="335679"/>
                      <a:pt x="448692" y="346664"/>
                      <a:pt x="438712" y="356430"/>
                    </a:cubicBezTo>
                    <a:cubicBezTo>
                      <a:pt x="434970" y="361312"/>
                      <a:pt x="428733" y="361312"/>
                      <a:pt x="423744" y="356430"/>
                    </a:cubicBezTo>
                    <a:cubicBezTo>
                      <a:pt x="417507" y="351547"/>
                      <a:pt x="411270" y="346664"/>
                      <a:pt x="405033" y="341782"/>
                    </a:cubicBezTo>
                    <a:cubicBezTo>
                      <a:pt x="343911" y="300280"/>
                      <a:pt x="265325" y="305162"/>
                      <a:pt x="210440" y="356430"/>
                    </a:cubicBezTo>
                    <a:cubicBezTo>
                      <a:pt x="209193" y="357650"/>
                      <a:pt x="206698" y="358871"/>
                      <a:pt x="205450" y="358871"/>
                    </a:cubicBezTo>
                    <a:cubicBezTo>
                      <a:pt x="201708" y="360092"/>
                      <a:pt x="197966" y="360092"/>
                      <a:pt x="195471" y="357650"/>
                    </a:cubicBezTo>
                    <a:cubicBezTo>
                      <a:pt x="185492" y="346664"/>
                      <a:pt x="174266" y="335679"/>
                      <a:pt x="164287" y="324693"/>
                    </a:cubicBezTo>
                    <a:cubicBezTo>
                      <a:pt x="159297" y="319810"/>
                      <a:pt x="159297" y="314927"/>
                      <a:pt x="165534" y="310045"/>
                    </a:cubicBezTo>
                    <a:cubicBezTo>
                      <a:pt x="196719" y="280749"/>
                      <a:pt x="232893" y="259998"/>
                      <a:pt x="275304" y="251453"/>
                    </a:cubicBezTo>
                    <a:cubicBezTo>
                      <a:pt x="298381" y="246571"/>
                      <a:pt x="320522" y="245655"/>
                      <a:pt x="342196" y="248402"/>
                    </a:cubicBezTo>
                    <a:close/>
                    <a:moveTo>
                      <a:pt x="320851" y="120843"/>
                    </a:moveTo>
                    <a:cubicBezTo>
                      <a:pt x="385903" y="122083"/>
                      <a:pt x="448454" y="143169"/>
                      <a:pt x="503498" y="182860"/>
                    </a:cubicBezTo>
                    <a:cubicBezTo>
                      <a:pt x="519762" y="194023"/>
                      <a:pt x="533523" y="206426"/>
                      <a:pt x="547284" y="220069"/>
                    </a:cubicBezTo>
                    <a:cubicBezTo>
                      <a:pt x="553539" y="226271"/>
                      <a:pt x="553539" y="231232"/>
                      <a:pt x="548535" y="237434"/>
                    </a:cubicBezTo>
                    <a:cubicBezTo>
                      <a:pt x="539778" y="247357"/>
                      <a:pt x="529770" y="257279"/>
                      <a:pt x="519762" y="267202"/>
                    </a:cubicBezTo>
                    <a:cubicBezTo>
                      <a:pt x="514758" y="273404"/>
                      <a:pt x="508503" y="273404"/>
                      <a:pt x="503498" y="267202"/>
                    </a:cubicBezTo>
                    <a:cubicBezTo>
                      <a:pt x="470972" y="236194"/>
                      <a:pt x="433442" y="212627"/>
                      <a:pt x="388405" y="200224"/>
                    </a:cubicBezTo>
                    <a:cubicBezTo>
                      <a:pt x="303336" y="176658"/>
                      <a:pt x="224523" y="192782"/>
                      <a:pt x="153215" y="244876"/>
                    </a:cubicBezTo>
                    <a:cubicBezTo>
                      <a:pt x="144458" y="251078"/>
                      <a:pt x="135701" y="259760"/>
                      <a:pt x="126944" y="267202"/>
                    </a:cubicBezTo>
                    <a:cubicBezTo>
                      <a:pt x="120688" y="273404"/>
                      <a:pt x="115684" y="273404"/>
                      <a:pt x="110680" y="267202"/>
                    </a:cubicBezTo>
                    <a:cubicBezTo>
                      <a:pt x="100672" y="257279"/>
                      <a:pt x="91915" y="247357"/>
                      <a:pt x="81907" y="237434"/>
                    </a:cubicBezTo>
                    <a:cubicBezTo>
                      <a:pt x="76903" y="231232"/>
                      <a:pt x="76903" y="226271"/>
                      <a:pt x="83158" y="220069"/>
                    </a:cubicBezTo>
                    <a:cubicBezTo>
                      <a:pt x="126944" y="176658"/>
                      <a:pt x="179486" y="145650"/>
                      <a:pt x="240786" y="130766"/>
                    </a:cubicBezTo>
                    <a:cubicBezTo>
                      <a:pt x="264555" y="124564"/>
                      <a:pt x="290826" y="120843"/>
                      <a:pt x="320851" y="120843"/>
                    </a:cubicBezTo>
                    <a:close/>
                    <a:moveTo>
                      <a:pt x="303598" y="0"/>
                    </a:moveTo>
                    <a:lnTo>
                      <a:pt x="334832" y="0"/>
                    </a:lnTo>
                    <a:cubicBezTo>
                      <a:pt x="338580" y="1257"/>
                      <a:pt x="344827" y="1257"/>
                      <a:pt x="348575" y="1257"/>
                    </a:cubicBezTo>
                    <a:cubicBezTo>
                      <a:pt x="383557" y="3770"/>
                      <a:pt x="418540" y="11309"/>
                      <a:pt x="452273" y="22618"/>
                    </a:cubicBezTo>
                    <a:cubicBezTo>
                      <a:pt x="519739" y="45236"/>
                      <a:pt x="579709" y="84190"/>
                      <a:pt x="630933" y="135709"/>
                    </a:cubicBezTo>
                    <a:cubicBezTo>
                      <a:pt x="632182" y="138222"/>
                      <a:pt x="634681" y="140735"/>
                      <a:pt x="635931" y="143248"/>
                    </a:cubicBezTo>
                    <a:lnTo>
                      <a:pt x="635931" y="148274"/>
                    </a:lnTo>
                    <a:cubicBezTo>
                      <a:pt x="633432" y="152044"/>
                      <a:pt x="630933" y="155814"/>
                      <a:pt x="628434" y="158327"/>
                    </a:cubicBezTo>
                    <a:cubicBezTo>
                      <a:pt x="620938" y="167123"/>
                      <a:pt x="612193" y="175919"/>
                      <a:pt x="604696" y="183458"/>
                    </a:cubicBezTo>
                    <a:cubicBezTo>
                      <a:pt x="598449" y="190997"/>
                      <a:pt x="593452" y="190997"/>
                      <a:pt x="587205" y="183458"/>
                    </a:cubicBezTo>
                    <a:cubicBezTo>
                      <a:pt x="555971" y="153301"/>
                      <a:pt x="522238" y="128169"/>
                      <a:pt x="483507" y="109321"/>
                    </a:cubicBezTo>
                    <a:cubicBezTo>
                      <a:pt x="447275" y="90472"/>
                      <a:pt x="406046" y="76650"/>
                      <a:pt x="363567" y="72881"/>
                    </a:cubicBezTo>
                    <a:cubicBezTo>
                      <a:pt x="287356" y="62828"/>
                      <a:pt x="214892" y="76650"/>
                      <a:pt x="146177" y="111834"/>
                    </a:cubicBezTo>
                    <a:cubicBezTo>
                      <a:pt x="111194" y="129426"/>
                      <a:pt x="79960" y="154557"/>
                      <a:pt x="51224" y="182201"/>
                    </a:cubicBezTo>
                    <a:cubicBezTo>
                      <a:pt x="49975" y="183458"/>
                      <a:pt x="47476" y="184715"/>
                      <a:pt x="46227" y="187228"/>
                    </a:cubicBezTo>
                    <a:cubicBezTo>
                      <a:pt x="41229" y="189741"/>
                      <a:pt x="36232" y="189741"/>
                      <a:pt x="32484" y="184715"/>
                    </a:cubicBezTo>
                    <a:cubicBezTo>
                      <a:pt x="23738" y="175919"/>
                      <a:pt x="13743" y="164610"/>
                      <a:pt x="3748" y="154557"/>
                    </a:cubicBezTo>
                    <a:cubicBezTo>
                      <a:pt x="2499" y="152044"/>
                      <a:pt x="1249" y="149531"/>
                      <a:pt x="0" y="148274"/>
                    </a:cubicBezTo>
                    <a:lnTo>
                      <a:pt x="0" y="143248"/>
                    </a:lnTo>
                    <a:cubicBezTo>
                      <a:pt x="1249" y="140735"/>
                      <a:pt x="2499" y="139478"/>
                      <a:pt x="3748" y="138222"/>
                    </a:cubicBezTo>
                    <a:cubicBezTo>
                      <a:pt x="32484" y="108064"/>
                      <a:pt x="64967" y="82933"/>
                      <a:pt x="101199" y="61572"/>
                    </a:cubicBezTo>
                    <a:cubicBezTo>
                      <a:pt x="158670" y="26388"/>
                      <a:pt x="222388" y="6283"/>
                      <a:pt x="289854" y="1257"/>
                    </a:cubicBezTo>
                    <a:cubicBezTo>
                      <a:pt x="293603" y="1257"/>
                      <a:pt x="298600" y="1257"/>
                      <a:pt x="30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220">
                <a:extLst>
                  <a:ext uri="{FF2B5EF4-FFF2-40B4-BE49-F238E27FC236}">
                    <a16:creationId xmlns:a16="http://schemas.microsoft.com/office/drawing/2014/main" id="{9453CF4B-92B2-604E-A5AA-2B30BC668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54885" y="11993763"/>
                <a:ext cx="604222" cy="532812"/>
              </a:xfrm>
              <a:custGeom>
                <a:avLst/>
                <a:gdLst>
                  <a:gd name="T0" fmla="*/ 0 w 486"/>
                  <a:gd name="T1" fmla="*/ 242 h 429"/>
                  <a:gd name="T2" fmla="*/ 0 w 486"/>
                  <a:gd name="T3" fmla="*/ 242 h 429"/>
                  <a:gd name="T4" fmla="*/ 7 w 486"/>
                  <a:gd name="T5" fmla="*/ 223 h 429"/>
                  <a:gd name="T6" fmla="*/ 7 w 486"/>
                  <a:gd name="T7" fmla="*/ 223 h 429"/>
                  <a:gd name="T8" fmla="*/ 52 w 486"/>
                  <a:gd name="T9" fmla="*/ 173 h 429"/>
                  <a:gd name="T10" fmla="*/ 52 w 486"/>
                  <a:gd name="T11" fmla="*/ 173 h 429"/>
                  <a:gd name="T12" fmla="*/ 66 w 486"/>
                  <a:gd name="T13" fmla="*/ 166 h 429"/>
                  <a:gd name="T14" fmla="*/ 66 w 486"/>
                  <a:gd name="T15" fmla="*/ 166 h 429"/>
                  <a:gd name="T16" fmla="*/ 86 w 486"/>
                  <a:gd name="T17" fmla="*/ 170 h 429"/>
                  <a:gd name="T18" fmla="*/ 86 w 486"/>
                  <a:gd name="T19" fmla="*/ 170 h 429"/>
                  <a:gd name="T20" fmla="*/ 149 w 486"/>
                  <a:gd name="T21" fmla="*/ 238 h 429"/>
                  <a:gd name="T22" fmla="*/ 149 w 486"/>
                  <a:gd name="T23" fmla="*/ 238 h 429"/>
                  <a:gd name="T24" fmla="*/ 158 w 486"/>
                  <a:gd name="T25" fmla="*/ 248 h 429"/>
                  <a:gd name="T26" fmla="*/ 158 w 486"/>
                  <a:gd name="T27" fmla="*/ 248 h 429"/>
                  <a:gd name="T28" fmla="*/ 172 w 486"/>
                  <a:gd name="T29" fmla="*/ 247 h 429"/>
                  <a:gd name="T30" fmla="*/ 172 w 486"/>
                  <a:gd name="T31" fmla="*/ 247 h 429"/>
                  <a:gd name="T32" fmla="*/ 221 w 486"/>
                  <a:gd name="T33" fmla="*/ 192 h 429"/>
                  <a:gd name="T34" fmla="*/ 221 w 486"/>
                  <a:gd name="T35" fmla="*/ 192 h 429"/>
                  <a:gd name="T36" fmla="*/ 316 w 486"/>
                  <a:gd name="T37" fmla="*/ 98 h 429"/>
                  <a:gd name="T38" fmla="*/ 316 w 486"/>
                  <a:gd name="T39" fmla="*/ 98 h 429"/>
                  <a:gd name="T40" fmla="*/ 428 w 486"/>
                  <a:gd name="T41" fmla="*/ 5 h 429"/>
                  <a:gd name="T42" fmla="*/ 428 w 486"/>
                  <a:gd name="T43" fmla="*/ 5 h 429"/>
                  <a:gd name="T44" fmla="*/ 446 w 486"/>
                  <a:gd name="T45" fmla="*/ 3 h 429"/>
                  <a:gd name="T46" fmla="*/ 446 w 486"/>
                  <a:gd name="T47" fmla="*/ 3 h 429"/>
                  <a:gd name="T48" fmla="*/ 476 w 486"/>
                  <a:gd name="T49" fmla="*/ 43 h 429"/>
                  <a:gd name="T50" fmla="*/ 476 w 486"/>
                  <a:gd name="T51" fmla="*/ 43 h 429"/>
                  <a:gd name="T52" fmla="*/ 467 w 486"/>
                  <a:gd name="T53" fmla="*/ 85 h 429"/>
                  <a:gd name="T54" fmla="*/ 467 w 486"/>
                  <a:gd name="T55" fmla="*/ 85 h 429"/>
                  <a:gd name="T56" fmla="*/ 333 w 486"/>
                  <a:gd name="T57" fmla="*/ 234 h 429"/>
                  <a:gd name="T58" fmla="*/ 333 w 486"/>
                  <a:gd name="T59" fmla="*/ 234 h 429"/>
                  <a:gd name="T60" fmla="*/ 198 w 486"/>
                  <a:gd name="T61" fmla="*/ 404 h 429"/>
                  <a:gd name="T62" fmla="*/ 198 w 486"/>
                  <a:gd name="T63" fmla="*/ 404 h 429"/>
                  <a:gd name="T64" fmla="*/ 191 w 486"/>
                  <a:gd name="T65" fmla="*/ 413 h 429"/>
                  <a:gd name="T66" fmla="*/ 191 w 486"/>
                  <a:gd name="T67" fmla="*/ 413 h 429"/>
                  <a:gd name="T68" fmla="*/ 150 w 486"/>
                  <a:gd name="T69" fmla="*/ 414 h 429"/>
                  <a:gd name="T70" fmla="*/ 150 w 486"/>
                  <a:gd name="T71" fmla="*/ 414 h 429"/>
                  <a:gd name="T72" fmla="*/ 107 w 486"/>
                  <a:gd name="T73" fmla="*/ 369 h 429"/>
                  <a:gd name="T74" fmla="*/ 107 w 486"/>
                  <a:gd name="T75" fmla="*/ 369 h 429"/>
                  <a:gd name="T76" fmla="*/ 17 w 486"/>
                  <a:gd name="T77" fmla="*/ 272 h 429"/>
                  <a:gd name="T78" fmla="*/ 17 w 486"/>
                  <a:gd name="T79" fmla="*/ 272 h 429"/>
                  <a:gd name="T80" fmla="*/ 4 w 486"/>
                  <a:gd name="T81" fmla="*/ 255 h 429"/>
                  <a:gd name="T82" fmla="*/ 4 w 486"/>
                  <a:gd name="T83" fmla="*/ 255 h 429"/>
                  <a:gd name="T84" fmla="*/ 0 w 486"/>
                  <a:gd name="T85" fmla="*/ 242 h 4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86" h="429">
                    <a:moveTo>
                      <a:pt x="0" y="242"/>
                    </a:moveTo>
                    <a:lnTo>
                      <a:pt x="0" y="242"/>
                    </a:lnTo>
                    <a:cubicBezTo>
                      <a:pt x="2" y="236"/>
                      <a:pt x="4" y="229"/>
                      <a:pt x="7" y="223"/>
                    </a:cubicBezTo>
                    <a:lnTo>
                      <a:pt x="7" y="223"/>
                    </a:lnTo>
                    <a:cubicBezTo>
                      <a:pt x="18" y="202"/>
                      <a:pt x="33" y="187"/>
                      <a:pt x="52" y="173"/>
                    </a:cubicBezTo>
                    <a:lnTo>
                      <a:pt x="52" y="173"/>
                    </a:lnTo>
                    <a:cubicBezTo>
                      <a:pt x="56" y="170"/>
                      <a:pt x="61" y="168"/>
                      <a:pt x="66" y="166"/>
                    </a:cubicBezTo>
                    <a:lnTo>
                      <a:pt x="66" y="166"/>
                    </a:lnTo>
                    <a:cubicBezTo>
                      <a:pt x="73" y="163"/>
                      <a:pt x="80" y="163"/>
                      <a:pt x="86" y="170"/>
                    </a:cubicBezTo>
                    <a:lnTo>
                      <a:pt x="86" y="170"/>
                    </a:lnTo>
                    <a:cubicBezTo>
                      <a:pt x="107" y="192"/>
                      <a:pt x="128" y="215"/>
                      <a:pt x="149" y="238"/>
                    </a:cubicBezTo>
                    <a:lnTo>
                      <a:pt x="149" y="238"/>
                    </a:lnTo>
                    <a:cubicBezTo>
                      <a:pt x="152" y="241"/>
                      <a:pt x="155" y="245"/>
                      <a:pt x="158" y="248"/>
                    </a:cubicBezTo>
                    <a:lnTo>
                      <a:pt x="158" y="248"/>
                    </a:lnTo>
                    <a:cubicBezTo>
                      <a:pt x="163" y="254"/>
                      <a:pt x="166" y="254"/>
                      <a:pt x="172" y="247"/>
                    </a:cubicBezTo>
                    <a:lnTo>
                      <a:pt x="172" y="247"/>
                    </a:lnTo>
                    <a:cubicBezTo>
                      <a:pt x="188" y="229"/>
                      <a:pt x="204" y="209"/>
                      <a:pt x="221" y="192"/>
                    </a:cubicBezTo>
                    <a:lnTo>
                      <a:pt x="221" y="192"/>
                    </a:lnTo>
                    <a:cubicBezTo>
                      <a:pt x="252" y="160"/>
                      <a:pt x="284" y="129"/>
                      <a:pt x="316" y="98"/>
                    </a:cubicBezTo>
                    <a:lnTo>
                      <a:pt x="316" y="98"/>
                    </a:lnTo>
                    <a:cubicBezTo>
                      <a:pt x="351" y="64"/>
                      <a:pt x="388" y="33"/>
                      <a:pt x="428" y="5"/>
                    </a:cubicBezTo>
                    <a:lnTo>
                      <a:pt x="428" y="5"/>
                    </a:lnTo>
                    <a:cubicBezTo>
                      <a:pt x="434" y="0"/>
                      <a:pt x="440" y="0"/>
                      <a:pt x="446" y="3"/>
                    </a:cubicBezTo>
                    <a:lnTo>
                      <a:pt x="446" y="3"/>
                    </a:lnTo>
                    <a:cubicBezTo>
                      <a:pt x="463" y="12"/>
                      <a:pt x="469" y="27"/>
                      <a:pt x="476" y="43"/>
                    </a:cubicBezTo>
                    <a:lnTo>
                      <a:pt x="476" y="43"/>
                    </a:lnTo>
                    <a:cubicBezTo>
                      <a:pt x="485" y="63"/>
                      <a:pt x="483" y="70"/>
                      <a:pt x="467" y="85"/>
                    </a:cubicBezTo>
                    <a:lnTo>
                      <a:pt x="467" y="85"/>
                    </a:lnTo>
                    <a:cubicBezTo>
                      <a:pt x="418" y="131"/>
                      <a:pt x="374" y="182"/>
                      <a:pt x="333" y="234"/>
                    </a:cubicBezTo>
                    <a:lnTo>
                      <a:pt x="333" y="234"/>
                    </a:lnTo>
                    <a:cubicBezTo>
                      <a:pt x="287" y="290"/>
                      <a:pt x="243" y="348"/>
                      <a:pt x="198" y="404"/>
                    </a:cubicBezTo>
                    <a:lnTo>
                      <a:pt x="198" y="404"/>
                    </a:lnTo>
                    <a:cubicBezTo>
                      <a:pt x="196" y="408"/>
                      <a:pt x="194" y="411"/>
                      <a:pt x="191" y="413"/>
                    </a:cubicBezTo>
                    <a:lnTo>
                      <a:pt x="191" y="413"/>
                    </a:lnTo>
                    <a:cubicBezTo>
                      <a:pt x="178" y="427"/>
                      <a:pt x="164" y="428"/>
                      <a:pt x="150" y="414"/>
                    </a:cubicBezTo>
                    <a:lnTo>
                      <a:pt x="150" y="414"/>
                    </a:lnTo>
                    <a:cubicBezTo>
                      <a:pt x="136" y="400"/>
                      <a:pt x="121" y="385"/>
                      <a:pt x="107" y="369"/>
                    </a:cubicBezTo>
                    <a:lnTo>
                      <a:pt x="107" y="369"/>
                    </a:lnTo>
                    <a:cubicBezTo>
                      <a:pt x="77" y="338"/>
                      <a:pt x="47" y="305"/>
                      <a:pt x="17" y="272"/>
                    </a:cubicBezTo>
                    <a:lnTo>
                      <a:pt x="17" y="272"/>
                    </a:lnTo>
                    <a:cubicBezTo>
                      <a:pt x="13" y="267"/>
                      <a:pt x="8" y="261"/>
                      <a:pt x="4" y="255"/>
                    </a:cubicBezTo>
                    <a:lnTo>
                      <a:pt x="4" y="255"/>
                    </a:lnTo>
                    <a:cubicBezTo>
                      <a:pt x="2" y="252"/>
                      <a:pt x="1" y="247"/>
                      <a:pt x="0" y="24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9" name="Freeform 221">
              <a:extLst>
                <a:ext uri="{FF2B5EF4-FFF2-40B4-BE49-F238E27FC236}">
                  <a16:creationId xmlns:a16="http://schemas.microsoft.com/office/drawing/2014/main" id="{65C520CB-8265-4146-9265-9EF0EC8EF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877" y="12933052"/>
              <a:ext cx="12820513" cy="27466"/>
            </a:xfrm>
            <a:custGeom>
              <a:avLst/>
              <a:gdLst>
                <a:gd name="T0" fmla="*/ 10280 w 10293"/>
                <a:gd name="T1" fmla="*/ 22 h 23"/>
                <a:gd name="T2" fmla="*/ 11 w 10293"/>
                <a:gd name="T3" fmla="*/ 22 h 23"/>
                <a:gd name="T4" fmla="*/ 11 w 10293"/>
                <a:gd name="T5" fmla="*/ 22 h 23"/>
                <a:gd name="T6" fmla="*/ 0 w 10293"/>
                <a:gd name="T7" fmla="*/ 11 h 23"/>
                <a:gd name="T8" fmla="*/ 0 w 10293"/>
                <a:gd name="T9" fmla="*/ 11 h 23"/>
                <a:gd name="T10" fmla="*/ 11 w 10293"/>
                <a:gd name="T11" fmla="*/ 0 h 23"/>
                <a:gd name="T12" fmla="*/ 10280 w 10293"/>
                <a:gd name="T13" fmla="*/ 0 h 23"/>
                <a:gd name="T14" fmla="*/ 10280 w 10293"/>
                <a:gd name="T15" fmla="*/ 0 h 23"/>
                <a:gd name="T16" fmla="*/ 10292 w 10293"/>
                <a:gd name="T17" fmla="*/ 11 h 23"/>
                <a:gd name="T18" fmla="*/ 10292 w 10293"/>
                <a:gd name="T19" fmla="*/ 11 h 23"/>
                <a:gd name="T20" fmla="*/ 10280 w 10293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293" h="23">
                  <a:moveTo>
                    <a:pt x="10280" y="22"/>
                  </a:moveTo>
                  <a:lnTo>
                    <a:pt x="11" y="22"/>
                  </a:ln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lnTo>
                    <a:pt x="10280" y="0"/>
                  </a:lnTo>
                  <a:lnTo>
                    <a:pt x="10280" y="0"/>
                  </a:lnTo>
                  <a:cubicBezTo>
                    <a:pt x="10287" y="0"/>
                    <a:pt x="10292" y="5"/>
                    <a:pt x="10292" y="11"/>
                  </a:cubicBezTo>
                  <a:lnTo>
                    <a:pt x="10292" y="11"/>
                  </a:lnTo>
                  <a:cubicBezTo>
                    <a:pt x="10292" y="17"/>
                    <a:pt x="10287" y="22"/>
                    <a:pt x="10280" y="2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E80AE2A5-DFAB-3C43-BF0A-9CC43A409785}"/>
                </a:ext>
              </a:extLst>
            </p:cNvPr>
            <p:cNvGrpSpPr/>
            <p:nvPr/>
          </p:nvGrpSpPr>
          <p:grpSpPr>
            <a:xfrm>
              <a:off x="12073472" y="5089138"/>
              <a:ext cx="2931974" cy="3169428"/>
              <a:chOff x="12073472" y="5089138"/>
              <a:chExt cx="2931974" cy="3169428"/>
            </a:xfrm>
          </p:grpSpPr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2EF920CB-B679-A545-9BAB-151BF9B98E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73472" y="5089138"/>
                <a:ext cx="2931974" cy="2596914"/>
              </a:xfrm>
              <a:custGeom>
                <a:avLst/>
                <a:gdLst>
                  <a:gd name="connsiteX0" fmla="*/ 2528404 w 2931974"/>
                  <a:gd name="connsiteY0" fmla="*/ 1422672 h 2596914"/>
                  <a:gd name="connsiteX1" fmla="*/ 2893121 w 2931974"/>
                  <a:gd name="connsiteY1" fmla="*/ 1422672 h 2596914"/>
                  <a:gd name="connsiteX2" fmla="*/ 2931974 w 2931974"/>
                  <a:gd name="connsiteY2" fmla="*/ 1463869 h 2596914"/>
                  <a:gd name="connsiteX3" fmla="*/ 2893121 w 2931974"/>
                  <a:gd name="connsiteY3" fmla="*/ 1503778 h 2596914"/>
                  <a:gd name="connsiteX4" fmla="*/ 2528404 w 2931974"/>
                  <a:gd name="connsiteY4" fmla="*/ 1503778 h 2596914"/>
                  <a:gd name="connsiteX5" fmla="*/ 2488298 w 2931974"/>
                  <a:gd name="connsiteY5" fmla="*/ 1463869 h 2596914"/>
                  <a:gd name="connsiteX6" fmla="*/ 2528404 w 2931974"/>
                  <a:gd name="connsiteY6" fmla="*/ 1422672 h 2596914"/>
                  <a:gd name="connsiteX7" fmla="*/ 39723 w 2931974"/>
                  <a:gd name="connsiteY7" fmla="*/ 1422672 h 2596914"/>
                  <a:gd name="connsiteX8" fmla="*/ 398471 w 2931974"/>
                  <a:gd name="connsiteY8" fmla="*/ 1422672 h 2596914"/>
                  <a:gd name="connsiteX9" fmla="*/ 438194 w 2931974"/>
                  <a:gd name="connsiteY9" fmla="*/ 1463869 h 2596914"/>
                  <a:gd name="connsiteX10" fmla="*/ 398471 w 2931974"/>
                  <a:gd name="connsiteY10" fmla="*/ 1503778 h 2596914"/>
                  <a:gd name="connsiteX11" fmla="*/ 39723 w 2931974"/>
                  <a:gd name="connsiteY11" fmla="*/ 1503778 h 2596914"/>
                  <a:gd name="connsiteX12" fmla="*/ 0 w 2931974"/>
                  <a:gd name="connsiteY12" fmla="*/ 1463869 h 2596914"/>
                  <a:gd name="connsiteX13" fmla="*/ 39723 w 2931974"/>
                  <a:gd name="connsiteY13" fmla="*/ 1422672 h 2596914"/>
                  <a:gd name="connsiteX14" fmla="*/ 1490709 w 2931974"/>
                  <a:gd name="connsiteY14" fmla="*/ 626196 h 2596914"/>
                  <a:gd name="connsiteX15" fmla="*/ 2352731 w 2931974"/>
                  <a:gd name="connsiteY15" fmla="*/ 1430698 h 2596914"/>
                  <a:gd name="connsiteX16" fmla="*/ 2355222 w 2931974"/>
                  <a:gd name="connsiteY16" fmla="*/ 1490568 h 2596914"/>
                  <a:gd name="connsiteX17" fmla="*/ 2091135 w 2931974"/>
                  <a:gd name="connsiteY17" fmla="*/ 2068063 h 2596914"/>
                  <a:gd name="connsiteX18" fmla="*/ 1971548 w 2931974"/>
                  <a:gd name="connsiteY18" fmla="*/ 2225222 h 2596914"/>
                  <a:gd name="connsiteX19" fmla="*/ 1891823 w 2931974"/>
                  <a:gd name="connsiteY19" fmla="*/ 2596914 h 2596914"/>
                  <a:gd name="connsiteX20" fmla="*/ 1088349 w 2931974"/>
                  <a:gd name="connsiteY20" fmla="*/ 2596914 h 2596914"/>
                  <a:gd name="connsiteX21" fmla="*/ 1008625 w 2931974"/>
                  <a:gd name="connsiteY21" fmla="*/ 2225222 h 2596914"/>
                  <a:gd name="connsiteX22" fmla="*/ 889038 w 2931974"/>
                  <a:gd name="connsiteY22" fmla="*/ 2068063 h 2596914"/>
                  <a:gd name="connsiteX23" fmla="*/ 626196 w 2931974"/>
                  <a:gd name="connsiteY23" fmla="*/ 1490568 h 2596914"/>
                  <a:gd name="connsiteX24" fmla="*/ 628687 w 2931974"/>
                  <a:gd name="connsiteY24" fmla="*/ 1430698 h 2596914"/>
                  <a:gd name="connsiteX25" fmla="*/ 1490709 w 2931974"/>
                  <a:gd name="connsiteY25" fmla="*/ 626196 h 2596914"/>
                  <a:gd name="connsiteX26" fmla="*/ 422897 w 2931974"/>
                  <a:gd name="connsiteY26" fmla="*/ 388560 h 2596914"/>
                  <a:gd name="connsiteX27" fmla="*/ 450481 w 2931974"/>
                  <a:gd name="connsiteY27" fmla="*/ 400723 h 2596914"/>
                  <a:gd name="connsiteX28" fmla="*/ 708770 w 2931974"/>
                  <a:gd name="connsiteY28" fmla="*/ 656458 h 2596914"/>
                  <a:gd name="connsiteX29" fmla="*/ 708770 w 2931974"/>
                  <a:gd name="connsiteY29" fmla="*/ 712594 h 2596914"/>
                  <a:gd name="connsiteX30" fmla="*/ 681186 w 2931974"/>
                  <a:gd name="connsiteY30" fmla="*/ 723822 h 2596914"/>
                  <a:gd name="connsiteX31" fmla="*/ 652348 w 2931974"/>
                  <a:gd name="connsiteY31" fmla="*/ 712594 h 2596914"/>
                  <a:gd name="connsiteX32" fmla="*/ 395313 w 2931974"/>
                  <a:gd name="connsiteY32" fmla="*/ 455612 h 2596914"/>
                  <a:gd name="connsiteX33" fmla="*/ 395313 w 2931974"/>
                  <a:gd name="connsiteY33" fmla="*/ 400723 h 2596914"/>
                  <a:gd name="connsiteX34" fmla="*/ 422897 w 2931974"/>
                  <a:gd name="connsiteY34" fmla="*/ 388560 h 2596914"/>
                  <a:gd name="connsiteX35" fmla="*/ 2503586 w 2931974"/>
                  <a:gd name="connsiteY35" fmla="*/ 388560 h 2596914"/>
                  <a:gd name="connsiteX36" fmla="*/ 2531170 w 2931974"/>
                  <a:gd name="connsiteY36" fmla="*/ 400723 h 2596914"/>
                  <a:gd name="connsiteX37" fmla="*/ 2531170 w 2931974"/>
                  <a:gd name="connsiteY37" fmla="*/ 455612 h 2596914"/>
                  <a:gd name="connsiteX38" fmla="*/ 2274135 w 2931974"/>
                  <a:gd name="connsiteY38" fmla="*/ 712594 h 2596914"/>
                  <a:gd name="connsiteX39" fmla="*/ 2246551 w 2931974"/>
                  <a:gd name="connsiteY39" fmla="*/ 723822 h 2596914"/>
                  <a:gd name="connsiteX40" fmla="*/ 2217713 w 2931974"/>
                  <a:gd name="connsiteY40" fmla="*/ 712594 h 2596914"/>
                  <a:gd name="connsiteX41" fmla="*/ 2217713 w 2931974"/>
                  <a:gd name="connsiteY41" fmla="*/ 656458 h 2596914"/>
                  <a:gd name="connsiteX42" fmla="*/ 2476002 w 2931974"/>
                  <a:gd name="connsiteY42" fmla="*/ 400723 h 2596914"/>
                  <a:gd name="connsiteX43" fmla="*/ 2503586 w 2931974"/>
                  <a:gd name="connsiteY43" fmla="*/ 388560 h 2596914"/>
                  <a:gd name="connsiteX44" fmla="*/ 1463870 w 2931974"/>
                  <a:gd name="connsiteY44" fmla="*/ 0 h 2596914"/>
                  <a:gd name="connsiteX45" fmla="*/ 1503780 w 2931974"/>
                  <a:gd name="connsiteY45" fmla="*/ 38481 h 2596914"/>
                  <a:gd name="connsiteX46" fmla="*/ 1503780 w 2931974"/>
                  <a:gd name="connsiteY46" fmla="*/ 399712 h 2596914"/>
                  <a:gd name="connsiteX47" fmla="*/ 1463870 w 2931974"/>
                  <a:gd name="connsiteY47" fmla="*/ 438193 h 2596914"/>
                  <a:gd name="connsiteX48" fmla="*/ 1422672 w 2931974"/>
                  <a:gd name="connsiteY48" fmla="*/ 399712 h 2596914"/>
                  <a:gd name="connsiteX49" fmla="*/ 1422672 w 2931974"/>
                  <a:gd name="connsiteY49" fmla="*/ 38481 h 2596914"/>
                  <a:gd name="connsiteX50" fmla="*/ 1463870 w 2931974"/>
                  <a:gd name="connsiteY50" fmla="*/ 0 h 259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2931974" h="2596914">
                    <a:moveTo>
                      <a:pt x="2528404" y="1422672"/>
                    </a:moveTo>
                    <a:lnTo>
                      <a:pt x="2893121" y="1422672"/>
                    </a:lnTo>
                    <a:cubicBezTo>
                      <a:pt x="2914427" y="1422672"/>
                      <a:pt x="2931974" y="1441983"/>
                      <a:pt x="2931974" y="1463869"/>
                    </a:cubicBezTo>
                    <a:cubicBezTo>
                      <a:pt x="2931974" y="1485754"/>
                      <a:pt x="2914427" y="1503778"/>
                      <a:pt x="2893121" y="1503778"/>
                    </a:cubicBezTo>
                    <a:lnTo>
                      <a:pt x="2528404" y="1503778"/>
                    </a:lnTo>
                    <a:cubicBezTo>
                      <a:pt x="2505844" y="1503778"/>
                      <a:pt x="2488298" y="1485754"/>
                      <a:pt x="2488298" y="1463869"/>
                    </a:cubicBezTo>
                    <a:cubicBezTo>
                      <a:pt x="2488298" y="1441983"/>
                      <a:pt x="2505844" y="1422672"/>
                      <a:pt x="2528404" y="1422672"/>
                    </a:cubicBezTo>
                    <a:close/>
                    <a:moveTo>
                      <a:pt x="39723" y="1422672"/>
                    </a:moveTo>
                    <a:lnTo>
                      <a:pt x="398471" y="1422672"/>
                    </a:lnTo>
                    <a:cubicBezTo>
                      <a:pt x="420815" y="1422672"/>
                      <a:pt x="438194" y="1441983"/>
                      <a:pt x="438194" y="1463869"/>
                    </a:cubicBezTo>
                    <a:cubicBezTo>
                      <a:pt x="438194" y="1485754"/>
                      <a:pt x="420815" y="1503778"/>
                      <a:pt x="398471" y="1503778"/>
                    </a:cubicBezTo>
                    <a:lnTo>
                      <a:pt x="39723" y="1503778"/>
                    </a:lnTo>
                    <a:cubicBezTo>
                      <a:pt x="17379" y="1503778"/>
                      <a:pt x="0" y="1485754"/>
                      <a:pt x="0" y="1463869"/>
                    </a:cubicBezTo>
                    <a:cubicBezTo>
                      <a:pt x="0" y="1441983"/>
                      <a:pt x="17379" y="1422672"/>
                      <a:pt x="39723" y="1422672"/>
                    </a:cubicBezTo>
                    <a:close/>
                    <a:moveTo>
                      <a:pt x="1490709" y="626196"/>
                    </a:moveTo>
                    <a:cubicBezTo>
                      <a:pt x="1946634" y="626196"/>
                      <a:pt x="2321588" y="981674"/>
                      <a:pt x="2352731" y="1430698"/>
                    </a:cubicBezTo>
                    <a:cubicBezTo>
                      <a:pt x="2353977" y="1450655"/>
                      <a:pt x="2355222" y="1470611"/>
                      <a:pt x="2355222" y="1490568"/>
                    </a:cubicBezTo>
                    <a:cubicBezTo>
                      <a:pt x="2355222" y="1741273"/>
                      <a:pt x="2220687" y="1907163"/>
                      <a:pt x="2091135" y="2068063"/>
                    </a:cubicBezTo>
                    <a:cubicBezTo>
                      <a:pt x="2051272" y="2119202"/>
                      <a:pt x="2008919" y="2170341"/>
                      <a:pt x="1971548" y="2225222"/>
                    </a:cubicBezTo>
                    <a:cubicBezTo>
                      <a:pt x="1929194" y="2286339"/>
                      <a:pt x="1905526" y="2450981"/>
                      <a:pt x="1891823" y="2596914"/>
                    </a:cubicBezTo>
                    <a:lnTo>
                      <a:pt x="1088349" y="2596914"/>
                    </a:lnTo>
                    <a:cubicBezTo>
                      <a:pt x="1074647" y="2450981"/>
                      <a:pt x="1050978" y="2286339"/>
                      <a:pt x="1008625" y="2225222"/>
                    </a:cubicBezTo>
                    <a:cubicBezTo>
                      <a:pt x="971254" y="2170341"/>
                      <a:pt x="930146" y="2119202"/>
                      <a:pt x="889038" y="2068063"/>
                    </a:cubicBezTo>
                    <a:cubicBezTo>
                      <a:pt x="760731" y="1907163"/>
                      <a:pt x="626196" y="1741273"/>
                      <a:pt x="626196" y="1490568"/>
                    </a:cubicBezTo>
                    <a:cubicBezTo>
                      <a:pt x="626196" y="1470611"/>
                      <a:pt x="627442" y="1450655"/>
                      <a:pt x="628687" y="1430698"/>
                    </a:cubicBezTo>
                    <a:cubicBezTo>
                      <a:pt x="658584" y="981674"/>
                      <a:pt x="1033539" y="626196"/>
                      <a:pt x="1490709" y="626196"/>
                    </a:cubicBezTo>
                    <a:close/>
                    <a:moveTo>
                      <a:pt x="422897" y="388560"/>
                    </a:moveTo>
                    <a:cubicBezTo>
                      <a:pt x="432928" y="388560"/>
                      <a:pt x="442958" y="392615"/>
                      <a:pt x="450481" y="400723"/>
                    </a:cubicBezTo>
                    <a:lnTo>
                      <a:pt x="708770" y="656458"/>
                    </a:lnTo>
                    <a:cubicBezTo>
                      <a:pt x="723816" y="671427"/>
                      <a:pt x="723816" y="696377"/>
                      <a:pt x="708770" y="712594"/>
                    </a:cubicBezTo>
                    <a:cubicBezTo>
                      <a:pt x="701247" y="720079"/>
                      <a:pt x="691217" y="723822"/>
                      <a:pt x="681186" y="723822"/>
                    </a:cubicBezTo>
                    <a:cubicBezTo>
                      <a:pt x="671155" y="723822"/>
                      <a:pt x="659871" y="720079"/>
                      <a:pt x="652348" y="712594"/>
                    </a:cubicBezTo>
                    <a:lnTo>
                      <a:pt x="395313" y="455612"/>
                    </a:lnTo>
                    <a:cubicBezTo>
                      <a:pt x="379013" y="440643"/>
                      <a:pt x="379013" y="415693"/>
                      <a:pt x="395313" y="400723"/>
                    </a:cubicBezTo>
                    <a:cubicBezTo>
                      <a:pt x="402836" y="392615"/>
                      <a:pt x="412867" y="388560"/>
                      <a:pt x="422897" y="388560"/>
                    </a:cubicBezTo>
                    <a:close/>
                    <a:moveTo>
                      <a:pt x="2503586" y="388560"/>
                    </a:moveTo>
                    <a:cubicBezTo>
                      <a:pt x="2513617" y="388560"/>
                      <a:pt x="2523647" y="392615"/>
                      <a:pt x="2531170" y="400723"/>
                    </a:cubicBezTo>
                    <a:cubicBezTo>
                      <a:pt x="2547470" y="415693"/>
                      <a:pt x="2547470" y="440643"/>
                      <a:pt x="2531170" y="455612"/>
                    </a:cubicBezTo>
                    <a:lnTo>
                      <a:pt x="2274135" y="712594"/>
                    </a:lnTo>
                    <a:cubicBezTo>
                      <a:pt x="2266612" y="720079"/>
                      <a:pt x="2255328" y="723822"/>
                      <a:pt x="2246551" y="723822"/>
                    </a:cubicBezTo>
                    <a:cubicBezTo>
                      <a:pt x="2235267" y="723822"/>
                      <a:pt x="2225236" y="720079"/>
                      <a:pt x="2217713" y="712594"/>
                    </a:cubicBezTo>
                    <a:cubicBezTo>
                      <a:pt x="2202667" y="696377"/>
                      <a:pt x="2202667" y="671427"/>
                      <a:pt x="2217713" y="656458"/>
                    </a:cubicBezTo>
                    <a:lnTo>
                      <a:pt x="2476002" y="400723"/>
                    </a:lnTo>
                    <a:cubicBezTo>
                      <a:pt x="2483525" y="392615"/>
                      <a:pt x="2493556" y="388560"/>
                      <a:pt x="2503586" y="388560"/>
                    </a:cubicBezTo>
                    <a:close/>
                    <a:moveTo>
                      <a:pt x="1463870" y="0"/>
                    </a:moveTo>
                    <a:cubicBezTo>
                      <a:pt x="1485756" y="0"/>
                      <a:pt x="1503780" y="17379"/>
                      <a:pt x="1503780" y="38481"/>
                    </a:cubicBezTo>
                    <a:lnTo>
                      <a:pt x="1503780" y="399712"/>
                    </a:lnTo>
                    <a:cubicBezTo>
                      <a:pt x="1503780" y="420815"/>
                      <a:pt x="1485756" y="438193"/>
                      <a:pt x="1463870" y="438193"/>
                    </a:cubicBezTo>
                    <a:cubicBezTo>
                      <a:pt x="1440696" y="438193"/>
                      <a:pt x="1422672" y="420815"/>
                      <a:pt x="1422672" y="399712"/>
                    </a:cubicBezTo>
                    <a:lnTo>
                      <a:pt x="1422672" y="38481"/>
                    </a:lnTo>
                    <a:cubicBezTo>
                      <a:pt x="1422672" y="17379"/>
                      <a:pt x="1440696" y="0"/>
                      <a:pt x="146387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223">
                <a:extLst>
                  <a:ext uri="{FF2B5EF4-FFF2-40B4-BE49-F238E27FC236}">
                    <a16:creationId xmlns:a16="http://schemas.microsoft.com/office/drawing/2014/main" id="{7FAD455C-032D-8E47-8624-9EE5621556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2202" y="6368995"/>
                <a:ext cx="1005205" cy="1334782"/>
              </a:xfrm>
              <a:custGeom>
                <a:avLst/>
                <a:gdLst>
                  <a:gd name="T0" fmla="*/ 673 w 808"/>
                  <a:gd name="T1" fmla="*/ 23 h 1070"/>
                  <a:gd name="T2" fmla="*/ 673 w 808"/>
                  <a:gd name="T3" fmla="*/ 23 h 1070"/>
                  <a:gd name="T4" fmla="*/ 562 w 808"/>
                  <a:gd name="T5" fmla="*/ 134 h 1070"/>
                  <a:gd name="T6" fmla="*/ 562 w 808"/>
                  <a:gd name="T7" fmla="*/ 135 h 1070"/>
                  <a:gd name="T8" fmla="*/ 553 w 808"/>
                  <a:gd name="T9" fmla="*/ 244 h 1070"/>
                  <a:gd name="T10" fmla="*/ 673 w 808"/>
                  <a:gd name="T11" fmla="*/ 244 h 1070"/>
                  <a:gd name="T12" fmla="*/ 673 w 808"/>
                  <a:gd name="T13" fmla="*/ 244 h 1070"/>
                  <a:gd name="T14" fmla="*/ 783 w 808"/>
                  <a:gd name="T15" fmla="*/ 134 h 1070"/>
                  <a:gd name="T16" fmla="*/ 783 w 808"/>
                  <a:gd name="T17" fmla="*/ 134 h 1070"/>
                  <a:gd name="T18" fmla="*/ 673 w 808"/>
                  <a:gd name="T19" fmla="*/ 23 h 1070"/>
                  <a:gd name="T20" fmla="*/ 134 w 808"/>
                  <a:gd name="T21" fmla="*/ 23 h 1070"/>
                  <a:gd name="T22" fmla="*/ 134 w 808"/>
                  <a:gd name="T23" fmla="*/ 23 h 1070"/>
                  <a:gd name="T24" fmla="*/ 24 w 808"/>
                  <a:gd name="T25" fmla="*/ 134 h 1070"/>
                  <a:gd name="T26" fmla="*/ 24 w 808"/>
                  <a:gd name="T27" fmla="*/ 134 h 1070"/>
                  <a:gd name="T28" fmla="*/ 57 w 808"/>
                  <a:gd name="T29" fmla="*/ 212 h 1070"/>
                  <a:gd name="T30" fmla="*/ 57 w 808"/>
                  <a:gd name="T31" fmla="*/ 212 h 1070"/>
                  <a:gd name="T32" fmla="*/ 134 w 808"/>
                  <a:gd name="T33" fmla="*/ 244 h 1070"/>
                  <a:gd name="T34" fmla="*/ 134 w 808"/>
                  <a:gd name="T35" fmla="*/ 244 h 1070"/>
                  <a:gd name="T36" fmla="*/ 254 w 808"/>
                  <a:gd name="T37" fmla="*/ 244 h 1070"/>
                  <a:gd name="T38" fmla="*/ 245 w 808"/>
                  <a:gd name="T39" fmla="*/ 134 h 1070"/>
                  <a:gd name="T40" fmla="*/ 245 w 808"/>
                  <a:gd name="T41" fmla="*/ 134 h 1070"/>
                  <a:gd name="T42" fmla="*/ 134 w 808"/>
                  <a:gd name="T43" fmla="*/ 23 h 1070"/>
                  <a:gd name="T44" fmla="*/ 336 w 808"/>
                  <a:gd name="T45" fmla="*/ 1068 h 1070"/>
                  <a:gd name="T46" fmla="*/ 336 w 808"/>
                  <a:gd name="T47" fmla="*/ 1068 h 1070"/>
                  <a:gd name="T48" fmla="*/ 324 w 808"/>
                  <a:gd name="T49" fmla="*/ 1058 h 1070"/>
                  <a:gd name="T50" fmla="*/ 256 w 808"/>
                  <a:gd name="T51" fmla="*/ 268 h 1070"/>
                  <a:gd name="T52" fmla="*/ 134 w 808"/>
                  <a:gd name="T53" fmla="*/ 268 h 1070"/>
                  <a:gd name="T54" fmla="*/ 134 w 808"/>
                  <a:gd name="T55" fmla="*/ 268 h 1070"/>
                  <a:gd name="T56" fmla="*/ 134 w 808"/>
                  <a:gd name="T57" fmla="*/ 268 h 1070"/>
                  <a:gd name="T58" fmla="*/ 39 w 808"/>
                  <a:gd name="T59" fmla="*/ 229 h 1070"/>
                  <a:gd name="T60" fmla="*/ 39 w 808"/>
                  <a:gd name="T61" fmla="*/ 229 h 1070"/>
                  <a:gd name="T62" fmla="*/ 0 w 808"/>
                  <a:gd name="T63" fmla="*/ 134 h 1070"/>
                  <a:gd name="T64" fmla="*/ 0 w 808"/>
                  <a:gd name="T65" fmla="*/ 134 h 1070"/>
                  <a:gd name="T66" fmla="*/ 134 w 808"/>
                  <a:gd name="T67" fmla="*/ 0 h 1070"/>
                  <a:gd name="T68" fmla="*/ 134 w 808"/>
                  <a:gd name="T69" fmla="*/ 0 h 1070"/>
                  <a:gd name="T70" fmla="*/ 268 w 808"/>
                  <a:gd name="T71" fmla="*/ 133 h 1070"/>
                  <a:gd name="T72" fmla="*/ 278 w 808"/>
                  <a:gd name="T73" fmla="*/ 244 h 1070"/>
                  <a:gd name="T74" fmla="*/ 529 w 808"/>
                  <a:gd name="T75" fmla="*/ 244 h 1070"/>
                  <a:gd name="T76" fmla="*/ 538 w 808"/>
                  <a:gd name="T77" fmla="*/ 133 h 1070"/>
                  <a:gd name="T78" fmla="*/ 538 w 808"/>
                  <a:gd name="T79" fmla="*/ 133 h 1070"/>
                  <a:gd name="T80" fmla="*/ 673 w 808"/>
                  <a:gd name="T81" fmla="*/ 0 h 1070"/>
                  <a:gd name="T82" fmla="*/ 673 w 808"/>
                  <a:gd name="T83" fmla="*/ 0 h 1070"/>
                  <a:gd name="T84" fmla="*/ 807 w 808"/>
                  <a:gd name="T85" fmla="*/ 134 h 1070"/>
                  <a:gd name="T86" fmla="*/ 807 w 808"/>
                  <a:gd name="T87" fmla="*/ 134 h 1070"/>
                  <a:gd name="T88" fmla="*/ 673 w 808"/>
                  <a:gd name="T89" fmla="*/ 268 h 1070"/>
                  <a:gd name="T90" fmla="*/ 551 w 808"/>
                  <a:gd name="T91" fmla="*/ 268 h 1070"/>
                  <a:gd name="T92" fmla="*/ 484 w 808"/>
                  <a:gd name="T93" fmla="*/ 1058 h 1070"/>
                  <a:gd name="T94" fmla="*/ 484 w 808"/>
                  <a:gd name="T95" fmla="*/ 1058 h 1070"/>
                  <a:gd name="T96" fmla="*/ 471 w 808"/>
                  <a:gd name="T97" fmla="*/ 1068 h 1070"/>
                  <a:gd name="T98" fmla="*/ 471 w 808"/>
                  <a:gd name="T99" fmla="*/ 1068 h 1070"/>
                  <a:gd name="T100" fmla="*/ 460 w 808"/>
                  <a:gd name="T101" fmla="*/ 1056 h 1070"/>
                  <a:gd name="T102" fmla="*/ 527 w 808"/>
                  <a:gd name="T103" fmla="*/ 268 h 1070"/>
                  <a:gd name="T104" fmla="*/ 280 w 808"/>
                  <a:gd name="T105" fmla="*/ 268 h 1070"/>
                  <a:gd name="T106" fmla="*/ 347 w 808"/>
                  <a:gd name="T107" fmla="*/ 1056 h 1070"/>
                  <a:gd name="T108" fmla="*/ 347 w 808"/>
                  <a:gd name="T109" fmla="*/ 1056 h 1070"/>
                  <a:gd name="T110" fmla="*/ 337 w 808"/>
                  <a:gd name="T111" fmla="*/ 1068 h 1070"/>
                  <a:gd name="T112" fmla="*/ 337 w 808"/>
                  <a:gd name="T113" fmla="*/ 1068 h 1070"/>
                  <a:gd name="T114" fmla="*/ 336 w 808"/>
                  <a:gd name="T115" fmla="*/ 1068 h 10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08" h="1070">
                    <a:moveTo>
                      <a:pt x="673" y="23"/>
                    </a:moveTo>
                    <a:lnTo>
                      <a:pt x="673" y="23"/>
                    </a:lnTo>
                    <a:cubicBezTo>
                      <a:pt x="612" y="23"/>
                      <a:pt x="562" y="73"/>
                      <a:pt x="562" y="134"/>
                    </a:cubicBezTo>
                    <a:lnTo>
                      <a:pt x="562" y="135"/>
                    </a:lnTo>
                    <a:lnTo>
                      <a:pt x="553" y="244"/>
                    </a:lnTo>
                    <a:lnTo>
                      <a:pt x="673" y="244"/>
                    </a:lnTo>
                    <a:lnTo>
                      <a:pt x="673" y="244"/>
                    </a:lnTo>
                    <a:cubicBezTo>
                      <a:pt x="734" y="244"/>
                      <a:pt x="783" y="195"/>
                      <a:pt x="783" y="134"/>
                    </a:cubicBezTo>
                    <a:lnTo>
                      <a:pt x="783" y="134"/>
                    </a:lnTo>
                    <a:cubicBezTo>
                      <a:pt x="783" y="73"/>
                      <a:pt x="734" y="23"/>
                      <a:pt x="673" y="23"/>
                    </a:cubicBezTo>
                    <a:close/>
                    <a:moveTo>
                      <a:pt x="134" y="23"/>
                    </a:moveTo>
                    <a:lnTo>
                      <a:pt x="134" y="23"/>
                    </a:lnTo>
                    <a:cubicBezTo>
                      <a:pt x="74" y="23"/>
                      <a:pt x="24" y="73"/>
                      <a:pt x="24" y="134"/>
                    </a:cubicBezTo>
                    <a:lnTo>
                      <a:pt x="24" y="134"/>
                    </a:lnTo>
                    <a:cubicBezTo>
                      <a:pt x="24" y="163"/>
                      <a:pt x="36" y="191"/>
                      <a:pt x="57" y="212"/>
                    </a:cubicBezTo>
                    <a:lnTo>
                      <a:pt x="57" y="212"/>
                    </a:lnTo>
                    <a:cubicBezTo>
                      <a:pt x="78" y="232"/>
                      <a:pt x="105" y="244"/>
                      <a:pt x="134" y="244"/>
                    </a:cubicBezTo>
                    <a:lnTo>
                      <a:pt x="134" y="244"/>
                    </a:lnTo>
                    <a:lnTo>
                      <a:pt x="254" y="244"/>
                    </a:lnTo>
                    <a:lnTo>
                      <a:pt x="245" y="134"/>
                    </a:lnTo>
                    <a:lnTo>
                      <a:pt x="245" y="134"/>
                    </a:lnTo>
                    <a:cubicBezTo>
                      <a:pt x="244" y="73"/>
                      <a:pt x="195" y="23"/>
                      <a:pt x="134" y="23"/>
                    </a:cubicBezTo>
                    <a:close/>
                    <a:moveTo>
                      <a:pt x="336" y="1068"/>
                    </a:moveTo>
                    <a:lnTo>
                      <a:pt x="336" y="1068"/>
                    </a:lnTo>
                    <a:cubicBezTo>
                      <a:pt x="330" y="1068"/>
                      <a:pt x="324" y="1064"/>
                      <a:pt x="324" y="1058"/>
                    </a:cubicBezTo>
                    <a:lnTo>
                      <a:pt x="256" y="268"/>
                    </a:lnTo>
                    <a:lnTo>
                      <a:pt x="134" y="268"/>
                    </a:lnTo>
                    <a:lnTo>
                      <a:pt x="134" y="268"/>
                    </a:lnTo>
                    <a:lnTo>
                      <a:pt x="134" y="268"/>
                    </a:lnTo>
                    <a:cubicBezTo>
                      <a:pt x="99" y="268"/>
                      <a:pt x="65" y="254"/>
                      <a:pt x="39" y="229"/>
                    </a:cubicBezTo>
                    <a:lnTo>
                      <a:pt x="39" y="229"/>
                    </a:lnTo>
                    <a:cubicBezTo>
                      <a:pt x="15" y="203"/>
                      <a:pt x="0" y="170"/>
                      <a:pt x="0" y="134"/>
                    </a:cubicBezTo>
                    <a:lnTo>
                      <a:pt x="0" y="134"/>
                    </a:lnTo>
                    <a:cubicBezTo>
                      <a:pt x="0" y="60"/>
                      <a:pt x="60" y="0"/>
                      <a:pt x="134" y="0"/>
                    </a:cubicBezTo>
                    <a:lnTo>
                      <a:pt x="134" y="0"/>
                    </a:lnTo>
                    <a:cubicBezTo>
                      <a:pt x="208" y="0"/>
                      <a:pt x="268" y="59"/>
                      <a:pt x="268" y="133"/>
                    </a:cubicBezTo>
                    <a:lnTo>
                      <a:pt x="278" y="244"/>
                    </a:lnTo>
                    <a:lnTo>
                      <a:pt x="529" y="244"/>
                    </a:lnTo>
                    <a:lnTo>
                      <a:pt x="538" y="133"/>
                    </a:lnTo>
                    <a:lnTo>
                      <a:pt x="538" y="133"/>
                    </a:lnTo>
                    <a:cubicBezTo>
                      <a:pt x="539" y="59"/>
                      <a:pt x="599" y="0"/>
                      <a:pt x="673" y="0"/>
                    </a:cubicBezTo>
                    <a:lnTo>
                      <a:pt x="673" y="0"/>
                    </a:lnTo>
                    <a:cubicBezTo>
                      <a:pt x="746" y="0"/>
                      <a:pt x="807" y="60"/>
                      <a:pt x="807" y="134"/>
                    </a:cubicBezTo>
                    <a:lnTo>
                      <a:pt x="807" y="134"/>
                    </a:lnTo>
                    <a:cubicBezTo>
                      <a:pt x="807" y="208"/>
                      <a:pt x="746" y="268"/>
                      <a:pt x="673" y="268"/>
                    </a:cubicBezTo>
                    <a:lnTo>
                      <a:pt x="551" y="268"/>
                    </a:lnTo>
                    <a:lnTo>
                      <a:pt x="484" y="1058"/>
                    </a:lnTo>
                    <a:lnTo>
                      <a:pt x="484" y="1058"/>
                    </a:lnTo>
                    <a:cubicBezTo>
                      <a:pt x="483" y="1064"/>
                      <a:pt x="477" y="1069"/>
                      <a:pt x="471" y="1068"/>
                    </a:cubicBezTo>
                    <a:lnTo>
                      <a:pt x="471" y="1068"/>
                    </a:lnTo>
                    <a:cubicBezTo>
                      <a:pt x="464" y="1068"/>
                      <a:pt x="460" y="1062"/>
                      <a:pt x="460" y="1056"/>
                    </a:cubicBezTo>
                    <a:lnTo>
                      <a:pt x="527" y="268"/>
                    </a:lnTo>
                    <a:lnTo>
                      <a:pt x="280" y="268"/>
                    </a:lnTo>
                    <a:lnTo>
                      <a:pt x="347" y="1056"/>
                    </a:lnTo>
                    <a:lnTo>
                      <a:pt x="347" y="1056"/>
                    </a:lnTo>
                    <a:cubicBezTo>
                      <a:pt x="348" y="1062"/>
                      <a:pt x="343" y="1068"/>
                      <a:pt x="337" y="1068"/>
                    </a:cubicBezTo>
                    <a:lnTo>
                      <a:pt x="337" y="1068"/>
                    </a:lnTo>
                    <a:cubicBezTo>
                      <a:pt x="336" y="1068"/>
                      <a:pt x="336" y="1068"/>
                      <a:pt x="336" y="106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224">
                <a:extLst>
                  <a:ext uri="{FF2B5EF4-FFF2-40B4-BE49-F238E27FC236}">
                    <a16:creationId xmlns:a16="http://schemas.microsoft.com/office/drawing/2014/main" id="{D7281E2B-3656-AF49-891C-08EF58F4CB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6848" y="7802651"/>
                <a:ext cx="455912" cy="455915"/>
              </a:xfrm>
              <a:custGeom>
                <a:avLst/>
                <a:gdLst>
                  <a:gd name="T0" fmla="*/ 365 w 366"/>
                  <a:gd name="T1" fmla="*/ 182 h 365"/>
                  <a:gd name="T2" fmla="*/ 365 w 366"/>
                  <a:gd name="T3" fmla="*/ 182 h 365"/>
                  <a:gd name="T4" fmla="*/ 183 w 366"/>
                  <a:gd name="T5" fmla="*/ 364 h 365"/>
                  <a:gd name="T6" fmla="*/ 183 w 366"/>
                  <a:gd name="T7" fmla="*/ 364 h 365"/>
                  <a:gd name="T8" fmla="*/ 0 w 366"/>
                  <a:gd name="T9" fmla="*/ 182 h 365"/>
                  <a:gd name="T10" fmla="*/ 0 w 366"/>
                  <a:gd name="T11" fmla="*/ 182 h 365"/>
                  <a:gd name="T12" fmla="*/ 183 w 366"/>
                  <a:gd name="T13" fmla="*/ 0 h 365"/>
                  <a:gd name="T14" fmla="*/ 183 w 366"/>
                  <a:gd name="T15" fmla="*/ 0 h 365"/>
                  <a:gd name="T16" fmla="*/ 365 w 366"/>
                  <a:gd name="T17" fmla="*/ 182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65">
                    <a:moveTo>
                      <a:pt x="365" y="182"/>
                    </a:moveTo>
                    <a:lnTo>
                      <a:pt x="365" y="182"/>
                    </a:lnTo>
                    <a:cubicBezTo>
                      <a:pt x="365" y="283"/>
                      <a:pt x="283" y="364"/>
                      <a:pt x="183" y="364"/>
                    </a:cubicBezTo>
                    <a:lnTo>
                      <a:pt x="183" y="364"/>
                    </a:lnTo>
                    <a:cubicBezTo>
                      <a:pt x="82" y="364"/>
                      <a:pt x="0" y="283"/>
                      <a:pt x="0" y="182"/>
                    </a:cubicBezTo>
                    <a:lnTo>
                      <a:pt x="0" y="182"/>
                    </a:lnTo>
                    <a:cubicBezTo>
                      <a:pt x="0" y="81"/>
                      <a:pt x="82" y="0"/>
                      <a:pt x="183" y="0"/>
                    </a:cubicBezTo>
                    <a:lnTo>
                      <a:pt x="183" y="0"/>
                    </a:lnTo>
                    <a:cubicBezTo>
                      <a:pt x="283" y="0"/>
                      <a:pt x="365" y="81"/>
                      <a:pt x="365" y="18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225">
                <a:extLst>
                  <a:ext uri="{FF2B5EF4-FFF2-40B4-BE49-F238E27FC236}">
                    <a16:creationId xmlns:a16="http://schemas.microsoft.com/office/drawing/2014/main" id="{EF662B68-2A8A-784F-8A63-46DE78E86A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0089" y="7687300"/>
                <a:ext cx="840417" cy="379011"/>
              </a:xfrm>
              <a:custGeom>
                <a:avLst/>
                <a:gdLst>
                  <a:gd name="T0" fmla="*/ 672 w 673"/>
                  <a:gd name="T1" fmla="*/ 74 h 305"/>
                  <a:gd name="T2" fmla="*/ 672 w 673"/>
                  <a:gd name="T3" fmla="*/ 27 h 305"/>
                  <a:gd name="T4" fmla="*/ 672 w 673"/>
                  <a:gd name="T5" fmla="*/ 27 h 305"/>
                  <a:gd name="T6" fmla="*/ 645 w 673"/>
                  <a:gd name="T7" fmla="*/ 0 h 305"/>
                  <a:gd name="T8" fmla="*/ 27 w 673"/>
                  <a:gd name="T9" fmla="*/ 0 h 305"/>
                  <a:gd name="T10" fmla="*/ 27 w 673"/>
                  <a:gd name="T11" fmla="*/ 0 h 305"/>
                  <a:gd name="T12" fmla="*/ 0 w 673"/>
                  <a:gd name="T13" fmla="*/ 27 h 305"/>
                  <a:gd name="T14" fmla="*/ 0 w 673"/>
                  <a:gd name="T15" fmla="*/ 74 h 305"/>
                  <a:gd name="T16" fmla="*/ 0 w 673"/>
                  <a:gd name="T17" fmla="*/ 74 h 305"/>
                  <a:gd name="T18" fmla="*/ 27 w 673"/>
                  <a:gd name="T19" fmla="*/ 101 h 305"/>
                  <a:gd name="T20" fmla="*/ 51 w 673"/>
                  <a:gd name="T21" fmla="*/ 101 h 305"/>
                  <a:gd name="T22" fmla="*/ 51 w 673"/>
                  <a:gd name="T23" fmla="*/ 101 h 305"/>
                  <a:gd name="T24" fmla="*/ 25 w 673"/>
                  <a:gd name="T25" fmla="*/ 128 h 305"/>
                  <a:gd name="T26" fmla="*/ 25 w 673"/>
                  <a:gd name="T27" fmla="*/ 175 h 305"/>
                  <a:gd name="T28" fmla="*/ 25 w 673"/>
                  <a:gd name="T29" fmla="*/ 175 h 305"/>
                  <a:gd name="T30" fmla="*/ 52 w 673"/>
                  <a:gd name="T31" fmla="*/ 202 h 305"/>
                  <a:gd name="T32" fmla="*/ 80 w 673"/>
                  <a:gd name="T33" fmla="*/ 202 h 305"/>
                  <a:gd name="T34" fmla="*/ 80 w 673"/>
                  <a:gd name="T35" fmla="*/ 202 h 305"/>
                  <a:gd name="T36" fmla="*/ 54 w 673"/>
                  <a:gd name="T37" fmla="*/ 230 h 305"/>
                  <a:gd name="T38" fmla="*/ 54 w 673"/>
                  <a:gd name="T39" fmla="*/ 277 h 305"/>
                  <a:gd name="T40" fmla="*/ 54 w 673"/>
                  <a:gd name="T41" fmla="*/ 277 h 305"/>
                  <a:gd name="T42" fmla="*/ 80 w 673"/>
                  <a:gd name="T43" fmla="*/ 304 h 305"/>
                  <a:gd name="T44" fmla="*/ 591 w 673"/>
                  <a:gd name="T45" fmla="*/ 304 h 305"/>
                  <a:gd name="T46" fmla="*/ 591 w 673"/>
                  <a:gd name="T47" fmla="*/ 304 h 305"/>
                  <a:gd name="T48" fmla="*/ 618 w 673"/>
                  <a:gd name="T49" fmla="*/ 277 h 305"/>
                  <a:gd name="T50" fmla="*/ 618 w 673"/>
                  <a:gd name="T51" fmla="*/ 230 h 305"/>
                  <a:gd name="T52" fmla="*/ 618 w 673"/>
                  <a:gd name="T53" fmla="*/ 230 h 305"/>
                  <a:gd name="T54" fmla="*/ 591 w 673"/>
                  <a:gd name="T55" fmla="*/ 202 h 305"/>
                  <a:gd name="T56" fmla="*/ 620 w 673"/>
                  <a:gd name="T57" fmla="*/ 202 h 305"/>
                  <a:gd name="T58" fmla="*/ 620 w 673"/>
                  <a:gd name="T59" fmla="*/ 202 h 305"/>
                  <a:gd name="T60" fmla="*/ 647 w 673"/>
                  <a:gd name="T61" fmla="*/ 175 h 305"/>
                  <a:gd name="T62" fmla="*/ 647 w 673"/>
                  <a:gd name="T63" fmla="*/ 128 h 305"/>
                  <a:gd name="T64" fmla="*/ 647 w 673"/>
                  <a:gd name="T65" fmla="*/ 128 h 305"/>
                  <a:gd name="T66" fmla="*/ 620 w 673"/>
                  <a:gd name="T67" fmla="*/ 101 h 305"/>
                  <a:gd name="T68" fmla="*/ 645 w 673"/>
                  <a:gd name="T69" fmla="*/ 101 h 305"/>
                  <a:gd name="T70" fmla="*/ 645 w 673"/>
                  <a:gd name="T71" fmla="*/ 101 h 305"/>
                  <a:gd name="T72" fmla="*/ 672 w 673"/>
                  <a:gd name="T73" fmla="*/ 74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73" h="305">
                    <a:moveTo>
                      <a:pt x="672" y="74"/>
                    </a:moveTo>
                    <a:lnTo>
                      <a:pt x="672" y="27"/>
                    </a:lnTo>
                    <a:lnTo>
                      <a:pt x="672" y="27"/>
                    </a:lnTo>
                    <a:cubicBezTo>
                      <a:pt x="672" y="12"/>
                      <a:pt x="660" y="0"/>
                      <a:pt x="645" y="0"/>
                    </a:cubicBezTo>
                    <a:lnTo>
                      <a:pt x="27" y="0"/>
                    </a:lnTo>
                    <a:lnTo>
                      <a:pt x="27" y="0"/>
                    </a:lnTo>
                    <a:cubicBezTo>
                      <a:pt x="12" y="0"/>
                      <a:pt x="0" y="12"/>
                      <a:pt x="0" y="27"/>
                    </a:cubicBezTo>
                    <a:lnTo>
                      <a:pt x="0" y="74"/>
                    </a:lnTo>
                    <a:lnTo>
                      <a:pt x="0" y="74"/>
                    </a:lnTo>
                    <a:cubicBezTo>
                      <a:pt x="0" y="89"/>
                      <a:pt x="12" y="101"/>
                      <a:pt x="27" y="101"/>
                    </a:cubicBezTo>
                    <a:lnTo>
                      <a:pt x="51" y="101"/>
                    </a:lnTo>
                    <a:lnTo>
                      <a:pt x="51" y="101"/>
                    </a:lnTo>
                    <a:cubicBezTo>
                      <a:pt x="36" y="101"/>
                      <a:pt x="25" y="113"/>
                      <a:pt x="25" y="128"/>
                    </a:cubicBezTo>
                    <a:lnTo>
                      <a:pt x="25" y="175"/>
                    </a:lnTo>
                    <a:lnTo>
                      <a:pt x="25" y="175"/>
                    </a:lnTo>
                    <a:cubicBezTo>
                      <a:pt x="25" y="190"/>
                      <a:pt x="36" y="202"/>
                      <a:pt x="52" y="202"/>
                    </a:cubicBezTo>
                    <a:lnTo>
                      <a:pt x="80" y="202"/>
                    </a:lnTo>
                    <a:lnTo>
                      <a:pt x="80" y="202"/>
                    </a:lnTo>
                    <a:cubicBezTo>
                      <a:pt x="65" y="202"/>
                      <a:pt x="54" y="215"/>
                      <a:pt x="54" y="230"/>
                    </a:cubicBezTo>
                    <a:lnTo>
                      <a:pt x="54" y="277"/>
                    </a:lnTo>
                    <a:lnTo>
                      <a:pt x="54" y="277"/>
                    </a:lnTo>
                    <a:cubicBezTo>
                      <a:pt x="54" y="291"/>
                      <a:pt x="65" y="304"/>
                      <a:pt x="80" y="304"/>
                    </a:cubicBezTo>
                    <a:lnTo>
                      <a:pt x="591" y="304"/>
                    </a:lnTo>
                    <a:lnTo>
                      <a:pt x="591" y="304"/>
                    </a:lnTo>
                    <a:cubicBezTo>
                      <a:pt x="606" y="304"/>
                      <a:pt x="618" y="291"/>
                      <a:pt x="618" y="277"/>
                    </a:cubicBezTo>
                    <a:lnTo>
                      <a:pt x="618" y="230"/>
                    </a:lnTo>
                    <a:lnTo>
                      <a:pt x="618" y="230"/>
                    </a:lnTo>
                    <a:cubicBezTo>
                      <a:pt x="618" y="215"/>
                      <a:pt x="606" y="202"/>
                      <a:pt x="591" y="202"/>
                    </a:cubicBezTo>
                    <a:lnTo>
                      <a:pt x="620" y="202"/>
                    </a:lnTo>
                    <a:lnTo>
                      <a:pt x="620" y="202"/>
                    </a:lnTo>
                    <a:cubicBezTo>
                      <a:pt x="635" y="202"/>
                      <a:pt x="647" y="190"/>
                      <a:pt x="647" y="175"/>
                    </a:cubicBezTo>
                    <a:lnTo>
                      <a:pt x="647" y="128"/>
                    </a:lnTo>
                    <a:lnTo>
                      <a:pt x="647" y="128"/>
                    </a:lnTo>
                    <a:cubicBezTo>
                      <a:pt x="647" y="113"/>
                      <a:pt x="635" y="101"/>
                      <a:pt x="620" y="101"/>
                    </a:cubicBezTo>
                    <a:lnTo>
                      <a:pt x="645" y="101"/>
                    </a:lnTo>
                    <a:lnTo>
                      <a:pt x="645" y="101"/>
                    </a:lnTo>
                    <a:cubicBezTo>
                      <a:pt x="660" y="101"/>
                      <a:pt x="672" y="89"/>
                      <a:pt x="672" y="7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484CD49C-2C38-904C-B10C-91BF45B4B4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9383" y="7802648"/>
                <a:ext cx="520586" cy="146938"/>
              </a:xfrm>
              <a:custGeom>
                <a:avLst/>
                <a:gdLst>
                  <a:gd name="connsiteX0" fmla="*/ 9963 w 520586"/>
                  <a:gd name="connsiteY0" fmla="*/ 126340 h 146938"/>
                  <a:gd name="connsiteX1" fmla="*/ 510622 w 520586"/>
                  <a:gd name="connsiteY1" fmla="*/ 126340 h 146938"/>
                  <a:gd name="connsiteX2" fmla="*/ 520586 w 520586"/>
                  <a:gd name="connsiteY2" fmla="*/ 135953 h 146938"/>
                  <a:gd name="connsiteX3" fmla="*/ 510622 w 520586"/>
                  <a:gd name="connsiteY3" fmla="*/ 146938 h 146938"/>
                  <a:gd name="connsiteX4" fmla="*/ 9963 w 520586"/>
                  <a:gd name="connsiteY4" fmla="*/ 146938 h 146938"/>
                  <a:gd name="connsiteX5" fmla="*/ 0 w 520586"/>
                  <a:gd name="connsiteY5" fmla="*/ 135953 h 146938"/>
                  <a:gd name="connsiteX6" fmla="*/ 9963 w 520586"/>
                  <a:gd name="connsiteY6" fmla="*/ 126340 h 146938"/>
                  <a:gd name="connsiteX7" fmla="*/ 9963 w 520586"/>
                  <a:gd name="connsiteY7" fmla="*/ 0 h 146938"/>
                  <a:gd name="connsiteX8" fmla="*/ 510622 w 520586"/>
                  <a:gd name="connsiteY8" fmla="*/ 0 h 146938"/>
                  <a:gd name="connsiteX9" fmla="*/ 520586 w 520586"/>
                  <a:gd name="connsiteY9" fmla="*/ 10340 h 146938"/>
                  <a:gd name="connsiteX10" fmla="*/ 510622 w 520586"/>
                  <a:gd name="connsiteY10" fmla="*/ 20679 h 146938"/>
                  <a:gd name="connsiteX11" fmla="*/ 9963 w 520586"/>
                  <a:gd name="connsiteY11" fmla="*/ 20679 h 146938"/>
                  <a:gd name="connsiteX12" fmla="*/ 0 w 520586"/>
                  <a:gd name="connsiteY12" fmla="*/ 10340 h 146938"/>
                  <a:gd name="connsiteX13" fmla="*/ 9963 w 520586"/>
                  <a:gd name="connsiteY13" fmla="*/ 0 h 1469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0586" h="146938">
                    <a:moveTo>
                      <a:pt x="9963" y="126340"/>
                    </a:moveTo>
                    <a:lnTo>
                      <a:pt x="510622" y="126340"/>
                    </a:lnTo>
                    <a:cubicBezTo>
                      <a:pt x="515604" y="126340"/>
                      <a:pt x="520586" y="130460"/>
                      <a:pt x="520586" y="135953"/>
                    </a:cubicBezTo>
                    <a:cubicBezTo>
                      <a:pt x="520586" y="142818"/>
                      <a:pt x="515604" y="146938"/>
                      <a:pt x="510622" y="146938"/>
                    </a:cubicBezTo>
                    <a:lnTo>
                      <a:pt x="9963" y="146938"/>
                    </a:lnTo>
                    <a:cubicBezTo>
                      <a:pt x="4982" y="146938"/>
                      <a:pt x="0" y="142818"/>
                      <a:pt x="0" y="135953"/>
                    </a:cubicBezTo>
                    <a:cubicBezTo>
                      <a:pt x="0" y="130460"/>
                      <a:pt x="4982" y="126340"/>
                      <a:pt x="9963" y="126340"/>
                    </a:cubicBezTo>
                    <a:close/>
                    <a:moveTo>
                      <a:pt x="9963" y="0"/>
                    </a:moveTo>
                    <a:lnTo>
                      <a:pt x="510622" y="0"/>
                    </a:lnTo>
                    <a:cubicBezTo>
                      <a:pt x="515604" y="0"/>
                      <a:pt x="520586" y="5170"/>
                      <a:pt x="520586" y="10340"/>
                    </a:cubicBezTo>
                    <a:cubicBezTo>
                      <a:pt x="520586" y="15509"/>
                      <a:pt x="515604" y="20679"/>
                      <a:pt x="510622" y="20679"/>
                    </a:cubicBezTo>
                    <a:lnTo>
                      <a:pt x="9963" y="20679"/>
                    </a:lnTo>
                    <a:cubicBezTo>
                      <a:pt x="4982" y="20679"/>
                      <a:pt x="0" y="15509"/>
                      <a:pt x="0" y="10340"/>
                    </a:cubicBezTo>
                    <a:cubicBezTo>
                      <a:pt x="0" y="5170"/>
                      <a:pt x="4982" y="0"/>
                      <a:pt x="9963" y="0"/>
                    </a:cubicBezTo>
                    <a:close/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138" name="Line 376">
            <a:extLst>
              <a:ext uri="{FF2B5EF4-FFF2-40B4-BE49-F238E27FC236}">
                <a16:creationId xmlns:a16="http://schemas.microsoft.com/office/drawing/2014/main" id="{B6574AAA-CC5C-F64E-95DD-1562ADDDA206}"/>
              </a:ext>
            </a:extLst>
          </p:cNvPr>
          <p:cNvSpPr>
            <a:spLocks noChangeShapeType="1"/>
          </p:cNvSpPr>
          <p:nvPr/>
        </p:nvSpPr>
        <p:spPr bwMode="auto">
          <a:xfrm>
            <a:off x="7371520" y="3649991"/>
            <a:ext cx="0" cy="1922528"/>
          </a:xfrm>
          <a:prstGeom prst="line">
            <a:avLst/>
          </a:prstGeom>
          <a:noFill/>
          <a:ln w="254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9" name="Line 377">
            <a:extLst>
              <a:ext uri="{FF2B5EF4-FFF2-40B4-BE49-F238E27FC236}">
                <a16:creationId xmlns:a16="http://schemas.microsoft.com/office/drawing/2014/main" id="{4603E254-D0C5-C84C-ACAB-CEE8FEB5893C}"/>
              </a:ext>
            </a:extLst>
          </p:cNvPr>
          <p:cNvSpPr>
            <a:spLocks noChangeShapeType="1"/>
          </p:cNvSpPr>
          <p:nvPr/>
        </p:nvSpPr>
        <p:spPr bwMode="auto">
          <a:xfrm>
            <a:off x="17000633" y="3649991"/>
            <a:ext cx="0" cy="1933513"/>
          </a:xfrm>
          <a:prstGeom prst="line">
            <a:avLst/>
          </a:prstGeom>
          <a:noFill/>
          <a:ln w="254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0" name="Freeform 378">
            <a:extLst>
              <a:ext uri="{FF2B5EF4-FFF2-40B4-BE49-F238E27FC236}">
                <a16:creationId xmlns:a16="http://schemas.microsoft.com/office/drawing/2014/main" id="{966CCEA6-3A81-804F-B113-F73B9A3222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208" y="3298443"/>
            <a:ext cx="1378725" cy="1378729"/>
          </a:xfrm>
          <a:custGeom>
            <a:avLst/>
            <a:gdLst>
              <a:gd name="T0" fmla="*/ 1105 w 1106"/>
              <a:gd name="T1" fmla="*/ 553 h 1106"/>
              <a:gd name="T2" fmla="*/ 1105 w 1106"/>
              <a:gd name="T3" fmla="*/ 553 h 1106"/>
              <a:gd name="T4" fmla="*/ 553 w 1106"/>
              <a:gd name="T5" fmla="*/ 1105 h 1106"/>
              <a:gd name="T6" fmla="*/ 553 w 1106"/>
              <a:gd name="T7" fmla="*/ 1105 h 1106"/>
              <a:gd name="T8" fmla="*/ 0 w 1106"/>
              <a:gd name="T9" fmla="*/ 553 h 1106"/>
              <a:gd name="T10" fmla="*/ 0 w 1106"/>
              <a:gd name="T11" fmla="*/ 553 h 1106"/>
              <a:gd name="T12" fmla="*/ 553 w 1106"/>
              <a:gd name="T13" fmla="*/ 0 h 1106"/>
              <a:gd name="T14" fmla="*/ 553 w 1106"/>
              <a:gd name="T15" fmla="*/ 0 h 1106"/>
              <a:gd name="T16" fmla="*/ 1105 w 1106"/>
              <a:gd name="T17" fmla="*/ 553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6" h="1106">
                <a:moveTo>
                  <a:pt x="1105" y="553"/>
                </a:moveTo>
                <a:lnTo>
                  <a:pt x="1105" y="553"/>
                </a:lnTo>
                <a:cubicBezTo>
                  <a:pt x="1105" y="858"/>
                  <a:pt x="857" y="1105"/>
                  <a:pt x="553" y="1105"/>
                </a:cubicBezTo>
                <a:lnTo>
                  <a:pt x="553" y="1105"/>
                </a:lnTo>
                <a:cubicBezTo>
                  <a:pt x="248" y="1105"/>
                  <a:pt x="0" y="858"/>
                  <a:pt x="0" y="553"/>
                </a:cubicBezTo>
                <a:lnTo>
                  <a:pt x="0" y="553"/>
                </a:lnTo>
                <a:cubicBezTo>
                  <a:pt x="0" y="248"/>
                  <a:pt x="248" y="0"/>
                  <a:pt x="553" y="0"/>
                </a:cubicBezTo>
                <a:lnTo>
                  <a:pt x="553" y="0"/>
                </a:lnTo>
                <a:cubicBezTo>
                  <a:pt x="857" y="0"/>
                  <a:pt x="1105" y="248"/>
                  <a:pt x="1105" y="5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1" name="Freeform 379">
            <a:extLst>
              <a:ext uri="{FF2B5EF4-FFF2-40B4-BE49-F238E27FC236}">
                <a16:creationId xmlns:a16="http://schemas.microsoft.com/office/drawing/2014/main" id="{222E3FFD-8CD7-8247-AD6F-80AA9290FA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3755" y="3655485"/>
            <a:ext cx="681123" cy="670138"/>
          </a:xfrm>
          <a:custGeom>
            <a:avLst/>
            <a:gdLst>
              <a:gd name="T0" fmla="*/ 327 w 548"/>
              <a:gd name="T1" fmla="*/ 292 h 536"/>
              <a:gd name="T2" fmla="*/ 339 w 548"/>
              <a:gd name="T3" fmla="*/ 280 h 536"/>
              <a:gd name="T4" fmla="*/ 327 w 548"/>
              <a:gd name="T5" fmla="*/ 268 h 536"/>
              <a:gd name="T6" fmla="*/ 315 w 548"/>
              <a:gd name="T7" fmla="*/ 280 h 536"/>
              <a:gd name="T8" fmla="*/ 407 w 548"/>
              <a:gd name="T9" fmla="*/ 264 h 536"/>
              <a:gd name="T10" fmla="*/ 386 w 548"/>
              <a:gd name="T11" fmla="*/ 286 h 536"/>
              <a:gd name="T12" fmla="*/ 332 w 548"/>
              <a:gd name="T13" fmla="*/ 341 h 536"/>
              <a:gd name="T14" fmla="*/ 194 w 548"/>
              <a:gd name="T15" fmla="*/ 202 h 536"/>
              <a:gd name="T16" fmla="*/ 249 w 548"/>
              <a:gd name="T17" fmla="*/ 147 h 536"/>
              <a:gd name="T18" fmla="*/ 271 w 548"/>
              <a:gd name="T19" fmla="*/ 127 h 536"/>
              <a:gd name="T20" fmla="*/ 509 w 548"/>
              <a:gd name="T21" fmla="*/ 25 h 536"/>
              <a:gd name="T22" fmla="*/ 315 w 548"/>
              <a:gd name="T23" fmla="*/ 361 h 536"/>
              <a:gd name="T24" fmla="*/ 281 w 548"/>
              <a:gd name="T25" fmla="*/ 447 h 536"/>
              <a:gd name="T26" fmla="*/ 259 w 548"/>
              <a:gd name="T27" fmla="*/ 399 h 536"/>
              <a:gd name="T28" fmla="*/ 238 w 548"/>
              <a:gd name="T29" fmla="*/ 388 h 536"/>
              <a:gd name="T30" fmla="*/ 232 w 548"/>
              <a:gd name="T31" fmla="*/ 389 h 536"/>
              <a:gd name="T32" fmla="*/ 218 w 548"/>
              <a:gd name="T33" fmla="*/ 390 h 536"/>
              <a:gd name="T34" fmla="*/ 167 w 548"/>
              <a:gd name="T35" fmla="*/ 367 h 536"/>
              <a:gd name="T36" fmla="*/ 146 w 548"/>
              <a:gd name="T37" fmla="*/ 303 h 536"/>
              <a:gd name="T38" fmla="*/ 136 w 548"/>
              <a:gd name="T39" fmla="*/ 276 h 536"/>
              <a:gd name="T40" fmla="*/ 88 w 548"/>
              <a:gd name="T41" fmla="*/ 252 h 536"/>
              <a:gd name="T42" fmla="*/ 174 w 548"/>
              <a:gd name="T43" fmla="*/ 219 h 536"/>
              <a:gd name="T44" fmla="*/ 176 w 548"/>
              <a:gd name="T45" fmla="*/ 218 h 536"/>
              <a:gd name="T46" fmla="*/ 316 w 548"/>
              <a:gd name="T47" fmla="*/ 359 h 536"/>
              <a:gd name="T48" fmla="*/ 529 w 548"/>
              <a:gd name="T49" fmla="*/ 4 h 536"/>
              <a:gd name="T50" fmla="*/ 510 w 548"/>
              <a:gd name="T51" fmla="*/ 0 h 536"/>
              <a:gd name="T52" fmla="*/ 254 w 548"/>
              <a:gd name="T53" fmla="*/ 109 h 536"/>
              <a:gd name="T54" fmla="*/ 167 w 548"/>
              <a:gd name="T55" fmla="*/ 195 h 536"/>
              <a:gd name="T56" fmla="*/ 30 w 548"/>
              <a:gd name="T57" fmla="*/ 264 h 536"/>
              <a:gd name="T58" fmla="*/ 123 w 548"/>
              <a:gd name="T59" fmla="*/ 297 h 536"/>
              <a:gd name="T60" fmla="*/ 150 w 548"/>
              <a:gd name="T61" fmla="*/ 385 h 536"/>
              <a:gd name="T62" fmla="*/ 218 w 548"/>
              <a:gd name="T63" fmla="*/ 415 h 536"/>
              <a:gd name="T64" fmla="*/ 238 w 548"/>
              <a:gd name="T65" fmla="*/ 412 h 536"/>
              <a:gd name="T66" fmla="*/ 271 w 548"/>
              <a:gd name="T67" fmla="*/ 505 h 536"/>
              <a:gd name="T68" fmla="*/ 339 w 548"/>
              <a:gd name="T69" fmla="*/ 367 h 536"/>
              <a:gd name="T70" fmla="*/ 425 w 548"/>
              <a:gd name="T71" fmla="*/ 281 h 536"/>
              <a:gd name="T72" fmla="*/ 529 w 548"/>
              <a:gd name="T73" fmla="*/ 4 h 536"/>
              <a:gd name="T74" fmla="*/ 400 w 548"/>
              <a:gd name="T75" fmla="*/ 122 h 536"/>
              <a:gd name="T76" fmla="*/ 412 w 548"/>
              <a:gd name="T77" fmla="*/ 134 h 536"/>
              <a:gd name="T78" fmla="*/ 400 w 548"/>
              <a:gd name="T79" fmla="*/ 146 h 536"/>
              <a:gd name="T80" fmla="*/ 388 w 548"/>
              <a:gd name="T81" fmla="*/ 134 h 536"/>
              <a:gd name="T82" fmla="*/ 400 w 548"/>
              <a:gd name="T83" fmla="*/ 171 h 536"/>
              <a:gd name="T84" fmla="*/ 436 w 548"/>
              <a:gd name="T85" fmla="*/ 134 h 536"/>
              <a:gd name="T86" fmla="*/ 400 w 548"/>
              <a:gd name="T87" fmla="*/ 97 h 536"/>
              <a:gd name="T88" fmla="*/ 363 w 548"/>
              <a:gd name="T89" fmla="*/ 134 h 536"/>
              <a:gd name="T90" fmla="*/ 400 w 548"/>
              <a:gd name="T91" fmla="*/ 171 h 536"/>
              <a:gd name="T92" fmla="*/ 290 w 548"/>
              <a:gd name="T93" fmla="*/ 256 h 536"/>
              <a:gd name="T94" fmla="*/ 303 w 548"/>
              <a:gd name="T95" fmla="*/ 243 h 536"/>
              <a:gd name="T96" fmla="*/ 290 w 548"/>
              <a:gd name="T97" fmla="*/ 231 h 536"/>
              <a:gd name="T98" fmla="*/ 278 w 548"/>
              <a:gd name="T99" fmla="*/ 243 h 536"/>
              <a:gd name="T100" fmla="*/ 43 w 548"/>
              <a:gd name="T101" fmla="*/ 492 h 536"/>
              <a:gd name="T102" fmla="*/ 87 w 548"/>
              <a:gd name="T103" fmla="*/ 382 h 536"/>
              <a:gd name="T104" fmla="*/ 109 w 548"/>
              <a:gd name="T105" fmla="*/ 412 h 536"/>
              <a:gd name="T106" fmla="*/ 43 w 548"/>
              <a:gd name="T107" fmla="*/ 492 h 536"/>
              <a:gd name="T108" fmla="*/ 0 w 548"/>
              <a:gd name="T109" fmla="*/ 535 h 536"/>
              <a:gd name="T110" fmla="*/ 236 w 548"/>
              <a:gd name="T111" fmla="*/ 441 h 536"/>
              <a:gd name="T112" fmla="*/ 224 w 548"/>
              <a:gd name="T113" fmla="*/ 441 h 536"/>
              <a:gd name="T114" fmla="*/ 255 w 548"/>
              <a:gd name="T115" fmla="*/ 194 h 536"/>
              <a:gd name="T116" fmla="*/ 243 w 548"/>
              <a:gd name="T117" fmla="*/ 207 h 536"/>
              <a:gd name="T118" fmla="*/ 255 w 548"/>
              <a:gd name="T119" fmla="*/ 219 h 536"/>
              <a:gd name="T120" fmla="*/ 267 w 548"/>
              <a:gd name="T121" fmla="*/ 207 h 536"/>
              <a:gd name="T122" fmla="*/ 255 w 548"/>
              <a:gd name="T123" fmla="*/ 19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8" h="536">
                <a:moveTo>
                  <a:pt x="327" y="292"/>
                </a:moveTo>
                <a:lnTo>
                  <a:pt x="327" y="292"/>
                </a:lnTo>
                <a:cubicBezTo>
                  <a:pt x="333" y="292"/>
                  <a:pt x="339" y="287"/>
                  <a:pt x="339" y="280"/>
                </a:cubicBezTo>
                <a:lnTo>
                  <a:pt x="339" y="280"/>
                </a:lnTo>
                <a:cubicBezTo>
                  <a:pt x="339" y="273"/>
                  <a:pt x="333" y="268"/>
                  <a:pt x="327" y="268"/>
                </a:cubicBezTo>
                <a:lnTo>
                  <a:pt x="327" y="268"/>
                </a:lnTo>
                <a:cubicBezTo>
                  <a:pt x="320" y="268"/>
                  <a:pt x="315" y="273"/>
                  <a:pt x="315" y="280"/>
                </a:cubicBezTo>
                <a:lnTo>
                  <a:pt x="315" y="280"/>
                </a:lnTo>
                <a:cubicBezTo>
                  <a:pt x="315" y="287"/>
                  <a:pt x="320" y="292"/>
                  <a:pt x="327" y="292"/>
                </a:cubicBezTo>
                <a:close/>
                <a:moveTo>
                  <a:pt x="407" y="264"/>
                </a:moveTo>
                <a:lnTo>
                  <a:pt x="407" y="264"/>
                </a:lnTo>
                <a:cubicBezTo>
                  <a:pt x="403" y="269"/>
                  <a:pt x="395" y="277"/>
                  <a:pt x="386" y="286"/>
                </a:cubicBezTo>
                <a:lnTo>
                  <a:pt x="386" y="286"/>
                </a:lnTo>
                <a:cubicBezTo>
                  <a:pt x="371" y="303"/>
                  <a:pt x="346" y="328"/>
                  <a:pt x="332" y="341"/>
                </a:cubicBezTo>
                <a:lnTo>
                  <a:pt x="194" y="202"/>
                </a:lnTo>
                <a:lnTo>
                  <a:pt x="194" y="202"/>
                </a:lnTo>
                <a:cubicBezTo>
                  <a:pt x="207" y="188"/>
                  <a:pt x="232" y="163"/>
                  <a:pt x="249" y="147"/>
                </a:cubicBezTo>
                <a:lnTo>
                  <a:pt x="249" y="147"/>
                </a:lnTo>
                <a:cubicBezTo>
                  <a:pt x="258" y="139"/>
                  <a:pt x="266" y="131"/>
                  <a:pt x="271" y="127"/>
                </a:cubicBezTo>
                <a:lnTo>
                  <a:pt x="271" y="127"/>
                </a:lnTo>
                <a:cubicBezTo>
                  <a:pt x="336" y="61"/>
                  <a:pt x="462" y="25"/>
                  <a:pt x="509" y="25"/>
                </a:cubicBezTo>
                <a:lnTo>
                  <a:pt x="509" y="25"/>
                </a:lnTo>
                <a:cubicBezTo>
                  <a:pt x="509" y="64"/>
                  <a:pt x="476" y="195"/>
                  <a:pt x="407" y="264"/>
                </a:cubicBezTo>
                <a:close/>
                <a:moveTo>
                  <a:pt x="315" y="361"/>
                </a:moveTo>
                <a:lnTo>
                  <a:pt x="315" y="361"/>
                </a:lnTo>
                <a:cubicBezTo>
                  <a:pt x="306" y="393"/>
                  <a:pt x="295" y="423"/>
                  <a:pt x="281" y="447"/>
                </a:cubicBezTo>
                <a:lnTo>
                  <a:pt x="281" y="447"/>
                </a:lnTo>
                <a:cubicBezTo>
                  <a:pt x="277" y="432"/>
                  <a:pt x="269" y="416"/>
                  <a:pt x="259" y="399"/>
                </a:cubicBezTo>
                <a:lnTo>
                  <a:pt x="259" y="399"/>
                </a:lnTo>
                <a:cubicBezTo>
                  <a:pt x="254" y="392"/>
                  <a:pt x="246" y="388"/>
                  <a:pt x="238" y="388"/>
                </a:cubicBezTo>
                <a:lnTo>
                  <a:pt x="238" y="388"/>
                </a:lnTo>
                <a:cubicBezTo>
                  <a:pt x="237" y="388"/>
                  <a:pt x="234" y="388"/>
                  <a:pt x="232" y="389"/>
                </a:cubicBezTo>
                <a:lnTo>
                  <a:pt x="232" y="389"/>
                </a:lnTo>
                <a:cubicBezTo>
                  <a:pt x="228" y="389"/>
                  <a:pt x="223" y="390"/>
                  <a:pt x="218" y="390"/>
                </a:cubicBezTo>
                <a:lnTo>
                  <a:pt x="218" y="390"/>
                </a:lnTo>
                <a:cubicBezTo>
                  <a:pt x="200" y="390"/>
                  <a:pt x="183" y="382"/>
                  <a:pt x="167" y="367"/>
                </a:cubicBezTo>
                <a:lnTo>
                  <a:pt x="167" y="367"/>
                </a:lnTo>
                <a:cubicBezTo>
                  <a:pt x="148" y="348"/>
                  <a:pt x="141" y="325"/>
                  <a:pt x="146" y="303"/>
                </a:cubicBezTo>
                <a:lnTo>
                  <a:pt x="146" y="303"/>
                </a:lnTo>
                <a:cubicBezTo>
                  <a:pt x="148" y="292"/>
                  <a:pt x="145" y="282"/>
                  <a:pt x="136" y="276"/>
                </a:cubicBezTo>
                <a:lnTo>
                  <a:pt x="136" y="276"/>
                </a:lnTo>
                <a:cubicBezTo>
                  <a:pt x="118" y="265"/>
                  <a:pt x="102" y="257"/>
                  <a:pt x="88" y="252"/>
                </a:cubicBezTo>
                <a:lnTo>
                  <a:pt x="88" y="252"/>
                </a:lnTo>
                <a:cubicBezTo>
                  <a:pt x="112" y="239"/>
                  <a:pt x="142" y="227"/>
                  <a:pt x="174" y="219"/>
                </a:cubicBezTo>
                <a:lnTo>
                  <a:pt x="174" y="219"/>
                </a:lnTo>
                <a:cubicBezTo>
                  <a:pt x="175" y="218"/>
                  <a:pt x="175" y="218"/>
                  <a:pt x="176" y="218"/>
                </a:cubicBezTo>
                <a:lnTo>
                  <a:pt x="316" y="359"/>
                </a:lnTo>
                <a:lnTo>
                  <a:pt x="316" y="359"/>
                </a:lnTo>
                <a:cubicBezTo>
                  <a:pt x="316" y="360"/>
                  <a:pt x="316" y="360"/>
                  <a:pt x="315" y="361"/>
                </a:cubicBezTo>
                <a:close/>
                <a:moveTo>
                  <a:pt x="529" y="4"/>
                </a:moveTo>
                <a:lnTo>
                  <a:pt x="529" y="4"/>
                </a:lnTo>
                <a:cubicBezTo>
                  <a:pt x="527" y="1"/>
                  <a:pt x="520" y="0"/>
                  <a:pt x="510" y="0"/>
                </a:cubicBezTo>
                <a:lnTo>
                  <a:pt x="510" y="0"/>
                </a:lnTo>
                <a:cubicBezTo>
                  <a:pt x="459" y="0"/>
                  <a:pt x="324" y="37"/>
                  <a:pt x="254" y="109"/>
                </a:cubicBezTo>
                <a:lnTo>
                  <a:pt x="254" y="109"/>
                </a:lnTo>
                <a:cubicBezTo>
                  <a:pt x="237" y="126"/>
                  <a:pt x="181" y="178"/>
                  <a:pt x="167" y="195"/>
                </a:cubicBezTo>
                <a:lnTo>
                  <a:pt x="167" y="195"/>
                </a:lnTo>
                <a:cubicBezTo>
                  <a:pt x="125" y="207"/>
                  <a:pt x="64" y="230"/>
                  <a:pt x="30" y="264"/>
                </a:cubicBezTo>
                <a:lnTo>
                  <a:pt x="30" y="264"/>
                </a:lnTo>
                <a:cubicBezTo>
                  <a:pt x="30" y="264"/>
                  <a:pt x="72" y="264"/>
                  <a:pt x="123" y="297"/>
                </a:cubicBezTo>
                <a:lnTo>
                  <a:pt x="123" y="297"/>
                </a:lnTo>
                <a:cubicBezTo>
                  <a:pt x="115" y="326"/>
                  <a:pt x="125" y="359"/>
                  <a:pt x="150" y="385"/>
                </a:cubicBezTo>
                <a:lnTo>
                  <a:pt x="150" y="385"/>
                </a:lnTo>
                <a:cubicBezTo>
                  <a:pt x="170" y="405"/>
                  <a:pt x="194" y="415"/>
                  <a:pt x="218" y="415"/>
                </a:cubicBezTo>
                <a:lnTo>
                  <a:pt x="218" y="415"/>
                </a:lnTo>
                <a:cubicBezTo>
                  <a:pt x="225" y="415"/>
                  <a:pt x="232" y="414"/>
                  <a:pt x="238" y="412"/>
                </a:cubicBezTo>
                <a:lnTo>
                  <a:pt x="238" y="412"/>
                </a:lnTo>
                <a:cubicBezTo>
                  <a:pt x="271" y="463"/>
                  <a:pt x="271" y="505"/>
                  <a:pt x="271" y="505"/>
                </a:cubicBezTo>
                <a:lnTo>
                  <a:pt x="271" y="505"/>
                </a:lnTo>
                <a:cubicBezTo>
                  <a:pt x="304" y="471"/>
                  <a:pt x="327" y="409"/>
                  <a:pt x="339" y="367"/>
                </a:cubicBezTo>
                <a:lnTo>
                  <a:pt x="339" y="367"/>
                </a:lnTo>
                <a:cubicBezTo>
                  <a:pt x="356" y="354"/>
                  <a:pt x="408" y="298"/>
                  <a:pt x="425" y="281"/>
                </a:cubicBezTo>
                <a:lnTo>
                  <a:pt x="425" y="281"/>
                </a:lnTo>
                <a:cubicBezTo>
                  <a:pt x="510" y="196"/>
                  <a:pt x="547" y="21"/>
                  <a:pt x="529" y="4"/>
                </a:cubicBezTo>
                <a:close/>
                <a:moveTo>
                  <a:pt x="400" y="122"/>
                </a:moveTo>
                <a:lnTo>
                  <a:pt x="400" y="122"/>
                </a:lnTo>
                <a:cubicBezTo>
                  <a:pt x="407" y="122"/>
                  <a:pt x="412" y="127"/>
                  <a:pt x="412" y="134"/>
                </a:cubicBezTo>
                <a:lnTo>
                  <a:pt x="412" y="134"/>
                </a:lnTo>
                <a:cubicBezTo>
                  <a:pt x="412" y="141"/>
                  <a:pt x="407" y="146"/>
                  <a:pt x="400" y="146"/>
                </a:cubicBezTo>
                <a:lnTo>
                  <a:pt x="400" y="146"/>
                </a:lnTo>
                <a:cubicBezTo>
                  <a:pt x="393" y="146"/>
                  <a:pt x="388" y="141"/>
                  <a:pt x="388" y="134"/>
                </a:cubicBezTo>
                <a:lnTo>
                  <a:pt x="388" y="134"/>
                </a:lnTo>
                <a:cubicBezTo>
                  <a:pt x="388" y="127"/>
                  <a:pt x="393" y="122"/>
                  <a:pt x="400" y="122"/>
                </a:cubicBezTo>
                <a:close/>
                <a:moveTo>
                  <a:pt x="400" y="171"/>
                </a:moveTo>
                <a:lnTo>
                  <a:pt x="400" y="171"/>
                </a:lnTo>
                <a:cubicBezTo>
                  <a:pt x="420" y="171"/>
                  <a:pt x="436" y="154"/>
                  <a:pt x="436" y="134"/>
                </a:cubicBezTo>
                <a:lnTo>
                  <a:pt x="436" y="134"/>
                </a:lnTo>
                <a:cubicBezTo>
                  <a:pt x="436" y="114"/>
                  <a:pt x="420" y="97"/>
                  <a:pt x="400" y="97"/>
                </a:cubicBezTo>
                <a:lnTo>
                  <a:pt x="400" y="97"/>
                </a:lnTo>
                <a:cubicBezTo>
                  <a:pt x="380" y="97"/>
                  <a:pt x="363" y="114"/>
                  <a:pt x="363" y="134"/>
                </a:cubicBezTo>
                <a:lnTo>
                  <a:pt x="363" y="134"/>
                </a:lnTo>
                <a:cubicBezTo>
                  <a:pt x="363" y="154"/>
                  <a:pt x="380" y="171"/>
                  <a:pt x="400" y="171"/>
                </a:cubicBezTo>
                <a:close/>
                <a:moveTo>
                  <a:pt x="290" y="256"/>
                </a:moveTo>
                <a:lnTo>
                  <a:pt x="290" y="256"/>
                </a:lnTo>
                <a:cubicBezTo>
                  <a:pt x="297" y="256"/>
                  <a:pt x="303" y="250"/>
                  <a:pt x="303" y="243"/>
                </a:cubicBezTo>
                <a:lnTo>
                  <a:pt x="303" y="243"/>
                </a:lnTo>
                <a:cubicBezTo>
                  <a:pt x="303" y="237"/>
                  <a:pt x="297" y="231"/>
                  <a:pt x="290" y="231"/>
                </a:cubicBezTo>
                <a:lnTo>
                  <a:pt x="290" y="231"/>
                </a:lnTo>
                <a:cubicBezTo>
                  <a:pt x="284" y="231"/>
                  <a:pt x="278" y="237"/>
                  <a:pt x="278" y="243"/>
                </a:cubicBezTo>
                <a:lnTo>
                  <a:pt x="278" y="243"/>
                </a:lnTo>
                <a:cubicBezTo>
                  <a:pt x="278" y="250"/>
                  <a:pt x="284" y="256"/>
                  <a:pt x="290" y="256"/>
                </a:cubicBezTo>
                <a:close/>
                <a:moveTo>
                  <a:pt x="43" y="492"/>
                </a:moveTo>
                <a:lnTo>
                  <a:pt x="87" y="382"/>
                </a:lnTo>
                <a:lnTo>
                  <a:pt x="87" y="382"/>
                </a:lnTo>
                <a:cubicBezTo>
                  <a:pt x="94" y="393"/>
                  <a:pt x="100" y="403"/>
                  <a:pt x="109" y="412"/>
                </a:cubicBezTo>
                <a:lnTo>
                  <a:pt x="109" y="412"/>
                </a:lnTo>
                <a:cubicBezTo>
                  <a:pt x="122" y="427"/>
                  <a:pt x="137" y="439"/>
                  <a:pt x="153" y="448"/>
                </a:cubicBezTo>
                <a:lnTo>
                  <a:pt x="43" y="492"/>
                </a:lnTo>
                <a:close/>
                <a:moveTo>
                  <a:pt x="94" y="299"/>
                </a:moveTo>
                <a:lnTo>
                  <a:pt x="0" y="535"/>
                </a:lnTo>
                <a:lnTo>
                  <a:pt x="236" y="441"/>
                </a:lnTo>
                <a:lnTo>
                  <a:pt x="236" y="441"/>
                </a:lnTo>
                <a:cubicBezTo>
                  <a:pt x="232" y="441"/>
                  <a:pt x="227" y="441"/>
                  <a:pt x="224" y="441"/>
                </a:cubicBezTo>
                <a:lnTo>
                  <a:pt x="224" y="441"/>
                </a:lnTo>
                <a:cubicBezTo>
                  <a:pt x="151" y="441"/>
                  <a:pt x="85" y="372"/>
                  <a:pt x="94" y="299"/>
                </a:cubicBezTo>
                <a:close/>
                <a:moveTo>
                  <a:pt x="255" y="194"/>
                </a:moveTo>
                <a:lnTo>
                  <a:pt x="255" y="194"/>
                </a:lnTo>
                <a:cubicBezTo>
                  <a:pt x="248" y="194"/>
                  <a:pt x="243" y="200"/>
                  <a:pt x="243" y="207"/>
                </a:cubicBezTo>
                <a:lnTo>
                  <a:pt x="243" y="207"/>
                </a:lnTo>
                <a:cubicBezTo>
                  <a:pt x="243" y="213"/>
                  <a:pt x="248" y="219"/>
                  <a:pt x="255" y="219"/>
                </a:cubicBezTo>
                <a:lnTo>
                  <a:pt x="255" y="219"/>
                </a:lnTo>
                <a:cubicBezTo>
                  <a:pt x="262" y="219"/>
                  <a:pt x="267" y="213"/>
                  <a:pt x="267" y="207"/>
                </a:cubicBezTo>
                <a:lnTo>
                  <a:pt x="267" y="207"/>
                </a:lnTo>
                <a:cubicBezTo>
                  <a:pt x="267" y="200"/>
                  <a:pt x="262" y="194"/>
                  <a:pt x="255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2" name="Line 380">
            <a:extLst>
              <a:ext uri="{FF2B5EF4-FFF2-40B4-BE49-F238E27FC236}">
                <a16:creationId xmlns:a16="http://schemas.microsoft.com/office/drawing/2014/main" id="{0D770906-3DD8-8D42-AF09-28F219AA175D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5442" y="3985063"/>
            <a:ext cx="2032387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3" name="Line 382">
            <a:extLst>
              <a:ext uri="{FF2B5EF4-FFF2-40B4-BE49-F238E27FC236}">
                <a16:creationId xmlns:a16="http://schemas.microsoft.com/office/drawing/2014/main" id="{2EC660DF-4237-974D-9885-A782C58971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58836" y="3985063"/>
            <a:ext cx="2054358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AEE908-A506-214B-8573-B8D18ED6432A}"/>
              </a:ext>
            </a:extLst>
          </p:cNvPr>
          <p:cNvSpPr txBox="1"/>
          <p:nvPr/>
        </p:nvSpPr>
        <p:spPr>
          <a:xfrm>
            <a:off x="2655693" y="3511324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E2E832-2C7D-024C-BB55-B1283C7A0A21}"/>
              </a:ext>
            </a:extLst>
          </p:cNvPr>
          <p:cNvSpPr txBox="1"/>
          <p:nvPr/>
        </p:nvSpPr>
        <p:spPr>
          <a:xfrm>
            <a:off x="2655694" y="4196821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4012F6-1EC9-D047-9506-5FD81338D512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0A2EE9-2C11-0C44-B027-747043F99711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8B0E48-1724-BD46-8790-1FFB0E15D386}"/>
              </a:ext>
            </a:extLst>
          </p:cNvPr>
          <p:cNvSpPr txBox="1"/>
          <p:nvPr/>
        </p:nvSpPr>
        <p:spPr>
          <a:xfrm>
            <a:off x="7729646" y="3427664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1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DDCE2B7-B67D-CD44-9788-44D5C19ADCAD}"/>
              </a:ext>
            </a:extLst>
          </p:cNvPr>
          <p:cNvSpPr txBox="1"/>
          <p:nvPr/>
        </p:nvSpPr>
        <p:spPr>
          <a:xfrm>
            <a:off x="17331996" y="3511324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DB5C19-B0C5-6B4A-A680-8198838AAFC9}"/>
              </a:ext>
            </a:extLst>
          </p:cNvPr>
          <p:cNvSpPr txBox="1"/>
          <p:nvPr/>
        </p:nvSpPr>
        <p:spPr>
          <a:xfrm>
            <a:off x="17331997" y="4196821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353357-04B4-A847-85C2-7E2E57CF1001}"/>
              </a:ext>
            </a:extLst>
          </p:cNvPr>
          <p:cNvSpPr txBox="1"/>
          <p:nvPr/>
        </p:nvSpPr>
        <p:spPr>
          <a:xfrm>
            <a:off x="15474332" y="3427664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2"/>
                </a:solidFill>
                <a:latin typeface="DM Sans" pitchFamily="2" charset="77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6483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Line 2">
            <a:extLst>
              <a:ext uri="{FF2B5EF4-FFF2-40B4-BE49-F238E27FC236}">
                <a16:creationId xmlns:a16="http://schemas.microsoft.com/office/drawing/2014/main" id="{B792A4C6-66F4-DD4B-9B45-082D52694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1962" y="3913650"/>
            <a:ext cx="19648231" cy="0"/>
          </a:xfrm>
          <a:prstGeom prst="line">
            <a:avLst/>
          </a:prstGeom>
          <a:noFill/>
          <a:ln w="50800" cap="flat">
            <a:solidFill>
              <a:schemeClr val="accent6"/>
            </a:solidFill>
            <a:round/>
            <a:headEnd type="oval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DD29AA6-3A80-E941-B1C6-17AEBBA08544}"/>
              </a:ext>
            </a:extLst>
          </p:cNvPr>
          <p:cNvGrpSpPr/>
          <p:nvPr/>
        </p:nvGrpSpPr>
        <p:grpSpPr>
          <a:xfrm>
            <a:off x="5124905" y="6719815"/>
            <a:ext cx="14127834" cy="6336441"/>
            <a:chOff x="5124905" y="6719815"/>
            <a:chExt cx="14127834" cy="633644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87A0247-C693-FC40-8A33-60A71211D7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8547" y="6719815"/>
              <a:ext cx="13170158" cy="6336441"/>
            </a:xfrm>
            <a:custGeom>
              <a:avLst/>
              <a:gdLst>
                <a:gd name="connsiteX0" fmla="*/ 11110115 w 13170158"/>
                <a:gd name="connsiteY0" fmla="*/ 334 h 6336441"/>
                <a:gd name="connsiteX1" fmla="*/ 12252989 w 13170158"/>
                <a:gd name="connsiteY1" fmla="*/ 459371 h 6336441"/>
                <a:gd name="connsiteX2" fmla="*/ 10918710 w 13170158"/>
                <a:gd name="connsiteY2" fmla="*/ 6236282 h 6336441"/>
                <a:gd name="connsiteX3" fmla="*/ 3091189 w 13170158"/>
                <a:gd name="connsiteY3" fmla="*/ 5946004 h 6336441"/>
                <a:gd name="connsiteX4" fmla="*/ 569638 w 13170158"/>
                <a:gd name="connsiteY4" fmla="*/ 5803979 h 6336441"/>
                <a:gd name="connsiteX5" fmla="*/ 991973 w 13170158"/>
                <a:gd name="connsiteY5" fmla="*/ 1541997 h 6336441"/>
                <a:gd name="connsiteX6" fmla="*/ 5875609 w 13170158"/>
                <a:gd name="connsiteY6" fmla="*/ 1715167 h 6336441"/>
                <a:gd name="connsiteX7" fmla="*/ 11110115 w 13170158"/>
                <a:gd name="connsiteY7" fmla="*/ 334 h 63364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170158" h="6336441">
                  <a:moveTo>
                    <a:pt x="11110115" y="334"/>
                  </a:moveTo>
                  <a:cubicBezTo>
                    <a:pt x="11527495" y="7737"/>
                    <a:pt x="11912061" y="139154"/>
                    <a:pt x="12252989" y="459371"/>
                  </a:cubicBezTo>
                  <a:cubicBezTo>
                    <a:pt x="13810271" y="1924466"/>
                    <a:pt x="13396657" y="7118329"/>
                    <a:pt x="10918710" y="6236282"/>
                  </a:cubicBezTo>
                  <a:cubicBezTo>
                    <a:pt x="8440763" y="5351743"/>
                    <a:pt x="3923400" y="5346760"/>
                    <a:pt x="3091189" y="5946004"/>
                  </a:cubicBezTo>
                  <a:cubicBezTo>
                    <a:pt x="2257732" y="6545248"/>
                    <a:pt x="793887" y="5974658"/>
                    <a:pt x="569638" y="5803979"/>
                  </a:cubicBezTo>
                  <a:cubicBezTo>
                    <a:pt x="569638" y="5803979"/>
                    <a:pt x="-958990" y="3492966"/>
                    <a:pt x="991973" y="1541997"/>
                  </a:cubicBezTo>
                  <a:cubicBezTo>
                    <a:pt x="2942935" y="-407726"/>
                    <a:pt x="3527227" y="1954366"/>
                    <a:pt x="5875609" y="1715167"/>
                  </a:cubicBezTo>
                  <a:cubicBezTo>
                    <a:pt x="7710282" y="1529266"/>
                    <a:pt x="9619473" y="-26105"/>
                    <a:pt x="11110115" y="334"/>
                  </a:cubicBez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EE82AD7-675C-B144-A72B-AA9A37E43C5A}"/>
                </a:ext>
              </a:extLst>
            </p:cNvPr>
            <p:cNvGrpSpPr/>
            <p:nvPr/>
          </p:nvGrpSpPr>
          <p:grpSpPr>
            <a:xfrm>
              <a:off x="6690397" y="7599410"/>
              <a:ext cx="4174628" cy="5355612"/>
              <a:chOff x="6690397" y="7599410"/>
              <a:chExt cx="4174628" cy="5355612"/>
            </a:xfrm>
          </p:grpSpPr>
          <p:sp>
            <p:nvSpPr>
              <p:cNvPr id="55" name="Freeform 70">
                <a:extLst>
                  <a:ext uri="{FF2B5EF4-FFF2-40B4-BE49-F238E27FC236}">
                    <a16:creationId xmlns:a16="http://schemas.microsoft.com/office/drawing/2014/main" id="{217116C9-5D50-C748-844A-E8616E0F21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93634" y="8253070"/>
                <a:ext cx="1202954" cy="2394921"/>
              </a:xfrm>
              <a:custGeom>
                <a:avLst/>
                <a:gdLst>
                  <a:gd name="T0" fmla="*/ 364 w 967"/>
                  <a:gd name="T1" fmla="*/ 0 h 1922"/>
                  <a:gd name="T2" fmla="*/ 364 w 967"/>
                  <a:gd name="T3" fmla="*/ 0 h 1922"/>
                  <a:gd name="T4" fmla="*/ 260 w 967"/>
                  <a:gd name="T5" fmla="*/ 91 h 1922"/>
                  <a:gd name="T6" fmla="*/ 260 w 967"/>
                  <a:gd name="T7" fmla="*/ 91 h 1922"/>
                  <a:gd name="T8" fmla="*/ 201 w 967"/>
                  <a:gd name="T9" fmla="*/ 115 h 1922"/>
                  <a:gd name="T10" fmla="*/ 201 w 967"/>
                  <a:gd name="T11" fmla="*/ 115 h 1922"/>
                  <a:gd name="T12" fmla="*/ 138 w 967"/>
                  <a:gd name="T13" fmla="*/ 132 h 1922"/>
                  <a:gd name="T14" fmla="*/ 138 w 967"/>
                  <a:gd name="T15" fmla="*/ 132 h 1922"/>
                  <a:gd name="T16" fmla="*/ 0 w 967"/>
                  <a:gd name="T17" fmla="*/ 122 h 1922"/>
                  <a:gd name="T18" fmla="*/ 602 w 967"/>
                  <a:gd name="T19" fmla="*/ 1921 h 1922"/>
                  <a:gd name="T20" fmla="*/ 723 w 967"/>
                  <a:gd name="T21" fmla="*/ 1881 h 1922"/>
                  <a:gd name="T22" fmla="*/ 845 w 967"/>
                  <a:gd name="T23" fmla="*/ 1840 h 1922"/>
                  <a:gd name="T24" fmla="*/ 966 w 967"/>
                  <a:gd name="T25" fmla="*/ 1800 h 1922"/>
                  <a:gd name="T26" fmla="*/ 364 w 967"/>
                  <a:gd name="T27" fmla="*/ 0 h 1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7" h="1922">
                    <a:moveTo>
                      <a:pt x="364" y="0"/>
                    </a:moveTo>
                    <a:lnTo>
                      <a:pt x="364" y="0"/>
                    </a:lnTo>
                    <a:cubicBezTo>
                      <a:pt x="372" y="24"/>
                      <a:pt x="328" y="60"/>
                      <a:pt x="260" y="91"/>
                    </a:cubicBezTo>
                    <a:lnTo>
                      <a:pt x="260" y="91"/>
                    </a:lnTo>
                    <a:cubicBezTo>
                      <a:pt x="242" y="100"/>
                      <a:pt x="221" y="108"/>
                      <a:pt x="201" y="115"/>
                    </a:cubicBezTo>
                    <a:lnTo>
                      <a:pt x="201" y="115"/>
                    </a:lnTo>
                    <a:cubicBezTo>
                      <a:pt x="179" y="122"/>
                      <a:pt x="158" y="128"/>
                      <a:pt x="138" y="132"/>
                    </a:cubicBezTo>
                    <a:lnTo>
                      <a:pt x="138" y="132"/>
                    </a:lnTo>
                    <a:cubicBezTo>
                      <a:pt x="65" y="148"/>
                      <a:pt x="8" y="145"/>
                      <a:pt x="0" y="122"/>
                    </a:cubicBezTo>
                    <a:lnTo>
                      <a:pt x="602" y="1921"/>
                    </a:lnTo>
                    <a:lnTo>
                      <a:pt x="723" y="1881"/>
                    </a:lnTo>
                    <a:lnTo>
                      <a:pt x="845" y="1840"/>
                    </a:lnTo>
                    <a:lnTo>
                      <a:pt x="966" y="1800"/>
                    </a:lnTo>
                    <a:lnTo>
                      <a:pt x="36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71">
                <a:extLst>
                  <a:ext uri="{FF2B5EF4-FFF2-40B4-BE49-F238E27FC236}">
                    <a16:creationId xmlns:a16="http://schemas.microsoft.com/office/drawing/2014/main" id="{7976A4B1-B464-2545-918E-77157BCFB7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0256" y="7967439"/>
                <a:ext cx="560280" cy="472393"/>
              </a:xfrm>
              <a:custGeom>
                <a:avLst/>
                <a:gdLst>
                  <a:gd name="T0" fmla="*/ 200 w 450"/>
                  <a:gd name="T1" fmla="*/ 115 h 379"/>
                  <a:gd name="T2" fmla="*/ 200 w 450"/>
                  <a:gd name="T3" fmla="*/ 115 h 379"/>
                  <a:gd name="T4" fmla="*/ 0 w 450"/>
                  <a:gd name="T5" fmla="*/ 121 h 379"/>
                  <a:gd name="T6" fmla="*/ 77 w 450"/>
                  <a:gd name="T7" fmla="*/ 352 h 379"/>
                  <a:gd name="T8" fmla="*/ 77 w 450"/>
                  <a:gd name="T9" fmla="*/ 352 h 379"/>
                  <a:gd name="T10" fmla="*/ 215 w 450"/>
                  <a:gd name="T11" fmla="*/ 362 h 379"/>
                  <a:gd name="T12" fmla="*/ 215 w 450"/>
                  <a:gd name="T13" fmla="*/ 362 h 379"/>
                  <a:gd name="T14" fmla="*/ 278 w 450"/>
                  <a:gd name="T15" fmla="*/ 345 h 379"/>
                  <a:gd name="T16" fmla="*/ 278 w 450"/>
                  <a:gd name="T17" fmla="*/ 345 h 379"/>
                  <a:gd name="T18" fmla="*/ 337 w 450"/>
                  <a:gd name="T19" fmla="*/ 321 h 379"/>
                  <a:gd name="T20" fmla="*/ 337 w 450"/>
                  <a:gd name="T21" fmla="*/ 321 h 379"/>
                  <a:gd name="T22" fmla="*/ 441 w 450"/>
                  <a:gd name="T23" fmla="*/ 230 h 379"/>
                  <a:gd name="T24" fmla="*/ 364 w 450"/>
                  <a:gd name="T25" fmla="*/ 0 h 379"/>
                  <a:gd name="T26" fmla="*/ 364 w 450"/>
                  <a:gd name="T27" fmla="*/ 0 h 379"/>
                  <a:gd name="T28" fmla="*/ 200 w 450"/>
                  <a:gd name="T29" fmla="*/ 115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0" h="379">
                    <a:moveTo>
                      <a:pt x="200" y="115"/>
                    </a:moveTo>
                    <a:lnTo>
                      <a:pt x="200" y="115"/>
                    </a:lnTo>
                    <a:cubicBezTo>
                      <a:pt x="100" y="148"/>
                      <a:pt x="10" y="151"/>
                      <a:pt x="0" y="121"/>
                    </a:cubicBezTo>
                    <a:lnTo>
                      <a:pt x="77" y="352"/>
                    </a:lnTo>
                    <a:lnTo>
                      <a:pt x="77" y="352"/>
                    </a:lnTo>
                    <a:cubicBezTo>
                      <a:pt x="85" y="375"/>
                      <a:pt x="142" y="378"/>
                      <a:pt x="215" y="362"/>
                    </a:cubicBezTo>
                    <a:lnTo>
                      <a:pt x="215" y="362"/>
                    </a:lnTo>
                    <a:cubicBezTo>
                      <a:pt x="235" y="358"/>
                      <a:pt x="256" y="352"/>
                      <a:pt x="278" y="345"/>
                    </a:cubicBezTo>
                    <a:lnTo>
                      <a:pt x="278" y="345"/>
                    </a:lnTo>
                    <a:cubicBezTo>
                      <a:pt x="298" y="338"/>
                      <a:pt x="319" y="330"/>
                      <a:pt x="337" y="321"/>
                    </a:cubicBezTo>
                    <a:lnTo>
                      <a:pt x="337" y="321"/>
                    </a:lnTo>
                    <a:cubicBezTo>
                      <a:pt x="405" y="290"/>
                      <a:pt x="449" y="254"/>
                      <a:pt x="441" y="230"/>
                    </a:cubicBezTo>
                    <a:lnTo>
                      <a:pt x="364" y="0"/>
                    </a:lnTo>
                    <a:lnTo>
                      <a:pt x="364" y="0"/>
                    </a:lnTo>
                    <a:cubicBezTo>
                      <a:pt x="374" y="29"/>
                      <a:pt x="301" y="81"/>
                      <a:pt x="200" y="11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72">
                <a:extLst>
                  <a:ext uri="{FF2B5EF4-FFF2-40B4-BE49-F238E27FC236}">
                    <a16:creationId xmlns:a16="http://schemas.microsoft.com/office/drawing/2014/main" id="{45966DBC-FF42-584D-9019-65F1D4D249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0397" y="7626874"/>
                <a:ext cx="576757" cy="532816"/>
              </a:xfrm>
              <a:custGeom>
                <a:avLst/>
                <a:gdLst>
                  <a:gd name="T0" fmla="*/ 450 w 461"/>
                  <a:gd name="T1" fmla="*/ 274 h 426"/>
                  <a:gd name="T2" fmla="*/ 366 w 461"/>
                  <a:gd name="T3" fmla="*/ 21 h 426"/>
                  <a:gd name="T4" fmla="*/ 366 w 461"/>
                  <a:gd name="T5" fmla="*/ 21 h 426"/>
                  <a:gd name="T6" fmla="*/ 354 w 461"/>
                  <a:gd name="T7" fmla="*/ 8 h 426"/>
                  <a:gd name="T8" fmla="*/ 354 w 461"/>
                  <a:gd name="T9" fmla="*/ 8 h 426"/>
                  <a:gd name="T10" fmla="*/ 353 w 461"/>
                  <a:gd name="T11" fmla="*/ 8 h 426"/>
                  <a:gd name="T12" fmla="*/ 353 w 461"/>
                  <a:gd name="T13" fmla="*/ 8 h 426"/>
                  <a:gd name="T14" fmla="*/ 349 w 461"/>
                  <a:gd name="T15" fmla="*/ 6 h 426"/>
                  <a:gd name="T16" fmla="*/ 349 w 461"/>
                  <a:gd name="T17" fmla="*/ 6 h 426"/>
                  <a:gd name="T18" fmla="*/ 299 w 461"/>
                  <a:gd name="T19" fmla="*/ 1 h 426"/>
                  <a:gd name="T20" fmla="*/ 299 w 461"/>
                  <a:gd name="T21" fmla="*/ 1 h 426"/>
                  <a:gd name="T22" fmla="*/ 295 w 461"/>
                  <a:gd name="T23" fmla="*/ 1 h 426"/>
                  <a:gd name="T24" fmla="*/ 295 w 461"/>
                  <a:gd name="T25" fmla="*/ 1 h 426"/>
                  <a:gd name="T26" fmla="*/ 292 w 461"/>
                  <a:gd name="T27" fmla="*/ 1 h 426"/>
                  <a:gd name="T28" fmla="*/ 292 w 461"/>
                  <a:gd name="T29" fmla="*/ 1 h 426"/>
                  <a:gd name="T30" fmla="*/ 290 w 461"/>
                  <a:gd name="T31" fmla="*/ 1 h 426"/>
                  <a:gd name="T32" fmla="*/ 290 w 461"/>
                  <a:gd name="T33" fmla="*/ 1 h 426"/>
                  <a:gd name="T34" fmla="*/ 284 w 461"/>
                  <a:gd name="T35" fmla="*/ 1 h 426"/>
                  <a:gd name="T36" fmla="*/ 284 w 461"/>
                  <a:gd name="T37" fmla="*/ 1 h 426"/>
                  <a:gd name="T38" fmla="*/ 271 w 461"/>
                  <a:gd name="T39" fmla="*/ 3 h 426"/>
                  <a:gd name="T40" fmla="*/ 271 w 461"/>
                  <a:gd name="T41" fmla="*/ 3 h 426"/>
                  <a:gd name="T42" fmla="*/ 165 w 461"/>
                  <a:gd name="T43" fmla="*/ 28 h 426"/>
                  <a:gd name="T44" fmla="*/ 165 w 461"/>
                  <a:gd name="T45" fmla="*/ 28 h 426"/>
                  <a:gd name="T46" fmla="*/ 112 w 461"/>
                  <a:gd name="T47" fmla="*/ 49 h 426"/>
                  <a:gd name="T48" fmla="*/ 112 w 461"/>
                  <a:gd name="T49" fmla="*/ 49 h 426"/>
                  <a:gd name="T50" fmla="*/ 81 w 461"/>
                  <a:gd name="T51" fmla="*/ 63 h 426"/>
                  <a:gd name="T52" fmla="*/ 81 w 461"/>
                  <a:gd name="T53" fmla="*/ 63 h 426"/>
                  <a:gd name="T54" fmla="*/ 54 w 461"/>
                  <a:gd name="T55" fmla="*/ 79 h 426"/>
                  <a:gd name="T56" fmla="*/ 54 w 461"/>
                  <a:gd name="T57" fmla="*/ 79 h 426"/>
                  <a:gd name="T58" fmla="*/ 42 w 461"/>
                  <a:gd name="T59" fmla="*/ 87 h 426"/>
                  <a:gd name="T60" fmla="*/ 42 w 461"/>
                  <a:gd name="T61" fmla="*/ 87 h 426"/>
                  <a:gd name="T62" fmla="*/ 19 w 461"/>
                  <a:gd name="T63" fmla="*/ 106 h 426"/>
                  <a:gd name="T64" fmla="*/ 19 w 461"/>
                  <a:gd name="T65" fmla="*/ 106 h 426"/>
                  <a:gd name="T66" fmla="*/ 6 w 461"/>
                  <a:gd name="T67" fmla="*/ 121 h 426"/>
                  <a:gd name="T68" fmla="*/ 6 w 461"/>
                  <a:gd name="T69" fmla="*/ 121 h 426"/>
                  <a:gd name="T70" fmla="*/ 2 w 461"/>
                  <a:gd name="T71" fmla="*/ 131 h 426"/>
                  <a:gd name="T72" fmla="*/ 2 w 461"/>
                  <a:gd name="T73" fmla="*/ 131 h 426"/>
                  <a:gd name="T74" fmla="*/ 2 w 461"/>
                  <a:gd name="T75" fmla="*/ 143 h 426"/>
                  <a:gd name="T76" fmla="*/ 2 w 461"/>
                  <a:gd name="T77" fmla="*/ 143 h 426"/>
                  <a:gd name="T78" fmla="*/ 2 w 461"/>
                  <a:gd name="T79" fmla="*/ 143 h 426"/>
                  <a:gd name="T80" fmla="*/ 86 w 461"/>
                  <a:gd name="T81" fmla="*/ 395 h 426"/>
                  <a:gd name="T82" fmla="*/ 86 w 461"/>
                  <a:gd name="T83" fmla="*/ 395 h 426"/>
                  <a:gd name="T84" fmla="*/ 286 w 461"/>
                  <a:gd name="T85" fmla="*/ 389 h 426"/>
                  <a:gd name="T86" fmla="*/ 286 w 461"/>
                  <a:gd name="T87" fmla="*/ 389 h 426"/>
                  <a:gd name="T88" fmla="*/ 450 w 461"/>
                  <a:gd name="T89" fmla="*/ 27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61" h="426">
                    <a:moveTo>
                      <a:pt x="450" y="274"/>
                    </a:moveTo>
                    <a:lnTo>
                      <a:pt x="366" y="21"/>
                    </a:lnTo>
                    <a:lnTo>
                      <a:pt x="366" y="21"/>
                    </a:lnTo>
                    <a:cubicBezTo>
                      <a:pt x="364" y="16"/>
                      <a:pt x="360" y="12"/>
                      <a:pt x="354" y="8"/>
                    </a:cubicBezTo>
                    <a:lnTo>
                      <a:pt x="354" y="8"/>
                    </a:lnTo>
                    <a:lnTo>
                      <a:pt x="353" y="8"/>
                    </a:lnTo>
                    <a:lnTo>
                      <a:pt x="353" y="8"/>
                    </a:lnTo>
                    <a:cubicBezTo>
                      <a:pt x="351" y="7"/>
                      <a:pt x="350" y="7"/>
                      <a:pt x="349" y="6"/>
                    </a:cubicBezTo>
                    <a:lnTo>
                      <a:pt x="349" y="6"/>
                    </a:lnTo>
                    <a:cubicBezTo>
                      <a:pt x="338" y="1"/>
                      <a:pt x="321" y="0"/>
                      <a:pt x="299" y="1"/>
                    </a:cubicBezTo>
                    <a:lnTo>
                      <a:pt x="299" y="1"/>
                    </a:lnTo>
                    <a:cubicBezTo>
                      <a:pt x="298" y="1"/>
                      <a:pt x="296" y="1"/>
                      <a:pt x="295" y="1"/>
                    </a:cubicBezTo>
                    <a:lnTo>
                      <a:pt x="295" y="1"/>
                    </a:lnTo>
                    <a:cubicBezTo>
                      <a:pt x="294" y="1"/>
                      <a:pt x="293" y="1"/>
                      <a:pt x="292" y="1"/>
                    </a:cubicBezTo>
                    <a:lnTo>
                      <a:pt x="292" y="1"/>
                    </a:lnTo>
                    <a:cubicBezTo>
                      <a:pt x="291" y="1"/>
                      <a:pt x="291" y="1"/>
                      <a:pt x="290" y="1"/>
                    </a:cubicBezTo>
                    <a:lnTo>
                      <a:pt x="290" y="1"/>
                    </a:lnTo>
                    <a:cubicBezTo>
                      <a:pt x="288" y="1"/>
                      <a:pt x="286" y="1"/>
                      <a:pt x="284" y="1"/>
                    </a:cubicBezTo>
                    <a:lnTo>
                      <a:pt x="284" y="1"/>
                    </a:lnTo>
                    <a:cubicBezTo>
                      <a:pt x="280" y="2"/>
                      <a:pt x="275" y="3"/>
                      <a:pt x="271" y="3"/>
                    </a:cubicBezTo>
                    <a:lnTo>
                      <a:pt x="271" y="3"/>
                    </a:lnTo>
                    <a:cubicBezTo>
                      <a:pt x="240" y="7"/>
                      <a:pt x="203" y="15"/>
                      <a:pt x="165" y="28"/>
                    </a:cubicBezTo>
                    <a:lnTo>
                      <a:pt x="165" y="28"/>
                    </a:lnTo>
                    <a:cubicBezTo>
                      <a:pt x="147" y="34"/>
                      <a:pt x="129" y="41"/>
                      <a:pt x="112" y="49"/>
                    </a:cubicBezTo>
                    <a:lnTo>
                      <a:pt x="112" y="49"/>
                    </a:lnTo>
                    <a:cubicBezTo>
                      <a:pt x="101" y="53"/>
                      <a:pt x="91" y="58"/>
                      <a:pt x="81" y="63"/>
                    </a:cubicBezTo>
                    <a:lnTo>
                      <a:pt x="81" y="63"/>
                    </a:lnTo>
                    <a:cubicBezTo>
                      <a:pt x="71" y="69"/>
                      <a:pt x="62" y="74"/>
                      <a:pt x="54" y="79"/>
                    </a:cubicBezTo>
                    <a:lnTo>
                      <a:pt x="54" y="79"/>
                    </a:lnTo>
                    <a:cubicBezTo>
                      <a:pt x="50" y="82"/>
                      <a:pt x="45" y="84"/>
                      <a:pt x="42" y="87"/>
                    </a:cubicBezTo>
                    <a:lnTo>
                      <a:pt x="42" y="87"/>
                    </a:lnTo>
                    <a:cubicBezTo>
                      <a:pt x="33" y="93"/>
                      <a:pt x="25" y="100"/>
                      <a:pt x="19" y="106"/>
                    </a:cubicBezTo>
                    <a:lnTo>
                      <a:pt x="19" y="106"/>
                    </a:lnTo>
                    <a:cubicBezTo>
                      <a:pt x="13" y="111"/>
                      <a:pt x="9" y="116"/>
                      <a:pt x="6" y="121"/>
                    </a:cubicBezTo>
                    <a:lnTo>
                      <a:pt x="6" y="121"/>
                    </a:lnTo>
                    <a:cubicBezTo>
                      <a:pt x="4" y="124"/>
                      <a:pt x="2" y="127"/>
                      <a:pt x="2" y="131"/>
                    </a:cubicBezTo>
                    <a:lnTo>
                      <a:pt x="2" y="131"/>
                    </a:lnTo>
                    <a:cubicBezTo>
                      <a:pt x="0" y="135"/>
                      <a:pt x="0" y="139"/>
                      <a:pt x="2" y="143"/>
                    </a:cubicBezTo>
                    <a:lnTo>
                      <a:pt x="2" y="143"/>
                    </a:lnTo>
                    <a:lnTo>
                      <a:pt x="2" y="143"/>
                    </a:lnTo>
                    <a:lnTo>
                      <a:pt x="86" y="395"/>
                    </a:lnTo>
                    <a:lnTo>
                      <a:pt x="86" y="395"/>
                    </a:lnTo>
                    <a:cubicBezTo>
                      <a:pt x="96" y="425"/>
                      <a:pt x="186" y="422"/>
                      <a:pt x="286" y="389"/>
                    </a:cubicBezTo>
                    <a:lnTo>
                      <a:pt x="286" y="389"/>
                    </a:lnTo>
                    <a:cubicBezTo>
                      <a:pt x="387" y="355"/>
                      <a:pt x="460" y="303"/>
                      <a:pt x="450" y="27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73">
                <a:extLst>
                  <a:ext uri="{FF2B5EF4-FFF2-40B4-BE49-F238E27FC236}">
                    <a16:creationId xmlns:a16="http://schemas.microsoft.com/office/drawing/2014/main" id="{77FE7006-3868-4643-B9FC-7CE43EFAC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69404" y="8368425"/>
                <a:ext cx="884365" cy="2230133"/>
              </a:xfrm>
              <a:custGeom>
                <a:avLst/>
                <a:gdLst>
                  <a:gd name="T0" fmla="*/ 63 w 708"/>
                  <a:gd name="T1" fmla="*/ 24 h 1791"/>
                  <a:gd name="T2" fmla="*/ 63 w 708"/>
                  <a:gd name="T3" fmla="*/ 24 h 1791"/>
                  <a:gd name="T4" fmla="*/ 0 w 708"/>
                  <a:gd name="T5" fmla="*/ 41 h 1791"/>
                  <a:gd name="T6" fmla="*/ 585 w 708"/>
                  <a:gd name="T7" fmla="*/ 1790 h 1791"/>
                  <a:gd name="T8" fmla="*/ 707 w 708"/>
                  <a:gd name="T9" fmla="*/ 1749 h 1791"/>
                  <a:gd name="T10" fmla="*/ 122 w 708"/>
                  <a:gd name="T11" fmla="*/ 0 h 1791"/>
                  <a:gd name="T12" fmla="*/ 122 w 708"/>
                  <a:gd name="T13" fmla="*/ 0 h 1791"/>
                  <a:gd name="T14" fmla="*/ 63 w 708"/>
                  <a:gd name="T15" fmla="*/ 24 h 1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8" h="1791">
                    <a:moveTo>
                      <a:pt x="63" y="24"/>
                    </a:moveTo>
                    <a:lnTo>
                      <a:pt x="63" y="24"/>
                    </a:lnTo>
                    <a:cubicBezTo>
                      <a:pt x="41" y="31"/>
                      <a:pt x="20" y="37"/>
                      <a:pt x="0" y="41"/>
                    </a:cubicBezTo>
                    <a:lnTo>
                      <a:pt x="585" y="1790"/>
                    </a:lnTo>
                    <a:lnTo>
                      <a:pt x="707" y="1749"/>
                    </a:lnTo>
                    <a:lnTo>
                      <a:pt x="122" y="0"/>
                    </a:lnTo>
                    <a:lnTo>
                      <a:pt x="122" y="0"/>
                    </a:lnTo>
                    <a:cubicBezTo>
                      <a:pt x="104" y="9"/>
                      <a:pt x="83" y="17"/>
                      <a:pt x="63" y="24"/>
                    </a:cubicBez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74">
                <a:extLst>
                  <a:ext uri="{FF2B5EF4-FFF2-40B4-BE49-F238E27FC236}">
                    <a16:creationId xmlns:a16="http://schemas.microsoft.com/office/drawing/2014/main" id="{AE72E969-7D80-E14A-84EB-D9C81F0F3C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06873" y="7637861"/>
                <a:ext cx="433944" cy="203240"/>
              </a:xfrm>
              <a:custGeom>
                <a:avLst/>
                <a:gdLst>
                  <a:gd name="T0" fmla="*/ 326 w 349"/>
                  <a:gd name="T1" fmla="*/ 8 h 161"/>
                  <a:gd name="T2" fmla="*/ 326 w 349"/>
                  <a:gd name="T3" fmla="*/ 8 h 161"/>
                  <a:gd name="T4" fmla="*/ 274 w 349"/>
                  <a:gd name="T5" fmla="*/ 2 h 161"/>
                  <a:gd name="T6" fmla="*/ 274 w 349"/>
                  <a:gd name="T7" fmla="*/ 2 h 161"/>
                  <a:gd name="T8" fmla="*/ 269 w 349"/>
                  <a:gd name="T9" fmla="*/ 2 h 161"/>
                  <a:gd name="T10" fmla="*/ 269 w 349"/>
                  <a:gd name="T11" fmla="*/ 2 h 161"/>
                  <a:gd name="T12" fmla="*/ 263 w 349"/>
                  <a:gd name="T13" fmla="*/ 2 h 161"/>
                  <a:gd name="T14" fmla="*/ 263 w 349"/>
                  <a:gd name="T15" fmla="*/ 2 h 161"/>
                  <a:gd name="T16" fmla="*/ 155 w 349"/>
                  <a:gd name="T17" fmla="*/ 26 h 161"/>
                  <a:gd name="T18" fmla="*/ 155 w 349"/>
                  <a:gd name="T19" fmla="*/ 26 h 161"/>
                  <a:gd name="T20" fmla="*/ 42 w 349"/>
                  <a:gd name="T21" fmla="*/ 81 h 161"/>
                  <a:gd name="T22" fmla="*/ 42 w 349"/>
                  <a:gd name="T23" fmla="*/ 81 h 161"/>
                  <a:gd name="T24" fmla="*/ 4 w 349"/>
                  <a:gd name="T25" fmla="*/ 132 h 161"/>
                  <a:gd name="T26" fmla="*/ 4 w 349"/>
                  <a:gd name="T27" fmla="*/ 132 h 161"/>
                  <a:gd name="T28" fmla="*/ 4 w 349"/>
                  <a:gd name="T29" fmla="*/ 132 h 161"/>
                  <a:gd name="T30" fmla="*/ 188 w 349"/>
                  <a:gd name="T31" fmla="*/ 125 h 161"/>
                  <a:gd name="T32" fmla="*/ 188 w 349"/>
                  <a:gd name="T33" fmla="*/ 125 h 161"/>
                  <a:gd name="T34" fmla="*/ 339 w 349"/>
                  <a:gd name="T35" fmla="*/ 20 h 161"/>
                  <a:gd name="T36" fmla="*/ 339 w 349"/>
                  <a:gd name="T37" fmla="*/ 20 h 161"/>
                  <a:gd name="T38" fmla="*/ 326 w 349"/>
                  <a:gd name="T39" fmla="*/ 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9" h="161">
                    <a:moveTo>
                      <a:pt x="326" y="8"/>
                    </a:moveTo>
                    <a:lnTo>
                      <a:pt x="326" y="8"/>
                    </a:lnTo>
                    <a:cubicBezTo>
                      <a:pt x="315" y="2"/>
                      <a:pt x="296" y="0"/>
                      <a:pt x="274" y="2"/>
                    </a:cubicBezTo>
                    <a:lnTo>
                      <a:pt x="274" y="2"/>
                    </a:lnTo>
                    <a:cubicBezTo>
                      <a:pt x="272" y="2"/>
                      <a:pt x="271" y="2"/>
                      <a:pt x="269" y="2"/>
                    </a:cubicBezTo>
                    <a:lnTo>
                      <a:pt x="269" y="2"/>
                    </a:lnTo>
                    <a:cubicBezTo>
                      <a:pt x="267" y="2"/>
                      <a:pt x="265" y="2"/>
                      <a:pt x="263" y="2"/>
                    </a:cubicBezTo>
                    <a:lnTo>
                      <a:pt x="263" y="2"/>
                    </a:lnTo>
                    <a:cubicBezTo>
                      <a:pt x="233" y="5"/>
                      <a:pt x="195" y="13"/>
                      <a:pt x="155" y="26"/>
                    </a:cubicBezTo>
                    <a:lnTo>
                      <a:pt x="155" y="26"/>
                    </a:lnTo>
                    <a:cubicBezTo>
                      <a:pt x="109" y="42"/>
                      <a:pt x="69" y="62"/>
                      <a:pt x="42" y="81"/>
                    </a:cubicBezTo>
                    <a:lnTo>
                      <a:pt x="42" y="81"/>
                    </a:lnTo>
                    <a:cubicBezTo>
                      <a:pt x="14" y="99"/>
                      <a:pt x="0" y="119"/>
                      <a:pt x="4" y="132"/>
                    </a:cubicBezTo>
                    <a:lnTo>
                      <a:pt x="4" y="132"/>
                    </a:lnTo>
                    <a:lnTo>
                      <a:pt x="4" y="132"/>
                    </a:lnTo>
                    <a:cubicBezTo>
                      <a:pt x="14" y="160"/>
                      <a:pt x="96" y="156"/>
                      <a:pt x="188" y="125"/>
                    </a:cubicBezTo>
                    <a:lnTo>
                      <a:pt x="188" y="125"/>
                    </a:lnTo>
                    <a:cubicBezTo>
                      <a:pt x="280" y="95"/>
                      <a:pt x="348" y="47"/>
                      <a:pt x="339" y="20"/>
                    </a:cubicBezTo>
                    <a:lnTo>
                      <a:pt x="339" y="20"/>
                    </a:lnTo>
                    <a:cubicBezTo>
                      <a:pt x="337" y="15"/>
                      <a:pt x="333" y="11"/>
                      <a:pt x="326" y="8"/>
                    </a:cubicBez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75">
                <a:extLst>
                  <a:ext uri="{FF2B5EF4-FFF2-40B4-BE49-F238E27FC236}">
                    <a16:creationId xmlns:a16="http://schemas.microsoft.com/office/drawing/2014/main" id="{1ECE2644-BF88-1448-A092-B750C59BA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2788" y="8708985"/>
                <a:ext cx="351547" cy="1032672"/>
              </a:xfrm>
              <a:custGeom>
                <a:avLst/>
                <a:gdLst>
                  <a:gd name="T0" fmla="*/ 279 w 284"/>
                  <a:gd name="T1" fmla="*/ 827 h 828"/>
                  <a:gd name="T2" fmla="*/ 279 w 284"/>
                  <a:gd name="T3" fmla="*/ 827 h 828"/>
                  <a:gd name="T4" fmla="*/ 275 w 284"/>
                  <a:gd name="T5" fmla="*/ 824 h 828"/>
                  <a:gd name="T6" fmla="*/ 1 w 284"/>
                  <a:gd name="T7" fmla="*/ 5 h 828"/>
                  <a:gd name="T8" fmla="*/ 1 w 284"/>
                  <a:gd name="T9" fmla="*/ 5 h 828"/>
                  <a:gd name="T10" fmla="*/ 3 w 284"/>
                  <a:gd name="T11" fmla="*/ 0 h 828"/>
                  <a:gd name="T12" fmla="*/ 3 w 284"/>
                  <a:gd name="T13" fmla="*/ 0 h 828"/>
                  <a:gd name="T14" fmla="*/ 8 w 284"/>
                  <a:gd name="T15" fmla="*/ 3 h 828"/>
                  <a:gd name="T16" fmla="*/ 282 w 284"/>
                  <a:gd name="T17" fmla="*/ 822 h 828"/>
                  <a:gd name="T18" fmla="*/ 282 w 284"/>
                  <a:gd name="T19" fmla="*/ 822 h 828"/>
                  <a:gd name="T20" fmla="*/ 280 w 284"/>
                  <a:gd name="T21" fmla="*/ 827 h 828"/>
                  <a:gd name="T22" fmla="*/ 280 w 284"/>
                  <a:gd name="T23" fmla="*/ 827 h 828"/>
                  <a:gd name="T24" fmla="*/ 279 w 284"/>
                  <a:gd name="T25" fmla="*/ 827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4" h="828">
                    <a:moveTo>
                      <a:pt x="279" y="827"/>
                    </a:moveTo>
                    <a:lnTo>
                      <a:pt x="279" y="827"/>
                    </a:lnTo>
                    <a:cubicBezTo>
                      <a:pt x="277" y="827"/>
                      <a:pt x="276" y="826"/>
                      <a:pt x="275" y="824"/>
                    </a:cubicBezTo>
                    <a:lnTo>
                      <a:pt x="1" y="5"/>
                    </a:lnTo>
                    <a:lnTo>
                      <a:pt x="1" y="5"/>
                    </a:lnTo>
                    <a:cubicBezTo>
                      <a:pt x="0" y="4"/>
                      <a:pt x="1" y="1"/>
                      <a:pt x="3" y="0"/>
                    </a:cubicBezTo>
                    <a:lnTo>
                      <a:pt x="3" y="0"/>
                    </a:lnTo>
                    <a:cubicBezTo>
                      <a:pt x="5" y="0"/>
                      <a:pt x="8" y="0"/>
                      <a:pt x="8" y="3"/>
                    </a:cubicBezTo>
                    <a:lnTo>
                      <a:pt x="282" y="822"/>
                    </a:lnTo>
                    <a:lnTo>
                      <a:pt x="282" y="822"/>
                    </a:lnTo>
                    <a:cubicBezTo>
                      <a:pt x="283" y="824"/>
                      <a:pt x="282" y="826"/>
                      <a:pt x="280" y="827"/>
                    </a:cubicBezTo>
                    <a:lnTo>
                      <a:pt x="280" y="827"/>
                    </a:lnTo>
                    <a:cubicBezTo>
                      <a:pt x="279" y="827"/>
                      <a:pt x="279" y="827"/>
                      <a:pt x="279" y="82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76">
                <a:extLst>
                  <a:ext uri="{FF2B5EF4-FFF2-40B4-BE49-F238E27FC236}">
                    <a16:creationId xmlns:a16="http://schemas.microsoft.com/office/drawing/2014/main" id="{1CD31198-1892-D64B-A91C-38CBFB8316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6307" y="8159694"/>
                <a:ext cx="71410" cy="186759"/>
              </a:xfrm>
              <a:custGeom>
                <a:avLst/>
                <a:gdLst>
                  <a:gd name="T0" fmla="*/ 52 w 57"/>
                  <a:gd name="T1" fmla="*/ 149 h 150"/>
                  <a:gd name="T2" fmla="*/ 52 w 57"/>
                  <a:gd name="T3" fmla="*/ 149 h 150"/>
                  <a:gd name="T4" fmla="*/ 48 w 57"/>
                  <a:gd name="T5" fmla="*/ 146 h 150"/>
                  <a:gd name="T6" fmla="*/ 1 w 57"/>
                  <a:gd name="T7" fmla="*/ 6 h 150"/>
                  <a:gd name="T8" fmla="*/ 1 w 57"/>
                  <a:gd name="T9" fmla="*/ 6 h 150"/>
                  <a:gd name="T10" fmla="*/ 3 w 57"/>
                  <a:gd name="T11" fmla="*/ 0 h 150"/>
                  <a:gd name="T12" fmla="*/ 3 w 57"/>
                  <a:gd name="T13" fmla="*/ 0 h 150"/>
                  <a:gd name="T14" fmla="*/ 8 w 57"/>
                  <a:gd name="T15" fmla="*/ 3 h 150"/>
                  <a:gd name="T16" fmla="*/ 55 w 57"/>
                  <a:gd name="T17" fmla="*/ 144 h 150"/>
                  <a:gd name="T18" fmla="*/ 55 w 57"/>
                  <a:gd name="T19" fmla="*/ 144 h 150"/>
                  <a:gd name="T20" fmla="*/ 53 w 57"/>
                  <a:gd name="T21" fmla="*/ 148 h 150"/>
                  <a:gd name="T22" fmla="*/ 53 w 57"/>
                  <a:gd name="T23" fmla="*/ 148 h 150"/>
                  <a:gd name="T24" fmla="*/ 52 w 57"/>
                  <a:gd name="T25" fmla="*/ 149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7" h="150">
                    <a:moveTo>
                      <a:pt x="52" y="149"/>
                    </a:moveTo>
                    <a:lnTo>
                      <a:pt x="52" y="149"/>
                    </a:lnTo>
                    <a:cubicBezTo>
                      <a:pt x="50" y="149"/>
                      <a:pt x="48" y="148"/>
                      <a:pt x="48" y="146"/>
                    </a:cubicBezTo>
                    <a:lnTo>
                      <a:pt x="1" y="6"/>
                    </a:lnTo>
                    <a:lnTo>
                      <a:pt x="1" y="6"/>
                    </a:lnTo>
                    <a:cubicBezTo>
                      <a:pt x="0" y="3"/>
                      <a:pt x="1" y="1"/>
                      <a:pt x="3" y="0"/>
                    </a:cubicBezTo>
                    <a:lnTo>
                      <a:pt x="3" y="0"/>
                    </a:lnTo>
                    <a:cubicBezTo>
                      <a:pt x="5" y="0"/>
                      <a:pt x="8" y="1"/>
                      <a:pt x="8" y="3"/>
                    </a:cubicBezTo>
                    <a:lnTo>
                      <a:pt x="55" y="144"/>
                    </a:lnTo>
                    <a:lnTo>
                      <a:pt x="55" y="144"/>
                    </a:lnTo>
                    <a:cubicBezTo>
                      <a:pt x="56" y="145"/>
                      <a:pt x="55" y="148"/>
                      <a:pt x="53" y="148"/>
                    </a:cubicBezTo>
                    <a:lnTo>
                      <a:pt x="53" y="148"/>
                    </a:lnTo>
                    <a:cubicBezTo>
                      <a:pt x="53" y="149"/>
                      <a:pt x="52" y="149"/>
                      <a:pt x="52" y="149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77">
                <a:extLst>
                  <a:ext uri="{FF2B5EF4-FFF2-40B4-BE49-F238E27FC236}">
                    <a16:creationId xmlns:a16="http://schemas.microsoft.com/office/drawing/2014/main" id="{94D21067-0E80-554F-B9A3-32090F4278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93490" y="7643355"/>
                <a:ext cx="939291" cy="2916748"/>
              </a:xfrm>
              <a:custGeom>
                <a:avLst/>
                <a:gdLst>
                  <a:gd name="T0" fmla="*/ 380 w 753"/>
                  <a:gd name="T1" fmla="*/ 0 h 2341"/>
                  <a:gd name="T2" fmla="*/ 380 w 753"/>
                  <a:gd name="T3" fmla="*/ 0 h 2341"/>
                  <a:gd name="T4" fmla="*/ 262 w 753"/>
                  <a:gd name="T5" fmla="*/ 75 h 2341"/>
                  <a:gd name="T6" fmla="*/ 262 w 753"/>
                  <a:gd name="T7" fmla="*/ 75 h 2341"/>
                  <a:gd name="T8" fmla="*/ 199 w 753"/>
                  <a:gd name="T9" fmla="*/ 88 h 2341"/>
                  <a:gd name="T10" fmla="*/ 199 w 753"/>
                  <a:gd name="T11" fmla="*/ 88 h 2341"/>
                  <a:gd name="T12" fmla="*/ 135 w 753"/>
                  <a:gd name="T13" fmla="*/ 95 h 2341"/>
                  <a:gd name="T14" fmla="*/ 135 w 753"/>
                  <a:gd name="T15" fmla="*/ 95 h 2341"/>
                  <a:gd name="T16" fmla="*/ 0 w 753"/>
                  <a:gd name="T17" fmla="*/ 63 h 2341"/>
                  <a:gd name="T18" fmla="*/ 373 w 753"/>
                  <a:gd name="T19" fmla="*/ 2340 h 2341"/>
                  <a:gd name="T20" fmla="*/ 500 w 753"/>
                  <a:gd name="T21" fmla="*/ 2319 h 2341"/>
                  <a:gd name="T22" fmla="*/ 625 w 753"/>
                  <a:gd name="T23" fmla="*/ 2298 h 2341"/>
                  <a:gd name="T24" fmla="*/ 752 w 753"/>
                  <a:gd name="T25" fmla="*/ 2277 h 2341"/>
                  <a:gd name="T26" fmla="*/ 380 w 753"/>
                  <a:gd name="T27" fmla="*/ 0 h 2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53" h="2341">
                    <a:moveTo>
                      <a:pt x="380" y="0"/>
                    </a:moveTo>
                    <a:lnTo>
                      <a:pt x="380" y="0"/>
                    </a:lnTo>
                    <a:cubicBezTo>
                      <a:pt x="383" y="25"/>
                      <a:pt x="334" y="54"/>
                      <a:pt x="262" y="75"/>
                    </a:cubicBezTo>
                    <a:lnTo>
                      <a:pt x="262" y="75"/>
                    </a:lnTo>
                    <a:cubicBezTo>
                      <a:pt x="242" y="80"/>
                      <a:pt x="221" y="84"/>
                      <a:pt x="199" y="88"/>
                    </a:cubicBezTo>
                    <a:lnTo>
                      <a:pt x="199" y="88"/>
                    </a:lnTo>
                    <a:cubicBezTo>
                      <a:pt x="177" y="92"/>
                      <a:pt x="155" y="94"/>
                      <a:pt x="135" y="95"/>
                    </a:cubicBezTo>
                    <a:lnTo>
                      <a:pt x="135" y="95"/>
                    </a:lnTo>
                    <a:cubicBezTo>
                      <a:pt x="60" y="100"/>
                      <a:pt x="4" y="87"/>
                      <a:pt x="0" y="63"/>
                    </a:cubicBezTo>
                    <a:lnTo>
                      <a:pt x="373" y="2340"/>
                    </a:lnTo>
                    <a:lnTo>
                      <a:pt x="500" y="2319"/>
                    </a:lnTo>
                    <a:lnTo>
                      <a:pt x="625" y="2298"/>
                    </a:lnTo>
                    <a:lnTo>
                      <a:pt x="752" y="2277"/>
                    </a:lnTo>
                    <a:lnTo>
                      <a:pt x="38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78">
                <a:extLst>
                  <a:ext uri="{FF2B5EF4-FFF2-40B4-BE49-F238E27FC236}">
                    <a16:creationId xmlns:a16="http://schemas.microsoft.com/office/drawing/2014/main" id="{417EF8F2-715B-7D42-B001-129EC09C54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996" y="7599410"/>
                <a:ext cx="483379" cy="175775"/>
              </a:xfrm>
              <a:custGeom>
                <a:avLst/>
                <a:gdLst>
                  <a:gd name="T0" fmla="*/ 202 w 389"/>
                  <a:gd name="T1" fmla="*/ 122 h 140"/>
                  <a:gd name="T2" fmla="*/ 202 w 389"/>
                  <a:gd name="T3" fmla="*/ 122 h 140"/>
                  <a:gd name="T4" fmla="*/ 383 w 389"/>
                  <a:gd name="T5" fmla="*/ 34 h 140"/>
                  <a:gd name="T6" fmla="*/ 383 w 389"/>
                  <a:gd name="T7" fmla="*/ 34 h 140"/>
                  <a:gd name="T8" fmla="*/ 371 w 389"/>
                  <a:gd name="T9" fmla="*/ 19 h 140"/>
                  <a:gd name="T10" fmla="*/ 371 w 389"/>
                  <a:gd name="T11" fmla="*/ 19 h 140"/>
                  <a:gd name="T12" fmla="*/ 315 w 389"/>
                  <a:gd name="T13" fmla="*/ 3 h 140"/>
                  <a:gd name="T14" fmla="*/ 315 w 389"/>
                  <a:gd name="T15" fmla="*/ 3 h 140"/>
                  <a:gd name="T16" fmla="*/ 310 w 389"/>
                  <a:gd name="T17" fmla="*/ 3 h 140"/>
                  <a:gd name="T18" fmla="*/ 310 w 389"/>
                  <a:gd name="T19" fmla="*/ 3 h 140"/>
                  <a:gd name="T20" fmla="*/ 304 w 389"/>
                  <a:gd name="T21" fmla="*/ 3 h 140"/>
                  <a:gd name="T22" fmla="*/ 304 w 389"/>
                  <a:gd name="T23" fmla="*/ 3 h 140"/>
                  <a:gd name="T24" fmla="*/ 183 w 389"/>
                  <a:gd name="T25" fmla="*/ 10 h 140"/>
                  <a:gd name="T26" fmla="*/ 183 w 389"/>
                  <a:gd name="T27" fmla="*/ 10 h 140"/>
                  <a:gd name="T28" fmla="*/ 52 w 389"/>
                  <a:gd name="T29" fmla="*/ 48 h 140"/>
                  <a:gd name="T30" fmla="*/ 52 w 389"/>
                  <a:gd name="T31" fmla="*/ 48 h 140"/>
                  <a:gd name="T32" fmla="*/ 3 w 389"/>
                  <a:gd name="T33" fmla="*/ 97 h 140"/>
                  <a:gd name="T34" fmla="*/ 3 w 389"/>
                  <a:gd name="T35" fmla="*/ 97 h 140"/>
                  <a:gd name="T36" fmla="*/ 3 w 389"/>
                  <a:gd name="T37" fmla="*/ 97 h 140"/>
                  <a:gd name="T38" fmla="*/ 202 w 389"/>
                  <a:gd name="T3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9" h="140">
                    <a:moveTo>
                      <a:pt x="202" y="122"/>
                    </a:moveTo>
                    <a:lnTo>
                      <a:pt x="202" y="122"/>
                    </a:lnTo>
                    <a:cubicBezTo>
                      <a:pt x="307" y="105"/>
                      <a:pt x="388" y="66"/>
                      <a:pt x="383" y="34"/>
                    </a:cubicBezTo>
                    <a:lnTo>
                      <a:pt x="383" y="34"/>
                    </a:lnTo>
                    <a:cubicBezTo>
                      <a:pt x="381" y="29"/>
                      <a:pt x="378" y="23"/>
                      <a:pt x="371" y="19"/>
                    </a:cubicBezTo>
                    <a:lnTo>
                      <a:pt x="371" y="19"/>
                    </a:lnTo>
                    <a:cubicBezTo>
                      <a:pt x="359" y="11"/>
                      <a:pt x="340" y="6"/>
                      <a:pt x="315" y="3"/>
                    </a:cubicBezTo>
                    <a:lnTo>
                      <a:pt x="315" y="3"/>
                    </a:lnTo>
                    <a:cubicBezTo>
                      <a:pt x="314" y="3"/>
                      <a:pt x="312" y="3"/>
                      <a:pt x="310" y="3"/>
                    </a:cubicBezTo>
                    <a:lnTo>
                      <a:pt x="310" y="3"/>
                    </a:lnTo>
                    <a:cubicBezTo>
                      <a:pt x="308" y="3"/>
                      <a:pt x="306" y="3"/>
                      <a:pt x="304" y="3"/>
                    </a:cubicBezTo>
                    <a:lnTo>
                      <a:pt x="304" y="3"/>
                    </a:lnTo>
                    <a:cubicBezTo>
                      <a:pt x="271" y="0"/>
                      <a:pt x="229" y="2"/>
                      <a:pt x="183" y="10"/>
                    </a:cubicBezTo>
                    <a:lnTo>
                      <a:pt x="183" y="10"/>
                    </a:lnTo>
                    <a:cubicBezTo>
                      <a:pt x="131" y="18"/>
                      <a:pt x="85" y="32"/>
                      <a:pt x="52" y="48"/>
                    </a:cubicBezTo>
                    <a:lnTo>
                      <a:pt x="52" y="48"/>
                    </a:lnTo>
                    <a:cubicBezTo>
                      <a:pt x="19" y="64"/>
                      <a:pt x="0" y="81"/>
                      <a:pt x="3" y="97"/>
                    </a:cubicBezTo>
                    <a:lnTo>
                      <a:pt x="3" y="97"/>
                    </a:lnTo>
                    <a:lnTo>
                      <a:pt x="3" y="97"/>
                    </a:lnTo>
                    <a:cubicBezTo>
                      <a:pt x="8" y="128"/>
                      <a:pt x="98" y="139"/>
                      <a:pt x="202" y="12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79">
                <a:extLst>
                  <a:ext uri="{FF2B5EF4-FFF2-40B4-BE49-F238E27FC236}">
                    <a16:creationId xmlns:a16="http://schemas.microsoft.com/office/drawing/2014/main" id="{4952CB75-EDFC-5946-B0D1-BC1C26A93C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996" y="7599410"/>
                <a:ext cx="483379" cy="175775"/>
              </a:xfrm>
              <a:custGeom>
                <a:avLst/>
                <a:gdLst>
                  <a:gd name="T0" fmla="*/ 202 w 389"/>
                  <a:gd name="T1" fmla="*/ 122 h 140"/>
                  <a:gd name="T2" fmla="*/ 202 w 389"/>
                  <a:gd name="T3" fmla="*/ 122 h 140"/>
                  <a:gd name="T4" fmla="*/ 383 w 389"/>
                  <a:gd name="T5" fmla="*/ 34 h 140"/>
                  <a:gd name="T6" fmla="*/ 383 w 389"/>
                  <a:gd name="T7" fmla="*/ 34 h 140"/>
                  <a:gd name="T8" fmla="*/ 371 w 389"/>
                  <a:gd name="T9" fmla="*/ 19 h 140"/>
                  <a:gd name="T10" fmla="*/ 371 w 389"/>
                  <a:gd name="T11" fmla="*/ 19 h 140"/>
                  <a:gd name="T12" fmla="*/ 315 w 389"/>
                  <a:gd name="T13" fmla="*/ 3 h 140"/>
                  <a:gd name="T14" fmla="*/ 315 w 389"/>
                  <a:gd name="T15" fmla="*/ 3 h 140"/>
                  <a:gd name="T16" fmla="*/ 310 w 389"/>
                  <a:gd name="T17" fmla="*/ 3 h 140"/>
                  <a:gd name="T18" fmla="*/ 310 w 389"/>
                  <a:gd name="T19" fmla="*/ 3 h 140"/>
                  <a:gd name="T20" fmla="*/ 304 w 389"/>
                  <a:gd name="T21" fmla="*/ 3 h 140"/>
                  <a:gd name="T22" fmla="*/ 304 w 389"/>
                  <a:gd name="T23" fmla="*/ 3 h 140"/>
                  <a:gd name="T24" fmla="*/ 183 w 389"/>
                  <a:gd name="T25" fmla="*/ 10 h 140"/>
                  <a:gd name="T26" fmla="*/ 183 w 389"/>
                  <a:gd name="T27" fmla="*/ 10 h 140"/>
                  <a:gd name="T28" fmla="*/ 52 w 389"/>
                  <a:gd name="T29" fmla="*/ 48 h 140"/>
                  <a:gd name="T30" fmla="*/ 52 w 389"/>
                  <a:gd name="T31" fmla="*/ 48 h 140"/>
                  <a:gd name="T32" fmla="*/ 3 w 389"/>
                  <a:gd name="T33" fmla="*/ 97 h 140"/>
                  <a:gd name="T34" fmla="*/ 3 w 389"/>
                  <a:gd name="T35" fmla="*/ 97 h 140"/>
                  <a:gd name="T36" fmla="*/ 3 w 389"/>
                  <a:gd name="T37" fmla="*/ 97 h 140"/>
                  <a:gd name="T38" fmla="*/ 202 w 389"/>
                  <a:gd name="T39" fmla="*/ 122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89" h="140">
                    <a:moveTo>
                      <a:pt x="202" y="122"/>
                    </a:moveTo>
                    <a:lnTo>
                      <a:pt x="202" y="122"/>
                    </a:lnTo>
                    <a:cubicBezTo>
                      <a:pt x="307" y="105"/>
                      <a:pt x="388" y="66"/>
                      <a:pt x="383" y="34"/>
                    </a:cubicBezTo>
                    <a:lnTo>
                      <a:pt x="383" y="34"/>
                    </a:lnTo>
                    <a:cubicBezTo>
                      <a:pt x="381" y="29"/>
                      <a:pt x="378" y="23"/>
                      <a:pt x="371" y="19"/>
                    </a:cubicBezTo>
                    <a:lnTo>
                      <a:pt x="371" y="19"/>
                    </a:lnTo>
                    <a:cubicBezTo>
                      <a:pt x="359" y="11"/>
                      <a:pt x="340" y="6"/>
                      <a:pt x="315" y="3"/>
                    </a:cubicBezTo>
                    <a:lnTo>
                      <a:pt x="315" y="3"/>
                    </a:lnTo>
                    <a:cubicBezTo>
                      <a:pt x="314" y="3"/>
                      <a:pt x="312" y="3"/>
                      <a:pt x="310" y="3"/>
                    </a:cubicBezTo>
                    <a:lnTo>
                      <a:pt x="310" y="3"/>
                    </a:lnTo>
                    <a:cubicBezTo>
                      <a:pt x="308" y="3"/>
                      <a:pt x="306" y="3"/>
                      <a:pt x="304" y="3"/>
                    </a:cubicBezTo>
                    <a:lnTo>
                      <a:pt x="304" y="3"/>
                    </a:lnTo>
                    <a:cubicBezTo>
                      <a:pt x="271" y="0"/>
                      <a:pt x="229" y="2"/>
                      <a:pt x="183" y="10"/>
                    </a:cubicBezTo>
                    <a:lnTo>
                      <a:pt x="183" y="10"/>
                    </a:lnTo>
                    <a:cubicBezTo>
                      <a:pt x="131" y="18"/>
                      <a:pt x="85" y="32"/>
                      <a:pt x="52" y="48"/>
                    </a:cubicBezTo>
                    <a:lnTo>
                      <a:pt x="52" y="48"/>
                    </a:lnTo>
                    <a:cubicBezTo>
                      <a:pt x="19" y="64"/>
                      <a:pt x="0" y="81"/>
                      <a:pt x="3" y="97"/>
                    </a:cubicBezTo>
                    <a:lnTo>
                      <a:pt x="3" y="97"/>
                    </a:lnTo>
                    <a:lnTo>
                      <a:pt x="3" y="97"/>
                    </a:lnTo>
                    <a:cubicBezTo>
                      <a:pt x="8" y="128"/>
                      <a:pt x="98" y="139"/>
                      <a:pt x="202" y="122"/>
                    </a:cubicBezTo>
                  </a:path>
                </a:pathLst>
              </a:custGeom>
              <a:solidFill>
                <a:schemeClr val="accent5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80">
                <a:extLst>
                  <a:ext uri="{FF2B5EF4-FFF2-40B4-BE49-F238E27FC236}">
                    <a16:creationId xmlns:a16="http://schemas.microsoft.com/office/drawing/2014/main" id="{7011124E-ED9B-BC49-8D9D-F243F55228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4335" y="7648846"/>
                <a:ext cx="236194" cy="65916"/>
              </a:xfrm>
              <a:custGeom>
                <a:avLst/>
                <a:gdLst>
                  <a:gd name="T0" fmla="*/ 185 w 188"/>
                  <a:gd name="T1" fmla="*/ 11 h 52"/>
                  <a:gd name="T2" fmla="*/ 185 w 188"/>
                  <a:gd name="T3" fmla="*/ 11 h 52"/>
                  <a:gd name="T4" fmla="*/ 97 w 188"/>
                  <a:gd name="T5" fmla="*/ 44 h 52"/>
                  <a:gd name="T6" fmla="*/ 97 w 188"/>
                  <a:gd name="T7" fmla="*/ 44 h 52"/>
                  <a:gd name="T8" fmla="*/ 2 w 188"/>
                  <a:gd name="T9" fmla="*/ 40 h 52"/>
                  <a:gd name="T10" fmla="*/ 2 w 188"/>
                  <a:gd name="T11" fmla="*/ 40 h 52"/>
                  <a:gd name="T12" fmla="*/ 91 w 188"/>
                  <a:gd name="T13" fmla="*/ 8 h 52"/>
                  <a:gd name="T14" fmla="*/ 91 w 188"/>
                  <a:gd name="T15" fmla="*/ 8 h 52"/>
                  <a:gd name="T16" fmla="*/ 185 w 188"/>
                  <a:gd name="T17" fmla="*/ 11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52">
                    <a:moveTo>
                      <a:pt x="185" y="11"/>
                    </a:moveTo>
                    <a:lnTo>
                      <a:pt x="185" y="11"/>
                    </a:lnTo>
                    <a:cubicBezTo>
                      <a:pt x="187" y="21"/>
                      <a:pt x="147" y="35"/>
                      <a:pt x="97" y="44"/>
                    </a:cubicBezTo>
                    <a:lnTo>
                      <a:pt x="97" y="44"/>
                    </a:lnTo>
                    <a:cubicBezTo>
                      <a:pt x="46" y="51"/>
                      <a:pt x="4" y="50"/>
                      <a:pt x="2" y="40"/>
                    </a:cubicBezTo>
                    <a:lnTo>
                      <a:pt x="2" y="40"/>
                    </a:lnTo>
                    <a:cubicBezTo>
                      <a:pt x="0" y="31"/>
                      <a:pt x="40" y="17"/>
                      <a:pt x="91" y="8"/>
                    </a:cubicBezTo>
                    <a:lnTo>
                      <a:pt x="91" y="8"/>
                    </a:lnTo>
                    <a:cubicBezTo>
                      <a:pt x="141" y="0"/>
                      <a:pt x="183" y="1"/>
                      <a:pt x="185" y="1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81">
                <a:extLst>
                  <a:ext uri="{FF2B5EF4-FFF2-40B4-BE49-F238E27FC236}">
                    <a16:creationId xmlns:a16="http://schemas.microsoft.com/office/drawing/2014/main" id="{3D32F382-A1A0-5B44-8F02-4C7D831053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63772" y="7736733"/>
                <a:ext cx="609717" cy="2795907"/>
              </a:xfrm>
              <a:custGeom>
                <a:avLst/>
                <a:gdLst>
                  <a:gd name="T0" fmla="*/ 64 w 491"/>
                  <a:gd name="T1" fmla="*/ 13 h 2245"/>
                  <a:gd name="T2" fmla="*/ 64 w 491"/>
                  <a:gd name="T3" fmla="*/ 13 h 2245"/>
                  <a:gd name="T4" fmla="*/ 0 w 491"/>
                  <a:gd name="T5" fmla="*/ 20 h 2245"/>
                  <a:gd name="T6" fmla="*/ 365 w 491"/>
                  <a:gd name="T7" fmla="*/ 2244 h 2245"/>
                  <a:gd name="T8" fmla="*/ 490 w 491"/>
                  <a:gd name="T9" fmla="*/ 2223 h 2245"/>
                  <a:gd name="T10" fmla="*/ 127 w 491"/>
                  <a:gd name="T11" fmla="*/ 0 h 2245"/>
                  <a:gd name="T12" fmla="*/ 127 w 491"/>
                  <a:gd name="T13" fmla="*/ 0 h 2245"/>
                  <a:gd name="T14" fmla="*/ 64 w 491"/>
                  <a:gd name="T15" fmla="*/ 13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1" h="2245">
                    <a:moveTo>
                      <a:pt x="64" y="13"/>
                    </a:moveTo>
                    <a:lnTo>
                      <a:pt x="64" y="13"/>
                    </a:lnTo>
                    <a:cubicBezTo>
                      <a:pt x="42" y="17"/>
                      <a:pt x="20" y="19"/>
                      <a:pt x="0" y="20"/>
                    </a:cubicBezTo>
                    <a:lnTo>
                      <a:pt x="365" y="2244"/>
                    </a:lnTo>
                    <a:lnTo>
                      <a:pt x="490" y="2223"/>
                    </a:lnTo>
                    <a:lnTo>
                      <a:pt x="127" y="0"/>
                    </a:lnTo>
                    <a:lnTo>
                      <a:pt x="127" y="0"/>
                    </a:lnTo>
                    <a:cubicBezTo>
                      <a:pt x="107" y="5"/>
                      <a:pt x="86" y="9"/>
                      <a:pt x="64" y="13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82">
                <a:extLst>
                  <a:ext uri="{FF2B5EF4-FFF2-40B4-BE49-F238E27FC236}">
                    <a16:creationId xmlns:a16="http://schemas.microsoft.com/office/drawing/2014/main" id="{A348554D-E896-D141-A706-AABD7A2773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501" y="8093776"/>
                <a:ext cx="291127" cy="1708301"/>
              </a:xfrm>
              <a:custGeom>
                <a:avLst/>
                <a:gdLst>
                  <a:gd name="T0" fmla="*/ 227 w 232"/>
                  <a:gd name="T1" fmla="*/ 1369 h 1370"/>
                  <a:gd name="T2" fmla="*/ 227 w 232"/>
                  <a:gd name="T3" fmla="*/ 1369 h 1370"/>
                  <a:gd name="T4" fmla="*/ 223 w 232"/>
                  <a:gd name="T5" fmla="*/ 1365 h 1370"/>
                  <a:gd name="T6" fmla="*/ 0 w 232"/>
                  <a:gd name="T7" fmla="*/ 5 h 1370"/>
                  <a:gd name="T8" fmla="*/ 0 w 232"/>
                  <a:gd name="T9" fmla="*/ 5 h 1370"/>
                  <a:gd name="T10" fmla="*/ 4 w 232"/>
                  <a:gd name="T11" fmla="*/ 1 h 1370"/>
                  <a:gd name="T12" fmla="*/ 4 w 232"/>
                  <a:gd name="T13" fmla="*/ 1 h 1370"/>
                  <a:gd name="T14" fmla="*/ 9 w 232"/>
                  <a:gd name="T15" fmla="*/ 4 h 1370"/>
                  <a:gd name="T16" fmla="*/ 231 w 232"/>
                  <a:gd name="T17" fmla="*/ 1364 h 1370"/>
                  <a:gd name="T18" fmla="*/ 231 w 232"/>
                  <a:gd name="T19" fmla="*/ 1364 h 1370"/>
                  <a:gd name="T20" fmla="*/ 227 w 232"/>
                  <a:gd name="T21" fmla="*/ 1368 h 1370"/>
                  <a:gd name="T22" fmla="*/ 227 w 232"/>
                  <a:gd name="T23" fmla="*/ 1368 h 1370"/>
                  <a:gd name="T24" fmla="*/ 227 w 232"/>
                  <a:gd name="T25" fmla="*/ 1369 h 1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2" h="1370">
                    <a:moveTo>
                      <a:pt x="227" y="1369"/>
                    </a:moveTo>
                    <a:lnTo>
                      <a:pt x="227" y="1369"/>
                    </a:lnTo>
                    <a:cubicBezTo>
                      <a:pt x="225" y="1369"/>
                      <a:pt x="223" y="1367"/>
                      <a:pt x="223" y="1365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3"/>
                      <a:pt x="1" y="1"/>
                      <a:pt x="4" y="1"/>
                    </a:cubicBezTo>
                    <a:lnTo>
                      <a:pt x="4" y="1"/>
                    </a:lnTo>
                    <a:cubicBezTo>
                      <a:pt x="6" y="0"/>
                      <a:pt x="8" y="2"/>
                      <a:pt x="9" y="4"/>
                    </a:cubicBezTo>
                    <a:lnTo>
                      <a:pt x="231" y="1364"/>
                    </a:lnTo>
                    <a:lnTo>
                      <a:pt x="231" y="1364"/>
                    </a:lnTo>
                    <a:cubicBezTo>
                      <a:pt x="231" y="1366"/>
                      <a:pt x="230" y="1368"/>
                      <a:pt x="227" y="1368"/>
                    </a:cubicBezTo>
                    <a:lnTo>
                      <a:pt x="227" y="1368"/>
                    </a:lnTo>
                    <a:cubicBezTo>
                      <a:pt x="227" y="1369"/>
                      <a:pt x="227" y="1369"/>
                      <a:pt x="227" y="13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83">
                <a:extLst>
                  <a:ext uri="{FF2B5EF4-FFF2-40B4-BE49-F238E27FC236}">
                    <a16:creationId xmlns:a16="http://schemas.microsoft.com/office/drawing/2014/main" id="{9E298270-87DA-B741-A99D-999C462CC3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8698" y="8439831"/>
                <a:ext cx="1115067" cy="1840135"/>
              </a:xfrm>
              <a:custGeom>
                <a:avLst/>
                <a:gdLst>
                  <a:gd name="T0" fmla="*/ 210 w 896"/>
                  <a:gd name="T1" fmla="*/ 137 h 1478"/>
                  <a:gd name="T2" fmla="*/ 57 w 896"/>
                  <a:gd name="T3" fmla="*/ 18 h 1478"/>
                  <a:gd name="T4" fmla="*/ 57 w 896"/>
                  <a:gd name="T5" fmla="*/ 18 h 1478"/>
                  <a:gd name="T6" fmla="*/ 3 w 896"/>
                  <a:gd name="T7" fmla="*/ 48 h 1478"/>
                  <a:gd name="T8" fmla="*/ 22 w 896"/>
                  <a:gd name="T9" fmla="*/ 241 h 1478"/>
                  <a:gd name="T10" fmla="*/ 22 w 896"/>
                  <a:gd name="T11" fmla="*/ 241 h 1478"/>
                  <a:gd name="T12" fmla="*/ 22 w 896"/>
                  <a:gd name="T13" fmla="*/ 252 h 1478"/>
                  <a:gd name="T14" fmla="*/ 689 w 896"/>
                  <a:gd name="T15" fmla="*/ 1459 h 1478"/>
                  <a:gd name="T16" fmla="*/ 689 w 896"/>
                  <a:gd name="T17" fmla="*/ 1459 h 1478"/>
                  <a:gd name="T18" fmla="*/ 805 w 896"/>
                  <a:gd name="T19" fmla="*/ 1437 h 1478"/>
                  <a:gd name="T20" fmla="*/ 805 w 896"/>
                  <a:gd name="T21" fmla="*/ 1437 h 1478"/>
                  <a:gd name="T22" fmla="*/ 885 w 896"/>
                  <a:gd name="T23" fmla="*/ 1351 h 1478"/>
                  <a:gd name="T24" fmla="*/ 219 w 896"/>
                  <a:gd name="T25" fmla="*/ 143 h 1478"/>
                  <a:gd name="T26" fmla="*/ 219 w 896"/>
                  <a:gd name="T27" fmla="*/ 143 h 1478"/>
                  <a:gd name="T28" fmla="*/ 210 w 896"/>
                  <a:gd name="T29" fmla="*/ 137 h 14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6" h="1478">
                    <a:moveTo>
                      <a:pt x="210" y="137"/>
                    </a:moveTo>
                    <a:lnTo>
                      <a:pt x="57" y="18"/>
                    </a:lnTo>
                    <a:lnTo>
                      <a:pt x="57" y="18"/>
                    </a:lnTo>
                    <a:cubicBezTo>
                      <a:pt x="34" y="0"/>
                      <a:pt x="0" y="19"/>
                      <a:pt x="3" y="48"/>
                    </a:cubicBezTo>
                    <a:lnTo>
                      <a:pt x="22" y="241"/>
                    </a:lnTo>
                    <a:lnTo>
                      <a:pt x="22" y="241"/>
                    </a:lnTo>
                    <a:cubicBezTo>
                      <a:pt x="21" y="245"/>
                      <a:pt x="21" y="249"/>
                      <a:pt x="22" y="252"/>
                    </a:cubicBezTo>
                    <a:lnTo>
                      <a:pt x="689" y="1459"/>
                    </a:lnTo>
                    <a:lnTo>
                      <a:pt x="689" y="1459"/>
                    </a:lnTo>
                    <a:cubicBezTo>
                      <a:pt x="699" y="1477"/>
                      <a:pt x="751" y="1467"/>
                      <a:pt x="805" y="1437"/>
                    </a:cubicBezTo>
                    <a:lnTo>
                      <a:pt x="805" y="1437"/>
                    </a:lnTo>
                    <a:cubicBezTo>
                      <a:pt x="859" y="1407"/>
                      <a:pt x="895" y="1368"/>
                      <a:pt x="885" y="1351"/>
                    </a:cubicBezTo>
                    <a:lnTo>
                      <a:pt x="219" y="143"/>
                    </a:lnTo>
                    <a:lnTo>
                      <a:pt x="219" y="143"/>
                    </a:lnTo>
                    <a:cubicBezTo>
                      <a:pt x="217" y="141"/>
                      <a:pt x="214" y="139"/>
                      <a:pt x="210" y="13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86">
                <a:extLst>
                  <a:ext uri="{FF2B5EF4-FFF2-40B4-BE49-F238E27FC236}">
                    <a16:creationId xmlns:a16="http://schemas.microsoft.com/office/drawing/2014/main" id="{10472C5D-FBB4-1E40-BC47-76164BCAA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26164" y="8615604"/>
                <a:ext cx="1087602" cy="1664362"/>
              </a:xfrm>
              <a:custGeom>
                <a:avLst/>
                <a:gdLst>
                  <a:gd name="T0" fmla="*/ 197 w 874"/>
                  <a:gd name="T1" fmla="*/ 0 h 1335"/>
                  <a:gd name="T2" fmla="*/ 252 w 874"/>
                  <a:gd name="T3" fmla="*/ 100 h 1335"/>
                  <a:gd name="T4" fmla="*/ 269 w 874"/>
                  <a:gd name="T5" fmla="*/ 131 h 1335"/>
                  <a:gd name="T6" fmla="*/ 863 w 874"/>
                  <a:gd name="T7" fmla="*/ 1208 h 1335"/>
                  <a:gd name="T8" fmla="*/ 863 w 874"/>
                  <a:gd name="T9" fmla="*/ 1208 h 1335"/>
                  <a:gd name="T10" fmla="*/ 783 w 874"/>
                  <a:gd name="T11" fmla="*/ 1294 h 1335"/>
                  <a:gd name="T12" fmla="*/ 783 w 874"/>
                  <a:gd name="T13" fmla="*/ 1294 h 1335"/>
                  <a:gd name="T14" fmla="*/ 667 w 874"/>
                  <a:gd name="T15" fmla="*/ 1316 h 1335"/>
                  <a:gd name="T16" fmla="*/ 73 w 874"/>
                  <a:gd name="T17" fmla="*/ 240 h 1335"/>
                  <a:gd name="T18" fmla="*/ 56 w 874"/>
                  <a:gd name="T19" fmla="*/ 208 h 1335"/>
                  <a:gd name="T20" fmla="*/ 0 w 874"/>
                  <a:gd name="T21" fmla="*/ 109 h 1335"/>
                  <a:gd name="T22" fmla="*/ 0 w 874"/>
                  <a:gd name="T23" fmla="*/ 109 h 1335"/>
                  <a:gd name="T24" fmla="*/ 117 w 874"/>
                  <a:gd name="T25" fmla="*/ 87 h 1335"/>
                  <a:gd name="T26" fmla="*/ 117 w 874"/>
                  <a:gd name="T27" fmla="*/ 87 h 1335"/>
                  <a:gd name="T28" fmla="*/ 197 w 874"/>
                  <a:gd name="T29" fmla="*/ 0 h 1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74" h="1335">
                    <a:moveTo>
                      <a:pt x="197" y="0"/>
                    </a:moveTo>
                    <a:lnTo>
                      <a:pt x="252" y="100"/>
                    </a:lnTo>
                    <a:lnTo>
                      <a:pt x="269" y="131"/>
                    </a:lnTo>
                    <a:lnTo>
                      <a:pt x="863" y="1208"/>
                    </a:lnTo>
                    <a:lnTo>
                      <a:pt x="863" y="1208"/>
                    </a:lnTo>
                    <a:cubicBezTo>
                      <a:pt x="873" y="1225"/>
                      <a:pt x="837" y="1264"/>
                      <a:pt x="783" y="1294"/>
                    </a:cubicBezTo>
                    <a:lnTo>
                      <a:pt x="783" y="1294"/>
                    </a:lnTo>
                    <a:cubicBezTo>
                      <a:pt x="729" y="1324"/>
                      <a:pt x="677" y="1334"/>
                      <a:pt x="667" y="1316"/>
                    </a:cubicBezTo>
                    <a:lnTo>
                      <a:pt x="73" y="240"/>
                    </a:lnTo>
                    <a:lnTo>
                      <a:pt x="56" y="208"/>
                    </a:lnTo>
                    <a:lnTo>
                      <a:pt x="0" y="109"/>
                    </a:lnTo>
                    <a:lnTo>
                      <a:pt x="0" y="109"/>
                    </a:lnTo>
                    <a:cubicBezTo>
                      <a:pt x="11" y="127"/>
                      <a:pt x="63" y="117"/>
                      <a:pt x="117" y="87"/>
                    </a:cubicBezTo>
                    <a:lnTo>
                      <a:pt x="117" y="87"/>
                    </a:lnTo>
                    <a:cubicBezTo>
                      <a:pt x="171" y="57"/>
                      <a:pt x="207" y="18"/>
                      <a:pt x="197" y="0"/>
                    </a:cubicBezTo>
                  </a:path>
                </a:pathLst>
              </a:custGeom>
              <a:solidFill>
                <a:srgbClr val="FFFFFF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89">
                <a:extLst>
                  <a:ext uri="{FF2B5EF4-FFF2-40B4-BE49-F238E27FC236}">
                    <a16:creationId xmlns:a16="http://schemas.microsoft.com/office/drawing/2014/main" id="{CD87A161-2BD5-4447-89F9-26ED801660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97569" y="8741941"/>
                <a:ext cx="269156" cy="175775"/>
              </a:xfrm>
              <a:custGeom>
                <a:avLst/>
                <a:gdLst>
                  <a:gd name="T0" fmla="*/ 196 w 214"/>
                  <a:gd name="T1" fmla="*/ 0 h 141"/>
                  <a:gd name="T2" fmla="*/ 213 w 214"/>
                  <a:gd name="T3" fmla="*/ 31 h 141"/>
                  <a:gd name="T4" fmla="*/ 213 w 214"/>
                  <a:gd name="T5" fmla="*/ 31 h 141"/>
                  <a:gd name="T6" fmla="*/ 194 w 214"/>
                  <a:gd name="T7" fmla="*/ 52 h 141"/>
                  <a:gd name="T8" fmla="*/ 194 w 214"/>
                  <a:gd name="T9" fmla="*/ 52 h 141"/>
                  <a:gd name="T10" fmla="*/ 123 w 214"/>
                  <a:gd name="T11" fmla="*/ 101 h 141"/>
                  <a:gd name="T12" fmla="*/ 123 w 214"/>
                  <a:gd name="T13" fmla="*/ 101 h 141"/>
                  <a:gd name="T14" fmla="*/ 17 w 214"/>
                  <a:gd name="T15" fmla="*/ 140 h 141"/>
                  <a:gd name="T16" fmla="*/ 0 w 214"/>
                  <a:gd name="T17" fmla="*/ 108 h 141"/>
                  <a:gd name="T18" fmla="*/ 0 w 214"/>
                  <a:gd name="T19" fmla="*/ 108 h 141"/>
                  <a:gd name="T20" fmla="*/ 108 w 214"/>
                  <a:gd name="T21" fmla="*/ 72 h 141"/>
                  <a:gd name="T22" fmla="*/ 108 w 214"/>
                  <a:gd name="T23" fmla="*/ 72 h 141"/>
                  <a:gd name="T24" fmla="*/ 196 w 214"/>
                  <a:gd name="T25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4" h="141">
                    <a:moveTo>
                      <a:pt x="196" y="0"/>
                    </a:moveTo>
                    <a:lnTo>
                      <a:pt x="213" y="31"/>
                    </a:lnTo>
                    <a:lnTo>
                      <a:pt x="213" y="31"/>
                    </a:lnTo>
                    <a:cubicBezTo>
                      <a:pt x="208" y="38"/>
                      <a:pt x="201" y="45"/>
                      <a:pt x="194" y="52"/>
                    </a:cubicBezTo>
                    <a:lnTo>
                      <a:pt x="194" y="52"/>
                    </a:lnTo>
                    <a:cubicBezTo>
                      <a:pt x="174" y="69"/>
                      <a:pt x="149" y="86"/>
                      <a:pt x="123" y="101"/>
                    </a:cubicBezTo>
                    <a:lnTo>
                      <a:pt x="123" y="101"/>
                    </a:lnTo>
                    <a:cubicBezTo>
                      <a:pt x="88" y="120"/>
                      <a:pt x="49" y="135"/>
                      <a:pt x="17" y="140"/>
                    </a:cubicBezTo>
                    <a:lnTo>
                      <a:pt x="0" y="108"/>
                    </a:lnTo>
                    <a:lnTo>
                      <a:pt x="0" y="108"/>
                    </a:lnTo>
                    <a:cubicBezTo>
                      <a:pt x="19" y="108"/>
                      <a:pt x="58" y="100"/>
                      <a:pt x="108" y="72"/>
                    </a:cubicBezTo>
                    <a:lnTo>
                      <a:pt x="108" y="72"/>
                    </a:lnTo>
                    <a:cubicBezTo>
                      <a:pt x="158" y="44"/>
                      <a:pt x="185" y="17"/>
                      <a:pt x="19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90">
                <a:extLst>
                  <a:ext uri="{FF2B5EF4-FFF2-40B4-BE49-F238E27FC236}">
                    <a16:creationId xmlns:a16="http://schemas.microsoft.com/office/drawing/2014/main" id="{13AE5E8A-B4CB-7240-BED7-032067405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678839" y="8967153"/>
                <a:ext cx="670138" cy="1115067"/>
              </a:xfrm>
              <a:custGeom>
                <a:avLst/>
                <a:gdLst>
                  <a:gd name="T0" fmla="*/ 323 w 537"/>
                  <a:gd name="T1" fmla="*/ 416 h 894"/>
                  <a:gd name="T2" fmla="*/ 323 w 537"/>
                  <a:gd name="T3" fmla="*/ 416 h 894"/>
                  <a:gd name="T4" fmla="*/ 505 w 537"/>
                  <a:gd name="T5" fmla="*/ 876 h 894"/>
                  <a:gd name="T6" fmla="*/ 505 w 537"/>
                  <a:gd name="T7" fmla="*/ 876 h 894"/>
                  <a:gd name="T8" fmla="*/ 212 w 537"/>
                  <a:gd name="T9" fmla="*/ 477 h 894"/>
                  <a:gd name="T10" fmla="*/ 212 w 537"/>
                  <a:gd name="T11" fmla="*/ 477 h 894"/>
                  <a:gd name="T12" fmla="*/ 31 w 537"/>
                  <a:gd name="T13" fmla="*/ 17 h 894"/>
                  <a:gd name="T14" fmla="*/ 31 w 537"/>
                  <a:gd name="T15" fmla="*/ 17 h 894"/>
                  <a:gd name="T16" fmla="*/ 323 w 537"/>
                  <a:gd name="T17" fmla="*/ 416 h 8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7" h="894">
                    <a:moveTo>
                      <a:pt x="323" y="416"/>
                    </a:moveTo>
                    <a:lnTo>
                      <a:pt x="323" y="416"/>
                    </a:lnTo>
                    <a:cubicBezTo>
                      <a:pt x="454" y="653"/>
                      <a:pt x="536" y="859"/>
                      <a:pt x="505" y="876"/>
                    </a:cubicBezTo>
                    <a:lnTo>
                      <a:pt x="505" y="876"/>
                    </a:lnTo>
                    <a:cubicBezTo>
                      <a:pt x="474" y="893"/>
                      <a:pt x="343" y="714"/>
                      <a:pt x="212" y="477"/>
                    </a:cubicBezTo>
                    <a:lnTo>
                      <a:pt x="212" y="477"/>
                    </a:lnTo>
                    <a:cubicBezTo>
                      <a:pt x="81" y="240"/>
                      <a:pt x="0" y="34"/>
                      <a:pt x="31" y="17"/>
                    </a:cubicBezTo>
                    <a:lnTo>
                      <a:pt x="31" y="17"/>
                    </a:lnTo>
                    <a:cubicBezTo>
                      <a:pt x="62" y="0"/>
                      <a:pt x="192" y="178"/>
                      <a:pt x="323" y="41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91">
                <a:extLst>
                  <a:ext uri="{FF2B5EF4-FFF2-40B4-BE49-F238E27FC236}">
                    <a16:creationId xmlns:a16="http://schemas.microsoft.com/office/drawing/2014/main" id="{5BF0EA47-7B27-A44F-BDB7-675230407E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7570" y="9516444"/>
                <a:ext cx="214223" cy="373521"/>
              </a:xfrm>
              <a:custGeom>
                <a:avLst/>
                <a:gdLst>
                  <a:gd name="T0" fmla="*/ 164 w 170"/>
                  <a:gd name="T1" fmla="*/ 297 h 298"/>
                  <a:gd name="T2" fmla="*/ 164 w 170"/>
                  <a:gd name="T3" fmla="*/ 297 h 298"/>
                  <a:gd name="T4" fmla="*/ 160 w 170"/>
                  <a:gd name="T5" fmla="*/ 294 h 298"/>
                  <a:gd name="T6" fmla="*/ 1 w 170"/>
                  <a:gd name="T7" fmla="*/ 7 h 298"/>
                  <a:gd name="T8" fmla="*/ 1 w 170"/>
                  <a:gd name="T9" fmla="*/ 7 h 298"/>
                  <a:gd name="T10" fmla="*/ 3 w 170"/>
                  <a:gd name="T11" fmla="*/ 2 h 298"/>
                  <a:gd name="T12" fmla="*/ 3 w 170"/>
                  <a:gd name="T13" fmla="*/ 2 h 298"/>
                  <a:gd name="T14" fmla="*/ 9 w 170"/>
                  <a:gd name="T15" fmla="*/ 3 h 298"/>
                  <a:gd name="T16" fmla="*/ 167 w 170"/>
                  <a:gd name="T17" fmla="*/ 291 h 298"/>
                  <a:gd name="T18" fmla="*/ 167 w 170"/>
                  <a:gd name="T19" fmla="*/ 291 h 298"/>
                  <a:gd name="T20" fmla="*/ 166 w 170"/>
                  <a:gd name="T21" fmla="*/ 296 h 298"/>
                  <a:gd name="T22" fmla="*/ 166 w 170"/>
                  <a:gd name="T23" fmla="*/ 296 h 298"/>
                  <a:gd name="T24" fmla="*/ 164 w 170"/>
                  <a:gd name="T25" fmla="*/ 297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0" h="298">
                    <a:moveTo>
                      <a:pt x="164" y="297"/>
                    </a:moveTo>
                    <a:lnTo>
                      <a:pt x="164" y="297"/>
                    </a:lnTo>
                    <a:cubicBezTo>
                      <a:pt x="163" y="297"/>
                      <a:pt x="161" y="296"/>
                      <a:pt x="160" y="294"/>
                    </a:cubicBezTo>
                    <a:lnTo>
                      <a:pt x="1" y="7"/>
                    </a:lnTo>
                    <a:lnTo>
                      <a:pt x="1" y="7"/>
                    </a:lnTo>
                    <a:cubicBezTo>
                      <a:pt x="0" y="5"/>
                      <a:pt x="1" y="2"/>
                      <a:pt x="3" y="2"/>
                    </a:cubicBezTo>
                    <a:lnTo>
                      <a:pt x="3" y="2"/>
                    </a:lnTo>
                    <a:cubicBezTo>
                      <a:pt x="5" y="0"/>
                      <a:pt x="7" y="1"/>
                      <a:pt x="9" y="3"/>
                    </a:cubicBezTo>
                    <a:lnTo>
                      <a:pt x="167" y="291"/>
                    </a:lnTo>
                    <a:lnTo>
                      <a:pt x="167" y="291"/>
                    </a:lnTo>
                    <a:cubicBezTo>
                      <a:pt x="169" y="293"/>
                      <a:pt x="167" y="295"/>
                      <a:pt x="166" y="296"/>
                    </a:cubicBezTo>
                    <a:lnTo>
                      <a:pt x="166" y="296"/>
                    </a:lnTo>
                    <a:cubicBezTo>
                      <a:pt x="165" y="297"/>
                      <a:pt x="165" y="297"/>
                      <a:pt x="164" y="29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92">
                <a:extLst>
                  <a:ext uri="{FF2B5EF4-FFF2-40B4-BE49-F238E27FC236}">
                    <a16:creationId xmlns:a16="http://schemas.microsoft.com/office/drawing/2014/main" id="{27AB703B-D66C-9547-8BB9-6F67445DC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8135" y="8329971"/>
                <a:ext cx="681123" cy="1999429"/>
              </a:xfrm>
              <a:custGeom>
                <a:avLst/>
                <a:gdLst>
                  <a:gd name="T0" fmla="*/ 542 w 545"/>
                  <a:gd name="T1" fmla="*/ 229 h 1606"/>
                  <a:gd name="T2" fmla="*/ 509 w 545"/>
                  <a:gd name="T3" fmla="*/ 38 h 1606"/>
                  <a:gd name="T4" fmla="*/ 509 w 545"/>
                  <a:gd name="T5" fmla="*/ 38 h 1606"/>
                  <a:gd name="T6" fmla="*/ 448 w 545"/>
                  <a:gd name="T7" fmla="*/ 24 h 1606"/>
                  <a:gd name="T8" fmla="*/ 332 w 545"/>
                  <a:gd name="T9" fmla="*/ 179 h 1606"/>
                  <a:gd name="T10" fmla="*/ 332 w 545"/>
                  <a:gd name="T11" fmla="*/ 179 h 1606"/>
                  <a:gd name="T12" fmla="*/ 325 w 545"/>
                  <a:gd name="T13" fmla="*/ 188 h 1606"/>
                  <a:gd name="T14" fmla="*/ 4 w 545"/>
                  <a:gd name="T15" fmla="*/ 1528 h 1606"/>
                  <a:gd name="T16" fmla="*/ 4 w 545"/>
                  <a:gd name="T17" fmla="*/ 1528 h 1606"/>
                  <a:gd name="T18" fmla="*/ 105 w 545"/>
                  <a:gd name="T19" fmla="*/ 1591 h 1606"/>
                  <a:gd name="T20" fmla="*/ 105 w 545"/>
                  <a:gd name="T21" fmla="*/ 1591 h 1606"/>
                  <a:gd name="T22" fmla="*/ 222 w 545"/>
                  <a:gd name="T23" fmla="*/ 1581 h 1606"/>
                  <a:gd name="T24" fmla="*/ 543 w 545"/>
                  <a:gd name="T25" fmla="*/ 240 h 1606"/>
                  <a:gd name="T26" fmla="*/ 543 w 545"/>
                  <a:gd name="T27" fmla="*/ 240 h 1606"/>
                  <a:gd name="T28" fmla="*/ 542 w 545"/>
                  <a:gd name="T29" fmla="*/ 229 h 1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5" h="1606">
                    <a:moveTo>
                      <a:pt x="542" y="229"/>
                    </a:moveTo>
                    <a:lnTo>
                      <a:pt x="509" y="38"/>
                    </a:lnTo>
                    <a:lnTo>
                      <a:pt x="509" y="38"/>
                    </a:lnTo>
                    <a:cubicBezTo>
                      <a:pt x="503" y="9"/>
                      <a:pt x="466" y="0"/>
                      <a:pt x="448" y="24"/>
                    </a:cubicBezTo>
                    <a:lnTo>
                      <a:pt x="332" y="179"/>
                    </a:lnTo>
                    <a:lnTo>
                      <a:pt x="332" y="179"/>
                    </a:lnTo>
                    <a:cubicBezTo>
                      <a:pt x="329" y="181"/>
                      <a:pt x="326" y="184"/>
                      <a:pt x="325" y="188"/>
                    </a:cubicBezTo>
                    <a:lnTo>
                      <a:pt x="4" y="1528"/>
                    </a:lnTo>
                    <a:lnTo>
                      <a:pt x="4" y="1528"/>
                    </a:lnTo>
                    <a:cubicBezTo>
                      <a:pt x="0" y="1548"/>
                      <a:pt x="44" y="1576"/>
                      <a:pt x="105" y="1591"/>
                    </a:cubicBezTo>
                    <a:lnTo>
                      <a:pt x="105" y="1591"/>
                    </a:lnTo>
                    <a:cubicBezTo>
                      <a:pt x="165" y="1605"/>
                      <a:pt x="218" y="1600"/>
                      <a:pt x="222" y="1581"/>
                    </a:cubicBezTo>
                    <a:lnTo>
                      <a:pt x="543" y="240"/>
                    </a:lnTo>
                    <a:lnTo>
                      <a:pt x="543" y="240"/>
                    </a:lnTo>
                    <a:cubicBezTo>
                      <a:pt x="544" y="237"/>
                      <a:pt x="543" y="233"/>
                      <a:pt x="542" y="22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95">
                <a:extLst>
                  <a:ext uri="{FF2B5EF4-FFF2-40B4-BE49-F238E27FC236}">
                    <a16:creationId xmlns:a16="http://schemas.microsoft.com/office/drawing/2014/main" id="{CAC97ACC-07FA-FF4E-9013-5E6DC40EA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48135" y="8566171"/>
                <a:ext cx="675629" cy="1768725"/>
              </a:xfrm>
              <a:custGeom>
                <a:avLst/>
                <a:gdLst>
                  <a:gd name="T0" fmla="*/ 543 w 544"/>
                  <a:gd name="T1" fmla="*/ 52 h 1418"/>
                  <a:gd name="T2" fmla="*/ 517 w 544"/>
                  <a:gd name="T3" fmla="*/ 162 h 1418"/>
                  <a:gd name="T4" fmla="*/ 509 w 544"/>
                  <a:gd name="T5" fmla="*/ 197 h 1418"/>
                  <a:gd name="T6" fmla="*/ 222 w 544"/>
                  <a:gd name="T7" fmla="*/ 1392 h 1418"/>
                  <a:gd name="T8" fmla="*/ 222 w 544"/>
                  <a:gd name="T9" fmla="*/ 1392 h 1418"/>
                  <a:gd name="T10" fmla="*/ 105 w 544"/>
                  <a:gd name="T11" fmla="*/ 1403 h 1418"/>
                  <a:gd name="T12" fmla="*/ 105 w 544"/>
                  <a:gd name="T13" fmla="*/ 1403 h 1418"/>
                  <a:gd name="T14" fmla="*/ 4 w 544"/>
                  <a:gd name="T15" fmla="*/ 1340 h 1418"/>
                  <a:gd name="T16" fmla="*/ 290 w 544"/>
                  <a:gd name="T17" fmla="*/ 145 h 1418"/>
                  <a:gd name="T18" fmla="*/ 299 w 544"/>
                  <a:gd name="T19" fmla="*/ 110 h 1418"/>
                  <a:gd name="T20" fmla="*/ 325 w 544"/>
                  <a:gd name="T21" fmla="*/ 0 h 1418"/>
                  <a:gd name="T22" fmla="*/ 325 w 544"/>
                  <a:gd name="T23" fmla="*/ 0 h 1418"/>
                  <a:gd name="T24" fmla="*/ 426 w 544"/>
                  <a:gd name="T25" fmla="*/ 62 h 1418"/>
                  <a:gd name="T26" fmla="*/ 426 w 544"/>
                  <a:gd name="T27" fmla="*/ 62 h 1418"/>
                  <a:gd name="T28" fmla="*/ 543 w 544"/>
                  <a:gd name="T29" fmla="*/ 52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4" h="1418">
                    <a:moveTo>
                      <a:pt x="543" y="52"/>
                    </a:moveTo>
                    <a:lnTo>
                      <a:pt x="517" y="162"/>
                    </a:lnTo>
                    <a:lnTo>
                      <a:pt x="509" y="197"/>
                    </a:lnTo>
                    <a:lnTo>
                      <a:pt x="222" y="1392"/>
                    </a:lnTo>
                    <a:lnTo>
                      <a:pt x="222" y="1392"/>
                    </a:lnTo>
                    <a:cubicBezTo>
                      <a:pt x="218" y="1412"/>
                      <a:pt x="165" y="1417"/>
                      <a:pt x="105" y="1403"/>
                    </a:cubicBezTo>
                    <a:lnTo>
                      <a:pt x="105" y="1403"/>
                    </a:lnTo>
                    <a:cubicBezTo>
                      <a:pt x="44" y="1388"/>
                      <a:pt x="0" y="1360"/>
                      <a:pt x="4" y="1340"/>
                    </a:cubicBezTo>
                    <a:lnTo>
                      <a:pt x="290" y="145"/>
                    </a:lnTo>
                    <a:lnTo>
                      <a:pt x="299" y="110"/>
                    </a:lnTo>
                    <a:lnTo>
                      <a:pt x="325" y="0"/>
                    </a:lnTo>
                    <a:lnTo>
                      <a:pt x="325" y="0"/>
                    </a:lnTo>
                    <a:cubicBezTo>
                      <a:pt x="321" y="19"/>
                      <a:pt x="365" y="47"/>
                      <a:pt x="426" y="62"/>
                    </a:cubicBezTo>
                    <a:lnTo>
                      <a:pt x="426" y="62"/>
                    </a:lnTo>
                    <a:cubicBezTo>
                      <a:pt x="486" y="76"/>
                      <a:pt x="539" y="71"/>
                      <a:pt x="543" y="52"/>
                    </a:cubicBezTo>
                  </a:path>
                </a:pathLst>
              </a:custGeom>
              <a:solidFill>
                <a:srgbClr val="FFFFFF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98">
                <a:extLst>
                  <a:ext uri="{FF2B5EF4-FFF2-40B4-BE49-F238E27FC236}">
                    <a16:creationId xmlns:a16="http://schemas.microsoft.com/office/drawing/2014/main" id="{1C8E6EED-70FC-3649-805C-DEAC582923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05173" y="8703491"/>
                <a:ext cx="285633" cy="109859"/>
              </a:xfrm>
              <a:custGeom>
                <a:avLst/>
                <a:gdLst>
                  <a:gd name="T0" fmla="*/ 227 w 228"/>
                  <a:gd name="T1" fmla="*/ 52 h 90"/>
                  <a:gd name="T2" fmla="*/ 219 w 228"/>
                  <a:gd name="T3" fmla="*/ 87 h 90"/>
                  <a:gd name="T4" fmla="*/ 219 w 228"/>
                  <a:gd name="T5" fmla="*/ 87 h 90"/>
                  <a:gd name="T6" fmla="*/ 191 w 228"/>
                  <a:gd name="T7" fmla="*/ 89 h 90"/>
                  <a:gd name="T8" fmla="*/ 191 w 228"/>
                  <a:gd name="T9" fmla="*/ 89 h 90"/>
                  <a:gd name="T10" fmla="*/ 105 w 228"/>
                  <a:gd name="T11" fmla="*/ 78 h 90"/>
                  <a:gd name="T12" fmla="*/ 105 w 228"/>
                  <a:gd name="T13" fmla="*/ 78 h 90"/>
                  <a:gd name="T14" fmla="*/ 0 w 228"/>
                  <a:gd name="T15" fmla="*/ 35 h 90"/>
                  <a:gd name="T16" fmla="*/ 9 w 228"/>
                  <a:gd name="T17" fmla="*/ 0 h 90"/>
                  <a:gd name="T18" fmla="*/ 9 w 228"/>
                  <a:gd name="T19" fmla="*/ 0 h 90"/>
                  <a:gd name="T20" fmla="*/ 114 w 228"/>
                  <a:gd name="T21" fmla="*/ 46 h 90"/>
                  <a:gd name="T22" fmla="*/ 114 w 228"/>
                  <a:gd name="T23" fmla="*/ 46 h 90"/>
                  <a:gd name="T24" fmla="*/ 227 w 228"/>
                  <a:gd name="T25" fmla="*/ 52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90">
                    <a:moveTo>
                      <a:pt x="227" y="52"/>
                    </a:moveTo>
                    <a:lnTo>
                      <a:pt x="219" y="87"/>
                    </a:lnTo>
                    <a:lnTo>
                      <a:pt x="219" y="87"/>
                    </a:lnTo>
                    <a:cubicBezTo>
                      <a:pt x="210" y="89"/>
                      <a:pt x="201" y="89"/>
                      <a:pt x="191" y="89"/>
                    </a:cubicBezTo>
                    <a:lnTo>
                      <a:pt x="191" y="89"/>
                    </a:lnTo>
                    <a:cubicBezTo>
                      <a:pt x="164" y="89"/>
                      <a:pt x="134" y="85"/>
                      <a:pt x="105" y="78"/>
                    </a:cubicBezTo>
                    <a:lnTo>
                      <a:pt x="105" y="78"/>
                    </a:lnTo>
                    <a:cubicBezTo>
                      <a:pt x="66" y="69"/>
                      <a:pt x="27" y="54"/>
                      <a:pt x="0" y="35"/>
                    </a:cubicBezTo>
                    <a:lnTo>
                      <a:pt x="9" y="0"/>
                    </a:lnTo>
                    <a:lnTo>
                      <a:pt x="9" y="0"/>
                    </a:lnTo>
                    <a:cubicBezTo>
                      <a:pt x="24" y="13"/>
                      <a:pt x="57" y="33"/>
                      <a:pt x="114" y="46"/>
                    </a:cubicBezTo>
                    <a:lnTo>
                      <a:pt x="114" y="46"/>
                    </a:lnTo>
                    <a:cubicBezTo>
                      <a:pt x="169" y="60"/>
                      <a:pt x="208" y="57"/>
                      <a:pt x="227" y="5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99">
                <a:extLst>
                  <a:ext uri="{FF2B5EF4-FFF2-40B4-BE49-F238E27FC236}">
                    <a16:creationId xmlns:a16="http://schemas.microsoft.com/office/drawing/2014/main" id="{4C091907-F767-C744-9B5C-5BB187100B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79964" y="8923206"/>
                <a:ext cx="373520" cy="1208447"/>
              </a:xfrm>
              <a:custGeom>
                <a:avLst/>
                <a:gdLst>
                  <a:gd name="T0" fmla="*/ 210 w 298"/>
                  <a:gd name="T1" fmla="*/ 501 h 972"/>
                  <a:gd name="T2" fmla="*/ 210 w 298"/>
                  <a:gd name="T3" fmla="*/ 501 h 972"/>
                  <a:gd name="T4" fmla="*/ 34 w 298"/>
                  <a:gd name="T5" fmla="*/ 963 h 972"/>
                  <a:gd name="T6" fmla="*/ 34 w 298"/>
                  <a:gd name="T7" fmla="*/ 963 h 972"/>
                  <a:gd name="T8" fmla="*/ 86 w 298"/>
                  <a:gd name="T9" fmla="*/ 471 h 972"/>
                  <a:gd name="T10" fmla="*/ 86 w 298"/>
                  <a:gd name="T11" fmla="*/ 471 h 972"/>
                  <a:gd name="T12" fmla="*/ 263 w 298"/>
                  <a:gd name="T13" fmla="*/ 9 h 972"/>
                  <a:gd name="T14" fmla="*/ 263 w 298"/>
                  <a:gd name="T15" fmla="*/ 9 h 972"/>
                  <a:gd name="T16" fmla="*/ 210 w 298"/>
                  <a:gd name="T17" fmla="*/ 501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8" h="972">
                    <a:moveTo>
                      <a:pt x="210" y="501"/>
                    </a:moveTo>
                    <a:lnTo>
                      <a:pt x="210" y="501"/>
                    </a:lnTo>
                    <a:cubicBezTo>
                      <a:pt x="147" y="764"/>
                      <a:pt x="68" y="971"/>
                      <a:pt x="34" y="963"/>
                    </a:cubicBezTo>
                    <a:lnTo>
                      <a:pt x="34" y="963"/>
                    </a:lnTo>
                    <a:cubicBezTo>
                      <a:pt x="0" y="954"/>
                      <a:pt x="23" y="734"/>
                      <a:pt x="86" y="471"/>
                    </a:cubicBezTo>
                    <a:lnTo>
                      <a:pt x="86" y="471"/>
                    </a:lnTo>
                    <a:cubicBezTo>
                      <a:pt x="149" y="208"/>
                      <a:pt x="228" y="0"/>
                      <a:pt x="263" y="9"/>
                    </a:cubicBezTo>
                    <a:lnTo>
                      <a:pt x="263" y="9"/>
                    </a:lnTo>
                    <a:cubicBezTo>
                      <a:pt x="297" y="17"/>
                      <a:pt x="273" y="237"/>
                      <a:pt x="210" y="50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100">
                <a:extLst>
                  <a:ext uri="{FF2B5EF4-FFF2-40B4-BE49-F238E27FC236}">
                    <a16:creationId xmlns:a16="http://schemas.microsoft.com/office/drawing/2014/main" id="{7E98C9D2-ED66-AB4F-9D04-7FC17FD38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42499" y="8846308"/>
                <a:ext cx="109859" cy="411973"/>
              </a:xfrm>
              <a:custGeom>
                <a:avLst/>
                <a:gdLst>
                  <a:gd name="T0" fmla="*/ 4 w 87"/>
                  <a:gd name="T1" fmla="*/ 329 h 330"/>
                  <a:gd name="T2" fmla="*/ 4 w 87"/>
                  <a:gd name="T3" fmla="*/ 329 h 330"/>
                  <a:gd name="T4" fmla="*/ 3 w 87"/>
                  <a:gd name="T5" fmla="*/ 329 h 330"/>
                  <a:gd name="T6" fmla="*/ 3 w 87"/>
                  <a:gd name="T7" fmla="*/ 329 h 330"/>
                  <a:gd name="T8" fmla="*/ 0 w 87"/>
                  <a:gd name="T9" fmla="*/ 324 h 330"/>
                  <a:gd name="T10" fmla="*/ 77 w 87"/>
                  <a:gd name="T11" fmla="*/ 4 h 330"/>
                  <a:gd name="T12" fmla="*/ 77 w 87"/>
                  <a:gd name="T13" fmla="*/ 4 h 330"/>
                  <a:gd name="T14" fmla="*/ 82 w 87"/>
                  <a:gd name="T15" fmla="*/ 1 h 330"/>
                  <a:gd name="T16" fmla="*/ 82 w 87"/>
                  <a:gd name="T17" fmla="*/ 1 h 330"/>
                  <a:gd name="T18" fmla="*/ 85 w 87"/>
                  <a:gd name="T19" fmla="*/ 6 h 330"/>
                  <a:gd name="T20" fmla="*/ 8 w 87"/>
                  <a:gd name="T21" fmla="*/ 326 h 330"/>
                  <a:gd name="T22" fmla="*/ 8 w 87"/>
                  <a:gd name="T23" fmla="*/ 326 h 330"/>
                  <a:gd name="T24" fmla="*/ 4 w 87"/>
                  <a:gd name="T25" fmla="*/ 329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330">
                    <a:moveTo>
                      <a:pt x="4" y="329"/>
                    </a:moveTo>
                    <a:lnTo>
                      <a:pt x="4" y="329"/>
                    </a:lnTo>
                    <a:cubicBezTo>
                      <a:pt x="4" y="329"/>
                      <a:pt x="4" y="329"/>
                      <a:pt x="3" y="329"/>
                    </a:cubicBezTo>
                    <a:lnTo>
                      <a:pt x="3" y="329"/>
                    </a:lnTo>
                    <a:cubicBezTo>
                      <a:pt x="1" y="328"/>
                      <a:pt x="0" y="326"/>
                      <a:pt x="0" y="324"/>
                    </a:cubicBezTo>
                    <a:lnTo>
                      <a:pt x="77" y="4"/>
                    </a:lnTo>
                    <a:lnTo>
                      <a:pt x="77" y="4"/>
                    </a:lnTo>
                    <a:cubicBezTo>
                      <a:pt x="78" y="2"/>
                      <a:pt x="80" y="0"/>
                      <a:pt x="82" y="1"/>
                    </a:cubicBezTo>
                    <a:lnTo>
                      <a:pt x="82" y="1"/>
                    </a:lnTo>
                    <a:cubicBezTo>
                      <a:pt x="84" y="2"/>
                      <a:pt x="86" y="4"/>
                      <a:pt x="85" y="6"/>
                    </a:cubicBezTo>
                    <a:lnTo>
                      <a:pt x="8" y="326"/>
                    </a:lnTo>
                    <a:lnTo>
                      <a:pt x="8" y="326"/>
                    </a:lnTo>
                    <a:cubicBezTo>
                      <a:pt x="8" y="328"/>
                      <a:pt x="6" y="329"/>
                      <a:pt x="4" y="3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101">
                <a:extLst>
                  <a:ext uri="{FF2B5EF4-FFF2-40B4-BE49-F238E27FC236}">
                    <a16:creationId xmlns:a16="http://schemas.microsoft.com/office/drawing/2014/main" id="{F34D341F-CC9B-8745-9621-30B91A80F8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3907" y="7676315"/>
                <a:ext cx="1417177" cy="2620128"/>
              </a:xfrm>
              <a:custGeom>
                <a:avLst/>
                <a:gdLst>
                  <a:gd name="T0" fmla="*/ 1123 w 1136"/>
                  <a:gd name="T1" fmla="*/ 170 h 2105"/>
                  <a:gd name="T2" fmla="*/ 981 w 1136"/>
                  <a:gd name="T3" fmla="*/ 526 h 2105"/>
                  <a:gd name="T4" fmla="*/ 924 w 1136"/>
                  <a:gd name="T5" fmla="*/ 673 h 2105"/>
                  <a:gd name="T6" fmla="*/ 871 w 1136"/>
                  <a:gd name="T7" fmla="*/ 805 h 2105"/>
                  <a:gd name="T8" fmla="*/ 862 w 1136"/>
                  <a:gd name="T9" fmla="*/ 830 h 2105"/>
                  <a:gd name="T10" fmla="*/ 763 w 1136"/>
                  <a:gd name="T11" fmla="*/ 1078 h 2105"/>
                  <a:gd name="T12" fmla="*/ 757 w 1136"/>
                  <a:gd name="T13" fmla="*/ 1094 h 2105"/>
                  <a:gd name="T14" fmla="*/ 358 w 1136"/>
                  <a:gd name="T15" fmla="*/ 2104 h 2105"/>
                  <a:gd name="T16" fmla="*/ 0 w 1136"/>
                  <a:gd name="T17" fmla="*/ 1962 h 2105"/>
                  <a:gd name="T18" fmla="*/ 400 w 1136"/>
                  <a:gd name="T19" fmla="*/ 953 h 2105"/>
                  <a:gd name="T20" fmla="*/ 406 w 1136"/>
                  <a:gd name="T21" fmla="*/ 937 h 2105"/>
                  <a:gd name="T22" fmla="*/ 504 w 1136"/>
                  <a:gd name="T23" fmla="*/ 689 h 2105"/>
                  <a:gd name="T24" fmla="*/ 514 w 1136"/>
                  <a:gd name="T25" fmla="*/ 664 h 2105"/>
                  <a:gd name="T26" fmla="*/ 566 w 1136"/>
                  <a:gd name="T27" fmla="*/ 531 h 2105"/>
                  <a:gd name="T28" fmla="*/ 624 w 1136"/>
                  <a:gd name="T29" fmla="*/ 385 h 2105"/>
                  <a:gd name="T30" fmla="*/ 765 w 1136"/>
                  <a:gd name="T31" fmla="*/ 29 h 2105"/>
                  <a:gd name="T32" fmla="*/ 765 w 1136"/>
                  <a:gd name="T33" fmla="*/ 29 h 2105"/>
                  <a:gd name="T34" fmla="*/ 965 w 1136"/>
                  <a:gd name="T35" fmla="*/ 47 h 2105"/>
                  <a:gd name="T36" fmla="*/ 965 w 1136"/>
                  <a:gd name="T37" fmla="*/ 47 h 2105"/>
                  <a:gd name="T38" fmla="*/ 1123 w 1136"/>
                  <a:gd name="T39" fmla="*/ 170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136" h="2105">
                    <a:moveTo>
                      <a:pt x="1123" y="170"/>
                    </a:moveTo>
                    <a:lnTo>
                      <a:pt x="981" y="526"/>
                    </a:lnTo>
                    <a:lnTo>
                      <a:pt x="924" y="673"/>
                    </a:lnTo>
                    <a:lnTo>
                      <a:pt x="871" y="805"/>
                    </a:lnTo>
                    <a:lnTo>
                      <a:pt x="862" y="830"/>
                    </a:lnTo>
                    <a:lnTo>
                      <a:pt x="763" y="1078"/>
                    </a:lnTo>
                    <a:lnTo>
                      <a:pt x="757" y="1094"/>
                    </a:lnTo>
                    <a:lnTo>
                      <a:pt x="358" y="2104"/>
                    </a:lnTo>
                    <a:lnTo>
                      <a:pt x="0" y="1962"/>
                    </a:lnTo>
                    <a:lnTo>
                      <a:pt x="400" y="953"/>
                    </a:lnTo>
                    <a:lnTo>
                      <a:pt x="406" y="937"/>
                    </a:lnTo>
                    <a:lnTo>
                      <a:pt x="504" y="689"/>
                    </a:lnTo>
                    <a:lnTo>
                      <a:pt x="514" y="664"/>
                    </a:lnTo>
                    <a:lnTo>
                      <a:pt x="566" y="531"/>
                    </a:lnTo>
                    <a:lnTo>
                      <a:pt x="624" y="385"/>
                    </a:lnTo>
                    <a:lnTo>
                      <a:pt x="765" y="29"/>
                    </a:lnTo>
                    <a:lnTo>
                      <a:pt x="765" y="29"/>
                    </a:lnTo>
                    <a:cubicBezTo>
                      <a:pt x="777" y="0"/>
                      <a:pt x="866" y="8"/>
                      <a:pt x="965" y="47"/>
                    </a:cubicBezTo>
                    <a:lnTo>
                      <a:pt x="965" y="47"/>
                    </a:lnTo>
                    <a:cubicBezTo>
                      <a:pt x="1064" y="86"/>
                      <a:pt x="1135" y="141"/>
                      <a:pt x="1123" y="1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102">
                <a:extLst>
                  <a:ext uri="{FF2B5EF4-FFF2-40B4-BE49-F238E27FC236}">
                    <a16:creationId xmlns:a16="http://schemas.microsoft.com/office/drawing/2014/main" id="{CF5D0C90-E126-AF4D-86EE-E0889FD660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75172" y="7610397"/>
                <a:ext cx="884361" cy="1180979"/>
              </a:xfrm>
              <a:custGeom>
                <a:avLst/>
                <a:gdLst>
                  <a:gd name="T0" fmla="*/ 697 w 711"/>
                  <a:gd name="T1" fmla="*/ 190 h 950"/>
                  <a:gd name="T2" fmla="*/ 405 w 711"/>
                  <a:gd name="T3" fmla="*/ 929 h 950"/>
                  <a:gd name="T4" fmla="*/ 405 w 711"/>
                  <a:gd name="T5" fmla="*/ 929 h 950"/>
                  <a:gd name="T6" fmla="*/ 357 w 711"/>
                  <a:gd name="T7" fmla="*/ 949 h 950"/>
                  <a:gd name="T8" fmla="*/ 357 w 711"/>
                  <a:gd name="T9" fmla="*/ 949 h 950"/>
                  <a:gd name="T10" fmla="*/ 287 w 711"/>
                  <a:gd name="T11" fmla="*/ 941 h 950"/>
                  <a:gd name="T12" fmla="*/ 287 w 711"/>
                  <a:gd name="T13" fmla="*/ 941 h 950"/>
                  <a:gd name="T14" fmla="*/ 214 w 711"/>
                  <a:gd name="T15" fmla="*/ 921 h 950"/>
                  <a:gd name="T16" fmla="*/ 214 w 711"/>
                  <a:gd name="T17" fmla="*/ 921 h 950"/>
                  <a:gd name="T18" fmla="*/ 182 w 711"/>
                  <a:gd name="T19" fmla="*/ 909 h 950"/>
                  <a:gd name="T20" fmla="*/ 182 w 711"/>
                  <a:gd name="T21" fmla="*/ 909 h 950"/>
                  <a:gd name="T22" fmla="*/ 150 w 711"/>
                  <a:gd name="T23" fmla="*/ 896 h 950"/>
                  <a:gd name="T24" fmla="*/ 150 w 711"/>
                  <a:gd name="T25" fmla="*/ 896 h 950"/>
                  <a:gd name="T26" fmla="*/ 83 w 711"/>
                  <a:gd name="T27" fmla="*/ 861 h 950"/>
                  <a:gd name="T28" fmla="*/ 83 w 711"/>
                  <a:gd name="T29" fmla="*/ 861 h 950"/>
                  <a:gd name="T30" fmla="*/ 47 w 711"/>
                  <a:gd name="T31" fmla="*/ 836 h 950"/>
                  <a:gd name="T32" fmla="*/ 47 w 711"/>
                  <a:gd name="T33" fmla="*/ 836 h 950"/>
                  <a:gd name="T34" fmla="*/ 27 w 711"/>
                  <a:gd name="T35" fmla="*/ 818 h 950"/>
                  <a:gd name="T36" fmla="*/ 27 w 711"/>
                  <a:gd name="T37" fmla="*/ 818 h 950"/>
                  <a:gd name="T38" fmla="*/ 5 w 711"/>
                  <a:gd name="T39" fmla="*/ 771 h 950"/>
                  <a:gd name="T40" fmla="*/ 298 w 711"/>
                  <a:gd name="T41" fmla="*/ 32 h 950"/>
                  <a:gd name="T42" fmla="*/ 298 w 711"/>
                  <a:gd name="T43" fmla="*/ 32 h 950"/>
                  <a:gd name="T44" fmla="*/ 521 w 711"/>
                  <a:gd name="T45" fmla="*/ 52 h 950"/>
                  <a:gd name="T46" fmla="*/ 521 w 711"/>
                  <a:gd name="T47" fmla="*/ 52 h 950"/>
                  <a:gd name="T48" fmla="*/ 697 w 711"/>
                  <a:gd name="T49" fmla="*/ 190 h 9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711" h="950">
                    <a:moveTo>
                      <a:pt x="697" y="190"/>
                    </a:moveTo>
                    <a:lnTo>
                      <a:pt x="405" y="929"/>
                    </a:lnTo>
                    <a:lnTo>
                      <a:pt x="405" y="929"/>
                    </a:lnTo>
                    <a:cubicBezTo>
                      <a:pt x="400" y="942"/>
                      <a:pt x="383" y="948"/>
                      <a:pt x="357" y="949"/>
                    </a:cubicBezTo>
                    <a:lnTo>
                      <a:pt x="357" y="949"/>
                    </a:lnTo>
                    <a:cubicBezTo>
                      <a:pt x="338" y="949"/>
                      <a:pt x="313" y="947"/>
                      <a:pt x="287" y="941"/>
                    </a:cubicBezTo>
                    <a:lnTo>
                      <a:pt x="287" y="941"/>
                    </a:lnTo>
                    <a:cubicBezTo>
                      <a:pt x="264" y="936"/>
                      <a:pt x="239" y="930"/>
                      <a:pt x="214" y="921"/>
                    </a:cubicBezTo>
                    <a:lnTo>
                      <a:pt x="214" y="921"/>
                    </a:lnTo>
                    <a:cubicBezTo>
                      <a:pt x="203" y="917"/>
                      <a:pt x="192" y="914"/>
                      <a:pt x="182" y="909"/>
                    </a:cubicBezTo>
                    <a:lnTo>
                      <a:pt x="182" y="909"/>
                    </a:lnTo>
                    <a:cubicBezTo>
                      <a:pt x="171" y="905"/>
                      <a:pt x="161" y="900"/>
                      <a:pt x="150" y="896"/>
                    </a:cubicBezTo>
                    <a:lnTo>
                      <a:pt x="150" y="896"/>
                    </a:lnTo>
                    <a:cubicBezTo>
                      <a:pt x="126" y="885"/>
                      <a:pt x="103" y="873"/>
                      <a:pt x="83" y="861"/>
                    </a:cubicBezTo>
                    <a:lnTo>
                      <a:pt x="83" y="861"/>
                    </a:lnTo>
                    <a:cubicBezTo>
                      <a:pt x="70" y="852"/>
                      <a:pt x="58" y="844"/>
                      <a:pt x="47" y="836"/>
                    </a:cubicBezTo>
                    <a:lnTo>
                      <a:pt x="47" y="836"/>
                    </a:lnTo>
                    <a:cubicBezTo>
                      <a:pt x="40" y="830"/>
                      <a:pt x="33" y="824"/>
                      <a:pt x="27" y="818"/>
                    </a:cubicBezTo>
                    <a:lnTo>
                      <a:pt x="27" y="818"/>
                    </a:lnTo>
                    <a:cubicBezTo>
                      <a:pt x="8" y="800"/>
                      <a:pt x="0" y="783"/>
                      <a:pt x="5" y="771"/>
                    </a:cubicBezTo>
                    <a:lnTo>
                      <a:pt x="298" y="32"/>
                    </a:lnTo>
                    <a:lnTo>
                      <a:pt x="298" y="32"/>
                    </a:lnTo>
                    <a:cubicBezTo>
                      <a:pt x="310" y="0"/>
                      <a:pt x="411" y="9"/>
                      <a:pt x="521" y="52"/>
                    </a:cubicBezTo>
                    <a:lnTo>
                      <a:pt x="521" y="52"/>
                    </a:lnTo>
                    <a:cubicBezTo>
                      <a:pt x="632" y="96"/>
                      <a:pt x="710" y="158"/>
                      <a:pt x="697" y="190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103">
                <a:extLst>
                  <a:ext uri="{FF2B5EF4-FFF2-40B4-BE49-F238E27FC236}">
                    <a16:creationId xmlns:a16="http://schemas.microsoft.com/office/drawing/2014/main" id="{7C5ED5A1-98CD-874A-BEAE-55B79D9CA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2209" y="7610397"/>
                <a:ext cx="532816" cy="280139"/>
              </a:xfrm>
              <a:custGeom>
                <a:avLst/>
                <a:gdLst>
                  <a:gd name="T0" fmla="*/ 189 w 426"/>
                  <a:gd name="T1" fmla="*/ 171 h 224"/>
                  <a:gd name="T2" fmla="*/ 189 w 426"/>
                  <a:gd name="T3" fmla="*/ 171 h 224"/>
                  <a:gd name="T4" fmla="*/ 412 w 426"/>
                  <a:gd name="T5" fmla="*/ 190 h 224"/>
                  <a:gd name="T6" fmla="*/ 412 w 426"/>
                  <a:gd name="T7" fmla="*/ 190 h 224"/>
                  <a:gd name="T8" fmla="*/ 236 w 426"/>
                  <a:gd name="T9" fmla="*/ 52 h 224"/>
                  <a:gd name="T10" fmla="*/ 236 w 426"/>
                  <a:gd name="T11" fmla="*/ 52 h 224"/>
                  <a:gd name="T12" fmla="*/ 13 w 426"/>
                  <a:gd name="T13" fmla="*/ 32 h 224"/>
                  <a:gd name="T14" fmla="*/ 13 w 426"/>
                  <a:gd name="T15" fmla="*/ 32 h 224"/>
                  <a:gd name="T16" fmla="*/ 189 w 426"/>
                  <a:gd name="T17" fmla="*/ 171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6" h="224">
                    <a:moveTo>
                      <a:pt x="189" y="171"/>
                    </a:moveTo>
                    <a:lnTo>
                      <a:pt x="189" y="171"/>
                    </a:lnTo>
                    <a:cubicBezTo>
                      <a:pt x="299" y="214"/>
                      <a:pt x="400" y="223"/>
                      <a:pt x="412" y="190"/>
                    </a:cubicBezTo>
                    <a:lnTo>
                      <a:pt x="412" y="190"/>
                    </a:lnTo>
                    <a:cubicBezTo>
                      <a:pt x="425" y="158"/>
                      <a:pt x="347" y="96"/>
                      <a:pt x="236" y="52"/>
                    </a:cubicBezTo>
                    <a:lnTo>
                      <a:pt x="236" y="52"/>
                    </a:lnTo>
                    <a:cubicBezTo>
                      <a:pt x="126" y="9"/>
                      <a:pt x="25" y="0"/>
                      <a:pt x="13" y="32"/>
                    </a:cubicBezTo>
                    <a:lnTo>
                      <a:pt x="13" y="32"/>
                    </a:lnTo>
                    <a:cubicBezTo>
                      <a:pt x="0" y="65"/>
                      <a:pt x="79" y="127"/>
                      <a:pt x="189" y="171"/>
                    </a:cubicBez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9E193800-C475-814E-8B98-042A62B62E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3620" y="7831191"/>
                <a:ext cx="718261" cy="964433"/>
              </a:xfrm>
              <a:custGeom>
                <a:avLst/>
                <a:gdLst>
                  <a:gd name="connsiteX0" fmla="*/ 691548 w 718261"/>
                  <a:gd name="connsiteY0" fmla="*/ 135747 h 964433"/>
                  <a:gd name="connsiteX1" fmla="*/ 715136 w 718261"/>
                  <a:gd name="connsiteY1" fmla="*/ 191908 h 964433"/>
                  <a:gd name="connsiteX2" fmla="*/ 410985 w 718261"/>
                  <a:gd name="connsiteY2" fmla="*/ 964433 h 964433"/>
                  <a:gd name="connsiteX3" fmla="*/ 324085 w 718261"/>
                  <a:gd name="connsiteY3" fmla="*/ 954449 h 964433"/>
                  <a:gd name="connsiteX4" fmla="*/ 636925 w 718261"/>
                  <a:gd name="connsiteY4" fmla="*/ 159460 h 964433"/>
                  <a:gd name="connsiteX5" fmla="*/ 659271 w 718261"/>
                  <a:gd name="connsiteY5" fmla="*/ 136995 h 964433"/>
                  <a:gd name="connsiteX6" fmla="*/ 691548 w 718261"/>
                  <a:gd name="connsiteY6" fmla="*/ 135747 h 964433"/>
                  <a:gd name="connsiteX7" fmla="*/ 478094 w 718261"/>
                  <a:gd name="connsiteY7" fmla="*/ 97298 h 964433"/>
                  <a:gd name="connsiteX8" fmla="*/ 510329 w 718261"/>
                  <a:gd name="connsiteY8" fmla="*/ 97298 h 964433"/>
                  <a:gd name="connsiteX9" fmla="*/ 533885 w 718261"/>
                  <a:gd name="connsiteY9" fmla="*/ 152244 h 964433"/>
                  <a:gd name="connsiteX10" fmla="*/ 227657 w 718261"/>
                  <a:gd name="connsiteY10" fmla="*/ 931475 h 964433"/>
                  <a:gd name="connsiteX11" fmla="*/ 187984 w 718261"/>
                  <a:gd name="connsiteY11" fmla="*/ 916490 h 964433"/>
                  <a:gd name="connsiteX12" fmla="*/ 148311 w 718261"/>
                  <a:gd name="connsiteY12" fmla="*/ 900256 h 964433"/>
                  <a:gd name="connsiteX13" fmla="*/ 454538 w 718261"/>
                  <a:gd name="connsiteY13" fmla="*/ 121025 h 964433"/>
                  <a:gd name="connsiteX14" fmla="*/ 478094 w 718261"/>
                  <a:gd name="connsiteY14" fmla="*/ 97298 h 964433"/>
                  <a:gd name="connsiteX15" fmla="*/ 362952 w 718261"/>
                  <a:gd name="connsiteY15" fmla="*/ 2670 h 964433"/>
                  <a:gd name="connsiteX16" fmla="*/ 385480 w 718261"/>
                  <a:gd name="connsiteY16" fmla="*/ 58881 h 964433"/>
                  <a:gd name="connsiteX17" fmla="*/ 70087 w 718261"/>
                  <a:gd name="connsiteY17" fmla="*/ 854572 h 964433"/>
                  <a:gd name="connsiteX18" fmla="*/ 25031 w 718261"/>
                  <a:gd name="connsiteY18" fmla="*/ 823344 h 964433"/>
                  <a:gd name="connsiteX19" fmla="*/ 0 w 718261"/>
                  <a:gd name="connsiteY19" fmla="*/ 800860 h 964433"/>
                  <a:gd name="connsiteX20" fmla="*/ 306631 w 718261"/>
                  <a:gd name="connsiteY20" fmla="*/ 27653 h 964433"/>
                  <a:gd name="connsiteX21" fmla="*/ 329159 w 718261"/>
                  <a:gd name="connsiteY21" fmla="*/ 3919 h 964433"/>
                  <a:gd name="connsiteX22" fmla="*/ 362952 w 718261"/>
                  <a:gd name="connsiteY22" fmla="*/ 2670 h 964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18261" h="964433">
                    <a:moveTo>
                      <a:pt x="691548" y="135747"/>
                    </a:moveTo>
                    <a:cubicBezTo>
                      <a:pt x="713894" y="144483"/>
                      <a:pt x="723826" y="169444"/>
                      <a:pt x="715136" y="191908"/>
                    </a:cubicBezTo>
                    <a:lnTo>
                      <a:pt x="410985" y="964433"/>
                    </a:lnTo>
                    <a:cubicBezTo>
                      <a:pt x="387398" y="964433"/>
                      <a:pt x="356362" y="961937"/>
                      <a:pt x="324085" y="954449"/>
                    </a:cubicBezTo>
                    <a:lnTo>
                      <a:pt x="636925" y="159460"/>
                    </a:lnTo>
                    <a:cubicBezTo>
                      <a:pt x="640650" y="148228"/>
                      <a:pt x="649340" y="140739"/>
                      <a:pt x="659271" y="136995"/>
                    </a:cubicBezTo>
                    <a:cubicBezTo>
                      <a:pt x="669203" y="132003"/>
                      <a:pt x="681617" y="130755"/>
                      <a:pt x="691548" y="135747"/>
                    </a:cubicBezTo>
                    <a:close/>
                    <a:moveTo>
                      <a:pt x="478094" y="97298"/>
                    </a:moveTo>
                    <a:cubicBezTo>
                      <a:pt x="488013" y="93552"/>
                      <a:pt x="499171" y="92303"/>
                      <a:pt x="510329" y="97298"/>
                    </a:cubicBezTo>
                    <a:cubicBezTo>
                      <a:pt x="531405" y="104791"/>
                      <a:pt x="542563" y="131015"/>
                      <a:pt x="533885" y="152244"/>
                    </a:cubicBezTo>
                    <a:lnTo>
                      <a:pt x="227657" y="931475"/>
                    </a:lnTo>
                    <a:cubicBezTo>
                      <a:pt x="214020" y="926480"/>
                      <a:pt x="200382" y="922734"/>
                      <a:pt x="187984" y="916490"/>
                    </a:cubicBezTo>
                    <a:cubicBezTo>
                      <a:pt x="174347" y="911495"/>
                      <a:pt x="161949" y="905251"/>
                      <a:pt x="148311" y="900256"/>
                    </a:cubicBezTo>
                    <a:lnTo>
                      <a:pt x="454538" y="121025"/>
                    </a:lnTo>
                    <a:cubicBezTo>
                      <a:pt x="459498" y="109786"/>
                      <a:pt x="468176" y="101045"/>
                      <a:pt x="478094" y="97298"/>
                    </a:cubicBezTo>
                    <a:close/>
                    <a:moveTo>
                      <a:pt x="362952" y="2670"/>
                    </a:moveTo>
                    <a:cubicBezTo>
                      <a:pt x="384228" y="12663"/>
                      <a:pt x="394240" y="36396"/>
                      <a:pt x="385480" y="58881"/>
                    </a:cubicBezTo>
                    <a:lnTo>
                      <a:pt x="70087" y="854572"/>
                    </a:lnTo>
                    <a:cubicBezTo>
                      <a:pt x="53817" y="843330"/>
                      <a:pt x="38798" y="833337"/>
                      <a:pt x="25031" y="823344"/>
                    </a:cubicBezTo>
                    <a:cubicBezTo>
                      <a:pt x="16270" y="815849"/>
                      <a:pt x="7509" y="808354"/>
                      <a:pt x="0" y="800860"/>
                    </a:cubicBezTo>
                    <a:lnTo>
                      <a:pt x="306631" y="27653"/>
                    </a:lnTo>
                    <a:cubicBezTo>
                      <a:pt x="311638" y="16410"/>
                      <a:pt x="319147" y="8916"/>
                      <a:pt x="329159" y="3919"/>
                    </a:cubicBezTo>
                    <a:cubicBezTo>
                      <a:pt x="339172" y="-1077"/>
                      <a:pt x="350436" y="-1077"/>
                      <a:pt x="362952" y="2670"/>
                    </a:cubicBezTo>
                    <a:close/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107">
                <a:extLst>
                  <a:ext uri="{FF2B5EF4-FFF2-40B4-BE49-F238E27FC236}">
                    <a16:creationId xmlns:a16="http://schemas.microsoft.com/office/drawing/2014/main" id="{9EAA682E-DDCC-F64D-99DD-11067484B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8269" y="9066025"/>
                <a:ext cx="664646" cy="1186474"/>
              </a:xfrm>
              <a:custGeom>
                <a:avLst/>
                <a:gdLst>
                  <a:gd name="T0" fmla="*/ 183 w 532"/>
                  <a:gd name="T1" fmla="*/ 952 h 953"/>
                  <a:gd name="T2" fmla="*/ 0 w 532"/>
                  <a:gd name="T3" fmla="*/ 880 h 953"/>
                  <a:gd name="T4" fmla="*/ 349 w 532"/>
                  <a:gd name="T5" fmla="*/ 0 h 953"/>
                  <a:gd name="T6" fmla="*/ 531 w 532"/>
                  <a:gd name="T7" fmla="*/ 72 h 953"/>
                  <a:gd name="T8" fmla="*/ 183 w 532"/>
                  <a:gd name="T9" fmla="*/ 952 h 9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2" h="953">
                    <a:moveTo>
                      <a:pt x="183" y="952"/>
                    </a:moveTo>
                    <a:lnTo>
                      <a:pt x="0" y="880"/>
                    </a:lnTo>
                    <a:lnTo>
                      <a:pt x="349" y="0"/>
                    </a:lnTo>
                    <a:lnTo>
                      <a:pt x="531" y="72"/>
                    </a:lnTo>
                    <a:lnTo>
                      <a:pt x="183" y="952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108">
                <a:extLst>
                  <a:ext uri="{FF2B5EF4-FFF2-40B4-BE49-F238E27FC236}">
                    <a16:creationId xmlns:a16="http://schemas.microsoft.com/office/drawing/2014/main" id="{4093AB18-04D8-8A4E-8403-F34F03AD93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8269" y="8813350"/>
                <a:ext cx="455912" cy="225212"/>
              </a:xfrm>
              <a:custGeom>
                <a:avLst/>
                <a:gdLst>
                  <a:gd name="T0" fmla="*/ 363 w 364"/>
                  <a:gd name="T1" fmla="*/ 163 h 180"/>
                  <a:gd name="T2" fmla="*/ 357 w 364"/>
                  <a:gd name="T3" fmla="*/ 179 h 180"/>
                  <a:gd name="T4" fmla="*/ 357 w 364"/>
                  <a:gd name="T5" fmla="*/ 179 h 180"/>
                  <a:gd name="T6" fmla="*/ 329 w 364"/>
                  <a:gd name="T7" fmla="*/ 142 h 180"/>
                  <a:gd name="T8" fmla="*/ 329 w 364"/>
                  <a:gd name="T9" fmla="*/ 142 h 180"/>
                  <a:gd name="T10" fmla="*/ 293 w 364"/>
                  <a:gd name="T11" fmla="*/ 104 h 180"/>
                  <a:gd name="T12" fmla="*/ 293 w 364"/>
                  <a:gd name="T13" fmla="*/ 104 h 180"/>
                  <a:gd name="T14" fmla="*/ 242 w 364"/>
                  <a:gd name="T15" fmla="*/ 107 h 180"/>
                  <a:gd name="T16" fmla="*/ 242 w 364"/>
                  <a:gd name="T17" fmla="*/ 107 h 180"/>
                  <a:gd name="T18" fmla="*/ 177 w 364"/>
                  <a:gd name="T19" fmla="*/ 110 h 180"/>
                  <a:gd name="T20" fmla="*/ 177 w 364"/>
                  <a:gd name="T21" fmla="*/ 110 h 180"/>
                  <a:gd name="T22" fmla="*/ 133 w 364"/>
                  <a:gd name="T23" fmla="*/ 64 h 180"/>
                  <a:gd name="T24" fmla="*/ 133 w 364"/>
                  <a:gd name="T25" fmla="*/ 64 h 180"/>
                  <a:gd name="T26" fmla="*/ 97 w 364"/>
                  <a:gd name="T27" fmla="*/ 26 h 180"/>
                  <a:gd name="T28" fmla="*/ 97 w 364"/>
                  <a:gd name="T29" fmla="*/ 26 h 180"/>
                  <a:gd name="T30" fmla="*/ 45 w 364"/>
                  <a:gd name="T31" fmla="*/ 29 h 180"/>
                  <a:gd name="T32" fmla="*/ 45 w 364"/>
                  <a:gd name="T33" fmla="*/ 29 h 180"/>
                  <a:gd name="T34" fmla="*/ 0 w 364"/>
                  <a:gd name="T35" fmla="*/ 38 h 180"/>
                  <a:gd name="T36" fmla="*/ 6 w 364"/>
                  <a:gd name="T37" fmla="*/ 22 h 180"/>
                  <a:gd name="T38" fmla="*/ 6 w 364"/>
                  <a:gd name="T39" fmla="*/ 22 h 180"/>
                  <a:gd name="T40" fmla="*/ 39 w 364"/>
                  <a:gd name="T41" fmla="*/ 14 h 180"/>
                  <a:gd name="T42" fmla="*/ 39 w 364"/>
                  <a:gd name="T43" fmla="*/ 14 h 180"/>
                  <a:gd name="T44" fmla="*/ 103 w 364"/>
                  <a:gd name="T45" fmla="*/ 11 h 180"/>
                  <a:gd name="T46" fmla="*/ 103 w 364"/>
                  <a:gd name="T47" fmla="*/ 11 h 180"/>
                  <a:gd name="T48" fmla="*/ 148 w 364"/>
                  <a:gd name="T49" fmla="*/ 57 h 180"/>
                  <a:gd name="T50" fmla="*/ 148 w 364"/>
                  <a:gd name="T51" fmla="*/ 57 h 180"/>
                  <a:gd name="T52" fmla="*/ 183 w 364"/>
                  <a:gd name="T53" fmla="*/ 95 h 180"/>
                  <a:gd name="T54" fmla="*/ 183 w 364"/>
                  <a:gd name="T55" fmla="*/ 95 h 180"/>
                  <a:gd name="T56" fmla="*/ 235 w 364"/>
                  <a:gd name="T57" fmla="*/ 92 h 180"/>
                  <a:gd name="T58" fmla="*/ 235 w 364"/>
                  <a:gd name="T59" fmla="*/ 92 h 180"/>
                  <a:gd name="T60" fmla="*/ 300 w 364"/>
                  <a:gd name="T61" fmla="*/ 88 h 180"/>
                  <a:gd name="T62" fmla="*/ 300 w 364"/>
                  <a:gd name="T63" fmla="*/ 88 h 180"/>
                  <a:gd name="T64" fmla="*/ 344 w 364"/>
                  <a:gd name="T65" fmla="*/ 135 h 180"/>
                  <a:gd name="T66" fmla="*/ 344 w 364"/>
                  <a:gd name="T67" fmla="*/ 135 h 180"/>
                  <a:gd name="T68" fmla="*/ 363 w 364"/>
                  <a:gd name="T69" fmla="*/ 163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4" h="180">
                    <a:moveTo>
                      <a:pt x="363" y="163"/>
                    </a:moveTo>
                    <a:lnTo>
                      <a:pt x="357" y="179"/>
                    </a:lnTo>
                    <a:lnTo>
                      <a:pt x="357" y="179"/>
                    </a:lnTo>
                    <a:cubicBezTo>
                      <a:pt x="342" y="168"/>
                      <a:pt x="336" y="155"/>
                      <a:pt x="329" y="142"/>
                    </a:cubicBezTo>
                    <a:lnTo>
                      <a:pt x="329" y="142"/>
                    </a:lnTo>
                    <a:cubicBezTo>
                      <a:pt x="322" y="126"/>
                      <a:pt x="316" y="112"/>
                      <a:pt x="293" y="104"/>
                    </a:cubicBezTo>
                    <a:lnTo>
                      <a:pt x="293" y="104"/>
                    </a:lnTo>
                    <a:cubicBezTo>
                      <a:pt x="272" y="95"/>
                      <a:pt x="258" y="101"/>
                      <a:pt x="242" y="107"/>
                    </a:cubicBezTo>
                    <a:lnTo>
                      <a:pt x="242" y="107"/>
                    </a:lnTo>
                    <a:cubicBezTo>
                      <a:pt x="224" y="114"/>
                      <a:pt x="205" y="121"/>
                      <a:pt x="177" y="110"/>
                    </a:cubicBezTo>
                    <a:lnTo>
                      <a:pt x="177" y="110"/>
                    </a:lnTo>
                    <a:cubicBezTo>
                      <a:pt x="150" y="99"/>
                      <a:pt x="141" y="80"/>
                      <a:pt x="133" y="64"/>
                    </a:cubicBezTo>
                    <a:lnTo>
                      <a:pt x="133" y="64"/>
                    </a:lnTo>
                    <a:cubicBezTo>
                      <a:pt x="125" y="48"/>
                      <a:pt x="119" y="35"/>
                      <a:pt x="97" y="26"/>
                    </a:cubicBezTo>
                    <a:lnTo>
                      <a:pt x="97" y="26"/>
                    </a:lnTo>
                    <a:cubicBezTo>
                      <a:pt x="76" y="17"/>
                      <a:pt x="62" y="23"/>
                      <a:pt x="45" y="29"/>
                    </a:cubicBezTo>
                    <a:lnTo>
                      <a:pt x="45" y="29"/>
                    </a:lnTo>
                    <a:cubicBezTo>
                      <a:pt x="32" y="35"/>
                      <a:pt x="18" y="40"/>
                      <a:pt x="0" y="38"/>
                    </a:cubicBezTo>
                    <a:lnTo>
                      <a:pt x="6" y="22"/>
                    </a:lnTo>
                    <a:lnTo>
                      <a:pt x="6" y="22"/>
                    </a:lnTo>
                    <a:cubicBezTo>
                      <a:pt x="18" y="22"/>
                      <a:pt x="28" y="18"/>
                      <a:pt x="39" y="14"/>
                    </a:cubicBezTo>
                    <a:lnTo>
                      <a:pt x="39" y="14"/>
                    </a:lnTo>
                    <a:cubicBezTo>
                      <a:pt x="56" y="7"/>
                      <a:pt x="76" y="0"/>
                      <a:pt x="103" y="11"/>
                    </a:cubicBezTo>
                    <a:lnTo>
                      <a:pt x="103" y="11"/>
                    </a:lnTo>
                    <a:cubicBezTo>
                      <a:pt x="131" y="21"/>
                      <a:pt x="140" y="40"/>
                      <a:pt x="148" y="57"/>
                    </a:cubicBezTo>
                    <a:lnTo>
                      <a:pt x="148" y="57"/>
                    </a:lnTo>
                    <a:cubicBezTo>
                      <a:pt x="155" y="73"/>
                      <a:pt x="162" y="87"/>
                      <a:pt x="183" y="95"/>
                    </a:cubicBezTo>
                    <a:lnTo>
                      <a:pt x="183" y="95"/>
                    </a:lnTo>
                    <a:cubicBezTo>
                      <a:pt x="205" y="104"/>
                      <a:pt x="219" y="98"/>
                      <a:pt x="235" y="92"/>
                    </a:cubicBezTo>
                    <a:lnTo>
                      <a:pt x="235" y="92"/>
                    </a:lnTo>
                    <a:cubicBezTo>
                      <a:pt x="253" y="85"/>
                      <a:pt x="272" y="77"/>
                      <a:pt x="300" y="88"/>
                    </a:cubicBezTo>
                    <a:lnTo>
                      <a:pt x="300" y="88"/>
                    </a:lnTo>
                    <a:cubicBezTo>
                      <a:pt x="327" y="99"/>
                      <a:pt x="336" y="118"/>
                      <a:pt x="344" y="135"/>
                    </a:cubicBezTo>
                    <a:lnTo>
                      <a:pt x="344" y="135"/>
                    </a:lnTo>
                    <a:cubicBezTo>
                      <a:pt x="349" y="145"/>
                      <a:pt x="354" y="155"/>
                      <a:pt x="363" y="163"/>
                    </a:cubicBez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109">
                <a:extLst>
                  <a:ext uri="{FF2B5EF4-FFF2-40B4-BE49-F238E27FC236}">
                    <a16:creationId xmlns:a16="http://schemas.microsoft.com/office/drawing/2014/main" id="{3B831B68-A0B9-034B-AF8E-4A1B3AA6F1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3210" y="9988837"/>
                <a:ext cx="3306747" cy="2966185"/>
              </a:xfrm>
              <a:custGeom>
                <a:avLst/>
                <a:gdLst>
                  <a:gd name="T0" fmla="*/ 2653 w 2654"/>
                  <a:gd name="T1" fmla="*/ 0 h 2380"/>
                  <a:gd name="T2" fmla="*/ 2518 w 2654"/>
                  <a:gd name="T3" fmla="*/ 560 h 2380"/>
                  <a:gd name="T4" fmla="*/ 2456 w 2654"/>
                  <a:gd name="T5" fmla="*/ 817 h 2380"/>
                  <a:gd name="T6" fmla="*/ 2080 w 2654"/>
                  <a:gd name="T7" fmla="*/ 2379 h 2380"/>
                  <a:gd name="T8" fmla="*/ 573 w 2654"/>
                  <a:gd name="T9" fmla="*/ 2379 h 2380"/>
                  <a:gd name="T10" fmla="*/ 197 w 2654"/>
                  <a:gd name="T11" fmla="*/ 817 h 2380"/>
                  <a:gd name="T12" fmla="*/ 134 w 2654"/>
                  <a:gd name="T13" fmla="*/ 560 h 2380"/>
                  <a:gd name="T14" fmla="*/ 0 w 2654"/>
                  <a:gd name="T15" fmla="*/ 0 h 2380"/>
                  <a:gd name="T16" fmla="*/ 2653 w 2654"/>
                  <a:gd name="T17" fmla="*/ 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54" h="2380">
                    <a:moveTo>
                      <a:pt x="2653" y="0"/>
                    </a:moveTo>
                    <a:lnTo>
                      <a:pt x="2518" y="560"/>
                    </a:lnTo>
                    <a:lnTo>
                      <a:pt x="2456" y="817"/>
                    </a:lnTo>
                    <a:lnTo>
                      <a:pt x="2080" y="2379"/>
                    </a:lnTo>
                    <a:lnTo>
                      <a:pt x="573" y="2379"/>
                    </a:lnTo>
                    <a:lnTo>
                      <a:pt x="197" y="817"/>
                    </a:lnTo>
                    <a:lnTo>
                      <a:pt x="134" y="560"/>
                    </a:lnTo>
                    <a:lnTo>
                      <a:pt x="0" y="0"/>
                    </a:lnTo>
                    <a:lnTo>
                      <a:pt x="2653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110">
                <a:extLst>
                  <a:ext uri="{FF2B5EF4-FFF2-40B4-BE49-F238E27FC236}">
                    <a16:creationId xmlns:a16="http://schemas.microsoft.com/office/drawing/2014/main" id="{CDC13FC4-1350-3C4B-A2D2-008FCFC6B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4331" y="9988837"/>
                <a:ext cx="1455626" cy="2966185"/>
              </a:xfrm>
              <a:custGeom>
                <a:avLst/>
                <a:gdLst>
                  <a:gd name="T0" fmla="*/ 1167 w 1168"/>
                  <a:gd name="T1" fmla="*/ 0 h 2380"/>
                  <a:gd name="T2" fmla="*/ 1032 w 1168"/>
                  <a:gd name="T3" fmla="*/ 560 h 2380"/>
                  <a:gd name="T4" fmla="*/ 970 w 1168"/>
                  <a:gd name="T5" fmla="*/ 817 h 2380"/>
                  <a:gd name="T6" fmla="*/ 594 w 1168"/>
                  <a:gd name="T7" fmla="*/ 2379 h 2380"/>
                  <a:gd name="T8" fmla="*/ 0 w 1168"/>
                  <a:gd name="T9" fmla="*/ 2379 h 2380"/>
                  <a:gd name="T10" fmla="*/ 389 w 1168"/>
                  <a:gd name="T11" fmla="*/ 765 h 2380"/>
                  <a:gd name="T12" fmla="*/ 460 w 1168"/>
                  <a:gd name="T13" fmla="*/ 471 h 2380"/>
                  <a:gd name="T14" fmla="*/ 574 w 1168"/>
                  <a:gd name="T15" fmla="*/ 0 h 2380"/>
                  <a:gd name="T16" fmla="*/ 1167 w 1168"/>
                  <a:gd name="T17" fmla="*/ 0 h 2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8" h="2380">
                    <a:moveTo>
                      <a:pt x="1167" y="0"/>
                    </a:moveTo>
                    <a:lnTo>
                      <a:pt x="1032" y="560"/>
                    </a:lnTo>
                    <a:lnTo>
                      <a:pt x="970" y="817"/>
                    </a:lnTo>
                    <a:lnTo>
                      <a:pt x="594" y="2379"/>
                    </a:lnTo>
                    <a:lnTo>
                      <a:pt x="0" y="2379"/>
                    </a:lnTo>
                    <a:lnTo>
                      <a:pt x="389" y="765"/>
                    </a:lnTo>
                    <a:lnTo>
                      <a:pt x="460" y="471"/>
                    </a:lnTo>
                    <a:lnTo>
                      <a:pt x="574" y="0"/>
                    </a:lnTo>
                    <a:lnTo>
                      <a:pt x="1167" y="0"/>
                    </a:ln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111">
                <a:extLst>
                  <a:ext uri="{FF2B5EF4-FFF2-40B4-BE49-F238E27FC236}">
                    <a16:creationId xmlns:a16="http://schemas.microsoft.com/office/drawing/2014/main" id="{93C73A76-49EC-6640-BB21-46E1A8E7F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7996" y="10686443"/>
                <a:ext cx="2971681" cy="324082"/>
              </a:xfrm>
              <a:custGeom>
                <a:avLst/>
                <a:gdLst>
                  <a:gd name="T0" fmla="*/ 2384 w 2385"/>
                  <a:gd name="T1" fmla="*/ 0 h 258"/>
                  <a:gd name="T2" fmla="*/ 2322 w 2385"/>
                  <a:gd name="T3" fmla="*/ 257 h 258"/>
                  <a:gd name="T4" fmla="*/ 63 w 2385"/>
                  <a:gd name="T5" fmla="*/ 257 h 258"/>
                  <a:gd name="T6" fmla="*/ 0 w 2385"/>
                  <a:gd name="T7" fmla="*/ 0 h 258"/>
                  <a:gd name="T8" fmla="*/ 2384 w 2385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85" h="258">
                    <a:moveTo>
                      <a:pt x="2384" y="0"/>
                    </a:moveTo>
                    <a:lnTo>
                      <a:pt x="2322" y="257"/>
                    </a:lnTo>
                    <a:lnTo>
                      <a:pt x="63" y="257"/>
                    </a:lnTo>
                    <a:lnTo>
                      <a:pt x="0" y="0"/>
                    </a:lnTo>
                    <a:lnTo>
                      <a:pt x="2384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112">
                <a:extLst>
                  <a:ext uri="{FF2B5EF4-FFF2-40B4-BE49-F238E27FC236}">
                    <a16:creationId xmlns:a16="http://schemas.microsoft.com/office/drawing/2014/main" id="{50060F79-8CE9-284F-9BC2-C20FBFB5DA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1801" y="10312922"/>
                <a:ext cx="565774" cy="2279568"/>
              </a:xfrm>
              <a:custGeom>
                <a:avLst/>
                <a:gdLst>
                  <a:gd name="T0" fmla="*/ 446 w 456"/>
                  <a:gd name="T1" fmla="*/ 1829 h 1830"/>
                  <a:gd name="T2" fmla="*/ 446 w 456"/>
                  <a:gd name="T3" fmla="*/ 1829 h 1830"/>
                  <a:gd name="T4" fmla="*/ 438 w 456"/>
                  <a:gd name="T5" fmla="*/ 1823 h 1830"/>
                  <a:gd name="T6" fmla="*/ 133 w 456"/>
                  <a:gd name="T7" fmla="*/ 559 h 1830"/>
                  <a:gd name="T8" fmla="*/ 1 w 456"/>
                  <a:gd name="T9" fmla="*/ 11 h 1830"/>
                  <a:gd name="T10" fmla="*/ 1 w 456"/>
                  <a:gd name="T11" fmla="*/ 11 h 1830"/>
                  <a:gd name="T12" fmla="*/ 7 w 456"/>
                  <a:gd name="T13" fmla="*/ 1 h 1830"/>
                  <a:gd name="T14" fmla="*/ 7 w 456"/>
                  <a:gd name="T15" fmla="*/ 1 h 1830"/>
                  <a:gd name="T16" fmla="*/ 17 w 456"/>
                  <a:gd name="T17" fmla="*/ 7 h 1830"/>
                  <a:gd name="T18" fmla="*/ 149 w 456"/>
                  <a:gd name="T19" fmla="*/ 555 h 1830"/>
                  <a:gd name="T20" fmla="*/ 454 w 456"/>
                  <a:gd name="T21" fmla="*/ 1820 h 1830"/>
                  <a:gd name="T22" fmla="*/ 454 w 456"/>
                  <a:gd name="T23" fmla="*/ 1820 h 1830"/>
                  <a:gd name="T24" fmla="*/ 448 w 456"/>
                  <a:gd name="T25" fmla="*/ 1829 h 1830"/>
                  <a:gd name="T26" fmla="*/ 448 w 456"/>
                  <a:gd name="T27" fmla="*/ 1829 h 1830"/>
                  <a:gd name="T28" fmla="*/ 446 w 456"/>
                  <a:gd name="T29" fmla="*/ 1829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56" h="1830">
                    <a:moveTo>
                      <a:pt x="446" y="1829"/>
                    </a:moveTo>
                    <a:lnTo>
                      <a:pt x="446" y="1829"/>
                    </a:lnTo>
                    <a:cubicBezTo>
                      <a:pt x="442" y="1829"/>
                      <a:pt x="439" y="1827"/>
                      <a:pt x="438" y="1823"/>
                    </a:cubicBezTo>
                    <a:lnTo>
                      <a:pt x="133" y="559"/>
                    </a:lnTo>
                    <a:lnTo>
                      <a:pt x="1" y="11"/>
                    </a:lnTo>
                    <a:lnTo>
                      <a:pt x="1" y="11"/>
                    </a:lnTo>
                    <a:cubicBezTo>
                      <a:pt x="0" y="6"/>
                      <a:pt x="2" y="2"/>
                      <a:pt x="7" y="1"/>
                    </a:cubicBezTo>
                    <a:lnTo>
                      <a:pt x="7" y="1"/>
                    </a:lnTo>
                    <a:cubicBezTo>
                      <a:pt x="12" y="0"/>
                      <a:pt x="16" y="3"/>
                      <a:pt x="17" y="7"/>
                    </a:cubicBezTo>
                    <a:lnTo>
                      <a:pt x="149" y="555"/>
                    </a:lnTo>
                    <a:lnTo>
                      <a:pt x="454" y="1820"/>
                    </a:lnTo>
                    <a:lnTo>
                      <a:pt x="454" y="1820"/>
                    </a:lnTo>
                    <a:cubicBezTo>
                      <a:pt x="455" y="1824"/>
                      <a:pt x="453" y="1828"/>
                      <a:pt x="448" y="1829"/>
                    </a:cubicBezTo>
                    <a:lnTo>
                      <a:pt x="448" y="1829"/>
                    </a:lnTo>
                    <a:cubicBezTo>
                      <a:pt x="447" y="1829"/>
                      <a:pt x="446" y="1829"/>
                      <a:pt x="446" y="182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03A282CE-BB25-094D-A9E1-330A97854723}"/>
                </a:ext>
              </a:extLst>
            </p:cNvPr>
            <p:cNvGrpSpPr/>
            <p:nvPr/>
          </p:nvGrpSpPr>
          <p:grpSpPr>
            <a:xfrm>
              <a:off x="11936148" y="8549690"/>
              <a:ext cx="7300114" cy="4405334"/>
              <a:chOff x="11936148" y="8549690"/>
              <a:chExt cx="7300114" cy="4405334"/>
            </a:xfrm>
          </p:grpSpPr>
          <p:sp>
            <p:nvSpPr>
              <p:cNvPr id="33" name="Freeform 113">
                <a:extLst>
                  <a:ext uri="{FF2B5EF4-FFF2-40B4-BE49-F238E27FC236}">
                    <a16:creationId xmlns:a16="http://schemas.microsoft.com/office/drawing/2014/main" id="{ABDED6AE-F079-504E-B82B-784AB27C1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6148" y="8549690"/>
                <a:ext cx="5811526" cy="1175489"/>
              </a:xfrm>
              <a:custGeom>
                <a:avLst/>
                <a:gdLst>
                  <a:gd name="T0" fmla="*/ 4663 w 4664"/>
                  <a:gd name="T1" fmla="*/ 92 h 943"/>
                  <a:gd name="T2" fmla="*/ 4663 w 4664"/>
                  <a:gd name="T3" fmla="*/ 850 h 943"/>
                  <a:gd name="T4" fmla="*/ 4663 w 4664"/>
                  <a:gd name="T5" fmla="*/ 850 h 943"/>
                  <a:gd name="T6" fmla="*/ 4572 w 4664"/>
                  <a:gd name="T7" fmla="*/ 942 h 943"/>
                  <a:gd name="T8" fmla="*/ 92 w 4664"/>
                  <a:gd name="T9" fmla="*/ 942 h 943"/>
                  <a:gd name="T10" fmla="*/ 92 w 4664"/>
                  <a:gd name="T11" fmla="*/ 942 h 943"/>
                  <a:gd name="T12" fmla="*/ 0 w 4664"/>
                  <a:gd name="T13" fmla="*/ 850 h 943"/>
                  <a:gd name="T14" fmla="*/ 0 w 4664"/>
                  <a:gd name="T15" fmla="*/ 92 h 943"/>
                  <a:gd name="T16" fmla="*/ 0 w 4664"/>
                  <a:gd name="T17" fmla="*/ 92 h 943"/>
                  <a:gd name="T18" fmla="*/ 92 w 4664"/>
                  <a:gd name="T19" fmla="*/ 0 h 943"/>
                  <a:gd name="T20" fmla="*/ 4572 w 4664"/>
                  <a:gd name="T21" fmla="*/ 0 h 943"/>
                  <a:gd name="T22" fmla="*/ 4572 w 4664"/>
                  <a:gd name="T23" fmla="*/ 0 h 943"/>
                  <a:gd name="T24" fmla="*/ 4663 w 4664"/>
                  <a:gd name="T25" fmla="*/ 92 h 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64" h="943">
                    <a:moveTo>
                      <a:pt x="4663" y="92"/>
                    </a:moveTo>
                    <a:lnTo>
                      <a:pt x="4663" y="850"/>
                    </a:lnTo>
                    <a:lnTo>
                      <a:pt x="4663" y="850"/>
                    </a:lnTo>
                    <a:cubicBezTo>
                      <a:pt x="4663" y="901"/>
                      <a:pt x="4622" y="942"/>
                      <a:pt x="4572" y="942"/>
                    </a:cubicBezTo>
                    <a:lnTo>
                      <a:pt x="92" y="942"/>
                    </a:lnTo>
                    <a:lnTo>
                      <a:pt x="92" y="942"/>
                    </a:lnTo>
                    <a:cubicBezTo>
                      <a:pt x="41" y="942"/>
                      <a:pt x="0" y="901"/>
                      <a:pt x="0" y="850"/>
                    </a:cubicBezTo>
                    <a:lnTo>
                      <a:pt x="0" y="92"/>
                    </a:lnTo>
                    <a:lnTo>
                      <a:pt x="0" y="92"/>
                    </a:lnTo>
                    <a:cubicBezTo>
                      <a:pt x="0" y="41"/>
                      <a:pt x="41" y="0"/>
                      <a:pt x="92" y="0"/>
                    </a:cubicBezTo>
                    <a:lnTo>
                      <a:pt x="4572" y="0"/>
                    </a:lnTo>
                    <a:lnTo>
                      <a:pt x="4572" y="0"/>
                    </a:lnTo>
                    <a:cubicBezTo>
                      <a:pt x="4622" y="0"/>
                      <a:pt x="4663" y="41"/>
                      <a:pt x="4663" y="9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063297D6-13A3-9F43-8846-FF3935098F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38817" y="8934196"/>
                <a:ext cx="1404944" cy="366789"/>
              </a:xfrm>
              <a:custGeom>
                <a:avLst/>
                <a:gdLst>
                  <a:gd name="connsiteX0" fmla="*/ 611840 w 1404944"/>
                  <a:gd name="connsiteY0" fmla="*/ 76827 h 366789"/>
                  <a:gd name="connsiteX1" fmla="*/ 558506 w 1404944"/>
                  <a:gd name="connsiteY1" fmla="*/ 230482 h 366789"/>
                  <a:gd name="connsiteX2" fmla="*/ 665175 w 1404944"/>
                  <a:gd name="connsiteY2" fmla="*/ 230482 h 366789"/>
                  <a:gd name="connsiteX3" fmla="*/ 1104078 w 1404944"/>
                  <a:gd name="connsiteY3" fmla="*/ 0 h 366789"/>
                  <a:gd name="connsiteX4" fmla="*/ 1171492 w 1404944"/>
                  <a:gd name="connsiteY4" fmla="*/ 0 h 366789"/>
                  <a:gd name="connsiteX5" fmla="*/ 1171492 w 1404944"/>
                  <a:gd name="connsiteY5" fmla="*/ 152416 h 366789"/>
                  <a:gd name="connsiteX6" fmla="*/ 1337530 w 1404944"/>
                  <a:gd name="connsiteY6" fmla="*/ 152416 h 366789"/>
                  <a:gd name="connsiteX7" fmla="*/ 1337530 w 1404944"/>
                  <a:gd name="connsiteY7" fmla="*/ 0 h 366789"/>
                  <a:gd name="connsiteX8" fmla="*/ 1404944 w 1404944"/>
                  <a:gd name="connsiteY8" fmla="*/ 0 h 366789"/>
                  <a:gd name="connsiteX9" fmla="*/ 1404944 w 1404944"/>
                  <a:gd name="connsiteY9" fmla="*/ 366789 h 366789"/>
                  <a:gd name="connsiteX10" fmla="*/ 1337530 w 1404944"/>
                  <a:gd name="connsiteY10" fmla="*/ 366789 h 366789"/>
                  <a:gd name="connsiteX11" fmla="*/ 1337530 w 1404944"/>
                  <a:gd name="connsiteY11" fmla="*/ 206938 h 366789"/>
                  <a:gd name="connsiteX12" fmla="*/ 1171492 w 1404944"/>
                  <a:gd name="connsiteY12" fmla="*/ 206938 h 366789"/>
                  <a:gd name="connsiteX13" fmla="*/ 1171492 w 1404944"/>
                  <a:gd name="connsiteY13" fmla="*/ 366789 h 366789"/>
                  <a:gd name="connsiteX14" fmla="*/ 1104078 w 1404944"/>
                  <a:gd name="connsiteY14" fmla="*/ 366789 h 366789"/>
                  <a:gd name="connsiteX15" fmla="*/ 774500 w 1404944"/>
                  <a:gd name="connsiteY15" fmla="*/ 0 h 366789"/>
                  <a:gd name="connsiteX16" fmla="*/ 1058880 w 1404944"/>
                  <a:gd name="connsiteY16" fmla="*/ 0 h 366789"/>
                  <a:gd name="connsiteX17" fmla="*/ 1058880 w 1404944"/>
                  <a:gd name="connsiteY17" fmla="*/ 54523 h 366789"/>
                  <a:gd name="connsiteX18" fmla="*/ 949889 w 1404944"/>
                  <a:gd name="connsiteY18" fmla="*/ 54523 h 366789"/>
                  <a:gd name="connsiteX19" fmla="*/ 949889 w 1404944"/>
                  <a:gd name="connsiteY19" fmla="*/ 366789 h 366789"/>
                  <a:gd name="connsiteX20" fmla="*/ 882239 w 1404944"/>
                  <a:gd name="connsiteY20" fmla="*/ 366789 h 366789"/>
                  <a:gd name="connsiteX21" fmla="*/ 882239 w 1404944"/>
                  <a:gd name="connsiteY21" fmla="*/ 54523 h 366789"/>
                  <a:gd name="connsiteX22" fmla="*/ 774500 w 1404944"/>
                  <a:gd name="connsiteY22" fmla="*/ 54523 h 366789"/>
                  <a:gd name="connsiteX23" fmla="*/ 574630 w 1404944"/>
                  <a:gd name="connsiteY23" fmla="*/ 0 h 366789"/>
                  <a:gd name="connsiteX24" fmla="*/ 650291 w 1404944"/>
                  <a:gd name="connsiteY24" fmla="*/ 0 h 366789"/>
                  <a:gd name="connsiteX25" fmla="*/ 784247 w 1404944"/>
                  <a:gd name="connsiteY25" fmla="*/ 366789 h 366789"/>
                  <a:gd name="connsiteX26" fmla="*/ 713548 w 1404944"/>
                  <a:gd name="connsiteY26" fmla="*/ 366789 h 366789"/>
                  <a:gd name="connsiteX27" fmla="*/ 683780 w 1404944"/>
                  <a:gd name="connsiteY27" fmla="*/ 282527 h 366789"/>
                  <a:gd name="connsiteX28" fmla="*/ 541141 w 1404944"/>
                  <a:gd name="connsiteY28" fmla="*/ 282527 h 366789"/>
                  <a:gd name="connsiteX29" fmla="*/ 510133 w 1404944"/>
                  <a:gd name="connsiteY29" fmla="*/ 366789 h 366789"/>
                  <a:gd name="connsiteX30" fmla="*/ 439434 w 1404944"/>
                  <a:gd name="connsiteY30" fmla="*/ 366789 h 366789"/>
                  <a:gd name="connsiteX31" fmla="*/ 0 w 1404944"/>
                  <a:gd name="connsiteY31" fmla="*/ 0 h 366789"/>
                  <a:gd name="connsiteX32" fmla="*/ 81095 w 1404944"/>
                  <a:gd name="connsiteY32" fmla="*/ 0 h 366789"/>
                  <a:gd name="connsiteX33" fmla="*/ 198370 w 1404944"/>
                  <a:gd name="connsiteY33" fmla="*/ 232960 h 366789"/>
                  <a:gd name="connsiteX34" fmla="*/ 314397 w 1404944"/>
                  <a:gd name="connsiteY34" fmla="*/ 0 h 366789"/>
                  <a:gd name="connsiteX35" fmla="*/ 394244 w 1404944"/>
                  <a:gd name="connsiteY35" fmla="*/ 0 h 366789"/>
                  <a:gd name="connsiteX36" fmla="*/ 394244 w 1404944"/>
                  <a:gd name="connsiteY36" fmla="*/ 366789 h 366789"/>
                  <a:gd name="connsiteX37" fmla="*/ 326873 w 1404944"/>
                  <a:gd name="connsiteY37" fmla="*/ 366789 h 366789"/>
                  <a:gd name="connsiteX38" fmla="*/ 326873 w 1404944"/>
                  <a:gd name="connsiteY38" fmla="*/ 114002 h 366789"/>
                  <a:gd name="connsiteX39" fmla="*/ 224570 w 1404944"/>
                  <a:gd name="connsiteY39" fmla="*/ 314745 h 366789"/>
                  <a:gd name="connsiteX40" fmla="*/ 170922 w 1404944"/>
                  <a:gd name="connsiteY40" fmla="*/ 314745 h 366789"/>
                  <a:gd name="connsiteX41" fmla="*/ 67371 w 1404944"/>
                  <a:gd name="connsiteY41" fmla="*/ 114002 h 366789"/>
                  <a:gd name="connsiteX42" fmla="*/ 67371 w 1404944"/>
                  <a:gd name="connsiteY42" fmla="*/ 366789 h 366789"/>
                  <a:gd name="connsiteX43" fmla="*/ 0 w 1404944"/>
                  <a:gd name="connsiteY43" fmla="*/ 366789 h 366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404944" h="366789">
                    <a:moveTo>
                      <a:pt x="611840" y="76827"/>
                    </a:moveTo>
                    <a:lnTo>
                      <a:pt x="558506" y="230482"/>
                    </a:lnTo>
                    <a:lnTo>
                      <a:pt x="665175" y="230482"/>
                    </a:lnTo>
                    <a:close/>
                    <a:moveTo>
                      <a:pt x="1104078" y="0"/>
                    </a:moveTo>
                    <a:lnTo>
                      <a:pt x="1171492" y="0"/>
                    </a:lnTo>
                    <a:lnTo>
                      <a:pt x="1171492" y="152416"/>
                    </a:lnTo>
                    <a:lnTo>
                      <a:pt x="1337530" y="152416"/>
                    </a:lnTo>
                    <a:lnTo>
                      <a:pt x="1337530" y="0"/>
                    </a:lnTo>
                    <a:lnTo>
                      <a:pt x="1404944" y="0"/>
                    </a:lnTo>
                    <a:lnTo>
                      <a:pt x="1404944" y="366789"/>
                    </a:lnTo>
                    <a:lnTo>
                      <a:pt x="1337530" y="366789"/>
                    </a:lnTo>
                    <a:lnTo>
                      <a:pt x="1337530" y="206938"/>
                    </a:lnTo>
                    <a:lnTo>
                      <a:pt x="1171492" y="206938"/>
                    </a:lnTo>
                    <a:lnTo>
                      <a:pt x="1171492" y="366789"/>
                    </a:lnTo>
                    <a:lnTo>
                      <a:pt x="1104078" y="366789"/>
                    </a:lnTo>
                    <a:close/>
                    <a:moveTo>
                      <a:pt x="774500" y="0"/>
                    </a:moveTo>
                    <a:lnTo>
                      <a:pt x="1058880" y="0"/>
                    </a:lnTo>
                    <a:lnTo>
                      <a:pt x="1058880" y="54523"/>
                    </a:lnTo>
                    <a:lnTo>
                      <a:pt x="949889" y="54523"/>
                    </a:lnTo>
                    <a:lnTo>
                      <a:pt x="949889" y="366789"/>
                    </a:lnTo>
                    <a:lnTo>
                      <a:pt x="882239" y="366789"/>
                    </a:lnTo>
                    <a:lnTo>
                      <a:pt x="882239" y="54523"/>
                    </a:lnTo>
                    <a:lnTo>
                      <a:pt x="774500" y="54523"/>
                    </a:lnTo>
                    <a:close/>
                    <a:moveTo>
                      <a:pt x="574630" y="0"/>
                    </a:moveTo>
                    <a:lnTo>
                      <a:pt x="650291" y="0"/>
                    </a:lnTo>
                    <a:lnTo>
                      <a:pt x="784247" y="366789"/>
                    </a:lnTo>
                    <a:lnTo>
                      <a:pt x="713548" y="366789"/>
                    </a:lnTo>
                    <a:lnTo>
                      <a:pt x="683780" y="282527"/>
                    </a:lnTo>
                    <a:lnTo>
                      <a:pt x="541141" y="282527"/>
                    </a:lnTo>
                    <a:lnTo>
                      <a:pt x="510133" y="366789"/>
                    </a:lnTo>
                    <a:lnTo>
                      <a:pt x="439434" y="366789"/>
                    </a:lnTo>
                    <a:close/>
                    <a:moveTo>
                      <a:pt x="0" y="0"/>
                    </a:moveTo>
                    <a:lnTo>
                      <a:pt x="81095" y="0"/>
                    </a:lnTo>
                    <a:lnTo>
                      <a:pt x="198370" y="232960"/>
                    </a:lnTo>
                    <a:lnTo>
                      <a:pt x="314397" y="0"/>
                    </a:lnTo>
                    <a:lnTo>
                      <a:pt x="394244" y="0"/>
                    </a:lnTo>
                    <a:lnTo>
                      <a:pt x="394244" y="366789"/>
                    </a:lnTo>
                    <a:lnTo>
                      <a:pt x="326873" y="366789"/>
                    </a:lnTo>
                    <a:lnTo>
                      <a:pt x="326873" y="114002"/>
                    </a:lnTo>
                    <a:lnTo>
                      <a:pt x="224570" y="314745"/>
                    </a:lnTo>
                    <a:lnTo>
                      <a:pt x="170922" y="314745"/>
                    </a:lnTo>
                    <a:lnTo>
                      <a:pt x="67371" y="114002"/>
                    </a:lnTo>
                    <a:lnTo>
                      <a:pt x="67371" y="366789"/>
                    </a:lnTo>
                    <a:lnTo>
                      <a:pt x="0" y="366789"/>
                    </a:lnTo>
                    <a:close/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53C7E5A4-54C1-2247-B342-9C794D760E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5725" y="8549690"/>
                <a:ext cx="5156616" cy="1174242"/>
              </a:xfrm>
              <a:custGeom>
                <a:avLst/>
                <a:gdLst>
                  <a:gd name="connsiteX0" fmla="*/ 4663502 w 5156616"/>
                  <a:gd name="connsiteY0" fmla="*/ 0 h 1174242"/>
                  <a:gd name="connsiteX1" fmla="*/ 5156616 w 5156616"/>
                  <a:gd name="connsiteY1" fmla="*/ 0 h 1174242"/>
                  <a:gd name="connsiteX2" fmla="*/ 5156616 w 5156616"/>
                  <a:gd name="connsiteY2" fmla="*/ 1174242 h 1174242"/>
                  <a:gd name="connsiteX3" fmla="*/ 4663502 w 5156616"/>
                  <a:gd name="connsiteY3" fmla="*/ 1174242 h 1174242"/>
                  <a:gd name="connsiteX4" fmla="*/ 4229561 w 5156616"/>
                  <a:gd name="connsiteY4" fmla="*/ 0 h 1174242"/>
                  <a:gd name="connsiteX5" fmla="*/ 4508468 w 5156616"/>
                  <a:gd name="connsiteY5" fmla="*/ 0 h 1174242"/>
                  <a:gd name="connsiteX6" fmla="*/ 4508468 w 5156616"/>
                  <a:gd name="connsiteY6" fmla="*/ 1174242 h 1174242"/>
                  <a:gd name="connsiteX7" fmla="*/ 4229561 w 5156616"/>
                  <a:gd name="connsiteY7" fmla="*/ 1174242 h 1174242"/>
                  <a:gd name="connsiteX8" fmla="*/ 637178 w 5156616"/>
                  <a:gd name="connsiteY8" fmla="*/ 0 h 1174242"/>
                  <a:gd name="connsiteX9" fmla="*/ 921558 w 5156616"/>
                  <a:gd name="connsiteY9" fmla="*/ 0 h 1174242"/>
                  <a:gd name="connsiteX10" fmla="*/ 921558 w 5156616"/>
                  <a:gd name="connsiteY10" fmla="*/ 1174242 h 1174242"/>
                  <a:gd name="connsiteX11" fmla="*/ 637178 w 5156616"/>
                  <a:gd name="connsiteY11" fmla="*/ 1174242 h 1174242"/>
                  <a:gd name="connsiteX12" fmla="*/ 0 w 5156616"/>
                  <a:gd name="connsiteY12" fmla="*/ 0 h 1174242"/>
                  <a:gd name="connsiteX13" fmla="*/ 493116 w 5156616"/>
                  <a:gd name="connsiteY13" fmla="*/ 0 h 1174242"/>
                  <a:gd name="connsiteX14" fmla="*/ 493116 w 5156616"/>
                  <a:gd name="connsiteY14" fmla="*/ 1174242 h 1174242"/>
                  <a:gd name="connsiteX15" fmla="*/ 0 w 5156616"/>
                  <a:gd name="connsiteY15" fmla="*/ 1174242 h 117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56616" h="1174242">
                    <a:moveTo>
                      <a:pt x="4663502" y="0"/>
                    </a:moveTo>
                    <a:lnTo>
                      <a:pt x="5156616" y="0"/>
                    </a:lnTo>
                    <a:lnTo>
                      <a:pt x="5156616" y="1174242"/>
                    </a:lnTo>
                    <a:lnTo>
                      <a:pt x="4663502" y="1174242"/>
                    </a:lnTo>
                    <a:close/>
                    <a:moveTo>
                      <a:pt x="4229561" y="0"/>
                    </a:moveTo>
                    <a:lnTo>
                      <a:pt x="4508468" y="0"/>
                    </a:lnTo>
                    <a:lnTo>
                      <a:pt x="4508468" y="1174242"/>
                    </a:lnTo>
                    <a:lnTo>
                      <a:pt x="4229561" y="1174242"/>
                    </a:lnTo>
                    <a:close/>
                    <a:moveTo>
                      <a:pt x="637178" y="0"/>
                    </a:moveTo>
                    <a:lnTo>
                      <a:pt x="921558" y="0"/>
                    </a:lnTo>
                    <a:lnTo>
                      <a:pt x="921558" y="1174242"/>
                    </a:lnTo>
                    <a:lnTo>
                      <a:pt x="637178" y="1174242"/>
                    </a:lnTo>
                    <a:close/>
                    <a:moveTo>
                      <a:pt x="0" y="0"/>
                    </a:moveTo>
                    <a:lnTo>
                      <a:pt x="493116" y="0"/>
                    </a:lnTo>
                    <a:lnTo>
                      <a:pt x="493116" y="1174242"/>
                    </a:lnTo>
                    <a:lnTo>
                      <a:pt x="0" y="117424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35">
                <a:extLst>
                  <a:ext uri="{FF2B5EF4-FFF2-40B4-BE49-F238E27FC236}">
                    <a16:creationId xmlns:a16="http://schemas.microsoft.com/office/drawing/2014/main" id="{1B462190-1130-774F-BBC9-0BF8BA7024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65726" y="8549690"/>
                <a:ext cx="5156616" cy="1174242"/>
              </a:xfrm>
              <a:custGeom>
                <a:avLst/>
                <a:gdLst>
                  <a:gd name="connsiteX0" fmla="*/ 4663502 w 5156616"/>
                  <a:gd name="connsiteY0" fmla="*/ 0 h 1174242"/>
                  <a:gd name="connsiteX1" fmla="*/ 5156616 w 5156616"/>
                  <a:gd name="connsiteY1" fmla="*/ 0 h 1174242"/>
                  <a:gd name="connsiteX2" fmla="*/ 5156616 w 5156616"/>
                  <a:gd name="connsiteY2" fmla="*/ 1174242 h 1174242"/>
                  <a:gd name="connsiteX3" fmla="*/ 4663502 w 5156616"/>
                  <a:gd name="connsiteY3" fmla="*/ 1174242 h 1174242"/>
                  <a:gd name="connsiteX4" fmla="*/ 4229561 w 5156616"/>
                  <a:gd name="connsiteY4" fmla="*/ 0 h 1174242"/>
                  <a:gd name="connsiteX5" fmla="*/ 4508468 w 5156616"/>
                  <a:gd name="connsiteY5" fmla="*/ 0 h 1174242"/>
                  <a:gd name="connsiteX6" fmla="*/ 4508468 w 5156616"/>
                  <a:gd name="connsiteY6" fmla="*/ 1174242 h 1174242"/>
                  <a:gd name="connsiteX7" fmla="*/ 4229561 w 5156616"/>
                  <a:gd name="connsiteY7" fmla="*/ 1174242 h 1174242"/>
                  <a:gd name="connsiteX8" fmla="*/ 637178 w 5156616"/>
                  <a:gd name="connsiteY8" fmla="*/ 0 h 1174242"/>
                  <a:gd name="connsiteX9" fmla="*/ 921558 w 5156616"/>
                  <a:gd name="connsiteY9" fmla="*/ 0 h 1174242"/>
                  <a:gd name="connsiteX10" fmla="*/ 921558 w 5156616"/>
                  <a:gd name="connsiteY10" fmla="*/ 1174242 h 1174242"/>
                  <a:gd name="connsiteX11" fmla="*/ 637178 w 5156616"/>
                  <a:gd name="connsiteY11" fmla="*/ 1174242 h 1174242"/>
                  <a:gd name="connsiteX12" fmla="*/ 0 w 5156616"/>
                  <a:gd name="connsiteY12" fmla="*/ 0 h 1174242"/>
                  <a:gd name="connsiteX13" fmla="*/ 493116 w 5156616"/>
                  <a:gd name="connsiteY13" fmla="*/ 0 h 1174242"/>
                  <a:gd name="connsiteX14" fmla="*/ 493116 w 5156616"/>
                  <a:gd name="connsiteY14" fmla="*/ 1174242 h 1174242"/>
                  <a:gd name="connsiteX15" fmla="*/ 0 w 5156616"/>
                  <a:gd name="connsiteY15" fmla="*/ 1174242 h 1174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56616" h="1174242">
                    <a:moveTo>
                      <a:pt x="4663502" y="0"/>
                    </a:moveTo>
                    <a:lnTo>
                      <a:pt x="5156616" y="0"/>
                    </a:lnTo>
                    <a:lnTo>
                      <a:pt x="5156616" y="1174242"/>
                    </a:lnTo>
                    <a:lnTo>
                      <a:pt x="4663502" y="1174242"/>
                    </a:lnTo>
                    <a:close/>
                    <a:moveTo>
                      <a:pt x="4229561" y="0"/>
                    </a:moveTo>
                    <a:lnTo>
                      <a:pt x="4508468" y="0"/>
                    </a:lnTo>
                    <a:lnTo>
                      <a:pt x="4508468" y="1174242"/>
                    </a:lnTo>
                    <a:lnTo>
                      <a:pt x="4229561" y="1174242"/>
                    </a:lnTo>
                    <a:close/>
                    <a:moveTo>
                      <a:pt x="637178" y="0"/>
                    </a:moveTo>
                    <a:lnTo>
                      <a:pt x="921558" y="0"/>
                    </a:lnTo>
                    <a:lnTo>
                      <a:pt x="921558" y="1174242"/>
                    </a:lnTo>
                    <a:lnTo>
                      <a:pt x="637178" y="1174242"/>
                    </a:lnTo>
                    <a:close/>
                    <a:moveTo>
                      <a:pt x="0" y="0"/>
                    </a:moveTo>
                    <a:lnTo>
                      <a:pt x="493116" y="0"/>
                    </a:lnTo>
                    <a:lnTo>
                      <a:pt x="493116" y="1174242"/>
                    </a:lnTo>
                    <a:lnTo>
                      <a:pt x="0" y="1174242"/>
                    </a:ln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26">
                <a:extLst>
                  <a:ext uri="{FF2B5EF4-FFF2-40B4-BE49-F238E27FC236}">
                    <a16:creationId xmlns:a16="http://schemas.microsoft.com/office/drawing/2014/main" id="{C4064AA7-83FA-924A-AAB0-7D2CE0E2F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6148" y="9434055"/>
                <a:ext cx="5811526" cy="291124"/>
              </a:xfrm>
              <a:custGeom>
                <a:avLst/>
                <a:gdLst>
                  <a:gd name="T0" fmla="*/ 4663 w 4664"/>
                  <a:gd name="T1" fmla="*/ 0 h 234"/>
                  <a:gd name="T2" fmla="*/ 4663 w 4664"/>
                  <a:gd name="T3" fmla="*/ 141 h 234"/>
                  <a:gd name="T4" fmla="*/ 4663 w 4664"/>
                  <a:gd name="T5" fmla="*/ 141 h 234"/>
                  <a:gd name="T6" fmla="*/ 4572 w 4664"/>
                  <a:gd name="T7" fmla="*/ 233 h 234"/>
                  <a:gd name="T8" fmla="*/ 92 w 4664"/>
                  <a:gd name="T9" fmla="*/ 233 h 234"/>
                  <a:gd name="T10" fmla="*/ 92 w 4664"/>
                  <a:gd name="T11" fmla="*/ 233 h 234"/>
                  <a:gd name="T12" fmla="*/ 0 w 4664"/>
                  <a:gd name="T13" fmla="*/ 141 h 234"/>
                  <a:gd name="T14" fmla="*/ 0 w 4664"/>
                  <a:gd name="T15" fmla="*/ 0 h 234"/>
                  <a:gd name="T16" fmla="*/ 4663 w 4664"/>
                  <a:gd name="T1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64" h="234">
                    <a:moveTo>
                      <a:pt x="4663" y="0"/>
                    </a:moveTo>
                    <a:lnTo>
                      <a:pt x="4663" y="141"/>
                    </a:lnTo>
                    <a:lnTo>
                      <a:pt x="4663" y="141"/>
                    </a:lnTo>
                    <a:cubicBezTo>
                      <a:pt x="4663" y="192"/>
                      <a:pt x="4622" y="233"/>
                      <a:pt x="4572" y="233"/>
                    </a:cubicBezTo>
                    <a:lnTo>
                      <a:pt x="92" y="233"/>
                    </a:lnTo>
                    <a:lnTo>
                      <a:pt x="92" y="233"/>
                    </a:lnTo>
                    <a:cubicBezTo>
                      <a:pt x="41" y="233"/>
                      <a:pt x="0" y="192"/>
                      <a:pt x="0" y="141"/>
                    </a:cubicBezTo>
                    <a:lnTo>
                      <a:pt x="0" y="0"/>
                    </a:lnTo>
                    <a:lnTo>
                      <a:pt x="4663" y="0"/>
                    </a:ln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127">
                <a:extLst>
                  <a:ext uri="{FF2B5EF4-FFF2-40B4-BE49-F238E27FC236}">
                    <a16:creationId xmlns:a16="http://schemas.microsoft.com/office/drawing/2014/main" id="{E78A28C3-5240-0D4E-8060-E4ED1F3A40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64596" y="8648562"/>
                <a:ext cx="2307033" cy="21971"/>
              </a:xfrm>
              <a:custGeom>
                <a:avLst/>
                <a:gdLst>
                  <a:gd name="T0" fmla="*/ 1841 w 1850"/>
                  <a:gd name="T1" fmla="*/ 16 h 17"/>
                  <a:gd name="T2" fmla="*/ 9 w 1850"/>
                  <a:gd name="T3" fmla="*/ 16 h 17"/>
                  <a:gd name="T4" fmla="*/ 9 w 1850"/>
                  <a:gd name="T5" fmla="*/ 16 h 17"/>
                  <a:gd name="T6" fmla="*/ 0 w 1850"/>
                  <a:gd name="T7" fmla="*/ 8 h 17"/>
                  <a:gd name="T8" fmla="*/ 0 w 1850"/>
                  <a:gd name="T9" fmla="*/ 8 h 17"/>
                  <a:gd name="T10" fmla="*/ 9 w 1850"/>
                  <a:gd name="T11" fmla="*/ 0 h 17"/>
                  <a:gd name="T12" fmla="*/ 1841 w 1850"/>
                  <a:gd name="T13" fmla="*/ 0 h 17"/>
                  <a:gd name="T14" fmla="*/ 1841 w 1850"/>
                  <a:gd name="T15" fmla="*/ 0 h 17"/>
                  <a:gd name="T16" fmla="*/ 1849 w 1850"/>
                  <a:gd name="T17" fmla="*/ 8 h 17"/>
                  <a:gd name="T18" fmla="*/ 1849 w 1850"/>
                  <a:gd name="T19" fmla="*/ 8 h 17"/>
                  <a:gd name="T20" fmla="*/ 1841 w 1850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0" h="17">
                    <a:moveTo>
                      <a:pt x="1841" y="16"/>
                    </a:moveTo>
                    <a:lnTo>
                      <a:pt x="9" y="16"/>
                    </a:lnTo>
                    <a:lnTo>
                      <a:pt x="9" y="16"/>
                    </a:lnTo>
                    <a:cubicBezTo>
                      <a:pt x="4" y="16"/>
                      <a:pt x="0" y="13"/>
                      <a:pt x="0" y="8"/>
                    </a:cubicBezTo>
                    <a:lnTo>
                      <a:pt x="0" y="8"/>
                    </a:lnTo>
                    <a:cubicBezTo>
                      <a:pt x="0" y="3"/>
                      <a:pt x="4" y="0"/>
                      <a:pt x="9" y="0"/>
                    </a:cubicBezTo>
                    <a:lnTo>
                      <a:pt x="1841" y="0"/>
                    </a:lnTo>
                    <a:lnTo>
                      <a:pt x="1841" y="0"/>
                    </a:lnTo>
                    <a:cubicBezTo>
                      <a:pt x="1845" y="0"/>
                      <a:pt x="1849" y="3"/>
                      <a:pt x="1849" y="8"/>
                    </a:cubicBezTo>
                    <a:lnTo>
                      <a:pt x="1849" y="8"/>
                    </a:lnTo>
                    <a:cubicBezTo>
                      <a:pt x="1849" y="13"/>
                      <a:pt x="1845" y="16"/>
                      <a:pt x="1841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28">
                <a:extLst>
                  <a:ext uri="{FF2B5EF4-FFF2-40B4-BE49-F238E27FC236}">
                    <a16:creationId xmlns:a16="http://schemas.microsoft.com/office/drawing/2014/main" id="{E6C7B826-31AF-A745-9035-15657E056C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6004" y="9725177"/>
                <a:ext cx="6410258" cy="988728"/>
              </a:xfrm>
              <a:custGeom>
                <a:avLst/>
                <a:gdLst>
                  <a:gd name="T0" fmla="*/ 5147 w 5148"/>
                  <a:gd name="T1" fmla="*/ 77 h 794"/>
                  <a:gd name="T2" fmla="*/ 5147 w 5148"/>
                  <a:gd name="T3" fmla="*/ 716 h 794"/>
                  <a:gd name="T4" fmla="*/ 5147 w 5148"/>
                  <a:gd name="T5" fmla="*/ 716 h 794"/>
                  <a:gd name="T6" fmla="*/ 5046 w 5148"/>
                  <a:gd name="T7" fmla="*/ 793 h 794"/>
                  <a:gd name="T8" fmla="*/ 101 w 5148"/>
                  <a:gd name="T9" fmla="*/ 793 h 794"/>
                  <a:gd name="T10" fmla="*/ 101 w 5148"/>
                  <a:gd name="T11" fmla="*/ 793 h 794"/>
                  <a:gd name="T12" fmla="*/ 0 w 5148"/>
                  <a:gd name="T13" fmla="*/ 716 h 794"/>
                  <a:gd name="T14" fmla="*/ 0 w 5148"/>
                  <a:gd name="T15" fmla="*/ 77 h 794"/>
                  <a:gd name="T16" fmla="*/ 0 w 5148"/>
                  <a:gd name="T17" fmla="*/ 77 h 794"/>
                  <a:gd name="T18" fmla="*/ 101 w 5148"/>
                  <a:gd name="T19" fmla="*/ 0 h 794"/>
                  <a:gd name="T20" fmla="*/ 5046 w 5148"/>
                  <a:gd name="T21" fmla="*/ 0 h 794"/>
                  <a:gd name="T22" fmla="*/ 5046 w 5148"/>
                  <a:gd name="T23" fmla="*/ 0 h 794"/>
                  <a:gd name="T24" fmla="*/ 5147 w 5148"/>
                  <a:gd name="T25" fmla="*/ 77 h 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148" h="794">
                    <a:moveTo>
                      <a:pt x="5147" y="77"/>
                    </a:moveTo>
                    <a:lnTo>
                      <a:pt x="5147" y="716"/>
                    </a:lnTo>
                    <a:lnTo>
                      <a:pt x="5147" y="716"/>
                    </a:lnTo>
                    <a:cubicBezTo>
                      <a:pt x="5147" y="759"/>
                      <a:pt x="5102" y="793"/>
                      <a:pt x="5046" y="793"/>
                    </a:cubicBezTo>
                    <a:lnTo>
                      <a:pt x="101" y="793"/>
                    </a:lnTo>
                    <a:lnTo>
                      <a:pt x="101" y="793"/>
                    </a:lnTo>
                    <a:cubicBezTo>
                      <a:pt x="45" y="793"/>
                      <a:pt x="0" y="759"/>
                      <a:pt x="0" y="716"/>
                    </a:cubicBezTo>
                    <a:lnTo>
                      <a:pt x="0" y="77"/>
                    </a:lnTo>
                    <a:lnTo>
                      <a:pt x="0" y="77"/>
                    </a:lnTo>
                    <a:cubicBezTo>
                      <a:pt x="0" y="35"/>
                      <a:pt x="45" y="0"/>
                      <a:pt x="101" y="0"/>
                    </a:cubicBezTo>
                    <a:lnTo>
                      <a:pt x="5046" y="0"/>
                    </a:lnTo>
                    <a:lnTo>
                      <a:pt x="5046" y="0"/>
                    </a:lnTo>
                    <a:cubicBezTo>
                      <a:pt x="5102" y="0"/>
                      <a:pt x="5147" y="35"/>
                      <a:pt x="5147" y="7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39">
                <a:extLst>
                  <a:ext uri="{FF2B5EF4-FFF2-40B4-BE49-F238E27FC236}">
                    <a16:creationId xmlns:a16="http://schemas.microsoft.com/office/drawing/2014/main" id="{EEC4FEFC-2B75-0D46-92E4-48A873B0EE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8537" y="9725178"/>
                <a:ext cx="5683955" cy="987483"/>
              </a:xfrm>
              <a:custGeom>
                <a:avLst/>
                <a:gdLst>
                  <a:gd name="connsiteX0" fmla="*/ 5448993 w 5683955"/>
                  <a:gd name="connsiteY0" fmla="*/ 0 h 987483"/>
                  <a:gd name="connsiteX1" fmla="*/ 5683955 w 5683955"/>
                  <a:gd name="connsiteY1" fmla="*/ 0 h 987483"/>
                  <a:gd name="connsiteX2" fmla="*/ 5683955 w 5683955"/>
                  <a:gd name="connsiteY2" fmla="*/ 987483 h 987483"/>
                  <a:gd name="connsiteX3" fmla="*/ 5448993 w 5683955"/>
                  <a:gd name="connsiteY3" fmla="*/ 987483 h 987483"/>
                  <a:gd name="connsiteX4" fmla="*/ 0 w 5683955"/>
                  <a:gd name="connsiteY4" fmla="*/ 0 h 987483"/>
                  <a:gd name="connsiteX5" fmla="*/ 234961 w 5683955"/>
                  <a:gd name="connsiteY5" fmla="*/ 0 h 987483"/>
                  <a:gd name="connsiteX6" fmla="*/ 234961 w 5683955"/>
                  <a:gd name="connsiteY6" fmla="*/ 987483 h 987483"/>
                  <a:gd name="connsiteX7" fmla="*/ 0 w 5683955"/>
                  <a:gd name="connsiteY7" fmla="*/ 987483 h 9874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683955" h="987483">
                    <a:moveTo>
                      <a:pt x="5448993" y="0"/>
                    </a:moveTo>
                    <a:lnTo>
                      <a:pt x="5683955" y="0"/>
                    </a:lnTo>
                    <a:lnTo>
                      <a:pt x="5683955" y="987483"/>
                    </a:lnTo>
                    <a:lnTo>
                      <a:pt x="5448993" y="987483"/>
                    </a:lnTo>
                    <a:close/>
                    <a:moveTo>
                      <a:pt x="0" y="0"/>
                    </a:moveTo>
                    <a:lnTo>
                      <a:pt x="234961" y="0"/>
                    </a:lnTo>
                    <a:lnTo>
                      <a:pt x="234961" y="987483"/>
                    </a:lnTo>
                    <a:lnTo>
                      <a:pt x="0" y="9874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1002B7BB-F0D7-3A4F-A975-2D8F4FCDF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11063" y="10038276"/>
                <a:ext cx="1827903" cy="322831"/>
              </a:xfrm>
              <a:custGeom>
                <a:avLst/>
                <a:gdLst>
                  <a:gd name="connsiteX0" fmla="*/ 1625910 w 1827903"/>
                  <a:gd name="connsiteY0" fmla="*/ 5490 h 322831"/>
                  <a:gd name="connsiteX1" fmla="*/ 1827903 w 1827903"/>
                  <a:gd name="connsiteY1" fmla="*/ 5490 h 322831"/>
                  <a:gd name="connsiteX2" fmla="*/ 1827903 w 1827903"/>
                  <a:gd name="connsiteY2" fmla="*/ 51644 h 322831"/>
                  <a:gd name="connsiteX3" fmla="*/ 1682019 w 1827903"/>
                  <a:gd name="connsiteY3" fmla="*/ 51644 h 322831"/>
                  <a:gd name="connsiteX4" fmla="*/ 1682019 w 1827903"/>
                  <a:gd name="connsiteY4" fmla="*/ 136468 h 322831"/>
                  <a:gd name="connsiteX5" fmla="*/ 1815435 w 1827903"/>
                  <a:gd name="connsiteY5" fmla="*/ 136468 h 322831"/>
                  <a:gd name="connsiteX6" fmla="*/ 1815435 w 1827903"/>
                  <a:gd name="connsiteY6" fmla="*/ 181374 h 322831"/>
                  <a:gd name="connsiteX7" fmla="*/ 1682019 w 1827903"/>
                  <a:gd name="connsiteY7" fmla="*/ 181374 h 322831"/>
                  <a:gd name="connsiteX8" fmla="*/ 1682019 w 1827903"/>
                  <a:gd name="connsiteY8" fmla="*/ 271188 h 322831"/>
                  <a:gd name="connsiteX9" fmla="*/ 1827903 w 1827903"/>
                  <a:gd name="connsiteY9" fmla="*/ 271188 h 322831"/>
                  <a:gd name="connsiteX10" fmla="*/ 1827903 w 1827903"/>
                  <a:gd name="connsiteY10" fmla="*/ 317342 h 322831"/>
                  <a:gd name="connsiteX11" fmla="*/ 1625910 w 1827903"/>
                  <a:gd name="connsiteY11" fmla="*/ 317342 h 322831"/>
                  <a:gd name="connsiteX12" fmla="*/ 977745 w 1827903"/>
                  <a:gd name="connsiteY12" fmla="*/ 5490 h 322831"/>
                  <a:gd name="connsiteX13" fmla="*/ 1033332 w 1827903"/>
                  <a:gd name="connsiteY13" fmla="*/ 5490 h 322831"/>
                  <a:gd name="connsiteX14" fmla="*/ 1177857 w 1827903"/>
                  <a:gd name="connsiteY14" fmla="*/ 225034 h 322831"/>
                  <a:gd name="connsiteX15" fmla="*/ 1177857 w 1827903"/>
                  <a:gd name="connsiteY15" fmla="*/ 5490 h 322831"/>
                  <a:gd name="connsiteX16" fmla="*/ 1234679 w 1827903"/>
                  <a:gd name="connsiteY16" fmla="*/ 5490 h 322831"/>
                  <a:gd name="connsiteX17" fmla="*/ 1234679 w 1827903"/>
                  <a:gd name="connsiteY17" fmla="*/ 317342 h 322831"/>
                  <a:gd name="connsiteX18" fmla="*/ 1177857 w 1827903"/>
                  <a:gd name="connsiteY18" fmla="*/ 317342 h 322831"/>
                  <a:gd name="connsiteX19" fmla="*/ 1033332 w 1827903"/>
                  <a:gd name="connsiteY19" fmla="*/ 97798 h 322831"/>
                  <a:gd name="connsiteX20" fmla="*/ 1033332 w 1827903"/>
                  <a:gd name="connsiteY20" fmla="*/ 317342 h 322831"/>
                  <a:gd name="connsiteX21" fmla="*/ 977745 w 1827903"/>
                  <a:gd name="connsiteY21" fmla="*/ 317342 h 322831"/>
                  <a:gd name="connsiteX22" fmla="*/ 725068 w 1827903"/>
                  <a:gd name="connsiteY22" fmla="*/ 5490 h 322831"/>
                  <a:gd name="connsiteX23" fmla="*/ 927061 w 1827903"/>
                  <a:gd name="connsiteY23" fmla="*/ 5490 h 322831"/>
                  <a:gd name="connsiteX24" fmla="*/ 927061 w 1827903"/>
                  <a:gd name="connsiteY24" fmla="*/ 51644 h 322831"/>
                  <a:gd name="connsiteX25" fmla="*/ 781177 w 1827903"/>
                  <a:gd name="connsiteY25" fmla="*/ 51644 h 322831"/>
                  <a:gd name="connsiteX26" fmla="*/ 781177 w 1827903"/>
                  <a:gd name="connsiteY26" fmla="*/ 136468 h 322831"/>
                  <a:gd name="connsiteX27" fmla="*/ 914592 w 1827903"/>
                  <a:gd name="connsiteY27" fmla="*/ 136468 h 322831"/>
                  <a:gd name="connsiteX28" fmla="*/ 914592 w 1827903"/>
                  <a:gd name="connsiteY28" fmla="*/ 181374 h 322831"/>
                  <a:gd name="connsiteX29" fmla="*/ 781177 w 1827903"/>
                  <a:gd name="connsiteY29" fmla="*/ 181374 h 322831"/>
                  <a:gd name="connsiteX30" fmla="*/ 781177 w 1827903"/>
                  <a:gd name="connsiteY30" fmla="*/ 271188 h 322831"/>
                  <a:gd name="connsiteX31" fmla="*/ 927061 w 1827903"/>
                  <a:gd name="connsiteY31" fmla="*/ 271188 h 322831"/>
                  <a:gd name="connsiteX32" fmla="*/ 927061 w 1827903"/>
                  <a:gd name="connsiteY32" fmla="*/ 317342 h 322831"/>
                  <a:gd name="connsiteX33" fmla="*/ 725068 w 1827903"/>
                  <a:gd name="connsiteY33" fmla="*/ 317342 h 322831"/>
                  <a:gd name="connsiteX34" fmla="*/ 604227 w 1827903"/>
                  <a:gd name="connsiteY34" fmla="*/ 5490 h 322831"/>
                  <a:gd name="connsiteX35" fmla="*/ 657962 w 1827903"/>
                  <a:gd name="connsiteY35" fmla="*/ 5490 h 322831"/>
                  <a:gd name="connsiteX36" fmla="*/ 657962 w 1827903"/>
                  <a:gd name="connsiteY36" fmla="*/ 317342 h 322831"/>
                  <a:gd name="connsiteX37" fmla="*/ 604227 w 1827903"/>
                  <a:gd name="connsiteY37" fmla="*/ 317342 h 322831"/>
                  <a:gd name="connsiteX38" fmla="*/ 1440459 w 1827903"/>
                  <a:gd name="connsiteY38" fmla="*/ 0 h 322831"/>
                  <a:gd name="connsiteX39" fmla="*/ 1530724 w 1827903"/>
                  <a:gd name="connsiteY39" fmla="*/ 27528 h 322831"/>
                  <a:gd name="connsiteX40" fmla="*/ 1575239 w 1827903"/>
                  <a:gd name="connsiteY40" fmla="*/ 106359 h 322831"/>
                  <a:gd name="connsiteX41" fmla="*/ 1513413 w 1827903"/>
                  <a:gd name="connsiteY41" fmla="*/ 106359 h 322831"/>
                  <a:gd name="connsiteX42" fmla="*/ 1488683 w 1827903"/>
                  <a:gd name="connsiteY42" fmla="*/ 65067 h 322831"/>
                  <a:gd name="connsiteX43" fmla="*/ 1439223 w 1827903"/>
                  <a:gd name="connsiteY43" fmla="*/ 51303 h 322831"/>
                  <a:gd name="connsiteX44" fmla="*/ 1372451 w 1827903"/>
                  <a:gd name="connsiteY44" fmla="*/ 81333 h 322831"/>
                  <a:gd name="connsiteX45" fmla="*/ 1347721 w 1827903"/>
                  <a:gd name="connsiteY45" fmla="*/ 161415 h 322831"/>
                  <a:gd name="connsiteX46" fmla="*/ 1372451 w 1827903"/>
                  <a:gd name="connsiteY46" fmla="*/ 242749 h 322831"/>
                  <a:gd name="connsiteX47" fmla="*/ 1439223 w 1827903"/>
                  <a:gd name="connsiteY47" fmla="*/ 271528 h 322831"/>
                  <a:gd name="connsiteX48" fmla="*/ 1488683 w 1827903"/>
                  <a:gd name="connsiteY48" fmla="*/ 257764 h 322831"/>
                  <a:gd name="connsiteX49" fmla="*/ 1513413 w 1827903"/>
                  <a:gd name="connsiteY49" fmla="*/ 220226 h 322831"/>
                  <a:gd name="connsiteX50" fmla="*/ 1575239 w 1827903"/>
                  <a:gd name="connsiteY50" fmla="*/ 220226 h 322831"/>
                  <a:gd name="connsiteX51" fmla="*/ 1530724 w 1827903"/>
                  <a:gd name="connsiteY51" fmla="*/ 295303 h 322831"/>
                  <a:gd name="connsiteX52" fmla="*/ 1440459 w 1827903"/>
                  <a:gd name="connsiteY52" fmla="*/ 322831 h 322831"/>
                  <a:gd name="connsiteX53" fmla="*/ 1360086 w 1827903"/>
                  <a:gd name="connsiteY53" fmla="*/ 302810 h 322831"/>
                  <a:gd name="connsiteX54" fmla="*/ 1309390 w 1827903"/>
                  <a:gd name="connsiteY54" fmla="*/ 245251 h 322831"/>
                  <a:gd name="connsiteX55" fmla="*/ 1290842 w 1827903"/>
                  <a:gd name="connsiteY55" fmla="*/ 161415 h 322831"/>
                  <a:gd name="connsiteX56" fmla="*/ 1309390 w 1827903"/>
                  <a:gd name="connsiteY56" fmla="*/ 77579 h 322831"/>
                  <a:gd name="connsiteX57" fmla="*/ 1360086 w 1827903"/>
                  <a:gd name="connsiteY57" fmla="*/ 21272 h 322831"/>
                  <a:gd name="connsiteX58" fmla="*/ 1440459 w 1827903"/>
                  <a:gd name="connsiteY58" fmla="*/ 0 h 322831"/>
                  <a:gd name="connsiteX59" fmla="*/ 422249 w 1827903"/>
                  <a:gd name="connsiteY59" fmla="*/ 0 h 322831"/>
                  <a:gd name="connsiteX60" fmla="*/ 513853 w 1827903"/>
                  <a:gd name="connsiteY60" fmla="*/ 27528 h 322831"/>
                  <a:gd name="connsiteX61" fmla="*/ 559027 w 1827903"/>
                  <a:gd name="connsiteY61" fmla="*/ 106359 h 322831"/>
                  <a:gd name="connsiteX62" fmla="*/ 495030 w 1827903"/>
                  <a:gd name="connsiteY62" fmla="*/ 106359 h 322831"/>
                  <a:gd name="connsiteX63" fmla="*/ 471188 w 1827903"/>
                  <a:gd name="connsiteY63" fmla="*/ 65067 h 322831"/>
                  <a:gd name="connsiteX64" fmla="*/ 419739 w 1827903"/>
                  <a:gd name="connsiteY64" fmla="*/ 51303 h 322831"/>
                  <a:gd name="connsiteX65" fmla="*/ 353233 w 1827903"/>
                  <a:gd name="connsiteY65" fmla="*/ 81333 h 322831"/>
                  <a:gd name="connsiteX66" fmla="*/ 328136 w 1827903"/>
                  <a:gd name="connsiteY66" fmla="*/ 161415 h 322831"/>
                  <a:gd name="connsiteX67" fmla="*/ 353233 w 1827903"/>
                  <a:gd name="connsiteY67" fmla="*/ 242749 h 322831"/>
                  <a:gd name="connsiteX68" fmla="*/ 419739 w 1827903"/>
                  <a:gd name="connsiteY68" fmla="*/ 271528 h 322831"/>
                  <a:gd name="connsiteX69" fmla="*/ 471188 w 1827903"/>
                  <a:gd name="connsiteY69" fmla="*/ 257764 h 322831"/>
                  <a:gd name="connsiteX70" fmla="*/ 495030 w 1827903"/>
                  <a:gd name="connsiteY70" fmla="*/ 220226 h 322831"/>
                  <a:gd name="connsiteX71" fmla="*/ 559027 w 1827903"/>
                  <a:gd name="connsiteY71" fmla="*/ 220226 h 322831"/>
                  <a:gd name="connsiteX72" fmla="*/ 513853 w 1827903"/>
                  <a:gd name="connsiteY72" fmla="*/ 295303 h 322831"/>
                  <a:gd name="connsiteX73" fmla="*/ 422249 w 1827903"/>
                  <a:gd name="connsiteY73" fmla="*/ 322831 h 322831"/>
                  <a:gd name="connsiteX74" fmla="*/ 340684 w 1827903"/>
                  <a:gd name="connsiteY74" fmla="*/ 302810 h 322831"/>
                  <a:gd name="connsiteX75" fmla="*/ 287981 w 1827903"/>
                  <a:gd name="connsiteY75" fmla="*/ 245251 h 322831"/>
                  <a:gd name="connsiteX76" fmla="*/ 269158 w 1827903"/>
                  <a:gd name="connsiteY76" fmla="*/ 161415 h 322831"/>
                  <a:gd name="connsiteX77" fmla="*/ 287981 w 1827903"/>
                  <a:gd name="connsiteY77" fmla="*/ 77579 h 322831"/>
                  <a:gd name="connsiteX78" fmla="*/ 340684 w 1827903"/>
                  <a:gd name="connsiteY78" fmla="*/ 21272 h 322831"/>
                  <a:gd name="connsiteX79" fmla="*/ 422249 w 1827903"/>
                  <a:gd name="connsiteY79" fmla="*/ 0 h 322831"/>
                  <a:gd name="connsiteX80" fmla="*/ 111369 w 1827903"/>
                  <a:gd name="connsiteY80" fmla="*/ 0 h 322831"/>
                  <a:gd name="connsiteX81" fmla="*/ 164578 w 1827903"/>
                  <a:gd name="connsiteY81" fmla="*/ 10010 h 322831"/>
                  <a:gd name="connsiteX82" fmla="*/ 201701 w 1827903"/>
                  <a:gd name="connsiteY82" fmla="*/ 42544 h 322831"/>
                  <a:gd name="connsiteX83" fmla="*/ 216550 w 1827903"/>
                  <a:gd name="connsiteY83" fmla="*/ 90092 h 322831"/>
                  <a:gd name="connsiteX84" fmla="*/ 155916 w 1827903"/>
                  <a:gd name="connsiteY84" fmla="*/ 90092 h 322831"/>
                  <a:gd name="connsiteX85" fmla="*/ 143542 w 1827903"/>
                  <a:gd name="connsiteY85" fmla="*/ 60062 h 322831"/>
                  <a:gd name="connsiteX86" fmla="*/ 110131 w 1827903"/>
                  <a:gd name="connsiteY86" fmla="*/ 48800 h 322831"/>
                  <a:gd name="connsiteX87" fmla="*/ 79195 w 1827903"/>
                  <a:gd name="connsiteY87" fmla="*/ 57559 h 322831"/>
                  <a:gd name="connsiteX88" fmla="*/ 65584 w 1827903"/>
                  <a:gd name="connsiteY88" fmla="*/ 85087 h 322831"/>
                  <a:gd name="connsiteX89" fmla="*/ 75483 w 1827903"/>
                  <a:gd name="connsiteY89" fmla="*/ 110113 h 322831"/>
                  <a:gd name="connsiteX90" fmla="*/ 102707 w 1827903"/>
                  <a:gd name="connsiteY90" fmla="*/ 125128 h 322831"/>
                  <a:gd name="connsiteX91" fmla="*/ 141067 w 1827903"/>
                  <a:gd name="connsiteY91" fmla="*/ 138892 h 322831"/>
                  <a:gd name="connsiteX92" fmla="*/ 183139 w 1827903"/>
                  <a:gd name="connsiteY92" fmla="*/ 157662 h 322831"/>
                  <a:gd name="connsiteX93" fmla="*/ 212838 w 1827903"/>
                  <a:gd name="connsiteY93" fmla="*/ 186441 h 322831"/>
                  <a:gd name="connsiteX94" fmla="*/ 223975 w 1827903"/>
                  <a:gd name="connsiteY94" fmla="*/ 231487 h 322831"/>
                  <a:gd name="connsiteX95" fmla="*/ 211600 w 1827903"/>
                  <a:gd name="connsiteY95" fmla="*/ 276533 h 322831"/>
                  <a:gd name="connsiteX96" fmla="*/ 175715 w 1827903"/>
                  <a:gd name="connsiteY96" fmla="*/ 310318 h 322831"/>
                  <a:gd name="connsiteX97" fmla="*/ 116318 w 1827903"/>
                  <a:gd name="connsiteY97" fmla="*/ 322831 h 322831"/>
                  <a:gd name="connsiteX98" fmla="*/ 55684 w 1827903"/>
                  <a:gd name="connsiteY98" fmla="*/ 311569 h 322831"/>
                  <a:gd name="connsiteX99" fmla="*/ 14849 w 1827903"/>
                  <a:gd name="connsiteY99" fmla="*/ 276533 h 322831"/>
                  <a:gd name="connsiteX100" fmla="*/ 0 w 1827903"/>
                  <a:gd name="connsiteY100" fmla="*/ 222728 h 322831"/>
                  <a:gd name="connsiteX101" fmla="*/ 59397 w 1827903"/>
                  <a:gd name="connsiteY101" fmla="*/ 222728 h 322831"/>
                  <a:gd name="connsiteX102" fmla="*/ 75483 w 1827903"/>
                  <a:gd name="connsiteY102" fmla="*/ 260267 h 322831"/>
                  <a:gd name="connsiteX103" fmla="*/ 115081 w 1827903"/>
                  <a:gd name="connsiteY103" fmla="*/ 275282 h 322831"/>
                  <a:gd name="connsiteX104" fmla="*/ 150966 w 1827903"/>
                  <a:gd name="connsiteY104" fmla="*/ 264020 h 322831"/>
                  <a:gd name="connsiteX105" fmla="*/ 164578 w 1827903"/>
                  <a:gd name="connsiteY105" fmla="*/ 235241 h 322831"/>
                  <a:gd name="connsiteX106" fmla="*/ 153441 w 1827903"/>
                  <a:gd name="connsiteY106" fmla="*/ 205210 h 322831"/>
                  <a:gd name="connsiteX107" fmla="*/ 121268 w 1827903"/>
                  <a:gd name="connsiteY107" fmla="*/ 187692 h 322831"/>
                  <a:gd name="connsiteX108" fmla="*/ 80433 w 1827903"/>
                  <a:gd name="connsiteY108" fmla="*/ 173928 h 322831"/>
                  <a:gd name="connsiteX109" fmla="*/ 25986 w 1827903"/>
                  <a:gd name="connsiteY109" fmla="*/ 141395 h 322831"/>
                  <a:gd name="connsiteX110" fmla="*/ 7425 w 1827903"/>
                  <a:gd name="connsiteY110" fmla="*/ 88841 h 322831"/>
                  <a:gd name="connsiteX111" fmla="*/ 19799 w 1827903"/>
                  <a:gd name="connsiteY111" fmla="*/ 41292 h 322831"/>
                  <a:gd name="connsiteX112" fmla="*/ 56922 w 1827903"/>
                  <a:gd name="connsiteY112" fmla="*/ 10010 h 322831"/>
                  <a:gd name="connsiteX113" fmla="*/ 111369 w 1827903"/>
                  <a:gd name="connsiteY113" fmla="*/ 0 h 322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1827903" h="322831">
                    <a:moveTo>
                      <a:pt x="1625910" y="5490"/>
                    </a:moveTo>
                    <a:lnTo>
                      <a:pt x="1827903" y="5490"/>
                    </a:lnTo>
                    <a:lnTo>
                      <a:pt x="1827903" y="51644"/>
                    </a:lnTo>
                    <a:lnTo>
                      <a:pt x="1682019" y="51644"/>
                    </a:lnTo>
                    <a:lnTo>
                      <a:pt x="1682019" y="136468"/>
                    </a:lnTo>
                    <a:lnTo>
                      <a:pt x="1815435" y="136468"/>
                    </a:lnTo>
                    <a:lnTo>
                      <a:pt x="1815435" y="181374"/>
                    </a:lnTo>
                    <a:lnTo>
                      <a:pt x="1682019" y="181374"/>
                    </a:lnTo>
                    <a:lnTo>
                      <a:pt x="1682019" y="271188"/>
                    </a:lnTo>
                    <a:lnTo>
                      <a:pt x="1827903" y="271188"/>
                    </a:lnTo>
                    <a:lnTo>
                      <a:pt x="1827903" y="317342"/>
                    </a:lnTo>
                    <a:lnTo>
                      <a:pt x="1625910" y="317342"/>
                    </a:lnTo>
                    <a:close/>
                    <a:moveTo>
                      <a:pt x="977745" y="5490"/>
                    </a:moveTo>
                    <a:lnTo>
                      <a:pt x="1033332" y="5490"/>
                    </a:lnTo>
                    <a:lnTo>
                      <a:pt x="1177857" y="225034"/>
                    </a:lnTo>
                    <a:lnTo>
                      <a:pt x="1177857" y="5490"/>
                    </a:lnTo>
                    <a:lnTo>
                      <a:pt x="1234679" y="5490"/>
                    </a:lnTo>
                    <a:lnTo>
                      <a:pt x="1234679" y="317342"/>
                    </a:lnTo>
                    <a:lnTo>
                      <a:pt x="1177857" y="317342"/>
                    </a:lnTo>
                    <a:lnTo>
                      <a:pt x="1033332" y="97798"/>
                    </a:lnTo>
                    <a:lnTo>
                      <a:pt x="1033332" y="317342"/>
                    </a:lnTo>
                    <a:lnTo>
                      <a:pt x="977745" y="317342"/>
                    </a:lnTo>
                    <a:close/>
                    <a:moveTo>
                      <a:pt x="725068" y="5490"/>
                    </a:moveTo>
                    <a:lnTo>
                      <a:pt x="927061" y="5490"/>
                    </a:lnTo>
                    <a:lnTo>
                      <a:pt x="927061" y="51644"/>
                    </a:lnTo>
                    <a:lnTo>
                      <a:pt x="781177" y="51644"/>
                    </a:lnTo>
                    <a:lnTo>
                      <a:pt x="781177" y="136468"/>
                    </a:lnTo>
                    <a:lnTo>
                      <a:pt x="914592" y="136468"/>
                    </a:lnTo>
                    <a:lnTo>
                      <a:pt x="914592" y="181374"/>
                    </a:lnTo>
                    <a:lnTo>
                      <a:pt x="781177" y="181374"/>
                    </a:lnTo>
                    <a:lnTo>
                      <a:pt x="781177" y="271188"/>
                    </a:lnTo>
                    <a:lnTo>
                      <a:pt x="927061" y="271188"/>
                    </a:lnTo>
                    <a:lnTo>
                      <a:pt x="927061" y="317342"/>
                    </a:lnTo>
                    <a:lnTo>
                      <a:pt x="725068" y="317342"/>
                    </a:lnTo>
                    <a:close/>
                    <a:moveTo>
                      <a:pt x="604227" y="5490"/>
                    </a:moveTo>
                    <a:lnTo>
                      <a:pt x="657962" y="5490"/>
                    </a:lnTo>
                    <a:lnTo>
                      <a:pt x="657962" y="317342"/>
                    </a:lnTo>
                    <a:lnTo>
                      <a:pt x="604227" y="317342"/>
                    </a:lnTo>
                    <a:close/>
                    <a:moveTo>
                      <a:pt x="1440459" y="0"/>
                    </a:moveTo>
                    <a:cubicBezTo>
                      <a:pt x="1477554" y="0"/>
                      <a:pt x="1507231" y="8759"/>
                      <a:pt x="1530724" y="27528"/>
                    </a:cubicBezTo>
                    <a:cubicBezTo>
                      <a:pt x="1555454" y="46297"/>
                      <a:pt x="1569056" y="72574"/>
                      <a:pt x="1575239" y="106359"/>
                    </a:cubicBezTo>
                    <a:lnTo>
                      <a:pt x="1513413" y="106359"/>
                    </a:lnTo>
                    <a:cubicBezTo>
                      <a:pt x="1509704" y="88841"/>
                      <a:pt x="1501048" y="75077"/>
                      <a:pt x="1488683" y="65067"/>
                    </a:cubicBezTo>
                    <a:cubicBezTo>
                      <a:pt x="1476318" y="56308"/>
                      <a:pt x="1460243" y="51303"/>
                      <a:pt x="1439223" y="51303"/>
                    </a:cubicBezTo>
                    <a:cubicBezTo>
                      <a:pt x="1410783" y="51303"/>
                      <a:pt x="1388526" y="61313"/>
                      <a:pt x="1372451" y="81333"/>
                    </a:cubicBezTo>
                    <a:cubicBezTo>
                      <a:pt x="1356377" y="101354"/>
                      <a:pt x="1347721" y="127631"/>
                      <a:pt x="1347721" y="161415"/>
                    </a:cubicBezTo>
                    <a:cubicBezTo>
                      <a:pt x="1347721" y="195200"/>
                      <a:pt x="1356377" y="222728"/>
                      <a:pt x="1372451" y="242749"/>
                    </a:cubicBezTo>
                    <a:cubicBezTo>
                      <a:pt x="1388526" y="261518"/>
                      <a:pt x="1410783" y="271528"/>
                      <a:pt x="1439223" y="271528"/>
                    </a:cubicBezTo>
                    <a:cubicBezTo>
                      <a:pt x="1460243" y="271528"/>
                      <a:pt x="1476318" y="266523"/>
                      <a:pt x="1488683" y="257764"/>
                    </a:cubicBezTo>
                    <a:cubicBezTo>
                      <a:pt x="1501048" y="249005"/>
                      <a:pt x="1509704" y="236492"/>
                      <a:pt x="1513413" y="220226"/>
                    </a:cubicBezTo>
                    <a:lnTo>
                      <a:pt x="1575239" y="220226"/>
                    </a:lnTo>
                    <a:cubicBezTo>
                      <a:pt x="1569056" y="252759"/>
                      <a:pt x="1555454" y="277785"/>
                      <a:pt x="1530724" y="295303"/>
                    </a:cubicBezTo>
                    <a:cubicBezTo>
                      <a:pt x="1507231" y="314072"/>
                      <a:pt x="1477554" y="322831"/>
                      <a:pt x="1440459" y="322831"/>
                    </a:cubicBezTo>
                    <a:cubicBezTo>
                      <a:pt x="1409547" y="322831"/>
                      <a:pt x="1382343" y="316574"/>
                      <a:pt x="1360086" y="302810"/>
                    </a:cubicBezTo>
                    <a:cubicBezTo>
                      <a:pt x="1337829" y="289046"/>
                      <a:pt x="1319282" y="270277"/>
                      <a:pt x="1309390" y="245251"/>
                    </a:cubicBezTo>
                    <a:cubicBezTo>
                      <a:pt x="1297025" y="221477"/>
                      <a:pt x="1290842" y="193949"/>
                      <a:pt x="1290842" y="161415"/>
                    </a:cubicBezTo>
                    <a:cubicBezTo>
                      <a:pt x="1290842" y="130133"/>
                      <a:pt x="1297025" y="101354"/>
                      <a:pt x="1309390" y="77579"/>
                    </a:cubicBezTo>
                    <a:cubicBezTo>
                      <a:pt x="1319282" y="52554"/>
                      <a:pt x="1337829" y="35036"/>
                      <a:pt x="1360086" y="21272"/>
                    </a:cubicBezTo>
                    <a:cubicBezTo>
                      <a:pt x="1382343" y="6256"/>
                      <a:pt x="1409547" y="0"/>
                      <a:pt x="1440459" y="0"/>
                    </a:cubicBezTo>
                    <a:close/>
                    <a:moveTo>
                      <a:pt x="422249" y="0"/>
                    </a:moveTo>
                    <a:cubicBezTo>
                      <a:pt x="459894" y="0"/>
                      <a:pt x="490011" y="8759"/>
                      <a:pt x="513853" y="27528"/>
                    </a:cubicBezTo>
                    <a:cubicBezTo>
                      <a:pt x="537695" y="46297"/>
                      <a:pt x="552753" y="72574"/>
                      <a:pt x="559027" y="106359"/>
                    </a:cubicBezTo>
                    <a:lnTo>
                      <a:pt x="495030" y="106359"/>
                    </a:lnTo>
                    <a:cubicBezTo>
                      <a:pt x="491266" y="88841"/>
                      <a:pt x="483736" y="75077"/>
                      <a:pt x="471188" y="65067"/>
                    </a:cubicBezTo>
                    <a:cubicBezTo>
                      <a:pt x="458640" y="56308"/>
                      <a:pt x="441072" y="51303"/>
                      <a:pt x="419739" y="51303"/>
                    </a:cubicBezTo>
                    <a:cubicBezTo>
                      <a:pt x="392133" y="51303"/>
                      <a:pt x="368291" y="61313"/>
                      <a:pt x="353233" y="81333"/>
                    </a:cubicBezTo>
                    <a:cubicBezTo>
                      <a:pt x="335665" y="101354"/>
                      <a:pt x="328136" y="127631"/>
                      <a:pt x="328136" y="161415"/>
                    </a:cubicBezTo>
                    <a:cubicBezTo>
                      <a:pt x="328136" y="195200"/>
                      <a:pt x="335665" y="222728"/>
                      <a:pt x="353233" y="242749"/>
                    </a:cubicBezTo>
                    <a:cubicBezTo>
                      <a:pt x="368291" y="261518"/>
                      <a:pt x="392133" y="271528"/>
                      <a:pt x="419739" y="271528"/>
                    </a:cubicBezTo>
                    <a:cubicBezTo>
                      <a:pt x="441072" y="271528"/>
                      <a:pt x="458640" y="266523"/>
                      <a:pt x="471188" y="257764"/>
                    </a:cubicBezTo>
                    <a:cubicBezTo>
                      <a:pt x="483736" y="249005"/>
                      <a:pt x="491266" y="236492"/>
                      <a:pt x="495030" y="220226"/>
                    </a:cubicBezTo>
                    <a:lnTo>
                      <a:pt x="559027" y="220226"/>
                    </a:lnTo>
                    <a:cubicBezTo>
                      <a:pt x="552753" y="252759"/>
                      <a:pt x="537695" y="277785"/>
                      <a:pt x="513853" y="295303"/>
                    </a:cubicBezTo>
                    <a:cubicBezTo>
                      <a:pt x="490011" y="314072"/>
                      <a:pt x="459894" y="322831"/>
                      <a:pt x="422249" y="322831"/>
                    </a:cubicBezTo>
                    <a:cubicBezTo>
                      <a:pt x="389623" y="322831"/>
                      <a:pt x="362017" y="316574"/>
                      <a:pt x="340684" y="302810"/>
                    </a:cubicBezTo>
                    <a:cubicBezTo>
                      <a:pt x="318097" y="289046"/>
                      <a:pt x="299274" y="270277"/>
                      <a:pt x="287981" y="245251"/>
                    </a:cubicBezTo>
                    <a:cubicBezTo>
                      <a:pt x="275432" y="221477"/>
                      <a:pt x="269158" y="193949"/>
                      <a:pt x="269158" y="161415"/>
                    </a:cubicBezTo>
                    <a:cubicBezTo>
                      <a:pt x="269158" y="130133"/>
                      <a:pt x="275432" y="101354"/>
                      <a:pt x="287981" y="77579"/>
                    </a:cubicBezTo>
                    <a:cubicBezTo>
                      <a:pt x="299274" y="52554"/>
                      <a:pt x="318097" y="35036"/>
                      <a:pt x="340684" y="21272"/>
                    </a:cubicBezTo>
                    <a:cubicBezTo>
                      <a:pt x="362017" y="6256"/>
                      <a:pt x="389623" y="0"/>
                      <a:pt x="422249" y="0"/>
                    </a:cubicBezTo>
                    <a:close/>
                    <a:moveTo>
                      <a:pt x="111369" y="0"/>
                    </a:moveTo>
                    <a:cubicBezTo>
                      <a:pt x="131167" y="0"/>
                      <a:pt x="149729" y="3754"/>
                      <a:pt x="164578" y="10010"/>
                    </a:cubicBezTo>
                    <a:cubicBezTo>
                      <a:pt x="180665" y="18769"/>
                      <a:pt x="193039" y="28779"/>
                      <a:pt x="201701" y="42544"/>
                    </a:cubicBezTo>
                    <a:cubicBezTo>
                      <a:pt x="211600" y="56308"/>
                      <a:pt x="215313" y="71323"/>
                      <a:pt x="216550" y="90092"/>
                    </a:cubicBezTo>
                    <a:lnTo>
                      <a:pt x="155916" y="90092"/>
                    </a:lnTo>
                    <a:cubicBezTo>
                      <a:pt x="155916" y="78831"/>
                      <a:pt x="150966" y="68820"/>
                      <a:pt x="143542" y="60062"/>
                    </a:cubicBezTo>
                    <a:cubicBezTo>
                      <a:pt x="136117" y="51303"/>
                      <a:pt x="124980" y="48800"/>
                      <a:pt x="110131" y="48800"/>
                    </a:cubicBezTo>
                    <a:cubicBezTo>
                      <a:pt x="97757" y="47549"/>
                      <a:pt x="86620" y="50051"/>
                      <a:pt x="79195" y="57559"/>
                    </a:cubicBezTo>
                    <a:cubicBezTo>
                      <a:pt x="70533" y="63815"/>
                      <a:pt x="65584" y="72574"/>
                      <a:pt x="65584" y="85087"/>
                    </a:cubicBezTo>
                    <a:cubicBezTo>
                      <a:pt x="65584" y="95097"/>
                      <a:pt x="69296" y="103856"/>
                      <a:pt x="75483" y="110113"/>
                    </a:cubicBezTo>
                    <a:cubicBezTo>
                      <a:pt x="82908" y="116369"/>
                      <a:pt x="91570" y="121374"/>
                      <a:pt x="102707" y="125128"/>
                    </a:cubicBezTo>
                    <a:cubicBezTo>
                      <a:pt x="113843" y="128882"/>
                      <a:pt x="126218" y="133887"/>
                      <a:pt x="141067" y="138892"/>
                    </a:cubicBezTo>
                    <a:cubicBezTo>
                      <a:pt x="155916" y="143897"/>
                      <a:pt x="169528" y="150154"/>
                      <a:pt x="183139" y="157662"/>
                    </a:cubicBezTo>
                    <a:cubicBezTo>
                      <a:pt x="195514" y="165169"/>
                      <a:pt x="205413" y="173928"/>
                      <a:pt x="212838" y="186441"/>
                    </a:cubicBezTo>
                    <a:cubicBezTo>
                      <a:pt x="220262" y="197703"/>
                      <a:pt x="223975" y="212718"/>
                      <a:pt x="223975" y="231487"/>
                    </a:cubicBezTo>
                    <a:cubicBezTo>
                      <a:pt x="223975" y="246503"/>
                      <a:pt x="220262" y="262769"/>
                      <a:pt x="211600" y="276533"/>
                    </a:cubicBezTo>
                    <a:cubicBezTo>
                      <a:pt x="204176" y="290297"/>
                      <a:pt x="191801" y="301559"/>
                      <a:pt x="175715" y="310318"/>
                    </a:cubicBezTo>
                    <a:cubicBezTo>
                      <a:pt x="159628" y="317826"/>
                      <a:pt x="139829" y="322831"/>
                      <a:pt x="116318" y="322831"/>
                    </a:cubicBezTo>
                    <a:cubicBezTo>
                      <a:pt x="92807" y="322831"/>
                      <a:pt x="73008" y="319077"/>
                      <a:pt x="55684" y="311569"/>
                    </a:cubicBezTo>
                    <a:cubicBezTo>
                      <a:pt x="38360" y="302810"/>
                      <a:pt x="24749" y="291549"/>
                      <a:pt x="14849" y="276533"/>
                    </a:cubicBezTo>
                    <a:cubicBezTo>
                      <a:pt x="4950" y="262769"/>
                      <a:pt x="0" y="245251"/>
                      <a:pt x="0" y="222728"/>
                    </a:cubicBezTo>
                    <a:lnTo>
                      <a:pt x="59397" y="222728"/>
                    </a:lnTo>
                    <a:cubicBezTo>
                      <a:pt x="59397" y="237744"/>
                      <a:pt x="64346" y="250256"/>
                      <a:pt x="75483" y="260267"/>
                    </a:cubicBezTo>
                    <a:cubicBezTo>
                      <a:pt x="85383" y="270277"/>
                      <a:pt x="98994" y="275282"/>
                      <a:pt x="115081" y="275282"/>
                    </a:cubicBezTo>
                    <a:cubicBezTo>
                      <a:pt x="129930" y="275282"/>
                      <a:pt x="142304" y="271528"/>
                      <a:pt x="150966" y="264020"/>
                    </a:cubicBezTo>
                    <a:cubicBezTo>
                      <a:pt x="159628" y="257764"/>
                      <a:pt x="164578" y="246503"/>
                      <a:pt x="164578" y="235241"/>
                    </a:cubicBezTo>
                    <a:cubicBezTo>
                      <a:pt x="164578" y="221477"/>
                      <a:pt x="160866" y="211467"/>
                      <a:pt x="153441" y="205210"/>
                    </a:cubicBezTo>
                    <a:cubicBezTo>
                      <a:pt x="144779" y="197703"/>
                      <a:pt x="134880" y="192697"/>
                      <a:pt x="121268" y="187692"/>
                    </a:cubicBezTo>
                    <a:cubicBezTo>
                      <a:pt x="108894" y="182687"/>
                      <a:pt x="95282" y="178933"/>
                      <a:pt x="80433" y="173928"/>
                    </a:cubicBezTo>
                    <a:cubicBezTo>
                      <a:pt x="55684" y="165169"/>
                      <a:pt x="38360" y="153908"/>
                      <a:pt x="25986" y="141395"/>
                    </a:cubicBezTo>
                    <a:cubicBezTo>
                      <a:pt x="13612" y="128882"/>
                      <a:pt x="7425" y="110113"/>
                      <a:pt x="7425" y="88841"/>
                    </a:cubicBezTo>
                    <a:cubicBezTo>
                      <a:pt x="7425" y="70072"/>
                      <a:pt x="11137" y="55056"/>
                      <a:pt x="19799" y="41292"/>
                    </a:cubicBezTo>
                    <a:cubicBezTo>
                      <a:pt x="28461" y="28779"/>
                      <a:pt x="40835" y="18769"/>
                      <a:pt x="56922" y="10010"/>
                    </a:cubicBezTo>
                    <a:cubicBezTo>
                      <a:pt x="71771" y="3754"/>
                      <a:pt x="90332" y="0"/>
                      <a:pt x="111369" y="0"/>
                    </a:cubicBez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38">
                <a:extLst>
                  <a:ext uri="{FF2B5EF4-FFF2-40B4-BE49-F238E27FC236}">
                    <a16:creationId xmlns:a16="http://schemas.microsoft.com/office/drawing/2014/main" id="{F844DD65-F95A-ED4E-A587-C38DFAA0C1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26004" y="10422783"/>
                <a:ext cx="6410258" cy="291124"/>
              </a:xfrm>
              <a:custGeom>
                <a:avLst/>
                <a:gdLst>
                  <a:gd name="T0" fmla="*/ 5147 w 5148"/>
                  <a:gd name="T1" fmla="*/ 0 h 233"/>
                  <a:gd name="T2" fmla="*/ 5147 w 5148"/>
                  <a:gd name="T3" fmla="*/ 155 h 233"/>
                  <a:gd name="T4" fmla="*/ 5147 w 5148"/>
                  <a:gd name="T5" fmla="*/ 155 h 233"/>
                  <a:gd name="T6" fmla="*/ 5046 w 5148"/>
                  <a:gd name="T7" fmla="*/ 232 h 233"/>
                  <a:gd name="T8" fmla="*/ 101 w 5148"/>
                  <a:gd name="T9" fmla="*/ 232 h 233"/>
                  <a:gd name="T10" fmla="*/ 101 w 5148"/>
                  <a:gd name="T11" fmla="*/ 232 h 233"/>
                  <a:gd name="T12" fmla="*/ 0 w 5148"/>
                  <a:gd name="T13" fmla="*/ 155 h 233"/>
                  <a:gd name="T14" fmla="*/ 0 w 5148"/>
                  <a:gd name="T15" fmla="*/ 0 h 233"/>
                  <a:gd name="T16" fmla="*/ 5147 w 5148"/>
                  <a:gd name="T1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48" h="233">
                    <a:moveTo>
                      <a:pt x="5147" y="0"/>
                    </a:moveTo>
                    <a:lnTo>
                      <a:pt x="5147" y="155"/>
                    </a:lnTo>
                    <a:lnTo>
                      <a:pt x="5147" y="155"/>
                    </a:lnTo>
                    <a:cubicBezTo>
                      <a:pt x="5147" y="198"/>
                      <a:pt x="5102" y="232"/>
                      <a:pt x="5046" y="232"/>
                    </a:cubicBezTo>
                    <a:lnTo>
                      <a:pt x="101" y="232"/>
                    </a:lnTo>
                    <a:lnTo>
                      <a:pt x="101" y="232"/>
                    </a:lnTo>
                    <a:cubicBezTo>
                      <a:pt x="45" y="232"/>
                      <a:pt x="0" y="198"/>
                      <a:pt x="0" y="155"/>
                    </a:cubicBezTo>
                    <a:lnTo>
                      <a:pt x="0" y="0"/>
                    </a:lnTo>
                    <a:lnTo>
                      <a:pt x="5147" y="0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139">
                <a:extLst>
                  <a:ext uri="{FF2B5EF4-FFF2-40B4-BE49-F238E27FC236}">
                    <a16:creationId xmlns:a16="http://schemas.microsoft.com/office/drawing/2014/main" id="{0E6E859D-1F77-0D4F-A6AB-2C4D413FA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12748" y="9840530"/>
                <a:ext cx="1389714" cy="21971"/>
              </a:xfrm>
              <a:custGeom>
                <a:avLst/>
                <a:gdLst>
                  <a:gd name="T0" fmla="*/ 1106 w 1115"/>
                  <a:gd name="T1" fmla="*/ 16 h 17"/>
                  <a:gd name="T2" fmla="*/ 8 w 1115"/>
                  <a:gd name="T3" fmla="*/ 16 h 17"/>
                  <a:gd name="T4" fmla="*/ 8 w 1115"/>
                  <a:gd name="T5" fmla="*/ 16 h 17"/>
                  <a:gd name="T6" fmla="*/ 0 w 1115"/>
                  <a:gd name="T7" fmla="*/ 8 h 17"/>
                  <a:gd name="T8" fmla="*/ 0 w 1115"/>
                  <a:gd name="T9" fmla="*/ 8 h 17"/>
                  <a:gd name="T10" fmla="*/ 8 w 1115"/>
                  <a:gd name="T11" fmla="*/ 0 h 17"/>
                  <a:gd name="T12" fmla="*/ 1106 w 1115"/>
                  <a:gd name="T13" fmla="*/ 0 h 17"/>
                  <a:gd name="T14" fmla="*/ 1106 w 1115"/>
                  <a:gd name="T15" fmla="*/ 0 h 17"/>
                  <a:gd name="T16" fmla="*/ 1114 w 1115"/>
                  <a:gd name="T17" fmla="*/ 8 h 17"/>
                  <a:gd name="T18" fmla="*/ 1114 w 1115"/>
                  <a:gd name="T19" fmla="*/ 8 h 17"/>
                  <a:gd name="T20" fmla="*/ 1106 w 1115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5" h="17">
                    <a:moveTo>
                      <a:pt x="1106" y="16"/>
                    </a:moveTo>
                    <a:lnTo>
                      <a:pt x="8" y="16"/>
                    </a:lnTo>
                    <a:lnTo>
                      <a:pt x="8" y="16"/>
                    </a:lnTo>
                    <a:cubicBezTo>
                      <a:pt x="3" y="16"/>
                      <a:pt x="0" y="12"/>
                      <a:pt x="0" y="8"/>
                    </a:cubicBez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lnTo>
                      <a:pt x="1106" y="0"/>
                    </a:lnTo>
                    <a:lnTo>
                      <a:pt x="1106" y="0"/>
                    </a:lnTo>
                    <a:cubicBezTo>
                      <a:pt x="1110" y="0"/>
                      <a:pt x="1114" y="4"/>
                      <a:pt x="1114" y="8"/>
                    </a:cubicBezTo>
                    <a:lnTo>
                      <a:pt x="1114" y="8"/>
                    </a:lnTo>
                    <a:cubicBezTo>
                      <a:pt x="1114" y="12"/>
                      <a:pt x="1110" y="16"/>
                      <a:pt x="1106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140">
                <a:extLst>
                  <a:ext uri="{FF2B5EF4-FFF2-40B4-BE49-F238E27FC236}">
                    <a16:creationId xmlns:a16="http://schemas.microsoft.com/office/drawing/2014/main" id="{5470C0FB-C52E-FC47-8FE3-F3A810FC44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8260" y="10708414"/>
                <a:ext cx="6146593" cy="1120560"/>
              </a:xfrm>
              <a:custGeom>
                <a:avLst/>
                <a:gdLst>
                  <a:gd name="T0" fmla="*/ 4934 w 4935"/>
                  <a:gd name="T1" fmla="*/ 88 h 901"/>
                  <a:gd name="T2" fmla="*/ 4934 w 4935"/>
                  <a:gd name="T3" fmla="*/ 812 h 901"/>
                  <a:gd name="T4" fmla="*/ 4934 w 4935"/>
                  <a:gd name="T5" fmla="*/ 812 h 901"/>
                  <a:gd name="T6" fmla="*/ 4837 w 4935"/>
                  <a:gd name="T7" fmla="*/ 900 h 901"/>
                  <a:gd name="T8" fmla="*/ 97 w 4935"/>
                  <a:gd name="T9" fmla="*/ 900 h 901"/>
                  <a:gd name="T10" fmla="*/ 97 w 4935"/>
                  <a:gd name="T11" fmla="*/ 900 h 901"/>
                  <a:gd name="T12" fmla="*/ 0 w 4935"/>
                  <a:gd name="T13" fmla="*/ 812 h 901"/>
                  <a:gd name="T14" fmla="*/ 0 w 4935"/>
                  <a:gd name="T15" fmla="*/ 88 h 901"/>
                  <a:gd name="T16" fmla="*/ 0 w 4935"/>
                  <a:gd name="T17" fmla="*/ 88 h 901"/>
                  <a:gd name="T18" fmla="*/ 97 w 4935"/>
                  <a:gd name="T19" fmla="*/ 0 h 901"/>
                  <a:gd name="T20" fmla="*/ 4837 w 4935"/>
                  <a:gd name="T21" fmla="*/ 0 h 901"/>
                  <a:gd name="T22" fmla="*/ 4837 w 4935"/>
                  <a:gd name="T23" fmla="*/ 0 h 901"/>
                  <a:gd name="T24" fmla="*/ 4934 w 4935"/>
                  <a:gd name="T25" fmla="*/ 88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5" h="901">
                    <a:moveTo>
                      <a:pt x="4934" y="88"/>
                    </a:moveTo>
                    <a:lnTo>
                      <a:pt x="4934" y="812"/>
                    </a:lnTo>
                    <a:lnTo>
                      <a:pt x="4934" y="812"/>
                    </a:lnTo>
                    <a:cubicBezTo>
                      <a:pt x="4934" y="860"/>
                      <a:pt x="4890" y="900"/>
                      <a:pt x="4837" y="900"/>
                    </a:cubicBezTo>
                    <a:lnTo>
                      <a:pt x="97" y="900"/>
                    </a:lnTo>
                    <a:lnTo>
                      <a:pt x="97" y="900"/>
                    </a:lnTo>
                    <a:cubicBezTo>
                      <a:pt x="43" y="900"/>
                      <a:pt x="0" y="860"/>
                      <a:pt x="0" y="812"/>
                    </a:cubicBezTo>
                    <a:lnTo>
                      <a:pt x="0" y="88"/>
                    </a:lnTo>
                    <a:lnTo>
                      <a:pt x="0" y="88"/>
                    </a:lnTo>
                    <a:cubicBezTo>
                      <a:pt x="0" y="40"/>
                      <a:pt x="43" y="0"/>
                      <a:pt x="97" y="0"/>
                    </a:cubicBezTo>
                    <a:lnTo>
                      <a:pt x="4837" y="0"/>
                    </a:lnTo>
                    <a:lnTo>
                      <a:pt x="4837" y="0"/>
                    </a:lnTo>
                    <a:cubicBezTo>
                      <a:pt x="4890" y="0"/>
                      <a:pt x="4934" y="40"/>
                      <a:pt x="4934" y="8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44">
                <a:extLst>
                  <a:ext uri="{FF2B5EF4-FFF2-40B4-BE49-F238E27FC236}">
                    <a16:creationId xmlns:a16="http://schemas.microsoft.com/office/drawing/2014/main" id="{6008C4B9-31E2-1644-A82C-E97F97DC2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3181" y="11087427"/>
                <a:ext cx="2135507" cy="383253"/>
              </a:xfrm>
              <a:custGeom>
                <a:avLst/>
                <a:gdLst>
                  <a:gd name="connsiteX0" fmla="*/ 1834641 w 2135507"/>
                  <a:gd name="connsiteY0" fmla="*/ 5492 h 383253"/>
                  <a:gd name="connsiteX1" fmla="*/ 1902055 w 2135507"/>
                  <a:gd name="connsiteY1" fmla="*/ 5492 h 383253"/>
                  <a:gd name="connsiteX2" fmla="*/ 1902055 w 2135507"/>
                  <a:gd name="connsiteY2" fmla="*/ 157906 h 383253"/>
                  <a:gd name="connsiteX3" fmla="*/ 2068093 w 2135507"/>
                  <a:gd name="connsiteY3" fmla="*/ 157906 h 383253"/>
                  <a:gd name="connsiteX4" fmla="*/ 2068093 w 2135507"/>
                  <a:gd name="connsiteY4" fmla="*/ 5492 h 383253"/>
                  <a:gd name="connsiteX5" fmla="*/ 2135507 w 2135507"/>
                  <a:gd name="connsiteY5" fmla="*/ 5492 h 383253"/>
                  <a:gd name="connsiteX6" fmla="*/ 2135507 w 2135507"/>
                  <a:gd name="connsiteY6" fmla="*/ 372277 h 383253"/>
                  <a:gd name="connsiteX7" fmla="*/ 2068093 w 2135507"/>
                  <a:gd name="connsiteY7" fmla="*/ 372277 h 383253"/>
                  <a:gd name="connsiteX8" fmla="*/ 2068093 w 2135507"/>
                  <a:gd name="connsiteY8" fmla="*/ 212428 h 383253"/>
                  <a:gd name="connsiteX9" fmla="*/ 1902055 w 2135507"/>
                  <a:gd name="connsiteY9" fmla="*/ 212428 h 383253"/>
                  <a:gd name="connsiteX10" fmla="*/ 1902055 w 2135507"/>
                  <a:gd name="connsiteY10" fmla="*/ 372277 h 383253"/>
                  <a:gd name="connsiteX11" fmla="*/ 1834641 w 2135507"/>
                  <a:gd name="connsiteY11" fmla="*/ 372277 h 383253"/>
                  <a:gd name="connsiteX12" fmla="*/ 1384219 w 2135507"/>
                  <a:gd name="connsiteY12" fmla="*/ 5492 h 383253"/>
                  <a:gd name="connsiteX13" fmla="*/ 1448914 w 2135507"/>
                  <a:gd name="connsiteY13" fmla="*/ 5492 h 383253"/>
                  <a:gd name="connsiteX14" fmla="*/ 1448914 w 2135507"/>
                  <a:gd name="connsiteY14" fmla="*/ 372277 h 383253"/>
                  <a:gd name="connsiteX15" fmla="*/ 1384219 w 2135507"/>
                  <a:gd name="connsiteY15" fmla="*/ 372277 h 383253"/>
                  <a:gd name="connsiteX16" fmla="*/ 1093096 w 2135507"/>
                  <a:gd name="connsiteY16" fmla="*/ 5492 h 383253"/>
                  <a:gd name="connsiteX17" fmla="*/ 1160075 w 2135507"/>
                  <a:gd name="connsiteY17" fmla="*/ 5492 h 383253"/>
                  <a:gd name="connsiteX18" fmla="*/ 1160075 w 2135507"/>
                  <a:gd name="connsiteY18" fmla="*/ 318994 h 383253"/>
                  <a:gd name="connsiteX19" fmla="*/ 1322560 w 2135507"/>
                  <a:gd name="connsiteY19" fmla="*/ 318994 h 383253"/>
                  <a:gd name="connsiteX20" fmla="*/ 1322560 w 2135507"/>
                  <a:gd name="connsiteY20" fmla="*/ 372277 h 383253"/>
                  <a:gd name="connsiteX21" fmla="*/ 1093096 w 2135507"/>
                  <a:gd name="connsiteY21" fmla="*/ 372277 h 383253"/>
                  <a:gd name="connsiteX22" fmla="*/ 307603 w 2135507"/>
                  <a:gd name="connsiteY22" fmla="*/ 5492 h 383253"/>
                  <a:gd name="connsiteX23" fmla="*/ 374582 w 2135507"/>
                  <a:gd name="connsiteY23" fmla="*/ 5492 h 383253"/>
                  <a:gd name="connsiteX24" fmla="*/ 546989 w 2135507"/>
                  <a:gd name="connsiteY24" fmla="*/ 263233 h 383253"/>
                  <a:gd name="connsiteX25" fmla="*/ 546989 w 2135507"/>
                  <a:gd name="connsiteY25" fmla="*/ 5492 h 383253"/>
                  <a:gd name="connsiteX26" fmla="*/ 613968 w 2135507"/>
                  <a:gd name="connsiteY26" fmla="*/ 5492 h 383253"/>
                  <a:gd name="connsiteX27" fmla="*/ 613968 w 2135507"/>
                  <a:gd name="connsiteY27" fmla="*/ 372277 h 383253"/>
                  <a:gd name="connsiteX28" fmla="*/ 546989 w 2135507"/>
                  <a:gd name="connsiteY28" fmla="*/ 372277 h 383253"/>
                  <a:gd name="connsiteX29" fmla="*/ 374582 w 2135507"/>
                  <a:gd name="connsiteY29" fmla="*/ 114536 h 383253"/>
                  <a:gd name="connsiteX30" fmla="*/ 374582 w 2135507"/>
                  <a:gd name="connsiteY30" fmla="*/ 372277 h 383253"/>
                  <a:gd name="connsiteX31" fmla="*/ 307603 w 2135507"/>
                  <a:gd name="connsiteY31" fmla="*/ 372277 h 383253"/>
                  <a:gd name="connsiteX32" fmla="*/ 0 w 2135507"/>
                  <a:gd name="connsiteY32" fmla="*/ 5492 h 383253"/>
                  <a:gd name="connsiteX33" fmla="*/ 240443 w 2135507"/>
                  <a:gd name="connsiteY33" fmla="*/ 5492 h 383253"/>
                  <a:gd name="connsiteX34" fmla="*/ 240443 w 2135507"/>
                  <a:gd name="connsiteY34" fmla="*/ 58775 h 383253"/>
                  <a:gd name="connsiteX35" fmla="*/ 67274 w 2135507"/>
                  <a:gd name="connsiteY35" fmla="*/ 58775 h 383253"/>
                  <a:gd name="connsiteX36" fmla="*/ 67274 w 2135507"/>
                  <a:gd name="connsiteY36" fmla="*/ 160384 h 383253"/>
                  <a:gd name="connsiteX37" fmla="*/ 225493 w 2135507"/>
                  <a:gd name="connsiteY37" fmla="*/ 160384 h 383253"/>
                  <a:gd name="connsiteX38" fmla="*/ 225493 w 2135507"/>
                  <a:gd name="connsiteY38" fmla="*/ 212428 h 383253"/>
                  <a:gd name="connsiteX39" fmla="*/ 67274 w 2135507"/>
                  <a:gd name="connsiteY39" fmla="*/ 212428 h 383253"/>
                  <a:gd name="connsiteX40" fmla="*/ 67274 w 2135507"/>
                  <a:gd name="connsiteY40" fmla="*/ 317755 h 383253"/>
                  <a:gd name="connsiteX41" fmla="*/ 240443 w 2135507"/>
                  <a:gd name="connsiteY41" fmla="*/ 317755 h 383253"/>
                  <a:gd name="connsiteX42" fmla="*/ 240443 w 2135507"/>
                  <a:gd name="connsiteY42" fmla="*/ 372277 h 383253"/>
                  <a:gd name="connsiteX43" fmla="*/ 0 w 2135507"/>
                  <a:gd name="connsiteY43" fmla="*/ 372277 h 383253"/>
                  <a:gd name="connsiteX44" fmla="*/ 1642034 w 2135507"/>
                  <a:gd name="connsiteY44" fmla="*/ 0 h 383253"/>
                  <a:gd name="connsiteX45" fmla="*/ 1707772 w 2135507"/>
                  <a:gd name="connsiteY45" fmla="*/ 12525 h 383253"/>
                  <a:gd name="connsiteX46" fmla="*/ 1751183 w 2135507"/>
                  <a:gd name="connsiteY46" fmla="*/ 48846 h 383253"/>
                  <a:gd name="connsiteX47" fmla="*/ 1768548 w 2135507"/>
                  <a:gd name="connsiteY47" fmla="*/ 106459 h 383253"/>
                  <a:gd name="connsiteX48" fmla="*/ 1696609 w 2135507"/>
                  <a:gd name="connsiteY48" fmla="*/ 106459 h 383253"/>
                  <a:gd name="connsiteX49" fmla="*/ 1681725 w 2135507"/>
                  <a:gd name="connsiteY49" fmla="*/ 71390 h 383253"/>
                  <a:gd name="connsiteX50" fmla="*/ 1642034 w 2135507"/>
                  <a:gd name="connsiteY50" fmla="*/ 56361 h 383253"/>
                  <a:gd name="connsiteX51" fmla="*/ 1604824 w 2135507"/>
                  <a:gd name="connsiteY51" fmla="*/ 67633 h 383253"/>
                  <a:gd name="connsiteX52" fmla="*/ 1589940 w 2135507"/>
                  <a:gd name="connsiteY52" fmla="*/ 100197 h 383253"/>
                  <a:gd name="connsiteX53" fmla="*/ 1601103 w 2135507"/>
                  <a:gd name="connsiteY53" fmla="*/ 130256 h 383253"/>
                  <a:gd name="connsiteX54" fmla="*/ 1632112 w 2135507"/>
                  <a:gd name="connsiteY54" fmla="*/ 147790 h 383253"/>
                  <a:gd name="connsiteX55" fmla="*/ 1678004 w 2135507"/>
                  <a:gd name="connsiteY55" fmla="*/ 164072 h 383253"/>
                  <a:gd name="connsiteX56" fmla="*/ 1727617 w 2135507"/>
                  <a:gd name="connsiteY56" fmla="*/ 186616 h 383253"/>
                  <a:gd name="connsiteX57" fmla="*/ 1763587 w 2135507"/>
                  <a:gd name="connsiteY57" fmla="*/ 220433 h 383253"/>
                  <a:gd name="connsiteX58" fmla="*/ 1778471 w 2135507"/>
                  <a:gd name="connsiteY58" fmla="*/ 274289 h 383253"/>
                  <a:gd name="connsiteX59" fmla="*/ 1763587 w 2135507"/>
                  <a:gd name="connsiteY59" fmla="*/ 328144 h 383253"/>
                  <a:gd name="connsiteX60" fmla="*/ 1720175 w 2135507"/>
                  <a:gd name="connsiteY60" fmla="*/ 368223 h 383253"/>
                  <a:gd name="connsiteX61" fmla="*/ 1649476 w 2135507"/>
                  <a:gd name="connsiteY61" fmla="*/ 383253 h 383253"/>
                  <a:gd name="connsiteX62" fmla="*/ 1577537 w 2135507"/>
                  <a:gd name="connsiteY62" fmla="*/ 369475 h 383253"/>
                  <a:gd name="connsiteX63" fmla="*/ 1527924 w 2135507"/>
                  <a:gd name="connsiteY63" fmla="*/ 329397 h 383253"/>
                  <a:gd name="connsiteX64" fmla="*/ 1510559 w 2135507"/>
                  <a:gd name="connsiteY64" fmla="*/ 264269 h 383253"/>
                  <a:gd name="connsiteX65" fmla="*/ 1581258 w 2135507"/>
                  <a:gd name="connsiteY65" fmla="*/ 264269 h 383253"/>
                  <a:gd name="connsiteX66" fmla="*/ 1599863 w 2135507"/>
                  <a:gd name="connsiteY66" fmla="*/ 308105 h 383253"/>
                  <a:gd name="connsiteX67" fmla="*/ 1648236 w 2135507"/>
                  <a:gd name="connsiteY67" fmla="*/ 325639 h 383253"/>
                  <a:gd name="connsiteX68" fmla="*/ 1690407 w 2135507"/>
                  <a:gd name="connsiteY68" fmla="*/ 313115 h 383253"/>
                  <a:gd name="connsiteX69" fmla="*/ 1706531 w 2135507"/>
                  <a:gd name="connsiteY69" fmla="*/ 278046 h 383253"/>
                  <a:gd name="connsiteX70" fmla="*/ 1692888 w 2135507"/>
                  <a:gd name="connsiteY70" fmla="*/ 242977 h 383253"/>
                  <a:gd name="connsiteX71" fmla="*/ 1655678 w 2135507"/>
                  <a:gd name="connsiteY71" fmla="*/ 222938 h 383253"/>
                  <a:gd name="connsiteX72" fmla="*/ 1606065 w 2135507"/>
                  <a:gd name="connsiteY72" fmla="*/ 205403 h 383253"/>
                  <a:gd name="connsiteX73" fmla="*/ 1541567 w 2135507"/>
                  <a:gd name="connsiteY73" fmla="*/ 167830 h 383253"/>
                  <a:gd name="connsiteX74" fmla="*/ 1519241 w 2135507"/>
                  <a:gd name="connsiteY74" fmla="*/ 105207 h 383253"/>
                  <a:gd name="connsiteX75" fmla="*/ 1534125 w 2135507"/>
                  <a:gd name="connsiteY75" fmla="*/ 48846 h 383253"/>
                  <a:gd name="connsiteX76" fmla="*/ 1578777 w 2135507"/>
                  <a:gd name="connsiteY76" fmla="*/ 12525 h 383253"/>
                  <a:gd name="connsiteX77" fmla="*/ 1642034 w 2135507"/>
                  <a:gd name="connsiteY77" fmla="*/ 0 h 383253"/>
                  <a:gd name="connsiteX78" fmla="*/ 861043 w 2135507"/>
                  <a:gd name="connsiteY78" fmla="*/ 0 h 383253"/>
                  <a:gd name="connsiteX79" fmla="*/ 970034 w 2135507"/>
                  <a:gd name="connsiteY79" fmla="*/ 30059 h 383253"/>
                  <a:gd name="connsiteX80" fmla="*/ 1025156 w 2135507"/>
                  <a:gd name="connsiteY80" fmla="*/ 116479 h 383253"/>
                  <a:gd name="connsiteX81" fmla="*/ 948737 w 2135507"/>
                  <a:gd name="connsiteY81" fmla="*/ 116479 h 383253"/>
                  <a:gd name="connsiteX82" fmla="*/ 917418 w 2135507"/>
                  <a:gd name="connsiteY82" fmla="*/ 76400 h 383253"/>
                  <a:gd name="connsiteX83" fmla="*/ 861043 w 2135507"/>
                  <a:gd name="connsiteY83" fmla="*/ 61371 h 383253"/>
                  <a:gd name="connsiteX84" fmla="*/ 774602 w 2135507"/>
                  <a:gd name="connsiteY84" fmla="*/ 97692 h 383253"/>
                  <a:gd name="connsiteX85" fmla="*/ 744535 w 2135507"/>
                  <a:gd name="connsiteY85" fmla="*/ 194131 h 383253"/>
                  <a:gd name="connsiteX86" fmla="*/ 774602 w 2135507"/>
                  <a:gd name="connsiteY86" fmla="*/ 289318 h 383253"/>
                  <a:gd name="connsiteX87" fmla="*/ 856032 w 2135507"/>
                  <a:gd name="connsiteY87" fmla="*/ 323135 h 383253"/>
                  <a:gd name="connsiteX88" fmla="*/ 932451 w 2135507"/>
                  <a:gd name="connsiteY88" fmla="*/ 295580 h 383253"/>
                  <a:gd name="connsiteX89" fmla="*/ 963771 w 2135507"/>
                  <a:gd name="connsiteY89" fmla="*/ 222938 h 383253"/>
                  <a:gd name="connsiteX90" fmla="*/ 869813 w 2135507"/>
                  <a:gd name="connsiteY90" fmla="*/ 222938 h 383253"/>
                  <a:gd name="connsiteX91" fmla="*/ 869813 w 2135507"/>
                  <a:gd name="connsiteY91" fmla="*/ 172839 h 383253"/>
                  <a:gd name="connsiteX92" fmla="*/ 1031420 w 2135507"/>
                  <a:gd name="connsiteY92" fmla="*/ 172839 h 383253"/>
                  <a:gd name="connsiteX93" fmla="*/ 1031420 w 2135507"/>
                  <a:gd name="connsiteY93" fmla="*/ 376990 h 383253"/>
                  <a:gd name="connsiteX94" fmla="*/ 970034 w 2135507"/>
                  <a:gd name="connsiteY94" fmla="*/ 376990 h 383253"/>
                  <a:gd name="connsiteX95" fmla="*/ 963771 w 2135507"/>
                  <a:gd name="connsiteY95" fmla="*/ 328144 h 383253"/>
                  <a:gd name="connsiteX96" fmla="*/ 918671 w 2135507"/>
                  <a:gd name="connsiteY96" fmla="*/ 369475 h 383253"/>
                  <a:gd name="connsiteX97" fmla="*/ 849768 w 2135507"/>
                  <a:gd name="connsiteY97" fmla="*/ 383253 h 383253"/>
                  <a:gd name="connsiteX98" fmla="*/ 758316 w 2135507"/>
                  <a:gd name="connsiteY98" fmla="*/ 359456 h 383253"/>
                  <a:gd name="connsiteX99" fmla="*/ 698183 w 2135507"/>
                  <a:gd name="connsiteY99" fmla="*/ 291823 h 383253"/>
                  <a:gd name="connsiteX100" fmla="*/ 675633 w 2135507"/>
                  <a:gd name="connsiteY100" fmla="*/ 192879 h 383253"/>
                  <a:gd name="connsiteX101" fmla="*/ 698183 w 2135507"/>
                  <a:gd name="connsiteY101" fmla="*/ 92682 h 383253"/>
                  <a:gd name="connsiteX102" fmla="*/ 762074 w 2135507"/>
                  <a:gd name="connsiteY102" fmla="*/ 25049 h 383253"/>
                  <a:gd name="connsiteX103" fmla="*/ 861043 w 2135507"/>
                  <a:gd name="connsiteY103" fmla="*/ 0 h 38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2135507" h="383253">
                    <a:moveTo>
                      <a:pt x="1834641" y="5492"/>
                    </a:moveTo>
                    <a:lnTo>
                      <a:pt x="1902055" y="5492"/>
                    </a:lnTo>
                    <a:lnTo>
                      <a:pt x="1902055" y="157906"/>
                    </a:lnTo>
                    <a:lnTo>
                      <a:pt x="2068093" y="157906"/>
                    </a:lnTo>
                    <a:lnTo>
                      <a:pt x="2068093" y="5492"/>
                    </a:lnTo>
                    <a:lnTo>
                      <a:pt x="2135507" y="5492"/>
                    </a:lnTo>
                    <a:lnTo>
                      <a:pt x="2135507" y="372277"/>
                    </a:lnTo>
                    <a:lnTo>
                      <a:pt x="2068093" y="372277"/>
                    </a:lnTo>
                    <a:lnTo>
                      <a:pt x="2068093" y="212428"/>
                    </a:lnTo>
                    <a:lnTo>
                      <a:pt x="1902055" y="212428"/>
                    </a:lnTo>
                    <a:lnTo>
                      <a:pt x="1902055" y="372277"/>
                    </a:lnTo>
                    <a:lnTo>
                      <a:pt x="1834641" y="372277"/>
                    </a:lnTo>
                    <a:close/>
                    <a:moveTo>
                      <a:pt x="1384219" y="5492"/>
                    </a:moveTo>
                    <a:lnTo>
                      <a:pt x="1448914" y="5492"/>
                    </a:lnTo>
                    <a:lnTo>
                      <a:pt x="1448914" y="372277"/>
                    </a:lnTo>
                    <a:lnTo>
                      <a:pt x="1384219" y="372277"/>
                    </a:lnTo>
                    <a:close/>
                    <a:moveTo>
                      <a:pt x="1093096" y="5492"/>
                    </a:moveTo>
                    <a:lnTo>
                      <a:pt x="1160075" y="5492"/>
                    </a:lnTo>
                    <a:lnTo>
                      <a:pt x="1160075" y="318994"/>
                    </a:lnTo>
                    <a:lnTo>
                      <a:pt x="1322560" y="318994"/>
                    </a:lnTo>
                    <a:lnTo>
                      <a:pt x="1322560" y="372277"/>
                    </a:lnTo>
                    <a:lnTo>
                      <a:pt x="1093096" y="372277"/>
                    </a:lnTo>
                    <a:close/>
                    <a:moveTo>
                      <a:pt x="307603" y="5492"/>
                    </a:moveTo>
                    <a:lnTo>
                      <a:pt x="374582" y="5492"/>
                    </a:lnTo>
                    <a:lnTo>
                      <a:pt x="546989" y="263233"/>
                    </a:lnTo>
                    <a:lnTo>
                      <a:pt x="546989" y="5492"/>
                    </a:lnTo>
                    <a:lnTo>
                      <a:pt x="613968" y="5492"/>
                    </a:lnTo>
                    <a:lnTo>
                      <a:pt x="613968" y="372277"/>
                    </a:lnTo>
                    <a:lnTo>
                      <a:pt x="546989" y="372277"/>
                    </a:lnTo>
                    <a:lnTo>
                      <a:pt x="374582" y="114536"/>
                    </a:lnTo>
                    <a:lnTo>
                      <a:pt x="374582" y="372277"/>
                    </a:lnTo>
                    <a:lnTo>
                      <a:pt x="307603" y="372277"/>
                    </a:lnTo>
                    <a:close/>
                    <a:moveTo>
                      <a:pt x="0" y="5492"/>
                    </a:moveTo>
                    <a:lnTo>
                      <a:pt x="240443" y="5492"/>
                    </a:lnTo>
                    <a:lnTo>
                      <a:pt x="240443" y="58775"/>
                    </a:lnTo>
                    <a:lnTo>
                      <a:pt x="67274" y="58775"/>
                    </a:lnTo>
                    <a:lnTo>
                      <a:pt x="67274" y="160384"/>
                    </a:lnTo>
                    <a:lnTo>
                      <a:pt x="225493" y="160384"/>
                    </a:lnTo>
                    <a:lnTo>
                      <a:pt x="225493" y="212428"/>
                    </a:lnTo>
                    <a:lnTo>
                      <a:pt x="67274" y="212428"/>
                    </a:lnTo>
                    <a:lnTo>
                      <a:pt x="67274" y="317755"/>
                    </a:lnTo>
                    <a:lnTo>
                      <a:pt x="240443" y="317755"/>
                    </a:lnTo>
                    <a:lnTo>
                      <a:pt x="240443" y="372277"/>
                    </a:lnTo>
                    <a:lnTo>
                      <a:pt x="0" y="372277"/>
                    </a:lnTo>
                    <a:close/>
                    <a:moveTo>
                      <a:pt x="1642034" y="0"/>
                    </a:moveTo>
                    <a:cubicBezTo>
                      <a:pt x="1666841" y="0"/>
                      <a:pt x="1687926" y="3757"/>
                      <a:pt x="1707772" y="12525"/>
                    </a:cubicBezTo>
                    <a:cubicBezTo>
                      <a:pt x="1726377" y="21292"/>
                      <a:pt x="1741261" y="33816"/>
                      <a:pt x="1751183" y="48846"/>
                    </a:cubicBezTo>
                    <a:cubicBezTo>
                      <a:pt x="1762346" y="65128"/>
                      <a:pt x="1768548" y="85167"/>
                      <a:pt x="1768548" y="106459"/>
                    </a:cubicBezTo>
                    <a:lnTo>
                      <a:pt x="1696609" y="106459"/>
                    </a:lnTo>
                    <a:cubicBezTo>
                      <a:pt x="1695368" y="92682"/>
                      <a:pt x="1691647" y="81410"/>
                      <a:pt x="1681725" y="71390"/>
                    </a:cubicBezTo>
                    <a:cubicBezTo>
                      <a:pt x="1671802" y="61371"/>
                      <a:pt x="1658158" y="56361"/>
                      <a:pt x="1642034" y="56361"/>
                    </a:cubicBezTo>
                    <a:cubicBezTo>
                      <a:pt x="1627150" y="56361"/>
                      <a:pt x="1613507" y="60118"/>
                      <a:pt x="1604824" y="67633"/>
                    </a:cubicBezTo>
                    <a:cubicBezTo>
                      <a:pt x="1593661" y="75148"/>
                      <a:pt x="1589940" y="86420"/>
                      <a:pt x="1589940" y="100197"/>
                    </a:cubicBezTo>
                    <a:cubicBezTo>
                      <a:pt x="1589940" y="112721"/>
                      <a:pt x="1593661" y="122741"/>
                      <a:pt x="1601103" y="130256"/>
                    </a:cubicBezTo>
                    <a:cubicBezTo>
                      <a:pt x="1608545" y="137771"/>
                      <a:pt x="1619708" y="144033"/>
                      <a:pt x="1632112" y="147790"/>
                    </a:cubicBezTo>
                    <a:cubicBezTo>
                      <a:pt x="1645755" y="152800"/>
                      <a:pt x="1660639" y="157810"/>
                      <a:pt x="1678004" y="164072"/>
                    </a:cubicBezTo>
                    <a:cubicBezTo>
                      <a:pt x="1695368" y="170334"/>
                      <a:pt x="1712733" y="177849"/>
                      <a:pt x="1727617" y="186616"/>
                    </a:cubicBezTo>
                    <a:cubicBezTo>
                      <a:pt x="1742501" y="195384"/>
                      <a:pt x="1754904" y="206656"/>
                      <a:pt x="1763587" y="220433"/>
                    </a:cubicBezTo>
                    <a:cubicBezTo>
                      <a:pt x="1773509" y="234210"/>
                      <a:pt x="1778471" y="251744"/>
                      <a:pt x="1778471" y="274289"/>
                    </a:cubicBezTo>
                    <a:cubicBezTo>
                      <a:pt x="1778471" y="293075"/>
                      <a:pt x="1772269" y="311862"/>
                      <a:pt x="1763587" y="328144"/>
                    </a:cubicBezTo>
                    <a:cubicBezTo>
                      <a:pt x="1753664" y="344426"/>
                      <a:pt x="1738780" y="358203"/>
                      <a:pt x="1720175" y="368223"/>
                    </a:cubicBezTo>
                    <a:cubicBezTo>
                      <a:pt x="1700330" y="378243"/>
                      <a:pt x="1676763" y="383253"/>
                      <a:pt x="1649476" y="383253"/>
                    </a:cubicBezTo>
                    <a:cubicBezTo>
                      <a:pt x="1622189" y="383253"/>
                      <a:pt x="1598623" y="378243"/>
                      <a:pt x="1577537" y="369475"/>
                    </a:cubicBezTo>
                    <a:cubicBezTo>
                      <a:pt x="1557692" y="359456"/>
                      <a:pt x="1540327" y="345679"/>
                      <a:pt x="1527924" y="329397"/>
                    </a:cubicBezTo>
                    <a:cubicBezTo>
                      <a:pt x="1516761" y="311862"/>
                      <a:pt x="1510559" y="290571"/>
                      <a:pt x="1510559" y="264269"/>
                    </a:cubicBezTo>
                    <a:lnTo>
                      <a:pt x="1581258" y="264269"/>
                    </a:lnTo>
                    <a:cubicBezTo>
                      <a:pt x="1581258" y="283056"/>
                      <a:pt x="1588700" y="296833"/>
                      <a:pt x="1599863" y="308105"/>
                    </a:cubicBezTo>
                    <a:cubicBezTo>
                      <a:pt x="1612266" y="320630"/>
                      <a:pt x="1627150" y="325639"/>
                      <a:pt x="1648236" y="325639"/>
                    </a:cubicBezTo>
                    <a:cubicBezTo>
                      <a:pt x="1666841" y="325639"/>
                      <a:pt x="1679244" y="321882"/>
                      <a:pt x="1690407" y="313115"/>
                    </a:cubicBezTo>
                    <a:cubicBezTo>
                      <a:pt x="1701570" y="304348"/>
                      <a:pt x="1706531" y="293075"/>
                      <a:pt x="1706531" y="278046"/>
                    </a:cubicBezTo>
                    <a:cubicBezTo>
                      <a:pt x="1706531" y="263016"/>
                      <a:pt x="1701570" y="251744"/>
                      <a:pt x="1692888" y="242977"/>
                    </a:cubicBezTo>
                    <a:cubicBezTo>
                      <a:pt x="1682965" y="235462"/>
                      <a:pt x="1670562" y="227948"/>
                      <a:pt x="1655678" y="222938"/>
                    </a:cubicBezTo>
                    <a:cubicBezTo>
                      <a:pt x="1639554" y="216675"/>
                      <a:pt x="1623429" y="211666"/>
                      <a:pt x="1606065" y="205403"/>
                    </a:cubicBezTo>
                    <a:cubicBezTo>
                      <a:pt x="1577537" y="195384"/>
                      <a:pt x="1556451" y="182859"/>
                      <a:pt x="1541567" y="167830"/>
                    </a:cubicBezTo>
                    <a:cubicBezTo>
                      <a:pt x="1526683" y="151548"/>
                      <a:pt x="1519241" y="131508"/>
                      <a:pt x="1519241" y="105207"/>
                    </a:cubicBezTo>
                    <a:cubicBezTo>
                      <a:pt x="1519241" y="83915"/>
                      <a:pt x="1524203" y="65128"/>
                      <a:pt x="1534125" y="48846"/>
                    </a:cubicBezTo>
                    <a:cubicBezTo>
                      <a:pt x="1545288" y="33816"/>
                      <a:pt x="1560172" y="21292"/>
                      <a:pt x="1578777" y="12525"/>
                    </a:cubicBezTo>
                    <a:cubicBezTo>
                      <a:pt x="1597382" y="3757"/>
                      <a:pt x="1618468" y="0"/>
                      <a:pt x="1642034" y="0"/>
                    </a:cubicBezTo>
                    <a:close/>
                    <a:moveTo>
                      <a:pt x="861043" y="0"/>
                    </a:moveTo>
                    <a:cubicBezTo>
                      <a:pt x="904890" y="0"/>
                      <a:pt x="939968" y="10020"/>
                      <a:pt x="970034" y="30059"/>
                    </a:cubicBezTo>
                    <a:cubicBezTo>
                      <a:pt x="997595" y="51351"/>
                      <a:pt x="1016387" y="80157"/>
                      <a:pt x="1025156" y="116479"/>
                    </a:cubicBezTo>
                    <a:lnTo>
                      <a:pt x="948737" y="116479"/>
                    </a:lnTo>
                    <a:cubicBezTo>
                      <a:pt x="943726" y="100197"/>
                      <a:pt x="933704" y="86420"/>
                      <a:pt x="917418" y="76400"/>
                    </a:cubicBezTo>
                    <a:cubicBezTo>
                      <a:pt x="903637" y="67633"/>
                      <a:pt x="884846" y="61371"/>
                      <a:pt x="861043" y="61371"/>
                    </a:cubicBezTo>
                    <a:cubicBezTo>
                      <a:pt x="823460" y="61371"/>
                      <a:pt x="795899" y="73895"/>
                      <a:pt x="774602" y="97692"/>
                    </a:cubicBezTo>
                    <a:cubicBezTo>
                      <a:pt x="754558" y="120236"/>
                      <a:pt x="744535" y="152800"/>
                      <a:pt x="744535" y="194131"/>
                    </a:cubicBezTo>
                    <a:cubicBezTo>
                      <a:pt x="744535" y="235462"/>
                      <a:pt x="754558" y="266774"/>
                      <a:pt x="774602" y="289318"/>
                    </a:cubicBezTo>
                    <a:cubicBezTo>
                      <a:pt x="794646" y="311862"/>
                      <a:pt x="822207" y="323135"/>
                      <a:pt x="856032" y="323135"/>
                    </a:cubicBezTo>
                    <a:cubicBezTo>
                      <a:pt x="889857" y="323135"/>
                      <a:pt x="914912" y="314367"/>
                      <a:pt x="932451" y="295580"/>
                    </a:cubicBezTo>
                    <a:cubicBezTo>
                      <a:pt x="949990" y="276793"/>
                      <a:pt x="960012" y="252997"/>
                      <a:pt x="963771" y="222938"/>
                    </a:cubicBezTo>
                    <a:lnTo>
                      <a:pt x="869813" y="222938"/>
                    </a:lnTo>
                    <a:lnTo>
                      <a:pt x="869813" y="172839"/>
                    </a:lnTo>
                    <a:lnTo>
                      <a:pt x="1031420" y="172839"/>
                    </a:lnTo>
                    <a:lnTo>
                      <a:pt x="1031420" y="376990"/>
                    </a:lnTo>
                    <a:lnTo>
                      <a:pt x="970034" y="376990"/>
                    </a:lnTo>
                    <a:lnTo>
                      <a:pt x="963771" y="328144"/>
                    </a:lnTo>
                    <a:cubicBezTo>
                      <a:pt x="952496" y="345679"/>
                      <a:pt x="936210" y="359456"/>
                      <a:pt x="918671" y="369475"/>
                    </a:cubicBezTo>
                    <a:cubicBezTo>
                      <a:pt x="901132" y="378243"/>
                      <a:pt x="877329" y="383253"/>
                      <a:pt x="849768" y="383253"/>
                    </a:cubicBezTo>
                    <a:cubicBezTo>
                      <a:pt x="814691" y="383253"/>
                      <a:pt x="784624" y="374485"/>
                      <a:pt x="758316" y="359456"/>
                    </a:cubicBezTo>
                    <a:cubicBezTo>
                      <a:pt x="732008" y="343174"/>
                      <a:pt x="711963" y="321882"/>
                      <a:pt x="698183" y="291823"/>
                    </a:cubicBezTo>
                    <a:cubicBezTo>
                      <a:pt x="683150" y="264269"/>
                      <a:pt x="675633" y="230453"/>
                      <a:pt x="675633" y="192879"/>
                    </a:cubicBezTo>
                    <a:cubicBezTo>
                      <a:pt x="675633" y="155305"/>
                      <a:pt x="683150" y="121489"/>
                      <a:pt x="698183" y="92682"/>
                    </a:cubicBezTo>
                    <a:cubicBezTo>
                      <a:pt x="713216" y="63875"/>
                      <a:pt x="734513" y="40079"/>
                      <a:pt x="762074" y="25049"/>
                    </a:cubicBezTo>
                    <a:cubicBezTo>
                      <a:pt x="789635" y="7515"/>
                      <a:pt x="823460" y="0"/>
                      <a:pt x="861043" y="0"/>
                    </a:cubicBez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45">
                <a:extLst>
                  <a:ext uri="{FF2B5EF4-FFF2-40B4-BE49-F238E27FC236}">
                    <a16:creationId xmlns:a16="http://schemas.microsoft.com/office/drawing/2014/main" id="{8C94860A-BE45-4240-B11B-BA6B0EB054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3471" y="10708414"/>
                <a:ext cx="5694934" cy="1119316"/>
              </a:xfrm>
              <a:custGeom>
                <a:avLst/>
                <a:gdLst>
                  <a:gd name="connsiteX0" fmla="*/ 5438006 w 5694934"/>
                  <a:gd name="connsiteY0" fmla="*/ 0 h 1119316"/>
                  <a:gd name="connsiteX1" fmla="*/ 5694934 w 5694934"/>
                  <a:gd name="connsiteY1" fmla="*/ 0 h 1119316"/>
                  <a:gd name="connsiteX2" fmla="*/ 5694934 w 5694934"/>
                  <a:gd name="connsiteY2" fmla="*/ 1119316 h 1119316"/>
                  <a:gd name="connsiteX3" fmla="*/ 5438006 w 5694934"/>
                  <a:gd name="connsiteY3" fmla="*/ 1119316 h 1119316"/>
                  <a:gd name="connsiteX4" fmla="*/ 5256740 w 5694934"/>
                  <a:gd name="connsiteY4" fmla="*/ 0 h 1119316"/>
                  <a:gd name="connsiteX5" fmla="*/ 5370836 w 5694934"/>
                  <a:gd name="connsiteY5" fmla="*/ 0 h 1119316"/>
                  <a:gd name="connsiteX6" fmla="*/ 5370836 w 5694934"/>
                  <a:gd name="connsiteY6" fmla="*/ 1119316 h 1119316"/>
                  <a:gd name="connsiteX7" fmla="*/ 5256740 w 5694934"/>
                  <a:gd name="connsiteY7" fmla="*/ 1119316 h 1119316"/>
                  <a:gd name="connsiteX8" fmla="*/ 329574 w 5694934"/>
                  <a:gd name="connsiteY8" fmla="*/ 0 h 1119316"/>
                  <a:gd name="connsiteX9" fmla="*/ 443673 w 5694934"/>
                  <a:gd name="connsiteY9" fmla="*/ 0 h 1119316"/>
                  <a:gd name="connsiteX10" fmla="*/ 443673 w 5694934"/>
                  <a:gd name="connsiteY10" fmla="*/ 1119316 h 1119316"/>
                  <a:gd name="connsiteX11" fmla="*/ 329574 w 5694934"/>
                  <a:gd name="connsiteY11" fmla="*/ 1119316 h 1119316"/>
                  <a:gd name="connsiteX12" fmla="*/ 0 w 5694934"/>
                  <a:gd name="connsiteY12" fmla="*/ 0 h 1119316"/>
                  <a:gd name="connsiteX13" fmla="*/ 256928 w 5694934"/>
                  <a:gd name="connsiteY13" fmla="*/ 0 h 1119316"/>
                  <a:gd name="connsiteX14" fmla="*/ 256928 w 5694934"/>
                  <a:gd name="connsiteY14" fmla="*/ 1119316 h 1119316"/>
                  <a:gd name="connsiteX15" fmla="*/ 0 w 5694934"/>
                  <a:gd name="connsiteY15" fmla="*/ 1119316 h 111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694934" h="1119316">
                    <a:moveTo>
                      <a:pt x="5438006" y="0"/>
                    </a:moveTo>
                    <a:lnTo>
                      <a:pt x="5694934" y="0"/>
                    </a:lnTo>
                    <a:lnTo>
                      <a:pt x="5694934" y="1119316"/>
                    </a:lnTo>
                    <a:lnTo>
                      <a:pt x="5438006" y="1119316"/>
                    </a:lnTo>
                    <a:close/>
                    <a:moveTo>
                      <a:pt x="5256740" y="0"/>
                    </a:moveTo>
                    <a:lnTo>
                      <a:pt x="5370836" y="0"/>
                    </a:lnTo>
                    <a:lnTo>
                      <a:pt x="5370836" y="1119316"/>
                    </a:lnTo>
                    <a:lnTo>
                      <a:pt x="5256740" y="1119316"/>
                    </a:lnTo>
                    <a:close/>
                    <a:moveTo>
                      <a:pt x="329574" y="0"/>
                    </a:moveTo>
                    <a:lnTo>
                      <a:pt x="443673" y="0"/>
                    </a:lnTo>
                    <a:lnTo>
                      <a:pt x="443673" y="1119316"/>
                    </a:lnTo>
                    <a:lnTo>
                      <a:pt x="329574" y="1119316"/>
                    </a:lnTo>
                    <a:close/>
                    <a:moveTo>
                      <a:pt x="0" y="0"/>
                    </a:moveTo>
                    <a:lnTo>
                      <a:pt x="256928" y="0"/>
                    </a:lnTo>
                    <a:lnTo>
                      <a:pt x="256928" y="1119316"/>
                    </a:lnTo>
                    <a:lnTo>
                      <a:pt x="0" y="1119316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52">
                <a:extLst>
                  <a:ext uri="{FF2B5EF4-FFF2-40B4-BE49-F238E27FC236}">
                    <a16:creationId xmlns:a16="http://schemas.microsoft.com/office/drawing/2014/main" id="{9048B80A-1F2A-A344-836F-14B9B1305F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8260" y="11543342"/>
                <a:ext cx="6146593" cy="291124"/>
              </a:xfrm>
              <a:custGeom>
                <a:avLst/>
                <a:gdLst>
                  <a:gd name="T0" fmla="*/ 4934 w 4935"/>
                  <a:gd name="T1" fmla="*/ 0 h 233"/>
                  <a:gd name="T2" fmla="*/ 4934 w 4935"/>
                  <a:gd name="T3" fmla="*/ 144 h 233"/>
                  <a:gd name="T4" fmla="*/ 4934 w 4935"/>
                  <a:gd name="T5" fmla="*/ 144 h 233"/>
                  <a:gd name="T6" fmla="*/ 4837 w 4935"/>
                  <a:gd name="T7" fmla="*/ 232 h 233"/>
                  <a:gd name="T8" fmla="*/ 97 w 4935"/>
                  <a:gd name="T9" fmla="*/ 232 h 233"/>
                  <a:gd name="T10" fmla="*/ 97 w 4935"/>
                  <a:gd name="T11" fmla="*/ 232 h 233"/>
                  <a:gd name="T12" fmla="*/ 0 w 4935"/>
                  <a:gd name="T13" fmla="*/ 144 h 233"/>
                  <a:gd name="T14" fmla="*/ 0 w 4935"/>
                  <a:gd name="T15" fmla="*/ 0 h 233"/>
                  <a:gd name="T16" fmla="*/ 4934 w 4935"/>
                  <a:gd name="T17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35" h="233">
                    <a:moveTo>
                      <a:pt x="4934" y="0"/>
                    </a:moveTo>
                    <a:lnTo>
                      <a:pt x="4934" y="144"/>
                    </a:lnTo>
                    <a:lnTo>
                      <a:pt x="4934" y="144"/>
                    </a:lnTo>
                    <a:cubicBezTo>
                      <a:pt x="4934" y="192"/>
                      <a:pt x="4890" y="232"/>
                      <a:pt x="4837" y="232"/>
                    </a:cubicBezTo>
                    <a:lnTo>
                      <a:pt x="97" y="232"/>
                    </a:lnTo>
                    <a:lnTo>
                      <a:pt x="97" y="232"/>
                    </a:lnTo>
                    <a:cubicBezTo>
                      <a:pt x="43" y="232"/>
                      <a:pt x="0" y="192"/>
                      <a:pt x="0" y="144"/>
                    </a:cubicBezTo>
                    <a:lnTo>
                      <a:pt x="0" y="0"/>
                    </a:lnTo>
                    <a:lnTo>
                      <a:pt x="4934" y="0"/>
                    </a:ln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53">
                <a:extLst>
                  <a:ext uri="{FF2B5EF4-FFF2-40B4-BE49-F238E27FC236}">
                    <a16:creationId xmlns:a16="http://schemas.microsoft.com/office/drawing/2014/main" id="{746EAEAD-170F-CC4E-A9C3-8932399A69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6563" y="10823763"/>
                <a:ext cx="1400700" cy="21971"/>
              </a:xfrm>
              <a:custGeom>
                <a:avLst/>
                <a:gdLst>
                  <a:gd name="T0" fmla="*/ 1117 w 1126"/>
                  <a:gd name="T1" fmla="*/ 16 h 17"/>
                  <a:gd name="T2" fmla="*/ 9 w 1126"/>
                  <a:gd name="T3" fmla="*/ 16 h 17"/>
                  <a:gd name="T4" fmla="*/ 9 w 1126"/>
                  <a:gd name="T5" fmla="*/ 16 h 17"/>
                  <a:gd name="T6" fmla="*/ 0 w 1126"/>
                  <a:gd name="T7" fmla="*/ 8 h 17"/>
                  <a:gd name="T8" fmla="*/ 0 w 1126"/>
                  <a:gd name="T9" fmla="*/ 8 h 17"/>
                  <a:gd name="T10" fmla="*/ 9 w 1126"/>
                  <a:gd name="T11" fmla="*/ 0 h 17"/>
                  <a:gd name="T12" fmla="*/ 1117 w 1126"/>
                  <a:gd name="T13" fmla="*/ 0 h 17"/>
                  <a:gd name="T14" fmla="*/ 1117 w 1126"/>
                  <a:gd name="T15" fmla="*/ 0 h 17"/>
                  <a:gd name="T16" fmla="*/ 1125 w 1126"/>
                  <a:gd name="T17" fmla="*/ 8 h 17"/>
                  <a:gd name="T18" fmla="*/ 1125 w 1126"/>
                  <a:gd name="T19" fmla="*/ 8 h 17"/>
                  <a:gd name="T20" fmla="*/ 1117 w 1126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6" h="17">
                    <a:moveTo>
                      <a:pt x="1117" y="16"/>
                    </a:moveTo>
                    <a:lnTo>
                      <a:pt x="9" y="16"/>
                    </a:lnTo>
                    <a:lnTo>
                      <a:pt x="9" y="16"/>
                    </a:lnTo>
                    <a:cubicBezTo>
                      <a:pt x="4" y="16"/>
                      <a:pt x="0" y="12"/>
                      <a:pt x="0" y="8"/>
                    </a:cubicBezTo>
                    <a:lnTo>
                      <a:pt x="0" y="8"/>
                    </a:lnTo>
                    <a:cubicBezTo>
                      <a:pt x="0" y="4"/>
                      <a:pt x="4" y="0"/>
                      <a:pt x="9" y="0"/>
                    </a:cubicBezTo>
                    <a:lnTo>
                      <a:pt x="1117" y="0"/>
                    </a:lnTo>
                    <a:lnTo>
                      <a:pt x="1117" y="0"/>
                    </a:lnTo>
                    <a:cubicBezTo>
                      <a:pt x="1121" y="0"/>
                      <a:pt x="1125" y="4"/>
                      <a:pt x="1125" y="8"/>
                    </a:cubicBezTo>
                    <a:lnTo>
                      <a:pt x="1125" y="8"/>
                    </a:lnTo>
                    <a:cubicBezTo>
                      <a:pt x="1125" y="12"/>
                      <a:pt x="1121" y="16"/>
                      <a:pt x="1117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54">
                <a:extLst>
                  <a:ext uri="{FF2B5EF4-FFF2-40B4-BE49-F238E27FC236}">
                    <a16:creationId xmlns:a16="http://schemas.microsoft.com/office/drawing/2014/main" id="{B556B2C9-861B-4547-ADDD-4358BDC9B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27260" y="10823763"/>
                <a:ext cx="2098302" cy="21971"/>
              </a:xfrm>
              <a:custGeom>
                <a:avLst/>
                <a:gdLst>
                  <a:gd name="T0" fmla="*/ 1675 w 1684"/>
                  <a:gd name="T1" fmla="*/ 16 h 17"/>
                  <a:gd name="T2" fmla="*/ 8 w 1684"/>
                  <a:gd name="T3" fmla="*/ 16 h 17"/>
                  <a:gd name="T4" fmla="*/ 8 w 1684"/>
                  <a:gd name="T5" fmla="*/ 16 h 17"/>
                  <a:gd name="T6" fmla="*/ 0 w 1684"/>
                  <a:gd name="T7" fmla="*/ 8 h 17"/>
                  <a:gd name="T8" fmla="*/ 0 w 1684"/>
                  <a:gd name="T9" fmla="*/ 8 h 17"/>
                  <a:gd name="T10" fmla="*/ 8 w 1684"/>
                  <a:gd name="T11" fmla="*/ 0 h 17"/>
                  <a:gd name="T12" fmla="*/ 1675 w 1684"/>
                  <a:gd name="T13" fmla="*/ 0 h 17"/>
                  <a:gd name="T14" fmla="*/ 1675 w 1684"/>
                  <a:gd name="T15" fmla="*/ 0 h 17"/>
                  <a:gd name="T16" fmla="*/ 1683 w 1684"/>
                  <a:gd name="T17" fmla="*/ 8 h 17"/>
                  <a:gd name="T18" fmla="*/ 1683 w 1684"/>
                  <a:gd name="T19" fmla="*/ 8 h 17"/>
                  <a:gd name="T20" fmla="*/ 1675 w 1684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84" h="17">
                    <a:moveTo>
                      <a:pt x="1675" y="16"/>
                    </a:moveTo>
                    <a:lnTo>
                      <a:pt x="8" y="16"/>
                    </a:lnTo>
                    <a:lnTo>
                      <a:pt x="8" y="16"/>
                    </a:lnTo>
                    <a:cubicBezTo>
                      <a:pt x="3" y="16"/>
                      <a:pt x="0" y="12"/>
                      <a:pt x="0" y="8"/>
                    </a:cubicBez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lnTo>
                      <a:pt x="1675" y="0"/>
                    </a:lnTo>
                    <a:lnTo>
                      <a:pt x="1675" y="0"/>
                    </a:lnTo>
                    <a:cubicBezTo>
                      <a:pt x="1679" y="0"/>
                      <a:pt x="1683" y="4"/>
                      <a:pt x="1683" y="8"/>
                    </a:cubicBezTo>
                    <a:lnTo>
                      <a:pt x="1683" y="8"/>
                    </a:lnTo>
                    <a:cubicBezTo>
                      <a:pt x="1683" y="12"/>
                      <a:pt x="1679" y="16"/>
                      <a:pt x="1675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55">
                <a:extLst>
                  <a:ext uri="{FF2B5EF4-FFF2-40B4-BE49-F238E27FC236}">
                    <a16:creationId xmlns:a16="http://schemas.microsoft.com/office/drawing/2014/main" id="{0D9BB20A-6FFB-754D-8B39-90533B4A01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5723" y="11828972"/>
                <a:ext cx="6146593" cy="1120560"/>
              </a:xfrm>
              <a:custGeom>
                <a:avLst/>
                <a:gdLst>
                  <a:gd name="T0" fmla="*/ 4934 w 4935"/>
                  <a:gd name="T1" fmla="*/ 87 h 901"/>
                  <a:gd name="T2" fmla="*/ 4934 w 4935"/>
                  <a:gd name="T3" fmla="*/ 812 h 901"/>
                  <a:gd name="T4" fmla="*/ 4934 w 4935"/>
                  <a:gd name="T5" fmla="*/ 812 h 901"/>
                  <a:gd name="T6" fmla="*/ 4836 w 4935"/>
                  <a:gd name="T7" fmla="*/ 900 h 901"/>
                  <a:gd name="T8" fmla="*/ 97 w 4935"/>
                  <a:gd name="T9" fmla="*/ 900 h 901"/>
                  <a:gd name="T10" fmla="*/ 97 w 4935"/>
                  <a:gd name="T11" fmla="*/ 900 h 901"/>
                  <a:gd name="T12" fmla="*/ 0 w 4935"/>
                  <a:gd name="T13" fmla="*/ 812 h 901"/>
                  <a:gd name="T14" fmla="*/ 0 w 4935"/>
                  <a:gd name="T15" fmla="*/ 87 h 901"/>
                  <a:gd name="T16" fmla="*/ 0 w 4935"/>
                  <a:gd name="T17" fmla="*/ 87 h 901"/>
                  <a:gd name="T18" fmla="*/ 97 w 4935"/>
                  <a:gd name="T19" fmla="*/ 0 h 901"/>
                  <a:gd name="T20" fmla="*/ 4836 w 4935"/>
                  <a:gd name="T21" fmla="*/ 0 h 901"/>
                  <a:gd name="T22" fmla="*/ 4836 w 4935"/>
                  <a:gd name="T23" fmla="*/ 0 h 901"/>
                  <a:gd name="T24" fmla="*/ 4934 w 4935"/>
                  <a:gd name="T25" fmla="*/ 87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935" h="901">
                    <a:moveTo>
                      <a:pt x="4934" y="87"/>
                    </a:moveTo>
                    <a:lnTo>
                      <a:pt x="4934" y="812"/>
                    </a:lnTo>
                    <a:lnTo>
                      <a:pt x="4934" y="812"/>
                    </a:lnTo>
                    <a:cubicBezTo>
                      <a:pt x="4934" y="860"/>
                      <a:pt x="4890" y="900"/>
                      <a:pt x="4836" y="900"/>
                    </a:cubicBezTo>
                    <a:lnTo>
                      <a:pt x="97" y="900"/>
                    </a:lnTo>
                    <a:lnTo>
                      <a:pt x="97" y="900"/>
                    </a:lnTo>
                    <a:cubicBezTo>
                      <a:pt x="43" y="900"/>
                      <a:pt x="0" y="860"/>
                      <a:pt x="0" y="812"/>
                    </a:cubicBezTo>
                    <a:lnTo>
                      <a:pt x="0" y="87"/>
                    </a:lnTo>
                    <a:lnTo>
                      <a:pt x="0" y="87"/>
                    </a:lnTo>
                    <a:cubicBezTo>
                      <a:pt x="0" y="39"/>
                      <a:pt x="43" y="0"/>
                      <a:pt x="97" y="0"/>
                    </a:cubicBezTo>
                    <a:lnTo>
                      <a:pt x="4836" y="0"/>
                    </a:lnTo>
                    <a:lnTo>
                      <a:pt x="4836" y="0"/>
                    </a:lnTo>
                    <a:cubicBezTo>
                      <a:pt x="4890" y="0"/>
                      <a:pt x="4934" y="39"/>
                      <a:pt x="4934" y="8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E1D45023-CB12-1440-A038-4CA84F22A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5577" y="12207985"/>
                <a:ext cx="2822128" cy="383253"/>
              </a:xfrm>
              <a:custGeom>
                <a:avLst/>
                <a:gdLst>
                  <a:gd name="connsiteX0" fmla="*/ 2292853 w 2822128"/>
                  <a:gd name="connsiteY0" fmla="*/ 62494 h 383253"/>
                  <a:gd name="connsiteX1" fmla="*/ 2292853 w 2822128"/>
                  <a:gd name="connsiteY1" fmla="*/ 178973 h 383253"/>
                  <a:gd name="connsiteX2" fmla="*/ 2354871 w 2822128"/>
                  <a:gd name="connsiteY2" fmla="*/ 178973 h 383253"/>
                  <a:gd name="connsiteX3" fmla="*/ 2404485 w 2822128"/>
                  <a:gd name="connsiteY3" fmla="*/ 162865 h 383253"/>
                  <a:gd name="connsiteX4" fmla="*/ 2420609 w 2822128"/>
                  <a:gd name="connsiteY4" fmla="*/ 119495 h 383253"/>
                  <a:gd name="connsiteX5" fmla="*/ 2405725 w 2822128"/>
                  <a:gd name="connsiteY5" fmla="*/ 78603 h 383253"/>
                  <a:gd name="connsiteX6" fmla="*/ 2354871 w 2822128"/>
                  <a:gd name="connsiteY6" fmla="*/ 62494 h 383253"/>
                  <a:gd name="connsiteX7" fmla="*/ 900839 w 2822128"/>
                  <a:gd name="connsiteY7" fmla="*/ 61371 h 383253"/>
                  <a:gd name="connsiteX8" fmla="*/ 815606 w 2822128"/>
                  <a:gd name="connsiteY8" fmla="*/ 96439 h 383253"/>
                  <a:gd name="connsiteX9" fmla="*/ 784271 w 2822128"/>
                  <a:gd name="connsiteY9" fmla="*/ 191626 h 383253"/>
                  <a:gd name="connsiteX10" fmla="*/ 815606 w 2822128"/>
                  <a:gd name="connsiteY10" fmla="*/ 288066 h 383253"/>
                  <a:gd name="connsiteX11" fmla="*/ 900839 w 2822128"/>
                  <a:gd name="connsiteY11" fmla="*/ 323135 h 383253"/>
                  <a:gd name="connsiteX12" fmla="*/ 984818 w 2822128"/>
                  <a:gd name="connsiteY12" fmla="*/ 288066 h 383253"/>
                  <a:gd name="connsiteX13" fmla="*/ 1016154 w 2822128"/>
                  <a:gd name="connsiteY13" fmla="*/ 191626 h 383253"/>
                  <a:gd name="connsiteX14" fmla="*/ 984818 w 2822128"/>
                  <a:gd name="connsiteY14" fmla="*/ 96439 h 383253"/>
                  <a:gd name="connsiteX15" fmla="*/ 900839 w 2822128"/>
                  <a:gd name="connsiteY15" fmla="*/ 61371 h 383253"/>
                  <a:gd name="connsiteX16" fmla="*/ 2510266 w 2822128"/>
                  <a:gd name="connsiteY16" fmla="*/ 5494 h 383253"/>
                  <a:gd name="connsiteX17" fmla="*/ 2585758 w 2822128"/>
                  <a:gd name="connsiteY17" fmla="*/ 5494 h 383253"/>
                  <a:gd name="connsiteX18" fmla="*/ 2666198 w 2822128"/>
                  <a:gd name="connsiteY18" fmla="*/ 175256 h 383253"/>
                  <a:gd name="connsiteX19" fmla="*/ 2747876 w 2822128"/>
                  <a:gd name="connsiteY19" fmla="*/ 5494 h 383253"/>
                  <a:gd name="connsiteX20" fmla="*/ 2822128 w 2822128"/>
                  <a:gd name="connsiteY20" fmla="*/ 5494 h 383253"/>
                  <a:gd name="connsiteX21" fmla="*/ 2700850 w 2822128"/>
                  <a:gd name="connsiteY21" fmla="*/ 242169 h 383253"/>
                  <a:gd name="connsiteX22" fmla="*/ 2700850 w 2822128"/>
                  <a:gd name="connsiteY22" fmla="*/ 372279 h 383253"/>
                  <a:gd name="connsiteX23" fmla="*/ 2632784 w 2822128"/>
                  <a:gd name="connsiteY23" fmla="*/ 372279 h 383253"/>
                  <a:gd name="connsiteX24" fmla="*/ 2632784 w 2822128"/>
                  <a:gd name="connsiteY24" fmla="*/ 242169 h 383253"/>
                  <a:gd name="connsiteX25" fmla="*/ 2224634 w 2822128"/>
                  <a:gd name="connsiteY25" fmla="*/ 5494 h 383253"/>
                  <a:gd name="connsiteX26" fmla="*/ 2359832 w 2822128"/>
                  <a:gd name="connsiteY26" fmla="*/ 5494 h 383253"/>
                  <a:gd name="connsiteX27" fmla="*/ 2433013 w 2822128"/>
                  <a:gd name="connsiteY27" fmla="*/ 21603 h 383253"/>
                  <a:gd name="connsiteX28" fmla="*/ 2475184 w 2822128"/>
                  <a:gd name="connsiteY28" fmla="*/ 61255 h 383253"/>
                  <a:gd name="connsiteX29" fmla="*/ 2490068 w 2822128"/>
                  <a:gd name="connsiteY29" fmla="*/ 117016 h 383253"/>
                  <a:gd name="connsiteX30" fmla="*/ 2471464 w 2822128"/>
                  <a:gd name="connsiteY30" fmla="*/ 178973 h 383253"/>
                  <a:gd name="connsiteX31" fmla="*/ 2416888 w 2822128"/>
                  <a:gd name="connsiteY31" fmla="*/ 218626 h 383253"/>
                  <a:gd name="connsiteX32" fmla="*/ 2492550 w 2822128"/>
                  <a:gd name="connsiteY32" fmla="*/ 372279 h 383253"/>
                  <a:gd name="connsiteX33" fmla="*/ 2416888 w 2822128"/>
                  <a:gd name="connsiteY33" fmla="*/ 372279 h 383253"/>
                  <a:gd name="connsiteX34" fmla="*/ 2347429 w 2822128"/>
                  <a:gd name="connsiteY34" fmla="*/ 228539 h 383253"/>
                  <a:gd name="connsiteX35" fmla="*/ 2292853 w 2822128"/>
                  <a:gd name="connsiteY35" fmla="*/ 228539 h 383253"/>
                  <a:gd name="connsiteX36" fmla="*/ 2292853 w 2822128"/>
                  <a:gd name="connsiteY36" fmla="*/ 372279 h 383253"/>
                  <a:gd name="connsiteX37" fmla="*/ 2224634 w 2822128"/>
                  <a:gd name="connsiteY37" fmla="*/ 372279 h 383253"/>
                  <a:gd name="connsiteX38" fmla="*/ 1889568 w 2822128"/>
                  <a:gd name="connsiteY38" fmla="*/ 5494 h 383253"/>
                  <a:gd name="connsiteX39" fmla="*/ 2173948 w 2822128"/>
                  <a:gd name="connsiteY39" fmla="*/ 5494 h 383253"/>
                  <a:gd name="connsiteX40" fmla="*/ 2173948 w 2822128"/>
                  <a:gd name="connsiteY40" fmla="*/ 60016 h 383253"/>
                  <a:gd name="connsiteX41" fmla="*/ 2066209 w 2822128"/>
                  <a:gd name="connsiteY41" fmla="*/ 60016 h 383253"/>
                  <a:gd name="connsiteX42" fmla="*/ 2066209 w 2822128"/>
                  <a:gd name="connsiteY42" fmla="*/ 372279 h 383253"/>
                  <a:gd name="connsiteX43" fmla="*/ 1997307 w 2822128"/>
                  <a:gd name="connsiteY43" fmla="*/ 372279 h 383253"/>
                  <a:gd name="connsiteX44" fmla="*/ 1997307 w 2822128"/>
                  <a:gd name="connsiteY44" fmla="*/ 60016 h 383253"/>
                  <a:gd name="connsiteX45" fmla="*/ 1889568 w 2822128"/>
                  <a:gd name="connsiteY45" fmla="*/ 60016 h 383253"/>
                  <a:gd name="connsiteX46" fmla="*/ 1609427 w 2822128"/>
                  <a:gd name="connsiteY46" fmla="*/ 5494 h 383253"/>
                  <a:gd name="connsiteX47" fmla="*/ 1849870 w 2822128"/>
                  <a:gd name="connsiteY47" fmla="*/ 5494 h 383253"/>
                  <a:gd name="connsiteX48" fmla="*/ 1849870 w 2822128"/>
                  <a:gd name="connsiteY48" fmla="*/ 60016 h 383253"/>
                  <a:gd name="connsiteX49" fmla="*/ 1676701 w 2822128"/>
                  <a:gd name="connsiteY49" fmla="*/ 60016 h 383253"/>
                  <a:gd name="connsiteX50" fmla="*/ 1676701 w 2822128"/>
                  <a:gd name="connsiteY50" fmla="*/ 160386 h 383253"/>
                  <a:gd name="connsiteX51" fmla="*/ 1834920 w 2822128"/>
                  <a:gd name="connsiteY51" fmla="*/ 160386 h 383253"/>
                  <a:gd name="connsiteX52" fmla="*/ 1834920 w 2822128"/>
                  <a:gd name="connsiteY52" fmla="*/ 212430 h 383253"/>
                  <a:gd name="connsiteX53" fmla="*/ 1676701 w 2822128"/>
                  <a:gd name="connsiteY53" fmla="*/ 212430 h 383253"/>
                  <a:gd name="connsiteX54" fmla="*/ 1676701 w 2822128"/>
                  <a:gd name="connsiteY54" fmla="*/ 318996 h 383253"/>
                  <a:gd name="connsiteX55" fmla="*/ 1849870 w 2822128"/>
                  <a:gd name="connsiteY55" fmla="*/ 318996 h 383253"/>
                  <a:gd name="connsiteX56" fmla="*/ 1849870 w 2822128"/>
                  <a:gd name="connsiteY56" fmla="*/ 372279 h 383253"/>
                  <a:gd name="connsiteX57" fmla="*/ 1609427 w 2822128"/>
                  <a:gd name="connsiteY57" fmla="*/ 372279 h 383253"/>
                  <a:gd name="connsiteX58" fmla="*/ 1142529 w 2822128"/>
                  <a:gd name="connsiteY58" fmla="*/ 5494 h 383253"/>
                  <a:gd name="connsiteX59" fmla="*/ 1222629 w 2822128"/>
                  <a:gd name="connsiteY59" fmla="*/ 5494 h 383253"/>
                  <a:gd name="connsiteX60" fmla="*/ 1340275 w 2822128"/>
                  <a:gd name="connsiteY60" fmla="*/ 238452 h 383253"/>
                  <a:gd name="connsiteX61" fmla="*/ 1456670 w 2822128"/>
                  <a:gd name="connsiteY61" fmla="*/ 5494 h 383253"/>
                  <a:gd name="connsiteX62" fmla="*/ 1536769 w 2822128"/>
                  <a:gd name="connsiteY62" fmla="*/ 5494 h 383253"/>
                  <a:gd name="connsiteX63" fmla="*/ 1536769 w 2822128"/>
                  <a:gd name="connsiteY63" fmla="*/ 372279 h 383253"/>
                  <a:gd name="connsiteX64" fmla="*/ 1469185 w 2822128"/>
                  <a:gd name="connsiteY64" fmla="*/ 372279 h 383253"/>
                  <a:gd name="connsiteX65" fmla="*/ 1469185 w 2822128"/>
                  <a:gd name="connsiteY65" fmla="*/ 119495 h 383253"/>
                  <a:gd name="connsiteX66" fmla="*/ 1366558 w 2822128"/>
                  <a:gd name="connsiteY66" fmla="*/ 320235 h 383253"/>
                  <a:gd name="connsiteX67" fmla="*/ 1312741 w 2822128"/>
                  <a:gd name="connsiteY67" fmla="*/ 320235 h 383253"/>
                  <a:gd name="connsiteX68" fmla="*/ 1208862 w 2822128"/>
                  <a:gd name="connsiteY68" fmla="*/ 119495 h 383253"/>
                  <a:gd name="connsiteX69" fmla="*/ 1208862 w 2822128"/>
                  <a:gd name="connsiteY69" fmla="*/ 372279 h 383253"/>
                  <a:gd name="connsiteX70" fmla="*/ 1142529 w 2822128"/>
                  <a:gd name="connsiteY70" fmla="*/ 372279 h 383253"/>
                  <a:gd name="connsiteX71" fmla="*/ 422953 w 2822128"/>
                  <a:gd name="connsiteY71" fmla="*/ 5494 h 383253"/>
                  <a:gd name="connsiteX72" fmla="*/ 663403 w 2822128"/>
                  <a:gd name="connsiteY72" fmla="*/ 5494 h 383253"/>
                  <a:gd name="connsiteX73" fmla="*/ 663403 w 2822128"/>
                  <a:gd name="connsiteY73" fmla="*/ 60016 h 383253"/>
                  <a:gd name="connsiteX74" fmla="*/ 491122 w 2822128"/>
                  <a:gd name="connsiteY74" fmla="*/ 60016 h 383253"/>
                  <a:gd name="connsiteX75" fmla="*/ 491122 w 2822128"/>
                  <a:gd name="connsiteY75" fmla="*/ 160386 h 383253"/>
                  <a:gd name="connsiteX76" fmla="*/ 647290 w 2822128"/>
                  <a:gd name="connsiteY76" fmla="*/ 160386 h 383253"/>
                  <a:gd name="connsiteX77" fmla="*/ 647290 w 2822128"/>
                  <a:gd name="connsiteY77" fmla="*/ 212430 h 383253"/>
                  <a:gd name="connsiteX78" fmla="*/ 491122 w 2822128"/>
                  <a:gd name="connsiteY78" fmla="*/ 212430 h 383253"/>
                  <a:gd name="connsiteX79" fmla="*/ 491122 w 2822128"/>
                  <a:gd name="connsiteY79" fmla="*/ 318996 h 383253"/>
                  <a:gd name="connsiteX80" fmla="*/ 663403 w 2822128"/>
                  <a:gd name="connsiteY80" fmla="*/ 318996 h 383253"/>
                  <a:gd name="connsiteX81" fmla="*/ 663403 w 2822128"/>
                  <a:gd name="connsiteY81" fmla="*/ 372279 h 383253"/>
                  <a:gd name="connsiteX82" fmla="*/ 422953 w 2822128"/>
                  <a:gd name="connsiteY82" fmla="*/ 372279 h 383253"/>
                  <a:gd name="connsiteX83" fmla="*/ 900839 w 2822128"/>
                  <a:gd name="connsiteY83" fmla="*/ 0 h 383253"/>
                  <a:gd name="connsiteX84" fmla="*/ 997353 w 2822128"/>
                  <a:gd name="connsiteY84" fmla="*/ 25049 h 383253"/>
                  <a:gd name="connsiteX85" fmla="*/ 1062531 w 2822128"/>
                  <a:gd name="connsiteY85" fmla="*/ 92682 h 383253"/>
                  <a:gd name="connsiteX86" fmla="*/ 1086346 w 2822128"/>
                  <a:gd name="connsiteY86" fmla="*/ 191626 h 383253"/>
                  <a:gd name="connsiteX87" fmla="*/ 1062531 w 2822128"/>
                  <a:gd name="connsiteY87" fmla="*/ 291823 h 383253"/>
                  <a:gd name="connsiteX88" fmla="*/ 997353 w 2822128"/>
                  <a:gd name="connsiteY88" fmla="*/ 359456 h 383253"/>
                  <a:gd name="connsiteX89" fmla="*/ 900839 w 2822128"/>
                  <a:gd name="connsiteY89" fmla="*/ 383253 h 383253"/>
                  <a:gd name="connsiteX90" fmla="*/ 803072 w 2822128"/>
                  <a:gd name="connsiteY90" fmla="*/ 359456 h 383253"/>
                  <a:gd name="connsiteX91" fmla="*/ 737894 w 2822128"/>
                  <a:gd name="connsiteY91" fmla="*/ 291823 h 383253"/>
                  <a:gd name="connsiteX92" fmla="*/ 714079 w 2822128"/>
                  <a:gd name="connsiteY92" fmla="*/ 191626 h 383253"/>
                  <a:gd name="connsiteX93" fmla="*/ 737894 w 2822128"/>
                  <a:gd name="connsiteY93" fmla="*/ 92682 h 383253"/>
                  <a:gd name="connsiteX94" fmla="*/ 803072 w 2822128"/>
                  <a:gd name="connsiteY94" fmla="*/ 25049 h 383253"/>
                  <a:gd name="connsiteX95" fmla="*/ 900839 w 2822128"/>
                  <a:gd name="connsiteY95" fmla="*/ 0 h 383253"/>
                  <a:gd name="connsiteX96" fmla="*/ 185410 w 2822128"/>
                  <a:gd name="connsiteY96" fmla="*/ 0 h 383253"/>
                  <a:gd name="connsiteX97" fmla="*/ 293149 w 2822128"/>
                  <a:gd name="connsiteY97" fmla="*/ 31311 h 383253"/>
                  <a:gd name="connsiteX98" fmla="*/ 348271 w 2822128"/>
                  <a:gd name="connsiteY98" fmla="*/ 117731 h 383253"/>
                  <a:gd name="connsiteX99" fmla="*/ 273104 w 2822128"/>
                  <a:gd name="connsiteY99" fmla="*/ 117731 h 383253"/>
                  <a:gd name="connsiteX100" fmla="*/ 241785 w 2822128"/>
                  <a:gd name="connsiteY100" fmla="*/ 77652 h 383253"/>
                  <a:gd name="connsiteX101" fmla="*/ 185410 w 2822128"/>
                  <a:gd name="connsiteY101" fmla="*/ 62623 h 383253"/>
                  <a:gd name="connsiteX102" fmla="*/ 98969 w 2822128"/>
                  <a:gd name="connsiteY102" fmla="*/ 97692 h 383253"/>
                  <a:gd name="connsiteX103" fmla="*/ 68902 w 2822128"/>
                  <a:gd name="connsiteY103" fmla="*/ 195384 h 383253"/>
                  <a:gd name="connsiteX104" fmla="*/ 98969 w 2822128"/>
                  <a:gd name="connsiteY104" fmla="*/ 290571 h 383253"/>
                  <a:gd name="connsiteX105" fmla="*/ 180399 w 2822128"/>
                  <a:gd name="connsiteY105" fmla="*/ 324387 h 383253"/>
                  <a:gd name="connsiteX106" fmla="*/ 256818 w 2822128"/>
                  <a:gd name="connsiteY106" fmla="*/ 296833 h 383253"/>
                  <a:gd name="connsiteX107" fmla="*/ 286885 w 2822128"/>
                  <a:gd name="connsiteY107" fmla="*/ 224190 h 383253"/>
                  <a:gd name="connsiteX108" fmla="*/ 194180 w 2822128"/>
                  <a:gd name="connsiteY108" fmla="*/ 224190 h 383253"/>
                  <a:gd name="connsiteX109" fmla="*/ 194180 w 2822128"/>
                  <a:gd name="connsiteY109" fmla="*/ 174092 h 383253"/>
                  <a:gd name="connsiteX110" fmla="*/ 355787 w 2822128"/>
                  <a:gd name="connsiteY110" fmla="*/ 174092 h 383253"/>
                  <a:gd name="connsiteX111" fmla="*/ 355787 w 2822128"/>
                  <a:gd name="connsiteY111" fmla="*/ 376990 h 383253"/>
                  <a:gd name="connsiteX112" fmla="*/ 293149 w 2822128"/>
                  <a:gd name="connsiteY112" fmla="*/ 376990 h 383253"/>
                  <a:gd name="connsiteX113" fmla="*/ 288138 w 2822128"/>
                  <a:gd name="connsiteY113" fmla="*/ 328144 h 383253"/>
                  <a:gd name="connsiteX114" fmla="*/ 243038 w 2822128"/>
                  <a:gd name="connsiteY114" fmla="*/ 369475 h 383253"/>
                  <a:gd name="connsiteX115" fmla="*/ 174135 w 2822128"/>
                  <a:gd name="connsiteY115" fmla="*/ 383253 h 383253"/>
                  <a:gd name="connsiteX116" fmla="*/ 82683 w 2822128"/>
                  <a:gd name="connsiteY116" fmla="*/ 359456 h 383253"/>
                  <a:gd name="connsiteX117" fmla="*/ 21297 w 2822128"/>
                  <a:gd name="connsiteY117" fmla="*/ 293075 h 383253"/>
                  <a:gd name="connsiteX118" fmla="*/ 0 w 2822128"/>
                  <a:gd name="connsiteY118" fmla="*/ 194131 h 383253"/>
                  <a:gd name="connsiteX119" fmla="*/ 22550 w 2822128"/>
                  <a:gd name="connsiteY119" fmla="*/ 93934 h 383253"/>
                  <a:gd name="connsiteX120" fmla="*/ 86441 w 2822128"/>
                  <a:gd name="connsiteY120" fmla="*/ 25049 h 383253"/>
                  <a:gd name="connsiteX121" fmla="*/ 185410 w 2822128"/>
                  <a:gd name="connsiteY121" fmla="*/ 0 h 3832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822128" h="383253">
                    <a:moveTo>
                      <a:pt x="2292853" y="62494"/>
                    </a:moveTo>
                    <a:lnTo>
                      <a:pt x="2292853" y="178973"/>
                    </a:lnTo>
                    <a:lnTo>
                      <a:pt x="2354871" y="178973"/>
                    </a:lnTo>
                    <a:cubicBezTo>
                      <a:pt x="2378437" y="178973"/>
                      <a:pt x="2394562" y="172778"/>
                      <a:pt x="2404485" y="162865"/>
                    </a:cubicBezTo>
                    <a:cubicBezTo>
                      <a:pt x="2415648" y="151712"/>
                      <a:pt x="2420609" y="138082"/>
                      <a:pt x="2420609" y="119495"/>
                    </a:cubicBezTo>
                    <a:cubicBezTo>
                      <a:pt x="2420609" y="102147"/>
                      <a:pt x="2415648" y="88516"/>
                      <a:pt x="2405725" y="78603"/>
                    </a:cubicBezTo>
                    <a:cubicBezTo>
                      <a:pt x="2394562" y="67451"/>
                      <a:pt x="2378437" y="62494"/>
                      <a:pt x="2354871" y="62494"/>
                    </a:cubicBezTo>
                    <a:close/>
                    <a:moveTo>
                      <a:pt x="900839" y="61371"/>
                    </a:moveTo>
                    <a:cubicBezTo>
                      <a:pt x="865743" y="61371"/>
                      <a:pt x="836914" y="72643"/>
                      <a:pt x="815606" y="96439"/>
                    </a:cubicBezTo>
                    <a:cubicBezTo>
                      <a:pt x="794298" y="118984"/>
                      <a:pt x="784271" y="151548"/>
                      <a:pt x="784271" y="191626"/>
                    </a:cubicBezTo>
                    <a:cubicBezTo>
                      <a:pt x="784271" y="232957"/>
                      <a:pt x="794298" y="264269"/>
                      <a:pt x="815606" y="288066"/>
                    </a:cubicBezTo>
                    <a:cubicBezTo>
                      <a:pt x="836914" y="311862"/>
                      <a:pt x="865743" y="323135"/>
                      <a:pt x="900839" y="323135"/>
                    </a:cubicBezTo>
                    <a:cubicBezTo>
                      <a:pt x="935935" y="323135"/>
                      <a:pt x="964764" y="311862"/>
                      <a:pt x="984818" y="288066"/>
                    </a:cubicBezTo>
                    <a:cubicBezTo>
                      <a:pt x="1006127" y="264269"/>
                      <a:pt x="1016154" y="232957"/>
                      <a:pt x="1016154" y="191626"/>
                    </a:cubicBezTo>
                    <a:cubicBezTo>
                      <a:pt x="1016154" y="151548"/>
                      <a:pt x="1006127" y="118984"/>
                      <a:pt x="984818" y="96439"/>
                    </a:cubicBezTo>
                    <a:cubicBezTo>
                      <a:pt x="964764" y="72643"/>
                      <a:pt x="935935" y="61371"/>
                      <a:pt x="900839" y="61371"/>
                    </a:cubicBezTo>
                    <a:close/>
                    <a:moveTo>
                      <a:pt x="2510266" y="5494"/>
                    </a:moveTo>
                    <a:lnTo>
                      <a:pt x="2585758" y="5494"/>
                    </a:lnTo>
                    <a:lnTo>
                      <a:pt x="2666198" y="175256"/>
                    </a:lnTo>
                    <a:lnTo>
                      <a:pt x="2747876" y="5494"/>
                    </a:lnTo>
                    <a:lnTo>
                      <a:pt x="2822128" y="5494"/>
                    </a:lnTo>
                    <a:lnTo>
                      <a:pt x="2700850" y="242169"/>
                    </a:lnTo>
                    <a:lnTo>
                      <a:pt x="2700850" y="372279"/>
                    </a:lnTo>
                    <a:lnTo>
                      <a:pt x="2632784" y="372279"/>
                    </a:lnTo>
                    <a:lnTo>
                      <a:pt x="2632784" y="242169"/>
                    </a:lnTo>
                    <a:close/>
                    <a:moveTo>
                      <a:pt x="2224634" y="5494"/>
                    </a:moveTo>
                    <a:lnTo>
                      <a:pt x="2359832" y="5494"/>
                    </a:lnTo>
                    <a:cubicBezTo>
                      <a:pt x="2389601" y="5494"/>
                      <a:pt x="2413167" y="11690"/>
                      <a:pt x="2433013" y="21603"/>
                    </a:cubicBezTo>
                    <a:cubicBezTo>
                      <a:pt x="2451618" y="30277"/>
                      <a:pt x="2465262" y="43907"/>
                      <a:pt x="2475184" y="61255"/>
                    </a:cubicBezTo>
                    <a:cubicBezTo>
                      <a:pt x="2483868" y="78603"/>
                      <a:pt x="2490068" y="97190"/>
                      <a:pt x="2490068" y="117016"/>
                    </a:cubicBezTo>
                    <a:cubicBezTo>
                      <a:pt x="2490068" y="140560"/>
                      <a:pt x="2483868" y="160386"/>
                      <a:pt x="2471464" y="178973"/>
                    </a:cubicBezTo>
                    <a:cubicBezTo>
                      <a:pt x="2460300" y="197560"/>
                      <a:pt x="2441695" y="209952"/>
                      <a:pt x="2416888" y="218626"/>
                    </a:cubicBezTo>
                    <a:lnTo>
                      <a:pt x="2492550" y="372279"/>
                    </a:lnTo>
                    <a:lnTo>
                      <a:pt x="2416888" y="372279"/>
                    </a:lnTo>
                    <a:lnTo>
                      <a:pt x="2347429" y="228539"/>
                    </a:lnTo>
                    <a:lnTo>
                      <a:pt x="2292853" y="228539"/>
                    </a:lnTo>
                    <a:lnTo>
                      <a:pt x="2292853" y="372279"/>
                    </a:lnTo>
                    <a:lnTo>
                      <a:pt x="2224634" y="372279"/>
                    </a:lnTo>
                    <a:close/>
                    <a:moveTo>
                      <a:pt x="1889568" y="5494"/>
                    </a:moveTo>
                    <a:lnTo>
                      <a:pt x="2173948" y="5494"/>
                    </a:lnTo>
                    <a:lnTo>
                      <a:pt x="2173948" y="60016"/>
                    </a:lnTo>
                    <a:lnTo>
                      <a:pt x="2066209" y="60016"/>
                    </a:lnTo>
                    <a:lnTo>
                      <a:pt x="2066209" y="372279"/>
                    </a:lnTo>
                    <a:lnTo>
                      <a:pt x="1997307" y="372279"/>
                    </a:lnTo>
                    <a:lnTo>
                      <a:pt x="1997307" y="60016"/>
                    </a:lnTo>
                    <a:lnTo>
                      <a:pt x="1889568" y="60016"/>
                    </a:lnTo>
                    <a:close/>
                    <a:moveTo>
                      <a:pt x="1609427" y="5494"/>
                    </a:moveTo>
                    <a:lnTo>
                      <a:pt x="1849870" y="5494"/>
                    </a:lnTo>
                    <a:lnTo>
                      <a:pt x="1849870" y="60016"/>
                    </a:lnTo>
                    <a:lnTo>
                      <a:pt x="1676701" y="60016"/>
                    </a:lnTo>
                    <a:lnTo>
                      <a:pt x="1676701" y="160386"/>
                    </a:lnTo>
                    <a:lnTo>
                      <a:pt x="1834920" y="160386"/>
                    </a:lnTo>
                    <a:lnTo>
                      <a:pt x="1834920" y="212430"/>
                    </a:lnTo>
                    <a:lnTo>
                      <a:pt x="1676701" y="212430"/>
                    </a:lnTo>
                    <a:lnTo>
                      <a:pt x="1676701" y="318996"/>
                    </a:lnTo>
                    <a:lnTo>
                      <a:pt x="1849870" y="318996"/>
                    </a:lnTo>
                    <a:lnTo>
                      <a:pt x="1849870" y="372279"/>
                    </a:lnTo>
                    <a:lnTo>
                      <a:pt x="1609427" y="372279"/>
                    </a:lnTo>
                    <a:close/>
                    <a:moveTo>
                      <a:pt x="1142529" y="5494"/>
                    </a:moveTo>
                    <a:lnTo>
                      <a:pt x="1222629" y="5494"/>
                    </a:lnTo>
                    <a:lnTo>
                      <a:pt x="1340275" y="238452"/>
                    </a:lnTo>
                    <a:lnTo>
                      <a:pt x="1456670" y="5494"/>
                    </a:lnTo>
                    <a:lnTo>
                      <a:pt x="1536769" y="5494"/>
                    </a:lnTo>
                    <a:lnTo>
                      <a:pt x="1536769" y="372279"/>
                    </a:lnTo>
                    <a:lnTo>
                      <a:pt x="1469185" y="372279"/>
                    </a:lnTo>
                    <a:lnTo>
                      <a:pt x="1469185" y="119495"/>
                    </a:lnTo>
                    <a:lnTo>
                      <a:pt x="1366558" y="320235"/>
                    </a:lnTo>
                    <a:lnTo>
                      <a:pt x="1312741" y="320235"/>
                    </a:lnTo>
                    <a:lnTo>
                      <a:pt x="1208862" y="119495"/>
                    </a:lnTo>
                    <a:lnTo>
                      <a:pt x="1208862" y="372279"/>
                    </a:lnTo>
                    <a:lnTo>
                      <a:pt x="1142529" y="372279"/>
                    </a:lnTo>
                    <a:close/>
                    <a:moveTo>
                      <a:pt x="422953" y="5494"/>
                    </a:moveTo>
                    <a:lnTo>
                      <a:pt x="663403" y="5494"/>
                    </a:lnTo>
                    <a:lnTo>
                      <a:pt x="663403" y="60016"/>
                    </a:lnTo>
                    <a:lnTo>
                      <a:pt x="491122" y="60016"/>
                    </a:lnTo>
                    <a:lnTo>
                      <a:pt x="491122" y="160386"/>
                    </a:lnTo>
                    <a:lnTo>
                      <a:pt x="647290" y="160386"/>
                    </a:lnTo>
                    <a:lnTo>
                      <a:pt x="647290" y="212430"/>
                    </a:lnTo>
                    <a:lnTo>
                      <a:pt x="491122" y="212430"/>
                    </a:lnTo>
                    <a:lnTo>
                      <a:pt x="491122" y="318996"/>
                    </a:lnTo>
                    <a:lnTo>
                      <a:pt x="663403" y="318996"/>
                    </a:lnTo>
                    <a:lnTo>
                      <a:pt x="663403" y="372279"/>
                    </a:lnTo>
                    <a:lnTo>
                      <a:pt x="422953" y="372279"/>
                    </a:lnTo>
                    <a:close/>
                    <a:moveTo>
                      <a:pt x="900839" y="0"/>
                    </a:moveTo>
                    <a:cubicBezTo>
                      <a:pt x="937188" y="0"/>
                      <a:pt x="969777" y="8767"/>
                      <a:pt x="997353" y="25049"/>
                    </a:cubicBezTo>
                    <a:cubicBezTo>
                      <a:pt x="1026181" y="41331"/>
                      <a:pt x="1047489" y="63875"/>
                      <a:pt x="1062531" y="92682"/>
                    </a:cubicBezTo>
                    <a:cubicBezTo>
                      <a:pt x="1078825" y="120236"/>
                      <a:pt x="1086346" y="154052"/>
                      <a:pt x="1086346" y="191626"/>
                    </a:cubicBezTo>
                    <a:cubicBezTo>
                      <a:pt x="1086346" y="229200"/>
                      <a:pt x="1078825" y="263016"/>
                      <a:pt x="1062531" y="291823"/>
                    </a:cubicBezTo>
                    <a:cubicBezTo>
                      <a:pt x="1047489" y="320630"/>
                      <a:pt x="1026181" y="343174"/>
                      <a:pt x="997353" y="359456"/>
                    </a:cubicBezTo>
                    <a:cubicBezTo>
                      <a:pt x="969777" y="375738"/>
                      <a:pt x="937188" y="383253"/>
                      <a:pt x="900839" y="383253"/>
                    </a:cubicBezTo>
                    <a:cubicBezTo>
                      <a:pt x="863236" y="383253"/>
                      <a:pt x="830647" y="375738"/>
                      <a:pt x="803072" y="359456"/>
                    </a:cubicBezTo>
                    <a:cubicBezTo>
                      <a:pt x="775497" y="343174"/>
                      <a:pt x="752935" y="320630"/>
                      <a:pt x="737894" y="291823"/>
                    </a:cubicBezTo>
                    <a:cubicBezTo>
                      <a:pt x="721600" y="263016"/>
                      <a:pt x="714079" y="229200"/>
                      <a:pt x="714079" y="191626"/>
                    </a:cubicBezTo>
                    <a:cubicBezTo>
                      <a:pt x="714079" y="154052"/>
                      <a:pt x="721600" y="120236"/>
                      <a:pt x="737894" y="92682"/>
                    </a:cubicBezTo>
                    <a:cubicBezTo>
                      <a:pt x="752935" y="63875"/>
                      <a:pt x="775497" y="41331"/>
                      <a:pt x="803072" y="25049"/>
                    </a:cubicBezTo>
                    <a:cubicBezTo>
                      <a:pt x="830647" y="8767"/>
                      <a:pt x="863236" y="0"/>
                      <a:pt x="900839" y="0"/>
                    </a:cubicBezTo>
                    <a:close/>
                    <a:moveTo>
                      <a:pt x="185410" y="0"/>
                    </a:moveTo>
                    <a:cubicBezTo>
                      <a:pt x="228004" y="0"/>
                      <a:pt x="264335" y="10020"/>
                      <a:pt x="293149" y="31311"/>
                    </a:cubicBezTo>
                    <a:cubicBezTo>
                      <a:pt x="321962" y="52603"/>
                      <a:pt x="340754" y="81410"/>
                      <a:pt x="348271" y="117731"/>
                    </a:cubicBezTo>
                    <a:lnTo>
                      <a:pt x="273104" y="117731"/>
                    </a:lnTo>
                    <a:cubicBezTo>
                      <a:pt x="266840" y="101449"/>
                      <a:pt x="256818" y="87672"/>
                      <a:pt x="241785" y="77652"/>
                    </a:cubicBezTo>
                    <a:cubicBezTo>
                      <a:pt x="228004" y="67633"/>
                      <a:pt x="207960" y="62623"/>
                      <a:pt x="185410" y="62623"/>
                    </a:cubicBezTo>
                    <a:cubicBezTo>
                      <a:pt x="147827" y="62623"/>
                      <a:pt x="119013" y="75148"/>
                      <a:pt x="98969" y="97692"/>
                    </a:cubicBezTo>
                    <a:cubicBezTo>
                      <a:pt x="78925" y="121489"/>
                      <a:pt x="68902" y="154052"/>
                      <a:pt x="68902" y="195384"/>
                    </a:cubicBezTo>
                    <a:cubicBezTo>
                      <a:pt x="68902" y="235462"/>
                      <a:pt x="78925" y="266774"/>
                      <a:pt x="98969" y="290571"/>
                    </a:cubicBezTo>
                    <a:cubicBezTo>
                      <a:pt x="119013" y="311862"/>
                      <a:pt x="146574" y="324387"/>
                      <a:pt x="180399" y="324387"/>
                    </a:cubicBezTo>
                    <a:cubicBezTo>
                      <a:pt x="214224" y="324387"/>
                      <a:pt x="239279" y="314367"/>
                      <a:pt x="256818" y="296833"/>
                    </a:cubicBezTo>
                    <a:cubicBezTo>
                      <a:pt x="273104" y="278046"/>
                      <a:pt x="284379" y="254249"/>
                      <a:pt x="286885" y="224190"/>
                    </a:cubicBezTo>
                    <a:lnTo>
                      <a:pt x="194180" y="224190"/>
                    </a:lnTo>
                    <a:lnTo>
                      <a:pt x="194180" y="174092"/>
                    </a:lnTo>
                    <a:lnTo>
                      <a:pt x="355787" y="174092"/>
                    </a:lnTo>
                    <a:lnTo>
                      <a:pt x="355787" y="376990"/>
                    </a:lnTo>
                    <a:lnTo>
                      <a:pt x="293149" y="376990"/>
                    </a:lnTo>
                    <a:lnTo>
                      <a:pt x="288138" y="328144"/>
                    </a:lnTo>
                    <a:cubicBezTo>
                      <a:pt x="275610" y="346931"/>
                      <a:pt x="261829" y="359456"/>
                      <a:pt x="243038" y="369475"/>
                    </a:cubicBezTo>
                    <a:cubicBezTo>
                      <a:pt x="225499" y="378243"/>
                      <a:pt x="201696" y="383253"/>
                      <a:pt x="174135" y="383253"/>
                    </a:cubicBezTo>
                    <a:cubicBezTo>
                      <a:pt x="139058" y="383253"/>
                      <a:pt x="108991" y="375738"/>
                      <a:pt x="82683" y="359456"/>
                    </a:cubicBezTo>
                    <a:cubicBezTo>
                      <a:pt x="56375" y="344426"/>
                      <a:pt x="36330" y="321882"/>
                      <a:pt x="21297" y="293075"/>
                    </a:cubicBezTo>
                    <a:cubicBezTo>
                      <a:pt x="6264" y="264269"/>
                      <a:pt x="0" y="231705"/>
                      <a:pt x="0" y="194131"/>
                    </a:cubicBezTo>
                    <a:cubicBezTo>
                      <a:pt x="0" y="156557"/>
                      <a:pt x="6264" y="122741"/>
                      <a:pt x="22550" y="93934"/>
                    </a:cubicBezTo>
                    <a:cubicBezTo>
                      <a:pt x="37583" y="63875"/>
                      <a:pt x="58880" y="41331"/>
                      <a:pt x="86441" y="25049"/>
                    </a:cubicBezTo>
                    <a:cubicBezTo>
                      <a:pt x="114002" y="8767"/>
                      <a:pt x="147827" y="0"/>
                      <a:pt x="185410" y="0"/>
                    </a:cubicBezTo>
                    <a:close/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E61444BB-F7D7-E846-A73D-2F9756A0F3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10509" y="11828972"/>
                <a:ext cx="5041249" cy="1119316"/>
              </a:xfrm>
              <a:custGeom>
                <a:avLst/>
                <a:gdLst>
                  <a:gd name="connsiteX0" fmla="*/ 4927167 w 5041249"/>
                  <a:gd name="connsiteY0" fmla="*/ 0 h 1119316"/>
                  <a:gd name="connsiteX1" fmla="*/ 5041249 w 5041249"/>
                  <a:gd name="connsiteY1" fmla="*/ 0 h 1119316"/>
                  <a:gd name="connsiteX2" fmla="*/ 5041249 w 5041249"/>
                  <a:gd name="connsiteY2" fmla="*/ 1119316 h 1119316"/>
                  <a:gd name="connsiteX3" fmla="*/ 4927167 w 5041249"/>
                  <a:gd name="connsiteY3" fmla="*/ 1119316 h 1119316"/>
                  <a:gd name="connsiteX4" fmla="*/ 0 w 5041249"/>
                  <a:gd name="connsiteY4" fmla="*/ 0 h 1119316"/>
                  <a:gd name="connsiteX5" fmla="*/ 114085 w 5041249"/>
                  <a:gd name="connsiteY5" fmla="*/ 0 h 1119316"/>
                  <a:gd name="connsiteX6" fmla="*/ 114085 w 5041249"/>
                  <a:gd name="connsiteY6" fmla="*/ 1119316 h 1119316"/>
                  <a:gd name="connsiteX7" fmla="*/ 0 w 5041249"/>
                  <a:gd name="connsiteY7" fmla="*/ 1119316 h 1119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041249" h="1119316">
                    <a:moveTo>
                      <a:pt x="4927167" y="0"/>
                    </a:moveTo>
                    <a:lnTo>
                      <a:pt x="5041249" y="0"/>
                    </a:lnTo>
                    <a:lnTo>
                      <a:pt x="5041249" y="1119316"/>
                    </a:lnTo>
                    <a:lnTo>
                      <a:pt x="4927167" y="1119316"/>
                    </a:lnTo>
                    <a:close/>
                    <a:moveTo>
                      <a:pt x="0" y="0"/>
                    </a:moveTo>
                    <a:lnTo>
                      <a:pt x="114085" y="0"/>
                    </a:lnTo>
                    <a:lnTo>
                      <a:pt x="114085" y="1119316"/>
                    </a:lnTo>
                    <a:lnTo>
                      <a:pt x="0" y="1119316"/>
                    </a:lnTo>
                    <a:close/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166">
                <a:extLst>
                  <a:ext uri="{FF2B5EF4-FFF2-40B4-BE49-F238E27FC236}">
                    <a16:creationId xmlns:a16="http://schemas.microsoft.com/office/drawing/2014/main" id="{C96D2148-7143-614B-A512-1C442ECE54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5723" y="12663900"/>
                <a:ext cx="6146593" cy="291124"/>
              </a:xfrm>
              <a:custGeom>
                <a:avLst/>
                <a:gdLst>
                  <a:gd name="T0" fmla="*/ 4934 w 4935"/>
                  <a:gd name="T1" fmla="*/ 0 h 234"/>
                  <a:gd name="T2" fmla="*/ 4934 w 4935"/>
                  <a:gd name="T3" fmla="*/ 145 h 234"/>
                  <a:gd name="T4" fmla="*/ 4934 w 4935"/>
                  <a:gd name="T5" fmla="*/ 145 h 234"/>
                  <a:gd name="T6" fmla="*/ 4836 w 4935"/>
                  <a:gd name="T7" fmla="*/ 233 h 234"/>
                  <a:gd name="T8" fmla="*/ 97 w 4935"/>
                  <a:gd name="T9" fmla="*/ 233 h 234"/>
                  <a:gd name="T10" fmla="*/ 97 w 4935"/>
                  <a:gd name="T11" fmla="*/ 233 h 234"/>
                  <a:gd name="T12" fmla="*/ 0 w 4935"/>
                  <a:gd name="T13" fmla="*/ 145 h 234"/>
                  <a:gd name="T14" fmla="*/ 0 w 4935"/>
                  <a:gd name="T15" fmla="*/ 0 h 234"/>
                  <a:gd name="T16" fmla="*/ 4934 w 4935"/>
                  <a:gd name="T17" fmla="*/ 0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35" h="234">
                    <a:moveTo>
                      <a:pt x="4934" y="0"/>
                    </a:moveTo>
                    <a:lnTo>
                      <a:pt x="4934" y="145"/>
                    </a:lnTo>
                    <a:lnTo>
                      <a:pt x="4934" y="145"/>
                    </a:lnTo>
                    <a:cubicBezTo>
                      <a:pt x="4934" y="193"/>
                      <a:pt x="4890" y="233"/>
                      <a:pt x="4836" y="233"/>
                    </a:cubicBezTo>
                    <a:lnTo>
                      <a:pt x="97" y="233"/>
                    </a:lnTo>
                    <a:lnTo>
                      <a:pt x="97" y="233"/>
                    </a:lnTo>
                    <a:cubicBezTo>
                      <a:pt x="43" y="233"/>
                      <a:pt x="0" y="193"/>
                      <a:pt x="0" y="145"/>
                    </a:cubicBezTo>
                    <a:lnTo>
                      <a:pt x="0" y="0"/>
                    </a:lnTo>
                    <a:lnTo>
                      <a:pt x="4934" y="0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167">
                <a:extLst>
                  <a:ext uri="{FF2B5EF4-FFF2-40B4-BE49-F238E27FC236}">
                    <a16:creationId xmlns:a16="http://schemas.microsoft.com/office/drawing/2014/main" id="{2E16B105-18D7-1D42-BA35-0E8BED18A6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7262" y="11922351"/>
                <a:ext cx="2307033" cy="21971"/>
              </a:xfrm>
              <a:custGeom>
                <a:avLst/>
                <a:gdLst>
                  <a:gd name="T0" fmla="*/ 1840 w 1850"/>
                  <a:gd name="T1" fmla="*/ 17 h 18"/>
                  <a:gd name="T2" fmla="*/ 8 w 1850"/>
                  <a:gd name="T3" fmla="*/ 17 h 18"/>
                  <a:gd name="T4" fmla="*/ 8 w 1850"/>
                  <a:gd name="T5" fmla="*/ 17 h 18"/>
                  <a:gd name="T6" fmla="*/ 0 w 1850"/>
                  <a:gd name="T7" fmla="*/ 9 h 18"/>
                  <a:gd name="T8" fmla="*/ 0 w 1850"/>
                  <a:gd name="T9" fmla="*/ 9 h 18"/>
                  <a:gd name="T10" fmla="*/ 8 w 1850"/>
                  <a:gd name="T11" fmla="*/ 0 h 18"/>
                  <a:gd name="T12" fmla="*/ 1840 w 1850"/>
                  <a:gd name="T13" fmla="*/ 0 h 18"/>
                  <a:gd name="T14" fmla="*/ 1840 w 1850"/>
                  <a:gd name="T15" fmla="*/ 0 h 18"/>
                  <a:gd name="T16" fmla="*/ 1849 w 1850"/>
                  <a:gd name="T17" fmla="*/ 9 h 18"/>
                  <a:gd name="T18" fmla="*/ 1849 w 1850"/>
                  <a:gd name="T19" fmla="*/ 9 h 18"/>
                  <a:gd name="T20" fmla="*/ 1840 w 185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50" h="18">
                    <a:moveTo>
                      <a:pt x="1840" y="17"/>
                    </a:moveTo>
                    <a:lnTo>
                      <a:pt x="8" y="17"/>
                    </a:lnTo>
                    <a:lnTo>
                      <a:pt x="8" y="17"/>
                    </a:lnTo>
                    <a:cubicBezTo>
                      <a:pt x="4" y="17"/>
                      <a:pt x="0" y="13"/>
                      <a:pt x="0" y="9"/>
                    </a:cubicBezTo>
                    <a:lnTo>
                      <a:pt x="0" y="9"/>
                    </a:lnTo>
                    <a:cubicBezTo>
                      <a:pt x="0" y="4"/>
                      <a:pt x="4" y="0"/>
                      <a:pt x="8" y="0"/>
                    </a:cubicBezTo>
                    <a:lnTo>
                      <a:pt x="1840" y="0"/>
                    </a:lnTo>
                    <a:lnTo>
                      <a:pt x="1840" y="0"/>
                    </a:lnTo>
                    <a:cubicBezTo>
                      <a:pt x="1845" y="0"/>
                      <a:pt x="1849" y="4"/>
                      <a:pt x="1849" y="9"/>
                    </a:cubicBezTo>
                    <a:lnTo>
                      <a:pt x="1849" y="9"/>
                    </a:lnTo>
                    <a:cubicBezTo>
                      <a:pt x="1849" y="13"/>
                      <a:pt x="1845" y="17"/>
                      <a:pt x="1840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893482D-3D65-4243-BD91-E781A669EB87}"/>
                </a:ext>
              </a:extLst>
            </p:cNvPr>
            <p:cNvGrpSpPr/>
            <p:nvPr/>
          </p:nvGrpSpPr>
          <p:grpSpPr>
            <a:xfrm>
              <a:off x="9173203" y="12004748"/>
              <a:ext cx="7129832" cy="950275"/>
              <a:chOff x="9173203" y="12004748"/>
              <a:chExt cx="7129832" cy="950275"/>
            </a:xfrm>
          </p:grpSpPr>
          <p:sp>
            <p:nvSpPr>
              <p:cNvPr id="31" name="Freeform 168">
                <a:extLst>
                  <a:ext uri="{FF2B5EF4-FFF2-40B4-BE49-F238E27FC236}">
                    <a16:creationId xmlns:a16="http://schemas.microsoft.com/office/drawing/2014/main" id="{EBD4A602-0A8D-FC4F-BF34-4ABC8486E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73203" y="12004748"/>
                <a:ext cx="7129832" cy="950275"/>
              </a:xfrm>
              <a:custGeom>
                <a:avLst/>
                <a:gdLst>
                  <a:gd name="T0" fmla="*/ 5721 w 5722"/>
                  <a:gd name="T1" fmla="*/ 762 h 763"/>
                  <a:gd name="T2" fmla="*/ 0 w 5722"/>
                  <a:gd name="T3" fmla="*/ 762 h 763"/>
                  <a:gd name="T4" fmla="*/ 0 w 5722"/>
                  <a:gd name="T5" fmla="*/ 0 h 763"/>
                  <a:gd name="T6" fmla="*/ 5721 w 5722"/>
                  <a:gd name="T7" fmla="*/ 0 h 763"/>
                  <a:gd name="T8" fmla="*/ 5721 w 5722"/>
                  <a:gd name="T9" fmla="*/ 762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22" h="763">
                    <a:moveTo>
                      <a:pt x="5721" y="762"/>
                    </a:moveTo>
                    <a:lnTo>
                      <a:pt x="0" y="762"/>
                    </a:lnTo>
                    <a:lnTo>
                      <a:pt x="0" y="0"/>
                    </a:lnTo>
                    <a:lnTo>
                      <a:pt x="5721" y="0"/>
                    </a:lnTo>
                    <a:lnTo>
                      <a:pt x="5721" y="76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A868BDCF-8B8D-7546-B2BC-EEE56B45D0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7847" y="12054181"/>
                <a:ext cx="5804768" cy="509599"/>
              </a:xfrm>
              <a:custGeom>
                <a:avLst/>
                <a:gdLst>
                  <a:gd name="connsiteX0" fmla="*/ 5789557 w 5804768"/>
                  <a:gd name="connsiteY0" fmla="*/ 0 h 509599"/>
                  <a:gd name="connsiteX1" fmla="*/ 5804768 w 5804768"/>
                  <a:gd name="connsiteY1" fmla="*/ 14952 h 509599"/>
                  <a:gd name="connsiteX2" fmla="*/ 5804768 w 5804768"/>
                  <a:gd name="connsiteY2" fmla="*/ 494647 h 509599"/>
                  <a:gd name="connsiteX3" fmla="*/ 5789557 w 5804768"/>
                  <a:gd name="connsiteY3" fmla="*/ 509599 h 509599"/>
                  <a:gd name="connsiteX4" fmla="*/ 5773078 w 5804768"/>
                  <a:gd name="connsiteY4" fmla="*/ 494647 h 509599"/>
                  <a:gd name="connsiteX5" fmla="*/ 5773078 w 5804768"/>
                  <a:gd name="connsiteY5" fmla="*/ 14952 h 509599"/>
                  <a:gd name="connsiteX6" fmla="*/ 5789557 w 5804768"/>
                  <a:gd name="connsiteY6" fmla="*/ 0 h 509599"/>
                  <a:gd name="connsiteX7" fmla="*/ 5464813 w 5804768"/>
                  <a:gd name="connsiteY7" fmla="*/ 0 h 509599"/>
                  <a:gd name="connsiteX8" fmla="*/ 5480633 w 5804768"/>
                  <a:gd name="connsiteY8" fmla="*/ 14868 h 509599"/>
                  <a:gd name="connsiteX9" fmla="*/ 5480633 w 5804768"/>
                  <a:gd name="connsiteY9" fmla="*/ 313469 h 509599"/>
                  <a:gd name="connsiteX10" fmla="*/ 5464813 w 5804768"/>
                  <a:gd name="connsiteY10" fmla="*/ 328337 h 509599"/>
                  <a:gd name="connsiteX11" fmla="*/ 5448993 w 5804768"/>
                  <a:gd name="connsiteY11" fmla="*/ 313469 h 509599"/>
                  <a:gd name="connsiteX12" fmla="*/ 5448993 w 5804768"/>
                  <a:gd name="connsiteY12" fmla="*/ 14868 h 509599"/>
                  <a:gd name="connsiteX13" fmla="*/ 5464813 w 5804768"/>
                  <a:gd name="connsiteY13" fmla="*/ 0 h 509599"/>
                  <a:gd name="connsiteX14" fmla="*/ 5146881 w 5804768"/>
                  <a:gd name="connsiteY14" fmla="*/ 0 h 509599"/>
                  <a:gd name="connsiteX15" fmla="*/ 5162092 w 5804768"/>
                  <a:gd name="connsiteY15" fmla="*/ 14952 h 509599"/>
                  <a:gd name="connsiteX16" fmla="*/ 5162092 w 5804768"/>
                  <a:gd name="connsiteY16" fmla="*/ 494647 h 509599"/>
                  <a:gd name="connsiteX17" fmla="*/ 5146881 w 5804768"/>
                  <a:gd name="connsiteY17" fmla="*/ 509599 h 509599"/>
                  <a:gd name="connsiteX18" fmla="*/ 5130402 w 5804768"/>
                  <a:gd name="connsiteY18" fmla="*/ 494647 h 509599"/>
                  <a:gd name="connsiteX19" fmla="*/ 5130402 w 5804768"/>
                  <a:gd name="connsiteY19" fmla="*/ 14952 h 509599"/>
                  <a:gd name="connsiteX20" fmla="*/ 5146881 w 5804768"/>
                  <a:gd name="connsiteY20" fmla="*/ 0 h 509599"/>
                  <a:gd name="connsiteX21" fmla="*/ 4827632 w 5804768"/>
                  <a:gd name="connsiteY21" fmla="*/ 0 h 509599"/>
                  <a:gd name="connsiteX22" fmla="*/ 4843452 w 5804768"/>
                  <a:gd name="connsiteY22" fmla="*/ 14868 h 509599"/>
                  <a:gd name="connsiteX23" fmla="*/ 4843452 w 5804768"/>
                  <a:gd name="connsiteY23" fmla="*/ 313469 h 509599"/>
                  <a:gd name="connsiteX24" fmla="*/ 4827632 w 5804768"/>
                  <a:gd name="connsiteY24" fmla="*/ 328337 h 509599"/>
                  <a:gd name="connsiteX25" fmla="*/ 4811812 w 5804768"/>
                  <a:gd name="connsiteY25" fmla="*/ 313469 h 509599"/>
                  <a:gd name="connsiteX26" fmla="*/ 4811812 w 5804768"/>
                  <a:gd name="connsiteY26" fmla="*/ 14868 h 509599"/>
                  <a:gd name="connsiteX27" fmla="*/ 4827632 w 5804768"/>
                  <a:gd name="connsiteY27" fmla="*/ 0 h 509599"/>
                  <a:gd name="connsiteX28" fmla="*/ 4504210 w 5804768"/>
                  <a:gd name="connsiteY28" fmla="*/ 0 h 509599"/>
                  <a:gd name="connsiteX29" fmla="*/ 4519421 w 5804768"/>
                  <a:gd name="connsiteY29" fmla="*/ 14952 h 509599"/>
                  <a:gd name="connsiteX30" fmla="*/ 4519421 w 5804768"/>
                  <a:gd name="connsiteY30" fmla="*/ 494647 h 509599"/>
                  <a:gd name="connsiteX31" fmla="*/ 4504210 w 5804768"/>
                  <a:gd name="connsiteY31" fmla="*/ 509599 h 509599"/>
                  <a:gd name="connsiteX32" fmla="*/ 4487731 w 5804768"/>
                  <a:gd name="connsiteY32" fmla="*/ 494647 h 509599"/>
                  <a:gd name="connsiteX33" fmla="*/ 4487731 w 5804768"/>
                  <a:gd name="connsiteY33" fmla="*/ 14952 h 509599"/>
                  <a:gd name="connsiteX34" fmla="*/ 4504210 w 5804768"/>
                  <a:gd name="connsiteY34" fmla="*/ 0 h 509599"/>
                  <a:gd name="connsiteX35" fmla="*/ 4184351 w 5804768"/>
                  <a:gd name="connsiteY35" fmla="*/ 0 h 509599"/>
                  <a:gd name="connsiteX36" fmla="*/ 4200830 w 5804768"/>
                  <a:gd name="connsiteY36" fmla="*/ 14868 h 509599"/>
                  <a:gd name="connsiteX37" fmla="*/ 4200830 w 5804768"/>
                  <a:gd name="connsiteY37" fmla="*/ 313469 h 509599"/>
                  <a:gd name="connsiteX38" fmla="*/ 4184351 w 5804768"/>
                  <a:gd name="connsiteY38" fmla="*/ 328337 h 509599"/>
                  <a:gd name="connsiteX39" fmla="*/ 4169140 w 5804768"/>
                  <a:gd name="connsiteY39" fmla="*/ 313469 h 509599"/>
                  <a:gd name="connsiteX40" fmla="*/ 4169140 w 5804768"/>
                  <a:gd name="connsiteY40" fmla="*/ 14868 h 509599"/>
                  <a:gd name="connsiteX41" fmla="*/ 4184351 w 5804768"/>
                  <a:gd name="connsiteY41" fmla="*/ 0 h 509599"/>
                  <a:gd name="connsiteX42" fmla="*/ 3860876 w 5804768"/>
                  <a:gd name="connsiteY42" fmla="*/ 0 h 509599"/>
                  <a:gd name="connsiteX43" fmla="*/ 3876696 w 5804768"/>
                  <a:gd name="connsiteY43" fmla="*/ 14952 h 509599"/>
                  <a:gd name="connsiteX44" fmla="*/ 3876696 w 5804768"/>
                  <a:gd name="connsiteY44" fmla="*/ 494647 h 509599"/>
                  <a:gd name="connsiteX45" fmla="*/ 3860876 w 5804768"/>
                  <a:gd name="connsiteY45" fmla="*/ 509599 h 509599"/>
                  <a:gd name="connsiteX46" fmla="*/ 3845056 w 5804768"/>
                  <a:gd name="connsiteY46" fmla="*/ 494647 h 509599"/>
                  <a:gd name="connsiteX47" fmla="*/ 3845056 w 5804768"/>
                  <a:gd name="connsiteY47" fmla="*/ 14952 h 509599"/>
                  <a:gd name="connsiteX48" fmla="*/ 3860876 w 5804768"/>
                  <a:gd name="connsiteY48" fmla="*/ 0 h 509599"/>
                  <a:gd name="connsiteX49" fmla="*/ 3542944 w 5804768"/>
                  <a:gd name="connsiteY49" fmla="*/ 0 h 509599"/>
                  <a:gd name="connsiteX50" fmla="*/ 3558155 w 5804768"/>
                  <a:gd name="connsiteY50" fmla="*/ 14868 h 509599"/>
                  <a:gd name="connsiteX51" fmla="*/ 3558155 w 5804768"/>
                  <a:gd name="connsiteY51" fmla="*/ 313469 h 509599"/>
                  <a:gd name="connsiteX52" fmla="*/ 3542944 w 5804768"/>
                  <a:gd name="connsiteY52" fmla="*/ 328337 h 509599"/>
                  <a:gd name="connsiteX53" fmla="*/ 3526465 w 5804768"/>
                  <a:gd name="connsiteY53" fmla="*/ 313469 h 509599"/>
                  <a:gd name="connsiteX54" fmla="*/ 3526465 w 5804768"/>
                  <a:gd name="connsiteY54" fmla="*/ 14868 h 509599"/>
                  <a:gd name="connsiteX55" fmla="*/ 3542944 w 5804768"/>
                  <a:gd name="connsiteY55" fmla="*/ 0 h 509599"/>
                  <a:gd name="connsiteX56" fmla="*/ 3223694 w 5804768"/>
                  <a:gd name="connsiteY56" fmla="*/ 0 h 509599"/>
                  <a:gd name="connsiteX57" fmla="*/ 3239514 w 5804768"/>
                  <a:gd name="connsiteY57" fmla="*/ 14952 h 509599"/>
                  <a:gd name="connsiteX58" fmla="*/ 3239514 w 5804768"/>
                  <a:gd name="connsiteY58" fmla="*/ 494647 h 509599"/>
                  <a:gd name="connsiteX59" fmla="*/ 3223694 w 5804768"/>
                  <a:gd name="connsiteY59" fmla="*/ 509599 h 509599"/>
                  <a:gd name="connsiteX60" fmla="*/ 3207874 w 5804768"/>
                  <a:gd name="connsiteY60" fmla="*/ 494647 h 509599"/>
                  <a:gd name="connsiteX61" fmla="*/ 3207874 w 5804768"/>
                  <a:gd name="connsiteY61" fmla="*/ 14952 h 509599"/>
                  <a:gd name="connsiteX62" fmla="*/ 3223694 w 5804768"/>
                  <a:gd name="connsiteY62" fmla="*/ 0 h 509599"/>
                  <a:gd name="connsiteX63" fmla="*/ 2899614 w 5804768"/>
                  <a:gd name="connsiteY63" fmla="*/ 0 h 509599"/>
                  <a:gd name="connsiteX64" fmla="*/ 2915434 w 5804768"/>
                  <a:gd name="connsiteY64" fmla="*/ 14868 h 509599"/>
                  <a:gd name="connsiteX65" fmla="*/ 2915434 w 5804768"/>
                  <a:gd name="connsiteY65" fmla="*/ 313469 h 509599"/>
                  <a:gd name="connsiteX66" fmla="*/ 2899614 w 5804768"/>
                  <a:gd name="connsiteY66" fmla="*/ 328337 h 509599"/>
                  <a:gd name="connsiteX67" fmla="*/ 2883794 w 5804768"/>
                  <a:gd name="connsiteY67" fmla="*/ 313469 h 509599"/>
                  <a:gd name="connsiteX68" fmla="*/ 2883794 w 5804768"/>
                  <a:gd name="connsiteY68" fmla="*/ 14868 h 509599"/>
                  <a:gd name="connsiteX69" fmla="*/ 2899614 w 5804768"/>
                  <a:gd name="connsiteY69" fmla="*/ 0 h 509599"/>
                  <a:gd name="connsiteX70" fmla="*/ 2581682 w 5804768"/>
                  <a:gd name="connsiteY70" fmla="*/ 0 h 509599"/>
                  <a:gd name="connsiteX71" fmla="*/ 2596893 w 5804768"/>
                  <a:gd name="connsiteY71" fmla="*/ 14952 h 509599"/>
                  <a:gd name="connsiteX72" fmla="*/ 2596893 w 5804768"/>
                  <a:gd name="connsiteY72" fmla="*/ 494647 h 509599"/>
                  <a:gd name="connsiteX73" fmla="*/ 2581682 w 5804768"/>
                  <a:gd name="connsiteY73" fmla="*/ 509599 h 509599"/>
                  <a:gd name="connsiteX74" fmla="*/ 2565203 w 5804768"/>
                  <a:gd name="connsiteY74" fmla="*/ 494647 h 509599"/>
                  <a:gd name="connsiteX75" fmla="*/ 2565203 w 5804768"/>
                  <a:gd name="connsiteY75" fmla="*/ 14952 h 509599"/>
                  <a:gd name="connsiteX76" fmla="*/ 2581682 w 5804768"/>
                  <a:gd name="connsiteY76" fmla="*/ 0 h 509599"/>
                  <a:gd name="connsiteX77" fmla="*/ 2256937 w 5804768"/>
                  <a:gd name="connsiteY77" fmla="*/ 0 h 509599"/>
                  <a:gd name="connsiteX78" fmla="*/ 2272757 w 5804768"/>
                  <a:gd name="connsiteY78" fmla="*/ 14868 h 509599"/>
                  <a:gd name="connsiteX79" fmla="*/ 2272757 w 5804768"/>
                  <a:gd name="connsiteY79" fmla="*/ 313469 h 509599"/>
                  <a:gd name="connsiteX80" fmla="*/ 2256937 w 5804768"/>
                  <a:gd name="connsiteY80" fmla="*/ 328337 h 509599"/>
                  <a:gd name="connsiteX81" fmla="*/ 2241117 w 5804768"/>
                  <a:gd name="connsiteY81" fmla="*/ 313469 h 509599"/>
                  <a:gd name="connsiteX82" fmla="*/ 2241117 w 5804768"/>
                  <a:gd name="connsiteY82" fmla="*/ 14868 h 509599"/>
                  <a:gd name="connsiteX83" fmla="*/ 2256937 w 5804768"/>
                  <a:gd name="connsiteY83" fmla="*/ 0 h 509599"/>
                  <a:gd name="connsiteX84" fmla="*/ 1939007 w 5804768"/>
                  <a:gd name="connsiteY84" fmla="*/ 0 h 509599"/>
                  <a:gd name="connsiteX85" fmla="*/ 1954218 w 5804768"/>
                  <a:gd name="connsiteY85" fmla="*/ 14952 h 509599"/>
                  <a:gd name="connsiteX86" fmla="*/ 1954218 w 5804768"/>
                  <a:gd name="connsiteY86" fmla="*/ 494647 h 509599"/>
                  <a:gd name="connsiteX87" fmla="*/ 1939007 w 5804768"/>
                  <a:gd name="connsiteY87" fmla="*/ 509599 h 509599"/>
                  <a:gd name="connsiteX88" fmla="*/ 1922528 w 5804768"/>
                  <a:gd name="connsiteY88" fmla="*/ 494647 h 509599"/>
                  <a:gd name="connsiteX89" fmla="*/ 1922528 w 5804768"/>
                  <a:gd name="connsiteY89" fmla="*/ 14952 h 509599"/>
                  <a:gd name="connsiteX90" fmla="*/ 1939007 w 5804768"/>
                  <a:gd name="connsiteY90" fmla="*/ 0 h 509599"/>
                  <a:gd name="connsiteX91" fmla="*/ 1619757 w 5804768"/>
                  <a:gd name="connsiteY91" fmla="*/ 0 h 509599"/>
                  <a:gd name="connsiteX92" fmla="*/ 1635577 w 5804768"/>
                  <a:gd name="connsiteY92" fmla="*/ 14868 h 509599"/>
                  <a:gd name="connsiteX93" fmla="*/ 1635577 w 5804768"/>
                  <a:gd name="connsiteY93" fmla="*/ 313469 h 509599"/>
                  <a:gd name="connsiteX94" fmla="*/ 1619757 w 5804768"/>
                  <a:gd name="connsiteY94" fmla="*/ 328337 h 509599"/>
                  <a:gd name="connsiteX95" fmla="*/ 1603937 w 5804768"/>
                  <a:gd name="connsiteY95" fmla="*/ 313469 h 509599"/>
                  <a:gd name="connsiteX96" fmla="*/ 1603937 w 5804768"/>
                  <a:gd name="connsiteY96" fmla="*/ 14868 h 509599"/>
                  <a:gd name="connsiteX97" fmla="*/ 1619757 w 5804768"/>
                  <a:gd name="connsiteY97" fmla="*/ 0 h 509599"/>
                  <a:gd name="connsiteX98" fmla="*/ 1296334 w 5804768"/>
                  <a:gd name="connsiteY98" fmla="*/ 0 h 509599"/>
                  <a:gd name="connsiteX99" fmla="*/ 1311545 w 5804768"/>
                  <a:gd name="connsiteY99" fmla="*/ 14952 h 509599"/>
                  <a:gd name="connsiteX100" fmla="*/ 1311545 w 5804768"/>
                  <a:gd name="connsiteY100" fmla="*/ 494647 h 509599"/>
                  <a:gd name="connsiteX101" fmla="*/ 1296334 w 5804768"/>
                  <a:gd name="connsiteY101" fmla="*/ 509599 h 509599"/>
                  <a:gd name="connsiteX102" fmla="*/ 1279855 w 5804768"/>
                  <a:gd name="connsiteY102" fmla="*/ 494647 h 509599"/>
                  <a:gd name="connsiteX103" fmla="*/ 1279855 w 5804768"/>
                  <a:gd name="connsiteY103" fmla="*/ 14952 h 509599"/>
                  <a:gd name="connsiteX104" fmla="*/ 1296334 w 5804768"/>
                  <a:gd name="connsiteY104" fmla="*/ 0 h 509599"/>
                  <a:gd name="connsiteX105" fmla="*/ 977135 w 5804768"/>
                  <a:gd name="connsiteY105" fmla="*/ 0 h 509599"/>
                  <a:gd name="connsiteX106" fmla="*/ 993003 w 5804768"/>
                  <a:gd name="connsiteY106" fmla="*/ 14868 h 509599"/>
                  <a:gd name="connsiteX107" fmla="*/ 993003 w 5804768"/>
                  <a:gd name="connsiteY107" fmla="*/ 313469 h 509599"/>
                  <a:gd name="connsiteX108" fmla="*/ 977135 w 5804768"/>
                  <a:gd name="connsiteY108" fmla="*/ 328337 h 509599"/>
                  <a:gd name="connsiteX109" fmla="*/ 961266 w 5804768"/>
                  <a:gd name="connsiteY109" fmla="*/ 313469 h 509599"/>
                  <a:gd name="connsiteX110" fmla="*/ 961266 w 5804768"/>
                  <a:gd name="connsiteY110" fmla="*/ 14868 h 509599"/>
                  <a:gd name="connsiteX111" fmla="*/ 977135 w 5804768"/>
                  <a:gd name="connsiteY111" fmla="*/ 0 h 509599"/>
                  <a:gd name="connsiteX112" fmla="*/ 653001 w 5804768"/>
                  <a:gd name="connsiteY112" fmla="*/ 0 h 509599"/>
                  <a:gd name="connsiteX113" fmla="*/ 668821 w 5804768"/>
                  <a:gd name="connsiteY113" fmla="*/ 14952 h 509599"/>
                  <a:gd name="connsiteX114" fmla="*/ 668821 w 5804768"/>
                  <a:gd name="connsiteY114" fmla="*/ 494647 h 509599"/>
                  <a:gd name="connsiteX115" fmla="*/ 653001 w 5804768"/>
                  <a:gd name="connsiteY115" fmla="*/ 509599 h 509599"/>
                  <a:gd name="connsiteX116" fmla="*/ 637181 w 5804768"/>
                  <a:gd name="connsiteY116" fmla="*/ 494647 h 509599"/>
                  <a:gd name="connsiteX117" fmla="*/ 637181 w 5804768"/>
                  <a:gd name="connsiteY117" fmla="*/ 14952 h 509599"/>
                  <a:gd name="connsiteX118" fmla="*/ 653001 w 5804768"/>
                  <a:gd name="connsiteY118" fmla="*/ 0 h 509599"/>
                  <a:gd name="connsiteX119" fmla="*/ 334410 w 5804768"/>
                  <a:gd name="connsiteY119" fmla="*/ 0 h 509599"/>
                  <a:gd name="connsiteX120" fmla="*/ 350230 w 5804768"/>
                  <a:gd name="connsiteY120" fmla="*/ 14868 h 509599"/>
                  <a:gd name="connsiteX121" fmla="*/ 350230 w 5804768"/>
                  <a:gd name="connsiteY121" fmla="*/ 313469 h 509599"/>
                  <a:gd name="connsiteX122" fmla="*/ 334410 w 5804768"/>
                  <a:gd name="connsiteY122" fmla="*/ 328337 h 509599"/>
                  <a:gd name="connsiteX123" fmla="*/ 318590 w 5804768"/>
                  <a:gd name="connsiteY123" fmla="*/ 313469 h 509599"/>
                  <a:gd name="connsiteX124" fmla="*/ 318590 w 5804768"/>
                  <a:gd name="connsiteY124" fmla="*/ 14868 h 509599"/>
                  <a:gd name="connsiteX125" fmla="*/ 334410 w 5804768"/>
                  <a:gd name="connsiteY125" fmla="*/ 0 h 509599"/>
                  <a:gd name="connsiteX126" fmla="*/ 15820 w 5804768"/>
                  <a:gd name="connsiteY126" fmla="*/ 0 h 509599"/>
                  <a:gd name="connsiteX127" fmla="*/ 31640 w 5804768"/>
                  <a:gd name="connsiteY127" fmla="*/ 14952 h 509599"/>
                  <a:gd name="connsiteX128" fmla="*/ 31640 w 5804768"/>
                  <a:gd name="connsiteY128" fmla="*/ 494647 h 509599"/>
                  <a:gd name="connsiteX129" fmla="*/ 15820 w 5804768"/>
                  <a:gd name="connsiteY129" fmla="*/ 509599 h 509599"/>
                  <a:gd name="connsiteX130" fmla="*/ 0 w 5804768"/>
                  <a:gd name="connsiteY130" fmla="*/ 494647 h 509599"/>
                  <a:gd name="connsiteX131" fmla="*/ 0 w 5804768"/>
                  <a:gd name="connsiteY131" fmla="*/ 14952 h 509599"/>
                  <a:gd name="connsiteX132" fmla="*/ 15820 w 5804768"/>
                  <a:gd name="connsiteY132" fmla="*/ 0 h 509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</a:cxnLst>
                <a:rect l="l" t="t" r="r" b="b"/>
                <a:pathLst>
                  <a:path w="5804768" h="509599">
                    <a:moveTo>
                      <a:pt x="5789557" y="0"/>
                    </a:moveTo>
                    <a:cubicBezTo>
                      <a:pt x="5797163" y="0"/>
                      <a:pt x="5804768" y="6230"/>
                      <a:pt x="5804768" y="14952"/>
                    </a:cubicBezTo>
                    <a:lnTo>
                      <a:pt x="5804768" y="494647"/>
                    </a:lnTo>
                    <a:cubicBezTo>
                      <a:pt x="5804768" y="503369"/>
                      <a:pt x="5797163" y="509599"/>
                      <a:pt x="5789557" y="509599"/>
                    </a:cubicBezTo>
                    <a:cubicBezTo>
                      <a:pt x="5780684" y="509599"/>
                      <a:pt x="5773078" y="503369"/>
                      <a:pt x="5773078" y="494647"/>
                    </a:cubicBezTo>
                    <a:lnTo>
                      <a:pt x="5773078" y="14952"/>
                    </a:lnTo>
                    <a:cubicBezTo>
                      <a:pt x="5773078" y="6230"/>
                      <a:pt x="5780684" y="0"/>
                      <a:pt x="5789557" y="0"/>
                    </a:cubicBezTo>
                    <a:close/>
                    <a:moveTo>
                      <a:pt x="5464813" y="0"/>
                    </a:moveTo>
                    <a:cubicBezTo>
                      <a:pt x="5474041" y="0"/>
                      <a:pt x="5480633" y="6195"/>
                      <a:pt x="5480633" y="14868"/>
                    </a:cubicBezTo>
                    <a:lnTo>
                      <a:pt x="5480633" y="313469"/>
                    </a:lnTo>
                    <a:cubicBezTo>
                      <a:pt x="5480633" y="322142"/>
                      <a:pt x="5474041" y="328337"/>
                      <a:pt x="5464813" y="328337"/>
                    </a:cubicBezTo>
                    <a:cubicBezTo>
                      <a:pt x="5455585" y="328337"/>
                      <a:pt x="5448993" y="322142"/>
                      <a:pt x="5448993" y="313469"/>
                    </a:cubicBezTo>
                    <a:lnTo>
                      <a:pt x="5448993" y="14868"/>
                    </a:lnTo>
                    <a:cubicBezTo>
                      <a:pt x="5448993" y="6195"/>
                      <a:pt x="5455585" y="0"/>
                      <a:pt x="5464813" y="0"/>
                    </a:cubicBezTo>
                    <a:close/>
                    <a:moveTo>
                      <a:pt x="5146881" y="0"/>
                    </a:moveTo>
                    <a:cubicBezTo>
                      <a:pt x="5154487" y="0"/>
                      <a:pt x="5162092" y="6230"/>
                      <a:pt x="5162092" y="14952"/>
                    </a:cubicBezTo>
                    <a:lnTo>
                      <a:pt x="5162092" y="494647"/>
                    </a:lnTo>
                    <a:cubicBezTo>
                      <a:pt x="5162092" y="503369"/>
                      <a:pt x="5154487" y="509599"/>
                      <a:pt x="5146881" y="509599"/>
                    </a:cubicBezTo>
                    <a:cubicBezTo>
                      <a:pt x="5138008" y="509599"/>
                      <a:pt x="5130402" y="503369"/>
                      <a:pt x="5130402" y="494647"/>
                    </a:cubicBezTo>
                    <a:lnTo>
                      <a:pt x="5130402" y="14952"/>
                    </a:lnTo>
                    <a:cubicBezTo>
                      <a:pt x="5130402" y="6230"/>
                      <a:pt x="5138008" y="0"/>
                      <a:pt x="5146881" y="0"/>
                    </a:cubicBezTo>
                    <a:close/>
                    <a:moveTo>
                      <a:pt x="4827632" y="0"/>
                    </a:moveTo>
                    <a:cubicBezTo>
                      <a:pt x="4836860" y="0"/>
                      <a:pt x="4843452" y="6195"/>
                      <a:pt x="4843452" y="14868"/>
                    </a:cubicBezTo>
                    <a:lnTo>
                      <a:pt x="4843452" y="313469"/>
                    </a:lnTo>
                    <a:cubicBezTo>
                      <a:pt x="4843452" y="322142"/>
                      <a:pt x="4836860" y="328337"/>
                      <a:pt x="4827632" y="328337"/>
                    </a:cubicBezTo>
                    <a:cubicBezTo>
                      <a:pt x="4818404" y="328337"/>
                      <a:pt x="4811812" y="322142"/>
                      <a:pt x="4811812" y="313469"/>
                    </a:cubicBezTo>
                    <a:lnTo>
                      <a:pt x="4811812" y="14868"/>
                    </a:lnTo>
                    <a:cubicBezTo>
                      <a:pt x="4811812" y="6195"/>
                      <a:pt x="4818404" y="0"/>
                      <a:pt x="4827632" y="0"/>
                    </a:cubicBezTo>
                    <a:close/>
                    <a:moveTo>
                      <a:pt x="4504210" y="0"/>
                    </a:moveTo>
                    <a:cubicBezTo>
                      <a:pt x="4511816" y="0"/>
                      <a:pt x="4519421" y="6230"/>
                      <a:pt x="4519421" y="14952"/>
                    </a:cubicBezTo>
                    <a:lnTo>
                      <a:pt x="4519421" y="494647"/>
                    </a:lnTo>
                    <a:cubicBezTo>
                      <a:pt x="4519421" y="503369"/>
                      <a:pt x="4511816" y="509599"/>
                      <a:pt x="4504210" y="509599"/>
                    </a:cubicBezTo>
                    <a:cubicBezTo>
                      <a:pt x="4494069" y="509599"/>
                      <a:pt x="4487731" y="503369"/>
                      <a:pt x="4487731" y="494647"/>
                    </a:cubicBezTo>
                    <a:lnTo>
                      <a:pt x="4487731" y="14952"/>
                    </a:lnTo>
                    <a:cubicBezTo>
                      <a:pt x="4487731" y="6230"/>
                      <a:pt x="4494069" y="0"/>
                      <a:pt x="4504210" y="0"/>
                    </a:cubicBezTo>
                    <a:close/>
                    <a:moveTo>
                      <a:pt x="4184351" y="0"/>
                    </a:moveTo>
                    <a:cubicBezTo>
                      <a:pt x="4194492" y="0"/>
                      <a:pt x="4200830" y="6195"/>
                      <a:pt x="4200830" y="14868"/>
                    </a:cubicBezTo>
                    <a:lnTo>
                      <a:pt x="4200830" y="313469"/>
                    </a:lnTo>
                    <a:cubicBezTo>
                      <a:pt x="4200830" y="322142"/>
                      <a:pt x="4194492" y="328337"/>
                      <a:pt x="4184351" y="328337"/>
                    </a:cubicBezTo>
                    <a:cubicBezTo>
                      <a:pt x="4176746" y="328337"/>
                      <a:pt x="4169140" y="322142"/>
                      <a:pt x="4169140" y="313469"/>
                    </a:cubicBezTo>
                    <a:lnTo>
                      <a:pt x="4169140" y="14868"/>
                    </a:lnTo>
                    <a:cubicBezTo>
                      <a:pt x="4169140" y="6195"/>
                      <a:pt x="4176746" y="0"/>
                      <a:pt x="4184351" y="0"/>
                    </a:cubicBezTo>
                    <a:close/>
                    <a:moveTo>
                      <a:pt x="3860876" y="0"/>
                    </a:moveTo>
                    <a:cubicBezTo>
                      <a:pt x="3870104" y="0"/>
                      <a:pt x="3876696" y="6230"/>
                      <a:pt x="3876696" y="14952"/>
                    </a:cubicBezTo>
                    <a:lnTo>
                      <a:pt x="3876696" y="494647"/>
                    </a:lnTo>
                    <a:cubicBezTo>
                      <a:pt x="3876696" y="503369"/>
                      <a:pt x="3870104" y="509599"/>
                      <a:pt x="3860876" y="509599"/>
                    </a:cubicBezTo>
                    <a:cubicBezTo>
                      <a:pt x="3851648" y="509599"/>
                      <a:pt x="3845056" y="503369"/>
                      <a:pt x="3845056" y="494647"/>
                    </a:cubicBezTo>
                    <a:lnTo>
                      <a:pt x="3845056" y="14952"/>
                    </a:lnTo>
                    <a:cubicBezTo>
                      <a:pt x="3845056" y="6230"/>
                      <a:pt x="3851648" y="0"/>
                      <a:pt x="3860876" y="0"/>
                    </a:cubicBezTo>
                    <a:close/>
                    <a:moveTo>
                      <a:pt x="3542944" y="0"/>
                    </a:moveTo>
                    <a:cubicBezTo>
                      <a:pt x="3550550" y="0"/>
                      <a:pt x="3558155" y="6195"/>
                      <a:pt x="3558155" y="14868"/>
                    </a:cubicBezTo>
                    <a:lnTo>
                      <a:pt x="3558155" y="313469"/>
                    </a:lnTo>
                    <a:cubicBezTo>
                      <a:pt x="3558155" y="322142"/>
                      <a:pt x="3550550" y="328337"/>
                      <a:pt x="3542944" y="328337"/>
                    </a:cubicBezTo>
                    <a:cubicBezTo>
                      <a:pt x="3534071" y="328337"/>
                      <a:pt x="3526465" y="322142"/>
                      <a:pt x="3526465" y="313469"/>
                    </a:cubicBezTo>
                    <a:lnTo>
                      <a:pt x="3526465" y="14868"/>
                    </a:lnTo>
                    <a:cubicBezTo>
                      <a:pt x="3526465" y="6195"/>
                      <a:pt x="3534071" y="0"/>
                      <a:pt x="3542944" y="0"/>
                    </a:cubicBezTo>
                    <a:close/>
                    <a:moveTo>
                      <a:pt x="3223694" y="0"/>
                    </a:moveTo>
                    <a:cubicBezTo>
                      <a:pt x="3232922" y="0"/>
                      <a:pt x="3239514" y="6230"/>
                      <a:pt x="3239514" y="14952"/>
                    </a:cubicBezTo>
                    <a:lnTo>
                      <a:pt x="3239514" y="494647"/>
                    </a:lnTo>
                    <a:cubicBezTo>
                      <a:pt x="3239514" y="503369"/>
                      <a:pt x="3232922" y="509599"/>
                      <a:pt x="3223694" y="509599"/>
                    </a:cubicBezTo>
                    <a:cubicBezTo>
                      <a:pt x="3214466" y="509599"/>
                      <a:pt x="3207874" y="503369"/>
                      <a:pt x="3207874" y="494647"/>
                    </a:cubicBezTo>
                    <a:lnTo>
                      <a:pt x="3207874" y="14952"/>
                    </a:lnTo>
                    <a:cubicBezTo>
                      <a:pt x="3207874" y="6230"/>
                      <a:pt x="3214466" y="0"/>
                      <a:pt x="3223694" y="0"/>
                    </a:cubicBezTo>
                    <a:close/>
                    <a:moveTo>
                      <a:pt x="2899614" y="0"/>
                    </a:moveTo>
                    <a:cubicBezTo>
                      <a:pt x="2907524" y="0"/>
                      <a:pt x="2915434" y="6195"/>
                      <a:pt x="2915434" y="14868"/>
                    </a:cubicBezTo>
                    <a:lnTo>
                      <a:pt x="2915434" y="313469"/>
                    </a:lnTo>
                    <a:cubicBezTo>
                      <a:pt x="2915434" y="322142"/>
                      <a:pt x="2907524" y="328337"/>
                      <a:pt x="2899614" y="328337"/>
                    </a:cubicBezTo>
                    <a:cubicBezTo>
                      <a:pt x="2890386" y="328337"/>
                      <a:pt x="2883794" y="322142"/>
                      <a:pt x="2883794" y="313469"/>
                    </a:cubicBezTo>
                    <a:lnTo>
                      <a:pt x="2883794" y="14868"/>
                    </a:lnTo>
                    <a:cubicBezTo>
                      <a:pt x="2883794" y="6195"/>
                      <a:pt x="2890386" y="0"/>
                      <a:pt x="2899614" y="0"/>
                    </a:cubicBezTo>
                    <a:close/>
                    <a:moveTo>
                      <a:pt x="2581682" y="0"/>
                    </a:moveTo>
                    <a:cubicBezTo>
                      <a:pt x="2590555" y="0"/>
                      <a:pt x="2596893" y="6230"/>
                      <a:pt x="2596893" y="14952"/>
                    </a:cubicBezTo>
                    <a:lnTo>
                      <a:pt x="2596893" y="494647"/>
                    </a:lnTo>
                    <a:cubicBezTo>
                      <a:pt x="2596893" y="503369"/>
                      <a:pt x="2590555" y="509599"/>
                      <a:pt x="2581682" y="509599"/>
                    </a:cubicBezTo>
                    <a:cubicBezTo>
                      <a:pt x="2572809" y="509599"/>
                      <a:pt x="2565203" y="503369"/>
                      <a:pt x="2565203" y="494647"/>
                    </a:cubicBezTo>
                    <a:lnTo>
                      <a:pt x="2565203" y="14952"/>
                    </a:lnTo>
                    <a:cubicBezTo>
                      <a:pt x="2565203" y="6230"/>
                      <a:pt x="2572809" y="0"/>
                      <a:pt x="2581682" y="0"/>
                    </a:cubicBezTo>
                    <a:close/>
                    <a:moveTo>
                      <a:pt x="2256937" y="0"/>
                    </a:moveTo>
                    <a:cubicBezTo>
                      <a:pt x="2266165" y="0"/>
                      <a:pt x="2272757" y="6195"/>
                      <a:pt x="2272757" y="14868"/>
                    </a:cubicBezTo>
                    <a:lnTo>
                      <a:pt x="2272757" y="313469"/>
                    </a:lnTo>
                    <a:cubicBezTo>
                      <a:pt x="2272757" y="322142"/>
                      <a:pt x="2266165" y="328337"/>
                      <a:pt x="2256937" y="328337"/>
                    </a:cubicBezTo>
                    <a:cubicBezTo>
                      <a:pt x="2247709" y="328337"/>
                      <a:pt x="2241117" y="322142"/>
                      <a:pt x="2241117" y="313469"/>
                    </a:cubicBezTo>
                    <a:lnTo>
                      <a:pt x="2241117" y="14868"/>
                    </a:lnTo>
                    <a:cubicBezTo>
                      <a:pt x="2241117" y="6195"/>
                      <a:pt x="2247709" y="0"/>
                      <a:pt x="2256937" y="0"/>
                    </a:cubicBezTo>
                    <a:close/>
                    <a:moveTo>
                      <a:pt x="1939007" y="0"/>
                    </a:moveTo>
                    <a:cubicBezTo>
                      <a:pt x="1946613" y="0"/>
                      <a:pt x="1954218" y="6230"/>
                      <a:pt x="1954218" y="14952"/>
                    </a:cubicBezTo>
                    <a:lnTo>
                      <a:pt x="1954218" y="494647"/>
                    </a:lnTo>
                    <a:cubicBezTo>
                      <a:pt x="1954218" y="503369"/>
                      <a:pt x="1946613" y="509599"/>
                      <a:pt x="1939007" y="509599"/>
                    </a:cubicBezTo>
                    <a:cubicBezTo>
                      <a:pt x="1930134" y="509599"/>
                      <a:pt x="1922528" y="503369"/>
                      <a:pt x="1922528" y="494647"/>
                    </a:cubicBezTo>
                    <a:lnTo>
                      <a:pt x="1922528" y="14952"/>
                    </a:lnTo>
                    <a:cubicBezTo>
                      <a:pt x="1922528" y="6230"/>
                      <a:pt x="1930134" y="0"/>
                      <a:pt x="1939007" y="0"/>
                    </a:cubicBezTo>
                    <a:close/>
                    <a:moveTo>
                      <a:pt x="1619757" y="0"/>
                    </a:moveTo>
                    <a:cubicBezTo>
                      <a:pt x="1628985" y="0"/>
                      <a:pt x="1635577" y="6195"/>
                      <a:pt x="1635577" y="14868"/>
                    </a:cubicBezTo>
                    <a:lnTo>
                      <a:pt x="1635577" y="313469"/>
                    </a:lnTo>
                    <a:cubicBezTo>
                      <a:pt x="1635577" y="322142"/>
                      <a:pt x="1628985" y="328337"/>
                      <a:pt x="1619757" y="328337"/>
                    </a:cubicBezTo>
                    <a:cubicBezTo>
                      <a:pt x="1610529" y="328337"/>
                      <a:pt x="1603937" y="322142"/>
                      <a:pt x="1603937" y="313469"/>
                    </a:cubicBezTo>
                    <a:lnTo>
                      <a:pt x="1603937" y="14868"/>
                    </a:lnTo>
                    <a:cubicBezTo>
                      <a:pt x="1603937" y="6195"/>
                      <a:pt x="1610529" y="0"/>
                      <a:pt x="1619757" y="0"/>
                    </a:cubicBezTo>
                    <a:close/>
                    <a:moveTo>
                      <a:pt x="1296334" y="0"/>
                    </a:moveTo>
                    <a:cubicBezTo>
                      <a:pt x="1305207" y="0"/>
                      <a:pt x="1311545" y="6230"/>
                      <a:pt x="1311545" y="14952"/>
                    </a:cubicBezTo>
                    <a:lnTo>
                      <a:pt x="1311545" y="494647"/>
                    </a:lnTo>
                    <a:cubicBezTo>
                      <a:pt x="1311545" y="503369"/>
                      <a:pt x="1305207" y="509599"/>
                      <a:pt x="1296334" y="509599"/>
                    </a:cubicBezTo>
                    <a:cubicBezTo>
                      <a:pt x="1287461" y="509599"/>
                      <a:pt x="1279855" y="503369"/>
                      <a:pt x="1279855" y="494647"/>
                    </a:cubicBezTo>
                    <a:lnTo>
                      <a:pt x="1279855" y="14952"/>
                    </a:lnTo>
                    <a:cubicBezTo>
                      <a:pt x="1279855" y="6230"/>
                      <a:pt x="1287461" y="0"/>
                      <a:pt x="1296334" y="0"/>
                    </a:cubicBezTo>
                    <a:close/>
                    <a:moveTo>
                      <a:pt x="977135" y="0"/>
                    </a:moveTo>
                    <a:cubicBezTo>
                      <a:pt x="985679" y="0"/>
                      <a:pt x="993003" y="6195"/>
                      <a:pt x="993003" y="14868"/>
                    </a:cubicBezTo>
                    <a:lnTo>
                      <a:pt x="993003" y="313469"/>
                    </a:lnTo>
                    <a:cubicBezTo>
                      <a:pt x="993003" y="322142"/>
                      <a:pt x="985679" y="328337"/>
                      <a:pt x="977135" y="328337"/>
                    </a:cubicBezTo>
                    <a:cubicBezTo>
                      <a:pt x="968590" y="328337"/>
                      <a:pt x="961266" y="322142"/>
                      <a:pt x="961266" y="313469"/>
                    </a:cubicBezTo>
                    <a:lnTo>
                      <a:pt x="961266" y="14868"/>
                    </a:lnTo>
                    <a:cubicBezTo>
                      <a:pt x="961266" y="6195"/>
                      <a:pt x="968590" y="0"/>
                      <a:pt x="977135" y="0"/>
                    </a:cubicBezTo>
                    <a:close/>
                    <a:moveTo>
                      <a:pt x="653001" y="0"/>
                    </a:moveTo>
                    <a:cubicBezTo>
                      <a:pt x="662229" y="0"/>
                      <a:pt x="668821" y="6230"/>
                      <a:pt x="668821" y="14952"/>
                    </a:cubicBezTo>
                    <a:lnTo>
                      <a:pt x="668821" y="494647"/>
                    </a:lnTo>
                    <a:cubicBezTo>
                      <a:pt x="668821" y="503369"/>
                      <a:pt x="662229" y="509599"/>
                      <a:pt x="653001" y="509599"/>
                    </a:cubicBezTo>
                    <a:cubicBezTo>
                      <a:pt x="643773" y="509599"/>
                      <a:pt x="637181" y="503369"/>
                      <a:pt x="637181" y="494647"/>
                    </a:cubicBezTo>
                    <a:lnTo>
                      <a:pt x="637181" y="14952"/>
                    </a:lnTo>
                    <a:cubicBezTo>
                      <a:pt x="637181" y="6230"/>
                      <a:pt x="643773" y="0"/>
                      <a:pt x="653001" y="0"/>
                    </a:cubicBezTo>
                    <a:close/>
                    <a:moveTo>
                      <a:pt x="334410" y="0"/>
                    </a:moveTo>
                    <a:cubicBezTo>
                      <a:pt x="342320" y="0"/>
                      <a:pt x="350230" y="6195"/>
                      <a:pt x="350230" y="14868"/>
                    </a:cubicBezTo>
                    <a:lnTo>
                      <a:pt x="350230" y="313469"/>
                    </a:lnTo>
                    <a:cubicBezTo>
                      <a:pt x="350230" y="322142"/>
                      <a:pt x="342320" y="328337"/>
                      <a:pt x="334410" y="328337"/>
                    </a:cubicBezTo>
                    <a:cubicBezTo>
                      <a:pt x="325182" y="328337"/>
                      <a:pt x="318590" y="322142"/>
                      <a:pt x="318590" y="313469"/>
                    </a:cubicBezTo>
                    <a:lnTo>
                      <a:pt x="318590" y="14868"/>
                    </a:lnTo>
                    <a:cubicBezTo>
                      <a:pt x="318590" y="6195"/>
                      <a:pt x="325182" y="0"/>
                      <a:pt x="334410" y="0"/>
                    </a:cubicBezTo>
                    <a:close/>
                    <a:moveTo>
                      <a:pt x="15820" y="0"/>
                    </a:moveTo>
                    <a:cubicBezTo>
                      <a:pt x="25048" y="0"/>
                      <a:pt x="31640" y="6230"/>
                      <a:pt x="31640" y="14952"/>
                    </a:cubicBezTo>
                    <a:lnTo>
                      <a:pt x="31640" y="494647"/>
                    </a:lnTo>
                    <a:cubicBezTo>
                      <a:pt x="31640" y="503369"/>
                      <a:pt x="25048" y="509599"/>
                      <a:pt x="15820" y="509599"/>
                    </a:cubicBezTo>
                    <a:cubicBezTo>
                      <a:pt x="7910" y="509599"/>
                      <a:pt x="0" y="503369"/>
                      <a:pt x="0" y="494647"/>
                    </a:cubicBezTo>
                    <a:lnTo>
                      <a:pt x="0" y="14952"/>
                    </a:lnTo>
                    <a:cubicBezTo>
                      <a:pt x="0" y="6230"/>
                      <a:pt x="7910" y="0"/>
                      <a:pt x="1582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4" name="Freeform 188">
              <a:extLst>
                <a:ext uri="{FF2B5EF4-FFF2-40B4-BE49-F238E27FC236}">
                  <a16:creationId xmlns:a16="http://schemas.microsoft.com/office/drawing/2014/main" id="{A2BA5878-F46A-964D-9056-7994544EFC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997" y="12944037"/>
              <a:ext cx="11474742" cy="21971"/>
            </a:xfrm>
            <a:custGeom>
              <a:avLst/>
              <a:gdLst>
                <a:gd name="T0" fmla="*/ 9203 w 9212"/>
                <a:gd name="T1" fmla="*/ 16 h 17"/>
                <a:gd name="T2" fmla="*/ 9 w 9212"/>
                <a:gd name="T3" fmla="*/ 16 h 17"/>
                <a:gd name="T4" fmla="*/ 9 w 9212"/>
                <a:gd name="T5" fmla="*/ 16 h 17"/>
                <a:gd name="T6" fmla="*/ 0 w 9212"/>
                <a:gd name="T7" fmla="*/ 9 h 17"/>
                <a:gd name="T8" fmla="*/ 0 w 9212"/>
                <a:gd name="T9" fmla="*/ 9 h 17"/>
                <a:gd name="T10" fmla="*/ 9 w 9212"/>
                <a:gd name="T11" fmla="*/ 0 h 17"/>
                <a:gd name="T12" fmla="*/ 9203 w 9212"/>
                <a:gd name="T13" fmla="*/ 0 h 17"/>
                <a:gd name="T14" fmla="*/ 9203 w 9212"/>
                <a:gd name="T15" fmla="*/ 0 h 17"/>
                <a:gd name="T16" fmla="*/ 9211 w 9212"/>
                <a:gd name="T17" fmla="*/ 9 h 17"/>
                <a:gd name="T18" fmla="*/ 9211 w 9212"/>
                <a:gd name="T19" fmla="*/ 9 h 17"/>
                <a:gd name="T20" fmla="*/ 9203 w 9212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212" h="17">
                  <a:moveTo>
                    <a:pt x="9203" y="16"/>
                  </a:moveTo>
                  <a:lnTo>
                    <a:pt x="9" y="16"/>
                  </a:lnTo>
                  <a:lnTo>
                    <a:pt x="9" y="16"/>
                  </a:lnTo>
                  <a:cubicBezTo>
                    <a:pt x="4" y="16"/>
                    <a:pt x="0" y="13"/>
                    <a:pt x="0" y="9"/>
                  </a:cubicBezTo>
                  <a:lnTo>
                    <a:pt x="0" y="9"/>
                  </a:lnTo>
                  <a:cubicBezTo>
                    <a:pt x="0" y="4"/>
                    <a:pt x="4" y="0"/>
                    <a:pt x="9" y="0"/>
                  </a:cubicBezTo>
                  <a:lnTo>
                    <a:pt x="9203" y="0"/>
                  </a:lnTo>
                  <a:lnTo>
                    <a:pt x="9203" y="0"/>
                  </a:lnTo>
                  <a:cubicBezTo>
                    <a:pt x="9207" y="0"/>
                    <a:pt x="9211" y="4"/>
                    <a:pt x="9211" y="9"/>
                  </a:cubicBezTo>
                  <a:lnTo>
                    <a:pt x="9211" y="9"/>
                  </a:lnTo>
                  <a:cubicBezTo>
                    <a:pt x="9211" y="13"/>
                    <a:pt x="9207" y="16"/>
                    <a:pt x="9203" y="1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1A1F152-C422-0544-9E2C-9892CD61EC06}"/>
                </a:ext>
              </a:extLst>
            </p:cNvPr>
            <p:cNvGrpSpPr/>
            <p:nvPr/>
          </p:nvGrpSpPr>
          <p:grpSpPr>
            <a:xfrm>
              <a:off x="5333691" y="12153054"/>
              <a:ext cx="2201330" cy="800717"/>
              <a:chOff x="5333691" y="12153054"/>
              <a:chExt cx="2201330" cy="800717"/>
            </a:xfrm>
          </p:grpSpPr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A38F3F8D-56AC-1645-80ED-2A7411F6AB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33691" y="12153054"/>
                <a:ext cx="1349965" cy="800716"/>
              </a:xfrm>
              <a:custGeom>
                <a:avLst/>
                <a:gdLst>
                  <a:gd name="connsiteX0" fmla="*/ 68604 w 1349965"/>
                  <a:gd name="connsiteY0" fmla="*/ 428448 h 800716"/>
                  <a:gd name="connsiteX1" fmla="*/ 1234617 w 1349965"/>
                  <a:gd name="connsiteY1" fmla="*/ 428448 h 800716"/>
                  <a:gd name="connsiteX2" fmla="*/ 1143775 w 1349965"/>
                  <a:gd name="connsiteY2" fmla="*/ 785674 h 800716"/>
                  <a:gd name="connsiteX3" fmla="*/ 1141286 w 1349965"/>
                  <a:gd name="connsiteY3" fmla="*/ 800716 h 800716"/>
                  <a:gd name="connsiteX4" fmla="*/ 86026 w 1349965"/>
                  <a:gd name="connsiteY4" fmla="*/ 800716 h 800716"/>
                  <a:gd name="connsiteX5" fmla="*/ 2651 w 1349965"/>
                  <a:gd name="connsiteY5" fmla="*/ 691667 h 800716"/>
                  <a:gd name="connsiteX6" fmla="*/ 249967 w 1349965"/>
                  <a:gd name="connsiteY6" fmla="*/ 0 h 800716"/>
                  <a:gd name="connsiteX7" fmla="*/ 1349965 w 1349965"/>
                  <a:gd name="connsiteY7" fmla="*/ 0 h 800716"/>
                  <a:gd name="connsiteX8" fmla="*/ 1256428 w 1349965"/>
                  <a:gd name="connsiteY8" fmla="*/ 366789 h 800716"/>
                  <a:gd name="connsiteX9" fmla="*/ 87836 w 1349965"/>
                  <a:gd name="connsiteY9" fmla="*/ 366789 h 800716"/>
                  <a:gd name="connsiteX10" fmla="*/ 165160 w 1349965"/>
                  <a:gd name="connsiteY10" fmla="*/ 64436 h 800716"/>
                  <a:gd name="connsiteX11" fmla="*/ 249967 w 1349965"/>
                  <a:gd name="connsiteY11" fmla="*/ 0 h 80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349965" h="800716">
                    <a:moveTo>
                      <a:pt x="68604" y="428448"/>
                    </a:moveTo>
                    <a:lnTo>
                      <a:pt x="1234617" y="428448"/>
                    </a:lnTo>
                    <a:lnTo>
                      <a:pt x="1143775" y="785674"/>
                    </a:lnTo>
                    <a:cubicBezTo>
                      <a:pt x="1142530" y="790688"/>
                      <a:pt x="1141286" y="794448"/>
                      <a:pt x="1141286" y="800716"/>
                    </a:cubicBezTo>
                    <a:lnTo>
                      <a:pt x="86026" y="800716"/>
                    </a:lnTo>
                    <a:cubicBezTo>
                      <a:pt x="30028" y="800716"/>
                      <a:pt x="-11038" y="746818"/>
                      <a:pt x="2651" y="691667"/>
                    </a:cubicBezTo>
                    <a:close/>
                    <a:moveTo>
                      <a:pt x="249967" y="0"/>
                    </a:moveTo>
                    <a:lnTo>
                      <a:pt x="1349965" y="0"/>
                    </a:lnTo>
                    <a:lnTo>
                      <a:pt x="1256428" y="366789"/>
                    </a:lnTo>
                    <a:lnTo>
                      <a:pt x="87836" y="366789"/>
                    </a:lnTo>
                    <a:lnTo>
                      <a:pt x="165160" y="64436"/>
                    </a:lnTo>
                    <a:cubicBezTo>
                      <a:pt x="175138" y="26022"/>
                      <a:pt x="210058" y="0"/>
                      <a:pt x="24996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90F76C5-75BC-ED4D-8BA2-B49CFEBEB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171" y="12153055"/>
                <a:ext cx="1058850" cy="800716"/>
              </a:xfrm>
              <a:custGeom>
                <a:avLst/>
                <a:gdLst>
                  <a:gd name="connsiteX0" fmla="*/ 93534 w 1058850"/>
                  <a:gd name="connsiteY0" fmla="*/ 428448 h 800716"/>
                  <a:gd name="connsiteX1" fmla="*/ 976496 w 1058850"/>
                  <a:gd name="connsiteY1" fmla="*/ 428448 h 800716"/>
                  <a:gd name="connsiteX2" fmla="*/ 899175 w 1058850"/>
                  <a:gd name="connsiteY2" fmla="*/ 734284 h 800716"/>
                  <a:gd name="connsiteX3" fmla="*/ 814370 w 1058850"/>
                  <a:gd name="connsiteY3" fmla="*/ 800716 h 800716"/>
                  <a:gd name="connsiteX4" fmla="*/ 0 w 1058850"/>
                  <a:gd name="connsiteY4" fmla="*/ 800716 h 800716"/>
                  <a:gd name="connsiteX5" fmla="*/ 2494 w 1058850"/>
                  <a:gd name="connsiteY5" fmla="*/ 785674 h 800716"/>
                  <a:gd name="connsiteX6" fmla="*/ 203125 w 1058850"/>
                  <a:gd name="connsiteY6" fmla="*/ 0 h 800716"/>
                  <a:gd name="connsiteX7" fmla="*/ 972884 w 1058850"/>
                  <a:gd name="connsiteY7" fmla="*/ 0 h 800716"/>
                  <a:gd name="connsiteX8" fmla="*/ 1056202 w 1058850"/>
                  <a:gd name="connsiteY8" fmla="*/ 107806 h 800716"/>
                  <a:gd name="connsiteX9" fmla="*/ 990293 w 1058850"/>
                  <a:gd name="connsiteY9" fmla="*/ 366789 h 800716"/>
                  <a:gd name="connsiteX10" fmla="*/ 109858 w 1058850"/>
                  <a:gd name="connsiteY10" fmla="*/ 366789 h 800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58850" h="800716">
                    <a:moveTo>
                      <a:pt x="93534" y="428448"/>
                    </a:moveTo>
                    <a:lnTo>
                      <a:pt x="976496" y="428448"/>
                    </a:lnTo>
                    <a:lnTo>
                      <a:pt x="899175" y="734284"/>
                    </a:lnTo>
                    <a:cubicBezTo>
                      <a:pt x="889198" y="771887"/>
                      <a:pt x="854278" y="800716"/>
                      <a:pt x="814370" y="800716"/>
                    </a:cubicBezTo>
                    <a:lnTo>
                      <a:pt x="0" y="800716"/>
                    </a:lnTo>
                    <a:cubicBezTo>
                      <a:pt x="0" y="794448"/>
                      <a:pt x="1247" y="790688"/>
                      <a:pt x="2494" y="785674"/>
                    </a:cubicBezTo>
                    <a:close/>
                    <a:moveTo>
                      <a:pt x="203125" y="0"/>
                    </a:moveTo>
                    <a:lnTo>
                      <a:pt x="972884" y="0"/>
                    </a:lnTo>
                    <a:cubicBezTo>
                      <a:pt x="1028843" y="0"/>
                      <a:pt x="1069881" y="53284"/>
                      <a:pt x="1056202" y="107806"/>
                    </a:cubicBezTo>
                    <a:lnTo>
                      <a:pt x="990293" y="366789"/>
                    </a:lnTo>
                    <a:lnTo>
                      <a:pt x="109858" y="36678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93">
                <a:extLst>
                  <a:ext uri="{FF2B5EF4-FFF2-40B4-BE49-F238E27FC236}">
                    <a16:creationId xmlns:a16="http://schemas.microsoft.com/office/drawing/2014/main" id="{E1E0D8D0-AA75-644D-91F9-B968A77086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5048" y="12521082"/>
                <a:ext cx="2065345" cy="65916"/>
              </a:xfrm>
              <a:custGeom>
                <a:avLst/>
                <a:gdLst>
                  <a:gd name="T0" fmla="*/ 950 w 1659"/>
                  <a:gd name="T1" fmla="*/ 0 h 51"/>
                  <a:gd name="T2" fmla="*/ 13 w 1659"/>
                  <a:gd name="T3" fmla="*/ 0 h 51"/>
                  <a:gd name="T4" fmla="*/ 0 w 1659"/>
                  <a:gd name="T5" fmla="*/ 50 h 51"/>
                  <a:gd name="T6" fmla="*/ 937 w 1659"/>
                  <a:gd name="T7" fmla="*/ 50 h 51"/>
                  <a:gd name="T8" fmla="*/ 1645 w 1659"/>
                  <a:gd name="T9" fmla="*/ 50 h 51"/>
                  <a:gd name="T10" fmla="*/ 1658 w 1659"/>
                  <a:gd name="T11" fmla="*/ 0 h 51"/>
                  <a:gd name="T12" fmla="*/ 950 w 16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51">
                    <a:moveTo>
                      <a:pt x="950" y="0"/>
                    </a:moveTo>
                    <a:lnTo>
                      <a:pt x="13" y="0"/>
                    </a:lnTo>
                    <a:lnTo>
                      <a:pt x="0" y="50"/>
                    </a:lnTo>
                    <a:lnTo>
                      <a:pt x="937" y="50"/>
                    </a:lnTo>
                    <a:lnTo>
                      <a:pt x="1645" y="50"/>
                    </a:lnTo>
                    <a:lnTo>
                      <a:pt x="1658" y="0"/>
                    </a:lnTo>
                    <a:lnTo>
                      <a:pt x="950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94">
                <a:extLst>
                  <a:ext uri="{FF2B5EF4-FFF2-40B4-BE49-F238E27FC236}">
                    <a16:creationId xmlns:a16="http://schemas.microsoft.com/office/drawing/2014/main" id="{33EC49C0-774E-A544-849B-D787FE137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05048" y="12521082"/>
                <a:ext cx="2065345" cy="65916"/>
              </a:xfrm>
              <a:custGeom>
                <a:avLst/>
                <a:gdLst>
                  <a:gd name="T0" fmla="*/ 950 w 1659"/>
                  <a:gd name="T1" fmla="*/ 0 h 51"/>
                  <a:gd name="T2" fmla="*/ 13 w 1659"/>
                  <a:gd name="T3" fmla="*/ 0 h 51"/>
                  <a:gd name="T4" fmla="*/ 0 w 1659"/>
                  <a:gd name="T5" fmla="*/ 50 h 51"/>
                  <a:gd name="T6" fmla="*/ 937 w 1659"/>
                  <a:gd name="T7" fmla="*/ 50 h 51"/>
                  <a:gd name="T8" fmla="*/ 1645 w 1659"/>
                  <a:gd name="T9" fmla="*/ 50 h 51"/>
                  <a:gd name="T10" fmla="*/ 1658 w 1659"/>
                  <a:gd name="T11" fmla="*/ 0 h 51"/>
                  <a:gd name="T12" fmla="*/ 950 w 1659"/>
                  <a:gd name="T13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59" h="51">
                    <a:moveTo>
                      <a:pt x="950" y="0"/>
                    </a:moveTo>
                    <a:lnTo>
                      <a:pt x="13" y="0"/>
                    </a:lnTo>
                    <a:lnTo>
                      <a:pt x="0" y="50"/>
                    </a:lnTo>
                    <a:lnTo>
                      <a:pt x="937" y="50"/>
                    </a:lnTo>
                    <a:lnTo>
                      <a:pt x="1645" y="50"/>
                    </a:lnTo>
                    <a:lnTo>
                      <a:pt x="1658" y="0"/>
                    </a:lnTo>
                    <a:lnTo>
                      <a:pt x="950" y="0"/>
                    </a:lnTo>
                  </a:path>
                </a:pathLst>
              </a:custGeom>
              <a:solidFill>
                <a:schemeClr val="accent3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6" name="Freeform 195">
              <a:extLst>
                <a:ext uri="{FF2B5EF4-FFF2-40B4-BE49-F238E27FC236}">
                  <a16:creationId xmlns:a16="http://schemas.microsoft.com/office/drawing/2014/main" id="{A3F0ACE5-387A-504B-9869-E36262BC10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4905" y="12944037"/>
              <a:ext cx="2466331" cy="21971"/>
            </a:xfrm>
            <a:custGeom>
              <a:avLst/>
              <a:gdLst>
                <a:gd name="T0" fmla="*/ 1972 w 1981"/>
                <a:gd name="T1" fmla="*/ 16 h 17"/>
                <a:gd name="T2" fmla="*/ 8 w 1981"/>
                <a:gd name="T3" fmla="*/ 16 h 17"/>
                <a:gd name="T4" fmla="*/ 8 w 1981"/>
                <a:gd name="T5" fmla="*/ 16 h 17"/>
                <a:gd name="T6" fmla="*/ 0 w 1981"/>
                <a:gd name="T7" fmla="*/ 9 h 17"/>
                <a:gd name="T8" fmla="*/ 0 w 1981"/>
                <a:gd name="T9" fmla="*/ 9 h 17"/>
                <a:gd name="T10" fmla="*/ 8 w 1981"/>
                <a:gd name="T11" fmla="*/ 0 h 17"/>
                <a:gd name="T12" fmla="*/ 1972 w 1981"/>
                <a:gd name="T13" fmla="*/ 0 h 17"/>
                <a:gd name="T14" fmla="*/ 1972 w 1981"/>
                <a:gd name="T15" fmla="*/ 0 h 17"/>
                <a:gd name="T16" fmla="*/ 1980 w 1981"/>
                <a:gd name="T17" fmla="*/ 9 h 17"/>
                <a:gd name="T18" fmla="*/ 1980 w 1981"/>
                <a:gd name="T19" fmla="*/ 9 h 17"/>
                <a:gd name="T20" fmla="*/ 1972 w 1981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1" h="17">
                  <a:moveTo>
                    <a:pt x="1972" y="16"/>
                  </a:moveTo>
                  <a:lnTo>
                    <a:pt x="8" y="16"/>
                  </a:lnTo>
                  <a:lnTo>
                    <a:pt x="8" y="16"/>
                  </a:lnTo>
                  <a:cubicBezTo>
                    <a:pt x="4" y="16"/>
                    <a:pt x="0" y="13"/>
                    <a:pt x="0" y="9"/>
                  </a:cubicBezTo>
                  <a:lnTo>
                    <a:pt x="0" y="9"/>
                  </a:lnTo>
                  <a:cubicBezTo>
                    <a:pt x="0" y="4"/>
                    <a:pt x="4" y="0"/>
                    <a:pt x="8" y="0"/>
                  </a:cubicBezTo>
                  <a:lnTo>
                    <a:pt x="1972" y="0"/>
                  </a:lnTo>
                  <a:lnTo>
                    <a:pt x="1972" y="0"/>
                  </a:lnTo>
                  <a:cubicBezTo>
                    <a:pt x="1976" y="0"/>
                    <a:pt x="1980" y="4"/>
                    <a:pt x="1980" y="9"/>
                  </a:cubicBezTo>
                  <a:lnTo>
                    <a:pt x="1980" y="9"/>
                  </a:lnTo>
                  <a:cubicBezTo>
                    <a:pt x="1980" y="13"/>
                    <a:pt x="1976" y="16"/>
                    <a:pt x="1972" y="1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88" name="Freeform 196">
            <a:extLst>
              <a:ext uri="{FF2B5EF4-FFF2-40B4-BE49-F238E27FC236}">
                <a16:creationId xmlns:a16="http://schemas.microsoft.com/office/drawing/2014/main" id="{2EB5F22A-F1AC-734C-BB65-E0253BB979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45056" y="3287456"/>
            <a:ext cx="1263376" cy="1263376"/>
          </a:xfrm>
          <a:custGeom>
            <a:avLst/>
            <a:gdLst>
              <a:gd name="T0" fmla="*/ 1013 w 1014"/>
              <a:gd name="T1" fmla="*/ 507 h 1015"/>
              <a:gd name="T2" fmla="*/ 1013 w 1014"/>
              <a:gd name="T3" fmla="*/ 507 h 1015"/>
              <a:gd name="T4" fmla="*/ 507 w 1014"/>
              <a:gd name="T5" fmla="*/ 1014 h 1015"/>
              <a:gd name="T6" fmla="*/ 507 w 1014"/>
              <a:gd name="T7" fmla="*/ 1014 h 1015"/>
              <a:gd name="T8" fmla="*/ 0 w 1014"/>
              <a:gd name="T9" fmla="*/ 507 h 1015"/>
              <a:gd name="T10" fmla="*/ 0 w 1014"/>
              <a:gd name="T11" fmla="*/ 507 h 1015"/>
              <a:gd name="T12" fmla="*/ 507 w 1014"/>
              <a:gd name="T13" fmla="*/ 0 h 1015"/>
              <a:gd name="T14" fmla="*/ 507 w 1014"/>
              <a:gd name="T15" fmla="*/ 0 h 1015"/>
              <a:gd name="T16" fmla="*/ 1013 w 1014"/>
              <a:gd name="T17" fmla="*/ 507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4" h="1015">
                <a:moveTo>
                  <a:pt x="1013" y="507"/>
                </a:moveTo>
                <a:lnTo>
                  <a:pt x="1013" y="507"/>
                </a:lnTo>
                <a:cubicBezTo>
                  <a:pt x="1013" y="787"/>
                  <a:pt x="787" y="1014"/>
                  <a:pt x="507" y="1014"/>
                </a:cubicBezTo>
                <a:lnTo>
                  <a:pt x="507" y="1014"/>
                </a:lnTo>
                <a:cubicBezTo>
                  <a:pt x="227" y="1014"/>
                  <a:pt x="0" y="787"/>
                  <a:pt x="0" y="507"/>
                </a:cubicBezTo>
                <a:lnTo>
                  <a:pt x="0" y="507"/>
                </a:lnTo>
                <a:cubicBezTo>
                  <a:pt x="0" y="227"/>
                  <a:pt x="227" y="0"/>
                  <a:pt x="507" y="0"/>
                </a:cubicBezTo>
                <a:lnTo>
                  <a:pt x="507" y="0"/>
                </a:lnTo>
                <a:cubicBezTo>
                  <a:pt x="787" y="0"/>
                  <a:pt x="1013" y="227"/>
                  <a:pt x="1013" y="50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89" name="Freeform 242">
            <a:extLst>
              <a:ext uri="{FF2B5EF4-FFF2-40B4-BE49-F238E27FC236}">
                <a16:creationId xmlns:a16="http://schemas.microsoft.com/office/drawing/2014/main" id="{71251A32-FA44-3941-825A-4E5BCE4BA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6444" y="3287456"/>
            <a:ext cx="1263376" cy="1263376"/>
          </a:xfrm>
          <a:custGeom>
            <a:avLst/>
            <a:gdLst>
              <a:gd name="T0" fmla="*/ 1014 w 1015"/>
              <a:gd name="T1" fmla="*/ 507 h 1015"/>
              <a:gd name="T2" fmla="*/ 1014 w 1015"/>
              <a:gd name="T3" fmla="*/ 507 h 1015"/>
              <a:gd name="T4" fmla="*/ 507 w 1015"/>
              <a:gd name="T5" fmla="*/ 1014 h 1015"/>
              <a:gd name="T6" fmla="*/ 507 w 1015"/>
              <a:gd name="T7" fmla="*/ 1014 h 1015"/>
              <a:gd name="T8" fmla="*/ 0 w 1015"/>
              <a:gd name="T9" fmla="*/ 507 h 1015"/>
              <a:gd name="T10" fmla="*/ 0 w 1015"/>
              <a:gd name="T11" fmla="*/ 507 h 1015"/>
              <a:gd name="T12" fmla="*/ 507 w 1015"/>
              <a:gd name="T13" fmla="*/ 0 h 1015"/>
              <a:gd name="T14" fmla="*/ 507 w 1015"/>
              <a:gd name="T15" fmla="*/ 0 h 1015"/>
              <a:gd name="T16" fmla="*/ 1014 w 1015"/>
              <a:gd name="T17" fmla="*/ 507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5" h="1015">
                <a:moveTo>
                  <a:pt x="1014" y="507"/>
                </a:moveTo>
                <a:lnTo>
                  <a:pt x="1014" y="507"/>
                </a:lnTo>
                <a:cubicBezTo>
                  <a:pt x="1014" y="787"/>
                  <a:pt x="787" y="1014"/>
                  <a:pt x="507" y="1014"/>
                </a:cubicBezTo>
                <a:lnTo>
                  <a:pt x="507" y="1014"/>
                </a:lnTo>
                <a:cubicBezTo>
                  <a:pt x="227" y="1014"/>
                  <a:pt x="0" y="787"/>
                  <a:pt x="0" y="507"/>
                </a:cubicBezTo>
                <a:lnTo>
                  <a:pt x="0" y="507"/>
                </a:lnTo>
                <a:cubicBezTo>
                  <a:pt x="0" y="227"/>
                  <a:pt x="227" y="0"/>
                  <a:pt x="507" y="0"/>
                </a:cubicBezTo>
                <a:lnTo>
                  <a:pt x="507" y="0"/>
                </a:lnTo>
                <a:cubicBezTo>
                  <a:pt x="787" y="0"/>
                  <a:pt x="1014" y="227"/>
                  <a:pt x="1014" y="50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0" name="Freeform 287">
            <a:extLst>
              <a:ext uri="{FF2B5EF4-FFF2-40B4-BE49-F238E27FC236}">
                <a16:creationId xmlns:a16="http://schemas.microsoft.com/office/drawing/2014/main" id="{FAB31B50-7B05-A34F-AF34-0D8877FF7C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27832" y="3287456"/>
            <a:ext cx="1263376" cy="1263376"/>
          </a:xfrm>
          <a:custGeom>
            <a:avLst/>
            <a:gdLst>
              <a:gd name="T0" fmla="*/ 1013 w 1014"/>
              <a:gd name="T1" fmla="*/ 507 h 1015"/>
              <a:gd name="T2" fmla="*/ 1013 w 1014"/>
              <a:gd name="T3" fmla="*/ 507 h 1015"/>
              <a:gd name="T4" fmla="*/ 506 w 1014"/>
              <a:gd name="T5" fmla="*/ 1014 h 1015"/>
              <a:gd name="T6" fmla="*/ 506 w 1014"/>
              <a:gd name="T7" fmla="*/ 1014 h 1015"/>
              <a:gd name="T8" fmla="*/ 0 w 1014"/>
              <a:gd name="T9" fmla="*/ 507 h 1015"/>
              <a:gd name="T10" fmla="*/ 0 w 1014"/>
              <a:gd name="T11" fmla="*/ 507 h 1015"/>
              <a:gd name="T12" fmla="*/ 506 w 1014"/>
              <a:gd name="T13" fmla="*/ 0 h 1015"/>
              <a:gd name="T14" fmla="*/ 506 w 1014"/>
              <a:gd name="T15" fmla="*/ 0 h 1015"/>
              <a:gd name="T16" fmla="*/ 1013 w 1014"/>
              <a:gd name="T17" fmla="*/ 507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4" h="1015">
                <a:moveTo>
                  <a:pt x="1013" y="507"/>
                </a:moveTo>
                <a:lnTo>
                  <a:pt x="1013" y="507"/>
                </a:lnTo>
                <a:cubicBezTo>
                  <a:pt x="1013" y="787"/>
                  <a:pt x="786" y="1014"/>
                  <a:pt x="506" y="1014"/>
                </a:cubicBezTo>
                <a:lnTo>
                  <a:pt x="506" y="1014"/>
                </a:lnTo>
                <a:cubicBezTo>
                  <a:pt x="227" y="1014"/>
                  <a:pt x="0" y="787"/>
                  <a:pt x="0" y="507"/>
                </a:cubicBezTo>
                <a:lnTo>
                  <a:pt x="0" y="507"/>
                </a:lnTo>
                <a:cubicBezTo>
                  <a:pt x="0" y="227"/>
                  <a:pt x="227" y="0"/>
                  <a:pt x="506" y="0"/>
                </a:cubicBezTo>
                <a:lnTo>
                  <a:pt x="506" y="0"/>
                </a:lnTo>
                <a:cubicBezTo>
                  <a:pt x="786" y="0"/>
                  <a:pt x="1013" y="227"/>
                  <a:pt x="1013" y="507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1" name="Freeform 333">
            <a:extLst>
              <a:ext uri="{FF2B5EF4-FFF2-40B4-BE49-F238E27FC236}">
                <a16:creationId xmlns:a16="http://schemas.microsoft.com/office/drawing/2014/main" id="{3D310B7E-CFC9-4949-B681-2B346A3E66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3726" y="3287456"/>
            <a:ext cx="1263376" cy="1263376"/>
          </a:xfrm>
          <a:custGeom>
            <a:avLst/>
            <a:gdLst>
              <a:gd name="T0" fmla="*/ 1013 w 1014"/>
              <a:gd name="T1" fmla="*/ 507 h 1015"/>
              <a:gd name="T2" fmla="*/ 1013 w 1014"/>
              <a:gd name="T3" fmla="*/ 507 h 1015"/>
              <a:gd name="T4" fmla="*/ 507 w 1014"/>
              <a:gd name="T5" fmla="*/ 1014 h 1015"/>
              <a:gd name="T6" fmla="*/ 507 w 1014"/>
              <a:gd name="T7" fmla="*/ 1014 h 1015"/>
              <a:gd name="T8" fmla="*/ 0 w 1014"/>
              <a:gd name="T9" fmla="*/ 507 h 1015"/>
              <a:gd name="T10" fmla="*/ 0 w 1014"/>
              <a:gd name="T11" fmla="*/ 507 h 1015"/>
              <a:gd name="T12" fmla="*/ 507 w 1014"/>
              <a:gd name="T13" fmla="*/ 0 h 1015"/>
              <a:gd name="T14" fmla="*/ 507 w 1014"/>
              <a:gd name="T15" fmla="*/ 0 h 1015"/>
              <a:gd name="T16" fmla="*/ 1013 w 1014"/>
              <a:gd name="T17" fmla="*/ 507 h 10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4" h="1015">
                <a:moveTo>
                  <a:pt x="1013" y="507"/>
                </a:moveTo>
                <a:lnTo>
                  <a:pt x="1013" y="507"/>
                </a:lnTo>
                <a:cubicBezTo>
                  <a:pt x="1013" y="787"/>
                  <a:pt x="786" y="1014"/>
                  <a:pt x="507" y="1014"/>
                </a:cubicBezTo>
                <a:lnTo>
                  <a:pt x="507" y="1014"/>
                </a:lnTo>
                <a:cubicBezTo>
                  <a:pt x="227" y="1014"/>
                  <a:pt x="0" y="787"/>
                  <a:pt x="0" y="507"/>
                </a:cubicBezTo>
                <a:lnTo>
                  <a:pt x="0" y="507"/>
                </a:lnTo>
                <a:cubicBezTo>
                  <a:pt x="0" y="227"/>
                  <a:pt x="227" y="0"/>
                  <a:pt x="507" y="0"/>
                </a:cubicBezTo>
                <a:lnTo>
                  <a:pt x="507" y="0"/>
                </a:lnTo>
                <a:cubicBezTo>
                  <a:pt x="786" y="0"/>
                  <a:pt x="1013" y="227"/>
                  <a:pt x="1013" y="50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CED187-C924-5A4E-93AC-67A652B3BBA5}"/>
              </a:ext>
            </a:extLst>
          </p:cNvPr>
          <p:cNvSpPr txBox="1"/>
          <p:nvPr/>
        </p:nvSpPr>
        <p:spPr>
          <a:xfrm>
            <a:off x="2615746" y="4723866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7496B8-6056-D241-BA11-BEC08C9A61F2}"/>
              </a:ext>
            </a:extLst>
          </p:cNvPr>
          <p:cNvSpPr txBox="1"/>
          <p:nvPr/>
        </p:nvSpPr>
        <p:spPr>
          <a:xfrm>
            <a:off x="2615745" y="5409363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FBDB69-32B5-D745-8505-DB3B95573E47}"/>
              </a:ext>
            </a:extLst>
          </p:cNvPr>
          <p:cNvSpPr txBox="1"/>
          <p:nvPr/>
        </p:nvSpPr>
        <p:spPr>
          <a:xfrm>
            <a:off x="3984870" y="3329809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1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2E2D4A-701C-AD46-B5A9-6F37FA286CCE}"/>
              </a:ext>
            </a:extLst>
          </p:cNvPr>
          <p:cNvSpPr txBox="1"/>
          <p:nvPr/>
        </p:nvSpPr>
        <p:spPr>
          <a:xfrm>
            <a:off x="7749721" y="4723866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28A92B-FFDA-E842-91D1-E15AF31AF91D}"/>
              </a:ext>
            </a:extLst>
          </p:cNvPr>
          <p:cNvSpPr txBox="1"/>
          <p:nvPr/>
        </p:nvSpPr>
        <p:spPr>
          <a:xfrm>
            <a:off x="7749720" y="5409363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3087C6F-CE93-B04A-967E-816F52912A34}"/>
              </a:ext>
            </a:extLst>
          </p:cNvPr>
          <p:cNvSpPr txBox="1"/>
          <p:nvPr/>
        </p:nvSpPr>
        <p:spPr>
          <a:xfrm>
            <a:off x="9118845" y="3329809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1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1A50E4-2376-8249-93D9-E236D9FD6872}"/>
              </a:ext>
            </a:extLst>
          </p:cNvPr>
          <p:cNvSpPr txBox="1"/>
          <p:nvPr/>
        </p:nvSpPr>
        <p:spPr>
          <a:xfrm>
            <a:off x="12892975" y="4723866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AD540-7658-8D45-B503-DEAB365DF413}"/>
              </a:ext>
            </a:extLst>
          </p:cNvPr>
          <p:cNvSpPr txBox="1"/>
          <p:nvPr/>
        </p:nvSpPr>
        <p:spPr>
          <a:xfrm>
            <a:off x="12892974" y="5409363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2866A-6FA7-A345-AB36-D7A1B727E2D1}"/>
              </a:ext>
            </a:extLst>
          </p:cNvPr>
          <p:cNvSpPr txBox="1"/>
          <p:nvPr/>
        </p:nvSpPr>
        <p:spPr>
          <a:xfrm>
            <a:off x="14262099" y="3329809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1"/>
                </a:solidFill>
                <a:latin typeface="DM Sans" pitchFamily="2" charset="77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AB4811-86A0-1D4C-B154-113931BD173E}"/>
              </a:ext>
            </a:extLst>
          </p:cNvPr>
          <p:cNvSpPr txBox="1"/>
          <p:nvPr/>
        </p:nvSpPr>
        <p:spPr>
          <a:xfrm>
            <a:off x="18026948" y="4723866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9F2120-1FF2-7542-A5BB-EF8AB182EF39}"/>
              </a:ext>
            </a:extLst>
          </p:cNvPr>
          <p:cNvSpPr txBox="1"/>
          <p:nvPr/>
        </p:nvSpPr>
        <p:spPr>
          <a:xfrm>
            <a:off x="18026947" y="5409363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427F45-BF5A-3840-8C53-5CC005E89212}"/>
              </a:ext>
            </a:extLst>
          </p:cNvPr>
          <p:cNvSpPr txBox="1"/>
          <p:nvPr/>
        </p:nvSpPr>
        <p:spPr>
          <a:xfrm>
            <a:off x="19396072" y="3318139"/>
            <a:ext cx="996708" cy="12311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1"/>
                </a:solidFill>
                <a:latin typeface="DM Sans" pitchFamily="2" charset="77"/>
              </a:rPr>
              <a:t>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EEF17D-FF27-AB4D-86ED-B94A575E14F2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C6A234-EEB1-374D-9A69-13BF6925071C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</p:spTree>
    <p:extLst>
      <p:ext uri="{BB962C8B-B14F-4D97-AF65-F5344CB8AC3E}">
        <p14:creationId xmlns:p14="http://schemas.microsoft.com/office/powerpoint/2010/main" val="3777652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79A6BE7-7510-A94E-9F3A-AE068F8DECB8}"/>
              </a:ext>
            </a:extLst>
          </p:cNvPr>
          <p:cNvGrpSpPr/>
          <p:nvPr/>
        </p:nvGrpSpPr>
        <p:grpSpPr>
          <a:xfrm>
            <a:off x="8678766" y="3704994"/>
            <a:ext cx="14237977" cy="8585634"/>
            <a:chOff x="8678766" y="3704994"/>
            <a:chExt cx="14237977" cy="8585634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342F1AB-47E1-D34E-AA7C-71B99A4086A3}"/>
                </a:ext>
              </a:extLst>
            </p:cNvPr>
            <p:cNvGrpSpPr/>
            <p:nvPr/>
          </p:nvGrpSpPr>
          <p:grpSpPr>
            <a:xfrm>
              <a:off x="9337931" y="3704994"/>
              <a:ext cx="13578812" cy="8365910"/>
              <a:chOff x="9337931" y="3704994"/>
              <a:chExt cx="13578812" cy="8365910"/>
            </a:xfrm>
          </p:grpSpPr>
          <p:sp>
            <p:nvSpPr>
              <p:cNvPr id="157" name="Freeform 64">
                <a:extLst>
                  <a:ext uri="{FF2B5EF4-FFF2-40B4-BE49-F238E27FC236}">
                    <a16:creationId xmlns:a16="http://schemas.microsoft.com/office/drawing/2014/main" id="{CAB989E4-E617-E64C-87EF-2FE16153AC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7931" y="3704994"/>
                <a:ext cx="13578812" cy="8365910"/>
              </a:xfrm>
              <a:custGeom>
                <a:avLst/>
                <a:gdLst>
                  <a:gd name="T0" fmla="*/ 1310 w 10902"/>
                  <a:gd name="T1" fmla="*/ 5028 h 6716"/>
                  <a:gd name="T2" fmla="*/ 1310 w 10902"/>
                  <a:gd name="T3" fmla="*/ 5028 h 6716"/>
                  <a:gd name="T4" fmla="*/ 1182 w 10902"/>
                  <a:gd name="T5" fmla="*/ 4369 h 6716"/>
                  <a:gd name="T6" fmla="*/ 1182 w 10902"/>
                  <a:gd name="T7" fmla="*/ 4369 h 6716"/>
                  <a:gd name="T8" fmla="*/ 513 w 10902"/>
                  <a:gd name="T9" fmla="*/ 3236 h 6716"/>
                  <a:gd name="T10" fmla="*/ 513 w 10902"/>
                  <a:gd name="T11" fmla="*/ 3236 h 6716"/>
                  <a:gd name="T12" fmla="*/ 3453 w 10902"/>
                  <a:gd name="T13" fmla="*/ 330 h 6716"/>
                  <a:gd name="T14" fmla="*/ 3453 w 10902"/>
                  <a:gd name="T15" fmla="*/ 330 h 6716"/>
                  <a:gd name="T16" fmla="*/ 7393 w 10902"/>
                  <a:gd name="T17" fmla="*/ 706 h 6716"/>
                  <a:gd name="T18" fmla="*/ 7393 w 10902"/>
                  <a:gd name="T19" fmla="*/ 706 h 6716"/>
                  <a:gd name="T20" fmla="*/ 10388 w 10902"/>
                  <a:gd name="T21" fmla="*/ 2529 h 6716"/>
                  <a:gd name="T22" fmla="*/ 10388 w 10902"/>
                  <a:gd name="T23" fmla="*/ 2529 h 6716"/>
                  <a:gd name="T24" fmla="*/ 10846 w 10902"/>
                  <a:gd name="T25" fmla="*/ 4873 h 6716"/>
                  <a:gd name="T26" fmla="*/ 10846 w 10902"/>
                  <a:gd name="T27" fmla="*/ 4873 h 6716"/>
                  <a:gd name="T28" fmla="*/ 9930 w 10902"/>
                  <a:gd name="T29" fmla="*/ 6174 h 6716"/>
                  <a:gd name="T30" fmla="*/ 9930 w 10902"/>
                  <a:gd name="T31" fmla="*/ 6174 h 6716"/>
                  <a:gd name="T32" fmla="*/ 7415 w 10902"/>
                  <a:gd name="T33" fmla="*/ 6343 h 6716"/>
                  <a:gd name="T34" fmla="*/ 7415 w 10902"/>
                  <a:gd name="T35" fmla="*/ 6343 h 6716"/>
                  <a:gd name="T36" fmla="*/ 3265 w 10902"/>
                  <a:gd name="T37" fmla="*/ 5725 h 6716"/>
                  <a:gd name="T38" fmla="*/ 3265 w 10902"/>
                  <a:gd name="T39" fmla="*/ 5725 h 6716"/>
                  <a:gd name="T40" fmla="*/ 1310 w 10902"/>
                  <a:gd name="T41" fmla="*/ 5028 h 6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902" h="6716">
                    <a:moveTo>
                      <a:pt x="1310" y="5028"/>
                    </a:moveTo>
                    <a:lnTo>
                      <a:pt x="1310" y="5028"/>
                    </a:lnTo>
                    <a:cubicBezTo>
                      <a:pt x="1374" y="4402"/>
                      <a:pt x="1182" y="4369"/>
                      <a:pt x="1182" y="4369"/>
                    </a:cubicBezTo>
                    <a:lnTo>
                      <a:pt x="1182" y="4369"/>
                    </a:lnTo>
                    <a:cubicBezTo>
                      <a:pt x="669" y="3873"/>
                      <a:pt x="513" y="3236"/>
                      <a:pt x="513" y="3236"/>
                    </a:cubicBezTo>
                    <a:lnTo>
                      <a:pt x="513" y="3236"/>
                    </a:lnTo>
                    <a:cubicBezTo>
                      <a:pt x="0" y="1169"/>
                      <a:pt x="2454" y="0"/>
                      <a:pt x="3453" y="330"/>
                    </a:cubicBezTo>
                    <a:lnTo>
                      <a:pt x="3453" y="330"/>
                    </a:lnTo>
                    <a:cubicBezTo>
                      <a:pt x="4452" y="660"/>
                      <a:pt x="5899" y="999"/>
                      <a:pt x="7393" y="706"/>
                    </a:cubicBezTo>
                    <a:lnTo>
                      <a:pt x="7393" y="706"/>
                    </a:lnTo>
                    <a:cubicBezTo>
                      <a:pt x="8886" y="412"/>
                      <a:pt x="10828" y="935"/>
                      <a:pt x="10388" y="2529"/>
                    </a:cubicBezTo>
                    <a:lnTo>
                      <a:pt x="10388" y="2529"/>
                    </a:lnTo>
                    <a:cubicBezTo>
                      <a:pt x="9948" y="4122"/>
                      <a:pt x="10901" y="3957"/>
                      <a:pt x="10846" y="4873"/>
                    </a:cubicBezTo>
                    <a:lnTo>
                      <a:pt x="10846" y="4873"/>
                    </a:lnTo>
                    <a:cubicBezTo>
                      <a:pt x="10791" y="5789"/>
                      <a:pt x="9903" y="6192"/>
                      <a:pt x="9930" y="6174"/>
                    </a:cubicBezTo>
                    <a:lnTo>
                      <a:pt x="9930" y="6174"/>
                    </a:lnTo>
                    <a:cubicBezTo>
                      <a:pt x="9930" y="6174"/>
                      <a:pt x="8543" y="6715"/>
                      <a:pt x="7415" y="6343"/>
                    </a:cubicBezTo>
                    <a:lnTo>
                      <a:pt x="7415" y="6343"/>
                    </a:lnTo>
                    <a:cubicBezTo>
                      <a:pt x="6288" y="5972"/>
                      <a:pt x="4859" y="5409"/>
                      <a:pt x="3265" y="5725"/>
                    </a:cubicBezTo>
                    <a:lnTo>
                      <a:pt x="3265" y="5725"/>
                    </a:lnTo>
                    <a:cubicBezTo>
                      <a:pt x="1672" y="6041"/>
                      <a:pt x="1290" y="5227"/>
                      <a:pt x="1310" y="502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8" name="Freeform 65">
                <a:extLst>
                  <a:ext uri="{FF2B5EF4-FFF2-40B4-BE49-F238E27FC236}">
                    <a16:creationId xmlns:a16="http://schemas.microsoft.com/office/drawing/2014/main" id="{22D20B53-BEF9-CA49-9E9F-9FB76FC429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7931" y="3704994"/>
                <a:ext cx="13578812" cy="8365910"/>
              </a:xfrm>
              <a:custGeom>
                <a:avLst/>
                <a:gdLst>
                  <a:gd name="T0" fmla="*/ 1310 w 10902"/>
                  <a:gd name="T1" fmla="*/ 5028 h 6716"/>
                  <a:gd name="T2" fmla="*/ 1310 w 10902"/>
                  <a:gd name="T3" fmla="*/ 5028 h 6716"/>
                  <a:gd name="T4" fmla="*/ 1182 w 10902"/>
                  <a:gd name="T5" fmla="*/ 4369 h 6716"/>
                  <a:gd name="T6" fmla="*/ 1182 w 10902"/>
                  <a:gd name="T7" fmla="*/ 4369 h 6716"/>
                  <a:gd name="T8" fmla="*/ 513 w 10902"/>
                  <a:gd name="T9" fmla="*/ 3236 h 6716"/>
                  <a:gd name="T10" fmla="*/ 513 w 10902"/>
                  <a:gd name="T11" fmla="*/ 3236 h 6716"/>
                  <a:gd name="T12" fmla="*/ 3453 w 10902"/>
                  <a:gd name="T13" fmla="*/ 330 h 6716"/>
                  <a:gd name="T14" fmla="*/ 3453 w 10902"/>
                  <a:gd name="T15" fmla="*/ 330 h 6716"/>
                  <a:gd name="T16" fmla="*/ 7393 w 10902"/>
                  <a:gd name="T17" fmla="*/ 706 h 6716"/>
                  <a:gd name="T18" fmla="*/ 7393 w 10902"/>
                  <a:gd name="T19" fmla="*/ 706 h 6716"/>
                  <a:gd name="T20" fmla="*/ 10388 w 10902"/>
                  <a:gd name="T21" fmla="*/ 2529 h 6716"/>
                  <a:gd name="T22" fmla="*/ 10388 w 10902"/>
                  <a:gd name="T23" fmla="*/ 2529 h 6716"/>
                  <a:gd name="T24" fmla="*/ 10846 w 10902"/>
                  <a:gd name="T25" fmla="*/ 4873 h 6716"/>
                  <a:gd name="T26" fmla="*/ 10846 w 10902"/>
                  <a:gd name="T27" fmla="*/ 4873 h 6716"/>
                  <a:gd name="T28" fmla="*/ 9930 w 10902"/>
                  <a:gd name="T29" fmla="*/ 6174 h 6716"/>
                  <a:gd name="T30" fmla="*/ 9930 w 10902"/>
                  <a:gd name="T31" fmla="*/ 6174 h 6716"/>
                  <a:gd name="T32" fmla="*/ 7415 w 10902"/>
                  <a:gd name="T33" fmla="*/ 6343 h 6716"/>
                  <a:gd name="T34" fmla="*/ 7415 w 10902"/>
                  <a:gd name="T35" fmla="*/ 6343 h 6716"/>
                  <a:gd name="T36" fmla="*/ 3265 w 10902"/>
                  <a:gd name="T37" fmla="*/ 5725 h 6716"/>
                  <a:gd name="T38" fmla="*/ 3265 w 10902"/>
                  <a:gd name="T39" fmla="*/ 5725 h 6716"/>
                  <a:gd name="T40" fmla="*/ 1310 w 10902"/>
                  <a:gd name="T41" fmla="*/ 5028 h 67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902" h="6716">
                    <a:moveTo>
                      <a:pt x="1310" y="5028"/>
                    </a:moveTo>
                    <a:lnTo>
                      <a:pt x="1310" y="5028"/>
                    </a:lnTo>
                    <a:cubicBezTo>
                      <a:pt x="1374" y="4402"/>
                      <a:pt x="1182" y="4369"/>
                      <a:pt x="1182" y="4369"/>
                    </a:cubicBezTo>
                    <a:lnTo>
                      <a:pt x="1182" y="4369"/>
                    </a:lnTo>
                    <a:cubicBezTo>
                      <a:pt x="669" y="3873"/>
                      <a:pt x="513" y="3236"/>
                      <a:pt x="513" y="3236"/>
                    </a:cubicBezTo>
                    <a:lnTo>
                      <a:pt x="513" y="3236"/>
                    </a:lnTo>
                    <a:cubicBezTo>
                      <a:pt x="0" y="1169"/>
                      <a:pt x="2454" y="0"/>
                      <a:pt x="3453" y="330"/>
                    </a:cubicBezTo>
                    <a:lnTo>
                      <a:pt x="3453" y="330"/>
                    </a:lnTo>
                    <a:cubicBezTo>
                      <a:pt x="4452" y="660"/>
                      <a:pt x="5899" y="999"/>
                      <a:pt x="7393" y="706"/>
                    </a:cubicBezTo>
                    <a:lnTo>
                      <a:pt x="7393" y="706"/>
                    </a:lnTo>
                    <a:cubicBezTo>
                      <a:pt x="8886" y="412"/>
                      <a:pt x="10828" y="935"/>
                      <a:pt x="10388" y="2529"/>
                    </a:cubicBezTo>
                    <a:lnTo>
                      <a:pt x="10388" y="2529"/>
                    </a:lnTo>
                    <a:cubicBezTo>
                      <a:pt x="9948" y="4122"/>
                      <a:pt x="10901" y="3957"/>
                      <a:pt x="10846" y="4873"/>
                    </a:cubicBezTo>
                    <a:lnTo>
                      <a:pt x="10846" y="4873"/>
                    </a:lnTo>
                    <a:cubicBezTo>
                      <a:pt x="10791" y="5789"/>
                      <a:pt x="9903" y="6192"/>
                      <a:pt x="9930" y="6174"/>
                    </a:cubicBezTo>
                    <a:lnTo>
                      <a:pt x="9930" y="6174"/>
                    </a:lnTo>
                    <a:cubicBezTo>
                      <a:pt x="9930" y="6174"/>
                      <a:pt x="8543" y="6715"/>
                      <a:pt x="7415" y="6343"/>
                    </a:cubicBezTo>
                    <a:lnTo>
                      <a:pt x="7415" y="6343"/>
                    </a:lnTo>
                    <a:cubicBezTo>
                      <a:pt x="6288" y="5972"/>
                      <a:pt x="4859" y="5409"/>
                      <a:pt x="3265" y="5725"/>
                    </a:cubicBezTo>
                    <a:lnTo>
                      <a:pt x="3265" y="5725"/>
                    </a:lnTo>
                    <a:cubicBezTo>
                      <a:pt x="1672" y="6041"/>
                      <a:pt x="1290" y="5227"/>
                      <a:pt x="1310" y="5028"/>
                    </a:cubicBezTo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9" name="Freeform 66">
                <a:extLst>
                  <a:ext uri="{FF2B5EF4-FFF2-40B4-BE49-F238E27FC236}">
                    <a16:creationId xmlns:a16="http://schemas.microsoft.com/office/drawing/2014/main" id="{53490369-4839-6C4D-8E57-E49B53CD28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2728" y="9148603"/>
                <a:ext cx="1032693" cy="1032693"/>
              </a:xfrm>
              <a:custGeom>
                <a:avLst/>
                <a:gdLst>
                  <a:gd name="T0" fmla="*/ 828 w 829"/>
                  <a:gd name="T1" fmla="*/ 413 h 828"/>
                  <a:gd name="T2" fmla="*/ 828 w 829"/>
                  <a:gd name="T3" fmla="*/ 413 h 828"/>
                  <a:gd name="T4" fmla="*/ 414 w 829"/>
                  <a:gd name="T5" fmla="*/ 827 h 828"/>
                  <a:gd name="T6" fmla="*/ 414 w 829"/>
                  <a:gd name="T7" fmla="*/ 827 h 828"/>
                  <a:gd name="T8" fmla="*/ 0 w 829"/>
                  <a:gd name="T9" fmla="*/ 413 h 828"/>
                  <a:gd name="T10" fmla="*/ 0 w 829"/>
                  <a:gd name="T11" fmla="*/ 413 h 828"/>
                  <a:gd name="T12" fmla="*/ 414 w 829"/>
                  <a:gd name="T13" fmla="*/ 0 h 828"/>
                  <a:gd name="T14" fmla="*/ 414 w 829"/>
                  <a:gd name="T15" fmla="*/ 0 h 828"/>
                  <a:gd name="T16" fmla="*/ 828 w 829"/>
                  <a:gd name="T17" fmla="*/ 413 h 8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9" h="828">
                    <a:moveTo>
                      <a:pt x="828" y="413"/>
                    </a:moveTo>
                    <a:lnTo>
                      <a:pt x="828" y="413"/>
                    </a:lnTo>
                    <a:cubicBezTo>
                      <a:pt x="828" y="642"/>
                      <a:pt x="642" y="827"/>
                      <a:pt x="414" y="827"/>
                    </a:cubicBezTo>
                    <a:lnTo>
                      <a:pt x="414" y="827"/>
                    </a:lnTo>
                    <a:cubicBezTo>
                      <a:pt x="186" y="827"/>
                      <a:pt x="0" y="642"/>
                      <a:pt x="0" y="413"/>
                    </a:cubicBezTo>
                    <a:lnTo>
                      <a:pt x="0" y="413"/>
                    </a:lnTo>
                    <a:cubicBezTo>
                      <a:pt x="0" y="184"/>
                      <a:pt x="186" y="0"/>
                      <a:pt x="414" y="0"/>
                    </a:cubicBezTo>
                    <a:lnTo>
                      <a:pt x="414" y="0"/>
                    </a:lnTo>
                    <a:cubicBezTo>
                      <a:pt x="642" y="0"/>
                      <a:pt x="828" y="184"/>
                      <a:pt x="828" y="41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0" name="Freeform 67">
                <a:extLst>
                  <a:ext uri="{FF2B5EF4-FFF2-40B4-BE49-F238E27FC236}">
                    <a16:creationId xmlns:a16="http://schemas.microsoft.com/office/drawing/2014/main" id="{512E4068-30C6-2445-A802-DB7F24553F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22312" y="6610817"/>
                <a:ext cx="829453" cy="823956"/>
              </a:xfrm>
              <a:custGeom>
                <a:avLst/>
                <a:gdLst>
                  <a:gd name="T0" fmla="*/ 664 w 665"/>
                  <a:gd name="T1" fmla="*/ 330 h 663"/>
                  <a:gd name="T2" fmla="*/ 664 w 665"/>
                  <a:gd name="T3" fmla="*/ 330 h 663"/>
                  <a:gd name="T4" fmla="*/ 331 w 665"/>
                  <a:gd name="T5" fmla="*/ 662 h 663"/>
                  <a:gd name="T6" fmla="*/ 331 w 665"/>
                  <a:gd name="T7" fmla="*/ 662 h 663"/>
                  <a:gd name="T8" fmla="*/ 0 w 665"/>
                  <a:gd name="T9" fmla="*/ 330 h 663"/>
                  <a:gd name="T10" fmla="*/ 0 w 665"/>
                  <a:gd name="T11" fmla="*/ 330 h 663"/>
                  <a:gd name="T12" fmla="*/ 331 w 665"/>
                  <a:gd name="T13" fmla="*/ 0 h 663"/>
                  <a:gd name="T14" fmla="*/ 331 w 665"/>
                  <a:gd name="T15" fmla="*/ 0 h 663"/>
                  <a:gd name="T16" fmla="*/ 664 w 665"/>
                  <a:gd name="T17" fmla="*/ 330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5" h="663">
                    <a:moveTo>
                      <a:pt x="664" y="330"/>
                    </a:moveTo>
                    <a:lnTo>
                      <a:pt x="664" y="330"/>
                    </a:lnTo>
                    <a:cubicBezTo>
                      <a:pt x="664" y="513"/>
                      <a:pt x="515" y="662"/>
                      <a:pt x="331" y="662"/>
                    </a:cubicBezTo>
                    <a:lnTo>
                      <a:pt x="331" y="662"/>
                    </a:lnTo>
                    <a:cubicBezTo>
                      <a:pt x="148" y="662"/>
                      <a:pt x="0" y="513"/>
                      <a:pt x="0" y="330"/>
                    </a:cubicBezTo>
                    <a:lnTo>
                      <a:pt x="0" y="330"/>
                    </a:lnTo>
                    <a:cubicBezTo>
                      <a:pt x="0" y="148"/>
                      <a:pt x="148" y="0"/>
                      <a:pt x="331" y="0"/>
                    </a:cubicBezTo>
                    <a:lnTo>
                      <a:pt x="331" y="0"/>
                    </a:lnTo>
                    <a:cubicBezTo>
                      <a:pt x="515" y="0"/>
                      <a:pt x="664" y="148"/>
                      <a:pt x="664" y="3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1" name="Freeform 68">
                <a:extLst>
                  <a:ext uri="{FF2B5EF4-FFF2-40B4-BE49-F238E27FC236}">
                    <a16:creationId xmlns:a16="http://schemas.microsoft.com/office/drawing/2014/main" id="{9BB01832-765C-4C4B-B7EA-887EF3A0A8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5848" y="4737685"/>
                <a:ext cx="335075" cy="335077"/>
              </a:xfrm>
              <a:custGeom>
                <a:avLst/>
                <a:gdLst>
                  <a:gd name="T0" fmla="*/ 269 w 270"/>
                  <a:gd name="T1" fmla="*/ 134 h 271"/>
                  <a:gd name="T2" fmla="*/ 269 w 270"/>
                  <a:gd name="T3" fmla="*/ 134 h 271"/>
                  <a:gd name="T4" fmla="*/ 135 w 270"/>
                  <a:gd name="T5" fmla="*/ 270 h 271"/>
                  <a:gd name="T6" fmla="*/ 135 w 270"/>
                  <a:gd name="T7" fmla="*/ 270 h 271"/>
                  <a:gd name="T8" fmla="*/ 0 w 270"/>
                  <a:gd name="T9" fmla="*/ 134 h 271"/>
                  <a:gd name="T10" fmla="*/ 0 w 270"/>
                  <a:gd name="T11" fmla="*/ 134 h 271"/>
                  <a:gd name="T12" fmla="*/ 135 w 270"/>
                  <a:gd name="T13" fmla="*/ 0 h 271"/>
                  <a:gd name="T14" fmla="*/ 135 w 270"/>
                  <a:gd name="T15" fmla="*/ 0 h 271"/>
                  <a:gd name="T16" fmla="*/ 269 w 270"/>
                  <a:gd name="T17" fmla="*/ 134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271">
                    <a:moveTo>
                      <a:pt x="269" y="134"/>
                    </a:moveTo>
                    <a:lnTo>
                      <a:pt x="269" y="134"/>
                    </a:lnTo>
                    <a:cubicBezTo>
                      <a:pt x="269" y="209"/>
                      <a:pt x="209" y="270"/>
                      <a:pt x="135" y="270"/>
                    </a:cubicBezTo>
                    <a:lnTo>
                      <a:pt x="135" y="270"/>
                    </a:lnTo>
                    <a:cubicBezTo>
                      <a:pt x="60" y="270"/>
                      <a:pt x="0" y="209"/>
                      <a:pt x="0" y="134"/>
                    </a:cubicBezTo>
                    <a:lnTo>
                      <a:pt x="0" y="134"/>
                    </a:lnTo>
                    <a:cubicBezTo>
                      <a:pt x="0" y="60"/>
                      <a:pt x="60" y="0"/>
                      <a:pt x="135" y="0"/>
                    </a:cubicBezTo>
                    <a:lnTo>
                      <a:pt x="135" y="0"/>
                    </a:lnTo>
                    <a:cubicBezTo>
                      <a:pt x="209" y="0"/>
                      <a:pt x="269" y="60"/>
                      <a:pt x="269" y="13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2" name="Freeform 69">
                <a:extLst>
                  <a:ext uri="{FF2B5EF4-FFF2-40B4-BE49-F238E27FC236}">
                    <a16:creationId xmlns:a16="http://schemas.microsoft.com/office/drawing/2014/main" id="{E962444F-1509-0B41-8139-9947C35A9F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9690" y="3957674"/>
                <a:ext cx="867902" cy="867902"/>
              </a:xfrm>
              <a:custGeom>
                <a:avLst/>
                <a:gdLst>
                  <a:gd name="T0" fmla="*/ 694 w 695"/>
                  <a:gd name="T1" fmla="*/ 347 h 695"/>
                  <a:gd name="T2" fmla="*/ 694 w 695"/>
                  <a:gd name="T3" fmla="*/ 347 h 695"/>
                  <a:gd name="T4" fmla="*/ 347 w 695"/>
                  <a:gd name="T5" fmla="*/ 694 h 695"/>
                  <a:gd name="T6" fmla="*/ 347 w 695"/>
                  <a:gd name="T7" fmla="*/ 694 h 695"/>
                  <a:gd name="T8" fmla="*/ 0 w 695"/>
                  <a:gd name="T9" fmla="*/ 347 h 695"/>
                  <a:gd name="T10" fmla="*/ 0 w 695"/>
                  <a:gd name="T11" fmla="*/ 347 h 695"/>
                  <a:gd name="T12" fmla="*/ 347 w 695"/>
                  <a:gd name="T13" fmla="*/ 0 h 695"/>
                  <a:gd name="T14" fmla="*/ 347 w 695"/>
                  <a:gd name="T15" fmla="*/ 0 h 695"/>
                  <a:gd name="T16" fmla="*/ 694 w 695"/>
                  <a:gd name="T17" fmla="*/ 347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95" h="695">
                    <a:moveTo>
                      <a:pt x="694" y="347"/>
                    </a:moveTo>
                    <a:lnTo>
                      <a:pt x="694" y="347"/>
                    </a:lnTo>
                    <a:cubicBezTo>
                      <a:pt x="694" y="539"/>
                      <a:pt x="538" y="694"/>
                      <a:pt x="347" y="694"/>
                    </a:cubicBezTo>
                    <a:lnTo>
                      <a:pt x="347" y="694"/>
                    </a:lnTo>
                    <a:cubicBezTo>
                      <a:pt x="155" y="694"/>
                      <a:pt x="0" y="539"/>
                      <a:pt x="0" y="347"/>
                    </a:cubicBezTo>
                    <a:lnTo>
                      <a:pt x="0" y="347"/>
                    </a:lnTo>
                    <a:cubicBezTo>
                      <a:pt x="0" y="155"/>
                      <a:pt x="155" y="0"/>
                      <a:pt x="347" y="0"/>
                    </a:cubicBezTo>
                    <a:lnTo>
                      <a:pt x="347" y="0"/>
                    </a:lnTo>
                    <a:cubicBezTo>
                      <a:pt x="538" y="0"/>
                      <a:pt x="694" y="155"/>
                      <a:pt x="694" y="34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3" name="Freeform 70">
                <a:extLst>
                  <a:ext uri="{FF2B5EF4-FFF2-40B4-BE49-F238E27FC236}">
                    <a16:creationId xmlns:a16="http://schemas.microsoft.com/office/drawing/2014/main" id="{CE830034-E304-DE44-93F7-604A2A7CD1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6369" y="4627824"/>
                <a:ext cx="291133" cy="291133"/>
              </a:xfrm>
              <a:custGeom>
                <a:avLst/>
                <a:gdLst>
                  <a:gd name="T0" fmla="*/ 232 w 233"/>
                  <a:gd name="T1" fmla="*/ 116 h 233"/>
                  <a:gd name="T2" fmla="*/ 232 w 233"/>
                  <a:gd name="T3" fmla="*/ 116 h 233"/>
                  <a:gd name="T4" fmla="*/ 116 w 233"/>
                  <a:gd name="T5" fmla="*/ 232 h 233"/>
                  <a:gd name="T6" fmla="*/ 116 w 233"/>
                  <a:gd name="T7" fmla="*/ 232 h 233"/>
                  <a:gd name="T8" fmla="*/ 0 w 233"/>
                  <a:gd name="T9" fmla="*/ 116 h 233"/>
                  <a:gd name="T10" fmla="*/ 0 w 233"/>
                  <a:gd name="T11" fmla="*/ 116 h 233"/>
                  <a:gd name="T12" fmla="*/ 116 w 233"/>
                  <a:gd name="T13" fmla="*/ 0 h 233"/>
                  <a:gd name="T14" fmla="*/ 116 w 233"/>
                  <a:gd name="T15" fmla="*/ 0 h 233"/>
                  <a:gd name="T16" fmla="*/ 232 w 233"/>
                  <a:gd name="T17" fmla="*/ 116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233">
                    <a:moveTo>
                      <a:pt x="232" y="116"/>
                    </a:moveTo>
                    <a:lnTo>
                      <a:pt x="232" y="116"/>
                    </a:lnTo>
                    <a:cubicBezTo>
                      <a:pt x="232" y="180"/>
                      <a:pt x="180" y="232"/>
                      <a:pt x="116" y="232"/>
                    </a:cubicBezTo>
                    <a:lnTo>
                      <a:pt x="116" y="232"/>
                    </a:lnTo>
                    <a:cubicBezTo>
                      <a:pt x="52" y="232"/>
                      <a:pt x="0" y="180"/>
                      <a:pt x="0" y="116"/>
                    </a:cubicBezTo>
                    <a:lnTo>
                      <a:pt x="0" y="116"/>
                    </a:lnTo>
                    <a:cubicBezTo>
                      <a:pt x="0" y="52"/>
                      <a:pt x="52" y="0"/>
                      <a:pt x="116" y="0"/>
                    </a:cubicBezTo>
                    <a:lnTo>
                      <a:pt x="116" y="0"/>
                    </a:lnTo>
                    <a:cubicBezTo>
                      <a:pt x="180" y="0"/>
                      <a:pt x="232" y="52"/>
                      <a:pt x="232" y="11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4A1B2A8F-9999-144D-AAF9-3415821D1187}"/>
                </a:ext>
              </a:extLst>
            </p:cNvPr>
            <p:cNvGrpSpPr/>
            <p:nvPr/>
          </p:nvGrpSpPr>
          <p:grpSpPr>
            <a:xfrm>
              <a:off x="11870225" y="5221074"/>
              <a:ext cx="7673788" cy="7053072"/>
              <a:chOff x="11870225" y="5221074"/>
              <a:chExt cx="7673788" cy="7053072"/>
            </a:xfrm>
          </p:grpSpPr>
          <p:sp>
            <p:nvSpPr>
              <p:cNvPr id="148" name="Freeform 71">
                <a:extLst>
                  <a:ext uri="{FF2B5EF4-FFF2-40B4-BE49-F238E27FC236}">
                    <a16:creationId xmlns:a16="http://schemas.microsoft.com/office/drawing/2014/main" id="{7E370243-AFBD-3A4F-B386-CDDF547D89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70225" y="5825309"/>
                <a:ext cx="2900329" cy="3828655"/>
              </a:xfrm>
              <a:custGeom>
                <a:avLst/>
                <a:gdLst>
                  <a:gd name="T0" fmla="*/ 1669 w 2330"/>
                  <a:gd name="T1" fmla="*/ 372 h 3072"/>
                  <a:gd name="T2" fmla="*/ 453 w 2330"/>
                  <a:gd name="T3" fmla="*/ 372 h 3072"/>
                  <a:gd name="T4" fmla="*/ 453 w 2330"/>
                  <a:gd name="T5" fmla="*/ 372 h 3072"/>
                  <a:gd name="T6" fmla="*/ 1985 w 2330"/>
                  <a:gd name="T7" fmla="*/ 2501 h 3072"/>
                  <a:gd name="T8" fmla="*/ 2329 w 2330"/>
                  <a:gd name="T9" fmla="*/ 3071 h 3072"/>
                  <a:gd name="T10" fmla="*/ 2329 w 2330"/>
                  <a:gd name="T11" fmla="*/ 3071 h 3072"/>
                  <a:gd name="T12" fmla="*/ 0 w 2330"/>
                  <a:gd name="T13" fmla="*/ 0 h 3072"/>
                  <a:gd name="T14" fmla="*/ 1326 w 2330"/>
                  <a:gd name="T15" fmla="*/ 0 h 3072"/>
                  <a:gd name="T16" fmla="*/ 1669 w 2330"/>
                  <a:gd name="T17" fmla="*/ 372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0" h="3072">
                    <a:moveTo>
                      <a:pt x="1669" y="372"/>
                    </a:moveTo>
                    <a:lnTo>
                      <a:pt x="453" y="372"/>
                    </a:lnTo>
                    <a:lnTo>
                      <a:pt x="453" y="372"/>
                    </a:lnTo>
                    <a:cubicBezTo>
                      <a:pt x="687" y="1951"/>
                      <a:pt x="1985" y="2501"/>
                      <a:pt x="1985" y="2501"/>
                    </a:cubicBezTo>
                    <a:lnTo>
                      <a:pt x="2329" y="3071"/>
                    </a:lnTo>
                    <a:lnTo>
                      <a:pt x="2329" y="3071"/>
                    </a:lnTo>
                    <a:cubicBezTo>
                      <a:pt x="69" y="2301"/>
                      <a:pt x="0" y="0"/>
                      <a:pt x="0" y="0"/>
                    </a:cubicBezTo>
                    <a:lnTo>
                      <a:pt x="1326" y="0"/>
                    </a:lnTo>
                    <a:lnTo>
                      <a:pt x="1669" y="37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9" name="Freeform 72">
                <a:extLst>
                  <a:ext uri="{FF2B5EF4-FFF2-40B4-BE49-F238E27FC236}">
                    <a16:creationId xmlns:a16="http://schemas.microsoft.com/office/drawing/2014/main" id="{C3E02EDF-1B59-8C43-A126-459F06135E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8189" y="5825309"/>
                <a:ext cx="2905824" cy="3828655"/>
              </a:xfrm>
              <a:custGeom>
                <a:avLst/>
                <a:gdLst>
                  <a:gd name="T0" fmla="*/ 660 w 2331"/>
                  <a:gd name="T1" fmla="*/ 372 h 3072"/>
                  <a:gd name="T2" fmla="*/ 1877 w 2331"/>
                  <a:gd name="T3" fmla="*/ 372 h 3072"/>
                  <a:gd name="T4" fmla="*/ 1877 w 2331"/>
                  <a:gd name="T5" fmla="*/ 372 h 3072"/>
                  <a:gd name="T6" fmla="*/ 344 w 2331"/>
                  <a:gd name="T7" fmla="*/ 2501 h 3072"/>
                  <a:gd name="T8" fmla="*/ 0 w 2331"/>
                  <a:gd name="T9" fmla="*/ 3071 h 3072"/>
                  <a:gd name="T10" fmla="*/ 0 w 2331"/>
                  <a:gd name="T11" fmla="*/ 3071 h 3072"/>
                  <a:gd name="T12" fmla="*/ 2330 w 2331"/>
                  <a:gd name="T13" fmla="*/ 0 h 3072"/>
                  <a:gd name="T14" fmla="*/ 1004 w 2331"/>
                  <a:gd name="T15" fmla="*/ 0 h 3072"/>
                  <a:gd name="T16" fmla="*/ 660 w 2331"/>
                  <a:gd name="T17" fmla="*/ 372 h 30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1" h="3072">
                    <a:moveTo>
                      <a:pt x="660" y="372"/>
                    </a:moveTo>
                    <a:lnTo>
                      <a:pt x="1877" y="372"/>
                    </a:lnTo>
                    <a:lnTo>
                      <a:pt x="1877" y="372"/>
                    </a:lnTo>
                    <a:cubicBezTo>
                      <a:pt x="1643" y="1951"/>
                      <a:pt x="344" y="2501"/>
                      <a:pt x="344" y="2501"/>
                    </a:cubicBezTo>
                    <a:lnTo>
                      <a:pt x="0" y="3071"/>
                    </a:lnTo>
                    <a:lnTo>
                      <a:pt x="0" y="3071"/>
                    </a:lnTo>
                    <a:cubicBezTo>
                      <a:pt x="2261" y="2301"/>
                      <a:pt x="2330" y="0"/>
                      <a:pt x="2330" y="0"/>
                    </a:cubicBezTo>
                    <a:lnTo>
                      <a:pt x="1004" y="0"/>
                    </a:lnTo>
                    <a:lnTo>
                      <a:pt x="660" y="37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0" name="Freeform 73">
                <a:extLst>
                  <a:ext uri="{FF2B5EF4-FFF2-40B4-BE49-F238E27FC236}">
                    <a16:creationId xmlns:a16="http://schemas.microsoft.com/office/drawing/2014/main" id="{BE936203-6C3F-044A-A677-4752EB1F5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2096" y="10181298"/>
                <a:ext cx="2724551" cy="2092848"/>
              </a:xfrm>
              <a:custGeom>
                <a:avLst/>
                <a:gdLst>
                  <a:gd name="T0" fmla="*/ 1351 w 2189"/>
                  <a:gd name="T1" fmla="*/ 0 h 1680"/>
                  <a:gd name="T2" fmla="*/ 1351 w 2189"/>
                  <a:gd name="T3" fmla="*/ 0 h 1680"/>
                  <a:gd name="T4" fmla="*/ 2188 w 2189"/>
                  <a:gd name="T5" fmla="*/ 1679 h 1680"/>
                  <a:gd name="T6" fmla="*/ 0 w 2189"/>
                  <a:gd name="T7" fmla="*/ 1679 h 1680"/>
                  <a:gd name="T8" fmla="*/ 0 w 2189"/>
                  <a:gd name="T9" fmla="*/ 1679 h 1680"/>
                  <a:gd name="T10" fmla="*/ 837 w 2189"/>
                  <a:gd name="T11" fmla="*/ 0 h 1680"/>
                  <a:gd name="T12" fmla="*/ 1351 w 2189"/>
                  <a:gd name="T13" fmla="*/ 0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9" h="1680">
                    <a:moveTo>
                      <a:pt x="1351" y="0"/>
                    </a:moveTo>
                    <a:lnTo>
                      <a:pt x="1351" y="0"/>
                    </a:lnTo>
                    <a:cubicBezTo>
                      <a:pt x="1351" y="0"/>
                      <a:pt x="1439" y="864"/>
                      <a:pt x="2188" y="1679"/>
                    </a:cubicBezTo>
                    <a:lnTo>
                      <a:pt x="0" y="1679"/>
                    </a:lnTo>
                    <a:lnTo>
                      <a:pt x="0" y="1679"/>
                    </a:lnTo>
                    <a:cubicBezTo>
                      <a:pt x="749" y="864"/>
                      <a:pt x="837" y="0"/>
                      <a:pt x="837" y="0"/>
                    </a:cubicBezTo>
                    <a:lnTo>
                      <a:pt x="135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1" name="Freeform 74">
                <a:extLst>
                  <a:ext uri="{FF2B5EF4-FFF2-40B4-BE49-F238E27FC236}">
                    <a16:creationId xmlns:a16="http://schemas.microsoft.com/office/drawing/2014/main" id="{5D6EAF78-C8FD-4046-8BA3-36B3D7C65A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43950" y="10181298"/>
                <a:ext cx="1422697" cy="2092848"/>
              </a:xfrm>
              <a:custGeom>
                <a:avLst/>
                <a:gdLst>
                  <a:gd name="T0" fmla="*/ 305 w 1143"/>
                  <a:gd name="T1" fmla="*/ 0 h 1680"/>
                  <a:gd name="T2" fmla="*/ 0 w 1143"/>
                  <a:gd name="T3" fmla="*/ 0 h 1680"/>
                  <a:gd name="T4" fmla="*/ 0 w 1143"/>
                  <a:gd name="T5" fmla="*/ 0 h 1680"/>
                  <a:gd name="T6" fmla="*/ 29 w 1143"/>
                  <a:gd name="T7" fmla="*/ 1679 h 1680"/>
                  <a:gd name="T8" fmla="*/ 1142 w 1143"/>
                  <a:gd name="T9" fmla="*/ 1679 h 1680"/>
                  <a:gd name="T10" fmla="*/ 1142 w 1143"/>
                  <a:gd name="T11" fmla="*/ 1679 h 1680"/>
                  <a:gd name="T12" fmla="*/ 305 w 1143"/>
                  <a:gd name="T13" fmla="*/ 0 h 1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43" h="1680">
                    <a:moveTo>
                      <a:pt x="305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74" y="340"/>
                      <a:pt x="147" y="927"/>
                      <a:pt x="29" y="1679"/>
                    </a:cubicBezTo>
                    <a:lnTo>
                      <a:pt x="1142" y="1679"/>
                    </a:lnTo>
                    <a:lnTo>
                      <a:pt x="1142" y="1679"/>
                    </a:lnTo>
                    <a:cubicBezTo>
                      <a:pt x="393" y="864"/>
                      <a:pt x="305" y="0"/>
                      <a:pt x="305" y="0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2" name="Freeform 75">
                <a:extLst>
                  <a:ext uri="{FF2B5EF4-FFF2-40B4-BE49-F238E27FC236}">
                    <a16:creationId xmlns:a16="http://schemas.microsoft.com/office/drawing/2014/main" id="{FF63F292-E97C-6A40-98FF-4219ADBA7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3914" y="5221074"/>
                <a:ext cx="4800922" cy="203244"/>
              </a:xfrm>
              <a:custGeom>
                <a:avLst/>
                <a:gdLst>
                  <a:gd name="T0" fmla="*/ 3770 w 3852"/>
                  <a:gd name="T1" fmla="*/ 163 h 164"/>
                  <a:gd name="T2" fmla="*/ 82 w 3852"/>
                  <a:gd name="T3" fmla="*/ 163 h 164"/>
                  <a:gd name="T4" fmla="*/ 82 w 3852"/>
                  <a:gd name="T5" fmla="*/ 163 h 164"/>
                  <a:gd name="T6" fmla="*/ 0 w 3852"/>
                  <a:gd name="T7" fmla="*/ 81 h 164"/>
                  <a:gd name="T8" fmla="*/ 0 w 3852"/>
                  <a:gd name="T9" fmla="*/ 81 h 164"/>
                  <a:gd name="T10" fmla="*/ 82 w 3852"/>
                  <a:gd name="T11" fmla="*/ 0 h 164"/>
                  <a:gd name="T12" fmla="*/ 3770 w 3852"/>
                  <a:gd name="T13" fmla="*/ 0 h 164"/>
                  <a:gd name="T14" fmla="*/ 3770 w 3852"/>
                  <a:gd name="T15" fmla="*/ 0 h 164"/>
                  <a:gd name="T16" fmla="*/ 3851 w 3852"/>
                  <a:gd name="T17" fmla="*/ 81 h 164"/>
                  <a:gd name="T18" fmla="*/ 3851 w 3852"/>
                  <a:gd name="T19" fmla="*/ 81 h 164"/>
                  <a:gd name="T20" fmla="*/ 3770 w 3852"/>
                  <a:gd name="T21" fmla="*/ 16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52" h="164">
                    <a:moveTo>
                      <a:pt x="3770" y="163"/>
                    </a:moveTo>
                    <a:lnTo>
                      <a:pt x="82" y="163"/>
                    </a:lnTo>
                    <a:lnTo>
                      <a:pt x="82" y="163"/>
                    </a:lnTo>
                    <a:cubicBezTo>
                      <a:pt x="37" y="163"/>
                      <a:pt x="0" y="127"/>
                      <a:pt x="0" y="81"/>
                    </a:cubicBezTo>
                    <a:lnTo>
                      <a:pt x="0" y="81"/>
                    </a:lnTo>
                    <a:cubicBezTo>
                      <a:pt x="0" y="37"/>
                      <a:pt x="37" y="0"/>
                      <a:pt x="82" y="0"/>
                    </a:cubicBezTo>
                    <a:lnTo>
                      <a:pt x="3770" y="0"/>
                    </a:lnTo>
                    <a:lnTo>
                      <a:pt x="3770" y="0"/>
                    </a:lnTo>
                    <a:cubicBezTo>
                      <a:pt x="3815" y="0"/>
                      <a:pt x="3851" y="37"/>
                      <a:pt x="3851" y="81"/>
                    </a:cubicBezTo>
                    <a:lnTo>
                      <a:pt x="3851" y="81"/>
                    </a:lnTo>
                    <a:cubicBezTo>
                      <a:pt x="3851" y="127"/>
                      <a:pt x="3815" y="163"/>
                      <a:pt x="3770" y="16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3" name="Freeform 76">
                <a:extLst>
                  <a:ext uri="{FF2B5EF4-FFF2-40B4-BE49-F238E27FC236}">
                    <a16:creationId xmlns:a16="http://schemas.microsoft.com/office/drawing/2014/main" id="{B50D28F1-D122-A349-927B-092D04BE7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3914" y="5221074"/>
                <a:ext cx="4800922" cy="203244"/>
              </a:xfrm>
              <a:custGeom>
                <a:avLst/>
                <a:gdLst>
                  <a:gd name="T0" fmla="*/ 3770 w 3852"/>
                  <a:gd name="T1" fmla="*/ 163 h 164"/>
                  <a:gd name="T2" fmla="*/ 82 w 3852"/>
                  <a:gd name="T3" fmla="*/ 163 h 164"/>
                  <a:gd name="T4" fmla="*/ 82 w 3852"/>
                  <a:gd name="T5" fmla="*/ 163 h 164"/>
                  <a:gd name="T6" fmla="*/ 0 w 3852"/>
                  <a:gd name="T7" fmla="*/ 81 h 164"/>
                  <a:gd name="T8" fmla="*/ 0 w 3852"/>
                  <a:gd name="T9" fmla="*/ 81 h 164"/>
                  <a:gd name="T10" fmla="*/ 82 w 3852"/>
                  <a:gd name="T11" fmla="*/ 0 h 164"/>
                  <a:gd name="T12" fmla="*/ 3770 w 3852"/>
                  <a:gd name="T13" fmla="*/ 0 h 164"/>
                  <a:gd name="T14" fmla="*/ 3770 w 3852"/>
                  <a:gd name="T15" fmla="*/ 0 h 164"/>
                  <a:gd name="T16" fmla="*/ 3851 w 3852"/>
                  <a:gd name="T17" fmla="*/ 81 h 164"/>
                  <a:gd name="T18" fmla="*/ 3851 w 3852"/>
                  <a:gd name="T19" fmla="*/ 81 h 164"/>
                  <a:gd name="T20" fmla="*/ 3770 w 3852"/>
                  <a:gd name="T21" fmla="*/ 163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52" h="164">
                    <a:moveTo>
                      <a:pt x="3770" y="163"/>
                    </a:moveTo>
                    <a:lnTo>
                      <a:pt x="82" y="163"/>
                    </a:lnTo>
                    <a:lnTo>
                      <a:pt x="82" y="163"/>
                    </a:lnTo>
                    <a:cubicBezTo>
                      <a:pt x="37" y="163"/>
                      <a:pt x="0" y="127"/>
                      <a:pt x="0" y="81"/>
                    </a:cubicBezTo>
                    <a:lnTo>
                      <a:pt x="0" y="81"/>
                    </a:lnTo>
                    <a:cubicBezTo>
                      <a:pt x="0" y="37"/>
                      <a:pt x="37" y="0"/>
                      <a:pt x="82" y="0"/>
                    </a:cubicBezTo>
                    <a:lnTo>
                      <a:pt x="3770" y="0"/>
                    </a:lnTo>
                    <a:lnTo>
                      <a:pt x="3770" y="0"/>
                    </a:lnTo>
                    <a:cubicBezTo>
                      <a:pt x="3815" y="0"/>
                      <a:pt x="3851" y="37"/>
                      <a:pt x="3851" y="81"/>
                    </a:cubicBezTo>
                    <a:lnTo>
                      <a:pt x="3851" y="81"/>
                    </a:lnTo>
                    <a:cubicBezTo>
                      <a:pt x="3851" y="127"/>
                      <a:pt x="3815" y="163"/>
                      <a:pt x="3770" y="163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4" name="Freeform 77">
                <a:extLst>
                  <a:ext uri="{FF2B5EF4-FFF2-40B4-BE49-F238E27FC236}">
                    <a16:creationId xmlns:a16="http://schemas.microsoft.com/office/drawing/2014/main" id="{1C18E1E4-84AE-E54E-BE02-3509B6092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7153" y="5424318"/>
                <a:ext cx="4399932" cy="5097547"/>
              </a:xfrm>
              <a:custGeom>
                <a:avLst/>
                <a:gdLst>
                  <a:gd name="T0" fmla="*/ 2 w 3530"/>
                  <a:gd name="T1" fmla="*/ 0 h 4092"/>
                  <a:gd name="T2" fmla="*/ 2 w 3530"/>
                  <a:gd name="T3" fmla="*/ 0 h 4092"/>
                  <a:gd name="T4" fmla="*/ 1526 w 3530"/>
                  <a:gd name="T5" fmla="*/ 4027 h 4092"/>
                  <a:gd name="T6" fmla="*/ 1526 w 3530"/>
                  <a:gd name="T7" fmla="*/ 4027 h 4092"/>
                  <a:gd name="T8" fmla="*/ 2080 w 3530"/>
                  <a:gd name="T9" fmla="*/ 3999 h 4092"/>
                  <a:gd name="T10" fmla="*/ 2080 w 3530"/>
                  <a:gd name="T11" fmla="*/ 3999 h 4092"/>
                  <a:gd name="T12" fmla="*/ 3527 w 3530"/>
                  <a:gd name="T13" fmla="*/ 0 h 4092"/>
                  <a:gd name="T14" fmla="*/ 2 w 3530"/>
                  <a:gd name="T15" fmla="*/ 0 h 4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530" h="4092">
                    <a:moveTo>
                      <a:pt x="2" y="0"/>
                    </a:moveTo>
                    <a:lnTo>
                      <a:pt x="2" y="0"/>
                    </a:lnTo>
                    <a:cubicBezTo>
                      <a:pt x="2" y="0"/>
                      <a:pt x="0" y="3523"/>
                      <a:pt x="1526" y="4027"/>
                    </a:cubicBezTo>
                    <a:lnTo>
                      <a:pt x="1526" y="4027"/>
                    </a:lnTo>
                    <a:cubicBezTo>
                      <a:pt x="1649" y="4063"/>
                      <a:pt x="1850" y="4091"/>
                      <a:pt x="2080" y="3999"/>
                    </a:cubicBezTo>
                    <a:lnTo>
                      <a:pt x="2080" y="3999"/>
                    </a:lnTo>
                    <a:cubicBezTo>
                      <a:pt x="3529" y="3404"/>
                      <a:pt x="3527" y="0"/>
                      <a:pt x="3527" y="0"/>
                    </a:cubicBezTo>
                    <a:lnTo>
                      <a:pt x="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5" name="Freeform 78">
                <a:extLst>
                  <a:ext uri="{FF2B5EF4-FFF2-40B4-BE49-F238E27FC236}">
                    <a16:creationId xmlns:a16="http://schemas.microsoft.com/office/drawing/2014/main" id="{A6B73896-F113-E24C-9817-5FC2A557F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5776" y="5424318"/>
                <a:ext cx="2521311" cy="5097547"/>
              </a:xfrm>
              <a:custGeom>
                <a:avLst/>
                <a:gdLst>
                  <a:gd name="T0" fmla="*/ 572 w 2022"/>
                  <a:gd name="T1" fmla="*/ 3999 h 4092"/>
                  <a:gd name="T2" fmla="*/ 572 w 2022"/>
                  <a:gd name="T3" fmla="*/ 3999 h 4092"/>
                  <a:gd name="T4" fmla="*/ 2019 w 2022"/>
                  <a:gd name="T5" fmla="*/ 0 h 4092"/>
                  <a:gd name="T6" fmla="*/ 855 w 2022"/>
                  <a:gd name="T7" fmla="*/ 0 h 4092"/>
                  <a:gd name="T8" fmla="*/ 855 w 2022"/>
                  <a:gd name="T9" fmla="*/ 0 h 4092"/>
                  <a:gd name="T10" fmla="*/ 0 w 2022"/>
                  <a:gd name="T11" fmla="*/ 4021 h 4092"/>
                  <a:gd name="T12" fmla="*/ 0 w 2022"/>
                  <a:gd name="T13" fmla="*/ 4021 h 4092"/>
                  <a:gd name="T14" fmla="*/ 18 w 2022"/>
                  <a:gd name="T15" fmla="*/ 4027 h 4092"/>
                  <a:gd name="T16" fmla="*/ 18 w 2022"/>
                  <a:gd name="T17" fmla="*/ 4027 h 4092"/>
                  <a:gd name="T18" fmla="*/ 572 w 2022"/>
                  <a:gd name="T19" fmla="*/ 3999 h 40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22" h="4092">
                    <a:moveTo>
                      <a:pt x="572" y="3999"/>
                    </a:moveTo>
                    <a:lnTo>
                      <a:pt x="572" y="3999"/>
                    </a:lnTo>
                    <a:cubicBezTo>
                      <a:pt x="2021" y="3404"/>
                      <a:pt x="2019" y="0"/>
                      <a:pt x="2019" y="0"/>
                    </a:cubicBezTo>
                    <a:lnTo>
                      <a:pt x="855" y="0"/>
                    </a:lnTo>
                    <a:lnTo>
                      <a:pt x="855" y="0"/>
                    </a:lnTo>
                    <a:cubicBezTo>
                      <a:pt x="930" y="850"/>
                      <a:pt x="981" y="2848"/>
                      <a:pt x="0" y="4021"/>
                    </a:cubicBezTo>
                    <a:lnTo>
                      <a:pt x="0" y="4021"/>
                    </a:lnTo>
                    <a:cubicBezTo>
                      <a:pt x="6" y="4024"/>
                      <a:pt x="12" y="4025"/>
                      <a:pt x="18" y="4027"/>
                    </a:cubicBezTo>
                    <a:lnTo>
                      <a:pt x="18" y="4027"/>
                    </a:lnTo>
                    <a:cubicBezTo>
                      <a:pt x="141" y="4063"/>
                      <a:pt x="342" y="4091"/>
                      <a:pt x="572" y="3999"/>
                    </a:cubicBezTo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A3AB30E6-3F93-2444-A1B5-0CDCA5EC2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40841" y="6094470"/>
                <a:ext cx="2124560" cy="3058380"/>
              </a:xfrm>
              <a:custGeom>
                <a:avLst/>
                <a:gdLst>
                  <a:gd name="connsiteX0" fmla="*/ 1452541 w 2124560"/>
                  <a:gd name="connsiteY0" fmla="*/ 142819 h 3058380"/>
                  <a:gd name="connsiteX1" fmla="*/ 1603361 w 2124560"/>
                  <a:gd name="connsiteY1" fmla="*/ 187843 h 3058380"/>
                  <a:gd name="connsiteX2" fmla="*/ 1670668 w 2124560"/>
                  <a:gd name="connsiteY2" fmla="*/ 309156 h 3058380"/>
                  <a:gd name="connsiteX3" fmla="*/ 1541038 w 2124560"/>
                  <a:gd name="connsiteY3" fmla="*/ 309156 h 3058380"/>
                  <a:gd name="connsiteX4" fmla="*/ 1452541 w 2124560"/>
                  <a:gd name="connsiteY4" fmla="*/ 249124 h 3058380"/>
                  <a:gd name="connsiteX5" fmla="*/ 1392712 w 2124560"/>
                  <a:gd name="connsiteY5" fmla="*/ 265383 h 3058380"/>
                  <a:gd name="connsiteX6" fmla="*/ 1371522 w 2124560"/>
                  <a:gd name="connsiteY6" fmla="*/ 301652 h 3058380"/>
                  <a:gd name="connsiteX7" fmla="*/ 1402683 w 2124560"/>
                  <a:gd name="connsiteY7" fmla="*/ 339171 h 3058380"/>
                  <a:gd name="connsiteX8" fmla="*/ 1484948 w 2124560"/>
                  <a:gd name="connsiteY8" fmla="*/ 365435 h 3058380"/>
                  <a:gd name="connsiteX9" fmla="*/ 1587157 w 2124560"/>
                  <a:gd name="connsiteY9" fmla="*/ 394200 h 3058380"/>
                  <a:gd name="connsiteX10" fmla="*/ 1661943 w 2124560"/>
                  <a:gd name="connsiteY10" fmla="*/ 440474 h 3058380"/>
                  <a:gd name="connsiteX11" fmla="*/ 1690612 w 2124560"/>
                  <a:gd name="connsiteY11" fmla="*/ 528019 h 3058380"/>
                  <a:gd name="connsiteX12" fmla="*/ 1664436 w 2124560"/>
                  <a:gd name="connsiteY12" fmla="*/ 618066 h 3058380"/>
                  <a:gd name="connsiteX13" fmla="*/ 1587157 w 2124560"/>
                  <a:gd name="connsiteY13" fmla="*/ 679348 h 3058380"/>
                  <a:gd name="connsiteX14" fmla="*/ 1468745 w 2124560"/>
                  <a:gd name="connsiteY14" fmla="*/ 701860 h 3058380"/>
                  <a:gd name="connsiteX15" fmla="*/ 1344100 w 2124560"/>
                  <a:gd name="connsiteY15" fmla="*/ 679348 h 3058380"/>
                  <a:gd name="connsiteX16" fmla="*/ 1258096 w 2124560"/>
                  <a:gd name="connsiteY16" fmla="*/ 615565 h 3058380"/>
                  <a:gd name="connsiteX17" fmla="*/ 1219456 w 2124560"/>
                  <a:gd name="connsiteY17" fmla="*/ 520515 h 3058380"/>
                  <a:gd name="connsiteX18" fmla="*/ 1357811 w 2124560"/>
                  <a:gd name="connsiteY18" fmla="*/ 520515 h 3058380"/>
                  <a:gd name="connsiteX19" fmla="*/ 1392712 w 2124560"/>
                  <a:gd name="connsiteY19" fmla="*/ 574293 h 3058380"/>
                  <a:gd name="connsiteX20" fmla="*/ 1466252 w 2124560"/>
                  <a:gd name="connsiteY20" fmla="*/ 595554 h 3058380"/>
                  <a:gd name="connsiteX21" fmla="*/ 1531067 w 2124560"/>
                  <a:gd name="connsiteY21" fmla="*/ 576795 h 3058380"/>
                  <a:gd name="connsiteX22" fmla="*/ 1553503 w 2124560"/>
                  <a:gd name="connsiteY22" fmla="*/ 535523 h 3058380"/>
                  <a:gd name="connsiteX23" fmla="*/ 1522342 w 2124560"/>
                  <a:gd name="connsiteY23" fmla="*/ 489249 h 3058380"/>
                  <a:gd name="connsiteX24" fmla="*/ 1438830 w 2124560"/>
                  <a:gd name="connsiteY24" fmla="*/ 464236 h 3058380"/>
                  <a:gd name="connsiteX25" fmla="*/ 1369029 w 2124560"/>
                  <a:gd name="connsiteY25" fmla="*/ 446727 h 3058380"/>
                  <a:gd name="connsiteX26" fmla="*/ 1304214 w 2124560"/>
                  <a:gd name="connsiteY26" fmla="*/ 419213 h 3058380"/>
                  <a:gd name="connsiteX27" fmla="*/ 1256849 w 2124560"/>
                  <a:gd name="connsiteY27" fmla="*/ 375440 h 3058380"/>
                  <a:gd name="connsiteX28" fmla="*/ 1239399 w 2124560"/>
                  <a:gd name="connsiteY28" fmla="*/ 310406 h 3058380"/>
                  <a:gd name="connsiteX29" fmla="*/ 1295489 w 2124560"/>
                  <a:gd name="connsiteY29" fmla="*/ 191595 h 3058380"/>
                  <a:gd name="connsiteX30" fmla="*/ 1452541 w 2124560"/>
                  <a:gd name="connsiteY30" fmla="*/ 142819 h 3058380"/>
                  <a:gd name="connsiteX31" fmla="*/ 1860600 w 2124560"/>
                  <a:gd name="connsiteY31" fmla="*/ 16479 h 3058380"/>
                  <a:gd name="connsiteX32" fmla="*/ 1981374 w 2124560"/>
                  <a:gd name="connsiteY32" fmla="*/ 16479 h 3058380"/>
                  <a:gd name="connsiteX33" fmla="*/ 1981374 w 2124560"/>
                  <a:gd name="connsiteY33" fmla="*/ 159836 h 3058380"/>
                  <a:gd name="connsiteX34" fmla="*/ 2124560 w 2124560"/>
                  <a:gd name="connsiteY34" fmla="*/ 159836 h 3058380"/>
                  <a:gd name="connsiteX35" fmla="*/ 2124560 w 2124560"/>
                  <a:gd name="connsiteY35" fmla="*/ 273275 h 3058380"/>
                  <a:gd name="connsiteX36" fmla="*/ 1981374 w 2124560"/>
                  <a:gd name="connsiteY36" fmla="*/ 273275 h 3058380"/>
                  <a:gd name="connsiteX37" fmla="*/ 1981374 w 2124560"/>
                  <a:gd name="connsiteY37" fmla="*/ 506385 h 3058380"/>
                  <a:gd name="connsiteX38" fmla="*/ 1997560 w 2124560"/>
                  <a:gd name="connsiteY38" fmla="*/ 559988 h 3058380"/>
                  <a:gd name="connsiteX39" fmla="*/ 2054834 w 2124560"/>
                  <a:gd name="connsiteY39" fmla="*/ 573700 h 3058380"/>
                  <a:gd name="connsiteX40" fmla="*/ 2122070 w 2124560"/>
                  <a:gd name="connsiteY40" fmla="*/ 573700 h 3058380"/>
                  <a:gd name="connsiteX41" fmla="*/ 2122070 w 2124560"/>
                  <a:gd name="connsiteY41" fmla="*/ 690879 h 3058380"/>
                  <a:gd name="connsiteX42" fmla="*/ 2028688 w 2124560"/>
                  <a:gd name="connsiteY42" fmla="*/ 690879 h 3058380"/>
                  <a:gd name="connsiteX43" fmla="*/ 1894218 w 2124560"/>
                  <a:gd name="connsiteY43" fmla="*/ 649742 h 3058380"/>
                  <a:gd name="connsiteX44" fmla="*/ 1844414 w 2124560"/>
                  <a:gd name="connsiteY44" fmla="*/ 505138 h 3058380"/>
                  <a:gd name="connsiteX45" fmla="*/ 1844414 w 2124560"/>
                  <a:gd name="connsiteY45" fmla="*/ 273275 h 3058380"/>
                  <a:gd name="connsiteX46" fmla="*/ 1752277 w 2124560"/>
                  <a:gd name="connsiteY46" fmla="*/ 273275 h 3058380"/>
                  <a:gd name="connsiteX47" fmla="*/ 1752277 w 2124560"/>
                  <a:gd name="connsiteY47" fmla="*/ 159836 h 3058380"/>
                  <a:gd name="connsiteX48" fmla="*/ 1844414 w 2124560"/>
                  <a:gd name="connsiteY48" fmla="*/ 159836 h 3058380"/>
                  <a:gd name="connsiteX49" fmla="*/ 740483 w 2124560"/>
                  <a:gd name="connsiteY49" fmla="*/ 0 h 3058380"/>
                  <a:gd name="connsiteX50" fmla="*/ 1086374 w 2124560"/>
                  <a:gd name="connsiteY50" fmla="*/ 0 h 3058380"/>
                  <a:gd name="connsiteX51" fmla="*/ 1086374 w 2124560"/>
                  <a:gd name="connsiteY51" fmla="*/ 3058380 h 3058380"/>
                  <a:gd name="connsiteX52" fmla="*/ 503229 w 2124560"/>
                  <a:gd name="connsiteY52" fmla="*/ 3058380 h 3058380"/>
                  <a:gd name="connsiteX53" fmla="*/ 503229 w 2124560"/>
                  <a:gd name="connsiteY53" fmla="*/ 638097 h 3058380"/>
                  <a:gd name="connsiteX54" fmla="*/ 0 w 2124560"/>
                  <a:gd name="connsiteY54" fmla="*/ 756494 h 3058380"/>
                  <a:gd name="connsiteX55" fmla="*/ 0 w 2124560"/>
                  <a:gd name="connsiteY55" fmla="*/ 327773 h 3058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2124560" h="3058380">
                    <a:moveTo>
                      <a:pt x="1452541" y="142819"/>
                    </a:moveTo>
                    <a:cubicBezTo>
                      <a:pt x="1516110" y="142819"/>
                      <a:pt x="1565967" y="157827"/>
                      <a:pt x="1603361" y="187843"/>
                    </a:cubicBezTo>
                    <a:cubicBezTo>
                      <a:pt x="1640754" y="216608"/>
                      <a:pt x="1663190" y="256628"/>
                      <a:pt x="1670668" y="309156"/>
                    </a:cubicBezTo>
                    <a:lnTo>
                      <a:pt x="1541038" y="309156"/>
                    </a:lnTo>
                    <a:cubicBezTo>
                      <a:pt x="1533560" y="269135"/>
                      <a:pt x="1503645" y="249124"/>
                      <a:pt x="1452541" y="249124"/>
                    </a:cubicBezTo>
                    <a:cubicBezTo>
                      <a:pt x="1426366" y="249124"/>
                      <a:pt x="1406422" y="254127"/>
                      <a:pt x="1392712" y="265383"/>
                    </a:cubicBezTo>
                    <a:cubicBezTo>
                      <a:pt x="1377754" y="274137"/>
                      <a:pt x="1371522" y="287895"/>
                      <a:pt x="1371522" y="301652"/>
                    </a:cubicBezTo>
                    <a:cubicBezTo>
                      <a:pt x="1371522" y="317910"/>
                      <a:pt x="1381494" y="330417"/>
                      <a:pt x="1402683" y="339171"/>
                    </a:cubicBezTo>
                    <a:cubicBezTo>
                      <a:pt x="1423873" y="349176"/>
                      <a:pt x="1451294" y="357931"/>
                      <a:pt x="1484948" y="365435"/>
                    </a:cubicBezTo>
                    <a:cubicBezTo>
                      <a:pt x="1522342" y="374189"/>
                      <a:pt x="1555996" y="384195"/>
                      <a:pt x="1587157" y="394200"/>
                    </a:cubicBezTo>
                    <a:cubicBezTo>
                      <a:pt x="1618318" y="404205"/>
                      <a:pt x="1643247" y="419213"/>
                      <a:pt x="1661943" y="440474"/>
                    </a:cubicBezTo>
                    <a:cubicBezTo>
                      <a:pt x="1680640" y="460484"/>
                      <a:pt x="1690612" y="490500"/>
                      <a:pt x="1690612" y="528019"/>
                    </a:cubicBezTo>
                    <a:cubicBezTo>
                      <a:pt x="1690612" y="560536"/>
                      <a:pt x="1681886" y="590552"/>
                      <a:pt x="1664436" y="618066"/>
                    </a:cubicBezTo>
                    <a:cubicBezTo>
                      <a:pt x="1645740" y="644330"/>
                      <a:pt x="1620811" y="664340"/>
                      <a:pt x="1587157" y="679348"/>
                    </a:cubicBezTo>
                    <a:cubicBezTo>
                      <a:pt x="1553503" y="694356"/>
                      <a:pt x="1513617" y="701860"/>
                      <a:pt x="1468745" y="701860"/>
                    </a:cubicBezTo>
                    <a:cubicBezTo>
                      <a:pt x="1421380" y="701860"/>
                      <a:pt x="1380247" y="694356"/>
                      <a:pt x="1344100" y="679348"/>
                    </a:cubicBezTo>
                    <a:cubicBezTo>
                      <a:pt x="1307953" y="664340"/>
                      <a:pt x="1279285" y="641828"/>
                      <a:pt x="1258096" y="615565"/>
                    </a:cubicBezTo>
                    <a:cubicBezTo>
                      <a:pt x="1236906" y="588050"/>
                      <a:pt x="1223195" y="555534"/>
                      <a:pt x="1219456" y="520515"/>
                    </a:cubicBezTo>
                    <a:lnTo>
                      <a:pt x="1357811" y="520515"/>
                    </a:lnTo>
                    <a:cubicBezTo>
                      <a:pt x="1361551" y="541776"/>
                      <a:pt x="1374015" y="559286"/>
                      <a:pt x="1392712" y="574293"/>
                    </a:cubicBezTo>
                    <a:cubicBezTo>
                      <a:pt x="1411408" y="588050"/>
                      <a:pt x="1436337" y="595554"/>
                      <a:pt x="1466252" y="595554"/>
                    </a:cubicBezTo>
                    <a:cubicBezTo>
                      <a:pt x="1496166" y="595554"/>
                      <a:pt x="1517356" y="589301"/>
                      <a:pt x="1531067" y="576795"/>
                    </a:cubicBezTo>
                    <a:cubicBezTo>
                      <a:pt x="1546024" y="565539"/>
                      <a:pt x="1553503" y="551782"/>
                      <a:pt x="1553503" y="535523"/>
                    </a:cubicBezTo>
                    <a:cubicBezTo>
                      <a:pt x="1553503" y="513012"/>
                      <a:pt x="1542285" y="496753"/>
                      <a:pt x="1522342" y="489249"/>
                    </a:cubicBezTo>
                    <a:cubicBezTo>
                      <a:pt x="1502399" y="480495"/>
                      <a:pt x="1474977" y="472991"/>
                      <a:pt x="1438830" y="464236"/>
                    </a:cubicBezTo>
                    <a:cubicBezTo>
                      <a:pt x="1416394" y="459234"/>
                      <a:pt x="1392712" y="454231"/>
                      <a:pt x="1369029" y="446727"/>
                    </a:cubicBezTo>
                    <a:cubicBezTo>
                      <a:pt x="1346593" y="439223"/>
                      <a:pt x="1324157" y="430469"/>
                      <a:pt x="1304214" y="419213"/>
                    </a:cubicBezTo>
                    <a:cubicBezTo>
                      <a:pt x="1285517" y="407957"/>
                      <a:pt x="1269314" y="392949"/>
                      <a:pt x="1256849" y="375440"/>
                    </a:cubicBezTo>
                    <a:cubicBezTo>
                      <a:pt x="1244385" y="359182"/>
                      <a:pt x="1239399" y="336670"/>
                      <a:pt x="1239399" y="310406"/>
                    </a:cubicBezTo>
                    <a:cubicBezTo>
                      <a:pt x="1239399" y="264132"/>
                      <a:pt x="1258096" y="224111"/>
                      <a:pt x="1295489" y="191595"/>
                    </a:cubicBezTo>
                    <a:cubicBezTo>
                      <a:pt x="1332882" y="159078"/>
                      <a:pt x="1385233" y="142819"/>
                      <a:pt x="1452541" y="142819"/>
                    </a:cubicBezTo>
                    <a:close/>
                    <a:moveTo>
                      <a:pt x="1860600" y="16479"/>
                    </a:moveTo>
                    <a:lnTo>
                      <a:pt x="1981374" y="16479"/>
                    </a:lnTo>
                    <a:lnTo>
                      <a:pt x="1981374" y="159836"/>
                    </a:lnTo>
                    <a:lnTo>
                      <a:pt x="2124560" y="159836"/>
                    </a:lnTo>
                    <a:lnTo>
                      <a:pt x="2124560" y="273275"/>
                    </a:lnTo>
                    <a:lnTo>
                      <a:pt x="1981374" y="273275"/>
                    </a:lnTo>
                    <a:lnTo>
                      <a:pt x="1981374" y="506385"/>
                    </a:lnTo>
                    <a:cubicBezTo>
                      <a:pt x="1981374" y="532563"/>
                      <a:pt x="1986354" y="550015"/>
                      <a:pt x="1997560" y="559988"/>
                    </a:cubicBezTo>
                    <a:cubicBezTo>
                      <a:pt x="2008766" y="569960"/>
                      <a:pt x="2027442" y="573700"/>
                      <a:pt x="2054834" y="573700"/>
                    </a:cubicBezTo>
                    <a:lnTo>
                      <a:pt x="2122070" y="573700"/>
                    </a:lnTo>
                    <a:lnTo>
                      <a:pt x="2122070" y="690879"/>
                    </a:lnTo>
                    <a:lnTo>
                      <a:pt x="2028688" y="690879"/>
                    </a:lnTo>
                    <a:cubicBezTo>
                      <a:pt x="1972658" y="690879"/>
                      <a:pt x="1927836" y="677166"/>
                      <a:pt x="1894218" y="649742"/>
                    </a:cubicBezTo>
                    <a:cubicBezTo>
                      <a:pt x="1860600" y="622317"/>
                      <a:pt x="1844414" y="574947"/>
                      <a:pt x="1844414" y="505138"/>
                    </a:cubicBezTo>
                    <a:lnTo>
                      <a:pt x="1844414" y="273275"/>
                    </a:lnTo>
                    <a:lnTo>
                      <a:pt x="1752277" y="273275"/>
                    </a:lnTo>
                    <a:lnTo>
                      <a:pt x="1752277" y="159836"/>
                    </a:lnTo>
                    <a:lnTo>
                      <a:pt x="1844414" y="159836"/>
                    </a:lnTo>
                    <a:close/>
                    <a:moveTo>
                      <a:pt x="740483" y="0"/>
                    </a:moveTo>
                    <a:lnTo>
                      <a:pt x="1086374" y="0"/>
                    </a:lnTo>
                    <a:lnTo>
                      <a:pt x="1086374" y="3058380"/>
                    </a:lnTo>
                    <a:lnTo>
                      <a:pt x="503229" y="3058380"/>
                    </a:lnTo>
                    <a:lnTo>
                      <a:pt x="503229" y="638097"/>
                    </a:lnTo>
                    <a:lnTo>
                      <a:pt x="0" y="756494"/>
                    </a:lnTo>
                    <a:lnTo>
                      <a:pt x="0" y="32777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82CBA84E-AB18-4E46-9C6C-61B1574C7E6C}"/>
                </a:ext>
              </a:extLst>
            </p:cNvPr>
            <p:cNvGrpSpPr/>
            <p:nvPr/>
          </p:nvGrpSpPr>
          <p:grpSpPr>
            <a:xfrm>
              <a:off x="9376382" y="11296384"/>
              <a:ext cx="5668824" cy="977763"/>
              <a:chOff x="9376382" y="11296384"/>
              <a:chExt cx="5668824" cy="977763"/>
            </a:xfrm>
          </p:grpSpPr>
          <p:sp>
            <p:nvSpPr>
              <p:cNvPr id="141" name="Freeform 82">
                <a:extLst>
                  <a:ext uri="{FF2B5EF4-FFF2-40B4-BE49-F238E27FC236}">
                    <a16:creationId xmlns:a16="http://schemas.microsoft.com/office/drawing/2014/main" id="{6D0F39A9-3592-0844-84C6-17E26B6AB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76382" y="11296384"/>
                <a:ext cx="5668824" cy="977763"/>
              </a:xfrm>
              <a:custGeom>
                <a:avLst/>
                <a:gdLst>
                  <a:gd name="T0" fmla="*/ 4321 w 4550"/>
                  <a:gd name="T1" fmla="*/ 0 h 787"/>
                  <a:gd name="T2" fmla="*/ 0 w 4550"/>
                  <a:gd name="T3" fmla="*/ 0 h 787"/>
                  <a:gd name="T4" fmla="*/ 0 w 4550"/>
                  <a:gd name="T5" fmla="*/ 97 h 787"/>
                  <a:gd name="T6" fmla="*/ 59 w 4550"/>
                  <a:gd name="T7" fmla="*/ 97 h 787"/>
                  <a:gd name="T8" fmla="*/ 59 w 4550"/>
                  <a:gd name="T9" fmla="*/ 97 h 787"/>
                  <a:gd name="T10" fmla="*/ 4327 w 4550"/>
                  <a:gd name="T11" fmla="*/ 97 h 787"/>
                  <a:gd name="T12" fmla="*/ 4327 w 4550"/>
                  <a:gd name="T13" fmla="*/ 97 h 787"/>
                  <a:gd name="T14" fmla="*/ 4400 w 4550"/>
                  <a:gd name="T15" fmla="*/ 142 h 787"/>
                  <a:gd name="T16" fmla="*/ 4400 w 4550"/>
                  <a:gd name="T17" fmla="*/ 142 h 787"/>
                  <a:gd name="T18" fmla="*/ 4453 w 4550"/>
                  <a:gd name="T19" fmla="*/ 394 h 787"/>
                  <a:gd name="T20" fmla="*/ 4453 w 4550"/>
                  <a:gd name="T21" fmla="*/ 394 h 787"/>
                  <a:gd name="T22" fmla="*/ 4392 w 4550"/>
                  <a:gd name="T23" fmla="*/ 661 h 787"/>
                  <a:gd name="T24" fmla="*/ 4392 w 4550"/>
                  <a:gd name="T25" fmla="*/ 661 h 787"/>
                  <a:gd name="T26" fmla="*/ 4320 w 4550"/>
                  <a:gd name="T27" fmla="*/ 704 h 787"/>
                  <a:gd name="T28" fmla="*/ 4320 w 4550"/>
                  <a:gd name="T29" fmla="*/ 704 h 787"/>
                  <a:gd name="T30" fmla="*/ 59 w 4550"/>
                  <a:gd name="T31" fmla="*/ 704 h 787"/>
                  <a:gd name="T32" fmla="*/ 59 w 4550"/>
                  <a:gd name="T33" fmla="*/ 704 h 787"/>
                  <a:gd name="T34" fmla="*/ 0 w 4550"/>
                  <a:gd name="T35" fmla="*/ 704 h 787"/>
                  <a:gd name="T36" fmla="*/ 0 w 4550"/>
                  <a:gd name="T37" fmla="*/ 786 h 787"/>
                  <a:gd name="T38" fmla="*/ 4321 w 4550"/>
                  <a:gd name="T39" fmla="*/ 786 h 787"/>
                  <a:gd name="T40" fmla="*/ 4321 w 4550"/>
                  <a:gd name="T41" fmla="*/ 786 h 787"/>
                  <a:gd name="T42" fmla="*/ 4549 w 4550"/>
                  <a:gd name="T43" fmla="*/ 394 h 787"/>
                  <a:gd name="T44" fmla="*/ 4549 w 4550"/>
                  <a:gd name="T45" fmla="*/ 394 h 787"/>
                  <a:gd name="T46" fmla="*/ 4321 w 4550"/>
                  <a:gd name="T47" fmla="*/ 0 h 7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50" h="787">
                    <a:moveTo>
                      <a:pt x="4321" y="0"/>
                    </a:moveTo>
                    <a:lnTo>
                      <a:pt x="0" y="0"/>
                    </a:lnTo>
                    <a:lnTo>
                      <a:pt x="0" y="97"/>
                    </a:lnTo>
                    <a:lnTo>
                      <a:pt x="59" y="97"/>
                    </a:lnTo>
                    <a:lnTo>
                      <a:pt x="59" y="97"/>
                    </a:lnTo>
                    <a:lnTo>
                      <a:pt x="4327" y="97"/>
                    </a:lnTo>
                    <a:lnTo>
                      <a:pt x="4327" y="97"/>
                    </a:lnTo>
                    <a:cubicBezTo>
                      <a:pt x="4358" y="97"/>
                      <a:pt x="4386" y="114"/>
                      <a:pt x="4400" y="142"/>
                    </a:cubicBezTo>
                    <a:lnTo>
                      <a:pt x="4400" y="142"/>
                    </a:lnTo>
                    <a:cubicBezTo>
                      <a:pt x="4433" y="210"/>
                      <a:pt x="4453" y="298"/>
                      <a:pt x="4453" y="394"/>
                    </a:cubicBezTo>
                    <a:lnTo>
                      <a:pt x="4453" y="394"/>
                    </a:lnTo>
                    <a:cubicBezTo>
                      <a:pt x="4453" y="497"/>
                      <a:pt x="4430" y="590"/>
                      <a:pt x="4392" y="661"/>
                    </a:cubicBezTo>
                    <a:lnTo>
                      <a:pt x="4392" y="661"/>
                    </a:lnTo>
                    <a:cubicBezTo>
                      <a:pt x="4377" y="687"/>
                      <a:pt x="4350" y="704"/>
                      <a:pt x="4320" y="704"/>
                    </a:cubicBezTo>
                    <a:lnTo>
                      <a:pt x="4320" y="704"/>
                    </a:lnTo>
                    <a:cubicBezTo>
                      <a:pt x="3865" y="704"/>
                      <a:pt x="60" y="704"/>
                      <a:pt x="59" y="704"/>
                    </a:cubicBezTo>
                    <a:lnTo>
                      <a:pt x="59" y="704"/>
                    </a:lnTo>
                    <a:lnTo>
                      <a:pt x="0" y="704"/>
                    </a:lnTo>
                    <a:lnTo>
                      <a:pt x="0" y="786"/>
                    </a:lnTo>
                    <a:lnTo>
                      <a:pt x="4321" y="786"/>
                    </a:lnTo>
                    <a:lnTo>
                      <a:pt x="4321" y="786"/>
                    </a:lnTo>
                    <a:cubicBezTo>
                      <a:pt x="4447" y="786"/>
                      <a:pt x="4549" y="610"/>
                      <a:pt x="4549" y="394"/>
                    </a:cubicBezTo>
                    <a:lnTo>
                      <a:pt x="4549" y="394"/>
                    </a:lnTo>
                    <a:cubicBezTo>
                      <a:pt x="4549" y="176"/>
                      <a:pt x="4447" y="0"/>
                      <a:pt x="432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2" name="Freeform 83">
                <a:extLst>
                  <a:ext uri="{FF2B5EF4-FFF2-40B4-BE49-F238E27FC236}">
                    <a16:creationId xmlns:a16="http://schemas.microsoft.com/office/drawing/2014/main" id="{07940A1A-2DF2-4642-B693-6877A788F1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3285" y="11417231"/>
                <a:ext cx="5476568" cy="758041"/>
              </a:xfrm>
              <a:custGeom>
                <a:avLst/>
                <a:gdLst>
                  <a:gd name="T0" fmla="*/ 0 w 4395"/>
                  <a:gd name="T1" fmla="*/ 607 h 608"/>
                  <a:gd name="T2" fmla="*/ 4261 w 4395"/>
                  <a:gd name="T3" fmla="*/ 607 h 608"/>
                  <a:gd name="T4" fmla="*/ 4261 w 4395"/>
                  <a:gd name="T5" fmla="*/ 607 h 608"/>
                  <a:gd name="T6" fmla="*/ 4333 w 4395"/>
                  <a:gd name="T7" fmla="*/ 564 h 608"/>
                  <a:gd name="T8" fmla="*/ 4333 w 4395"/>
                  <a:gd name="T9" fmla="*/ 564 h 608"/>
                  <a:gd name="T10" fmla="*/ 4394 w 4395"/>
                  <a:gd name="T11" fmla="*/ 297 h 608"/>
                  <a:gd name="T12" fmla="*/ 4394 w 4395"/>
                  <a:gd name="T13" fmla="*/ 297 h 608"/>
                  <a:gd name="T14" fmla="*/ 4341 w 4395"/>
                  <a:gd name="T15" fmla="*/ 45 h 608"/>
                  <a:gd name="T16" fmla="*/ 4341 w 4395"/>
                  <a:gd name="T17" fmla="*/ 45 h 608"/>
                  <a:gd name="T18" fmla="*/ 4268 w 4395"/>
                  <a:gd name="T19" fmla="*/ 0 h 608"/>
                  <a:gd name="T20" fmla="*/ 0 w 4395"/>
                  <a:gd name="T21" fmla="*/ 0 h 608"/>
                  <a:gd name="T22" fmla="*/ 0 w 4395"/>
                  <a:gd name="T23" fmla="*/ 0 h 608"/>
                  <a:gd name="T24" fmla="*/ 0 w 4395"/>
                  <a:gd name="T25" fmla="*/ 607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5" h="608">
                    <a:moveTo>
                      <a:pt x="0" y="607"/>
                    </a:moveTo>
                    <a:lnTo>
                      <a:pt x="4261" y="607"/>
                    </a:lnTo>
                    <a:lnTo>
                      <a:pt x="4261" y="607"/>
                    </a:lnTo>
                    <a:cubicBezTo>
                      <a:pt x="4291" y="607"/>
                      <a:pt x="4318" y="590"/>
                      <a:pt x="4333" y="564"/>
                    </a:cubicBezTo>
                    <a:lnTo>
                      <a:pt x="4333" y="564"/>
                    </a:lnTo>
                    <a:cubicBezTo>
                      <a:pt x="4371" y="493"/>
                      <a:pt x="4394" y="400"/>
                      <a:pt x="4394" y="297"/>
                    </a:cubicBezTo>
                    <a:lnTo>
                      <a:pt x="4394" y="297"/>
                    </a:lnTo>
                    <a:cubicBezTo>
                      <a:pt x="4394" y="201"/>
                      <a:pt x="4374" y="113"/>
                      <a:pt x="4341" y="45"/>
                    </a:cubicBezTo>
                    <a:lnTo>
                      <a:pt x="4341" y="45"/>
                    </a:lnTo>
                    <a:cubicBezTo>
                      <a:pt x="4327" y="17"/>
                      <a:pt x="4299" y="0"/>
                      <a:pt x="4268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231" y="380"/>
                      <a:pt x="0" y="607"/>
                      <a:pt x="0" y="60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3" name="Freeform 84">
                <a:extLst>
                  <a:ext uri="{FF2B5EF4-FFF2-40B4-BE49-F238E27FC236}">
                    <a16:creationId xmlns:a16="http://schemas.microsoft.com/office/drawing/2014/main" id="{347B1438-27D8-C947-AD38-82360A2174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53285" y="11417231"/>
                <a:ext cx="5476568" cy="758041"/>
              </a:xfrm>
              <a:custGeom>
                <a:avLst/>
                <a:gdLst>
                  <a:gd name="T0" fmla="*/ 0 w 4395"/>
                  <a:gd name="T1" fmla="*/ 607 h 608"/>
                  <a:gd name="T2" fmla="*/ 4261 w 4395"/>
                  <a:gd name="T3" fmla="*/ 607 h 608"/>
                  <a:gd name="T4" fmla="*/ 4261 w 4395"/>
                  <a:gd name="T5" fmla="*/ 607 h 608"/>
                  <a:gd name="T6" fmla="*/ 4333 w 4395"/>
                  <a:gd name="T7" fmla="*/ 564 h 608"/>
                  <a:gd name="T8" fmla="*/ 4333 w 4395"/>
                  <a:gd name="T9" fmla="*/ 564 h 608"/>
                  <a:gd name="T10" fmla="*/ 4394 w 4395"/>
                  <a:gd name="T11" fmla="*/ 297 h 608"/>
                  <a:gd name="T12" fmla="*/ 4394 w 4395"/>
                  <a:gd name="T13" fmla="*/ 297 h 608"/>
                  <a:gd name="T14" fmla="*/ 4341 w 4395"/>
                  <a:gd name="T15" fmla="*/ 45 h 608"/>
                  <a:gd name="T16" fmla="*/ 4341 w 4395"/>
                  <a:gd name="T17" fmla="*/ 45 h 608"/>
                  <a:gd name="T18" fmla="*/ 4268 w 4395"/>
                  <a:gd name="T19" fmla="*/ 0 h 608"/>
                  <a:gd name="T20" fmla="*/ 0 w 4395"/>
                  <a:gd name="T21" fmla="*/ 0 h 608"/>
                  <a:gd name="T22" fmla="*/ 0 w 4395"/>
                  <a:gd name="T23" fmla="*/ 0 h 608"/>
                  <a:gd name="T24" fmla="*/ 0 w 4395"/>
                  <a:gd name="T25" fmla="*/ 607 h 6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95" h="608">
                    <a:moveTo>
                      <a:pt x="0" y="607"/>
                    </a:moveTo>
                    <a:lnTo>
                      <a:pt x="4261" y="607"/>
                    </a:lnTo>
                    <a:lnTo>
                      <a:pt x="4261" y="607"/>
                    </a:lnTo>
                    <a:cubicBezTo>
                      <a:pt x="4291" y="607"/>
                      <a:pt x="4318" y="590"/>
                      <a:pt x="4333" y="564"/>
                    </a:cubicBezTo>
                    <a:lnTo>
                      <a:pt x="4333" y="564"/>
                    </a:lnTo>
                    <a:cubicBezTo>
                      <a:pt x="4371" y="493"/>
                      <a:pt x="4394" y="400"/>
                      <a:pt x="4394" y="297"/>
                    </a:cubicBezTo>
                    <a:lnTo>
                      <a:pt x="4394" y="297"/>
                    </a:lnTo>
                    <a:cubicBezTo>
                      <a:pt x="4394" y="201"/>
                      <a:pt x="4374" y="113"/>
                      <a:pt x="4341" y="45"/>
                    </a:cubicBezTo>
                    <a:lnTo>
                      <a:pt x="4341" y="45"/>
                    </a:lnTo>
                    <a:cubicBezTo>
                      <a:pt x="4327" y="17"/>
                      <a:pt x="4299" y="0"/>
                      <a:pt x="4268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231" y="380"/>
                      <a:pt x="0" y="607"/>
                      <a:pt x="0" y="607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4" name="Freeform 85">
                <a:extLst>
                  <a:ext uri="{FF2B5EF4-FFF2-40B4-BE49-F238E27FC236}">
                    <a16:creationId xmlns:a16="http://schemas.microsoft.com/office/drawing/2014/main" id="{D479E77F-22CA-124F-94F2-7D122E48A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8078" y="11829211"/>
                <a:ext cx="2653143" cy="38449"/>
              </a:xfrm>
              <a:custGeom>
                <a:avLst/>
                <a:gdLst>
                  <a:gd name="T0" fmla="*/ 12 w 2131"/>
                  <a:gd name="T1" fmla="*/ 31 h 32"/>
                  <a:gd name="T2" fmla="*/ 12 w 2131"/>
                  <a:gd name="T3" fmla="*/ 31 h 32"/>
                  <a:gd name="T4" fmla="*/ 0 w 2131"/>
                  <a:gd name="T5" fmla="*/ 19 h 32"/>
                  <a:gd name="T6" fmla="*/ 0 w 2131"/>
                  <a:gd name="T7" fmla="*/ 19 h 32"/>
                  <a:gd name="T8" fmla="*/ 12 w 2131"/>
                  <a:gd name="T9" fmla="*/ 6 h 32"/>
                  <a:gd name="T10" fmla="*/ 2118 w 2131"/>
                  <a:gd name="T11" fmla="*/ 0 h 32"/>
                  <a:gd name="T12" fmla="*/ 2118 w 2131"/>
                  <a:gd name="T13" fmla="*/ 0 h 32"/>
                  <a:gd name="T14" fmla="*/ 2118 w 2131"/>
                  <a:gd name="T15" fmla="*/ 0 h 32"/>
                  <a:gd name="T16" fmla="*/ 2130 w 2131"/>
                  <a:gd name="T17" fmla="*/ 12 h 32"/>
                  <a:gd name="T18" fmla="*/ 2130 w 2131"/>
                  <a:gd name="T19" fmla="*/ 12 h 32"/>
                  <a:gd name="T20" fmla="*/ 2118 w 2131"/>
                  <a:gd name="T21" fmla="*/ 25 h 32"/>
                  <a:gd name="T22" fmla="*/ 12 w 2131"/>
                  <a:gd name="T2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31" h="32">
                    <a:moveTo>
                      <a:pt x="12" y="31"/>
                    </a:moveTo>
                    <a:lnTo>
                      <a:pt x="12" y="31"/>
                    </a:lnTo>
                    <a:cubicBezTo>
                      <a:pt x="5" y="31"/>
                      <a:pt x="0" y="25"/>
                      <a:pt x="0" y="19"/>
                    </a:cubicBezTo>
                    <a:lnTo>
                      <a:pt x="0" y="19"/>
                    </a:lnTo>
                    <a:cubicBezTo>
                      <a:pt x="0" y="12"/>
                      <a:pt x="5" y="6"/>
                      <a:pt x="12" y="6"/>
                    </a:cubicBezTo>
                    <a:lnTo>
                      <a:pt x="2118" y="0"/>
                    </a:lnTo>
                    <a:lnTo>
                      <a:pt x="2118" y="0"/>
                    </a:lnTo>
                    <a:lnTo>
                      <a:pt x="2118" y="0"/>
                    </a:lnTo>
                    <a:cubicBezTo>
                      <a:pt x="2125" y="0"/>
                      <a:pt x="2130" y="6"/>
                      <a:pt x="2130" y="12"/>
                    </a:cubicBezTo>
                    <a:lnTo>
                      <a:pt x="2130" y="12"/>
                    </a:lnTo>
                    <a:cubicBezTo>
                      <a:pt x="2130" y="19"/>
                      <a:pt x="2125" y="25"/>
                      <a:pt x="2118" y="25"/>
                    </a:cubicBezTo>
                    <a:lnTo>
                      <a:pt x="12" y="31"/>
                    </a:ln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5" name="Freeform 86">
                <a:extLst>
                  <a:ext uri="{FF2B5EF4-FFF2-40B4-BE49-F238E27FC236}">
                    <a16:creationId xmlns:a16="http://schemas.microsoft.com/office/drawing/2014/main" id="{3A21BC7E-F618-7041-87BC-DA8B80290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96106" y="11532585"/>
                <a:ext cx="2164260" cy="65917"/>
              </a:xfrm>
              <a:custGeom>
                <a:avLst/>
                <a:gdLst>
                  <a:gd name="T0" fmla="*/ 1723 w 1736"/>
                  <a:gd name="T1" fmla="*/ 53 h 54"/>
                  <a:gd name="T2" fmla="*/ 1723 w 1736"/>
                  <a:gd name="T3" fmla="*/ 53 h 54"/>
                  <a:gd name="T4" fmla="*/ 12 w 1736"/>
                  <a:gd name="T5" fmla="*/ 25 h 54"/>
                  <a:gd name="T6" fmla="*/ 12 w 1736"/>
                  <a:gd name="T7" fmla="*/ 25 h 54"/>
                  <a:gd name="T8" fmla="*/ 1 w 1736"/>
                  <a:gd name="T9" fmla="*/ 12 h 54"/>
                  <a:gd name="T10" fmla="*/ 1 w 1736"/>
                  <a:gd name="T11" fmla="*/ 12 h 54"/>
                  <a:gd name="T12" fmla="*/ 13 w 1736"/>
                  <a:gd name="T13" fmla="*/ 0 h 54"/>
                  <a:gd name="T14" fmla="*/ 1723 w 1736"/>
                  <a:gd name="T15" fmla="*/ 28 h 54"/>
                  <a:gd name="T16" fmla="*/ 1723 w 1736"/>
                  <a:gd name="T17" fmla="*/ 28 h 54"/>
                  <a:gd name="T18" fmla="*/ 1735 w 1736"/>
                  <a:gd name="T19" fmla="*/ 41 h 54"/>
                  <a:gd name="T20" fmla="*/ 1735 w 1736"/>
                  <a:gd name="T21" fmla="*/ 41 h 54"/>
                  <a:gd name="T22" fmla="*/ 1723 w 1736"/>
                  <a:gd name="T23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36" h="54">
                    <a:moveTo>
                      <a:pt x="1723" y="53"/>
                    </a:moveTo>
                    <a:lnTo>
                      <a:pt x="1723" y="53"/>
                    </a:lnTo>
                    <a:lnTo>
                      <a:pt x="12" y="25"/>
                    </a:lnTo>
                    <a:lnTo>
                      <a:pt x="12" y="25"/>
                    </a:lnTo>
                    <a:cubicBezTo>
                      <a:pt x="6" y="24"/>
                      <a:pt x="0" y="19"/>
                      <a:pt x="1" y="12"/>
                    </a:cubicBezTo>
                    <a:lnTo>
                      <a:pt x="1" y="12"/>
                    </a:lnTo>
                    <a:cubicBezTo>
                      <a:pt x="1" y="5"/>
                      <a:pt x="6" y="0"/>
                      <a:pt x="13" y="0"/>
                    </a:cubicBezTo>
                    <a:lnTo>
                      <a:pt x="1723" y="28"/>
                    </a:lnTo>
                    <a:lnTo>
                      <a:pt x="1723" y="28"/>
                    </a:lnTo>
                    <a:cubicBezTo>
                      <a:pt x="1730" y="28"/>
                      <a:pt x="1735" y="34"/>
                      <a:pt x="1735" y="41"/>
                    </a:cubicBezTo>
                    <a:lnTo>
                      <a:pt x="1735" y="41"/>
                    </a:lnTo>
                    <a:cubicBezTo>
                      <a:pt x="1735" y="47"/>
                      <a:pt x="1730" y="53"/>
                      <a:pt x="1723" y="53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6" name="Freeform 87">
                <a:extLst>
                  <a:ext uri="{FF2B5EF4-FFF2-40B4-BE49-F238E27FC236}">
                    <a16:creationId xmlns:a16="http://schemas.microsoft.com/office/drawing/2014/main" id="{8145DFFC-5E9D-A24C-B229-912B878C7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12585" y="12037945"/>
                <a:ext cx="955791" cy="43944"/>
              </a:xfrm>
              <a:custGeom>
                <a:avLst/>
                <a:gdLst>
                  <a:gd name="T0" fmla="*/ 755 w 768"/>
                  <a:gd name="T1" fmla="*/ 34 h 35"/>
                  <a:gd name="T2" fmla="*/ 755 w 768"/>
                  <a:gd name="T3" fmla="*/ 34 h 35"/>
                  <a:gd name="T4" fmla="*/ 13 w 768"/>
                  <a:gd name="T5" fmla="*/ 25 h 35"/>
                  <a:gd name="T6" fmla="*/ 13 w 768"/>
                  <a:gd name="T7" fmla="*/ 25 h 35"/>
                  <a:gd name="T8" fmla="*/ 1 w 768"/>
                  <a:gd name="T9" fmla="*/ 12 h 35"/>
                  <a:gd name="T10" fmla="*/ 1 w 768"/>
                  <a:gd name="T11" fmla="*/ 12 h 35"/>
                  <a:gd name="T12" fmla="*/ 13 w 768"/>
                  <a:gd name="T13" fmla="*/ 0 h 35"/>
                  <a:gd name="T14" fmla="*/ 13 w 768"/>
                  <a:gd name="T15" fmla="*/ 0 h 35"/>
                  <a:gd name="T16" fmla="*/ 755 w 768"/>
                  <a:gd name="T17" fmla="*/ 10 h 35"/>
                  <a:gd name="T18" fmla="*/ 755 w 768"/>
                  <a:gd name="T19" fmla="*/ 10 h 35"/>
                  <a:gd name="T20" fmla="*/ 767 w 768"/>
                  <a:gd name="T21" fmla="*/ 22 h 35"/>
                  <a:gd name="T22" fmla="*/ 767 w 768"/>
                  <a:gd name="T23" fmla="*/ 22 h 35"/>
                  <a:gd name="T24" fmla="*/ 755 w 768"/>
                  <a:gd name="T25" fmla="*/ 3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68" h="35">
                    <a:moveTo>
                      <a:pt x="755" y="34"/>
                    </a:moveTo>
                    <a:lnTo>
                      <a:pt x="755" y="34"/>
                    </a:lnTo>
                    <a:lnTo>
                      <a:pt x="13" y="25"/>
                    </a:lnTo>
                    <a:lnTo>
                      <a:pt x="13" y="25"/>
                    </a:lnTo>
                    <a:cubicBezTo>
                      <a:pt x="6" y="25"/>
                      <a:pt x="0" y="19"/>
                      <a:pt x="1" y="12"/>
                    </a:cubicBezTo>
                    <a:lnTo>
                      <a:pt x="1" y="12"/>
                    </a:lnTo>
                    <a:cubicBezTo>
                      <a:pt x="1" y="6"/>
                      <a:pt x="7" y="0"/>
                      <a:pt x="13" y="0"/>
                    </a:cubicBezTo>
                    <a:lnTo>
                      <a:pt x="13" y="0"/>
                    </a:lnTo>
                    <a:lnTo>
                      <a:pt x="755" y="10"/>
                    </a:lnTo>
                    <a:lnTo>
                      <a:pt x="755" y="10"/>
                    </a:lnTo>
                    <a:cubicBezTo>
                      <a:pt x="762" y="10"/>
                      <a:pt x="767" y="15"/>
                      <a:pt x="767" y="22"/>
                    </a:cubicBezTo>
                    <a:lnTo>
                      <a:pt x="767" y="22"/>
                    </a:lnTo>
                    <a:cubicBezTo>
                      <a:pt x="767" y="29"/>
                      <a:pt x="762" y="34"/>
                      <a:pt x="755" y="34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7" name="Freeform 88">
                <a:extLst>
                  <a:ext uri="{FF2B5EF4-FFF2-40B4-BE49-F238E27FC236}">
                    <a16:creationId xmlns:a16="http://schemas.microsoft.com/office/drawing/2014/main" id="{33A3EF48-AA9C-B44A-B5F4-5F6D1698CA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4216" y="11527092"/>
                <a:ext cx="60421" cy="538319"/>
              </a:xfrm>
              <a:custGeom>
                <a:avLst/>
                <a:gdLst>
                  <a:gd name="T0" fmla="*/ 34 w 48"/>
                  <a:gd name="T1" fmla="*/ 431 h 432"/>
                  <a:gd name="T2" fmla="*/ 34 w 48"/>
                  <a:gd name="T3" fmla="*/ 431 h 432"/>
                  <a:gd name="T4" fmla="*/ 21 w 48"/>
                  <a:gd name="T5" fmla="*/ 419 h 432"/>
                  <a:gd name="T6" fmla="*/ 0 w 48"/>
                  <a:gd name="T7" fmla="*/ 13 h 432"/>
                  <a:gd name="T8" fmla="*/ 0 w 48"/>
                  <a:gd name="T9" fmla="*/ 13 h 432"/>
                  <a:gd name="T10" fmla="*/ 12 w 48"/>
                  <a:gd name="T11" fmla="*/ 0 h 432"/>
                  <a:gd name="T12" fmla="*/ 12 w 48"/>
                  <a:gd name="T13" fmla="*/ 0 h 432"/>
                  <a:gd name="T14" fmla="*/ 25 w 48"/>
                  <a:gd name="T15" fmla="*/ 12 h 432"/>
                  <a:gd name="T16" fmla="*/ 46 w 48"/>
                  <a:gd name="T17" fmla="*/ 418 h 432"/>
                  <a:gd name="T18" fmla="*/ 46 w 48"/>
                  <a:gd name="T19" fmla="*/ 418 h 432"/>
                  <a:gd name="T20" fmla="*/ 34 w 48"/>
                  <a:gd name="T21" fmla="*/ 431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8" h="432">
                    <a:moveTo>
                      <a:pt x="34" y="431"/>
                    </a:moveTo>
                    <a:lnTo>
                      <a:pt x="34" y="431"/>
                    </a:lnTo>
                    <a:cubicBezTo>
                      <a:pt x="27" y="431"/>
                      <a:pt x="22" y="425"/>
                      <a:pt x="21" y="419"/>
                    </a:cubicBezTo>
                    <a:lnTo>
                      <a:pt x="0" y="13"/>
                    </a:lnTo>
                    <a:lnTo>
                      <a:pt x="0" y="13"/>
                    </a:lnTo>
                    <a:cubicBezTo>
                      <a:pt x="0" y="6"/>
                      <a:pt x="5" y="0"/>
                      <a:pt x="12" y="0"/>
                    </a:cubicBezTo>
                    <a:lnTo>
                      <a:pt x="12" y="0"/>
                    </a:lnTo>
                    <a:cubicBezTo>
                      <a:pt x="18" y="0"/>
                      <a:pt x="24" y="5"/>
                      <a:pt x="25" y="12"/>
                    </a:cubicBezTo>
                    <a:lnTo>
                      <a:pt x="46" y="418"/>
                    </a:lnTo>
                    <a:lnTo>
                      <a:pt x="46" y="418"/>
                    </a:lnTo>
                    <a:cubicBezTo>
                      <a:pt x="47" y="425"/>
                      <a:pt x="41" y="430"/>
                      <a:pt x="34" y="431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2696F2E-6F38-104C-BC44-CA67334613ED}"/>
                </a:ext>
              </a:extLst>
            </p:cNvPr>
            <p:cNvGrpSpPr/>
            <p:nvPr/>
          </p:nvGrpSpPr>
          <p:grpSpPr>
            <a:xfrm>
              <a:off x="10859506" y="10785533"/>
              <a:ext cx="5081070" cy="554797"/>
              <a:chOff x="10859506" y="10785533"/>
              <a:chExt cx="5081070" cy="554797"/>
            </a:xfrm>
          </p:grpSpPr>
          <p:sp>
            <p:nvSpPr>
              <p:cNvPr id="123" name="Freeform 89">
                <a:extLst>
                  <a:ext uri="{FF2B5EF4-FFF2-40B4-BE49-F238E27FC236}">
                    <a16:creationId xmlns:a16="http://schemas.microsoft.com/office/drawing/2014/main" id="{15FCB530-045A-AF47-AAF9-776F5EC2B4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6406" y="10917365"/>
                <a:ext cx="3740767" cy="291129"/>
              </a:xfrm>
              <a:custGeom>
                <a:avLst/>
                <a:gdLst>
                  <a:gd name="T0" fmla="*/ 3001 w 3002"/>
                  <a:gd name="T1" fmla="*/ 233 h 234"/>
                  <a:gd name="T2" fmla="*/ 0 w 3002"/>
                  <a:gd name="T3" fmla="*/ 233 h 234"/>
                  <a:gd name="T4" fmla="*/ 0 w 3002"/>
                  <a:gd name="T5" fmla="*/ 0 h 234"/>
                  <a:gd name="T6" fmla="*/ 3001 w 3002"/>
                  <a:gd name="T7" fmla="*/ 0 h 234"/>
                  <a:gd name="T8" fmla="*/ 3001 w 3002"/>
                  <a:gd name="T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2" h="234">
                    <a:moveTo>
                      <a:pt x="3001" y="233"/>
                    </a:moveTo>
                    <a:lnTo>
                      <a:pt x="0" y="233"/>
                    </a:lnTo>
                    <a:lnTo>
                      <a:pt x="0" y="0"/>
                    </a:lnTo>
                    <a:lnTo>
                      <a:pt x="3001" y="0"/>
                    </a:lnTo>
                    <a:lnTo>
                      <a:pt x="3001" y="2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4" name="Freeform 90">
                <a:extLst>
                  <a:ext uri="{FF2B5EF4-FFF2-40B4-BE49-F238E27FC236}">
                    <a16:creationId xmlns:a16="http://schemas.microsoft.com/office/drawing/2014/main" id="{B70B0A6B-B0BC-3E48-826E-420A4DEA6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680" y="10834967"/>
                <a:ext cx="1268896" cy="87889"/>
              </a:xfrm>
              <a:custGeom>
                <a:avLst/>
                <a:gdLst>
                  <a:gd name="T0" fmla="*/ 1017 w 1018"/>
                  <a:gd name="T1" fmla="*/ 69 h 70"/>
                  <a:gd name="T2" fmla="*/ 0 w 1018"/>
                  <a:gd name="T3" fmla="*/ 69 h 70"/>
                  <a:gd name="T4" fmla="*/ 0 w 1018"/>
                  <a:gd name="T5" fmla="*/ 0 h 70"/>
                  <a:gd name="T6" fmla="*/ 1017 w 1018"/>
                  <a:gd name="T7" fmla="*/ 0 h 70"/>
                  <a:gd name="T8" fmla="*/ 1017 w 1018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8" h="70">
                    <a:moveTo>
                      <a:pt x="1017" y="69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017" y="0"/>
                    </a:lnTo>
                    <a:lnTo>
                      <a:pt x="1017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5" name="Freeform 91">
                <a:extLst>
                  <a:ext uri="{FF2B5EF4-FFF2-40B4-BE49-F238E27FC236}">
                    <a16:creationId xmlns:a16="http://schemas.microsoft.com/office/drawing/2014/main" id="{70B9758A-B84E-8F4C-BA5F-28C865C1D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9506" y="10834967"/>
                <a:ext cx="3817669" cy="87889"/>
              </a:xfrm>
              <a:custGeom>
                <a:avLst/>
                <a:gdLst>
                  <a:gd name="T0" fmla="*/ 3064 w 3065"/>
                  <a:gd name="T1" fmla="*/ 69 h 70"/>
                  <a:gd name="T2" fmla="*/ 0 w 3065"/>
                  <a:gd name="T3" fmla="*/ 69 h 70"/>
                  <a:gd name="T4" fmla="*/ 0 w 3065"/>
                  <a:gd name="T5" fmla="*/ 0 h 70"/>
                  <a:gd name="T6" fmla="*/ 3064 w 3065"/>
                  <a:gd name="T7" fmla="*/ 0 h 70"/>
                  <a:gd name="T8" fmla="*/ 3064 w 3065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5" h="70">
                    <a:moveTo>
                      <a:pt x="3064" y="69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3064" y="0"/>
                    </a:lnTo>
                    <a:lnTo>
                      <a:pt x="3064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6" name="Freeform 92">
                <a:extLst>
                  <a:ext uri="{FF2B5EF4-FFF2-40B4-BE49-F238E27FC236}">
                    <a16:creationId xmlns:a16="http://schemas.microsoft.com/office/drawing/2014/main" id="{12148F39-E82A-4240-B807-FB14B5C89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680" y="11208493"/>
                <a:ext cx="1268896" cy="87889"/>
              </a:xfrm>
              <a:custGeom>
                <a:avLst/>
                <a:gdLst>
                  <a:gd name="T0" fmla="*/ 1017 w 1018"/>
                  <a:gd name="T1" fmla="*/ 69 h 70"/>
                  <a:gd name="T2" fmla="*/ 0 w 1018"/>
                  <a:gd name="T3" fmla="*/ 69 h 70"/>
                  <a:gd name="T4" fmla="*/ 0 w 1018"/>
                  <a:gd name="T5" fmla="*/ 0 h 70"/>
                  <a:gd name="T6" fmla="*/ 1017 w 1018"/>
                  <a:gd name="T7" fmla="*/ 0 h 70"/>
                  <a:gd name="T8" fmla="*/ 1017 w 1018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8" h="70">
                    <a:moveTo>
                      <a:pt x="1017" y="69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017" y="0"/>
                    </a:lnTo>
                    <a:lnTo>
                      <a:pt x="1017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93">
                <a:extLst>
                  <a:ext uri="{FF2B5EF4-FFF2-40B4-BE49-F238E27FC236}">
                    <a16:creationId xmlns:a16="http://schemas.microsoft.com/office/drawing/2014/main" id="{FA2A5BA8-1977-1F43-BAFB-9062CC63C6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680" y="10834967"/>
                <a:ext cx="1268896" cy="87889"/>
              </a:xfrm>
              <a:custGeom>
                <a:avLst/>
                <a:gdLst>
                  <a:gd name="T0" fmla="*/ 1017 w 1018"/>
                  <a:gd name="T1" fmla="*/ 69 h 70"/>
                  <a:gd name="T2" fmla="*/ 0 w 1018"/>
                  <a:gd name="T3" fmla="*/ 69 h 70"/>
                  <a:gd name="T4" fmla="*/ 0 w 1018"/>
                  <a:gd name="T5" fmla="*/ 0 h 70"/>
                  <a:gd name="T6" fmla="*/ 1017 w 1018"/>
                  <a:gd name="T7" fmla="*/ 0 h 70"/>
                  <a:gd name="T8" fmla="*/ 1017 w 1018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8" h="70">
                    <a:moveTo>
                      <a:pt x="1017" y="69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017" y="0"/>
                    </a:lnTo>
                    <a:lnTo>
                      <a:pt x="1017" y="69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8" name="Freeform 94">
                <a:extLst>
                  <a:ext uri="{FF2B5EF4-FFF2-40B4-BE49-F238E27FC236}">
                    <a16:creationId xmlns:a16="http://schemas.microsoft.com/office/drawing/2014/main" id="{18C3775E-43AA-2347-A730-1A194EC7E9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680" y="11208493"/>
                <a:ext cx="1268896" cy="87889"/>
              </a:xfrm>
              <a:custGeom>
                <a:avLst/>
                <a:gdLst>
                  <a:gd name="T0" fmla="*/ 1017 w 1018"/>
                  <a:gd name="T1" fmla="*/ 69 h 70"/>
                  <a:gd name="T2" fmla="*/ 0 w 1018"/>
                  <a:gd name="T3" fmla="*/ 69 h 70"/>
                  <a:gd name="T4" fmla="*/ 0 w 1018"/>
                  <a:gd name="T5" fmla="*/ 0 h 70"/>
                  <a:gd name="T6" fmla="*/ 1017 w 1018"/>
                  <a:gd name="T7" fmla="*/ 0 h 70"/>
                  <a:gd name="T8" fmla="*/ 1017 w 1018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8" h="70">
                    <a:moveTo>
                      <a:pt x="1017" y="69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1017" y="0"/>
                    </a:lnTo>
                    <a:lnTo>
                      <a:pt x="1017" y="69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9" name="Freeform 95">
                <a:extLst>
                  <a:ext uri="{FF2B5EF4-FFF2-40B4-BE49-F238E27FC236}">
                    <a16:creationId xmlns:a16="http://schemas.microsoft.com/office/drawing/2014/main" id="{9BD69F25-010D-5E47-A9D3-39B977C907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9506" y="11208493"/>
                <a:ext cx="3817669" cy="87889"/>
              </a:xfrm>
              <a:custGeom>
                <a:avLst/>
                <a:gdLst>
                  <a:gd name="T0" fmla="*/ 3064 w 3065"/>
                  <a:gd name="T1" fmla="*/ 69 h 70"/>
                  <a:gd name="T2" fmla="*/ 0 w 3065"/>
                  <a:gd name="T3" fmla="*/ 69 h 70"/>
                  <a:gd name="T4" fmla="*/ 0 w 3065"/>
                  <a:gd name="T5" fmla="*/ 0 h 70"/>
                  <a:gd name="T6" fmla="*/ 3064 w 3065"/>
                  <a:gd name="T7" fmla="*/ 0 h 70"/>
                  <a:gd name="T8" fmla="*/ 3064 w 3065"/>
                  <a:gd name="T9" fmla="*/ 69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65" h="70">
                    <a:moveTo>
                      <a:pt x="3064" y="69"/>
                    </a:moveTo>
                    <a:lnTo>
                      <a:pt x="0" y="69"/>
                    </a:lnTo>
                    <a:lnTo>
                      <a:pt x="0" y="0"/>
                    </a:lnTo>
                    <a:lnTo>
                      <a:pt x="3064" y="0"/>
                    </a:lnTo>
                    <a:lnTo>
                      <a:pt x="3064" y="6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0" name="Freeform 96">
                <a:extLst>
                  <a:ext uri="{FF2B5EF4-FFF2-40B4-BE49-F238E27FC236}">
                    <a16:creationId xmlns:a16="http://schemas.microsoft.com/office/drawing/2014/main" id="{F204EF83-A3B4-3A4B-8C9A-316A0F6BF1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36406" y="10917365"/>
                <a:ext cx="3740767" cy="291129"/>
              </a:xfrm>
              <a:custGeom>
                <a:avLst/>
                <a:gdLst>
                  <a:gd name="T0" fmla="*/ 3001 w 3002"/>
                  <a:gd name="T1" fmla="*/ 233 h 234"/>
                  <a:gd name="T2" fmla="*/ 0 w 3002"/>
                  <a:gd name="T3" fmla="*/ 233 h 234"/>
                  <a:gd name="T4" fmla="*/ 0 w 3002"/>
                  <a:gd name="T5" fmla="*/ 0 h 234"/>
                  <a:gd name="T6" fmla="*/ 3001 w 3002"/>
                  <a:gd name="T7" fmla="*/ 0 h 234"/>
                  <a:gd name="T8" fmla="*/ 3001 w 3002"/>
                  <a:gd name="T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02" h="234">
                    <a:moveTo>
                      <a:pt x="3001" y="233"/>
                    </a:moveTo>
                    <a:lnTo>
                      <a:pt x="0" y="233"/>
                    </a:lnTo>
                    <a:lnTo>
                      <a:pt x="0" y="0"/>
                    </a:lnTo>
                    <a:lnTo>
                      <a:pt x="3001" y="0"/>
                    </a:lnTo>
                    <a:lnTo>
                      <a:pt x="3001" y="233"/>
                    </a:ln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1" name="Freeform 97">
                <a:extLst>
                  <a:ext uri="{FF2B5EF4-FFF2-40B4-BE49-F238E27FC236}">
                    <a16:creationId xmlns:a16="http://schemas.microsoft.com/office/drawing/2014/main" id="{4854B418-C57E-8345-AE98-4EC64986A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680" y="10917365"/>
                <a:ext cx="1268896" cy="291129"/>
              </a:xfrm>
              <a:custGeom>
                <a:avLst/>
                <a:gdLst>
                  <a:gd name="T0" fmla="*/ 1017 w 1018"/>
                  <a:gd name="T1" fmla="*/ 233 h 234"/>
                  <a:gd name="T2" fmla="*/ 0 w 1018"/>
                  <a:gd name="T3" fmla="*/ 233 h 234"/>
                  <a:gd name="T4" fmla="*/ 0 w 1018"/>
                  <a:gd name="T5" fmla="*/ 0 h 234"/>
                  <a:gd name="T6" fmla="*/ 1017 w 1018"/>
                  <a:gd name="T7" fmla="*/ 0 h 234"/>
                  <a:gd name="T8" fmla="*/ 1017 w 1018"/>
                  <a:gd name="T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8" h="234">
                    <a:moveTo>
                      <a:pt x="1017" y="233"/>
                    </a:moveTo>
                    <a:lnTo>
                      <a:pt x="0" y="233"/>
                    </a:lnTo>
                    <a:lnTo>
                      <a:pt x="0" y="0"/>
                    </a:lnTo>
                    <a:lnTo>
                      <a:pt x="1017" y="0"/>
                    </a:lnTo>
                    <a:lnTo>
                      <a:pt x="1017" y="23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2" name="Freeform 98">
                <a:extLst>
                  <a:ext uri="{FF2B5EF4-FFF2-40B4-BE49-F238E27FC236}">
                    <a16:creationId xmlns:a16="http://schemas.microsoft.com/office/drawing/2014/main" id="{53290FB0-1857-E742-B5C0-6014EB6215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1680" y="10917365"/>
                <a:ext cx="1268896" cy="291129"/>
              </a:xfrm>
              <a:custGeom>
                <a:avLst/>
                <a:gdLst>
                  <a:gd name="T0" fmla="*/ 1017 w 1018"/>
                  <a:gd name="T1" fmla="*/ 233 h 234"/>
                  <a:gd name="T2" fmla="*/ 0 w 1018"/>
                  <a:gd name="T3" fmla="*/ 233 h 234"/>
                  <a:gd name="T4" fmla="*/ 0 w 1018"/>
                  <a:gd name="T5" fmla="*/ 0 h 234"/>
                  <a:gd name="T6" fmla="*/ 1017 w 1018"/>
                  <a:gd name="T7" fmla="*/ 0 h 234"/>
                  <a:gd name="T8" fmla="*/ 1017 w 1018"/>
                  <a:gd name="T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18" h="234">
                    <a:moveTo>
                      <a:pt x="1017" y="233"/>
                    </a:moveTo>
                    <a:lnTo>
                      <a:pt x="0" y="233"/>
                    </a:lnTo>
                    <a:lnTo>
                      <a:pt x="0" y="0"/>
                    </a:lnTo>
                    <a:lnTo>
                      <a:pt x="1017" y="0"/>
                    </a:lnTo>
                    <a:lnTo>
                      <a:pt x="1017" y="233"/>
                    </a:lnTo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3" name="Freeform 99">
                <a:extLst>
                  <a:ext uri="{FF2B5EF4-FFF2-40B4-BE49-F238E27FC236}">
                    <a16:creationId xmlns:a16="http://schemas.microsoft.com/office/drawing/2014/main" id="{1D5C32DC-7231-AC40-BD7F-32A2AF3590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4722" y="10977786"/>
                <a:ext cx="1851155" cy="27466"/>
              </a:xfrm>
              <a:custGeom>
                <a:avLst/>
                <a:gdLst>
                  <a:gd name="T0" fmla="*/ 1477 w 1486"/>
                  <a:gd name="T1" fmla="*/ 21 h 22"/>
                  <a:gd name="T2" fmla="*/ 1477 w 1486"/>
                  <a:gd name="T3" fmla="*/ 21 h 22"/>
                  <a:gd name="T4" fmla="*/ 8 w 1486"/>
                  <a:gd name="T5" fmla="*/ 16 h 22"/>
                  <a:gd name="T6" fmla="*/ 8 w 1486"/>
                  <a:gd name="T7" fmla="*/ 16 h 22"/>
                  <a:gd name="T8" fmla="*/ 0 w 1486"/>
                  <a:gd name="T9" fmla="*/ 7 h 22"/>
                  <a:gd name="T10" fmla="*/ 0 w 1486"/>
                  <a:gd name="T11" fmla="*/ 7 h 22"/>
                  <a:gd name="T12" fmla="*/ 8 w 1486"/>
                  <a:gd name="T13" fmla="*/ 0 h 22"/>
                  <a:gd name="T14" fmla="*/ 8 w 1486"/>
                  <a:gd name="T15" fmla="*/ 0 h 22"/>
                  <a:gd name="T16" fmla="*/ 1477 w 1486"/>
                  <a:gd name="T17" fmla="*/ 5 h 22"/>
                  <a:gd name="T18" fmla="*/ 1477 w 1486"/>
                  <a:gd name="T19" fmla="*/ 5 h 22"/>
                  <a:gd name="T20" fmla="*/ 1485 w 1486"/>
                  <a:gd name="T21" fmla="*/ 13 h 22"/>
                  <a:gd name="T22" fmla="*/ 1485 w 1486"/>
                  <a:gd name="T23" fmla="*/ 13 h 22"/>
                  <a:gd name="T24" fmla="*/ 1477 w 1486"/>
                  <a:gd name="T25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86" h="22">
                    <a:moveTo>
                      <a:pt x="1477" y="21"/>
                    </a:moveTo>
                    <a:lnTo>
                      <a:pt x="1477" y="21"/>
                    </a:lnTo>
                    <a:lnTo>
                      <a:pt x="8" y="16"/>
                    </a:lnTo>
                    <a:lnTo>
                      <a:pt x="8" y="16"/>
                    </a:lnTo>
                    <a:cubicBezTo>
                      <a:pt x="4" y="16"/>
                      <a:pt x="0" y="12"/>
                      <a:pt x="0" y="7"/>
                    </a:cubicBezTo>
                    <a:lnTo>
                      <a:pt x="0" y="7"/>
                    </a:lnTo>
                    <a:cubicBezTo>
                      <a:pt x="0" y="3"/>
                      <a:pt x="4" y="0"/>
                      <a:pt x="8" y="0"/>
                    </a:cubicBezTo>
                    <a:lnTo>
                      <a:pt x="8" y="0"/>
                    </a:lnTo>
                    <a:lnTo>
                      <a:pt x="1477" y="5"/>
                    </a:lnTo>
                    <a:lnTo>
                      <a:pt x="1477" y="5"/>
                    </a:lnTo>
                    <a:cubicBezTo>
                      <a:pt x="1481" y="5"/>
                      <a:pt x="1485" y="9"/>
                      <a:pt x="1485" y="13"/>
                    </a:cubicBezTo>
                    <a:lnTo>
                      <a:pt x="1485" y="13"/>
                    </a:lnTo>
                    <a:cubicBezTo>
                      <a:pt x="1485" y="17"/>
                      <a:pt x="1481" y="21"/>
                      <a:pt x="1477" y="21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4" name="Freeform 100">
                <a:extLst>
                  <a:ext uri="{FF2B5EF4-FFF2-40B4-BE49-F238E27FC236}">
                    <a16:creationId xmlns:a16="http://schemas.microsoft.com/office/drawing/2014/main" id="{FCBA7A10-1E3E-B143-8033-4A4E661B1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26611" y="10966799"/>
                <a:ext cx="1115090" cy="21972"/>
              </a:xfrm>
              <a:custGeom>
                <a:avLst/>
                <a:gdLst>
                  <a:gd name="T0" fmla="*/ 886 w 895"/>
                  <a:gd name="T1" fmla="*/ 16 h 17"/>
                  <a:gd name="T2" fmla="*/ 8 w 895"/>
                  <a:gd name="T3" fmla="*/ 16 h 17"/>
                  <a:gd name="T4" fmla="*/ 8 w 895"/>
                  <a:gd name="T5" fmla="*/ 16 h 17"/>
                  <a:gd name="T6" fmla="*/ 0 w 895"/>
                  <a:gd name="T7" fmla="*/ 9 h 17"/>
                  <a:gd name="T8" fmla="*/ 0 w 895"/>
                  <a:gd name="T9" fmla="*/ 9 h 17"/>
                  <a:gd name="T10" fmla="*/ 8 w 895"/>
                  <a:gd name="T11" fmla="*/ 0 h 17"/>
                  <a:gd name="T12" fmla="*/ 886 w 895"/>
                  <a:gd name="T13" fmla="*/ 0 h 17"/>
                  <a:gd name="T14" fmla="*/ 886 w 895"/>
                  <a:gd name="T15" fmla="*/ 0 h 17"/>
                  <a:gd name="T16" fmla="*/ 894 w 895"/>
                  <a:gd name="T17" fmla="*/ 9 h 17"/>
                  <a:gd name="T18" fmla="*/ 894 w 895"/>
                  <a:gd name="T19" fmla="*/ 9 h 17"/>
                  <a:gd name="T20" fmla="*/ 886 w 895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5" h="17">
                    <a:moveTo>
                      <a:pt x="886" y="16"/>
                    </a:moveTo>
                    <a:lnTo>
                      <a:pt x="8" y="16"/>
                    </a:lnTo>
                    <a:lnTo>
                      <a:pt x="8" y="16"/>
                    </a:lnTo>
                    <a:cubicBezTo>
                      <a:pt x="3" y="16"/>
                      <a:pt x="0" y="13"/>
                      <a:pt x="0" y="9"/>
                    </a:cubicBezTo>
                    <a:lnTo>
                      <a:pt x="0" y="9"/>
                    </a:lnTo>
                    <a:cubicBezTo>
                      <a:pt x="0" y="4"/>
                      <a:pt x="3" y="0"/>
                      <a:pt x="8" y="0"/>
                    </a:cubicBezTo>
                    <a:lnTo>
                      <a:pt x="886" y="0"/>
                    </a:lnTo>
                    <a:lnTo>
                      <a:pt x="886" y="0"/>
                    </a:lnTo>
                    <a:cubicBezTo>
                      <a:pt x="891" y="0"/>
                      <a:pt x="894" y="4"/>
                      <a:pt x="894" y="9"/>
                    </a:cubicBezTo>
                    <a:lnTo>
                      <a:pt x="894" y="9"/>
                    </a:lnTo>
                    <a:cubicBezTo>
                      <a:pt x="894" y="13"/>
                      <a:pt x="891" y="16"/>
                      <a:pt x="886" y="16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5" name="Freeform 101">
                <a:extLst>
                  <a:ext uri="{FF2B5EF4-FFF2-40B4-BE49-F238E27FC236}">
                    <a16:creationId xmlns:a16="http://schemas.microsoft.com/office/drawing/2014/main" id="{C9A14766-49AE-BF49-A5D8-0BCDD5861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20983" y="11082155"/>
                <a:ext cx="505361" cy="21972"/>
              </a:xfrm>
              <a:custGeom>
                <a:avLst/>
                <a:gdLst>
                  <a:gd name="T0" fmla="*/ 397 w 406"/>
                  <a:gd name="T1" fmla="*/ 16 h 17"/>
                  <a:gd name="T2" fmla="*/ 8 w 406"/>
                  <a:gd name="T3" fmla="*/ 16 h 17"/>
                  <a:gd name="T4" fmla="*/ 8 w 406"/>
                  <a:gd name="T5" fmla="*/ 16 h 17"/>
                  <a:gd name="T6" fmla="*/ 0 w 406"/>
                  <a:gd name="T7" fmla="*/ 8 h 17"/>
                  <a:gd name="T8" fmla="*/ 0 w 406"/>
                  <a:gd name="T9" fmla="*/ 8 h 17"/>
                  <a:gd name="T10" fmla="*/ 8 w 406"/>
                  <a:gd name="T11" fmla="*/ 0 h 17"/>
                  <a:gd name="T12" fmla="*/ 397 w 406"/>
                  <a:gd name="T13" fmla="*/ 0 h 17"/>
                  <a:gd name="T14" fmla="*/ 397 w 406"/>
                  <a:gd name="T15" fmla="*/ 0 h 17"/>
                  <a:gd name="T16" fmla="*/ 405 w 406"/>
                  <a:gd name="T17" fmla="*/ 8 h 17"/>
                  <a:gd name="T18" fmla="*/ 405 w 406"/>
                  <a:gd name="T19" fmla="*/ 8 h 17"/>
                  <a:gd name="T20" fmla="*/ 397 w 406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6" h="17">
                    <a:moveTo>
                      <a:pt x="397" y="16"/>
                    </a:moveTo>
                    <a:lnTo>
                      <a:pt x="8" y="16"/>
                    </a:lnTo>
                    <a:lnTo>
                      <a:pt x="8" y="16"/>
                    </a:lnTo>
                    <a:cubicBezTo>
                      <a:pt x="3" y="16"/>
                      <a:pt x="0" y="13"/>
                      <a:pt x="0" y="8"/>
                    </a:cubicBezTo>
                    <a:lnTo>
                      <a:pt x="0" y="8"/>
                    </a:lnTo>
                    <a:cubicBezTo>
                      <a:pt x="0" y="4"/>
                      <a:pt x="3" y="0"/>
                      <a:pt x="8" y="0"/>
                    </a:cubicBezTo>
                    <a:lnTo>
                      <a:pt x="397" y="0"/>
                    </a:lnTo>
                    <a:lnTo>
                      <a:pt x="397" y="0"/>
                    </a:lnTo>
                    <a:cubicBezTo>
                      <a:pt x="401" y="0"/>
                      <a:pt x="405" y="4"/>
                      <a:pt x="405" y="8"/>
                    </a:cubicBezTo>
                    <a:lnTo>
                      <a:pt x="405" y="8"/>
                    </a:lnTo>
                    <a:cubicBezTo>
                      <a:pt x="405" y="13"/>
                      <a:pt x="401" y="16"/>
                      <a:pt x="397" y="16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6" name="Freeform 102">
                <a:extLst>
                  <a:ext uri="{FF2B5EF4-FFF2-40B4-BE49-F238E27FC236}">
                    <a16:creationId xmlns:a16="http://schemas.microsoft.com/office/drawing/2014/main" id="{5861A0EE-314E-2A4A-B230-B366EEBDE6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85846" y="11109619"/>
                <a:ext cx="1071142" cy="21972"/>
              </a:xfrm>
              <a:custGeom>
                <a:avLst/>
                <a:gdLst>
                  <a:gd name="T0" fmla="*/ 850 w 860"/>
                  <a:gd name="T1" fmla="*/ 17 h 18"/>
                  <a:gd name="T2" fmla="*/ 8 w 860"/>
                  <a:gd name="T3" fmla="*/ 17 h 18"/>
                  <a:gd name="T4" fmla="*/ 8 w 860"/>
                  <a:gd name="T5" fmla="*/ 17 h 18"/>
                  <a:gd name="T6" fmla="*/ 0 w 860"/>
                  <a:gd name="T7" fmla="*/ 9 h 18"/>
                  <a:gd name="T8" fmla="*/ 0 w 860"/>
                  <a:gd name="T9" fmla="*/ 9 h 18"/>
                  <a:gd name="T10" fmla="*/ 8 w 860"/>
                  <a:gd name="T11" fmla="*/ 0 h 18"/>
                  <a:gd name="T12" fmla="*/ 850 w 860"/>
                  <a:gd name="T13" fmla="*/ 0 h 18"/>
                  <a:gd name="T14" fmla="*/ 850 w 860"/>
                  <a:gd name="T15" fmla="*/ 0 h 18"/>
                  <a:gd name="T16" fmla="*/ 859 w 860"/>
                  <a:gd name="T17" fmla="*/ 9 h 18"/>
                  <a:gd name="T18" fmla="*/ 859 w 860"/>
                  <a:gd name="T19" fmla="*/ 9 h 18"/>
                  <a:gd name="T20" fmla="*/ 850 w 860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0" h="18">
                    <a:moveTo>
                      <a:pt x="850" y="17"/>
                    </a:moveTo>
                    <a:lnTo>
                      <a:pt x="8" y="17"/>
                    </a:lnTo>
                    <a:lnTo>
                      <a:pt x="8" y="17"/>
                    </a:lnTo>
                    <a:cubicBezTo>
                      <a:pt x="3" y="17"/>
                      <a:pt x="0" y="13"/>
                      <a:pt x="0" y="9"/>
                    </a:cubicBezTo>
                    <a:lnTo>
                      <a:pt x="0" y="9"/>
                    </a:lnTo>
                    <a:cubicBezTo>
                      <a:pt x="0" y="4"/>
                      <a:pt x="3" y="0"/>
                      <a:pt x="8" y="0"/>
                    </a:cubicBezTo>
                    <a:lnTo>
                      <a:pt x="850" y="0"/>
                    </a:lnTo>
                    <a:lnTo>
                      <a:pt x="850" y="0"/>
                    </a:lnTo>
                    <a:cubicBezTo>
                      <a:pt x="855" y="0"/>
                      <a:pt x="859" y="4"/>
                      <a:pt x="859" y="9"/>
                    </a:cubicBezTo>
                    <a:lnTo>
                      <a:pt x="859" y="9"/>
                    </a:lnTo>
                    <a:cubicBezTo>
                      <a:pt x="859" y="13"/>
                      <a:pt x="855" y="17"/>
                      <a:pt x="850" y="17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7" name="Freeform 103">
                <a:extLst>
                  <a:ext uri="{FF2B5EF4-FFF2-40B4-BE49-F238E27FC236}">
                    <a16:creationId xmlns:a16="http://schemas.microsoft.com/office/drawing/2014/main" id="{39656034-3E5E-5F47-9715-5260916A9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0415" y="10785533"/>
                <a:ext cx="214231" cy="554797"/>
              </a:xfrm>
              <a:custGeom>
                <a:avLst/>
                <a:gdLst>
                  <a:gd name="T0" fmla="*/ 62 w 171"/>
                  <a:gd name="T1" fmla="*/ 0 h 447"/>
                  <a:gd name="T2" fmla="*/ 62 w 171"/>
                  <a:gd name="T3" fmla="*/ 0 h 447"/>
                  <a:gd name="T4" fmla="*/ 7 w 171"/>
                  <a:gd name="T5" fmla="*/ 29 h 447"/>
                  <a:gd name="T6" fmla="*/ 0 w 171"/>
                  <a:gd name="T7" fmla="*/ 38 h 447"/>
                  <a:gd name="T8" fmla="*/ 33 w 171"/>
                  <a:gd name="T9" fmla="*/ 38 h 447"/>
                  <a:gd name="T10" fmla="*/ 33 w 171"/>
                  <a:gd name="T11" fmla="*/ 38 h 447"/>
                  <a:gd name="T12" fmla="*/ 62 w 171"/>
                  <a:gd name="T13" fmla="*/ 25 h 447"/>
                  <a:gd name="T14" fmla="*/ 62 w 171"/>
                  <a:gd name="T15" fmla="*/ 25 h 447"/>
                  <a:gd name="T16" fmla="*/ 146 w 171"/>
                  <a:gd name="T17" fmla="*/ 223 h 447"/>
                  <a:gd name="T18" fmla="*/ 146 w 171"/>
                  <a:gd name="T19" fmla="*/ 223 h 447"/>
                  <a:gd name="T20" fmla="*/ 62 w 171"/>
                  <a:gd name="T21" fmla="*/ 422 h 447"/>
                  <a:gd name="T22" fmla="*/ 62 w 171"/>
                  <a:gd name="T23" fmla="*/ 422 h 447"/>
                  <a:gd name="T24" fmla="*/ 33 w 171"/>
                  <a:gd name="T25" fmla="*/ 409 h 447"/>
                  <a:gd name="T26" fmla="*/ 1 w 171"/>
                  <a:gd name="T27" fmla="*/ 409 h 447"/>
                  <a:gd name="T28" fmla="*/ 7 w 171"/>
                  <a:gd name="T29" fmla="*/ 417 h 447"/>
                  <a:gd name="T30" fmla="*/ 7 w 171"/>
                  <a:gd name="T31" fmla="*/ 417 h 447"/>
                  <a:gd name="T32" fmla="*/ 62 w 171"/>
                  <a:gd name="T33" fmla="*/ 446 h 447"/>
                  <a:gd name="T34" fmla="*/ 62 w 171"/>
                  <a:gd name="T35" fmla="*/ 446 h 447"/>
                  <a:gd name="T36" fmla="*/ 170 w 171"/>
                  <a:gd name="T37" fmla="*/ 223 h 447"/>
                  <a:gd name="T38" fmla="*/ 170 w 171"/>
                  <a:gd name="T39" fmla="*/ 223 h 447"/>
                  <a:gd name="T40" fmla="*/ 62 w 171"/>
                  <a:gd name="T4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1" h="447">
                    <a:moveTo>
                      <a:pt x="62" y="0"/>
                    </a:moveTo>
                    <a:lnTo>
                      <a:pt x="62" y="0"/>
                    </a:lnTo>
                    <a:cubicBezTo>
                      <a:pt x="42" y="0"/>
                      <a:pt x="23" y="11"/>
                      <a:pt x="7" y="29"/>
                    </a:cubicBezTo>
                    <a:lnTo>
                      <a:pt x="0" y="38"/>
                    </a:lnTo>
                    <a:lnTo>
                      <a:pt x="33" y="38"/>
                    </a:lnTo>
                    <a:lnTo>
                      <a:pt x="33" y="38"/>
                    </a:lnTo>
                    <a:cubicBezTo>
                      <a:pt x="41" y="31"/>
                      <a:pt x="50" y="25"/>
                      <a:pt x="62" y="25"/>
                    </a:cubicBezTo>
                    <a:lnTo>
                      <a:pt x="62" y="25"/>
                    </a:lnTo>
                    <a:cubicBezTo>
                      <a:pt x="102" y="25"/>
                      <a:pt x="146" y="104"/>
                      <a:pt x="146" y="223"/>
                    </a:cubicBezTo>
                    <a:lnTo>
                      <a:pt x="146" y="223"/>
                    </a:lnTo>
                    <a:cubicBezTo>
                      <a:pt x="146" y="342"/>
                      <a:pt x="102" y="422"/>
                      <a:pt x="62" y="422"/>
                    </a:cubicBezTo>
                    <a:lnTo>
                      <a:pt x="62" y="422"/>
                    </a:lnTo>
                    <a:cubicBezTo>
                      <a:pt x="52" y="422"/>
                      <a:pt x="43" y="417"/>
                      <a:pt x="33" y="409"/>
                    </a:cubicBezTo>
                    <a:lnTo>
                      <a:pt x="1" y="409"/>
                    </a:lnTo>
                    <a:lnTo>
                      <a:pt x="7" y="417"/>
                    </a:lnTo>
                    <a:lnTo>
                      <a:pt x="7" y="417"/>
                    </a:lnTo>
                    <a:cubicBezTo>
                      <a:pt x="24" y="436"/>
                      <a:pt x="43" y="446"/>
                      <a:pt x="62" y="446"/>
                    </a:cubicBezTo>
                    <a:lnTo>
                      <a:pt x="62" y="446"/>
                    </a:lnTo>
                    <a:cubicBezTo>
                      <a:pt x="123" y="446"/>
                      <a:pt x="170" y="348"/>
                      <a:pt x="170" y="223"/>
                    </a:cubicBezTo>
                    <a:lnTo>
                      <a:pt x="170" y="223"/>
                    </a:lnTo>
                    <a:cubicBezTo>
                      <a:pt x="170" y="98"/>
                      <a:pt x="123" y="0"/>
                      <a:pt x="62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8" name="Freeform 104">
                <a:extLst>
                  <a:ext uri="{FF2B5EF4-FFF2-40B4-BE49-F238E27FC236}">
                    <a16:creationId xmlns:a16="http://schemas.microsoft.com/office/drawing/2014/main" id="{B18B7D84-8CB2-694F-A3E2-ECCA42EF4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11124" y="10785533"/>
                <a:ext cx="214231" cy="554797"/>
              </a:xfrm>
              <a:custGeom>
                <a:avLst/>
                <a:gdLst>
                  <a:gd name="T0" fmla="*/ 62 w 171"/>
                  <a:gd name="T1" fmla="*/ 0 h 447"/>
                  <a:gd name="T2" fmla="*/ 62 w 171"/>
                  <a:gd name="T3" fmla="*/ 0 h 447"/>
                  <a:gd name="T4" fmla="*/ 7 w 171"/>
                  <a:gd name="T5" fmla="*/ 29 h 447"/>
                  <a:gd name="T6" fmla="*/ 0 w 171"/>
                  <a:gd name="T7" fmla="*/ 38 h 447"/>
                  <a:gd name="T8" fmla="*/ 33 w 171"/>
                  <a:gd name="T9" fmla="*/ 38 h 447"/>
                  <a:gd name="T10" fmla="*/ 33 w 171"/>
                  <a:gd name="T11" fmla="*/ 38 h 447"/>
                  <a:gd name="T12" fmla="*/ 62 w 171"/>
                  <a:gd name="T13" fmla="*/ 25 h 447"/>
                  <a:gd name="T14" fmla="*/ 62 w 171"/>
                  <a:gd name="T15" fmla="*/ 25 h 447"/>
                  <a:gd name="T16" fmla="*/ 146 w 171"/>
                  <a:gd name="T17" fmla="*/ 223 h 447"/>
                  <a:gd name="T18" fmla="*/ 146 w 171"/>
                  <a:gd name="T19" fmla="*/ 223 h 447"/>
                  <a:gd name="T20" fmla="*/ 62 w 171"/>
                  <a:gd name="T21" fmla="*/ 422 h 447"/>
                  <a:gd name="T22" fmla="*/ 62 w 171"/>
                  <a:gd name="T23" fmla="*/ 422 h 447"/>
                  <a:gd name="T24" fmla="*/ 33 w 171"/>
                  <a:gd name="T25" fmla="*/ 409 h 447"/>
                  <a:gd name="T26" fmla="*/ 1 w 171"/>
                  <a:gd name="T27" fmla="*/ 409 h 447"/>
                  <a:gd name="T28" fmla="*/ 7 w 171"/>
                  <a:gd name="T29" fmla="*/ 417 h 447"/>
                  <a:gd name="T30" fmla="*/ 7 w 171"/>
                  <a:gd name="T31" fmla="*/ 417 h 447"/>
                  <a:gd name="T32" fmla="*/ 62 w 171"/>
                  <a:gd name="T33" fmla="*/ 446 h 447"/>
                  <a:gd name="T34" fmla="*/ 62 w 171"/>
                  <a:gd name="T35" fmla="*/ 446 h 447"/>
                  <a:gd name="T36" fmla="*/ 170 w 171"/>
                  <a:gd name="T37" fmla="*/ 223 h 447"/>
                  <a:gd name="T38" fmla="*/ 170 w 171"/>
                  <a:gd name="T39" fmla="*/ 223 h 447"/>
                  <a:gd name="T40" fmla="*/ 62 w 171"/>
                  <a:gd name="T4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1" h="447">
                    <a:moveTo>
                      <a:pt x="62" y="0"/>
                    </a:moveTo>
                    <a:lnTo>
                      <a:pt x="62" y="0"/>
                    </a:lnTo>
                    <a:cubicBezTo>
                      <a:pt x="42" y="0"/>
                      <a:pt x="23" y="11"/>
                      <a:pt x="7" y="29"/>
                    </a:cubicBezTo>
                    <a:lnTo>
                      <a:pt x="0" y="38"/>
                    </a:lnTo>
                    <a:lnTo>
                      <a:pt x="33" y="38"/>
                    </a:lnTo>
                    <a:lnTo>
                      <a:pt x="33" y="38"/>
                    </a:lnTo>
                    <a:cubicBezTo>
                      <a:pt x="41" y="31"/>
                      <a:pt x="51" y="25"/>
                      <a:pt x="62" y="25"/>
                    </a:cubicBezTo>
                    <a:lnTo>
                      <a:pt x="62" y="25"/>
                    </a:lnTo>
                    <a:cubicBezTo>
                      <a:pt x="102" y="25"/>
                      <a:pt x="146" y="104"/>
                      <a:pt x="146" y="223"/>
                    </a:cubicBezTo>
                    <a:lnTo>
                      <a:pt x="146" y="223"/>
                    </a:lnTo>
                    <a:cubicBezTo>
                      <a:pt x="146" y="342"/>
                      <a:pt x="102" y="422"/>
                      <a:pt x="62" y="422"/>
                    </a:cubicBezTo>
                    <a:lnTo>
                      <a:pt x="62" y="422"/>
                    </a:lnTo>
                    <a:cubicBezTo>
                      <a:pt x="52" y="422"/>
                      <a:pt x="42" y="417"/>
                      <a:pt x="33" y="409"/>
                    </a:cubicBezTo>
                    <a:lnTo>
                      <a:pt x="1" y="409"/>
                    </a:lnTo>
                    <a:lnTo>
                      <a:pt x="7" y="417"/>
                    </a:lnTo>
                    <a:lnTo>
                      <a:pt x="7" y="417"/>
                    </a:lnTo>
                    <a:cubicBezTo>
                      <a:pt x="23" y="436"/>
                      <a:pt x="42" y="446"/>
                      <a:pt x="62" y="446"/>
                    </a:cubicBezTo>
                    <a:lnTo>
                      <a:pt x="62" y="446"/>
                    </a:lnTo>
                    <a:cubicBezTo>
                      <a:pt x="123" y="446"/>
                      <a:pt x="170" y="348"/>
                      <a:pt x="170" y="223"/>
                    </a:cubicBezTo>
                    <a:lnTo>
                      <a:pt x="170" y="223"/>
                    </a:lnTo>
                    <a:cubicBezTo>
                      <a:pt x="170" y="98"/>
                      <a:pt x="123" y="0"/>
                      <a:pt x="62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9" name="Freeform 105">
                <a:extLst>
                  <a:ext uri="{FF2B5EF4-FFF2-40B4-BE49-F238E27FC236}">
                    <a16:creationId xmlns:a16="http://schemas.microsoft.com/office/drawing/2014/main" id="{48FCE1A8-87AB-BE47-A432-BC192A7645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1832" y="10785533"/>
                <a:ext cx="214231" cy="554797"/>
              </a:xfrm>
              <a:custGeom>
                <a:avLst/>
                <a:gdLst>
                  <a:gd name="T0" fmla="*/ 62 w 171"/>
                  <a:gd name="T1" fmla="*/ 0 h 447"/>
                  <a:gd name="T2" fmla="*/ 62 w 171"/>
                  <a:gd name="T3" fmla="*/ 0 h 447"/>
                  <a:gd name="T4" fmla="*/ 7 w 171"/>
                  <a:gd name="T5" fmla="*/ 29 h 447"/>
                  <a:gd name="T6" fmla="*/ 0 w 171"/>
                  <a:gd name="T7" fmla="*/ 38 h 447"/>
                  <a:gd name="T8" fmla="*/ 34 w 171"/>
                  <a:gd name="T9" fmla="*/ 38 h 447"/>
                  <a:gd name="T10" fmla="*/ 34 w 171"/>
                  <a:gd name="T11" fmla="*/ 38 h 447"/>
                  <a:gd name="T12" fmla="*/ 62 w 171"/>
                  <a:gd name="T13" fmla="*/ 25 h 447"/>
                  <a:gd name="T14" fmla="*/ 62 w 171"/>
                  <a:gd name="T15" fmla="*/ 25 h 447"/>
                  <a:gd name="T16" fmla="*/ 146 w 171"/>
                  <a:gd name="T17" fmla="*/ 223 h 447"/>
                  <a:gd name="T18" fmla="*/ 146 w 171"/>
                  <a:gd name="T19" fmla="*/ 223 h 447"/>
                  <a:gd name="T20" fmla="*/ 62 w 171"/>
                  <a:gd name="T21" fmla="*/ 422 h 447"/>
                  <a:gd name="T22" fmla="*/ 62 w 171"/>
                  <a:gd name="T23" fmla="*/ 422 h 447"/>
                  <a:gd name="T24" fmla="*/ 33 w 171"/>
                  <a:gd name="T25" fmla="*/ 409 h 447"/>
                  <a:gd name="T26" fmla="*/ 1 w 171"/>
                  <a:gd name="T27" fmla="*/ 409 h 447"/>
                  <a:gd name="T28" fmla="*/ 7 w 171"/>
                  <a:gd name="T29" fmla="*/ 417 h 447"/>
                  <a:gd name="T30" fmla="*/ 7 w 171"/>
                  <a:gd name="T31" fmla="*/ 417 h 447"/>
                  <a:gd name="T32" fmla="*/ 62 w 171"/>
                  <a:gd name="T33" fmla="*/ 446 h 447"/>
                  <a:gd name="T34" fmla="*/ 62 w 171"/>
                  <a:gd name="T35" fmla="*/ 446 h 447"/>
                  <a:gd name="T36" fmla="*/ 170 w 171"/>
                  <a:gd name="T37" fmla="*/ 223 h 447"/>
                  <a:gd name="T38" fmla="*/ 170 w 171"/>
                  <a:gd name="T39" fmla="*/ 223 h 447"/>
                  <a:gd name="T40" fmla="*/ 62 w 171"/>
                  <a:gd name="T4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1" h="447">
                    <a:moveTo>
                      <a:pt x="62" y="0"/>
                    </a:moveTo>
                    <a:lnTo>
                      <a:pt x="62" y="0"/>
                    </a:lnTo>
                    <a:cubicBezTo>
                      <a:pt x="42" y="0"/>
                      <a:pt x="23" y="11"/>
                      <a:pt x="7" y="29"/>
                    </a:cubicBezTo>
                    <a:lnTo>
                      <a:pt x="0" y="38"/>
                    </a:lnTo>
                    <a:lnTo>
                      <a:pt x="34" y="38"/>
                    </a:lnTo>
                    <a:lnTo>
                      <a:pt x="34" y="38"/>
                    </a:lnTo>
                    <a:cubicBezTo>
                      <a:pt x="41" y="31"/>
                      <a:pt x="51" y="25"/>
                      <a:pt x="62" y="25"/>
                    </a:cubicBezTo>
                    <a:lnTo>
                      <a:pt x="62" y="25"/>
                    </a:lnTo>
                    <a:cubicBezTo>
                      <a:pt x="103" y="25"/>
                      <a:pt x="146" y="104"/>
                      <a:pt x="146" y="223"/>
                    </a:cubicBezTo>
                    <a:lnTo>
                      <a:pt x="146" y="223"/>
                    </a:lnTo>
                    <a:cubicBezTo>
                      <a:pt x="146" y="342"/>
                      <a:pt x="103" y="422"/>
                      <a:pt x="62" y="422"/>
                    </a:cubicBezTo>
                    <a:lnTo>
                      <a:pt x="62" y="422"/>
                    </a:lnTo>
                    <a:cubicBezTo>
                      <a:pt x="52" y="422"/>
                      <a:pt x="42" y="417"/>
                      <a:pt x="33" y="409"/>
                    </a:cubicBezTo>
                    <a:lnTo>
                      <a:pt x="1" y="409"/>
                    </a:lnTo>
                    <a:lnTo>
                      <a:pt x="7" y="417"/>
                    </a:lnTo>
                    <a:lnTo>
                      <a:pt x="7" y="417"/>
                    </a:lnTo>
                    <a:cubicBezTo>
                      <a:pt x="23" y="436"/>
                      <a:pt x="42" y="446"/>
                      <a:pt x="62" y="446"/>
                    </a:cubicBezTo>
                    <a:lnTo>
                      <a:pt x="62" y="446"/>
                    </a:lnTo>
                    <a:cubicBezTo>
                      <a:pt x="123" y="446"/>
                      <a:pt x="170" y="348"/>
                      <a:pt x="170" y="223"/>
                    </a:cubicBezTo>
                    <a:lnTo>
                      <a:pt x="170" y="223"/>
                    </a:lnTo>
                    <a:cubicBezTo>
                      <a:pt x="170" y="98"/>
                      <a:pt x="123" y="0"/>
                      <a:pt x="62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0" name="Freeform 106">
                <a:extLst>
                  <a:ext uri="{FF2B5EF4-FFF2-40B4-BE49-F238E27FC236}">
                    <a16:creationId xmlns:a16="http://schemas.microsoft.com/office/drawing/2014/main" id="{20491EC6-C54F-5749-A26F-8F917735F7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2539" y="10785533"/>
                <a:ext cx="214231" cy="554797"/>
              </a:xfrm>
              <a:custGeom>
                <a:avLst/>
                <a:gdLst>
                  <a:gd name="T0" fmla="*/ 62 w 171"/>
                  <a:gd name="T1" fmla="*/ 0 h 447"/>
                  <a:gd name="T2" fmla="*/ 62 w 171"/>
                  <a:gd name="T3" fmla="*/ 0 h 447"/>
                  <a:gd name="T4" fmla="*/ 7 w 171"/>
                  <a:gd name="T5" fmla="*/ 29 h 447"/>
                  <a:gd name="T6" fmla="*/ 0 w 171"/>
                  <a:gd name="T7" fmla="*/ 38 h 447"/>
                  <a:gd name="T8" fmla="*/ 33 w 171"/>
                  <a:gd name="T9" fmla="*/ 38 h 447"/>
                  <a:gd name="T10" fmla="*/ 33 w 171"/>
                  <a:gd name="T11" fmla="*/ 38 h 447"/>
                  <a:gd name="T12" fmla="*/ 62 w 171"/>
                  <a:gd name="T13" fmla="*/ 25 h 447"/>
                  <a:gd name="T14" fmla="*/ 62 w 171"/>
                  <a:gd name="T15" fmla="*/ 25 h 447"/>
                  <a:gd name="T16" fmla="*/ 146 w 171"/>
                  <a:gd name="T17" fmla="*/ 223 h 447"/>
                  <a:gd name="T18" fmla="*/ 146 w 171"/>
                  <a:gd name="T19" fmla="*/ 223 h 447"/>
                  <a:gd name="T20" fmla="*/ 62 w 171"/>
                  <a:gd name="T21" fmla="*/ 422 h 447"/>
                  <a:gd name="T22" fmla="*/ 62 w 171"/>
                  <a:gd name="T23" fmla="*/ 422 h 447"/>
                  <a:gd name="T24" fmla="*/ 33 w 171"/>
                  <a:gd name="T25" fmla="*/ 409 h 447"/>
                  <a:gd name="T26" fmla="*/ 1 w 171"/>
                  <a:gd name="T27" fmla="*/ 409 h 447"/>
                  <a:gd name="T28" fmla="*/ 7 w 171"/>
                  <a:gd name="T29" fmla="*/ 417 h 447"/>
                  <a:gd name="T30" fmla="*/ 7 w 171"/>
                  <a:gd name="T31" fmla="*/ 417 h 447"/>
                  <a:gd name="T32" fmla="*/ 62 w 171"/>
                  <a:gd name="T33" fmla="*/ 446 h 447"/>
                  <a:gd name="T34" fmla="*/ 62 w 171"/>
                  <a:gd name="T35" fmla="*/ 446 h 447"/>
                  <a:gd name="T36" fmla="*/ 170 w 171"/>
                  <a:gd name="T37" fmla="*/ 223 h 447"/>
                  <a:gd name="T38" fmla="*/ 170 w 171"/>
                  <a:gd name="T39" fmla="*/ 223 h 447"/>
                  <a:gd name="T40" fmla="*/ 62 w 171"/>
                  <a:gd name="T41" fmla="*/ 0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1" h="447">
                    <a:moveTo>
                      <a:pt x="62" y="0"/>
                    </a:moveTo>
                    <a:lnTo>
                      <a:pt x="62" y="0"/>
                    </a:lnTo>
                    <a:cubicBezTo>
                      <a:pt x="42" y="0"/>
                      <a:pt x="23" y="11"/>
                      <a:pt x="7" y="29"/>
                    </a:cubicBezTo>
                    <a:lnTo>
                      <a:pt x="0" y="38"/>
                    </a:lnTo>
                    <a:lnTo>
                      <a:pt x="33" y="38"/>
                    </a:lnTo>
                    <a:lnTo>
                      <a:pt x="33" y="38"/>
                    </a:lnTo>
                    <a:cubicBezTo>
                      <a:pt x="41" y="31"/>
                      <a:pt x="51" y="25"/>
                      <a:pt x="62" y="25"/>
                    </a:cubicBezTo>
                    <a:lnTo>
                      <a:pt x="62" y="25"/>
                    </a:lnTo>
                    <a:cubicBezTo>
                      <a:pt x="102" y="25"/>
                      <a:pt x="146" y="104"/>
                      <a:pt x="146" y="223"/>
                    </a:cubicBezTo>
                    <a:lnTo>
                      <a:pt x="146" y="223"/>
                    </a:lnTo>
                    <a:cubicBezTo>
                      <a:pt x="146" y="342"/>
                      <a:pt x="102" y="422"/>
                      <a:pt x="62" y="422"/>
                    </a:cubicBezTo>
                    <a:lnTo>
                      <a:pt x="62" y="422"/>
                    </a:lnTo>
                    <a:cubicBezTo>
                      <a:pt x="52" y="422"/>
                      <a:pt x="42" y="417"/>
                      <a:pt x="33" y="409"/>
                    </a:cubicBezTo>
                    <a:lnTo>
                      <a:pt x="1" y="409"/>
                    </a:lnTo>
                    <a:lnTo>
                      <a:pt x="7" y="417"/>
                    </a:lnTo>
                    <a:lnTo>
                      <a:pt x="7" y="417"/>
                    </a:lnTo>
                    <a:cubicBezTo>
                      <a:pt x="23" y="436"/>
                      <a:pt x="42" y="446"/>
                      <a:pt x="62" y="446"/>
                    </a:cubicBezTo>
                    <a:lnTo>
                      <a:pt x="62" y="446"/>
                    </a:lnTo>
                    <a:cubicBezTo>
                      <a:pt x="122" y="446"/>
                      <a:pt x="170" y="348"/>
                      <a:pt x="170" y="223"/>
                    </a:cubicBezTo>
                    <a:lnTo>
                      <a:pt x="170" y="223"/>
                    </a:lnTo>
                    <a:cubicBezTo>
                      <a:pt x="170" y="98"/>
                      <a:pt x="122" y="0"/>
                      <a:pt x="62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CB2CB504-6F3E-6B47-8BE1-22C56BB0703C}"/>
                </a:ext>
              </a:extLst>
            </p:cNvPr>
            <p:cNvGrpSpPr/>
            <p:nvPr/>
          </p:nvGrpSpPr>
          <p:grpSpPr>
            <a:xfrm>
              <a:off x="11029791" y="7995065"/>
              <a:ext cx="3004696" cy="2839902"/>
              <a:chOff x="11029791" y="7995065"/>
              <a:chExt cx="3004696" cy="2839902"/>
            </a:xfrm>
          </p:grpSpPr>
          <p:sp>
            <p:nvSpPr>
              <p:cNvPr id="116" name="Freeform 107">
                <a:extLst>
                  <a:ext uri="{FF2B5EF4-FFF2-40B4-BE49-F238E27FC236}">
                    <a16:creationId xmlns:a16="http://schemas.microsoft.com/office/drawing/2014/main" id="{6D7AC4F7-4D8C-7B4F-B408-C7977C7738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29791" y="8225771"/>
                <a:ext cx="2763000" cy="2609196"/>
              </a:xfrm>
              <a:custGeom>
                <a:avLst/>
                <a:gdLst>
                  <a:gd name="T0" fmla="*/ 396 w 2217"/>
                  <a:gd name="T1" fmla="*/ 0 h 2096"/>
                  <a:gd name="T2" fmla="*/ 0 w 2217"/>
                  <a:gd name="T3" fmla="*/ 2095 h 2096"/>
                  <a:gd name="T4" fmla="*/ 1909 w 2217"/>
                  <a:gd name="T5" fmla="*/ 2095 h 2096"/>
                  <a:gd name="T6" fmla="*/ 2216 w 2217"/>
                  <a:gd name="T7" fmla="*/ 39 h 2096"/>
                  <a:gd name="T8" fmla="*/ 396 w 2217"/>
                  <a:gd name="T9" fmla="*/ 0 h 20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17" h="2096">
                    <a:moveTo>
                      <a:pt x="396" y="0"/>
                    </a:moveTo>
                    <a:lnTo>
                      <a:pt x="0" y="2095"/>
                    </a:lnTo>
                    <a:lnTo>
                      <a:pt x="1909" y="2095"/>
                    </a:lnTo>
                    <a:lnTo>
                      <a:pt x="2216" y="39"/>
                    </a:lnTo>
                    <a:lnTo>
                      <a:pt x="396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109">
                <a:extLst>
                  <a:ext uri="{FF2B5EF4-FFF2-40B4-BE49-F238E27FC236}">
                    <a16:creationId xmlns:a16="http://schemas.microsoft.com/office/drawing/2014/main" id="{6FEA9589-9B9E-8343-9AB5-9711699FD7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81346" y="8225773"/>
                <a:ext cx="2411446" cy="796490"/>
              </a:xfrm>
              <a:custGeom>
                <a:avLst/>
                <a:gdLst>
                  <a:gd name="T0" fmla="*/ 115 w 1936"/>
                  <a:gd name="T1" fmla="*/ 0 h 641"/>
                  <a:gd name="T2" fmla="*/ 0 w 1936"/>
                  <a:gd name="T3" fmla="*/ 610 h 641"/>
                  <a:gd name="T4" fmla="*/ 1845 w 1936"/>
                  <a:gd name="T5" fmla="*/ 640 h 641"/>
                  <a:gd name="T6" fmla="*/ 1935 w 1936"/>
                  <a:gd name="T7" fmla="*/ 39 h 641"/>
                  <a:gd name="T8" fmla="*/ 115 w 1936"/>
                  <a:gd name="T9" fmla="*/ 0 h 6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36" h="641">
                    <a:moveTo>
                      <a:pt x="115" y="0"/>
                    </a:moveTo>
                    <a:lnTo>
                      <a:pt x="0" y="610"/>
                    </a:lnTo>
                    <a:lnTo>
                      <a:pt x="1845" y="640"/>
                    </a:lnTo>
                    <a:lnTo>
                      <a:pt x="1935" y="39"/>
                    </a:lnTo>
                    <a:lnTo>
                      <a:pt x="115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10">
                <a:extLst>
                  <a:ext uri="{FF2B5EF4-FFF2-40B4-BE49-F238E27FC236}">
                    <a16:creationId xmlns:a16="http://schemas.microsoft.com/office/drawing/2014/main" id="{22346425-EF77-054D-AA3D-E0CF905AAE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5738" y="8516903"/>
                <a:ext cx="230709" cy="252680"/>
              </a:xfrm>
              <a:custGeom>
                <a:avLst/>
                <a:gdLst>
                  <a:gd name="T0" fmla="*/ 185 w 186"/>
                  <a:gd name="T1" fmla="*/ 100 h 201"/>
                  <a:gd name="T2" fmla="*/ 185 w 186"/>
                  <a:gd name="T3" fmla="*/ 100 h 201"/>
                  <a:gd name="T4" fmla="*/ 93 w 186"/>
                  <a:gd name="T5" fmla="*/ 200 h 201"/>
                  <a:gd name="T6" fmla="*/ 93 w 186"/>
                  <a:gd name="T7" fmla="*/ 200 h 201"/>
                  <a:gd name="T8" fmla="*/ 0 w 186"/>
                  <a:gd name="T9" fmla="*/ 100 h 201"/>
                  <a:gd name="T10" fmla="*/ 0 w 186"/>
                  <a:gd name="T11" fmla="*/ 100 h 201"/>
                  <a:gd name="T12" fmla="*/ 93 w 186"/>
                  <a:gd name="T13" fmla="*/ 0 h 201"/>
                  <a:gd name="T14" fmla="*/ 93 w 186"/>
                  <a:gd name="T15" fmla="*/ 0 h 201"/>
                  <a:gd name="T16" fmla="*/ 185 w 186"/>
                  <a:gd name="T17" fmla="*/ 100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201">
                    <a:moveTo>
                      <a:pt x="185" y="100"/>
                    </a:moveTo>
                    <a:lnTo>
                      <a:pt x="185" y="100"/>
                    </a:lnTo>
                    <a:cubicBezTo>
                      <a:pt x="185" y="155"/>
                      <a:pt x="144" y="200"/>
                      <a:pt x="93" y="200"/>
                    </a:cubicBezTo>
                    <a:lnTo>
                      <a:pt x="93" y="200"/>
                    </a:lnTo>
                    <a:cubicBezTo>
                      <a:pt x="41" y="200"/>
                      <a:pt x="0" y="155"/>
                      <a:pt x="0" y="100"/>
                    </a:cubicBezTo>
                    <a:lnTo>
                      <a:pt x="0" y="100"/>
                    </a:lnTo>
                    <a:cubicBezTo>
                      <a:pt x="0" y="45"/>
                      <a:pt x="41" y="0"/>
                      <a:pt x="93" y="0"/>
                    </a:cubicBezTo>
                    <a:lnTo>
                      <a:pt x="93" y="0"/>
                    </a:lnTo>
                    <a:cubicBezTo>
                      <a:pt x="144" y="0"/>
                      <a:pt x="185" y="45"/>
                      <a:pt x="185" y="10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118">
                <a:extLst>
                  <a:ext uri="{FF2B5EF4-FFF2-40B4-BE49-F238E27FC236}">
                    <a16:creationId xmlns:a16="http://schemas.microsoft.com/office/drawing/2014/main" id="{D67F1D6D-3335-9546-8B1F-BE9D090E4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19698" y="8445493"/>
                <a:ext cx="964373" cy="416227"/>
              </a:xfrm>
              <a:custGeom>
                <a:avLst/>
                <a:gdLst>
                  <a:gd name="connsiteX0" fmla="*/ 722896 w 964373"/>
                  <a:gd name="connsiteY0" fmla="*/ 10989 h 416227"/>
                  <a:gd name="connsiteX1" fmla="*/ 796335 w 964373"/>
                  <a:gd name="connsiteY1" fmla="*/ 13483 h 416227"/>
                  <a:gd name="connsiteX2" fmla="*/ 787622 w 964373"/>
                  <a:gd name="connsiteY2" fmla="*/ 355130 h 416227"/>
                  <a:gd name="connsiteX3" fmla="*/ 964373 w 964373"/>
                  <a:gd name="connsiteY3" fmla="*/ 358870 h 416227"/>
                  <a:gd name="connsiteX4" fmla="*/ 963129 w 964373"/>
                  <a:gd name="connsiteY4" fmla="*/ 416227 h 416227"/>
                  <a:gd name="connsiteX5" fmla="*/ 712938 w 964373"/>
                  <a:gd name="connsiteY5" fmla="*/ 409993 h 416227"/>
                  <a:gd name="connsiteX6" fmla="*/ 181817 w 964373"/>
                  <a:gd name="connsiteY6" fmla="*/ 2 h 416227"/>
                  <a:gd name="connsiteX7" fmla="*/ 255759 w 964373"/>
                  <a:gd name="connsiteY7" fmla="*/ 1249 h 416227"/>
                  <a:gd name="connsiteX8" fmla="*/ 249492 w 964373"/>
                  <a:gd name="connsiteY8" fmla="*/ 285539 h 416227"/>
                  <a:gd name="connsiteX9" fmla="*/ 214401 w 964373"/>
                  <a:gd name="connsiteY9" fmla="*/ 374068 h 416227"/>
                  <a:gd name="connsiteX10" fmla="*/ 125420 w 964373"/>
                  <a:gd name="connsiteY10" fmla="*/ 403993 h 416227"/>
                  <a:gd name="connsiteX11" fmla="*/ 32679 w 964373"/>
                  <a:gd name="connsiteY11" fmla="*/ 369080 h 416227"/>
                  <a:gd name="connsiteX12" fmla="*/ 94 w 964373"/>
                  <a:gd name="connsiteY12" fmla="*/ 275564 h 416227"/>
                  <a:gd name="connsiteX13" fmla="*/ 72783 w 964373"/>
                  <a:gd name="connsiteY13" fmla="*/ 276811 h 416227"/>
                  <a:gd name="connsiteX14" fmla="*/ 85316 w 964373"/>
                  <a:gd name="connsiteY14" fmla="*/ 321699 h 416227"/>
                  <a:gd name="connsiteX15" fmla="*/ 125420 w 964373"/>
                  <a:gd name="connsiteY15" fmla="*/ 339155 h 416227"/>
                  <a:gd name="connsiteX16" fmla="*/ 164271 w 964373"/>
                  <a:gd name="connsiteY16" fmla="*/ 324193 h 416227"/>
                  <a:gd name="connsiteX17" fmla="*/ 176804 w 964373"/>
                  <a:gd name="connsiteY17" fmla="*/ 283045 h 416227"/>
                  <a:gd name="connsiteX18" fmla="*/ 330410 w 964373"/>
                  <a:gd name="connsiteY18" fmla="*/ 0 h 416227"/>
                  <a:gd name="connsiteX19" fmla="*/ 402707 w 964373"/>
                  <a:gd name="connsiteY19" fmla="*/ 1248 h 416227"/>
                  <a:gd name="connsiteX20" fmla="*/ 396475 w 964373"/>
                  <a:gd name="connsiteY20" fmla="*/ 248435 h 416227"/>
                  <a:gd name="connsiteX21" fmla="*/ 417666 w 964373"/>
                  <a:gd name="connsiteY21" fmla="*/ 319594 h 416227"/>
                  <a:gd name="connsiteX22" fmla="*/ 479991 w 964373"/>
                  <a:gd name="connsiteY22" fmla="*/ 343314 h 416227"/>
                  <a:gd name="connsiteX23" fmla="*/ 542316 w 964373"/>
                  <a:gd name="connsiteY23" fmla="*/ 322091 h 416227"/>
                  <a:gd name="connsiteX24" fmla="*/ 567246 w 964373"/>
                  <a:gd name="connsiteY24" fmla="*/ 253428 h 416227"/>
                  <a:gd name="connsiteX25" fmla="*/ 572233 w 964373"/>
                  <a:gd name="connsiteY25" fmla="*/ 4994 h 416227"/>
                  <a:gd name="connsiteX26" fmla="*/ 645776 w 964373"/>
                  <a:gd name="connsiteY26" fmla="*/ 7490 h 416227"/>
                  <a:gd name="connsiteX27" fmla="*/ 639544 w 964373"/>
                  <a:gd name="connsiteY27" fmla="*/ 253428 h 416227"/>
                  <a:gd name="connsiteX28" fmla="*/ 617107 w 964373"/>
                  <a:gd name="connsiteY28" fmla="*/ 343314 h 416227"/>
                  <a:gd name="connsiteX29" fmla="*/ 557274 w 964373"/>
                  <a:gd name="connsiteY29" fmla="*/ 394499 h 416227"/>
                  <a:gd name="connsiteX30" fmla="*/ 477498 w 964373"/>
                  <a:gd name="connsiteY30" fmla="*/ 410729 h 416227"/>
                  <a:gd name="connsiteX31" fmla="*/ 397721 w 964373"/>
                  <a:gd name="connsiteY31" fmla="*/ 390754 h 416227"/>
                  <a:gd name="connsiteX32" fmla="*/ 342875 w 964373"/>
                  <a:gd name="connsiteY32" fmla="*/ 337072 h 416227"/>
                  <a:gd name="connsiteX33" fmla="*/ 324178 w 964373"/>
                  <a:gd name="connsiteY33" fmla="*/ 247186 h 416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64373" h="416227">
                    <a:moveTo>
                      <a:pt x="722896" y="10989"/>
                    </a:moveTo>
                    <a:lnTo>
                      <a:pt x="796335" y="13483"/>
                    </a:lnTo>
                    <a:lnTo>
                      <a:pt x="787622" y="355130"/>
                    </a:lnTo>
                    <a:lnTo>
                      <a:pt x="964373" y="358870"/>
                    </a:lnTo>
                    <a:lnTo>
                      <a:pt x="963129" y="416227"/>
                    </a:lnTo>
                    <a:lnTo>
                      <a:pt x="712938" y="409993"/>
                    </a:lnTo>
                    <a:close/>
                    <a:moveTo>
                      <a:pt x="181817" y="2"/>
                    </a:moveTo>
                    <a:lnTo>
                      <a:pt x="255759" y="1249"/>
                    </a:lnTo>
                    <a:lnTo>
                      <a:pt x="249492" y="285539"/>
                    </a:lnTo>
                    <a:cubicBezTo>
                      <a:pt x="248239" y="324193"/>
                      <a:pt x="236960" y="354118"/>
                      <a:pt x="214401" y="374068"/>
                    </a:cubicBezTo>
                    <a:cubicBezTo>
                      <a:pt x="191843" y="395265"/>
                      <a:pt x="163018" y="405240"/>
                      <a:pt x="125420" y="403993"/>
                    </a:cubicBezTo>
                    <a:cubicBezTo>
                      <a:pt x="86569" y="403993"/>
                      <a:pt x="56491" y="391524"/>
                      <a:pt x="32679" y="369080"/>
                    </a:cubicBezTo>
                    <a:cubicBezTo>
                      <a:pt x="10120" y="347883"/>
                      <a:pt x="-1159" y="315464"/>
                      <a:pt x="94" y="275564"/>
                    </a:cubicBezTo>
                    <a:lnTo>
                      <a:pt x="72783" y="276811"/>
                    </a:lnTo>
                    <a:cubicBezTo>
                      <a:pt x="72783" y="295514"/>
                      <a:pt x="76543" y="310477"/>
                      <a:pt x="85316" y="321699"/>
                    </a:cubicBezTo>
                    <a:cubicBezTo>
                      <a:pt x="92835" y="332921"/>
                      <a:pt x="106621" y="339155"/>
                      <a:pt x="125420" y="339155"/>
                    </a:cubicBezTo>
                    <a:cubicBezTo>
                      <a:pt x="142966" y="339155"/>
                      <a:pt x="155498" y="335414"/>
                      <a:pt x="164271" y="324193"/>
                    </a:cubicBezTo>
                    <a:cubicBezTo>
                      <a:pt x="173044" y="314217"/>
                      <a:pt x="176804" y="300502"/>
                      <a:pt x="176804" y="283045"/>
                    </a:cubicBezTo>
                    <a:close/>
                    <a:moveTo>
                      <a:pt x="330410" y="0"/>
                    </a:moveTo>
                    <a:lnTo>
                      <a:pt x="402707" y="1248"/>
                    </a:lnTo>
                    <a:lnTo>
                      <a:pt x="396475" y="248435"/>
                    </a:lnTo>
                    <a:cubicBezTo>
                      <a:pt x="396475" y="280893"/>
                      <a:pt x="403954" y="304613"/>
                      <a:pt x="417666" y="319594"/>
                    </a:cubicBezTo>
                    <a:cubicBezTo>
                      <a:pt x="432624" y="334575"/>
                      <a:pt x="453814" y="343314"/>
                      <a:pt x="479991" y="343314"/>
                    </a:cubicBezTo>
                    <a:cubicBezTo>
                      <a:pt x="506168" y="343314"/>
                      <a:pt x="527358" y="337072"/>
                      <a:pt x="542316" y="322091"/>
                    </a:cubicBezTo>
                    <a:cubicBezTo>
                      <a:pt x="558521" y="307110"/>
                      <a:pt x="566000" y="284639"/>
                      <a:pt x="567246" y="253428"/>
                    </a:cubicBezTo>
                    <a:lnTo>
                      <a:pt x="572233" y="4994"/>
                    </a:lnTo>
                    <a:lnTo>
                      <a:pt x="645776" y="7490"/>
                    </a:lnTo>
                    <a:lnTo>
                      <a:pt x="639544" y="253428"/>
                    </a:lnTo>
                    <a:cubicBezTo>
                      <a:pt x="639544" y="290881"/>
                      <a:pt x="632065" y="319594"/>
                      <a:pt x="617107" y="343314"/>
                    </a:cubicBezTo>
                    <a:cubicBezTo>
                      <a:pt x="600902" y="367034"/>
                      <a:pt x="580958" y="383263"/>
                      <a:pt x="557274" y="394499"/>
                    </a:cubicBezTo>
                    <a:cubicBezTo>
                      <a:pt x="532344" y="405735"/>
                      <a:pt x="506168" y="410729"/>
                      <a:pt x="477498" y="410729"/>
                    </a:cubicBezTo>
                    <a:cubicBezTo>
                      <a:pt x="447582" y="409480"/>
                      <a:pt x="421405" y="403238"/>
                      <a:pt x="397721" y="390754"/>
                    </a:cubicBezTo>
                    <a:cubicBezTo>
                      <a:pt x="375284" y="378270"/>
                      <a:pt x="356587" y="362040"/>
                      <a:pt x="342875" y="337072"/>
                    </a:cubicBezTo>
                    <a:cubicBezTo>
                      <a:pt x="330410" y="313352"/>
                      <a:pt x="322931" y="283390"/>
                      <a:pt x="324178" y="24718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119">
                <a:extLst>
                  <a:ext uri="{FF2B5EF4-FFF2-40B4-BE49-F238E27FC236}">
                    <a16:creationId xmlns:a16="http://schemas.microsoft.com/office/drawing/2014/main" id="{F82B630E-6352-D14C-8A13-A7F1CA0AAF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74593" y="9351846"/>
                <a:ext cx="927087" cy="1102859"/>
              </a:xfrm>
              <a:custGeom>
                <a:avLst/>
                <a:gdLst>
                  <a:gd name="connsiteX0" fmla="*/ 805752 w 927087"/>
                  <a:gd name="connsiteY0" fmla="*/ 10986 h 1102859"/>
                  <a:gd name="connsiteX1" fmla="*/ 927087 w 927087"/>
                  <a:gd name="connsiteY1" fmla="*/ 13476 h 1102859"/>
                  <a:gd name="connsiteX2" fmla="*/ 903563 w 927087"/>
                  <a:gd name="connsiteY2" fmla="*/ 1102859 h 1102859"/>
                  <a:gd name="connsiteX3" fmla="*/ 698036 w 927087"/>
                  <a:gd name="connsiteY3" fmla="*/ 1099124 h 1102859"/>
                  <a:gd name="connsiteX4" fmla="*/ 716608 w 927087"/>
                  <a:gd name="connsiteY4" fmla="*/ 236333 h 1102859"/>
                  <a:gd name="connsiteX5" fmla="*/ 538320 w 927087"/>
                  <a:gd name="connsiteY5" fmla="*/ 273683 h 1102859"/>
                  <a:gd name="connsiteX6" fmla="*/ 540796 w 927087"/>
                  <a:gd name="connsiteY6" fmla="*/ 120547 h 1102859"/>
                  <a:gd name="connsiteX7" fmla="*/ 266194 w 927087"/>
                  <a:gd name="connsiteY7" fmla="*/ 0 h 1102859"/>
                  <a:gd name="connsiteX8" fmla="*/ 388767 w 927087"/>
                  <a:gd name="connsiteY8" fmla="*/ 2487 h 1102859"/>
                  <a:gd name="connsiteX9" fmla="*/ 364005 w 927087"/>
                  <a:gd name="connsiteY9" fmla="*/ 1091874 h 1102859"/>
                  <a:gd name="connsiteX10" fmla="*/ 159716 w 927087"/>
                  <a:gd name="connsiteY10" fmla="*/ 1086900 h 1102859"/>
                  <a:gd name="connsiteX11" fmla="*/ 179526 w 927087"/>
                  <a:gd name="connsiteY11" fmla="*/ 225090 h 1102859"/>
                  <a:gd name="connsiteX12" fmla="*/ 0 w 927087"/>
                  <a:gd name="connsiteY12" fmla="*/ 263642 h 1102859"/>
                  <a:gd name="connsiteX13" fmla="*/ 3714 w 927087"/>
                  <a:gd name="connsiteY13" fmla="*/ 110680 h 1102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7087" h="1102859">
                    <a:moveTo>
                      <a:pt x="805752" y="10986"/>
                    </a:moveTo>
                    <a:lnTo>
                      <a:pt x="927087" y="13476"/>
                    </a:lnTo>
                    <a:lnTo>
                      <a:pt x="903563" y="1102859"/>
                    </a:lnTo>
                    <a:lnTo>
                      <a:pt x="698036" y="1099124"/>
                    </a:lnTo>
                    <a:lnTo>
                      <a:pt x="716608" y="236333"/>
                    </a:lnTo>
                    <a:lnTo>
                      <a:pt x="538320" y="273683"/>
                    </a:lnTo>
                    <a:lnTo>
                      <a:pt x="540796" y="120547"/>
                    </a:lnTo>
                    <a:close/>
                    <a:moveTo>
                      <a:pt x="266194" y="0"/>
                    </a:moveTo>
                    <a:lnTo>
                      <a:pt x="388767" y="2487"/>
                    </a:lnTo>
                    <a:lnTo>
                      <a:pt x="364005" y="1091874"/>
                    </a:lnTo>
                    <a:lnTo>
                      <a:pt x="159716" y="1086900"/>
                    </a:lnTo>
                    <a:lnTo>
                      <a:pt x="179526" y="225090"/>
                    </a:lnTo>
                    <a:lnTo>
                      <a:pt x="0" y="263642"/>
                    </a:lnTo>
                    <a:lnTo>
                      <a:pt x="3714" y="11068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116">
                <a:extLst>
                  <a:ext uri="{FF2B5EF4-FFF2-40B4-BE49-F238E27FC236}">
                    <a16:creationId xmlns:a16="http://schemas.microsoft.com/office/drawing/2014/main" id="{A9ED6C3F-2B95-D341-A33E-A86D13BEB8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3905" y="7995065"/>
                <a:ext cx="631703" cy="758041"/>
              </a:xfrm>
              <a:custGeom>
                <a:avLst/>
                <a:gdLst>
                  <a:gd name="T0" fmla="*/ 260 w 509"/>
                  <a:gd name="T1" fmla="*/ 0 h 607"/>
                  <a:gd name="T2" fmla="*/ 260 w 509"/>
                  <a:gd name="T3" fmla="*/ 0 h 607"/>
                  <a:gd name="T4" fmla="*/ 13 w 509"/>
                  <a:gd name="T5" fmla="*/ 207 h 607"/>
                  <a:gd name="T6" fmla="*/ 13 w 509"/>
                  <a:gd name="T7" fmla="*/ 207 h 607"/>
                  <a:gd name="T8" fmla="*/ 0 w 509"/>
                  <a:gd name="T9" fmla="*/ 303 h 607"/>
                  <a:gd name="T10" fmla="*/ 0 w 509"/>
                  <a:gd name="T11" fmla="*/ 303 h 607"/>
                  <a:gd name="T12" fmla="*/ 109 w 509"/>
                  <a:gd name="T13" fmla="*/ 551 h 607"/>
                  <a:gd name="T14" fmla="*/ 109 w 509"/>
                  <a:gd name="T15" fmla="*/ 551 h 607"/>
                  <a:gd name="T16" fmla="*/ 241 w 509"/>
                  <a:gd name="T17" fmla="*/ 606 h 607"/>
                  <a:gd name="T18" fmla="*/ 241 w 509"/>
                  <a:gd name="T19" fmla="*/ 606 h 607"/>
                  <a:gd name="T20" fmla="*/ 289 w 509"/>
                  <a:gd name="T21" fmla="*/ 518 h 607"/>
                  <a:gd name="T22" fmla="*/ 289 w 509"/>
                  <a:gd name="T23" fmla="*/ 518 h 607"/>
                  <a:gd name="T24" fmla="*/ 289 w 509"/>
                  <a:gd name="T25" fmla="*/ 508 h 607"/>
                  <a:gd name="T26" fmla="*/ 289 w 509"/>
                  <a:gd name="T27" fmla="*/ 508 h 607"/>
                  <a:gd name="T28" fmla="*/ 260 w 509"/>
                  <a:gd name="T29" fmla="*/ 511 h 607"/>
                  <a:gd name="T30" fmla="*/ 260 w 509"/>
                  <a:gd name="T31" fmla="*/ 511 h 607"/>
                  <a:gd name="T32" fmla="*/ 132 w 509"/>
                  <a:gd name="T33" fmla="*/ 447 h 607"/>
                  <a:gd name="T34" fmla="*/ 132 w 509"/>
                  <a:gd name="T35" fmla="*/ 447 h 607"/>
                  <a:gd name="T36" fmla="*/ 82 w 509"/>
                  <a:gd name="T37" fmla="*/ 303 h 607"/>
                  <a:gd name="T38" fmla="*/ 82 w 509"/>
                  <a:gd name="T39" fmla="*/ 303 h 607"/>
                  <a:gd name="T40" fmla="*/ 101 w 509"/>
                  <a:gd name="T41" fmla="*/ 209 h 607"/>
                  <a:gd name="T42" fmla="*/ 101 w 509"/>
                  <a:gd name="T43" fmla="*/ 209 h 607"/>
                  <a:gd name="T44" fmla="*/ 260 w 509"/>
                  <a:gd name="T45" fmla="*/ 97 h 607"/>
                  <a:gd name="T46" fmla="*/ 260 w 509"/>
                  <a:gd name="T47" fmla="*/ 97 h 607"/>
                  <a:gd name="T48" fmla="*/ 420 w 509"/>
                  <a:gd name="T49" fmla="*/ 216 h 607"/>
                  <a:gd name="T50" fmla="*/ 508 w 509"/>
                  <a:gd name="T51" fmla="*/ 218 h 607"/>
                  <a:gd name="T52" fmla="*/ 508 w 509"/>
                  <a:gd name="T53" fmla="*/ 218 h 607"/>
                  <a:gd name="T54" fmla="*/ 260 w 509"/>
                  <a:gd name="T55" fmla="*/ 0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09" h="607">
                    <a:moveTo>
                      <a:pt x="260" y="0"/>
                    </a:moveTo>
                    <a:lnTo>
                      <a:pt x="260" y="0"/>
                    </a:lnTo>
                    <a:cubicBezTo>
                      <a:pt x="145" y="0"/>
                      <a:pt x="47" y="87"/>
                      <a:pt x="13" y="207"/>
                    </a:cubicBezTo>
                    <a:lnTo>
                      <a:pt x="13" y="207"/>
                    </a:lnTo>
                    <a:cubicBezTo>
                      <a:pt x="4" y="237"/>
                      <a:pt x="0" y="270"/>
                      <a:pt x="0" y="303"/>
                    </a:cubicBezTo>
                    <a:lnTo>
                      <a:pt x="0" y="303"/>
                    </a:lnTo>
                    <a:cubicBezTo>
                      <a:pt x="0" y="406"/>
                      <a:pt x="42" y="496"/>
                      <a:pt x="109" y="551"/>
                    </a:cubicBezTo>
                    <a:lnTo>
                      <a:pt x="109" y="551"/>
                    </a:lnTo>
                    <a:cubicBezTo>
                      <a:pt x="146" y="582"/>
                      <a:pt x="192" y="602"/>
                      <a:pt x="241" y="606"/>
                    </a:cubicBezTo>
                    <a:lnTo>
                      <a:pt x="241" y="606"/>
                    </a:lnTo>
                    <a:cubicBezTo>
                      <a:pt x="270" y="589"/>
                      <a:pt x="289" y="556"/>
                      <a:pt x="289" y="518"/>
                    </a:cubicBezTo>
                    <a:lnTo>
                      <a:pt x="289" y="518"/>
                    </a:lnTo>
                    <a:cubicBezTo>
                      <a:pt x="289" y="515"/>
                      <a:pt x="289" y="511"/>
                      <a:pt x="289" y="508"/>
                    </a:cubicBezTo>
                    <a:lnTo>
                      <a:pt x="289" y="508"/>
                    </a:lnTo>
                    <a:cubicBezTo>
                      <a:pt x="280" y="510"/>
                      <a:pt x="269" y="511"/>
                      <a:pt x="260" y="511"/>
                    </a:cubicBezTo>
                    <a:lnTo>
                      <a:pt x="260" y="511"/>
                    </a:lnTo>
                    <a:cubicBezTo>
                      <a:pt x="209" y="511"/>
                      <a:pt x="163" y="486"/>
                      <a:pt x="132" y="447"/>
                    </a:cubicBezTo>
                    <a:lnTo>
                      <a:pt x="132" y="447"/>
                    </a:lnTo>
                    <a:cubicBezTo>
                      <a:pt x="100" y="410"/>
                      <a:pt x="82" y="360"/>
                      <a:pt x="82" y="303"/>
                    </a:cubicBezTo>
                    <a:lnTo>
                      <a:pt x="82" y="303"/>
                    </a:lnTo>
                    <a:cubicBezTo>
                      <a:pt x="82" y="270"/>
                      <a:pt x="89" y="237"/>
                      <a:pt x="101" y="209"/>
                    </a:cubicBezTo>
                    <a:lnTo>
                      <a:pt x="101" y="209"/>
                    </a:lnTo>
                    <a:cubicBezTo>
                      <a:pt x="130" y="143"/>
                      <a:pt x="190" y="97"/>
                      <a:pt x="260" y="97"/>
                    </a:cubicBezTo>
                    <a:lnTo>
                      <a:pt x="260" y="97"/>
                    </a:lnTo>
                    <a:cubicBezTo>
                      <a:pt x="330" y="97"/>
                      <a:pt x="392" y="146"/>
                      <a:pt x="420" y="216"/>
                    </a:cubicBezTo>
                    <a:lnTo>
                      <a:pt x="508" y="218"/>
                    </a:lnTo>
                    <a:lnTo>
                      <a:pt x="508" y="218"/>
                    </a:lnTo>
                    <a:cubicBezTo>
                      <a:pt x="477" y="92"/>
                      <a:pt x="377" y="0"/>
                      <a:pt x="260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117">
                <a:extLst>
                  <a:ext uri="{FF2B5EF4-FFF2-40B4-BE49-F238E27FC236}">
                    <a16:creationId xmlns:a16="http://schemas.microsoft.com/office/drawing/2014/main" id="{BBD56D1C-EE67-ED4C-90C6-0656BE97F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08281" y="8269717"/>
                <a:ext cx="626206" cy="2559760"/>
              </a:xfrm>
              <a:custGeom>
                <a:avLst/>
                <a:gdLst>
                  <a:gd name="T0" fmla="*/ 307 w 502"/>
                  <a:gd name="T1" fmla="*/ 0 h 2057"/>
                  <a:gd name="T2" fmla="*/ 0 w 502"/>
                  <a:gd name="T3" fmla="*/ 2056 h 2057"/>
                  <a:gd name="T4" fmla="*/ 431 w 502"/>
                  <a:gd name="T5" fmla="*/ 2056 h 2057"/>
                  <a:gd name="T6" fmla="*/ 501 w 502"/>
                  <a:gd name="T7" fmla="*/ 2056 h 2057"/>
                  <a:gd name="T8" fmla="*/ 307 w 502"/>
                  <a:gd name="T9" fmla="*/ 0 h 20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2" h="2057">
                    <a:moveTo>
                      <a:pt x="307" y="0"/>
                    </a:moveTo>
                    <a:lnTo>
                      <a:pt x="0" y="2056"/>
                    </a:lnTo>
                    <a:lnTo>
                      <a:pt x="431" y="2056"/>
                    </a:lnTo>
                    <a:lnTo>
                      <a:pt x="501" y="2056"/>
                    </a:lnTo>
                    <a:lnTo>
                      <a:pt x="307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81B780E-C823-1F4B-8661-B44F1550B274}"/>
                </a:ext>
              </a:extLst>
            </p:cNvPr>
            <p:cNvGrpSpPr/>
            <p:nvPr/>
          </p:nvGrpSpPr>
          <p:grpSpPr>
            <a:xfrm>
              <a:off x="17863143" y="4644308"/>
              <a:ext cx="4685567" cy="7646319"/>
              <a:chOff x="17863143" y="4644308"/>
              <a:chExt cx="4685567" cy="7646319"/>
            </a:xfrm>
          </p:grpSpPr>
          <p:sp>
            <p:nvSpPr>
              <p:cNvPr id="109" name="Freeform 118">
                <a:extLst>
                  <a:ext uri="{FF2B5EF4-FFF2-40B4-BE49-F238E27FC236}">
                    <a16:creationId xmlns:a16="http://schemas.microsoft.com/office/drawing/2014/main" id="{7E74DFB6-FB58-DB4E-91FA-D20CF9C037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3143" y="6808567"/>
                <a:ext cx="4685567" cy="5482060"/>
              </a:xfrm>
              <a:custGeom>
                <a:avLst/>
                <a:gdLst>
                  <a:gd name="T0" fmla="*/ 3627 w 3761"/>
                  <a:gd name="T1" fmla="*/ 4399 h 4400"/>
                  <a:gd name="T2" fmla="*/ 3627 w 3761"/>
                  <a:gd name="T3" fmla="*/ 4399 h 4400"/>
                  <a:gd name="T4" fmla="*/ 3675 w 3761"/>
                  <a:gd name="T5" fmla="*/ 4104 h 4400"/>
                  <a:gd name="T6" fmla="*/ 3675 w 3761"/>
                  <a:gd name="T7" fmla="*/ 4104 h 4400"/>
                  <a:gd name="T8" fmla="*/ 2425 w 3761"/>
                  <a:gd name="T9" fmla="*/ 1597 h 4400"/>
                  <a:gd name="T10" fmla="*/ 2425 w 3761"/>
                  <a:gd name="T11" fmla="*/ 1296 h 4400"/>
                  <a:gd name="T12" fmla="*/ 2425 w 3761"/>
                  <a:gd name="T13" fmla="*/ 137 h 4400"/>
                  <a:gd name="T14" fmla="*/ 2486 w 3761"/>
                  <a:gd name="T15" fmla="*/ 137 h 4400"/>
                  <a:gd name="T16" fmla="*/ 2486 w 3761"/>
                  <a:gd name="T17" fmla="*/ 137 h 4400"/>
                  <a:gd name="T18" fmla="*/ 2554 w 3761"/>
                  <a:gd name="T19" fmla="*/ 68 h 4400"/>
                  <a:gd name="T20" fmla="*/ 2554 w 3761"/>
                  <a:gd name="T21" fmla="*/ 68 h 4400"/>
                  <a:gd name="T22" fmla="*/ 2486 w 3761"/>
                  <a:gd name="T23" fmla="*/ 0 h 4400"/>
                  <a:gd name="T24" fmla="*/ 1274 w 3761"/>
                  <a:gd name="T25" fmla="*/ 0 h 4400"/>
                  <a:gd name="T26" fmla="*/ 1274 w 3761"/>
                  <a:gd name="T27" fmla="*/ 0 h 4400"/>
                  <a:gd name="T28" fmla="*/ 1206 w 3761"/>
                  <a:gd name="T29" fmla="*/ 68 h 4400"/>
                  <a:gd name="T30" fmla="*/ 1206 w 3761"/>
                  <a:gd name="T31" fmla="*/ 68 h 4400"/>
                  <a:gd name="T32" fmla="*/ 1274 w 3761"/>
                  <a:gd name="T33" fmla="*/ 137 h 4400"/>
                  <a:gd name="T34" fmla="*/ 1335 w 3761"/>
                  <a:gd name="T35" fmla="*/ 137 h 4400"/>
                  <a:gd name="T36" fmla="*/ 1335 w 3761"/>
                  <a:gd name="T37" fmla="*/ 1296 h 4400"/>
                  <a:gd name="T38" fmla="*/ 1335 w 3761"/>
                  <a:gd name="T39" fmla="*/ 1597 h 4400"/>
                  <a:gd name="T40" fmla="*/ 1335 w 3761"/>
                  <a:gd name="T41" fmla="*/ 1597 h 4400"/>
                  <a:gd name="T42" fmla="*/ 84 w 3761"/>
                  <a:gd name="T43" fmla="*/ 4104 h 4400"/>
                  <a:gd name="T44" fmla="*/ 84 w 3761"/>
                  <a:gd name="T45" fmla="*/ 4104 h 4400"/>
                  <a:gd name="T46" fmla="*/ 132 w 3761"/>
                  <a:gd name="T47" fmla="*/ 4399 h 4400"/>
                  <a:gd name="T48" fmla="*/ 3627 w 3761"/>
                  <a:gd name="T49" fmla="*/ 4399 h 4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761" h="4400">
                    <a:moveTo>
                      <a:pt x="3627" y="4399"/>
                    </a:moveTo>
                    <a:lnTo>
                      <a:pt x="3627" y="4399"/>
                    </a:lnTo>
                    <a:cubicBezTo>
                      <a:pt x="3760" y="4264"/>
                      <a:pt x="3675" y="4104"/>
                      <a:pt x="3675" y="4104"/>
                    </a:cubicBezTo>
                    <a:lnTo>
                      <a:pt x="3675" y="4104"/>
                    </a:lnTo>
                    <a:cubicBezTo>
                      <a:pt x="2349" y="1791"/>
                      <a:pt x="2425" y="1597"/>
                      <a:pt x="2425" y="1597"/>
                    </a:cubicBezTo>
                    <a:lnTo>
                      <a:pt x="2425" y="1296"/>
                    </a:lnTo>
                    <a:lnTo>
                      <a:pt x="2425" y="137"/>
                    </a:lnTo>
                    <a:lnTo>
                      <a:pt x="2486" y="137"/>
                    </a:lnTo>
                    <a:lnTo>
                      <a:pt x="2486" y="137"/>
                    </a:lnTo>
                    <a:cubicBezTo>
                      <a:pt x="2524" y="137"/>
                      <a:pt x="2554" y="106"/>
                      <a:pt x="2554" y="68"/>
                    </a:cubicBezTo>
                    <a:lnTo>
                      <a:pt x="2554" y="68"/>
                    </a:lnTo>
                    <a:cubicBezTo>
                      <a:pt x="2554" y="31"/>
                      <a:pt x="2524" y="0"/>
                      <a:pt x="2486" y="0"/>
                    </a:cubicBezTo>
                    <a:lnTo>
                      <a:pt x="1274" y="0"/>
                    </a:lnTo>
                    <a:lnTo>
                      <a:pt x="1274" y="0"/>
                    </a:lnTo>
                    <a:cubicBezTo>
                      <a:pt x="1236" y="0"/>
                      <a:pt x="1206" y="31"/>
                      <a:pt x="1206" y="68"/>
                    </a:cubicBezTo>
                    <a:lnTo>
                      <a:pt x="1206" y="68"/>
                    </a:lnTo>
                    <a:cubicBezTo>
                      <a:pt x="1206" y="106"/>
                      <a:pt x="1236" y="137"/>
                      <a:pt x="1274" y="137"/>
                    </a:cubicBezTo>
                    <a:lnTo>
                      <a:pt x="1335" y="137"/>
                    </a:lnTo>
                    <a:lnTo>
                      <a:pt x="1335" y="1296"/>
                    </a:lnTo>
                    <a:lnTo>
                      <a:pt x="1335" y="1597"/>
                    </a:lnTo>
                    <a:lnTo>
                      <a:pt x="1335" y="1597"/>
                    </a:lnTo>
                    <a:cubicBezTo>
                      <a:pt x="1335" y="1597"/>
                      <a:pt x="1410" y="1791"/>
                      <a:pt x="84" y="4104"/>
                    </a:cubicBezTo>
                    <a:lnTo>
                      <a:pt x="84" y="4104"/>
                    </a:lnTo>
                    <a:cubicBezTo>
                      <a:pt x="84" y="4104"/>
                      <a:pt x="0" y="4264"/>
                      <a:pt x="132" y="4399"/>
                    </a:cubicBezTo>
                    <a:lnTo>
                      <a:pt x="3627" y="4399"/>
                    </a:ln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119">
                <a:extLst>
                  <a:ext uri="{FF2B5EF4-FFF2-40B4-BE49-F238E27FC236}">
                    <a16:creationId xmlns:a16="http://schemas.microsoft.com/office/drawing/2014/main" id="{64174528-B7AE-BF41-806D-F989CB028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3143" y="8714652"/>
                <a:ext cx="4685567" cy="3575975"/>
              </a:xfrm>
              <a:custGeom>
                <a:avLst/>
                <a:gdLst>
                  <a:gd name="T0" fmla="*/ 3627 w 3761"/>
                  <a:gd name="T1" fmla="*/ 2868 h 2869"/>
                  <a:gd name="T2" fmla="*/ 3627 w 3761"/>
                  <a:gd name="T3" fmla="*/ 2868 h 2869"/>
                  <a:gd name="T4" fmla="*/ 3675 w 3761"/>
                  <a:gd name="T5" fmla="*/ 2573 h 2869"/>
                  <a:gd name="T6" fmla="*/ 3675 w 3761"/>
                  <a:gd name="T7" fmla="*/ 2573 h 2869"/>
                  <a:gd name="T8" fmla="*/ 2425 w 3761"/>
                  <a:gd name="T9" fmla="*/ 66 h 2869"/>
                  <a:gd name="T10" fmla="*/ 2425 w 3761"/>
                  <a:gd name="T11" fmla="*/ 0 h 2869"/>
                  <a:gd name="T12" fmla="*/ 2016 w 3761"/>
                  <a:gd name="T13" fmla="*/ 0 h 2869"/>
                  <a:gd name="T14" fmla="*/ 1335 w 3761"/>
                  <a:gd name="T15" fmla="*/ 0 h 2869"/>
                  <a:gd name="T16" fmla="*/ 1335 w 3761"/>
                  <a:gd name="T17" fmla="*/ 66 h 2869"/>
                  <a:gd name="T18" fmla="*/ 1335 w 3761"/>
                  <a:gd name="T19" fmla="*/ 66 h 2869"/>
                  <a:gd name="T20" fmla="*/ 84 w 3761"/>
                  <a:gd name="T21" fmla="*/ 2573 h 2869"/>
                  <a:gd name="T22" fmla="*/ 84 w 3761"/>
                  <a:gd name="T23" fmla="*/ 2573 h 2869"/>
                  <a:gd name="T24" fmla="*/ 132 w 3761"/>
                  <a:gd name="T25" fmla="*/ 2868 h 2869"/>
                  <a:gd name="T26" fmla="*/ 3627 w 3761"/>
                  <a:gd name="T27" fmla="*/ 2868 h 2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761" h="2869">
                    <a:moveTo>
                      <a:pt x="3627" y="2868"/>
                    </a:moveTo>
                    <a:lnTo>
                      <a:pt x="3627" y="2868"/>
                    </a:lnTo>
                    <a:cubicBezTo>
                      <a:pt x="3760" y="2733"/>
                      <a:pt x="3675" y="2573"/>
                      <a:pt x="3675" y="2573"/>
                    </a:cubicBezTo>
                    <a:lnTo>
                      <a:pt x="3675" y="2573"/>
                    </a:lnTo>
                    <a:cubicBezTo>
                      <a:pt x="2349" y="260"/>
                      <a:pt x="2425" y="66"/>
                      <a:pt x="2425" y="66"/>
                    </a:cubicBezTo>
                    <a:lnTo>
                      <a:pt x="2425" y="0"/>
                    </a:lnTo>
                    <a:lnTo>
                      <a:pt x="2016" y="0"/>
                    </a:lnTo>
                    <a:lnTo>
                      <a:pt x="1335" y="0"/>
                    </a:lnTo>
                    <a:lnTo>
                      <a:pt x="1335" y="66"/>
                    </a:lnTo>
                    <a:lnTo>
                      <a:pt x="1335" y="66"/>
                    </a:lnTo>
                    <a:cubicBezTo>
                      <a:pt x="1335" y="66"/>
                      <a:pt x="1410" y="260"/>
                      <a:pt x="84" y="2573"/>
                    </a:cubicBezTo>
                    <a:lnTo>
                      <a:pt x="84" y="2573"/>
                    </a:lnTo>
                    <a:cubicBezTo>
                      <a:pt x="84" y="2573"/>
                      <a:pt x="0" y="2733"/>
                      <a:pt x="132" y="2868"/>
                    </a:cubicBezTo>
                    <a:lnTo>
                      <a:pt x="3627" y="286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120">
                <a:extLst>
                  <a:ext uri="{FF2B5EF4-FFF2-40B4-BE49-F238E27FC236}">
                    <a16:creationId xmlns:a16="http://schemas.microsoft.com/office/drawing/2014/main" id="{A1024036-909F-964D-B840-50D877E74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2742" y="6808565"/>
                <a:ext cx="1680873" cy="170282"/>
              </a:xfrm>
              <a:custGeom>
                <a:avLst/>
                <a:gdLst>
                  <a:gd name="T0" fmla="*/ 1280 w 1349"/>
                  <a:gd name="T1" fmla="*/ 137 h 138"/>
                  <a:gd name="T2" fmla="*/ 68 w 1349"/>
                  <a:gd name="T3" fmla="*/ 137 h 138"/>
                  <a:gd name="T4" fmla="*/ 68 w 1349"/>
                  <a:gd name="T5" fmla="*/ 137 h 138"/>
                  <a:gd name="T6" fmla="*/ 0 w 1349"/>
                  <a:gd name="T7" fmla="*/ 68 h 138"/>
                  <a:gd name="T8" fmla="*/ 0 w 1349"/>
                  <a:gd name="T9" fmla="*/ 68 h 138"/>
                  <a:gd name="T10" fmla="*/ 68 w 1349"/>
                  <a:gd name="T11" fmla="*/ 0 h 138"/>
                  <a:gd name="T12" fmla="*/ 1280 w 1349"/>
                  <a:gd name="T13" fmla="*/ 0 h 138"/>
                  <a:gd name="T14" fmla="*/ 1280 w 1349"/>
                  <a:gd name="T15" fmla="*/ 0 h 138"/>
                  <a:gd name="T16" fmla="*/ 1348 w 1349"/>
                  <a:gd name="T17" fmla="*/ 68 h 138"/>
                  <a:gd name="T18" fmla="*/ 1348 w 1349"/>
                  <a:gd name="T19" fmla="*/ 68 h 138"/>
                  <a:gd name="T20" fmla="*/ 1280 w 1349"/>
                  <a:gd name="T21" fmla="*/ 13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49" h="138">
                    <a:moveTo>
                      <a:pt x="1280" y="137"/>
                    </a:moveTo>
                    <a:lnTo>
                      <a:pt x="68" y="137"/>
                    </a:lnTo>
                    <a:lnTo>
                      <a:pt x="68" y="137"/>
                    </a:lnTo>
                    <a:cubicBezTo>
                      <a:pt x="30" y="137"/>
                      <a:pt x="0" y="106"/>
                      <a:pt x="0" y="68"/>
                    </a:cubicBezTo>
                    <a:lnTo>
                      <a:pt x="0" y="68"/>
                    </a:lnTo>
                    <a:cubicBezTo>
                      <a:pt x="0" y="31"/>
                      <a:pt x="30" y="0"/>
                      <a:pt x="68" y="0"/>
                    </a:cubicBezTo>
                    <a:lnTo>
                      <a:pt x="1280" y="0"/>
                    </a:lnTo>
                    <a:lnTo>
                      <a:pt x="1280" y="0"/>
                    </a:lnTo>
                    <a:cubicBezTo>
                      <a:pt x="1318" y="0"/>
                      <a:pt x="1348" y="31"/>
                      <a:pt x="1348" y="68"/>
                    </a:cubicBezTo>
                    <a:lnTo>
                      <a:pt x="1348" y="68"/>
                    </a:lnTo>
                    <a:cubicBezTo>
                      <a:pt x="1348" y="106"/>
                      <a:pt x="1318" y="137"/>
                      <a:pt x="1280" y="137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121">
                <a:extLst>
                  <a:ext uri="{FF2B5EF4-FFF2-40B4-BE49-F238E27FC236}">
                    <a16:creationId xmlns:a16="http://schemas.microsoft.com/office/drawing/2014/main" id="{7B6AAD1A-4100-5344-B58F-AC49EAC7A7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96693" y="5611081"/>
                <a:ext cx="966776" cy="966776"/>
              </a:xfrm>
              <a:custGeom>
                <a:avLst/>
                <a:gdLst>
                  <a:gd name="T0" fmla="*/ 774 w 775"/>
                  <a:gd name="T1" fmla="*/ 387 h 775"/>
                  <a:gd name="T2" fmla="*/ 774 w 775"/>
                  <a:gd name="T3" fmla="*/ 387 h 775"/>
                  <a:gd name="T4" fmla="*/ 387 w 775"/>
                  <a:gd name="T5" fmla="*/ 774 h 775"/>
                  <a:gd name="T6" fmla="*/ 387 w 775"/>
                  <a:gd name="T7" fmla="*/ 774 h 775"/>
                  <a:gd name="T8" fmla="*/ 0 w 775"/>
                  <a:gd name="T9" fmla="*/ 387 h 775"/>
                  <a:gd name="T10" fmla="*/ 0 w 775"/>
                  <a:gd name="T11" fmla="*/ 387 h 775"/>
                  <a:gd name="T12" fmla="*/ 387 w 775"/>
                  <a:gd name="T13" fmla="*/ 0 h 775"/>
                  <a:gd name="T14" fmla="*/ 387 w 775"/>
                  <a:gd name="T15" fmla="*/ 0 h 775"/>
                  <a:gd name="T16" fmla="*/ 774 w 775"/>
                  <a:gd name="T17" fmla="*/ 387 h 7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5" h="775">
                    <a:moveTo>
                      <a:pt x="774" y="387"/>
                    </a:moveTo>
                    <a:lnTo>
                      <a:pt x="774" y="387"/>
                    </a:lnTo>
                    <a:cubicBezTo>
                      <a:pt x="774" y="601"/>
                      <a:pt x="601" y="774"/>
                      <a:pt x="387" y="774"/>
                    </a:cubicBezTo>
                    <a:lnTo>
                      <a:pt x="387" y="774"/>
                    </a:lnTo>
                    <a:cubicBezTo>
                      <a:pt x="173" y="774"/>
                      <a:pt x="0" y="601"/>
                      <a:pt x="0" y="387"/>
                    </a:cubicBezTo>
                    <a:lnTo>
                      <a:pt x="0" y="387"/>
                    </a:lnTo>
                    <a:cubicBezTo>
                      <a:pt x="0" y="174"/>
                      <a:pt x="173" y="0"/>
                      <a:pt x="387" y="0"/>
                    </a:cubicBezTo>
                    <a:lnTo>
                      <a:pt x="387" y="0"/>
                    </a:lnTo>
                    <a:cubicBezTo>
                      <a:pt x="601" y="0"/>
                      <a:pt x="774" y="174"/>
                      <a:pt x="774" y="387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122">
                <a:extLst>
                  <a:ext uri="{FF2B5EF4-FFF2-40B4-BE49-F238E27FC236}">
                    <a16:creationId xmlns:a16="http://schemas.microsoft.com/office/drawing/2014/main" id="{A46B519C-1DC4-7549-B334-FBBC8F7B46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45999" y="4644308"/>
                <a:ext cx="670152" cy="670152"/>
              </a:xfrm>
              <a:custGeom>
                <a:avLst/>
                <a:gdLst>
                  <a:gd name="T0" fmla="*/ 538 w 539"/>
                  <a:gd name="T1" fmla="*/ 270 h 540"/>
                  <a:gd name="T2" fmla="*/ 538 w 539"/>
                  <a:gd name="T3" fmla="*/ 270 h 540"/>
                  <a:gd name="T4" fmla="*/ 269 w 539"/>
                  <a:gd name="T5" fmla="*/ 539 h 540"/>
                  <a:gd name="T6" fmla="*/ 269 w 539"/>
                  <a:gd name="T7" fmla="*/ 539 h 540"/>
                  <a:gd name="T8" fmla="*/ 0 w 539"/>
                  <a:gd name="T9" fmla="*/ 270 h 540"/>
                  <a:gd name="T10" fmla="*/ 0 w 539"/>
                  <a:gd name="T11" fmla="*/ 270 h 540"/>
                  <a:gd name="T12" fmla="*/ 269 w 539"/>
                  <a:gd name="T13" fmla="*/ 0 h 540"/>
                  <a:gd name="T14" fmla="*/ 269 w 539"/>
                  <a:gd name="T15" fmla="*/ 0 h 540"/>
                  <a:gd name="T16" fmla="*/ 538 w 539"/>
                  <a:gd name="T17" fmla="*/ 27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9" h="540">
                    <a:moveTo>
                      <a:pt x="538" y="270"/>
                    </a:moveTo>
                    <a:lnTo>
                      <a:pt x="538" y="270"/>
                    </a:lnTo>
                    <a:cubicBezTo>
                      <a:pt x="538" y="418"/>
                      <a:pt x="418" y="539"/>
                      <a:pt x="269" y="539"/>
                    </a:cubicBezTo>
                    <a:lnTo>
                      <a:pt x="269" y="539"/>
                    </a:lnTo>
                    <a:cubicBezTo>
                      <a:pt x="121" y="539"/>
                      <a:pt x="0" y="418"/>
                      <a:pt x="0" y="270"/>
                    </a:cubicBezTo>
                    <a:lnTo>
                      <a:pt x="0" y="270"/>
                    </a:lnTo>
                    <a:cubicBezTo>
                      <a:pt x="0" y="121"/>
                      <a:pt x="121" y="0"/>
                      <a:pt x="269" y="0"/>
                    </a:cubicBezTo>
                    <a:lnTo>
                      <a:pt x="269" y="0"/>
                    </a:lnTo>
                    <a:cubicBezTo>
                      <a:pt x="418" y="0"/>
                      <a:pt x="538" y="121"/>
                      <a:pt x="538" y="27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123">
                <a:extLst>
                  <a:ext uri="{FF2B5EF4-FFF2-40B4-BE49-F238E27FC236}">
                    <a16:creationId xmlns:a16="http://schemas.microsoft.com/office/drawing/2014/main" id="{AACA355E-1E7D-C343-80DC-41E31FAAC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9930" y="4968394"/>
                <a:ext cx="373528" cy="373528"/>
              </a:xfrm>
              <a:custGeom>
                <a:avLst/>
                <a:gdLst>
                  <a:gd name="T0" fmla="*/ 301 w 302"/>
                  <a:gd name="T1" fmla="*/ 151 h 302"/>
                  <a:gd name="T2" fmla="*/ 301 w 302"/>
                  <a:gd name="T3" fmla="*/ 151 h 302"/>
                  <a:gd name="T4" fmla="*/ 150 w 302"/>
                  <a:gd name="T5" fmla="*/ 301 h 302"/>
                  <a:gd name="T6" fmla="*/ 150 w 302"/>
                  <a:gd name="T7" fmla="*/ 301 h 302"/>
                  <a:gd name="T8" fmla="*/ 0 w 302"/>
                  <a:gd name="T9" fmla="*/ 151 h 302"/>
                  <a:gd name="T10" fmla="*/ 0 w 302"/>
                  <a:gd name="T11" fmla="*/ 151 h 302"/>
                  <a:gd name="T12" fmla="*/ 150 w 302"/>
                  <a:gd name="T13" fmla="*/ 0 h 302"/>
                  <a:gd name="T14" fmla="*/ 150 w 302"/>
                  <a:gd name="T15" fmla="*/ 0 h 302"/>
                  <a:gd name="T16" fmla="*/ 301 w 302"/>
                  <a:gd name="T17" fmla="*/ 151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2" h="302">
                    <a:moveTo>
                      <a:pt x="301" y="151"/>
                    </a:moveTo>
                    <a:lnTo>
                      <a:pt x="301" y="151"/>
                    </a:lnTo>
                    <a:cubicBezTo>
                      <a:pt x="301" y="234"/>
                      <a:pt x="234" y="301"/>
                      <a:pt x="150" y="301"/>
                    </a:cubicBezTo>
                    <a:lnTo>
                      <a:pt x="150" y="301"/>
                    </a:lnTo>
                    <a:cubicBezTo>
                      <a:pt x="67" y="301"/>
                      <a:pt x="0" y="234"/>
                      <a:pt x="0" y="151"/>
                    </a:cubicBezTo>
                    <a:lnTo>
                      <a:pt x="0" y="151"/>
                    </a:lnTo>
                    <a:cubicBezTo>
                      <a:pt x="0" y="67"/>
                      <a:pt x="67" y="0"/>
                      <a:pt x="150" y="0"/>
                    </a:cubicBezTo>
                    <a:lnTo>
                      <a:pt x="150" y="0"/>
                    </a:lnTo>
                    <a:cubicBezTo>
                      <a:pt x="234" y="0"/>
                      <a:pt x="301" y="67"/>
                      <a:pt x="301" y="151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124">
                <a:extLst>
                  <a:ext uri="{FF2B5EF4-FFF2-40B4-BE49-F238E27FC236}">
                    <a16:creationId xmlns:a16="http://schemas.microsoft.com/office/drawing/2014/main" id="{5469B6E7-866C-C745-BF13-EBD5603E8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73461" y="8714652"/>
                <a:ext cx="2175247" cy="3575975"/>
              </a:xfrm>
              <a:custGeom>
                <a:avLst/>
                <a:gdLst>
                  <a:gd name="T0" fmla="*/ 749 w 1745"/>
                  <a:gd name="T1" fmla="*/ 2868 h 2869"/>
                  <a:gd name="T2" fmla="*/ 1611 w 1745"/>
                  <a:gd name="T3" fmla="*/ 2868 h 2869"/>
                  <a:gd name="T4" fmla="*/ 1611 w 1745"/>
                  <a:gd name="T5" fmla="*/ 2868 h 2869"/>
                  <a:gd name="T6" fmla="*/ 1659 w 1745"/>
                  <a:gd name="T7" fmla="*/ 2573 h 2869"/>
                  <a:gd name="T8" fmla="*/ 1659 w 1745"/>
                  <a:gd name="T9" fmla="*/ 2573 h 2869"/>
                  <a:gd name="T10" fmla="*/ 409 w 1745"/>
                  <a:gd name="T11" fmla="*/ 66 h 2869"/>
                  <a:gd name="T12" fmla="*/ 409 w 1745"/>
                  <a:gd name="T13" fmla="*/ 0 h 2869"/>
                  <a:gd name="T14" fmla="*/ 0 w 1745"/>
                  <a:gd name="T15" fmla="*/ 0 h 2869"/>
                  <a:gd name="T16" fmla="*/ 0 w 1745"/>
                  <a:gd name="T17" fmla="*/ 0 h 2869"/>
                  <a:gd name="T18" fmla="*/ 742 w 1745"/>
                  <a:gd name="T19" fmla="*/ 2530 h 2869"/>
                  <a:gd name="T20" fmla="*/ 742 w 1745"/>
                  <a:gd name="T21" fmla="*/ 2530 h 2869"/>
                  <a:gd name="T22" fmla="*/ 749 w 1745"/>
                  <a:gd name="T23" fmla="*/ 2868 h 28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745" h="2869">
                    <a:moveTo>
                      <a:pt x="749" y="2868"/>
                    </a:moveTo>
                    <a:lnTo>
                      <a:pt x="1611" y="2868"/>
                    </a:lnTo>
                    <a:lnTo>
                      <a:pt x="1611" y="2868"/>
                    </a:lnTo>
                    <a:cubicBezTo>
                      <a:pt x="1744" y="2733"/>
                      <a:pt x="1659" y="2573"/>
                      <a:pt x="1659" y="2573"/>
                    </a:cubicBezTo>
                    <a:lnTo>
                      <a:pt x="1659" y="2573"/>
                    </a:lnTo>
                    <a:cubicBezTo>
                      <a:pt x="333" y="260"/>
                      <a:pt x="409" y="66"/>
                      <a:pt x="409" y="66"/>
                    </a:cubicBezTo>
                    <a:lnTo>
                      <a:pt x="409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42" y="2530"/>
                    </a:lnTo>
                    <a:lnTo>
                      <a:pt x="742" y="2530"/>
                    </a:lnTo>
                    <a:cubicBezTo>
                      <a:pt x="742" y="2530"/>
                      <a:pt x="757" y="2697"/>
                      <a:pt x="749" y="2868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EA37D13C-BD20-5544-A1C6-DDB28228DF18}"/>
                </a:ext>
              </a:extLst>
            </p:cNvPr>
            <p:cNvGrpSpPr/>
            <p:nvPr/>
          </p:nvGrpSpPr>
          <p:grpSpPr>
            <a:xfrm>
              <a:off x="16506358" y="7594071"/>
              <a:ext cx="5992916" cy="4669086"/>
              <a:chOff x="16506358" y="7594071"/>
              <a:chExt cx="5992916" cy="4669086"/>
            </a:xfrm>
          </p:grpSpPr>
          <p:sp>
            <p:nvSpPr>
              <p:cNvPr id="89" name="Freeform 125">
                <a:extLst>
                  <a:ext uri="{FF2B5EF4-FFF2-40B4-BE49-F238E27FC236}">
                    <a16:creationId xmlns:a16="http://schemas.microsoft.com/office/drawing/2014/main" id="{16B37905-6304-834B-8DDB-62A6A57123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8652" y="9159588"/>
                <a:ext cx="939310" cy="2790468"/>
              </a:xfrm>
              <a:custGeom>
                <a:avLst/>
                <a:gdLst>
                  <a:gd name="T0" fmla="*/ 701 w 752"/>
                  <a:gd name="T1" fmla="*/ 0 h 2239"/>
                  <a:gd name="T2" fmla="*/ 693 w 752"/>
                  <a:gd name="T3" fmla="*/ 0 h 2239"/>
                  <a:gd name="T4" fmla="*/ 58 w 752"/>
                  <a:gd name="T5" fmla="*/ 0 h 2239"/>
                  <a:gd name="T6" fmla="*/ 50 w 752"/>
                  <a:gd name="T7" fmla="*/ 0 h 2239"/>
                  <a:gd name="T8" fmla="*/ 50 w 752"/>
                  <a:gd name="T9" fmla="*/ 0 h 2239"/>
                  <a:gd name="T10" fmla="*/ 0 w 752"/>
                  <a:gd name="T11" fmla="*/ 49 h 2239"/>
                  <a:gd name="T12" fmla="*/ 0 w 752"/>
                  <a:gd name="T13" fmla="*/ 49 h 2239"/>
                  <a:gd name="T14" fmla="*/ 50 w 752"/>
                  <a:gd name="T15" fmla="*/ 100 h 2239"/>
                  <a:gd name="T16" fmla="*/ 58 w 752"/>
                  <a:gd name="T17" fmla="*/ 100 h 2239"/>
                  <a:gd name="T18" fmla="*/ 58 w 752"/>
                  <a:gd name="T19" fmla="*/ 1919 h 2239"/>
                  <a:gd name="T20" fmla="*/ 58 w 752"/>
                  <a:gd name="T21" fmla="*/ 1919 h 2239"/>
                  <a:gd name="T22" fmla="*/ 376 w 752"/>
                  <a:gd name="T23" fmla="*/ 2238 h 2239"/>
                  <a:gd name="T24" fmla="*/ 376 w 752"/>
                  <a:gd name="T25" fmla="*/ 2238 h 2239"/>
                  <a:gd name="T26" fmla="*/ 693 w 752"/>
                  <a:gd name="T27" fmla="*/ 1919 h 2239"/>
                  <a:gd name="T28" fmla="*/ 693 w 752"/>
                  <a:gd name="T29" fmla="*/ 100 h 2239"/>
                  <a:gd name="T30" fmla="*/ 701 w 752"/>
                  <a:gd name="T31" fmla="*/ 100 h 2239"/>
                  <a:gd name="T32" fmla="*/ 701 w 752"/>
                  <a:gd name="T33" fmla="*/ 100 h 2239"/>
                  <a:gd name="T34" fmla="*/ 751 w 752"/>
                  <a:gd name="T35" fmla="*/ 49 h 2239"/>
                  <a:gd name="T36" fmla="*/ 751 w 752"/>
                  <a:gd name="T37" fmla="*/ 49 h 2239"/>
                  <a:gd name="T38" fmla="*/ 701 w 752"/>
                  <a:gd name="T39" fmla="*/ 0 h 2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2" h="2239">
                    <a:moveTo>
                      <a:pt x="701" y="0"/>
                    </a:moveTo>
                    <a:lnTo>
                      <a:pt x="693" y="0"/>
                    </a:lnTo>
                    <a:lnTo>
                      <a:pt x="58" y="0"/>
                    </a:lnTo>
                    <a:lnTo>
                      <a:pt x="50" y="0"/>
                    </a:lnTo>
                    <a:lnTo>
                      <a:pt x="50" y="0"/>
                    </a:lnTo>
                    <a:cubicBezTo>
                      <a:pt x="22" y="0"/>
                      <a:pt x="0" y="22"/>
                      <a:pt x="0" y="49"/>
                    </a:cubicBezTo>
                    <a:lnTo>
                      <a:pt x="0" y="49"/>
                    </a:lnTo>
                    <a:cubicBezTo>
                      <a:pt x="0" y="78"/>
                      <a:pt x="22" y="100"/>
                      <a:pt x="50" y="100"/>
                    </a:cubicBezTo>
                    <a:lnTo>
                      <a:pt x="58" y="100"/>
                    </a:lnTo>
                    <a:lnTo>
                      <a:pt x="58" y="1919"/>
                    </a:lnTo>
                    <a:lnTo>
                      <a:pt x="58" y="1919"/>
                    </a:lnTo>
                    <a:cubicBezTo>
                      <a:pt x="58" y="2095"/>
                      <a:pt x="200" y="2238"/>
                      <a:pt x="376" y="2238"/>
                    </a:cubicBezTo>
                    <a:lnTo>
                      <a:pt x="376" y="2238"/>
                    </a:lnTo>
                    <a:cubicBezTo>
                      <a:pt x="551" y="2238"/>
                      <a:pt x="693" y="2095"/>
                      <a:pt x="693" y="1919"/>
                    </a:cubicBezTo>
                    <a:lnTo>
                      <a:pt x="693" y="100"/>
                    </a:lnTo>
                    <a:lnTo>
                      <a:pt x="701" y="100"/>
                    </a:lnTo>
                    <a:lnTo>
                      <a:pt x="701" y="100"/>
                    </a:lnTo>
                    <a:cubicBezTo>
                      <a:pt x="729" y="100"/>
                      <a:pt x="751" y="78"/>
                      <a:pt x="751" y="49"/>
                    </a:cubicBezTo>
                    <a:lnTo>
                      <a:pt x="751" y="49"/>
                    </a:lnTo>
                    <a:cubicBezTo>
                      <a:pt x="751" y="22"/>
                      <a:pt x="729" y="0"/>
                      <a:pt x="701" y="0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126">
                <a:extLst>
                  <a:ext uri="{FF2B5EF4-FFF2-40B4-BE49-F238E27FC236}">
                    <a16:creationId xmlns:a16="http://schemas.microsoft.com/office/drawing/2014/main" id="{4831A70D-F169-6549-A4D7-5F0CC764D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8652" y="9159590"/>
                <a:ext cx="939310" cy="126338"/>
              </a:xfrm>
              <a:custGeom>
                <a:avLst/>
                <a:gdLst>
                  <a:gd name="T0" fmla="*/ 701 w 752"/>
                  <a:gd name="T1" fmla="*/ 100 h 101"/>
                  <a:gd name="T2" fmla="*/ 50 w 752"/>
                  <a:gd name="T3" fmla="*/ 100 h 101"/>
                  <a:gd name="T4" fmla="*/ 50 w 752"/>
                  <a:gd name="T5" fmla="*/ 100 h 101"/>
                  <a:gd name="T6" fmla="*/ 0 w 752"/>
                  <a:gd name="T7" fmla="*/ 49 h 101"/>
                  <a:gd name="T8" fmla="*/ 0 w 752"/>
                  <a:gd name="T9" fmla="*/ 49 h 101"/>
                  <a:gd name="T10" fmla="*/ 0 w 752"/>
                  <a:gd name="T11" fmla="*/ 49 h 101"/>
                  <a:gd name="T12" fmla="*/ 50 w 752"/>
                  <a:gd name="T13" fmla="*/ 0 h 101"/>
                  <a:gd name="T14" fmla="*/ 701 w 752"/>
                  <a:gd name="T15" fmla="*/ 0 h 101"/>
                  <a:gd name="T16" fmla="*/ 701 w 752"/>
                  <a:gd name="T17" fmla="*/ 0 h 101"/>
                  <a:gd name="T18" fmla="*/ 751 w 752"/>
                  <a:gd name="T19" fmla="*/ 49 h 101"/>
                  <a:gd name="T20" fmla="*/ 751 w 752"/>
                  <a:gd name="T21" fmla="*/ 49 h 101"/>
                  <a:gd name="T22" fmla="*/ 751 w 752"/>
                  <a:gd name="T23" fmla="*/ 49 h 101"/>
                  <a:gd name="T24" fmla="*/ 701 w 752"/>
                  <a:gd name="T25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2" h="101">
                    <a:moveTo>
                      <a:pt x="701" y="100"/>
                    </a:moveTo>
                    <a:lnTo>
                      <a:pt x="50" y="100"/>
                    </a:lnTo>
                    <a:lnTo>
                      <a:pt x="50" y="100"/>
                    </a:lnTo>
                    <a:cubicBezTo>
                      <a:pt x="22" y="100"/>
                      <a:pt x="0" y="78"/>
                      <a:pt x="0" y="49"/>
                    </a:cubicBezTo>
                    <a:lnTo>
                      <a:pt x="0" y="49"/>
                    </a:lnTo>
                    <a:lnTo>
                      <a:pt x="0" y="49"/>
                    </a:lnTo>
                    <a:cubicBezTo>
                      <a:pt x="0" y="22"/>
                      <a:pt x="22" y="0"/>
                      <a:pt x="50" y="0"/>
                    </a:cubicBezTo>
                    <a:lnTo>
                      <a:pt x="701" y="0"/>
                    </a:lnTo>
                    <a:lnTo>
                      <a:pt x="701" y="0"/>
                    </a:lnTo>
                    <a:cubicBezTo>
                      <a:pt x="729" y="0"/>
                      <a:pt x="751" y="22"/>
                      <a:pt x="751" y="49"/>
                    </a:cubicBezTo>
                    <a:lnTo>
                      <a:pt x="751" y="49"/>
                    </a:lnTo>
                    <a:lnTo>
                      <a:pt x="751" y="49"/>
                    </a:lnTo>
                    <a:cubicBezTo>
                      <a:pt x="751" y="78"/>
                      <a:pt x="729" y="100"/>
                      <a:pt x="701" y="100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127">
                <a:extLst>
                  <a:ext uri="{FF2B5EF4-FFF2-40B4-BE49-F238E27FC236}">
                    <a16:creationId xmlns:a16="http://schemas.microsoft.com/office/drawing/2014/main" id="{BDEE7E63-54AE-0F49-B0F3-51A10BDB8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10059" y="10725108"/>
                <a:ext cx="791000" cy="1224950"/>
              </a:xfrm>
              <a:custGeom>
                <a:avLst/>
                <a:gdLst>
                  <a:gd name="T0" fmla="*/ 478 w 636"/>
                  <a:gd name="T1" fmla="*/ 0 h 983"/>
                  <a:gd name="T2" fmla="*/ 0 w 636"/>
                  <a:gd name="T3" fmla="*/ 0 h 983"/>
                  <a:gd name="T4" fmla="*/ 0 w 636"/>
                  <a:gd name="T5" fmla="*/ 663 h 983"/>
                  <a:gd name="T6" fmla="*/ 0 w 636"/>
                  <a:gd name="T7" fmla="*/ 663 h 983"/>
                  <a:gd name="T8" fmla="*/ 318 w 636"/>
                  <a:gd name="T9" fmla="*/ 982 h 983"/>
                  <a:gd name="T10" fmla="*/ 318 w 636"/>
                  <a:gd name="T11" fmla="*/ 982 h 983"/>
                  <a:gd name="T12" fmla="*/ 478 w 636"/>
                  <a:gd name="T13" fmla="*/ 938 h 983"/>
                  <a:gd name="T14" fmla="*/ 478 w 636"/>
                  <a:gd name="T15" fmla="*/ 938 h 983"/>
                  <a:gd name="T16" fmla="*/ 635 w 636"/>
                  <a:gd name="T17" fmla="*/ 663 h 983"/>
                  <a:gd name="T18" fmla="*/ 635 w 636"/>
                  <a:gd name="T19" fmla="*/ 0 h 983"/>
                  <a:gd name="T20" fmla="*/ 478 w 636"/>
                  <a:gd name="T21" fmla="*/ 0 h 9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6" h="983">
                    <a:moveTo>
                      <a:pt x="478" y="0"/>
                    </a:moveTo>
                    <a:lnTo>
                      <a:pt x="0" y="0"/>
                    </a:lnTo>
                    <a:lnTo>
                      <a:pt x="0" y="663"/>
                    </a:lnTo>
                    <a:lnTo>
                      <a:pt x="0" y="663"/>
                    </a:lnTo>
                    <a:cubicBezTo>
                      <a:pt x="0" y="839"/>
                      <a:pt x="142" y="982"/>
                      <a:pt x="318" y="982"/>
                    </a:cubicBezTo>
                    <a:lnTo>
                      <a:pt x="318" y="982"/>
                    </a:lnTo>
                    <a:cubicBezTo>
                      <a:pt x="376" y="982"/>
                      <a:pt x="431" y="966"/>
                      <a:pt x="478" y="938"/>
                    </a:cubicBezTo>
                    <a:lnTo>
                      <a:pt x="478" y="938"/>
                    </a:lnTo>
                    <a:cubicBezTo>
                      <a:pt x="572" y="883"/>
                      <a:pt x="635" y="781"/>
                      <a:pt x="635" y="663"/>
                    </a:cubicBezTo>
                    <a:lnTo>
                      <a:pt x="635" y="0"/>
                    </a:lnTo>
                    <a:lnTo>
                      <a:pt x="478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128">
                <a:extLst>
                  <a:ext uri="{FF2B5EF4-FFF2-40B4-BE49-F238E27FC236}">
                    <a16:creationId xmlns:a16="http://schemas.microsoft.com/office/drawing/2014/main" id="{37705965-5BAB-1540-9D33-B3559B1815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3309" y="10725106"/>
                <a:ext cx="197750" cy="1170020"/>
              </a:xfrm>
              <a:custGeom>
                <a:avLst/>
                <a:gdLst>
                  <a:gd name="T0" fmla="*/ 157 w 158"/>
                  <a:gd name="T1" fmla="*/ 663 h 939"/>
                  <a:gd name="T2" fmla="*/ 157 w 158"/>
                  <a:gd name="T3" fmla="*/ 0 h 939"/>
                  <a:gd name="T4" fmla="*/ 0 w 158"/>
                  <a:gd name="T5" fmla="*/ 0 h 939"/>
                  <a:gd name="T6" fmla="*/ 0 w 158"/>
                  <a:gd name="T7" fmla="*/ 938 h 939"/>
                  <a:gd name="T8" fmla="*/ 0 w 158"/>
                  <a:gd name="T9" fmla="*/ 938 h 939"/>
                  <a:gd name="T10" fmla="*/ 157 w 158"/>
                  <a:gd name="T11" fmla="*/ 663 h 9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939">
                    <a:moveTo>
                      <a:pt x="157" y="663"/>
                    </a:moveTo>
                    <a:lnTo>
                      <a:pt x="157" y="0"/>
                    </a:lnTo>
                    <a:lnTo>
                      <a:pt x="0" y="0"/>
                    </a:lnTo>
                    <a:lnTo>
                      <a:pt x="0" y="938"/>
                    </a:lnTo>
                    <a:lnTo>
                      <a:pt x="0" y="938"/>
                    </a:lnTo>
                    <a:cubicBezTo>
                      <a:pt x="94" y="883"/>
                      <a:pt x="157" y="781"/>
                      <a:pt x="157" y="663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129">
                <a:extLst>
                  <a:ext uri="{FF2B5EF4-FFF2-40B4-BE49-F238E27FC236}">
                    <a16:creationId xmlns:a16="http://schemas.microsoft.com/office/drawing/2014/main" id="{4A2C8F78-D6F1-9C48-AFDB-39A8CC529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7502" y="9159588"/>
                <a:ext cx="939310" cy="2790468"/>
              </a:xfrm>
              <a:custGeom>
                <a:avLst/>
                <a:gdLst>
                  <a:gd name="T0" fmla="*/ 702 w 752"/>
                  <a:gd name="T1" fmla="*/ 0 h 2239"/>
                  <a:gd name="T2" fmla="*/ 694 w 752"/>
                  <a:gd name="T3" fmla="*/ 0 h 2239"/>
                  <a:gd name="T4" fmla="*/ 59 w 752"/>
                  <a:gd name="T5" fmla="*/ 0 h 2239"/>
                  <a:gd name="T6" fmla="*/ 50 w 752"/>
                  <a:gd name="T7" fmla="*/ 0 h 2239"/>
                  <a:gd name="T8" fmla="*/ 50 w 752"/>
                  <a:gd name="T9" fmla="*/ 0 h 2239"/>
                  <a:gd name="T10" fmla="*/ 0 w 752"/>
                  <a:gd name="T11" fmla="*/ 49 h 2239"/>
                  <a:gd name="T12" fmla="*/ 0 w 752"/>
                  <a:gd name="T13" fmla="*/ 49 h 2239"/>
                  <a:gd name="T14" fmla="*/ 50 w 752"/>
                  <a:gd name="T15" fmla="*/ 100 h 2239"/>
                  <a:gd name="T16" fmla="*/ 59 w 752"/>
                  <a:gd name="T17" fmla="*/ 100 h 2239"/>
                  <a:gd name="T18" fmla="*/ 59 w 752"/>
                  <a:gd name="T19" fmla="*/ 1919 h 2239"/>
                  <a:gd name="T20" fmla="*/ 59 w 752"/>
                  <a:gd name="T21" fmla="*/ 1919 h 2239"/>
                  <a:gd name="T22" fmla="*/ 376 w 752"/>
                  <a:gd name="T23" fmla="*/ 2238 h 2239"/>
                  <a:gd name="T24" fmla="*/ 376 w 752"/>
                  <a:gd name="T25" fmla="*/ 2238 h 2239"/>
                  <a:gd name="T26" fmla="*/ 694 w 752"/>
                  <a:gd name="T27" fmla="*/ 1919 h 2239"/>
                  <a:gd name="T28" fmla="*/ 694 w 752"/>
                  <a:gd name="T29" fmla="*/ 100 h 2239"/>
                  <a:gd name="T30" fmla="*/ 702 w 752"/>
                  <a:gd name="T31" fmla="*/ 100 h 2239"/>
                  <a:gd name="T32" fmla="*/ 702 w 752"/>
                  <a:gd name="T33" fmla="*/ 100 h 2239"/>
                  <a:gd name="T34" fmla="*/ 751 w 752"/>
                  <a:gd name="T35" fmla="*/ 49 h 2239"/>
                  <a:gd name="T36" fmla="*/ 751 w 752"/>
                  <a:gd name="T37" fmla="*/ 49 h 2239"/>
                  <a:gd name="T38" fmla="*/ 702 w 752"/>
                  <a:gd name="T39" fmla="*/ 0 h 2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2" h="2239">
                    <a:moveTo>
                      <a:pt x="702" y="0"/>
                    </a:moveTo>
                    <a:lnTo>
                      <a:pt x="694" y="0"/>
                    </a:lnTo>
                    <a:lnTo>
                      <a:pt x="59" y="0"/>
                    </a:lnTo>
                    <a:lnTo>
                      <a:pt x="50" y="0"/>
                    </a:lnTo>
                    <a:lnTo>
                      <a:pt x="50" y="0"/>
                    </a:lnTo>
                    <a:cubicBezTo>
                      <a:pt x="22" y="0"/>
                      <a:pt x="0" y="22"/>
                      <a:pt x="0" y="49"/>
                    </a:cubicBezTo>
                    <a:lnTo>
                      <a:pt x="0" y="49"/>
                    </a:lnTo>
                    <a:cubicBezTo>
                      <a:pt x="0" y="78"/>
                      <a:pt x="22" y="100"/>
                      <a:pt x="50" y="100"/>
                    </a:cubicBezTo>
                    <a:lnTo>
                      <a:pt x="59" y="100"/>
                    </a:lnTo>
                    <a:lnTo>
                      <a:pt x="59" y="1919"/>
                    </a:lnTo>
                    <a:lnTo>
                      <a:pt x="59" y="1919"/>
                    </a:lnTo>
                    <a:cubicBezTo>
                      <a:pt x="59" y="2095"/>
                      <a:pt x="200" y="2238"/>
                      <a:pt x="376" y="2238"/>
                    </a:cubicBezTo>
                    <a:lnTo>
                      <a:pt x="376" y="2238"/>
                    </a:lnTo>
                    <a:cubicBezTo>
                      <a:pt x="551" y="2238"/>
                      <a:pt x="694" y="2095"/>
                      <a:pt x="694" y="1919"/>
                    </a:cubicBezTo>
                    <a:lnTo>
                      <a:pt x="694" y="100"/>
                    </a:lnTo>
                    <a:lnTo>
                      <a:pt x="702" y="100"/>
                    </a:lnTo>
                    <a:lnTo>
                      <a:pt x="702" y="100"/>
                    </a:lnTo>
                    <a:cubicBezTo>
                      <a:pt x="729" y="100"/>
                      <a:pt x="751" y="78"/>
                      <a:pt x="751" y="49"/>
                    </a:cubicBezTo>
                    <a:lnTo>
                      <a:pt x="751" y="49"/>
                    </a:lnTo>
                    <a:cubicBezTo>
                      <a:pt x="751" y="22"/>
                      <a:pt x="729" y="0"/>
                      <a:pt x="702" y="0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130">
                <a:extLst>
                  <a:ext uri="{FF2B5EF4-FFF2-40B4-BE49-F238E27FC236}">
                    <a16:creationId xmlns:a16="http://schemas.microsoft.com/office/drawing/2014/main" id="{F66D7423-4F2A-0344-9EFD-D62999518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7502" y="9159590"/>
                <a:ext cx="939310" cy="126338"/>
              </a:xfrm>
              <a:custGeom>
                <a:avLst/>
                <a:gdLst>
                  <a:gd name="T0" fmla="*/ 702 w 752"/>
                  <a:gd name="T1" fmla="*/ 100 h 101"/>
                  <a:gd name="T2" fmla="*/ 50 w 752"/>
                  <a:gd name="T3" fmla="*/ 100 h 101"/>
                  <a:gd name="T4" fmla="*/ 50 w 752"/>
                  <a:gd name="T5" fmla="*/ 100 h 101"/>
                  <a:gd name="T6" fmla="*/ 0 w 752"/>
                  <a:gd name="T7" fmla="*/ 49 h 101"/>
                  <a:gd name="T8" fmla="*/ 0 w 752"/>
                  <a:gd name="T9" fmla="*/ 49 h 101"/>
                  <a:gd name="T10" fmla="*/ 0 w 752"/>
                  <a:gd name="T11" fmla="*/ 49 h 101"/>
                  <a:gd name="T12" fmla="*/ 50 w 752"/>
                  <a:gd name="T13" fmla="*/ 0 h 101"/>
                  <a:gd name="T14" fmla="*/ 702 w 752"/>
                  <a:gd name="T15" fmla="*/ 0 h 101"/>
                  <a:gd name="T16" fmla="*/ 702 w 752"/>
                  <a:gd name="T17" fmla="*/ 0 h 101"/>
                  <a:gd name="T18" fmla="*/ 751 w 752"/>
                  <a:gd name="T19" fmla="*/ 49 h 101"/>
                  <a:gd name="T20" fmla="*/ 751 w 752"/>
                  <a:gd name="T21" fmla="*/ 49 h 101"/>
                  <a:gd name="T22" fmla="*/ 751 w 752"/>
                  <a:gd name="T23" fmla="*/ 49 h 101"/>
                  <a:gd name="T24" fmla="*/ 702 w 752"/>
                  <a:gd name="T25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2" h="101">
                    <a:moveTo>
                      <a:pt x="702" y="100"/>
                    </a:moveTo>
                    <a:lnTo>
                      <a:pt x="50" y="100"/>
                    </a:lnTo>
                    <a:lnTo>
                      <a:pt x="50" y="100"/>
                    </a:lnTo>
                    <a:cubicBezTo>
                      <a:pt x="22" y="100"/>
                      <a:pt x="0" y="78"/>
                      <a:pt x="0" y="49"/>
                    </a:cubicBezTo>
                    <a:lnTo>
                      <a:pt x="0" y="49"/>
                    </a:lnTo>
                    <a:lnTo>
                      <a:pt x="0" y="49"/>
                    </a:lnTo>
                    <a:cubicBezTo>
                      <a:pt x="0" y="22"/>
                      <a:pt x="22" y="0"/>
                      <a:pt x="50" y="0"/>
                    </a:cubicBezTo>
                    <a:lnTo>
                      <a:pt x="702" y="0"/>
                    </a:lnTo>
                    <a:lnTo>
                      <a:pt x="702" y="0"/>
                    </a:lnTo>
                    <a:cubicBezTo>
                      <a:pt x="729" y="0"/>
                      <a:pt x="751" y="22"/>
                      <a:pt x="751" y="49"/>
                    </a:cubicBezTo>
                    <a:lnTo>
                      <a:pt x="751" y="49"/>
                    </a:lnTo>
                    <a:lnTo>
                      <a:pt x="751" y="49"/>
                    </a:lnTo>
                    <a:cubicBezTo>
                      <a:pt x="751" y="78"/>
                      <a:pt x="729" y="100"/>
                      <a:pt x="702" y="100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131">
                <a:extLst>
                  <a:ext uri="{FF2B5EF4-FFF2-40B4-BE49-F238E27FC236}">
                    <a16:creationId xmlns:a16="http://schemas.microsoft.com/office/drawing/2014/main" id="{CFC0D318-F4FE-1C41-BCE0-725459E4B9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48910" y="10049464"/>
                <a:ext cx="791000" cy="1906085"/>
              </a:xfrm>
              <a:custGeom>
                <a:avLst/>
                <a:gdLst>
                  <a:gd name="T0" fmla="*/ 477 w 636"/>
                  <a:gd name="T1" fmla="*/ 0 h 1528"/>
                  <a:gd name="T2" fmla="*/ 0 w 636"/>
                  <a:gd name="T3" fmla="*/ 0 h 1528"/>
                  <a:gd name="T4" fmla="*/ 0 w 636"/>
                  <a:gd name="T5" fmla="*/ 1208 h 1528"/>
                  <a:gd name="T6" fmla="*/ 0 w 636"/>
                  <a:gd name="T7" fmla="*/ 1208 h 1528"/>
                  <a:gd name="T8" fmla="*/ 317 w 636"/>
                  <a:gd name="T9" fmla="*/ 1527 h 1528"/>
                  <a:gd name="T10" fmla="*/ 317 w 636"/>
                  <a:gd name="T11" fmla="*/ 1527 h 1528"/>
                  <a:gd name="T12" fmla="*/ 477 w 636"/>
                  <a:gd name="T13" fmla="*/ 1483 h 1528"/>
                  <a:gd name="T14" fmla="*/ 477 w 636"/>
                  <a:gd name="T15" fmla="*/ 1483 h 1528"/>
                  <a:gd name="T16" fmla="*/ 635 w 636"/>
                  <a:gd name="T17" fmla="*/ 1208 h 1528"/>
                  <a:gd name="T18" fmla="*/ 635 w 636"/>
                  <a:gd name="T19" fmla="*/ 0 h 1528"/>
                  <a:gd name="T20" fmla="*/ 477 w 636"/>
                  <a:gd name="T21" fmla="*/ 0 h 1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6" h="1528">
                    <a:moveTo>
                      <a:pt x="477" y="0"/>
                    </a:moveTo>
                    <a:lnTo>
                      <a:pt x="0" y="0"/>
                    </a:lnTo>
                    <a:lnTo>
                      <a:pt x="0" y="1208"/>
                    </a:lnTo>
                    <a:lnTo>
                      <a:pt x="0" y="1208"/>
                    </a:lnTo>
                    <a:cubicBezTo>
                      <a:pt x="0" y="1384"/>
                      <a:pt x="141" y="1527"/>
                      <a:pt x="317" y="1527"/>
                    </a:cubicBezTo>
                    <a:lnTo>
                      <a:pt x="317" y="1527"/>
                    </a:lnTo>
                    <a:cubicBezTo>
                      <a:pt x="375" y="1527"/>
                      <a:pt x="430" y="1511"/>
                      <a:pt x="477" y="1483"/>
                    </a:cubicBezTo>
                    <a:lnTo>
                      <a:pt x="477" y="1483"/>
                    </a:lnTo>
                    <a:cubicBezTo>
                      <a:pt x="571" y="1428"/>
                      <a:pt x="635" y="1326"/>
                      <a:pt x="635" y="1208"/>
                    </a:cubicBezTo>
                    <a:lnTo>
                      <a:pt x="635" y="0"/>
                    </a:lnTo>
                    <a:lnTo>
                      <a:pt x="477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132">
                <a:extLst>
                  <a:ext uri="{FF2B5EF4-FFF2-40B4-BE49-F238E27FC236}">
                    <a16:creationId xmlns:a16="http://schemas.microsoft.com/office/drawing/2014/main" id="{02366BA2-4D44-E84D-8438-5C99647FA4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2160" y="10049464"/>
                <a:ext cx="197750" cy="1851155"/>
              </a:xfrm>
              <a:custGeom>
                <a:avLst/>
                <a:gdLst>
                  <a:gd name="T0" fmla="*/ 158 w 159"/>
                  <a:gd name="T1" fmla="*/ 1208 h 1484"/>
                  <a:gd name="T2" fmla="*/ 158 w 159"/>
                  <a:gd name="T3" fmla="*/ 0 h 1484"/>
                  <a:gd name="T4" fmla="*/ 0 w 159"/>
                  <a:gd name="T5" fmla="*/ 0 h 1484"/>
                  <a:gd name="T6" fmla="*/ 0 w 159"/>
                  <a:gd name="T7" fmla="*/ 1483 h 1484"/>
                  <a:gd name="T8" fmla="*/ 0 w 159"/>
                  <a:gd name="T9" fmla="*/ 1483 h 1484"/>
                  <a:gd name="T10" fmla="*/ 158 w 159"/>
                  <a:gd name="T11" fmla="*/ 1208 h 1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484">
                    <a:moveTo>
                      <a:pt x="158" y="1208"/>
                    </a:moveTo>
                    <a:lnTo>
                      <a:pt x="158" y="0"/>
                    </a:lnTo>
                    <a:lnTo>
                      <a:pt x="0" y="0"/>
                    </a:lnTo>
                    <a:lnTo>
                      <a:pt x="0" y="1483"/>
                    </a:lnTo>
                    <a:lnTo>
                      <a:pt x="0" y="1483"/>
                    </a:lnTo>
                    <a:cubicBezTo>
                      <a:pt x="94" y="1428"/>
                      <a:pt x="158" y="1326"/>
                      <a:pt x="158" y="1208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133">
                <a:extLst>
                  <a:ext uri="{FF2B5EF4-FFF2-40B4-BE49-F238E27FC236}">
                    <a16:creationId xmlns:a16="http://schemas.microsoft.com/office/drawing/2014/main" id="{C7F8CD27-A395-D144-9233-1D5A20CBD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99803" y="9159588"/>
                <a:ext cx="939310" cy="2790468"/>
              </a:xfrm>
              <a:custGeom>
                <a:avLst/>
                <a:gdLst>
                  <a:gd name="T0" fmla="*/ 701 w 752"/>
                  <a:gd name="T1" fmla="*/ 0 h 2239"/>
                  <a:gd name="T2" fmla="*/ 693 w 752"/>
                  <a:gd name="T3" fmla="*/ 0 h 2239"/>
                  <a:gd name="T4" fmla="*/ 58 w 752"/>
                  <a:gd name="T5" fmla="*/ 0 h 2239"/>
                  <a:gd name="T6" fmla="*/ 50 w 752"/>
                  <a:gd name="T7" fmla="*/ 0 h 2239"/>
                  <a:gd name="T8" fmla="*/ 50 w 752"/>
                  <a:gd name="T9" fmla="*/ 0 h 2239"/>
                  <a:gd name="T10" fmla="*/ 0 w 752"/>
                  <a:gd name="T11" fmla="*/ 49 h 2239"/>
                  <a:gd name="T12" fmla="*/ 0 w 752"/>
                  <a:gd name="T13" fmla="*/ 49 h 2239"/>
                  <a:gd name="T14" fmla="*/ 50 w 752"/>
                  <a:gd name="T15" fmla="*/ 100 h 2239"/>
                  <a:gd name="T16" fmla="*/ 58 w 752"/>
                  <a:gd name="T17" fmla="*/ 100 h 2239"/>
                  <a:gd name="T18" fmla="*/ 58 w 752"/>
                  <a:gd name="T19" fmla="*/ 1919 h 2239"/>
                  <a:gd name="T20" fmla="*/ 58 w 752"/>
                  <a:gd name="T21" fmla="*/ 1919 h 2239"/>
                  <a:gd name="T22" fmla="*/ 375 w 752"/>
                  <a:gd name="T23" fmla="*/ 2238 h 2239"/>
                  <a:gd name="T24" fmla="*/ 375 w 752"/>
                  <a:gd name="T25" fmla="*/ 2238 h 2239"/>
                  <a:gd name="T26" fmla="*/ 693 w 752"/>
                  <a:gd name="T27" fmla="*/ 1919 h 2239"/>
                  <a:gd name="T28" fmla="*/ 693 w 752"/>
                  <a:gd name="T29" fmla="*/ 100 h 2239"/>
                  <a:gd name="T30" fmla="*/ 701 w 752"/>
                  <a:gd name="T31" fmla="*/ 100 h 2239"/>
                  <a:gd name="T32" fmla="*/ 701 w 752"/>
                  <a:gd name="T33" fmla="*/ 100 h 2239"/>
                  <a:gd name="T34" fmla="*/ 751 w 752"/>
                  <a:gd name="T35" fmla="*/ 49 h 2239"/>
                  <a:gd name="T36" fmla="*/ 751 w 752"/>
                  <a:gd name="T37" fmla="*/ 49 h 2239"/>
                  <a:gd name="T38" fmla="*/ 701 w 752"/>
                  <a:gd name="T39" fmla="*/ 0 h 2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52" h="2239">
                    <a:moveTo>
                      <a:pt x="701" y="0"/>
                    </a:moveTo>
                    <a:lnTo>
                      <a:pt x="693" y="0"/>
                    </a:lnTo>
                    <a:lnTo>
                      <a:pt x="58" y="0"/>
                    </a:lnTo>
                    <a:lnTo>
                      <a:pt x="50" y="0"/>
                    </a:lnTo>
                    <a:lnTo>
                      <a:pt x="50" y="0"/>
                    </a:lnTo>
                    <a:cubicBezTo>
                      <a:pt x="22" y="0"/>
                      <a:pt x="0" y="22"/>
                      <a:pt x="0" y="49"/>
                    </a:cubicBezTo>
                    <a:lnTo>
                      <a:pt x="0" y="49"/>
                    </a:lnTo>
                    <a:cubicBezTo>
                      <a:pt x="0" y="78"/>
                      <a:pt x="22" y="100"/>
                      <a:pt x="50" y="100"/>
                    </a:cubicBezTo>
                    <a:lnTo>
                      <a:pt x="58" y="100"/>
                    </a:lnTo>
                    <a:lnTo>
                      <a:pt x="58" y="1919"/>
                    </a:lnTo>
                    <a:lnTo>
                      <a:pt x="58" y="1919"/>
                    </a:lnTo>
                    <a:cubicBezTo>
                      <a:pt x="58" y="2095"/>
                      <a:pt x="200" y="2238"/>
                      <a:pt x="375" y="2238"/>
                    </a:cubicBezTo>
                    <a:lnTo>
                      <a:pt x="375" y="2238"/>
                    </a:lnTo>
                    <a:cubicBezTo>
                      <a:pt x="551" y="2238"/>
                      <a:pt x="693" y="2095"/>
                      <a:pt x="693" y="1919"/>
                    </a:cubicBezTo>
                    <a:lnTo>
                      <a:pt x="693" y="100"/>
                    </a:lnTo>
                    <a:lnTo>
                      <a:pt x="701" y="100"/>
                    </a:lnTo>
                    <a:lnTo>
                      <a:pt x="701" y="100"/>
                    </a:lnTo>
                    <a:cubicBezTo>
                      <a:pt x="729" y="100"/>
                      <a:pt x="751" y="78"/>
                      <a:pt x="751" y="49"/>
                    </a:cubicBezTo>
                    <a:lnTo>
                      <a:pt x="751" y="49"/>
                    </a:lnTo>
                    <a:cubicBezTo>
                      <a:pt x="751" y="22"/>
                      <a:pt x="729" y="0"/>
                      <a:pt x="701" y="0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134">
                <a:extLst>
                  <a:ext uri="{FF2B5EF4-FFF2-40B4-BE49-F238E27FC236}">
                    <a16:creationId xmlns:a16="http://schemas.microsoft.com/office/drawing/2014/main" id="{A1509EFC-E253-C345-A522-0CB9912F5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99803" y="9159590"/>
                <a:ext cx="939310" cy="126338"/>
              </a:xfrm>
              <a:custGeom>
                <a:avLst/>
                <a:gdLst>
                  <a:gd name="T0" fmla="*/ 701 w 752"/>
                  <a:gd name="T1" fmla="*/ 100 h 101"/>
                  <a:gd name="T2" fmla="*/ 50 w 752"/>
                  <a:gd name="T3" fmla="*/ 100 h 101"/>
                  <a:gd name="T4" fmla="*/ 50 w 752"/>
                  <a:gd name="T5" fmla="*/ 100 h 101"/>
                  <a:gd name="T6" fmla="*/ 0 w 752"/>
                  <a:gd name="T7" fmla="*/ 49 h 101"/>
                  <a:gd name="T8" fmla="*/ 0 w 752"/>
                  <a:gd name="T9" fmla="*/ 49 h 101"/>
                  <a:gd name="T10" fmla="*/ 0 w 752"/>
                  <a:gd name="T11" fmla="*/ 49 h 101"/>
                  <a:gd name="T12" fmla="*/ 50 w 752"/>
                  <a:gd name="T13" fmla="*/ 0 h 101"/>
                  <a:gd name="T14" fmla="*/ 701 w 752"/>
                  <a:gd name="T15" fmla="*/ 0 h 101"/>
                  <a:gd name="T16" fmla="*/ 701 w 752"/>
                  <a:gd name="T17" fmla="*/ 0 h 101"/>
                  <a:gd name="T18" fmla="*/ 751 w 752"/>
                  <a:gd name="T19" fmla="*/ 49 h 101"/>
                  <a:gd name="T20" fmla="*/ 751 w 752"/>
                  <a:gd name="T21" fmla="*/ 49 h 101"/>
                  <a:gd name="T22" fmla="*/ 751 w 752"/>
                  <a:gd name="T23" fmla="*/ 49 h 101"/>
                  <a:gd name="T24" fmla="*/ 701 w 752"/>
                  <a:gd name="T25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2" h="101">
                    <a:moveTo>
                      <a:pt x="701" y="100"/>
                    </a:moveTo>
                    <a:lnTo>
                      <a:pt x="50" y="100"/>
                    </a:lnTo>
                    <a:lnTo>
                      <a:pt x="50" y="100"/>
                    </a:lnTo>
                    <a:cubicBezTo>
                      <a:pt x="22" y="100"/>
                      <a:pt x="0" y="78"/>
                      <a:pt x="0" y="49"/>
                    </a:cubicBezTo>
                    <a:lnTo>
                      <a:pt x="0" y="49"/>
                    </a:lnTo>
                    <a:lnTo>
                      <a:pt x="0" y="49"/>
                    </a:lnTo>
                    <a:cubicBezTo>
                      <a:pt x="0" y="22"/>
                      <a:pt x="22" y="0"/>
                      <a:pt x="50" y="0"/>
                    </a:cubicBezTo>
                    <a:lnTo>
                      <a:pt x="701" y="0"/>
                    </a:lnTo>
                    <a:lnTo>
                      <a:pt x="701" y="0"/>
                    </a:lnTo>
                    <a:cubicBezTo>
                      <a:pt x="729" y="0"/>
                      <a:pt x="751" y="22"/>
                      <a:pt x="751" y="49"/>
                    </a:cubicBezTo>
                    <a:lnTo>
                      <a:pt x="751" y="49"/>
                    </a:lnTo>
                    <a:lnTo>
                      <a:pt x="751" y="49"/>
                    </a:lnTo>
                    <a:cubicBezTo>
                      <a:pt x="751" y="78"/>
                      <a:pt x="729" y="100"/>
                      <a:pt x="701" y="100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135">
                <a:extLst>
                  <a:ext uri="{FF2B5EF4-FFF2-40B4-BE49-F238E27FC236}">
                    <a16:creationId xmlns:a16="http://schemas.microsoft.com/office/drawing/2014/main" id="{92873A3C-BEC8-9B41-8F99-3ED26F881E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71211" y="9511144"/>
                <a:ext cx="791000" cy="2438912"/>
              </a:xfrm>
              <a:custGeom>
                <a:avLst/>
                <a:gdLst>
                  <a:gd name="T0" fmla="*/ 477 w 636"/>
                  <a:gd name="T1" fmla="*/ 0 h 1959"/>
                  <a:gd name="T2" fmla="*/ 0 w 636"/>
                  <a:gd name="T3" fmla="*/ 0 h 1959"/>
                  <a:gd name="T4" fmla="*/ 0 w 636"/>
                  <a:gd name="T5" fmla="*/ 1639 h 1959"/>
                  <a:gd name="T6" fmla="*/ 0 w 636"/>
                  <a:gd name="T7" fmla="*/ 1639 h 1959"/>
                  <a:gd name="T8" fmla="*/ 317 w 636"/>
                  <a:gd name="T9" fmla="*/ 1958 h 1959"/>
                  <a:gd name="T10" fmla="*/ 317 w 636"/>
                  <a:gd name="T11" fmla="*/ 1958 h 1959"/>
                  <a:gd name="T12" fmla="*/ 477 w 636"/>
                  <a:gd name="T13" fmla="*/ 1914 h 1959"/>
                  <a:gd name="T14" fmla="*/ 477 w 636"/>
                  <a:gd name="T15" fmla="*/ 1914 h 1959"/>
                  <a:gd name="T16" fmla="*/ 635 w 636"/>
                  <a:gd name="T17" fmla="*/ 1639 h 1959"/>
                  <a:gd name="T18" fmla="*/ 635 w 636"/>
                  <a:gd name="T19" fmla="*/ 0 h 1959"/>
                  <a:gd name="T20" fmla="*/ 477 w 636"/>
                  <a:gd name="T21" fmla="*/ 0 h 1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6" h="1959">
                    <a:moveTo>
                      <a:pt x="477" y="0"/>
                    </a:moveTo>
                    <a:lnTo>
                      <a:pt x="0" y="0"/>
                    </a:lnTo>
                    <a:lnTo>
                      <a:pt x="0" y="1639"/>
                    </a:lnTo>
                    <a:lnTo>
                      <a:pt x="0" y="1639"/>
                    </a:lnTo>
                    <a:cubicBezTo>
                      <a:pt x="0" y="1815"/>
                      <a:pt x="142" y="1958"/>
                      <a:pt x="317" y="1958"/>
                    </a:cubicBezTo>
                    <a:lnTo>
                      <a:pt x="317" y="1958"/>
                    </a:lnTo>
                    <a:cubicBezTo>
                      <a:pt x="376" y="1958"/>
                      <a:pt x="430" y="1942"/>
                      <a:pt x="477" y="1914"/>
                    </a:cubicBezTo>
                    <a:lnTo>
                      <a:pt x="477" y="1914"/>
                    </a:lnTo>
                    <a:cubicBezTo>
                      <a:pt x="572" y="1859"/>
                      <a:pt x="635" y="1757"/>
                      <a:pt x="635" y="1639"/>
                    </a:cubicBezTo>
                    <a:lnTo>
                      <a:pt x="635" y="0"/>
                    </a:lnTo>
                    <a:lnTo>
                      <a:pt x="477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136">
                <a:extLst>
                  <a:ext uri="{FF2B5EF4-FFF2-40B4-BE49-F238E27FC236}">
                    <a16:creationId xmlns:a16="http://schemas.microsoft.com/office/drawing/2014/main" id="{E5F0E1AC-F386-774C-9DA3-13E790EA9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4461" y="9511146"/>
                <a:ext cx="197750" cy="2383981"/>
              </a:xfrm>
              <a:custGeom>
                <a:avLst/>
                <a:gdLst>
                  <a:gd name="T0" fmla="*/ 158 w 159"/>
                  <a:gd name="T1" fmla="*/ 1639 h 1915"/>
                  <a:gd name="T2" fmla="*/ 158 w 159"/>
                  <a:gd name="T3" fmla="*/ 0 h 1915"/>
                  <a:gd name="T4" fmla="*/ 0 w 159"/>
                  <a:gd name="T5" fmla="*/ 0 h 1915"/>
                  <a:gd name="T6" fmla="*/ 0 w 159"/>
                  <a:gd name="T7" fmla="*/ 1914 h 1915"/>
                  <a:gd name="T8" fmla="*/ 0 w 159"/>
                  <a:gd name="T9" fmla="*/ 1914 h 1915"/>
                  <a:gd name="T10" fmla="*/ 158 w 159"/>
                  <a:gd name="T11" fmla="*/ 1639 h 19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915">
                    <a:moveTo>
                      <a:pt x="158" y="1639"/>
                    </a:moveTo>
                    <a:lnTo>
                      <a:pt x="158" y="0"/>
                    </a:lnTo>
                    <a:lnTo>
                      <a:pt x="0" y="0"/>
                    </a:lnTo>
                    <a:lnTo>
                      <a:pt x="0" y="1914"/>
                    </a:lnTo>
                    <a:lnTo>
                      <a:pt x="0" y="1914"/>
                    </a:lnTo>
                    <a:cubicBezTo>
                      <a:pt x="95" y="1859"/>
                      <a:pt x="158" y="1757"/>
                      <a:pt x="158" y="1639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137">
                <a:extLst>
                  <a:ext uri="{FF2B5EF4-FFF2-40B4-BE49-F238E27FC236}">
                    <a16:creationId xmlns:a16="http://schemas.microsoft.com/office/drawing/2014/main" id="{F27882DF-0AA8-F74F-AE78-E67BDC4038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00528" y="9230996"/>
                <a:ext cx="131833" cy="3032161"/>
              </a:xfrm>
              <a:custGeom>
                <a:avLst/>
                <a:gdLst>
                  <a:gd name="T0" fmla="*/ 103 w 104"/>
                  <a:gd name="T1" fmla="*/ 2434 h 2435"/>
                  <a:gd name="T2" fmla="*/ 0 w 104"/>
                  <a:gd name="T3" fmla="*/ 2434 h 2435"/>
                  <a:gd name="T4" fmla="*/ 0 w 104"/>
                  <a:gd name="T5" fmla="*/ 0 h 2435"/>
                  <a:gd name="T6" fmla="*/ 103 w 104"/>
                  <a:gd name="T7" fmla="*/ 0 h 2435"/>
                  <a:gd name="T8" fmla="*/ 103 w 104"/>
                  <a:gd name="T9" fmla="*/ 2434 h 2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4" h="2435">
                    <a:moveTo>
                      <a:pt x="103" y="2434"/>
                    </a:moveTo>
                    <a:lnTo>
                      <a:pt x="0" y="2434"/>
                    </a:lnTo>
                    <a:lnTo>
                      <a:pt x="0" y="0"/>
                    </a:lnTo>
                    <a:lnTo>
                      <a:pt x="103" y="0"/>
                    </a:lnTo>
                    <a:lnTo>
                      <a:pt x="103" y="243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138">
                <a:extLst>
                  <a:ext uri="{FF2B5EF4-FFF2-40B4-BE49-F238E27FC236}">
                    <a16:creationId xmlns:a16="http://schemas.microsoft.com/office/drawing/2014/main" id="{2D4AFEE2-82C1-D249-81A9-B6ABA8342E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8758" y="9230996"/>
                <a:ext cx="131833" cy="3032161"/>
              </a:xfrm>
              <a:custGeom>
                <a:avLst/>
                <a:gdLst>
                  <a:gd name="T0" fmla="*/ 104 w 105"/>
                  <a:gd name="T1" fmla="*/ 2434 h 2435"/>
                  <a:gd name="T2" fmla="*/ 0 w 105"/>
                  <a:gd name="T3" fmla="*/ 2434 h 2435"/>
                  <a:gd name="T4" fmla="*/ 0 w 105"/>
                  <a:gd name="T5" fmla="*/ 0 h 2435"/>
                  <a:gd name="T6" fmla="*/ 104 w 105"/>
                  <a:gd name="T7" fmla="*/ 0 h 2435"/>
                  <a:gd name="T8" fmla="*/ 104 w 105"/>
                  <a:gd name="T9" fmla="*/ 2434 h 2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5" h="2435">
                    <a:moveTo>
                      <a:pt x="104" y="2434"/>
                    </a:moveTo>
                    <a:lnTo>
                      <a:pt x="0" y="2434"/>
                    </a:lnTo>
                    <a:lnTo>
                      <a:pt x="0" y="0"/>
                    </a:lnTo>
                    <a:lnTo>
                      <a:pt x="104" y="0"/>
                    </a:lnTo>
                    <a:lnTo>
                      <a:pt x="104" y="243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39">
                <a:extLst>
                  <a:ext uri="{FF2B5EF4-FFF2-40B4-BE49-F238E27FC236}">
                    <a16:creationId xmlns:a16="http://schemas.microsoft.com/office/drawing/2014/main" id="{684873F6-56E1-704F-87DA-9ABEB60055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06358" y="9637485"/>
                <a:ext cx="5992916" cy="104370"/>
              </a:xfrm>
              <a:custGeom>
                <a:avLst/>
                <a:gdLst>
                  <a:gd name="T0" fmla="*/ 4811 w 4812"/>
                  <a:gd name="T1" fmla="*/ 81 h 82"/>
                  <a:gd name="T2" fmla="*/ 0 w 4812"/>
                  <a:gd name="T3" fmla="*/ 81 h 82"/>
                  <a:gd name="T4" fmla="*/ 0 w 4812"/>
                  <a:gd name="T5" fmla="*/ 0 h 82"/>
                  <a:gd name="T6" fmla="*/ 4811 w 4812"/>
                  <a:gd name="T7" fmla="*/ 0 h 82"/>
                  <a:gd name="T8" fmla="*/ 4811 w 4812"/>
                  <a:gd name="T9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12" h="82">
                    <a:moveTo>
                      <a:pt x="4811" y="81"/>
                    </a:moveTo>
                    <a:lnTo>
                      <a:pt x="0" y="81"/>
                    </a:lnTo>
                    <a:lnTo>
                      <a:pt x="0" y="0"/>
                    </a:lnTo>
                    <a:lnTo>
                      <a:pt x="4811" y="0"/>
                    </a:lnTo>
                    <a:lnTo>
                      <a:pt x="4811" y="8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140">
                <a:extLst>
                  <a:ext uri="{FF2B5EF4-FFF2-40B4-BE49-F238E27FC236}">
                    <a16:creationId xmlns:a16="http://schemas.microsoft.com/office/drawing/2014/main" id="{166C0A98-21A9-AE45-B887-BEF4EA8450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31636" y="8516903"/>
                <a:ext cx="455921" cy="455925"/>
              </a:xfrm>
              <a:custGeom>
                <a:avLst/>
                <a:gdLst>
                  <a:gd name="T0" fmla="*/ 365 w 366"/>
                  <a:gd name="T1" fmla="*/ 183 h 366"/>
                  <a:gd name="T2" fmla="*/ 365 w 366"/>
                  <a:gd name="T3" fmla="*/ 183 h 366"/>
                  <a:gd name="T4" fmla="*/ 183 w 366"/>
                  <a:gd name="T5" fmla="*/ 365 h 366"/>
                  <a:gd name="T6" fmla="*/ 183 w 366"/>
                  <a:gd name="T7" fmla="*/ 365 h 366"/>
                  <a:gd name="T8" fmla="*/ 0 w 366"/>
                  <a:gd name="T9" fmla="*/ 183 h 366"/>
                  <a:gd name="T10" fmla="*/ 0 w 366"/>
                  <a:gd name="T11" fmla="*/ 183 h 366"/>
                  <a:gd name="T12" fmla="*/ 183 w 366"/>
                  <a:gd name="T13" fmla="*/ 0 h 366"/>
                  <a:gd name="T14" fmla="*/ 183 w 366"/>
                  <a:gd name="T15" fmla="*/ 0 h 366"/>
                  <a:gd name="T16" fmla="*/ 365 w 366"/>
                  <a:gd name="T17" fmla="*/ 183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6" h="366">
                    <a:moveTo>
                      <a:pt x="365" y="183"/>
                    </a:moveTo>
                    <a:lnTo>
                      <a:pt x="365" y="183"/>
                    </a:lnTo>
                    <a:cubicBezTo>
                      <a:pt x="365" y="284"/>
                      <a:pt x="283" y="365"/>
                      <a:pt x="183" y="365"/>
                    </a:cubicBezTo>
                    <a:lnTo>
                      <a:pt x="183" y="365"/>
                    </a:lnTo>
                    <a:cubicBezTo>
                      <a:pt x="82" y="365"/>
                      <a:pt x="0" y="284"/>
                      <a:pt x="0" y="183"/>
                    </a:cubicBezTo>
                    <a:lnTo>
                      <a:pt x="0" y="183"/>
                    </a:lnTo>
                    <a:cubicBezTo>
                      <a:pt x="0" y="82"/>
                      <a:pt x="82" y="0"/>
                      <a:pt x="183" y="0"/>
                    </a:cubicBezTo>
                    <a:lnTo>
                      <a:pt x="183" y="0"/>
                    </a:lnTo>
                    <a:cubicBezTo>
                      <a:pt x="283" y="0"/>
                      <a:pt x="365" y="82"/>
                      <a:pt x="365" y="183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141">
                <a:extLst>
                  <a:ext uri="{FF2B5EF4-FFF2-40B4-BE49-F238E27FC236}">
                    <a16:creationId xmlns:a16="http://schemas.microsoft.com/office/drawing/2014/main" id="{48F320F9-4056-F246-AA24-4BCFCC54B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44737" y="7945625"/>
                <a:ext cx="291133" cy="291133"/>
              </a:xfrm>
              <a:custGeom>
                <a:avLst/>
                <a:gdLst>
                  <a:gd name="T0" fmla="*/ 234 w 235"/>
                  <a:gd name="T1" fmla="*/ 117 h 234"/>
                  <a:gd name="T2" fmla="*/ 234 w 235"/>
                  <a:gd name="T3" fmla="*/ 117 h 234"/>
                  <a:gd name="T4" fmla="*/ 117 w 235"/>
                  <a:gd name="T5" fmla="*/ 233 h 234"/>
                  <a:gd name="T6" fmla="*/ 117 w 235"/>
                  <a:gd name="T7" fmla="*/ 233 h 234"/>
                  <a:gd name="T8" fmla="*/ 0 w 235"/>
                  <a:gd name="T9" fmla="*/ 117 h 234"/>
                  <a:gd name="T10" fmla="*/ 0 w 235"/>
                  <a:gd name="T11" fmla="*/ 117 h 234"/>
                  <a:gd name="T12" fmla="*/ 117 w 235"/>
                  <a:gd name="T13" fmla="*/ 0 h 234"/>
                  <a:gd name="T14" fmla="*/ 117 w 235"/>
                  <a:gd name="T15" fmla="*/ 0 h 234"/>
                  <a:gd name="T16" fmla="*/ 234 w 235"/>
                  <a:gd name="T17" fmla="*/ 117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5" h="234">
                    <a:moveTo>
                      <a:pt x="234" y="117"/>
                    </a:moveTo>
                    <a:lnTo>
                      <a:pt x="234" y="117"/>
                    </a:lnTo>
                    <a:cubicBezTo>
                      <a:pt x="234" y="181"/>
                      <a:pt x="182" y="233"/>
                      <a:pt x="117" y="233"/>
                    </a:cubicBezTo>
                    <a:lnTo>
                      <a:pt x="117" y="233"/>
                    </a:lnTo>
                    <a:cubicBezTo>
                      <a:pt x="53" y="233"/>
                      <a:pt x="0" y="181"/>
                      <a:pt x="0" y="117"/>
                    </a:cubicBezTo>
                    <a:lnTo>
                      <a:pt x="0" y="117"/>
                    </a:lnTo>
                    <a:cubicBezTo>
                      <a:pt x="0" y="52"/>
                      <a:pt x="53" y="0"/>
                      <a:pt x="117" y="0"/>
                    </a:cubicBezTo>
                    <a:lnTo>
                      <a:pt x="117" y="0"/>
                    </a:lnTo>
                    <a:cubicBezTo>
                      <a:pt x="182" y="0"/>
                      <a:pt x="234" y="52"/>
                      <a:pt x="234" y="117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142">
                <a:extLst>
                  <a:ext uri="{FF2B5EF4-FFF2-40B4-BE49-F238E27FC236}">
                    <a16:creationId xmlns:a16="http://schemas.microsoft.com/office/drawing/2014/main" id="{CBAFE649-5C05-DF46-85FB-0132505572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67507" y="8028021"/>
                <a:ext cx="527332" cy="527332"/>
              </a:xfrm>
              <a:custGeom>
                <a:avLst/>
                <a:gdLst>
                  <a:gd name="T0" fmla="*/ 422 w 423"/>
                  <a:gd name="T1" fmla="*/ 210 h 423"/>
                  <a:gd name="T2" fmla="*/ 422 w 423"/>
                  <a:gd name="T3" fmla="*/ 210 h 423"/>
                  <a:gd name="T4" fmla="*/ 211 w 423"/>
                  <a:gd name="T5" fmla="*/ 422 h 423"/>
                  <a:gd name="T6" fmla="*/ 211 w 423"/>
                  <a:gd name="T7" fmla="*/ 422 h 423"/>
                  <a:gd name="T8" fmla="*/ 0 w 423"/>
                  <a:gd name="T9" fmla="*/ 210 h 423"/>
                  <a:gd name="T10" fmla="*/ 0 w 423"/>
                  <a:gd name="T11" fmla="*/ 210 h 423"/>
                  <a:gd name="T12" fmla="*/ 211 w 423"/>
                  <a:gd name="T13" fmla="*/ 0 h 423"/>
                  <a:gd name="T14" fmla="*/ 211 w 423"/>
                  <a:gd name="T15" fmla="*/ 0 h 423"/>
                  <a:gd name="T16" fmla="*/ 422 w 423"/>
                  <a:gd name="T17" fmla="*/ 21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23" h="423">
                    <a:moveTo>
                      <a:pt x="422" y="210"/>
                    </a:moveTo>
                    <a:lnTo>
                      <a:pt x="422" y="210"/>
                    </a:lnTo>
                    <a:cubicBezTo>
                      <a:pt x="422" y="327"/>
                      <a:pt x="327" y="422"/>
                      <a:pt x="211" y="422"/>
                    </a:cubicBezTo>
                    <a:lnTo>
                      <a:pt x="211" y="422"/>
                    </a:lnTo>
                    <a:cubicBezTo>
                      <a:pt x="94" y="422"/>
                      <a:pt x="0" y="327"/>
                      <a:pt x="0" y="210"/>
                    </a:cubicBezTo>
                    <a:lnTo>
                      <a:pt x="0" y="210"/>
                    </a:lnTo>
                    <a:cubicBezTo>
                      <a:pt x="0" y="94"/>
                      <a:pt x="94" y="0"/>
                      <a:pt x="211" y="0"/>
                    </a:cubicBezTo>
                    <a:lnTo>
                      <a:pt x="211" y="0"/>
                    </a:lnTo>
                    <a:cubicBezTo>
                      <a:pt x="327" y="0"/>
                      <a:pt x="422" y="94"/>
                      <a:pt x="422" y="210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143">
                <a:extLst>
                  <a:ext uri="{FF2B5EF4-FFF2-40B4-BE49-F238E27FC236}">
                    <a16:creationId xmlns:a16="http://schemas.microsoft.com/office/drawing/2014/main" id="{3BACE6A6-19D2-844A-B3D4-9B8C568415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6543" y="7594071"/>
                <a:ext cx="296624" cy="296624"/>
              </a:xfrm>
              <a:custGeom>
                <a:avLst/>
                <a:gdLst>
                  <a:gd name="T0" fmla="*/ 236 w 237"/>
                  <a:gd name="T1" fmla="*/ 117 h 236"/>
                  <a:gd name="T2" fmla="*/ 236 w 237"/>
                  <a:gd name="T3" fmla="*/ 117 h 236"/>
                  <a:gd name="T4" fmla="*/ 118 w 237"/>
                  <a:gd name="T5" fmla="*/ 235 h 236"/>
                  <a:gd name="T6" fmla="*/ 118 w 237"/>
                  <a:gd name="T7" fmla="*/ 235 h 236"/>
                  <a:gd name="T8" fmla="*/ 0 w 237"/>
                  <a:gd name="T9" fmla="*/ 117 h 236"/>
                  <a:gd name="T10" fmla="*/ 0 w 237"/>
                  <a:gd name="T11" fmla="*/ 117 h 236"/>
                  <a:gd name="T12" fmla="*/ 118 w 237"/>
                  <a:gd name="T13" fmla="*/ 0 h 236"/>
                  <a:gd name="T14" fmla="*/ 118 w 237"/>
                  <a:gd name="T15" fmla="*/ 0 h 236"/>
                  <a:gd name="T16" fmla="*/ 236 w 237"/>
                  <a:gd name="T17" fmla="*/ 11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7" h="236">
                    <a:moveTo>
                      <a:pt x="236" y="117"/>
                    </a:moveTo>
                    <a:lnTo>
                      <a:pt x="236" y="117"/>
                    </a:lnTo>
                    <a:cubicBezTo>
                      <a:pt x="236" y="183"/>
                      <a:pt x="183" y="235"/>
                      <a:pt x="118" y="235"/>
                    </a:cubicBezTo>
                    <a:lnTo>
                      <a:pt x="118" y="235"/>
                    </a:lnTo>
                    <a:cubicBezTo>
                      <a:pt x="53" y="235"/>
                      <a:pt x="0" y="183"/>
                      <a:pt x="0" y="117"/>
                    </a:cubicBezTo>
                    <a:lnTo>
                      <a:pt x="0" y="117"/>
                    </a:lnTo>
                    <a:cubicBezTo>
                      <a:pt x="0" y="52"/>
                      <a:pt x="53" y="0"/>
                      <a:pt x="118" y="0"/>
                    </a:cubicBezTo>
                    <a:lnTo>
                      <a:pt x="118" y="0"/>
                    </a:lnTo>
                    <a:cubicBezTo>
                      <a:pt x="183" y="0"/>
                      <a:pt x="236" y="52"/>
                      <a:pt x="236" y="117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144">
                <a:extLst>
                  <a:ext uri="{FF2B5EF4-FFF2-40B4-BE49-F238E27FC236}">
                    <a16:creationId xmlns:a16="http://schemas.microsoft.com/office/drawing/2014/main" id="{C0D25EEA-6134-0049-8688-6BCDAE4F3A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7667" y="8379576"/>
                <a:ext cx="395500" cy="395500"/>
              </a:xfrm>
              <a:custGeom>
                <a:avLst/>
                <a:gdLst>
                  <a:gd name="T0" fmla="*/ 316 w 317"/>
                  <a:gd name="T1" fmla="*/ 159 h 319"/>
                  <a:gd name="T2" fmla="*/ 316 w 317"/>
                  <a:gd name="T3" fmla="*/ 159 h 319"/>
                  <a:gd name="T4" fmla="*/ 158 w 317"/>
                  <a:gd name="T5" fmla="*/ 318 h 319"/>
                  <a:gd name="T6" fmla="*/ 158 w 317"/>
                  <a:gd name="T7" fmla="*/ 318 h 319"/>
                  <a:gd name="T8" fmla="*/ 0 w 317"/>
                  <a:gd name="T9" fmla="*/ 159 h 319"/>
                  <a:gd name="T10" fmla="*/ 0 w 317"/>
                  <a:gd name="T11" fmla="*/ 159 h 319"/>
                  <a:gd name="T12" fmla="*/ 158 w 317"/>
                  <a:gd name="T13" fmla="*/ 0 h 319"/>
                  <a:gd name="T14" fmla="*/ 158 w 317"/>
                  <a:gd name="T15" fmla="*/ 0 h 319"/>
                  <a:gd name="T16" fmla="*/ 316 w 317"/>
                  <a:gd name="T17" fmla="*/ 159 h 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7" h="319">
                    <a:moveTo>
                      <a:pt x="316" y="159"/>
                    </a:moveTo>
                    <a:lnTo>
                      <a:pt x="316" y="159"/>
                    </a:lnTo>
                    <a:cubicBezTo>
                      <a:pt x="316" y="247"/>
                      <a:pt x="245" y="318"/>
                      <a:pt x="158" y="318"/>
                    </a:cubicBezTo>
                    <a:lnTo>
                      <a:pt x="158" y="318"/>
                    </a:lnTo>
                    <a:cubicBezTo>
                      <a:pt x="71" y="318"/>
                      <a:pt x="0" y="247"/>
                      <a:pt x="0" y="159"/>
                    </a:cubicBezTo>
                    <a:lnTo>
                      <a:pt x="0" y="159"/>
                    </a:lnTo>
                    <a:cubicBezTo>
                      <a:pt x="0" y="71"/>
                      <a:pt x="71" y="0"/>
                      <a:pt x="158" y="0"/>
                    </a:cubicBezTo>
                    <a:lnTo>
                      <a:pt x="158" y="0"/>
                    </a:lnTo>
                    <a:cubicBezTo>
                      <a:pt x="245" y="0"/>
                      <a:pt x="316" y="71"/>
                      <a:pt x="316" y="159"/>
                    </a:cubicBezTo>
                  </a:path>
                </a:pathLst>
              </a:custGeom>
              <a:solidFill>
                <a:srgbClr val="FFFFFF">
                  <a:alpha val="8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1D6BFF8-FBF2-C345-BA61-7F6D6B054CA3}"/>
                </a:ext>
              </a:extLst>
            </p:cNvPr>
            <p:cNvGrpSpPr/>
            <p:nvPr/>
          </p:nvGrpSpPr>
          <p:grpSpPr>
            <a:xfrm>
              <a:off x="12754610" y="7901681"/>
              <a:ext cx="2779480" cy="2933288"/>
              <a:chOff x="12754610" y="7901681"/>
              <a:chExt cx="2779480" cy="2933288"/>
            </a:xfrm>
          </p:grpSpPr>
          <p:sp>
            <p:nvSpPr>
              <p:cNvPr id="62" name="Freeform 145">
                <a:extLst>
                  <a:ext uri="{FF2B5EF4-FFF2-40B4-BE49-F238E27FC236}">
                    <a16:creationId xmlns:a16="http://schemas.microsoft.com/office/drawing/2014/main" id="{558B86F8-D1B1-0F4B-9B61-9B61C80829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5468" y="9022263"/>
                <a:ext cx="1455655" cy="1417206"/>
              </a:xfrm>
              <a:custGeom>
                <a:avLst/>
                <a:gdLst>
                  <a:gd name="T0" fmla="*/ 1168 w 1169"/>
                  <a:gd name="T1" fmla="*/ 802 h 1137"/>
                  <a:gd name="T2" fmla="*/ 1168 w 1169"/>
                  <a:gd name="T3" fmla="*/ 802 h 1137"/>
                  <a:gd name="T4" fmla="*/ 1077 w 1169"/>
                  <a:gd name="T5" fmla="*/ 841 h 1137"/>
                  <a:gd name="T6" fmla="*/ 1077 w 1169"/>
                  <a:gd name="T7" fmla="*/ 841 h 1137"/>
                  <a:gd name="T8" fmla="*/ 971 w 1169"/>
                  <a:gd name="T9" fmla="*/ 854 h 1137"/>
                  <a:gd name="T10" fmla="*/ 971 w 1169"/>
                  <a:gd name="T11" fmla="*/ 854 h 1137"/>
                  <a:gd name="T12" fmla="*/ 947 w 1169"/>
                  <a:gd name="T13" fmla="*/ 811 h 1137"/>
                  <a:gd name="T14" fmla="*/ 947 w 1169"/>
                  <a:gd name="T15" fmla="*/ 811 h 1137"/>
                  <a:gd name="T16" fmla="*/ 809 w 1169"/>
                  <a:gd name="T17" fmla="*/ 568 h 1137"/>
                  <a:gd name="T18" fmla="*/ 809 w 1169"/>
                  <a:gd name="T19" fmla="*/ 568 h 1137"/>
                  <a:gd name="T20" fmla="*/ 760 w 1169"/>
                  <a:gd name="T21" fmla="*/ 485 h 1137"/>
                  <a:gd name="T22" fmla="*/ 760 w 1169"/>
                  <a:gd name="T23" fmla="*/ 485 h 1137"/>
                  <a:gd name="T24" fmla="*/ 727 w 1169"/>
                  <a:gd name="T25" fmla="*/ 429 h 1137"/>
                  <a:gd name="T26" fmla="*/ 727 w 1169"/>
                  <a:gd name="T27" fmla="*/ 429 h 1137"/>
                  <a:gd name="T28" fmla="*/ 504 w 1169"/>
                  <a:gd name="T29" fmla="*/ 376 h 1137"/>
                  <a:gd name="T30" fmla="*/ 504 w 1169"/>
                  <a:gd name="T31" fmla="*/ 376 h 1137"/>
                  <a:gd name="T32" fmla="*/ 485 w 1169"/>
                  <a:gd name="T33" fmla="*/ 369 h 1137"/>
                  <a:gd name="T34" fmla="*/ 485 w 1169"/>
                  <a:gd name="T35" fmla="*/ 369 h 1137"/>
                  <a:gd name="T36" fmla="*/ 526 w 1169"/>
                  <a:gd name="T37" fmla="*/ 465 h 1137"/>
                  <a:gd name="T38" fmla="*/ 526 w 1169"/>
                  <a:gd name="T39" fmla="*/ 465 h 1137"/>
                  <a:gd name="T40" fmla="*/ 683 w 1169"/>
                  <a:gd name="T41" fmla="*/ 842 h 1137"/>
                  <a:gd name="T42" fmla="*/ 683 w 1169"/>
                  <a:gd name="T43" fmla="*/ 842 h 1137"/>
                  <a:gd name="T44" fmla="*/ 773 w 1169"/>
                  <a:gd name="T45" fmla="*/ 1058 h 1137"/>
                  <a:gd name="T46" fmla="*/ 773 w 1169"/>
                  <a:gd name="T47" fmla="*/ 1058 h 1137"/>
                  <a:gd name="T48" fmla="*/ 708 w 1169"/>
                  <a:gd name="T49" fmla="*/ 1066 h 1137"/>
                  <a:gd name="T50" fmla="*/ 708 w 1169"/>
                  <a:gd name="T51" fmla="*/ 1066 h 1137"/>
                  <a:gd name="T52" fmla="*/ 595 w 1169"/>
                  <a:gd name="T53" fmla="*/ 1136 h 1137"/>
                  <a:gd name="T54" fmla="*/ 595 w 1169"/>
                  <a:gd name="T55" fmla="*/ 1136 h 1137"/>
                  <a:gd name="T56" fmla="*/ 488 w 1169"/>
                  <a:gd name="T57" fmla="*/ 1028 h 1137"/>
                  <a:gd name="T58" fmla="*/ 488 w 1169"/>
                  <a:gd name="T59" fmla="*/ 1028 h 1137"/>
                  <a:gd name="T60" fmla="*/ 437 w 1169"/>
                  <a:gd name="T61" fmla="*/ 973 h 1137"/>
                  <a:gd name="T62" fmla="*/ 437 w 1169"/>
                  <a:gd name="T63" fmla="*/ 973 h 1137"/>
                  <a:gd name="T64" fmla="*/ 318 w 1169"/>
                  <a:gd name="T65" fmla="*/ 830 h 1137"/>
                  <a:gd name="T66" fmla="*/ 318 w 1169"/>
                  <a:gd name="T67" fmla="*/ 830 h 1137"/>
                  <a:gd name="T68" fmla="*/ 286 w 1169"/>
                  <a:gd name="T69" fmla="*/ 788 h 1137"/>
                  <a:gd name="T70" fmla="*/ 286 w 1169"/>
                  <a:gd name="T71" fmla="*/ 788 h 1137"/>
                  <a:gd name="T72" fmla="*/ 46 w 1169"/>
                  <a:gd name="T73" fmla="*/ 370 h 1137"/>
                  <a:gd name="T74" fmla="*/ 46 w 1169"/>
                  <a:gd name="T75" fmla="*/ 370 h 1137"/>
                  <a:gd name="T76" fmla="*/ 20 w 1169"/>
                  <a:gd name="T77" fmla="*/ 299 h 1137"/>
                  <a:gd name="T78" fmla="*/ 20 w 1169"/>
                  <a:gd name="T79" fmla="*/ 299 h 1137"/>
                  <a:gd name="T80" fmla="*/ 0 w 1169"/>
                  <a:gd name="T81" fmla="*/ 222 h 1137"/>
                  <a:gd name="T82" fmla="*/ 133 w 1169"/>
                  <a:gd name="T83" fmla="*/ 154 h 1137"/>
                  <a:gd name="T84" fmla="*/ 266 w 1169"/>
                  <a:gd name="T85" fmla="*/ 86 h 1137"/>
                  <a:gd name="T86" fmla="*/ 434 w 1169"/>
                  <a:gd name="T87" fmla="*/ 0 h 1137"/>
                  <a:gd name="T88" fmla="*/ 605 w 1169"/>
                  <a:gd name="T89" fmla="*/ 50 h 1137"/>
                  <a:gd name="T90" fmla="*/ 605 w 1169"/>
                  <a:gd name="T91" fmla="*/ 50 h 1137"/>
                  <a:gd name="T92" fmla="*/ 857 w 1169"/>
                  <a:gd name="T93" fmla="*/ 193 h 1137"/>
                  <a:gd name="T94" fmla="*/ 857 w 1169"/>
                  <a:gd name="T95" fmla="*/ 193 h 1137"/>
                  <a:gd name="T96" fmla="*/ 907 w 1169"/>
                  <a:gd name="T97" fmla="*/ 229 h 1137"/>
                  <a:gd name="T98" fmla="*/ 907 w 1169"/>
                  <a:gd name="T99" fmla="*/ 229 h 1137"/>
                  <a:gd name="T100" fmla="*/ 944 w 1169"/>
                  <a:gd name="T101" fmla="*/ 262 h 1137"/>
                  <a:gd name="T102" fmla="*/ 1064 w 1169"/>
                  <a:gd name="T103" fmla="*/ 552 h 1137"/>
                  <a:gd name="T104" fmla="*/ 1075 w 1169"/>
                  <a:gd name="T105" fmla="*/ 579 h 1137"/>
                  <a:gd name="T106" fmla="*/ 1168 w 1169"/>
                  <a:gd name="T107" fmla="*/ 802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169" h="1137">
                    <a:moveTo>
                      <a:pt x="1168" y="802"/>
                    </a:moveTo>
                    <a:lnTo>
                      <a:pt x="1168" y="802"/>
                    </a:lnTo>
                    <a:cubicBezTo>
                      <a:pt x="1135" y="821"/>
                      <a:pt x="1104" y="834"/>
                      <a:pt x="1077" y="841"/>
                    </a:cubicBezTo>
                    <a:lnTo>
                      <a:pt x="1077" y="841"/>
                    </a:lnTo>
                    <a:cubicBezTo>
                      <a:pt x="1014" y="859"/>
                      <a:pt x="971" y="854"/>
                      <a:pt x="971" y="854"/>
                    </a:cubicBezTo>
                    <a:lnTo>
                      <a:pt x="971" y="854"/>
                    </a:lnTo>
                    <a:cubicBezTo>
                      <a:pt x="964" y="841"/>
                      <a:pt x="956" y="826"/>
                      <a:pt x="947" y="811"/>
                    </a:cubicBezTo>
                    <a:lnTo>
                      <a:pt x="947" y="811"/>
                    </a:lnTo>
                    <a:cubicBezTo>
                      <a:pt x="908" y="738"/>
                      <a:pt x="854" y="645"/>
                      <a:pt x="809" y="568"/>
                    </a:cubicBezTo>
                    <a:lnTo>
                      <a:pt x="809" y="568"/>
                    </a:lnTo>
                    <a:cubicBezTo>
                      <a:pt x="790" y="537"/>
                      <a:pt x="773" y="508"/>
                      <a:pt x="760" y="485"/>
                    </a:cubicBezTo>
                    <a:lnTo>
                      <a:pt x="760" y="485"/>
                    </a:lnTo>
                    <a:cubicBezTo>
                      <a:pt x="740" y="451"/>
                      <a:pt x="727" y="429"/>
                      <a:pt x="727" y="429"/>
                    </a:cubicBezTo>
                    <a:lnTo>
                      <a:pt x="727" y="429"/>
                    </a:lnTo>
                    <a:cubicBezTo>
                      <a:pt x="642" y="423"/>
                      <a:pt x="544" y="390"/>
                      <a:pt x="504" y="376"/>
                    </a:cubicBezTo>
                    <a:lnTo>
                      <a:pt x="504" y="376"/>
                    </a:lnTo>
                    <a:cubicBezTo>
                      <a:pt x="492" y="371"/>
                      <a:pt x="486" y="369"/>
                      <a:pt x="485" y="369"/>
                    </a:cubicBezTo>
                    <a:lnTo>
                      <a:pt x="485" y="369"/>
                    </a:lnTo>
                    <a:cubicBezTo>
                      <a:pt x="498" y="400"/>
                      <a:pt x="511" y="432"/>
                      <a:pt x="526" y="465"/>
                    </a:cubicBezTo>
                    <a:lnTo>
                      <a:pt x="526" y="465"/>
                    </a:lnTo>
                    <a:cubicBezTo>
                      <a:pt x="579" y="595"/>
                      <a:pt x="637" y="732"/>
                      <a:pt x="683" y="842"/>
                    </a:cubicBezTo>
                    <a:lnTo>
                      <a:pt x="683" y="842"/>
                    </a:lnTo>
                    <a:cubicBezTo>
                      <a:pt x="736" y="968"/>
                      <a:pt x="773" y="1058"/>
                      <a:pt x="773" y="1058"/>
                    </a:cubicBezTo>
                    <a:lnTo>
                      <a:pt x="773" y="1058"/>
                    </a:lnTo>
                    <a:cubicBezTo>
                      <a:pt x="749" y="1058"/>
                      <a:pt x="727" y="1061"/>
                      <a:pt x="708" y="1066"/>
                    </a:cubicBezTo>
                    <a:lnTo>
                      <a:pt x="708" y="1066"/>
                    </a:lnTo>
                    <a:cubicBezTo>
                      <a:pt x="637" y="1087"/>
                      <a:pt x="595" y="1136"/>
                      <a:pt x="595" y="1136"/>
                    </a:cubicBezTo>
                    <a:lnTo>
                      <a:pt x="595" y="1136"/>
                    </a:lnTo>
                    <a:cubicBezTo>
                      <a:pt x="557" y="1100"/>
                      <a:pt x="522" y="1064"/>
                      <a:pt x="488" y="1028"/>
                    </a:cubicBezTo>
                    <a:lnTo>
                      <a:pt x="488" y="1028"/>
                    </a:lnTo>
                    <a:cubicBezTo>
                      <a:pt x="470" y="1009"/>
                      <a:pt x="454" y="991"/>
                      <a:pt x="437" y="973"/>
                    </a:cubicBezTo>
                    <a:lnTo>
                      <a:pt x="437" y="973"/>
                    </a:lnTo>
                    <a:cubicBezTo>
                      <a:pt x="394" y="923"/>
                      <a:pt x="354" y="875"/>
                      <a:pt x="318" y="830"/>
                    </a:cubicBezTo>
                    <a:lnTo>
                      <a:pt x="318" y="830"/>
                    </a:lnTo>
                    <a:cubicBezTo>
                      <a:pt x="307" y="815"/>
                      <a:pt x="296" y="801"/>
                      <a:pt x="286" y="788"/>
                    </a:cubicBezTo>
                    <a:lnTo>
                      <a:pt x="286" y="788"/>
                    </a:lnTo>
                    <a:cubicBezTo>
                      <a:pt x="158" y="615"/>
                      <a:pt x="86" y="470"/>
                      <a:pt x="46" y="370"/>
                    </a:cubicBezTo>
                    <a:lnTo>
                      <a:pt x="46" y="370"/>
                    </a:lnTo>
                    <a:cubicBezTo>
                      <a:pt x="35" y="343"/>
                      <a:pt x="27" y="319"/>
                      <a:pt x="20" y="299"/>
                    </a:cubicBezTo>
                    <a:lnTo>
                      <a:pt x="20" y="299"/>
                    </a:lnTo>
                    <a:cubicBezTo>
                      <a:pt x="4" y="249"/>
                      <a:pt x="0" y="222"/>
                      <a:pt x="0" y="222"/>
                    </a:cubicBezTo>
                    <a:lnTo>
                      <a:pt x="133" y="154"/>
                    </a:lnTo>
                    <a:lnTo>
                      <a:pt x="266" y="86"/>
                    </a:lnTo>
                    <a:lnTo>
                      <a:pt x="434" y="0"/>
                    </a:lnTo>
                    <a:lnTo>
                      <a:pt x="605" y="50"/>
                    </a:lnTo>
                    <a:lnTo>
                      <a:pt x="605" y="50"/>
                    </a:lnTo>
                    <a:cubicBezTo>
                      <a:pt x="728" y="115"/>
                      <a:pt x="807" y="161"/>
                      <a:pt x="857" y="193"/>
                    </a:cubicBezTo>
                    <a:lnTo>
                      <a:pt x="857" y="193"/>
                    </a:lnTo>
                    <a:cubicBezTo>
                      <a:pt x="878" y="208"/>
                      <a:pt x="895" y="219"/>
                      <a:pt x="907" y="229"/>
                    </a:cubicBezTo>
                    <a:lnTo>
                      <a:pt x="907" y="229"/>
                    </a:lnTo>
                    <a:cubicBezTo>
                      <a:pt x="938" y="253"/>
                      <a:pt x="944" y="262"/>
                      <a:pt x="944" y="262"/>
                    </a:cubicBezTo>
                    <a:lnTo>
                      <a:pt x="1064" y="552"/>
                    </a:lnTo>
                    <a:lnTo>
                      <a:pt x="1075" y="579"/>
                    </a:lnTo>
                    <a:lnTo>
                      <a:pt x="1168" y="80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47">
                <a:extLst>
                  <a:ext uri="{FF2B5EF4-FFF2-40B4-BE49-F238E27FC236}">
                    <a16:creationId xmlns:a16="http://schemas.microsoft.com/office/drawing/2014/main" id="{6A892184-205D-334F-A845-2555C147D3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8577" y="10340595"/>
                <a:ext cx="615221" cy="494374"/>
              </a:xfrm>
              <a:custGeom>
                <a:avLst/>
                <a:gdLst>
                  <a:gd name="T0" fmla="*/ 371 w 495"/>
                  <a:gd name="T1" fmla="*/ 184 h 397"/>
                  <a:gd name="T2" fmla="*/ 371 w 495"/>
                  <a:gd name="T3" fmla="*/ 184 h 397"/>
                  <a:gd name="T4" fmla="*/ 195 w 495"/>
                  <a:gd name="T5" fmla="*/ 0 h 397"/>
                  <a:gd name="T6" fmla="*/ 195 w 495"/>
                  <a:gd name="T7" fmla="*/ 0 h 397"/>
                  <a:gd name="T8" fmla="*/ 143 w 495"/>
                  <a:gd name="T9" fmla="*/ 8 h 397"/>
                  <a:gd name="T10" fmla="*/ 143 w 495"/>
                  <a:gd name="T11" fmla="*/ 8 h 397"/>
                  <a:gd name="T12" fmla="*/ 37 w 495"/>
                  <a:gd name="T13" fmla="*/ 71 h 397"/>
                  <a:gd name="T14" fmla="*/ 37 w 495"/>
                  <a:gd name="T15" fmla="*/ 71 h 397"/>
                  <a:gd name="T16" fmla="*/ 0 w 495"/>
                  <a:gd name="T17" fmla="*/ 255 h 397"/>
                  <a:gd name="T18" fmla="*/ 0 w 495"/>
                  <a:gd name="T19" fmla="*/ 255 h 397"/>
                  <a:gd name="T20" fmla="*/ 71 w 495"/>
                  <a:gd name="T21" fmla="*/ 290 h 397"/>
                  <a:gd name="T22" fmla="*/ 126 w 495"/>
                  <a:gd name="T23" fmla="*/ 176 h 397"/>
                  <a:gd name="T24" fmla="*/ 126 w 495"/>
                  <a:gd name="T25" fmla="*/ 176 h 397"/>
                  <a:gd name="T26" fmla="*/ 123 w 495"/>
                  <a:gd name="T27" fmla="*/ 299 h 397"/>
                  <a:gd name="T28" fmla="*/ 123 w 495"/>
                  <a:gd name="T29" fmla="*/ 299 h 397"/>
                  <a:gd name="T30" fmla="*/ 382 w 495"/>
                  <a:gd name="T31" fmla="*/ 396 h 397"/>
                  <a:gd name="T32" fmla="*/ 382 w 495"/>
                  <a:gd name="T33" fmla="*/ 396 h 397"/>
                  <a:gd name="T34" fmla="*/ 371 w 495"/>
                  <a:gd name="T35" fmla="*/ 184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95" h="397">
                    <a:moveTo>
                      <a:pt x="371" y="184"/>
                    </a:moveTo>
                    <a:lnTo>
                      <a:pt x="371" y="184"/>
                    </a:lnTo>
                    <a:cubicBezTo>
                      <a:pt x="283" y="134"/>
                      <a:pt x="222" y="46"/>
                      <a:pt x="195" y="0"/>
                    </a:cubicBezTo>
                    <a:lnTo>
                      <a:pt x="195" y="0"/>
                    </a:lnTo>
                    <a:cubicBezTo>
                      <a:pt x="176" y="1"/>
                      <a:pt x="159" y="4"/>
                      <a:pt x="143" y="8"/>
                    </a:cubicBezTo>
                    <a:lnTo>
                      <a:pt x="143" y="8"/>
                    </a:lnTo>
                    <a:cubicBezTo>
                      <a:pt x="89" y="24"/>
                      <a:pt x="53" y="56"/>
                      <a:pt x="37" y="71"/>
                    </a:cubicBezTo>
                    <a:lnTo>
                      <a:pt x="37" y="71"/>
                    </a:lnTo>
                    <a:cubicBezTo>
                      <a:pt x="44" y="149"/>
                      <a:pt x="0" y="255"/>
                      <a:pt x="0" y="255"/>
                    </a:cubicBezTo>
                    <a:lnTo>
                      <a:pt x="0" y="255"/>
                    </a:lnTo>
                    <a:cubicBezTo>
                      <a:pt x="9" y="272"/>
                      <a:pt x="71" y="290"/>
                      <a:pt x="71" y="290"/>
                    </a:cubicBezTo>
                    <a:lnTo>
                      <a:pt x="126" y="176"/>
                    </a:lnTo>
                    <a:lnTo>
                      <a:pt x="126" y="176"/>
                    </a:lnTo>
                    <a:cubicBezTo>
                      <a:pt x="136" y="200"/>
                      <a:pt x="123" y="299"/>
                      <a:pt x="123" y="299"/>
                    </a:cubicBezTo>
                    <a:lnTo>
                      <a:pt x="123" y="299"/>
                    </a:lnTo>
                    <a:cubicBezTo>
                      <a:pt x="233" y="356"/>
                      <a:pt x="382" y="396"/>
                      <a:pt x="382" y="396"/>
                    </a:cubicBezTo>
                    <a:lnTo>
                      <a:pt x="382" y="396"/>
                    </a:lnTo>
                    <a:cubicBezTo>
                      <a:pt x="382" y="396"/>
                      <a:pt x="494" y="254"/>
                      <a:pt x="371" y="18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148">
                <a:extLst>
                  <a:ext uri="{FF2B5EF4-FFF2-40B4-BE49-F238E27FC236}">
                    <a16:creationId xmlns:a16="http://schemas.microsoft.com/office/drawing/2014/main" id="{095069C1-A070-5746-9462-5D7EBBF2C4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0415" y="10027492"/>
                <a:ext cx="637193" cy="357047"/>
              </a:xfrm>
              <a:custGeom>
                <a:avLst/>
                <a:gdLst>
                  <a:gd name="T0" fmla="*/ 373 w 511"/>
                  <a:gd name="T1" fmla="*/ 7 h 286"/>
                  <a:gd name="T2" fmla="*/ 373 w 511"/>
                  <a:gd name="T3" fmla="*/ 7 h 286"/>
                  <a:gd name="T4" fmla="*/ 173 w 511"/>
                  <a:gd name="T5" fmla="*/ 0 h 286"/>
                  <a:gd name="T6" fmla="*/ 173 w 511"/>
                  <a:gd name="T7" fmla="*/ 0 h 286"/>
                  <a:gd name="T8" fmla="*/ 0 w 511"/>
                  <a:gd name="T9" fmla="*/ 46 h 286"/>
                  <a:gd name="T10" fmla="*/ 114 w 511"/>
                  <a:gd name="T11" fmla="*/ 285 h 286"/>
                  <a:gd name="T12" fmla="*/ 190 w 511"/>
                  <a:gd name="T13" fmla="*/ 249 h 286"/>
                  <a:gd name="T14" fmla="*/ 149 w 511"/>
                  <a:gd name="T15" fmla="*/ 171 h 286"/>
                  <a:gd name="T16" fmla="*/ 149 w 511"/>
                  <a:gd name="T17" fmla="*/ 171 h 286"/>
                  <a:gd name="T18" fmla="*/ 184 w 511"/>
                  <a:gd name="T19" fmla="*/ 174 h 286"/>
                  <a:gd name="T20" fmla="*/ 184 w 511"/>
                  <a:gd name="T21" fmla="*/ 174 h 286"/>
                  <a:gd name="T22" fmla="*/ 284 w 511"/>
                  <a:gd name="T23" fmla="*/ 206 h 286"/>
                  <a:gd name="T24" fmla="*/ 284 w 511"/>
                  <a:gd name="T25" fmla="*/ 206 h 286"/>
                  <a:gd name="T26" fmla="*/ 510 w 511"/>
                  <a:gd name="T27" fmla="*/ 92 h 286"/>
                  <a:gd name="T28" fmla="*/ 510 w 511"/>
                  <a:gd name="T29" fmla="*/ 92 h 286"/>
                  <a:gd name="T30" fmla="*/ 373 w 511"/>
                  <a:gd name="T31" fmla="*/ 7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1" h="286">
                    <a:moveTo>
                      <a:pt x="373" y="7"/>
                    </a:moveTo>
                    <a:lnTo>
                      <a:pt x="373" y="7"/>
                    </a:lnTo>
                    <a:cubicBezTo>
                      <a:pt x="300" y="3"/>
                      <a:pt x="231" y="33"/>
                      <a:pt x="173" y="0"/>
                    </a:cubicBezTo>
                    <a:lnTo>
                      <a:pt x="173" y="0"/>
                    </a:lnTo>
                    <a:cubicBezTo>
                      <a:pt x="94" y="43"/>
                      <a:pt x="27" y="47"/>
                      <a:pt x="0" y="46"/>
                    </a:cubicBezTo>
                    <a:lnTo>
                      <a:pt x="114" y="285"/>
                    </a:lnTo>
                    <a:lnTo>
                      <a:pt x="190" y="249"/>
                    </a:lnTo>
                    <a:lnTo>
                      <a:pt x="149" y="171"/>
                    </a:lnTo>
                    <a:lnTo>
                      <a:pt x="149" y="171"/>
                    </a:lnTo>
                    <a:cubicBezTo>
                      <a:pt x="149" y="171"/>
                      <a:pt x="148" y="159"/>
                      <a:pt x="184" y="174"/>
                    </a:cubicBezTo>
                    <a:lnTo>
                      <a:pt x="184" y="174"/>
                    </a:lnTo>
                    <a:cubicBezTo>
                      <a:pt x="220" y="188"/>
                      <a:pt x="255" y="217"/>
                      <a:pt x="284" y="206"/>
                    </a:cubicBezTo>
                    <a:lnTo>
                      <a:pt x="284" y="206"/>
                    </a:lnTo>
                    <a:cubicBezTo>
                      <a:pt x="313" y="195"/>
                      <a:pt x="510" y="92"/>
                      <a:pt x="510" y="92"/>
                    </a:cubicBezTo>
                    <a:lnTo>
                      <a:pt x="510" y="92"/>
                    </a:lnTo>
                    <a:cubicBezTo>
                      <a:pt x="510" y="92"/>
                      <a:pt x="455" y="12"/>
                      <a:pt x="373" y="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B345A7BC-71D2-C844-B383-BBDE41514A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55468" y="9022261"/>
                <a:ext cx="1454407" cy="1415951"/>
              </a:xfrm>
              <a:custGeom>
                <a:avLst/>
                <a:gdLst>
                  <a:gd name="connsiteX0" fmla="*/ 737638 w 1454407"/>
                  <a:gd name="connsiteY0" fmla="*/ 1139621 h 1415951"/>
                  <a:gd name="connsiteX1" fmla="*/ 832086 w 1454407"/>
                  <a:gd name="connsiteY1" fmla="*/ 1242501 h 1415951"/>
                  <a:gd name="connsiteX2" fmla="*/ 886105 w 1454407"/>
                  <a:gd name="connsiteY2" fmla="*/ 1327969 h 1415951"/>
                  <a:gd name="connsiteX3" fmla="*/ 744148 w 1454407"/>
                  <a:gd name="connsiteY3" fmla="*/ 1415951 h 1415951"/>
                  <a:gd name="connsiteX4" fmla="*/ 609728 w 1454407"/>
                  <a:gd name="connsiteY4" fmla="*/ 1280208 h 1415951"/>
                  <a:gd name="connsiteX5" fmla="*/ 722791 w 1454407"/>
                  <a:gd name="connsiteY5" fmla="*/ 1141951 h 1415951"/>
                  <a:gd name="connsiteX6" fmla="*/ 737638 w 1454407"/>
                  <a:gd name="connsiteY6" fmla="*/ 1139621 h 1415951"/>
                  <a:gd name="connsiteX7" fmla="*/ 1338469 w 1454407"/>
                  <a:gd name="connsiteY7" fmla="*/ 719592 h 1415951"/>
                  <a:gd name="connsiteX8" fmla="*/ 1454407 w 1454407"/>
                  <a:gd name="connsiteY8" fmla="*/ 999047 h 1415951"/>
                  <a:gd name="connsiteX9" fmla="*/ 1340962 w 1454407"/>
                  <a:gd name="connsiteY9" fmla="*/ 1047921 h 1415951"/>
                  <a:gd name="connsiteX10" fmla="*/ 1293589 w 1454407"/>
                  <a:gd name="connsiteY10" fmla="*/ 962706 h 1415951"/>
                  <a:gd name="connsiteX11" fmla="*/ 1321016 w 1454407"/>
                  <a:gd name="connsiteY11" fmla="*/ 838643 h 1415951"/>
                  <a:gd name="connsiteX12" fmla="*/ 1338469 w 1454407"/>
                  <a:gd name="connsiteY12" fmla="*/ 719592 h 1415951"/>
                  <a:gd name="connsiteX13" fmla="*/ 1068610 w 1454407"/>
                  <a:gd name="connsiteY13" fmla="*/ 665764 h 1415951"/>
                  <a:gd name="connsiteX14" fmla="*/ 1093051 w 1454407"/>
                  <a:gd name="connsiteY14" fmla="*/ 672243 h 1415951"/>
                  <a:gd name="connsiteX15" fmla="*/ 1229020 w 1454407"/>
                  <a:gd name="connsiteY15" fmla="*/ 793554 h 1415951"/>
                  <a:gd name="connsiteX16" fmla="*/ 1194092 w 1454407"/>
                  <a:gd name="connsiteY16" fmla="*/ 975520 h 1415951"/>
                  <a:gd name="connsiteX17" fmla="*/ 1182865 w 1454407"/>
                  <a:gd name="connsiteY17" fmla="*/ 1003991 h 1415951"/>
                  <a:gd name="connsiteX18" fmla="*/ 1010722 w 1454407"/>
                  <a:gd name="connsiteY18" fmla="*/ 703190 h 1415951"/>
                  <a:gd name="connsiteX19" fmla="*/ 1068610 w 1454407"/>
                  <a:gd name="connsiteY19" fmla="*/ 665764 h 1415951"/>
                  <a:gd name="connsiteX20" fmla="*/ 480021 w 1454407"/>
                  <a:gd name="connsiteY20" fmla="*/ 655382 h 1415951"/>
                  <a:gd name="connsiteX21" fmla="*/ 575728 w 1454407"/>
                  <a:gd name="connsiteY21" fmla="*/ 751342 h 1415951"/>
                  <a:gd name="connsiteX22" fmla="*/ 663978 w 1454407"/>
                  <a:gd name="connsiteY22" fmla="*/ 994813 h 1415951"/>
                  <a:gd name="connsiteX23" fmla="*/ 570756 w 1454407"/>
                  <a:gd name="connsiteY23" fmla="*/ 1148845 h 1415951"/>
                  <a:gd name="connsiteX24" fmla="*/ 543411 w 1454407"/>
                  <a:gd name="connsiteY24" fmla="*/ 1207229 h 1415951"/>
                  <a:gd name="connsiteX25" fmla="*/ 395500 w 1454407"/>
                  <a:gd name="connsiteY25" fmla="*/ 1029594 h 1415951"/>
                  <a:gd name="connsiteX26" fmla="*/ 414144 w 1454407"/>
                  <a:gd name="connsiteY26" fmla="*/ 766248 h 1415951"/>
                  <a:gd name="connsiteX27" fmla="*/ 480021 w 1454407"/>
                  <a:gd name="connsiteY27" fmla="*/ 655382 h 1415951"/>
                  <a:gd name="connsiteX28" fmla="*/ 655948 w 1454407"/>
                  <a:gd name="connsiteY28" fmla="*/ 576772 h 1415951"/>
                  <a:gd name="connsiteX29" fmla="*/ 850184 w 1454407"/>
                  <a:gd name="connsiteY29" fmla="*/ 1046791 h 1415951"/>
                  <a:gd name="connsiteX30" fmla="*/ 716569 w 1454407"/>
                  <a:gd name="connsiteY30" fmla="*/ 930845 h 1415951"/>
                  <a:gd name="connsiteX31" fmla="*/ 637390 w 1454407"/>
                  <a:gd name="connsiteY31" fmla="*/ 680251 h 1415951"/>
                  <a:gd name="connsiteX32" fmla="*/ 655948 w 1454407"/>
                  <a:gd name="connsiteY32" fmla="*/ 576772 h 1415951"/>
                  <a:gd name="connsiteX33" fmla="*/ 181502 w 1454407"/>
                  <a:gd name="connsiteY33" fmla="*/ 412011 h 1415951"/>
                  <a:gd name="connsiteX34" fmla="*/ 233621 w 1454407"/>
                  <a:gd name="connsiteY34" fmla="*/ 432916 h 1415951"/>
                  <a:gd name="connsiteX35" fmla="*/ 300907 w 1454407"/>
                  <a:gd name="connsiteY35" fmla="*/ 611636 h 1415951"/>
                  <a:gd name="connsiteX36" fmla="*/ 371930 w 1454407"/>
                  <a:gd name="connsiteY36" fmla="*/ 866063 h 1415951"/>
                  <a:gd name="connsiteX37" fmla="*/ 359470 w 1454407"/>
                  <a:gd name="connsiteY37" fmla="*/ 976522 h 1415951"/>
                  <a:gd name="connsiteX38" fmla="*/ 60423 w 1454407"/>
                  <a:gd name="connsiteY38" fmla="*/ 457738 h 1415951"/>
                  <a:gd name="connsiteX39" fmla="*/ 181502 w 1454407"/>
                  <a:gd name="connsiteY39" fmla="*/ 412011 h 1415951"/>
                  <a:gd name="connsiteX40" fmla="*/ 692080 w 1454407"/>
                  <a:gd name="connsiteY40" fmla="*/ 287830 h 1415951"/>
                  <a:gd name="connsiteX41" fmla="*/ 758717 w 1454407"/>
                  <a:gd name="connsiteY41" fmla="*/ 355754 h 1415951"/>
                  <a:gd name="connsiteX42" fmla="*/ 837003 w 1454407"/>
                  <a:gd name="connsiteY42" fmla="*/ 447367 h 1415951"/>
                  <a:gd name="connsiteX43" fmla="*/ 931444 w 1454407"/>
                  <a:gd name="connsiteY43" fmla="*/ 459916 h 1415951"/>
                  <a:gd name="connsiteX44" fmla="*/ 1004760 w 1454407"/>
                  <a:gd name="connsiteY44" fmla="*/ 536469 h 1415951"/>
                  <a:gd name="connsiteX45" fmla="*/ 943871 w 1454407"/>
                  <a:gd name="connsiteY45" fmla="*/ 602982 h 1415951"/>
                  <a:gd name="connsiteX46" fmla="*/ 902863 w 1454407"/>
                  <a:gd name="connsiteY46" fmla="*/ 532704 h 1415951"/>
                  <a:gd name="connsiteX47" fmla="*/ 625754 w 1454407"/>
                  <a:gd name="connsiteY47" fmla="*/ 466191 h 1415951"/>
                  <a:gd name="connsiteX48" fmla="*/ 602143 w 1454407"/>
                  <a:gd name="connsiteY48" fmla="*/ 331910 h 1415951"/>
                  <a:gd name="connsiteX49" fmla="*/ 692080 w 1454407"/>
                  <a:gd name="connsiteY49" fmla="*/ 287830 h 1415951"/>
                  <a:gd name="connsiteX50" fmla="*/ 1131300 w 1454407"/>
                  <a:gd name="connsiteY50" fmla="*/ 285641 h 1415951"/>
                  <a:gd name="connsiteX51" fmla="*/ 1177672 w 1454407"/>
                  <a:gd name="connsiteY51" fmla="*/ 326702 h 1415951"/>
                  <a:gd name="connsiteX52" fmla="*/ 1328065 w 1454407"/>
                  <a:gd name="connsiteY52" fmla="*/ 687544 h 1415951"/>
                  <a:gd name="connsiteX53" fmla="*/ 1276680 w 1454407"/>
                  <a:gd name="connsiteY53" fmla="*/ 670124 h 1415951"/>
                  <a:gd name="connsiteX54" fmla="*/ 1136313 w 1454407"/>
                  <a:gd name="connsiteY54" fmla="*/ 576803 h 1415951"/>
                  <a:gd name="connsiteX55" fmla="*/ 1086182 w 1454407"/>
                  <a:gd name="connsiteY55" fmla="*/ 355321 h 1415951"/>
                  <a:gd name="connsiteX56" fmla="*/ 1131300 w 1454407"/>
                  <a:gd name="connsiteY56" fmla="*/ 285641 h 1415951"/>
                  <a:gd name="connsiteX57" fmla="*/ 165362 w 1454407"/>
                  <a:gd name="connsiteY57" fmla="*/ 192261 h 1415951"/>
                  <a:gd name="connsiteX58" fmla="*/ 416514 w 1454407"/>
                  <a:gd name="connsiteY58" fmla="*/ 306475 h 1415951"/>
                  <a:gd name="connsiteX59" fmla="*/ 522196 w 1454407"/>
                  <a:gd name="connsiteY59" fmla="*/ 570905 h 1415951"/>
                  <a:gd name="connsiteX60" fmla="*/ 407810 w 1454407"/>
                  <a:gd name="connsiteY60" fmla="*/ 501383 h 1415951"/>
                  <a:gd name="connsiteX61" fmla="*/ 319534 w 1454407"/>
                  <a:gd name="connsiteY61" fmla="*/ 368548 h 1415951"/>
                  <a:gd name="connsiteX62" fmla="*/ 24866 w 1454407"/>
                  <a:gd name="connsiteY62" fmla="*/ 372272 h 1415951"/>
                  <a:gd name="connsiteX63" fmla="*/ 0 w 1454407"/>
                  <a:gd name="connsiteY63" fmla="*/ 276680 h 1415951"/>
                  <a:gd name="connsiteX64" fmla="*/ 538467 w 1454407"/>
                  <a:gd name="connsiteY64" fmla="*/ 0 h 1415951"/>
                  <a:gd name="connsiteX65" fmla="*/ 751082 w 1454407"/>
                  <a:gd name="connsiteY65" fmla="*/ 62655 h 1415951"/>
                  <a:gd name="connsiteX66" fmla="*/ 1064409 w 1454407"/>
                  <a:gd name="connsiteY66" fmla="*/ 241849 h 1415951"/>
                  <a:gd name="connsiteX67" fmla="*/ 1039541 w 1454407"/>
                  <a:gd name="connsiteY67" fmla="*/ 275683 h 1415951"/>
                  <a:gd name="connsiteX68" fmla="*/ 973643 w 1454407"/>
                  <a:gd name="connsiteY68" fmla="*/ 344604 h 1415951"/>
                  <a:gd name="connsiteX69" fmla="*/ 794600 w 1454407"/>
                  <a:gd name="connsiteY69" fmla="*/ 248115 h 1415951"/>
                  <a:gd name="connsiteX70" fmla="*/ 329583 w 1454407"/>
                  <a:gd name="connsiteY70" fmla="*/ 107767 h 141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</a:cxnLst>
                <a:rect l="l" t="t" r="r" b="b"/>
                <a:pathLst>
                  <a:path w="1454407" h="1415951">
                    <a:moveTo>
                      <a:pt x="737638" y="1139621"/>
                    </a:moveTo>
                    <a:cubicBezTo>
                      <a:pt x="767919" y="1146409"/>
                      <a:pt x="771629" y="1231504"/>
                      <a:pt x="832086" y="1242501"/>
                    </a:cubicBezTo>
                    <a:cubicBezTo>
                      <a:pt x="873543" y="1250043"/>
                      <a:pt x="888618" y="1290263"/>
                      <a:pt x="886105" y="1327969"/>
                    </a:cubicBezTo>
                    <a:cubicBezTo>
                      <a:pt x="796911" y="1354364"/>
                      <a:pt x="744148" y="1415951"/>
                      <a:pt x="744148" y="1415951"/>
                    </a:cubicBezTo>
                    <a:cubicBezTo>
                      <a:pt x="696410" y="1370703"/>
                      <a:pt x="652441" y="1325456"/>
                      <a:pt x="609728" y="1280208"/>
                    </a:cubicBezTo>
                    <a:cubicBezTo>
                      <a:pt x="641135" y="1231190"/>
                      <a:pt x="692641" y="1157034"/>
                      <a:pt x="722791" y="1141951"/>
                    </a:cubicBezTo>
                    <a:cubicBezTo>
                      <a:pt x="728444" y="1139280"/>
                      <a:pt x="733312" y="1138652"/>
                      <a:pt x="737638" y="1139621"/>
                    </a:cubicBezTo>
                    <a:close/>
                    <a:moveTo>
                      <a:pt x="1338469" y="719592"/>
                    </a:moveTo>
                    <a:lnTo>
                      <a:pt x="1454407" y="999047"/>
                    </a:lnTo>
                    <a:cubicBezTo>
                      <a:pt x="1413268" y="1022858"/>
                      <a:pt x="1374622" y="1039149"/>
                      <a:pt x="1340962" y="1047921"/>
                    </a:cubicBezTo>
                    <a:cubicBezTo>
                      <a:pt x="1311042" y="1031630"/>
                      <a:pt x="1279876" y="1004060"/>
                      <a:pt x="1293589" y="962706"/>
                    </a:cubicBezTo>
                    <a:cubicBezTo>
                      <a:pt x="1318522" y="887516"/>
                      <a:pt x="1354675" y="930123"/>
                      <a:pt x="1321016" y="838643"/>
                    </a:cubicBezTo>
                    <a:cubicBezTo>
                      <a:pt x="1297329" y="774731"/>
                      <a:pt x="1311042" y="732124"/>
                      <a:pt x="1338469" y="719592"/>
                    </a:cubicBezTo>
                    <a:close/>
                    <a:moveTo>
                      <a:pt x="1068610" y="665764"/>
                    </a:moveTo>
                    <a:cubicBezTo>
                      <a:pt x="1076445" y="665667"/>
                      <a:pt x="1084631" y="667601"/>
                      <a:pt x="1093051" y="672243"/>
                    </a:cubicBezTo>
                    <a:cubicBezTo>
                      <a:pt x="1154175" y="703190"/>
                      <a:pt x="1136711" y="792316"/>
                      <a:pt x="1229020" y="793554"/>
                    </a:cubicBezTo>
                    <a:cubicBezTo>
                      <a:pt x="1322576" y="794792"/>
                      <a:pt x="1211556" y="907438"/>
                      <a:pt x="1194092" y="975520"/>
                    </a:cubicBezTo>
                    <a:cubicBezTo>
                      <a:pt x="1190350" y="985423"/>
                      <a:pt x="1187855" y="995326"/>
                      <a:pt x="1182865" y="1003991"/>
                    </a:cubicBezTo>
                    <a:cubicBezTo>
                      <a:pt x="1134216" y="913627"/>
                      <a:pt x="1066856" y="798505"/>
                      <a:pt x="1010722" y="703190"/>
                    </a:cubicBezTo>
                    <a:cubicBezTo>
                      <a:pt x="1024755" y="684622"/>
                      <a:pt x="1045104" y="666054"/>
                      <a:pt x="1068610" y="665764"/>
                    </a:cubicBezTo>
                    <a:close/>
                    <a:moveTo>
                      <a:pt x="480021" y="655382"/>
                    </a:moveTo>
                    <a:cubicBezTo>
                      <a:pt x="518863" y="656314"/>
                      <a:pt x="562677" y="691717"/>
                      <a:pt x="575728" y="751342"/>
                    </a:cubicBezTo>
                    <a:cubicBezTo>
                      <a:pt x="601830" y="868108"/>
                      <a:pt x="593129" y="808483"/>
                      <a:pt x="663978" y="994813"/>
                    </a:cubicBezTo>
                    <a:cubicBezTo>
                      <a:pt x="734826" y="1183627"/>
                      <a:pt x="568270" y="1055681"/>
                      <a:pt x="570756" y="1148845"/>
                    </a:cubicBezTo>
                    <a:cubicBezTo>
                      <a:pt x="573242" y="1182385"/>
                      <a:pt x="559570" y="1199776"/>
                      <a:pt x="543411" y="1207229"/>
                    </a:cubicBezTo>
                    <a:cubicBezTo>
                      <a:pt x="489964" y="1145119"/>
                      <a:pt x="440246" y="1085493"/>
                      <a:pt x="395500" y="1029594"/>
                    </a:cubicBezTo>
                    <a:cubicBezTo>
                      <a:pt x="530982" y="981149"/>
                      <a:pt x="427817" y="916554"/>
                      <a:pt x="414144" y="766248"/>
                    </a:cubicBezTo>
                    <a:cubicBezTo>
                      <a:pt x="407308" y="687990"/>
                      <a:pt x="441179" y="654450"/>
                      <a:pt x="480021" y="655382"/>
                    </a:cubicBezTo>
                    <a:close/>
                    <a:moveTo>
                      <a:pt x="655948" y="576772"/>
                    </a:moveTo>
                    <a:cubicBezTo>
                      <a:pt x="721518" y="738848"/>
                      <a:pt x="793274" y="909650"/>
                      <a:pt x="850184" y="1046791"/>
                    </a:cubicBezTo>
                    <a:cubicBezTo>
                      <a:pt x="712858" y="1130322"/>
                      <a:pt x="818017" y="1018116"/>
                      <a:pt x="716569" y="930845"/>
                    </a:cubicBezTo>
                    <a:cubicBezTo>
                      <a:pt x="611410" y="838586"/>
                      <a:pt x="747499" y="797444"/>
                      <a:pt x="637390" y="680251"/>
                    </a:cubicBezTo>
                    <a:cubicBezTo>
                      <a:pt x="576769" y="615421"/>
                      <a:pt x="612647" y="587993"/>
                      <a:pt x="655948" y="576772"/>
                    </a:cubicBezTo>
                    <a:close/>
                    <a:moveTo>
                      <a:pt x="181502" y="412011"/>
                    </a:moveTo>
                    <a:cubicBezTo>
                      <a:pt x="198343" y="414377"/>
                      <a:pt x="215865" y="420815"/>
                      <a:pt x="233621" y="432916"/>
                    </a:cubicBezTo>
                    <a:cubicBezTo>
                      <a:pt x="337041" y="504901"/>
                      <a:pt x="152629" y="564474"/>
                      <a:pt x="300907" y="611636"/>
                    </a:cubicBezTo>
                    <a:cubicBezTo>
                      <a:pt x="449184" y="658798"/>
                      <a:pt x="317105" y="822624"/>
                      <a:pt x="371930" y="866063"/>
                    </a:cubicBezTo>
                    <a:cubicBezTo>
                      <a:pt x="420525" y="907020"/>
                      <a:pt x="395605" y="964111"/>
                      <a:pt x="359470" y="976522"/>
                    </a:cubicBezTo>
                    <a:cubicBezTo>
                      <a:pt x="199978" y="761810"/>
                      <a:pt x="110264" y="581849"/>
                      <a:pt x="60423" y="457738"/>
                    </a:cubicBezTo>
                    <a:cubicBezTo>
                      <a:pt x="86590" y="434468"/>
                      <a:pt x="130979" y="404914"/>
                      <a:pt x="181502" y="412011"/>
                    </a:cubicBezTo>
                    <a:close/>
                    <a:moveTo>
                      <a:pt x="692080" y="287830"/>
                    </a:moveTo>
                    <a:cubicBezTo>
                      <a:pt x="728272" y="290810"/>
                      <a:pt x="760581" y="312458"/>
                      <a:pt x="758717" y="355754"/>
                    </a:cubicBezTo>
                    <a:cubicBezTo>
                      <a:pt x="753746" y="441092"/>
                      <a:pt x="777356" y="447367"/>
                      <a:pt x="837003" y="447367"/>
                    </a:cubicBezTo>
                    <a:cubicBezTo>
                      <a:pt x="895408" y="447367"/>
                      <a:pt x="899136" y="424777"/>
                      <a:pt x="931444" y="459916"/>
                    </a:cubicBezTo>
                    <a:cubicBezTo>
                      <a:pt x="963753" y="497565"/>
                      <a:pt x="1064407" y="468701"/>
                      <a:pt x="1004760" y="536469"/>
                    </a:cubicBezTo>
                    <a:cubicBezTo>
                      <a:pt x="982393" y="561568"/>
                      <a:pt x="961268" y="584158"/>
                      <a:pt x="943871" y="602982"/>
                    </a:cubicBezTo>
                    <a:cubicBezTo>
                      <a:pt x="919018" y="560313"/>
                      <a:pt x="902863" y="532704"/>
                      <a:pt x="902863" y="532704"/>
                    </a:cubicBezTo>
                    <a:cubicBezTo>
                      <a:pt x="797239" y="525174"/>
                      <a:pt x="675459" y="483761"/>
                      <a:pt x="625754" y="466191"/>
                    </a:cubicBezTo>
                    <a:cubicBezTo>
                      <a:pt x="609599" y="437327"/>
                      <a:pt x="582261" y="378344"/>
                      <a:pt x="602143" y="331910"/>
                    </a:cubicBezTo>
                    <a:cubicBezTo>
                      <a:pt x="615813" y="300536"/>
                      <a:pt x="655888" y="284849"/>
                      <a:pt x="692080" y="287830"/>
                    </a:cubicBezTo>
                    <a:close/>
                    <a:moveTo>
                      <a:pt x="1131300" y="285641"/>
                    </a:moveTo>
                    <a:cubicBezTo>
                      <a:pt x="1170152" y="315504"/>
                      <a:pt x="1177672" y="326702"/>
                      <a:pt x="1177672" y="326702"/>
                    </a:cubicBezTo>
                    <a:lnTo>
                      <a:pt x="1328065" y="687544"/>
                    </a:lnTo>
                    <a:cubicBezTo>
                      <a:pt x="1311772" y="690033"/>
                      <a:pt x="1294226" y="688788"/>
                      <a:pt x="1276680" y="670124"/>
                    </a:cubicBezTo>
                    <a:cubicBezTo>
                      <a:pt x="1236576" y="629063"/>
                      <a:pt x="1071143" y="734827"/>
                      <a:pt x="1136313" y="576803"/>
                    </a:cubicBezTo>
                    <a:cubicBezTo>
                      <a:pt x="1201484" y="417535"/>
                      <a:pt x="1099968" y="476016"/>
                      <a:pt x="1086182" y="355321"/>
                    </a:cubicBezTo>
                    <a:cubicBezTo>
                      <a:pt x="1082422" y="319237"/>
                      <a:pt x="1102475" y="298084"/>
                      <a:pt x="1131300" y="285641"/>
                    </a:cubicBezTo>
                    <a:close/>
                    <a:moveTo>
                      <a:pt x="165362" y="192261"/>
                    </a:moveTo>
                    <a:cubicBezTo>
                      <a:pt x="206392" y="219573"/>
                      <a:pt x="283478" y="260541"/>
                      <a:pt x="416514" y="306475"/>
                    </a:cubicBezTo>
                    <a:cubicBezTo>
                      <a:pt x="668909" y="390894"/>
                      <a:pt x="547063" y="592010"/>
                      <a:pt x="522196" y="570905"/>
                    </a:cubicBezTo>
                    <a:cubicBezTo>
                      <a:pt x="496087" y="549800"/>
                      <a:pt x="501060" y="512556"/>
                      <a:pt x="407810" y="501383"/>
                    </a:cubicBezTo>
                    <a:cubicBezTo>
                      <a:pt x="314561" y="488969"/>
                      <a:pt x="375484" y="423172"/>
                      <a:pt x="319534" y="368548"/>
                    </a:cubicBezTo>
                    <a:cubicBezTo>
                      <a:pt x="277261" y="327580"/>
                      <a:pt x="104439" y="356133"/>
                      <a:pt x="24866" y="372272"/>
                    </a:cubicBezTo>
                    <a:cubicBezTo>
                      <a:pt x="4973" y="310199"/>
                      <a:pt x="0" y="276680"/>
                      <a:pt x="0" y="276680"/>
                    </a:cubicBezTo>
                    <a:close/>
                    <a:moveTo>
                      <a:pt x="538467" y="0"/>
                    </a:moveTo>
                    <a:lnTo>
                      <a:pt x="751082" y="62655"/>
                    </a:lnTo>
                    <a:cubicBezTo>
                      <a:pt x="904015" y="144107"/>
                      <a:pt x="1002241" y="201750"/>
                      <a:pt x="1064409" y="241849"/>
                    </a:cubicBezTo>
                    <a:cubicBezTo>
                      <a:pt x="1060679" y="258140"/>
                      <a:pt x="1053218" y="270671"/>
                      <a:pt x="1039541" y="275683"/>
                    </a:cubicBezTo>
                    <a:cubicBezTo>
                      <a:pt x="982347" y="299492"/>
                      <a:pt x="977373" y="307011"/>
                      <a:pt x="973643" y="344604"/>
                    </a:cubicBezTo>
                    <a:cubicBezTo>
                      <a:pt x="968670" y="383451"/>
                      <a:pt x="867958" y="399741"/>
                      <a:pt x="794600" y="248115"/>
                    </a:cubicBezTo>
                    <a:cubicBezTo>
                      <a:pt x="724971" y="105261"/>
                      <a:pt x="410401" y="218040"/>
                      <a:pt x="329583" y="107767"/>
                    </a:cubicBezTo>
                    <a:close/>
                  </a:path>
                </a:pathLst>
              </a:custGeom>
              <a:solidFill>
                <a:schemeClr val="accent3"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58">
                <a:extLst>
                  <a:ext uri="{FF2B5EF4-FFF2-40B4-BE49-F238E27FC236}">
                    <a16:creationId xmlns:a16="http://schemas.microsoft.com/office/drawing/2014/main" id="{76635422-E45E-D548-82E7-82AA6ABA08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1812" y="9198039"/>
                <a:ext cx="197750" cy="532827"/>
              </a:xfrm>
              <a:custGeom>
                <a:avLst/>
                <a:gdLst>
                  <a:gd name="T0" fmla="*/ 152 w 158"/>
                  <a:gd name="T1" fmla="*/ 425 h 426"/>
                  <a:gd name="T2" fmla="*/ 152 w 158"/>
                  <a:gd name="T3" fmla="*/ 425 h 426"/>
                  <a:gd name="T4" fmla="*/ 148 w 158"/>
                  <a:gd name="T5" fmla="*/ 422 h 426"/>
                  <a:gd name="T6" fmla="*/ 148 w 158"/>
                  <a:gd name="T7" fmla="*/ 422 h 426"/>
                  <a:gd name="T8" fmla="*/ 0 w 158"/>
                  <a:gd name="T9" fmla="*/ 5 h 426"/>
                  <a:gd name="T10" fmla="*/ 0 w 158"/>
                  <a:gd name="T11" fmla="*/ 5 h 426"/>
                  <a:gd name="T12" fmla="*/ 4 w 158"/>
                  <a:gd name="T13" fmla="*/ 1 h 426"/>
                  <a:gd name="T14" fmla="*/ 4 w 158"/>
                  <a:gd name="T15" fmla="*/ 1 h 426"/>
                  <a:gd name="T16" fmla="*/ 8 w 158"/>
                  <a:gd name="T17" fmla="*/ 4 h 426"/>
                  <a:gd name="T18" fmla="*/ 8 w 158"/>
                  <a:gd name="T19" fmla="*/ 4 h 426"/>
                  <a:gd name="T20" fmla="*/ 156 w 158"/>
                  <a:gd name="T21" fmla="*/ 419 h 426"/>
                  <a:gd name="T22" fmla="*/ 156 w 158"/>
                  <a:gd name="T23" fmla="*/ 419 h 426"/>
                  <a:gd name="T24" fmla="*/ 154 w 158"/>
                  <a:gd name="T25" fmla="*/ 424 h 426"/>
                  <a:gd name="T26" fmla="*/ 154 w 158"/>
                  <a:gd name="T27" fmla="*/ 424 h 426"/>
                  <a:gd name="T28" fmla="*/ 152 w 158"/>
                  <a:gd name="T29" fmla="*/ 425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8" h="426">
                    <a:moveTo>
                      <a:pt x="152" y="425"/>
                    </a:moveTo>
                    <a:lnTo>
                      <a:pt x="152" y="425"/>
                    </a:lnTo>
                    <a:cubicBezTo>
                      <a:pt x="150" y="425"/>
                      <a:pt x="149" y="424"/>
                      <a:pt x="148" y="422"/>
                    </a:cubicBezTo>
                    <a:lnTo>
                      <a:pt x="148" y="422"/>
                    </a:lnTo>
                    <a:cubicBezTo>
                      <a:pt x="7" y="122"/>
                      <a:pt x="1" y="9"/>
                      <a:pt x="0" y="5"/>
                    </a:cubicBezTo>
                    <a:lnTo>
                      <a:pt x="0" y="5"/>
                    </a:lnTo>
                    <a:cubicBezTo>
                      <a:pt x="0" y="2"/>
                      <a:pt x="2" y="1"/>
                      <a:pt x="4" y="1"/>
                    </a:cubicBezTo>
                    <a:lnTo>
                      <a:pt x="4" y="1"/>
                    </a:lnTo>
                    <a:cubicBezTo>
                      <a:pt x="7" y="0"/>
                      <a:pt x="8" y="2"/>
                      <a:pt x="8" y="4"/>
                    </a:cubicBezTo>
                    <a:lnTo>
                      <a:pt x="8" y="4"/>
                    </a:lnTo>
                    <a:cubicBezTo>
                      <a:pt x="8" y="6"/>
                      <a:pt x="15" y="121"/>
                      <a:pt x="156" y="419"/>
                    </a:cubicBezTo>
                    <a:lnTo>
                      <a:pt x="156" y="419"/>
                    </a:lnTo>
                    <a:cubicBezTo>
                      <a:pt x="157" y="421"/>
                      <a:pt x="156" y="424"/>
                      <a:pt x="154" y="424"/>
                    </a:cubicBezTo>
                    <a:lnTo>
                      <a:pt x="154" y="424"/>
                    </a:lnTo>
                    <a:cubicBezTo>
                      <a:pt x="153" y="425"/>
                      <a:pt x="153" y="425"/>
                      <a:pt x="152" y="42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159">
                <a:extLst>
                  <a:ext uri="{FF2B5EF4-FFF2-40B4-BE49-F238E27FC236}">
                    <a16:creationId xmlns:a16="http://schemas.microsoft.com/office/drawing/2014/main" id="{2C9EB0DA-C9E2-474D-8AB6-CDF930573E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54610" y="7901681"/>
                <a:ext cx="1351289" cy="1713830"/>
              </a:xfrm>
              <a:custGeom>
                <a:avLst/>
                <a:gdLst>
                  <a:gd name="T0" fmla="*/ 776 w 1086"/>
                  <a:gd name="T1" fmla="*/ 59 h 1378"/>
                  <a:gd name="T2" fmla="*/ 776 w 1086"/>
                  <a:gd name="T3" fmla="*/ 59 h 1378"/>
                  <a:gd name="T4" fmla="*/ 1057 w 1086"/>
                  <a:gd name="T5" fmla="*/ 234 h 1378"/>
                  <a:gd name="T6" fmla="*/ 1057 w 1086"/>
                  <a:gd name="T7" fmla="*/ 234 h 1378"/>
                  <a:gd name="T8" fmla="*/ 700 w 1086"/>
                  <a:gd name="T9" fmla="*/ 694 h 1378"/>
                  <a:gd name="T10" fmla="*/ 700 w 1086"/>
                  <a:gd name="T11" fmla="*/ 694 h 1378"/>
                  <a:gd name="T12" fmla="*/ 85 w 1086"/>
                  <a:gd name="T13" fmla="*/ 1175 h 1378"/>
                  <a:gd name="T14" fmla="*/ 85 w 1086"/>
                  <a:gd name="T15" fmla="*/ 1175 h 1378"/>
                  <a:gd name="T16" fmla="*/ 125 w 1086"/>
                  <a:gd name="T17" fmla="*/ 952 h 1378"/>
                  <a:gd name="T18" fmla="*/ 125 w 1086"/>
                  <a:gd name="T19" fmla="*/ 952 h 1378"/>
                  <a:gd name="T20" fmla="*/ 196 w 1086"/>
                  <a:gd name="T21" fmla="*/ 664 h 1378"/>
                  <a:gd name="T22" fmla="*/ 196 w 1086"/>
                  <a:gd name="T23" fmla="*/ 664 h 1378"/>
                  <a:gd name="T24" fmla="*/ 589 w 1086"/>
                  <a:gd name="T25" fmla="*/ 321 h 1378"/>
                  <a:gd name="T26" fmla="*/ 589 w 1086"/>
                  <a:gd name="T27" fmla="*/ 321 h 1378"/>
                  <a:gd name="T28" fmla="*/ 776 w 1086"/>
                  <a:gd name="T29" fmla="*/ 59 h 13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6" h="1378">
                    <a:moveTo>
                      <a:pt x="776" y="59"/>
                    </a:moveTo>
                    <a:lnTo>
                      <a:pt x="776" y="59"/>
                    </a:lnTo>
                    <a:cubicBezTo>
                      <a:pt x="776" y="59"/>
                      <a:pt x="1030" y="0"/>
                      <a:pt x="1057" y="234"/>
                    </a:cubicBezTo>
                    <a:lnTo>
                      <a:pt x="1057" y="234"/>
                    </a:lnTo>
                    <a:cubicBezTo>
                      <a:pt x="1085" y="467"/>
                      <a:pt x="806" y="566"/>
                      <a:pt x="700" y="694"/>
                    </a:cubicBezTo>
                    <a:lnTo>
                      <a:pt x="700" y="694"/>
                    </a:lnTo>
                    <a:cubicBezTo>
                      <a:pt x="595" y="822"/>
                      <a:pt x="375" y="1377"/>
                      <a:pt x="85" y="1175"/>
                    </a:cubicBezTo>
                    <a:lnTo>
                      <a:pt x="85" y="1175"/>
                    </a:lnTo>
                    <a:cubicBezTo>
                      <a:pt x="85" y="1175"/>
                      <a:pt x="0" y="1102"/>
                      <a:pt x="125" y="952"/>
                    </a:cubicBezTo>
                    <a:lnTo>
                      <a:pt x="125" y="952"/>
                    </a:lnTo>
                    <a:cubicBezTo>
                      <a:pt x="251" y="802"/>
                      <a:pt x="127" y="763"/>
                      <a:pt x="196" y="664"/>
                    </a:cubicBezTo>
                    <a:lnTo>
                      <a:pt x="196" y="664"/>
                    </a:lnTo>
                    <a:cubicBezTo>
                      <a:pt x="264" y="564"/>
                      <a:pt x="452" y="604"/>
                      <a:pt x="589" y="321"/>
                    </a:cubicBezTo>
                    <a:lnTo>
                      <a:pt x="589" y="321"/>
                    </a:lnTo>
                    <a:cubicBezTo>
                      <a:pt x="589" y="321"/>
                      <a:pt x="658" y="111"/>
                      <a:pt x="776" y="5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160">
                <a:extLst>
                  <a:ext uri="{FF2B5EF4-FFF2-40B4-BE49-F238E27FC236}">
                    <a16:creationId xmlns:a16="http://schemas.microsoft.com/office/drawing/2014/main" id="{CDC617F2-A462-D14C-8D90-A8C296BB7D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0959" y="8082954"/>
                <a:ext cx="346064" cy="318598"/>
              </a:xfrm>
              <a:custGeom>
                <a:avLst/>
                <a:gdLst>
                  <a:gd name="T0" fmla="*/ 268 w 278"/>
                  <a:gd name="T1" fmla="*/ 110 h 256"/>
                  <a:gd name="T2" fmla="*/ 268 w 278"/>
                  <a:gd name="T3" fmla="*/ 110 h 256"/>
                  <a:gd name="T4" fmla="*/ 155 w 278"/>
                  <a:gd name="T5" fmla="*/ 245 h 256"/>
                  <a:gd name="T6" fmla="*/ 155 w 278"/>
                  <a:gd name="T7" fmla="*/ 245 h 256"/>
                  <a:gd name="T8" fmla="*/ 9 w 278"/>
                  <a:gd name="T9" fmla="*/ 146 h 256"/>
                  <a:gd name="T10" fmla="*/ 9 w 278"/>
                  <a:gd name="T11" fmla="*/ 146 h 256"/>
                  <a:gd name="T12" fmla="*/ 122 w 278"/>
                  <a:gd name="T13" fmla="*/ 10 h 256"/>
                  <a:gd name="T14" fmla="*/ 122 w 278"/>
                  <a:gd name="T15" fmla="*/ 10 h 256"/>
                  <a:gd name="T16" fmla="*/ 268 w 278"/>
                  <a:gd name="T17" fmla="*/ 110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8" h="256">
                    <a:moveTo>
                      <a:pt x="268" y="110"/>
                    </a:moveTo>
                    <a:lnTo>
                      <a:pt x="268" y="110"/>
                    </a:lnTo>
                    <a:cubicBezTo>
                      <a:pt x="277" y="175"/>
                      <a:pt x="226" y="235"/>
                      <a:pt x="155" y="245"/>
                    </a:cubicBezTo>
                    <a:lnTo>
                      <a:pt x="155" y="245"/>
                    </a:lnTo>
                    <a:cubicBezTo>
                      <a:pt x="83" y="255"/>
                      <a:pt x="18" y="211"/>
                      <a:pt x="9" y="146"/>
                    </a:cubicBezTo>
                    <a:lnTo>
                      <a:pt x="9" y="146"/>
                    </a:lnTo>
                    <a:cubicBezTo>
                      <a:pt x="0" y="81"/>
                      <a:pt x="51" y="20"/>
                      <a:pt x="122" y="10"/>
                    </a:cubicBezTo>
                    <a:lnTo>
                      <a:pt x="122" y="10"/>
                    </a:lnTo>
                    <a:cubicBezTo>
                      <a:pt x="193" y="0"/>
                      <a:pt x="259" y="45"/>
                      <a:pt x="268" y="11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161">
                <a:extLst>
                  <a:ext uri="{FF2B5EF4-FFF2-40B4-BE49-F238E27FC236}">
                    <a16:creationId xmlns:a16="http://schemas.microsoft.com/office/drawing/2014/main" id="{3A632E7D-2A8B-ED44-B996-2BE9BBD766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28000" y="8022529"/>
                <a:ext cx="400994" cy="280146"/>
              </a:xfrm>
              <a:custGeom>
                <a:avLst/>
                <a:gdLst>
                  <a:gd name="T0" fmla="*/ 13 w 323"/>
                  <a:gd name="T1" fmla="*/ 225 h 226"/>
                  <a:gd name="T2" fmla="*/ 13 w 323"/>
                  <a:gd name="T3" fmla="*/ 225 h 226"/>
                  <a:gd name="T4" fmla="*/ 164 w 323"/>
                  <a:gd name="T5" fmla="*/ 118 h 226"/>
                  <a:gd name="T6" fmla="*/ 164 w 323"/>
                  <a:gd name="T7" fmla="*/ 118 h 226"/>
                  <a:gd name="T8" fmla="*/ 322 w 323"/>
                  <a:gd name="T9" fmla="*/ 147 h 226"/>
                  <a:gd name="T10" fmla="*/ 322 w 323"/>
                  <a:gd name="T11" fmla="*/ 147 h 226"/>
                  <a:gd name="T12" fmla="*/ 145 w 323"/>
                  <a:gd name="T13" fmla="*/ 16 h 226"/>
                  <a:gd name="T14" fmla="*/ 145 w 323"/>
                  <a:gd name="T15" fmla="*/ 16 h 226"/>
                  <a:gd name="T16" fmla="*/ 13 w 323"/>
                  <a:gd name="T17" fmla="*/ 225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3" h="226">
                    <a:moveTo>
                      <a:pt x="13" y="225"/>
                    </a:moveTo>
                    <a:lnTo>
                      <a:pt x="13" y="225"/>
                    </a:lnTo>
                    <a:cubicBezTo>
                      <a:pt x="13" y="225"/>
                      <a:pt x="94" y="204"/>
                      <a:pt x="164" y="118"/>
                    </a:cubicBezTo>
                    <a:lnTo>
                      <a:pt x="164" y="118"/>
                    </a:lnTo>
                    <a:cubicBezTo>
                      <a:pt x="164" y="118"/>
                      <a:pt x="207" y="156"/>
                      <a:pt x="322" y="147"/>
                    </a:cubicBezTo>
                    <a:lnTo>
                      <a:pt x="322" y="147"/>
                    </a:lnTo>
                    <a:cubicBezTo>
                      <a:pt x="322" y="147"/>
                      <a:pt x="274" y="0"/>
                      <a:pt x="145" y="16"/>
                    </a:cubicBezTo>
                    <a:lnTo>
                      <a:pt x="145" y="16"/>
                    </a:lnTo>
                    <a:cubicBezTo>
                      <a:pt x="16" y="32"/>
                      <a:pt x="0" y="141"/>
                      <a:pt x="13" y="22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62">
                <a:extLst>
                  <a:ext uri="{FF2B5EF4-FFF2-40B4-BE49-F238E27FC236}">
                    <a16:creationId xmlns:a16="http://schemas.microsoft.com/office/drawing/2014/main" id="{08E3D544-8ED1-CC4F-B4BE-4EE7681CA5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1237" y="8368593"/>
                <a:ext cx="999734" cy="818462"/>
              </a:xfrm>
              <a:custGeom>
                <a:avLst/>
                <a:gdLst>
                  <a:gd name="T0" fmla="*/ 643 w 803"/>
                  <a:gd name="T1" fmla="*/ 533 h 659"/>
                  <a:gd name="T2" fmla="*/ 623 w 803"/>
                  <a:gd name="T3" fmla="*/ 525 h 659"/>
                  <a:gd name="T4" fmla="*/ 724 w 803"/>
                  <a:gd name="T5" fmla="*/ 461 h 659"/>
                  <a:gd name="T6" fmla="*/ 802 w 803"/>
                  <a:gd name="T7" fmla="*/ 389 h 659"/>
                  <a:gd name="T8" fmla="*/ 737 w 803"/>
                  <a:gd name="T9" fmla="*/ 186 h 659"/>
                  <a:gd name="T10" fmla="*/ 737 w 803"/>
                  <a:gd name="T11" fmla="*/ 186 h 659"/>
                  <a:gd name="T12" fmla="*/ 347 w 803"/>
                  <a:gd name="T13" fmla="*/ 68 h 659"/>
                  <a:gd name="T14" fmla="*/ 347 w 803"/>
                  <a:gd name="T15" fmla="*/ 68 h 659"/>
                  <a:gd name="T16" fmla="*/ 0 w 803"/>
                  <a:gd name="T17" fmla="*/ 362 h 659"/>
                  <a:gd name="T18" fmla="*/ 233 w 803"/>
                  <a:gd name="T19" fmla="*/ 328 h 659"/>
                  <a:gd name="T20" fmla="*/ 233 w 803"/>
                  <a:gd name="T21" fmla="*/ 328 h 659"/>
                  <a:gd name="T22" fmla="*/ 643 w 803"/>
                  <a:gd name="T23" fmla="*/ 533 h 6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03" h="659">
                    <a:moveTo>
                      <a:pt x="643" y="533"/>
                    </a:moveTo>
                    <a:lnTo>
                      <a:pt x="623" y="525"/>
                    </a:lnTo>
                    <a:lnTo>
                      <a:pt x="724" y="461"/>
                    </a:lnTo>
                    <a:lnTo>
                      <a:pt x="802" y="389"/>
                    </a:lnTo>
                    <a:lnTo>
                      <a:pt x="737" y="186"/>
                    </a:lnTo>
                    <a:lnTo>
                      <a:pt x="737" y="186"/>
                    </a:lnTo>
                    <a:cubicBezTo>
                      <a:pt x="627" y="0"/>
                      <a:pt x="347" y="68"/>
                      <a:pt x="347" y="68"/>
                    </a:cubicBezTo>
                    <a:lnTo>
                      <a:pt x="347" y="68"/>
                    </a:lnTo>
                    <a:cubicBezTo>
                      <a:pt x="347" y="68"/>
                      <a:pt x="44" y="90"/>
                      <a:pt x="0" y="362"/>
                    </a:cubicBezTo>
                    <a:lnTo>
                      <a:pt x="233" y="328"/>
                    </a:lnTo>
                    <a:lnTo>
                      <a:pt x="233" y="328"/>
                    </a:lnTo>
                    <a:cubicBezTo>
                      <a:pt x="344" y="658"/>
                      <a:pt x="599" y="554"/>
                      <a:pt x="643" y="53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63">
                <a:extLst>
                  <a:ext uri="{FF2B5EF4-FFF2-40B4-BE49-F238E27FC236}">
                    <a16:creationId xmlns:a16="http://schemas.microsoft.com/office/drawing/2014/main" id="{CD70B29C-480A-584E-AC22-946DBDE5C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2098" y="8851981"/>
                <a:ext cx="104370" cy="93380"/>
              </a:xfrm>
              <a:custGeom>
                <a:avLst/>
                <a:gdLst>
                  <a:gd name="T0" fmla="*/ 84 w 85"/>
                  <a:gd name="T1" fmla="*/ 19 h 73"/>
                  <a:gd name="T2" fmla="*/ 78 w 85"/>
                  <a:gd name="T3" fmla="*/ 0 h 73"/>
                  <a:gd name="T4" fmla="*/ 0 w 85"/>
                  <a:gd name="T5" fmla="*/ 72 h 73"/>
                  <a:gd name="T6" fmla="*/ 84 w 85"/>
                  <a:gd name="T7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5" h="73">
                    <a:moveTo>
                      <a:pt x="84" y="19"/>
                    </a:moveTo>
                    <a:lnTo>
                      <a:pt x="78" y="0"/>
                    </a:lnTo>
                    <a:lnTo>
                      <a:pt x="0" y="72"/>
                    </a:lnTo>
                    <a:lnTo>
                      <a:pt x="84" y="19"/>
                    </a:lnTo>
                  </a:path>
                </a:pathLst>
              </a:custGeom>
              <a:solidFill>
                <a:srgbClr val="356C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64">
                <a:extLst>
                  <a:ext uri="{FF2B5EF4-FFF2-40B4-BE49-F238E27FC236}">
                    <a16:creationId xmlns:a16="http://schemas.microsoft.com/office/drawing/2014/main" id="{5D78D7DE-E116-CC4C-9468-798B22352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9537" y="9296915"/>
                <a:ext cx="390005" cy="433953"/>
              </a:xfrm>
              <a:custGeom>
                <a:avLst/>
                <a:gdLst>
                  <a:gd name="T0" fmla="*/ 58 w 313"/>
                  <a:gd name="T1" fmla="*/ 230 h 348"/>
                  <a:gd name="T2" fmla="*/ 58 w 313"/>
                  <a:gd name="T3" fmla="*/ 230 h 348"/>
                  <a:gd name="T4" fmla="*/ 166 w 313"/>
                  <a:gd name="T5" fmla="*/ 336 h 348"/>
                  <a:gd name="T6" fmla="*/ 312 w 313"/>
                  <a:gd name="T7" fmla="*/ 251 h 348"/>
                  <a:gd name="T8" fmla="*/ 165 w 313"/>
                  <a:gd name="T9" fmla="*/ 0 h 348"/>
                  <a:gd name="T10" fmla="*/ 20 w 313"/>
                  <a:gd name="T11" fmla="*/ 85 h 348"/>
                  <a:gd name="T12" fmla="*/ 20 w 313"/>
                  <a:gd name="T13" fmla="*/ 85 h 348"/>
                  <a:gd name="T14" fmla="*/ 58 w 313"/>
                  <a:gd name="T15" fmla="*/ 230 h 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3" h="348">
                    <a:moveTo>
                      <a:pt x="58" y="230"/>
                    </a:moveTo>
                    <a:lnTo>
                      <a:pt x="58" y="230"/>
                    </a:lnTo>
                    <a:cubicBezTo>
                      <a:pt x="99" y="299"/>
                      <a:pt x="147" y="347"/>
                      <a:pt x="166" y="336"/>
                    </a:cubicBezTo>
                    <a:lnTo>
                      <a:pt x="312" y="251"/>
                    </a:lnTo>
                    <a:lnTo>
                      <a:pt x="165" y="0"/>
                    </a:lnTo>
                    <a:lnTo>
                      <a:pt x="20" y="85"/>
                    </a:lnTo>
                    <a:lnTo>
                      <a:pt x="20" y="85"/>
                    </a:lnTo>
                    <a:cubicBezTo>
                      <a:pt x="0" y="96"/>
                      <a:pt x="18" y="160"/>
                      <a:pt x="58" y="23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165">
                <a:extLst>
                  <a:ext uri="{FF2B5EF4-FFF2-40B4-BE49-F238E27FC236}">
                    <a16:creationId xmlns:a16="http://schemas.microsoft.com/office/drawing/2014/main" id="{F13BF395-C711-1E4D-A69E-BB362A08A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15029" y="9395789"/>
                <a:ext cx="219722" cy="324092"/>
              </a:xfrm>
              <a:custGeom>
                <a:avLst/>
                <a:gdLst>
                  <a:gd name="T0" fmla="*/ 19 w 176"/>
                  <a:gd name="T1" fmla="*/ 11 h 259"/>
                  <a:gd name="T2" fmla="*/ 19 w 176"/>
                  <a:gd name="T3" fmla="*/ 11 h 259"/>
                  <a:gd name="T4" fmla="*/ 122 w 176"/>
                  <a:gd name="T5" fmla="*/ 109 h 259"/>
                  <a:gd name="T6" fmla="*/ 122 w 176"/>
                  <a:gd name="T7" fmla="*/ 109 h 259"/>
                  <a:gd name="T8" fmla="*/ 156 w 176"/>
                  <a:gd name="T9" fmla="*/ 247 h 259"/>
                  <a:gd name="T10" fmla="*/ 156 w 176"/>
                  <a:gd name="T11" fmla="*/ 247 h 259"/>
                  <a:gd name="T12" fmla="*/ 53 w 176"/>
                  <a:gd name="T13" fmla="*/ 149 h 259"/>
                  <a:gd name="T14" fmla="*/ 53 w 176"/>
                  <a:gd name="T15" fmla="*/ 149 h 259"/>
                  <a:gd name="T16" fmla="*/ 19 w 176"/>
                  <a:gd name="T17" fmla="*/ 11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259">
                    <a:moveTo>
                      <a:pt x="19" y="11"/>
                    </a:moveTo>
                    <a:lnTo>
                      <a:pt x="19" y="11"/>
                    </a:lnTo>
                    <a:cubicBezTo>
                      <a:pt x="39" y="0"/>
                      <a:pt x="84" y="44"/>
                      <a:pt x="122" y="109"/>
                    </a:cubicBezTo>
                    <a:lnTo>
                      <a:pt x="122" y="109"/>
                    </a:lnTo>
                    <a:cubicBezTo>
                      <a:pt x="160" y="174"/>
                      <a:pt x="175" y="235"/>
                      <a:pt x="156" y="247"/>
                    </a:cubicBezTo>
                    <a:lnTo>
                      <a:pt x="156" y="247"/>
                    </a:lnTo>
                    <a:cubicBezTo>
                      <a:pt x="137" y="258"/>
                      <a:pt x="91" y="214"/>
                      <a:pt x="53" y="149"/>
                    </a:cubicBezTo>
                    <a:lnTo>
                      <a:pt x="53" y="149"/>
                    </a:lnTo>
                    <a:cubicBezTo>
                      <a:pt x="15" y="84"/>
                      <a:pt x="0" y="22"/>
                      <a:pt x="19" y="11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166">
                <a:extLst>
                  <a:ext uri="{FF2B5EF4-FFF2-40B4-BE49-F238E27FC236}">
                    <a16:creationId xmlns:a16="http://schemas.microsoft.com/office/drawing/2014/main" id="{5DF19733-44BB-7046-9CD6-0527A20CE2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3343" y="9192549"/>
                <a:ext cx="417472" cy="450430"/>
              </a:xfrm>
              <a:custGeom>
                <a:avLst/>
                <a:gdLst>
                  <a:gd name="T0" fmla="*/ 171 w 333"/>
                  <a:gd name="T1" fmla="*/ 0 h 361"/>
                  <a:gd name="T2" fmla="*/ 0 w 333"/>
                  <a:gd name="T3" fmla="*/ 97 h 361"/>
                  <a:gd name="T4" fmla="*/ 0 w 333"/>
                  <a:gd name="T5" fmla="*/ 97 h 361"/>
                  <a:gd name="T6" fmla="*/ 160 w 333"/>
                  <a:gd name="T7" fmla="*/ 360 h 361"/>
                  <a:gd name="T8" fmla="*/ 332 w 333"/>
                  <a:gd name="T9" fmla="*/ 264 h 361"/>
                  <a:gd name="T10" fmla="*/ 332 w 333"/>
                  <a:gd name="T11" fmla="*/ 264 h 361"/>
                  <a:gd name="T12" fmla="*/ 332 w 333"/>
                  <a:gd name="T13" fmla="*/ 264 h 361"/>
                  <a:gd name="T14" fmla="*/ 171 w 333"/>
                  <a:gd name="T15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3" h="361">
                    <a:moveTo>
                      <a:pt x="171" y="0"/>
                    </a:moveTo>
                    <a:lnTo>
                      <a:pt x="0" y="97"/>
                    </a:lnTo>
                    <a:lnTo>
                      <a:pt x="0" y="97"/>
                    </a:lnTo>
                    <a:cubicBezTo>
                      <a:pt x="0" y="97"/>
                      <a:pt x="138" y="174"/>
                      <a:pt x="160" y="360"/>
                    </a:cubicBezTo>
                    <a:lnTo>
                      <a:pt x="332" y="264"/>
                    </a:lnTo>
                    <a:lnTo>
                      <a:pt x="332" y="264"/>
                    </a:lnTo>
                    <a:lnTo>
                      <a:pt x="332" y="264"/>
                    </a:lnTo>
                    <a:cubicBezTo>
                      <a:pt x="310" y="81"/>
                      <a:pt x="175" y="2"/>
                      <a:pt x="17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167">
                <a:extLst>
                  <a:ext uri="{FF2B5EF4-FFF2-40B4-BE49-F238E27FC236}">
                    <a16:creationId xmlns:a16="http://schemas.microsoft.com/office/drawing/2014/main" id="{19AA03E2-67DE-1046-941C-CBBC6D65F7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0562" y="8055486"/>
                <a:ext cx="373528" cy="335077"/>
              </a:xfrm>
              <a:custGeom>
                <a:avLst/>
                <a:gdLst>
                  <a:gd name="T0" fmla="*/ 287 w 298"/>
                  <a:gd name="T1" fmla="*/ 47 h 268"/>
                  <a:gd name="T2" fmla="*/ 249 w 298"/>
                  <a:gd name="T3" fmla="*/ 137 h 268"/>
                  <a:gd name="T4" fmla="*/ 244 w 298"/>
                  <a:gd name="T5" fmla="*/ 149 h 268"/>
                  <a:gd name="T6" fmla="*/ 188 w 298"/>
                  <a:gd name="T7" fmla="*/ 267 h 268"/>
                  <a:gd name="T8" fmla="*/ 188 w 298"/>
                  <a:gd name="T9" fmla="*/ 267 h 268"/>
                  <a:gd name="T10" fmla="*/ 0 w 298"/>
                  <a:gd name="T11" fmla="*/ 7 h 268"/>
                  <a:gd name="T12" fmla="*/ 146 w 298"/>
                  <a:gd name="T13" fmla="*/ 3 h 268"/>
                  <a:gd name="T14" fmla="*/ 257 w 298"/>
                  <a:gd name="T15" fmla="*/ 0 h 268"/>
                  <a:gd name="T16" fmla="*/ 257 w 298"/>
                  <a:gd name="T17" fmla="*/ 0 h 268"/>
                  <a:gd name="T18" fmla="*/ 287 w 298"/>
                  <a:gd name="T19" fmla="*/ 4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8" h="268">
                    <a:moveTo>
                      <a:pt x="287" y="47"/>
                    </a:moveTo>
                    <a:lnTo>
                      <a:pt x="249" y="137"/>
                    </a:lnTo>
                    <a:lnTo>
                      <a:pt x="244" y="149"/>
                    </a:lnTo>
                    <a:lnTo>
                      <a:pt x="188" y="267"/>
                    </a:lnTo>
                    <a:lnTo>
                      <a:pt x="188" y="267"/>
                    </a:lnTo>
                    <a:cubicBezTo>
                      <a:pt x="129" y="85"/>
                      <a:pt x="0" y="7"/>
                      <a:pt x="0" y="7"/>
                    </a:cubicBezTo>
                    <a:lnTo>
                      <a:pt x="146" y="3"/>
                    </a:lnTo>
                    <a:lnTo>
                      <a:pt x="257" y="0"/>
                    </a:lnTo>
                    <a:lnTo>
                      <a:pt x="257" y="0"/>
                    </a:lnTo>
                    <a:cubicBezTo>
                      <a:pt x="281" y="0"/>
                      <a:pt x="297" y="25"/>
                      <a:pt x="287" y="47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168">
                <a:extLst>
                  <a:ext uri="{FF2B5EF4-FFF2-40B4-BE49-F238E27FC236}">
                    <a16:creationId xmlns:a16="http://schemas.microsoft.com/office/drawing/2014/main" id="{7E36B980-E70A-5940-87C4-7156ECCA5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0562" y="8055486"/>
                <a:ext cx="373528" cy="335077"/>
              </a:xfrm>
              <a:custGeom>
                <a:avLst/>
                <a:gdLst>
                  <a:gd name="T0" fmla="*/ 287 w 298"/>
                  <a:gd name="T1" fmla="*/ 47 h 268"/>
                  <a:gd name="T2" fmla="*/ 249 w 298"/>
                  <a:gd name="T3" fmla="*/ 137 h 268"/>
                  <a:gd name="T4" fmla="*/ 244 w 298"/>
                  <a:gd name="T5" fmla="*/ 149 h 268"/>
                  <a:gd name="T6" fmla="*/ 188 w 298"/>
                  <a:gd name="T7" fmla="*/ 267 h 268"/>
                  <a:gd name="T8" fmla="*/ 188 w 298"/>
                  <a:gd name="T9" fmla="*/ 267 h 268"/>
                  <a:gd name="T10" fmla="*/ 149 w 298"/>
                  <a:gd name="T11" fmla="*/ 175 h 268"/>
                  <a:gd name="T12" fmla="*/ 149 w 298"/>
                  <a:gd name="T13" fmla="*/ 175 h 268"/>
                  <a:gd name="T14" fmla="*/ 75 w 298"/>
                  <a:gd name="T15" fmla="*/ 73 h 268"/>
                  <a:gd name="T16" fmla="*/ 75 w 298"/>
                  <a:gd name="T17" fmla="*/ 73 h 268"/>
                  <a:gd name="T18" fmla="*/ 0 w 298"/>
                  <a:gd name="T19" fmla="*/ 7 h 268"/>
                  <a:gd name="T20" fmla="*/ 146 w 298"/>
                  <a:gd name="T21" fmla="*/ 3 h 268"/>
                  <a:gd name="T22" fmla="*/ 257 w 298"/>
                  <a:gd name="T23" fmla="*/ 0 h 268"/>
                  <a:gd name="T24" fmla="*/ 257 w 298"/>
                  <a:gd name="T25" fmla="*/ 0 h 268"/>
                  <a:gd name="T26" fmla="*/ 287 w 298"/>
                  <a:gd name="T27" fmla="*/ 47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98" h="268">
                    <a:moveTo>
                      <a:pt x="287" y="47"/>
                    </a:moveTo>
                    <a:lnTo>
                      <a:pt x="249" y="137"/>
                    </a:lnTo>
                    <a:lnTo>
                      <a:pt x="244" y="149"/>
                    </a:lnTo>
                    <a:lnTo>
                      <a:pt x="188" y="267"/>
                    </a:lnTo>
                    <a:lnTo>
                      <a:pt x="188" y="267"/>
                    </a:lnTo>
                    <a:cubicBezTo>
                      <a:pt x="177" y="233"/>
                      <a:pt x="164" y="202"/>
                      <a:pt x="149" y="175"/>
                    </a:cubicBezTo>
                    <a:lnTo>
                      <a:pt x="149" y="175"/>
                    </a:lnTo>
                    <a:cubicBezTo>
                      <a:pt x="125" y="132"/>
                      <a:pt x="99" y="98"/>
                      <a:pt x="75" y="73"/>
                    </a:cubicBezTo>
                    <a:lnTo>
                      <a:pt x="75" y="73"/>
                    </a:lnTo>
                    <a:cubicBezTo>
                      <a:pt x="34" y="28"/>
                      <a:pt x="0" y="7"/>
                      <a:pt x="0" y="7"/>
                    </a:cubicBezTo>
                    <a:lnTo>
                      <a:pt x="146" y="3"/>
                    </a:lnTo>
                    <a:lnTo>
                      <a:pt x="257" y="0"/>
                    </a:lnTo>
                    <a:lnTo>
                      <a:pt x="257" y="0"/>
                    </a:lnTo>
                    <a:cubicBezTo>
                      <a:pt x="281" y="0"/>
                      <a:pt x="297" y="25"/>
                      <a:pt x="287" y="47"/>
                    </a:cubicBezTo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169">
                <a:extLst>
                  <a:ext uri="{FF2B5EF4-FFF2-40B4-BE49-F238E27FC236}">
                    <a16:creationId xmlns:a16="http://schemas.microsoft.com/office/drawing/2014/main" id="{8E35D6CE-9A07-1841-ABD3-15C2A91097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1832" y="8055488"/>
                <a:ext cx="186763" cy="186763"/>
              </a:xfrm>
              <a:custGeom>
                <a:avLst/>
                <a:gdLst>
                  <a:gd name="T0" fmla="*/ 141 w 152"/>
                  <a:gd name="T1" fmla="*/ 47 h 150"/>
                  <a:gd name="T2" fmla="*/ 103 w 152"/>
                  <a:gd name="T3" fmla="*/ 137 h 150"/>
                  <a:gd name="T4" fmla="*/ 98 w 152"/>
                  <a:gd name="T5" fmla="*/ 149 h 150"/>
                  <a:gd name="T6" fmla="*/ 98 w 152"/>
                  <a:gd name="T7" fmla="*/ 149 h 150"/>
                  <a:gd name="T8" fmla="*/ 0 w 152"/>
                  <a:gd name="T9" fmla="*/ 3 h 150"/>
                  <a:gd name="T10" fmla="*/ 111 w 152"/>
                  <a:gd name="T11" fmla="*/ 0 h 150"/>
                  <a:gd name="T12" fmla="*/ 111 w 152"/>
                  <a:gd name="T13" fmla="*/ 0 h 150"/>
                  <a:gd name="T14" fmla="*/ 141 w 152"/>
                  <a:gd name="T15" fmla="*/ 47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2" h="150">
                    <a:moveTo>
                      <a:pt x="141" y="47"/>
                    </a:moveTo>
                    <a:lnTo>
                      <a:pt x="103" y="137"/>
                    </a:lnTo>
                    <a:lnTo>
                      <a:pt x="98" y="149"/>
                    </a:lnTo>
                    <a:lnTo>
                      <a:pt x="98" y="149"/>
                    </a:lnTo>
                    <a:cubicBezTo>
                      <a:pt x="65" y="85"/>
                      <a:pt x="25" y="33"/>
                      <a:pt x="0" y="3"/>
                    </a:cubicBezTo>
                    <a:lnTo>
                      <a:pt x="111" y="0"/>
                    </a:lnTo>
                    <a:lnTo>
                      <a:pt x="111" y="0"/>
                    </a:lnTo>
                    <a:cubicBezTo>
                      <a:pt x="135" y="0"/>
                      <a:pt x="151" y="25"/>
                      <a:pt x="141" y="4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170">
                <a:extLst>
                  <a:ext uri="{FF2B5EF4-FFF2-40B4-BE49-F238E27FC236}">
                    <a16:creationId xmlns:a16="http://schemas.microsoft.com/office/drawing/2014/main" id="{3D6ED3A9-E356-EE42-900A-50B715046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77572" y="8066471"/>
                <a:ext cx="2213700" cy="1455659"/>
              </a:xfrm>
              <a:custGeom>
                <a:avLst/>
                <a:gdLst>
                  <a:gd name="T0" fmla="*/ 1590 w 1779"/>
                  <a:gd name="T1" fmla="*/ 0 h 1170"/>
                  <a:gd name="T2" fmla="*/ 0 w 1779"/>
                  <a:gd name="T3" fmla="*/ 905 h 1170"/>
                  <a:gd name="T4" fmla="*/ 0 w 1779"/>
                  <a:gd name="T5" fmla="*/ 905 h 1170"/>
                  <a:gd name="T6" fmla="*/ 161 w 1779"/>
                  <a:gd name="T7" fmla="*/ 1169 h 1170"/>
                  <a:gd name="T8" fmla="*/ 1778 w 1779"/>
                  <a:gd name="T9" fmla="*/ 260 h 1170"/>
                  <a:gd name="T10" fmla="*/ 1778 w 1779"/>
                  <a:gd name="T11" fmla="*/ 260 h 1170"/>
                  <a:gd name="T12" fmla="*/ 1590 w 1779"/>
                  <a:gd name="T13" fmla="*/ 0 h 1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9" h="1170">
                    <a:moveTo>
                      <a:pt x="1590" y="0"/>
                    </a:moveTo>
                    <a:lnTo>
                      <a:pt x="0" y="905"/>
                    </a:lnTo>
                    <a:lnTo>
                      <a:pt x="0" y="905"/>
                    </a:lnTo>
                    <a:cubicBezTo>
                      <a:pt x="4" y="907"/>
                      <a:pt x="139" y="986"/>
                      <a:pt x="161" y="1169"/>
                    </a:cubicBezTo>
                    <a:lnTo>
                      <a:pt x="1778" y="260"/>
                    </a:lnTo>
                    <a:lnTo>
                      <a:pt x="1778" y="260"/>
                    </a:lnTo>
                    <a:cubicBezTo>
                      <a:pt x="1719" y="78"/>
                      <a:pt x="1590" y="0"/>
                      <a:pt x="159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171">
                <a:extLst>
                  <a:ext uri="{FF2B5EF4-FFF2-40B4-BE49-F238E27FC236}">
                    <a16:creationId xmlns:a16="http://schemas.microsoft.com/office/drawing/2014/main" id="{BA9A9F5D-9623-6D4A-8352-843EF57543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1389" y="8280702"/>
                <a:ext cx="1021706" cy="593250"/>
              </a:xfrm>
              <a:custGeom>
                <a:avLst/>
                <a:gdLst>
                  <a:gd name="T0" fmla="*/ 9 w 821"/>
                  <a:gd name="T1" fmla="*/ 476 h 477"/>
                  <a:gd name="T2" fmla="*/ 9 w 821"/>
                  <a:gd name="T3" fmla="*/ 476 h 477"/>
                  <a:gd name="T4" fmla="*/ 2 w 821"/>
                  <a:gd name="T5" fmla="*/ 472 h 477"/>
                  <a:gd name="T6" fmla="*/ 2 w 821"/>
                  <a:gd name="T7" fmla="*/ 472 h 477"/>
                  <a:gd name="T8" fmla="*/ 5 w 821"/>
                  <a:gd name="T9" fmla="*/ 461 h 477"/>
                  <a:gd name="T10" fmla="*/ 806 w 821"/>
                  <a:gd name="T11" fmla="*/ 2 h 477"/>
                  <a:gd name="T12" fmla="*/ 806 w 821"/>
                  <a:gd name="T13" fmla="*/ 2 h 477"/>
                  <a:gd name="T14" fmla="*/ 817 w 821"/>
                  <a:gd name="T15" fmla="*/ 6 h 477"/>
                  <a:gd name="T16" fmla="*/ 817 w 821"/>
                  <a:gd name="T17" fmla="*/ 6 h 477"/>
                  <a:gd name="T18" fmla="*/ 814 w 821"/>
                  <a:gd name="T19" fmla="*/ 17 h 477"/>
                  <a:gd name="T20" fmla="*/ 13 w 821"/>
                  <a:gd name="T21" fmla="*/ 475 h 477"/>
                  <a:gd name="T22" fmla="*/ 13 w 821"/>
                  <a:gd name="T23" fmla="*/ 475 h 477"/>
                  <a:gd name="T24" fmla="*/ 9 w 821"/>
                  <a:gd name="T25" fmla="*/ 476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21" h="477">
                    <a:moveTo>
                      <a:pt x="9" y="476"/>
                    </a:moveTo>
                    <a:lnTo>
                      <a:pt x="9" y="476"/>
                    </a:lnTo>
                    <a:cubicBezTo>
                      <a:pt x="6" y="476"/>
                      <a:pt x="3" y="475"/>
                      <a:pt x="2" y="472"/>
                    </a:cubicBezTo>
                    <a:lnTo>
                      <a:pt x="2" y="472"/>
                    </a:lnTo>
                    <a:cubicBezTo>
                      <a:pt x="0" y="468"/>
                      <a:pt x="1" y="463"/>
                      <a:pt x="5" y="461"/>
                    </a:cubicBezTo>
                    <a:lnTo>
                      <a:pt x="806" y="2"/>
                    </a:lnTo>
                    <a:lnTo>
                      <a:pt x="806" y="2"/>
                    </a:lnTo>
                    <a:cubicBezTo>
                      <a:pt x="810" y="0"/>
                      <a:pt x="815" y="1"/>
                      <a:pt x="817" y="6"/>
                    </a:cubicBezTo>
                    <a:lnTo>
                      <a:pt x="817" y="6"/>
                    </a:lnTo>
                    <a:cubicBezTo>
                      <a:pt x="820" y="9"/>
                      <a:pt x="818" y="14"/>
                      <a:pt x="814" y="17"/>
                    </a:cubicBezTo>
                    <a:lnTo>
                      <a:pt x="13" y="475"/>
                    </a:lnTo>
                    <a:lnTo>
                      <a:pt x="13" y="475"/>
                    </a:lnTo>
                    <a:cubicBezTo>
                      <a:pt x="12" y="475"/>
                      <a:pt x="11" y="476"/>
                      <a:pt x="9" y="47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172">
                <a:extLst>
                  <a:ext uri="{FF2B5EF4-FFF2-40B4-BE49-F238E27FC236}">
                    <a16:creationId xmlns:a16="http://schemas.microsoft.com/office/drawing/2014/main" id="{190166D0-5F1A-9C4E-86B1-5FDEF181D1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36873" y="9181562"/>
                <a:ext cx="208735" cy="126338"/>
              </a:xfrm>
              <a:custGeom>
                <a:avLst/>
                <a:gdLst>
                  <a:gd name="T0" fmla="*/ 9 w 169"/>
                  <a:gd name="T1" fmla="*/ 101 h 102"/>
                  <a:gd name="T2" fmla="*/ 9 w 169"/>
                  <a:gd name="T3" fmla="*/ 101 h 102"/>
                  <a:gd name="T4" fmla="*/ 2 w 169"/>
                  <a:gd name="T5" fmla="*/ 96 h 102"/>
                  <a:gd name="T6" fmla="*/ 2 w 169"/>
                  <a:gd name="T7" fmla="*/ 96 h 102"/>
                  <a:gd name="T8" fmla="*/ 5 w 169"/>
                  <a:gd name="T9" fmla="*/ 85 h 102"/>
                  <a:gd name="T10" fmla="*/ 155 w 169"/>
                  <a:gd name="T11" fmla="*/ 2 h 102"/>
                  <a:gd name="T12" fmla="*/ 155 w 169"/>
                  <a:gd name="T13" fmla="*/ 2 h 102"/>
                  <a:gd name="T14" fmla="*/ 166 w 169"/>
                  <a:gd name="T15" fmla="*/ 5 h 102"/>
                  <a:gd name="T16" fmla="*/ 166 w 169"/>
                  <a:gd name="T17" fmla="*/ 5 h 102"/>
                  <a:gd name="T18" fmla="*/ 163 w 169"/>
                  <a:gd name="T19" fmla="*/ 17 h 102"/>
                  <a:gd name="T20" fmla="*/ 13 w 169"/>
                  <a:gd name="T21" fmla="*/ 99 h 102"/>
                  <a:gd name="T22" fmla="*/ 13 w 169"/>
                  <a:gd name="T23" fmla="*/ 99 h 102"/>
                  <a:gd name="T24" fmla="*/ 9 w 169"/>
                  <a:gd name="T25" fmla="*/ 101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102">
                    <a:moveTo>
                      <a:pt x="9" y="101"/>
                    </a:moveTo>
                    <a:lnTo>
                      <a:pt x="9" y="101"/>
                    </a:lnTo>
                    <a:cubicBezTo>
                      <a:pt x="6" y="101"/>
                      <a:pt x="4" y="99"/>
                      <a:pt x="2" y="96"/>
                    </a:cubicBezTo>
                    <a:lnTo>
                      <a:pt x="2" y="96"/>
                    </a:lnTo>
                    <a:cubicBezTo>
                      <a:pt x="0" y="93"/>
                      <a:pt x="1" y="88"/>
                      <a:pt x="5" y="85"/>
                    </a:cubicBezTo>
                    <a:lnTo>
                      <a:pt x="155" y="2"/>
                    </a:lnTo>
                    <a:lnTo>
                      <a:pt x="155" y="2"/>
                    </a:lnTo>
                    <a:cubicBezTo>
                      <a:pt x="159" y="0"/>
                      <a:pt x="164" y="1"/>
                      <a:pt x="166" y="5"/>
                    </a:cubicBezTo>
                    <a:lnTo>
                      <a:pt x="166" y="5"/>
                    </a:lnTo>
                    <a:cubicBezTo>
                      <a:pt x="168" y="10"/>
                      <a:pt x="166" y="14"/>
                      <a:pt x="163" y="17"/>
                    </a:cubicBezTo>
                    <a:lnTo>
                      <a:pt x="13" y="99"/>
                    </a:lnTo>
                    <a:lnTo>
                      <a:pt x="13" y="99"/>
                    </a:lnTo>
                    <a:cubicBezTo>
                      <a:pt x="12" y="101"/>
                      <a:pt x="10" y="101"/>
                      <a:pt x="9" y="10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173">
                <a:extLst>
                  <a:ext uri="{FF2B5EF4-FFF2-40B4-BE49-F238E27FC236}">
                    <a16:creationId xmlns:a16="http://schemas.microsoft.com/office/drawing/2014/main" id="{E5451652-0E2B-4549-8716-AE14252843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53941" y="8104925"/>
                <a:ext cx="175778" cy="170282"/>
              </a:xfrm>
              <a:custGeom>
                <a:avLst/>
                <a:gdLst>
                  <a:gd name="T0" fmla="*/ 139 w 140"/>
                  <a:gd name="T1" fmla="*/ 58 h 137"/>
                  <a:gd name="T2" fmla="*/ 74 w 140"/>
                  <a:gd name="T3" fmla="*/ 136 h 137"/>
                  <a:gd name="T4" fmla="*/ 74 w 140"/>
                  <a:gd name="T5" fmla="*/ 136 h 137"/>
                  <a:gd name="T6" fmla="*/ 0 w 140"/>
                  <a:gd name="T7" fmla="*/ 34 h 137"/>
                  <a:gd name="T8" fmla="*/ 99 w 140"/>
                  <a:gd name="T9" fmla="*/ 0 h 137"/>
                  <a:gd name="T10" fmla="*/ 99 w 140"/>
                  <a:gd name="T11" fmla="*/ 0 h 137"/>
                  <a:gd name="T12" fmla="*/ 139 w 140"/>
                  <a:gd name="T13" fmla="*/ 58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0" h="137">
                    <a:moveTo>
                      <a:pt x="139" y="58"/>
                    </a:moveTo>
                    <a:lnTo>
                      <a:pt x="74" y="136"/>
                    </a:lnTo>
                    <a:lnTo>
                      <a:pt x="74" y="136"/>
                    </a:lnTo>
                    <a:cubicBezTo>
                      <a:pt x="50" y="93"/>
                      <a:pt x="24" y="59"/>
                      <a:pt x="0" y="34"/>
                    </a:cubicBezTo>
                    <a:lnTo>
                      <a:pt x="99" y="0"/>
                    </a:lnTo>
                    <a:lnTo>
                      <a:pt x="99" y="0"/>
                    </a:lnTo>
                    <a:cubicBezTo>
                      <a:pt x="112" y="17"/>
                      <a:pt x="126" y="36"/>
                      <a:pt x="139" y="5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174">
                <a:extLst>
                  <a:ext uri="{FF2B5EF4-FFF2-40B4-BE49-F238E27FC236}">
                    <a16:creationId xmlns:a16="http://schemas.microsoft.com/office/drawing/2014/main" id="{82BE6FAF-C6F8-8847-973B-69D5A651F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65062" y="8401549"/>
                <a:ext cx="258171" cy="390005"/>
              </a:xfrm>
              <a:custGeom>
                <a:avLst/>
                <a:gdLst>
                  <a:gd name="T0" fmla="*/ 173 w 206"/>
                  <a:gd name="T1" fmla="*/ 208 h 313"/>
                  <a:gd name="T2" fmla="*/ 173 w 206"/>
                  <a:gd name="T3" fmla="*/ 207 h 313"/>
                  <a:gd name="T4" fmla="*/ 180 w 206"/>
                  <a:gd name="T5" fmla="*/ 188 h 313"/>
                  <a:gd name="T6" fmla="*/ 186 w 206"/>
                  <a:gd name="T7" fmla="*/ 170 h 313"/>
                  <a:gd name="T8" fmla="*/ 186 w 206"/>
                  <a:gd name="T9" fmla="*/ 170 h 313"/>
                  <a:gd name="T10" fmla="*/ 134 w 206"/>
                  <a:gd name="T11" fmla="*/ 19 h 313"/>
                  <a:gd name="T12" fmla="*/ 69 w 206"/>
                  <a:gd name="T13" fmla="*/ 235 h 313"/>
                  <a:gd name="T14" fmla="*/ 67 w 206"/>
                  <a:gd name="T15" fmla="*/ 237 h 313"/>
                  <a:gd name="T16" fmla="*/ 0 w 206"/>
                  <a:gd name="T17" fmla="*/ 310 h 313"/>
                  <a:gd name="T18" fmla="*/ 22 w 206"/>
                  <a:gd name="T19" fmla="*/ 312 h 313"/>
                  <a:gd name="T20" fmla="*/ 24 w 206"/>
                  <a:gd name="T21" fmla="*/ 312 h 313"/>
                  <a:gd name="T22" fmla="*/ 30 w 206"/>
                  <a:gd name="T23" fmla="*/ 312 h 313"/>
                  <a:gd name="T24" fmla="*/ 31 w 206"/>
                  <a:gd name="T25" fmla="*/ 312 h 313"/>
                  <a:gd name="T26" fmla="*/ 38 w 206"/>
                  <a:gd name="T27" fmla="*/ 312 h 313"/>
                  <a:gd name="T28" fmla="*/ 39 w 206"/>
                  <a:gd name="T29" fmla="*/ 312 h 313"/>
                  <a:gd name="T30" fmla="*/ 46 w 206"/>
                  <a:gd name="T31" fmla="*/ 311 h 313"/>
                  <a:gd name="T32" fmla="*/ 48 w 206"/>
                  <a:gd name="T33" fmla="*/ 311 h 313"/>
                  <a:gd name="T34" fmla="*/ 56 w 206"/>
                  <a:gd name="T35" fmla="*/ 310 h 313"/>
                  <a:gd name="T36" fmla="*/ 57 w 206"/>
                  <a:gd name="T37" fmla="*/ 310 h 313"/>
                  <a:gd name="T38" fmla="*/ 65 w 206"/>
                  <a:gd name="T39" fmla="*/ 308 h 313"/>
                  <a:gd name="T40" fmla="*/ 67 w 206"/>
                  <a:gd name="T41" fmla="*/ 307 h 313"/>
                  <a:gd name="T42" fmla="*/ 75 w 206"/>
                  <a:gd name="T43" fmla="*/ 305 h 313"/>
                  <a:gd name="T44" fmla="*/ 77 w 206"/>
                  <a:gd name="T45" fmla="*/ 304 h 313"/>
                  <a:gd name="T46" fmla="*/ 84 w 206"/>
                  <a:gd name="T47" fmla="*/ 302 h 313"/>
                  <a:gd name="T48" fmla="*/ 87 w 206"/>
                  <a:gd name="T49" fmla="*/ 301 h 313"/>
                  <a:gd name="T50" fmla="*/ 95 w 206"/>
                  <a:gd name="T51" fmla="*/ 297 h 313"/>
                  <a:gd name="T52" fmla="*/ 97 w 206"/>
                  <a:gd name="T53" fmla="*/ 296 h 313"/>
                  <a:gd name="T54" fmla="*/ 106 w 206"/>
                  <a:gd name="T55" fmla="*/ 291 h 313"/>
                  <a:gd name="T56" fmla="*/ 106 w 206"/>
                  <a:gd name="T57" fmla="*/ 291 h 313"/>
                  <a:gd name="T58" fmla="*/ 115 w 206"/>
                  <a:gd name="T59" fmla="*/ 285 h 313"/>
                  <a:gd name="T60" fmla="*/ 117 w 206"/>
                  <a:gd name="T61" fmla="*/ 283 h 313"/>
                  <a:gd name="T62" fmla="*/ 126 w 206"/>
                  <a:gd name="T63" fmla="*/ 276 h 313"/>
                  <a:gd name="T64" fmla="*/ 127 w 206"/>
                  <a:gd name="T65" fmla="*/ 275 h 313"/>
                  <a:gd name="T66" fmla="*/ 135 w 206"/>
                  <a:gd name="T67" fmla="*/ 268 h 313"/>
                  <a:gd name="T68" fmla="*/ 136 w 206"/>
                  <a:gd name="T69" fmla="*/ 266 h 313"/>
                  <a:gd name="T70" fmla="*/ 144 w 206"/>
                  <a:gd name="T71" fmla="*/ 257 h 313"/>
                  <a:gd name="T72" fmla="*/ 146 w 206"/>
                  <a:gd name="T73" fmla="*/ 254 h 313"/>
                  <a:gd name="T74" fmla="*/ 153 w 206"/>
                  <a:gd name="T75" fmla="*/ 243 h 313"/>
                  <a:gd name="T76" fmla="*/ 164 w 206"/>
                  <a:gd name="T77" fmla="*/ 226 h 313"/>
                  <a:gd name="T78" fmla="*/ 164 w 206"/>
                  <a:gd name="T79" fmla="*/ 226 h 313"/>
                  <a:gd name="T80" fmla="*/ 173 w 206"/>
                  <a:gd name="T81" fmla="*/ 208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06" h="313">
                    <a:moveTo>
                      <a:pt x="173" y="208"/>
                    </a:moveTo>
                    <a:lnTo>
                      <a:pt x="173" y="208"/>
                    </a:lnTo>
                    <a:cubicBezTo>
                      <a:pt x="173" y="207"/>
                      <a:pt x="173" y="207"/>
                      <a:pt x="173" y="207"/>
                    </a:cubicBezTo>
                    <a:lnTo>
                      <a:pt x="173" y="207"/>
                    </a:lnTo>
                    <a:cubicBezTo>
                      <a:pt x="175" y="201"/>
                      <a:pt x="178" y="195"/>
                      <a:pt x="180" y="189"/>
                    </a:cubicBezTo>
                    <a:lnTo>
                      <a:pt x="180" y="188"/>
                    </a:lnTo>
                    <a:lnTo>
                      <a:pt x="180" y="188"/>
                    </a:lnTo>
                    <a:cubicBezTo>
                      <a:pt x="183" y="182"/>
                      <a:pt x="184" y="176"/>
                      <a:pt x="186" y="170"/>
                    </a:cubicBezTo>
                    <a:lnTo>
                      <a:pt x="186" y="170"/>
                    </a:lnTo>
                    <a:lnTo>
                      <a:pt x="186" y="170"/>
                    </a:lnTo>
                    <a:cubicBezTo>
                      <a:pt x="205" y="101"/>
                      <a:pt x="191" y="34"/>
                      <a:pt x="134" y="19"/>
                    </a:cubicBezTo>
                    <a:lnTo>
                      <a:pt x="134" y="19"/>
                    </a:lnTo>
                    <a:cubicBezTo>
                      <a:pt x="56" y="0"/>
                      <a:pt x="35" y="149"/>
                      <a:pt x="69" y="235"/>
                    </a:cubicBezTo>
                    <a:lnTo>
                      <a:pt x="69" y="235"/>
                    </a:lnTo>
                    <a:lnTo>
                      <a:pt x="69" y="235"/>
                    </a:lnTo>
                    <a:cubicBezTo>
                      <a:pt x="69" y="236"/>
                      <a:pt x="67" y="237"/>
                      <a:pt x="67" y="237"/>
                    </a:cubicBezTo>
                    <a:lnTo>
                      <a:pt x="0" y="274"/>
                    </a:lnTo>
                    <a:lnTo>
                      <a:pt x="0" y="310"/>
                    </a:lnTo>
                    <a:lnTo>
                      <a:pt x="0" y="310"/>
                    </a:lnTo>
                    <a:cubicBezTo>
                      <a:pt x="0" y="310"/>
                      <a:pt x="9" y="312"/>
                      <a:pt x="22" y="312"/>
                    </a:cubicBezTo>
                    <a:lnTo>
                      <a:pt x="22" y="312"/>
                    </a:lnTo>
                    <a:cubicBezTo>
                      <a:pt x="23" y="312"/>
                      <a:pt x="23" y="312"/>
                      <a:pt x="24" y="312"/>
                    </a:cubicBezTo>
                    <a:lnTo>
                      <a:pt x="24" y="312"/>
                    </a:lnTo>
                    <a:cubicBezTo>
                      <a:pt x="26" y="312"/>
                      <a:pt x="28" y="312"/>
                      <a:pt x="30" y="312"/>
                    </a:cubicBezTo>
                    <a:lnTo>
                      <a:pt x="30" y="312"/>
                    </a:lnTo>
                    <a:lnTo>
                      <a:pt x="31" y="312"/>
                    </a:lnTo>
                    <a:lnTo>
                      <a:pt x="31" y="312"/>
                    </a:lnTo>
                    <a:cubicBezTo>
                      <a:pt x="33" y="312"/>
                      <a:pt x="35" y="312"/>
                      <a:pt x="38" y="312"/>
                    </a:cubicBezTo>
                    <a:lnTo>
                      <a:pt x="38" y="312"/>
                    </a:lnTo>
                    <a:cubicBezTo>
                      <a:pt x="38" y="312"/>
                      <a:pt x="38" y="312"/>
                      <a:pt x="39" y="312"/>
                    </a:cubicBezTo>
                    <a:lnTo>
                      <a:pt x="39" y="312"/>
                    </a:lnTo>
                    <a:cubicBezTo>
                      <a:pt x="41" y="311"/>
                      <a:pt x="44" y="311"/>
                      <a:pt x="46" y="311"/>
                    </a:cubicBezTo>
                    <a:lnTo>
                      <a:pt x="46" y="311"/>
                    </a:lnTo>
                    <a:cubicBezTo>
                      <a:pt x="47" y="311"/>
                      <a:pt x="47" y="311"/>
                      <a:pt x="48" y="311"/>
                    </a:cubicBezTo>
                    <a:lnTo>
                      <a:pt x="48" y="311"/>
                    </a:lnTo>
                    <a:cubicBezTo>
                      <a:pt x="51" y="311"/>
                      <a:pt x="53" y="310"/>
                      <a:pt x="56" y="310"/>
                    </a:cubicBezTo>
                    <a:lnTo>
                      <a:pt x="56" y="310"/>
                    </a:lnTo>
                    <a:lnTo>
                      <a:pt x="57" y="310"/>
                    </a:lnTo>
                    <a:lnTo>
                      <a:pt x="57" y="310"/>
                    </a:lnTo>
                    <a:cubicBezTo>
                      <a:pt x="59" y="309"/>
                      <a:pt x="62" y="308"/>
                      <a:pt x="65" y="308"/>
                    </a:cubicBezTo>
                    <a:lnTo>
                      <a:pt x="65" y="308"/>
                    </a:lnTo>
                    <a:cubicBezTo>
                      <a:pt x="65" y="308"/>
                      <a:pt x="66" y="308"/>
                      <a:pt x="67" y="307"/>
                    </a:cubicBezTo>
                    <a:lnTo>
                      <a:pt x="67" y="307"/>
                    </a:lnTo>
                    <a:cubicBezTo>
                      <a:pt x="69" y="306"/>
                      <a:pt x="73" y="306"/>
                      <a:pt x="75" y="305"/>
                    </a:cubicBezTo>
                    <a:lnTo>
                      <a:pt x="75" y="305"/>
                    </a:lnTo>
                    <a:cubicBezTo>
                      <a:pt x="76" y="305"/>
                      <a:pt x="76" y="305"/>
                      <a:pt x="77" y="304"/>
                    </a:cubicBezTo>
                    <a:lnTo>
                      <a:pt x="77" y="304"/>
                    </a:lnTo>
                    <a:cubicBezTo>
                      <a:pt x="79" y="303"/>
                      <a:pt x="82" y="303"/>
                      <a:pt x="84" y="302"/>
                    </a:cubicBezTo>
                    <a:lnTo>
                      <a:pt x="84" y="302"/>
                    </a:lnTo>
                    <a:cubicBezTo>
                      <a:pt x="85" y="302"/>
                      <a:pt x="86" y="301"/>
                      <a:pt x="87" y="301"/>
                    </a:cubicBezTo>
                    <a:lnTo>
                      <a:pt x="87" y="301"/>
                    </a:lnTo>
                    <a:cubicBezTo>
                      <a:pt x="89" y="300"/>
                      <a:pt x="92" y="298"/>
                      <a:pt x="95" y="297"/>
                    </a:cubicBezTo>
                    <a:lnTo>
                      <a:pt x="95" y="297"/>
                    </a:lnTo>
                    <a:cubicBezTo>
                      <a:pt x="96" y="297"/>
                      <a:pt x="96" y="296"/>
                      <a:pt x="97" y="296"/>
                    </a:cubicBezTo>
                    <a:lnTo>
                      <a:pt x="97" y="296"/>
                    </a:lnTo>
                    <a:cubicBezTo>
                      <a:pt x="100" y="294"/>
                      <a:pt x="103" y="293"/>
                      <a:pt x="106" y="291"/>
                    </a:cubicBezTo>
                    <a:lnTo>
                      <a:pt x="106" y="291"/>
                    </a:lnTo>
                    <a:lnTo>
                      <a:pt x="106" y="291"/>
                    </a:lnTo>
                    <a:lnTo>
                      <a:pt x="106" y="291"/>
                    </a:lnTo>
                    <a:cubicBezTo>
                      <a:pt x="109" y="289"/>
                      <a:pt x="112" y="287"/>
                      <a:pt x="115" y="285"/>
                    </a:cubicBezTo>
                    <a:lnTo>
                      <a:pt x="115" y="285"/>
                    </a:lnTo>
                    <a:cubicBezTo>
                      <a:pt x="116" y="284"/>
                      <a:pt x="117" y="284"/>
                      <a:pt x="117" y="283"/>
                    </a:cubicBezTo>
                    <a:lnTo>
                      <a:pt x="117" y="283"/>
                    </a:lnTo>
                    <a:cubicBezTo>
                      <a:pt x="120" y="281"/>
                      <a:pt x="123" y="279"/>
                      <a:pt x="126" y="276"/>
                    </a:cubicBezTo>
                    <a:lnTo>
                      <a:pt x="126" y="276"/>
                    </a:lnTo>
                    <a:cubicBezTo>
                      <a:pt x="126" y="276"/>
                      <a:pt x="126" y="275"/>
                      <a:pt x="127" y="275"/>
                    </a:cubicBezTo>
                    <a:lnTo>
                      <a:pt x="127" y="275"/>
                    </a:lnTo>
                    <a:cubicBezTo>
                      <a:pt x="130" y="273"/>
                      <a:pt x="132" y="270"/>
                      <a:pt x="135" y="268"/>
                    </a:cubicBezTo>
                    <a:lnTo>
                      <a:pt x="135" y="268"/>
                    </a:lnTo>
                    <a:cubicBezTo>
                      <a:pt x="135" y="267"/>
                      <a:pt x="136" y="267"/>
                      <a:pt x="136" y="266"/>
                    </a:cubicBezTo>
                    <a:lnTo>
                      <a:pt x="136" y="266"/>
                    </a:lnTo>
                    <a:cubicBezTo>
                      <a:pt x="139" y="263"/>
                      <a:pt x="142" y="260"/>
                      <a:pt x="144" y="257"/>
                    </a:cubicBezTo>
                    <a:lnTo>
                      <a:pt x="144" y="257"/>
                    </a:lnTo>
                    <a:cubicBezTo>
                      <a:pt x="145" y="256"/>
                      <a:pt x="145" y="256"/>
                      <a:pt x="146" y="254"/>
                    </a:cubicBezTo>
                    <a:lnTo>
                      <a:pt x="146" y="254"/>
                    </a:lnTo>
                    <a:cubicBezTo>
                      <a:pt x="148" y="252"/>
                      <a:pt x="151" y="248"/>
                      <a:pt x="153" y="243"/>
                    </a:cubicBezTo>
                    <a:lnTo>
                      <a:pt x="153" y="243"/>
                    </a:lnTo>
                    <a:cubicBezTo>
                      <a:pt x="157" y="238"/>
                      <a:pt x="161" y="232"/>
                      <a:pt x="164" y="226"/>
                    </a:cubicBezTo>
                    <a:lnTo>
                      <a:pt x="164" y="226"/>
                    </a:lnTo>
                    <a:lnTo>
                      <a:pt x="164" y="226"/>
                    </a:lnTo>
                    <a:lnTo>
                      <a:pt x="164" y="226"/>
                    </a:lnTo>
                    <a:cubicBezTo>
                      <a:pt x="167" y="219"/>
                      <a:pt x="170" y="213"/>
                      <a:pt x="173" y="20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175">
                <a:extLst>
                  <a:ext uri="{FF2B5EF4-FFF2-40B4-BE49-F238E27FC236}">
                    <a16:creationId xmlns:a16="http://schemas.microsoft.com/office/drawing/2014/main" id="{55CFAA30-45B1-C149-92C3-B8D667DD35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3224" y="8912402"/>
                <a:ext cx="258175" cy="208735"/>
              </a:xfrm>
              <a:custGeom>
                <a:avLst/>
                <a:gdLst>
                  <a:gd name="T0" fmla="*/ 178 w 207"/>
                  <a:gd name="T1" fmla="*/ 167 h 168"/>
                  <a:gd name="T2" fmla="*/ 178 w 207"/>
                  <a:gd name="T3" fmla="*/ 167 h 168"/>
                  <a:gd name="T4" fmla="*/ 172 w 207"/>
                  <a:gd name="T5" fmla="*/ 0 h 168"/>
                  <a:gd name="T6" fmla="*/ 0 w 207"/>
                  <a:gd name="T7" fmla="*/ 96 h 168"/>
                  <a:gd name="T8" fmla="*/ 178 w 207"/>
                  <a:gd name="T9" fmla="*/ 167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7" h="168">
                    <a:moveTo>
                      <a:pt x="178" y="167"/>
                    </a:moveTo>
                    <a:lnTo>
                      <a:pt x="178" y="167"/>
                    </a:lnTo>
                    <a:cubicBezTo>
                      <a:pt x="187" y="152"/>
                      <a:pt x="206" y="105"/>
                      <a:pt x="172" y="0"/>
                    </a:cubicBezTo>
                    <a:lnTo>
                      <a:pt x="0" y="96"/>
                    </a:lnTo>
                    <a:lnTo>
                      <a:pt x="178" y="167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3B38488A-E296-ED4C-95C0-6BA3A2BB11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5747" y="8725637"/>
                <a:ext cx="1361022" cy="616207"/>
              </a:xfrm>
              <a:custGeom>
                <a:avLst/>
                <a:gdLst>
                  <a:gd name="connsiteX0" fmla="*/ 295875 w 1361022"/>
                  <a:gd name="connsiteY0" fmla="*/ 49438 h 616207"/>
                  <a:gd name="connsiteX1" fmla="*/ 807727 w 1361022"/>
                  <a:gd name="connsiteY1" fmla="*/ 303713 h 616207"/>
                  <a:gd name="connsiteX2" fmla="*/ 1042430 w 1361022"/>
                  <a:gd name="connsiteY2" fmla="*/ 396740 h 616207"/>
                  <a:gd name="connsiteX3" fmla="*/ 449431 w 1361022"/>
                  <a:gd name="connsiteY3" fmla="*/ 608843 h 616207"/>
                  <a:gd name="connsiteX4" fmla="*/ 0 w 1361022"/>
                  <a:gd name="connsiteY4" fmla="*/ 153629 h 616207"/>
                  <a:gd name="connsiteX5" fmla="*/ 4994 w 1361022"/>
                  <a:gd name="connsiteY5" fmla="*/ 91610 h 616207"/>
                  <a:gd name="connsiteX6" fmla="*/ 1361022 w 1361022"/>
                  <a:gd name="connsiteY6" fmla="*/ 0 h 616207"/>
                  <a:gd name="connsiteX7" fmla="*/ 1361022 w 1361022"/>
                  <a:gd name="connsiteY7" fmla="*/ 77963 h 616207"/>
                  <a:gd name="connsiteX8" fmla="*/ 1219456 w 1361022"/>
                  <a:gd name="connsiteY8" fmla="*/ 80478 h 6162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61022" h="616207">
                    <a:moveTo>
                      <a:pt x="295875" y="49438"/>
                    </a:moveTo>
                    <a:cubicBezTo>
                      <a:pt x="434450" y="458758"/>
                      <a:pt x="752796" y="329760"/>
                      <a:pt x="807727" y="303713"/>
                    </a:cubicBezTo>
                    <a:lnTo>
                      <a:pt x="1042430" y="396740"/>
                    </a:lnTo>
                    <a:cubicBezTo>
                      <a:pt x="1042430" y="396740"/>
                      <a:pt x="871396" y="663419"/>
                      <a:pt x="449431" y="608843"/>
                    </a:cubicBezTo>
                    <a:cubicBezTo>
                      <a:pt x="29962" y="555507"/>
                      <a:pt x="0" y="153629"/>
                      <a:pt x="0" y="153629"/>
                    </a:cubicBezTo>
                    <a:cubicBezTo>
                      <a:pt x="0" y="131302"/>
                      <a:pt x="2497" y="111456"/>
                      <a:pt x="4994" y="91610"/>
                    </a:cubicBezTo>
                    <a:close/>
                    <a:moveTo>
                      <a:pt x="1361022" y="0"/>
                    </a:moveTo>
                    <a:lnTo>
                      <a:pt x="1361022" y="77963"/>
                    </a:lnTo>
                    <a:cubicBezTo>
                      <a:pt x="1361022" y="77963"/>
                      <a:pt x="1288360" y="103113"/>
                      <a:pt x="1219456" y="8047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177">
                <a:extLst>
                  <a:ext uri="{FF2B5EF4-FFF2-40B4-BE49-F238E27FC236}">
                    <a16:creationId xmlns:a16="http://schemas.microsoft.com/office/drawing/2014/main" id="{22E637DD-6A0D-434F-AA2B-09124D317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54342" y="8857470"/>
                <a:ext cx="488879" cy="241693"/>
              </a:xfrm>
              <a:custGeom>
                <a:avLst/>
                <a:gdLst>
                  <a:gd name="T0" fmla="*/ 250 w 394"/>
                  <a:gd name="T1" fmla="*/ 180 h 195"/>
                  <a:gd name="T2" fmla="*/ 250 w 394"/>
                  <a:gd name="T3" fmla="*/ 180 h 195"/>
                  <a:gd name="T4" fmla="*/ 174 w 394"/>
                  <a:gd name="T5" fmla="*/ 168 h 195"/>
                  <a:gd name="T6" fmla="*/ 174 w 394"/>
                  <a:gd name="T7" fmla="*/ 168 h 195"/>
                  <a:gd name="T8" fmla="*/ 1 w 394"/>
                  <a:gd name="T9" fmla="*/ 7 h 195"/>
                  <a:gd name="T10" fmla="*/ 1 w 394"/>
                  <a:gd name="T11" fmla="*/ 7 h 195"/>
                  <a:gd name="T12" fmla="*/ 3 w 394"/>
                  <a:gd name="T13" fmla="*/ 1 h 195"/>
                  <a:gd name="T14" fmla="*/ 3 w 394"/>
                  <a:gd name="T15" fmla="*/ 1 h 195"/>
                  <a:gd name="T16" fmla="*/ 9 w 394"/>
                  <a:gd name="T17" fmla="*/ 3 h 195"/>
                  <a:gd name="T18" fmla="*/ 9 w 394"/>
                  <a:gd name="T19" fmla="*/ 3 h 195"/>
                  <a:gd name="T20" fmla="*/ 176 w 394"/>
                  <a:gd name="T21" fmla="*/ 160 h 195"/>
                  <a:gd name="T22" fmla="*/ 176 w 394"/>
                  <a:gd name="T23" fmla="*/ 160 h 195"/>
                  <a:gd name="T24" fmla="*/ 386 w 394"/>
                  <a:gd name="T25" fmla="*/ 139 h 195"/>
                  <a:gd name="T26" fmla="*/ 386 w 394"/>
                  <a:gd name="T27" fmla="*/ 139 h 195"/>
                  <a:gd name="T28" fmla="*/ 391 w 394"/>
                  <a:gd name="T29" fmla="*/ 141 h 195"/>
                  <a:gd name="T30" fmla="*/ 391 w 394"/>
                  <a:gd name="T31" fmla="*/ 141 h 195"/>
                  <a:gd name="T32" fmla="*/ 390 w 394"/>
                  <a:gd name="T33" fmla="*/ 147 h 195"/>
                  <a:gd name="T34" fmla="*/ 390 w 394"/>
                  <a:gd name="T35" fmla="*/ 147 h 195"/>
                  <a:gd name="T36" fmla="*/ 250 w 394"/>
                  <a:gd name="T37" fmla="*/ 180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94" h="195">
                    <a:moveTo>
                      <a:pt x="250" y="180"/>
                    </a:moveTo>
                    <a:lnTo>
                      <a:pt x="250" y="180"/>
                    </a:lnTo>
                    <a:cubicBezTo>
                      <a:pt x="226" y="180"/>
                      <a:pt x="200" y="176"/>
                      <a:pt x="174" y="168"/>
                    </a:cubicBezTo>
                    <a:lnTo>
                      <a:pt x="174" y="168"/>
                    </a:lnTo>
                    <a:cubicBezTo>
                      <a:pt x="103" y="146"/>
                      <a:pt x="44" y="92"/>
                      <a:pt x="1" y="7"/>
                    </a:cubicBezTo>
                    <a:lnTo>
                      <a:pt x="1" y="7"/>
                    </a:lnTo>
                    <a:cubicBezTo>
                      <a:pt x="0" y="4"/>
                      <a:pt x="1" y="2"/>
                      <a:pt x="3" y="1"/>
                    </a:cubicBezTo>
                    <a:lnTo>
                      <a:pt x="3" y="1"/>
                    </a:lnTo>
                    <a:cubicBezTo>
                      <a:pt x="5" y="0"/>
                      <a:pt x="7" y="1"/>
                      <a:pt x="9" y="3"/>
                    </a:cubicBezTo>
                    <a:lnTo>
                      <a:pt x="9" y="3"/>
                    </a:lnTo>
                    <a:cubicBezTo>
                      <a:pt x="51" y="85"/>
                      <a:pt x="107" y="139"/>
                      <a:pt x="176" y="160"/>
                    </a:cubicBezTo>
                    <a:lnTo>
                      <a:pt x="176" y="160"/>
                    </a:lnTo>
                    <a:cubicBezTo>
                      <a:pt x="283" y="194"/>
                      <a:pt x="385" y="140"/>
                      <a:pt x="386" y="139"/>
                    </a:cubicBezTo>
                    <a:lnTo>
                      <a:pt x="386" y="139"/>
                    </a:lnTo>
                    <a:cubicBezTo>
                      <a:pt x="388" y="138"/>
                      <a:pt x="391" y="139"/>
                      <a:pt x="391" y="141"/>
                    </a:cubicBezTo>
                    <a:lnTo>
                      <a:pt x="391" y="141"/>
                    </a:lnTo>
                    <a:cubicBezTo>
                      <a:pt x="393" y="143"/>
                      <a:pt x="392" y="146"/>
                      <a:pt x="390" y="147"/>
                    </a:cubicBezTo>
                    <a:lnTo>
                      <a:pt x="390" y="147"/>
                    </a:lnTo>
                    <a:cubicBezTo>
                      <a:pt x="389" y="147"/>
                      <a:pt x="328" y="180"/>
                      <a:pt x="250" y="18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178">
                <a:extLst>
                  <a:ext uri="{FF2B5EF4-FFF2-40B4-BE49-F238E27FC236}">
                    <a16:creationId xmlns:a16="http://schemas.microsoft.com/office/drawing/2014/main" id="{34899524-D481-0745-957D-312E6A8249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74196" y="8868457"/>
                <a:ext cx="692124" cy="450430"/>
              </a:xfrm>
              <a:custGeom>
                <a:avLst/>
                <a:gdLst>
                  <a:gd name="T0" fmla="*/ 432 w 555"/>
                  <a:gd name="T1" fmla="*/ 340 h 363"/>
                  <a:gd name="T2" fmla="*/ 432 w 555"/>
                  <a:gd name="T3" fmla="*/ 340 h 363"/>
                  <a:gd name="T4" fmla="*/ 99 w 555"/>
                  <a:gd name="T5" fmla="*/ 198 h 363"/>
                  <a:gd name="T6" fmla="*/ 99 w 555"/>
                  <a:gd name="T7" fmla="*/ 198 h 363"/>
                  <a:gd name="T8" fmla="*/ 1 w 555"/>
                  <a:gd name="T9" fmla="*/ 4 h 363"/>
                  <a:gd name="T10" fmla="*/ 1 w 555"/>
                  <a:gd name="T11" fmla="*/ 4 h 363"/>
                  <a:gd name="T12" fmla="*/ 4 w 555"/>
                  <a:gd name="T13" fmla="*/ 0 h 363"/>
                  <a:gd name="T14" fmla="*/ 4 w 555"/>
                  <a:gd name="T15" fmla="*/ 0 h 363"/>
                  <a:gd name="T16" fmla="*/ 9 w 555"/>
                  <a:gd name="T17" fmla="*/ 3 h 363"/>
                  <a:gd name="T18" fmla="*/ 9 w 555"/>
                  <a:gd name="T19" fmla="*/ 3 h 363"/>
                  <a:gd name="T20" fmla="*/ 105 w 555"/>
                  <a:gd name="T21" fmla="*/ 193 h 363"/>
                  <a:gd name="T22" fmla="*/ 105 w 555"/>
                  <a:gd name="T23" fmla="*/ 193 h 363"/>
                  <a:gd name="T24" fmla="*/ 549 w 555"/>
                  <a:gd name="T25" fmla="*/ 321 h 363"/>
                  <a:gd name="T26" fmla="*/ 549 w 555"/>
                  <a:gd name="T27" fmla="*/ 321 h 363"/>
                  <a:gd name="T28" fmla="*/ 554 w 555"/>
                  <a:gd name="T29" fmla="*/ 324 h 363"/>
                  <a:gd name="T30" fmla="*/ 554 w 555"/>
                  <a:gd name="T31" fmla="*/ 324 h 363"/>
                  <a:gd name="T32" fmla="*/ 551 w 555"/>
                  <a:gd name="T33" fmla="*/ 329 h 363"/>
                  <a:gd name="T34" fmla="*/ 551 w 555"/>
                  <a:gd name="T35" fmla="*/ 329 h 363"/>
                  <a:gd name="T36" fmla="*/ 432 w 555"/>
                  <a:gd name="T37" fmla="*/ 34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55" h="363">
                    <a:moveTo>
                      <a:pt x="432" y="340"/>
                    </a:moveTo>
                    <a:lnTo>
                      <a:pt x="432" y="340"/>
                    </a:lnTo>
                    <a:cubicBezTo>
                      <a:pt x="319" y="340"/>
                      <a:pt x="194" y="308"/>
                      <a:pt x="99" y="198"/>
                    </a:cubicBezTo>
                    <a:lnTo>
                      <a:pt x="99" y="198"/>
                    </a:lnTo>
                    <a:cubicBezTo>
                      <a:pt x="21" y="107"/>
                      <a:pt x="1" y="6"/>
                      <a:pt x="1" y="4"/>
                    </a:cubicBezTo>
                    <a:lnTo>
                      <a:pt x="1" y="4"/>
                    </a:lnTo>
                    <a:cubicBezTo>
                      <a:pt x="0" y="3"/>
                      <a:pt x="1" y="0"/>
                      <a:pt x="4" y="0"/>
                    </a:cubicBezTo>
                    <a:lnTo>
                      <a:pt x="4" y="0"/>
                    </a:lnTo>
                    <a:cubicBezTo>
                      <a:pt x="6" y="0"/>
                      <a:pt x="8" y="1"/>
                      <a:pt x="9" y="3"/>
                    </a:cubicBezTo>
                    <a:lnTo>
                      <a:pt x="9" y="3"/>
                    </a:lnTo>
                    <a:cubicBezTo>
                      <a:pt x="9" y="4"/>
                      <a:pt x="29" y="104"/>
                      <a:pt x="105" y="193"/>
                    </a:cubicBezTo>
                    <a:lnTo>
                      <a:pt x="105" y="193"/>
                    </a:lnTo>
                    <a:cubicBezTo>
                      <a:pt x="176" y="274"/>
                      <a:pt x="310" y="362"/>
                      <a:pt x="549" y="321"/>
                    </a:cubicBezTo>
                    <a:lnTo>
                      <a:pt x="549" y="321"/>
                    </a:lnTo>
                    <a:cubicBezTo>
                      <a:pt x="551" y="320"/>
                      <a:pt x="553" y="322"/>
                      <a:pt x="554" y="324"/>
                    </a:cubicBezTo>
                    <a:lnTo>
                      <a:pt x="554" y="324"/>
                    </a:lnTo>
                    <a:cubicBezTo>
                      <a:pt x="554" y="326"/>
                      <a:pt x="552" y="328"/>
                      <a:pt x="551" y="329"/>
                    </a:cubicBezTo>
                    <a:lnTo>
                      <a:pt x="551" y="329"/>
                    </a:lnTo>
                    <a:cubicBezTo>
                      <a:pt x="514" y="335"/>
                      <a:pt x="474" y="340"/>
                      <a:pt x="432" y="34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179">
                <a:extLst>
                  <a:ext uri="{FF2B5EF4-FFF2-40B4-BE49-F238E27FC236}">
                    <a16:creationId xmlns:a16="http://schemas.microsoft.com/office/drawing/2014/main" id="{E833B07F-E80E-4240-8A5F-171E9B413D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54342" y="8324649"/>
                <a:ext cx="241693" cy="225212"/>
              </a:xfrm>
              <a:custGeom>
                <a:avLst/>
                <a:gdLst>
                  <a:gd name="T0" fmla="*/ 182 w 193"/>
                  <a:gd name="T1" fmla="*/ 125 h 180"/>
                  <a:gd name="T2" fmla="*/ 182 w 193"/>
                  <a:gd name="T3" fmla="*/ 125 h 180"/>
                  <a:gd name="T4" fmla="*/ 149 w 193"/>
                  <a:gd name="T5" fmla="*/ 69 h 180"/>
                  <a:gd name="T6" fmla="*/ 149 w 193"/>
                  <a:gd name="T7" fmla="*/ 69 h 180"/>
                  <a:gd name="T8" fmla="*/ 141 w 193"/>
                  <a:gd name="T9" fmla="*/ 0 h 180"/>
                  <a:gd name="T10" fmla="*/ 18 w 193"/>
                  <a:gd name="T11" fmla="*/ 24 h 180"/>
                  <a:gd name="T12" fmla="*/ 18 w 193"/>
                  <a:gd name="T13" fmla="*/ 24 h 180"/>
                  <a:gd name="T14" fmla="*/ 21 w 193"/>
                  <a:gd name="T15" fmla="*/ 89 h 180"/>
                  <a:gd name="T16" fmla="*/ 21 w 193"/>
                  <a:gd name="T17" fmla="*/ 89 h 180"/>
                  <a:gd name="T18" fmla="*/ 0 w 193"/>
                  <a:gd name="T19" fmla="*/ 136 h 180"/>
                  <a:gd name="T20" fmla="*/ 0 w 193"/>
                  <a:gd name="T21" fmla="*/ 136 h 180"/>
                  <a:gd name="T22" fmla="*/ 100 w 193"/>
                  <a:gd name="T23" fmla="*/ 176 h 180"/>
                  <a:gd name="T24" fmla="*/ 100 w 193"/>
                  <a:gd name="T25" fmla="*/ 176 h 180"/>
                  <a:gd name="T26" fmla="*/ 182 w 193"/>
                  <a:gd name="T27" fmla="*/ 12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3" h="180">
                    <a:moveTo>
                      <a:pt x="182" y="125"/>
                    </a:moveTo>
                    <a:lnTo>
                      <a:pt x="182" y="125"/>
                    </a:lnTo>
                    <a:cubicBezTo>
                      <a:pt x="166" y="107"/>
                      <a:pt x="156" y="87"/>
                      <a:pt x="149" y="69"/>
                    </a:cubicBezTo>
                    <a:lnTo>
                      <a:pt x="149" y="69"/>
                    </a:lnTo>
                    <a:cubicBezTo>
                      <a:pt x="137" y="32"/>
                      <a:pt x="141" y="0"/>
                      <a:pt x="141" y="0"/>
                    </a:cubicBezTo>
                    <a:lnTo>
                      <a:pt x="18" y="24"/>
                    </a:lnTo>
                    <a:lnTo>
                      <a:pt x="18" y="24"/>
                    </a:lnTo>
                    <a:cubicBezTo>
                      <a:pt x="25" y="51"/>
                      <a:pt x="24" y="72"/>
                      <a:pt x="21" y="89"/>
                    </a:cubicBezTo>
                    <a:lnTo>
                      <a:pt x="21" y="89"/>
                    </a:lnTo>
                    <a:cubicBezTo>
                      <a:pt x="16" y="122"/>
                      <a:pt x="0" y="136"/>
                      <a:pt x="0" y="136"/>
                    </a:cubicBezTo>
                    <a:lnTo>
                      <a:pt x="0" y="136"/>
                    </a:lnTo>
                    <a:cubicBezTo>
                      <a:pt x="0" y="136"/>
                      <a:pt x="9" y="172"/>
                      <a:pt x="100" y="176"/>
                    </a:cubicBezTo>
                    <a:lnTo>
                      <a:pt x="100" y="176"/>
                    </a:lnTo>
                    <a:cubicBezTo>
                      <a:pt x="192" y="179"/>
                      <a:pt x="182" y="125"/>
                      <a:pt x="182" y="12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181">
                <a:extLst>
                  <a:ext uri="{FF2B5EF4-FFF2-40B4-BE49-F238E27FC236}">
                    <a16:creationId xmlns:a16="http://schemas.microsoft.com/office/drawing/2014/main" id="{236A21FA-A988-CD4B-8906-2CB9BD50A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81805" y="8357604"/>
                <a:ext cx="159301" cy="82395"/>
              </a:xfrm>
              <a:custGeom>
                <a:avLst/>
                <a:gdLst>
                  <a:gd name="T0" fmla="*/ 58 w 129"/>
                  <a:gd name="T1" fmla="*/ 24 h 67"/>
                  <a:gd name="T2" fmla="*/ 58 w 129"/>
                  <a:gd name="T3" fmla="*/ 24 h 67"/>
                  <a:gd name="T4" fmla="*/ 1 w 129"/>
                  <a:gd name="T5" fmla="*/ 20 h 67"/>
                  <a:gd name="T6" fmla="*/ 1 w 129"/>
                  <a:gd name="T7" fmla="*/ 20 h 67"/>
                  <a:gd name="T8" fmla="*/ 0 w 129"/>
                  <a:gd name="T9" fmla="*/ 62 h 67"/>
                  <a:gd name="T10" fmla="*/ 0 w 129"/>
                  <a:gd name="T11" fmla="*/ 62 h 67"/>
                  <a:gd name="T12" fmla="*/ 38 w 129"/>
                  <a:gd name="T13" fmla="*/ 66 h 67"/>
                  <a:gd name="T14" fmla="*/ 38 w 129"/>
                  <a:gd name="T15" fmla="*/ 66 h 67"/>
                  <a:gd name="T16" fmla="*/ 63 w 129"/>
                  <a:gd name="T17" fmla="*/ 64 h 67"/>
                  <a:gd name="T18" fmla="*/ 63 w 129"/>
                  <a:gd name="T19" fmla="*/ 64 h 67"/>
                  <a:gd name="T20" fmla="*/ 128 w 129"/>
                  <a:gd name="T21" fmla="*/ 42 h 67"/>
                  <a:gd name="T22" fmla="*/ 128 w 129"/>
                  <a:gd name="T23" fmla="*/ 42 h 67"/>
                  <a:gd name="T24" fmla="*/ 120 w 129"/>
                  <a:gd name="T25" fmla="*/ 0 h 67"/>
                  <a:gd name="T26" fmla="*/ 120 w 129"/>
                  <a:gd name="T27" fmla="*/ 0 h 67"/>
                  <a:gd name="T28" fmla="*/ 58 w 129"/>
                  <a:gd name="T29" fmla="*/ 2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9" h="67">
                    <a:moveTo>
                      <a:pt x="58" y="24"/>
                    </a:moveTo>
                    <a:lnTo>
                      <a:pt x="58" y="24"/>
                    </a:lnTo>
                    <a:cubicBezTo>
                      <a:pt x="38" y="27"/>
                      <a:pt x="19" y="25"/>
                      <a:pt x="1" y="20"/>
                    </a:cubicBezTo>
                    <a:lnTo>
                      <a:pt x="1" y="20"/>
                    </a:lnTo>
                    <a:cubicBezTo>
                      <a:pt x="3" y="37"/>
                      <a:pt x="2" y="51"/>
                      <a:pt x="0" y="62"/>
                    </a:cubicBezTo>
                    <a:lnTo>
                      <a:pt x="0" y="62"/>
                    </a:lnTo>
                    <a:cubicBezTo>
                      <a:pt x="12" y="65"/>
                      <a:pt x="25" y="66"/>
                      <a:pt x="38" y="66"/>
                    </a:cubicBezTo>
                    <a:lnTo>
                      <a:pt x="38" y="66"/>
                    </a:lnTo>
                    <a:cubicBezTo>
                      <a:pt x="46" y="66"/>
                      <a:pt x="55" y="65"/>
                      <a:pt x="63" y="64"/>
                    </a:cubicBezTo>
                    <a:lnTo>
                      <a:pt x="63" y="64"/>
                    </a:lnTo>
                    <a:cubicBezTo>
                      <a:pt x="86" y="61"/>
                      <a:pt x="109" y="54"/>
                      <a:pt x="128" y="42"/>
                    </a:cubicBezTo>
                    <a:lnTo>
                      <a:pt x="128" y="42"/>
                    </a:lnTo>
                    <a:cubicBezTo>
                      <a:pt x="123" y="26"/>
                      <a:pt x="121" y="12"/>
                      <a:pt x="120" y="0"/>
                    </a:cubicBezTo>
                    <a:lnTo>
                      <a:pt x="120" y="0"/>
                    </a:lnTo>
                    <a:cubicBezTo>
                      <a:pt x="102" y="12"/>
                      <a:pt x="81" y="21"/>
                      <a:pt x="58" y="2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32F6286-48D9-C646-86B7-5EC3D1CFA32D}"/>
                </a:ext>
              </a:extLst>
            </p:cNvPr>
            <p:cNvGrpSpPr/>
            <p:nvPr/>
          </p:nvGrpSpPr>
          <p:grpSpPr>
            <a:xfrm>
              <a:off x="15270422" y="8214786"/>
              <a:ext cx="1851156" cy="4059361"/>
              <a:chOff x="15270422" y="8214786"/>
              <a:chExt cx="1851156" cy="4059361"/>
            </a:xfrm>
          </p:grpSpPr>
          <p:sp>
            <p:nvSpPr>
              <p:cNvPr id="45" name="Freeform 182">
                <a:extLst>
                  <a:ext uri="{FF2B5EF4-FFF2-40B4-BE49-F238E27FC236}">
                    <a16:creationId xmlns:a16="http://schemas.microsoft.com/office/drawing/2014/main" id="{C8D38A23-BC8C-5E44-B259-EAA2E6006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0157" y="8571833"/>
                <a:ext cx="236199" cy="208735"/>
              </a:xfrm>
              <a:custGeom>
                <a:avLst/>
                <a:gdLst>
                  <a:gd name="T0" fmla="*/ 125 w 189"/>
                  <a:gd name="T1" fmla="*/ 78 h 166"/>
                  <a:gd name="T2" fmla="*/ 125 w 189"/>
                  <a:gd name="T3" fmla="*/ 78 h 166"/>
                  <a:gd name="T4" fmla="*/ 0 w 189"/>
                  <a:gd name="T5" fmla="*/ 142 h 166"/>
                  <a:gd name="T6" fmla="*/ 0 w 189"/>
                  <a:gd name="T7" fmla="*/ 165 h 166"/>
                  <a:gd name="T8" fmla="*/ 117 w 189"/>
                  <a:gd name="T9" fmla="*/ 165 h 166"/>
                  <a:gd name="T10" fmla="*/ 118 w 189"/>
                  <a:gd name="T11" fmla="*/ 133 h 166"/>
                  <a:gd name="T12" fmla="*/ 118 w 189"/>
                  <a:gd name="T13" fmla="*/ 133 h 166"/>
                  <a:gd name="T14" fmla="*/ 184 w 189"/>
                  <a:gd name="T15" fmla="*/ 54 h 166"/>
                  <a:gd name="T16" fmla="*/ 184 w 189"/>
                  <a:gd name="T17" fmla="*/ 54 h 166"/>
                  <a:gd name="T18" fmla="*/ 173 w 189"/>
                  <a:gd name="T19" fmla="*/ 0 h 166"/>
                  <a:gd name="T20" fmla="*/ 173 w 189"/>
                  <a:gd name="T21" fmla="*/ 0 h 166"/>
                  <a:gd name="T22" fmla="*/ 125 w 189"/>
                  <a:gd name="T23" fmla="*/ 7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" h="166">
                    <a:moveTo>
                      <a:pt x="125" y="78"/>
                    </a:moveTo>
                    <a:lnTo>
                      <a:pt x="125" y="78"/>
                    </a:lnTo>
                    <a:cubicBezTo>
                      <a:pt x="92" y="112"/>
                      <a:pt x="49" y="135"/>
                      <a:pt x="0" y="142"/>
                    </a:cubicBezTo>
                    <a:lnTo>
                      <a:pt x="0" y="165"/>
                    </a:lnTo>
                    <a:lnTo>
                      <a:pt x="117" y="165"/>
                    </a:lnTo>
                    <a:lnTo>
                      <a:pt x="118" y="133"/>
                    </a:lnTo>
                    <a:lnTo>
                      <a:pt x="118" y="133"/>
                    </a:lnTo>
                    <a:cubicBezTo>
                      <a:pt x="165" y="133"/>
                      <a:pt x="174" y="84"/>
                      <a:pt x="184" y="54"/>
                    </a:cubicBezTo>
                    <a:lnTo>
                      <a:pt x="184" y="54"/>
                    </a:lnTo>
                    <a:cubicBezTo>
                      <a:pt x="188" y="38"/>
                      <a:pt x="184" y="15"/>
                      <a:pt x="173" y="0"/>
                    </a:cubicBezTo>
                    <a:lnTo>
                      <a:pt x="173" y="0"/>
                    </a:lnTo>
                    <a:cubicBezTo>
                      <a:pt x="163" y="29"/>
                      <a:pt x="146" y="56"/>
                      <a:pt x="125" y="7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83">
                <a:extLst>
                  <a:ext uri="{FF2B5EF4-FFF2-40B4-BE49-F238E27FC236}">
                    <a16:creationId xmlns:a16="http://schemas.microsoft.com/office/drawing/2014/main" id="{3EF2C97F-9B1B-7A47-9C81-7ABAD49DD2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13969" y="10444963"/>
                <a:ext cx="214231" cy="291129"/>
              </a:xfrm>
              <a:custGeom>
                <a:avLst/>
                <a:gdLst>
                  <a:gd name="T0" fmla="*/ 97 w 174"/>
                  <a:gd name="T1" fmla="*/ 0 h 233"/>
                  <a:gd name="T2" fmla="*/ 97 w 174"/>
                  <a:gd name="T3" fmla="*/ 0 h 233"/>
                  <a:gd name="T4" fmla="*/ 13 w 174"/>
                  <a:gd name="T5" fmla="*/ 147 h 233"/>
                  <a:gd name="T6" fmla="*/ 13 w 174"/>
                  <a:gd name="T7" fmla="*/ 147 h 233"/>
                  <a:gd name="T8" fmla="*/ 134 w 174"/>
                  <a:gd name="T9" fmla="*/ 185 h 233"/>
                  <a:gd name="T10" fmla="*/ 134 w 174"/>
                  <a:gd name="T11" fmla="*/ 185 h 233"/>
                  <a:gd name="T12" fmla="*/ 173 w 174"/>
                  <a:gd name="T13" fmla="*/ 46 h 233"/>
                  <a:gd name="T14" fmla="*/ 97 w 174"/>
                  <a:gd name="T15" fmla="*/ 0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33">
                    <a:moveTo>
                      <a:pt x="97" y="0"/>
                    </a:moveTo>
                    <a:lnTo>
                      <a:pt x="97" y="0"/>
                    </a:lnTo>
                    <a:cubicBezTo>
                      <a:pt x="97" y="0"/>
                      <a:pt x="0" y="69"/>
                      <a:pt x="13" y="147"/>
                    </a:cubicBezTo>
                    <a:lnTo>
                      <a:pt x="13" y="147"/>
                    </a:lnTo>
                    <a:cubicBezTo>
                      <a:pt x="27" y="224"/>
                      <a:pt x="134" y="232"/>
                      <a:pt x="134" y="185"/>
                    </a:cubicBezTo>
                    <a:lnTo>
                      <a:pt x="134" y="185"/>
                    </a:lnTo>
                    <a:cubicBezTo>
                      <a:pt x="134" y="136"/>
                      <a:pt x="157" y="51"/>
                      <a:pt x="173" y="46"/>
                    </a:cubicBezTo>
                    <a:lnTo>
                      <a:pt x="97" y="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84">
                <a:extLst>
                  <a:ext uri="{FF2B5EF4-FFF2-40B4-BE49-F238E27FC236}">
                    <a16:creationId xmlns:a16="http://schemas.microsoft.com/office/drawing/2014/main" id="{96063435-62EB-5A44-A82A-FF2B71D3E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94513" y="10285663"/>
                <a:ext cx="1202979" cy="1686367"/>
              </a:xfrm>
              <a:custGeom>
                <a:avLst/>
                <a:gdLst>
                  <a:gd name="T0" fmla="*/ 960 w 965"/>
                  <a:gd name="T1" fmla="*/ 1313 h 1355"/>
                  <a:gd name="T2" fmla="*/ 960 w 965"/>
                  <a:gd name="T3" fmla="*/ 1313 h 1355"/>
                  <a:gd name="T4" fmla="*/ 878 w 965"/>
                  <a:gd name="T5" fmla="*/ 83 h 1355"/>
                  <a:gd name="T6" fmla="*/ 876 w 965"/>
                  <a:gd name="T7" fmla="*/ 68 h 1355"/>
                  <a:gd name="T8" fmla="*/ 876 w 965"/>
                  <a:gd name="T9" fmla="*/ 68 h 1355"/>
                  <a:gd name="T10" fmla="*/ 209 w 965"/>
                  <a:gd name="T11" fmla="*/ 0 h 1355"/>
                  <a:gd name="T12" fmla="*/ 0 w 965"/>
                  <a:gd name="T13" fmla="*/ 1354 h 1355"/>
                  <a:gd name="T14" fmla="*/ 279 w 965"/>
                  <a:gd name="T15" fmla="*/ 1343 h 1355"/>
                  <a:gd name="T16" fmla="*/ 279 w 965"/>
                  <a:gd name="T17" fmla="*/ 1343 h 1355"/>
                  <a:gd name="T18" fmla="*/ 520 w 965"/>
                  <a:gd name="T19" fmla="*/ 356 h 1355"/>
                  <a:gd name="T20" fmla="*/ 520 w 965"/>
                  <a:gd name="T21" fmla="*/ 356 h 1355"/>
                  <a:gd name="T22" fmla="*/ 620 w 965"/>
                  <a:gd name="T23" fmla="*/ 1314 h 1355"/>
                  <a:gd name="T24" fmla="*/ 961 w 965"/>
                  <a:gd name="T25" fmla="*/ 1314 h 1355"/>
                  <a:gd name="T26" fmla="*/ 961 w 965"/>
                  <a:gd name="T27" fmla="*/ 1314 h 1355"/>
                  <a:gd name="T28" fmla="*/ 960 w 965"/>
                  <a:gd name="T29" fmla="*/ 1313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5" h="1355">
                    <a:moveTo>
                      <a:pt x="960" y="1313"/>
                    </a:moveTo>
                    <a:lnTo>
                      <a:pt x="960" y="1313"/>
                    </a:lnTo>
                    <a:cubicBezTo>
                      <a:pt x="960" y="1313"/>
                      <a:pt x="964" y="1258"/>
                      <a:pt x="878" y="83"/>
                    </a:cubicBezTo>
                    <a:lnTo>
                      <a:pt x="876" y="68"/>
                    </a:lnTo>
                    <a:lnTo>
                      <a:pt x="876" y="68"/>
                    </a:lnTo>
                    <a:cubicBezTo>
                      <a:pt x="876" y="68"/>
                      <a:pt x="578" y="124"/>
                      <a:pt x="209" y="0"/>
                    </a:cubicBezTo>
                    <a:lnTo>
                      <a:pt x="0" y="1354"/>
                    </a:lnTo>
                    <a:lnTo>
                      <a:pt x="279" y="1343"/>
                    </a:lnTo>
                    <a:lnTo>
                      <a:pt x="279" y="1343"/>
                    </a:lnTo>
                    <a:cubicBezTo>
                      <a:pt x="342" y="1100"/>
                      <a:pt x="439" y="718"/>
                      <a:pt x="520" y="356"/>
                    </a:cubicBezTo>
                    <a:lnTo>
                      <a:pt x="520" y="356"/>
                    </a:lnTo>
                    <a:cubicBezTo>
                      <a:pt x="520" y="356"/>
                      <a:pt x="556" y="686"/>
                      <a:pt x="620" y="1314"/>
                    </a:cubicBezTo>
                    <a:lnTo>
                      <a:pt x="961" y="1314"/>
                    </a:lnTo>
                    <a:lnTo>
                      <a:pt x="961" y="1314"/>
                    </a:lnTo>
                    <a:cubicBezTo>
                      <a:pt x="961" y="1314"/>
                      <a:pt x="960" y="1314"/>
                      <a:pt x="960" y="131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85">
                <a:extLst>
                  <a:ext uri="{FF2B5EF4-FFF2-40B4-BE49-F238E27FC236}">
                    <a16:creationId xmlns:a16="http://schemas.microsoft.com/office/drawing/2014/main" id="{F3AE1534-BCD5-1D48-8DF7-2A7F14F160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69033" y="11922590"/>
                <a:ext cx="747054" cy="351554"/>
              </a:xfrm>
              <a:custGeom>
                <a:avLst/>
                <a:gdLst>
                  <a:gd name="T0" fmla="*/ 203 w 598"/>
                  <a:gd name="T1" fmla="*/ 283 h 284"/>
                  <a:gd name="T2" fmla="*/ 203 w 598"/>
                  <a:gd name="T3" fmla="*/ 169 h 284"/>
                  <a:gd name="T4" fmla="*/ 203 w 598"/>
                  <a:gd name="T5" fmla="*/ 169 h 284"/>
                  <a:gd name="T6" fmla="*/ 265 w 598"/>
                  <a:gd name="T7" fmla="*/ 283 h 284"/>
                  <a:gd name="T8" fmla="*/ 597 w 598"/>
                  <a:gd name="T9" fmla="*/ 283 h 284"/>
                  <a:gd name="T10" fmla="*/ 597 w 598"/>
                  <a:gd name="T11" fmla="*/ 283 h 284"/>
                  <a:gd name="T12" fmla="*/ 519 w 598"/>
                  <a:gd name="T13" fmla="*/ 141 h 284"/>
                  <a:gd name="T14" fmla="*/ 519 w 598"/>
                  <a:gd name="T15" fmla="*/ 141 h 284"/>
                  <a:gd name="T16" fmla="*/ 341 w 598"/>
                  <a:gd name="T17" fmla="*/ 0 h 284"/>
                  <a:gd name="T18" fmla="*/ 0 w 598"/>
                  <a:gd name="T19" fmla="*/ 0 h 284"/>
                  <a:gd name="T20" fmla="*/ 0 w 598"/>
                  <a:gd name="T21" fmla="*/ 0 h 284"/>
                  <a:gd name="T22" fmla="*/ 29 w 598"/>
                  <a:gd name="T23" fmla="*/ 283 h 284"/>
                  <a:gd name="T24" fmla="*/ 203 w 598"/>
                  <a:gd name="T25" fmla="*/ 283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98" h="284">
                    <a:moveTo>
                      <a:pt x="203" y="283"/>
                    </a:moveTo>
                    <a:lnTo>
                      <a:pt x="203" y="169"/>
                    </a:lnTo>
                    <a:lnTo>
                      <a:pt x="203" y="169"/>
                    </a:lnTo>
                    <a:cubicBezTo>
                      <a:pt x="203" y="169"/>
                      <a:pt x="228" y="187"/>
                      <a:pt x="265" y="283"/>
                    </a:cubicBezTo>
                    <a:lnTo>
                      <a:pt x="597" y="283"/>
                    </a:lnTo>
                    <a:lnTo>
                      <a:pt x="597" y="283"/>
                    </a:lnTo>
                    <a:cubicBezTo>
                      <a:pt x="597" y="283"/>
                      <a:pt x="592" y="169"/>
                      <a:pt x="519" y="141"/>
                    </a:cubicBezTo>
                    <a:lnTo>
                      <a:pt x="519" y="141"/>
                    </a:lnTo>
                    <a:cubicBezTo>
                      <a:pt x="446" y="114"/>
                      <a:pt x="350" y="116"/>
                      <a:pt x="341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9" y="88"/>
                      <a:pt x="19" y="183"/>
                      <a:pt x="29" y="283"/>
                    </a:cubicBezTo>
                    <a:lnTo>
                      <a:pt x="203" y="28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86">
                <a:extLst>
                  <a:ext uri="{FF2B5EF4-FFF2-40B4-BE49-F238E27FC236}">
                    <a16:creationId xmlns:a16="http://schemas.microsoft.com/office/drawing/2014/main" id="{8C023DE1-2C00-AF46-9F95-2281E1576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0422" y="11955549"/>
                <a:ext cx="675642" cy="318598"/>
              </a:xfrm>
              <a:custGeom>
                <a:avLst/>
                <a:gdLst>
                  <a:gd name="T0" fmla="*/ 260 w 542"/>
                  <a:gd name="T1" fmla="*/ 24 h 255"/>
                  <a:gd name="T2" fmla="*/ 260 w 542"/>
                  <a:gd name="T3" fmla="*/ 24 h 255"/>
                  <a:gd name="T4" fmla="*/ 116 w 542"/>
                  <a:gd name="T5" fmla="*/ 127 h 255"/>
                  <a:gd name="T6" fmla="*/ 116 w 542"/>
                  <a:gd name="T7" fmla="*/ 127 h 255"/>
                  <a:gd name="T8" fmla="*/ 0 w 542"/>
                  <a:gd name="T9" fmla="*/ 254 h 255"/>
                  <a:gd name="T10" fmla="*/ 289 w 542"/>
                  <a:gd name="T11" fmla="*/ 254 h 255"/>
                  <a:gd name="T12" fmla="*/ 289 w 542"/>
                  <a:gd name="T13" fmla="*/ 254 h 255"/>
                  <a:gd name="T14" fmla="*/ 346 w 542"/>
                  <a:gd name="T15" fmla="*/ 160 h 255"/>
                  <a:gd name="T16" fmla="*/ 348 w 542"/>
                  <a:gd name="T17" fmla="*/ 254 h 255"/>
                  <a:gd name="T18" fmla="*/ 474 w 542"/>
                  <a:gd name="T19" fmla="*/ 254 h 255"/>
                  <a:gd name="T20" fmla="*/ 474 w 542"/>
                  <a:gd name="T21" fmla="*/ 254 h 255"/>
                  <a:gd name="T22" fmla="*/ 541 w 542"/>
                  <a:gd name="T23" fmla="*/ 0 h 255"/>
                  <a:gd name="T24" fmla="*/ 262 w 542"/>
                  <a:gd name="T25" fmla="*/ 11 h 255"/>
                  <a:gd name="T26" fmla="*/ 260 w 542"/>
                  <a:gd name="T27" fmla="*/ 2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2" h="255">
                    <a:moveTo>
                      <a:pt x="260" y="24"/>
                    </a:moveTo>
                    <a:lnTo>
                      <a:pt x="260" y="24"/>
                    </a:lnTo>
                    <a:cubicBezTo>
                      <a:pt x="260" y="24"/>
                      <a:pt x="222" y="114"/>
                      <a:pt x="116" y="127"/>
                    </a:cubicBezTo>
                    <a:lnTo>
                      <a:pt x="116" y="127"/>
                    </a:lnTo>
                    <a:cubicBezTo>
                      <a:pt x="11" y="140"/>
                      <a:pt x="0" y="254"/>
                      <a:pt x="0" y="254"/>
                    </a:cubicBezTo>
                    <a:lnTo>
                      <a:pt x="289" y="254"/>
                    </a:lnTo>
                    <a:lnTo>
                      <a:pt x="289" y="254"/>
                    </a:lnTo>
                    <a:cubicBezTo>
                      <a:pt x="289" y="254"/>
                      <a:pt x="328" y="160"/>
                      <a:pt x="346" y="160"/>
                    </a:cubicBezTo>
                    <a:lnTo>
                      <a:pt x="348" y="254"/>
                    </a:lnTo>
                    <a:lnTo>
                      <a:pt x="474" y="254"/>
                    </a:lnTo>
                    <a:lnTo>
                      <a:pt x="474" y="254"/>
                    </a:lnTo>
                    <a:cubicBezTo>
                      <a:pt x="474" y="254"/>
                      <a:pt x="501" y="156"/>
                      <a:pt x="541" y="0"/>
                    </a:cubicBezTo>
                    <a:lnTo>
                      <a:pt x="262" y="11"/>
                    </a:lnTo>
                    <a:lnTo>
                      <a:pt x="260" y="24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87">
                <a:extLst>
                  <a:ext uri="{FF2B5EF4-FFF2-40B4-BE49-F238E27FC236}">
                    <a16:creationId xmlns:a16="http://schemas.microsoft.com/office/drawing/2014/main" id="{2D0B36A6-B20B-C049-8ACD-4AEA120A9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1274" y="8775077"/>
                <a:ext cx="1340304" cy="1768760"/>
              </a:xfrm>
              <a:custGeom>
                <a:avLst/>
                <a:gdLst>
                  <a:gd name="T0" fmla="*/ 1009 w 1074"/>
                  <a:gd name="T1" fmla="*/ 969 h 1418"/>
                  <a:gd name="T2" fmla="*/ 683 w 1074"/>
                  <a:gd name="T3" fmla="*/ 731 h 1418"/>
                  <a:gd name="T4" fmla="*/ 405 w 1074"/>
                  <a:gd name="T5" fmla="*/ 649 h 1418"/>
                  <a:gd name="T6" fmla="*/ 257 w 1074"/>
                  <a:gd name="T7" fmla="*/ 372 h 1418"/>
                  <a:gd name="T8" fmla="*/ 521 w 1074"/>
                  <a:gd name="T9" fmla="*/ 0 h 1418"/>
                  <a:gd name="T10" fmla="*/ 379 w 1074"/>
                  <a:gd name="T11" fmla="*/ 0 h 1418"/>
                  <a:gd name="T12" fmla="*/ 51 w 1074"/>
                  <a:gd name="T13" fmla="*/ 318 h 1418"/>
                  <a:gd name="T14" fmla="*/ 51 w 1074"/>
                  <a:gd name="T15" fmla="*/ 318 h 1418"/>
                  <a:gd name="T16" fmla="*/ 11 w 1074"/>
                  <a:gd name="T17" fmla="*/ 456 h 1418"/>
                  <a:gd name="T18" fmla="*/ 118 w 1074"/>
                  <a:gd name="T19" fmla="*/ 906 h 1418"/>
                  <a:gd name="T20" fmla="*/ 118 w 1074"/>
                  <a:gd name="T21" fmla="*/ 906 h 1418"/>
                  <a:gd name="T22" fmla="*/ 118 w 1074"/>
                  <a:gd name="T23" fmla="*/ 906 h 1418"/>
                  <a:gd name="T24" fmla="*/ 60 w 1074"/>
                  <a:gd name="T25" fmla="*/ 1212 h 1418"/>
                  <a:gd name="T26" fmla="*/ 60 w 1074"/>
                  <a:gd name="T27" fmla="*/ 1212 h 1418"/>
                  <a:gd name="T28" fmla="*/ 727 w 1074"/>
                  <a:gd name="T29" fmla="*/ 1280 h 1418"/>
                  <a:gd name="T30" fmla="*/ 727 w 1074"/>
                  <a:gd name="T31" fmla="*/ 1280 h 1418"/>
                  <a:gd name="T32" fmla="*/ 689 w 1074"/>
                  <a:gd name="T33" fmla="*/ 1028 h 1418"/>
                  <a:gd name="T34" fmla="*/ 913 w 1074"/>
                  <a:gd name="T35" fmla="*/ 1136 h 1418"/>
                  <a:gd name="T36" fmla="*/ 906 w 1074"/>
                  <a:gd name="T37" fmla="*/ 1353 h 1418"/>
                  <a:gd name="T38" fmla="*/ 1013 w 1074"/>
                  <a:gd name="T39" fmla="*/ 1417 h 1418"/>
                  <a:gd name="T40" fmla="*/ 1065 w 1074"/>
                  <a:gd name="T41" fmla="*/ 1106 h 1418"/>
                  <a:gd name="T42" fmla="*/ 1065 w 1074"/>
                  <a:gd name="T43" fmla="*/ 1106 h 1418"/>
                  <a:gd name="T44" fmla="*/ 1009 w 1074"/>
                  <a:gd name="T45" fmla="*/ 969 h 14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074" h="1418">
                    <a:moveTo>
                      <a:pt x="1009" y="969"/>
                    </a:moveTo>
                    <a:lnTo>
                      <a:pt x="683" y="731"/>
                    </a:lnTo>
                    <a:lnTo>
                      <a:pt x="405" y="649"/>
                    </a:lnTo>
                    <a:lnTo>
                      <a:pt x="257" y="372"/>
                    </a:lnTo>
                    <a:lnTo>
                      <a:pt x="521" y="0"/>
                    </a:lnTo>
                    <a:lnTo>
                      <a:pt x="379" y="0"/>
                    </a:lnTo>
                    <a:lnTo>
                      <a:pt x="51" y="318"/>
                    </a:lnTo>
                    <a:lnTo>
                      <a:pt x="51" y="318"/>
                    </a:lnTo>
                    <a:cubicBezTo>
                      <a:pt x="15" y="353"/>
                      <a:pt x="0" y="406"/>
                      <a:pt x="11" y="456"/>
                    </a:cubicBezTo>
                    <a:lnTo>
                      <a:pt x="118" y="906"/>
                    </a:lnTo>
                    <a:lnTo>
                      <a:pt x="118" y="906"/>
                    </a:lnTo>
                    <a:lnTo>
                      <a:pt x="118" y="906"/>
                    </a:lnTo>
                    <a:cubicBezTo>
                      <a:pt x="65" y="1055"/>
                      <a:pt x="60" y="1212"/>
                      <a:pt x="60" y="1212"/>
                    </a:cubicBezTo>
                    <a:lnTo>
                      <a:pt x="60" y="1212"/>
                    </a:lnTo>
                    <a:cubicBezTo>
                      <a:pt x="417" y="1342"/>
                      <a:pt x="727" y="1280"/>
                      <a:pt x="727" y="1280"/>
                    </a:cubicBezTo>
                    <a:lnTo>
                      <a:pt x="727" y="1280"/>
                    </a:lnTo>
                    <a:cubicBezTo>
                      <a:pt x="709" y="1188"/>
                      <a:pt x="697" y="1102"/>
                      <a:pt x="689" y="1028"/>
                    </a:cubicBezTo>
                    <a:lnTo>
                      <a:pt x="913" y="1136"/>
                    </a:lnTo>
                    <a:lnTo>
                      <a:pt x="906" y="1353"/>
                    </a:lnTo>
                    <a:lnTo>
                      <a:pt x="1013" y="1417"/>
                    </a:lnTo>
                    <a:lnTo>
                      <a:pt x="1065" y="1106"/>
                    </a:lnTo>
                    <a:lnTo>
                      <a:pt x="1065" y="1106"/>
                    </a:lnTo>
                    <a:cubicBezTo>
                      <a:pt x="1073" y="1054"/>
                      <a:pt x="1052" y="1000"/>
                      <a:pt x="1009" y="96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188">
                <a:extLst>
                  <a:ext uri="{FF2B5EF4-FFF2-40B4-BE49-F238E27FC236}">
                    <a16:creationId xmlns:a16="http://schemas.microsoft.com/office/drawing/2014/main" id="{8090098B-420D-E741-8F57-C5E4948D5C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58048" y="9456216"/>
                <a:ext cx="203240" cy="225212"/>
              </a:xfrm>
              <a:custGeom>
                <a:avLst/>
                <a:gdLst>
                  <a:gd name="T0" fmla="*/ 89 w 162"/>
                  <a:gd name="T1" fmla="*/ 0 h 182"/>
                  <a:gd name="T2" fmla="*/ 89 w 162"/>
                  <a:gd name="T3" fmla="*/ 0 h 182"/>
                  <a:gd name="T4" fmla="*/ 46 w 162"/>
                  <a:gd name="T5" fmla="*/ 75 h 182"/>
                  <a:gd name="T6" fmla="*/ 46 w 162"/>
                  <a:gd name="T7" fmla="*/ 75 h 182"/>
                  <a:gd name="T8" fmla="*/ 0 w 162"/>
                  <a:gd name="T9" fmla="*/ 122 h 182"/>
                  <a:gd name="T10" fmla="*/ 0 w 162"/>
                  <a:gd name="T11" fmla="*/ 122 h 182"/>
                  <a:gd name="T12" fmla="*/ 0 w 162"/>
                  <a:gd name="T13" fmla="*/ 122 h 182"/>
                  <a:gd name="T14" fmla="*/ 126 w 162"/>
                  <a:gd name="T15" fmla="*/ 159 h 182"/>
                  <a:gd name="T16" fmla="*/ 126 w 162"/>
                  <a:gd name="T17" fmla="*/ 159 h 182"/>
                  <a:gd name="T18" fmla="*/ 126 w 162"/>
                  <a:gd name="T19" fmla="*/ 159 h 182"/>
                  <a:gd name="T20" fmla="*/ 139 w 162"/>
                  <a:gd name="T21" fmla="*/ 113 h 182"/>
                  <a:gd name="T22" fmla="*/ 139 w 162"/>
                  <a:gd name="T23" fmla="*/ 113 h 182"/>
                  <a:gd name="T24" fmla="*/ 161 w 162"/>
                  <a:gd name="T25" fmla="*/ 40 h 182"/>
                  <a:gd name="T26" fmla="*/ 89 w 162"/>
                  <a:gd name="T27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2" h="182">
                    <a:moveTo>
                      <a:pt x="89" y="0"/>
                    </a:moveTo>
                    <a:lnTo>
                      <a:pt x="89" y="0"/>
                    </a:lnTo>
                    <a:cubicBezTo>
                      <a:pt x="77" y="31"/>
                      <a:pt x="61" y="56"/>
                      <a:pt x="46" y="75"/>
                    </a:cubicBezTo>
                    <a:lnTo>
                      <a:pt x="46" y="75"/>
                    </a:lnTo>
                    <a:cubicBezTo>
                      <a:pt x="30" y="96"/>
                      <a:pt x="14" y="112"/>
                      <a:pt x="0" y="122"/>
                    </a:cubicBezTo>
                    <a:lnTo>
                      <a:pt x="0" y="122"/>
                    </a:lnTo>
                    <a:lnTo>
                      <a:pt x="0" y="122"/>
                    </a:lnTo>
                    <a:cubicBezTo>
                      <a:pt x="0" y="122"/>
                      <a:pt x="50" y="181"/>
                      <a:pt x="126" y="159"/>
                    </a:cubicBezTo>
                    <a:lnTo>
                      <a:pt x="126" y="159"/>
                    </a:lnTo>
                    <a:lnTo>
                      <a:pt x="126" y="159"/>
                    </a:lnTo>
                    <a:cubicBezTo>
                      <a:pt x="130" y="143"/>
                      <a:pt x="135" y="127"/>
                      <a:pt x="139" y="113"/>
                    </a:cubicBezTo>
                    <a:lnTo>
                      <a:pt x="139" y="113"/>
                    </a:lnTo>
                    <a:cubicBezTo>
                      <a:pt x="151" y="74"/>
                      <a:pt x="161" y="42"/>
                      <a:pt x="161" y="40"/>
                    </a:cubicBezTo>
                    <a:lnTo>
                      <a:pt x="89" y="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189">
                <a:extLst>
                  <a:ext uri="{FF2B5EF4-FFF2-40B4-BE49-F238E27FC236}">
                    <a16:creationId xmlns:a16="http://schemas.microsoft.com/office/drawing/2014/main" id="{ABA3C2EA-607C-214A-A5F3-CA3A49C98F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8039" y="8214786"/>
                <a:ext cx="538319" cy="538319"/>
              </a:xfrm>
              <a:custGeom>
                <a:avLst/>
                <a:gdLst>
                  <a:gd name="T0" fmla="*/ 430 w 431"/>
                  <a:gd name="T1" fmla="*/ 215 h 432"/>
                  <a:gd name="T2" fmla="*/ 430 w 431"/>
                  <a:gd name="T3" fmla="*/ 215 h 432"/>
                  <a:gd name="T4" fmla="*/ 370 w 431"/>
                  <a:gd name="T5" fmla="*/ 364 h 432"/>
                  <a:gd name="T6" fmla="*/ 370 w 431"/>
                  <a:gd name="T7" fmla="*/ 364 h 432"/>
                  <a:gd name="T8" fmla="*/ 215 w 431"/>
                  <a:gd name="T9" fmla="*/ 431 h 432"/>
                  <a:gd name="T10" fmla="*/ 215 w 431"/>
                  <a:gd name="T11" fmla="*/ 431 h 432"/>
                  <a:gd name="T12" fmla="*/ 60 w 431"/>
                  <a:gd name="T13" fmla="*/ 364 h 432"/>
                  <a:gd name="T14" fmla="*/ 60 w 431"/>
                  <a:gd name="T15" fmla="*/ 364 h 432"/>
                  <a:gd name="T16" fmla="*/ 0 w 431"/>
                  <a:gd name="T17" fmla="*/ 215 h 432"/>
                  <a:gd name="T18" fmla="*/ 0 w 431"/>
                  <a:gd name="T19" fmla="*/ 215 h 432"/>
                  <a:gd name="T20" fmla="*/ 60 w 431"/>
                  <a:gd name="T21" fmla="*/ 66 h 432"/>
                  <a:gd name="T22" fmla="*/ 60 w 431"/>
                  <a:gd name="T23" fmla="*/ 66 h 432"/>
                  <a:gd name="T24" fmla="*/ 215 w 431"/>
                  <a:gd name="T25" fmla="*/ 0 h 432"/>
                  <a:gd name="T26" fmla="*/ 215 w 431"/>
                  <a:gd name="T27" fmla="*/ 0 h 432"/>
                  <a:gd name="T28" fmla="*/ 370 w 431"/>
                  <a:gd name="T29" fmla="*/ 66 h 432"/>
                  <a:gd name="T30" fmla="*/ 370 w 431"/>
                  <a:gd name="T31" fmla="*/ 66 h 432"/>
                  <a:gd name="T32" fmla="*/ 430 w 431"/>
                  <a:gd name="T33" fmla="*/ 21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31" h="432">
                    <a:moveTo>
                      <a:pt x="430" y="215"/>
                    </a:moveTo>
                    <a:lnTo>
                      <a:pt x="430" y="215"/>
                    </a:lnTo>
                    <a:cubicBezTo>
                      <a:pt x="430" y="273"/>
                      <a:pt x="407" y="325"/>
                      <a:pt x="370" y="364"/>
                    </a:cubicBezTo>
                    <a:lnTo>
                      <a:pt x="370" y="364"/>
                    </a:lnTo>
                    <a:cubicBezTo>
                      <a:pt x="331" y="405"/>
                      <a:pt x="276" y="431"/>
                      <a:pt x="215" y="431"/>
                    </a:cubicBezTo>
                    <a:lnTo>
                      <a:pt x="215" y="431"/>
                    </a:lnTo>
                    <a:cubicBezTo>
                      <a:pt x="154" y="431"/>
                      <a:pt x="99" y="405"/>
                      <a:pt x="60" y="364"/>
                    </a:cubicBezTo>
                    <a:lnTo>
                      <a:pt x="60" y="364"/>
                    </a:lnTo>
                    <a:cubicBezTo>
                      <a:pt x="22" y="325"/>
                      <a:pt x="0" y="273"/>
                      <a:pt x="0" y="215"/>
                    </a:cubicBezTo>
                    <a:lnTo>
                      <a:pt x="0" y="215"/>
                    </a:lnTo>
                    <a:cubicBezTo>
                      <a:pt x="0" y="157"/>
                      <a:pt x="22" y="105"/>
                      <a:pt x="60" y="66"/>
                    </a:cubicBezTo>
                    <a:lnTo>
                      <a:pt x="60" y="66"/>
                    </a:lnTo>
                    <a:cubicBezTo>
                      <a:pt x="99" y="25"/>
                      <a:pt x="154" y="0"/>
                      <a:pt x="215" y="0"/>
                    </a:cubicBezTo>
                    <a:lnTo>
                      <a:pt x="215" y="0"/>
                    </a:lnTo>
                    <a:cubicBezTo>
                      <a:pt x="276" y="0"/>
                      <a:pt x="331" y="25"/>
                      <a:pt x="370" y="66"/>
                    </a:cubicBezTo>
                    <a:lnTo>
                      <a:pt x="370" y="66"/>
                    </a:lnTo>
                    <a:cubicBezTo>
                      <a:pt x="407" y="105"/>
                      <a:pt x="430" y="157"/>
                      <a:pt x="430" y="21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52">
                <a:extLst>
                  <a:ext uri="{FF2B5EF4-FFF2-40B4-BE49-F238E27FC236}">
                    <a16:creationId xmlns:a16="http://schemas.microsoft.com/office/drawing/2014/main" id="{92EE11E2-A872-144A-BF79-C5439EEDB3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8039" y="8214786"/>
                <a:ext cx="537070" cy="537073"/>
              </a:xfrm>
              <a:custGeom>
                <a:avLst/>
                <a:gdLst>
                  <a:gd name="connsiteX0" fmla="*/ 258174 w 537070"/>
                  <a:gd name="connsiteY0" fmla="*/ 0 h 537073"/>
                  <a:gd name="connsiteX1" fmla="*/ 267940 w 537070"/>
                  <a:gd name="connsiteY1" fmla="*/ 0 h 537073"/>
                  <a:gd name="connsiteX2" fmla="*/ 267940 w 537070"/>
                  <a:gd name="connsiteY2" fmla="*/ 263667 h 537073"/>
                  <a:gd name="connsiteX3" fmla="*/ 379421 w 537070"/>
                  <a:gd name="connsiteY3" fmla="*/ 263667 h 537073"/>
                  <a:gd name="connsiteX4" fmla="*/ 398256 w 537070"/>
                  <a:gd name="connsiteY4" fmla="*/ 163892 h 537073"/>
                  <a:gd name="connsiteX5" fmla="*/ 452933 w 537070"/>
                  <a:gd name="connsiteY5" fmla="*/ 76904 h 537073"/>
                  <a:gd name="connsiteX6" fmla="*/ 460203 w 537070"/>
                  <a:gd name="connsiteY6" fmla="*/ 84360 h 537073"/>
                  <a:gd name="connsiteX7" fmla="*/ 407192 w 537070"/>
                  <a:gd name="connsiteY7" fmla="*/ 167620 h 537073"/>
                  <a:gd name="connsiteX8" fmla="*/ 389114 w 537070"/>
                  <a:gd name="connsiteY8" fmla="*/ 263667 h 537073"/>
                  <a:gd name="connsiteX9" fmla="*/ 537070 w 537070"/>
                  <a:gd name="connsiteY9" fmla="*/ 263667 h 537073"/>
                  <a:gd name="connsiteX10" fmla="*/ 537070 w 537070"/>
                  <a:gd name="connsiteY10" fmla="*/ 273433 h 537073"/>
                  <a:gd name="connsiteX11" fmla="*/ 390150 w 537070"/>
                  <a:gd name="connsiteY11" fmla="*/ 273433 h 537073"/>
                  <a:gd name="connsiteX12" fmla="*/ 407192 w 537070"/>
                  <a:gd name="connsiteY12" fmla="*/ 364119 h 537073"/>
                  <a:gd name="connsiteX13" fmla="*/ 460203 w 537070"/>
                  <a:gd name="connsiteY13" fmla="*/ 448467 h 537073"/>
                  <a:gd name="connsiteX14" fmla="*/ 452933 w 537070"/>
                  <a:gd name="connsiteY14" fmla="*/ 454680 h 537073"/>
                  <a:gd name="connsiteX15" fmla="*/ 398256 w 537070"/>
                  <a:gd name="connsiteY15" fmla="*/ 367692 h 537073"/>
                  <a:gd name="connsiteX16" fmla="*/ 380462 w 537070"/>
                  <a:gd name="connsiteY16" fmla="*/ 273433 h 537073"/>
                  <a:gd name="connsiteX17" fmla="*/ 267940 w 537070"/>
                  <a:gd name="connsiteY17" fmla="*/ 273433 h 537073"/>
                  <a:gd name="connsiteX18" fmla="*/ 267940 w 537070"/>
                  <a:gd name="connsiteY18" fmla="*/ 537073 h 537073"/>
                  <a:gd name="connsiteX19" fmla="*/ 258174 w 537070"/>
                  <a:gd name="connsiteY19" fmla="*/ 537073 h 537073"/>
                  <a:gd name="connsiteX20" fmla="*/ 258174 w 537070"/>
                  <a:gd name="connsiteY20" fmla="*/ 273433 h 537073"/>
                  <a:gd name="connsiteX21" fmla="*/ 145660 w 537070"/>
                  <a:gd name="connsiteY21" fmla="*/ 273433 h 537073"/>
                  <a:gd name="connsiteX22" fmla="*/ 127866 w 537070"/>
                  <a:gd name="connsiteY22" fmla="*/ 367692 h 537073"/>
                  <a:gd name="connsiteX23" fmla="*/ 73187 w 537070"/>
                  <a:gd name="connsiteY23" fmla="*/ 454680 h 537073"/>
                  <a:gd name="connsiteX24" fmla="*/ 65917 w 537070"/>
                  <a:gd name="connsiteY24" fmla="*/ 448467 h 537073"/>
                  <a:gd name="connsiteX25" fmla="*/ 118930 w 537070"/>
                  <a:gd name="connsiteY25" fmla="*/ 364119 h 537073"/>
                  <a:gd name="connsiteX26" fmla="*/ 135973 w 537070"/>
                  <a:gd name="connsiteY26" fmla="*/ 273433 h 537073"/>
                  <a:gd name="connsiteX27" fmla="*/ 0 w 537070"/>
                  <a:gd name="connsiteY27" fmla="*/ 273433 h 537073"/>
                  <a:gd name="connsiteX28" fmla="*/ 0 w 537070"/>
                  <a:gd name="connsiteY28" fmla="*/ 263667 h 537073"/>
                  <a:gd name="connsiteX29" fmla="*/ 137009 w 537070"/>
                  <a:gd name="connsiteY29" fmla="*/ 263667 h 537073"/>
                  <a:gd name="connsiteX30" fmla="*/ 118930 w 537070"/>
                  <a:gd name="connsiteY30" fmla="*/ 167620 h 537073"/>
                  <a:gd name="connsiteX31" fmla="*/ 65917 w 537070"/>
                  <a:gd name="connsiteY31" fmla="*/ 84360 h 537073"/>
                  <a:gd name="connsiteX32" fmla="*/ 73187 w 537070"/>
                  <a:gd name="connsiteY32" fmla="*/ 76904 h 537073"/>
                  <a:gd name="connsiteX33" fmla="*/ 127866 w 537070"/>
                  <a:gd name="connsiteY33" fmla="*/ 163892 h 537073"/>
                  <a:gd name="connsiteX34" fmla="*/ 146701 w 537070"/>
                  <a:gd name="connsiteY34" fmla="*/ 263667 h 537073"/>
                  <a:gd name="connsiteX35" fmla="*/ 258174 w 537070"/>
                  <a:gd name="connsiteY35" fmla="*/ 263667 h 537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537070" h="537073">
                    <a:moveTo>
                      <a:pt x="258174" y="0"/>
                    </a:moveTo>
                    <a:lnTo>
                      <a:pt x="267940" y="0"/>
                    </a:lnTo>
                    <a:lnTo>
                      <a:pt x="267940" y="263667"/>
                    </a:lnTo>
                    <a:lnTo>
                      <a:pt x="379421" y="263667"/>
                    </a:lnTo>
                    <a:lnTo>
                      <a:pt x="398256" y="163892"/>
                    </a:lnTo>
                    <a:cubicBezTo>
                      <a:pt x="410827" y="131893"/>
                      <a:pt x="429305" y="102379"/>
                      <a:pt x="452933" y="76904"/>
                    </a:cubicBezTo>
                    <a:lnTo>
                      <a:pt x="460203" y="84360"/>
                    </a:lnTo>
                    <a:cubicBezTo>
                      <a:pt x="437181" y="108592"/>
                      <a:pt x="419309" y="136863"/>
                      <a:pt x="407192" y="167620"/>
                    </a:cubicBezTo>
                    <a:lnTo>
                      <a:pt x="389114" y="263667"/>
                    </a:lnTo>
                    <a:lnTo>
                      <a:pt x="537070" y="263667"/>
                    </a:lnTo>
                    <a:lnTo>
                      <a:pt x="537070" y="273433"/>
                    </a:lnTo>
                    <a:lnTo>
                      <a:pt x="390150" y="273433"/>
                    </a:lnTo>
                    <a:lnTo>
                      <a:pt x="407192" y="364119"/>
                    </a:lnTo>
                    <a:cubicBezTo>
                      <a:pt x="419309" y="395031"/>
                      <a:pt x="437181" y="423613"/>
                      <a:pt x="460203" y="448467"/>
                    </a:cubicBezTo>
                    <a:lnTo>
                      <a:pt x="452933" y="454680"/>
                    </a:lnTo>
                    <a:cubicBezTo>
                      <a:pt x="429305" y="429205"/>
                      <a:pt x="410827" y="399691"/>
                      <a:pt x="398256" y="367692"/>
                    </a:cubicBezTo>
                    <a:lnTo>
                      <a:pt x="380462" y="273433"/>
                    </a:lnTo>
                    <a:lnTo>
                      <a:pt x="267940" y="273433"/>
                    </a:lnTo>
                    <a:lnTo>
                      <a:pt x="267940" y="537073"/>
                    </a:lnTo>
                    <a:lnTo>
                      <a:pt x="258174" y="537073"/>
                    </a:lnTo>
                    <a:lnTo>
                      <a:pt x="258174" y="273433"/>
                    </a:lnTo>
                    <a:lnTo>
                      <a:pt x="145660" y="273433"/>
                    </a:lnTo>
                    <a:lnTo>
                      <a:pt x="127866" y="367692"/>
                    </a:lnTo>
                    <a:cubicBezTo>
                      <a:pt x="115294" y="399691"/>
                      <a:pt x="96816" y="429205"/>
                      <a:pt x="73187" y="454680"/>
                    </a:cubicBezTo>
                    <a:lnTo>
                      <a:pt x="65917" y="448467"/>
                    </a:lnTo>
                    <a:cubicBezTo>
                      <a:pt x="88940" y="423613"/>
                      <a:pt x="106813" y="395031"/>
                      <a:pt x="118930" y="364119"/>
                    </a:cubicBezTo>
                    <a:lnTo>
                      <a:pt x="135973" y="273433"/>
                    </a:lnTo>
                    <a:lnTo>
                      <a:pt x="0" y="273433"/>
                    </a:lnTo>
                    <a:lnTo>
                      <a:pt x="0" y="263667"/>
                    </a:lnTo>
                    <a:lnTo>
                      <a:pt x="137009" y="263667"/>
                    </a:lnTo>
                    <a:lnTo>
                      <a:pt x="118930" y="167620"/>
                    </a:lnTo>
                    <a:cubicBezTo>
                      <a:pt x="106813" y="136863"/>
                      <a:pt x="88940" y="108592"/>
                      <a:pt x="65917" y="84360"/>
                    </a:cubicBezTo>
                    <a:lnTo>
                      <a:pt x="73187" y="76904"/>
                    </a:lnTo>
                    <a:cubicBezTo>
                      <a:pt x="96816" y="102379"/>
                      <a:pt x="115294" y="131893"/>
                      <a:pt x="127866" y="163892"/>
                    </a:cubicBezTo>
                    <a:lnTo>
                      <a:pt x="146701" y="263667"/>
                    </a:lnTo>
                    <a:lnTo>
                      <a:pt x="258174" y="26366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194">
                <a:extLst>
                  <a:ext uri="{FF2B5EF4-FFF2-40B4-BE49-F238E27FC236}">
                    <a16:creationId xmlns:a16="http://schemas.microsoft.com/office/drawing/2014/main" id="{5F9226C1-3590-6445-ABE8-4BC6387C5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0992" y="10335103"/>
                <a:ext cx="1181003" cy="1631433"/>
              </a:xfrm>
              <a:custGeom>
                <a:avLst/>
                <a:gdLst>
                  <a:gd name="T0" fmla="*/ 915 w 946"/>
                  <a:gd name="T1" fmla="*/ 938 h 1309"/>
                  <a:gd name="T2" fmla="*/ 915 w 946"/>
                  <a:gd name="T3" fmla="*/ 1067 h 1309"/>
                  <a:gd name="T4" fmla="*/ 716 w 946"/>
                  <a:gd name="T5" fmla="*/ 1076 h 1309"/>
                  <a:gd name="T6" fmla="*/ 707 w 946"/>
                  <a:gd name="T7" fmla="*/ 276 h 1309"/>
                  <a:gd name="T8" fmla="*/ 673 w 946"/>
                  <a:gd name="T9" fmla="*/ 238 h 1309"/>
                  <a:gd name="T10" fmla="*/ 707 w 946"/>
                  <a:gd name="T11" fmla="*/ 391 h 1309"/>
                  <a:gd name="T12" fmla="*/ 386 w 946"/>
                  <a:gd name="T13" fmla="*/ 107 h 1309"/>
                  <a:gd name="T14" fmla="*/ 507 w 946"/>
                  <a:gd name="T15" fmla="*/ 234 h 1309"/>
                  <a:gd name="T16" fmla="*/ 341 w 946"/>
                  <a:gd name="T17" fmla="*/ 276 h 1309"/>
                  <a:gd name="T18" fmla="*/ 333 w 946"/>
                  <a:gd name="T19" fmla="*/ 453 h 1309"/>
                  <a:gd name="T20" fmla="*/ 136 w 946"/>
                  <a:gd name="T21" fmla="*/ 446 h 1309"/>
                  <a:gd name="T22" fmla="*/ 333 w 946"/>
                  <a:gd name="T23" fmla="*/ 601 h 1309"/>
                  <a:gd name="T24" fmla="*/ 136 w 946"/>
                  <a:gd name="T25" fmla="*/ 610 h 1309"/>
                  <a:gd name="T26" fmla="*/ 333 w 946"/>
                  <a:gd name="T27" fmla="*/ 763 h 1309"/>
                  <a:gd name="T28" fmla="*/ 136 w 946"/>
                  <a:gd name="T29" fmla="*/ 816 h 1309"/>
                  <a:gd name="T30" fmla="*/ 333 w 946"/>
                  <a:gd name="T31" fmla="*/ 763 h 1309"/>
                  <a:gd name="T32" fmla="*/ 938 w 946"/>
                  <a:gd name="T33" fmla="*/ 1104 h 1309"/>
                  <a:gd name="T34" fmla="*/ 924 w 946"/>
                  <a:gd name="T35" fmla="*/ 1067 h 1309"/>
                  <a:gd name="T36" fmla="*/ 924 w 946"/>
                  <a:gd name="T37" fmla="*/ 899 h 1309"/>
                  <a:gd name="T38" fmla="*/ 924 w 946"/>
                  <a:gd name="T39" fmla="*/ 883 h 1309"/>
                  <a:gd name="T40" fmla="*/ 716 w 946"/>
                  <a:gd name="T41" fmla="*/ 730 h 1309"/>
                  <a:gd name="T42" fmla="*/ 716 w 946"/>
                  <a:gd name="T43" fmla="*/ 601 h 1309"/>
                  <a:gd name="T44" fmla="*/ 894 w 946"/>
                  <a:gd name="T45" fmla="*/ 453 h 1309"/>
                  <a:gd name="T46" fmla="*/ 890 w 946"/>
                  <a:gd name="T47" fmla="*/ 399 h 1309"/>
                  <a:gd name="T48" fmla="*/ 881 w 946"/>
                  <a:gd name="T49" fmla="*/ 276 h 1309"/>
                  <a:gd name="T50" fmla="*/ 716 w 946"/>
                  <a:gd name="T51" fmla="*/ 107 h 1309"/>
                  <a:gd name="T52" fmla="*/ 516 w 946"/>
                  <a:gd name="T53" fmla="*/ 70 h 1309"/>
                  <a:gd name="T54" fmla="*/ 516 w 946"/>
                  <a:gd name="T55" fmla="*/ 62 h 1309"/>
                  <a:gd name="T56" fmla="*/ 341 w 946"/>
                  <a:gd name="T57" fmla="*/ 1 h 1309"/>
                  <a:gd name="T58" fmla="*/ 333 w 946"/>
                  <a:gd name="T59" fmla="*/ 70 h 1309"/>
                  <a:gd name="T60" fmla="*/ 333 w 946"/>
                  <a:gd name="T61" fmla="*/ 276 h 1309"/>
                  <a:gd name="T62" fmla="*/ 127 w 946"/>
                  <a:gd name="T63" fmla="*/ 399 h 1309"/>
                  <a:gd name="T64" fmla="*/ 128 w 946"/>
                  <a:gd name="T65" fmla="*/ 565 h 1309"/>
                  <a:gd name="T66" fmla="*/ 128 w 946"/>
                  <a:gd name="T67" fmla="*/ 610 h 1309"/>
                  <a:gd name="T68" fmla="*/ 128 w 946"/>
                  <a:gd name="T69" fmla="*/ 763 h 1309"/>
                  <a:gd name="T70" fmla="*/ 50 w 946"/>
                  <a:gd name="T71" fmla="*/ 899 h 1309"/>
                  <a:gd name="T72" fmla="*/ 128 w 946"/>
                  <a:gd name="T73" fmla="*/ 1067 h 1309"/>
                  <a:gd name="T74" fmla="*/ 128 w 946"/>
                  <a:gd name="T75" fmla="*/ 1112 h 1309"/>
                  <a:gd name="T76" fmla="*/ 128 w 946"/>
                  <a:gd name="T77" fmla="*/ 1308 h 1309"/>
                  <a:gd name="T78" fmla="*/ 136 w 946"/>
                  <a:gd name="T79" fmla="*/ 1217 h 1309"/>
                  <a:gd name="T80" fmla="*/ 324 w 946"/>
                  <a:gd name="T81" fmla="*/ 1076 h 1309"/>
                  <a:gd name="T82" fmla="*/ 136 w 946"/>
                  <a:gd name="T83" fmla="*/ 938 h 1309"/>
                  <a:gd name="T84" fmla="*/ 333 w 946"/>
                  <a:gd name="T85" fmla="*/ 947 h 1309"/>
                  <a:gd name="T86" fmla="*/ 356 w 946"/>
                  <a:gd name="T87" fmla="*/ 947 h 1309"/>
                  <a:gd name="T88" fmla="*/ 368 w 946"/>
                  <a:gd name="T89" fmla="*/ 899 h 1309"/>
                  <a:gd name="T90" fmla="*/ 341 w 946"/>
                  <a:gd name="T91" fmla="*/ 762 h 1309"/>
                  <a:gd name="T92" fmla="*/ 341 w 946"/>
                  <a:gd name="T93" fmla="*/ 642 h 1309"/>
                  <a:gd name="T94" fmla="*/ 447 w 946"/>
                  <a:gd name="T95" fmla="*/ 573 h 1309"/>
                  <a:gd name="T96" fmla="*/ 341 w 946"/>
                  <a:gd name="T97" fmla="*/ 427 h 1309"/>
                  <a:gd name="T98" fmla="*/ 341 w 946"/>
                  <a:gd name="T99" fmla="*/ 284 h 1309"/>
                  <a:gd name="T100" fmla="*/ 707 w 946"/>
                  <a:gd name="T101" fmla="*/ 446 h 1309"/>
                  <a:gd name="T102" fmla="*/ 707 w 946"/>
                  <a:gd name="T103" fmla="*/ 565 h 1309"/>
                  <a:gd name="T104" fmla="*/ 538 w 946"/>
                  <a:gd name="T105" fmla="*/ 610 h 1309"/>
                  <a:gd name="T106" fmla="*/ 707 w 946"/>
                  <a:gd name="T107" fmla="*/ 774 h 1309"/>
                  <a:gd name="T108" fmla="*/ 707 w 946"/>
                  <a:gd name="T109" fmla="*/ 891 h 1309"/>
                  <a:gd name="T110" fmla="*/ 573 w 946"/>
                  <a:gd name="T111" fmla="*/ 947 h 1309"/>
                  <a:gd name="T112" fmla="*/ 707 w 946"/>
                  <a:gd name="T113" fmla="*/ 1104 h 1309"/>
                  <a:gd name="T114" fmla="*/ 707 w 946"/>
                  <a:gd name="T115" fmla="*/ 1217 h 1309"/>
                  <a:gd name="T116" fmla="*/ 716 w 946"/>
                  <a:gd name="T117" fmla="*/ 1224 h 1309"/>
                  <a:gd name="T118" fmla="*/ 915 w 946"/>
                  <a:gd name="T119" fmla="*/ 1217 h 1309"/>
                  <a:gd name="T120" fmla="*/ 945 w 946"/>
                  <a:gd name="T121" fmla="*/ 1224 h 1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6" h="1309">
                    <a:moveTo>
                      <a:pt x="915" y="891"/>
                    </a:moveTo>
                    <a:lnTo>
                      <a:pt x="716" y="891"/>
                    </a:lnTo>
                    <a:lnTo>
                      <a:pt x="716" y="782"/>
                    </a:lnTo>
                    <a:lnTo>
                      <a:pt x="915" y="782"/>
                    </a:lnTo>
                    <a:lnTo>
                      <a:pt x="915" y="891"/>
                    </a:lnTo>
                    <a:close/>
                    <a:moveTo>
                      <a:pt x="915" y="938"/>
                    </a:moveTo>
                    <a:lnTo>
                      <a:pt x="716" y="938"/>
                    </a:lnTo>
                    <a:lnTo>
                      <a:pt x="716" y="899"/>
                    </a:lnTo>
                    <a:lnTo>
                      <a:pt x="915" y="899"/>
                    </a:lnTo>
                    <a:lnTo>
                      <a:pt x="915" y="938"/>
                    </a:lnTo>
                    <a:close/>
                    <a:moveTo>
                      <a:pt x="915" y="1025"/>
                    </a:moveTo>
                    <a:lnTo>
                      <a:pt x="915" y="1067"/>
                    </a:lnTo>
                    <a:lnTo>
                      <a:pt x="915" y="1076"/>
                    </a:lnTo>
                    <a:lnTo>
                      <a:pt x="915" y="1098"/>
                    </a:lnTo>
                    <a:lnTo>
                      <a:pt x="915" y="1104"/>
                    </a:lnTo>
                    <a:lnTo>
                      <a:pt x="716" y="1104"/>
                    </a:lnTo>
                    <a:lnTo>
                      <a:pt x="716" y="1098"/>
                    </a:lnTo>
                    <a:lnTo>
                      <a:pt x="716" y="1076"/>
                    </a:lnTo>
                    <a:lnTo>
                      <a:pt x="716" y="1067"/>
                    </a:lnTo>
                    <a:lnTo>
                      <a:pt x="716" y="1025"/>
                    </a:lnTo>
                    <a:lnTo>
                      <a:pt x="716" y="947"/>
                    </a:lnTo>
                    <a:lnTo>
                      <a:pt x="915" y="947"/>
                    </a:lnTo>
                    <a:lnTo>
                      <a:pt x="915" y="1025"/>
                    </a:lnTo>
                    <a:close/>
                    <a:moveTo>
                      <a:pt x="707" y="276"/>
                    </a:moveTo>
                    <a:lnTo>
                      <a:pt x="516" y="276"/>
                    </a:lnTo>
                    <a:lnTo>
                      <a:pt x="516" y="242"/>
                    </a:lnTo>
                    <a:lnTo>
                      <a:pt x="668" y="242"/>
                    </a:lnTo>
                    <a:lnTo>
                      <a:pt x="668" y="242"/>
                    </a:lnTo>
                    <a:cubicBezTo>
                      <a:pt x="671" y="242"/>
                      <a:pt x="673" y="240"/>
                      <a:pt x="673" y="238"/>
                    </a:cubicBezTo>
                    <a:lnTo>
                      <a:pt x="673" y="238"/>
                    </a:lnTo>
                    <a:cubicBezTo>
                      <a:pt x="673" y="236"/>
                      <a:pt x="671" y="234"/>
                      <a:pt x="668" y="234"/>
                    </a:cubicBezTo>
                    <a:lnTo>
                      <a:pt x="516" y="234"/>
                    </a:lnTo>
                    <a:lnTo>
                      <a:pt x="516" y="115"/>
                    </a:lnTo>
                    <a:lnTo>
                      <a:pt x="707" y="115"/>
                    </a:lnTo>
                    <a:lnTo>
                      <a:pt x="707" y="276"/>
                    </a:lnTo>
                    <a:close/>
                    <a:moveTo>
                      <a:pt x="707" y="391"/>
                    </a:moveTo>
                    <a:lnTo>
                      <a:pt x="516" y="391"/>
                    </a:lnTo>
                    <a:lnTo>
                      <a:pt x="516" y="284"/>
                    </a:lnTo>
                    <a:lnTo>
                      <a:pt x="707" y="284"/>
                    </a:lnTo>
                    <a:lnTo>
                      <a:pt x="707" y="391"/>
                    </a:lnTo>
                    <a:close/>
                    <a:moveTo>
                      <a:pt x="507" y="107"/>
                    </a:moveTo>
                    <a:lnTo>
                      <a:pt x="386" y="107"/>
                    </a:lnTo>
                    <a:lnTo>
                      <a:pt x="386" y="107"/>
                    </a:lnTo>
                    <a:cubicBezTo>
                      <a:pt x="384" y="107"/>
                      <a:pt x="382" y="109"/>
                      <a:pt x="382" y="112"/>
                    </a:cubicBezTo>
                    <a:lnTo>
                      <a:pt x="382" y="112"/>
                    </a:lnTo>
                    <a:cubicBezTo>
                      <a:pt x="382" y="113"/>
                      <a:pt x="384" y="115"/>
                      <a:pt x="386" y="115"/>
                    </a:cubicBezTo>
                    <a:lnTo>
                      <a:pt x="507" y="115"/>
                    </a:lnTo>
                    <a:lnTo>
                      <a:pt x="507" y="234"/>
                    </a:lnTo>
                    <a:lnTo>
                      <a:pt x="341" y="234"/>
                    </a:lnTo>
                    <a:lnTo>
                      <a:pt x="341" y="70"/>
                    </a:lnTo>
                    <a:lnTo>
                      <a:pt x="507" y="70"/>
                    </a:lnTo>
                    <a:lnTo>
                      <a:pt x="507" y="107"/>
                    </a:lnTo>
                    <a:close/>
                    <a:moveTo>
                      <a:pt x="507" y="276"/>
                    </a:moveTo>
                    <a:lnTo>
                      <a:pt x="341" y="276"/>
                    </a:lnTo>
                    <a:lnTo>
                      <a:pt x="341" y="242"/>
                    </a:lnTo>
                    <a:lnTo>
                      <a:pt x="507" y="242"/>
                    </a:lnTo>
                    <a:lnTo>
                      <a:pt x="507" y="276"/>
                    </a:lnTo>
                    <a:close/>
                    <a:moveTo>
                      <a:pt x="333" y="427"/>
                    </a:moveTo>
                    <a:lnTo>
                      <a:pt x="333" y="446"/>
                    </a:lnTo>
                    <a:lnTo>
                      <a:pt x="333" y="453"/>
                    </a:lnTo>
                    <a:lnTo>
                      <a:pt x="333" y="487"/>
                    </a:lnTo>
                    <a:lnTo>
                      <a:pt x="333" y="565"/>
                    </a:lnTo>
                    <a:lnTo>
                      <a:pt x="136" y="565"/>
                    </a:lnTo>
                    <a:lnTo>
                      <a:pt x="136" y="487"/>
                    </a:lnTo>
                    <a:lnTo>
                      <a:pt x="136" y="453"/>
                    </a:lnTo>
                    <a:lnTo>
                      <a:pt x="136" y="446"/>
                    </a:lnTo>
                    <a:lnTo>
                      <a:pt x="136" y="427"/>
                    </a:lnTo>
                    <a:lnTo>
                      <a:pt x="136" y="399"/>
                    </a:lnTo>
                    <a:lnTo>
                      <a:pt x="333" y="399"/>
                    </a:lnTo>
                    <a:lnTo>
                      <a:pt x="333" y="427"/>
                    </a:lnTo>
                    <a:close/>
                    <a:moveTo>
                      <a:pt x="333" y="595"/>
                    </a:moveTo>
                    <a:lnTo>
                      <a:pt x="333" y="601"/>
                    </a:lnTo>
                    <a:lnTo>
                      <a:pt x="333" y="610"/>
                    </a:lnTo>
                    <a:lnTo>
                      <a:pt x="333" y="642"/>
                    </a:lnTo>
                    <a:lnTo>
                      <a:pt x="333" y="730"/>
                    </a:lnTo>
                    <a:lnTo>
                      <a:pt x="136" y="730"/>
                    </a:lnTo>
                    <a:lnTo>
                      <a:pt x="136" y="642"/>
                    </a:lnTo>
                    <a:lnTo>
                      <a:pt x="136" y="610"/>
                    </a:lnTo>
                    <a:lnTo>
                      <a:pt x="136" y="601"/>
                    </a:lnTo>
                    <a:lnTo>
                      <a:pt x="136" y="595"/>
                    </a:lnTo>
                    <a:lnTo>
                      <a:pt x="136" y="573"/>
                    </a:lnTo>
                    <a:lnTo>
                      <a:pt x="333" y="573"/>
                    </a:lnTo>
                    <a:lnTo>
                      <a:pt x="333" y="595"/>
                    </a:lnTo>
                    <a:close/>
                    <a:moveTo>
                      <a:pt x="333" y="763"/>
                    </a:moveTo>
                    <a:lnTo>
                      <a:pt x="333" y="774"/>
                    </a:lnTo>
                    <a:lnTo>
                      <a:pt x="333" y="782"/>
                    </a:lnTo>
                    <a:lnTo>
                      <a:pt x="333" y="816"/>
                    </a:lnTo>
                    <a:lnTo>
                      <a:pt x="333" y="891"/>
                    </a:lnTo>
                    <a:lnTo>
                      <a:pt x="136" y="891"/>
                    </a:lnTo>
                    <a:lnTo>
                      <a:pt x="136" y="816"/>
                    </a:lnTo>
                    <a:lnTo>
                      <a:pt x="136" y="782"/>
                    </a:lnTo>
                    <a:lnTo>
                      <a:pt x="136" y="774"/>
                    </a:lnTo>
                    <a:lnTo>
                      <a:pt x="136" y="763"/>
                    </a:lnTo>
                    <a:lnTo>
                      <a:pt x="136" y="738"/>
                    </a:lnTo>
                    <a:lnTo>
                      <a:pt x="333" y="738"/>
                    </a:lnTo>
                    <a:lnTo>
                      <a:pt x="333" y="763"/>
                    </a:lnTo>
                    <a:close/>
                    <a:moveTo>
                      <a:pt x="944" y="1217"/>
                    </a:moveTo>
                    <a:lnTo>
                      <a:pt x="924" y="1217"/>
                    </a:lnTo>
                    <a:lnTo>
                      <a:pt x="924" y="1112"/>
                    </a:lnTo>
                    <a:lnTo>
                      <a:pt x="938" y="1112"/>
                    </a:lnTo>
                    <a:lnTo>
                      <a:pt x="938" y="1112"/>
                    </a:lnTo>
                    <a:cubicBezTo>
                      <a:pt x="938" y="1109"/>
                      <a:pt x="938" y="1107"/>
                      <a:pt x="938" y="1104"/>
                    </a:cubicBezTo>
                    <a:lnTo>
                      <a:pt x="924" y="1104"/>
                    </a:lnTo>
                    <a:lnTo>
                      <a:pt x="924" y="1076"/>
                    </a:lnTo>
                    <a:lnTo>
                      <a:pt x="936" y="1076"/>
                    </a:lnTo>
                    <a:lnTo>
                      <a:pt x="936" y="1076"/>
                    </a:lnTo>
                    <a:cubicBezTo>
                      <a:pt x="936" y="1073"/>
                      <a:pt x="936" y="1070"/>
                      <a:pt x="936" y="1067"/>
                    </a:cubicBezTo>
                    <a:lnTo>
                      <a:pt x="924" y="1067"/>
                    </a:lnTo>
                    <a:lnTo>
                      <a:pt x="924" y="947"/>
                    </a:lnTo>
                    <a:lnTo>
                      <a:pt x="928" y="947"/>
                    </a:lnTo>
                    <a:lnTo>
                      <a:pt x="928" y="947"/>
                    </a:lnTo>
                    <a:cubicBezTo>
                      <a:pt x="928" y="944"/>
                      <a:pt x="928" y="941"/>
                      <a:pt x="927" y="938"/>
                    </a:cubicBezTo>
                    <a:lnTo>
                      <a:pt x="924" y="938"/>
                    </a:lnTo>
                    <a:lnTo>
                      <a:pt x="924" y="899"/>
                    </a:lnTo>
                    <a:lnTo>
                      <a:pt x="925" y="899"/>
                    </a:lnTo>
                    <a:lnTo>
                      <a:pt x="925" y="899"/>
                    </a:lnTo>
                    <a:cubicBezTo>
                      <a:pt x="925" y="897"/>
                      <a:pt x="925" y="894"/>
                      <a:pt x="924" y="891"/>
                    </a:cubicBezTo>
                    <a:lnTo>
                      <a:pt x="924" y="891"/>
                    </a:lnTo>
                    <a:lnTo>
                      <a:pt x="924" y="883"/>
                    </a:lnTo>
                    <a:lnTo>
                      <a:pt x="924" y="883"/>
                    </a:lnTo>
                    <a:cubicBezTo>
                      <a:pt x="921" y="847"/>
                      <a:pt x="919" y="808"/>
                      <a:pt x="915" y="764"/>
                    </a:cubicBezTo>
                    <a:lnTo>
                      <a:pt x="915" y="774"/>
                    </a:lnTo>
                    <a:lnTo>
                      <a:pt x="716" y="774"/>
                    </a:lnTo>
                    <a:lnTo>
                      <a:pt x="716" y="758"/>
                    </a:lnTo>
                    <a:lnTo>
                      <a:pt x="716" y="738"/>
                    </a:lnTo>
                    <a:lnTo>
                      <a:pt x="716" y="730"/>
                    </a:lnTo>
                    <a:lnTo>
                      <a:pt x="716" y="711"/>
                    </a:lnTo>
                    <a:lnTo>
                      <a:pt x="716" y="610"/>
                    </a:lnTo>
                    <a:lnTo>
                      <a:pt x="905" y="610"/>
                    </a:lnTo>
                    <a:lnTo>
                      <a:pt x="905" y="610"/>
                    </a:lnTo>
                    <a:cubicBezTo>
                      <a:pt x="905" y="607"/>
                      <a:pt x="905" y="604"/>
                      <a:pt x="905" y="601"/>
                    </a:cubicBezTo>
                    <a:lnTo>
                      <a:pt x="716" y="601"/>
                    </a:lnTo>
                    <a:lnTo>
                      <a:pt x="716" y="593"/>
                    </a:lnTo>
                    <a:lnTo>
                      <a:pt x="716" y="573"/>
                    </a:lnTo>
                    <a:lnTo>
                      <a:pt x="716" y="565"/>
                    </a:lnTo>
                    <a:lnTo>
                      <a:pt x="716" y="537"/>
                    </a:lnTo>
                    <a:lnTo>
                      <a:pt x="716" y="453"/>
                    </a:lnTo>
                    <a:lnTo>
                      <a:pt x="894" y="453"/>
                    </a:lnTo>
                    <a:lnTo>
                      <a:pt x="894" y="453"/>
                    </a:lnTo>
                    <a:cubicBezTo>
                      <a:pt x="894" y="451"/>
                      <a:pt x="894" y="448"/>
                      <a:pt x="893" y="446"/>
                    </a:cubicBezTo>
                    <a:lnTo>
                      <a:pt x="716" y="446"/>
                    </a:lnTo>
                    <a:lnTo>
                      <a:pt x="716" y="399"/>
                    </a:lnTo>
                    <a:lnTo>
                      <a:pt x="890" y="399"/>
                    </a:lnTo>
                    <a:lnTo>
                      <a:pt x="890" y="399"/>
                    </a:lnTo>
                    <a:cubicBezTo>
                      <a:pt x="890" y="396"/>
                      <a:pt x="889" y="394"/>
                      <a:pt x="889" y="391"/>
                    </a:cubicBezTo>
                    <a:lnTo>
                      <a:pt x="716" y="391"/>
                    </a:lnTo>
                    <a:lnTo>
                      <a:pt x="716" y="284"/>
                    </a:lnTo>
                    <a:lnTo>
                      <a:pt x="881" y="284"/>
                    </a:lnTo>
                    <a:lnTo>
                      <a:pt x="881" y="284"/>
                    </a:lnTo>
                    <a:cubicBezTo>
                      <a:pt x="881" y="281"/>
                      <a:pt x="881" y="279"/>
                      <a:pt x="881" y="276"/>
                    </a:cubicBezTo>
                    <a:lnTo>
                      <a:pt x="716" y="276"/>
                    </a:lnTo>
                    <a:lnTo>
                      <a:pt x="716" y="115"/>
                    </a:lnTo>
                    <a:lnTo>
                      <a:pt x="869" y="115"/>
                    </a:lnTo>
                    <a:lnTo>
                      <a:pt x="869" y="115"/>
                    </a:lnTo>
                    <a:cubicBezTo>
                      <a:pt x="869" y="113"/>
                      <a:pt x="869" y="110"/>
                      <a:pt x="868" y="107"/>
                    </a:cubicBezTo>
                    <a:lnTo>
                      <a:pt x="716" y="107"/>
                    </a:lnTo>
                    <a:lnTo>
                      <a:pt x="716" y="40"/>
                    </a:lnTo>
                    <a:lnTo>
                      <a:pt x="716" y="40"/>
                    </a:lnTo>
                    <a:cubicBezTo>
                      <a:pt x="713" y="40"/>
                      <a:pt x="710" y="40"/>
                      <a:pt x="707" y="40"/>
                    </a:cubicBezTo>
                    <a:lnTo>
                      <a:pt x="707" y="107"/>
                    </a:lnTo>
                    <a:lnTo>
                      <a:pt x="516" y="107"/>
                    </a:lnTo>
                    <a:lnTo>
                      <a:pt x="516" y="70"/>
                    </a:lnTo>
                    <a:lnTo>
                      <a:pt x="616" y="70"/>
                    </a:lnTo>
                    <a:lnTo>
                      <a:pt x="616" y="70"/>
                    </a:lnTo>
                    <a:cubicBezTo>
                      <a:pt x="619" y="70"/>
                      <a:pt x="621" y="68"/>
                      <a:pt x="621" y="66"/>
                    </a:cubicBezTo>
                    <a:lnTo>
                      <a:pt x="621" y="66"/>
                    </a:lnTo>
                    <a:cubicBezTo>
                      <a:pt x="621" y="64"/>
                      <a:pt x="619" y="62"/>
                      <a:pt x="616" y="62"/>
                    </a:cubicBezTo>
                    <a:lnTo>
                      <a:pt x="516" y="62"/>
                    </a:lnTo>
                    <a:lnTo>
                      <a:pt x="516" y="31"/>
                    </a:lnTo>
                    <a:lnTo>
                      <a:pt x="516" y="31"/>
                    </a:lnTo>
                    <a:cubicBezTo>
                      <a:pt x="513" y="31"/>
                      <a:pt x="510" y="31"/>
                      <a:pt x="507" y="30"/>
                    </a:cubicBezTo>
                    <a:lnTo>
                      <a:pt x="507" y="62"/>
                    </a:lnTo>
                    <a:lnTo>
                      <a:pt x="341" y="62"/>
                    </a:lnTo>
                    <a:lnTo>
                      <a:pt x="341" y="1"/>
                    </a:lnTo>
                    <a:lnTo>
                      <a:pt x="341" y="1"/>
                    </a:lnTo>
                    <a:cubicBezTo>
                      <a:pt x="338" y="1"/>
                      <a:pt x="336" y="0"/>
                      <a:pt x="333" y="0"/>
                    </a:cubicBezTo>
                    <a:lnTo>
                      <a:pt x="333" y="62"/>
                    </a:lnTo>
                    <a:lnTo>
                      <a:pt x="179" y="62"/>
                    </a:lnTo>
                    <a:lnTo>
                      <a:pt x="178" y="70"/>
                    </a:lnTo>
                    <a:lnTo>
                      <a:pt x="333" y="70"/>
                    </a:lnTo>
                    <a:lnTo>
                      <a:pt x="333" y="234"/>
                    </a:lnTo>
                    <a:lnTo>
                      <a:pt x="153" y="234"/>
                    </a:lnTo>
                    <a:lnTo>
                      <a:pt x="152" y="242"/>
                    </a:lnTo>
                    <a:lnTo>
                      <a:pt x="333" y="242"/>
                    </a:lnTo>
                    <a:lnTo>
                      <a:pt x="333" y="269"/>
                    </a:lnTo>
                    <a:lnTo>
                      <a:pt x="333" y="276"/>
                    </a:lnTo>
                    <a:lnTo>
                      <a:pt x="333" y="284"/>
                    </a:lnTo>
                    <a:lnTo>
                      <a:pt x="333" y="321"/>
                    </a:lnTo>
                    <a:lnTo>
                      <a:pt x="333" y="391"/>
                    </a:lnTo>
                    <a:lnTo>
                      <a:pt x="136" y="391"/>
                    </a:lnTo>
                    <a:lnTo>
                      <a:pt x="136" y="344"/>
                    </a:lnTo>
                    <a:lnTo>
                      <a:pt x="127" y="399"/>
                    </a:lnTo>
                    <a:lnTo>
                      <a:pt x="128" y="399"/>
                    </a:lnTo>
                    <a:lnTo>
                      <a:pt x="128" y="438"/>
                    </a:lnTo>
                    <a:lnTo>
                      <a:pt x="128" y="446"/>
                    </a:lnTo>
                    <a:lnTo>
                      <a:pt x="128" y="453"/>
                    </a:lnTo>
                    <a:lnTo>
                      <a:pt x="128" y="470"/>
                    </a:lnTo>
                    <a:lnTo>
                      <a:pt x="128" y="565"/>
                    </a:lnTo>
                    <a:lnTo>
                      <a:pt x="102" y="565"/>
                    </a:lnTo>
                    <a:lnTo>
                      <a:pt x="100" y="573"/>
                    </a:lnTo>
                    <a:lnTo>
                      <a:pt x="128" y="573"/>
                    </a:lnTo>
                    <a:lnTo>
                      <a:pt x="128" y="595"/>
                    </a:lnTo>
                    <a:lnTo>
                      <a:pt x="128" y="601"/>
                    </a:lnTo>
                    <a:lnTo>
                      <a:pt x="128" y="610"/>
                    </a:lnTo>
                    <a:lnTo>
                      <a:pt x="128" y="642"/>
                    </a:lnTo>
                    <a:lnTo>
                      <a:pt x="128" y="730"/>
                    </a:lnTo>
                    <a:lnTo>
                      <a:pt x="76" y="730"/>
                    </a:lnTo>
                    <a:lnTo>
                      <a:pt x="75" y="738"/>
                    </a:lnTo>
                    <a:lnTo>
                      <a:pt x="128" y="738"/>
                    </a:lnTo>
                    <a:lnTo>
                      <a:pt x="128" y="763"/>
                    </a:lnTo>
                    <a:lnTo>
                      <a:pt x="128" y="774"/>
                    </a:lnTo>
                    <a:lnTo>
                      <a:pt x="128" y="782"/>
                    </a:lnTo>
                    <a:lnTo>
                      <a:pt x="128" y="816"/>
                    </a:lnTo>
                    <a:lnTo>
                      <a:pt x="128" y="891"/>
                    </a:lnTo>
                    <a:lnTo>
                      <a:pt x="52" y="891"/>
                    </a:lnTo>
                    <a:lnTo>
                      <a:pt x="50" y="899"/>
                    </a:lnTo>
                    <a:lnTo>
                      <a:pt x="128" y="899"/>
                    </a:lnTo>
                    <a:lnTo>
                      <a:pt x="128" y="925"/>
                    </a:lnTo>
                    <a:lnTo>
                      <a:pt x="128" y="938"/>
                    </a:lnTo>
                    <a:lnTo>
                      <a:pt x="128" y="947"/>
                    </a:lnTo>
                    <a:lnTo>
                      <a:pt x="128" y="979"/>
                    </a:lnTo>
                    <a:lnTo>
                      <a:pt x="128" y="1067"/>
                    </a:lnTo>
                    <a:lnTo>
                      <a:pt x="24" y="1067"/>
                    </a:lnTo>
                    <a:lnTo>
                      <a:pt x="23" y="1076"/>
                    </a:lnTo>
                    <a:lnTo>
                      <a:pt x="128" y="1076"/>
                    </a:lnTo>
                    <a:lnTo>
                      <a:pt x="128" y="1090"/>
                    </a:lnTo>
                    <a:lnTo>
                      <a:pt x="128" y="1104"/>
                    </a:lnTo>
                    <a:lnTo>
                      <a:pt x="128" y="1112"/>
                    </a:lnTo>
                    <a:lnTo>
                      <a:pt x="128" y="1136"/>
                    </a:lnTo>
                    <a:lnTo>
                      <a:pt x="128" y="1217"/>
                    </a:lnTo>
                    <a:lnTo>
                      <a:pt x="1" y="1217"/>
                    </a:lnTo>
                    <a:lnTo>
                      <a:pt x="0" y="1224"/>
                    </a:lnTo>
                    <a:lnTo>
                      <a:pt x="128" y="1224"/>
                    </a:lnTo>
                    <a:lnTo>
                      <a:pt x="128" y="1308"/>
                    </a:lnTo>
                    <a:lnTo>
                      <a:pt x="136" y="1308"/>
                    </a:lnTo>
                    <a:lnTo>
                      <a:pt x="136" y="1224"/>
                    </a:lnTo>
                    <a:lnTo>
                      <a:pt x="286" y="1224"/>
                    </a:lnTo>
                    <a:lnTo>
                      <a:pt x="286" y="1224"/>
                    </a:lnTo>
                    <a:cubicBezTo>
                      <a:pt x="286" y="1222"/>
                      <a:pt x="287" y="1219"/>
                      <a:pt x="288" y="1217"/>
                    </a:cubicBezTo>
                    <a:lnTo>
                      <a:pt x="136" y="1217"/>
                    </a:lnTo>
                    <a:lnTo>
                      <a:pt x="136" y="1150"/>
                    </a:lnTo>
                    <a:lnTo>
                      <a:pt x="136" y="1112"/>
                    </a:lnTo>
                    <a:lnTo>
                      <a:pt x="136" y="1104"/>
                    </a:lnTo>
                    <a:lnTo>
                      <a:pt x="136" y="1092"/>
                    </a:lnTo>
                    <a:lnTo>
                      <a:pt x="136" y="1076"/>
                    </a:lnTo>
                    <a:lnTo>
                      <a:pt x="324" y="1076"/>
                    </a:lnTo>
                    <a:lnTo>
                      <a:pt x="324" y="1076"/>
                    </a:lnTo>
                    <a:cubicBezTo>
                      <a:pt x="324" y="1073"/>
                      <a:pt x="325" y="1070"/>
                      <a:pt x="325" y="1067"/>
                    </a:cubicBezTo>
                    <a:lnTo>
                      <a:pt x="136" y="1067"/>
                    </a:lnTo>
                    <a:lnTo>
                      <a:pt x="136" y="1006"/>
                    </a:lnTo>
                    <a:lnTo>
                      <a:pt x="136" y="947"/>
                    </a:lnTo>
                    <a:lnTo>
                      <a:pt x="136" y="938"/>
                    </a:lnTo>
                    <a:lnTo>
                      <a:pt x="136" y="924"/>
                    </a:lnTo>
                    <a:lnTo>
                      <a:pt x="136" y="899"/>
                    </a:lnTo>
                    <a:lnTo>
                      <a:pt x="333" y="899"/>
                    </a:lnTo>
                    <a:lnTo>
                      <a:pt x="333" y="924"/>
                    </a:lnTo>
                    <a:lnTo>
                      <a:pt x="333" y="938"/>
                    </a:lnTo>
                    <a:lnTo>
                      <a:pt x="333" y="947"/>
                    </a:lnTo>
                    <a:lnTo>
                      <a:pt x="333" y="1006"/>
                    </a:lnTo>
                    <a:lnTo>
                      <a:pt x="333" y="1038"/>
                    </a:lnTo>
                    <a:lnTo>
                      <a:pt x="333" y="1038"/>
                    </a:lnTo>
                    <a:cubicBezTo>
                      <a:pt x="336" y="1026"/>
                      <a:pt x="338" y="1016"/>
                      <a:pt x="341" y="1005"/>
                    </a:cubicBezTo>
                    <a:lnTo>
                      <a:pt x="341" y="947"/>
                    </a:lnTo>
                    <a:lnTo>
                      <a:pt x="356" y="947"/>
                    </a:lnTo>
                    <a:lnTo>
                      <a:pt x="356" y="947"/>
                    </a:lnTo>
                    <a:cubicBezTo>
                      <a:pt x="357" y="944"/>
                      <a:pt x="357" y="941"/>
                      <a:pt x="358" y="938"/>
                    </a:cubicBezTo>
                    <a:lnTo>
                      <a:pt x="341" y="938"/>
                    </a:lnTo>
                    <a:lnTo>
                      <a:pt x="341" y="899"/>
                    </a:lnTo>
                    <a:lnTo>
                      <a:pt x="368" y="899"/>
                    </a:lnTo>
                    <a:lnTo>
                      <a:pt x="368" y="899"/>
                    </a:lnTo>
                    <a:cubicBezTo>
                      <a:pt x="368" y="897"/>
                      <a:pt x="369" y="894"/>
                      <a:pt x="369" y="891"/>
                    </a:cubicBezTo>
                    <a:lnTo>
                      <a:pt x="341" y="891"/>
                    </a:lnTo>
                    <a:lnTo>
                      <a:pt x="341" y="816"/>
                    </a:lnTo>
                    <a:lnTo>
                      <a:pt x="341" y="782"/>
                    </a:lnTo>
                    <a:lnTo>
                      <a:pt x="341" y="774"/>
                    </a:lnTo>
                    <a:lnTo>
                      <a:pt x="341" y="762"/>
                    </a:lnTo>
                    <a:lnTo>
                      <a:pt x="341" y="738"/>
                    </a:lnTo>
                    <a:lnTo>
                      <a:pt x="408" y="738"/>
                    </a:lnTo>
                    <a:lnTo>
                      <a:pt x="408" y="738"/>
                    </a:lnTo>
                    <a:cubicBezTo>
                      <a:pt x="408" y="735"/>
                      <a:pt x="409" y="732"/>
                      <a:pt x="409" y="730"/>
                    </a:cubicBezTo>
                    <a:lnTo>
                      <a:pt x="341" y="730"/>
                    </a:lnTo>
                    <a:lnTo>
                      <a:pt x="341" y="642"/>
                    </a:lnTo>
                    <a:lnTo>
                      <a:pt x="341" y="610"/>
                    </a:lnTo>
                    <a:lnTo>
                      <a:pt x="341" y="601"/>
                    </a:lnTo>
                    <a:lnTo>
                      <a:pt x="341" y="587"/>
                    </a:lnTo>
                    <a:lnTo>
                      <a:pt x="341" y="573"/>
                    </a:lnTo>
                    <a:lnTo>
                      <a:pt x="447" y="573"/>
                    </a:lnTo>
                    <a:lnTo>
                      <a:pt x="447" y="573"/>
                    </a:lnTo>
                    <a:cubicBezTo>
                      <a:pt x="448" y="569"/>
                      <a:pt x="448" y="567"/>
                      <a:pt x="449" y="565"/>
                    </a:cubicBezTo>
                    <a:lnTo>
                      <a:pt x="341" y="565"/>
                    </a:lnTo>
                    <a:lnTo>
                      <a:pt x="341" y="475"/>
                    </a:lnTo>
                    <a:lnTo>
                      <a:pt x="341" y="453"/>
                    </a:lnTo>
                    <a:lnTo>
                      <a:pt x="341" y="446"/>
                    </a:lnTo>
                    <a:lnTo>
                      <a:pt x="341" y="427"/>
                    </a:lnTo>
                    <a:lnTo>
                      <a:pt x="341" y="399"/>
                    </a:lnTo>
                    <a:lnTo>
                      <a:pt x="488" y="399"/>
                    </a:lnTo>
                    <a:lnTo>
                      <a:pt x="488" y="399"/>
                    </a:lnTo>
                    <a:cubicBezTo>
                      <a:pt x="488" y="396"/>
                      <a:pt x="489" y="394"/>
                      <a:pt x="489" y="391"/>
                    </a:cubicBezTo>
                    <a:lnTo>
                      <a:pt x="341" y="391"/>
                    </a:lnTo>
                    <a:lnTo>
                      <a:pt x="341" y="284"/>
                    </a:lnTo>
                    <a:lnTo>
                      <a:pt x="507" y="284"/>
                    </a:lnTo>
                    <a:lnTo>
                      <a:pt x="507" y="321"/>
                    </a:lnTo>
                    <a:lnTo>
                      <a:pt x="507" y="321"/>
                    </a:lnTo>
                    <a:cubicBezTo>
                      <a:pt x="508" y="331"/>
                      <a:pt x="511" y="357"/>
                      <a:pt x="516" y="399"/>
                    </a:cubicBezTo>
                    <a:lnTo>
                      <a:pt x="707" y="399"/>
                    </a:lnTo>
                    <a:lnTo>
                      <a:pt x="707" y="446"/>
                    </a:lnTo>
                    <a:lnTo>
                      <a:pt x="521" y="446"/>
                    </a:lnTo>
                    <a:lnTo>
                      <a:pt x="521" y="446"/>
                    </a:lnTo>
                    <a:cubicBezTo>
                      <a:pt x="521" y="448"/>
                      <a:pt x="521" y="451"/>
                      <a:pt x="521" y="453"/>
                    </a:cubicBezTo>
                    <a:lnTo>
                      <a:pt x="707" y="453"/>
                    </a:lnTo>
                    <a:lnTo>
                      <a:pt x="707" y="537"/>
                    </a:lnTo>
                    <a:lnTo>
                      <a:pt x="707" y="565"/>
                    </a:lnTo>
                    <a:lnTo>
                      <a:pt x="707" y="573"/>
                    </a:lnTo>
                    <a:lnTo>
                      <a:pt x="707" y="593"/>
                    </a:lnTo>
                    <a:lnTo>
                      <a:pt x="707" y="601"/>
                    </a:lnTo>
                    <a:lnTo>
                      <a:pt x="536" y="601"/>
                    </a:lnTo>
                    <a:lnTo>
                      <a:pt x="536" y="601"/>
                    </a:lnTo>
                    <a:cubicBezTo>
                      <a:pt x="537" y="604"/>
                      <a:pt x="537" y="607"/>
                      <a:pt x="538" y="610"/>
                    </a:cubicBezTo>
                    <a:lnTo>
                      <a:pt x="707" y="610"/>
                    </a:lnTo>
                    <a:lnTo>
                      <a:pt x="707" y="730"/>
                    </a:lnTo>
                    <a:lnTo>
                      <a:pt x="707" y="730"/>
                    </a:lnTo>
                    <a:lnTo>
                      <a:pt x="707" y="738"/>
                    </a:lnTo>
                    <a:lnTo>
                      <a:pt x="707" y="738"/>
                    </a:lnTo>
                    <a:lnTo>
                      <a:pt x="707" y="774"/>
                    </a:lnTo>
                    <a:lnTo>
                      <a:pt x="555" y="774"/>
                    </a:lnTo>
                    <a:lnTo>
                      <a:pt x="555" y="774"/>
                    </a:lnTo>
                    <a:cubicBezTo>
                      <a:pt x="555" y="777"/>
                      <a:pt x="555" y="780"/>
                      <a:pt x="555" y="782"/>
                    </a:cubicBezTo>
                    <a:lnTo>
                      <a:pt x="707" y="782"/>
                    </a:lnTo>
                    <a:lnTo>
                      <a:pt x="707" y="861"/>
                    </a:lnTo>
                    <a:lnTo>
                      <a:pt x="707" y="891"/>
                    </a:lnTo>
                    <a:lnTo>
                      <a:pt x="707" y="899"/>
                    </a:lnTo>
                    <a:lnTo>
                      <a:pt x="707" y="919"/>
                    </a:lnTo>
                    <a:lnTo>
                      <a:pt x="707" y="938"/>
                    </a:lnTo>
                    <a:lnTo>
                      <a:pt x="572" y="938"/>
                    </a:lnTo>
                    <a:lnTo>
                      <a:pt x="572" y="938"/>
                    </a:lnTo>
                    <a:cubicBezTo>
                      <a:pt x="572" y="941"/>
                      <a:pt x="573" y="944"/>
                      <a:pt x="573" y="947"/>
                    </a:cubicBezTo>
                    <a:lnTo>
                      <a:pt x="707" y="947"/>
                    </a:lnTo>
                    <a:lnTo>
                      <a:pt x="707" y="1044"/>
                    </a:lnTo>
                    <a:lnTo>
                      <a:pt x="707" y="1067"/>
                    </a:lnTo>
                    <a:lnTo>
                      <a:pt x="707" y="1076"/>
                    </a:lnTo>
                    <a:lnTo>
                      <a:pt x="707" y="1090"/>
                    </a:lnTo>
                    <a:lnTo>
                      <a:pt x="707" y="1104"/>
                    </a:lnTo>
                    <a:lnTo>
                      <a:pt x="588" y="1104"/>
                    </a:lnTo>
                    <a:lnTo>
                      <a:pt x="588" y="1104"/>
                    </a:lnTo>
                    <a:cubicBezTo>
                      <a:pt x="589" y="1107"/>
                      <a:pt x="589" y="1109"/>
                      <a:pt x="590" y="1112"/>
                    </a:cubicBezTo>
                    <a:lnTo>
                      <a:pt x="707" y="1112"/>
                    </a:lnTo>
                    <a:lnTo>
                      <a:pt x="707" y="1187"/>
                    </a:lnTo>
                    <a:lnTo>
                      <a:pt x="707" y="1217"/>
                    </a:lnTo>
                    <a:lnTo>
                      <a:pt x="707" y="1224"/>
                    </a:lnTo>
                    <a:lnTo>
                      <a:pt x="707" y="1245"/>
                    </a:lnTo>
                    <a:lnTo>
                      <a:pt x="707" y="1274"/>
                    </a:lnTo>
                    <a:lnTo>
                      <a:pt x="716" y="1274"/>
                    </a:lnTo>
                    <a:lnTo>
                      <a:pt x="716" y="1245"/>
                    </a:lnTo>
                    <a:lnTo>
                      <a:pt x="716" y="1224"/>
                    </a:lnTo>
                    <a:lnTo>
                      <a:pt x="716" y="1217"/>
                    </a:lnTo>
                    <a:lnTo>
                      <a:pt x="716" y="1187"/>
                    </a:lnTo>
                    <a:lnTo>
                      <a:pt x="716" y="1112"/>
                    </a:lnTo>
                    <a:lnTo>
                      <a:pt x="915" y="1112"/>
                    </a:lnTo>
                    <a:lnTo>
                      <a:pt x="915" y="1187"/>
                    </a:lnTo>
                    <a:lnTo>
                      <a:pt x="915" y="1217"/>
                    </a:lnTo>
                    <a:lnTo>
                      <a:pt x="915" y="1224"/>
                    </a:lnTo>
                    <a:lnTo>
                      <a:pt x="915" y="1245"/>
                    </a:lnTo>
                    <a:lnTo>
                      <a:pt x="915" y="1274"/>
                    </a:lnTo>
                    <a:lnTo>
                      <a:pt x="924" y="1274"/>
                    </a:lnTo>
                    <a:lnTo>
                      <a:pt x="924" y="1224"/>
                    </a:lnTo>
                    <a:lnTo>
                      <a:pt x="945" y="1224"/>
                    </a:lnTo>
                    <a:lnTo>
                      <a:pt x="945" y="1224"/>
                    </a:lnTo>
                    <a:cubicBezTo>
                      <a:pt x="944" y="1222"/>
                      <a:pt x="944" y="1219"/>
                      <a:pt x="944" y="1217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195">
                <a:extLst>
                  <a:ext uri="{FF2B5EF4-FFF2-40B4-BE49-F238E27FC236}">
                    <a16:creationId xmlns:a16="http://schemas.microsoft.com/office/drawing/2014/main" id="{59EDCE88-77DC-7B47-A9AA-3BB2DF5B72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18469" y="9456216"/>
                <a:ext cx="142819" cy="142819"/>
              </a:xfrm>
              <a:custGeom>
                <a:avLst/>
                <a:gdLst>
                  <a:gd name="T0" fmla="*/ 43 w 116"/>
                  <a:gd name="T1" fmla="*/ 0 h 114"/>
                  <a:gd name="T2" fmla="*/ 43 w 116"/>
                  <a:gd name="T3" fmla="*/ 0 h 114"/>
                  <a:gd name="T4" fmla="*/ 0 w 116"/>
                  <a:gd name="T5" fmla="*/ 75 h 114"/>
                  <a:gd name="T6" fmla="*/ 0 w 116"/>
                  <a:gd name="T7" fmla="*/ 75 h 114"/>
                  <a:gd name="T8" fmla="*/ 93 w 116"/>
                  <a:gd name="T9" fmla="*/ 113 h 114"/>
                  <a:gd name="T10" fmla="*/ 93 w 116"/>
                  <a:gd name="T11" fmla="*/ 113 h 114"/>
                  <a:gd name="T12" fmla="*/ 115 w 116"/>
                  <a:gd name="T13" fmla="*/ 40 h 114"/>
                  <a:gd name="T14" fmla="*/ 43 w 116"/>
                  <a:gd name="T15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6" h="114">
                    <a:moveTo>
                      <a:pt x="43" y="0"/>
                    </a:moveTo>
                    <a:lnTo>
                      <a:pt x="43" y="0"/>
                    </a:lnTo>
                    <a:cubicBezTo>
                      <a:pt x="31" y="31"/>
                      <a:pt x="15" y="56"/>
                      <a:pt x="0" y="75"/>
                    </a:cubicBezTo>
                    <a:lnTo>
                      <a:pt x="0" y="75"/>
                    </a:lnTo>
                    <a:cubicBezTo>
                      <a:pt x="25" y="99"/>
                      <a:pt x="57" y="112"/>
                      <a:pt x="93" y="113"/>
                    </a:cubicBezTo>
                    <a:lnTo>
                      <a:pt x="93" y="113"/>
                    </a:lnTo>
                    <a:cubicBezTo>
                      <a:pt x="105" y="74"/>
                      <a:pt x="115" y="42"/>
                      <a:pt x="115" y="40"/>
                    </a:cubicBezTo>
                    <a:lnTo>
                      <a:pt x="43" y="0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196">
                <a:extLst>
                  <a:ext uri="{FF2B5EF4-FFF2-40B4-BE49-F238E27FC236}">
                    <a16:creationId xmlns:a16="http://schemas.microsoft.com/office/drawing/2014/main" id="{FAC9DF97-0301-EB43-96A8-AE0C57AEC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67907" y="9126632"/>
                <a:ext cx="417472" cy="455921"/>
              </a:xfrm>
              <a:custGeom>
                <a:avLst/>
                <a:gdLst>
                  <a:gd name="T0" fmla="*/ 92 w 334"/>
                  <a:gd name="T1" fmla="*/ 314 h 368"/>
                  <a:gd name="T2" fmla="*/ 92 w 334"/>
                  <a:gd name="T3" fmla="*/ 314 h 368"/>
                  <a:gd name="T4" fmla="*/ 148 w 334"/>
                  <a:gd name="T5" fmla="*/ 361 h 368"/>
                  <a:gd name="T6" fmla="*/ 148 w 334"/>
                  <a:gd name="T7" fmla="*/ 361 h 368"/>
                  <a:gd name="T8" fmla="*/ 205 w 334"/>
                  <a:gd name="T9" fmla="*/ 314 h 368"/>
                  <a:gd name="T10" fmla="*/ 205 w 334"/>
                  <a:gd name="T11" fmla="*/ 314 h 368"/>
                  <a:gd name="T12" fmla="*/ 283 w 334"/>
                  <a:gd name="T13" fmla="*/ 284 h 368"/>
                  <a:gd name="T14" fmla="*/ 283 w 334"/>
                  <a:gd name="T15" fmla="*/ 284 h 368"/>
                  <a:gd name="T16" fmla="*/ 283 w 334"/>
                  <a:gd name="T17" fmla="*/ 233 h 368"/>
                  <a:gd name="T18" fmla="*/ 283 w 334"/>
                  <a:gd name="T19" fmla="*/ 233 h 368"/>
                  <a:gd name="T20" fmla="*/ 332 w 334"/>
                  <a:gd name="T21" fmla="*/ 184 h 368"/>
                  <a:gd name="T22" fmla="*/ 332 w 334"/>
                  <a:gd name="T23" fmla="*/ 184 h 368"/>
                  <a:gd name="T24" fmla="*/ 274 w 334"/>
                  <a:gd name="T25" fmla="*/ 143 h 368"/>
                  <a:gd name="T26" fmla="*/ 274 w 334"/>
                  <a:gd name="T27" fmla="*/ 143 h 368"/>
                  <a:gd name="T28" fmla="*/ 272 w 334"/>
                  <a:gd name="T29" fmla="*/ 66 h 368"/>
                  <a:gd name="T30" fmla="*/ 272 w 334"/>
                  <a:gd name="T31" fmla="*/ 66 h 368"/>
                  <a:gd name="T32" fmla="*/ 203 w 334"/>
                  <a:gd name="T33" fmla="*/ 57 h 368"/>
                  <a:gd name="T34" fmla="*/ 203 w 334"/>
                  <a:gd name="T35" fmla="*/ 57 h 368"/>
                  <a:gd name="T36" fmla="*/ 155 w 334"/>
                  <a:gd name="T37" fmla="*/ 2 h 368"/>
                  <a:gd name="T38" fmla="*/ 155 w 334"/>
                  <a:gd name="T39" fmla="*/ 2 h 368"/>
                  <a:gd name="T40" fmla="*/ 96 w 334"/>
                  <a:gd name="T41" fmla="*/ 34 h 368"/>
                  <a:gd name="T42" fmla="*/ 96 w 334"/>
                  <a:gd name="T43" fmla="*/ 34 h 368"/>
                  <a:gd name="T44" fmla="*/ 16 w 334"/>
                  <a:gd name="T45" fmla="*/ 144 h 368"/>
                  <a:gd name="T46" fmla="*/ 16 w 334"/>
                  <a:gd name="T47" fmla="*/ 144 h 368"/>
                  <a:gd name="T48" fmla="*/ 92 w 334"/>
                  <a:gd name="T49" fmla="*/ 31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4" h="368">
                    <a:moveTo>
                      <a:pt x="92" y="314"/>
                    </a:moveTo>
                    <a:lnTo>
                      <a:pt x="92" y="314"/>
                    </a:lnTo>
                    <a:cubicBezTo>
                      <a:pt x="92" y="314"/>
                      <a:pt x="93" y="367"/>
                      <a:pt x="148" y="361"/>
                    </a:cubicBezTo>
                    <a:lnTo>
                      <a:pt x="148" y="361"/>
                    </a:lnTo>
                    <a:cubicBezTo>
                      <a:pt x="202" y="355"/>
                      <a:pt x="205" y="314"/>
                      <a:pt x="205" y="314"/>
                    </a:cubicBezTo>
                    <a:lnTo>
                      <a:pt x="205" y="314"/>
                    </a:lnTo>
                    <a:cubicBezTo>
                      <a:pt x="205" y="314"/>
                      <a:pt x="265" y="323"/>
                      <a:pt x="283" y="284"/>
                    </a:cubicBezTo>
                    <a:lnTo>
                      <a:pt x="283" y="284"/>
                    </a:lnTo>
                    <a:cubicBezTo>
                      <a:pt x="302" y="244"/>
                      <a:pt x="283" y="233"/>
                      <a:pt x="283" y="233"/>
                    </a:cubicBezTo>
                    <a:lnTo>
                      <a:pt x="283" y="233"/>
                    </a:lnTo>
                    <a:cubicBezTo>
                      <a:pt x="283" y="233"/>
                      <a:pt x="331" y="225"/>
                      <a:pt x="332" y="184"/>
                    </a:cubicBezTo>
                    <a:lnTo>
                      <a:pt x="332" y="184"/>
                    </a:lnTo>
                    <a:cubicBezTo>
                      <a:pt x="333" y="144"/>
                      <a:pt x="274" y="143"/>
                      <a:pt x="274" y="143"/>
                    </a:cubicBezTo>
                    <a:lnTo>
                      <a:pt x="274" y="143"/>
                    </a:lnTo>
                    <a:cubicBezTo>
                      <a:pt x="274" y="143"/>
                      <a:pt x="304" y="100"/>
                      <a:pt x="272" y="66"/>
                    </a:cubicBezTo>
                    <a:lnTo>
                      <a:pt x="272" y="66"/>
                    </a:lnTo>
                    <a:cubicBezTo>
                      <a:pt x="241" y="32"/>
                      <a:pt x="203" y="57"/>
                      <a:pt x="203" y="57"/>
                    </a:cubicBezTo>
                    <a:lnTo>
                      <a:pt x="203" y="57"/>
                    </a:lnTo>
                    <a:cubicBezTo>
                      <a:pt x="203" y="57"/>
                      <a:pt x="200" y="3"/>
                      <a:pt x="155" y="2"/>
                    </a:cubicBezTo>
                    <a:lnTo>
                      <a:pt x="155" y="2"/>
                    </a:lnTo>
                    <a:cubicBezTo>
                      <a:pt x="109" y="0"/>
                      <a:pt x="96" y="34"/>
                      <a:pt x="96" y="34"/>
                    </a:cubicBezTo>
                    <a:lnTo>
                      <a:pt x="96" y="34"/>
                    </a:lnTo>
                    <a:cubicBezTo>
                      <a:pt x="96" y="34"/>
                      <a:pt x="0" y="33"/>
                      <a:pt x="16" y="144"/>
                    </a:cubicBezTo>
                    <a:lnTo>
                      <a:pt x="16" y="144"/>
                    </a:lnTo>
                    <a:cubicBezTo>
                      <a:pt x="31" y="255"/>
                      <a:pt x="92" y="314"/>
                      <a:pt x="92" y="31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97">
                <a:extLst>
                  <a:ext uri="{FF2B5EF4-FFF2-40B4-BE49-F238E27FC236}">
                    <a16:creationId xmlns:a16="http://schemas.microsoft.com/office/drawing/2014/main" id="{6F2DBAE5-BD32-FC4C-999F-2D20A07202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1005" y="9230998"/>
                <a:ext cx="340569" cy="329582"/>
              </a:xfrm>
              <a:custGeom>
                <a:avLst/>
                <a:gdLst>
                  <a:gd name="T0" fmla="*/ 210 w 273"/>
                  <a:gd name="T1" fmla="*/ 215 h 263"/>
                  <a:gd name="T2" fmla="*/ 210 w 273"/>
                  <a:gd name="T3" fmla="*/ 215 h 263"/>
                  <a:gd name="T4" fmla="*/ 41 w 273"/>
                  <a:gd name="T5" fmla="*/ 216 h 263"/>
                  <a:gd name="T6" fmla="*/ 41 w 273"/>
                  <a:gd name="T7" fmla="*/ 216 h 263"/>
                  <a:gd name="T8" fmla="*/ 61 w 273"/>
                  <a:gd name="T9" fmla="*/ 48 h 263"/>
                  <a:gd name="T10" fmla="*/ 61 w 273"/>
                  <a:gd name="T11" fmla="*/ 48 h 263"/>
                  <a:gd name="T12" fmla="*/ 231 w 273"/>
                  <a:gd name="T13" fmla="*/ 46 h 263"/>
                  <a:gd name="T14" fmla="*/ 231 w 273"/>
                  <a:gd name="T15" fmla="*/ 46 h 263"/>
                  <a:gd name="T16" fmla="*/ 210 w 273"/>
                  <a:gd name="T17" fmla="*/ 21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3" h="263">
                    <a:moveTo>
                      <a:pt x="210" y="215"/>
                    </a:moveTo>
                    <a:lnTo>
                      <a:pt x="210" y="215"/>
                    </a:lnTo>
                    <a:cubicBezTo>
                      <a:pt x="158" y="262"/>
                      <a:pt x="82" y="262"/>
                      <a:pt x="41" y="216"/>
                    </a:cubicBezTo>
                    <a:lnTo>
                      <a:pt x="41" y="216"/>
                    </a:lnTo>
                    <a:cubicBezTo>
                      <a:pt x="0" y="170"/>
                      <a:pt x="9" y="95"/>
                      <a:pt x="61" y="48"/>
                    </a:cubicBezTo>
                    <a:lnTo>
                      <a:pt x="61" y="48"/>
                    </a:lnTo>
                    <a:cubicBezTo>
                      <a:pt x="113" y="1"/>
                      <a:pt x="189" y="0"/>
                      <a:pt x="231" y="46"/>
                    </a:cubicBezTo>
                    <a:lnTo>
                      <a:pt x="231" y="46"/>
                    </a:lnTo>
                    <a:cubicBezTo>
                      <a:pt x="272" y="92"/>
                      <a:pt x="262" y="168"/>
                      <a:pt x="210" y="21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198">
                <a:extLst>
                  <a:ext uri="{FF2B5EF4-FFF2-40B4-BE49-F238E27FC236}">
                    <a16:creationId xmlns:a16="http://schemas.microsoft.com/office/drawing/2014/main" id="{0FDA9EF5-6101-674D-B579-ACA06DC660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4245" y="9220011"/>
                <a:ext cx="197750" cy="219722"/>
              </a:xfrm>
              <a:custGeom>
                <a:avLst/>
                <a:gdLst>
                  <a:gd name="T0" fmla="*/ 17 w 158"/>
                  <a:gd name="T1" fmla="*/ 0 h 176"/>
                  <a:gd name="T2" fmla="*/ 17 w 158"/>
                  <a:gd name="T3" fmla="*/ 0 h 176"/>
                  <a:gd name="T4" fmla="*/ 38 w 158"/>
                  <a:gd name="T5" fmla="*/ 58 h 176"/>
                  <a:gd name="T6" fmla="*/ 38 w 158"/>
                  <a:gd name="T7" fmla="*/ 58 h 176"/>
                  <a:gd name="T8" fmla="*/ 58 w 158"/>
                  <a:gd name="T9" fmla="*/ 115 h 176"/>
                  <a:gd name="T10" fmla="*/ 58 w 158"/>
                  <a:gd name="T11" fmla="*/ 115 h 176"/>
                  <a:gd name="T12" fmla="*/ 102 w 158"/>
                  <a:gd name="T13" fmla="*/ 169 h 176"/>
                  <a:gd name="T14" fmla="*/ 102 w 158"/>
                  <a:gd name="T15" fmla="*/ 169 h 176"/>
                  <a:gd name="T16" fmla="*/ 130 w 158"/>
                  <a:gd name="T17" fmla="*/ 81 h 176"/>
                  <a:gd name="T18" fmla="*/ 96 w 158"/>
                  <a:gd name="T19" fmla="*/ 18 h 176"/>
                  <a:gd name="T20" fmla="*/ 17 w 158"/>
                  <a:gd name="T21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176">
                    <a:moveTo>
                      <a:pt x="17" y="0"/>
                    </a:moveTo>
                    <a:lnTo>
                      <a:pt x="17" y="0"/>
                    </a:lnTo>
                    <a:cubicBezTo>
                      <a:pt x="17" y="0"/>
                      <a:pt x="0" y="39"/>
                      <a:pt x="38" y="58"/>
                    </a:cubicBezTo>
                    <a:lnTo>
                      <a:pt x="38" y="58"/>
                    </a:lnTo>
                    <a:cubicBezTo>
                      <a:pt x="38" y="58"/>
                      <a:pt x="26" y="96"/>
                      <a:pt x="58" y="115"/>
                    </a:cubicBezTo>
                    <a:lnTo>
                      <a:pt x="58" y="115"/>
                    </a:lnTo>
                    <a:cubicBezTo>
                      <a:pt x="58" y="115"/>
                      <a:pt x="46" y="175"/>
                      <a:pt x="102" y="169"/>
                    </a:cubicBezTo>
                    <a:lnTo>
                      <a:pt x="102" y="169"/>
                    </a:lnTo>
                    <a:cubicBezTo>
                      <a:pt x="157" y="163"/>
                      <a:pt x="130" y="81"/>
                      <a:pt x="130" y="81"/>
                    </a:cubicBezTo>
                    <a:lnTo>
                      <a:pt x="96" y="18"/>
                    </a:lnTo>
                    <a:lnTo>
                      <a:pt x="17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99">
                <a:extLst>
                  <a:ext uri="{FF2B5EF4-FFF2-40B4-BE49-F238E27FC236}">
                    <a16:creationId xmlns:a16="http://schemas.microsoft.com/office/drawing/2014/main" id="{5B38B248-6B21-EF42-B1EC-5EFBF1604D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13108" y="10236227"/>
                <a:ext cx="719592" cy="126338"/>
              </a:xfrm>
              <a:custGeom>
                <a:avLst/>
                <a:gdLst>
                  <a:gd name="T0" fmla="*/ 457 w 576"/>
                  <a:gd name="T1" fmla="*/ 86 h 100"/>
                  <a:gd name="T2" fmla="*/ 457 w 576"/>
                  <a:gd name="T3" fmla="*/ 86 h 100"/>
                  <a:gd name="T4" fmla="*/ 3 w 576"/>
                  <a:gd name="T5" fmla="*/ 8 h 100"/>
                  <a:gd name="T6" fmla="*/ 3 w 576"/>
                  <a:gd name="T7" fmla="*/ 8 h 100"/>
                  <a:gd name="T8" fmla="*/ 1 w 576"/>
                  <a:gd name="T9" fmla="*/ 2 h 100"/>
                  <a:gd name="T10" fmla="*/ 1 w 576"/>
                  <a:gd name="T11" fmla="*/ 2 h 100"/>
                  <a:gd name="T12" fmla="*/ 6 w 576"/>
                  <a:gd name="T13" fmla="*/ 1 h 100"/>
                  <a:gd name="T14" fmla="*/ 6 w 576"/>
                  <a:gd name="T15" fmla="*/ 1 h 100"/>
                  <a:gd name="T16" fmla="*/ 570 w 576"/>
                  <a:gd name="T17" fmla="*/ 74 h 100"/>
                  <a:gd name="T18" fmla="*/ 570 w 576"/>
                  <a:gd name="T19" fmla="*/ 74 h 100"/>
                  <a:gd name="T20" fmla="*/ 575 w 576"/>
                  <a:gd name="T21" fmla="*/ 78 h 100"/>
                  <a:gd name="T22" fmla="*/ 575 w 576"/>
                  <a:gd name="T23" fmla="*/ 78 h 100"/>
                  <a:gd name="T24" fmla="*/ 571 w 576"/>
                  <a:gd name="T25" fmla="*/ 82 h 100"/>
                  <a:gd name="T26" fmla="*/ 571 w 576"/>
                  <a:gd name="T27" fmla="*/ 82 h 100"/>
                  <a:gd name="T28" fmla="*/ 457 w 576"/>
                  <a:gd name="T29" fmla="*/ 8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6" h="100">
                    <a:moveTo>
                      <a:pt x="457" y="86"/>
                    </a:moveTo>
                    <a:lnTo>
                      <a:pt x="457" y="86"/>
                    </a:lnTo>
                    <a:cubicBezTo>
                      <a:pt x="175" y="86"/>
                      <a:pt x="5" y="9"/>
                      <a:pt x="3" y="8"/>
                    </a:cubicBezTo>
                    <a:lnTo>
                      <a:pt x="3" y="8"/>
                    </a:lnTo>
                    <a:cubicBezTo>
                      <a:pt x="1" y="7"/>
                      <a:pt x="0" y="5"/>
                      <a:pt x="1" y="2"/>
                    </a:cubicBezTo>
                    <a:lnTo>
                      <a:pt x="1" y="2"/>
                    </a:lnTo>
                    <a:cubicBezTo>
                      <a:pt x="2" y="1"/>
                      <a:pt x="5" y="0"/>
                      <a:pt x="6" y="1"/>
                    </a:cubicBezTo>
                    <a:lnTo>
                      <a:pt x="6" y="1"/>
                    </a:lnTo>
                    <a:cubicBezTo>
                      <a:pt x="9" y="2"/>
                      <a:pt x="223" y="99"/>
                      <a:pt x="570" y="74"/>
                    </a:cubicBezTo>
                    <a:lnTo>
                      <a:pt x="570" y="74"/>
                    </a:lnTo>
                    <a:cubicBezTo>
                      <a:pt x="572" y="73"/>
                      <a:pt x="575" y="75"/>
                      <a:pt x="575" y="78"/>
                    </a:cubicBezTo>
                    <a:lnTo>
                      <a:pt x="575" y="78"/>
                    </a:lnTo>
                    <a:cubicBezTo>
                      <a:pt x="575" y="79"/>
                      <a:pt x="573" y="82"/>
                      <a:pt x="571" y="82"/>
                    </a:cubicBezTo>
                    <a:lnTo>
                      <a:pt x="571" y="82"/>
                    </a:lnTo>
                    <a:cubicBezTo>
                      <a:pt x="531" y="85"/>
                      <a:pt x="493" y="86"/>
                      <a:pt x="457" y="8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200">
                <a:extLst>
                  <a:ext uri="{FF2B5EF4-FFF2-40B4-BE49-F238E27FC236}">
                    <a16:creationId xmlns:a16="http://schemas.microsoft.com/office/drawing/2014/main" id="{0419D553-BDB5-334C-8D2E-41268B977D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21711" y="10472426"/>
                <a:ext cx="82395" cy="1318332"/>
              </a:xfrm>
              <a:custGeom>
                <a:avLst/>
                <a:gdLst>
                  <a:gd name="T0" fmla="*/ 61 w 66"/>
                  <a:gd name="T1" fmla="*/ 1059 h 1060"/>
                  <a:gd name="T2" fmla="*/ 61 w 66"/>
                  <a:gd name="T3" fmla="*/ 1059 h 1060"/>
                  <a:gd name="T4" fmla="*/ 57 w 66"/>
                  <a:gd name="T5" fmla="*/ 1054 h 1060"/>
                  <a:gd name="T6" fmla="*/ 57 w 66"/>
                  <a:gd name="T7" fmla="*/ 1054 h 1060"/>
                  <a:gd name="T8" fmla="*/ 1 w 66"/>
                  <a:gd name="T9" fmla="*/ 5 h 1060"/>
                  <a:gd name="T10" fmla="*/ 1 w 66"/>
                  <a:gd name="T11" fmla="*/ 5 h 1060"/>
                  <a:gd name="T12" fmla="*/ 4 w 66"/>
                  <a:gd name="T13" fmla="*/ 1 h 1060"/>
                  <a:gd name="T14" fmla="*/ 4 w 66"/>
                  <a:gd name="T15" fmla="*/ 1 h 1060"/>
                  <a:gd name="T16" fmla="*/ 9 w 66"/>
                  <a:gd name="T17" fmla="*/ 4 h 1060"/>
                  <a:gd name="T18" fmla="*/ 9 w 66"/>
                  <a:gd name="T19" fmla="*/ 4 h 1060"/>
                  <a:gd name="T20" fmla="*/ 65 w 66"/>
                  <a:gd name="T21" fmla="*/ 1054 h 1060"/>
                  <a:gd name="T22" fmla="*/ 65 w 66"/>
                  <a:gd name="T23" fmla="*/ 1054 h 1060"/>
                  <a:gd name="T24" fmla="*/ 61 w 66"/>
                  <a:gd name="T25" fmla="*/ 1059 h 10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1060">
                    <a:moveTo>
                      <a:pt x="61" y="1059"/>
                    </a:moveTo>
                    <a:lnTo>
                      <a:pt x="61" y="1059"/>
                    </a:lnTo>
                    <a:cubicBezTo>
                      <a:pt x="59" y="1059"/>
                      <a:pt x="57" y="1057"/>
                      <a:pt x="57" y="1054"/>
                    </a:cubicBezTo>
                    <a:lnTo>
                      <a:pt x="57" y="1054"/>
                    </a:lnTo>
                    <a:cubicBezTo>
                      <a:pt x="57" y="668"/>
                      <a:pt x="1" y="12"/>
                      <a:pt x="1" y="5"/>
                    </a:cubicBezTo>
                    <a:lnTo>
                      <a:pt x="1" y="5"/>
                    </a:lnTo>
                    <a:cubicBezTo>
                      <a:pt x="0" y="2"/>
                      <a:pt x="2" y="1"/>
                      <a:pt x="4" y="1"/>
                    </a:cubicBezTo>
                    <a:lnTo>
                      <a:pt x="4" y="1"/>
                    </a:lnTo>
                    <a:cubicBezTo>
                      <a:pt x="6" y="0"/>
                      <a:pt x="9" y="2"/>
                      <a:pt x="9" y="4"/>
                    </a:cubicBezTo>
                    <a:lnTo>
                      <a:pt x="9" y="4"/>
                    </a:lnTo>
                    <a:cubicBezTo>
                      <a:pt x="9" y="11"/>
                      <a:pt x="64" y="667"/>
                      <a:pt x="65" y="1054"/>
                    </a:cubicBezTo>
                    <a:lnTo>
                      <a:pt x="65" y="1054"/>
                    </a:lnTo>
                    <a:cubicBezTo>
                      <a:pt x="65" y="1057"/>
                      <a:pt x="63" y="1059"/>
                      <a:pt x="61" y="105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201">
                <a:extLst>
                  <a:ext uri="{FF2B5EF4-FFF2-40B4-BE49-F238E27FC236}">
                    <a16:creationId xmlns:a16="http://schemas.microsoft.com/office/drawing/2014/main" id="{9128529A-FD1D-7F4F-A31C-C551093393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6204" y="9016771"/>
                <a:ext cx="263667" cy="873392"/>
              </a:xfrm>
              <a:custGeom>
                <a:avLst/>
                <a:gdLst>
                  <a:gd name="T0" fmla="*/ 147 w 213"/>
                  <a:gd name="T1" fmla="*/ 698 h 699"/>
                  <a:gd name="T2" fmla="*/ 147 w 213"/>
                  <a:gd name="T3" fmla="*/ 698 h 699"/>
                  <a:gd name="T4" fmla="*/ 142 w 213"/>
                  <a:gd name="T5" fmla="*/ 695 h 699"/>
                  <a:gd name="T6" fmla="*/ 27 w 213"/>
                  <a:gd name="T7" fmla="*/ 251 h 699"/>
                  <a:gd name="T8" fmla="*/ 27 w 213"/>
                  <a:gd name="T9" fmla="*/ 251 h 699"/>
                  <a:gd name="T10" fmla="*/ 205 w 213"/>
                  <a:gd name="T11" fmla="*/ 1 h 699"/>
                  <a:gd name="T12" fmla="*/ 205 w 213"/>
                  <a:gd name="T13" fmla="*/ 1 h 699"/>
                  <a:gd name="T14" fmla="*/ 211 w 213"/>
                  <a:gd name="T15" fmla="*/ 2 h 699"/>
                  <a:gd name="T16" fmla="*/ 211 w 213"/>
                  <a:gd name="T17" fmla="*/ 2 h 699"/>
                  <a:gd name="T18" fmla="*/ 210 w 213"/>
                  <a:gd name="T19" fmla="*/ 7 h 699"/>
                  <a:gd name="T20" fmla="*/ 210 w 213"/>
                  <a:gd name="T21" fmla="*/ 7 h 699"/>
                  <a:gd name="T22" fmla="*/ 46 w 213"/>
                  <a:gd name="T23" fmla="*/ 188 h 699"/>
                  <a:gd name="T24" fmla="*/ 46 w 213"/>
                  <a:gd name="T25" fmla="*/ 188 h 699"/>
                  <a:gd name="T26" fmla="*/ 34 w 213"/>
                  <a:gd name="T27" fmla="*/ 248 h 699"/>
                  <a:gd name="T28" fmla="*/ 150 w 213"/>
                  <a:gd name="T29" fmla="*/ 692 h 699"/>
                  <a:gd name="T30" fmla="*/ 150 w 213"/>
                  <a:gd name="T31" fmla="*/ 692 h 699"/>
                  <a:gd name="T32" fmla="*/ 147 w 213"/>
                  <a:gd name="T33" fmla="*/ 697 h 699"/>
                  <a:gd name="T34" fmla="*/ 147 w 213"/>
                  <a:gd name="T35" fmla="*/ 697 h 699"/>
                  <a:gd name="T36" fmla="*/ 147 w 213"/>
                  <a:gd name="T37" fmla="*/ 698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13" h="699">
                    <a:moveTo>
                      <a:pt x="147" y="698"/>
                    </a:moveTo>
                    <a:lnTo>
                      <a:pt x="147" y="698"/>
                    </a:lnTo>
                    <a:cubicBezTo>
                      <a:pt x="145" y="698"/>
                      <a:pt x="143" y="697"/>
                      <a:pt x="142" y="695"/>
                    </a:cubicBezTo>
                    <a:lnTo>
                      <a:pt x="27" y="251"/>
                    </a:lnTo>
                    <a:lnTo>
                      <a:pt x="27" y="251"/>
                    </a:lnTo>
                    <a:cubicBezTo>
                      <a:pt x="26" y="248"/>
                      <a:pt x="0" y="163"/>
                      <a:pt x="205" y="1"/>
                    </a:cubicBezTo>
                    <a:lnTo>
                      <a:pt x="205" y="1"/>
                    </a:lnTo>
                    <a:cubicBezTo>
                      <a:pt x="207" y="0"/>
                      <a:pt x="210" y="0"/>
                      <a:pt x="211" y="2"/>
                    </a:cubicBezTo>
                    <a:lnTo>
                      <a:pt x="211" y="2"/>
                    </a:lnTo>
                    <a:cubicBezTo>
                      <a:pt x="212" y="4"/>
                      <a:pt x="212" y="6"/>
                      <a:pt x="210" y="7"/>
                    </a:cubicBezTo>
                    <a:lnTo>
                      <a:pt x="210" y="7"/>
                    </a:lnTo>
                    <a:cubicBezTo>
                      <a:pt x="106" y="90"/>
                      <a:pt x="63" y="151"/>
                      <a:pt x="46" y="188"/>
                    </a:cubicBezTo>
                    <a:lnTo>
                      <a:pt x="46" y="188"/>
                    </a:lnTo>
                    <a:cubicBezTo>
                      <a:pt x="28" y="228"/>
                      <a:pt x="34" y="248"/>
                      <a:pt x="34" y="248"/>
                    </a:cubicBezTo>
                    <a:lnTo>
                      <a:pt x="150" y="692"/>
                    </a:lnTo>
                    <a:lnTo>
                      <a:pt x="150" y="692"/>
                    </a:lnTo>
                    <a:cubicBezTo>
                      <a:pt x="151" y="695"/>
                      <a:pt x="150" y="697"/>
                      <a:pt x="147" y="697"/>
                    </a:cubicBezTo>
                    <a:lnTo>
                      <a:pt x="147" y="697"/>
                    </a:lnTo>
                    <a:cubicBezTo>
                      <a:pt x="147" y="698"/>
                      <a:pt x="147" y="698"/>
                      <a:pt x="147" y="69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5" name="Freeform 202">
              <a:extLst>
                <a:ext uri="{FF2B5EF4-FFF2-40B4-BE49-F238E27FC236}">
                  <a16:creationId xmlns:a16="http://schemas.microsoft.com/office/drawing/2014/main" id="{15C1E8D9-C691-FE4C-A634-D746DE8ED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78766" y="12257669"/>
              <a:ext cx="9003102" cy="32959"/>
            </a:xfrm>
            <a:custGeom>
              <a:avLst/>
              <a:gdLst>
                <a:gd name="T0" fmla="*/ 7214 w 7227"/>
                <a:gd name="T1" fmla="*/ 24 h 25"/>
                <a:gd name="T2" fmla="*/ 12 w 7227"/>
                <a:gd name="T3" fmla="*/ 24 h 25"/>
                <a:gd name="T4" fmla="*/ 12 w 7227"/>
                <a:gd name="T5" fmla="*/ 24 h 25"/>
                <a:gd name="T6" fmla="*/ 0 w 7227"/>
                <a:gd name="T7" fmla="*/ 12 h 25"/>
                <a:gd name="T8" fmla="*/ 0 w 7227"/>
                <a:gd name="T9" fmla="*/ 12 h 25"/>
                <a:gd name="T10" fmla="*/ 12 w 7227"/>
                <a:gd name="T11" fmla="*/ 0 h 25"/>
                <a:gd name="T12" fmla="*/ 7214 w 7227"/>
                <a:gd name="T13" fmla="*/ 0 h 25"/>
                <a:gd name="T14" fmla="*/ 7214 w 7227"/>
                <a:gd name="T15" fmla="*/ 0 h 25"/>
                <a:gd name="T16" fmla="*/ 7226 w 7227"/>
                <a:gd name="T17" fmla="*/ 12 h 25"/>
                <a:gd name="T18" fmla="*/ 7226 w 7227"/>
                <a:gd name="T19" fmla="*/ 12 h 25"/>
                <a:gd name="T20" fmla="*/ 7214 w 7227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227" h="25">
                  <a:moveTo>
                    <a:pt x="7214" y="24"/>
                  </a:moveTo>
                  <a:lnTo>
                    <a:pt x="12" y="24"/>
                  </a:lnTo>
                  <a:lnTo>
                    <a:pt x="12" y="24"/>
                  </a:lnTo>
                  <a:cubicBezTo>
                    <a:pt x="6" y="24"/>
                    <a:pt x="0" y="19"/>
                    <a:pt x="0" y="12"/>
                  </a:cubicBezTo>
                  <a:lnTo>
                    <a:pt x="0" y="12"/>
                  </a:lnTo>
                  <a:cubicBezTo>
                    <a:pt x="0" y="5"/>
                    <a:pt x="6" y="0"/>
                    <a:pt x="12" y="0"/>
                  </a:cubicBezTo>
                  <a:lnTo>
                    <a:pt x="7214" y="0"/>
                  </a:lnTo>
                  <a:lnTo>
                    <a:pt x="7214" y="0"/>
                  </a:lnTo>
                  <a:cubicBezTo>
                    <a:pt x="7221" y="0"/>
                    <a:pt x="7226" y="5"/>
                    <a:pt x="7226" y="12"/>
                  </a:cubicBezTo>
                  <a:lnTo>
                    <a:pt x="7226" y="12"/>
                  </a:lnTo>
                  <a:cubicBezTo>
                    <a:pt x="7226" y="19"/>
                    <a:pt x="7221" y="24"/>
                    <a:pt x="7214" y="24"/>
                  </a:cubicBezTo>
                </a:path>
              </a:pathLst>
            </a:custGeom>
            <a:solidFill>
              <a:srgbClr val="1113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18E78EC0-BD0C-A640-B601-9CBB3AD5F935}"/>
                </a:ext>
              </a:extLst>
            </p:cNvPr>
            <p:cNvGrpSpPr/>
            <p:nvPr/>
          </p:nvGrpSpPr>
          <p:grpSpPr>
            <a:xfrm>
              <a:off x="18769492" y="8840993"/>
              <a:ext cx="1790734" cy="3422167"/>
              <a:chOff x="18769492" y="8840993"/>
              <a:chExt cx="1790734" cy="3422167"/>
            </a:xfrm>
          </p:grpSpPr>
          <p:sp>
            <p:nvSpPr>
              <p:cNvPr id="30" name="Freeform 203">
                <a:extLst>
                  <a:ext uri="{FF2B5EF4-FFF2-40B4-BE49-F238E27FC236}">
                    <a16:creationId xmlns:a16="http://schemas.microsoft.com/office/drawing/2014/main" id="{C08DF93A-B424-9549-8C45-C2096B5A9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7533" y="8901416"/>
                <a:ext cx="335077" cy="340569"/>
              </a:xfrm>
              <a:custGeom>
                <a:avLst/>
                <a:gdLst>
                  <a:gd name="T0" fmla="*/ 268 w 269"/>
                  <a:gd name="T1" fmla="*/ 136 h 273"/>
                  <a:gd name="T2" fmla="*/ 268 w 269"/>
                  <a:gd name="T3" fmla="*/ 136 h 273"/>
                  <a:gd name="T4" fmla="*/ 134 w 269"/>
                  <a:gd name="T5" fmla="*/ 272 h 273"/>
                  <a:gd name="T6" fmla="*/ 134 w 269"/>
                  <a:gd name="T7" fmla="*/ 272 h 273"/>
                  <a:gd name="T8" fmla="*/ 0 w 269"/>
                  <a:gd name="T9" fmla="*/ 136 h 273"/>
                  <a:gd name="T10" fmla="*/ 0 w 269"/>
                  <a:gd name="T11" fmla="*/ 136 h 273"/>
                  <a:gd name="T12" fmla="*/ 134 w 269"/>
                  <a:gd name="T13" fmla="*/ 0 h 273"/>
                  <a:gd name="T14" fmla="*/ 134 w 269"/>
                  <a:gd name="T15" fmla="*/ 0 h 273"/>
                  <a:gd name="T16" fmla="*/ 268 w 269"/>
                  <a:gd name="T17" fmla="*/ 136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9" h="273">
                    <a:moveTo>
                      <a:pt x="268" y="136"/>
                    </a:moveTo>
                    <a:lnTo>
                      <a:pt x="268" y="136"/>
                    </a:lnTo>
                    <a:cubicBezTo>
                      <a:pt x="268" y="211"/>
                      <a:pt x="208" y="272"/>
                      <a:pt x="134" y="272"/>
                    </a:cubicBezTo>
                    <a:lnTo>
                      <a:pt x="134" y="272"/>
                    </a:lnTo>
                    <a:cubicBezTo>
                      <a:pt x="60" y="272"/>
                      <a:pt x="0" y="211"/>
                      <a:pt x="0" y="136"/>
                    </a:cubicBezTo>
                    <a:lnTo>
                      <a:pt x="0" y="136"/>
                    </a:lnTo>
                    <a:cubicBezTo>
                      <a:pt x="0" y="61"/>
                      <a:pt x="60" y="0"/>
                      <a:pt x="134" y="0"/>
                    </a:cubicBezTo>
                    <a:lnTo>
                      <a:pt x="134" y="0"/>
                    </a:lnTo>
                    <a:cubicBezTo>
                      <a:pt x="208" y="0"/>
                      <a:pt x="268" y="61"/>
                      <a:pt x="268" y="13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204">
                <a:extLst>
                  <a:ext uri="{FF2B5EF4-FFF2-40B4-BE49-F238E27FC236}">
                    <a16:creationId xmlns:a16="http://schemas.microsoft.com/office/drawing/2014/main" id="{9B97FF39-69F7-1143-9376-5D6437D234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50629" y="8840993"/>
                <a:ext cx="532827" cy="258171"/>
              </a:xfrm>
              <a:custGeom>
                <a:avLst/>
                <a:gdLst>
                  <a:gd name="T0" fmla="*/ 0 w 427"/>
                  <a:gd name="T1" fmla="*/ 36 h 209"/>
                  <a:gd name="T2" fmla="*/ 0 w 427"/>
                  <a:gd name="T3" fmla="*/ 36 h 209"/>
                  <a:gd name="T4" fmla="*/ 135 w 427"/>
                  <a:gd name="T5" fmla="*/ 121 h 209"/>
                  <a:gd name="T6" fmla="*/ 135 w 427"/>
                  <a:gd name="T7" fmla="*/ 121 h 209"/>
                  <a:gd name="T8" fmla="*/ 328 w 427"/>
                  <a:gd name="T9" fmla="*/ 208 h 209"/>
                  <a:gd name="T10" fmla="*/ 328 w 427"/>
                  <a:gd name="T11" fmla="*/ 208 h 209"/>
                  <a:gd name="T12" fmla="*/ 315 w 427"/>
                  <a:gd name="T13" fmla="*/ 60 h 209"/>
                  <a:gd name="T14" fmla="*/ 315 w 427"/>
                  <a:gd name="T15" fmla="*/ 60 h 209"/>
                  <a:gd name="T16" fmla="*/ 178 w 427"/>
                  <a:gd name="T17" fmla="*/ 5 h 209"/>
                  <a:gd name="T18" fmla="*/ 178 w 427"/>
                  <a:gd name="T19" fmla="*/ 5 h 209"/>
                  <a:gd name="T20" fmla="*/ 0 w 427"/>
                  <a:gd name="T21" fmla="*/ 36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7" h="209">
                    <a:moveTo>
                      <a:pt x="0" y="36"/>
                    </a:moveTo>
                    <a:lnTo>
                      <a:pt x="0" y="36"/>
                    </a:lnTo>
                    <a:cubicBezTo>
                      <a:pt x="0" y="36"/>
                      <a:pt x="14" y="161"/>
                      <a:pt x="135" y="121"/>
                    </a:cubicBezTo>
                    <a:lnTo>
                      <a:pt x="135" y="121"/>
                    </a:lnTo>
                    <a:cubicBezTo>
                      <a:pt x="256" y="81"/>
                      <a:pt x="319" y="124"/>
                      <a:pt x="328" y="208"/>
                    </a:cubicBezTo>
                    <a:lnTo>
                      <a:pt x="328" y="208"/>
                    </a:lnTo>
                    <a:cubicBezTo>
                      <a:pt x="328" y="208"/>
                      <a:pt x="426" y="48"/>
                      <a:pt x="315" y="60"/>
                    </a:cubicBezTo>
                    <a:lnTo>
                      <a:pt x="315" y="60"/>
                    </a:lnTo>
                    <a:cubicBezTo>
                      <a:pt x="315" y="60"/>
                      <a:pt x="245" y="0"/>
                      <a:pt x="178" y="5"/>
                    </a:cubicBezTo>
                    <a:lnTo>
                      <a:pt x="178" y="5"/>
                    </a:lnTo>
                    <a:cubicBezTo>
                      <a:pt x="112" y="11"/>
                      <a:pt x="56" y="57"/>
                      <a:pt x="0" y="3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205">
                <a:extLst>
                  <a:ext uri="{FF2B5EF4-FFF2-40B4-BE49-F238E27FC236}">
                    <a16:creationId xmlns:a16="http://schemas.microsoft.com/office/drawing/2014/main" id="{DCEA65C4-05EF-6C4C-8702-19B98CDB7D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0918" y="9225507"/>
                <a:ext cx="203240" cy="181269"/>
              </a:xfrm>
              <a:custGeom>
                <a:avLst/>
                <a:gdLst>
                  <a:gd name="T0" fmla="*/ 127 w 162"/>
                  <a:gd name="T1" fmla="*/ 39 h 144"/>
                  <a:gd name="T2" fmla="*/ 127 w 162"/>
                  <a:gd name="T3" fmla="*/ 39 h 144"/>
                  <a:gd name="T4" fmla="*/ 116 w 162"/>
                  <a:gd name="T5" fmla="*/ 0 h 144"/>
                  <a:gd name="T6" fmla="*/ 116 w 162"/>
                  <a:gd name="T7" fmla="*/ 0 h 144"/>
                  <a:gd name="T8" fmla="*/ 59 w 162"/>
                  <a:gd name="T9" fmla="*/ 13 h 144"/>
                  <a:gd name="T10" fmla="*/ 59 w 162"/>
                  <a:gd name="T11" fmla="*/ 13 h 144"/>
                  <a:gd name="T12" fmla="*/ 34 w 162"/>
                  <a:gd name="T13" fmla="*/ 10 h 144"/>
                  <a:gd name="T14" fmla="*/ 34 w 162"/>
                  <a:gd name="T15" fmla="*/ 10 h 144"/>
                  <a:gd name="T16" fmla="*/ 29 w 162"/>
                  <a:gd name="T17" fmla="*/ 51 h 144"/>
                  <a:gd name="T18" fmla="*/ 29 w 162"/>
                  <a:gd name="T19" fmla="*/ 51 h 144"/>
                  <a:gd name="T20" fmla="*/ 0 w 162"/>
                  <a:gd name="T21" fmla="*/ 106 h 144"/>
                  <a:gd name="T22" fmla="*/ 79 w 162"/>
                  <a:gd name="T23" fmla="*/ 143 h 144"/>
                  <a:gd name="T24" fmla="*/ 161 w 162"/>
                  <a:gd name="T25" fmla="*/ 100 h 144"/>
                  <a:gd name="T26" fmla="*/ 161 w 162"/>
                  <a:gd name="T27" fmla="*/ 100 h 144"/>
                  <a:gd name="T28" fmla="*/ 127 w 162"/>
                  <a:gd name="T29" fmla="*/ 39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144">
                    <a:moveTo>
                      <a:pt x="127" y="39"/>
                    </a:moveTo>
                    <a:lnTo>
                      <a:pt x="127" y="39"/>
                    </a:lnTo>
                    <a:cubicBezTo>
                      <a:pt x="121" y="24"/>
                      <a:pt x="118" y="10"/>
                      <a:pt x="116" y="0"/>
                    </a:cubicBezTo>
                    <a:lnTo>
                      <a:pt x="116" y="0"/>
                    </a:lnTo>
                    <a:cubicBezTo>
                      <a:pt x="98" y="8"/>
                      <a:pt x="79" y="13"/>
                      <a:pt x="59" y="13"/>
                    </a:cubicBezTo>
                    <a:lnTo>
                      <a:pt x="59" y="13"/>
                    </a:lnTo>
                    <a:cubicBezTo>
                      <a:pt x="50" y="13"/>
                      <a:pt x="41" y="12"/>
                      <a:pt x="34" y="10"/>
                    </a:cubicBezTo>
                    <a:lnTo>
                      <a:pt x="34" y="10"/>
                    </a:lnTo>
                    <a:cubicBezTo>
                      <a:pt x="34" y="26"/>
                      <a:pt x="32" y="39"/>
                      <a:pt x="29" y="51"/>
                    </a:cubicBezTo>
                    <a:lnTo>
                      <a:pt x="29" y="51"/>
                    </a:lnTo>
                    <a:cubicBezTo>
                      <a:pt x="20" y="87"/>
                      <a:pt x="0" y="106"/>
                      <a:pt x="0" y="106"/>
                    </a:cubicBezTo>
                    <a:lnTo>
                      <a:pt x="79" y="143"/>
                    </a:lnTo>
                    <a:lnTo>
                      <a:pt x="161" y="100"/>
                    </a:lnTo>
                    <a:lnTo>
                      <a:pt x="161" y="100"/>
                    </a:lnTo>
                    <a:cubicBezTo>
                      <a:pt x="145" y="80"/>
                      <a:pt x="134" y="58"/>
                      <a:pt x="127" y="3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206">
                <a:extLst>
                  <a:ext uri="{FF2B5EF4-FFF2-40B4-BE49-F238E27FC236}">
                    <a16:creationId xmlns:a16="http://schemas.microsoft.com/office/drawing/2014/main" id="{B8F859E1-7E82-DA4D-9DAB-9D07D39434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3875" y="9225506"/>
                <a:ext cx="120848" cy="65917"/>
              </a:xfrm>
              <a:custGeom>
                <a:avLst/>
                <a:gdLst>
                  <a:gd name="T0" fmla="*/ 30 w 99"/>
                  <a:gd name="T1" fmla="*/ 13 h 55"/>
                  <a:gd name="T2" fmla="*/ 30 w 99"/>
                  <a:gd name="T3" fmla="*/ 13 h 55"/>
                  <a:gd name="T4" fmla="*/ 5 w 99"/>
                  <a:gd name="T5" fmla="*/ 10 h 55"/>
                  <a:gd name="T6" fmla="*/ 5 w 99"/>
                  <a:gd name="T7" fmla="*/ 10 h 55"/>
                  <a:gd name="T8" fmla="*/ 0 w 99"/>
                  <a:gd name="T9" fmla="*/ 51 h 55"/>
                  <a:gd name="T10" fmla="*/ 0 w 99"/>
                  <a:gd name="T11" fmla="*/ 51 h 55"/>
                  <a:gd name="T12" fmla="*/ 30 w 99"/>
                  <a:gd name="T13" fmla="*/ 54 h 55"/>
                  <a:gd name="T14" fmla="*/ 30 w 99"/>
                  <a:gd name="T15" fmla="*/ 54 h 55"/>
                  <a:gd name="T16" fmla="*/ 98 w 99"/>
                  <a:gd name="T17" fmla="*/ 39 h 55"/>
                  <a:gd name="T18" fmla="*/ 98 w 99"/>
                  <a:gd name="T19" fmla="*/ 39 h 55"/>
                  <a:gd name="T20" fmla="*/ 87 w 99"/>
                  <a:gd name="T21" fmla="*/ 0 h 55"/>
                  <a:gd name="T22" fmla="*/ 87 w 99"/>
                  <a:gd name="T23" fmla="*/ 0 h 55"/>
                  <a:gd name="T24" fmla="*/ 30 w 99"/>
                  <a:gd name="T25" fmla="*/ 1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" h="55">
                    <a:moveTo>
                      <a:pt x="30" y="13"/>
                    </a:moveTo>
                    <a:lnTo>
                      <a:pt x="30" y="13"/>
                    </a:lnTo>
                    <a:cubicBezTo>
                      <a:pt x="21" y="13"/>
                      <a:pt x="12" y="12"/>
                      <a:pt x="5" y="10"/>
                    </a:cubicBezTo>
                    <a:lnTo>
                      <a:pt x="5" y="10"/>
                    </a:lnTo>
                    <a:cubicBezTo>
                      <a:pt x="5" y="26"/>
                      <a:pt x="3" y="39"/>
                      <a:pt x="0" y="51"/>
                    </a:cubicBezTo>
                    <a:lnTo>
                      <a:pt x="0" y="51"/>
                    </a:lnTo>
                    <a:cubicBezTo>
                      <a:pt x="10" y="52"/>
                      <a:pt x="20" y="54"/>
                      <a:pt x="30" y="54"/>
                    </a:cubicBezTo>
                    <a:lnTo>
                      <a:pt x="30" y="54"/>
                    </a:lnTo>
                    <a:cubicBezTo>
                      <a:pt x="54" y="54"/>
                      <a:pt x="77" y="49"/>
                      <a:pt x="98" y="39"/>
                    </a:cubicBezTo>
                    <a:lnTo>
                      <a:pt x="98" y="39"/>
                    </a:lnTo>
                    <a:cubicBezTo>
                      <a:pt x="92" y="24"/>
                      <a:pt x="89" y="10"/>
                      <a:pt x="87" y="0"/>
                    </a:cubicBezTo>
                    <a:lnTo>
                      <a:pt x="87" y="0"/>
                    </a:lnTo>
                    <a:cubicBezTo>
                      <a:pt x="69" y="8"/>
                      <a:pt x="50" y="13"/>
                      <a:pt x="30" y="1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207">
                <a:extLst>
                  <a:ext uri="{FF2B5EF4-FFF2-40B4-BE49-F238E27FC236}">
                    <a16:creationId xmlns:a16="http://schemas.microsoft.com/office/drawing/2014/main" id="{C191F26F-6A8C-2A40-9EA0-B1A13DFBAB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3027" y="9329872"/>
                <a:ext cx="433949" cy="1010721"/>
              </a:xfrm>
              <a:custGeom>
                <a:avLst/>
                <a:gdLst>
                  <a:gd name="T0" fmla="*/ 25 w 350"/>
                  <a:gd name="T1" fmla="*/ 19 h 813"/>
                  <a:gd name="T2" fmla="*/ 71 w 350"/>
                  <a:gd name="T3" fmla="*/ 7 h 813"/>
                  <a:gd name="T4" fmla="*/ 71 w 350"/>
                  <a:gd name="T5" fmla="*/ 7 h 813"/>
                  <a:gd name="T6" fmla="*/ 228 w 350"/>
                  <a:gd name="T7" fmla="*/ 0 h 813"/>
                  <a:gd name="T8" fmla="*/ 317 w 350"/>
                  <a:gd name="T9" fmla="*/ 18 h 813"/>
                  <a:gd name="T10" fmla="*/ 349 w 350"/>
                  <a:gd name="T11" fmla="*/ 806 h 813"/>
                  <a:gd name="T12" fmla="*/ 334 w 350"/>
                  <a:gd name="T13" fmla="*/ 812 h 813"/>
                  <a:gd name="T14" fmla="*/ 0 w 350"/>
                  <a:gd name="T15" fmla="*/ 812 h 813"/>
                  <a:gd name="T16" fmla="*/ 0 w 350"/>
                  <a:gd name="T17" fmla="*/ 154 h 813"/>
                  <a:gd name="T18" fmla="*/ 25 w 350"/>
                  <a:gd name="T19" fmla="*/ 19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50" h="813">
                    <a:moveTo>
                      <a:pt x="25" y="19"/>
                    </a:moveTo>
                    <a:lnTo>
                      <a:pt x="71" y="7"/>
                    </a:lnTo>
                    <a:lnTo>
                      <a:pt x="71" y="7"/>
                    </a:lnTo>
                    <a:cubicBezTo>
                      <a:pt x="71" y="7"/>
                      <a:pt x="151" y="62"/>
                      <a:pt x="228" y="0"/>
                    </a:cubicBezTo>
                    <a:lnTo>
                      <a:pt x="317" y="18"/>
                    </a:lnTo>
                    <a:lnTo>
                      <a:pt x="349" y="806"/>
                    </a:lnTo>
                    <a:lnTo>
                      <a:pt x="334" y="812"/>
                    </a:lnTo>
                    <a:lnTo>
                      <a:pt x="0" y="812"/>
                    </a:lnTo>
                    <a:lnTo>
                      <a:pt x="0" y="154"/>
                    </a:lnTo>
                    <a:lnTo>
                      <a:pt x="25" y="1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208">
                <a:extLst>
                  <a:ext uri="{FF2B5EF4-FFF2-40B4-BE49-F238E27FC236}">
                    <a16:creationId xmlns:a16="http://schemas.microsoft.com/office/drawing/2014/main" id="{203E3A62-FF5F-A345-972D-B9C1F44991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9074" y="10340595"/>
                <a:ext cx="1148048" cy="1636927"/>
              </a:xfrm>
              <a:custGeom>
                <a:avLst/>
                <a:gdLst>
                  <a:gd name="T0" fmla="*/ 921 w 922"/>
                  <a:gd name="T1" fmla="*/ 1305 h 1315"/>
                  <a:gd name="T2" fmla="*/ 666 w 922"/>
                  <a:gd name="T3" fmla="*/ 1309 h 1315"/>
                  <a:gd name="T4" fmla="*/ 606 w 922"/>
                  <a:gd name="T5" fmla="*/ 1309 h 1315"/>
                  <a:gd name="T6" fmla="*/ 606 w 922"/>
                  <a:gd name="T7" fmla="*/ 1309 h 1315"/>
                  <a:gd name="T8" fmla="*/ 604 w 922"/>
                  <a:gd name="T9" fmla="*/ 1268 h 1315"/>
                  <a:gd name="T10" fmla="*/ 604 w 922"/>
                  <a:gd name="T11" fmla="*/ 1268 h 1315"/>
                  <a:gd name="T12" fmla="*/ 540 w 922"/>
                  <a:gd name="T13" fmla="*/ 275 h 1315"/>
                  <a:gd name="T14" fmla="*/ 371 w 922"/>
                  <a:gd name="T15" fmla="*/ 951 h 1315"/>
                  <a:gd name="T16" fmla="*/ 353 w 922"/>
                  <a:gd name="T17" fmla="*/ 1022 h 1315"/>
                  <a:gd name="T18" fmla="*/ 280 w 922"/>
                  <a:gd name="T19" fmla="*/ 1314 h 1315"/>
                  <a:gd name="T20" fmla="*/ 0 w 922"/>
                  <a:gd name="T21" fmla="*/ 1310 h 1315"/>
                  <a:gd name="T22" fmla="*/ 225 w 922"/>
                  <a:gd name="T23" fmla="*/ 0 h 1315"/>
                  <a:gd name="T24" fmla="*/ 881 w 922"/>
                  <a:gd name="T25" fmla="*/ 0 h 1315"/>
                  <a:gd name="T26" fmla="*/ 921 w 922"/>
                  <a:gd name="T27" fmla="*/ 1305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22" h="1315">
                    <a:moveTo>
                      <a:pt x="921" y="1305"/>
                    </a:moveTo>
                    <a:lnTo>
                      <a:pt x="666" y="1309"/>
                    </a:lnTo>
                    <a:lnTo>
                      <a:pt x="606" y="1309"/>
                    </a:lnTo>
                    <a:lnTo>
                      <a:pt x="606" y="1309"/>
                    </a:lnTo>
                    <a:cubicBezTo>
                      <a:pt x="605" y="1296"/>
                      <a:pt x="605" y="1282"/>
                      <a:pt x="604" y="1268"/>
                    </a:cubicBezTo>
                    <a:lnTo>
                      <a:pt x="604" y="1268"/>
                    </a:lnTo>
                    <a:cubicBezTo>
                      <a:pt x="594" y="1057"/>
                      <a:pt x="574" y="725"/>
                      <a:pt x="540" y="275"/>
                    </a:cubicBezTo>
                    <a:lnTo>
                      <a:pt x="371" y="951"/>
                    </a:lnTo>
                    <a:lnTo>
                      <a:pt x="353" y="1022"/>
                    </a:lnTo>
                    <a:lnTo>
                      <a:pt x="280" y="1314"/>
                    </a:lnTo>
                    <a:lnTo>
                      <a:pt x="0" y="1310"/>
                    </a:lnTo>
                    <a:lnTo>
                      <a:pt x="225" y="0"/>
                    </a:lnTo>
                    <a:lnTo>
                      <a:pt x="881" y="0"/>
                    </a:lnTo>
                    <a:lnTo>
                      <a:pt x="921" y="130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209">
                <a:extLst>
                  <a:ext uri="{FF2B5EF4-FFF2-40B4-BE49-F238E27FC236}">
                    <a16:creationId xmlns:a16="http://schemas.microsoft.com/office/drawing/2014/main" id="{07FA3799-E17A-A349-986B-CA7B67FCC6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3298" y="9324381"/>
                <a:ext cx="670152" cy="1384247"/>
              </a:xfrm>
              <a:custGeom>
                <a:avLst/>
                <a:gdLst>
                  <a:gd name="T0" fmla="*/ 313 w 540"/>
                  <a:gd name="T1" fmla="*/ 523 h 1111"/>
                  <a:gd name="T2" fmla="*/ 313 w 540"/>
                  <a:gd name="T3" fmla="*/ 523 h 1111"/>
                  <a:gd name="T4" fmla="*/ 249 w 540"/>
                  <a:gd name="T5" fmla="*/ 381 h 1111"/>
                  <a:gd name="T6" fmla="*/ 249 w 540"/>
                  <a:gd name="T7" fmla="*/ 381 h 1111"/>
                  <a:gd name="T8" fmla="*/ 392 w 540"/>
                  <a:gd name="T9" fmla="*/ 317 h 1111"/>
                  <a:gd name="T10" fmla="*/ 313 w 540"/>
                  <a:gd name="T11" fmla="*/ 523 h 1111"/>
                  <a:gd name="T12" fmla="*/ 374 w 540"/>
                  <a:gd name="T13" fmla="*/ 65 h 1111"/>
                  <a:gd name="T14" fmla="*/ 374 w 540"/>
                  <a:gd name="T15" fmla="*/ 65 h 1111"/>
                  <a:gd name="T16" fmla="*/ 106 w 540"/>
                  <a:gd name="T17" fmla="*/ 276 h 1111"/>
                  <a:gd name="T18" fmla="*/ 106 w 540"/>
                  <a:gd name="T19" fmla="*/ 276 h 1111"/>
                  <a:gd name="T20" fmla="*/ 106 w 540"/>
                  <a:gd name="T21" fmla="*/ 276 h 1111"/>
                  <a:gd name="T22" fmla="*/ 205 w 540"/>
                  <a:gd name="T23" fmla="*/ 726 h 1111"/>
                  <a:gd name="T24" fmla="*/ 253 w 540"/>
                  <a:gd name="T25" fmla="*/ 753 h 1111"/>
                  <a:gd name="T26" fmla="*/ 116 w 540"/>
                  <a:gd name="T27" fmla="*/ 1110 h 1111"/>
                  <a:gd name="T28" fmla="*/ 539 w 540"/>
                  <a:gd name="T29" fmla="*/ 1110 h 1111"/>
                  <a:gd name="T30" fmla="*/ 539 w 540"/>
                  <a:gd name="T31" fmla="*/ 0 h 1111"/>
                  <a:gd name="T32" fmla="*/ 374 w 540"/>
                  <a:gd name="T33" fmla="*/ 65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0" h="1111">
                    <a:moveTo>
                      <a:pt x="313" y="523"/>
                    </a:moveTo>
                    <a:lnTo>
                      <a:pt x="313" y="523"/>
                    </a:lnTo>
                    <a:cubicBezTo>
                      <a:pt x="257" y="501"/>
                      <a:pt x="228" y="438"/>
                      <a:pt x="249" y="381"/>
                    </a:cubicBezTo>
                    <a:lnTo>
                      <a:pt x="249" y="381"/>
                    </a:lnTo>
                    <a:cubicBezTo>
                      <a:pt x="271" y="324"/>
                      <a:pt x="335" y="295"/>
                      <a:pt x="392" y="317"/>
                    </a:cubicBezTo>
                    <a:lnTo>
                      <a:pt x="313" y="523"/>
                    </a:lnTo>
                    <a:close/>
                    <a:moveTo>
                      <a:pt x="374" y="65"/>
                    </a:moveTo>
                    <a:lnTo>
                      <a:pt x="374" y="65"/>
                    </a:lnTo>
                    <a:cubicBezTo>
                      <a:pt x="266" y="107"/>
                      <a:pt x="173" y="180"/>
                      <a:pt x="106" y="276"/>
                    </a:cubicBezTo>
                    <a:lnTo>
                      <a:pt x="106" y="276"/>
                    </a:lnTo>
                    <a:lnTo>
                      <a:pt x="106" y="276"/>
                    </a:lnTo>
                    <a:cubicBezTo>
                      <a:pt x="0" y="426"/>
                      <a:pt x="46" y="634"/>
                      <a:pt x="205" y="726"/>
                    </a:cubicBezTo>
                    <a:lnTo>
                      <a:pt x="253" y="753"/>
                    </a:lnTo>
                    <a:lnTo>
                      <a:pt x="116" y="1110"/>
                    </a:lnTo>
                    <a:lnTo>
                      <a:pt x="539" y="1110"/>
                    </a:lnTo>
                    <a:lnTo>
                      <a:pt x="539" y="0"/>
                    </a:lnTo>
                    <a:lnTo>
                      <a:pt x="374" y="65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210">
                <a:extLst>
                  <a:ext uri="{FF2B5EF4-FFF2-40B4-BE49-F238E27FC236}">
                    <a16:creationId xmlns:a16="http://schemas.microsoft.com/office/drawing/2014/main" id="{D956564F-D92A-A64B-957E-551BD7060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0349" y="10082420"/>
                <a:ext cx="208735" cy="192255"/>
              </a:xfrm>
              <a:custGeom>
                <a:avLst/>
                <a:gdLst>
                  <a:gd name="T0" fmla="*/ 9 w 166"/>
                  <a:gd name="T1" fmla="*/ 152 h 153"/>
                  <a:gd name="T2" fmla="*/ 9 w 166"/>
                  <a:gd name="T3" fmla="*/ 152 h 153"/>
                  <a:gd name="T4" fmla="*/ 1 w 166"/>
                  <a:gd name="T5" fmla="*/ 145 h 153"/>
                  <a:gd name="T6" fmla="*/ 1 w 166"/>
                  <a:gd name="T7" fmla="*/ 145 h 153"/>
                  <a:gd name="T8" fmla="*/ 7 w 166"/>
                  <a:gd name="T9" fmla="*/ 136 h 153"/>
                  <a:gd name="T10" fmla="*/ 7 w 166"/>
                  <a:gd name="T11" fmla="*/ 136 h 153"/>
                  <a:gd name="T12" fmla="*/ 148 w 166"/>
                  <a:gd name="T13" fmla="*/ 7 h 153"/>
                  <a:gd name="T14" fmla="*/ 148 w 166"/>
                  <a:gd name="T15" fmla="*/ 7 h 153"/>
                  <a:gd name="T16" fmla="*/ 158 w 166"/>
                  <a:gd name="T17" fmla="*/ 2 h 153"/>
                  <a:gd name="T18" fmla="*/ 158 w 166"/>
                  <a:gd name="T19" fmla="*/ 2 h 153"/>
                  <a:gd name="T20" fmla="*/ 164 w 166"/>
                  <a:gd name="T21" fmla="*/ 12 h 153"/>
                  <a:gd name="T22" fmla="*/ 164 w 166"/>
                  <a:gd name="T23" fmla="*/ 12 h 153"/>
                  <a:gd name="T24" fmla="*/ 10 w 166"/>
                  <a:gd name="T25" fmla="*/ 152 h 153"/>
                  <a:gd name="T26" fmla="*/ 10 w 166"/>
                  <a:gd name="T27" fmla="*/ 152 h 153"/>
                  <a:gd name="T28" fmla="*/ 9 w 166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6" h="153">
                    <a:moveTo>
                      <a:pt x="9" y="152"/>
                    </a:moveTo>
                    <a:lnTo>
                      <a:pt x="9" y="152"/>
                    </a:lnTo>
                    <a:cubicBezTo>
                      <a:pt x="5" y="152"/>
                      <a:pt x="1" y="149"/>
                      <a:pt x="1" y="145"/>
                    </a:cubicBezTo>
                    <a:lnTo>
                      <a:pt x="1" y="145"/>
                    </a:lnTo>
                    <a:cubicBezTo>
                      <a:pt x="0" y="141"/>
                      <a:pt x="3" y="136"/>
                      <a:pt x="7" y="136"/>
                    </a:cubicBezTo>
                    <a:lnTo>
                      <a:pt x="7" y="136"/>
                    </a:lnTo>
                    <a:cubicBezTo>
                      <a:pt x="9" y="135"/>
                      <a:pt x="118" y="115"/>
                      <a:pt x="148" y="7"/>
                    </a:cubicBezTo>
                    <a:lnTo>
                      <a:pt x="148" y="7"/>
                    </a:lnTo>
                    <a:cubicBezTo>
                      <a:pt x="150" y="3"/>
                      <a:pt x="154" y="0"/>
                      <a:pt x="158" y="2"/>
                    </a:cubicBezTo>
                    <a:lnTo>
                      <a:pt x="158" y="2"/>
                    </a:lnTo>
                    <a:cubicBezTo>
                      <a:pt x="163" y="3"/>
                      <a:pt x="165" y="7"/>
                      <a:pt x="164" y="12"/>
                    </a:cubicBezTo>
                    <a:lnTo>
                      <a:pt x="164" y="12"/>
                    </a:lnTo>
                    <a:cubicBezTo>
                      <a:pt x="131" y="130"/>
                      <a:pt x="11" y="151"/>
                      <a:pt x="10" y="152"/>
                    </a:cubicBezTo>
                    <a:lnTo>
                      <a:pt x="10" y="152"/>
                    </a:lnTo>
                    <a:lnTo>
                      <a:pt x="9" y="15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211">
                <a:extLst>
                  <a:ext uri="{FF2B5EF4-FFF2-40B4-BE49-F238E27FC236}">
                    <a16:creationId xmlns:a16="http://schemas.microsoft.com/office/drawing/2014/main" id="{1AA57695-FCB4-794B-A130-E892F66F1A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90074" y="9324381"/>
                <a:ext cx="670152" cy="1384247"/>
              </a:xfrm>
              <a:custGeom>
                <a:avLst/>
                <a:gdLst>
                  <a:gd name="T0" fmla="*/ 147 w 540"/>
                  <a:gd name="T1" fmla="*/ 317 h 1111"/>
                  <a:gd name="T2" fmla="*/ 147 w 540"/>
                  <a:gd name="T3" fmla="*/ 317 h 1111"/>
                  <a:gd name="T4" fmla="*/ 289 w 540"/>
                  <a:gd name="T5" fmla="*/ 381 h 1111"/>
                  <a:gd name="T6" fmla="*/ 289 w 540"/>
                  <a:gd name="T7" fmla="*/ 381 h 1111"/>
                  <a:gd name="T8" fmla="*/ 226 w 540"/>
                  <a:gd name="T9" fmla="*/ 523 h 1111"/>
                  <a:gd name="T10" fmla="*/ 147 w 540"/>
                  <a:gd name="T11" fmla="*/ 317 h 1111"/>
                  <a:gd name="T12" fmla="*/ 0 w 540"/>
                  <a:gd name="T13" fmla="*/ 0 h 1111"/>
                  <a:gd name="T14" fmla="*/ 0 w 540"/>
                  <a:gd name="T15" fmla="*/ 1110 h 1111"/>
                  <a:gd name="T16" fmla="*/ 424 w 540"/>
                  <a:gd name="T17" fmla="*/ 1110 h 1111"/>
                  <a:gd name="T18" fmla="*/ 286 w 540"/>
                  <a:gd name="T19" fmla="*/ 753 h 1111"/>
                  <a:gd name="T20" fmla="*/ 334 w 540"/>
                  <a:gd name="T21" fmla="*/ 726 h 1111"/>
                  <a:gd name="T22" fmla="*/ 334 w 540"/>
                  <a:gd name="T23" fmla="*/ 726 h 1111"/>
                  <a:gd name="T24" fmla="*/ 434 w 540"/>
                  <a:gd name="T25" fmla="*/ 276 h 1111"/>
                  <a:gd name="T26" fmla="*/ 434 w 540"/>
                  <a:gd name="T27" fmla="*/ 276 h 1111"/>
                  <a:gd name="T28" fmla="*/ 434 w 540"/>
                  <a:gd name="T29" fmla="*/ 276 h 1111"/>
                  <a:gd name="T30" fmla="*/ 165 w 540"/>
                  <a:gd name="T31" fmla="*/ 65 h 1111"/>
                  <a:gd name="T32" fmla="*/ 0 w 540"/>
                  <a:gd name="T33" fmla="*/ 0 h 1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40" h="1111">
                    <a:moveTo>
                      <a:pt x="147" y="317"/>
                    </a:moveTo>
                    <a:lnTo>
                      <a:pt x="147" y="317"/>
                    </a:lnTo>
                    <a:cubicBezTo>
                      <a:pt x="204" y="295"/>
                      <a:pt x="268" y="324"/>
                      <a:pt x="289" y="381"/>
                    </a:cubicBezTo>
                    <a:lnTo>
                      <a:pt x="289" y="381"/>
                    </a:lnTo>
                    <a:cubicBezTo>
                      <a:pt x="311" y="438"/>
                      <a:pt x="282" y="501"/>
                      <a:pt x="226" y="523"/>
                    </a:cubicBezTo>
                    <a:lnTo>
                      <a:pt x="147" y="317"/>
                    </a:lnTo>
                    <a:close/>
                    <a:moveTo>
                      <a:pt x="0" y="0"/>
                    </a:moveTo>
                    <a:lnTo>
                      <a:pt x="0" y="1110"/>
                    </a:lnTo>
                    <a:lnTo>
                      <a:pt x="424" y="1110"/>
                    </a:lnTo>
                    <a:lnTo>
                      <a:pt x="286" y="753"/>
                    </a:lnTo>
                    <a:lnTo>
                      <a:pt x="334" y="726"/>
                    </a:lnTo>
                    <a:lnTo>
                      <a:pt x="334" y="726"/>
                    </a:lnTo>
                    <a:cubicBezTo>
                      <a:pt x="493" y="634"/>
                      <a:pt x="539" y="426"/>
                      <a:pt x="434" y="276"/>
                    </a:cubicBezTo>
                    <a:lnTo>
                      <a:pt x="434" y="276"/>
                    </a:lnTo>
                    <a:lnTo>
                      <a:pt x="434" y="276"/>
                    </a:lnTo>
                    <a:cubicBezTo>
                      <a:pt x="366" y="180"/>
                      <a:pt x="273" y="107"/>
                      <a:pt x="165" y="6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212">
                <a:extLst>
                  <a:ext uri="{FF2B5EF4-FFF2-40B4-BE49-F238E27FC236}">
                    <a16:creationId xmlns:a16="http://schemas.microsoft.com/office/drawing/2014/main" id="{130FC032-E820-3943-B458-A59DA0ABDD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99937" y="10082420"/>
                <a:ext cx="208735" cy="192255"/>
              </a:xfrm>
              <a:custGeom>
                <a:avLst/>
                <a:gdLst>
                  <a:gd name="T0" fmla="*/ 157 w 166"/>
                  <a:gd name="T1" fmla="*/ 152 h 153"/>
                  <a:gd name="T2" fmla="*/ 157 w 166"/>
                  <a:gd name="T3" fmla="*/ 152 h 153"/>
                  <a:gd name="T4" fmla="*/ 165 w 166"/>
                  <a:gd name="T5" fmla="*/ 145 h 153"/>
                  <a:gd name="T6" fmla="*/ 165 w 166"/>
                  <a:gd name="T7" fmla="*/ 145 h 153"/>
                  <a:gd name="T8" fmla="*/ 158 w 166"/>
                  <a:gd name="T9" fmla="*/ 136 h 153"/>
                  <a:gd name="T10" fmla="*/ 158 w 166"/>
                  <a:gd name="T11" fmla="*/ 136 h 153"/>
                  <a:gd name="T12" fmla="*/ 17 w 166"/>
                  <a:gd name="T13" fmla="*/ 7 h 153"/>
                  <a:gd name="T14" fmla="*/ 17 w 166"/>
                  <a:gd name="T15" fmla="*/ 7 h 153"/>
                  <a:gd name="T16" fmla="*/ 7 w 166"/>
                  <a:gd name="T17" fmla="*/ 2 h 153"/>
                  <a:gd name="T18" fmla="*/ 7 w 166"/>
                  <a:gd name="T19" fmla="*/ 2 h 153"/>
                  <a:gd name="T20" fmla="*/ 1 w 166"/>
                  <a:gd name="T21" fmla="*/ 12 h 153"/>
                  <a:gd name="T22" fmla="*/ 1 w 166"/>
                  <a:gd name="T23" fmla="*/ 12 h 153"/>
                  <a:gd name="T24" fmla="*/ 155 w 166"/>
                  <a:gd name="T25" fmla="*/ 152 h 153"/>
                  <a:gd name="T26" fmla="*/ 155 w 166"/>
                  <a:gd name="T27" fmla="*/ 152 h 153"/>
                  <a:gd name="T28" fmla="*/ 157 w 166"/>
                  <a:gd name="T29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6" h="153">
                    <a:moveTo>
                      <a:pt x="157" y="152"/>
                    </a:moveTo>
                    <a:lnTo>
                      <a:pt x="157" y="152"/>
                    </a:lnTo>
                    <a:cubicBezTo>
                      <a:pt x="161" y="152"/>
                      <a:pt x="164" y="149"/>
                      <a:pt x="165" y="145"/>
                    </a:cubicBezTo>
                    <a:lnTo>
                      <a:pt x="165" y="145"/>
                    </a:lnTo>
                    <a:cubicBezTo>
                      <a:pt x="165" y="141"/>
                      <a:pt x="162" y="136"/>
                      <a:pt x="158" y="136"/>
                    </a:cubicBezTo>
                    <a:lnTo>
                      <a:pt x="158" y="136"/>
                    </a:lnTo>
                    <a:cubicBezTo>
                      <a:pt x="157" y="135"/>
                      <a:pt x="47" y="115"/>
                      <a:pt x="17" y="7"/>
                    </a:cubicBezTo>
                    <a:lnTo>
                      <a:pt x="17" y="7"/>
                    </a:lnTo>
                    <a:cubicBezTo>
                      <a:pt x="15" y="3"/>
                      <a:pt x="11" y="0"/>
                      <a:pt x="7" y="2"/>
                    </a:cubicBezTo>
                    <a:lnTo>
                      <a:pt x="7" y="2"/>
                    </a:lnTo>
                    <a:cubicBezTo>
                      <a:pt x="3" y="3"/>
                      <a:pt x="0" y="7"/>
                      <a:pt x="1" y="12"/>
                    </a:cubicBezTo>
                    <a:lnTo>
                      <a:pt x="1" y="12"/>
                    </a:lnTo>
                    <a:cubicBezTo>
                      <a:pt x="35" y="130"/>
                      <a:pt x="154" y="151"/>
                      <a:pt x="155" y="152"/>
                    </a:cubicBezTo>
                    <a:lnTo>
                      <a:pt x="155" y="152"/>
                    </a:lnTo>
                    <a:cubicBezTo>
                      <a:pt x="156" y="152"/>
                      <a:pt x="156" y="152"/>
                      <a:pt x="157" y="15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213">
                <a:extLst>
                  <a:ext uri="{FF2B5EF4-FFF2-40B4-BE49-F238E27FC236}">
                    <a16:creationId xmlns:a16="http://schemas.microsoft.com/office/drawing/2014/main" id="{DE37933E-B654-A44D-912B-7FBE00DE94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57115" y="11966536"/>
                <a:ext cx="653674" cy="296624"/>
              </a:xfrm>
              <a:custGeom>
                <a:avLst/>
                <a:gdLst>
                  <a:gd name="T0" fmla="*/ 121 w 525"/>
                  <a:gd name="T1" fmla="*/ 237 h 238"/>
                  <a:gd name="T2" fmla="*/ 121 w 525"/>
                  <a:gd name="T3" fmla="*/ 164 h 238"/>
                  <a:gd name="T4" fmla="*/ 121 w 525"/>
                  <a:gd name="T5" fmla="*/ 164 h 238"/>
                  <a:gd name="T6" fmla="*/ 182 w 525"/>
                  <a:gd name="T7" fmla="*/ 237 h 238"/>
                  <a:gd name="T8" fmla="*/ 524 w 525"/>
                  <a:gd name="T9" fmla="*/ 237 h 238"/>
                  <a:gd name="T10" fmla="*/ 508 w 525"/>
                  <a:gd name="T11" fmla="*/ 126 h 238"/>
                  <a:gd name="T12" fmla="*/ 508 w 525"/>
                  <a:gd name="T13" fmla="*/ 126 h 238"/>
                  <a:gd name="T14" fmla="*/ 413 w 525"/>
                  <a:gd name="T15" fmla="*/ 62 h 238"/>
                  <a:gd name="T16" fmla="*/ 413 w 525"/>
                  <a:gd name="T17" fmla="*/ 62 h 238"/>
                  <a:gd name="T18" fmla="*/ 316 w 525"/>
                  <a:gd name="T19" fmla="*/ 10 h 238"/>
                  <a:gd name="T20" fmla="*/ 315 w 525"/>
                  <a:gd name="T21" fmla="*/ 0 h 238"/>
                  <a:gd name="T22" fmla="*/ 0 w 525"/>
                  <a:gd name="T23" fmla="*/ 4 h 238"/>
                  <a:gd name="T24" fmla="*/ 0 w 525"/>
                  <a:gd name="T25" fmla="*/ 4 h 238"/>
                  <a:gd name="T26" fmla="*/ 10 w 525"/>
                  <a:gd name="T27" fmla="*/ 237 h 238"/>
                  <a:gd name="T28" fmla="*/ 121 w 525"/>
                  <a:gd name="T29" fmla="*/ 237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25" h="238">
                    <a:moveTo>
                      <a:pt x="121" y="237"/>
                    </a:moveTo>
                    <a:lnTo>
                      <a:pt x="121" y="164"/>
                    </a:lnTo>
                    <a:lnTo>
                      <a:pt x="121" y="164"/>
                    </a:lnTo>
                    <a:cubicBezTo>
                      <a:pt x="121" y="164"/>
                      <a:pt x="153" y="185"/>
                      <a:pt x="182" y="237"/>
                    </a:cubicBezTo>
                    <a:lnTo>
                      <a:pt x="524" y="237"/>
                    </a:lnTo>
                    <a:lnTo>
                      <a:pt x="508" y="126"/>
                    </a:lnTo>
                    <a:lnTo>
                      <a:pt x="508" y="126"/>
                    </a:lnTo>
                    <a:cubicBezTo>
                      <a:pt x="508" y="126"/>
                      <a:pt x="494" y="78"/>
                      <a:pt x="413" y="62"/>
                    </a:cubicBezTo>
                    <a:lnTo>
                      <a:pt x="413" y="62"/>
                    </a:lnTo>
                    <a:cubicBezTo>
                      <a:pt x="332" y="46"/>
                      <a:pt x="316" y="10"/>
                      <a:pt x="316" y="10"/>
                    </a:cubicBezTo>
                    <a:lnTo>
                      <a:pt x="315" y="0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8" y="159"/>
                      <a:pt x="10" y="237"/>
                      <a:pt x="10" y="237"/>
                    </a:cubicBezTo>
                    <a:lnTo>
                      <a:pt x="121" y="23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214">
                <a:extLst>
                  <a:ext uri="{FF2B5EF4-FFF2-40B4-BE49-F238E27FC236}">
                    <a16:creationId xmlns:a16="http://schemas.microsoft.com/office/drawing/2014/main" id="{9B51CF21-E1AD-524E-A7DE-345F66925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69492" y="11972030"/>
                <a:ext cx="681137" cy="291129"/>
              </a:xfrm>
              <a:custGeom>
                <a:avLst/>
                <a:gdLst>
                  <a:gd name="T0" fmla="*/ 263 w 546"/>
                  <a:gd name="T1" fmla="*/ 5 h 233"/>
                  <a:gd name="T2" fmla="*/ 263 w 546"/>
                  <a:gd name="T3" fmla="*/ 5 h 233"/>
                  <a:gd name="T4" fmla="*/ 23 w 546"/>
                  <a:gd name="T5" fmla="*/ 98 h 233"/>
                  <a:gd name="T6" fmla="*/ 23 w 546"/>
                  <a:gd name="T7" fmla="*/ 98 h 233"/>
                  <a:gd name="T8" fmla="*/ 0 w 546"/>
                  <a:gd name="T9" fmla="*/ 232 h 233"/>
                  <a:gd name="T10" fmla="*/ 386 w 546"/>
                  <a:gd name="T11" fmla="*/ 232 h 233"/>
                  <a:gd name="T12" fmla="*/ 386 w 546"/>
                  <a:gd name="T13" fmla="*/ 232 h 233"/>
                  <a:gd name="T14" fmla="*/ 435 w 546"/>
                  <a:gd name="T15" fmla="*/ 156 h 233"/>
                  <a:gd name="T16" fmla="*/ 444 w 546"/>
                  <a:gd name="T17" fmla="*/ 232 h 233"/>
                  <a:gd name="T18" fmla="*/ 545 w 546"/>
                  <a:gd name="T19" fmla="*/ 232 h 233"/>
                  <a:gd name="T20" fmla="*/ 545 w 546"/>
                  <a:gd name="T21" fmla="*/ 5 h 233"/>
                  <a:gd name="T22" fmla="*/ 545 w 546"/>
                  <a:gd name="T23" fmla="*/ 4 h 233"/>
                  <a:gd name="T24" fmla="*/ 265 w 546"/>
                  <a:gd name="T25" fmla="*/ 0 h 233"/>
                  <a:gd name="T26" fmla="*/ 263 w 546"/>
                  <a:gd name="T27" fmla="*/ 5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6" h="233">
                    <a:moveTo>
                      <a:pt x="263" y="5"/>
                    </a:moveTo>
                    <a:lnTo>
                      <a:pt x="263" y="5"/>
                    </a:lnTo>
                    <a:cubicBezTo>
                      <a:pt x="165" y="47"/>
                      <a:pt x="40" y="46"/>
                      <a:pt x="23" y="98"/>
                    </a:cubicBezTo>
                    <a:lnTo>
                      <a:pt x="23" y="98"/>
                    </a:lnTo>
                    <a:cubicBezTo>
                      <a:pt x="6" y="151"/>
                      <a:pt x="0" y="232"/>
                      <a:pt x="0" y="232"/>
                    </a:cubicBezTo>
                    <a:lnTo>
                      <a:pt x="386" y="232"/>
                    </a:lnTo>
                    <a:lnTo>
                      <a:pt x="386" y="232"/>
                    </a:lnTo>
                    <a:cubicBezTo>
                      <a:pt x="400" y="196"/>
                      <a:pt x="435" y="156"/>
                      <a:pt x="435" y="156"/>
                    </a:cubicBezTo>
                    <a:lnTo>
                      <a:pt x="444" y="232"/>
                    </a:lnTo>
                    <a:lnTo>
                      <a:pt x="545" y="232"/>
                    </a:lnTo>
                    <a:lnTo>
                      <a:pt x="545" y="5"/>
                    </a:lnTo>
                    <a:lnTo>
                      <a:pt x="545" y="4"/>
                    </a:lnTo>
                    <a:lnTo>
                      <a:pt x="265" y="0"/>
                    </a:lnTo>
                    <a:lnTo>
                      <a:pt x="263" y="5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20CDA1E-D659-0C46-9934-072A4CDC6E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86963" y="10494397"/>
                <a:ext cx="949134" cy="1476389"/>
              </a:xfrm>
              <a:custGeom>
                <a:avLst/>
                <a:gdLst>
                  <a:gd name="connsiteX0" fmla="*/ 698884 w 949134"/>
                  <a:gd name="connsiteY0" fmla="*/ 1411716 h 1476389"/>
                  <a:gd name="connsiteX1" fmla="*/ 745786 w 949134"/>
                  <a:gd name="connsiteY1" fmla="*/ 1458977 h 1476389"/>
                  <a:gd name="connsiteX2" fmla="*/ 743252 w 949134"/>
                  <a:gd name="connsiteY2" fmla="*/ 1476389 h 1476389"/>
                  <a:gd name="connsiteX3" fmla="*/ 667194 w 949134"/>
                  <a:gd name="connsiteY3" fmla="*/ 1476389 h 1476389"/>
                  <a:gd name="connsiteX4" fmla="*/ 664660 w 949134"/>
                  <a:gd name="connsiteY4" fmla="*/ 1425397 h 1476389"/>
                  <a:gd name="connsiteX5" fmla="*/ 698884 w 949134"/>
                  <a:gd name="connsiteY5" fmla="*/ 1411716 h 1476389"/>
                  <a:gd name="connsiteX6" fmla="*/ 930490 w 949134"/>
                  <a:gd name="connsiteY6" fmla="*/ 1334814 h 1476389"/>
                  <a:gd name="connsiteX7" fmla="*/ 949134 w 949134"/>
                  <a:gd name="connsiteY7" fmla="*/ 1356786 h 1476389"/>
                  <a:gd name="connsiteX8" fmla="*/ 930490 w 949134"/>
                  <a:gd name="connsiteY8" fmla="*/ 1377466 h 1476389"/>
                  <a:gd name="connsiteX9" fmla="*/ 911848 w 949134"/>
                  <a:gd name="connsiteY9" fmla="*/ 1356786 h 1476389"/>
                  <a:gd name="connsiteX10" fmla="*/ 930490 w 949134"/>
                  <a:gd name="connsiteY10" fmla="*/ 1334814 h 1476389"/>
                  <a:gd name="connsiteX11" fmla="*/ 45462 w 949134"/>
                  <a:gd name="connsiteY11" fmla="*/ 1197485 h 1476389"/>
                  <a:gd name="connsiteX12" fmla="*/ 92154 w 949134"/>
                  <a:gd name="connsiteY12" fmla="*/ 1242948 h 1476389"/>
                  <a:gd name="connsiteX13" fmla="*/ 45462 w 949134"/>
                  <a:gd name="connsiteY13" fmla="*/ 1289639 h 1476389"/>
                  <a:gd name="connsiteX14" fmla="*/ 0 w 949134"/>
                  <a:gd name="connsiteY14" fmla="*/ 1242948 h 1476389"/>
                  <a:gd name="connsiteX15" fmla="*/ 45462 w 949134"/>
                  <a:gd name="connsiteY15" fmla="*/ 1197485 h 1476389"/>
                  <a:gd name="connsiteX16" fmla="*/ 721720 w 949134"/>
                  <a:gd name="connsiteY16" fmla="*/ 1010724 h 1476389"/>
                  <a:gd name="connsiteX17" fmla="*/ 751316 w 949134"/>
                  <a:gd name="connsiteY17" fmla="*/ 1040320 h 1476389"/>
                  <a:gd name="connsiteX18" fmla="*/ 721720 w 949134"/>
                  <a:gd name="connsiteY18" fmla="*/ 1069916 h 1476389"/>
                  <a:gd name="connsiteX19" fmla="*/ 692124 w 949134"/>
                  <a:gd name="connsiteY19" fmla="*/ 1040320 h 1476389"/>
                  <a:gd name="connsiteX20" fmla="*/ 721720 w 949134"/>
                  <a:gd name="connsiteY20" fmla="*/ 1010724 h 1476389"/>
                  <a:gd name="connsiteX21" fmla="*/ 310118 w 949134"/>
                  <a:gd name="connsiteY21" fmla="*/ 988750 h 1476389"/>
                  <a:gd name="connsiteX22" fmla="*/ 377768 w 949134"/>
                  <a:gd name="connsiteY22" fmla="*/ 1031125 h 1476389"/>
                  <a:gd name="connsiteX23" fmla="*/ 355218 w 949134"/>
                  <a:gd name="connsiteY23" fmla="*/ 1119615 h 1476389"/>
                  <a:gd name="connsiteX24" fmla="*/ 310118 w 949134"/>
                  <a:gd name="connsiteY24" fmla="*/ 1135818 h 1476389"/>
                  <a:gd name="connsiteX25" fmla="*/ 236202 w 949134"/>
                  <a:gd name="connsiteY25" fmla="*/ 1061037 h 1476389"/>
                  <a:gd name="connsiteX26" fmla="*/ 310118 w 949134"/>
                  <a:gd name="connsiteY26" fmla="*/ 988750 h 1476389"/>
                  <a:gd name="connsiteX27" fmla="*/ 158078 w 949134"/>
                  <a:gd name="connsiteY27" fmla="*/ 900861 h 1476389"/>
                  <a:gd name="connsiteX28" fmla="*/ 213008 w 949134"/>
                  <a:gd name="connsiteY28" fmla="*/ 954571 h 1476389"/>
                  <a:gd name="connsiteX29" fmla="*/ 158078 w 949134"/>
                  <a:gd name="connsiteY29" fmla="*/ 1009501 h 1476389"/>
                  <a:gd name="connsiteX30" fmla="*/ 104368 w 949134"/>
                  <a:gd name="connsiteY30" fmla="*/ 954571 h 1476389"/>
                  <a:gd name="connsiteX31" fmla="*/ 158078 w 949134"/>
                  <a:gd name="connsiteY31" fmla="*/ 900861 h 1476389"/>
                  <a:gd name="connsiteX32" fmla="*/ 287766 w 949134"/>
                  <a:gd name="connsiteY32" fmla="*/ 856917 h 1476389"/>
                  <a:gd name="connsiteX33" fmla="*/ 306370 w 949134"/>
                  <a:gd name="connsiteY33" fmla="*/ 876143 h 1476389"/>
                  <a:gd name="connsiteX34" fmla="*/ 287766 w 949134"/>
                  <a:gd name="connsiteY34" fmla="*/ 894088 h 1476389"/>
                  <a:gd name="connsiteX35" fmla="*/ 269160 w 949134"/>
                  <a:gd name="connsiteY35" fmla="*/ 876143 h 1476389"/>
                  <a:gd name="connsiteX36" fmla="*/ 287766 w 949134"/>
                  <a:gd name="connsiteY36" fmla="*/ 856917 h 1476389"/>
                  <a:gd name="connsiteX37" fmla="*/ 714982 w 949134"/>
                  <a:gd name="connsiteY37" fmla="*/ 834945 h 1476389"/>
                  <a:gd name="connsiteX38" fmla="*/ 734826 w 949134"/>
                  <a:gd name="connsiteY38" fmla="*/ 854171 h 1476389"/>
                  <a:gd name="connsiteX39" fmla="*/ 714982 w 949134"/>
                  <a:gd name="connsiteY39" fmla="*/ 872196 h 1476389"/>
                  <a:gd name="connsiteX40" fmla="*/ 697618 w 949134"/>
                  <a:gd name="connsiteY40" fmla="*/ 854171 h 1476389"/>
                  <a:gd name="connsiteX41" fmla="*/ 714982 w 949134"/>
                  <a:gd name="connsiteY41" fmla="*/ 834945 h 1476389"/>
                  <a:gd name="connsiteX42" fmla="*/ 420218 w 949134"/>
                  <a:gd name="connsiteY42" fmla="*/ 769028 h 1476389"/>
                  <a:gd name="connsiteX43" fmla="*/ 438162 w 949134"/>
                  <a:gd name="connsiteY43" fmla="*/ 786973 h 1476389"/>
                  <a:gd name="connsiteX44" fmla="*/ 420218 w 949134"/>
                  <a:gd name="connsiteY44" fmla="*/ 806199 h 1476389"/>
                  <a:gd name="connsiteX45" fmla="*/ 400994 w 949134"/>
                  <a:gd name="connsiteY45" fmla="*/ 786973 h 1476389"/>
                  <a:gd name="connsiteX46" fmla="*/ 420218 w 949134"/>
                  <a:gd name="connsiteY46" fmla="*/ 769028 h 1476389"/>
                  <a:gd name="connsiteX47" fmla="*/ 104368 w 949134"/>
                  <a:gd name="connsiteY47" fmla="*/ 752551 h 1476389"/>
                  <a:gd name="connsiteX48" fmla="*/ 130586 w 949134"/>
                  <a:gd name="connsiteY48" fmla="*/ 779377 h 1476389"/>
                  <a:gd name="connsiteX49" fmla="*/ 104368 w 949134"/>
                  <a:gd name="connsiteY49" fmla="*/ 806204 h 1476389"/>
                  <a:gd name="connsiteX50" fmla="*/ 76904 w 949134"/>
                  <a:gd name="connsiteY50" fmla="*/ 779377 h 1476389"/>
                  <a:gd name="connsiteX51" fmla="*/ 104368 w 949134"/>
                  <a:gd name="connsiteY51" fmla="*/ 752551 h 1476389"/>
                  <a:gd name="connsiteX52" fmla="*/ 287126 w 949134"/>
                  <a:gd name="connsiteY52" fmla="*/ 747056 h 1476389"/>
                  <a:gd name="connsiteX53" fmla="*/ 317336 w 949134"/>
                  <a:gd name="connsiteY53" fmla="*/ 776626 h 1476389"/>
                  <a:gd name="connsiteX54" fmla="*/ 287126 w 949134"/>
                  <a:gd name="connsiteY54" fmla="*/ 806195 h 1476389"/>
                  <a:gd name="connsiteX55" fmla="*/ 258174 w 949134"/>
                  <a:gd name="connsiteY55" fmla="*/ 776626 h 1476389"/>
                  <a:gd name="connsiteX56" fmla="*/ 287126 w 949134"/>
                  <a:gd name="connsiteY56" fmla="*/ 747056 h 1476389"/>
                  <a:gd name="connsiteX57" fmla="*/ 227342 w 949134"/>
                  <a:gd name="connsiteY57" fmla="*/ 664662 h 1476389"/>
                  <a:gd name="connsiteX58" fmla="*/ 245948 w 949134"/>
                  <a:gd name="connsiteY58" fmla="*/ 684507 h 1476389"/>
                  <a:gd name="connsiteX59" fmla="*/ 227342 w 949134"/>
                  <a:gd name="connsiteY59" fmla="*/ 701871 h 1476389"/>
                  <a:gd name="connsiteX60" fmla="*/ 208736 w 949134"/>
                  <a:gd name="connsiteY60" fmla="*/ 684507 h 1476389"/>
                  <a:gd name="connsiteX61" fmla="*/ 227342 w 949134"/>
                  <a:gd name="connsiteY61" fmla="*/ 664662 h 1476389"/>
                  <a:gd name="connsiteX62" fmla="*/ 815094 w 949134"/>
                  <a:gd name="connsiteY62" fmla="*/ 642690 h 1476389"/>
                  <a:gd name="connsiteX63" fmla="*/ 861162 w 949134"/>
                  <a:gd name="connsiteY63" fmla="*/ 689380 h 1476389"/>
                  <a:gd name="connsiteX64" fmla="*/ 815094 w 949134"/>
                  <a:gd name="connsiteY64" fmla="*/ 734808 h 1476389"/>
                  <a:gd name="connsiteX65" fmla="*/ 769024 w 949134"/>
                  <a:gd name="connsiteY65" fmla="*/ 689380 h 1476389"/>
                  <a:gd name="connsiteX66" fmla="*/ 815094 w 949134"/>
                  <a:gd name="connsiteY66" fmla="*/ 642690 h 1476389"/>
                  <a:gd name="connsiteX67" fmla="*/ 451940 w 949134"/>
                  <a:gd name="connsiteY67" fmla="*/ 604235 h 1476389"/>
                  <a:gd name="connsiteX68" fmla="*/ 476660 w 949134"/>
                  <a:gd name="connsiteY68" fmla="*/ 628321 h 1476389"/>
                  <a:gd name="connsiteX69" fmla="*/ 451940 w 949134"/>
                  <a:gd name="connsiteY69" fmla="*/ 652407 h 1476389"/>
                  <a:gd name="connsiteX70" fmla="*/ 428456 w 949134"/>
                  <a:gd name="connsiteY70" fmla="*/ 628321 h 1476389"/>
                  <a:gd name="connsiteX71" fmla="*/ 451940 w 949134"/>
                  <a:gd name="connsiteY71" fmla="*/ 604235 h 1476389"/>
                  <a:gd name="connsiteX72" fmla="*/ 243808 w 949134"/>
                  <a:gd name="connsiteY72" fmla="*/ 587760 h 1476389"/>
                  <a:gd name="connsiteX73" fmla="*/ 267894 w 949134"/>
                  <a:gd name="connsiteY73" fmla="*/ 611242 h 1476389"/>
                  <a:gd name="connsiteX74" fmla="*/ 243808 w 949134"/>
                  <a:gd name="connsiteY74" fmla="*/ 635960 h 1476389"/>
                  <a:gd name="connsiteX75" fmla="*/ 219720 w 949134"/>
                  <a:gd name="connsiteY75" fmla="*/ 611242 h 1476389"/>
                  <a:gd name="connsiteX76" fmla="*/ 243808 w 949134"/>
                  <a:gd name="connsiteY76" fmla="*/ 587760 h 1476389"/>
                  <a:gd name="connsiteX77" fmla="*/ 101622 w 949134"/>
                  <a:gd name="connsiteY77" fmla="*/ 483389 h 1476389"/>
                  <a:gd name="connsiteX78" fmla="*/ 125106 w 949134"/>
                  <a:gd name="connsiteY78" fmla="*/ 507475 h 1476389"/>
                  <a:gd name="connsiteX79" fmla="*/ 101622 w 949134"/>
                  <a:gd name="connsiteY79" fmla="*/ 531561 h 1476389"/>
                  <a:gd name="connsiteX80" fmla="*/ 76902 w 949134"/>
                  <a:gd name="connsiteY80" fmla="*/ 507475 h 1476389"/>
                  <a:gd name="connsiteX81" fmla="*/ 101622 w 949134"/>
                  <a:gd name="connsiteY81" fmla="*/ 483389 h 1476389"/>
                  <a:gd name="connsiteX82" fmla="*/ 912844 w 949134"/>
                  <a:gd name="connsiteY82" fmla="*/ 461417 h 1476389"/>
                  <a:gd name="connsiteX83" fmla="*/ 932652 w 949134"/>
                  <a:gd name="connsiteY83" fmla="*/ 480061 h 1476389"/>
                  <a:gd name="connsiteX84" fmla="*/ 912844 w 949134"/>
                  <a:gd name="connsiteY84" fmla="*/ 498705 h 1476389"/>
                  <a:gd name="connsiteX85" fmla="*/ 895368 w 949134"/>
                  <a:gd name="connsiteY85" fmla="*/ 480061 h 1476389"/>
                  <a:gd name="connsiteX86" fmla="*/ 912844 w 949134"/>
                  <a:gd name="connsiteY86" fmla="*/ 461417 h 1476389"/>
                  <a:gd name="connsiteX87" fmla="*/ 679834 w 949134"/>
                  <a:gd name="connsiteY87" fmla="*/ 373530 h 1476389"/>
                  <a:gd name="connsiteX88" fmla="*/ 707298 w 949134"/>
                  <a:gd name="connsiteY88" fmla="*/ 399687 h 1476389"/>
                  <a:gd name="connsiteX89" fmla="*/ 679834 w 949134"/>
                  <a:gd name="connsiteY89" fmla="*/ 427152 h 1476389"/>
                  <a:gd name="connsiteX90" fmla="*/ 653676 w 949134"/>
                  <a:gd name="connsiteY90" fmla="*/ 399687 h 1476389"/>
                  <a:gd name="connsiteX91" fmla="*/ 679834 w 949134"/>
                  <a:gd name="connsiteY91" fmla="*/ 373530 h 1476389"/>
                  <a:gd name="connsiteX92" fmla="*/ 180642 w 949134"/>
                  <a:gd name="connsiteY92" fmla="*/ 241694 h 1476389"/>
                  <a:gd name="connsiteX93" fmla="*/ 234940 w 949134"/>
                  <a:gd name="connsiteY93" fmla="*/ 296625 h 1476389"/>
                  <a:gd name="connsiteX94" fmla="*/ 180642 w 949134"/>
                  <a:gd name="connsiteY94" fmla="*/ 350307 h 1476389"/>
                  <a:gd name="connsiteX95" fmla="*/ 126342 w 949134"/>
                  <a:gd name="connsiteY95" fmla="*/ 296625 h 1476389"/>
                  <a:gd name="connsiteX96" fmla="*/ 180642 w 949134"/>
                  <a:gd name="connsiteY96" fmla="*/ 241694 h 1476389"/>
                  <a:gd name="connsiteX97" fmla="*/ 491026 w 949134"/>
                  <a:gd name="connsiteY97" fmla="*/ 230709 h 1476389"/>
                  <a:gd name="connsiteX98" fmla="*/ 515142 w 949134"/>
                  <a:gd name="connsiteY98" fmla="*/ 254193 h 1476389"/>
                  <a:gd name="connsiteX99" fmla="*/ 491026 w 949134"/>
                  <a:gd name="connsiteY99" fmla="*/ 278913 h 1476389"/>
                  <a:gd name="connsiteX100" fmla="*/ 466912 w 949134"/>
                  <a:gd name="connsiteY100" fmla="*/ 254193 h 1476389"/>
                  <a:gd name="connsiteX101" fmla="*/ 491026 w 949134"/>
                  <a:gd name="connsiteY101" fmla="*/ 230709 h 1476389"/>
                  <a:gd name="connsiteX102" fmla="*/ 539788 w 949134"/>
                  <a:gd name="connsiteY102" fmla="*/ 0 h 1476389"/>
                  <a:gd name="connsiteX103" fmla="*/ 575494 w 949134"/>
                  <a:gd name="connsiteY103" fmla="*/ 34431 h 1476389"/>
                  <a:gd name="connsiteX104" fmla="*/ 539788 w 949134"/>
                  <a:gd name="connsiteY104" fmla="*/ 70137 h 1476389"/>
                  <a:gd name="connsiteX105" fmla="*/ 505358 w 949134"/>
                  <a:gd name="connsiteY105" fmla="*/ 34431 h 1476389"/>
                  <a:gd name="connsiteX106" fmla="*/ 539788 w 949134"/>
                  <a:gd name="connsiteY106" fmla="*/ 0 h 14763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</a:cxnLst>
                <a:rect l="l" t="t" r="r" b="b"/>
                <a:pathLst>
                  <a:path w="949134" h="1476389">
                    <a:moveTo>
                      <a:pt x="698884" y="1411716"/>
                    </a:moveTo>
                    <a:cubicBezTo>
                      <a:pt x="724236" y="1411716"/>
                      <a:pt x="745786" y="1432859"/>
                      <a:pt x="745786" y="1458977"/>
                    </a:cubicBezTo>
                    <a:cubicBezTo>
                      <a:pt x="745786" y="1465196"/>
                      <a:pt x="744518" y="1470171"/>
                      <a:pt x="743252" y="1476389"/>
                    </a:cubicBezTo>
                    <a:lnTo>
                      <a:pt x="667194" y="1476389"/>
                    </a:lnTo>
                    <a:cubicBezTo>
                      <a:pt x="665926" y="1460221"/>
                      <a:pt x="665926" y="1442809"/>
                      <a:pt x="664660" y="1425397"/>
                    </a:cubicBezTo>
                    <a:cubicBezTo>
                      <a:pt x="673532" y="1416691"/>
                      <a:pt x="684940" y="1411716"/>
                      <a:pt x="698884" y="1411716"/>
                    </a:cubicBezTo>
                    <a:close/>
                    <a:moveTo>
                      <a:pt x="930490" y="1334814"/>
                    </a:moveTo>
                    <a:cubicBezTo>
                      <a:pt x="940978" y="1334814"/>
                      <a:pt x="949134" y="1345154"/>
                      <a:pt x="949134" y="1356786"/>
                    </a:cubicBezTo>
                    <a:cubicBezTo>
                      <a:pt x="949134" y="1367126"/>
                      <a:pt x="940978" y="1377466"/>
                      <a:pt x="930490" y="1377466"/>
                    </a:cubicBezTo>
                    <a:cubicBezTo>
                      <a:pt x="920004" y="1377466"/>
                      <a:pt x="911848" y="1367126"/>
                      <a:pt x="911848" y="1356786"/>
                    </a:cubicBezTo>
                    <a:cubicBezTo>
                      <a:pt x="911848" y="1345154"/>
                      <a:pt x="920004" y="1334814"/>
                      <a:pt x="930490" y="1334814"/>
                    </a:cubicBezTo>
                    <a:close/>
                    <a:moveTo>
                      <a:pt x="45462" y="1197485"/>
                    </a:moveTo>
                    <a:cubicBezTo>
                      <a:pt x="71266" y="1197485"/>
                      <a:pt x="92154" y="1218373"/>
                      <a:pt x="92154" y="1242948"/>
                    </a:cubicBezTo>
                    <a:cubicBezTo>
                      <a:pt x="92154" y="1268751"/>
                      <a:pt x="71266" y="1289639"/>
                      <a:pt x="45462" y="1289639"/>
                    </a:cubicBezTo>
                    <a:cubicBezTo>
                      <a:pt x="19660" y="1289639"/>
                      <a:pt x="0" y="1268751"/>
                      <a:pt x="0" y="1242948"/>
                    </a:cubicBezTo>
                    <a:cubicBezTo>
                      <a:pt x="0" y="1218373"/>
                      <a:pt x="19660" y="1197485"/>
                      <a:pt x="45462" y="1197485"/>
                    </a:cubicBezTo>
                    <a:close/>
                    <a:moveTo>
                      <a:pt x="721720" y="1010724"/>
                    </a:moveTo>
                    <a:cubicBezTo>
                      <a:pt x="737752" y="1010724"/>
                      <a:pt x="751316" y="1024289"/>
                      <a:pt x="751316" y="1040320"/>
                    </a:cubicBezTo>
                    <a:cubicBezTo>
                      <a:pt x="751316" y="1057584"/>
                      <a:pt x="737752" y="1069916"/>
                      <a:pt x="721720" y="1069916"/>
                    </a:cubicBezTo>
                    <a:cubicBezTo>
                      <a:pt x="705690" y="1069916"/>
                      <a:pt x="692124" y="1057584"/>
                      <a:pt x="692124" y="1040320"/>
                    </a:cubicBezTo>
                    <a:cubicBezTo>
                      <a:pt x="692124" y="1024289"/>
                      <a:pt x="705690" y="1010724"/>
                      <a:pt x="721720" y="1010724"/>
                    </a:cubicBezTo>
                    <a:close/>
                    <a:moveTo>
                      <a:pt x="310118" y="988750"/>
                    </a:moveTo>
                    <a:cubicBezTo>
                      <a:pt x="340184" y="988750"/>
                      <a:pt x="366494" y="1006199"/>
                      <a:pt x="377768" y="1031125"/>
                    </a:cubicBezTo>
                    <a:lnTo>
                      <a:pt x="355218" y="1119615"/>
                    </a:lnTo>
                    <a:cubicBezTo>
                      <a:pt x="342690" y="1129586"/>
                      <a:pt x="326404" y="1135818"/>
                      <a:pt x="310118" y="1135818"/>
                    </a:cubicBezTo>
                    <a:cubicBezTo>
                      <a:pt x="268774" y="1135818"/>
                      <a:pt x="236202" y="1102167"/>
                      <a:pt x="236202" y="1061037"/>
                    </a:cubicBezTo>
                    <a:cubicBezTo>
                      <a:pt x="236202" y="1021155"/>
                      <a:pt x="268774" y="988750"/>
                      <a:pt x="310118" y="988750"/>
                    </a:cubicBezTo>
                    <a:close/>
                    <a:moveTo>
                      <a:pt x="158078" y="900861"/>
                    </a:moveTo>
                    <a:cubicBezTo>
                      <a:pt x="188594" y="900861"/>
                      <a:pt x="213008" y="925275"/>
                      <a:pt x="213008" y="954571"/>
                    </a:cubicBezTo>
                    <a:cubicBezTo>
                      <a:pt x="213008" y="986308"/>
                      <a:pt x="188594" y="1009501"/>
                      <a:pt x="158078" y="1009501"/>
                    </a:cubicBezTo>
                    <a:cubicBezTo>
                      <a:pt x="128782" y="1009501"/>
                      <a:pt x="104368" y="986308"/>
                      <a:pt x="104368" y="954571"/>
                    </a:cubicBezTo>
                    <a:cubicBezTo>
                      <a:pt x="104368" y="925275"/>
                      <a:pt x="128782" y="900861"/>
                      <a:pt x="158078" y="900861"/>
                    </a:cubicBezTo>
                    <a:close/>
                    <a:moveTo>
                      <a:pt x="287766" y="856917"/>
                    </a:moveTo>
                    <a:cubicBezTo>
                      <a:pt x="297688" y="856917"/>
                      <a:pt x="306370" y="864608"/>
                      <a:pt x="306370" y="876143"/>
                    </a:cubicBezTo>
                    <a:cubicBezTo>
                      <a:pt x="306370" y="885116"/>
                      <a:pt x="297688" y="894088"/>
                      <a:pt x="287766" y="894088"/>
                    </a:cubicBezTo>
                    <a:cubicBezTo>
                      <a:pt x="277844" y="894088"/>
                      <a:pt x="269160" y="885116"/>
                      <a:pt x="269160" y="876143"/>
                    </a:cubicBezTo>
                    <a:cubicBezTo>
                      <a:pt x="269160" y="864608"/>
                      <a:pt x="277844" y="856917"/>
                      <a:pt x="287766" y="856917"/>
                    </a:cubicBezTo>
                    <a:close/>
                    <a:moveTo>
                      <a:pt x="714982" y="834945"/>
                    </a:moveTo>
                    <a:cubicBezTo>
                      <a:pt x="726144" y="834945"/>
                      <a:pt x="734826" y="843357"/>
                      <a:pt x="734826" y="854171"/>
                    </a:cubicBezTo>
                    <a:cubicBezTo>
                      <a:pt x="734826" y="863785"/>
                      <a:pt x="726144" y="872196"/>
                      <a:pt x="714982" y="872196"/>
                    </a:cubicBezTo>
                    <a:cubicBezTo>
                      <a:pt x="705060" y="872196"/>
                      <a:pt x="697618" y="863785"/>
                      <a:pt x="697618" y="854171"/>
                    </a:cubicBezTo>
                    <a:cubicBezTo>
                      <a:pt x="697618" y="843357"/>
                      <a:pt x="705060" y="834945"/>
                      <a:pt x="714982" y="834945"/>
                    </a:cubicBezTo>
                    <a:close/>
                    <a:moveTo>
                      <a:pt x="420218" y="769028"/>
                    </a:moveTo>
                    <a:cubicBezTo>
                      <a:pt x="430472" y="769028"/>
                      <a:pt x="438162" y="776719"/>
                      <a:pt x="438162" y="786973"/>
                    </a:cubicBezTo>
                    <a:cubicBezTo>
                      <a:pt x="438162" y="798509"/>
                      <a:pt x="430472" y="806199"/>
                      <a:pt x="420218" y="806199"/>
                    </a:cubicBezTo>
                    <a:cubicBezTo>
                      <a:pt x="409966" y="806199"/>
                      <a:pt x="400994" y="798509"/>
                      <a:pt x="400994" y="786973"/>
                    </a:cubicBezTo>
                    <a:cubicBezTo>
                      <a:pt x="400994" y="776719"/>
                      <a:pt x="409966" y="769028"/>
                      <a:pt x="420218" y="769028"/>
                    </a:cubicBezTo>
                    <a:close/>
                    <a:moveTo>
                      <a:pt x="104368" y="752551"/>
                    </a:moveTo>
                    <a:cubicBezTo>
                      <a:pt x="118102" y="752551"/>
                      <a:pt x="130586" y="764048"/>
                      <a:pt x="130586" y="779377"/>
                    </a:cubicBezTo>
                    <a:cubicBezTo>
                      <a:pt x="130586" y="794707"/>
                      <a:pt x="118102" y="806204"/>
                      <a:pt x="104368" y="806204"/>
                    </a:cubicBezTo>
                    <a:cubicBezTo>
                      <a:pt x="89388" y="806204"/>
                      <a:pt x="76904" y="794707"/>
                      <a:pt x="76904" y="779377"/>
                    </a:cubicBezTo>
                    <a:cubicBezTo>
                      <a:pt x="76904" y="764048"/>
                      <a:pt x="89388" y="752551"/>
                      <a:pt x="104368" y="752551"/>
                    </a:cubicBezTo>
                    <a:close/>
                    <a:moveTo>
                      <a:pt x="287126" y="747056"/>
                    </a:moveTo>
                    <a:cubicBezTo>
                      <a:pt x="303490" y="747056"/>
                      <a:pt x="317336" y="759912"/>
                      <a:pt x="317336" y="776626"/>
                    </a:cubicBezTo>
                    <a:cubicBezTo>
                      <a:pt x="317336" y="793339"/>
                      <a:pt x="303490" y="806195"/>
                      <a:pt x="287126" y="806195"/>
                    </a:cubicBezTo>
                    <a:cubicBezTo>
                      <a:pt x="272020" y="806195"/>
                      <a:pt x="258174" y="793339"/>
                      <a:pt x="258174" y="776626"/>
                    </a:cubicBezTo>
                    <a:cubicBezTo>
                      <a:pt x="258174" y="759912"/>
                      <a:pt x="272020" y="747056"/>
                      <a:pt x="287126" y="747056"/>
                    </a:cubicBezTo>
                    <a:close/>
                    <a:moveTo>
                      <a:pt x="227342" y="664662"/>
                    </a:moveTo>
                    <a:cubicBezTo>
                      <a:pt x="237266" y="664662"/>
                      <a:pt x="245948" y="673344"/>
                      <a:pt x="245948" y="684507"/>
                    </a:cubicBezTo>
                    <a:cubicBezTo>
                      <a:pt x="245948" y="693189"/>
                      <a:pt x="237266" y="701871"/>
                      <a:pt x="227342" y="701871"/>
                    </a:cubicBezTo>
                    <a:cubicBezTo>
                      <a:pt x="217418" y="701871"/>
                      <a:pt x="208736" y="693189"/>
                      <a:pt x="208736" y="684507"/>
                    </a:cubicBezTo>
                    <a:cubicBezTo>
                      <a:pt x="208736" y="673344"/>
                      <a:pt x="217418" y="664662"/>
                      <a:pt x="227342" y="664662"/>
                    </a:cubicBezTo>
                    <a:close/>
                    <a:moveTo>
                      <a:pt x="815094" y="642690"/>
                    </a:moveTo>
                    <a:cubicBezTo>
                      <a:pt x="839996" y="642690"/>
                      <a:pt x="861162" y="662880"/>
                      <a:pt x="861162" y="689380"/>
                    </a:cubicBezTo>
                    <a:cubicBezTo>
                      <a:pt x="861162" y="714618"/>
                      <a:pt x="839996" y="734808"/>
                      <a:pt x="815094" y="734808"/>
                    </a:cubicBezTo>
                    <a:cubicBezTo>
                      <a:pt x="790192" y="734808"/>
                      <a:pt x="769024" y="714618"/>
                      <a:pt x="769024" y="689380"/>
                    </a:cubicBezTo>
                    <a:cubicBezTo>
                      <a:pt x="769024" y="662880"/>
                      <a:pt x="790192" y="642690"/>
                      <a:pt x="815094" y="642690"/>
                    </a:cubicBezTo>
                    <a:close/>
                    <a:moveTo>
                      <a:pt x="451940" y="604235"/>
                    </a:moveTo>
                    <a:cubicBezTo>
                      <a:pt x="465536" y="604235"/>
                      <a:pt x="476660" y="614377"/>
                      <a:pt x="476660" y="628321"/>
                    </a:cubicBezTo>
                    <a:cubicBezTo>
                      <a:pt x="476660" y="640998"/>
                      <a:pt x="465536" y="652407"/>
                      <a:pt x="451940" y="652407"/>
                    </a:cubicBezTo>
                    <a:cubicBezTo>
                      <a:pt x="439580" y="652407"/>
                      <a:pt x="428456" y="640998"/>
                      <a:pt x="428456" y="628321"/>
                    </a:cubicBezTo>
                    <a:cubicBezTo>
                      <a:pt x="428456" y="614377"/>
                      <a:pt x="439580" y="604235"/>
                      <a:pt x="451940" y="604235"/>
                    </a:cubicBezTo>
                    <a:close/>
                    <a:moveTo>
                      <a:pt x="243808" y="587760"/>
                    </a:moveTo>
                    <a:cubicBezTo>
                      <a:pt x="257752" y="587760"/>
                      <a:pt x="267894" y="598883"/>
                      <a:pt x="267894" y="611242"/>
                    </a:cubicBezTo>
                    <a:cubicBezTo>
                      <a:pt x="267894" y="624837"/>
                      <a:pt x="257752" y="635960"/>
                      <a:pt x="243808" y="635960"/>
                    </a:cubicBezTo>
                    <a:cubicBezTo>
                      <a:pt x="231130" y="635960"/>
                      <a:pt x="219720" y="624837"/>
                      <a:pt x="219720" y="611242"/>
                    </a:cubicBezTo>
                    <a:cubicBezTo>
                      <a:pt x="219720" y="598883"/>
                      <a:pt x="231130" y="587760"/>
                      <a:pt x="243808" y="587760"/>
                    </a:cubicBezTo>
                    <a:close/>
                    <a:moveTo>
                      <a:pt x="101622" y="483389"/>
                    </a:moveTo>
                    <a:cubicBezTo>
                      <a:pt x="113982" y="483389"/>
                      <a:pt x="125106" y="494798"/>
                      <a:pt x="125106" y="507475"/>
                    </a:cubicBezTo>
                    <a:cubicBezTo>
                      <a:pt x="125106" y="521420"/>
                      <a:pt x="113982" y="531561"/>
                      <a:pt x="101622" y="531561"/>
                    </a:cubicBezTo>
                    <a:cubicBezTo>
                      <a:pt x="88026" y="531561"/>
                      <a:pt x="76902" y="521420"/>
                      <a:pt x="76902" y="507475"/>
                    </a:cubicBezTo>
                    <a:cubicBezTo>
                      <a:pt x="76902" y="494798"/>
                      <a:pt x="88026" y="483389"/>
                      <a:pt x="101622" y="483389"/>
                    </a:cubicBezTo>
                    <a:close/>
                    <a:moveTo>
                      <a:pt x="912844" y="461417"/>
                    </a:moveTo>
                    <a:cubicBezTo>
                      <a:pt x="924496" y="461417"/>
                      <a:pt x="932652" y="469574"/>
                      <a:pt x="932652" y="480061"/>
                    </a:cubicBezTo>
                    <a:cubicBezTo>
                      <a:pt x="932652" y="490548"/>
                      <a:pt x="924496" y="498705"/>
                      <a:pt x="912844" y="498705"/>
                    </a:cubicBezTo>
                    <a:cubicBezTo>
                      <a:pt x="903524" y="498705"/>
                      <a:pt x="895368" y="490548"/>
                      <a:pt x="895368" y="480061"/>
                    </a:cubicBezTo>
                    <a:cubicBezTo>
                      <a:pt x="895368" y="469574"/>
                      <a:pt x="903524" y="461417"/>
                      <a:pt x="912844" y="461417"/>
                    </a:cubicBezTo>
                    <a:close/>
                    <a:moveTo>
                      <a:pt x="679834" y="373530"/>
                    </a:moveTo>
                    <a:cubicBezTo>
                      <a:pt x="694220" y="373530"/>
                      <a:pt x="707298" y="385301"/>
                      <a:pt x="707298" y="399687"/>
                    </a:cubicBezTo>
                    <a:cubicBezTo>
                      <a:pt x="707298" y="414074"/>
                      <a:pt x="694220" y="427152"/>
                      <a:pt x="679834" y="427152"/>
                    </a:cubicBezTo>
                    <a:cubicBezTo>
                      <a:pt x="665446" y="427152"/>
                      <a:pt x="653676" y="414074"/>
                      <a:pt x="653676" y="399687"/>
                    </a:cubicBezTo>
                    <a:cubicBezTo>
                      <a:pt x="653676" y="385301"/>
                      <a:pt x="665446" y="373530"/>
                      <a:pt x="679834" y="373530"/>
                    </a:cubicBezTo>
                    <a:close/>
                    <a:moveTo>
                      <a:pt x="180642" y="241694"/>
                    </a:moveTo>
                    <a:cubicBezTo>
                      <a:pt x="209684" y="241694"/>
                      <a:pt x="234940" y="266662"/>
                      <a:pt x="234940" y="296625"/>
                    </a:cubicBezTo>
                    <a:cubicBezTo>
                      <a:pt x="234940" y="325338"/>
                      <a:pt x="209684" y="350307"/>
                      <a:pt x="180642" y="350307"/>
                    </a:cubicBezTo>
                    <a:cubicBezTo>
                      <a:pt x="150334" y="350307"/>
                      <a:pt x="126342" y="325338"/>
                      <a:pt x="126342" y="296625"/>
                    </a:cubicBezTo>
                    <a:cubicBezTo>
                      <a:pt x="126342" y="266662"/>
                      <a:pt x="150334" y="241694"/>
                      <a:pt x="180642" y="241694"/>
                    </a:cubicBezTo>
                    <a:close/>
                    <a:moveTo>
                      <a:pt x="491026" y="230709"/>
                    </a:moveTo>
                    <a:cubicBezTo>
                      <a:pt x="504290" y="230709"/>
                      <a:pt x="515142" y="240597"/>
                      <a:pt x="515142" y="254193"/>
                    </a:cubicBezTo>
                    <a:cubicBezTo>
                      <a:pt x="515142" y="267789"/>
                      <a:pt x="504290" y="278913"/>
                      <a:pt x="491026" y="278913"/>
                    </a:cubicBezTo>
                    <a:cubicBezTo>
                      <a:pt x="477762" y="278913"/>
                      <a:pt x="466912" y="267789"/>
                      <a:pt x="466912" y="254193"/>
                    </a:cubicBezTo>
                    <a:cubicBezTo>
                      <a:pt x="466912" y="240597"/>
                      <a:pt x="477762" y="230709"/>
                      <a:pt x="491026" y="230709"/>
                    </a:cubicBezTo>
                    <a:close/>
                    <a:moveTo>
                      <a:pt x="539788" y="0"/>
                    </a:moveTo>
                    <a:cubicBezTo>
                      <a:pt x="560192" y="0"/>
                      <a:pt x="575494" y="15303"/>
                      <a:pt x="575494" y="34431"/>
                    </a:cubicBezTo>
                    <a:cubicBezTo>
                      <a:pt x="575494" y="53559"/>
                      <a:pt x="560192" y="70137"/>
                      <a:pt x="539788" y="70137"/>
                    </a:cubicBezTo>
                    <a:cubicBezTo>
                      <a:pt x="520660" y="70137"/>
                      <a:pt x="505358" y="53559"/>
                      <a:pt x="505358" y="34431"/>
                    </a:cubicBezTo>
                    <a:cubicBezTo>
                      <a:pt x="505358" y="15303"/>
                      <a:pt x="520660" y="0"/>
                      <a:pt x="53978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236">
                <a:extLst>
                  <a:ext uri="{FF2B5EF4-FFF2-40B4-BE49-F238E27FC236}">
                    <a16:creationId xmlns:a16="http://schemas.microsoft.com/office/drawing/2014/main" id="{69435D5C-9501-6142-AA92-7E05676315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53739" y="10812995"/>
                <a:ext cx="49440" cy="1060159"/>
              </a:xfrm>
              <a:custGeom>
                <a:avLst/>
                <a:gdLst>
                  <a:gd name="T0" fmla="*/ 33 w 38"/>
                  <a:gd name="T1" fmla="*/ 851 h 852"/>
                  <a:gd name="T2" fmla="*/ 33 w 38"/>
                  <a:gd name="T3" fmla="*/ 851 h 852"/>
                  <a:gd name="T4" fmla="*/ 29 w 38"/>
                  <a:gd name="T5" fmla="*/ 847 h 852"/>
                  <a:gd name="T6" fmla="*/ 0 w 38"/>
                  <a:gd name="T7" fmla="*/ 5 h 852"/>
                  <a:gd name="T8" fmla="*/ 0 w 38"/>
                  <a:gd name="T9" fmla="*/ 5 h 852"/>
                  <a:gd name="T10" fmla="*/ 4 w 38"/>
                  <a:gd name="T11" fmla="*/ 1 h 852"/>
                  <a:gd name="T12" fmla="*/ 4 w 38"/>
                  <a:gd name="T13" fmla="*/ 1 h 852"/>
                  <a:gd name="T14" fmla="*/ 8 w 38"/>
                  <a:gd name="T15" fmla="*/ 5 h 852"/>
                  <a:gd name="T16" fmla="*/ 37 w 38"/>
                  <a:gd name="T17" fmla="*/ 847 h 852"/>
                  <a:gd name="T18" fmla="*/ 37 w 38"/>
                  <a:gd name="T19" fmla="*/ 847 h 852"/>
                  <a:gd name="T20" fmla="*/ 33 w 38"/>
                  <a:gd name="T21" fmla="*/ 851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852">
                    <a:moveTo>
                      <a:pt x="33" y="851"/>
                    </a:moveTo>
                    <a:lnTo>
                      <a:pt x="33" y="851"/>
                    </a:lnTo>
                    <a:cubicBezTo>
                      <a:pt x="30" y="851"/>
                      <a:pt x="29" y="849"/>
                      <a:pt x="29" y="847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3"/>
                      <a:pt x="1" y="1"/>
                      <a:pt x="4" y="1"/>
                    </a:cubicBezTo>
                    <a:lnTo>
                      <a:pt x="4" y="1"/>
                    </a:lnTo>
                    <a:cubicBezTo>
                      <a:pt x="6" y="0"/>
                      <a:pt x="8" y="2"/>
                      <a:pt x="8" y="5"/>
                    </a:cubicBezTo>
                    <a:lnTo>
                      <a:pt x="37" y="847"/>
                    </a:lnTo>
                    <a:lnTo>
                      <a:pt x="37" y="847"/>
                    </a:lnTo>
                    <a:cubicBezTo>
                      <a:pt x="37" y="849"/>
                      <a:pt x="35" y="851"/>
                      <a:pt x="33" y="85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237">
                <a:extLst>
                  <a:ext uri="{FF2B5EF4-FFF2-40B4-BE49-F238E27FC236}">
                    <a16:creationId xmlns:a16="http://schemas.microsoft.com/office/drawing/2014/main" id="{28B2BBE7-9B6E-3B4C-B066-0C652BC5D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1903" y="9511146"/>
                <a:ext cx="10987" cy="472402"/>
              </a:xfrm>
              <a:custGeom>
                <a:avLst/>
                <a:gdLst>
                  <a:gd name="T0" fmla="*/ 4 w 9"/>
                  <a:gd name="T1" fmla="*/ 378 h 379"/>
                  <a:gd name="T2" fmla="*/ 4 w 9"/>
                  <a:gd name="T3" fmla="*/ 378 h 379"/>
                  <a:gd name="T4" fmla="*/ 0 w 9"/>
                  <a:gd name="T5" fmla="*/ 374 h 379"/>
                  <a:gd name="T6" fmla="*/ 0 w 9"/>
                  <a:gd name="T7" fmla="*/ 4 h 379"/>
                  <a:gd name="T8" fmla="*/ 0 w 9"/>
                  <a:gd name="T9" fmla="*/ 4 h 379"/>
                  <a:gd name="T10" fmla="*/ 4 w 9"/>
                  <a:gd name="T11" fmla="*/ 0 h 379"/>
                  <a:gd name="T12" fmla="*/ 4 w 9"/>
                  <a:gd name="T13" fmla="*/ 0 h 379"/>
                  <a:gd name="T14" fmla="*/ 8 w 9"/>
                  <a:gd name="T15" fmla="*/ 4 h 379"/>
                  <a:gd name="T16" fmla="*/ 8 w 9"/>
                  <a:gd name="T17" fmla="*/ 374 h 379"/>
                  <a:gd name="T18" fmla="*/ 8 w 9"/>
                  <a:gd name="T19" fmla="*/ 374 h 379"/>
                  <a:gd name="T20" fmla="*/ 4 w 9"/>
                  <a:gd name="T21" fmla="*/ 378 h 3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" h="379">
                    <a:moveTo>
                      <a:pt x="4" y="378"/>
                    </a:moveTo>
                    <a:lnTo>
                      <a:pt x="4" y="378"/>
                    </a:lnTo>
                    <a:cubicBezTo>
                      <a:pt x="1" y="378"/>
                      <a:pt x="0" y="376"/>
                      <a:pt x="0" y="374"/>
                    </a:cubicBezTo>
                    <a:lnTo>
                      <a:pt x="0" y="4"/>
                    </a:lnTo>
                    <a:lnTo>
                      <a:pt x="0" y="4"/>
                    </a:lnTo>
                    <a:cubicBezTo>
                      <a:pt x="0" y="2"/>
                      <a:pt x="1" y="0"/>
                      <a:pt x="4" y="0"/>
                    </a:cubicBezTo>
                    <a:lnTo>
                      <a:pt x="4" y="0"/>
                    </a:lnTo>
                    <a:cubicBezTo>
                      <a:pt x="6" y="0"/>
                      <a:pt x="8" y="2"/>
                      <a:pt x="8" y="4"/>
                    </a:cubicBezTo>
                    <a:lnTo>
                      <a:pt x="8" y="374"/>
                    </a:lnTo>
                    <a:lnTo>
                      <a:pt x="8" y="374"/>
                    </a:lnTo>
                    <a:cubicBezTo>
                      <a:pt x="8" y="376"/>
                      <a:pt x="6" y="378"/>
                      <a:pt x="4" y="37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7" name="Freeform 238">
              <a:extLst>
                <a:ext uri="{FF2B5EF4-FFF2-40B4-BE49-F238E27FC236}">
                  <a16:creationId xmlns:a16="http://schemas.microsoft.com/office/drawing/2014/main" id="{5DA84CC8-AED5-EF43-9F82-57CF3F789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000466" y="12257669"/>
              <a:ext cx="4872334" cy="32959"/>
            </a:xfrm>
            <a:custGeom>
              <a:avLst/>
              <a:gdLst>
                <a:gd name="T0" fmla="*/ 3898 w 3911"/>
                <a:gd name="T1" fmla="*/ 24 h 25"/>
                <a:gd name="T2" fmla="*/ 13 w 3911"/>
                <a:gd name="T3" fmla="*/ 24 h 25"/>
                <a:gd name="T4" fmla="*/ 13 w 3911"/>
                <a:gd name="T5" fmla="*/ 24 h 25"/>
                <a:gd name="T6" fmla="*/ 0 w 3911"/>
                <a:gd name="T7" fmla="*/ 12 h 25"/>
                <a:gd name="T8" fmla="*/ 0 w 3911"/>
                <a:gd name="T9" fmla="*/ 12 h 25"/>
                <a:gd name="T10" fmla="*/ 13 w 3911"/>
                <a:gd name="T11" fmla="*/ 0 h 25"/>
                <a:gd name="T12" fmla="*/ 3898 w 3911"/>
                <a:gd name="T13" fmla="*/ 0 h 25"/>
                <a:gd name="T14" fmla="*/ 3898 w 3911"/>
                <a:gd name="T15" fmla="*/ 0 h 25"/>
                <a:gd name="T16" fmla="*/ 3910 w 3911"/>
                <a:gd name="T17" fmla="*/ 12 h 25"/>
                <a:gd name="T18" fmla="*/ 3910 w 3911"/>
                <a:gd name="T19" fmla="*/ 12 h 25"/>
                <a:gd name="T20" fmla="*/ 3898 w 3911"/>
                <a:gd name="T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11" h="25">
                  <a:moveTo>
                    <a:pt x="3898" y="24"/>
                  </a:moveTo>
                  <a:lnTo>
                    <a:pt x="13" y="24"/>
                  </a:lnTo>
                  <a:lnTo>
                    <a:pt x="13" y="24"/>
                  </a:lnTo>
                  <a:cubicBezTo>
                    <a:pt x="6" y="24"/>
                    <a:pt x="0" y="19"/>
                    <a:pt x="0" y="12"/>
                  </a:cubicBezTo>
                  <a:lnTo>
                    <a:pt x="0" y="12"/>
                  </a:lnTo>
                  <a:cubicBezTo>
                    <a:pt x="0" y="5"/>
                    <a:pt x="6" y="0"/>
                    <a:pt x="13" y="0"/>
                  </a:cubicBezTo>
                  <a:lnTo>
                    <a:pt x="3898" y="0"/>
                  </a:lnTo>
                  <a:lnTo>
                    <a:pt x="3898" y="0"/>
                  </a:lnTo>
                  <a:cubicBezTo>
                    <a:pt x="3905" y="0"/>
                    <a:pt x="3910" y="5"/>
                    <a:pt x="3910" y="12"/>
                  </a:cubicBezTo>
                  <a:lnTo>
                    <a:pt x="3910" y="12"/>
                  </a:lnTo>
                  <a:cubicBezTo>
                    <a:pt x="3910" y="19"/>
                    <a:pt x="3905" y="24"/>
                    <a:pt x="3898" y="24"/>
                  </a:cubicBezTo>
                </a:path>
              </a:pathLst>
            </a:custGeom>
            <a:solidFill>
              <a:srgbClr val="1113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8" name="Freeform 239">
              <a:extLst>
                <a:ext uri="{FF2B5EF4-FFF2-40B4-BE49-F238E27FC236}">
                  <a16:creationId xmlns:a16="http://schemas.microsoft.com/office/drawing/2014/main" id="{8486DE99-182A-D64A-B485-28ED90518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80751" y="4946422"/>
              <a:ext cx="4081332" cy="7151946"/>
            </a:xfrm>
            <a:custGeom>
              <a:avLst/>
              <a:gdLst>
                <a:gd name="T0" fmla="*/ 3275 w 3276"/>
                <a:gd name="T1" fmla="*/ 389 h 5741"/>
                <a:gd name="T2" fmla="*/ 864 w 3276"/>
                <a:gd name="T3" fmla="*/ 5740 h 5741"/>
                <a:gd name="T4" fmla="*/ 0 w 3276"/>
                <a:gd name="T5" fmla="*/ 5351 h 5741"/>
                <a:gd name="T6" fmla="*/ 2411 w 3276"/>
                <a:gd name="T7" fmla="*/ 0 h 5741"/>
                <a:gd name="T8" fmla="*/ 3275 w 3276"/>
                <a:gd name="T9" fmla="*/ 389 h 5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76" h="5741">
                  <a:moveTo>
                    <a:pt x="3275" y="389"/>
                  </a:moveTo>
                  <a:lnTo>
                    <a:pt x="864" y="5740"/>
                  </a:lnTo>
                  <a:lnTo>
                    <a:pt x="0" y="5351"/>
                  </a:lnTo>
                  <a:lnTo>
                    <a:pt x="2411" y="0"/>
                  </a:lnTo>
                  <a:lnTo>
                    <a:pt x="3275" y="389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BF904FB2-5B3E-5A47-A40F-8D2F2B6EE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3691" y="5117518"/>
              <a:ext cx="3214623" cy="6397351"/>
            </a:xfrm>
            <a:custGeom>
              <a:avLst/>
              <a:gdLst>
                <a:gd name="connsiteX0" fmla="*/ 14594 w 3214623"/>
                <a:gd name="connsiteY0" fmla="*/ 6302185 h 6397351"/>
                <a:gd name="connsiteX1" fmla="*/ 182043 w 3214623"/>
                <a:gd name="connsiteY1" fmla="*/ 6377576 h 6397351"/>
                <a:gd name="connsiteX2" fmla="*/ 188245 w 3214623"/>
                <a:gd name="connsiteY2" fmla="*/ 6391171 h 6397351"/>
                <a:gd name="connsiteX3" fmla="*/ 178322 w 3214623"/>
                <a:gd name="connsiteY3" fmla="*/ 6397351 h 6397351"/>
                <a:gd name="connsiteX4" fmla="*/ 173361 w 3214623"/>
                <a:gd name="connsiteY4" fmla="*/ 6396115 h 6397351"/>
                <a:gd name="connsiteX5" fmla="*/ 7152 w 3214623"/>
                <a:gd name="connsiteY5" fmla="*/ 6320724 h 6397351"/>
                <a:gd name="connsiteX6" fmla="*/ 950 w 3214623"/>
                <a:gd name="connsiteY6" fmla="*/ 6307129 h 6397351"/>
                <a:gd name="connsiteX7" fmla="*/ 14594 w 3214623"/>
                <a:gd name="connsiteY7" fmla="*/ 6302185 h 6397351"/>
                <a:gd name="connsiteX8" fmla="*/ 115834 w 3214623"/>
                <a:gd name="connsiteY8" fmla="*/ 6065687 h 6397351"/>
                <a:gd name="connsiteX9" fmla="*/ 124590 w 3214623"/>
                <a:gd name="connsiteY9" fmla="*/ 6065997 h 6397351"/>
                <a:gd name="connsiteX10" fmla="*/ 478594 w 3214623"/>
                <a:gd name="connsiteY10" fmla="*/ 6224918 h 6397351"/>
                <a:gd name="connsiteX11" fmla="*/ 483597 w 3214623"/>
                <a:gd name="connsiteY11" fmla="*/ 6237334 h 6397351"/>
                <a:gd name="connsiteX12" fmla="*/ 474841 w 3214623"/>
                <a:gd name="connsiteY12" fmla="*/ 6243541 h 6397351"/>
                <a:gd name="connsiteX13" fmla="*/ 471088 w 3214623"/>
                <a:gd name="connsiteY13" fmla="*/ 6243541 h 6397351"/>
                <a:gd name="connsiteX14" fmla="*/ 115833 w 3214623"/>
                <a:gd name="connsiteY14" fmla="*/ 6084621 h 6397351"/>
                <a:gd name="connsiteX15" fmla="*/ 110830 w 3214623"/>
                <a:gd name="connsiteY15" fmla="*/ 6070963 h 6397351"/>
                <a:gd name="connsiteX16" fmla="*/ 115834 w 3214623"/>
                <a:gd name="connsiteY16" fmla="*/ 6065687 h 6397351"/>
                <a:gd name="connsiteX17" fmla="*/ 228824 w 3214623"/>
                <a:gd name="connsiteY17" fmla="*/ 5834058 h 6397351"/>
                <a:gd name="connsiteX18" fmla="*/ 396272 w 3214623"/>
                <a:gd name="connsiteY18" fmla="*/ 5911655 h 6397351"/>
                <a:gd name="connsiteX19" fmla="*/ 401234 w 3214623"/>
                <a:gd name="connsiteY19" fmla="*/ 5925422 h 6397351"/>
                <a:gd name="connsiteX20" fmla="*/ 391311 w 3214623"/>
                <a:gd name="connsiteY20" fmla="*/ 5930428 h 6397351"/>
                <a:gd name="connsiteX21" fmla="*/ 387590 w 3214623"/>
                <a:gd name="connsiteY21" fmla="*/ 5929177 h 6397351"/>
                <a:gd name="connsiteX22" fmla="*/ 220141 w 3214623"/>
                <a:gd name="connsiteY22" fmla="*/ 5854083 h 6397351"/>
                <a:gd name="connsiteX23" fmla="*/ 215180 w 3214623"/>
                <a:gd name="connsiteY23" fmla="*/ 5840315 h 6397351"/>
                <a:gd name="connsiteX24" fmla="*/ 228824 w 3214623"/>
                <a:gd name="connsiteY24" fmla="*/ 5834058 h 6397351"/>
                <a:gd name="connsiteX25" fmla="*/ 331907 w 3214623"/>
                <a:gd name="connsiteY25" fmla="*/ 5599067 h 6397351"/>
                <a:gd name="connsiteX26" fmla="*/ 681935 w 3214623"/>
                <a:gd name="connsiteY26" fmla="*/ 5756910 h 6397351"/>
                <a:gd name="connsiteX27" fmla="*/ 688119 w 3214623"/>
                <a:gd name="connsiteY27" fmla="*/ 5770474 h 6397351"/>
                <a:gd name="connsiteX28" fmla="*/ 679461 w 3214623"/>
                <a:gd name="connsiteY28" fmla="*/ 5776640 h 6397351"/>
                <a:gd name="connsiteX29" fmla="*/ 674514 w 3214623"/>
                <a:gd name="connsiteY29" fmla="*/ 5775407 h 6397351"/>
                <a:gd name="connsiteX30" fmla="*/ 324486 w 3214623"/>
                <a:gd name="connsiteY30" fmla="*/ 5617564 h 6397351"/>
                <a:gd name="connsiteX31" fmla="*/ 318302 w 3214623"/>
                <a:gd name="connsiteY31" fmla="*/ 5604000 h 6397351"/>
                <a:gd name="connsiteX32" fmla="*/ 331907 w 3214623"/>
                <a:gd name="connsiteY32" fmla="*/ 5599067 h 6397351"/>
                <a:gd name="connsiteX33" fmla="*/ 437559 w 3214623"/>
                <a:gd name="connsiteY33" fmla="*/ 5368399 h 6397351"/>
                <a:gd name="connsiteX34" fmla="*/ 605007 w 3214623"/>
                <a:gd name="connsiteY34" fmla="*/ 5444745 h 6397351"/>
                <a:gd name="connsiteX35" fmla="*/ 609969 w 3214623"/>
                <a:gd name="connsiteY35" fmla="*/ 5458512 h 6397351"/>
                <a:gd name="connsiteX36" fmla="*/ 600046 w 3214623"/>
                <a:gd name="connsiteY36" fmla="*/ 5463518 h 6397351"/>
                <a:gd name="connsiteX37" fmla="*/ 596325 w 3214623"/>
                <a:gd name="connsiteY37" fmla="*/ 5463518 h 6397351"/>
                <a:gd name="connsiteX38" fmla="*/ 428876 w 3214623"/>
                <a:gd name="connsiteY38" fmla="*/ 5387173 h 6397351"/>
                <a:gd name="connsiteX39" fmla="*/ 423915 w 3214623"/>
                <a:gd name="connsiteY39" fmla="*/ 5373405 h 6397351"/>
                <a:gd name="connsiteX40" fmla="*/ 437559 w 3214623"/>
                <a:gd name="connsiteY40" fmla="*/ 5368399 h 6397351"/>
                <a:gd name="connsiteX41" fmla="*/ 542008 w 3214623"/>
                <a:gd name="connsiteY41" fmla="*/ 5132178 h 6397351"/>
                <a:gd name="connsiteX42" fmla="*/ 894848 w 3214623"/>
                <a:gd name="connsiteY42" fmla="*/ 5291099 h 6397351"/>
                <a:gd name="connsiteX43" fmla="*/ 899835 w 3214623"/>
                <a:gd name="connsiteY43" fmla="*/ 5304756 h 6397351"/>
                <a:gd name="connsiteX44" fmla="*/ 891107 w 3214623"/>
                <a:gd name="connsiteY44" fmla="*/ 5309722 h 6397351"/>
                <a:gd name="connsiteX45" fmla="*/ 887367 w 3214623"/>
                <a:gd name="connsiteY45" fmla="*/ 5308481 h 6397351"/>
                <a:gd name="connsiteX46" fmla="*/ 533281 w 3214623"/>
                <a:gd name="connsiteY46" fmla="*/ 5150802 h 6397351"/>
                <a:gd name="connsiteX47" fmla="*/ 528294 w 3214623"/>
                <a:gd name="connsiteY47" fmla="*/ 5137144 h 6397351"/>
                <a:gd name="connsiteX48" fmla="*/ 542008 w 3214623"/>
                <a:gd name="connsiteY48" fmla="*/ 5132178 h 6397351"/>
                <a:gd name="connsiteX49" fmla="*/ 646295 w 3214623"/>
                <a:gd name="connsiteY49" fmla="*/ 4901492 h 6397351"/>
                <a:gd name="connsiteX50" fmla="*/ 813743 w 3214623"/>
                <a:gd name="connsiteY50" fmla="*/ 4977838 h 6397351"/>
                <a:gd name="connsiteX51" fmla="*/ 818705 w 3214623"/>
                <a:gd name="connsiteY51" fmla="*/ 4990354 h 6397351"/>
                <a:gd name="connsiteX52" fmla="*/ 808782 w 3214623"/>
                <a:gd name="connsiteY52" fmla="*/ 4996611 h 6397351"/>
                <a:gd name="connsiteX53" fmla="*/ 805061 w 3214623"/>
                <a:gd name="connsiteY53" fmla="*/ 4996611 h 6397351"/>
                <a:gd name="connsiteX54" fmla="*/ 637612 w 3214623"/>
                <a:gd name="connsiteY54" fmla="*/ 4919014 h 6397351"/>
                <a:gd name="connsiteX55" fmla="*/ 631410 w 3214623"/>
                <a:gd name="connsiteY55" fmla="*/ 4906498 h 6397351"/>
                <a:gd name="connsiteX56" fmla="*/ 646295 w 3214623"/>
                <a:gd name="connsiteY56" fmla="*/ 4901492 h 6397351"/>
                <a:gd name="connsiteX57" fmla="*/ 750799 w 3214623"/>
                <a:gd name="connsiteY57" fmla="*/ 4665267 h 6397351"/>
                <a:gd name="connsiteX58" fmla="*/ 1104803 w 3214623"/>
                <a:gd name="connsiteY58" fmla="*/ 4824191 h 6397351"/>
                <a:gd name="connsiteX59" fmla="*/ 1109806 w 3214623"/>
                <a:gd name="connsiteY59" fmla="*/ 4836606 h 6397351"/>
                <a:gd name="connsiteX60" fmla="*/ 1101050 w 3214623"/>
                <a:gd name="connsiteY60" fmla="*/ 4842814 h 6397351"/>
                <a:gd name="connsiteX61" fmla="*/ 1097297 w 3214623"/>
                <a:gd name="connsiteY61" fmla="*/ 4841573 h 6397351"/>
                <a:gd name="connsiteX62" fmla="*/ 742042 w 3214623"/>
                <a:gd name="connsiteY62" fmla="*/ 4682649 h 6397351"/>
                <a:gd name="connsiteX63" fmla="*/ 737039 w 3214623"/>
                <a:gd name="connsiteY63" fmla="*/ 4668992 h 6397351"/>
                <a:gd name="connsiteX64" fmla="*/ 750799 w 3214623"/>
                <a:gd name="connsiteY64" fmla="*/ 4665267 h 6397351"/>
                <a:gd name="connsiteX65" fmla="*/ 854926 w 3214623"/>
                <a:gd name="connsiteY65" fmla="*/ 4434550 h 6397351"/>
                <a:gd name="connsiteX66" fmla="*/ 1021302 w 3214623"/>
                <a:gd name="connsiteY66" fmla="*/ 4509941 h 6397351"/>
                <a:gd name="connsiteX67" fmla="*/ 1027464 w 3214623"/>
                <a:gd name="connsiteY67" fmla="*/ 4523536 h 6397351"/>
                <a:gd name="connsiteX68" fmla="*/ 1017604 w 3214623"/>
                <a:gd name="connsiteY68" fmla="*/ 4529716 h 6397351"/>
                <a:gd name="connsiteX69" fmla="*/ 1013907 w 3214623"/>
                <a:gd name="connsiteY69" fmla="*/ 4528480 h 6397351"/>
                <a:gd name="connsiteX70" fmla="*/ 846299 w 3214623"/>
                <a:gd name="connsiteY70" fmla="*/ 4453089 h 6397351"/>
                <a:gd name="connsiteX71" fmla="*/ 841370 w 3214623"/>
                <a:gd name="connsiteY71" fmla="*/ 4439494 h 6397351"/>
                <a:gd name="connsiteX72" fmla="*/ 854926 w 3214623"/>
                <a:gd name="connsiteY72" fmla="*/ 4434550 h 6397351"/>
                <a:gd name="connsiteX73" fmla="*/ 965030 w 3214623"/>
                <a:gd name="connsiteY73" fmla="*/ 4198361 h 6397351"/>
                <a:gd name="connsiteX74" fmla="*/ 1319031 w 3214623"/>
                <a:gd name="connsiteY74" fmla="*/ 4356040 h 6397351"/>
                <a:gd name="connsiteX75" fmla="*/ 1324034 w 3214623"/>
                <a:gd name="connsiteY75" fmla="*/ 4369698 h 6397351"/>
                <a:gd name="connsiteX76" fmla="*/ 1315278 w 3214623"/>
                <a:gd name="connsiteY76" fmla="*/ 4375905 h 6397351"/>
                <a:gd name="connsiteX77" fmla="*/ 1311525 w 3214623"/>
                <a:gd name="connsiteY77" fmla="*/ 4375905 h 6397351"/>
                <a:gd name="connsiteX78" fmla="*/ 956273 w 3214623"/>
                <a:gd name="connsiteY78" fmla="*/ 4216985 h 6397351"/>
                <a:gd name="connsiteX79" fmla="*/ 951270 w 3214623"/>
                <a:gd name="connsiteY79" fmla="*/ 4203327 h 6397351"/>
                <a:gd name="connsiteX80" fmla="*/ 965030 w 3214623"/>
                <a:gd name="connsiteY80" fmla="*/ 4198361 h 6397351"/>
                <a:gd name="connsiteX81" fmla="*/ 1069261 w 3214623"/>
                <a:gd name="connsiteY81" fmla="*/ 3967673 h 6397351"/>
                <a:gd name="connsiteX82" fmla="*/ 1236710 w 3214623"/>
                <a:gd name="connsiteY82" fmla="*/ 4044019 h 6397351"/>
                <a:gd name="connsiteX83" fmla="*/ 1241672 w 3214623"/>
                <a:gd name="connsiteY83" fmla="*/ 4057786 h 6397351"/>
                <a:gd name="connsiteX84" fmla="*/ 1232989 w 3214623"/>
                <a:gd name="connsiteY84" fmla="*/ 4062792 h 6397351"/>
                <a:gd name="connsiteX85" fmla="*/ 1228028 w 3214623"/>
                <a:gd name="connsiteY85" fmla="*/ 4062792 h 6397351"/>
                <a:gd name="connsiteX86" fmla="*/ 1060578 w 3214623"/>
                <a:gd name="connsiteY86" fmla="*/ 3985195 h 6397351"/>
                <a:gd name="connsiteX87" fmla="*/ 1055617 w 3214623"/>
                <a:gd name="connsiteY87" fmla="*/ 3972679 h 6397351"/>
                <a:gd name="connsiteX88" fmla="*/ 1069261 w 3214623"/>
                <a:gd name="connsiteY88" fmla="*/ 3967673 h 6397351"/>
                <a:gd name="connsiteX89" fmla="*/ 1165011 w 3214623"/>
                <a:gd name="connsiteY89" fmla="*/ 3736636 h 6397351"/>
                <a:gd name="connsiteX90" fmla="*/ 1173767 w 3214623"/>
                <a:gd name="connsiteY90" fmla="*/ 3736946 h 6397351"/>
                <a:gd name="connsiteX91" fmla="*/ 1527768 w 3214623"/>
                <a:gd name="connsiteY91" fmla="*/ 3894625 h 6397351"/>
                <a:gd name="connsiteX92" fmla="*/ 1532771 w 3214623"/>
                <a:gd name="connsiteY92" fmla="*/ 3908283 h 6397351"/>
                <a:gd name="connsiteX93" fmla="*/ 1522764 w 3214623"/>
                <a:gd name="connsiteY93" fmla="*/ 3914490 h 6397351"/>
                <a:gd name="connsiteX94" fmla="*/ 1520262 w 3214623"/>
                <a:gd name="connsiteY94" fmla="*/ 3913249 h 6397351"/>
                <a:gd name="connsiteX95" fmla="*/ 1165010 w 3214623"/>
                <a:gd name="connsiteY95" fmla="*/ 3754328 h 6397351"/>
                <a:gd name="connsiteX96" fmla="*/ 1160007 w 3214623"/>
                <a:gd name="connsiteY96" fmla="*/ 3741912 h 6397351"/>
                <a:gd name="connsiteX97" fmla="*/ 1165011 w 3214623"/>
                <a:gd name="connsiteY97" fmla="*/ 3736636 h 6397351"/>
                <a:gd name="connsiteX98" fmla="*/ 1277996 w 3214623"/>
                <a:gd name="connsiteY98" fmla="*/ 3500732 h 6397351"/>
                <a:gd name="connsiteX99" fmla="*/ 1445445 w 3214623"/>
                <a:gd name="connsiteY99" fmla="*/ 3576123 h 6397351"/>
                <a:gd name="connsiteX100" fmla="*/ 1450407 w 3214623"/>
                <a:gd name="connsiteY100" fmla="*/ 3589718 h 6397351"/>
                <a:gd name="connsiteX101" fmla="*/ 1440484 w 3214623"/>
                <a:gd name="connsiteY101" fmla="*/ 3595898 h 6397351"/>
                <a:gd name="connsiteX102" fmla="*/ 1436763 w 3214623"/>
                <a:gd name="connsiteY102" fmla="*/ 3594662 h 6397351"/>
                <a:gd name="connsiteX103" fmla="*/ 1269313 w 3214623"/>
                <a:gd name="connsiteY103" fmla="*/ 3519271 h 6397351"/>
                <a:gd name="connsiteX104" fmla="*/ 1264352 w 3214623"/>
                <a:gd name="connsiteY104" fmla="*/ 3505676 h 6397351"/>
                <a:gd name="connsiteX105" fmla="*/ 1277996 w 3214623"/>
                <a:gd name="connsiteY105" fmla="*/ 3500732 h 6397351"/>
                <a:gd name="connsiteX106" fmla="*/ 1381080 w 3214623"/>
                <a:gd name="connsiteY106" fmla="*/ 3270033 h 6397351"/>
                <a:gd name="connsiteX107" fmla="*/ 1731108 w 3214623"/>
                <a:gd name="connsiteY107" fmla="*/ 3428957 h 6397351"/>
                <a:gd name="connsiteX108" fmla="*/ 1737292 w 3214623"/>
                <a:gd name="connsiteY108" fmla="*/ 3441372 h 6397351"/>
                <a:gd name="connsiteX109" fmla="*/ 1728634 w 3214623"/>
                <a:gd name="connsiteY109" fmla="*/ 3447580 h 6397351"/>
                <a:gd name="connsiteX110" fmla="*/ 1723687 w 3214623"/>
                <a:gd name="connsiteY110" fmla="*/ 3447580 h 6397351"/>
                <a:gd name="connsiteX111" fmla="*/ 1373659 w 3214623"/>
                <a:gd name="connsiteY111" fmla="*/ 3288657 h 6397351"/>
                <a:gd name="connsiteX112" fmla="*/ 1367475 w 3214623"/>
                <a:gd name="connsiteY112" fmla="*/ 3275000 h 6397351"/>
                <a:gd name="connsiteX113" fmla="*/ 1381080 w 3214623"/>
                <a:gd name="connsiteY113" fmla="*/ 3270033 h 6397351"/>
                <a:gd name="connsiteX114" fmla="*/ 1486733 w 3214623"/>
                <a:gd name="connsiteY114" fmla="*/ 3033825 h 6397351"/>
                <a:gd name="connsiteX115" fmla="*/ 1654182 w 3214623"/>
                <a:gd name="connsiteY115" fmla="*/ 3109217 h 6397351"/>
                <a:gd name="connsiteX116" fmla="*/ 1659144 w 3214623"/>
                <a:gd name="connsiteY116" fmla="*/ 3122812 h 6397351"/>
                <a:gd name="connsiteX117" fmla="*/ 1649221 w 3214623"/>
                <a:gd name="connsiteY117" fmla="*/ 3128991 h 6397351"/>
                <a:gd name="connsiteX118" fmla="*/ 1645500 w 3214623"/>
                <a:gd name="connsiteY118" fmla="*/ 3127755 h 6397351"/>
                <a:gd name="connsiteX119" fmla="*/ 1478050 w 3214623"/>
                <a:gd name="connsiteY119" fmla="*/ 3052364 h 6397351"/>
                <a:gd name="connsiteX120" fmla="*/ 1473089 w 3214623"/>
                <a:gd name="connsiteY120" fmla="*/ 3038769 h 6397351"/>
                <a:gd name="connsiteX121" fmla="*/ 1486733 w 3214623"/>
                <a:gd name="connsiteY121" fmla="*/ 3033825 h 6397351"/>
                <a:gd name="connsiteX122" fmla="*/ 1591184 w 3214623"/>
                <a:gd name="connsiteY122" fmla="*/ 2803110 h 6397351"/>
                <a:gd name="connsiteX123" fmla="*/ 1944021 w 3214623"/>
                <a:gd name="connsiteY123" fmla="*/ 2960950 h 6397351"/>
                <a:gd name="connsiteX124" fmla="*/ 1949008 w 3214623"/>
                <a:gd name="connsiteY124" fmla="*/ 2974515 h 6397351"/>
                <a:gd name="connsiteX125" fmla="*/ 1940281 w 3214623"/>
                <a:gd name="connsiteY125" fmla="*/ 2980680 h 6397351"/>
                <a:gd name="connsiteX126" fmla="*/ 1936540 w 3214623"/>
                <a:gd name="connsiteY126" fmla="*/ 2979447 h 6397351"/>
                <a:gd name="connsiteX127" fmla="*/ 1582457 w 3214623"/>
                <a:gd name="connsiteY127" fmla="*/ 2821607 h 6397351"/>
                <a:gd name="connsiteX128" fmla="*/ 1577470 w 3214623"/>
                <a:gd name="connsiteY128" fmla="*/ 2809276 h 6397351"/>
                <a:gd name="connsiteX129" fmla="*/ 1591184 w 3214623"/>
                <a:gd name="connsiteY129" fmla="*/ 2803110 h 6397351"/>
                <a:gd name="connsiteX130" fmla="*/ 1699719 w 3214623"/>
                <a:gd name="connsiteY130" fmla="*/ 2565694 h 6397351"/>
                <a:gd name="connsiteX131" fmla="*/ 1868408 w 3214623"/>
                <a:gd name="connsiteY131" fmla="*/ 2642040 h 6397351"/>
                <a:gd name="connsiteX132" fmla="*/ 1873370 w 3214623"/>
                <a:gd name="connsiteY132" fmla="*/ 2655807 h 6397351"/>
                <a:gd name="connsiteX133" fmla="*/ 1863447 w 3214623"/>
                <a:gd name="connsiteY133" fmla="*/ 2662065 h 6397351"/>
                <a:gd name="connsiteX134" fmla="*/ 1859726 w 3214623"/>
                <a:gd name="connsiteY134" fmla="*/ 2660813 h 6397351"/>
                <a:gd name="connsiteX135" fmla="*/ 1692277 w 3214623"/>
                <a:gd name="connsiteY135" fmla="*/ 2584467 h 6397351"/>
                <a:gd name="connsiteX136" fmla="*/ 1686075 w 3214623"/>
                <a:gd name="connsiteY136" fmla="*/ 2571952 h 6397351"/>
                <a:gd name="connsiteX137" fmla="*/ 1699719 w 3214623"/>
                <a:gd name="connsiteY137" fmla="*/ 2565694 h 6397351"/>
                <a:gd name="connsiteX138" fmla="*/ 1805464 w 3214623"/>
                <a:gd name="connsiteY138" fmla="*/ 2336198 h 6397351"/>
                <a:gd name="connsiteX139" fmla="*/ 2159468 w 3214623"/>
                <a:gd name="connsiteY139" fmla="*/ 2494040 h 6397351"/>
                <a:gd name="connsiteX140" fmla="*/ 2164471 w 3214623"/>
                <a:gd name="connsiteY140" fmla="*/ 2507604 h 6397351"/>
                <a:gd name="connsiteX141" fmla="*/ 2155715 w 3214623"/>
                <a:gd name="connsiteY141" fmla="*/ 2513770 h 6397351"/>
                <a:gd name="connsiteX142" fmla="*/ 2151962 w 3214623"/>
                <a:gd name="connsiteY142" fmla="*/ 2511304 h 6397351"/>
                <a:gd name="connsiteX143" fmla="*/ 1796707 w 3214623"/>
                <a:gd name="connsiteY143" fmla="*/ 2354695 h 6397351"/>
                <a:gd name="connsiteX144" fmla="*/ 1791704 w 3214623"/>
                <a:gd name="connsiteY144" fmla="*/ 2341130 h 6397351"/>
                <a:gd name="connsiteX145" fmla="*/ 1805464 w 3214623"/>
                <a:gd name="connsiteY145" fmla="*/ 2336198 h 6397351"/>
                <a:gd name="connsiteX146" fmla="*/ 1909591 w 3214623"/>
                <a:gd name="connsiteY146" fmla="*/ 2100039 h 6397351"/>
                <a:gd name="connsiteX147" fmla="*/ 2075967 w 3214623"/>
                <a:gd name="connsiteY147" fmla="*/ 2176385 h 6397351"/>
                <a:gd name="connsiteX148" fmla="*/ 2082129 w 3214623"/>
                <a:gd name="connsiteY148" fmla="*/ 2188901 h 6397351"/>
                <a:gd name="connsiteX149" fmla="*/ 2072269 w 3214623"/>
                <a:gd name="connsiteY149" fmla="*/ 2195159 h 6397351"/>
                <a:gd name="connsiteX150" fmla="*/ 2068572 w 3214623"/>
                <a:gd name="connsiteY150" fmla="*/ 2195159 h 6397351"/>
                <a:gd name="connsiteX151" fmla="*/ 1900964 w 3214623"/>
                <a:gd name="connsiteY151" fmla="*/ 2118813 h 6397351"/>
                <a:gd name="connsiteX152" fmla="*/ 1896035 w 3214623"/>
                <a:gd name="connsiteY152" fmla="*/ 2105046 h 6397351"/>
                <a:gd name="connsiteX153" fmla="*/ 1909591 w 3214623"/>
                <a:gd name="connsiteY153" fmla="*/ 2100039 h 6397351"/>
                <a:gd name="connsiteX154" fmla="*/ 2014198 w 3214623"/>
                <a:gd name="connsiteY154" fmla="*/ 1869310 h 6397351"/>
                <a:gd name="connsiteX155" fmla="*/ 2368202 w 3214623"/>
                <a:gd name="connsiteY155" fmla="*/ 2028231 h 6397351"/>
                <a:gd name="connsiteX156" fmla="*/ 2373205 w 3214623"/>
                <a:gd name="connsiteY156" fmla="*/ 2040647 h 6397351"/>
                <a:gd name="connsiteX157" fmla="*/ 2364449 w 3214623"/>
                <a:gd name="connsiteY157" fmla="*/ 2046855 h 6397351"/>
                <a:gd name="connsiteX158" fmla="*/ 2360696 w 3214623"/>
                <a:gd name="connsiteY158" fmla="*/ 2045613 h 6397351"/>
                <a:gd name="connsiteX159" fmla="*/ 2005441 w 3214623"/>
                <a:gd name="connsiteY159" fmla="*/ 1887934 h 6397351"/>
                <a:gd name="connsiteX160" fmla="*/ 2000438 w 3214623"/>
                <a:gd name="connsiteY160" fmla="*/ 1873035 h 6397351"/>
                <a:gd name="connsiteX161" fmla="*/ 2014198 w 3214623"/>
                <a:gd name="connsiteY161" fmla="*/ 1869310 h 6397351"/>
                <a:gd name="connsiteX162" fmla="*/ 2118432 w 3214623"/>
                <a:gd name="connsiteY162" fmla="*/ 1638622 h 6397351"/>
                <a:gd name="connsiteX163" fmla="*/ 2285880 w 3214623"/>
                <a:gd name="connsiteY163" fmla="*/ 1713717 h 6397351"/>
                <a:gd name="connsiteX164" fmla="*/ 2290842 w 3214623"/>
                <a:gd name="connsiteY164" fmla="*/ 1727484 h 6397351"/>
                <a:gd name="connsiteX165" fmla="*/ 2282159 w 3214623"/>
                <a:gd name="connsiteY165" fmla="*/ 1733742 h 6397351"/>
                <a:gd name="connsiteX166" fmla="*/ 2277198 w 3214623"/>
                <a:gd name="connsiteY166" fmla="*/ 1733742 h 6397351"/>
                <a:gd name="connsiteX167" fmla="*/ 2109749 w 3214623"/>
                <a:gd name="connsiteY167" fmla="*/ 1656144 h 6397351"/>
                <a:gd name="connsiteX168" fmla="*/ 2104788 w 3214623"/>
                <a:gd name="connsiteY168" fmla="*/ 1642377 h 6397351"/>
                <a:gd name="connsiteX169" fmla="*/ 2118432 w 3214623"/>
                <a:gd name="connsiteY169" fmla="*/ 1638622 h 6397351"/>
                <a:gd name="connsiteX170" fmla="*/ 2222881 w 3214623"/>
                <a:gd name="connsiteY170" fmla="*/ 1402381 h 6397351"/>
                <a:gd name="connsiteX171" fmla="*/ 2576968 w 3214623"/>
                <a:gd name="connsiteY171" fmla="*/ 1560223 h 6397351"/>
                <a:gd name="connsiteX172" fmla="*/ 2581955 w 3214623"/>
                <a:gd name="connsiteY172" fmla="*/ 1573787 h 6397351"/>
                <a:gd name="connsiteX173" fmla="*/ 2571980 w 3214623"/>
                <a:gd name="connsiteY173" fmla="*/ 1579953 h 6397351"/>
                <a:gd name="connsiteX174" fmla="*/ 2569487 w 3214623"/>
                <a:gd name="connsiteY174" fmla="*/ 1578720 h 6397351"/>
                <a:gd name="connsiteX175" fmla="*/ 2215400 w 3214623"/>
                <a:gd name="connsiteY175" fmla="*/ 1420878 h 6397351"/>
                <a:gd name="connsiteX176" fmla="*/ 2210413 w 3214623"/>
                <a:gd name="connsiteY176" fmla="*/ 1407313 h 6397351"/>
                <a:gd name="connsiteX177" fmla="*/ 2222881 w 3214623"/>
                <a:gd name="connsiteY177" fmla="*/ 1402381 h 6397351"/>
                <a:gd name="connsiteX178" fmla="*/ 2327167 w 3214623"/>
                <a:gd name="connsiteY178" fmla="*/ 1171681 h 6397351"/>
                <a:gd name="connsiteX179" fmla="*/ 2494615 w 3214623"/>
                <a:gd name="connsiteY179" fmla="*/ 1247073 h 6397351"/>
                <a:gd name="connsiteX180" fmla="*/ 2499577 w 3214623"/>
                <a:gd name="connsiteY180" fmla="*/ 1260668 h 6397351"/>
                <a:gd name="connsiteX181" fmla="*/ 2489654 w 3214623"/>
                <a:gd name="connsiteY181" fmla="*/ 1266847 h 6397351"/>
                <a:gd name="connsiteX182" fmla="*/ 2485933 w 3214623"/>
                <a:gd name="connsiteY182" fmla="*/ 1265611 h 6397351"/>
                <a:gd name="connsiteX183" fmla="*/ 2318484 w 3214623"/>
                <a:gd name="connsiteY183" fmla="*/ 1190220 h 6397351"/>
                <a:gd name="connsiteX184" fmla="*/ 2313523 w 3214623"/>
                <a:gd name="connsiteY184" fmla="*/ 1176625 h 6397351"/>
                <a:gd name="connsiteX185" fmla="*/ 2327167 w 3214623"/>
                <a:gd name="connsiteY185" fmla="*/ 1171681 h 6397351"/>
                <a:gd name="connsiteX186" fmla="*/ 2435793 w 3214623"/>
                <a:gd name="connsiteY186" fmla="*/ 935491 h 6397351"/>
                <a:gd name="connsiteX187" fmla="*/ 2785743 w 3214623"/>
                <a:gd name="connsiteY187" fmla="*/ 1093171 h 6397351"/>
                <a:gd name="connsiteX188" fmla="*/ 2791948 w 3214623"/>
                <a:gd name="connsiteY188" fmla="*/ 1106828 h 6397351"/>
                <a:gd name="connsiteX189" fmla="*/ 2782020 w 3214623"/>
                <a:gd name="connsiteY189" fmla="*/ 1113036 h 6397351"/>
                <a:gd name="connsiteX190" fmla="*/ 2778298 w 3214623"/>
                <a:gd name="connsiteY190" fmla="*/ 1111794 h 6397351"/>
                <a:gd name="connsiteX191" fmla="*/ 2428348 w 3214623"/>
                <a:gd name="connsiteY191" fmla="*/ 952873 h 6397351"/>
                <a:gd name="connsiteX192" fmla="*/ 2422143 w 3214623"/>
                <a:gd name="connsiteY192" fmla="*/ 940458 h 6397351"/>
                <a:gd name="connsiteX193" fmla="*/ 2435793 w 3214623"/>
                <a:gd name="connsiteY193" fmla="*/ 935491 h 6397351"/>
                <a:gd name="connsiteX194" fmla="*/ 2541502 w 3214623"/>
                <a:gd name="connsiteY194" fmla="*/ 703554 h 6397351"/>
                <a:gd name="connsiteX195" fmla="*/ 2708791 w 3214623"/>
                <a:gd name="connsiteY195" fmla="*/ 781151 h 6397351"/>
                <a:gd name="connsiteX196" fmla="*/ 2713785 w 3214623"/>
                <a:gd name="connsiteY196" fmla="*/ 793667 h 6397351"/>
                <a:gd name="connsiteX197" fmla="*/ 2703797 w 3214623"/>
                <a:gd name="connsiteY197" fmla="*/ 799925 h 6397351"/>
                <a:gd name="connsiteX198" fmla="*/ 2700052 w 3214623"/>
                <a:gd name="connsiteY198" fmla="*/ 798673 h 6397351"/>
                <a:gd name="connsiteX199" fmla="*/ 2532764 w 3214623"/>
                <a:gd name="connsiteY199" fmla="*/ 722327 h 6397351"/>
                <a:gd name="connsiteX200" fmla="*/ 2527770 w 3214623"/>
                <a:gd name="connsiteY200" fmla="*/ 709812 h 6397351"/>
                <a:gd name="connsiteX201" fmla="*/ 2541502 w 3214623"/>
                <a:gd name="connsiteY201" fmla="*/ 703554 h 6397351"/>
                <a:gd name="connsiteX202" fmla="*/ 2645718 w 3214623"/>
                <a:gd name="connsiteY202" fmla="*/ 468564 h 6397351"/>
                <a:gd name="connsiteX203" fmla="*/ 2994509 w 3214623"/>
                <a:gd name="connsiteY203" fmla="*/ 626406 h 6397351"/>
                <a:gd name="connsiteX204" fmla="*/ 2999456 w 3214623"/>
                <a:gd name="connsiteY204" fmla="*/ 639970 h 6397351"/>
                <a:gd name="connsiteX205" fmla="*/ 2990799 w 3214623"/>
                <a:gd name="connsiteY205" fmla="*/ 646136 h 6397351"/>
                <a:gd name="connsiteX206" fmla="*/ 2987088 w 3214623"/>
                <a:gd name="connsiteY206" fmla="*/ 644903 h 6397351"/>
                <a:gd name="connsiteX207" fmla="*/ 2637060 w 3214623"/>
                <a:gd name="connsiteY207" fmla="*/ 487061 h 6397351"/>
                <a:gd name="connsiteX208" fmla="*/ 2632113 w 3214623"/>
                <a:gd name="connsiteY208" fmla="*/ 473496 h 6397351"/>
                <a:gd name="connsiteX209" fmla="*/ 2645718 w 3214623"/>
                <a:gd name="connsiteY209" fmla="*/ 468564 h 6397351"/>
                <a:gd name="connsiteX210" fmla="*/ 2748891 w 3214623"/>
                <a:gd name="connsiteY210" fmla="*/ 237863 h 6397351"/>
                <a:gd name="connsiteX211" fmla="*/ 2917581 w 3214623"/>
                <a:gd name="connsiteY211" fmla="*/ 313255 h 6397351"/>
                <a:gd name="connsiteX212" fmla="*/ 2922543 w 3214623"/>
                <a:gd name="connsiteY212" fmla="*/ 326850 h 6397351"/>
                <a:gd name="connsiteX213" fmla="*/ 2912620 w 3214623"/>
                <a:gd name="connsiteY213" fmla="*/ 333029 h 6397351"/>
                <a:gd name="connsiteX214" fmla="*/ 2908899 w 3214623"/>
                <a:gd name="connsiteY214" fmla="*/ 331793 h 6397351"/>
                <a:gd name="connsiteX215" fmla="*/ 2741449 w 3214623"/>
                <a:gd name="connsiteY215" fmla="*/ 256402 h 6397351"/>
                <a:gd name="connsiteX216" fmla="*/ 2735247 w 3214623"/>
                <a:gd name="connsiteY216" fmla="*/ 242807 h 6397351"/>
                <a:gd name="connsiteX217" fmla="*/ 2748891 w 3214623"/>
                <a:gd name="connsiteY217" fmla="*/ 237863 h 6397351"/>
                <a:gd name="connsiteX218" fmla="*/ 2854638 w 3214623"/>
                <a:gd name="connsiteY218" fmla="*/ 433 h 6397351"/>
                <a:gd name="connsiteX219" fmla="*/ 3208639 w 3214623"/>
                <a:gd name="connsiteY219" fmla="*/ 160595 h 6397351"/>
                <a:gd name="connsiteX220" fmla="*/ 3213642 w 3214623"/>
                <a:gd name="connsiteY220" fmla="*/ 173011 h 6397351"/>
                <a:gd name="connsiteX221" fmla="*/ 3204886 w 3214623"/>
                <a:gd name="connsiteY221" fmla="*/ 179219 h 6397351"/>
                <a:gd name="connsiteX222" fmla="*/ 3201133 w 3214623"/>
                <a:gd name="connsiteY222" fmla="*/ 179219 h 6397351"/>
                <a:gd name="connsiteX223" fmla="*/ 2845881 w 3214623"/>
                <a:gd name="connsiteY223" fmla="*/ 20298 h 6397351"/>
                <a:gd name="connsiteX224" fmla="*/ 2840878 w 3214623"/>
                <a:gd name="connsiteY224" fmla="*/ 6641 h 6397351"/>
                <a:gd name="connsiteX225" fmla="*/ 2854638 w 3214623"/>
                <a:gd name="connsiteY225" fmla="*/ 433 h 63973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</a:cxnLst>
              <a:rect l="l" t="t" r="r" b="b"/>
              <a:pathLst>
                <a:path w="3214623" h="6397351">
                  <a:moveTo>
                    <a:pt x="14594" y="6302185"/>
                  </a:moveTo>
                  <a:lnTo>
                    <a:pt x="182043" y="6377576"/>
                  </a:lnTo>
                  <a:cubicBezTo>
                    <a:pt x="188245" y="6378812"/>
                    <a:pt x="189486" y="6384992"/>
                    <a:pt x="188245" y="6391171"/>
                  </a:cubicBezTo>
                  <a:cubicBezTo>
                    <a:pt x="185765" y="6394879"/>
                    <a:pt x="182043" y="6397351"/>
                    <a:pt x="178322" y="6397351"/>
                  </a:cubicBezTo>
                  <a:cubicBezTo>
                    <a:pt x="177082" y="6397351"/>
                    <a:pt x="175842" y="6397351"/>
                    <a:pt x="173361" y="6396115"/>
                  </a:cubicBezTo>
                  <a:lnTo>
                    <a:pt x="7152" y="6320724"/>
                  </a:lnTo>
                  <a:cubicBezTo>
                    <a:pt x="950" y="6318252"/>
                    <a:pt x="-1531" y="6312072"/>
                    <a:pt x="950" y="6307129"/>
                  </a:cubicBezTo>
                  <a:cubicBezTo>
                    <a:pt x="3430" y="6302185"/>
                    <a:pt x="9632" y="6299713"/>
                    <a:pt x="14594" y="6302185"/>
                  </a:cubicBezTo>
                  <a:close/>
                  <a:moveTo>
                    <a:pt x="115834" y="6065687"/>
                  </a:moveTo>
                  <a:cubicBezTo>
                    <a:pt x="118335" y="6064755"/>
                    <a:pt x="121463" y="6064755"/>
                    <a:pt x="124590" y="6065997"/>
                  </a:cubicBezTo>
                  <a:lnTo>
                    <a:pt x="478594" y="6224918"/>
                  </a:lnTo>
                  <a:cubicBezTo>
                    <a:pt x="483597" y="6227401"/>
                    <a:pt x="486099" y="6233609"/>
                    <a:pt x="483597" y="6237334"/>
                  </a:cubicBezTo>
                  <a:cubicBezTo>
                    <a:pt x="482346" y="6241058"/>
                    <a:pt x="478594" y="6243541"/>
                    <a:pt x="474841" y="6243541"/>
                  </a:cubicBezTo>
                  <a:cubicBezTo>
                    <a:pt x="472339" y="6243541"/>
                    <a:pt x="471088" y="6243541"/>
                    <a:pt x="471088" y="6243541"/>
                  </a:cubicBezTo>
                  <a:lnTo>
                    <a:pt x="115833" y="6084621"/>
                  </a:lnTo>
                  <a:cubicBezTo>
                    <a:pt x="110830" y="6082138"/>
                    <a:pt x="108328" y="6075930"/>
                    <a:pt x="110830" y="6070963"/>
                  </a:cubicBezTo>
                  <a:cubicBezTo>
                    <a:pt x="111456" y="6068480"/>
                    <a:pt x="113332" y="6066618"/>
                    <a:pt x="115834" y="6065687"/>
                  </a:cubicBezTo>
                  <a:close/>
                  <a:moveTo>
                    <a:pt x="228824" y="5834058"/>
                  </a:moveTo>
                  <a:lnTo>
                    <a:pt x="396272" y="5911655"/>
                  </a:lnTo>
                  <a:cubicBezTo>
                    <a:pt x="401234" y="5912906"/>
                    <a:pt x="403715" y="5919164"/>
                    <a:pt x="401234" y="5925422"/>
                  </a:cubicBezTo>
                  <a:cubicBezTo>
                    <a:pt x="398753" y="5927925"/>
                    <a:pt x="396272" y="5930428"/>
                    <a:pt x="391311" y="5930428"/>
                  </a:cubicBezTo>
                  <a:cubicBezTo>
                    <a:pt x="391311" y="5930428"/>
                    <a:pt x="390071" y="5930428"/>
                    <a:pt x="387590" y="5929177"/>
                  </a:cubicBezTo>
                  <a:lnTo>
                    <a:pt x="220141" y="5854083"/>
                  </a:lnTo>
                  <a:cubicBezTo>
                    <a:pt x="215180" y="5851580"/>
                    <a:pt x="212699" y="5845322"/>
                    <a:pt x="215180" y="5840315"/>
                  </a:cubicBezTo>
                  <a:cubicBezTo>
                    <a:pt x="217660" y="5834058"/>
                    <a:pt x="223862" y="5832806"/>
                    <a:pt x="228824" y="5834058"/>
                  </a:cubicBezTo>
                  <a:close/>
                  <a:moveTo>
                    <a:pt x="331907" y="5599067"/>
                  </a:moveTo>
                  <a:lnTo>
                    <a:pt x="681935" y="5756910"/>
                  </a:lnTo>
                  <a:cubicBezTo>
                    <a:pt x="688119" y="5759376"/>
                    <a:pt x="689356" y="5765542"/>
                    <a:pt x="688119" y="5770474"/>
                  </a:cubicBezTo>
                  <a:cubicBezTo>
                    <a:pt x="686882" y="5774174"/>
                    <a:pt x="681935" y="5776640"/>
                    <a:pt x="679461" y="5776640"/>
                  </a:cubicBezTo>
                  <a:cubicBezTo>
                    <a:pt x="676988" y="5776640"/>
                    <a:pt x="675751" y="5775407"/>
                    <a:pt x="674514" y="5775407"/>
                  </a:cubicBezTo>
                  <a:lnTo>
                    <a:pt x="324486" y="5617564"/>
                  </a:lnTo>
                  <a:cubicBezTo>
                    <a:pt x="318302" y="5615098"/>
                    <a:pt x="317065" y="5610166"/>
                    <a:pt x="318302" y="5604000"/>
                  </a:cubicBezTo>
                  <a:cubicBezTo>
                    <a:pt x="320776" y="5599067"/>
                    <a:pt x="326960" y="5596601"/>
                    <a:pt x="331907" y="5599067"/>
                  </a:cubicBezTo>
                  <a:close/>
                  <a:moveTo>
                    <a:pt x="437559" y="5368399"/>
                  </a:moveTo>
                  <a:lnTo>
                    <a:pt x="605007" y="5444745"/>
                  </a:lnTo>
                  <a:cubicBezTo>
                    <a:pt x="609969" y="5447248"/>
                    <a:pt x="612450" y="5453506"/>
                    <a:pt x="609969" y="5458512"/>
                  </a:cubicBezTo>
                  <a:cubicBezTo>
                    <a:pt x="607488" y="5462267"/>
                    <a:pt x="605007" y="5463518"/>
                    <a:pt x="600046" y="5463518"/>
                  </a:cubicBezTo>
                  <a:cubicBezTo>
                    <a:pt x="600046" y="5463518"/>
                    <a:pt x="597565" y="5463518"/>
                    <a:pt x="596325" y="5463518"/>
                  </a:cubicBezTo>
                  <a:lnTo>
                    <a:pt x="428876" y="5387173"/>
                  </a:lnTo>
                  <a:cubicBezTo>
                    <a:pt x="423915" y="5384670"/>
                    <a:pt x="421434" y="5378412"/>
                    <a:pt x="423915" y="5373405"/>
                  </a:cubicBezTo>
                  <a:cubicBezTo>
                    <a:pt x="426395" y="5368399"/>
                    <a:pt x="432597" y="5365896"/>
                    <a:pt x="437559" y="5368399"/>
                  </a:cubicBezTo>
                  <a:close/>
                  <a:moveTo>
                    <a:pt x="542008" y="5132178"/>
                  </a:moveTo>
                  <a:lnTo>
                    <a:pt x="894848" y="5291099"/>
                  </a:lnTo>
                  <a:cubicBezTo>
                    <a:pt x="899835" y="5293582"/>
                    <a:pt x="903575" y="5299790"/>
                    <a:pt x="899835" y="5304756"/>
                  </a:cubicBezTo>
                  <a:cubicBezTo>
                    <a:pt x="898588" y="5308481"/>
                    <a:pt x="894848" y="5309722"/>
                    <a:pt x="891107" y="5309722"/>
                  </a:cubicBezTo>
                  <a:cubicBezTo>
                    <a:pt x="889861" y="5309722"/>
                    <a:pt x="888614" y="5309722"/>
                    <a:pt x="887367" y="5308481"/>
                  </a:cubicBezTo>
                  <a:lnTo>
                    <a:pt x="533281" y="5150802"/>
                  </a:lnTo>
                  <a:cubicBezTo>
                    <a:pt x="528294" y="5148319"/>
                    <a:pt x="525800" y="5142111"/>
                    <a:pt x="528294" y="5137144"/>
                  </a:cubicBezTo>
                  <a:cubicBezTo>
                    <a:pt x="530787" y="5132178"/>
                    <a:pt x="537021" y="5129695"/>
                    <a:pt x="542008" y="5132178"/>
                  </a:cubicBezTo>
                  <a:close/>
                  <a:moveTo>
                    <a:pt x="646295" y="4901492"/>
                  </a:moveTo>
                  <a:lnTo>
                    <a:pt x="813743" y="4977838"/>
                  </a:lnTo>
                  <a:cubicBezTo>
                    <a:pt x="818705" y="4980341"/>
                    <a:pt x="821186" y="4985347"/>
                    <a:pt x="818705" y="4990354"/>
                  </a:cubicBezTo>
                  <a:cubicBezTo>
                    <a:pt x="816224" y="4994108"/>
                    <a:pt x="813743" y="4996611"/>
                    <a:pt x="808782" y="4996611"/>
                  </a:cubicBezTo>
                  <a:cubicBezTo>
                    <a:pt x="807542" y="4996611"/>
                    <a:pt x="806301" y="4996611"/>
                    <a:pt x="805061" y="4996611"/>
                  </a:cubicBezTo>
                  <a:lnTo>
                    <a:pt x="637612" y="4919014"/>
                  </a:lnTo>
                  <a:cubicBezTo>
                    <a:pt x="631410" y="4917763"/>
                    <a:pt x="630170" y="4911505"/>
                    <a:pt x="631410" y="4906498"/>
                  </a:cubicBezTo>
                  <a:cubicBezTo>
                    <a:pt x="633891" y="4901492"/>
                    <a:pt x="640093" y="4898989"/>
                    <a:pt x="646295" y="4901492"/>
                  </a:cubicBezTo>
                  <a:close/>
                  <a:moveTo>
                    <a:pt x="750799" y="4665267"/>
                  </a:moveTo>
                  <a:lnTo>
                    <a:pt x="1104803" y="4824191"/>
                  </a:lnTo>
                  <a:cubicBezTo>
                    <a:pt x="1109806" y="4825432"/>
                    <a:pt x="1112308" y="4831640"/>
                    <a:pt x="1109806" y="4836606"/>
                  </a:cubicBezTo>
                  <a:cubicBezTo>
                    <a:pt x="1108555" y="4840331"/>
                    <a:pt x="1104803" y="4842814"/>
                    <a:pt x="1101050" y="4842814"/>
                  </a:cubicBezTo>
                  <a:cubicBezTo>
                    <a:pt x="1099799" y="4842814"/>
                    <a:pt x="1098548" y="4842814"/>
                    <a:pt x="1097297" y="4841573"/>
                  </a:cubicBezTo>
                  <a:lnTo>
                    <a:pt x="742042" y="4682649"/>
                  </a:lnTo>
                  <a:cubicBezTo>
                    <a:pt x="737039" y="4681408"/>
                    <a:pt x="734537" y="4675200"/>
                    <a:pt x="737039" y="4668992"/>
                  </a:cubicBezTo>
                  <a:cubicBezTo>
                    <a:pt x="739541" y="4665267"/>
                    <a:pt x="745795" y="4662784"/>
                    <a:pt x="750799" y="4665267"/>
                  </a:cubicBezTo>
                  <a:close/>
                  <a:moveTo>
                    <a:pt x="854926" y="4434550"/>
                  </a:moveTo>
                  <a:lnTo>
                    <a:pt x="1021302" y="4509941"/>
                  </a:lnTo>
                  <a:cubicBezTo>
                    <a:pt x="1027464" y="4512413"/>
                    <a:pt x="1029929" y="4518593"/>
                    <a:pt x="1027464" y="4523536"/>
                  </a:cubicBezTo>
                  <a:cubicBezTo>
                    <a:pt x="1024999" y="4527244"/>
                    <a:pt x="1021302" y="4529716"/>
                    <a:pt x="1017604" y="4529716"/>
                  </a:cubicBezTo>
                  <a:cubicBezTo>
                    <a:pt x="1016372" y="4529716"/>
                    <a:pt x="1015140" y="4528480"/>
                    <a:pt x="1013907" y="4528480"/>
                  </a:cubicBezTo>
                  <a:lnTo>
                    <a:pt x="846299" y="4453089"/>
                  </a:lnTo>
                  <a:cubicBezTo>
                    <a:pt x="841370" y="4450617"/>
                    <a:pt x="838905" y="4444437"/>
                    <a:pt x="841370" y="4439494"/>
                  </a:cubicBezTo>
                  <a:cubicBezTo>
                    <a:pt x="843835" y="4434550"/>
                    <a:pt x="849997" y="4432078"/>
                    <a:pt x="854926" y="4434550"/>
                  </a:cubicBezTo>
                  <a:close/>
                  <a:moveTo>
                    <a:pt x="965030" y="4198361"/>
                  </a:moveTo>
                  <a:lnTo>
                    <a:pt x="1319031" y="4356040"/>
                  </a:lnTo>
                  <a:cubicBezTo>
                    <a:pt x="1324034" y="4359765"/>
                    <a:pt x="1326536" y="4364731"/>
                    <a:pt x="1324034" y="4369698"/>
                  </a:cubicBezTo>
                  <a:cubicBezTo>
                    <a:pt x="1322783" y="4374664"/>
                    <a:pt x="1319031" y="4375905"/>
                    <a:pt x="1315278" y="4375905"/>
                  </a:cubicBezTo>
                  <a:cubicBezTo>
                    <a:pt x="1314027" y="4375905"/>
                    <a:pt x="1311525" y="4375905"/>
                    <a:pt x="1311525" y="4375905"/>
                  </a:cubicBezTo>
                  <a:lnTo>
                    <a:pt x="956273" y="4216985"/>
                  </a:lnTo>
                  <a:cubicBezTo>
                    <a:pt x="951270" y="4214502"/>
                    <a:pt x="948768" y="4208294"/>
                    <a:pt x="951270" y="4203327"/>
                  </a:cubicBezTo>
                  <a:cubicBezTo>
                    <a:pt x="953772" y="4198361"/>
                    <a:pt x="958775" y="4195878"/>
                    <a:pt x="965030" y="4198361"/>
                  </a:cubicBezTo>
                  <a:close/>
                  <a:moveTo>
                    <a:pt x="1069261" y="3967673"/>
                  </a:moveTo>
                  <a:lnTo>
                    <a:pt x="1236710" y="4044019"/>
                  </a:lnTo>
                  <a:cubicBezTo>
                    <a:pt x="1241672" y="4046522"/>
                    <a:pt x="1244153" y="4051528"/>
                    <a:pt x="1241672" y="4057786"/>
                  </a:cubicBezTo>
                  <a:cubicBezTo>
                    <a:pt x="1240432" y="4060289"/>
                    <a:pt x="1236710" y="4062792"/>
                    <a:pt x="1232989" y="4062792"/>
                  </a:cubicBezTo>
                  <a:cubicBezTo>
                    <a:pt x="1231749" y="4062792"/>
                    <a:pt x="1230509" y="4062792"/>
                    <a:pt x="1228028" y="4062792"/>
                  </a:cubicBezTo>
                  <a:lnTo>
                    <a:pt x="1060578" y="3985195"/>
                  </a:lnTo>
                  <a:cubicBezTo>
                    <a:pt x="1055617" y="3983944"/>
                    <a:pt x="1053136" y="3977686"/>
                    <a:pt x="1055617" y="3972679"/>
                  </a:cubicBezTo>
                  <a:cubicBezTo>
                    <a:pt x="1058097" y="3967673"/>
                    <a:pt x="1064299" y="3965170"/>
                    <a:pt x="1069261" y="3967673"/>
                  </a:cubicBezTo>
                  <a:close/>
                  <a:moveTo>
                    <a:pt x="1165011" y="3736636"/>
                  </a:moveTo>
                  <a:cubicBezTo>
                    <a:pt x="1167512" y="3735704"/>
                    <a:pt x="1170640" y="3735704"/>
                    <a:pt x="1173767" y="3736946"/>
                  </a:cubicBezTo>
                  <a:lnTo>
                    <a:pt x="1527768" y="3894625"/>
                  </a:lnTo>
                  <a:cubicBezTo>
                    <a:pt x="1532771" y="3897108"/>
                    <a:pt x="1535273" y="3903316"/>
                    <a:pt x="1532771" y="3908283"/>
                  </a:cubicBezTo>
                  <a:cubicBezTo>
                    <a:pt x="1531520" y="3912007"/>
                    <a:pt x="1527768" y="3914490"/>
                    <a:pt x="1522764" y="3914490"/>
                  </a:cubicBezTo>
                  <a:cubicBezTo>
                    <a:pt x="1521513" y="3914490"/>
                    <a:pt x="1520262" y="3914490"/>
                    <a:pt x="1520262" y="3913249"/>
                  </a:cubicBezTo>
                  <a:lnTo>
                    <a:pt x="1165010" y="3754328"/>
                  </a:lnTo>
                  <a:cubicBezTo>
                    <a:pt x="1160007" y="3751845"/>
                    <a:pt x="1157505" y="3745637"/>
                    <a:pt x="1160007" y="3741912"/>
                  </a:cubicBezTo>
                  <a:cubicBezTo>
                    <a:pt x="1160633" y="3739429"/>
                    <a:pt x="1162509" y="3737567"/>
                    <a:pt x="1165011" y="3736636"/>
                  </a:cubicBezTo>
                  <a:close/>
                  <a:moveTo>
                    <a:pt x="1277996" y="3500732"/>
                  </a:moveTo>
                  <a:lnTo>
                    <a:pt x="1445445" y="3576123"/>
                  </a:lnTo>
                  <a:cubicBezTo>
                    <a:pt x="1450407" y="3578595"/>
                    <a:pt x="1452888" y="3584775"/>
                    <a:pt x="1450407" y="3589718"/>
                  </a:cubicBezTo>
                  <a:cubicBezTo>
                    <a:pt x="1447926" y="3593426"/>
                    <a:pt x="1445445" y="3595898"/>
                    <a:pt x="1440484" y="3595898"/>
                  </a:cubicBezTo>
                  <a:cubicBezTo>
                    <a:pt x="1440484" y="3595898"/>
                    <a:pt x="1439244" y="3595898"/>
                    <a:pt x="1436763" y="3594662"/>
                  </a:cubicBezTo>
                  <a:lnTo>
                    <a:pt x="1269313" y="3519271"/>
                  </a:lnTo>
                  <a:cubicBezTo>
                    <a:pt x="1264352" y="3516799"/>
                    <a:pt x="1261871" y="3510619"/>
                    <a:pt x="1264352" y="3505676"/>
                  </a:cubicBezTo>
                  <a:cubicBezTo>
                    <a:pt x="1266832" y="3500732"/>
                    <a:pt x="1273034" y="3498260"/>
                    <a:pt x="1277996" y="3500732"/>
                  </a:cubicBezTo>
                  <a:close/>
                  <a:moveTo>
                    <a:pt x="1381080" y="3270033"/>
                  </a:moveTo>
                  <a:lnTo>
                    <a:pt x="1731108" y="3428957"/>
                  </a:lnTo>
                  <a:cubicBezTo>
                    <a:pt x="1737292" y="3431440"/>
                    <a:pt x="1738529" y="3437648"/>
                    <a:pt x="1737292" y="3441372"/>
                  </a:cubicBezTo>
                  <a:cubicBezTo>
                    <a:pt x="1736055" y="3445097"/>
                    <a:pt x="1731108" y="3447580"/>
                    <a:pt x="1728634" y="3447580"/>
                  </a:cubicBezTo>
                  <a:cubicBezTo>
                    <a:pt x="1726161" y="3447580"/>
                    <a:pt x="1724924" y="3447580"/>
                    <a:pt x="1723687" y="3447580"/>
                  </a:cubicBezTo>
                  <a:lnTo>
                    <a:pt x="1373659" y="3288657"/>
                  </a:lnTo>
                  <a:cubicBezTo>
                    <a:pt x="1367475" y="3286174"/>
                    <a:pt x="1366238" y="3279966"/>
                    <a:pt x="1367475" y="3275000"/>
                  </a:cubicBezTo>
                  <a:cubicBezTo>
                    <a:pt x="1369949" y="3270033"/>
                    <a:pt x="1376133" y="3267550"/>
                    <a:pt x="1381080" y="3270033"/>
                  </a:cubicBezTo>
                  <a:close/>
                  <a:moveTo>
                    <a:pt x="1486733" y="3033825"/>
                  </a:moveTo>
                  <a:lnTo>
                    <a:pt x="1654182" y="3109217"/>
                  </a:lnTo>
                  <a:cubicBezTo>
                    <a:pt x="1659144" y="3110452"/>
                    <a:pt x="1661625" y="3116632"/>
                    <a:pt x="1659144" y="3122812"/>
                  </a:cubicBezTo>
                  <a:cubicBezTo>
                    <a:pt x="1656663" y="3126519"/>
                    <a:pt x="1654182" y="3128991"/>
                    <a:pt x="1649221" y="3128991"/>
                  </a:cubicBezTo>
                  <a:cubicBezTo>
                    <a:pt x="1649221" y="3128991"/>
                    <a:pt x="1646740" y="3127755"/>
                    <a:pt x="1645500" y="3127755"/>
                  </a:cubicBezTo>
                  <a:lnTo>
                    <a:pt x="1478050" y="3052364"/>
                  </a:lnTo>
                  <a:cubicBezTo>
                    <a:pt x="1473089" y="3049892"/>
                    <a:pt x="1470608" y="3043712"/>
                    <a:pt x="1473089" y="3038769"/>
                  </a:cubicBezTo>
                  <a:cubicBezTo>
                    <a:pt x="1475569" y="3032589"/>
                    <a:pt x="1480531" y="3031353"/>
                    <a:pt x="1486733" y="3033825"/>
                  </a:cubicBezTo>
                  <a:close/>
                  <a:moveTo>
                    <a:pt x="1591184" y="2803110"/>
                  </a:moveTo>
                  <a:lnTo>
                    <a:pt x="1944021" y="2960950"/>
                  </a:lnTo>
                  <a:cubicBezTo>
                    <a:pt x="1949008" y="2963416"/>
                    <a:pt x="1952748" y="2969582"/>
                    <a:pt x="1949008" y="2974515"/>
                  </a:cubicBezTo>
                  <a:cubicBezTo>
                    <a:pt x="1947761" y="2978214"/>
                    <a:pt x="1944021" y="2980680"/>
                    <a:pt x="1940281" y="2980680"/>
                  </a:cubicBezTo>
                  <a:cubicBezTo>
                    <a:pt x="1939034" y="2980680"/>
                    <a:pt x="1937787" y="2980680"/>
                    <a:pt x="1936540" y="2979447"/>
                  </a:cubicBezTo>
                  <a:lnTo>
                    <a:pt x="1582457" y="2821607"/>
                  </a:lnTo>
                  <a:cubicBezTo>
                    <a:pt x="1577470" y="2820374"/>
                    <a:pt x="1574976" y="2814209"/>
                    <a:pt x="1577470" y="2809276"/>
                  </a:cubicBezTo>
                  <a:cubicBezTo>
                    <a:pt x="1579963" y="2803110"/>
                    <a:pt x="1586197" y="2800644"/>
                    <a:pt x="1591184" y="2803110"/>
                  </a:cubicBezTo>
                  <a:close/>
                  <a:moveTo>
                    <a:pt x="1699719" y="2565694"/>
                  </a:moveTo>
                  <a:lnTo>
                    <a:pt x="1868408" y="2642040"/>
                  </a:lnTo>
                  <a:cubicBezTo>
                    <a:pt x="1873370" y="2644543"/>
                    <a:pt x="1875851" y="2650801"/>
                    <a:pt x="1873370" y="2655807"/>
                  </a:cubicBezTo>
                  <a:cubicBezTo>
                    <a:pt x="1870889" y="2659562"/>
                    <a:pt x="1868408" y="2662065"/>
                    <a:pt x="1863447" y="2662065"/>
                  </a:cubicBezTo>
                  <a:cubicBezTo>
                    <a:pt x="1862207" y="2662065"/>
                    <a:pt x="1860966" y="2662065"/>
                    <a:pt x="1859726" y="2660813"/>
                  </a:cubicBezTo>
                  <a:lnTo>
                    <a:pt x="1692277" y="2584467"/>
                  </a:lnTo>
                  <a:cubicBezTo>
                    <a:pt x="1686075" y="2581964"/>
                    <a:pt x="1684835" y="2576958"/>
                    <a:pt x="1686075" y="2571952"/>
                  </a:cubicBezTo>
                  <a:cubicBezTo>
                    <a:pt x="1688556" y="2565694"/>
                    <a:pt x="1694758" y="2564442"/>
                    <a:pt x="1699719" y="2565694"/>
                  </a:cubicBezTo>
                  <a:close/>
                  <a:moveTo>
                    <a:pt x="1805464" y="2336198"/>
                  </a:moveTo>
                  <a:lnTo>
                    <a:pt x="2159468" y="2494040"/>
                  </a:lnTo>
                  <a:cubicBezTo>
                    <a:pt x="2164471" y="2496506"/>
                    <a:pt x="2166973" y="2502672"/>
                    <a:pt x="2164471" y="2507604"/>
                  </a:cubicBezTo>
                  <a:cubicBezTo>
                    <a:pt x="2163220" y="2511304"/>
                    <a:pt x="2159468" y="2513770"/>
                    <a:pt x="2155715" y="2513770"/>
                  </a:cubicBezTo>
                  <a:cubicBezTo>
                    <a:pt x="2154464" y="2513770"/>
                    <a:pt x="2151962" y="2512537"/>
                    <a:pt x="2151962" y="2511304"/>
                  </a:cubicBezTo>
                  <a:lnTo>
                    <a:pt x="1796707" y="2354695"/>
                  </a:lnTo>
                  <a:cubicBezTo>
                    <a:pt x="1791704" y="2352228"/>
                    <a:pt x="1789202" y="2346063"/>
                    <a:pt x="1791704" y="2341130"/>
                  </a:cubicBezTo>
                  <a:cubicBezTo>
                    <a:pt x="1794206" y="2336198"/>
                    <a:pt x="1800460" y="2333731"/>
                    <a:pt x="1805464" y="2336198"/>
                  </a:cubicBezTo>
                  <a:close/>
                  <a:moveTo>
                    <a:pt x="1909591" y="2100039"/>
                  </a:moveTo>
                  <a:lnTo>
                    <a:pt x="2075967" y="2176385"/>
                  </a:lnTo>
                  <a:cubicBezTo>
                    <a:pt x="2082129" y="2178888"/>
                    <a:pt x="2084594" y="2185146"/>
                    <a:pt x="2082129" y="2188901"/>
                  </a:cubicBezTo>
                  <a:cubicBezTo>
                    <a:pt x="2079664" y="2193907"/>
                    <a:pt x="2075967" y="2195159"/>
                    <a:pt x="2072269" y="2195159"/>
                  </a:cubicBezTo>
                  <a:cubicBezTo>
                    <a:pt x="2071037" y="2195159"/>
                    <a:pt x="2069805" y="2195159"/>
                    <a:pt x="2068572" y="2195159"/>
                  </a:cubicBezTo>
                  <a:lnTo>
                    <a:pt x="1900964" y="2118813"/>
                  </a:lnTo>
                  <a:cubicBezTo>
                    <a:pt x="1896035" y="2116310"/>
                    <a:pt x="1893570" y="2110052"/>
                    <a:pt x="1896035" y="2105046"/>
                  </a:cubicBezTo>
                  <a:cubicBezTo>
                    <a:pt x="1898500" y="2100039"/>
                    <a:pt x="1904662" y="2097536"/>
                    <a:pt x="1909591" y="2100039"/>
                  </a:cubicBezTo>
                  <a:close/>
                  <a:moveTo>
                    <a:pt x="2014198" y="1869310"/>
                  </a:moveTo>
                  <a:lnTo>
                    <a:pt x="2368202" y="2028231"/>
                  </a:lnTo>
                  <a:cubicBezTo>
                    <a:pt x="2373205" y="2029473"/>
                    <a:pt x="2375707" y="2035681"/>
                    <a:pt x="2373205" y="2040647"/>
                  </a:cubicBezTo>
                  <a:cubicBezTo>
                    <a:pt x="2371954" y="2044372"/>
                    <a:pt x="2368202" y="2046855"/>
                    <a:pt x="2364449" y="2046855"/>
                  </a:cubicBezTo>
                  <a:cubicBezTo>
                    <a:pt x="2363198" y="2046855"/>
                    <a:pt x="2360696" y="2046855"/>
                    <a:pt x="2360696" y="2045613"/>
                  </a:cubicBezTo>
                  <a:lnTo>
                    <a:pt x="2005441" y="1887934"/>
                  </a:lnTo>
                  <a:cubicBezTo>
                    <a:pt x="2000438" y="1885451"/>
                    <a:pt x="1997936" y="1879243"/>
                    <a:pt x="2000438" y="1873035"/>
                  </a:cubicBezTo>
                  <a:cubicBezTo>
                    <a:pt x="2002940" y="1869310"/>
                    <a:pt x="2007943" y="1866827"/>
                    <a:pt x="2014198" y="1869310"/>
                  </a:cubicBezTo>
                  <a:close/>
                  <a:moveTo>
                    <a:pt x="2118432" y="1638622"/>
                  </a:moveTo>
                  <a:lnTo>
                    <a:pt x="2285880" y="1713717"/>
                  </a:lnTo>
                  <a:cubicBezTo>
                    <a:pt x="2290842" y="1716220"/>
                    <a:pt x="2293323" y="1722478"/>
                    <a:pt x="2290842" y="1727484"/>
                  </a:cubicBezTo>
                  <a:cubicBezTo>
                    <a:pt x="2289602" y="1731239"/>
                    <a:pt x="2285880" y="1733742"/>
                    <a:pt x="2282159" y="1733742"/>
                  </a:cubicBezTo>
                  <a:cubicBezTo>
                    <a:pt x="2280919" y="1733742"/>
                    <a:pt x="2279679" y="1733742"/>
                    <a:pt x="2277198" y="1733742"/>
                  </a:cubicBezTo>
                  <a:lnTo>
                    <a:pt x="2109749" y="1656144"/>
                  </a:lnTo>
                  <a:cubicBezTo>
                    <a:pt x="2104788" y="1653641"/>
                    <a:pt x="2102307" y="1648635"/>
                    <a:pt x="2104788" y="1642377"/>
                  </a:cubicBezTo>
                  <a:cubicBezTo>
                    <a:pt x="2107268" y="1638622"/>
                    <a:pt x="2113470" y="1636119"/>
                    <a:pt x="2118432" y="1638622"/>
                  </a:cubicBezTo>
                  <a:close/>
                  <a:moveTo>
                    <a:pt x="2222881" y="1402381"/>
                  </a:moveTo>
                  <a:lnTo>
                    <a:pt x="2576968" y="1560223"/>
                  </a:lnTo>
                  <a:cubicBezTo>
                    <a:pt x="2581955" y="1562689"/>
                    <a:pt x="2584448" y="1567622"/>
                    <a:pt x="2581955" y="1573787"/>
                  </a:cubicBezTo>
                  <a:cubicBezTo>
                    <a:pt x="2580708" y="1577487"/>
                    <a:pt x="2576968" y="1579953"/>
                    <a:pt x="2571980" y="1579953"/>
                  </a:cubicBezTo>
                  <a:cubicBezTo>
                    <a:pt x="2570734" y="1579953"/>
                    <a:pt x="2569487" y="1579953"/>
                    <a:pt x="2569487" y="1578720"/>
                  </a:cubicBezTo>
                  <a:lnTo>
                    <a:pt x="2215400" y="1420878"/>
                  </a:lnTo>
                  <a:cubicBezTo>
                    <a:pt x="2210413" y="1418411"/>
                    <a:pt x="2206673" y="1413479"/>
                    <a:pt x="2210413" y="1407313"/>
                  </a:cubicBezTo>
                  <a:cubicBezTo>
                    <a:pt x="2211660" y="1402381"/>
                    <a:pt x="2217894" y="1399914"/>
                    <a:pt x="2222881" y="1402381"/>
                  </a:cubicBezTo>
                  <a:close/>
                  <a:moveTo>
                    <a:pt x="2327167" y="1171681"/>
                  </a:moveTo>
                  <a:lnTo>
                    <a:pt x="2494615" y="1247073"/>
                  </a:lnTo>
                  <a:cubicBezTo>
                    <a:pt x="2499577" y="1249544"/>
                    <a:pt x="2502058" y="1255724"/>
                    <a:pt x="2499577" y="1260668"/>
                  </a:cubicBezTo>
                  <a:cubicBezTo>
                    <a:pt x="2497096" y="1264375"/>
                    <a:pt x="2494615" y="1266847"/>
                    <a:pt x="2489654" y="1266847"/>
                  </a:cubicBezTo>
                  <a:cubicBezTo>
                    <a:pt x="2489654" y="1266847"/>
                    <a:pt x="2488414" y="1265611"/>
                    <a:pt x="2485933" y="1265611"/>
                  </a:cubicBezTo>
                  <a:lnTo>
                    <a:pt x="2318484" y="1190220"/>
                  </a:lnTo>
                  <a:cubicBezTo>
                    <a:pt x="2313523" y="1187748"/>
                    <a:pt x="2311042" y="1181568"/>
                    <a:pt x="2313523" y="1176625"/>
                  </a:cubicBezTo>
                  <a:cubicBezTo>
                    <a:pt x="2316003" y="1171681"/>
                    <a:pt x="2322205" y="1169209"/>
                    <a:pt x="2327167" y="1171681"/>
                  </a:cubicBezTo>
                  <a:close/>
                  <a:moveTo>
                    <a:pt x="2435793" y="935491"/>
                  </a:moveTo>
                  <a:lnTo>
                    <a:pt x="2785743" y="1093171"/>
                  </a:lnTo>
                  <a:cubicBezTo>
                    <a:pt x="2791948" y="1095654"/>
                    <a:pt x="2793189" y="1101862"/>
                    <a:pt x="2791948" y="1106828"/>
                  </a:cubicBezTo>
                  <a:cubicBezTo>
                    <a:pt x="2790707" y="1111794"/>
                    <a:pt x="2785743" y="1113036"/>
                    <a:pt x="2782020" y="1113036"/>
                  </a:cubicBezTo>
                  <a:cubicBezTo>
                    <a:pt x="2780779" y="1113036"/>
                    <a:pt x="2779539" y="1113036"/>
                    <a:pt x="2778298" y="1111794"/>
                  </a:cubicBezTo>
                  <a:lnTo>
                    <a:pt x="2428348" y="952873"/>
                  </a:lnTo>
                  <a:cubicBezTo>
                    <a:pt x="2422143" y="950390"/>
                    <a:pt x="2420902" y="944182"/>
                    <a:pt x="2422143" y="940458"/>
                  </a:cubicBezTo>
                  <a:cubicBezTo>
                    <a:pt x="2424625" y="935491"/>
                    <a:pt x="2430830" y="933008"/>
                    <a:pt x="2435793" y="935491"/>
                  </a:cubicBezTo>
                  <a:close/>
                  <a:moveTo>
                    <a:pt x="2541502" y="703554"/>
                  </a:moveTo>
                  <a:lnTo>
                    <a:pt x="2708791" y="781151"/>
                  </a:lnTo>
                  <a:cubicBezTo>
                    <a:pt x="2713785" y="782403"/>
                    <a:pt x="2716282" y="788661"/>
                    <a:pt x="2713785" y="793667"/>
                  </a:cubicBezTo>
                  <a:cubicBezTo>
                    <a:pt x="2711288" y="797422"/>
                    <a:pt x="2708791" y="799925"/>
                    <a:pt x="2703797" y="799925"/>
                  </a:cubicBezTo>
                  <a:cubicBezTo>
                    <a:pt x="2702549" y="799925"/>
                    <a:pt x="2701301" y="799925"/>
                    <a:pt x="2700052" y="798673"/>
                  </a:cubicBezTo>
                  <a:lnTo>
                    <a:pt x="2532764" y="722327"/>
                  </a:lnTo>
                  <a:cubicBezTo>
                    <a:pt x="2527770" y="719824"/>
                    <a:pt x="2525273" y="714818"/>
                    <a:pt x="2527770" y="709812"/>
                  </a:cubicBezTo>
                  <a:cubicBezTo>
                    <a:pt x="2529018" y="703554"/>
                    <a:pt x="2535260" y="702302"/>
                    <a:pt x="2541502" y="703554"/>
                  </a:cubicBezTo>
                  <a:close/>
                  <a:moveTo>
                    <a:pt x="2645718" y="468564"/>
                  </a:moveTo>
                  <a:lnTo>
                    <a:pt x="2994509" y="626406"/>
                  </a:lnTo>
                  <a:cubicBezTo>
                    <a:pt x="2999456" y="628872"/>
                    <a:pt x="3001930" y="635038"/>
                    <a:pt x="2999456" y="639970"/>
                  </a:cubicBezTo>
                  <a:cubicBezTo>
                    <a:pt x="2998220" y="643670"/>
                    <a:pt x="2994509" y="646136"/>
                    <a:pt x="2990799" y="646136"/>
                  </a:cubicBezTo>
                  <a:cubicBezTo>
                    <a:pt x="2989562" y="646136"/>
                    <a:pt x="2988325" y="646136"/>
                    <a:pt x="2987088" y="644903"/>
                  </a:cubicBezTo>
                  <a:lnTo>
                    <a:pt x="2637060" y="487061"/>
                  </a:lnTo>
                  <a:cubicBezTo>
                    <a:pt x="2632113" y="484594"/>
                    <a:pt x="2629639" y="478429"/>
                    <a:pt x="2632113" y="473496"/>
                  </a:cubicBezTo>
                  <a:cubicBezTo>
                    <a:pt x="2634586" y="468564"/>
                    <a:pt x="2640771" y="466097"/>
                    <a:pt x="2645718" y="468564"/>
                  </a:cubicBezTo>
                  <a:close/>
                  <a:moveTo>
                    <a:pt x="2748891" y="237863"/>
                  </a:moveTo>
                  <a:lnTo>
                    <a:pt x="2917581" y="313255"/>
                  </a:lnTo>
                  <a:cubicBezTo>
                    <a:pt x="2922543" y="315726"/>
                    <a:pt x="2925024" y="321906"/>
                    <a:pt x="2922543" y="326850"/>
                  </a:cubicBezTo>
                  <a:cubicBezTo>
                    <a:pt x="2920062" y="330557"/>
                    <a:pt x="2917581" y="333029"/>
                    <a:pt x="2912620" y="333029"/>
                  </a:cubicBezTo>
                  <a:cubicBezTo>
                    <a:pt x="2911380" y="333029"/>
                    <a:pt x="2910139" y="333029"/>
                    <a:pt x="2908899" y="331793"/>
                  </a:cubicBezTo>
                  <a:lnTo>
                    <a:pt x="2741449" y="256402"/>
                  </a:lnTo>
                  <a:cubicBezTo>
                    <a:pt x="2735247" y="253930"/>
                    <a:pt x="2734007" y="247750"/>
                    <a:pt x="2735247" y="242807"/>
                  </a:cubicBezTo>
                  <a:cubicBezTo>
                    <a:pt x="2737728" y="237863"/>
                    <a:pt x="2743930" y="235391"/>
                    <a:pt x="2748891" y="237863"/>
                  </a:cubicBezTo>
                  <a:close/>
                  <a:moveTo>
                    <a:pt x="2854638" y="433"/>
                  </a:moveTo>
                  <a:lnTo>
                    <a:pt x="3208639" y="160595"/>
                  </a:lnTo>
                  <a:cubicBezTo>
                    <a:pt x="3213642" y="163078"/>
                    <a:pt x="3216144" y="169286"/>
                    <a:pt x="3213642" y="173011"/>
                  </a:cubicBezTo>
                  <a:cubicBezTo>
                    <a:pt x="3212391" y="176736"/>
                    <a:pt x="3208639" y="179219"/>
                    <a:pt x="3204886" y="179219"/>
                  </a:cubicBezTo>
                  <a:cubicBezTo>
                    <a:pt x="3203635" y="179219"/>
                    <a:pt x="3201133" y="179219"/>
                    <a:pt x="3201133" y="179219"/>
                  </a:cubicBezTo>
                  <a:lnTo>
                    <a:pt x="2845881" y="20298"/>
                  </a:lnTo>
                  <a:cubicBezTo>
                    <a:pt x="2840878" y="17815"/>
                    <a:pt x="2838376" y="11607"/>
                    <a:pt x="2840878" y="6641"/>
                  </a:cubicBezTo>
                  <a:cubicBezTo>
                    <a:pt x="2843380" y="433"/>
                    <a:pt x="2849634" y="-809"/>
                    <a:pt x="2854638" y="43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164" name="Line 341">
            <a:extLst>
              <a:ext uri="{FF2B5EF4-FFF2-40B4-BE49-F238E27FC236}">
                <a16:creationId xmlns:a16="http://schemas.microsoft.com/office/drawing/2014/main" id="{762B3461-94B0-3D48-9249-F1F5FF4C64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792" y="3985141"/>
            <a:ext cx="0" cy="1933551"/>
          </a:xfrm>
          <a:prstGeom prst="line">
            <a:avLst/>
          </a:prstGeom>
          <a:noFill/>
          <a:ln w="254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65" name="Line 413">
            <a:extLst>
              <a:ext uri="{FF2B5EF4-FFF2-40B4-BE49-F238E27FC236}">
                <a16:creationId xmlns:a16="http://schemas.microsoft.com/office/drawing/2014/main" id="{1ADEE67F-0D55-7B4D-B5E6-B0049E67F89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792" y="7011808"/>
            <a:ext cx="0" cy="1933551"/>
          </a:xfrm>
          <a:prstGeom prst="line">
            <a:avLst/>
          </a:prstGeom>
          <a:noFill/>
          <a:ln w="254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66" name="Line 489">
            <a:extLst>
              <a:ext uri="{FF2B5EF4-FFF2-40B4-BE49-F238E27FC236}">
                <a16:creationId xmlns:a16="http://schemas.microsoft.com/office/drawing/2014/main" id="{878F529A-DD14-974F-ABE6-27DBAF42317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30792" y="10043969"/>
            <a:ext cx="0" cy="1933551"/>
          </a:xfrm>
          <a:prstGeom prst="line">
            <a:avLst/>
          </a:prstGeom>
          <a:noFill/>
          <a:ln w="25400" cap="flat">
            <a:solidFill>
              <a:schemeClr val="accent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5FFBA-7C15-284B-8BCD-B6AA613A3A0D}"/>
              </a:ext>
            </a:extLst>
          </p:cNvPr>
          <p:cNvSpPr txBox="1"/>
          <p:nvPr/>
        </p:nvSpPr>
        <p:spPr>
          <a:xfrm>
            <a:off x="3473151" y="3853082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A8106B-8982-7949-9E00-FCBD0DF2211B}"/>
              </a:ext>
            </a:extLst>
          </p:cNvPr>
          <p:cNvSpPr txBox="1"/>
          <p:nvPr/>
        </p:nvSpPr>
        <p:spPr>
          <a:xfrm>
            <a:off x="3473152" y="4538579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866562-BDEA-EB4A-8F99-A72051792844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7B5345-9E93-9144-8FBC-87708982E91F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22974A-56C2-9248-9E7C-FB0362586B70}"/>
              </a:ext>
            </a:extLst>
          </p:cNvPr>
          <p:cNvSpPr txBox="1"/>
          <p:nvPr/>
        </p:nvSpPr>
        <p:spPr>
          <a:xfrm>
            <a:off x="1729787" y="3752644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1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386538-7BC5-AC41-88F0-DAB1BD10CDD2}"/>
              </a:ext>
            </a:extLst>
          </p:cNvPr>
          <p:cNvSpPr txBox="1"/>
          <p:nvPr/>
        </p:nvSpPr>
        <p:spPr>
          <a:xfrm>
            <a:off x="3473151" y="6869660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A192CD-765B-CA4E-8FF3-B9B4416F20A8}"/>
              </a:ext>
            </a:extLst>
          </p:cNvPr>
          <p:cNvSpPr txBox="1"/>
          <p:nvPr/>
        </p:nvSpPr>
        <p:spPr>
          <a:xfrm>
            <a:off x="3473152" y="7555157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E0E1BB-6D3E-C948-8790-CA47BAF5967B}"/>
              </a:ext>
            </a:extLst>
          </p:cNvPr>
          <p:cNvSpPr txBox="1"/>
          <p:nvPr/>
        </p:nvSpPr>
        <p:spPr>
          <a:xfrm>
            <a:off x="1729787" y="6769222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2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0D3C86-5155-FE4F-A051-97982CF5C035}"/>
              </a:ext>
            </a:extLst>
          </p:cNvPr>
          <p:cNvSpPr txBox="1"/>
          <p:nvPr/>
        </p:nvSpPr>
        <p:spPr>
          <a:xfrm>
            <a:off x="3473151" y="9905091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Management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21EC22-3E25-D441-902E-6AED112775F8}"/>
              </a:ext>
            </a:extLst>
          </p:cNvPr>
          <p:cNvSpPr txBox="1"/>
          <p:nvPr/>
        </p:nvSpPr>
        <p:spPr>
          <a:xfrm>
            <a:off x="3473152" y="10590588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9B0389-3920-1C46-A0E3-13D9ADDC2C85}"/>
              </a:ext>
            </a:extLst>
          </p:cNvPr>
          <p:cNvSpPr txBox="1"/>
          <p:nvPr/>
        </p:nvSpPr>
        <p:spPr>
          <a:xfrm>
            <a:off x="1729787" y="9804653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3"/>
                </a:solidFill>
                <a:latin typeface="DM Sans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071251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B733FCEB-FB92-BF41-AF2F-63B42F3D4212}"/>
              </a:ext>
            </a:extLst>
          </p:cNvPr>
          <p:cNvGrpSpPr/>
          <p:nvPr/>
        </p:nvGrpSpPr>
        <p:grpSpPr>
          <a:xfrm>
            <a:off x="6217996" y="5874748"/>
            <a:ext cx="11939819" cy="7036591"/>
            <a:chOff x="6217996" y="5874748"/>
            <a:chExt cx="11939819" cy="7036591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CC4E306-14B3-074C-9801-CB706C8DAE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7996" y="5880450"/>
              <a:ext cx="11939819" cy="6341099"/>
            </a:xfrm>
            <a:custGeom>
              <a:avLst/>
              <a:gdLst>
                <a:gd name="connsiteX0" fmla="*/ 4761608 w 11939819"/>
                <a:gd name="connsiteY0" fmla="*/ 19 h 6341099"/>
                <a:gd name="connsiteX1" fmla="*/ 9444830 w 11939819"/>
                <a:gd name="connsiteY1" fmla="*/ 372574 h 6341099"/>
                <a:gd name="connsiteX2" fmla="*/ 10696596 w 11939819"/>
                <a:gd name="connsiteY2" fmla="*/ 960688 h 6341099"/>
                <a:gd name="connsiteX3" fmla="*/ 11755304 w 11939819"/>
                <a:gd name="connsiteY3" fmla="*/ 4162919 h 6341099"/>
                <a:gd name="connsiteX4" fmla="*/ 8610320 w 11939819"/>
                <a:gd name="connsiteY4" fmla="*/ 6071797 h 6341099"/>
                <a:gd name="connsiteX5" fmla="*/ 4351826 w 11939819"/>
                <a:gd name="connsiteY5" fmla="*/ 5815120 h 6341099"/>
                <a:gd name="connsiteX6" fmla="*/ 347422 w 11939819"/>
                <a:gd name="connsiteY6" fmla="*/ 5884897 h 6341099"/>
                <a:gd name="connsiteX7" fmla="*/ 4761608 w 11939819"/>
                <a:gd name="connsiteY7" fmla="*/ 19 h 6341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39819" h="6341099">
                  <a:moveTo>
                    <a:pt x="4761608" y="19"/>
                  </a:moveTo>
                  <a:cubicBezTo>
                    <a:pt x="7189161" y="6249"/>
                    <a:pt x="8612811" y="180690"/>
                    <a:pt x="9444830" y="372574"/>
                  </a:cubicBezTo>
                  <a:cubicBezTo>
                    <a:pt x="10179697" y="547015"/>
                    <a:pt x="10560832" y="837334"/>
                    <a:pt x="10696596" y="960688"/>
                  </a:cubicBezTo>
                  <a:cubicBezTo>
                    <a:pt x="11088940" y="1341966"/>
                    <a:pt x="12424156" y="2787330"/>
                    <a:pt x="11755304" y="4162919"/>
                  </a:cubicBezTo>
                  <a:cubicBezTo>
                    <a:pt x="10976842" y="5764034"/>
                    <a:pt x="9576857" y="6069305"/>
                    <a:pt x="8610320" y="6071797"/>
                  </a:cubicBezTo>
                  <a:cubicBezTo>
                    <a:pt x="7643782" y="6076781"/>
                    <a:pt x="6398244" y="5346623"/>
                    <a:pt x="4351826" y="5815120"/>
                  </a:cubicBezTo>
                  <a:cubicBezTo>
                    <a:pt x="2304162" y="6284863"/>
                    <a:pt x="985137" y="6683585"/>
                    <a:pt x="347422" y="5884897"/>
                  </a:cubicBezTo>
                  <a:cubicBezTo>
                    <a:pt x="-290293" y="5084961"/>
                    <a:pt x="-631571" y="-11195"/>
                    <a:pt x="4761608" y="19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5" name="Freeform 4">
              <a:extLst>
                <a:ext uri="{FF2B5EF4-FFF2-40B4-BE49-F238E27FC236}">
                  <a16:creationId xmlns:a16="http://schemas.microsoft.com/office/drawing/2014/main" id="{5ACA920F-DBED-C04E-9222-1FE413084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3918" y="6858001"/>
              <a:ext cx="10024807" cy="4355988"/>
            </a:xfrm>
            <a:custGeom>
              <a:avLst/>
              <a:gdLst>
                <a:gd name="T0" fmla="*/ 367 w 8047"/>
                <a:gd name="T1" fmla="*/ 3228 h 3497"/>
                <a:gd name="T2" fmla="*/ 367 w 8047"/>
                <a:gd name="T3" fmla="*/ 3228 h 3497"/>
                <a:gd name="T4" fmla="*/ 1528 w 8047"/>
                <a:gd name="T5" fmla="*/ 3357 h 3497"/>
                <a:gd name="T6" fmla="*/ 1528 w 8047"/>
                <a:gd name="T7" fmla="*/ 3357 h 3497"/>
                <a:gd name="T8" fmla="*/ 2128 w 8047"/>
                <a:gd name="T9" fmla="*/ 3219 h 3497"/>
                <a:gd name="T10" fmla="*/ 2128 w 8047"/>
                <a:gd name="T11" fmla="*/ 3219 h 3497"/>
                <a:gd name="T12" fmla="*/ 2551 w 8047"/>
                <a:gd name="T13" fmla="*/ 3121 h 3497"/>
                <a:gd name="T14" fmla="*/ 2551 w 8047"/>
                <a:gd name="T15" fmla="*/ 3121 h 3497"/>
                <a:gd name="T16" fmla="*/ 3817 w 8047"/>
                <a:gd name="T17" fmla="*/ 2975 h 3497"/>
                <a:gd name="T18" fmla="*/ 3817 w 8047"/>
                <a:gd name="T19" fmla="*/ 2975 h 3497"/>
                <a:gd name="T20" fmla="*/ 5466 w 8047"/>
                <a:gd name="T21" fmla="*/ 3194 h 3497"/>
                <a:gd name="T22" fmla="*/ 5466 w 8047"/>
                <a:gd name="T23" fmla="*/ 3194 h 3497"/>
                <a:gd name="T24" fmla="*/ 6139 w 8047"/>
                <a:gd name="T25" fmla="*/ 3308 h 3497"/>
                <a:gd name="T26" fmla="*/ 6141 w 8047"/>
                <a:gd name="T27" fmla="*/ 3308 h 3497"/>
                <a:gd name="T28" fmla="*/ 6141 w 8047"/>
                <a:gd name="T29" fmla="*/ 3308 h 3497"/>
                <a:gd name="T30" fmla="*/ 7121 w 8047"/>
                <a:gd name="T31" fmla="*/ 3101 h 3497"/>
                <a:gd name="T32" fmla="*/ 7121 w 8047"/>
                <a:gd name="T33" fmla="*/ 3101 h 3497"/>
                <a:gd name="T34" fmla="*/ 7966 w 8047"/>
                <a:gd name="T35" fmla="*/ 2216 h 3497"/>
                <a:gd name="T36" fmla="*/ 7966 w 8047"/>
                <a:gd name="T37" fmla="*/ 2216 h 3497"/>
                <a:gd name="T38" fmla="*/ 8029 w 8047"/>
                <a:gd name="T39" fmla="*/ 1820 h 3497"/>
                <a:gd name="T40" fmla="*/ 8029 w 8047"/>
                <a:gd name="T41" fmla="*/ 1820 h 3497"/>
                <a:gd name="T42" fmla="*/ 7868 w 8047"/>
                <a:gd name="T43" fmla="*/ 1332 h 3497"/>
                <a:gd name="T44" fmla="*/ 7868 w 8047"/>
                <a:gd name="T45" fmla="*/ 1332 h 3497"/>
                <a:gd name="T46" fmla="*/ 7286 w 8047"/>
                <a:gd name="T47" fmla="*/ 560 h 3497"/>
                <a:gd name="T48" fmla="*/ 7286 w 8047"/>
                <a:gd name="T49" fmla="*/ 560 h 3497"/>
                <a:gd name="T50" fmla="*/ 6637 w 8047"/>
                <a:gd name="T51" fmla="*/ 278 h 3497"/>
                <a:gd name="T52" fmla="*/ 6637 w 8047"/>
                <a:gd name="T53" fmla="*/ 278 h 3497"/>
                <a:gd name="T54" fmla="*/ 3053 w 8047"/>
                <a:gd name="T55" fmla="*/ 0 h 3497"/>
                <a:gd name="T56" fmla="*/ 3053 w 8047"/>
                <a:gd name="T57" fmla="*/ 0 h 3497"/>
                <a:gd name="T58" fmla="*/ 3039 w 8047"/>
                <a:gd name="T59" fmla="*/ 0 h 3497"/>
                <a:gd name="T60" fmla="*/ 3039 w 8047"/>
                <a:gd name="T61" fmla="*/ 0 h 3497"/>
                <a:gd name="T62" fmla="*/ 386 w 8047"/>
                <a:gd name="T63" fmla="*/ 1214 h 3497"/>
                <a:gd name="T64" fmla="*/ 386 w 8047"/>
                <a:gd name="T65" fmla="*/ 1214 h 3497"/>
                <a:gd name="T66" fmla="*/ 29 w 8047"/>
                <a:gd name="T67" fmla="*/ 2375 h 3497"/>
                <a:gd name="T68" fmla="*/ 29 w 8047"/>
                <a:gd name="T69" fmla="*/ 2375 h 3497"/>
                <a:gd name="T70" fmla="*/ 367 w 8047"/>
                <a:gd name="T71" fmla="*/ 3228 h 3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47" h="3497">
                  <a:moveTo>
                    <a:pt x="367" y="3228"/>
                  </a:moveTo>
                  <a:lnTo>
                    <a:pt x="367" y="3228"/>
                  </a:lnTo>
                  <a:cubicBezTo>
                    <a:pt x="682" y="3496"/>
                    <a:pt x="1304" y="3402"/>
                    <a:pt x="1528" y="3357"/>
                  </a:cubicBezTo>
                  <a:lnTo>
                    <a:pt x="1528" y="3357"/>
                  </a:lnTo>
                  <a:cubicBezTo>
                    <a:pt x="1717" y="3315"/>
                    <a:pt x="1918" y="3268"/>
                    <a:pt x="2128" y="3219"/>
                  </a:cubicBezTo>
                  <a:lnTo>
                    <a:pt x="2128" y="3219"/>
                  </a:lnTo>
                  <a:cubicBezTo>
                    <a:pt x="2264" y="3187"/>
                    <a:pt x="2405" y="3154"/>
                    <a:pt x="2551" y="3121"/>
                  </a:cubicBezTo>
                  <a:lnTo>
                    <a:pt x="2551" y="3121"/>
                  </a:lnTo>
                  <a:cubicBezTo>
                    <a:pt x="2980" y="3023"/>
                    <a:pt x="3394" y="2975"/>
                    <a:pt x="3817" y="2975"/>
                  </a:cubicBezTo>
                  <a:lnTo>
                    <a:pt x="3817" y="2975"/>
                  </a:lnTo>
                  <a:cubicBezTo>
                    <a:pt x="4485" y="2975"/>
                    <a:pt x="5029" y="3097"/>
                    <a:pt x="5466" y="3194"/>
                  </a:cubicBezTo>
                  <a:lnTo>
                    <a:pt x="5466" y="3194"/>
                  </a:lnTo>
                  <a:cubicBezTo>
                    <a:pt x="5738" y="3255"/>
                    <a:pt x="5973" y="3308"/>
                    <a:pt x="6139" y="3308"/>
                  </a:cubicBezTo>
                  <a:lnTo>
                    <a:pt x="6141" y="3308"/>
                  </a:lnTo>
                  <a:lnTo>
                    <a:pt x="6141" y="3308"/>
                  </a:lnTo>
                  <a:cubicBezTo>
                    <a:pt x="6513" y="3306"/>
                    <a:pt x="6842" y="3237"/>
                    <a:pt x="7121" y="3101"/>
                  </a:cubicBezTo>
                  <a:lnTo>
                    <a:pt x="7121" y="3101"/>
                  </a:lnTo>
                  <a:cubicBezTo>
                    <a:pt x="7486" y="2924"/>
                    <a:pt x="7762" y="2634"/>
                    <a:pt x="7966" y="2216"/>
                  </a:cubicBezTo>
                  <a:lnTo>
                    <a:pt x="7966" y="2216"/>
                  </a:lnTo>
                  <a:cubicBezTo>
                    <a:pt x="8026" y="2092"/>
                    <a:pt x="8046" y="1967"/>
                    <a:pt x="8029" y="1820"/>
                  </a:cubicBezTo>
                  <a:lnTo>
                    <a:pt x="8029" y="1820"/>
                  </a:lnTo>
                  <a:cubicBezTo>
                    <a:pt x="8013" y="1672"/>
                    <a:pt x="7959" y="1508"/>
                    <a:pt x="7868" y="1332"/>
                  </a:cubicBezTo>
                  <a:lnTo>
                    <a:pt x="7868" y="1332"/>
                  </a:lnTo>
                  <a:cubicBezTo>
                    <a:pt x="7683" y="974"/>
                    <a:pt x="7408" y="681"/>
                    <a:pt x="7286" y="560"/>
                  </a:cubicBezTo>
                  <a:lnTo>
                    <a:pt x="7286" y="560"/>
                  </a:lnTo>
                  <a:cubicBezTo>
                    <a:pt x="7243" y="524"/>
                    <a:pt x="7050" y="376"/>
                    <a:pt x="6637" y="278"/>
                  </a:cubicBezTo>
                  <a:lnTo>
                    <a:pt x="6637" y="278"/>
                  </a:lnTo>
                  <a:cubicBezTo>
                    <a:pt x="6093" y="153"/>
                    <a:pt x="5031" y="4"/>
                    <a:pt x="3053" y="0"/>
                  </a:cubicBezTo>
                  <a:lnTo>
                    <a:pt x="3053" y="0"/>
                  </a:lnTo>
                  <a:lnTo>
                    <a:pt x="3039" y="0"/>
                  </a:lnTo>
                  <a:lnTo>
                    <a:pt x="3039" y="0"/>
                  </a:lnTo>
                  <a:cubicBezTo>
                    <a:pt x="1749" y="0"/>
                    <a:pt x="856" y="408"/>
                    <a:pt x="386" y="1214"/>
                  </a:cubicBezTo>
                  <a:lnTo>
                    <a:pt x="386" y="1214"/>
                  </a:lnTo>
                  <a:cubicBezTo>
                    <a:pt x="153" y="1614"/>
                    <a:pt x="61" y="2036"/>
                    <a:pt x="29" y="2375"/>
                  </a:cubicBezTo>
                  <a:lnTo>
                    <a:pt x="29" y="2375"/>
                  </a:lnTo>
                  <a:cubicBezTo>
                    <a:pt x="0" y="2776"/>
                    <a:pt x="177" y="3051"/>
                    <a:pt x="367" y="322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18D30CFE-D0A7-BD47-B706-73F6F844A0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73918" y="6858001"/>
              <a:ext cx="10024807" cy="4355988"/>
            </a:xfrm>
            <a:custGeom>
              <a:avLst/>
              <a:gdLst>
                <a:gd name="T0" fmla="*/ 367 w 8047"/>
                <a:gd name="T1" fmla="*/ 3228 h 3497"/>
                <a:gd name="T2" fmla="*/ 367 w 8047"/>
                <a:gd name="T3" fmla="*/ 3228 h 3497"/>
                <a:gd name="T4" fmla="*/ 1528 w 8047"/>
                <a:gd name="T5" fmla="*/ 3357 h 3497"/>
                <a:gd name="T6" fmla="*/ 1528 w 8047"/>
                <a:gd name="T7" fmla="*/ 3357 h 3497"/>
                <a:gd name="T8" fmla="*/ 2128 w 8047"/>
                <a:gd name="T9" fmla="*/ 3219 h 3497"/>
                <a:gd name="T10" fmla="*/ 2128 w 8047"/>
                <a:gd name="T11" fmla="*/ 3219 h 3497"/>
                <a:gd name="T12" fmla="*/ 2551 w 8047"/>
                <a:gd name="T13" fmla="*/ 3121 h 3497"/>
                <a:gd name="T14" fmla="*/ 2551 w 8047"/>
                <a:gd name="T15" fmla="*/ 3121 h 3497"/>
                <a:gd name="T16" fmla="*/ 3817 w 8047"/>
                <a:gd name="T17" fmla="*/ 2975 h 3497"/>
                <a:gd name="T18" fmla="*/ 3817 w 8047"/>
                <a:gd name="T19" fmla="*/ 2975 h 3497"/>
                <a:gd name="T20" fmla="*/ 5466 w 8047"/>
                <a:gd name="T21" fmla="*/ 3194 h 3497"/>
                <a:gd name="T22" fmla="*/ 5466 w 8047"/>
                <a:gd name="T23" fmla="*/ 3194 h 3497"/>
                <a:gd name="T24" fmla="*/ 6139 w 8047"/>
                <a:gd name="T25" fmla="*/ 3308 h 3497"/>
                <a:gd name="T26" fmla="*/ 6141 w 8047"/>
                <a:gd name="T27" fmla="*/ 3308 h 3497"/>
                <a:gd name="T28" fmla="*/ 6141 w 8047"/>
                <a:gd name="T29" fmla="*/ 3308 h 3497"/>
                <a:gd name="T30" fmla="*/ 7121 w 8047"/>
                <a:gd name="T31" fmla="*/ 3101 h 3497"/>
                <a:gd name="T32" fmla="*/ 7121 w 8047"/>
                <a:gd name="T33" fmla="*/ 3101 h 3497"/>
                <a:gd name="T34" fmla="*/ 7966 w 8047"/>
                <a:gd name="T35" fmla="*/ 2216 h 3497"/>
                <a:gd name="T36" fmla="*/ 7966 w 8047"/>
                <a:gd name="T37" fmla="*/ 2216 h 3497"/>
                <a:gd name="T38" fmla="*/ 8029 w 8047"/>
                <a:gd name="T39" fmla="*/ 1820 h 3497"/>
                <a:gd name="T40" fmla="*/ 8029 w 8047"/>
                <a:gd name="T41" fmla="*/ 1820 h 3497"/>
                <a:gd name="T42" fmla="*/ 7868 w 8047"/>
                <a:gd name="T43" fmla="*/ 1332 h 3497"/>
                <a:gd name="T44" fmla="*/ 7868 w 8047"/>
                <a:gd name="T45" fmla="*/ 1332 h 3497"/>
                <a:gd name="T46" fmla="*/ 7286 w 8047"/>
                <a:gd name="T47" fmla="*/ 560 h 3497"/>
                <a:gd name="T48" fmla="*/ 7286 w 8047"/>
                <a:gd name="T49" fmla="*/ 560 h 3497"/>
                <a:gd name="T50" fmla="*/ 6637 w 8047"/>
                <a:gd name="T51" fmla="*/ 278 h 3497"/>
                <a:gd name="T52" fmla="*/ 6637 w 8047"/>
                <a:gd name="T53" fmla="*/ 278 h 3497"/>
                <a:gd name="T54" fmla="*/ 3053 w 8047"/>
                <a:gd name="T55" fmla="*/ 0 h 3497"/>
                <a:gd name="T56" fmla="*/ 3053 w 8047"/>
                <a:gd name="T57" fmla="*/ 0 h 3497"/>
                <a:gd name="T58" fmla="*/ 3039 w 8047"/>
                <a:gd name="T59" fmla="*/ 0 h 3497"/>
                <a:gd name="T60" fmla="*/ 3039 w 8047"/>
                <a:gd name="T61" fmla="*/ 0 h 3497"/>
                <a:gd name="T62" fmla="*/ 386 w 8047"/>
                <a:gd name="T63" fmla="*/ 1214 h 3497"/>
                <a:gd name="T64" fmla="*/ 386 w 8047"/>
                <a:gd name="T65" fmla="*/ 1214 h 3497"/>
                <a:gd name="T66" fmla="*/ 29 w 8047"/>
                <a:gd name="T67" fmla="*/ 2375 h 3497"/>
                <a:gd name="T68" fmla="*/ 29 w 8047"/>
                <a:gd name="T69" fmla="*/ 2375 h 3497"/>
                <a:gd name="T70" fmla="*/ 367 w 8047"/>
                <a:gd name="T71" fmla="*/ 3228 h 3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047" h="3497">
                  <a:moveTo>
                    <a:pt x="367" y="3228"/>
                  </a:moveTo>
                  <a:lnTo>
                    <a:pt x="367" y="3228"/>
                  </a:lnTo>
                  <a:cubicBezTo>
                    <a:pt x="682" y="3496"/>
                    <a:pt x="1304" y="3402"/>
                    <a:pt x="1528" y="3357"/>
                  </a:cubicBezTo>
                  <a:lnTo>
                    <a:pt x="1528" y="3357"/>
                  </a:lnTo>
                  <a:cubicBezTo>
                    <a:pt x="1717" y="3315"/>
                    <a:pt x="1918" y="3268"/>
                    <a:pt x="2128" y="3219"/>
                  </a:cubicBezTo>
                  <a:lnTo>
                    <a:pt x="2128" y="3219"/>
                  </a:lnTo>
                  <a:cubicBezTo>
                    <a:pt x="2264" y="3187"/>
                    <a:pt x="2405" y="3154"/>
                    <a:pt x="2551" y="3121"/>
                  </a:cubicBezTo>
                  <a:lnTo>
                    <a:pt x="2551" y="3121"/>
                  </a:lnTo>
                  <a:cubicBezTo>
                    <a:pt x="2980" y="3023"/>
                    <a:pt x="3394" y="2975"/>
                    <a:pt x="3817" y="2975"/>
                  </a:cubicBezTo>
                  <a:lnTo>
                    <a:pt x="3817" y="2975"/>
                  </a:lnTo>
                  <a:cubicBezTo>
                    <a:pt x="4485" y="2975"/>
                    <a:pt x="5029" y="3097"/>
                    <a:pt x="5466" y="3194"/>
                  </a:cubicBezTo>
                  <a:lnTo>
                    <a:pt x="5466" y="3194"/>
                  </a:lnTo>
                  <a:cubicBezTo>
                    <a:pt x="5738" y="3255"/>
                    <a:pt x="5973" y="3308"/>
                    <a:pt x="6139" y="3308"/>
                  </a:cubicBezTo>
                  <a:lnTo>
                    <a:pt x="6141" y="3308"/>
                  </a:lnTo>
                  <a:lnTo>
                    <a:pt x="6141" y="3308"/>
                  </a:lnTo>
                  <a:cubicBezTo>
                    <a:pt x="6513" y="3306"/>
                    <a:pt x="6842" y="3237"/>
                    <a:pt x="7121" y="3101"/>
                  </a:cubicBezTo>
                  <a:lnTo>
                    <a:pt x="7121" y="3101"/>
                  </a:lnTo>
                  <a:cubicBezTo>
                    <a:pt x="7486" y="2924"/>
                    <a:pt x="7762" y="2634"/>
                    <a:pt x="7966" y="2216"/>
                  </a:cubicBezTo>
                  <a:lnTo>
                    <a:pt x="7966" y="2216"/>
                  </a:lnTo>
                  <a:cubicBezTo>
                    <a:pt x="8026" y="2092"/>
                    <a:pt x="8046" y="1967"/>
                    <a:pt x="8029" y="1820"/>
                  </a:cubicBezTo>
                  <a:lnTo>
                    <a:pt x="8029" y="1820"/>
                  </a:lnTo>
                  <a:cubicBezTo>
                    <a:pt x="8013" y="1672"/>
                    <a:pt x="7959" y="1508"/>
                    <a:pt x="7868" y="1332"/>
                  </a:cubicBezTo>
                  <a:lnTo>
                    <a:pt x="7868" y="1332"/>
                  </a:lnTo>
                  <a:cubicBezTo>
                    <a:pt x="7683" y="974"/>
                    <a:pt x="7408" y="681"/>
                    <a:pt x="7286" y="560"/>
                  </a:cubicBezTo>
                  <a:lnTo>
                    <a:pt x="7286" y="560"/>
                  </a:lnTo>
                  <a:cubicBezTo>
                    <a:pt x="7243" y="524"/>
                    <a:pt x="7050" y="376"/>
                    <a:pt x="6637" y="278"/>
                  </a:cubicBezTo>
                  <a:lnTo>
                    <a:pt x="6637" y="278"/>
                  </a:lnTo>
                  <a:cubicBezTo>
                    <a:pt x="6093" y="153"/>
                    <a:pt x="5031" y="4"/>
                    <a:pt x="3053" y="0"/>
                  </a:cubicBezTo>
                  <a:lnTo>
                    <a:pt x="3053" y="0"/>
                  </a:lnTo>
                  <a:lnTo>
                    <a:pt x="3039" y="0"/>
                  </a:lnTo>
                  <a:lnTo>
                    <a:pt x="3039" y="0"/>
                  </a:lnTo>
                  <a:cubicBezTo>
                    <a:pt x="1749" y="0"/>
                    <a:pt x="856" y="408"/>
                    <a:pt x="386" y="1214"/>
                  </a:cubicBezTo>
                  <a:lnTo>
                    <a:pt x="386" y="1214"/>
                  </a:lnTo>
                  <a:cubicBezTo>
                    <a:pt x="153" y="1614"/>
                    <a:pt x="61" y="2036"/>
                    <a:pt x="29" y="2375"/>
                  </a:cubicBezTo>
                  <a:lnTo>
                    <a:pt x="29" y="2375"/>
                  </a:lnTo>
                  <a:cubicBezTo>
                    <a:pt x="0" y="2776"/>
                    <a:pt x="177" y="3051"/>
                    <a:pt x="367" y="3228"/>
                  </a:cubicBezTo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38C3A4DA-A125-3946-8CB8-04D786509F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98140" y="8231262"/>
              <a:ext cx="2087358" cy="2087358"/>
            </a:xfrm>
            <a:custGeom>
              <a:avLst/>
              <a:gdLst>
                <a:gd name="T0" fmla="*/ 511 w 1676"/>
                <a:gd name="T1" fmla="*/ 1164 h 1676"/>
                <a:gd name="T2" fmla="*/ 511 w 1676"/>
                <a:gd name="T3" fmla="*/ 1164 h 1676"/>
                <a:gd name="T4" fmla="*/ 511 w 1676"/>
                <a:gd name="T5" fmla="*/ 511 h 1676"/>
                <a:gd name="T6" fmla="*/ 511 w 1676"/>
                <a:gd name="T7" fmla="*/ 511 h 1676"/>
                <a:gd name="T8" fmla="*/ 1164 w 1676"/>
                <a:gd name="T9" fmla="*/ 511 h 1676"/>
                <a:gd name="T10" fmla="*/ 1164 w 1676"/>
                <a:gd name="T11" fmla="*/ 511 h 1676"/>
                <a:gd name="T12" fmla="*/ 1164 w 1676"/>
                <a:gd name="T13" fmla="*/ 1164 h 1676"/>
                <a:gd name="T14" fmla="*/ 1164 w 1676"/>
                <a:gd name="T15" fmla="*/ 1164 h 1676"/>
                <a:gd name="T16" fmla="*/ 511 w 1676"/>
                <a:gd name="T17" fmla="*/ 1164 h 1676"/>
                <a:gd name="T18" fmla="*/ 1335 w 1676"/>
                <a:gd name="T19" fmla="*/ 1524 h 1676"/>
                <a:gd name="T20" fmla="*/ 1524 w 1676"/>
                <a:gd name="T21" fmla="*/ 1335 h 1676"/>
                <a:gd name="T22" fmla="*/ 1389 w 1676"/>
                <a:gd name="T23" fmla="*/ 1200 h 1676"/>
                <a:gd name="T24" fmla="*/ 1389 w 1676"/>
                <a:gd name="T25" fmla="*/ 1200 h 1676"/>
                <a:gd name="T26" fmla="*/ 1483 w 1676"/>
                <a:gd name="T27" fmla="*/ 971 h 1676"/>
                <a:gd name="T28" fmla="*/ 1675 w 1676"/>
                <a:gd name="T29" fmla="*/ 971 h 1676"/>
                <a:gd name="T30" fmla="*/ 1675 w 1676"/>
                <a:gd name="T31" fmla="*/ 704 h 1676"/>
                <a:gd name="T32" fmla="*/ 1483 w 1676"/>
                <a:gd name="T33" fmla="*/ 704 h 1676"/>
                <a:gd name="T34" fmla="*/ 1483 w 1676"/>
                <a:gd name="T35" fmla="*/ 704 h 1676"/>
                <a:gd name="T36" fmla="*/ 1389 w 1676"/>
                <a:gd name="T37" fmla="*/ 475 h 1676"/>
                <a:gd name="T38" fmla="*/ 1524 w 1676"/>
                <a:gd name="T39" fmla="*/ 340 h 1676"/>
                <a:gd name="T40" fmla="*/ 1335 w 1676"/>
                <a:gd name="T41" fmla="*/ 151 h 1676"/>
                <a:gd name="T42" fmla="*/ 1200 w 1676"/>
                <a:gd name="T43" fmla="*/ 286 h 1676"/>
                <a:gd name="T44" fmla="*/ 1200 w 1676"/>
                <a:gd name="T45" fmla="*/ 286 h 1676"/>
                <a:gd name="T46" fmla="*/ 970 w 1676"/>
                <a:gd name="T47" fmla="*/ 191 h 1676"/>
                <a:gd name="T48" fmla="*/ 970 w 1676"/>
                <a:gd name="T49" fmla="*/ 0 h 1676"/>
                <a:gd name="T50" fmla="*/ 704 w 1676"/>
                <a:gd name="T51" fmla="*/ 0 h 1676"/>
                <a:gd name="T52" fmla="*/ 704 w 1676"/>
                <a:gd name="T53" fmla="*/ 191 h 1676"/>
                <a:gd name="T54" fmla="*/ 704 w 1676"/>
                <a:gd name="T55" fmla="*/ 191 h 1676"/>
                <a:gd name="T56" fmla="*/ 475 w 1676"/>
                <a:gd name="T57" fmla="*/ 286 h 1676"/>
                <a:gd name="T58" fmla="*/ 339 w 1676"/>
                <a:gd name="T59" fmla="*/ 151 h 1676"/>
                <a:gd name="T60" fmla="*/ 151 w 1676"/>
                <a:gd name="T61" fmla="*/ 340 h 1676"/>
                <a:gd name="T62" fmla="*/ 286 w 1676"/>
                <a:gd name="T63" fmla="*/ 475 h 1676"/>
                <a:gd name="T64" fmla="*/ 286 w 1676"/>
                <a:gd name="T65" fmla="*/ 475 h 1676"/>
                <a:gd name="T66" fmla="*/ 191 w 1676"/>
                <a:gd name="T67" fmla="*/ 704 h 1676"/>
                <a:gd name="T68" fmla="*/ 0 w 1676"/>
                <a:gd name="T69" fmla="*/ 704 h 1676"/>
                <a:gd name="T70" fmla="*/ 0 w 1676"/>
                <a:gd name="T71" fmla="*/ 971 h 1676"/>
                <a:gd name="T72" fmla="*/ 191 w 1676"/>
                <a:gd name="T73" fmla="*/ 971 h 1676"/>
                <a:gd name="T74" fmla="*/ 191 w 1676"/>
                <a:gd name="T75" fmla="*/ 971 h 1676"/>
                <a:gd name="T76" fmla="*/ 286 w 1676"/>
                <a:gd name="T77" fmla="*/ 1200 h 1676"/>
                <a:gd name="T78" fmla="*/ 151 w 1676"/>
                <a:gd name="T79" fmla="*/ 1335 h 1676"/>
                <a:gd name="T80" fmla="*/ 339 w 1676"/>
                <a:gd name="T81" fmla="*/ 1524 h 1676"/>
                <a:gd name="T82" fmla="*/ 475 w 1676"/>
                <a:gd name="T83" fmla="*/ 1389 h 1676"/>
                <a:gd name="T84" fmla="*/ 475 w 1676"/>
                <a:gd name="T85" fmla="*/ 1389 h 1676"/>
                <a:gd name="T86" fmla="*/ 704 w 1676"/>
                <a:gd name="T87" fmla="*/ 1483 h 1676"/>
                <a:gd name="T88" fmla="*/ 704 w 1676"/>
                <a:gd name="T89" fmla="*/ 1675 h 1676"/>
                <a:gd name="T90" fmla="*/ 970 w 1676"/>
                <a:gd name="T91" fmla="*/ 1675 h 1676"/>
                <a:gd name="T92" fmla="*/ 970 w 1676"/>
                <a:gd name="T93" fmla="*/ 1483 h 1676"/>
                <a:gd name="T94" fmla="*/ 970 w 1676"/>
                <a:gd name="T95" fmla="*/ 1483 h 1676"/>
                <a:gd name="T96" fmla="*/ 1200 w 1676"/>
                <a:gd name="T97" fmla="*/ 1389 h 1676"/>
                <a:gd name="T98" fmla="*/ 1335 w 1676"/>
                <a:gd name="T99" fmla="*/ 1524 h 1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76" h="1676">
                  <a:moveTo>
                    <a:pt x="511" y="1164"/>
                  </a:moveTo>
                  <a:lnTo>
                    <a:pt x="511" y="1164"/>
                  </a:lnTo>
                  <a:cubicBezTo>
                    <a:pt x="330" y="984"/>
                    <a:pt x="330" y="691"/>
                    <a:pt x="511" y="511"/>
                  </a:cubicBezTo>
                  <a:lnTo>
                    <a:pt x="511" y="511"/>
                  </a:lnTo>
                  <a:cubicBezTo>
                    <a:pt x="690" y="330"/>
                    <a:pt x="984" y="330"/>
                    <a:pt x="1164" y="511"/>
                  </a:cubicBezTo>
                  <a:lnTo>
                    <a:pt x="1164" y="511"/>
                  </a:lnTo>
                  <a:cubicBezTo>
                    <a:pt x="1345" y="691"/>
                    <a:pt x="1345" y="984"/>
                    <a:pt x="1164" y="1164"/>
                  </a:cubicBezTo>
                  <a:lnTo>
                    <a:pt x="1164" y="1164"/>
                  </a:lnTo>
                  <a:cubicBezTo>
                    <a:pt x="984" y="1345"/>
                    <a:pt x="690" y="1345"/>
                    <a:pt x="511" y="1164"/>
                  </a:cubicBezTo>
                  <a:close/>
                  <a:moveTo>
                    <a:pt x="1335" y="1524"/>
                  </a:moveTo>
                  <a:lnTo>
                    <a:pt x="1524" y="1335"/>
                  </a:lnTo>
                  <a:lnTo>
                    <a:pt x="1389" y="1200"/>
                  </a:lnTo>
                  <a:lnTo>
                    <a:pt x="1389" y="1200"/>
                  </a:lnTo>
                  <a:cubicBezTo>
                    <a:pt x="1435" y="1129"/>
                    <a:pt x="1466" y="1051"/>
                    <a:pt x="1483" y="971"/>
                  </a:cubicBezTo>
                  <a:lnTo>
                    <a:pt x="1675" y="971"/>
                  </a:lnTo>
                  <a:lnTo>
                    <a:pt x="1675" y="704"/>
                  </a:lnTo>
                  <a:lnTo>
                    <a:pt x="1483" y="704"/>
                  </a:lnTo>
                  <a:lnTo>
                    <a:pt x="1483" y="704"/>
                  </a:lnTo>
                  <a:cubicBezTo>
                    <a:pt x="1466" y="624"/>
                    <a:pt x="1435" y="546"/>
                    <a:pt x="1389" y="475"/>
                  </a:cubicBezTo>
                  <a:lnTo>
                    <a:pt x="1524" y="340"/>
                  </a:lnTo>
                  <a:lnTo>
                    <a:pt x="1335" y="151"/>
                  </a:lnTo>
                  <a:lnTo>
                    <a:pt x="1200" y="286"/>
                  </a:lnTo>
                  <a:lnTo>
                    <a:pt x="1200" y="286"/>
                  </a:lnTo>
                  <a:cubicBezTo>
                    <a:pt x="1129" y="240"/>
                    <a:pt x="1051" y="208"/>
                    <a:pt x="970" y="191"/>
                  </a:cubicBezTo>
                  <a:lnTo>
                    <a:pt x="970" y="0"/>
                  </a:lnTo>
                  <a:lnTo>
                    <a:pt x="704" y="0"/>
                  </a:lnTo>
                  <a:lnTo>
                    <a:pt x="704" y="191"/>
                  </a:lnTo>
                  <a:lnTo>
                    <a:pt x="704" y="191"/>
                  </a:lnTo>
                  <a:cubicBezTo>
                    <a:pt x="624" y="208"/>
                    <a:pt x="545" y="240"/>
                    <a:pt x="475" y="286"/>
                  </a:cubicBezTo>
                  <a:lnTo>
                    <a:pt x="339" y="151"/>
                  </a:lnTo>
                  <a:lnTo>
                    <a:pt x="151" y="340"/>
                  </a:lnTo>
                  <a:lnTo>
                    <a:pt x="286" y="475"/>
                  </a:lnTo>
                  <a:lnTo>
                    <a:pt x="286" y="475"/>
                  </a:lnTo>
                  <a:cubicBezTo>
                    <a:pt x="240" y="546"/>
                    <a:pt x="208" y="624"/>
                    <a:pt x="191" y="704"/>
                  </a:cubicBezTo>
                  <a:lnTo>
                    <a:pt x="0" y="704"/>
                  </a:lnTo>
                  <a:lnTo>
                    <a:pt x="0" y="971"/>
                  </a:lnTo>
                  <a:lnTo>
                    <a:pt x="191" y="971"/>
                  </a:lnTo>
                  <a:lnTo>
                    <a:pt x="191" y="971"/>
                  </a:lnTo>
                  <a:cubicBezTo>
                    <a:pt x="208" y="1051"/>
                    <a:pt x="240" y="1129"/>
                    <a:pt x="286" y="1200"/>
                  </a:cubicBezTo>
                  <a:lnTo>
                    <a:pt x="151" y="1335"/>
                  </a:lnTo>
                  <a:lnTo>
                    <a:pt x="339" y="1524"/>
                  </a:lnTo>
                  <a:lnTo>
                    <a:pt x="475" y="1389"/>
                  </a:lnTo>
                  <a:lnTo>
                    <a:pt x="475" y="1389"/>
                  </a:lnTo>
                  <a:cubicBezTo>
                    <a:pt x="545" y="1435"/>
                    <a:pt x="624" y="1467"/>
                    <a:pt x="704" y="1483"/>
                  </a:cubicBezTo>
                  <a:lnTo>
                    <a:pt x="704" y="1675"/>
                  </a:lnTo>
                  <a:lnTo>
                    <a:pt x="970" y="1675"/>
                  </a:lnTo>
                  <a:lnTo>
                    <a:pt x="970" y="1483"/>
                  </a:lnTo>
                  <a:lnTo>
                    <a:pt x="970" y="1483"/>
                  </a:lnTo>
                  <a:cubicBezTo>
                    <a:pt x="1051" y="1467"/>
                    <a:pt x="1129" y="1435"/>
                    <a:pt x="1200" y="1389"/>
                  </a:cubicBezTo>
                  <a:lnTo>
                    <a:pt x="1335" y="152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4742145C-89CF-EA4F-8C8B-05AA41FA16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14352" y="6001087"/>
              <a:ext cx="1581997" cy="1576506"/>
            </a:xfrm>
            <a:custGeom>
              <a:avLst/>
              <a:gdLst>
                <a:gd name="T0" fmla="*/ 305 w 1268"/>
                <a:gd name="T1" fmla="*/ 497 h 1267"/>
                <a:gd name="T2" fmla="*/ 305 w 1268"/>
                <a:gd name="T3" fmla="*/ 497 h 1267"/>
                <a:gd name="T4" fmla="*/ 770 w 1268"/>
                <a:gd name="T5" fmla="*/ 305 h 1267"/>
                <a:gd name="T6" fmla="*/ 770 w 1268"/>
                <a:gd name="T7" fmla="*/ 305 h 1267"/>
                <a:gd name="T8" fmla="*/ 962 w 1268"/>
                <a:gd name="T9" fmla="*/ 769 h 1267"/>
                <a:gd name="T10" fmla="*/ 962 w 1268"/>
                <a:gd name="T11" fmla="*/ 769 h 1267"/>
                <a:gd name="T12" fmla="*/ 498 w 1268"/>
                <a:gd name="T13" fmla="*/ 961 h 1267"/>
                <a:gd name="T14" fmla="*/ 498 w 1268"/>
                <a:gd name="T15" fmla="*/ 961 h 1267"/>
                <a:gd name="T16" fmla="*/ 305 w 1268"/>
                <a:gd name="T17" fmla="*/ 497 h 1267"/>
                <a:gd name="T18" fmla="*/ 293 w 1268"/>
                <a:gd name="T19" fmla="*/ 1188 h 1267"/>
                <a:gd name="T20" fmla="*/ 482 w 1268"/>
                <a:gd name="T21" fmla="*/ 1266 h 1267"/>
                <a:gd name="T22" fmla="*/ 538 w 1268"/>
                <a:gd name="T23" fmla="*/ 1131 h 1267"/>
                <a:gd name="T24" fmla="*/ 538 w 1268"/>
                <a:gd name="T25" fmla="*/ 1131 h 1267"/>
                <a:gd name="T26" fmla="*/ 729 w 1268"/>
                <a:gd name="T27" fmla="*/ 1130 h 1267"/>
                <a:gd name="T28" fmla="*/ 785 w 1268"/>
                <a:gd name="T29" fmla="*/ 1266 h 1267"/>
                <a:gd name="T30" fmla="*/ 975 w 1268"/>
                <a:gd name="T31" fmla="*/ 1188 h 1267"/>
                <a:gd name="T32" fmla="*/ 918 w 1268"/>
                <a:gd name="T33" fmla="*/ 1052 h 1267"/>
                <a:gd name="T34" fmla="*/ 918 w 1268"/>
                <a:gd name="T35" fmla="*/ 1052 h 1267"/>
                <a:gd name="T36" fmla="*/ 1053 w 1268"/>
                <a:gd name="T37" fmla="*/ 917 h 1267"/>
                <a:gd name="T38" fmla="*/ 1189 w 1268"/>
                <a:gd name="T39" fmla="*/ 973 h 1267"/>
                <a:gd name="T40" fmla="*/ 1267 w 1268"/>
                <a:gd name="T41" fmla="*/ 784 h 1267"/>
                <a:gd name="T42" fmla="*/ 1131 w 1268"/>
                <a:gd name="T43" fmla="*/ 728 h 1267"/>
                <a:gd name="T44" fmla="*/ 1131 w 1268"/>
                <a:gd name="T45" fmla="*/ 728 h 1267"/>
                <a:gd name="T46" fmla="*/ 1131 w 1268"/>
                <a:gd name="T47" fmla="*/ 538 h 1267"/>
                <a:gd name="T48" fmla="*/ 1267 w 1268"/>
                <a:gd name="T49" fmla="*/ 482 h 1267"/>
                <a:gd name="T50" fmla="*/ 1189 w 1268"/>
                <a:gd name="T51" fmla="*/ 293 h 1267"/>
                <a:gd name="T52" fmla="*/ 1053 w 1268"/>
                <a:gd name="T53" fmla="*/ 349 h 1267"/>
                <a:gd name="T54" fmla="*/ 1053 w 1268"/>
                <a:gd name="T55" fmla="*/ 349 h 1267"/>
                <a:gd name="T56" fmla="*/ 918 w 1268"/>
                <a:gd name="T57" fmla="*/ 214 h 1267"/>
                <a:gd name="T58" fmla="*/ 975 w 1268"/>
                <a:gd name="T59" fmla="*/ 79 h 1267"/>
                <a:gd name="T60" fmla="*/ 785 w 1268"/>
                <a:gd name="T61" fmla="*/ 0 h 1267"/>
                <a:gd name="T62" fmla="*/ 729 w 1268"/>
                <a:gd name="T63" fmla="*/ 135 h 1267"/>
                <a:gd name="T64" fmla="*/ 729 w 1268"/>
                <a:gd name="T65" fmla="*/ 135 h 1267"/>
                <a:gd name="T66" fmla="*/ 539 w 1268"/>
                <a:gd name="T67" fmla="*/ 136 h 1267"/>
                <a:gd name="T68" fmla="*/ 482 w 1268"/>
                <a:gd name="T69" fmla="*/ 0 h 1267"/>
                <a:gd name="T70" fmla="*/ 293 w 1268"/>
                <a:gd name="T71" fmla="*/ 79 h 1267"/>
                <a:gd name="T72" fmla="*/ 349 w 1268"/>
                <a:gd name="T73" fmla="*/ 214 h 1267"/>
                <a:gd name="T74" fmla="*/ 349 w 1268"/>
                <a:gd name="T75" fmla="*/ 214 h 1267"/>
                <a:gd name="T76" fmla="*/ 214 w 1268"/>
                <a:gd name="T77" fmla="*/ 349 h 1267"/>
                <a:gd name="T78" fmla="*/ 78 w 1268"/>
                <a:gd name="T79" fmla="*/ 293 h 1267"/>
                <a:gd name="T80" fmla="*/ 0 w 1268"/>
                <a:gd name="T81" fmla="*/ 482 h 1267"/>
                <a:gd name="T82" fmla="*/ 136 w 1268"/>
                <a:gd name="T83" fmla="*/ 538 h 1267"/>
                <a:gd name="T84" fmla="*/ 136 w 1268"/>
                <a:gd name="T85" fmla="*/ 538 h 1267"/>
                <a:gd name="T86" fmla="*/ 136 w 1268"/>
                <a:gd name="T87" fmla="*/ 728 h 1267"/>
                <a:gd name="T88" fmla="*/ 0 w 1268"/>
                <a:gd name="T89" fmla="*/ 784 h 1267"/>
                <a:gd name="T90" fmla="*/ 78 w 1268"/>
                <a:gd name="T91" fmla="*/ 973 h 1267"/>
                <a:gd name="T92" fmla="*/ 215 w 1268"/>
                <a:gd name="T93" fmla="*/ 917 h 1267"/>
                <a:gd name="T94" fmla="*/ 215 w 1268"/>
                <a:gd name="T95" fmla="*/ 917 h 1267"/>
                <a:gd name="T96" fmla="*/ 349 w 1268"/>
                <a:gd name="T97" fmla="*/ 1052 h 1267"/>
                <a:gd name="T98" fmla="*/ 293 w 1268"/>
                <a:gd name="T99" fmla="*/ 1188 h 1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68" h="1267">
                  <a:moveTo>
                    <a:pt x="305" y="497"/>
                  </a:moveTo>
                  <a:lnTo>
                    <a:pt x="305" y="497"/>
                  </a:lnTo>
                  <a:cubicBezTo>
                    <a:pt x="380" y="316"/>
                    <a:pt x="589" y="230"/>
                    <a:pt x="770" y="305"/>
                  </a:cubicBezTo>
                  <a:lnTo>
                    <a:pt x="770" y="305"/>
                  </a:lnTo>
                  <a:cubicBezTo>
                    <a:pt x="951" y="380"/>
                    <a:pt x="1037" y="588"/>
                    <a:pt x="962" y="769"/>
                  </a:cubicBezTo>
                  <a:lnTo>
                    <a:pt x="962" y="769"/>
                  </a:lnTo>
                  <a:cubicBezTo>
                    <a:pt x="887" y="949"/>
                    <a:pt x="679" y="1036"/>
                    <a:pt x="498" y="961"/>
                  </a:cubicBezTo>
                  <a:lnTo>
                    <a:pt x="498" y="961"/>
                  </a:lnTo>
                  <a:cubicBezTo>
                    <a:pt x="317" y="886"/>
                    <a:pt x="231" y="679"/>
                    <a:pt x="305" y="497"/>
                  </a:cubicBezTo>
                  <a:close/>
                  <a:moveTo>
                    <a:pt x="293" y="1188"/>
                  </a:moveTo>
                  <a:lnTo>
                    <a:pt x="482" y="1266"/>
                  </a:lnTo>
                  <a:lnTo>
                    <a:pt x="538" y="1131"/>
                  </a:lnTo>
                  <a:lnTo>
                    <a:pt x="538" y="1131"/>
                  </a:lnTo>
                  <a:cubicBezTo>
                    <a:pt x="602" y="1143"/>
                    <a:pt x="667" y="1142"/>
                    <a:pt x="729" y="1130"/>
                  </a:cubicBezTo>
                  <a:lnTo>
                    <a:pt x="785" y="1266"/>
                  </a:lnTo>
                  <a:lnTo>
                    <a:pt x="975" y="1188"/>
                  </a:lnTo>
                  <a:lnTo>
                    <a:pt x="918" y="1052"/>
                  </a:lnTo>
                  <a:lnTo>
                    <a:pt x="918" y="1052"/>
                  </a:lnTo>
                  <a:cubicBezTo>
                    <a:pt x="970" y="1016"/>
                    <a:pt x="1016" y="971"/>
                    <a:pt x="1053" y="917"/>
                  </a:cubicBezTo>
                  <a:lnTo>
                    <a:pt x="1189" y="973"/>
                  </a:lnTo>
                  <a:lnTo>
                    <a:pt x="1267" y="784"/>
                  </a:lnTo>
                  <a:lnTo>
                    <a:pt x="1131" y="728"/>
                  </a:lnTo>
                  <a:lnTo>
                    <a:pt x="1131" y="728"/>
                  </a:lnTo>
                  <a:cubicBezTo>
                    <a:pt x="1144" y="665"/>
                    <a:pt x="1143" y="600"/>
                    <a:pt x="1131" y="538"/>
                  </a:cubicBezTo>
                  <a:lnTo>
                    <a:pt x="1267" y="482"/>
                  </a:lnTo>
                  <a:lnTo>
                    <a:pt x="1189" y="293"/>
                  </a:lnTo>
                  <a:lnTo>
                    <a:pt x="1053" y="349"/>
                  </a:lnTo>
                  <a:lnTo>
                    <a:pt x="1053" y="349"/>
                  </a:lnTo>
                  <a:cubicBezTo>
                    <a:pt x="1018" y="297"/>
                    <a:pt x="972" y="251"/>
                    <a:pt x="918" y="214"/>
                  </a:cubicBezTo>
                  <a:lnTo>
                    <a:pt x="975" y="79"/>
                  </a:lnTo>
                  <a:lnTo>
                    <a:pt x="785" y="0"/>
                  </a:lnTo>
                  <a:lnTo>
                    <a:pt x="729" y="135"/>
                  </a:lnTo>
                  <a:lnTo>
                    <a:pt x="729" y="135"/>
                  </a:lnTo>
                  <a:cubicBezTo>
                    <a:pt x="665" y="123"/>
                    <a:pt x="600" y="124"/>
                    <a:pt x="539" y="136"/>
                  </a:cubicBezTo>
                  <a:lnTo>
                    <a:pt x="482" y="0"/>
                  </a:lnTo>
                  <a:lnTo>
                    <a:pt x="293" y="79"/>
                  </a:lnTo>
                  <a:lnTo>
                    <a:pt x="349" y="214"/>
                  </a:lnTo>
                  <a:lnTo>
                    <a:pt x="349" y="214"/>
                  </a:lnTo>
                  <a:cubicBezTo>
                    <a:pt x="297" y="250"/>
                    <a:pt x="251" y="295"/>
                    <a:pt x="214" y="349"/>
                  </a:cubicBezTo>
                  <a:lnTo>
                    <a:pt x="78" y="293"/>
                  </a:lnTo>
                  <a:lnTo>
                    <a:pt x="0" y="482"/>
                  </a:lnTo>
                  <a:lnTo>
                    <a:pt x="136" y="538"/>
                  </a:lnTo>
                  <a:lnTo>
                    <a:pt x="136" y="538"/>
                  </a:lnTo>
                  <a:cubicBezTo>
                    <a:pt x="124" y="602"/>
                    <a:pt x="124" y="667"/>
                    <a:pt x="136" y="728"/>
                  </a:cubicBezTo>
                  <a:lnTo>
                    <a:pt x="0" y="784"/>
                  </a:lnTo>
                  <a:lnTo>
                    <a:pt x="78" y="973"/>
                  </a:lnTo>
                  <a:lnTo>
                    <a:pt x="215" y="917"/>
                  </a:lnTo>
                  <a:lnTo>
                    <a:pt x="215" y="917"/>
                  </a:lnTo>
                  <a:cubicBezTo>
                    <a:pt x="250" y="969"/>
                    <a:pt x="295" y="1015"/>
                    <a:pt x="349" y="1052"/>
                  </a:cubicBezTo>
                  <a:lnTo>
                    <a:pt x="293" y="118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CB21B96F-DF36-BF42-993B-B3FDDFD6C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38834" y="6034045"/>
              <a:ext cx="2131301" cy="2131301"/>
            </a:xfrm>
            <a:custGeom>
              <a:avLst/>
              <a:gdLst>
                <a:gd name="T0" fmla="*/ 382 w 1712"/>
                <a:gd name="T1" fmla="*/ 855 h 1711"/>
                <a:gd name="T2" fmla="*/ 382 w 1712"/>
                <a:gd name="T3" fmla="*/ 855 h 1711"/>
                <a:gd name="T4" fmla="*/ 855 w 1712"/>
                <a:gd name="T5" fmla="*/ 383 h 1711"/>
                <a:gd name="T6" fmla="*/ 855 w 1712"/>
                <a:gd name="T7" fmla="*/ 383 h 1711"/>
                <a:gd name="T8" fmla="*/ 1328 w 1712"/>
                <a:gd name="T9" fmla="*/ 855 h 1711"/>
                <a:gd name="T10" fmla="*/ 1328 w 1712"/>
                <a:gd name="T11" fmla="*/ 855 h 1711"/>
                <a:gd name="T12" fmla="*/ 855 w 1712"/>
                <a:gd name="T13" fmla="*/ 1327 h 1711"/>
                <a:gd name="T14" fmla="*/ 855 w 1712"/>
                <a:gd name="T15" fmla="*/ 1327 h 1711"/>
                <a:gd name="T16" fmla="*/ 382 w 1712"/>
                <a:gd name="T17" fmla="*/ 855 h 1711"/>
                <a:gd name="T18" fmla="*/ 719 w 1712"/>
                <a:gd name="T19" fmla="*/ 1710 h 1711"/>
                <a:gd name="T20" fmla="*/ 992 w 1712"/>
                <a:gd name="T21" fmla="*/ 1710 h 1711"/>
                <a:gd name="T22" fmla="*/ 992 w 1712"/>
                <a:gd name="T23" fmla="*/ 1515 h 1711"/>
                <a:gd name="T24" fmla="*/ 992 w 1712"/>
                <a:gd name="T25" fmla="*/ 1515 h 1711"/>
                <a:gd name="T26" fmla="*/ 1226 w 1712"/>
                <a:gd name="T27" fmla="*/ 1417 h 1711"/>
                <a:gd name="T28" fmla="*/ 1364 w 1712"/>
                <a:gd name="T29" fmla="*/ 1556 h 1711"/>
                <a:gd name="T30" fmla="*/ 1557 w 1712"/>
                <a:gd name="T31" fmla="*/ 1364 h 1711"/>
                <a:gd name="T32" fmla="*/ 1419 w 1712"/>
                <a:gd name="T33" fmla="*/ 1225 h 1711"/>
                <a:gd name="T34" fmla="*/ 1419 w 1712"/>
                <a:gd name="T35" fmla="*/ 1225 h 1711"/>
                <a:gd name="T36" fmla="*/ 1516 w 1712"/>
                <a:gd name="T37" fmla="*/ 991 h 1711"/>
                <a:gd name="T38" fmla="*/ 1711 w 1712"/>
                <a:gd name="T39" fmla="*/ 991 h 1711"/>
                <a:gd name="T40" fmla="*/ 1711 w 1712"/>
                <a:gd name="T41" fmla="*/ 718 h 1711"/>
                <a:gd name="T42" fmla="*/ 1516 w 1712"/>
                <a:gd name="T43" fmla="*/ 718 h 1711"/>
                <a:gd name="T44" fmla="*/ 1516 w 1712"/>
                <a:gd name="T45" fmla="*/ 718 h 1711"/>
                <a:gd name="T46" fmla="*/ 1419 w 1712"/>
                <a:gd name="T47" fmla="*/ 485 h 1711"/>
                <a:gd name="T48" fmla="*/ 1557 w 1712"/>
                <a:gd name="T49" fmla="*/ 347 h 1711"/>
                <a:gd name="T50" fmla="*/ 1364 w 1712"/>
                <a:gd name="T51" fmla="*/ 154 h 1711"/>
                <a:gd name="T52" fmla="*/ 1226 w 1712"/>
                <a:gd name="T53" fmla="*/ 293 h 1711"/>
                <a:gd name="T54" fmla="*/ 1226 w 1712"/>
                <a:gd name="T55" fmla="*/ 293 h 1711"/>
                <a:gd name="T56" fmla="*/ 992 w 1712"/>
                <a:gd name="T57" fmla="*/ 195 h 1711"/>
                <a:gd name="T58" fmla="*/ 992 w 1712"/>
                <a:gd name="T59" fmla="*/ 0 h 1711"/>
                <a:gd name="T60" fmla="*/ 719 w 1712"/>
                <a:gd name="T61" fmla="*/ 0 h 1711"/>
                <a:gd name="T62" fmla="*/ 719 w 1712"/>
                <a:gd name="T63" fmla="*/ 195 h 1711"/>
                <a:gd name="T64" fmla="*/ 719 w 1712"/>
                <a:gd name="T65" fmla="*/ 195 h 1711"/>
                <a:gd name="T66" fmla="*/ 485 w 1712"/>
                <a:gd name="T67" fmla="*/ 293 h 1711"/>
                <a:gd name="T68" fmla="*/ 346 w 1712"/>
                <a:gd name="T69" fmla="*/ 154 h 1711"/>
                <a:gd name="T70" fmla="*/ 154 w 1712"/>
                <a:gd name="T71" fmla="*/ 347 h 1711"/>
                <a:gd name="T72" fmla="*/ 292 w 1712"/>
                <a:gd name="T73" fmla="*/ 485 h 1711"/>
                <a:gd name="T74" fmla="*/ 292 w 1712"/>
                <a:gd name="T75" fmla="*/ 485 h 1711"/>
                <a:gd name="T76" fmla="*/ 195 w 1712"/>
                <a:gd name="T77" fmla="*/ 718 h 1711"/>
                <a:gd name="T78" fmla="*/ 0 w 1712"/>
                <a:gd name="T79" fmla="*/ 718 h 1711"/>
                <a:gd name="T80" fmla="*/ 0 w 1712"/>
                <a:gd name="T81" fmla="*/ 991 h 1711"/>
                <a:gd name="T82" fmla="*/ 195 w 1712"/>
                <a:gd name="T83" fmla="*/ 991 h 1711"/>
                <a:gd name="T84" fmla="*/ 195 w 1712"/>
                <a:gd name="T85" fmla="*/ 991 h 1711"/>
                <a:gd name="T86" fmla="*/ 292 w 1712"/>
                <a:gd name="T87" fmla="*/ 1225 h 1711"/>
                <a:gd name="T88" fmla="*/ 154 w 1712"/>
                <a:gd name="T89" fmla="*/ 1364 h 1711"/>
                <a:gd name="T90" fmla="*/ 346 w 1712"/>
                <a:gd name="T91" fmla="*/ 1556 h 1711"/>
                <a:gd name="T92" fmla="*/ 485 w 1712"/>
                <a:gd name="T93" fmla="*/ 1417 h 1711"/>
                <a:gd name="T94" fmla="*/ 485 w 1712"/>
                <a:gd name="T95" fmla="*/ 1417 h 1711"/>
                <a:gd name="T96" fmla="*/ 719 w 1712"/>
                <a:gd name="T97" fmla="*/ 1515 h 1711"/>
                <a:gd name="T98" fmla="*/ 719 w 1712"/>
                <a:gd name="T99" fmla="*/ 1710 h 17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712" h="1711">
                  <a:moveTo>
                    <a:pt x="382" y="855"/>
                  </a:moveTo>
                  <a:lnTo>
                    <a:pt x="382" y="855"/>
                  </a:lnTo>
                  <a:cubicBezTo>
                    <a:pt x="382" y="595"/>
                    <a:pt x="595" y="383"/>
                    <a:pt x="855" y="383"/>
                  </a:cubicBezTo>
                  <a:lnTo>
                    <a:pt x="855" y="383"/>
                  </a:lnTo>
                  <a:cubicBezTo>
                    <a:pt x="1116" y="383"/>
                    <a:pt x="1328" y="595"/>
                    <a:pt x="1328" y="855"/>
                  </a:cubicBezTo>
                  <a:lnTo>
                    <a:pt x="1328" y="855"/>
                  </a:lnTo>
                  <a:cubicBezTo>
                    <a:pt x="1328" y="1115"/>
                    <a:pt x="1116" y="1327"/>
                    <a:pt x="855" y="1327"/>
                  </a:cubicBezTo>
                  <a:lnTo>
                    <a:pt x="855" y="1327"/>
                  </a:lnTo>
                  <a:cubicBezTo>
                    <a:pt x="595" y="1327"/>
                    <a:pt x="382" y="1115"/>
                    <a:pt x="382" y="855"/>
                  </a:cubicBezTo>
                  <a:close/>
                  <a:moveTo>
                    <a:pt x="719" y="1710"/>
                  </a:moveTo>
                  <a:lnTo>
                    <a:pt x="992" y="1710"/>
                  </a:lnTo>
                  <a:lnTo>
                    <a:pt x="992" y="1515"/>
                  </a:lnTo>
                  <a:lnTo>
                    <a:pt x="992" y="1515"/>
                  </a:lnTo>
                  <a:cubicBezTo>
                    <a:pt x="1077" y="1498"/>
                    <a:pt x="1156" y="1464"/>
                    <a:pt x="1226" y="1417"/>
                  </a:cubicBezTo>
                  <a:lnTo>
                    <a:pt x="1364" y="1556"/>
                  </a:lnTo>
                  <a:lnTo>
                    <a:pt x="1557" y="1364"/>
                  </a:lnTo>
                  <a:lnTo>
                    <a:pt x="1419" y="1225"/>
                  </a:lnTo>
                  <a:lnTo>
                    <a:pt x="1419" y="1225"/>
                  </a:lnTo>
                  <a:cubicBezTo>
                    <a:pt x="1465" y="1155"/>
                    <a:pt x="1498" y="1076"/>
                    <a:pt x="1516" y="991"/>
                  </a:cubicBezTo>
                  <a:lnTo>
                    <a:pt x="1711" y="991"/>
                  </a:lnTo>
                  <a:lnTo>
                    <a:pt x="1711" y="718"/>
                  </a:lnTo>
                  <a:lnTo>
                    <a:pt x="1516" y="718"/>
                  </a:lnTo>
                  <a:lnTo>
                    <a:pt x="1516" y="718"/>
                  </a:lnTo>
                  <a:cubicBezTo>
                    <a:pt x="1498" y="635"/>
                    <a:pt x="1465" y="556"/>
                    <a:pt x="1419" y="485"/>
                  </a:cubicBezTo>
                  <a:lnTo>
                    <a:pt x="1557" y="347"/>
                  </a:lnTo>
                  <a:lnTo>
                    <a:pt x="1364" y="154"/>
                  </a:lnTo>
                  <a:lnTo>
                    <a:pt x="1226" y="293"/>
                  </a:lnTo>
                  <a:lnTo>
                    <a:pt x="1226" y="293"/>
                  </a:lnTo>
                  <a:cubicBezTo>
                    <a:pt x="1156" y="246"/>
                    <a:pt x="1077" y="212"/>
                    <a:pt x="992" y="195"/>
                  </a:cubicBezTo>
                  <a:lnTo>
                    <a:pt x="992" y="0"/>
                  </a:lnTo>
                  <a:lnTo>
                    <a:pt x="719" y="0"/>
                  </a:lnTo>
                  <a:lnTo>
                    <a:pt x="719" y="195"/>
                  </a:lnTo>
                  <a:lnTo>
                    <a:pt x="719" y="195"/>
                  </a:lnTo>
                  <a:cubicBezTo>
                    <a:pt x="634" y="212"/>
                    <a:pt x="555" y="246"/>
                    <a:pt x="485" y="293"/>
                  </a:cubicBezTo>
                  <a:lnTo>
                    <a:pt x="346" y="154"/>
                  </a:lnTo>
                  <a:lnTo>
                    <a:pt x="154" y="347"/>
                  </a:lnTo>
                  <a:lnTo>
                    <a:pt x="292" y="485"/>
                  </a:lnTo>
                  <a:lnTo>
                    <a:pt x="292" y="485"/>
                  </a:lnTo>
                  <a:cubicBezTo>
                    <a:pt x="246" y="556"/>
                    <a:pt x="213" y="635"/>
                    <a:pt x="195" y="718"/>
                  </a:cubicBezTo>
                  <a:lnTo>
                    <a:pt x="0" y="718"/>
                  </a:lnTo>
                  <a:lnTo>
                    <a:pt x="0" y="991"/>
                  </a:lnTo>
                  <a:lnTo>
                    <a:pt x="195" y="991"/>
                  </a:lnTo>
                  <a:lnTo>
                    <a:pt x="195" y="991"/>
                  </a:lnTo>
                  <a:cubicBezTo>
                    <a:pt x="213" y="1076"/>
                    <a:pt x="246" y="1155"/>
                    <a:pt x="292" y="1225"/>
                  </a:cubicBezTo>
                  <a:lnTo>
                    <a:pt x="154" y="1364"/>
                  </a:lnTo>
                  <a:lnTo>
                    <a:pt x="346" y="1556"/>
                  </a:lnTo>
                  <a:lnTo>
                    <a:pt x="485" y="1417"/>
                  </a:lnTo>
                  <a:lnTo>
                    <a:pt x="485" y="1417"/>
                  </a:lnTo>
                  <a:cubicBezTo>
                    <a:pt x="555" y="1464"/>
                    <a:pt x="634" y="1498"/>
                    <a:pt x="719" y="1515"/>
                  </a:cubicBezTo>
                  <a:lnTo>
                    <a:pt x="719" y="171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5A1A50B3-8AD7-2A46-9A22-A32101292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48762" y="8769581"/>
              <a:ext cx="2372997" cy="4130770"/>
            </a:xfrm>
            <a:custGeom>
              <a:avLst/>
              <a:gdLst>
                <a:gd name="T0" fmla="*/ 1904 w 1905"/>
                <a:gd name="T1" fmla="*/ 642 h 3315"/>
                <a:gd name="T2" fmla="*/ 1616 w 1905"/>
                <a:gd name="T3" fmla="*/ 0 h 3315"/>
                <a:gd name="T4" fmla="*/ 957 w 1905"/>
                <a:gd name="T5" fmla="*/ 241 h 3315"/>
                <a:gd name="T6" fmla="*/ 1245 w 1905"/>
                <a:gd name="T7" fmla="*/ 364 h 3315"/>
                <a:gd name="T8" fmla="*/ 0 w 1905"/>
                <a:gd name="T9" fmla="*/ 3314 h 3315"/>
                <a:gd name="T10" fmla="*/ 436 w 1905"/>
                <a:gd name="T11" fmla="*/ 3314 h 3315"/>
                <a:gd name="T12" fmla="*/ 1616 w 1905"/>
                <a:gd name="T13" fmla="*/ 520 h 3315"/>
                <a:gd name="T14" fmla="*/ 1904 w 1905"/>
                <a:gd name="T15" fmla="*/ 642 h 3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05" h="3315">
                  <a:moveTo>
                    <a:pt x="1904" y="642"/>
                  </a:moveTo>
                  <a:lnTo>
                    <a:pt x="1616" y="0"/>
                  </a:lnTo>
                  <a:lnTo>
                    <a:pt x="957" y="241"/>
                  </a:lnTo>
                  <a:lnTo>
                    <a:pt x="1245" y="364"/>
                  </a:lnTo>
                  <a:lnTo>
                    <a:pt x="0" y="3314"/>
                  </a:lnTo>
                  <a:lnTo>
                    <a:pt x="436" y="3314"/>
                  </a:lnTo>
                  <a:lnTo>
                    <a:pt x="1616" y="520"/>
                  </a:lnTo>
                  <a:lnTo>
                    <a:pt x="1904" y="642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3C95C512-F254-814B-AB14-DD43AD8318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200054" y="7753371"/>
              <a:ext cx="2806947" cy="5146981"/>
            </a:xfrm>
            <a:custGeom>
              <a:avLst/>
              <a:gdLst>
                <a:gd name="T0" fmla="*/ 2251 w 2252"/>
                <a:gd name="T1" fmla="*/ 642 h 4134"/>
                <a:gd name="T2" fmla="*/ 1963 w 2252"/>
                <a:gd name="T3" fmla="*/ 0 h 4134"/>
                <a:gd name="T4" fmla="*/ 1303 w 2252"/>
                <a:gd name="T5" fmla="*/ 242 h 4134"/>
                <a:gd name="T6" fmla="*/ 1591 w 2252"/>
                <a:gd name="T7" fmla="*/ 364 h 4134"/>
                <a:gd name="T8" fmla="*/ 1591 w 2252"/>
                <a:gd name="T9" fmla="*/ 364 h 4134"/>
                <a:gd name="T10" fmla="*/ 1591 w 2252"/>
                <a:gd name="T11" fmla="*/ 364 h 4134"/>
                <a:gd name="T12" fmla="*/ 1591 w 2252"/>
                <a:gd name="T13" fmla="*/ 364 h 4134"/>
                <a:gd name="T14" fmla="*/ 0 w 2252"/>
                <a:gd name="T15" fmla="*/ 4133 h 4134"/>
                <a:gd name="T16" fmla="*/ 436 w 2252"/>
                <a:gd name="T17" fmla="*/ 4133 h 4134"/>
                <a:gd name="T18" fmla="*/ 1962 w 2252"/>
                <a:gd name="T19" fmla="*/ 520 h 4134"/>
                <a:gd name="T20" fmla="*/ 2251 w 2252"/>
                <a:gd name="T21" fmla="*/ 642 h 4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52" h="4134">
                  <a:moveTo>
                    <a:pt x="2251" y="642"/>
                  </a:moveTo>
                  <a:lnTo>
                    <a:pt x="1963" y="0"/>
                  </a:lnTo>
                  <a:lnTo>
                    <a:pt x="1303" y="242"/>
                  </a:lnTo>
                  <a:lnTo>
                    <a:pt x="1591" y="364"/>
                  </a:lnTo>
                  <a:lnTo>
                    <a:pt x="1591" y="364"/>
                  </a:lnTo>
                  <a:lnTo>
                    <a:pt x="1591" y="364"/>
                  </a:lnTo>
                  <a:lnTo>
                    <a:pt x="1591" y="364"/>
                  </a:lnTo>
                  <a:lnTo>
                    <a:pt x="0" y="4133"/>
                  </a:lnTo>
                  <a:lnTo>
                    <a:pt x="436" y="4133"/>
                  </a:lnTo>
                  <a:lnTo>
                    <a:pt x="1962" y="520"/>
                  </a:lnTo>
                  <a:lnTo>
                    <a:pt x="2251" y="642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9788F554-85C4-C149-BA78-A92F07BE5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3119" y="6160385"/>
              <a:ext cx="1735803" cy="1560025"/>
            </a:xfrm>
            <a:custGeom>
              <a:avLst/>
              <a:gdLst>
                <a:gd name="T0" fmla="*/ 444 w 1393"/>
                <a:gd name="T1" fmla="*/ 0 h 1252"/>
                <a:gd name="T2" fmla="*/ 444 w 1393"/>
                <a:gd name="T3" fmla="*/ 0 h 1252"/>
                <a:gd name="T4" fmla="*/ 139 w 1393"/>
                <a:gd name="T5" fmla="*/ 808 h 1252"/>
                <a:gd name="T6" fmla="*/ 139 w 1393"/>
                <a:gd name="T7" fmla="*/ 808 h 1252"/>
                <a:gd name="T8" fmla="*/ 947 w 1393"/>
                <a:gd name="T9" fmla="*/ 1113 h 1252"/>
                <a:gd name="T10" fmla="*/ 947 w 1393"/>
                <a:gd name="T11" fmla="*/ 1113 h 1252"/>
                <a:gd name="T12" fmla="*/ 1253 w 1393"/>
                <a:gd name="T13" fmla="*/ 305 h 1252"/>
                <a:gd name="T14" fmla="*/ 695 w 1393"/>
                <a:gd name="T15" fmla="*/ 557 h 1252"/>
                <a:gd name="T16" fmla="*/ 444 w 1393"/>
                <a:gd name="T17" fmla="*/ 0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93" h="1252">
                  <a:moveTo>
                    <a:pt x="444" y="0"/>
                  </a:moveTo>
                  <a:lnTo>
                    <a:pt x="444" y="0"/>
                  </a:lnTo>
                  <a:cubicBezTo>
                    <a:pt x="136" y="139"/>
                    <a:pt x="0" y="501"/>
                    <a:pt x="139" y="808"/>
                  </a:cubicBezTo>
                  <a:lnTo>
                    <a:pt x="139" y="808"/>
                  </a:lnTo>
                  <a:cubicBezTo>
                    <a:pt x="278" y="1115"/>
                    <a:pt x="640" y="1251"/>
                    <a:pt x="947" y="1113"/>
                  </a:cubicBezTo>
                  <a:lnTo>
                    <a:pt x="947" y="1113"/>
                  </a:lnTo>
                  <a:cubicBezTo>
                    <a:pt x="1255" y="974"/>
                    <a:pt x="1392" y="612"/>
                    <a:pt x="1253" y="305"/>
                  </a:cubicBezTo>
                  <a:lnTo>
                    <a:pt x="695" y="557"/>
                  </a:lnTo>
                  <a:lnTo>
                    <a:pt x="444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60A879FB-47D4-BD4E-8C68-91208251E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71861" y="5874748"/>
              <a:ext cx="1005229" cy="867902"/>
            </a:xfrm>
            <a:custGeom>
              <a:avLst/>
              <a:gdLst>
                <a:gd name="T0" fmla="*/ 0 w 809"/>
                <a:gd name="T1" fmla="*/ 139 h 697"/>
                <a:gd name="T2" fmla="*/ 252 w 809"/>
                <a:gd name="T3" fmla="*/ 696 h 697"/>
                <a:gd name="T4" fmla="*/ 808 w 809"/>
                <a:gd name="T5" fmla="*/ 444 h 697"/>
                <a:gd name="T6" fmla="*/ 808 w 809"/>
                <a:gd name="T7" fmla="*/ 444 h 697"/>
                <a:gd name="T8" fmla="*/ 0 w 809"/>
                <a:gd name="T9" fmla="*/ 139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9" h="697">
                  <a:moveTo>
                    <a:pt x="0" y="139"/>
                  </a:moveTo>
                  <a:lnTo>
                    <a:pt x="252" y="696"/>
                  </a:lnTo>
                  <a:lnTo>
                    <a:pt x="808" y="444"/>
                  </a:lnTo>
                  <a:lnTo>
                    <a:pt x="808" y="444"/>
                  </a:lnTo>
                  <a:cubicBezTo>
                    <a:pt x="669" y="136"/>
                    <a:pt x="307" y="0"/>
                    <a:pt x="0" y="13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8656F3CC-3468-F944-A2A9-7055073787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95687" y="12883875"/>
              <a:ext cx="2120316" cy="27464"/>
            </a:xfrm>
            <a:custGeom>
              <a:avLst/>
              <a:gdLst>
                <a:gd name="T0" fmla="*/ 1691 w 1702"/>
                <a:gd name="T1" fmla="*/ 22 h 23"/>
                <a:gd name="T2" fmla="*/ 11 w 1702"/>
                <a:gd name="T3" fmla="*/ 22 h 23"/>
                <a:gd name="T4" fmla="*/ 11 w 1702"/>
                <a:gd name="T5" fmla="*/ 22 h 23"/>
                <a:gd name="T6" fmla="*/ 0 w 1702"/>
                <a:gd name="T7" fmla="*/ 11 h 23"/>
                <a:gd name="T8" fmla="*/ 0 w 1702"/>
                <a:gd name="T9" fmla="*/ 11 h 23"/>
                <a:gd name="T10" fmla="*/ 11 w 1702"/>
                <a:gd name="T11" fmla="*/ 0 h 23"/>
                <a:gd name="T12" fmla="*/ 1691 w 1702"/>
                <a:gd name="T13" fmla="*/ 0 h 23"/>
                <a:gd name="T14" fmla="*/ 1691 w 1702"/>
                <a:gd name="T15" fmla="*/ 0 h 23"/>
                <a:gd name="T16" fmla="*/ 1701 w 1702"/>
                <a:gd name="T17" fmla="*/ 11 h 23"/>
                <a:gd name="T18" fmla="*/ 1701 w 1702"/>
                <a:gd name="T19" fmla="*/ 11 h 23"/>
                <a:gd name="T20" fmla="*/ 1691 w 1702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02" h="23">
                  <a:moveTo>
                    <a:pt x="1691" y="22"/>
                  </a:moveTo>
                  <a:lnTo>
                    <a:pt x="11" y="22"/>
                  </a:ln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lnTo>
                    <a:pt x="1691" y="0"/>
                  </a:lnTo>
                  <a:lnTo>
                    <a:pt x="1691" y="0"/>
                  </a:lnTo>
                  <a:cubicBezTo>
                    <a:pt x="1697" y="0"/>
                    <a:pt x="1701" y="5"/>
                    <a:pt x="1701" y="11"/>
                  </a:cubicBezTo>
                  <a:lnTo>
                    <a:pt x="1701" y="11"/>
                  </a:lnTo>
                  <a:cubicBezTo>
                    <a:pt x="1701" y="17"/>
                    <a:pt x="1697" y="22"/>
                    <a:pt x="1691" y="22"/>
                  </a:cubicBezTo>
                </a:path>
              </a:pathLst>
            </a:custGeom>
            <a:solidFill>
              <a:srgbClr val="11134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DA5EB5C-C785-814F-8827-3B7A410C34BA}"/>
                </a:ext>
              </a:extLst>
            </p:cNvPr>
            <p:cNvGrpSpPr/>
            <p:nvPr/>
          </p:nvGrpSpPr>
          <p:grpSpPr>
            <a:xfrm>
              <a:off x="12672456" y="9648471"/>
              <a:ext cx="1906087" cy="3251881"/>
              <a:chOff x="12672456" y="9648471"/>
              <a:chExt cx="1906087" cy="3251881"/>
            </a:xfrm>
          </p:grpSpPr>
          <p:sp>
            <p:nvSpPr>
              <p:cNvPr id="59" name="Freeform 14">
                <a:extLst>
                  <a:ext uri="{FF2B5EF4-FFF2-40B4-BE49-F238E27FC236}">
                    <a16:creationId xmlns:a16="http://schemas.microsoft.com/office/drawing/2014/main" id="{25334661-3C7D-DA4A-862A-9E970C5DFF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8371" y="10011011"/>
                <a:ext cx="214231" cy="335077"/>
              </a:xfrm>
              <a:custGeom>
                <a:avLst/>
                <a:gdLst>
                  <a:gd name="T0" fmla="*/ 87 w 171"/>
                  <a:gd name="T1" fmla="*/ 266 h 267"/>
                  <a:gd name="T2" fmla="*/ 71 w 171"/>
                  <a:gd name="T3" fmla="*/ 201 h 267"/>
                  <a:gd name="T4" fmla="*/ 10 w 171"/>
                  <a:gd name="T5" fmla="*/ 135 h 267"/>
                  <a:gd name="T6" fmla="*/ 0 w 171"/>
                  <a:gd name="T7" fmla="*/ 83 h 267"/>
                  <a:gd name="T8" fmla="*/ 0 w 171"/>
                  <a:gd name="T9" fmla="*/ 83 h 267"/>
                  <a:gd name="T10" fmla="*/ 19 w 171"/>
                  <a:gd name="T11" fmla="*/ 65 h 267"/>
                  <a:gd name="T12" fmla="*/ 27 w 171"/>
                  <a:gd name="T13" fmla="*/ 65 h 267"/>
                  <a:gd name="T14" fmla="*/ 27 w 171"/>
                  <a:gd name="T15" fmla="*/ 59 h 267"/>
                  <a:gd name="T16" fmla="*/ 27 w 171"/>
                  <a:gd name="T17" fmla="*/ 59 h 267"/>
                  <a:gd name="T18" fmla="*/ 52 w 171"/>
                  <a:gd name="T19" fmla="*/ 42 h 267"/>
                  <a:gd name="T20" fmla="*/ 53 w 171"/>
                  <a:gd name="T21" fmla="*/ 42 h 267"/>
                  <a:gd name="T22" fmla="*/ 56 w 171"/>
                  <a:gd name="T23" fmla="*/ 32 h 267"/>
                  <a:gd name="T24" fmla="*/ 56 w 171"/>
                  <a:gd name="T25" fmla="*/ 32 h 267"/>
                  <a:gd name="T26" fmla="*/ 87 w 171"/>
                  <a:gd name="T27" fmla="*/ 15 h 267"/>
                  <a:gd name="T28" fmla="*/ 87 w 171"/>
                  <a:gd name="T29" fmla="*/ 15 h 267"/>
                  <a:gd name="T30" fmla="*/ 87 w 171"/>
                  <a:gd name="T31" fmla="*/ 15 h 267"/>
                  <a:gd name="T32" fmla="*/ 123 w 171"/>
                  <a:gd name="T33" fmla="*/ 17 h 267"/>
                  <a:gd name="T34" fmla="*/ 170 w 171"/>
                  <a:gd name="T35" fmla="*/ 135 h 267"/>
                  <a:gd name="T36" fmla="*/ 147 w 171"/>
                  <a:gd name="T37" fmla="*/ 190 h 267"/>
                  <a:gd name="T38" fmla="*/ 161 w 171"/>
                  <a:gd name="T39" fmla="*/ 234 h 267"/>
                  <a:gd name="T40" fmla="*/ 87 w 171"/>
                  <a:gd name="T41" fmla="*/ 26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1" h="267">
                    <a:moveTo>
                      <a:pt x="87" y="266"/>
                    </a:moveTo>
                    <a:lnTo>
                      <a:pt x="71" y="201"/>
                    </a:lnTo>
                    <a:lnTo>
                      <a:pt x="10" y="135"/>
                    </a:lnTo>
                    <a:lnTo>
                      <a:pt x="0" y="83"/>
                    </a:lnTo>
                    <a:lnTo>
                      <a:pt x="0" y="83"/>
                    </a:lnTo>
                    <a:cubicBezTo>
                      <a:pt x="1" y="73"/>
                      <a:pt x="9" y="65"/>
                      <a:pt x="19" y="65"/>
                    </a:cubicBezTo>
                    <a:lnTo>
                      <a:pt x="27" y="65"/>
                    </a:lnTo>
                    <a:lnTo>
                      <a:pt x="27" y="59"/>
                    </a:lnTo>
                    <a:lnTo>
                      <a:pt x="27" y="59"/>
                    </a:lnTo>
                    <a:cubicBezTo>
                      <a:pt x="29" y="47"/>
                      <a:pt x="40" y="39"/>
                      <a:pt x="52" y="42"/>
                    </a:cubicBezTo>
                    <a:lnTo>
                      <a:pt x="53" y="42"/>
                    </a:lnTo>
                    <a:lnTo>
                      <a:pt x="56" y="32"/>
                    </a:lnTo>
                    <a:lnTo>
                      <a:pt x="56" y="32"/>
                    </a:lnTo>
                    <a:cubicBezTo>
                      <a:pt x="59" y="18"/>
                      <a:pt x="74" y="10"/>
                      <a:pt x="87" y="15"/>
                    </a:cubicBezTo>
                    <a:lnTo>
                      <a:pt x="87" y="15"/>
                    </a:lnTo>
                    <a:lnTo>
                      <a:pt x="87" y="15"/>
                    </a:lnTo>
                    <a:cubicBezTo>
                      <a:pt x="95" y="0"/>
                      <a:pt x="117" y="1"/>
                      <a:pt x="123" y="17"/>
                    </a:cubicBezTo>
                    <a:lnTo>
                      <a:pt x="170" y="135"/>
                    </a:lnTo>
                    <a:lnTo>
                      <a:pt x="147" y="190"/>
                    </a:lnTo>
                    <a:lnTo>
                      <a:pt x="161" y="234"/>
                    </a:lnTo>
                    <a:lnTo>
                      <a:pt x="87" y="266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5">
                <a:extLst>
                  <a:ext uri="{FF2B5EF4-FFF2-40B4-BE49-F238E27FC236}">
                    <a16:creationId xmlns:a16="http://schemas.microsoft.com/office/drawing/2014/main" id="{1A0E5F07-397B-7C49-B54D-AB70137F57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38371" y="10011011"/>
                <a:ext cx="214231" cy="335077"/>
              </a:xfrm>
              <a:custGeom>
                <a:avLst/>
                <a:gdLst>
                  <a:gd name="T0" fmla="*/ 87 w 171"/>
                  <a:gd name="T1" fmla="*/ 266 h 267"/>
                  <a:gd name="T2" fmla="*/ 71 w 171"/>
                  <a:gd name="T3" fmla="*/ 201 h 267"/>
                  <a:gd name="T4" fmla="*/ 10 w 171"/>
                  <a:gd name="T5" fmla="*/ 135 h 267"/>
                  <a:gd name="T6" fmla="*/ 0 w 171"/>
                  <a:gd name="T7" fmla="*/ 83 h 267"/>
                  <a:gd name="T8" fmla="*/ 0 w 171"/>
                  <a:gd name="T9" fmla="*/ 83 h 267"/>
                  <a:gd name="T10" fmla="*/ 19 w 171"/>
                  <a:gd name="T11" fmla="*/ 65 h 267"/>
                  <a:gd name="T12" fmla="*/ 27 w 171"/>
                  <a:gd name="T13" fmla="*/ 65 h 267"/>
                  <a:gd name="T14" fmla="*/ 27 w 171"/>
                  <a:gd name="T15" fmla="*/ 59 h 267"/>
                  <a:gd name="T16" fmla="*/ 27 w 171"/>
                  <a:gd name="T17" fmla="*/ 59 h 267"/>
                  <a:gd name="T18" fmla="*/ 52 w 171"/>
                  <a:gd name="T19" fmla="*/ 42 h 267"/>
                  <a:gd name="T20" fmla="*/ 53 w 171"/>
                  <a:gd name="T21" fmla="*/ 42 h 267"/>
                  <a:gd name="T22" fmla="*/ 56 w 171"/>
                  <a:gd name="T23" fmla="*/ 32 h 267"/>
                  <a:gd name="T24" fmla="*/ 56 w 171"/>
                  <a:gd name="T25" fmla="*/ 32 h 267"/>
                  <a:gd name="T26" fmla="*/ 87 w 171"/>
                  <a:gd name="T27" fmla="*/ 15 h 267"/>
                  <a:gd name="T28" fmla="*/ 87 w 171"/>
                  <a:gd name="T29" fmla="*/ 15 h 267"/>
                  <a:gd name="T30" fmla="*/ 87 w 171"/>
                  <a:gd name="T31" fmla="*/ 15 h 267"/>
                  <a:gd name="T32" fmla="*/ 123 w 171"/>
                  <a:gd name="T33" fmla="*/ 17 h 267"/>
                  <a:gd name="T34" fmla="*/ 170 w 171"/>
                  <a:gd name="T35" fmla="*/ 135 h 267"/>
                  <a:gd name="T36" fmla="*/ 147 w 171"/>
                  <a:gd name="T37" fmla="*/ 190 h 267"/>
                  <a:gd name="T38" fmla="*/ 161 w 171"/>
                  <a:gd name="T39" fmla="*/ 234 h 267"/>
                  <a:gd name="T40" fmla="*/ 87 w 171"/>
                  <a:gd name="T41" fmla="*/ 266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1" h="267">
                    <a:moveTo>
                      <a:pt x="87" y="266"/>
                    </a:moveTo>
                    <a:lnTo>
                      <a:pt x="71" y="201"/>
                    </a:lnTo>
                    <a:lnTo>
                      <a:pt x="10" y="135"/>
                    </a:lnTo>
                    <a:lnTo>
                      <a:pt x="0" y="83"/>
                    </a:lnTo>
                    <a:lnTo>
                      <a:pt x="0" y="83"/>
                    </a:lnTo>
                    <a:cubicBezTo>
                      <a:pt x="1" y="73"/>
                      <a:pt x="9" y="65"/>
                      <a:pt x="19" y="65"/>
                    </a:cubicBezTo>
                    <a:lnTo>
                      <a:pt x="27" y="65"/>
                    </a:lnTo>
                    <a:lnTo>
                      <a:pt x="27" y="59"/>
                    </a:lnTo>
                    <a:lnTo>
                      <a:pt x="27" y="59"/>
                    </a:lnTo>
                    <a:cubicBezTo>
                      <a:pt x="29" y="47"/>
                      <a:pt x="40" y="39"/>
                      <a:pt x="52" y="42"/>
                    </a:cubicBezTo>
                    <a:lnTo>
                      <a:pt x="53" y="42"/>
                    </a:lnTo>
                    <a:lnTo>
                      <a:pt x="56" y="32"/>
                    </a:lnTo>
                    <a:lnTo>
                      <a:pt x="56" y="32"/>
                    </a:lnTo>
                    <a:cubicBezTo>
                      <a:pt x="59" y="18"/>
                      <a:pt x="74" y="10"/>
                      <a:pt x="87" y="15"/>
                    </a:cubicBezTo>
                    <a:lnTo>
                      <a:pt x="87" y="15"/>
                    </a:lnTo>
                    <a:lnTo>
                      <a:pt x="87" y="15"/>
                    </a:lnTo>
                    <a:cubicBezTo>
                      <a:pt x="95" y="0"/>
                      <a:pt x="117" y="1"/>
                      <a:pt x="123" y="17"/>
                    </a:cubicBezTo>
                    <a:lnTo>
                      <a:pt x="170" y="135"/>
                    </a:lnTo>
                    <a:lnTo>
                      <a:pt x="147" y="190"/>
                    </a:lnTo>
                    <a:lnTo>
                      <a:pt x="161" y="234"/>
                    </a:lnTo>
                    <a:lnTo>
                      <a:pt x="87" y="266"/>
                    </a:ln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16">
                <a:extLst>
                  <a:ext uri="{FF2B5EF4-FFF2-40B4-BE49-F238E27FC236}">
                    <a16:creationId xmlns:a16="http://schemas.microsoft.com/office/drawing/2014/main" id="{653E88BA-8D84-A04E-AA98-C51896D2C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65839" y="10131856"/>
                <a:ext cx="159297" cy="65917"/>
              </a:xfrm>
              <a:custGeom>
                <a:avLst/>
                <a:gdLst>
                  <a:gd name="T0" fmla="*/ 52 w 128"/>
                  <a:gd name="T1" fmla="*/ 54 h 55"/>
                  <a:gd name="T2" fmla="*/ 52 w 128"/>
                  <a:gd name="T3" fmla="*/ 54 h 55"/>
                  <a:gd name="T4" fmla="*/ 50 w 128"/>
                  <a:gd name="T5" fmla="*/ 54 h 55"/>
                  <a:gd name="T6" fmla="*/ 47 w 128"/>
                  <a:gd name="T7" fmla="*/ 53 h 55"/>
                  <a:gd name="T8" fmla="*/ 47 w 128"/>
                  <a:gd name="T9" fmla="*/ 53 h 55"/>
                  <a:gd name="T10" fmla="*/ 0 w 128"/>
                  <a:gd name="T11" fmla="*/ 23 h 55"/>
                  <a:gd name="T12" fmla="*/ 3 w 128"/>
                  <a:gd name="T13" fmla="*/ 18 h 55"/>
                  <a:gd name="T14" fmla="*/ 49 w 128"/>
                  <a:gd name="T15" fmla="*/ 48 h 55"/>
                  <a:gd name="T16" fmla="*/ 50 w 128"/>
                  <a:gd name="T17" fmla="*/ 48 h 55"/>
                  <a:gd name="T18" fmla="*/ 50 w 128"/>
                  <a:gd name="T19" fmla="*/ 48 h 55"/>
                  <a:gd name="T20" fmla="*/ 66 w 128"/>
                  <a:gd name="T21" fmla="*/ 37 h 55"/>
                  <a:gd name="T22" fmla="*/ 66 w 128"/>
                  <a:gd name="T23" fmla="*/ 35 h 55"/>
                  <a:gd name="T24" fmla="*/ 68 w 128"/>
                  <a:gd name="T25" fmla="*/ 35 h 55"/>
                  <a:gd name="T26" fmla="*/ 68 w 128"/>
                  <a:gd name="T27" fmla="*/ 35 h 55"/>
                  <a:gd name="T28" fmla="*/ 85 w 128"/>
                  <a:gd name="T29" fmla="*/ 22 h 55"/>
                  <a:gd name="T30" fmla="*/ 86 w 128"/>
                  <a:gd name="T31" fmla="*/ 17 h 55"/>
                  <a:gd name="T32" fmla="*/ 92 w 128"/>
                  <a:gd name="T33" fmla="*/ 18 h 55"/>
                  <a:gd name="T34" fmla="*/ 92 w 128"/>
                  <a:gd name="T35" fmla="*/ 18 h 55"/>
                  <a:gd name="T36" fmla="*/ 102 w 128"/>
                  <a:gd name="T37" fmla="*/ 14 h 55"/>
                  <a:gd name="T38" fmla="*/ 102 w 128"/>
                  <a:gd name="T39" fmla="*/ 14 h 55"/>
                  <a:gd name="T40" fmla="*/ 105 w 128"/>
                  <a:gd name="T41" fmla="*/ 5 h 55"/>
                  <a:gd name="T42" fmla="*/ 104 w 128"/>
                  <a:gd name="T43" fmla="*/ 0 h 55"/>
                  <a:gd name="T44" fmla="*/ 109 w 128"/>
                  <a:gd name="T45" fmla="*/ 2 h 55"/>
                  <a:gd name="T46" fmla="*/ 109 w 128"/>
                  <a:gd name="T47" fmla="*/ 2 h 55"/>
                  <a:gd name="T48" fmla="*/ 124 w 128"/>
                  <a:gd name="T49" fmla="*/ 4 h 55"/>
                  <a:gd name="T50" fmla="*/ 127 w 128"/>
                  <a:gd name="T51" fmla="*/ 8 h 55"/>
                  <a:gd name="T52" fmla="*/ 127 w 128"/>
                  <a:gd name="T53" fmla="*/ 8 h 55"/>
                  <a:gd name="T54" fmla="*/ 110 w 128"/>
                  <a:gd name="T55" fmla="*/ 8 h 55"/>
                  <a:gd name="T56" fmla="*/ 110 w 128"/>
                  <a:gd name="T57" fmla="*/ 8 h 55"/>
                  <a:gd name="T58" fmla="*/ 105 w 128"/>
                  <a:gd name="T59" fmla="*/ 18 h 55"/>
                  <a:gd name="T60" fmla="*/ 105 w 128"/>
                  <a:gd name="T61" fmla="*/ 18 h 55"/>
                  <a:gd name="T62" fmla="*/ 91 w 128"/>
                  <a:gd name="T63" fmla="*/ 23 h 55"/>
                  <a:gd name="T64" fmla="*/ 90 w 128"/>
                  <a:gd name="T65" fmla="*/ 23 h 55"/>
                  <a:gd name="T66" fmla="*/ 90 w 128"/>
                  <a:gd name="T67" fmla="*/ 23 h 55"/>
                  <a:gd name="T68" fmla="*/ 70 w 128"/>
                  <a:gd name="T69" fmla="*/ 41 h 55"/>
                  <a:gd name="T70" fmla="*/ 70 w 128"/>
                  <a:gd name="T71" fmla="*/ 41 h 55"/>
                  <a:gd name="T72" fmla="*/ 52 w 128"/>
                  <a:gd name="T73" fmla="*/ 54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28" h="55">
                    <a:moveTo>
                      <a:pt x="52" y="54"/>
                    </a:moveTo>
                    <a:lnTo>
                      <a:pt x="52" y="54"/>
                    </a:lnTo>
                    <a:cubicBezTo>
                      <a:pt x="51" y="54"/>
                      <a:pt x="50" y="54"/>
                      <a:pt x="50" y="54"/>
                    </a:cubicBezTo>
                    <a:lnTo>
                      <a:pt x="47" y="53"/>
                    </a:lnTo>
                    <a:lnTo>
                      <a:pt x="47" y="53"/>
                    </a:lnTo>
                    <a:lnTo>
                      <a:pt x="0" y="23"/>
                    </a:lnTo>
                    <a:lnTo>
                      <a:pt x="3" y="18"/>
                    </a:lnTo>
                    <a:lnTo>
                      <a:pt x="49" y="48"/>
                    </a:lnTo>
                    <a:lnTo>
                      <a:pt x="50" y="48"/>
                    </a:lnTo>
                    <a:lnTo>
                      <a:pt x="50" y="48"/>
                    </a:lnTo>
                    <a:cubicBezTo>
                      <a:pt x="57" y="49"/>
                      <a:pt x="64" y="45"/>
                      <a:pt x="66" y="37"/>
                    </a:cubicBezTo>
                    <a:lnTo>
                      <a:pt x="66" y="35"/>
                    </a:lnTo>
                    <a:lnTo>
                      <a:pt x="68" y="35"/>
                    </a:lnTo>
                    <a:lnTo>
                      <a:pt x="68" y="35"/>
                    </a:lnTo>
                    <a:cubicBezTo>
                      <a:pt x="76" y="35"/>
                      <a:pt x="83" y="30"/>
                      <a:pt x="85" y="22"/>
                    </a:cubicBezTo>
                    <a:lnTo>
                      <a:pt x="86" y="17"/>
                    </a:lnTo>
                    <a:lnTo>
                      <a:pt x="92" y="18"/>
                    </a:lnTo>
                    <a:lnTo>
                      <a:pt x="92" y="18"/>
                    </a:lnTo>
                    <a:cubicBezTo>
                      <a:pt x="96" y="19"/>
                      <a:pt x="99" y="18"/>
                      <a:pt x="102" y="14"/>
                    </a:cubicBezTo>
                    <a:lnTo>
                      <a:pt x="102" y="14"/>
                    </a:lnTo>
                    <a:cubicBezTo>
                      <a:pt x="104" y="12"/>
                      <a:pt x="105" y="8"/>
                      <a:pt x="105" y="5"/>
                    </a:cubicBezTo>
                    <a:lnTo>
                      <a:pt x="104" y="0"/>
                    </a:lnTo>
                    <a:lnTo>
                      <a:pt x="109" y="2"/>
                    </a:lnTo>
                    <a:lnTo>
                      <a:pt x="109" y="2"/>
                    </a:lnTo>
                    <a:cubicBezTo>
                      <a:pt x="115" y="4"/>
                      <a:pt x="122" y="6"/>
                      <a:pt x="124" y="4"/>
                    </a:cubicBezTo>
                    <a:lnTo>
                      <a:pt x="127" y="8"/>
                    </a:lnTo>
                    <a:lnTo>
                      <a:pt x="127" y="8"/>
                    </a:lnTo>
                    <a:cubicBezTo>
                      <a:pt x="123" y="11"/>
                      <a:pt x="115" y="9"/>
                      <a:pt x="110" y="8"/>
                    </a:cubicBezTo>
                    <a:lnTo>
                      <a:pt x="110" y="8"/>
                    </a:lnTo>
                    <a:cubicBezTo>
                      <a:pt x="110" y="12"/>
                      <a:pt x="109" y="16"/>
                      <a:pt x="105" y="18"/>
                    </a:cubicBezTo>
                    <a:lnTo>
                      <a:pt x="105" y="18"/>
                    </a:lnTo>
                    <a:cubicBezTo>
                      <a:pt x="102" y="23"/>
                      <a:pt x="96" y="24"/>
                      <a:pt x="91" y="23"/>
                    </a:cubicBezTo>
                    <a:lnTo>
                      <a:pt x="90" y="23"/>
                    </a:lnTo>
                    <a:lnTo>
                      <a:pt x="90" y="23"/>
                    </a:lnTo>
                    <a:cubicBezTo>
                      <a:pt x="88" y="33"/>
                      <a:pt x="80" y="40"/>
                      <a:pt x="70" y="41"/>
                    </a:cubicBezTo>
                    <a:lnTo>
                      <a:pt x="70" y="41"/>
                    </a:lnTo>
                    <a:cubicBezTo>
                      <a:pt x="68" y="48"/>
                      <a:pt x="60" y="54"/>
                      <a:pt x="52" y="5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17">
                <a:extLst>
                  <a:ext uri="{FF2B5EF4-FFF2-40B4-BE49-F238E27FC236}">
                    <a16:creationId xmlns:a16="http://schemas.microsoft.com/office/drawing/2014/main" id="{BBD85744-E736-1049-93B2-59A398EA3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8232" y="10087915"/>
                <a:ext cx="120848" cy="148314"/>
              </a:xfrm>
              <a:custGeom>
                <a:avLst/>
                <a:gdLst>
                  <a:gd name="T0" fmla="*/ 33 w 96"/>
                  <a:gd name="T1" fmla="*/ 59 h 117"/>
                  <a:gd name="T2" fmla="*/ 33 w 96"/>
                  <a:gd name="T3" fmla="*/ 59 h 117"/>
                  <a:gd name="T4" fmla="*/ 54 w 96"/>
                  <a:gd name="T5" fmla="*/ 41 h 117"/>
                  <a:gd name="T6" fmla="*/ 49 w 96"/>
                  <a:gd name="T7" fmla="*/ 33 h 117"/>
                  <a:gd name="T8" fmla="*/ 49 w 96"/>
                  <a:gd name="T9" fmla="*/ 33 h 117"/>
                  <a:gd name="T10" fmla="*/ 38 w 96"/>
                  <a:gd name="T11" fmla="*/ 46 h 117"/>
                  <a:gd name="T12" fmla="*/ 38 w 96"/>
                  <a:gd name="T13" fmla="*/ 46 h 117"/>
                  <a:gd name="T14" fmla="*/ 0 w 96"/>
                  <a:gd name="T15" fmla="*/ 42 h 117"/>
                  <a:gd name="T16" fmla="*/ 39 w 96"/>
                  <a:gd name="T17" fmla="*/ 0 h 117"/>
                  <a:gd name="T18" fmla="*/ 78 w 96"/>
                  <a:gd name="T19" fmla="*/ 15 h 117"/>
                  <a:gd name="T20" fmla="*/ 78 w 96"/>
                  <a:gd name="T21" fmla="*/ 15 h 117"/>
                  <a:gd name="T22" fmla="*/ 90 w 96"/>
                  <a:gd name="T23" fmla="*/ 51 h 117"/>
                  <a:gd name="T24" fmla="*/ 83 w 96"/>
                  <a:gd name="T25" fmla="*/ 72 h 117"/>
                  <a:gd name="T26" fmla="*/ 65 w 96"/>
                  <a:gd name="T27" fmla="*/ 116 h 117"/>
                  <a:gd name="T28" fmla="*/ 52 w 96"/>
                  <a:gd name="T29" fmla="*/ 114 h 117"/>
                  <a:gd name="T30" fmla="*/ 52 w 96"/>
                  <a:gd name="T31" fmla="*/ 114 h 117"/>
                  <a:gd name="T32" fmla="*/ 33 w 96"/>
                  <a:gd name="T33" fmla="*/ 59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6" h="117">
                    <a:moveTo>
                      <a:pt x="33" y="59"/>
                    </a:moveTo>
                    <a:lnTo>
                      <a:pt x="33" y="59"/>
                    </a:lnTo>
                    <a:cubicBezTo>
                      <a:pt x="45" y="47"/>
                      <a:pt x="54" y="41"/>
                      <a:pt x="54" y="41"/>
                    </a:cubicBezTo>
                    <a:lnTo>
                      <a:pt x="49" y="33"/>
                    </a:lnTo>
                    <a:lnTo>
                      <a:pt x="49" y="33"/>
                    </a:lnTo>
                    <a:cubicBezTo>
                      <a:pt x="49" y="33"/>
                      <a:pt x="47" y="42"/>
                      <a:pt x="38" y="46"/>
                    </a:cubicBezTo>
                    <a:lnTo>
                      <a:pt x="38" y="46"/>
                    </a:lnTo>
                    <a:cubicBezTo>
                      <a:pt x="14" y="55"/>
                      <a:pt x="0" y="42"/>
                      <a:pt x="0" y="42"/>
                    </a:cubicBezTo>
                    <a:lnTo>
                      <a:pt x="39" y="0"/>
                    </a:lnTo>
                    <a:lnTo>
                      <a:pt x="78" y="15"/>
                    </a:lnTo>
                    <a:lnTo>
                      <a:pt x="78" y="15"/>
                    </a:lnTo>
                    <a:cubicBezTo>
                      <a:pt x="90" y="23"/>
                      <a:pt x="95" y="38"/>
                      <a:pt x="90" y="51"/>
                    </a:cubicBezTo>
                    <a:lnTo>
                      <a:pt x="83" y="72"/>
                    </a:lnTo>
                    <a:lnTo>
                      <a:pt x="65" y="116"/>
                    </a:lnTo>
                    <a:lnTo>
                      <a:pt x="52" y="114"/>
                    </a:lnTo>
                    <a:lnTo>
                      <a:pt x="52" y="114"/>
                    </a:lnTo>
                    <a:cubicBezTo>
                      <a:pt x="26" y="109"/>
                      <a:pt x="16" y="78"/>
                      <a:pt x="33" y="5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9">
                <a:extLst>
                  <a:ext uri="{FF2B5EF4-FFF2-40B4-BE49-F238E27FC236}">
                    <a16:creationId xmlns:a16="http://schemas.microsoft.com/office/drawing/2014/main" id="{DC2E2BAE-5BFD-3D46-8702-29C429F18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10909" y="12697112"/>
                <a:ext cx="620712" cy="203240"/>
              </a:xfrm>
              <a:custGeom>
                <a:avLst/>
                <a:gdLst>
                  <a:gd name="T0" fmla="*/ 37 w 500"/>
                  <a:gd name="T1" fmla="*/ 86 h 163"/>
                  <a:gd name="T2" fmla="*/ 37 w 500"/>
                  <a:gd name="T3" fmla="*/ 86 h 163"/>
                  <a:gd name="T4" fmla="*/ 0 w 500"/>
                  <a:gd name="T5" fmla="*/ 162 h 163"/>
                  <a:gd name="T6" fmla="*/ 316 w 500"/>
                  <a:gd name="T7" fmla="*/ 162 h 163"/>
                  <a:gd name="T8" fmla="*/ 363 w 500"/>
                  <a:gd name="T9" fmla="*/ 117 h 163"/>
                  <a:gd name="T10" fmla="*/ 363 w 500"/>
                  <a:gd name="T11" fmla="*/ 162 h 163"/>
                  <a:gd name="T12" fmla="*/ 497 w 500"/>
                  <a:gd name="T13" fmla="*/ 160 h 163"/>
                  <a:gd name="T14" fmla="*/ 499 w 500"/>
                  <a:gd name="T15" fmla="*/ 1 h 163"/>
                  <a:gd name="T16" fmla="*/ 499 w 500"/>
                  <a:gd name="T17" fmla="*/ 1 h 163"/>
                  <a:gd name="T18" fmla="*/ 220 w 500"/>
                  <a:gd name="T19" fmla="*/ 11 h 163"/>
                  <a:gd name="T20" fmla="*/ 220 w 500"/>
                  <a:gd name="T21" fmla="*/ 11 h 163"/>
                  <a:gd name="T22" fmla="*/ 37 w 500"/>
                  <a:gd name="T23" fmla="*/ 8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0" h="163">
                    <a:moveTo>
                      <a:pt x="37" y="86"/>
                    </a:moveTo>
                    <a:lnTo>
                      <a:pt x="37" y="86"/>
                    </a:lnTo>
                    <a:cubicBezTo>
                      <a:pt x="13" y="110"/>
                      <a:pt x="0" y="162"/>
                      <a:pt x="0" y="162"/>
                    </a:cubicBezTo>
                    <a:lnTo>
                      <a:pt x="316" y="162"/>
                    </a:lnTo>
                    <a:lnTo>
                      <a:pt x="363" y="117"/>
                    </a:lnTo>
                    <a:lnTo>
                      <a:pt x="363" y="162"/>
                    </a:lnTo>
                    <a:lnTo>
                      <a:pt x="497" y="160"/>
                    </a:lnTo>
                    <a:lnTo>
                      <a:pt x="499" y="1"/>
                    </a:lnTo>
                    <a:lnTo>
                      <a:pt x="499" y="1"/>
                    </a:lnTo>
                    <a:cubicBezTo>
                      <a:pt x="407" y="0"/>
                      <a:pt x="313" y="14"/>
                      <a:pt x="220" y="11"/>
                    </a:cubicBezTo>
                    <a:lnTo>
                      <a:pt x="220" y="11"/>
                    </a:lnTo>
                    <a:cubicBezTo>
                      <a:pt x="193" y="54"/>
                      <a:pt x="61" y="63"/>
                      <a:pt x="37" y="8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20">
                <a:extLst>
                  <a:ext uri="{FF2B5EF4-FFF2-40B4-BE49-F238E27FC236}">
                    <a16:creationId xmlns:a16="http://schemas.microsoft.com/office/drawing/2014/main" id="{DD422C23-8B57-8245-920F-4F68C298D0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814" y="10065941"/>
                <a:ext cx="335077" cy="252680"/>
              </a:xfrm>
              <a:custGeom>
                <a:avLst/>
                <a:gdLst>
                  <a:gd name="T0" fmla="*/ 106 w 270"/>
                  <a:gd name="T1" fmla="*/ 204 h 205"/>
                  <a:gd name="T2" fmla="*/ 106 w 270"/>
                  <a:gd name="T3" fmla="*/ 204 h 205"/>
                  <a:gd name="T4" fmla="*/ 204 w 270"/>
                  <a:gd name="T5" fmla="*/ 159 h 205"/>
                  <a:gd name="T6" fmla="*/ 204 w 270"/>
                  <a:gd name="T7" fmla="*/ 159 h 205"/>
                  <a:gd name="T8" fmla="*/ 64 w 270"/>
                  <a:gd name="T9" fmla="*/ 17 h 205"/>
                  <a:gd name="T10" fmla="*/ 64 w 270"/>
                  <a:gd name="T11" fmla="*/ 17 h 205"/>
                  <a:gd name="T12" fmla="*/ 33 w 270"/>
                  <a:gd name="T13" fmla="*/ 191 h 205"/>
                  <a:gd name="T14" fmla="*/ 106 w 270"/>
                  <a:gd name="T15" fmla="*/ 204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0" h="205">
                    <a:moveTo>
                      <a:pt x="106" y="204"/>
                    </a:moveTo>
                    <a:lnTo>
                      <a:pt x="106" y="204"/>
                    </a:lnTo>
                    <a:cubicBezTo>
                      <a:pt x="106" y="204"/>
                      <a:pt x="139" y="177"/>
                      <a:pt x="204" y="159"/>
                    </a:cubicBezTo>
                    <a:lnTo>
                      <a:pt x="204" y="159"/>
                    </a:lnTo>
                    <a:cubicBezTo>
                      <a:pt x="269" y="141"/>
                      <a:pt x="128" y="0"/>
                      <a:pt x="64" y="17"/>
                    </a:cubicBezTo>
                    <a:lnTo>
                      <a:pt x="64" y="17"/>
                    </a:lnTo>
                    <a:cubicBezTo>
                      <a:pt x="0" y="34"/>
                      <a:pt x="33" y="191"/>
                      <a:pt x="33" y="191"/>
                    </a:cubicBezTo>
                    <a:lnTo>
                      <a:pt x="106" y="204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21">
                <a:extLst>
                  <a:ext uri="{FF2B5EF4-FFF2-40B4-BE49-F238E27FC236}">
                    <a16:creationId xmlns:a16="http://schemas.microsoft.com/office/drawing/2014/main" id="{90314555-140D-C84D-A948-1232DEA9BC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3302" y="10241719"/>
                <a:ext cx="1340304" cy="1312839"/>
              </a:xfrm>
              <a:custGeom>
                <a:avLst/>
                <a:gdLst>
                  <a:gd name="T0" fmla="*/ 1073 w 1074"/>
                  <a:gd name="T1" fmla="*/ 56 h 1056"/>
                  <a:gd name="T2" fmla="*/ 1073 w 1074"/>
                  <a:gd name="T3" fmla="*/ 56 h 1056"/>
                  <a:gd name="T4" fmla="*/ 1027 w 1074"/>
                  <a:gd name="T5" fmla="*/ 150 h 1056"/>
                  <a:gd name="T6" fmla="*/ 1027 w 1074"/>
                  <a:gd name="T7" fmla="*/ 150 h 1056"/>
                  <a:gd name="T8" fmla="*/ 972 w 1074"/>
                  <a:gd name="T9" fmla="*/ 250 h 1056"/>
                  <a:gd name="T10" fmla="*/ 972 w 1074"/>
                  <a:gd name="T11" fmla="*/ 250 h 1056"/>
                  <a:gd name="T12" fmla="*/ 750 w 1074"/>
                  <a:gd name="T13" fmla="*/ 591 h 1056"/>
                  <a:gd name="T14" fmla="*/ 750 w 1074"/>
                  <a:gd name="T15" fmla="*/ 591 h 1056"/>
                  <a:gd name="T16" fmla="*/ 702 w 1074"/>
                  <a:gd name="T17" fmla="*/ 1022 h 1056"/>
                  <a:gd name="T18" fmla="*/ 702 w 1074"/>
                  <a:gd name="T19" fmla="*/ 1022 h 1056"/>
                  <a:gd name="T20" fmla="*/ 618 w 1074"/>
                  <a:gd name="T21" fmla="*/ 1038 h 1056"/>
                  <a:gd name="T22" fmla="*/ 618 w 1074"/>
                  <a:gd name="T23" fmla="*/ 1038 h 1056"/>
                  <a:gd name="T24" fmla="*/ 477 w 1074"/>
                  <a:gd name="T25" fmla="*/ 1051 h 1056"/>
                  <a:gd name="T26" fmla="*/ 477 w 1074"/>
                  <a:gd name="T27" fmla="*/ 1051 h 1056"/>
                  <a:gd name="T28" fmla="*/ 251 w 1074"/>
                  <a:gd name="T29" fmla="*/ 1048 h 1056"/>
                  <a:gd name="T30" fmla="*/ 251 w 1074"/>
                  <a:gd name="T31" fmla="*/ 1048 h 1056"/>
                  <a:gd name="T32" fmla="*/ 192 w 1074"/>
                  <a:gd name="T33" fmla="*/ 1043 h 1056"/>
                  <a:gd name="T34" fmla="*/ 192 w 1074"/>
                  <a:gd name="T35" fmla="*/ 1043 h 1056"/>
                  <a:gd name="T36" fmla="*/ 214 w 1074"/>
                  <a:gd name="T37" fmla="*/ 942 h 1056"/>
                  <a:gd name="T38" fmla="*/ 214 w 1074"/>
                  <a:gd name="T39" fmla="*/ 942 h 1056"/>
                  <a:gd name="T40" fmla="*/ 254 w 1074"/>
                  <a:gd name="T41" fmla="*/ 786 h 1056"/>
                  <a:gd name="T42" fmla="*/ 254 w 1074"/>
                  <a:gd name="T43" fmla="*/ 786 h 1056"/>
                  <a:gd name="T44" fmla="*/ 256 w 1074"/>
                  <a:gd name="T45" fmla="*/ 770 h 1056"/>
                  <a:gd name="T46" fmla="*/ 256 w 1074"/>
                  <a:gd name="T47" fmla="*/ 770 h 1056"/>
                  <a:gd name="T48" fmla="*/ 247 w 1074"/>
                  <a:gd name="T49" fmla="*/ 638 h 1056"/>
                  <a:gd name="T50" fmla="*/ 247 w 1074"/>
                  <a:gd name="T51" fmla="*/ 638 h 1056"/>
                  <a:gd name="T52" fmla="*/ 196 w 1074"/>
                  <a:gd name="T53" fmla="*/ 540 h 1056"/>
                  <a:gd name="T54" fmla="*/ 196 w 1074"/>
                  <a:gd name="T55" fmla="*/ 540 h 1056"/>
                  <a:gd name="T56" fmla="*/ 141 w 1074"/>
                  <a:gd name="T57" fmla="*/ 470 h 1056"/>
                  <a:gd name="T58" fmla="*/ 141 w 1074"/>
                  <a:gd name="T59" fmla="*/ 470 h 1056"/>
                  <a:gd name="T60" fmla="*/ 77 w 1074"/>
                  <a:gd name="T61" fmla="*/ 359 h 1056"/>
                  <a:gd name="T62" fmla="*/ 77 w 1074"/>
                  <a:gd name="T63" fmla="*/ 359 h 1056"/>
                  <a:gd name="T64" fmla="*/ 17 w 1074"/>
                  <a:gd name="T65" fmla="*/ 78 h 1056"/>
                  <a:gd name="T66" fmla="*/ 17 w 1074"/>
                  <a:gd name="T67" fmla="*/ 78 h 1056"/>
                  <a:gd name="T68" fmla="*/ 133 w 1074"/>
                  <a:gd name="T69" fmla="*/ 15 h 1056"/>
                  <a:gd name="T70" fmla="*/ 133 w 1074"/>
                  <a:gd name="T71" fmla="*/ 15 h 1056"/>
                  <a:gd name="T72" fmla="*/ 141 w 1074"/>
                  <a:gd name="T73" fmla="*/ 70 h 1056"/>
                  <a:gd name="T74" fmla="*/ 141 w 1074"/>
                  <a:gd name="T75" fmla="*/ 70 h 1056"/>
                  <a:gd name="T76" fmla="*/ 185 w 1074"/>
                  <a:gd name="T77" fmla="*/ 191 h 1056"/>
                  <a:gd name="T78" fmla="*/ 185 w 1074"/>
                  <a:gd name="T79" fmla="*/ 191 h 1056"/>
                  <a:gd name="T80" fmla="*/ 220 w 1074"/>
                  <a:gd name="T81" fmla="*/ 271 h 1056"/>
                  <a:gd name="T82" fmla="*/ 220 w 1074"/>
                  <a:gd name="T83" fmla="*/ 271 h 1056"/>
                  <a:gd name="T84" fmla="*/ 478 w 1074"/>
                  <a:gd name="T85" fmla="*/ 456 h 1056"/>
                  <a:gd name="T86" fmla="*/ 478 w 1074"/>
                  <a:gd name="T87" fmla="*/ 456 h 1056"/>
                  <a:gd name="T88" fmla="*/ 737 w 1074"/>
                  <a:gd name="T89" fmla="*/ 360 h 1056"/>
                  <a:gd name="T90" fmla="*/ 737 w 1074"/>
                  <a:gd name="T91" fmla="*/ 360 h 1056"/>
                  <a:gd name="T92" fmla="*/ 750 w 1074"/>
                  <a:gd name="T93" fmla="*/ 341 h 1056"/>
                  <a:gd name="T94" fmla="*/ 750 w 1074"/>
                  <a:gd name="T95" fmla="*/ 341 h 1056"/>
                  <a:gd name="T96" fmla="*/ 807 w 1074"/>
                  <a:gd name="T97" fmla="*/ 257 h 1056"/>
                  <a:gd name="T98" fmla="*/ 807 w 1074"/>
                  <a:gd name="T99" fmla="*/ 257 h 1056"/>
                  <a:gd name="T100" fmla="*/ 958 w 1074"/>
                  <a:gd name="T101" fmla="*/ 0 h 1056"/>
                  <a:gd name="T102" fmla="*/ 958 w 1074"/>
                  <a:gd name="T103" fmla="*/ 0 h 1056"/>
                  <a:gd name="T104" fmla="*/ 1073 w 1074"/>
                  <a:gd name="T105" fmla="*/ 56 h 10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4" h="1056">
                    <a:moveTo>
                      <a:pt x="1073" y="56"/>
                    </a:moveTo>
                    <a:lnTo>
                      <a:pt x="1073" y="56"/>
                    </a:lnTo>
                    <a:cubicBezTo>
                      <a:pt x="1059" y="86"/>
                      <a:pt x="1044" y="118"/>
                      <a:pt x="1027" y="150"/>
                    </a:cubicBezTo>
                    <a:lnTo>
                      <a:pt x="1027" y="150"/>
                    </a:lnTo>
                    <a:cubicBezTo>
                      <a:pt x="1009" y="183"/>
                      <a:pt x="991" y="217"/>
                      <a:pt x="972" y="250"/>
                    </a:cubicBezTo>
                    <a:lnTo>
                      <a:pt x="972" y="250"/>
                    </a:lnTo>
                    <a:cubicBezTo>
                      <a:pt x="867" y="432"/>
                      <a:pt x="750" y="591"/>
                      <a:pt x="750" y="591"/>
                    </a:cubicBezTo>
                    <a:lnTo>
                      <a:pt x="750" y="591"/>
                    </a:lnTo>
                    <a:cubicBezTo>
                      <a:pt x="674" y="830"/>
                      <a:pt x="702" y="1022"/>
                      <a:pt x="702" y="1022"/>
                    </a:cubicBezTo>
                    <a:lnTo>
                      <a:pt x="702" y="1022"/>
                    </a:lnTo>
                    <a:cubicBezTo>
                      <a:pt x="675" y="1029"/>
                      <a:pt x="647" y="1034"/>
                      <a:pt x="618" y="1038"/>
                    </a:cubicBezTo>
                    <a:lnTo>
                      <a:pt x="618" y="1038"/>
                    </a:lnTo>
                    <a:cubicBezTo>
                      <a:pt x="571" y="1045"/>
                      <a:pt x="523" y="1048"/>
                      <a:pt x="477" y="1051"/>
                    </a:cubicBezTo>
                    <a:lnTo>
                      <a:pt x="477" y="1051"/>
                    </a:lnTo>
                    <a:cubicBezTo>
                      <a:pt x="386" y="1055"/>
                      <a:pt x="304" y="1051"/>
                      <a:pt x="251" y="1048"/>
                    </a:cubicBezTo>
                    <a:lnTo>
                      <a:pt x="251" y="1048"/>
                    </a:lnTo>
                    <a:cubicBezTo>
                      <a:pt x="214" y="1046"/>
                      <a:pt x="192" y="1043"/>
                      <a:pt x="192" y="1043"/>
                    </a:cubicBezTo>
                    <a:lnTo>
                      <a:pt x="192" y="1043"/>
                    </a:lnTo>
                    <a:cubicBezTo>
                      <a:pt x="198" y="1007"/>
                      <a:pt x="205" y="978"/>
                      <a:pt x="214" y="942"/>
                    </a:cubicBezTo>
                    <a:lnTo>
                      <a:pt x="214" y="942"/>
                    </a:lnTo>
                    <a:cubicBezTo>
                      <a:pt x="225" y="904"/>
                      <a:pt x="237" y="857"/>
                      <a:pt x="254" y="786"/>
                    </a:cubicBezTo>
                    <a:lnTo>
                      <a:pt x="254" y="786"/>
                    </a:lnTo>
                    <a:cubicBezTo>
                      <a:pt x="255" y="780"/>
                      <a:pt x="255" y="775"/>
                      <a:pt x="256" y="770"/>
                    </a:cubicBezTo>
                    <a:lnTo>
                      <a:pt x="256" y="770"/>
                    </a:lnTo>
                    <a:cubicBezTo>
                      <a:pt x="265" y="720"/>
                      <a:pt x="258" y="675"/>
                      <a:pt x="247" y="638"/>
                    </a:cubicBezTo>
                    <a:lnTo>
                      <a:pt x="247" y="638"/>
                    </a:lnTo>
                    <a:cubicBezTo>
                      <a:pt x="228" y="578"/>
                      <a:pt x="196" y="540"/>
                      <a:pt x="196" y="540"/>
                    </a:cubicBezTo>
                    <a:lnTo>
                      <a:pt x="196" y="540"/>
                    </a:lnTo>
                    <a:cubicBezTo>
                      <a:pt x="175" y="516"/>
                      <a:pt x="157" y="492"/>
                      <a:pt x="141" y="470"/>
                    </a:cubicBezTo>
                    <a:lnTo>
                      <a:pt x="141" y="470"/>
                    </a:lnTo>
                    <a:cubicBezTo>
                      <a:pt x="114" y="431"/>
                      <a:pt x="93" y="395"/>
                      <a:pt x="77" y="359"/>
                    </a:cubicBezTo>
                    <a:lnTo>
                      <a:pt x="77" y="359"/>
                    </a:lnTo>
                    <a:cubicBezTo>
                      <a:pt x="0" y="198"/>
                      <a:pt x="17" y="78"/>
                      <a:pt x="17" y="78"/>
                    </a:cubicBezTo>
                    <a:lnTo>
                      <a:pt x="17" y="78"/>
                    </a:lnTo>
                    <a:cubicBezTo>
                      <a:pt x="102" y="31"/>
                      <a:pt x="133" y="15"/>
                      <a:pt x="133" y="15"/>
                    </a:cubicBezTo>
                    <a:lnTo>
                      <a:pt x="133" y="15"/>
                    </a:lnTo>
                    <a:cubicBezTo>
                      <a:pt x="133" y="15"/>
                      <a:pt x="131" y="31"/>
                      <a:pt x="141" y="70"/>
                    </a:cubicBezTo>
                    <a:lnTo>
                      <a:pt x="141" y="70"/>
                    </a:lnTo>
                    <a:cubicBezTo>
                      <a:pt x="149" y="97"/>
                      <a:pt x="162" y="137"/>
                      <a:pt x="185" y="191"/>
                    </a:cubicBezTo>
                    <a:lnTo>
                      <a:pt x="185" y="191"/>
                    </a:lnTo>
                    <a:cubicBezTo>
                      <a:pt x="194" y="215"/>
                      <a:pt x="206" y="242"/>
                      <a:pt x="220" y="271"/>
                    </a:cubicBezTo>
                    <a:lnTo>
                      <a:pt x="220" y="271"/>
                    </a:lnTo>
                    <a:cubicBezTo>
                      <a:pt x="315" y="470"/>
                      <a:pt x="478" y="456"/>
                      <a:pt x="478" y="456"/>
                    </a:cubicBezTo>
                    <a:lnTo>
                      <a:pt x="478" y="456"/>
                    </a:lnTo>
                    <a:cubicBezTo>
                      <a:pt x="627" y="469"/>
                      <a:pt x="707" y="396"/>
                      <a:pt x="737" y="360"/>
                    </a:cubicBezTo>
                    <a:lnTo>
                      <a:pt x="737" y="360"/>
                    </a:lnTo>
                    <a:cubicBezTo>
                      <a:pt x="746" y="348"/>
                      <a:pt x="750" y="341"/>
                      <a:pt x="750" y="341"/>
                    </a:cubicBezTo>
                    <a:lnTo>
                      <a:pt x="750" y="341"/>
                    </a:lnTo>
                    <a:cubicBezTo>
                      <a:pt x="771" y="311"/>
                      <a:pt x="790" y="283"/>
                      <a:pt x="807" y="257"/>
                    </a:cubicBezTo>
                    <a:lnTo>
                      <a:pt x="807" y="257"/>
                    </a:lnTo>
                    <a:cubicBezTo>
                      <a:pt x="910" y="100"/>
                      <a:pt x="958" y="0"/>
                      <a:pt x="958" y="0"/>
                    </a:cubicBezTo>
                    <a:lnTo>
                      <a:pt x="958" y="0"/>
                    </a:lnTo>
                    <a:cubicBezTo>
                      <a:pt x="1019" y="19"/>
                      <a:pt x="1073" y="56"/>
                      <a:pt x="1073" y="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22">
                <a:extLst>
                  <a:ext uri="{FF2B5EF4-FFF2-40B4-BE49-F238E27FC236}">
                    <a16:creationId xmlns:a16="http://schemas.microsoft.com/office/drawing/2014/main" id="{B702FCA1-DD9D-E847-85D6-778244ADF4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8801" y="10401020"/>
                <a:ext cx="137327" cy="203240"/>
              </a:xfrm>
              <a:custGeom>
                <a:avLst/>
                <a:gdLst>
                  <a:gd name="T0" fmla="*/ 94 w 111"/>
                  <a:gd name="T1" fmla="*/ 18 h 161"/>
                  <a:gd name="T2" fmla="*/ 94 w 111"/>
                  <a:gd name="T3" fmla="*/ 18 h 161"/>
                  <a:gd name="T4" fmla="*/ 30 w 111"/>
                  <a:gd name="T5" fmla="*/ 19 h 161"/>
                  <a:gd name="T6" fmla="*/ 30 w 111"/>
                  <a:gd name="T7" fmla="*/ 19 h 161"/>
                  <a:gd name="T8" fmla="*/ 22 w 111"/>
                  <a:gd name="T9" fmla="*/ 82 h 161"/>
                  <a:gd name="T10" fmla="*/ 22 w 111"/>
                  <a:gd name="T11" fmla="*/ 82 h 161"/>
                  <a:gd name="T12" fmla="*/ 2 w 111"/>
                  <a:gd name="T13" fmla="*/ 122 h 161"/>
                  <a:gd name="T14" fmla="*/ 2 w 111"/>
                  <a:gd name="T15" fmla="*/ 122 h 161"/>
                  <a:gd name="T16" fmla="*/ 42 w 111"/>
                  <a:gd name="T17" fmla="*/ 158 h 161"/>
                  <a:gd name="T18" fmla="*/ 42 w 111"/>
                  <a:gd name="T19" fmla="*/ 158 h 161"/>
                  <a:gd name="T20" fmla="*/ 74 w 111"/>
                  <a:gd name="T21" fmla="*/ 115 h 161"/>
                  <a:gd name="T22" fmla="*/ 74 w 111"/>
                  <a:gd name="T23" fmla="*/ 115 h 161"/>
                  <a:gd name="T24" fmla="*/ 66 w 111"/>
                  <a:gd name="T25" fmla="*/ 94 h 161"/>
                  <a:gd name="T26" fmla="*/ 66 w 111"/>
                  <a:gd name="T27" fmla="*/ 94 h 161"/>
                  <a:gd name="T28" fmla="*/ 88 w 111"/>
                  <a:gd name="T29" fmla="*/ 82 h 161"/>
                  <a:gd name="T30" fmla="*/ 88 w 111"/>
                  <a:gd name="T31" fmla="*/ 82 h 161"/>
                  <a:gd name="T32" fmla="*/ 94 w 111"/>
                  <a:gd name="T33" fmla="*/ 18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" h="161">
                    <a:moveTo>
                      <a:pt x="94" y="18"/>
                    </a:moveTo>
                    <a:lnTo>
                      <a:pt x="94" y="18"/>
                    </a:lnTo>
                    <a:cubicBezTo>
                      <a:pt x="78" y="0"/>
                      <a:pt x="49" y="1"/>
                      <a:pt x="30" y="19"/>
                    </a:cubicBezTo>
                    <a:lnTo>
                      <a:pt x="30" y="19"/>
                    </a:lnTo>
                    <a:cubicBezTo>
                      <a:pt x="11" y="36"/>
                      <a:pt x="8" y="64"/>
                      <a:pt x="22" y="82"/>
                    </a:cubicBezTo>
                    <a:lnTo>
                      <a:pt x="22" y="82"/>
                    </a:lnTo>
                    <a:cubicBezTo>
                      <a:pt x="9" y="88"/>
                      <a:pt x="0" y="104"/>
                      <a:pt x="2" y="122"/>
                    </a:cubicBezTo>
                    <a:lnTo>
                      <a:pt x="2" y="122"/>
                    </a:lnTo>
                    <a:cubicBezTo>
                      <a:pt x="5" y="143"/>
                      <a:pt x="22" y="160"/>
                      <a:pt x="42" y="158"/>
                    </a:cubicBezTo>
                    <a:lnTo>
                      <a:pt x="42" y="158"/>
                    </a:lnTo>
                    <a:cubicBezTo>
                      <a:pt x="62" y="156"/>
                      <a:pt x="76" y="137"/>
                      <a:pt x="74" y="115"/>
                    </a:cubicBezTo>
                    <a:lnTo>
                      <a:pt x="74" y="115"/>
                    </a:lnTo>
                    <a:cubicBezTo>
                      <a:pt x="73" y="107"/>
                      <a:pt x="71" y="100"/>
                      <a:pt x="66" y="94"/>
                    </a:cubicBezTo>
                    <a:lnTo>
                      <a:pt x="66" y="94"/>
                    </a:lnTo>
                    <a:cubicBezTo>
                      <a:pt x="74" y="92"/>
                      <a:pt x="82" y="88"/>
                      <a:pt x="88" y="82"/>
                    </a:cubicBezTo>
                    <a:lnTo>
                      <a:pt x="88" y="82"/>
                    </a:lnTo>
                    <a:cubicBezTo>
                      <a:pt x="107" y="64"/>
                      <a:pt x="110" y="36"/>
                      <a:pt x="94" y="1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23">
                <a:extLst>
                  <a:ext uri="{FF2B5EF4-FFF2-40B4-BE49-F238E27FC236}">
                    <a16:creationId xmlns:a16="http://schemas.microsoft.com/office/drawing/2014/main" id="{B0A4B561-EBDA-0440-B8DE-D0D8DFFEC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35989" y="10593275"/>
                <a:ext cx="104366" cy="82397"/>
              </a:xfrm>
              <a:custGeom>
                <a:avLst/>
                <a:gdLst>
                  <a:gd name="T0" fmla="*/ 32 w 83"/>
                  <a:gd name="T1" fmla="*/ 6 h 67"/>
                  <a:gd name="T2" fmla="*/ 32 w 83"/>
                  <a:gd name="T3" fmla="*/ 6 h 67"/>
                  <a:gd name="T4" fmla="*/ 77 w 83"/>
                  <a:gd name="T5" fmla="*/ 21 h 67"/>
                  <a:gd name="T6" fmla="*/ 77 w 83"/>
                  <a:gd name="T7" fmla="*/ 21 h 67"/>
                  <a:gd name="T8" fmla="*/ 49 w 83"/>
                  <a:gd name="T9" fmla="*/ 60 h 67"/>
                  <a:gd name="T10" fmla="*/ 49 w 83"/>
                  <a:gd name="T11" fmla="*/ 60 h 67"/>
                  <a:gd name="T12" fmla="*/ 5 w 83"/>
                  <a:gd name="T13" fmla="*/ 44 h 67"/>
                  <a:gd name="T14" fmla="*/ 5 w 83"/>
                  <a:gd name="T15" fmla="*/ 44 h 67"/>
                  <a:gd name="T16" fmla="*/ 32 w 83"/>
                  <a:gd name="T17" fmla="*/ 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67">
                    <a:moveTo>
                      <a:pt x="32" y="6"/>
                    </a:moveTo>
                    <a:lnTo>
                      <a:pt x="32" y="6"/>
                    </a:lnTo>
                    <a:cubicBezTo>
                      <a:pt x="52" y="0"/>
                      <a:pt x="72" y="7"/>
                      <a:pt x="77" y="21"/>
                    </a:cubicBezTo>
                    <a:lnTo>
                      <a:pt x="77" y="21"/>
                    </a:lnTo>
                    <a:cubicBezTo>
                      <a:pt x="82" y="36"/>
                      <a:pt x="69" y="53"/>
                      <a:pt x="49" y="60"/>
                    </a:cubicBezTo>
                    <a:lnTo>
                      <a:pt x="49" y="60"/>
                    </a:lnTo>
                    <a:cubicBezTo>
                      <a:pt x="29" y="66"/>
                      <a:pt x="9" y="59"/>
                      <a:pt x="5" y="44"/>
                    </a:cubicBezTo>
                    <a:lnTo>
                      <a:pt x="5" y="44"/>
                    </a:lnTo>
                    <a:cubicBezTo>
                      <a:pt x="0" y="30"/>
                      <a:pt x="12" y="13"/>
                      <a:pt x="32" y="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24">
                <a:extLst>
                  <a:ext uri="{FF2B5EF4-FFF2-40B4-BE49-F238E27FC236}">
                    <a16:creationId xmlns:a16="http://schemas.microsoft.com/office/drawing/2014/main" id="{F6D5863E-8BF3-864F-BA4B-8A29DDC82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43732" y="10422992"/>
                <a:ext cx="274652" cy="274652"/>
              </a:xfrm>
              <a:custGeom>
                <a:avLst/>
                <a:gdLst>
                  <a:gd name="T0" fmla="*/ 219 w 220"/>
                  <a:gd name="T1" fmla="*/ 110 h 221"/>
                  <a:gd name="T2" fmla="*/ 219 w 220"/>
                  <a:gd name="T3" fmla="*/ 110 h 221"/>
                  <a:gd name="T4" fmla="*/ 109 w 220"/>
                  <a:gd name="T5" fmla="*/ 220 h 221"/>
                  <a:gd name="T6" fmla="*/ 109 w 220"/>
                  <a:gd name="T7" fmla="*/ 220 h 221"/>
                  <a:gd name="T8" fmla="*/ 0 w 220"/>
                  <a:gd name="T9" fmla="*/ 110 h 221"/>
                  <a:gd name="T10" fmla="*/ 0 w 220"/>
                  <a:gd name="T11" fmla="*/ 110 h 221"/>
                  <a:gd name="T12" fmla="*/ 109 w 220"/>
                  <a:gd name="T13" fmla="*/ 0 h 221"/>
                  <a:gd name="T14" fmla="*/ 109 w 220"/>
                  <a:gd name="T15" fmla="*/ 0 h 221"/>
                  <a:gd name="T16" fmla="*/ 219 w 220"/>
                  <a:gd name="T17" fmla="*/ 11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221">
                    <a:moveTo>
                      <a:pt x="219" y="110"/>
                    </a:moveTo>
                    <a:lnTo>
                      <a:pt x="219" y="110"/>
                    </a:lnTo>
                    <a:cubicBezTo>
                      <a:pt x="219" y="171"/>
                      <a:pt x="171" y="220"/>
                      <a:pt x="109" y="220"/>
                    </a:cubicBezTo>
                    <a:lnTo>
                      <a:pt x="109" y="220"/>
                    </a:lnTo>
                    <a:cubicBezTo>
                      <a:pt x="49" y="220"/>
                      <a:pt x="0" y="171"/>
                      <a:pt x="0" y="110"/>
                    </a:cubicBezTo>
                    <a:lnTo>
                      <a:pt x="0" y="110"/>
                    </a:lnTo>
                    <a:cubicBezTo>
                      <a:pt x="0" y="50"/>
                      <a:pt x="49" y="0"/>
                      <a:pt x="109" y="0"/>
                    </a:cubicBezTo>
                    <a:lnTo>
                      <a:pt x="109" y="0"/>
                    </a:lnTo>
                    <a:cubicBezTo>
                      <a:pt x="171" y="0"/>
                      <a:pt x="219" y="50"/>
                      <a:pt x="219" y="11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25">
                <a:extLst>
                  <a:ext uri="{FF2B5EF4-FFF2-40B4-BE49-F238E27FC236}">
                    <a16:creationId xmlns:a16="http://schemas.microsoft.com/office/drawing/2014/main" id="{63ED9DFF-E8CB-884C-A610-E1D62BE5D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87677" y="10313131"/>
                <a:ext cx="318598" cy="313101"/>
              </a:xfrm>
              <a:custGeom>
                <a:avLst/>
                <a:gdLst>
                  <a:gd name="T0" fmla="*/ 216 w 256"/>
                  <a:gd name="T1" fmla="*/ 140 h 252"/>
                  <a:gd name="T2" fmla="*/ 216 w 256"/>
                  <a:gd name="T3" fmla="*/ 140 h 252"/>
                  <a:gd name="T4" fmla="*/ 212 w 256"/>
                  <a:gd name="T5" fmla="*/ 140 h 252"/>
                  <a:gd name="T6" fmla="*/ 212 w 256"/>
                  <a:gd name="T7" fmla="*/ 140 h 252"/>
                  <a:gd name="T8" fmla="*/ 227 w 256"/>
                  <a:gd name="T9" fmla="*/ 130 h 252"/>
                  <a:gd name="T10" fmla="*/ 227 w 256"/>
                  <a:gd name="T11" fmla="*/ 130 h 252"/>
                  <a:gd name="T12" fmla="*/ 221 w 256"/>
                  <a:gd name="T13" fmla="*/ 66 h 252"/>
                  <a:gd name="T14" fmla="*/ 221 w 256"/>
                  <a:gd name="T15" fmla="*/ 66 h 252"/>
                  <a:gd name="T16" fmla="*/ 158 w 256"/>
                  <a:gd name="T17" fmla="*/ 63 h 252"/>
                  <a:gd name="T18" fmla="*/ 158 w 256"/>
                  <a:gd name="T19" fmla="*/ 63 h 252"/>
                  <a:gd name="T20" fmla="*/ 79 w 256"/>
                  <a:gd name="T21" fmla="*/ 0 h 252"/>
                  <a:gd name="T22" fmla="*/ 79 w 256"/>
                  <a:gd name="T23" fmla="*/ 0 h 252"/>
                  <a:gd name="T24" fmla="*/ 0 w 256"/>
                  <a:gd name="T25" fmla="*/ 72 h 252"/>
                  <a:gd name="T26" fmla="*/ 0 w 256"/>
                  <a:gd name="T27" fmla="*/ 72 h 252"/>
                  <a:gd name="T28" fmla="*/ 79 w 256"/>
                  <a:gd name="T29" fmla="*/ 145 h 252"/>
                  <a:gd name="T30" fmla="*/ 79 w 256"/>
                  <a:gd name="T31" fmla="*/ 145 h 252"/>
                  <a:gd name="T32" fmla="*/ 126 w 256"/>
                  <a:gd name="T33" fmla="*/ 131 h 252"/>
                  <a:gd name="T34" fmla="*/ 126 w 256"/>
                  <a:gd name="T35" fmla="*/ 131 h 252"/>
                  <a:gd name="T36" fmla="*/ 139 w 256"/>
                  <a:gd name="T37" fmla="*/ 174 h 252"/>
                  <a:gd name="T38" fmla="*/ 139 w 256"/>
                  <a:gd name="T39" fmla="*/ 174 h 252"/>
                  <a:gd name="T40" fmla="*/ 161 w 256"/>
                  <a:gd name="T41" fmla="*/ 193 h 252"/>
                  <a:gd name="T42" fmla="*/ 161 w 256"/>
                  <a:gd name="T43" fmla="*/ 193 h 252"/>
                  <a:gd name="T44" fmla="*/ 195 w 256"/>
                  <a:gd name="T45" fmla="*/ 246 h 252"/>
                  <a:gd name="T46" fmla="*/ 195 w 256"/>
                  <a:gd name="T47" fmla="*/ 246 h 252"/>
                  <a:gd name="T48" fmla="*/ 249 w 256"/>
                  <a:gd name="T49" fmla="*/ 202 h 252"/>
                  <a:gd name="T50" fmla="*/ 249 w 256"/>
                  <a:gd name="T51" fmla="*/ 202 h 252"/>
                  <a:gd name="T52" fmla="*/ 216 w 256"/>
                  <a:gd name="T53" fmla="*/ 14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56" h="252">
                    <a:moveTo>
                      <a:pt x="216" y="140"/>
                    </a:moveTo>
                    <a:lnTo>
                      <a:pt x="216" y="140"/>
                    </a:lnTo>
                    <a:cubicBezTo>
                      <a:pt x="215" y="140"/>
                      <a:pt x="213" y="140"/>
                      <a:pt x="212" y="140"/>
                    </a:cubicBezTo>
                    <a:lnTo>
                      <a:pt x="212" y="140"/>
                    </a:lnTo>
                    <a:cubicBezTo>
                      <a:pt x="217" y="138"/>
                      <a:pt x="222" y="134"/>
                      <a:pt x="227" y="130"/>
                    </a:cubicBezTo>
                    <a:lnTo>
                      <a:pt x="227" y="130"/>
                    </a:lnTo>
                    <a:cubicBezTo>
                      <a:pt x="243" y="112"/>
                      <a:pt x="240" y="83"/>
                      <a:pt x="221" y="66"/>
                    </a:cubicBezTo>
                    <a:lnTo>
                      <a:pt x="221" y="66"/>
                    </a:lnTo>
                    <a:cubicBezTo>
                      <a:pt x="202" y="48"/>
                      <a:pt x="175" y="47"/>
                      <a:pt x="158" y="63"/>
                    </a:cubicBezTo>
                    <a:lnTo>
                      <a:pt x="158" y="63"/>
                    </a:lnTo>
                    <a:cubicBezTo>
                      <a:pt x="153" y="27"/>
                      <a:pt x="120" y="0"/>
                      <a:pt x="79" y="0"/>
                    </a:cubicBezTo>
                    <a:lnTo>
                      <a:pt x="79" y="0"/>
                    </a:lnTo>
                    <a:cubicBezTo>
                      <a:pt x="35" y="0"/>
                      <a:pt x="0" y="32"/>
                      <a:pt x="0" y="72"/>
                    </a:cubicBezTo>
                    <a:lnTo>
                      <a:pt x="0" y="72"/>
                    </a:lnTo>
                    <a:cubicBezTo>
                      <a:pt x="0" y="112"/>
                      <a:pt x="35" y="145"/>
                      <a:pt x="79" y="145"/>
                    </a:cubicBezTo>
                    <a:lnTo>
                      <a:pt x="79" y="145"/>
                    </a:lnTo>
                    <a:cubicBezTo>
                      <a:pt x="97" y="145"/>
                      <a:pt x="113" y="140"/>
                      <a:pt x="126" y="131"/>
                    </a:cubicBezTo>
                    <a:lnTo>
                      <a:pt x="126" y="131"/>
                    </a:lnTo>
                    <a:cubicBezTo>
                      <a:pt x="124" y="145"/>
                      <a:pt x="129" y="161"/>
                      <a:pt x="139" y="174"/>
                    </a:cubicBezTo>
                    <a:lnTo>
                      <a:pt x="139" y="174"/>
                    </a:lnTo>
                    <a:cubicBezTo>
                      <a:pt x="145" y="183"/>
                      <a:pt x="153" y="189"/>
                      <a:pt x="161" y="193"/>
                    </a:cubicBezTo>
                    <a:lnTo>
                      <a:pt x="161" y="193"/>
                    </a:lnTo>
                    <a:cubicBezTo>
                      <a:pt x="159" y="219"/>
                      <a:pt x="173" y="242"/>
                      <a:pt x="195" y="246"/>
                    </a:cubicBezTo>
                    <a:lnTo>
                      <a:pt x="195" y="246"/>
                    </a:lnTo>
                    <a:cubicBezTo>
                      <a:pt x="219" y="251"/>
                      <a:pt x="243" y="231"/>
                      <a:pt x="249" y="202"/>
                    </a:cubicBezTo>
                    <a:lnTo>
                      <a:pt x="249" y="202"/>
                    </a:lnTo>
                    <a:cubicBezTo>
                      <a:pt x="255" y="173"/>
                      <a:pt x="240" y="145"/>
                      <a:pt x="216" y="14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26">
                <a:extLst>
                  <a:ext uri="{FF2B5EF4-FFF2-40B4-BE49-F238E27FC236}">
                    <a16:creationId xmlns:a16="http://schemas.microsoft.com/office/drawing/2014/main" id="{21D8C0DC-BAA8-6146-9EB2-6DA9E58371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4157" y="10664683"/>
                <a:ext cx="175778" cy="214227"/>
              </a:xfrm>
              <a:custGeom>
                <a:avLst/>
                <a:gdLst>
                  <a:gd name="T0" fmla="*/ 109 w 140"/>
                  <a:gd name="T1" fmla="*/ 50 h 170"/>
                  <a:gd name="T2" fmla="*/ 109 w 140"/>
                  <a:gd name="T3" fmla="*/ 50 h 170"/>
                  <a:gd name="T4" fmla="*/ 108 w 140"/>
                  <a:gd name="T5" fmla="*/ 0 h 170"/>
                  <a:gd name="T6" fmla="*/ 44 w 140"/>
                  <a:gd name="T7" fmla="*/ 7 h 170"/>
                  <a:gd name="T8" fmla="*/ 44 w 140"/>
                  <a:gd name="T9" fmla="*/ 7 h 170"/>
                  <a:gd name="T10" fmla="*/ 35 w 140"/>
                  <a:gd name="T11" fmla="*/ 56 h 170"/>
                  <a:gd name="T12" fmla="*/ 35 w 140"/>
                  <a:gd name="T13" fmla="*/ 56 h 170"/>
                  <a:gd name="T14" fmla="*/ 11 w 140"/>
                  <a:gd name="T15" fmla="*/ 105 h 170"/>
                  <a:gd name="T16" fmla="*/ 11 w 140"/>
                  <a:gd name="T17" fmla="*/ 105 h 170"/>
                  <a:gd name="T18" fmla="*/ 66 w 140"/>
                  <a:gd name="T19" fmla="*/ 162 h 170"/>
                  <a:gd name="T20" fmla="*/ 66 w 140"/>
                  <a:gd name="T21" fmla="*/ 162 h 170"/>
                  <a:gd name="T22" fmla="*/ 139 w 140"/>
                  <a:gd name="T23" fmla="*/ 114 h 170"/>
                  <a:gd name="T24" fmla="*/ 139 w 140"/>
                  <a:gd name="T25" fmla="*/ 114 h 170"/>
                  <a:gd name="T26" fmla="*/ 109 w 140"/>
                  <a:gd name="T27" fmla="*/ 5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170">
                    <a:moveTo>
                      <a:pt x="109" y="50"/>
                    </a:moveTo>
                    <a:lnTo>
                      <a:pt x="109" y="50"/>
                    </a:lnTo>
                    <a:cubicBezTo>
                      <a:pt x="106" y="24"/>
                      <a:pt x="108" y="0"/>
                      <a:pt x="108" y="0"/>
                    </a:cubicBezTo>
                    <a:lnTo>
                      <a:pt x="44" y="7"/>
                    </a:lnTo>
                    <a:lnTo>
                      <a:pt x="44" y="7"/>
                    </a:lnTo>
                    <a:cubicBezTo>
                      <a:pt x="44" y="7"/>
                      <a:pt x="43" y="30"/>
                      <a:pt x="35" y="56"/>
                    </a:cubicBezTo>
                    <a:lnTo>
                      <a:pt x="35" y="56"/>
                    </a:lnTo>
                    <a:cubicBezTo>
                      <a:pt x="30" y="73"/>
                      <a:pt x="22" y="91"/>
                      <a:pt x="11" y="105"/>
                    </a:cubicBezTo>
                    <a:lnTo>
                      <a:pt x="11" y="105"/>
                    </a:lnTo>
                    <a:cubicBezTo>
                      <a:pt x="11" y="105"/>
                      <a:pt x="0" y="154"/>
                      <a:pt x="66" y="162"/>
                    </a:cubicBezTo>
                    <a:lnTo>
                      <a:pt x="66" y="162"/>
                    </a:lnTo>
                    <a:cubicBezTo>
                      <a:pt x="121" y="169"/>
                      <a:pt x="139" y="114"/>
                      <a:pt x="139" y="114"/>
                    </a:cubicBezTo>
                    <a:lnTo>
                      <a:pt x="139" y="114"/>
                    </a:lnTo>
                    <a:cubicBezTo>
                      <a:pt x="120" y="101"/>
                      <a:pt x="112" y="74"/>
                      <a:pt x="109" y="5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0654E090-0A46-C545-9E55-A4F568F8EB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86685" y="10329606"/>
                <a:ext cx="1185231" cy="1218233"/>
              </a:xfrm>
              <a:custGeom>
                <a:avLst/>
                <a:gdLst>
                  <a:gd name="connsiteX0" fmla="*/ 262447 w 1185231"/>
                  <a:gd name="connsiteY0" fmla="*/ 1065652 h 1218233"/>
                  <a:gd name="connsiteX1" fmla="*/ 214841 w 1185231"/>
                  <a:gd name="connsiteY1" fmla="*/ 1218216 h 1218233"/>
                  <a:gd name="connsiteX2" fmla="*/ 142820 w 1185231"/>
                  <a:gd name="connsiteY2" fmla="*/ 1212014 h 1218233"/>
                  <a:gd name="connsiteX3" fmla="*/ 169675 w 1185231"/>
                  <a:gd name="connsiteY3" fmla="*/ 1086738 h 1218233"/>
                  <a:gd name="connsiteX4" fmla="*/ 584039 w 1185231"/>
                  <a:gd name="connsiteY4" fmla="*/ 1060161 h 1218233"/>
                  <a:gd name="connsiteX5" fmla="*/ 674404 w 1185231"/>
                  <a:gd name="connsiteY5" fmla="*/ 1202303 h 1218233"/>
                  <a:gd name="connsiteX6" fmla="*/ 499864 w 1185231"/>
                  <a:gd name="connsiteY6" fmla="*/ 1218233 h 1218233"/>
                  <a:gd name="connsiteX7" fmla="*/ 476641 w 1185231"/>
                  <a:gd name="connsiteY7" fmla="*/ 900861 h 1218233"/>
                  <a:gd name="connsiteX8" fmla="*/ 442868 w 1185231"/>
                  <a:gd name="connsiteY8" fmla="*/ 1025964 h 1218233"/>
                  <a:gd name="connsiteX9" fmla="*/ 351554 w 1185231"/>
                  <a:gd name="connsiteY9" fmla="*/ 934304 h 1218233"/>
                  <a:gd name="connsiteX10" fmla="*/ 214229 w 1185231"/>
                  <a:gd name="connsiteY10" fmla="*/ 708607 h 1218233"/>
                  <a:gd name="connsiteX11" fmla="*/ 361275 w 1185231"/>
                  <a:gd name="connsiteY11" fmla="*/ 761885 h 1218233"/>
                  <a:gd name="connsiteX12" fmla="*/ 225638 w 1185231"/>
                  <a:gd name="connsiteY12" fmla="*/ 872159 h 1218233"/>
                  <a:gd name="connsiteX13" fmla="*/ 214229 w 1185231"/>
                  <a:gd name="connsiteY13" fmla="*/ 708607 h 1218233"/>
                  <a:gd name="connsiteX14" fmla="*/ 655803 w 1185231"/>
                  <a:gd name="connsiteY14" fmla="*/ 648182 h 1218233"/>
                  <a:gd name="connsiteX15" fmla="*/ 696386 w 1185231"/>
                  <a:gd name="connsiteY15" fmla="*/ 817216 h 1218233"/>
                  <a:gd name="connsiteX16" fmla="*/ 532825 w 1185231"/>
                  <a:gd name="connsiteY16" fmla="*/ 768384 h 1218233"/>
                  <a:gd name="connsiteX17" fmla="*/ 833706 w 1185231"/>
                  <a:gd name="connsiteY17" fmla="*/ 477897 h 1218233"/>
                  <a:gd name="connsiteX18" fmla="*/ 800263 w 1185231"/>
                  <a:gd name="connsiteY18" fmla="*/ 602996 h 1218233"/>
                  <a:gd name="connsiteX19" fmla="*/ 708603 w 1185231"/>
                  <a:gd name="connsiteY19" fmla="*/ 511339 h 1218233"/>
                  <a:gd name="connsiteX20" fmla="*/ 344769 w 1185231"/>
                  <a:gd name="connsiteY20" fmla="*/ 472404 h 1218233"/>
                  <a:gd name="connsiteX21" fmla="*/ 432710 w 1185231"/>
                  <a:gd name="connsiteY21" fmla="*/ 568424 h 1218233"/>
                  <a:gd name="connsiteX22" fmla="*/ 307611 w 1185231"/>
                  <a:gd name="connsiteY22" fmla="*/ 597483 h 1218233"/>
                  <a:gd name="connsiteX23" fmla="*/ 152543 w 1185231"/>
                  <a:gd name="connsiteY23" fmla="*/ 346064 h 1218233"/>
                  <a:gd name="connsiteX24" fmla="*/ 80684 w 1185231"/>
                  <a:gd name="connsiteY24" fmla="*/ 498607 h 1218233"/>
                  <a:gd name="connsiteX25" fmla="*/ 0 w 1185231"/>
                  <a:gd name="connsiteY25" fmla="*/ 358671 h 1218233"/>
                  <a:gd name="connsiteX26" fmla="*/ 960057 w 1185231"/>
                  <a:gd name="connsiteY26" fmla="*/ 219722 h 1218233"/>
                  <a:gd name="connsiteX27" fmla="*/ 895073 w 1185231"/>
                  <a:gd name="connsiteY27" fmla="*/ 438196 h 1218233"/>
                  <a:gd name="connsiteX28" fmla="*/ 823958 w 1185231"/>
                  <a:gd name="connsiteY28" fmla="*/ 360794 h 1218233"/>
                  <a:gd name="connsiteX29" fmla="*/ 839898 w 1185231"/>
                  <a:gd name="connsiteY29" fmla="*/ 337074 h 1218233"/>
                  <a:gd name="connsiteX30" fmla="*/ 909786 w 1185231"/>
                  <a:gd name="connsiteY30" fmla="*/ 232206 h 1218233"/>
                  <a:gd name="connsiteX31" fmla="*/ 1087625 w 1185231"/>
                  <a:gd name="connsiteY31" fmla="*/ 60427 h 1218233"/>
                  <a:gd name="connsiteX32" fmla="*/ 1185231 w 1185231"/>
                  <a:gd name="connsiteY32" fmla="*/ 95962 h 1218233"/>
                  <a:gd name="connsiteX33" fmla="*/ 1115513 w 1185231"/>
                  <a:gd name="connsiteY33" fmla="*/ 218499 h 1218233"/>
                  <a:gd name="connsiteX34" fmla="*/ 81144 w 1185231"/>
                  <a:gd name="connsiteY34" fmla="*/ 0 h 1218233"/>
                  <a:gd name="connsiteX35" fmla="*/ 136075 w 1185231"/>
                  <a:gd name="connsiteY35" fmla="*/ 148735 h 1218233"/>
                  <a:gd name="connsiteX36" fmla="*/ 27462 w 1185231"/>
                  <a:gd name="connsiteY36" fmla="*/ 174549 h 1218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1185231" h="1218233">
                    <a:moveTo>
                      <a:pt x="262447" y="1065652"/>
                    </a:moveTo>
                    <a:lnTo>
                      <a:pt x="214841" y="1218216"/>
                    </a:lnTo>
                    <a:cubicBezTo>
                      <a:pt x="169675" y="1215735"/>
                      <a:pt x="142820" y="1212014"/>
                      <a:pt x="142820" y="1212014"/>
                    </a:cubicBezTo>
                    <a:cubicBezTo>
                      <a:pt x="150144" y="1167361"/>
                      <a:pt x="158689" y="1131391"/>
                      <a:pt x="169675" y="1086738"/>
                    </a:cubicBezTo>
                    <a:close/>
                    <a:moveTo>
                      <a:pt x="584039" y="1060161"/>
                    </a:moveTo>
                    <a:lnTo>
                      <a:pt x="674404" y="1202303"/>
                    </a:lnTo>
                    <a:cubicBezTo>
                      <a:pt x="616224" y="1210880"/>
                      <a:pt x="556806" y="1214557"/>
                      <a:pt x="499864" y="1218233"/>
                    </a:cubicBezTo>
                    <a:close/>
                    <a:moveTo>
                      <a:pt x="476641" y="900861"/>
                    </a:moveTo>
                    <a:lnTo>
                      <a:pt x="442868" y="1025964"/>
                    </a:lnTo>
                    <a:lnTo>
                      <a:pt x="351554" y="934304"/>
                    </a:lnTo>
                    <a:close/>
                    <a:moveTo>
                      <a:pt x="214229" y="708607"/>
                    </a:moveTo>
                    <a:lnTo>
                      <a:pt x="361275" y="761885"/>
                    </a:lnTo>
                    <a:lnTo>
                      <a:pt x="225638" y="872159"/>
                    </a:lnTo>
                    <a:cubicBezTo>
                      <a:pt x="237047" y="810207"/>
                      <a:pt x="228173" y="754451"/>
                      <a:pt x="214229" y="708607"/>
                    </a:cubicBezTo>
                    <a:close/>
                    <a:moveTo>
                      <a:pt x="655803" y="648182"/>
                    </a:moveTo>
                    <a:lnTo>
                      <a:pt x="696386" y="817216"/>
                    </a:lnTo>
                    <a:lnTo>
                      <a:pt x="532825" y="768384"/>
                    </a:lnTo>
                    <a:close/>
                    <a:moveTo>
                      <a:pt x="833706" y="477897"/>
                    </a:moveTo>
                    <a:lnTo>
                      <a:pt x="800263" y="602996"/>
                    </a:lnTo>
                    <a:lnTo>
                      <a:pt x="708603" y="511339"/>
                    </a:lnTo>
                    <a:close/>
                    <a:moveTo>
                      <a:pt x="344769" y="472404"/>
                    </a:moveTo>
                    <a:lnTo>
                      <a:pt x="432710" y="568424"/>
                    </a:lnTo>
                    <a:lnTo>
                      <a:pt x="307611" y="597483"/>
                    </a:lnTo>
                    <a:close/>
                    <a:moveTo>
                      <a:pt x="152543" y="346064"/>
                    </a:moveTo>
                    <a:lnTo>
                      <a:pt x="80684" y="498607"/>
                    </a:lnTo>
                    <a:cubicBezTo>
                      <a:pt x="46645" y="449440"/>
                      <a:pt x="20171" y="404056"/>
                      <a:pt x="0" y="358671"/>
                    </a:cubicBezTo>
                    <a:close/>
                    <a:moveTo>
                      <a:pt x="960057" y="219722"/>
                    </a:moveTo>
                    <a:lnTo>
                      <a:pt x="895073" y="438196"/>
                    </a:lnTo>
                    <a:lnTo>
                      <a:pt x="823958" y="360794"/>
                    </a:lnTo>
                    <a:cubicBezTo>
                      <a:pt x="834993" y="345812"/>
                      <a:pt x="839898" y="337074"/>
                      <a:pt x="839898" y="337074"/>
                    </a:cubicBezTo>
                    <a:cubicBezTo>
                      <a:pt x="865646" y="299621"/>
                      <a:pt x="888942" y="264665"/>
                      <a:pt x="909786" y="232206"/>
                    </a:cubicBezTo>
                    <a:close/>
                    <a:moveTo>
                      <a:pt x="1087625" y="60427"/>
                    </a:moveTo>
                    <a:lnTo>
                      <a:pt x="1185231" y="95962"/>
                    </a:lnTo>
                    <a:cubicBezTo>
                      <a:pt x="1162414" y="136399"/>
                      <a:pt x="1139597" y="178062"/>
                      <a:pt x="1115513" y="218499"/>
                    </a:cubicBezTo>
                    <a:close/>
                    <a:moveTo>
                      <a:pt x="81144" y="0"/>
                    </a:moveTo>
                    <a:cubicBezTo>
                      <a:pt x="91131" y="33189"/>
                      <a:pt x="107361" y="82358"/>
                      <a:pt x="136075" y="148735"/>
                    </a:cubicBezTo>
                    <a:lnTo>
                      <a:pt x="27462" y="174549"/>
                    </a:ln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38">
                <a:extLst>
                  <a:ext uri="{FF2B5EF4-FFF2-40B4-BE49-F238E27FC236}">
                    <a16:creationId xmlns:a16="http://schemas.microsoft.com/office/drawing/2014/main" id="{7FDA3DD7-9305-E943-BDB5-AFAA55976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1489" y="9648471"/>
                <a:ext cx="747054" cy="714095"/>
              </a:xfrm>
              <a:custGeom>
                <a:avLst/>
                <a:gdLst>
                  <a:gd name="T0" fmla="*/ 600 w 601"/>
                  <a:gd name="T1" fmla="*/ 303 h 575"/>
                  <a:gd name="T2" fmla="*/ 390 w 601"/>
                  <a:gd name="T3" fmla="*/ 574 h 575"/>
                  <a:gd name="T4" fmla="*/ 215 w 601"/>
                  <a:gd name="T5" fmla="*/ 438 h 575"/>
                  <a:gd name="T6" fmla="*/ 146 w 601"/>
                  <a:gd name="T7" fmla="*/ 384 h 575"/>
                  <a:gd name="T8" fmla="*/ 0 w 601"/>
                  <a:gd name="T9" fmla="*/ 271 h 575"/>
                  <a:gd name="T10" fmla="*/ 210 w 601"/>
                  <a:gd name="T11" fmla="*/ 0 h 575"/>
                  <a:gd name="T12" fmla="*/ 600 w 601"/>
                  <a:gd name="T13" fmla="*/ 30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1" h="575">
                    <a:moveTo>
                      <a:pt x="600" y="303"/>
                    </a:moveTo>
                    <a:lnTo>
                      <a:pt x="390" y="574"/>
                    </a:lnTo>
                    <a:lnTo>
                      <a:pt x="215" y="438"/>
                    </a:lnTo>
                    <a:lnTo>
                      <a:pt x="146" y="384"/>
                    </a:lnTo>
                    <a:lnTo>
                      <a:pt x="0" y="271"/>
                    </a:lnTo>
                    <a:lnTo>
                      <a:pt x="210" y="0"/>
                    </a:lnTo>
                    <a:lnTo>
                      <a:pt x="600" y="303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39">
                <a:extLst>
                  <a:ext uri="{FF2B5EF4-FFF2-40B4-BE49-F238E27FC236}">
                    <a16:creationId xmlns:a16="http://schemas.microsoft.com/office/drawing/2014/main" id="{EE025096-108F-284D-A863-4B66A9E121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31489" y="9648471"/>
                <a:ext cx="747054" cy="714095"/>
              </a:xfrm>
              <a:custGeom>
                <a:avLst/>
                <a:gdLst>
                  <a:gd name="T0" fmla="*/ 600 w 601"/>
                  <a:gd name="T1" fmla="*/ 303 h 575"/>
                  <a:gd name="T2" fmla="*/ 390 w 601"/>
                  <a:gd name="T3" fmla="*/ 574 h 575"/>
                  <a:gd name="T4" fmla="*/ 215 w 601"/>
                  <a:gd name="T5" fmla="*/ 438 h 575"/>
                  <a:gd name="T6" fmla="*/ 146 w 601"/>
                  <a:gd name="T7" fmla="*/ 384 h 575"/>
                  <a:gd name="T8" fmla="*/ 0 w 601"/>
                  <a:gd name="T9" fmla="*/ 271 h 575"/>
                  <a:gd name="T10" fmla="*/ 210 w 601"/>
                  <a:gd name="T11" fmla="*/ 0 h 575"/>
                  <a:gd name="T12" fmla="*/ 600 w 601"/>
                  <a:gd name="T13" fmla="*/ 303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1" h="575">
                    <a:moveTo>
                      <a:pt x="600" y="303"/>
                    </a:moveTo>
                    <a:lnTo>
                      <a:pt x="390" y="574"/>
                    </a:lnTo>
                    <a:lnTo>
                      <a:pt x="215" y="438"/>
                    </a:lnTo>
                    <a:lnTo>
                      <a:pt x="146" y="384"/>
                    </a:lnTo>
                    <a:lnTo>
                      <a:pt x="0" y="271"/>
                    </a:lnTo>
                    <a:lnTo>
                      <a:pt x="210" y="0"/>
                    </a:lnTo>
                    <a:lnTo>
                      <a:pt x="600" y="303"/>
                    </a:lnTo>
                  </a:path>
                </a:pathLst>
              </a:custGeom>
              <a:solidFill>
                <a:srgbClr val="E2ECF1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37C678DD-BCFB-3D4C-823D-8A74814F83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3230" y="9731862"/>
                <a:ext cx="122401" cy="118632"/>
              </a:xfrm>
              <a:custGeom>
                <a:avLst/>
                <a:gdLst>
                  <a:gd name="connsiteX0" fmla="*/ 45706 w 122401"/>
                  <a:gd name="connsiteY0" fmla="*/ 49659 h 118632"/>
                  <a:gd name="connsiteX1" fmla="*/ 61993 w 122401"/>
                  <a:gd name="connsiteY1" fmla="*/ 71631 h 118632"/>
                  <a:gd name="connsiteX2" fmla="*/ 72015 w 122401"/>
                  <a:gd name="connsiteY2" fmla="*/ 58204 h 118632"/>
                  <a:gd name="connsiteX3" fmla="*/ 39443 w 122401"/>
                  <a:gd name="connsiteY3" fmla="*/ 37452 h 118632"/>
                  <a:gd name="connsiteX4" fmla="*/ 102081 w 122401"/>
                  <a:gd name="connsiteY4" fmla="*/ 56983 h 118632"/>
                  <a:gd name="connsiteX5" fmla="*/ 94565 w 122401"/>
                  <a:gd name="connsiteY5" fmla="*/ 65528 h 118632"/>
                  <a:gd name="connsiteX6" fmla="*/ 80784 w 122401"/>
                  <a:gd name="connsiteY6" fmla="*/ 60645 h 118632"/>
                  <a:gd name="connsiteX7" fmla="*/ 65751 w 122401"/>
                  <a:gd name="connsiteY7" fmla="*/ 80176 h 118632"/>
                  <a:gd name="connsiteX8" fmla="*/ 74520 w 122401"/>
                  <a:gd name="connsiteY8" fmla="*/ 92383 h 118632"/>
                  <a:gd name="connsiteX9" fmla="*/ 67004 w 122401"/>
                  <a:gd name="connsiteY9" fmla="*/ 102148 h 118632"/>
                  <a:gd name="connsiteX10" fmla="*/ 31926 w 122401"/>
                  <a:gd name="connsiteY10" fmla="*/ 47217 h 118632"/>
                  <a:gd name="connsiteX11" fmla="*/ 63508 w 122401"/>
                  <a:gd name="connsiteY11" fmla="*/ 15480 h 118632"/>
                  <a:gd name="connsiteX12" fmla="*/ 67628 w 122401"/>
                  <a:gd name="connsiteY12" fmla="*/ 19600 h 118632"/>
                  <a:gd name="connsiteX13" fmla="*/ 62134 w 122401"/>
                  <a:gd name="connsiteY13" fmla="*/ 25093 h 118632"/>
                  <a:gd name="connsiteX14" fmla="*/ 69001 w 122401"/>
                  <a:gd name="connsiteY14" fmla="*/ 30586 h 118632"/>
                  <a:gd name="connsiteX15" fmla="*/ 66254 w 122401"/>
                  <a:gd name="connsiteY15" fmla="*/ 34705 h 118632"/>
                  <a:gd name="connsiteX16" fmla="*/ 59388 w 122401"/>
                  <a:gd name="connsiteY16" fmla="*/ 29213 h 118632"/>
                  <a:gd name="connsiteX17" fmla="*/ 53895 w 122401"/>
                  <a:gd name="connsiteY17" fmla="*/ 36079 h 118632"/>
                  <a:gd name="connsiteX18" fmla="*/ 49775 w 122401"/>
                  <a:gd name="connsiteY18" fmla="*/ 33332 h 118632"/>
                  <a:gd name="connsiteX19" fmla="*/ 55268 w 122401"/>
                  <a:gd name="connsiteY19" fmla="*/ 26466 h 118632"/>
                  <a:gd name="connsiteX20" fmla="*/ 48402 w 122401"/>
                  <a:gd name="connsiteY20" fmla="*/ 22346 h 118632"/>
                  <a:gd name="connsiteX21" fmla="*/ 52522 w 122401"/>
                  <a:gd name="connsiteY21" fmla="*/ 18227 h 118632"/>
                  <a:gd name="connsiteX22" fmla="*/ 58015 w 122401"/>
                  <a:gd name="connsiteY22" fmla="*/ 22346 h 118632"/>
                  <a:gd name="connsiteX23" fmla="*/ 32952 w 122401"/>
                  <a:gd name="connsiteY23" fmla="*/ 11342 h 118632"/>
                  <a:gd name="connsiteX24" fmla="*/ 32821 w 122401"/>
                  <a:gd name="connsiteY24" fmla="*/ 11414 h 118632"/>
                  <a:gd name="connsiteX25" fmla="*/ 32876 w 122401"/>
                  <a:gd name="connsiteY25" fmla="*/ 11364 h 118632"/>
                  <a:gd name="connsiteX26" fmla="*/ 53475 w 122401"/>
                  <a:gd name="connsiteY26" fmla="*/ 226 h 118632"/>
                  <a:gd name="connsiteX27" fmla="*/ 99109 w 122401"/>
                  <a:gd name="connsiteY27" fmla="*/ 12433 h 118632"/>
                  <a:gd name="connsiteX28" fmla="*/ 110518 w 122401"/>
                  <a:gd name="connsiteY28" fmla="*/ 94219 h 118632"/>
                  <a:gd name="connsiteX29" fmla="*/ 68686 w 122401"/>
                  <a:gd name="connsiteY29" fmla="*/ 117412 h 118632"/>
                  <a:gd name="connsiteX30" fmla="*/ 61081 w 122401"/>
                  <a:gd name="connsiteY30" fmla="*/ 118632 h 118632"/>
                  <a:gd name="connsiteX31" fmla="*/ 24320 w 122401"/>
                  <a:gd name="connsiteY31" fmla="*/ 105205 h 118632"/>
                  <a:gd name="connsiteX32" fmla="*/ 235 w 122401"/>
                  <a:gd name="connsiteY32" fmla="*/ 66143 h 118632"/>
                  <a:gd name="connsiteX33" fmla="*/ 12911 w 122401"/>
                  <a:gd name="connsiteY33" fmla="*/ 22198 h 118632"/>
                  <a:gd name="connsiteX34" fmla="*/ 32821 w 122401"/>
                  <a:gd name="connsiteY34" fmla="*/ 11414 h 118632"/>
                  <a:gd name="connsiteX35" fmla="*/ 16714 w 122401"/>
                  <a:gd name="connsiteY35" fmla="*/ 25860 h 118632"/>
                  <a:gd name="connsiteX36" fmla="*/ 5305 w 122401"/>
                  <a:gd name="connsiteY36" fmla="*/ 66143 h 118632"/>
                  <a:gd name="connsiteX37" fmla="*/ 26855 w 122401"/>
                  <a:gd name="connsiteY37" fmla="*/ 102763 h 118632"/>
                  <a:gd name="connsiteX38" fmla="*/ 68686 w 122401"/>
                  <a:gd name="connsiteY38" fmla="*/ 113750 h 118632"/>
                  <a:gd name="connsiteX39" fmla="*/ 106715 w 122401"/>
                  <a:gd name="connsiteY39" fmla="*/ 92998 h 118632"/>
                  <a:gd name="connsiteX40" fmla="*/ 96574 w 122401"/>
                  <a:gd name="connsiteY40" fmla="*/ 16095 h 118632"/>
                  <a:gd name="connsiteX41" fmla="*/ 61081 w 122401"/>
                  <a:gd name="connsiteY41" fmla="*/ 3888 h 118632"/>
                  <a:gd name="connsiteX42" fmla="*/ 54742 w 122401"/>
                  <a:gd name="connsiteY42" fmla="*/ 5108 h 118632"/>
                  <a:gd name="connsiteX43" fmla="*/ 32952 w 122401"/>
                  <a:gd name="connsiteY43" fmla="*/ 11342 h 118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122401" h="118632">
                    <a:moveTo>
                      <a:pt x="45706" y="49659"/>
                    </a:moveTo>
                    <a:lnTo>
                      <a:pt x="61993" y="71631"/>
                    </a:lnTo>
                    <a:lnTo>
                      <a:pt x="72015" y="58204"/>
                    </a:lnTo>
                    <a:close/>
                    <a:moveTo>
                      <a:pt x="39443" y="37452"/>
                    </a:moveTo>
                    <a:lnTo>
                      <a:pt x="102081" y="56983"/>
                    </a:lnTo>
                    <a:lnTo>
                      <a:pt x="94565" y="65528"/>
                    </a:lnTo>
                    <a:lnTo>
                      <a:pt x="80784" y="60645"/>
                    </a:lnTo>
                    <a:lnTo>
                      <a:pt x="65751" y="80176"/>
                    </a:lnTo>
                    <a:lnTo>
                      <a:pt x="74520" y="92383"/>
                    </a:lnTo>
                    <a:lnTo>
                      <a:pt x="67004" y="102148"/>
                    </a:lnTo>
                    <a:lnTo>
                      <a:pt x="31926" y="47217"/>
                    </a:lnTo>
                    <a:close/>
                    <a:moveTo>
                      <a:pt x="63508" y="15480"/>
                    </a:moveTo>
                    <a:lnTo>
                      <a:pt x="67628" y="19600"/>
                    </a:lnTo>
                    <a:lnTo>
                      <a:pt x="62134" y="25093"/>
                    </a:lnTo>
                    <a:lnTo>
                      <a:pt x="69001" y="30586"/>
                    </a:lnTo>
                    <a:lnTo>
                      <a:pt x="66254" y="34705"/>
                    </a:lnTo>
                    <a:lnTo>
                      <a:pt x="59388" y="29213"/>
                    </a:lnTo>
                    <a:lnTo>
                      <a:pt x="53895" y="36079"/>
                    </a:lnTo>
                    <a:lnTo>
                      <a:pt x="49775" y="33332"/>
                    </a:lnTo>
                    <a:lnTo>
                      <a:pt x="55268" y="26466"/>
                    </a:lnTo>
                    <a:lnTo>
                      <a:pt x="48402" y="22346"/>
                    </a:lnTo>
                    <a:lnTo>
                      <a:pt x="52522" y="18227"/>
                    </a:lnTo>
                    <a:lnTo>
                      <a:pt x="58015" y="22346"/>
                    </a:lnTo>
                    <a:close/>
                    <a:moveTo>
                      <a:pt x="32952" y="11342"/>
                    </a:moveTo>
                    <a:lnTo>
                      <a:pt x="32821" y="11414"/>
                    </a:lnTo>
                    <a:lnTo>
                      <a:pt x="32876" y="11364"/>
                    </a:lnTo>
                    <a:close/>
                    <a:moveTo>
                      <a:pt x="53475" y="226"/>
                    </a:moveTo>
                    <a:cubicBezTo>
                      <a:pt x="69954" y="-995"/>
                      <a:pt x="86433" y="2667"/>
                      <a:pt x="99109" y="12433"/>
                    </a:cubicBezTo>
                    <a:cubicBezTo>
                      <a:pt x="125730" y="31964"/>
                      <a:pt x="129532" y="69805"/>
                      <a:pt x="110518" y="94219"/>
                    </a:cubicBezTo>
                    <a:cubicBezTo>
                      <a:pt x="100377" y="107646"/>
                      <a:pt x="85166" y="116191"/>
                      <a:pt x="68686" y="117412"/>
                    </a:cubicBezTo>
                    <a:cubicBezTo>
                      <a:pt x="66151" y="118632"/>
                      <a:pt x="63616" y="118632"/>
                      <a:pt x="61081" y="118632"/>
                    </a:cubicBezTo>
                    <a:cubicBezTo>
                      <a:pt x="48404" y="118632"/>
                      <a:pt x="34460" y="113750"/>
                      <a:pt x="24320" y="105205"/>
                    </a:cubicBezTo>
                    <a:cubicBezTo>
                      <a:pt x="10376" y="95439"/>
                      <a:pt x="2770" y="82012"/>
                      <a:pt x="235" y="66143"/>
                    </a:cubicBezTo>
                    <a:cubicBezTo>
                      <a:pt x="-1033" y="50274"/>
                      <a:pt x="2770" y="35626"/>
                      <a:pt x="12911" y="22198"/>
                    </a:cubicBezTo>
                    <a:lnTo>
                      <a:pt x="32821" y="11414"/>
                    </a:lnTo>
                    <a:lnTo>
                      <a:pt x="16714" y="25860"/>
                    </a:lnTo>
                    <a:cubicBezTo>
                      <a:pt x="6573" y="36846"/>
                      <a:pt x="2770" y="51495"/>
                      <a:pt x="5305" y="66143"/>
                    </a:cubicBezTo>
                    <a:cubicBezTo>
                      <a:pt x="6573" y="79570"/>
                      <a:pt x="14178" y="92998"/>
                      <a:pt x="26855" y="102763"/>
                    </a:cubicBezTo>
                    <a:cubicBezTo>
                      <a:pt x="38263" y="111308"/>
                      <a:pt x="53475" y="114970"/>
                      <a:pt x="68686" y="113750"/>
                    </a:cubicBezTo>
                    <a:cubicBezTo>
                      <a:pt x="83898" y="111308"/>
                      <a:pt x="96574" y="103984"/>
                      <a:pt x="106715" y="92998"/>
                    </a:cubicBezTo>
                    <a:cubicBezTo>
                      <a:pt x="125730" y="68584"/>
                      <a:pt x="120659" y="34405"/>
                      <a:pt x="96574" y="16095"/>
                    </a:cubicBezTo>
                    <a:cubicBezTo>
                      <a:pt x="86433" y="8770"/>
                      <a:pt x="73757" y="3888"/>
                      <a:pt x="61081" y="3888"/>
                    </a:cubicBezTo>
                    <a:cubicBezTo>
                      <a:pt x="58545" y="3888"/>
                      <a:pt x="56010" y="5108"/>
                      <a:pt x="54742" y="5108"/>
                    </a:cubicBezTo>
                    <a:lnTo>
                      <a:pt x="32952" y="11342"/>
                    </a:lnTo>
                    <a:close/>
                  </a:path>
                </a:pathLst>
              </a:custGeom>
              <a:solidFill>
                <a:srgbClr val="356CC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43">
                <a:extLst>
                  <a:ext uri="{FF2B5EF4-FFF2-40B4-BE49-F238E27FC236}">
                    <a16:creationId xmlns:a16="http://schemas.microsoft.com/office/drawing/2014/main" id="{9F01CB19-5308-9441-AEEF-46CD08F641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4169" y="10098900"/>
                <a:ext cx="21972" cy="38453"/>
              </a:xfrm>
              <a:custGeom>
                <a:avLst/>
                <a:gdLst>
                  <a:gd name="T0" fmla="*/ 3 w 18"/>
                  <a:gd name="T1" fmla="*/ 31 h 32"/>
                  <a:gd name="T2" fmla="*/ 3 w 18"/>
                  <a:gd name="T3" fmla="*/ 31 h 32"/>
                  <a:gd name="T4" fmla="*/ 0 w 18"/>
                  <a:gd name="T5" fmla="*/ 28 h 32"/>
                  <a:gd name="T6" fmla="*/ 0 w 18"/>
                  <a:gd name="T7" fmla="*/ 28 h 32"/>
                  <a:gd name="T8" fmla="*/ 3 w 18"/>
                  <a:gd name="T9" fmla="*/ 25 h 32"/>
                  <a:gd name="T10" fmla="*/ 11 w 18"/>
                  <a:gd name="T11" fmla="*/ 24 h 32"/>
                  <a:gd name="T12" fmla="*/ 8 w 18"/>
                  <a:gd name="T13" fmla="*/ 3 h 32"/>
                  <a:gd name="T14" fmla="*/ 8 w 18"/>
                  <a:gd name="T15" fmla="*/ 3 h 32"/>
                  <a:gd name="T16" fmla="*/ 11 w 18"/>
                  <a:gd name="T17" fmla="*/ 0 h 32"/>
                  <a:gd name="T18" fmla="*/ 11 w 18"/>
                  <a:gd name="T19" fmla="*/ 0 h 32"/>
                  <a:gd name="T20" fmla="*/ 14 w 18"/>
                  <a:gd name="T21" fmla="*/ 2 h 32"/>
                  <a:gd name="T22" fmla="*/ 17 w 18"/>
                  <a:gd name="T23" fmla="*/ 26 h 32"/>
                  <a:gd name="T24" fmla="*/ 17 w 18"/>
                  <a:gd name="T25" fmla="*/ 26 h 32"/>
                  <a:gd name="T26" fmla="*/ 16 w 18"/>
                  <a:gd name="T27" fmla="*/ 28 h 32"/>
                  <a:gd name="T28" fmla="*/ 16 w 18"/>
                  <a:gd name="T29" fmla="*/ 28 h 32"/>
                  <a:gd name="T30" fmla="*/ 14 w 18"/>
                  <a:gd name="T31" fmla="*/ 29 h 32"/>
                  <a:gd name="T32" fmla="*/ 3 w 18"/>
                  <a:gd name="T33" fmla="*/ 3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32">
                    <a:moveTo>
                      <a:pt x="3" y="31"/>
                    </a:moveTo>
                    <a:lnTo>
                      <a:pt x="3" y="31"/>
                    </a:lnTo>
                    <a:cubicBezTo>
                      <a:pt x="1" y="31"/>
                      <a:pt x="1" y="29"/>
                      <a:pt x="0" y="28"/>
                    </a:cubicBezTo>
                    <a:lnTo>
                      <a:pt x="0" y="28"/>
                    </a:lnTo>
                    <a:cubicBezTo>
                      <a:pt x="0" y="26"/>
                      <a:pt x="1" y="25"/>
                      <a:pt x="3" y="25"/>
                    </a:cubicBezTo>
                    <a:lnTo>
                      <a:pt x="11" y="24"/>
                    </a:lnTo>
                    <a:lnTo>
                      <a:pt x="8" y="3"/>
                    </a:lnTo>
                    <a:lnTo>
                      <a:pt x="8" y="3"/>
                    </a:lnTo>
                    <a:cubicBezTo>
                      <a:pt x="8" y="2"/>
                      <a:pt x="10" y="0"/>
                      <a:pt x="11" y="0"/>
                    </a:cubicBezTo>
                    <a:lnTo>
                      <a:pt x="11" y="0"/>
                    </a:lnTo>
                    <a:cubicBezTo>
                      <a:pt x="12" y="0"/>
                      <a:pt x="14" y="1"/>
                      <a:pt x="14" y="2"/>
                    </a:cubicBezTo>
                    <a:lnTo>
                      <a:pt x="17" y="26"/>
                    </a:lnTo>
                    <a:lnTo>
                      <a:pt x="17" y="26"/>
                    </a:lnTo>
                    <a:cubicBezTo>
                      <a:pt x="17" y="27"/>
                      <a:pt x="17" y="27"/>
                      <a:pt x="16" y="28"/>
                    </a:cubicBezTo>
                    <a:lnTo>
                      <a:pt x="16" y="28"/>
                    </a:lnTo>
                    <a:cubicBezTo>
                      <a:pt x="16" y="29"/>
                      <a:pt x="15" y="29"/>
                      <a:pt x="14" y="29"/>
                    </a:cubicBezTo>
                    <a:lnTo>
                      <a:pt x="3" y="3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44">
                <a:extLst>
                  <a:ext uri="{FF2B5EF4-FFF2-40B4-BE49-F238E27FC236}">
                    <a16:creationId xmlns:a16="http://schemas.microsoft.com/office/drawing/2014/main" id="{68A57CBC-B2DF-C34F-9A30-A46C06A6E4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9378" y="9851716"/>
                <a:ext cx="131833" cy="164791"/>
              </a:xfrm>
              <a:custGeom>
                <a:avLst/>
                <a:gdLst>
                  <a:gd name="T0" fmla="*/ 15 w 108"/>
                  <a:gd name="T1" fmla="*/ 129 h 133"/>
                  <a:gd name="T2" fmla="*/ 104 w 108"/>
                  <a:gd name="T3" fmla="*/ 13 h 133"/>
                  <a:gd name="T4" fmla="*/ 104 w 108"/>
                  <a:gd name="T5" fmla="*/ 13 h 133"/>
                  <a:gd name="T6" fmla="*/ 103 w 108"/>
                  <a:gd name="T7" fmla="*/ 2 h 133"/>
                  <a:gd name="T8" fmla="*/ 103 w 108"/>
                  <a:gd name="T9" fmla="*/ 2 h 133"/>
                  <a:gd name="T10" fmla="*/ 93 w 108"/>
                  <a:gd name="T11" fmla="*/ 3 h 133"/>
                  <a:gd name="T12" fmla="*/ 2 w 108"/>
                  <a:gd name="T13" fmla="*/ 119 h 133"/>
                  <a:gd name="T14" fmla="*/ 2 w 108"/>
                  <a:gd name="T15" fmla="*/ 119 h 133"/>
                  <a:gd name="T16" fmla="*/ 4 w 108"/>
                  <a:gd name="T17" fmla="*/ 130 h 133"/>
                  <a:gd name="T18" fmla="*/ 4 w 108"/>
                  <a:gd name="T19" fmla="*/ 130 h 133"/>
                  <a:gd name="T20" fmla="*/ 15 w 108"/>
                  <a:gd name="T21" fmla="*/ 12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33">
                    <a:moveTo>
                      <a:pt x="15" y="129"/>
                    </a:moveTo>
                    <a:lnTo>
                      <a:pt x="104" y="13"/>
                    </a:lnTo>
                    <a:lnTo>
                      <a:pt x="104" y="13"/>
                    </a:lnTo>
                    <a:cubicBezTo>
                      <a:pt x="107" y="9"/>
                      <a:pt x="106" y="4"/>
                      <a:pt x="103" y="2"/>
                    </a:cubicBezTo>
                    <a:lnTo>
                      <a:pt x="103" y="2"/>
                    </a:lnTo>
                    <a:cubicBezTo>
                      <a:pt x="100" y="0"/>
                      <a:pt x="95" y="0"/>
                      <a:pt x="93" y="3"/>
                    </a:cubicBezTo>
                    <a:lnTo>
                      <a:pt x="2" y="119"/>
                    </a:lnTo>
                    <a:lnTo>
                      <a:pt x="2" y="119"/>
                    </a:lnTo>
                    <a:cubicBezTo>
                      <a:pt x="0" y="123"/>
                      <a:pt x="0" y="128"/>
                      <a:pt x="4" y="130"/>
                    </a:cubicBezTo>
                    <a:lnTo>
                      <a:pt x="4" y="130"/>
                    </a:lnTo>
                    <a:cubicBezTo>
                      <a:pt x="7" y="132"/>
                      <a:pt x="11" y="132"/>
                      <a:pt x="15" y="12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45">
                <a:extLst>
                  <a:ext uri="{FF2B5EF4-FFF2-40B4-BE49-F238E27FC236}">
                    <a16:creationId xmlns:a16="http://schemas.microsoft.com/office/drawing/2014/main" id="{C846ED31-9D38-D347-8284-980564F4B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52337" y="9873687"/>
                <a:ext cx="131833" cy="164791"/>
              </a:xfrm>
              <a:custGeom>
                <a:avLst/>
                <a:gdLst>
                  <a:gd name="T0" fmla="*/ 14 w 108"/>
                  <a:gd name="T1" fmla="*/ 129 h 134"/>
                  <a:gd name="T2" fmla="*/ 105 w 108"/>
                  <a:gd name="T3" fmla="*/ 13 h 134"/>
                  <a:gd name="T4" fmla="*/ 105 w 108"/>
                  <a:gd name="T5" fmla="*/ 13 h 134"/>
                  <a:gd name="T6" fmla="*/ 104 w 108"/>
                  <a:gd name="T7" fmla="*/ 2 h 134"/>
                  <a:gd name="T8" fmla="*/ 104 w 108"/>
                  <a:gd name="T9" fmla="*/ 2 h 134"/>
                  <a:gd name="T10" fmla="*/ 93 w 108"/>
                  <a:gd name="T11" fmla="*/ 4 h 134"/>
                  <a:gd name="T12" fmla="*/ 2 w 108"/>
                  <a:gd name="T13" fmla="*/ 120 h 134"/>
                  <a:gd name="T14" fmla="*/ 2 w 108"/>
                  <a:gd name="T15" fmla="*/ 120 h 134"/>
                  <a:gd name="T16" fmla="*/ 4 w 108"/>
                  <a:gd name="T17" fmla="*/ 130 h 134"/>
                  <a:gd name="T18" fmla="*/ 4 w 108"/>
                  <a:gd name="T19" fmla="*/ 130 h 134"/>
                  <a:gd name="T20" fmla="*/ 14 w 108"/>
                  <a:gd name="T21" fmla="*/ 129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34">
                    <a:moveTo>
                      <a:pt x="14" y="129"/>
                    </a:moveTo>
                    <a:lnTo>
                      <a:pt x="105" y="13"/>
                    </a:lnTo>
                    <a:lnTo>
                      <a:pt x="105" y="13"/>
                    </a:lnTo>
                    <a:cubicBezTo>
                      <a:pt x="107" y="10"/>
                      <a:pt x="106" y="5"/>
                      <a:pt x="104" y="2"/>
                    </a:cubicBezTo>
                    <a:lnTo>
                      <a:pt x="104" y="2"/>
                    </a:lnTo>
                    <a:cubicBezTo>
                      <a:pt x="100" y="0"/>
                      <a:pt x="95" y="0"/>
                      <a:pt x="93" y="4"/>
                    </a:cubicBezTo>
                    <a:lnTo>
                      <a:pt x="2" y="120"/>
                    </a:lnTo>
                    <a:lnTo>
                      <a:pt x="2" y="120"/>
                    </a:lnTo>
                    <a:cubicBezTo>
                      <a:pt x="0" y="123"/>
                      <a:pt x="1" y="128"/>
                      <a:pt x="4" y="130"/>
                    </a:cubicBezTo>
                    <a:lnTo>
                      <a:pt x="4" y="130"/>
                    </a:lnTo>
                    <a:cubicBezTo>
                      <a:pt x="7" y="133"/>
                      <a:pt x="12" y="132"/>
                      <a:pt x="14" y="12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46">
                <a:extLst>
                  <a:ext uri="{FF2B5EF4-FFF2-40B4-BE49-F238E27FC236}">
                    <a16:creationId xmlns:a16="http://schemas.microsoft.com/office/drawing/2014/main" id="{93C34CD6-EFCF-BD42-A577-B3453D618B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7126" y="9857204"/>
                <a:ext cx="192255" cy="241693"/>
              </a:xfrm>
              <a:custGeom>
                <a:avLst/>
                <a:gdLst>
                  <a:gd name="T0" fmla="*/ 14 w 155"/>
                  <a:gd name="T1" fmla="*/ 191 h 196"/>
                  <a:gd name="T2" fmla="*/ 152 w 155"/>
                  <a:gd name="T3" fmla="*/ 13 h 196"/>
                  <a:gd name="T4" fmla="*/ 152 w 155"/>
                  <a:gd name="T5" fmla="*/ 13 h 196"/>
                  <a:gd name="T6" fmla="*/ 151 w 155"/>
                  <a:gd name="T7" fmla="*/ 2 h 196"/>
                  <a:gd name="T8" fmla="*/ 151 w 155"/>
                  <a:gd name="T9" fmla="*/ 2 h 196"/>
                  <a:gd name="T10" fmla="*/ 140 w 155"/>
                  <a:gd name="T11" fmla="*/ 4 h 196"/>
                  <a:gd name="T12" fmla="*/ 2 w 155"/>
                  <a:gd name="T13" fmla="*/ 182 h 196"/>
                  <a:gd name="T14" fmla="*/ 2 w 155"/>
                  <a:gd name="T15" fmla="*/ 182 h 196"/>
                  <a:gd name="T16" fmla="*/ 3 w 155"/>
                  <a:gd name="T17" fmla="*/ 192 h 196"/>
                  <a:gd name="T18" fmla="*/ 3 w 155"/>
                  <a:gd name="T19" fmla="*/ 192 h 196"/>
                  <a:gd name="T20" fmla="*/ 14 w 155"/>
                  <a:gd name="T21" fmla="*/ 191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5" h="196">
                    <a:moveTo>
                      <a:pt x="14" y="191"/>
                    </a:moveTo>
                    <a:lnTo>
                      <a:pt x="152" y="13"/>
                    </a:lnTo>
                    <a:lnTo>
                      <a:pt x="152" y="13"/>
                    </a:lnTo>
                    <a:cubicBezTo>
                      <a:pt x="154" y="10"/>
                      <a:pt x="154" y="5"/>
                      <a:pt x="151" y="2"/>
                    </a:cubicBezTo>
                    <a:lnTo>
                      <a:pt x="151" y="2"/>
                    </a:lnTo>
                    <a:cubicBezTo>
                      <a:pt x="147" y="0"/>
                      <a:pt x="143" y="0"/>
                      <a:pt x="140" y="4"/>
                    </a:cubicBezTo>
                    <a:lnTo>
                      <a:pt x="2" y="182"/>
                    </a:lnTo>
                    <a:lnTo>
                      <a:pt x="2" y="182"/>
                    </a:lnTo>
                    <a:cubicBezTo>
                      <a:pt x="0" y="185"/>
                      <a:pt x="0" y="189"/>
                      <a:pt x="3" y="192"/>
                    </a:cubicBezTo>
                    <a:lnTo>
                      <a:pt x="3" y="192"/>
                    </a:lnTo>
                    <a:cubicBezTo>
                      <a:pt x="7" y="195"/>
                      <a:pt x="11" y="194"/>
                      <a:pt x="14" y="19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47">
                <a:extLst>
                  <a:ext uri="{FF2B5EF4-FFF2-40B4-BE49-F238E27FC236}">
                    <a16:creationId xmlns:a16="http://schemas.microsoft.com/office/drawing/2014/main" id="{9F185C00-F4EA-044B-B7B4-D044269247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44592" y="9879176"/>
                <a:ext cx="192257" cy="241693"/>
              </a:xfrm>
              <a:custGeom>
                <a:avLst/>
                <a:gdLst>
                  <a:gd name="T0" fmla="*/ 14 w 156"/>
                  <a:gd name="T1" fmla="*/ 192 h 196"/>
                  <a:gd name="T2" fmla="*/ 152 w 156"/>
                  <a:gd name="T3" fmla="*/ 13 h 196"/>
                  <a:gd name="T4" fmla="*/ 152 w 156"/>
                  <a:gd name="T5" fmla="*/ 13 h 196"/>
                  <a:gd name="T6" fmla="*/ 151 w 156"/>
                  <a:gd name="T7" fmla="*/ 3 h 196"/>
                  <a:gd name="T8" fmla="*/ 151 w 156"/>
                  <a:gd name="T9" fmla="*/ 3 h 196"/>
                  <a:gd name="T10" fmla="*/ 141 w 156"/>
                  <a:gd name="T11" fmla="*/ 4 h 196"/>
                  <a:gd name="T12" fmla="*/ 2 w 156"/>
                  <a:gd name="T13" fmla="*/ 182 h 196"/>
                  <a:gd name="T14" fmla="*/ 2 w 156"/>
                  <a:gd name="T15" fmla="*/ 182 h 196"/>
                  <a:gd name="T16" fmla="*/ 4 w 156"/>
                  <a:gd name="T17" fmla="*/ 193 h 196"/>
                  <a:gd name="T18" fmla="*/ 4 w 156"/>
                  <a:gd name="T19" fmla="*/ 193 h 196"/>
                  <a:gd name="T20" fmla="*/ 14 w 156"/>
                  <a:gd name="T21" fmla="*/ 19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" h="196">
                    <a:moveTo>
                      <a:pt x="14" y="192"/>
                    </a:moveTo>
                    <a:lnTo>
                      <a:pt x="152" y="13"/>
                    </a:lnTo>
                    <a:lnTo>
                      <a:pt x="152" y="13"/>
                    </a:lnTo>
                    <a:cubicBezTo>
                      <a:pt x="155" y="10"/>
                      <a:pt x="154" y="6"/>
                      <a:pt x="151" y="3"/>
                    </a:cubicBezTo>
                    <a:lnTo>
                      <a:pt x="151" y="3"/>
                    </a:lnTo>
                    <a:cubicBezTo>
                      <a:pt x="148" y="0"/>
                      <a:pt x="143" y="1"/>
                      <a:pt x="141" y="4"/>
                    </a:cubicBezTo>
                    <a:lnTo>
                      <a:pt x="2" y="182"/>
                    </a:lnTo>
                    <a:lnTo>
                      <a:pt x="2" y="182"/>
                    </a:lnTo>
                    <a:cubicBezTo>
                      <a:pt x="0" y="185"/>
                      <a:pt x="1" y="190"/>
                      <a:pt x="4" y="193"/>
                    </a:cubicBezTo>
                    <a:lnTo>
                      <a:pt x="4" y="193"/>
                    </a:lnTo>
                    <a:cubicBezTo>
                      <a:pt x="7" y="195"/>
                      <a:pt x="12" y="195"/>
                      <a:pt x="14" y="192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48">
                <a:extLst>
                  <a:ext uri="{FF2B5EF4-FFF2-40B4-BE49-F238E27FC236}">
                    <a16:creationId xmlns:a16="http://schemas.microsoft.com/office/drawing/2014/main" id="{881440CA-8BEB-D144-B005-631F81C8D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77551" y="9906644"/>
                <a:ext cx="192257" cy="241693"/>
              </a:xfrm>
              <a:custGeom>
                <a:avLst/>
                <a:gdLst>
                  <a:gd name="T0" fmla="*/ 14 w 156"/>
                  <a:gd name="T1" fmla="*/ 191 h 195"/>
                  <a:gd name="T2" fmla="*/ 153 w 156"/>
                  <a:gd name="T3" fmla="*/ 13 h 195"/>
                  <a:gd name="T4" fmla="*/ 153 w 156"/>
                  <a:gd name="T5" fmla="*/ 13 h 195"/>
                  <a:gd name="T6" fmla="*/ 151 w 156"/>
                  <a:gd name="T7" fmla="*/ 2 h 195"/>
                  <a:gd name="T8" fmla="*/ 151 w 156"/>
                  <a:gd name="T9" fmla="*/ 2 h 195"/>
                  <a:gd name="T10" fmla="*/ 141 w 156"/>
                  <a:gd name="T11" fmla="*/ 4 h 195"/>
                  <a:gd name="T12" fmla="*/ 3 w 156"/>
                  <a:gd name="T13" fmla="*/ 182 h 195"/>
                  <a:gd name="T14" fmla="*/ 3 w 156"/>
                  <a:gd name="T15" fmla="*/ 182 h 195"/>
                  <a:gd name="T16" fmla="*/ 4 w 156"/>
                  <a:gd name="T17" fmla="*/ 192 h 195"/>
                  <a:gd name="T18" fmla="*/ 4 w 156"/>
                  <a:gd name="T19" fmla="*/ 192 h 195"/>
                  <a:gd name="T20" fmla="*/ 14 w 156"/>
                  <a:gd name="T21" fmla="*/ 191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6" h="195">
                    <a:moveTo>
                      <a:pt x="14" y="191"/>
                    </a:moveTo>
                    <a:lnTo>
                      <a:pt x="153" y="13"/>
                    </a:lnTo>
                    <a:lnTo>
                      <a:pt x="153" y="13"/>
                    </a:lnTo>
                    <a:cubicBezTo>
                      <a:pt x="155" y="9"/>
                      <a:pt x="154" y="5"/>
                      <a:pt x="151" y="2"/>
                    </a:cubicBezTo>
                    <a:lnTo>
                      <a:pt x="151" y="2"/>
                    </a:lnTo>
                    <a:cubicBezTo>
                      <a:pt x="148" y="0"/>
                      <a:pt x="143" y="0"/>
                      <a:pt x="141" y="4"/>
                    </a:cubicBezTo>
                    <a:lnTo>
                      <a:pt x="3" y="182"/>
                    </a:lnTo>
                    <a:lnTo>
                      <a:pt x="3" y="182"/>
                    </a:lnTo>
                    <a:cubicBezTo>
                      <a:pt x="0" y="185"/>
                      <a:pt x="1" y="189"/>
                      <a:pt x="4" y="192"/>
                    </a:cubicBezTo>
                    <a:lnTo>
                      <a:pt x="4" y="192"/>
                    </a:lnTo>
                    <a:cubicBezTo>
                      <a:pt x="7" y="194"/>
                      <a:pt x="12" y="194"/>
                      <a:pt x="14" y="19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49">
                <a:extLst>
                  <a:ext uri="{FF2B5EF4-FFF2-40B4-BE49-F238E27FC236}">
                    <a16:creationId xmlns:a16="http://schemas.microsoft.com/office/drawing/2014/main" id="{B84C4CC0-7D87-854F-8775-F42B57F13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8538" y="9939603"/>
                <a:ext cx="296624" cy="335075"/>
              </a:xfrm>
              <a:custGeom>
                <a:avLst/>
                <a:gdLst>
                  <a:gd name="T0" fmla="*/ 97 w 238"/>
                  <a:gd name="T1" fmla="*/ 250 h 270"/>
                  <a:gd name="T2" fmla="*/ 225 w 238"/>
                  <a:gd name="T3" fmla="*/ 84 h 270"/>
                  <a:gd name="T4" fmla="*/ 225 w 238"/>
                  <a:gd name="T5" fmla="*/ 84 h 270"/>
                  <a:gd name="T6" fmla="*/ 219 w 238"/>
                  <a:gd name="T7" fmla="*/ 33 h 270"/>
                  <a:gd name="T8" fmla="*/ 192 w 238"/>
                  <a:gd name="T9" fmla="*/ 12 h 270"/>
                  <a:gd name="T10" fmla="*/ 192 w 238"/>
                  <a:gd name="T11" fmla="*/ 12 h 270"/>
                  <a:gd name="T12" fmla="*/ 141 w 238"/>
                  <a:gd name="T13" fmla="*/ 19 h 270"/>
                  <a:gd name="T14" fmla="*/ 13 w 238"/>
                  <a:gd name="T15" fmla="*/ 185 h 270"/>
                  <a:gd name="T16" fmla="*/ 13 w 238"/>
                  <a:gd name="T17" fmla="*/ 185 h 270"/>
                  <a:gd name="T18" fmla="*/ 19 w 238"/>
                  <a:gd name="T19" fmla="*/ 236 h 270"/>
                  <a:gd name="T20" fmla="*/ 46 w 238"/>
                  <a:gd name="T21" fmla="*/ 257 h 270"/>
                  <a:gd name="T22" fmla="*/ 46 w 238"/>
                  <a:gd name="T23" fmla="*/ 257 h 270"/>
                  <a:gd name="T24" fmla="*/ 97 w 238"/>
                  <a:gd name="T25" fmla="*/ 250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8" h="270">
                    <a:moveTo>
                      <a:pt x="97" y="250"/>
                    </a:moveTo>
                    <a:lnTo>
                      <a:pt x="225" y="84"/>
                    </a:lnTo>
                    <a:lnTo>
                      <a:pt x="225" y="84"/>
                    </a:lnTo>
                    <a:cubicBezTo>
                      <a:pt x="237" y="68"/>
                      <a:pt x="235" y="45"/>
                      <a:pt x="219" y="33"/>
                    </a:cubicBezTo>
                    <a:lnTo>
                      <a:pt x="192" y="12"/>
                    </a:lnTo>
                    <a:lnTo>
                      <a:pt x="192" y="12"/>
                    </a:lnTo>
                    <a:cubicBezTo>
                      <a:pt x="177" y="0"/>
                      <a:pt x="154" y="3"/>
                      <a:pt x="141" y="19"/>
                    </a:cubicBezTo>
                    <a:lnTo>
                      <a:pt x="13" y="185"/>
                    </a:lnTo>
                    <a:lnTo>
                      <a:pt x="13" y="185"/>
                    </a:lnTo>
                    <a:cubicBezTo>
                      <a:pt x="0" y="201"/>
                      <a:pt x="3" y="224"/>
                      <a:pt x="19" y="236"/>
                    </a:cubicBezTo>
                    <a:lnTo>
                      <a:pt x="46" y="257"/>
                    </a:lnTo>
                    <a:lnTo>
                      <a:pt x="46" y="257"/>
                    </a:lnTo>
                    <a:cubicBezTo>
                      <a:pt x="62" y="269"/>
                      <a:pt x="85" y="266"/>
                      <a:pt x="97" y="25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50">
                <a:extLst>
                  <a:ext uri="{FF2B5EF4-FFF2-40B4-BE49-F238E27FC236}">
                    <a16:creationId xmlns:a16="http://schemas.microsoft.com/office/drawing/2014/main" id="{2C35DCF0-908A-ED4E-956C-49E290006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17128" y="10126366"/>
                <a:ext cx="21972" cy="38449"/>
              </a:xfrm>
              <a:custGeom>
                <a:avLst/>
                <a:gdLst>
                  <a:gd name="T0" fmla="*/ 3 w 17"/>
                  <a:gd name="T1" fmla="*/ 29 h 30"/>
                  <a:gd name="T2" fmla="*/ 3 w 17"/>
                  <a:gd name="T3" fmla="*/ 29 h 30"/>
                  <a:gd name="T4" fmla="*/ 0 w 17"/>
                  <a:gd name="T5" fmla="*/ 27 h 30"/>
                  <a:gd name="T6" fmla="*/ 0 w 17"/>
                  <a:gd name="T7" fmla="*/ 27 h 30"/>
                  <a:gd name="T8" fmla="*/ 2 w 17"/>
                  <a:gd name="T9" fmla="*/ 24 h 30"/>
                  <a:gd name="T10" fmla="*/ 11 w 17"/>
                  <a:gd name="T11" fmla="*/ 23 h 30"/>
                  <a:gd name="T12" fmla="*/ 8 w 17"/>
                  <a:gd name="T13" fmla="*/ 3 h 30"/>
                  <a:gd name="T14" fmla="*/ 8 w 17"/>
                  <a:gd name="T15" fmla="*/ 3 h 30"/>
                  <a:gd name="T16" fmla="*/ 10 w 17"/>
                  <a:gd name="T17" fmla="*/ 0 h 30"/>
                  <a:gd name="T18" fmla="*/ 10 w 17"/>
                  <a:gd name="T19" fmla="*/ 0 h 30"/>
                  <a:gd name="T20" fmla="*/ 13 w 17"/>
                  <a:gd name="T21" fmla="*/ 2 h 30"/>
                  <a:gd name="T22" fmla="*/ 16 w 17"/>
                  <a:gd name="T23" fmla="*/ 25 h 30"/>
                  <a:gd name="T24" fmla="*/ 16 w 17"/>
                  <a:gd name="T25" fmla="*/ 25 h 30"/>
                  <a:gd name="T26" fmla="*/ 15 w 17"/>
                  <a:gd name="T27" fmla="*/ 27 h 30"/>
                  <a:gd name="T28" fmla="*/ 15 w 17"/>
                  <a:gd name="T29" fmla="*/ 27 h 30"/>
                  <a:gd name="T30" fmla="*/ 14 w 17"/>
                  <a:gd name="T31" fmla="*/ 28 h 30"/>
                  <a:gd name="T32" fmla="*/ 3 w 17"/>
                  <a:gd name="T33" fmla="*/ 29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30">
                    <a:moveTo>
                      <a:pt x="3" y="29"/>
                    </a:moveTo>
                    <a:lnTo>
                      <a:pt x="3" y="29"/>
                    </a:lnTo>
                    <a:cubicBezTo>
                      <a:pt x="1" y="29"/>
                      <a:pt x="0" y="28"/>
                      <a:pt x="0" y="27"/>
                    </a:cubicBezTo>
                    <a:lnTo>
                      <a:pt x="0" y="27"/>
                    </a:lnTo>
                    <a:cubicBezTo>
                      <a:pt x="0" y="26"/>
                      <a:pt x="1" y="25"/>
                      <a:pt x="2" y="24"/>
                    </a:cubicBezTo>
                    <a:lnTo>
                      <a:pt x="11" y="23"/>
                    </a:lnTo>
                    <a:lnTo>
                      <a:pt x="8" y="3"/>
                    </a:lnTo>
                    <a:lnTo>
                      <a:pt x="8" y="3"/>
                    </a:lnTo>
                    <a:cubicBezTo>
                      <a:pt x="8" y="1"/>
                      <a:pt x="9" y="0"/>
                      <a:pt x="10" y="0"/>
                    </a:cubicBezTo>
                    <a:lnTo>
                      <a:pt x="10" y="0"/>
                    </a:lnTo>
                    <a:cubicBezTo>
                      <a:pt x="12" y="0"/>
                      <a:pt x="13" y="0"/>
                      <a:pt x="13" y="2"/>
                    </a:cubicBezTo>
                    <a:lnTo>
                      <a:pt x="16" y="25"/>
                    </a:lnTo>
                    <a:lnTo>
                      <a:pt x="16" y="25"/>
                    </a:lnTo>
                    <a:cubicBezTo>
                      <a:pt x="16" y="26"/>
                      <a:pt x="16" y="27"/>
                      <a:pt x="15" y="27"/>
                    </a:cubicBezTo>
                    <a:lnTo>
                      <a:pt x="15" y="27"/>
                    </a:lnTo>
                    <a:cubicBezTo>
                      <a:pt x="15" y="28"/>
                      <a:pt x="14" y="28"/>
                      <a:pt x="14" y="28"/>
                    </a:cubicBezTo>
                    <a:lnTo>
                      <a:pt x="3" y="2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733EF66A-7ECF-EC42-A635-A5411DCE47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50085" y="10153830"/>
                <a:ext cx="21972" cy="38453"/>
              </a:xfrm>
              <a:custGeom>
                <a:avLst/>
                <a:gdLst>
                  <a:gd name="T0" fmla="*/ 3 w 17"/>
                  <a:gd name="T1" fmla="*/ 30 h 31"/>
                  <a:gd name="T2" fmla="*/ 3 w 17"/>
                  <a:gd name="T3" fmla="*/ 30 h 31"/>
                  <a:gd name="T4" fmla="*/ 0 w 17"/>
                  <a:gd name="T5" fmla="*/ 27 h 31"/>
                  <a:gd name="T6" fmla="*/ 0 w 17"/>
                  <a:gd name="T7" fmla="*/ 27 h 31"/>
                  <a:gd name="T8" fmla="*/ 2 w 17"/>
                  <a:gd name="T9" fmla="*/ 25 h 31"/>
                  <a:gd name="T10" fmla="*/ 11 w 17"/>
                  <a:gd name="T11" fmla="*/ 24 h 31"/>
                  <a:gd name="T12" fmla="*/ 8 w 17"/>
                  <a:gd name="T13" fmla="*/ 3 h 31"/>
                  <a:gd name="T14" fmla="*/ 8 w 17"/>
                  <a:gd name="T15" fmla="*/ 3 h 31"/>
                  <a:gd name="T16" fmla="*/ 10 w 17"/>
                  <a:gd name="T17" fmla="*/ 0 h 31"/>
                  <a:gd name="T18" fmla="*/ 10 w 17"/>
                  <a:gd name="T19" fmla="*/ 0 h 31"/>
                  <a:gd name="T20" fmla="*/ 13 w 17"/>
                  <a:gd name="T21" fmla="*/ 2 h 31"/>
                  <a:gd name="T22" fmla="*/ 16 w 17"/>
                  <a:gd name="T23" fmla="*/ 25 h 31"/>
                  <a:gd name="T24" fmla="*/ 16 w 17"/>
                  <a:gd name="T25" fmla="*/ 25 h 31"/>
                  <a:gd name="T26" fmla="*/ 16 w 17"/>
                  <a:gd name="T27" fmla="*/ 27 h 31"/>
                  <a:gd name="T28" fmla="*/ 16 w 17"/>
                  <a:gd name="T29" fmla="*/ 27 h 31"/>
                  <a:gd name="T30" fmla="*/ 14 w 17"/>
                  <a:gd name="T31" fmla="*/ 29 h 31"/>
                  <a:gd name="T32" fmla="*/ 3 w 17"/>
                  <a:gd name="T33" fmla="*/ 3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31">
                    <a:moveTo>
                      <a:pt x="3" y="30"/>
                    </a:moveTo>
                    <a:lnTo>
                      <a:pt x="3" y="30"/>
                    </a:lnTo>
                    <a:cubicBezTo>
                      <a:pt x="1" y="30"/>
                      <a:pt x="0" y="29"/>
                      <a:pt x="0" y="27"/>
                    </a:cubicBezTo>
                    <a:lnTo>
                      <a:pt x="0" y="27"/>
                    </a:lnTo>
                    <a:cubicBezTo>
                      <a:pt x="0" y="26"/>
                      <a:pt x="1" y="25"/>
                      <a:pt x="2" y="25"/>
                    </a:cubicBezTo>
                    <a:lnTo>
                      <a:pt x="11" y="24"/>
                    </a:lnTo>
                    <a:lnTo>
                      <a:pt x="8" y="3"/>
                    </a:lnTo>
                    <a:lnTo>
                      <a:pt x="8" y="3"/>
                    </a:lnTo>
                    <a:cubicBezTo>
                      <a:pt x="8" y="2"/>
                      <a:pt x="9" y="0"/>
                      <a:pt x="10" y="0"/>
                    </a:cubicBezTo>
                    <a:lnTo>
                      <a:pt x="10" y="0"/>
                    </a:lnTo>
                    <a:cubicBezTo>
                      <a:pt x="12" y="0"/>
                      <a:pt x="13" y="1"/>
                      <a:pt x="13" y="2"/>
                    </a:cubicBezTo>
                    <a:lnTo>
                      <a:pt x="16" y="25"/>
                    </a:lnTo>
                    <a:lnTo>
                      <a:pt x="16" y="25"/>
                    </a:lnTo>
                    <a:cubicBezTo>
                      <a:pt x="16" y="26"/>
                      <a:pt x="16" y="27"/>
                      <a:pt x="16" y="27"/>
                    </a:cubicBezTo>
                    <a:lnTo>
                      <a:pt x="16" y="27"/>
                    </a:lnTo>
                    <a:cubicBezTo>
                      <a:pt x="15" y="28"/>
                      <a:pt x="15" y="29"/>
                      <a:pt x="14" y="29"/>
                    </a:cubicBezTo>
                    <a:lnTo>
                      <a:pt x="3" y="3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52">
                <a:extLst>
                  <a:ext uri="{FF2B5EF4-FFF2-40B4-BE49-F238E27FC236}">
                    <a16:creationId xmlns:a16="http://schemas.microsoft.com/office/drawing/2014/main" id="{DBBDA2D8-E118-BD4F-B79D-1EADCCB0C8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12760" y="10027492"/>
                <a:ext cx="120848" cy="164791"/>
              </a:xfrm>
              <a:custGeom>
                <a:avLst/>
                <a:gdLst>
                  <a:gd name="T0" fmla="*/ 89 w 95"/>
                  <a:gd name="T1" fmla="*/ 53 h 133"/>
                  <a:gd name="T2" fmla="*/ 89 w 95"/>
                  <a:gd name="T3" fmla="*/ 53 h 133"/>
                  <a:gd name="T4" fmla="*/ 79 w 95"/>
                  <a:gd name="T5" fmla="*/ 69 h 133"/>
                  <a:gd name="T6" fmla="*/ 79 w 95"/>
                  <a:gd name="T7" fmla="*/ 69 h 133"/>
                  <a:gd name="T8" fmla="*/ 68 w 95"/>
                  <a:gd name="T9" fmla="*/ 132 h 133"/>
                  <a:gd name="T10" fmla="*/ 0 w 95"/>
                  <a:gd name="T11" fmla="*/ 79 h 133"/>
                  <a:gd name="T12" fmla="*/ 0 w 95"/>
                  <a:gd name="T13" fmla="*/ 79 h 133"/>
                  <a:gd name="T14" fmla="*/ 82 w 95"/>
                  <a:gd name="T15" fmla="*/ 8 h 133"/>
                  <a:gd name="T16" fmla="*/ 82 w 95"/>
                  <a:gd name="T17" fmla="*/ 8 h 133"/>
                  <a:gd name="T18" fmla="*/ 93 w 95"/>
                  <a:gd name="T19" fmla="*/ 27 h 133"/>
                  <a:gd name="T20" fmla="*/ 93 w 95"/>
                  <a:gd name="T21" fmla="*/ 27 h 133"/>
                  <a:gd name="T22" fmla="*/ 89 w 95"/>
                  <a:gd name="T23" fmla="*/ 53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5" h="133">
                    <a:moveTo>
                      <a:pt x="89" y="53"/>
                    </a:moveTo>
                    <a:lnTo>
                      <a:pt x="89" y="53"/>
                    </a:lnTo>
                    <a:cubicBezTo>
                      <a:pt x="86" y="59"/>
                      <a:pt x="83" y="65"/>
                      <a:pt x="79" y="69"/>
                    </a:cubicBezTo>
                    <a:lnTo>
                      <a:pt x="79" y="69"/>
                    </a:lnTo>
                    <a:cubicBezTo>
                      <a:pt x="70" y="82"/>
                      <a:pt x="68" y="113"/>
                      <a:pt x="68" y="132"/>
                    </a:cubicBezTo>
                    <a:lnTo>
                      <a:pt x="0" y="79"/>
                    </a:lnTo>
                    <a:lnTo>
                      <a:pt x="0" y="79"/>
                    </a:lnTo>
                    <a:cubicBezTo>
                      <a:pt x="20" y="29"/>
                      <a:pt x="66" y="0"/>
                      <a:pt x="82" y="8"/>
                    </a:cubicBezTo>
                    <a:lnTo>
                      <a:pt x="82" y="8"/>
                    </a:lnTo>
                    <a:cubicBezTo>
                      <a:pt x="89" y="12"/>
                      <a:pt x="93" y="19"/>
                      <a:pt x="93" y="27"/>
                    </a:cubicBezTo>
                    <a:lnTo>
                      <a:pt x="93" y="27"/>
                    </a:lnTo>
                    <a:cubicBezTo>
                      <a:pt x="94" y="35"/>
                      <a:pt x="92" y="44"/>
                      <a:pt x="89" y="5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53">
                <a:extLst>
                  <a:ext uri="{FF2B5EF4-FFF2-40B4-BE49-F238E27FC236}">
                    <a16:creationId xmlns:a16="http://schemas.microsoft.com/office/drawing/2014/main" id="{DCEA7BEE-4467-C042-AC21-A5DCEDE1A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8102" y="10686657"/>
                <a:ext cx="93380" cy="54930"/>
              </a:xfrm>
              <a:custGeom>
                <a:avLst/>
                <a:gdLst>
                  <a:gd name="T0" fmla="*/ 72 w 75"/>
                  <a:gd name="T1" fmla="*/ 0 h 45"/>
                  <a:gd name="T2" fmla="*/ 72 w 75"/>
                  <a:gd name="T3" fmla="*/ 0 h 45"/>
                  <a:gd name="T4" fmla="*/ 25 w 75"/>
                  <a:gd name="T5" fmla="*/ 10 h 45"/>
                  <a:gd name="T6" fmla="*/ 25 w 75"/>
                  <a:gd name="T7" fmla="*/ 10 h 45"/>
                  <a:gd name="T8" fmla="*/ 8 w 75"/>
                  <a:gd name="T9" fmla="*/ 9 h 45"/>
                  <a:gd name="T10" fmla="*/ 8 w 75"/>
                  <a:gd name="T11" fmla="*/ 9 h 45"/>
                  <a:gd name="T12" fmla="*/ 0 w 75"/>
                  <a:gd name="T13" fmla="*/ 41 h 45"/>
                  <a:gd name="T14" fmla="*/ 0 w 75"/>
                  <a:gd name="T15" fmla="*/ 41 h 45"/>
                  <a:gd name="T16" fmla="*/ 25 w 75"/>
                  <a:gd name="T17" fmla="*/ 44 h 45"/>
                  <a:gd name="T18" fmla="*/ 25 w 75"/>
                  <a:gd name="T19" fmla="*/ 44 h 45"/>
                  <a:gd name="T20" fmla="*/ 74 w 75"/>
                  <a:gd name="T21" fmla="*/ 35 h 45"/>
                  <a:gd name="T22" fmla="*/ 74 w 75"/>
                  <a:gd name="T23" fmla="*/ 35 h 45"/>
                  <a:gd name="T24" fmla="*/ 72 w 75"/>
                  <a:gd name="T25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5" h="45">
                    <a:moveTo>
                      <a:pt x="72" y="0"/>
                    </a:moveTo>
                    <a:lnTo>
                      <a:pt x="72" y="0"/>
                    </a:lnTo>
                    <a:cubicBezTo>
                      <a:pt x="58" y="7"/>
                      <a:pt x="43" y="10"/>
                      <a:pt x="25" y="10"/>
                    </a:cubicBezTo>
                    <a:lnTo>
                      <a:pt x="25" y="10"/>
                    </a:lnTo>
                    <a:cubicBezTo>
                      <a:pt x="19" y="10"/>
                      <a:pt x="13" y="10"/>
                      <a:pt x="8" y="9"/>
                    </a:cubicBezTo>
                    <a:lnTo>
                      <a:pt x="8" y="9"/>
                    </a:lnTo>
                    <a:cubicBezTo>
                      <a:pt x="7" y="18"/>
                      <a:pt x="4" y="29"/>
                      <a:pt x="0" y="41"/>
                    </a:cubicBezTo>
                    <a:lnTo>
                      <a:pt x="0" y="41"/>
                    </a:lnTo>
                    <a:cubicBezTo>
                      <a:pt x="8" y="43"/>
                      <a:pt x="17" y="44"/>
                      <a:pt x="25" y="44"/>
                    </a:cubicBezTo>
                    <a:lnTo>
                      <a:pt x="25" y="44"/>
                    </a:lnTo>
                    <a:cubicBezTo>
                      <a:pt x="43" y="44"/>
                      <a:pt x="59" y="41"/>
                      <a:pt x="74" y="35"/>
                    </a:cubicBezTo>
                    <a:lnTo>
                      <a:pt x="74" y="35"/>
                    </a:lnTo>
                    <a:cubicBezTo>
                      <a:pt x="72" y="22"/>
                      <a:pt x="72" y="9"/>
                      <a:pt x="72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54">
                <a:extLst>
                  <a:ext uri="{FF2B5EF4-FFF2-40B4-BE49-F238E27FC236}">
                    <a16:creationId xmlns:a16="http://schemas.microsoft.com/office/drawing/2014/main" id="{EA5B4649-BBAD-F14D-803F-0F7FBB4C70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1053" y="12697112"/>
                <a:ext cx="626206" cy="203240"/>
              </a:xfrm>
              <a:custGeom>
                <a:avLst/>
                <a:gdLst>
                  <a:gd name="T0" fmla="*/ 38 w 501"/>
                  <a:gd name="T1" fmla="*/ 86 h 163"/>
                  <a:gd name="T2" fmla="*/ 38 w 501"/>
                  <a:gd name="T3" fmla="*/ 86 h 163"/>
                  <a:gd name="T4" fmla="*/ 0 w 501"/>
                  <a:gd name="T5" fmla="*/ 162 h 163"/>
                  <a:gd name="T6" fmla="*/ 317 w 501"/>
                  <a:gd name="T7" fmla="*/ 162 h 163"/>
                  <a:gd name="T8" fmla="*/ 363 w 501"/>
                  <a:gd name="T9" fmla="*/ 117 h 163"/>
                  <a:gd name="T10" fmla="*/ 363 w 501"/>
                  <a:gd name="T11" fmla="*/ 162 h 163"/>
                  <a:gd name="T12" fmla="*/ 498 w 501"/>
                  <a:gd name="T13" fmla="*/ 160 h 163"/>
                  <a:gd name="T14" fmla="*/ 500 w 501"/>
                  <a:gd name="T15" fmla="*/ 1 h 163"/>
                  <a:gd name="T16" fmla="*/ 500 w 501"/>
                  <a:gd name="T17" fmla="*/ 1 h 163"/>
                  <a:gd name="T18" fmla="*/ 221 w 501"/>
                  <a:gd name="T19" fmla="*/ 11 h 163"/>
                  <a:gd name="T20" fmla="*/ 221 w 501"/>
                  <a:gd name="T21" fmla="*/ 11 h 163"/>
                  <a:gd name="T22" fmla="*/ 38 w 501"/>
                  <a:gd name="T23" fmla="*/ 8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1" h="163">
                    <a:moveTo>
                      <a:pt x="38" y="86"/>
                    </a:moveTo>
                    <a:lnTo>
                      <a:pt x="38" y="86"/>
                    </a:lnTo>
                    <a:cubicBezTo>
                      <a:pt x="13" y="110"/>
                      <a:pt x="0" y="162"/>
                      <a:pt x="0" y="162"/>
                    </a:cubicBezTo>
                    <a:lnTo>
                      <a:pt x="317" y="162"/>
                    </a:lnTo>
                    <a:lnTo>
                      <a:pt x="363" y="117"/>
                    </a:lnTo>
                    <a:lnTo>
                      <a:pt x="363" y="162"/>
                    </a:lnTo>
                    <a:lnTo>
                      <a:pt x="498" y="160"/>
                    </a:lnTo>
                    <a:lnTo>
                      <a:pt x="500" y="1"/>
                    </a:lnTo>
                    <a:lnTo>
                      <a:pt x="500" y="1"/>
                    </a:lnTo>
                    <a:cubicBezTo>
                      <a:pt x="408" y="0"/>
                      <a:pt x="314" y="14"/>
                      <a:pt x="221" y="11"/>
                    </a:cubicBezTo>
                    <a:lnTo>
                      <a:pt x="221" y="11"/>
                    </a:lnTo>
                    <a:cubicBezTo>
                      <a:pt x="194" y="54"/>
                      <a:pt x="61" y="63"/>
                      <a:pt x="38" y="8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55">
                <a:extLst>
                  <a:ext uri="{FF2B5EF4-FFF2-40B4-BE49-F238E27FC236}">
                    <a16:creationId xmlns:a16="http://schemas.microsoft.com/office/drawing/2014/main" id="{07576DFF-602E-5342-9DB0-2EC5BA1950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1053" y="12697112"/>
                <a:ext cx="626206" cy="203240"/>
              </a:xfrm>
              <a:custGeom>
                <a:avLst/>
                <a:gdLst>
                  <a:gd name="T0" fmla="*/ 38 w 501"/>
                  <a:gd name="T1" fmla="*/ 86 h 163"/>
                  <a:gd name="T2" fmla="*/ 38 w 501"/>
                  <a:gd name="T3" fmla="*/ 86 h 163"/>
                  <a:gd name="T4" fmla="*/ 0 w 501"/>
                  <a:gd name="T5" fmla="*/ 162 h 163"/>
                  <a:gd name="T6" fmla="*/ 317 w 501"/>
                  <a:gd name="T7" fmla="*/ 162 h 163"/>
                  <a:gd name="T8" fmla="*/ 363 w 501"/>
                  <a:gd name="T9" fmla="*/ 117 h 163"/>
                  <a:gd name="T10" fmla="*/ 363 w 501"/>
                  <a:gd name="T11" fmla="*/ 162 h 163"/>
                  <a:gd name="T12" fmla="*/ 498 w 501"/>
                  <a:gd name="T13" fmla="*/ 160 h 163"/>
                  <a:gd name="T14" fmla="*/ 500 w 501"/>
                  <a:gd name="T15" fmla="*/ 1 h 163"/>
                  <a:gd name="T16" fmla="*/ 500 w 501"/>
                  <a:gd name="T17" fmla="*/ 1 h 163"/>
                  <a:gd name="T18" fmla="*/ 221 w 501"/>
                  <a:gd name="T19" fmla="*/ 11 h 163"/>
                  <a:gd name="T20" fmla="*/ 221 w 501"/>
                  <a:gd name="T21" fmla="*/ 11 h 163"/>
                  <a:gd name="T22" fmla="*/ 38 w 501"/>
                  <a:gd name="T23" fmla="*/ 86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1" h="163">
                    <a:moveTo>
                      <a:pt x="38" y="86"/>
                    </a:moveTo>
                    <a:lnTo>
                      <a:pt x="38" y="86"/>
                    </a:lnTo>
                    <a:cubicBezTo>
                      <a:pt x="13" y="110"/>
                      <a:pt x="0" y="162"/>
                      <a:pt x="0" y="162"/>
                    </a:cubicBezTo>
                    <a:lnTo>
                      <a:pt x="317" y="162"/>
                    </a:lnTo>
                    <a:lnTo>
                      <a:pt x="363" y="117"/>
                    </a:lnTo>
                    <a:lnTo>
                      <a:pt x="363" y="162"/>
                    </a:lnTo>
                    <a:lnTo>
                      <a:pt x="498" y="160"/>
                    </a:lnTo>
                    <a:lnTo>
                      <a:pt x="500" y="1"/>
                    </a:lnTo>
                    <a:lnTo>
                      <a:pt x="500" y="1"/>
                    </a:lnTo>
                    <a:cubicBezTo>
                      <a:pt x="408" y="0"/>
                      <a:pt x="314" y="14"/>
                      <a:pt x="221" y="11"/>
                    </a:cubicBezTo>
                    <a:lnTo>
                      <a:pt x="221" y="11"/>
                    </a:lnTo>
                    <a:cubicBezTo>
                      <a:pt x="194" y="54"/>
                      <a:pt x="61" y="63"/>
                      <a:pt x="38" y="86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56">
                <a:extLst>
                  <a:ext uri="{FF2B5EF4-FFF2-40B4-BE49-F238E27FC236}">
                    <a16:creationId xmlns:a16="http://schemas.microsoft.com/office/drawing/2014/main" id="{8D5B5D73-3C99-0947-AF55-9BBA2B4ADF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2456" y="11543572"/>
                <a:ext cx="604235" cy="1181003"/>
              </a:xfrm>
              <a:custGeom>
                <a:avLst/>
                <a:gdLst>
                  <a:gd name="T0" fmla="*/ 320 w 484"/>
                  <a:gd name="T1" fmla="*/ 672 h 946"/>
                  <a:gd name="T2" fmla="*/ 319 w 484"/>
                  <a:gd name="T3" fmla="*/ 670 h 946"/>
                  <a:gd name="T4" fmla="*/ 232 w 484"/>
                  <a:gd name="T5" fmla="*/ 515 h 946"/>
                  <a:gd name="T6" fmla="*/ 232 w 484"/>
                  <a:gd name="T7" fmla="*/ 515 h 946"/>
                  <a:gd name="T8" fmla="*/ 231 w 484"/>
                  <a:gd name="T9" fmla="*/ 459 h 946"/>
                  <a:gd name="T10" fmla="*/ 307 w 484"/>
                  <a:gd name="T11" fmla="*/ 317 h 946"/>
                  <a:gd name="T12" fmla="*/ 472 w 484"/>
                  <a:gd name="T13" fmla="*/ 8 h 946"/>
                  <a:gd name="T14" fmla="*/ 472 w 484"/>
                  <a:gd name="T15" fmla="*/ 8 h 946"/>
                  <a:gd name="T16" fmla="*/ 472 w 484"/>
                  <a:gd name="T17" fmla="*/ 8 h 946"/>
                  <a:gd name="T18" fmla="*/ 348 w 484"/>
                  <a:gd name="T19" fmla="*/ 4 h 946"/>
                  <a:gd name="T20" fmla="*/ 348 w 484"/>
                  <a:gd name="T21" fmla="*/ 4 h 946"/>
                  <a:gd name="T22" fmla="*/ 293 w 484"/>
                  <a:gd name="T23" fmla="*/ 0 h 946"/>
                  <a:gd name="T24" fmla="*/ 12 w 484"/>
                  <a:gd name="T25" fmla="*/ 458 h 946"/>
                  <a:gd name="T26" fmla="*/ 12 w 484"/>
                  <a:gd name="T27" fmla="*/ 458 h 946"/>
                  <a:gd name="T28" fmla="*/ 10 w 484"/>
                  <a:gd name="T29" fmla="*/ 517 h 946"/>
                  <a:gd name="T30" fmla="*/ 248 w 484"/>
                  <a:gd name="T31" fmla="*/ 936 h 946"/>
                  <a:gd name="T32" fmla="*/ 248 w 484"/>
                  <a:gd name="T33" fmla="*/ 936 h 946"/>
                  <a:gd name="T34" fmla="*/ 483 w 484"/>
                  <a:gd name="T35" fmla="*/ 938 h 946"/>
                  <a:gd name="T36" fmla="*/ 483 w 484"/>
                  <a:gd name="T37" fmla="*/ 938 h 946"/>
                  <a:gd name="T38" fmla="*/ 470 w 484"/>
                  <a:gd name="T39" fmla="*/ 936 h 946"/>
                  <a:gd name="T40" fmla="*/ 320 w 484"/>
                  <a:gd name="T41" fmla="*/ 672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4" h="946">
                    <a:moveTo>
                      <a:pt x="320" y="672"/>
                    </a:moveTo>
                    <a:lnTo>
                      <a:pt x="319" y="670"/>
                    </a:lnTo>
                    <a:lnTo>
                      <a:pt x="232" y="515"/>
                    </a:lnTo>
                    <a:lnTo>
                      <a:pt x="232" y="515"/>
                    </a:lnTo>
                    <a:cubicBezTo>
                      <a:pt x="221" y="498"/>
                      <a:pt x="221" y="476"/>
                      <a:pt x="231" y="459"/>
                    </a:cubicBezTo>
                    <a:lnTo>
                      <a:pt x="307" y="317"/>
                    </a:lnTo>
                    <a:lnTo>
                      <a:pt x="472" y="8"/>
                    </a:lnTo>
                    <a:lnTo>
                      <a:pt x="472" y="8"/>
                    </a:lnTo>
                    <a:lnTo>
                      <a:pt x="472" y="8"/>
                    </a:lnTo>
                    <a:cubicBezTo>
                      <a:pt x="423" y="8"/>
                      <a:pt x="380" y="6"/>
                      <a:pt x="348" y="4"/>
                    </a:cubicBezTo>
                    <a:lnTo>
                      <a:pt x="348" y="4"/>
                    </a:lnTo>
                    <a:cubicBezTo>
                      <a:pt x="321" y="2"/>
                      <a:pt x="301" y="1"/>
                      <a:pt x="293" y="0"/>
                    </a:cubicBezTo>
                    <a:lnTo>
                      <a:pt x="12" y="458"/>
                    </a:lnTo>
                    <a:lnTo>
                      <a:pt x="12" y="458"/>
                    </a:lnTo>
                    <a:cubicBezTo>
                      <a:pt x="1" y="476"/>
                      <a:pt x="0" y="499"/>
                      <a:pt x="10" y="517"/>
                    </a:cubicBezTo>
                    <a:lnTo>
                      <a:pt x="248" y="936"/>
                    </a:lnTo>
                    <a:lnTo>
                      <a:pt x="248" y="936"/>
                    </a:lnTo>
                    <a:cubicBezTo>
                      <a:pt x="316" y="945"/>
                      <a:pt x="421" y="942"/>
                      <a:pt x="483" y="938"/>
                    </a:cubicBezTo>
                    <a:lnTo>
                      <a:pt x="483" y="938"/>
                    </a:lnTo>
                    <a:cubicBezTo>
                      <a:pt x="478" y="937"/>
                      <a:pt x="474" y="937"/>
                      <a:pt x="470" y="936"/>
                    </a:cubicBezTo>
                    <a:lnTo>
                      <a:pt x="320" y="6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57">
                <a:extLst>
                  <a:ext uri="{FF2B5EF4-FFF2-40B4-BE49-F238E27FC236}">
                    <a16:creationId xmlns:a16="http://schemas.microsoft.com/office/drawing/2014/main" id="{37F7DDD6-EF2B-A441-ACE8-05986A01EF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47108" y="11516104"/>
                <a:ext cx="719592" cy="1208471"/>
              </a:xfrm>
              <a:custGeom>
                <a:avLst/>
                <a:gdLst>
                  <a:gd name="T0" fmla="*/ 578 w 579"/>
                  <a:gd name="T1" fmla="*/ 0 h 972"/>
                  <a:gd name="T2" fmla="*/ 578 w 579"/>
                  <a:gd name="T3" fmla="*/ 0 h 972"/>
                  <a:gd name="T4" fmla="*/ 494 w 579"/>
                  <a:gd name="T5" fmla="*/ 16 h 972"/>
                  <a:gd name="T6" fmla="*/ 494 w 579"/>
                  <a:gd name="T7" fmla="*/ 16 h 972"/>
                  <a:gd name="T8" fmla="*/ 353 w 579"/>
                  <a:gd name="T9" fmla="*/ 29 h 972"/>
                  <a:gd name="T10" fmla="*/ 353 w 579"/>
                  <a:gd name="T11" fmla="*/ 29 h 972"/>
                  <a:gd name="T12" fmla="*/ 251 w 579"/>
                  <a:gd name="T13" fmla="*/ 30 h 972"/>
                  <a:gd name="T14" fmla="*/ 251 w 579"/>
                  <a:gd name="T15" fmla="*/ 30 h 972"/>
                  <a:gd name="T16" fmla="*/ 10 w 579"/>
                  <a:gd name="T17" fmla="*/ 481 h 972"/>
                  <a:gd name="T18" fmla="*/ 10 w 579"/>
                  <a:gd name="T19" fmla="*/ 481 h 972"/>
                  <a:gd name="T20" fmla="*/ 11 w 579"/>
                  <a:gd name="T21" fmla="*/ 537 h 972"/>
                  <a:gd name="T22" fmla="*/ 249 w 579"/>
                  <a:gd name="T23" fmla="*/ 958 h 972"/>
                  <a:gd name="T24" fmla="*/ 249 w 579"/>
                  <a:gd name="T25" fmla="*/ 958 h 972"/>
                  <a:gd name="T26" fmla="*/ 262 w 579"/>
                  <a:gd name="T27" fmla="*/ 960 h 972"/>
                  <a:gd name="T28" fmla="*/ 262 w 579"/>
                  <a:gd name="T29" fmla="*/ 960 h 972"/>
                  <a:gd name="T30" fmla="*/ 535 w 579"/>
                  <a:gd name="T31" fmla="*/ 956 h 972"/>
                  <a:gd name="T32" fmla="*/ 298 w 579"/>
                  <a:gd name="T33" fmla="*/ 528 h 972"/>
                  <a:gd name="T34" fmla="*/ 298 w 579"/>
                  <a:gd name="T35" fmla="*/ 528 h 972"/>
                  <a:gd name="T36" fmla="*/ 578 w 579"/>
                  <a:gd name="T37" fmla="*/ 0 h 9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79" h="972">
                    <a:moveTo>
                      <a:pt x="578" y="0"/>
                    </a:moveTo>
                    <a:lnTo>
                      <a:pt x="578" y="0"/>
                    </a:lnTo>
                    <a:cubicBezTo>
                      <a:pt x="551" y="7"/>
                      <a:pt x="523" y="12"/>
                      <a:pt x="494" y="16"/>
                    </a:cubicBezTo>
                    <a:lnTo>
                      <a:pt x="494" y="16"/>
                    </a:lnTo>
                    <a:cubicBezTo>
                      <a:pt x="447" y="23"/>
                      <a:pt x="399" y="26"/>
                      <a:pt x="353" y="29"/>
                    </a:cubicBezTo>
                    <a:lnTo>
                      <a:pt x="353" y="29"/>
                    </a:lnTo>
                    <a:cubicBezTo>
                      <a:pt x="317" y="30"/>
                      <a:pt x="283" y="30"/>
                      <a:pt x="251" y="30"/>
                    </a:cubicBezTo>
                    <a:lnTo>
                      <a:pt x="251" y="30"/>
                    </a:lnTo>
                    <a:lnTo>
                      <a:pt x="10" y="481"/>
                    </a:lnTo>
                    <a:lnTo>
                      <a:pt x="10" y="481"/>
                    </a:lnTo>
                    <a:cubicBezTo>
                      <a:pt x="0" y="498"/>
                      <a:pt x="0" y="520"/>
                      <a:pt x="11" y="537"/>
                    </a:cubicBezTo>
                    <a:lnTo>
                      <a:pt x="249" y="958"/>
                    </a:lnTo>
                    <a:lnTo>
                      <a:pt x="249" y="958"/>
                    </a:lnTo>
                    <a:cubicBezTo>
                      <a:pt x="253" y="959"/>
                      <a:pt x="257" y="959"/>
                      <a:pt x="262" y="960"/>
                    </a:cubicBezTo>
                    <a:lnTo>
                      <a:pt x="262" y="960"/>
                    </a:lnTo>
                    <a:cubicBezTo>
                      <a:pt x="366" y="971"/>
                      <a:pt x="535" y="956"/>
                      <a:pt x="535" y="956"/>
                    </a:cubicBezTo>
                    <a:lnTo>
                      <a:pt x="298" y="528"/>
                    </a:lnTo>
                    <a:lnTo>
                      <a:pt x="298" y="528"/>
                    </a:lnTo>
                    <a:cubicBezTo>
                      <a:pt x="298" y="528"/>
                      <a:pt x="468" y="401"/>
                      <a:pt x="578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58">
                <a:extLst>
                  <a:ext uri="{FF2B5EF4-FFF2-40B4-BE49-F238E27FC236}">
                    <a16:creationId xmlns:a16="http://schemas.microsoft.com/office/drawing/2014/main" id="{280DD08F-A2D4-1848-9175-26A79FC6FA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2456" y="11543572"/>
                <a:ext cx="604235" cy="1181003"/>
              </a:xfrm>
              <a:custGeom>
                <a:avLst/>
                <a:gdLst>
                  <a:gd name="T0" fmla="*/ 320 w 484"/>
                  <a:gd name="T1" fmla="*/ 672 h 946"/>
                  <a:gd name="T2" fmla="*/ 319 w 484"/>
                  <a:gd name="T3" fmla="*/ 670 h 946"/>
                  <a:gd name="T4" fmla="*/ 232 w 484"/>
                  <a:gd name="T5" fmla="*/ 515 h 946"/>
                  <a:gd name="T6" fmla="*/ 232 w 484"/>
                  <a:gd name="T7" fmla="*/ 515 h 946"/>
                  <a:gd name="T8" fmla="*/ 231 w 484"/>
                  <a:gd name="T9" fmla="*/ 459 h 946"/>
                  <a:gd name="T10" fmla="*/ 307 w 484"/>
                  <a:gd name="T11" fmla="*/ 317 h 946"/>
                  <a:gd name="T12" fmla="*/ 472 w 484"/>
                  <a:gd name="T13" fmla="*/ 8 h 946"/>
                  <a:gd name="T14" fmla="*/ 472 w 484"/>
                  <a:gd name="T15" fmla="*/ 8 h 946"/>
                  <a:gd name="T16" fmla="*/ 472 w 484"/>
                  <a:gd name="T17" fmla="*/ 8 h 946"/>
                  <a:gd name="T18" fmla="*/ 348 w 484"/>
                  <a:gd name="T19" fmla="*/ 4 h 946"/>
                  <a:gd name="T20" fmla="*/ 348 w 484"/>
                  <a:gd name="T21" fmla="*/ 4 h 946"/>
                  <a:gd name="T22" fmla="*/ 293 w 484"/>
                  <a:gd name="T23" fmla="*/ 0 h 946"/>
                  <a:gd name="T24" fmla="*/ 12 w 484"/>
                  <a:gd name="T25" fmla="*/ 458 h 946"/>
                  <a:gd name="T26" fmla="*/ 12 w 484"/>
                  <a:gd name="T27" fmla="*/ 458 h 946"/>
                  <a:gd name="T28" fmla="*/ 10 w 484"/>
                  <a:gd name="T29" fmla="*/ 517 h 946"/>
                  <a:gd name="T30" fmla="*/ 248 w 484"/>
                  <a:gd name="T31" fmla="*/ 936 h 946"/>
                  <a:gd name="T32" fmla="*/ 248 w 484"/>
                  <a:gd name="T33" fmla="*/ 936 h 946"/>
                  <a:gd name="T34" fmla="*/ 483 w 484"/>
                  <a:gd name="T35" fmla="*/ 938 h 946"/>
                  <a:gd name="T36" fmla="*/ 483 w 484"/>
                  <a:gd name="T37" fmla="*/ 938 h 946"/>
                  <a:gd name="T38" fmla="*/ 470 w 484"/>
                  <a:gd name="T39" fmla="*/ 936 h 946"/>
                  <a:gd name="T40" fmla="*/ 320 w 484"/>
                  <a:gd name="T41" fmla="*/ 672 h 9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84" h="946">
                    <a:moveTo>
                      <a:pt x="320" y="672"/>
                    </a:moveTo>
                    <a:lnTo>
                      <a:pt x="319" y="670"/>
                    </a:lnTo>
                    <a:lnTo>
                      <a:pt x="232" y="515"/>
                    </a:lnTo>
                    <a:lnTo>
                      <a:pt x="232" y="515"/>
                    </a:lnTo>
                    <a:cubicBezTo>
                      <a:pt x="221" y="498"/>
                      <a:pt x="221" y="476"/>
                      <a:pt x="231" y="459"/>
                    </a:cubicBezTo>
                    <a:lnTo>
                      <a:pt x="307" y="317"/>
                    </a:lnTo>
                    <a:lnTo>
                      <a:pt x="472" y="8"/>
                    </a:lnTo>
                    <a:lnTo>
                      <a:pt x="472" y="8"/>
                    </a:lnTo>
                    <a:lnTo>
                      <a:pt x="472" y="8"/>
                    </a:lnTo>
                    <a:cubicBezTo>
                      <a:pt x="423" y="8"/>
                      <a:pt x="380" y="6"/>
                      <a:pt x="348" y="4"/>
                    </a:cubicBezTo>
                    <a:lnTo>
                      <a:pt x="348" y="4"/>
                    </a:lnTo>
                    <a:cubicBezTo>
                      <a:pt x="321" y="2"/>
                      <a:pt x="301" y="1"/>
                      <a:pt x="293" y="0"/>
                    </a:cubicBezTo>
                    <a:lnTo>
                      <a:pt x="12" y="458"/>
                    </a:lnTo>
                    <a:lnTo>
                      <a:pt x="12" y="458"/>
                    </a:lnTo>
                    <a:cubicBezTo>
                      <a:pt x="1" y="476"/>
                      <a:pt x="0" y="499"/>
                      <a:pt x="10" y="517"/>
                    </a:cubicBezTo>
                    <a:lnTo>
                      <a:pt x="248" y="936"/>
                    </a:lnTo>
                    <a:lnTo>
                      <a:pt x="248" y="936"/>
                    </a:lnTo>
                    <a:cubicBezTo>
                      <a:pt x="316" y="945"/>
                      <a:pt x="421" y="942"/>
                      <a:pt x="483" y="938"/>
                    </a:cubicBezTo>
                    <a:lnTo>
                      <a:pt x="483" y="938"/>
                    </a:lnTo>
                    <a:cubicBezTo>
                      <a:pt x="478" y="937"/>
                      <a:pt x="474" y="937"/>
                      <a:pt x="470" y="936"/>
                    </a:cubicBezTo>
                    <a:lnTo>
                      <a:pt x="320" y="672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59">
                <a:extLst>
                  <a:ext uri="{FF2B5EF4-FFF2-40B4-BE49-F238E27FC236}">
                    <a16:creationId xmlns:a16="http://schemas.microsoft.com/office/drawing/2014/main" id="{C00FBD3C-63F3-424B-BD8F-4C347A3C4D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56969" y="11614979"/>
                <a:ext cx="258175" cy="483389"/>
              </a:xfrm>
              <a:custGeom>
                <a:avLst/>
                <a:gdLst>
                  <a:gd name="T0" fmla="*/ 3 w 206"/>
                  <a:gd name="T1" fmla="*/ 385 h 386"/>
                  <a:gd name="T2" fmla="*/ 3 w 206"/>
                  <a:gd name="T3" fmla="*/ 385 h 386"/>
                  <a:gd name="T4" fmla="*/ 2 w 206"/>
                  <a:gd name="T5" fmla="*/ 384 h 386"/>
                  <a:gd name="T6" fmla="*/ 2 w 206"/>
                  <a:gd name="T7" fmla="*/ 384 h 386"/>
                  <a:gd name="T8" fmla="*/ 0 w 206"/>
                  <a:gd name="T9" fmla="*/ 380 h 386"/>
                  <a:gd name="T10" fmla="*/ 197 w 206"/>
                  <a:gd name="T11" fmla="*/ 3 h 386"/>
                  <a:gd name="T12" fmla="*/ 197 w 206"/>
                  <a:gd name="T13" fmla="*/ 3 h 386"/>
                  <a:gd name="T14" fmla="*/ 202 w 206"/>
                  <a:gd name="T15" fmla="*/ 1 h 386"/>
                  <a:gd name="T16" fmla="*/ 202 w 206"/>
                  <a:gd name="T17" fmla="*/ 1 h 386"/>
                  <a:gd name="T18" fmla="*/ 204 w 206"/>
                  <a:gd name="T19" fmla="*/ 6 h 386"/>
                  <a:gd name="T20" fmla="*/ 6 w 206"/>
                  <a:gd name="T21" fmla="*/ 383 h 386"/>
                  <a:gd name="T22" fmla="*/ 6 w 206"/>
                  <a:gd name="T23" fmla="*/ 383 h 386"/>
                  <a:gd name="T24" fmla="*/ 3 w 206"/>
                  <a:gd name="T25" fmla="*/ 385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6" h="386">
                    <a:moveTo>
                      <a:pt x="3" y="385"/>
                    </a:moveTo>
                    <a:lnTo>
                      <a:pt x="3" y="385"/>
                    </a:lnTo>
                    <a:lnTo>
                      <a:pt x="2" y="384"/>
                    </a:lnTo>
                    <a:lnTo>
                      <a:pt x="2" y="384"/>
                    </a:lnTo>
                    <a:cubicBezTo>
                      <a:pt x="0" y="383"/>
                      <a:pt x="0" y="382"/>
                      <a:pt x="0" y="380"/>
                    </a:cubicBezTo>
                    <a:lnTo>
                      <a:pt x="197" y="3"/>
                    </a:lnTo>
                    <a:lnTo>
                      <a:pt x="197" y="3"/>
                    </a:lnTo>
                    <a:cubicBezTo>
                      <a:pt x="198" y="1"/>
                      <a:pt x="200" y="0"/>
                      <a:pt x="202" y="1"/>
                    </a:cubicBezTo>
                    <a:lnTo>
                      <a:pt x="202" y="1"/>
                    </a:lnTo>
                    <a:cubicBezTo>
                      <a:pt x="204" y="2"/>
                      <a:pt x="205" y="4"/>
                      <a:pt x="204" y="6"/>
                    </a:cubicBezTo>
                    <a:lnTo>
                      <a:pt x="6" y="383"/>
                    </a:lnTo>
                    <a:lnTo>
                      <a:pt x="6" y="383"/>
                    </a:lnTo>
                    <a:cubicBezTo>
                      <a:pt x="6" y="384"/>
                      <a:pt x="5" y="385"/>
                      <a:pt x="3" y="38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60">
                <a:extLst>
                  <a:ext uri="{FF2B5EF4-FFF2-40B4-BE49-F238E27FC236}">
                    <a16:creationId xmlns:a16="http://schemas.microsoft.com/office/drawing/2014/main" id="{D495EC8E-1BD7-F44C-A569-8DC4D855C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62327" y="10725106"/>
                <a:ext cx="285639" cy="725082"/>
              </a:xfrm>
              <a:custGeom>
                <a:avLst/>
                <a:gdLst>
                  <a:gd name="T0" fmla="*/ 35 w 228"/>
                  <a:gd name="T1" fmla="*/ 580 h 581"/>
                  <a:gd name="T2" fmla="*/ 35 w 228"/>
                  <a:gd name="T3" fmla="*/ 580 h 581"/>
                  <a:gd name="T4" fmla="*/ 31 w 228"/>
                  <a:gd name="T5" fmla="*/ 577 h 581"/>
                  <a:gd name="T6" fmla="*/ 31 w 228"/>
                  <a:gd name="T7" fmla="*/ 577 h 581"/>
                  <a:gd name="T8" fmla="*/ 221 w 228"/>
                  <a:gd name="T9" fmla="*/ 2 h 581"/>
                  <a:gd name="T10" fmla="*/ 221 w 228"/>
                  <a:gd name="T11" fmla="*/ 2 h 581"/>
                  <a:gd name="T12" fmla="*/ 226 w 228"/>
                  <a:gd name="T13" fmla="*/ 2 h 581"/>
                  <a:gd name="T14" fmla="*/ 226 w 228"/>
                  <a:gd name="T15" fmla="*/ 2 h 581"/>
                  <a:gd name="T16" fmla="*/ 225 w 228"/>
                  <a:gd name="T17" fmla="*/ 7 h 581"/>
                  <a:gd name="T18" fmla="*/ 225 w 228"/>
                  <a:gd name="T19" fmla="*/ 7 h 581"/>
                  <a:gd name="T20" fmla="*/ 38 w 228"/>
                  <a:gd name="T21" fmla="*/ 576 h 581"/>
                  <a:gd name="T22" fmla="*/ 38 w 228"/>
                  <a:gd name="T23" fmla="*/ 576 h 581"/>
                  <a:gd name="T24" fmla="*/ 35 w 228"/>
                  <a:gd name="T25" fmla="*/ 580 h 5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8" h="581">
                    <a:moveTo>
                      <a:pt x="35" y="580"/>
                    </a:moveTo>
                    <a:lnTo>
                      <a:pt x="35" y="580"/>
                    </a:lnTo>
                    <a:cubicBezTo>
                      <a:pt x="33" y="580"/>
                      <a:pt x="31" y="578"/>
                      <a:pt x="31" y="577"/>
                    </a:cubicBezTo>
                    <a:lnTo>
                      <a:pt x="31" y="577"/>
                    </a:lnTo>
                    <a:cubicBezTo>
                      <a:pt x="30" y="573"/>
                      <a:pt x="0" y="197"/>
                      <a:pt x="221" y="2"/>
                    </a:cubicBezTo>
                    <a:lnTo>
                      <a:pt x="221" y="2"/>
                    </a:lnTo>
                    <a:cubicBezTo>
                      <a:pt x="222" y="0"/>
                      <a:pt x="225" y="1"/>
                      <a:pt x="226" y="2"/>
                    </a:cubicBezTo>
                    <a:lnTo>
                      <a:pt x="226" y="2"/>
                    </a:lnTo>
                    <a:cubicBezTo>
                      <a:pt x="227" y="3"/>
                      <a:pt x="227" y="6"/>
                      <a:pt x="225" y="7"/>
                    </a:cubicBezTo>
                    <a:lnTo>
                      <a:pt x="225" y="7"/>
                    </a:lnTo>
                    <a:cubicBezTo>
                      <a:pt x="8" y="201"/>
                      <a:pt x="38" y="572"/>
                      <a:pt x="38" y="576"/>
                    </a:cubicBezTo>
                    <a:lnTo>
                      <a:pt x="38" y="576"/>
                    </a:lnTo>
                    <a:cubicBezTo>
                      <a:pt x="38" y="578"/>
                      <a:pt x="37" y="580"/>
                      <a:pt x="35" y="5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6" name="Freeform 77">
              <a:extLst>
                <a:ext uri="{FF2B5EF4-FFF2-40B4-BE49-F238E27FC236}">
                  <a16:creationId xmlns:a16="http://schemas.microsoft.com/office/drawing/2014/main" id="{5A17DA34-23F9-A04C-8364-6F30D91571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68684" y="12883875"/>
              <a:ext cx="3592453" cy="27464"/>
            </a:xfrm>
            <a:custGeom>
              <a:avLst/>
              <a:gdLst>
                <a:gd name="T0" fmla="*/ 2871 w 2883"/>
                <a:gd name="T1" fmla="*/ 22 h 23"/>
                <a:gd name="T2" fmla="*/ 11 w 2883"/>
                <a:gd name="T3" fmla="*/ 22 h 23"/>
                <a:gd name="T4" fmla="*/ 11 w 2883"/>
                <a:gd name="T5" fmla="*/ 22 h 23"/>
                <a:gd name="T6" fmla="*/ 0 w 2883"/>
                <a:gd name="T7" fmla="*/ 11 h 23"/>
                <a:gd name="T8" fmla="*/ 0 w 2883"/>
                <a:gd name="T9" fmla="*/ 11 h 23"/>
                <a:gd name="T10" fmla="*/ 11 w 2883"/>
                <a:gd name="T11" fmla="*/ 0 h 23"/>
                <a:gd name="T12" fmla="*/ 2871 w 2883"/>
                <a:gd name="T13" fmla="*/ 0 h 23"/>
                <a:gd name="T14" fmla="*/ 2871 w 2883"/>
                <a:gd name="T15" fmla="*/ 0 h 23"/>
                <a:gd name="T16" fmla="*/ 2882 w 2883"/>
                <a:gd name="T17" fmla="*/ 11 h 23"/>
                <a:gd name="T18" fmla="*/ 2882 w 2883"/>
                <a:gd name="T19" fmla="*/ 11 h 23"/>
                <a:gd name="T20" fmla="*/ 2871 w 2883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883" h="23">
                  <a:moveTo>
                    <a:pt x="2871" y="22"/>
                  </a:moveTo>
                  <a:lnTo>
                    <a:pt x="11" y="22"/>
                  </a:ln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lnTo>
                    <a:pt x="2871" y="0"/>
                  </a:lnTo>
                  <a:lnTo>
                    <a:pt x="2871" y="0"/>
                  </a:lnTo>
                  <a:cubicBezTo>
                    <a:pt x="2877" y="0"/>
                    <a:pt x="2882" y="5"/>
                    <a:pt x="2882" y="11"/>
                  </a:cubicBezTo>
                  <a:lnTo>
                    <a:pt x="2882" y="11"/>
                  </a:lnTo>
                  <a:cubicBezTo>
                    <a:pt x="2882" y="17"/>
                    <a:pt x="2877" y="22"/>
                    <a:pt x="2871" y="2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344490B4-DE0A-9F4C-AD42-452B57DCD729}"/>
                </a:ext>
              </a:extLst>
            </p:cNvPr>
            <p:cNvGrpSpPr/>
            <p:nvPr/>
          </p:nvGrpSpPr>
          <p:grpSpPr>
            <a:xfrm>
              <a:off x="14776293" y="9692413"/>
              <a:ext cx="2849639" cy="3207942"/>
              <a:chOff x="14776293" y="9692413"/>
              <a:chExt cx="2849639" cy="3207942"/>
            </a:xfrm>
          </p:grpSpPr>
          <p:sp>
            <p:nvSpPr>
              <p:cNvPr id="42" name="Freeform 61">
                <a:extLst>
                  <a:ext uri="{FF2B5EF4-FFF2-40B4-BE49-F238E27FC236}">
                    <a16:creationId xmlns:a16="http://schemas.microsoft.com/office/drawing/2014/main" id="{697AC92A-7C90-8246-9124-E5ED12D6AE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7708" y="9824248"/>
                <a:ext cx="1202975" cy="939313"/>
              </a:xfrm>
              <a:custGeom>
                <a:avLst/>
                <a:gdLst>
                  <a:gd name="T0" fmla="*/ 935 w 966"/>
                  <a:gd name="T1" fmla="*/ 0 h 755"/>
                  <a:gd name="T2" fmla="*/ 31 w 966"/>
                  <a:gd name="T3" fmla="*/ 0 h 755"/>
                  <a:gd name="T4" fmla="*/ 31 w 966"/>
                  <a:gd name="T5" fmla="*/ 0 h 755"/>
                  <a:gd name="T6" fmla="*/ 0 w 966"/>
                  <a:gd name="T7" fmla="*/ 30 h 755"/>
                  <a:gd name="T8" fmla="*/ 0 w 966"/>
                  <a:gd name="T9" fmla="*/ 534 h 755"/>
                  <a:gd name="T10" fmla="*/ 0 w 966"/>
                  <a:gd name="T11" fmla="*/ 534 h 755"/>
                  <a:gd name="T12" fmla="*/ 31 w 966"/>
                  <a:gd name="T13" fmla="*/ 564 h 755"/>
                  <a:gd name="T14" fmla="*/ 482 w 966"/>
                  <a:gd name="T15" fmla="*/ 564 h 755"/>
                  <a:gd name="T16" fmla="*/ 482 w 966"/>
                  <a:gd name="T17" fmla="*/ 695 h 755"/>
                  <a:gd name="T18" fmla="*/ 282 w 966"/>
                  <a:gd name="T19" fmla="*/ 746 h 755"/>
                  <a:gd name="T20" fmla="*/ 282 w 966"/>
                  <a:gd name="T21" fmla="*/ 746 h 755"/>
                  <a:gd name="T22" fmla="*/ 282 w 966"/>
                  <a:gd name="T23" fmla="*/ 754 h 755"/>
                  <a:gd name="T24" fmla="*/ 724 w 966"/>
                  <a:gd name="T25" fmla="*/ 754 h 755"/>
                  <a:gd name="T26" fmla="*/ 724 w 966"/>
                  <a:gd name="T27" fmla="*/ 754 h 755"/>
                  <a:gd name="T28" fmla="*/ 725 w 966"/>
                  <a:gd name="T29" fmla="*/ 746 h 755"/>
                  <a:gd name="T30" fmla="*/ 524 w 966"/>
                  <a:gd name="T31" fmla="*/ 695 h 755"/>
                  <a:gd name="T32" fmla="*/ 524 w 966"/>
                  <a:gd name="T33" fmla="*/ 564 h 755"/>
                  <a:gd name="T34" fmla="*/ 935 w 966"/>
                  <a:gd name="T35" fmla="*/ 564 h 755"/>
                  <a:gd name="T36" fmla="*/ 935 w 966"/>
                  <a:gd name="T37" fmla="*/ 564 h 755"/>
                  <a:gd name="T38" fmla="*/ 965 w 966"/>
                  <a:gd name="T39" fmla="*/ 534 h 755"/>
                  <a:gd name="T40" fmla="*/ 965 w 966"/>
                  <a:gd name="T41" fmla="*/ 30 h 755"/>
                  <a:gd name="T42" fmla="*/ 965 w 966"/>
                  <a:gd name="T43" fmla="*/ 30 h 755"/>
                  <a:gd name="T44" fmla="*/ 935 w 966"/>
                  <a:gd name="T45" fmla="*/ 0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966" h="755">
                    <a:moveTo>
                      <a:pt x="935" y="0"/>
                    </a:moveTo>
                    <a:lnTo>
                      <a:pt x="31" y="0"/>
                    </a:lnTo>
                    <a:lnTo>
                      <a:pt x="31" y="0"/>
                    </a:lnTo>
                    <a:cubicBezTo>
                      <a:pt x="14" y="0"/>
                      <a:pt x="0" y="13"/>
                      <a:pt x="0" y="30"/>
                    </a:cubicBezTo>
                    <a:lnTo>
                      <a:pt x="0" y="534"/>
                    </a:lnTo>
                    <a:lnTo>
                      <a:pt x="0" y="534"/>
                    </a:lnTo>
                    <a:cubicBezTo>
                      <a:pt x="0" y="551"/>
                      <a:pt x="14" y="564"/>
                      <a:pt x="31" y="564"/>
                    </a:cubicBezTo>
                    <a:lnTo>
                      <a:pt x="482" y="564"/>
                    </a:lnTo>
                    <a:lnTo>
                      <a:pt x="482" y="695"/>
                    </a:lnTo>
                    <a:lnTo>
                      <a:pt x="282" y="746"/>
                    </a:lnTo>
                    <a:lnTo>
                      <a:pt x="282" y="746"/>
                    </a:lnTo>
                    <a:cubicBezTo>
                      <a:pt x="277" y="747"/>
                      <a:pt x="278" y="754"/>
                      <a:pt x="282" y="754"/>
                    </a:cubicBezTo>
                    <a:lnTo>
                      <a:pt x="724" y="754"/>
                    </a:lnTo>
                    <a:lnTo>
                      <a:pt x="724" y="754"/>
                    </a:lnTo>
                    <a:cubicBezTo>
                      <a:pt x="729" y="754"/>
                      <a:pt x="729" y="747"/>
                      <a:pt x="725" y="746"/>
                    </a:cubicBezTo>
                    <a:lnTo>
                      <a:pt x="524" y="695"/>
                    </a:lnTo>
                    <a:lnTo>
                      <a:pt x="524" y="564"/>
                    </a:lnTo>
                    <a:lnTo>
                      <a:pt x="935" y="564"/>
                    </a:lnTo>
                    <a:lnTo>
                      <a:pt x="935" y="564"/>
                    </a:lnTo>
                    <a:cubicBezTo>
                      <a:pt x="952" y="564"/>
                      <a:pt x="965" y="551"/>
                      <a:pt x="965" y="534"/>
                    </a:cubicBezTo>
                    <a:lnTo>
                      <a:pt x="965" y="30"/>
                    </a:lnTo>
                    <a:lnTo>
                      <a:pt x="965" y="30"/>
                    </a:lnTo>
                    <a:cubicBezTo>
                      <a:pt x="965" y="13"/>
                      <a:pt x="952" y="0"/>
                      <a:pt x="935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62">
                <a:extLst>
                  <a:ext uri="{FF2B5EF4-FFF2-40B4-BE49-F238E27FC236}">
                    <a16:creationId xmlns:a16="http://schemas.microsoft.com/office/drawing/2014/main" id="{0C6BF49E-9E2B-FB40-977A-BA5C986484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7278" y="11109621"/>
                <a:ext cx="324088" cy="1790734"/>
              </a:xfrm>
              <a:custGeom>
                <a:avLst/>
                <a:gdLst>
                  <a:gd name="T0" fmla="*/ 243 w 258"/>
                  <a:gd name="T1" fmla="*/ 1436 h 1437"/>
                  <a:gd name="T2" fmla="*/ 0 w 258"/>
                  <a:gd name="T3" fmla="*/ 2 h 1437"/>
                  <a:gd name="T4" fmla="*/ 14 w 258"/>
                  <a:gd name="T5" fmla="*/ 0 h 1437"/>
                  <a:gd name="T6" fmla="*/ 257 w 258"/>
                  <a:gd name="T7" fmla="*/ 1433 h 1437"/>
                  <a:gd name="T8" fmla="*/ 243 w 258"/>
                  <a:gd name="T9" fmla="*/ 1436 h 1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437">
                    <a:moveTo>
                      <a:pt x="243" y="1436"/>
                    </a:moveTo>
                    <a:lnTo>
                      <a:pt x="0" y="2"/>
                    </a:lnTo>
                    <a:lnTo>
                      <a:pt x="14" y="0"/>
                    </a:lnTo>
                    <a:lnTo>
                      <a:pt x="257" y="1433"/>
                    </a:lnTo>
                    <a:lnTo>
                      <a:pt x="243" y="1436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63">
                <a:extLst>
                  <a:ext uri="{FF2B5EF4-FFF2-40B4-BE49-F238E27FC236}">
                    <a16:creationId xmlns:a16="http://schemas.microsoft.com/office/drawing/2014/main" id="{5B8FE642-F6D2-8343-9A9C-69604162BD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2770" y="11115115"/>
                <a:ext cx="318598" cy="1785237"/>
              </a:xfrm>
              <a:custGeom>
                <a:avLst/>
                <a:gdLst>
                  <a:gd name="T0" fmla="*/ 14 w 257"/>
                  <a:gd name="T1" fmla="*/ 1434 h 1435"/>
                  <a:gd name="T2" fmla="*/ 0 w 257"/>
                  <a:gd name="T3" fmla="*/ 1431 h 1435"/>
                  <a:gd name="T4" fmla="*/ 242 w 257"/>
                  <a:gd name="T5" fmla="*/ 0 h 1435"/>
                  <a:gd name="T6" fmla="*/ 256 w 257"/>
                  <a:gd name="T7" fmla="*/ 3 h 1435"/>
                  <a:gd name="T8" fmla="*/ 14 w 257"/>
                  <a:gd name="T9" fmla="*/ 1434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7" h="1435">
                    <a:moveTo>
                      <a:pt x="14" y="1434"/>
                    </a:moveTo>
                    <a:lnTo>
                      <a:pt x="0" y="1431"/>
                    </a:lnTo>
                    <a:lnTo>
                      <a:pt x="242" y="0"/>
                    </a:lnTo>
                    <a:lnTo>
                      <a:pt x="256" y="3"/>
                    </a:lnTo>
                    <a:lnTo>
                      <a:pt x="14" y="1434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64">
                <a:extLst>
                  <a:ext uri="{FF2B5EF4-FFF2-40B4-BE49-F238E27FC236}">
                    <a16:creationId xmlns:a16="http://schemas.microsoft.com/office/drawing/2014/main" id="{23CDE9CC-3D24-8D46-8C9F-2D72091299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1122" y="11093143"/>
                <a:ext cx="324088" cy="1807211"/>
              </a:xfrm>
              <a:custGeom>
                <a:avLst/>
                <a:gdLst>
                  <a:gd name="T0" fmla="*/ 246 w 261"/>
                  <a:gd name="T1" fmla="*/ 1451 h 1452"/>
                  <a:gd name="T2" fmla="*/ 0 w 261"/>
                  <a:gd name="T3" fmla="*/ 3 h 1452"/>
                  <a:gd name="T4" fmla="*/ 14 w 261"/>
                  <a:gd name="T5" fmla="*/ 0 h 1452"/>
                  <a:gd name="T6" fmla="*/ 260 w 261"/>
                  <a:gd name="T7" fmla="*/ 1448 h 1452"/>
                  <a:gd name="T8" fmla="*/ 246 w 261"/>
                  <a:gd name="T9" fmla="*/ 1451 h 1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1" h="1452">
                    <a:moveTo>
                      <a:pt x="246" y="1451"/>
                    </a:moveTo>
                    <a:lnTo>
                      <a:pt x="0" y="3"/>
                    </a:lnTo>
                    <a:lnTo>
                      <a:pt x="14" y="0"/>
                    </a:lnTo>
                    <a:lnTo>
                      <a:pt x="260" y="1448"/>
                    </a:lnTo>
                    <a:lnTo>
                      <a:pt x="246" y="145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65">
                <a:extLst>
                  <a:ext uri="{FF2B5EF4-FFF2-40B4-BE49-F238E27FC236}">
                    <a16:creationId xmlns:a16="http://schemas.microsoft.com/office/drawing/2014/main" id="{C1D16001-BDBD-A44C-B23E-A02D76F8C5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86614" y="11115115"/>
                <a:ext cx="324092" cy="1785237"/>
              </a:xfrm>
              <a:custGeom>
                <a:avLst/>
                <a:gdLst>
                  <a:gd name="T0" fmla="*/ 14 w 258"/>
                  <a:gd name="T1" fmla="*/ 1434 h 1435"/>
                  <a:gd name="T2" fmla="*/ 0 w 258"/>
                  <a:gd name="T3" fmla="*/ 1431 h 1435"/>
                  <a:gd name="T4" fmla="*/ 243 w 258"/>
                  <a:gd name="T5" fmla="*/ 0 h 1435"/>
                  <a:gd name="T6" fmla="*/ 257 w 258"/>
                  <a:gd name="T7" fmla="*/ 2 h 1435"/>
                  <a:gd name="T8" fmla="*/ 14 w 258"/>
                  <a:gd name="T9" fmla="*/ 1434 h 1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8" h="1435">
                    <a:moveTo>
                      <a:pt x="14" y="1434"/>
                    </a:moveTo>
                    <a:lnTo>
                      <a:pt x="0" y="1431"/>
                    </a:lnTo>
                    <a:lnTo>
                      <a:pt x="243" y="0"/>
                    </a:lnTo>
                    <a:lnTo>
                      <a:pt x="257" y="2"/>
                    </a:lnTo>
                    <a:lnTo>
                      <a:pt x="14" y="1434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66">
                <a:extLst>
                  <a:ext uri="{FF2B5EF4-FFF2-40B4-BE49-F238E27FC236}">
                    <a16:creationId xmlns:a16="http://schemas.microsoft.com/office/drawing/2014/main" id="{C36BD04B-C172-7347-B8CE-8F4DB6BEFA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7144" y="9879176"/>
                <a:ext cx="1098608" cy="598744"/>
              </a:xfrm>
              <a:custGeom>
                <a:avLst/>
                <a:gdLst>
                  <a:gd name="T0" fmla="*/ 0 w 880"/>
                  <a:gd name="T1" fmla="*/ 435 h 479"/>
                  <a:gd name="T2" fmla="*/ 0 w 880"/>
                  <a:gd name="T3" fmla="*/ 43 h 479"/>
                  <a:gd name="T4" fmla="*/ 0 w 880"/>
                  <a:gd name="T5" fmla="*/ 43 h 479"/>
                  <a:gd name="T6" fmla="*/ 43 w 880"/>
                  <a:gd name="T7" fmla="*/ 0 h 479"/>
                  <a:gd name="T8" fmla="*/ 836 w 880"/>
                  <a:gd name="T9" fmla="*/ 0 h 479"/>
                  <a:gd name="T10" fmla="*/ 836 w 880"/>
                  <a:gd name="T11" fmla="*/ 0 h 479"/>
                  <a:gd name="T12" fmla="*/ 879 w 880"/>
                  <a:gd name="T13" fmla="*/ 43 h 479"/>
                  <a:gd name="T14" fmla="*/ 879 w 880"/>
                  <a:gd name="T15" fmla="*/ 435 h 479"/>
                  <a:gd name="T16" fmla="*/ 879 w 880"/>
                  <a:gd name="T17" fmla="*/ 435 h 479"/>
                  <a:gd name="T18" fmla="*/ 836 w 880"/>
                  <a:gd name="T19" fmla="*/ 478 h 479"/>
                  <a:gd name="T20" fmla="*/ 43 w 880"/>
                  <a:gd name="T21" fmla="*/ 478 h 479"/>
                  <a:gd name="T22" fmla="*/ 43 w 880"/>
                  <a:gd name="T23" fmla="*/ 478 h 479"/>
                  <a:gd name="T24" fmla="*/ 0 w 880"/>
                  <a:gd name="T25" fmla="*/ 43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0" h="479">
                    <a:moveTo>
                      <a:pt x="0" y="435"/>
                    </a:moveTo>
                    <a:lnTo>
                      <a:pt x="0" y="43"/>
                    </a:lnTo>
                    <a:lnTo>
                      <a:pt x="0" y="43"/>
                    </a:lnTo>
                    <a:cubicBezTo>
                      <a:pt x="0" y="19"/>
                      <a:pt x="19" y="0"/>
                      <a:pt x="43" y="0"/>
                    </a:cubicBezTo>
                    <a:lnTo>
                      <a:pt x="836" y="0"/>
                    </a:lnTo>
                    <a:lnTo>
                      <a:pt x="836" y="0"/>
                    </a:lnTo>
                    <a:cubicBezTo>
                      <a:pt x="860" y="0"/>
                      <a:pt x="879" y="19"/>
                      <a:pt x="879" y="43"/>
                    </a:cubicBezTo>
                    <a:lnTo>
                      <a:pt x="879" y="435"/>
                    </a:lnTo>
                    <a:lnTo>
                      <a:pt x="879" y="435"/>
                    </a:lnTo>
                    <a:cubicBezTo>
                      <a:pt x="879" y="459"/>
                      <a:pt x="860" y="478"/>
                      <a:pt x="836" y="478"/>
                    </a:cubicBezTo>
                    <a:lnTo>
                      <a:pt x="43" y="478"/>
                    </a:lnTo>
                    <a:lnTo>
                      <a:pt x="43" y="478"/>
                    </a:lnTo>
                    <a:cubicBezTo>
                      <a:pt x="19" y="478"/>
                      <a:pt x="0" y="459"/>
                      <a:pt x="0" y="435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67">
                <a:extLst>
                  <a:ext uri="{FF2B5EF4-FFF2-40B4-BE49-F238E27FC236}">
                    <a16:creationId xmlns:a16="http://schemas.microsoft.com/office/drawing/2014/main" id="{A875E79E-15AD-2D43-AD06-38F38502D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7144" y="9879176"/>
                <a:ext cx="1098608" cy="598744"/>
              </a:xfrm>
              <a:custGeom>
                <a:avLst/>
                <a:gdLst>
                  <a:gd name="T0" fmla="*/ 0 w 880"/>
                  <a:gd name="T1" fmla="*/ 435 h 479"/>
                  <a:gd name="T2" fmla="*/ 0 w 880"/>
                  <a:gd name="T3" fmla="*/ 43 h 479"/>
                  <a:gd name="T4" fmla="*/ 0 w 880"/>
                  <a:gd name="T5" fmla="*/ 43 h 479"/>
                  <a:gd name="T6" fmla="*/ 43 w 880"/>
                  <a:gd name="T7" fmla="*/ 0 h 479"/>
                  <a:gd name="T8" fmla="*/ 836 w 880"/>
                  <a:gd name="T9" fmla="*/ 0 h 479"/>
                  <a:gd name="T10" fmla="*/ 836 w 880"/>
                  <a:gd name="T11" fmla="*/ 0 h 479"/>
                  <a:gd name="T12" fmla="*/ 879 w 880"/>
                  <a:gd name="T13" fmla="*/ 43 h 479"/>
                  <a:gd name="T14" fmla="*/ 879 w 880"/>
                  <a:gd name="T15" fmla="*/ 435 h 479"/>
                  <a:gd name="T16" fmla="*/ 879 w 880"/>
                  <a:gd name="T17" fmla="*/ 435 h 479"/>
                  <a:gd name="T18" fmla="*/ 836 w 880"/>
                  <a:gd name="T19" fmla="*/ 478 h 479"/>
                  <a:gd name="T20" fmla="*/ 43 w 880"/>
                  <a:gd name="T21" fmla="*/ 478 h 479"/>
                  <a:gd name="T22" fmla="*/ 43 w 880"/>
                  <a:gd name="T23" fmla="*/ 478 h 479"/>
                  <a:gd name="T24" fmla="*/ 0 w 880"/>
                  <a:gd name="T25" fmla="*/ 435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80" h="479">
                    <a:moveTo>
                      <a:pt x="0" y="435"/>
                    </a:moveTo>
                    <a:lnTo>
                      <a:pt x="0" y="43"/>
                    </a:lnTo>
                    <a:lnTo>
                      <a:pt x="0" y="43"/>
                    </a:lnTo>
                    <a:cubicBezTo>
                      <a:pt x="0" y="19"/>
                      <a:pt x="19" y="0"/>
                      <a:pt x="43" y="0"/>
                    </a:cubicBezTo>
                    <a:lnTo>
                      <a:pt x="836" y="0"/>
                    </a:lnTo>
                    <a:lnTo>
                      <a:pt x="836" y="0"/>
                    </a:lnTo>
                    <a:cubicBezTo>
                      <a:pt x="860" y="0"/>
                      <a:pt x="879" y="19"/>
                      <a:pt x="879" y="43"/>
                    </a:cubicBezTo>
                    <a:lnTo>
                      <a:pt x="879" y="435"/>
                    </a:lnTo>
                    <a:lnTo>
                      <a:pt x="879" y="435"/>
                    </a:lnTo>
                    <a:cubicBezTo>
                      <a:pt x="879" y="459"/>
                      <a:pt x="860" y="478"/>
                      <a:pt x="836" y="478"/>
                    </a:cubicBezTo>
                    <a:lnTo>
                      <a:pt x="43" y="478"/>
                    </a:lnTo>
                    <a:lnTo>
                      <a:pt x="43" y="478"/>
                    </a:lnTo>
                    <a:cubicBezTo>
                      <a:pt x="19" y="478"/>
                      <a:pt x="0" y="459"/>
                      <a:pt x="0" y="435"/>
                    </a:cubicBezTo>
                  </a:path>
                </a:pathLst>
              </a:custGeom>
              <a:solidFill>
                <a:schemeClr val="accent6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68">
                <a:extLst>
                  <a:ext uri="{FF2B5EF4-FFF2-40B4-BE49-F238E27FC236}">
                    <a16:creationId xmlns:a16="http://schemas.microsoft.com/office/drawing/2014/main" id="{A05C22FF-070F-0546-A1DB-6179CDC60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6295" y="10763559"/>
                <a:ext cx="2845399" cy="368032"/>
              </a:xfrm>
              <a:custGeom>
                <a:avLst/>
                <a:gdLst>
                  <a:gd name="T0" fmla="*/ 2285 w 2286"/>
                  <a:gd name="T1" fmla="*/ 294 h 295"/>
                  <a:gd name="T2" fmla="*/ 0 w 2286"/>
                  <a:gd name="T3" fmla="*/ 294 h 295"/>
                  <a:gd name="T4" fmla="*/ 0 w 2286"/>
                  <a:gd name="T5" fmla="*/ 0 h 295"/>
                  <a:gd name="T6" fmla="*/ 2285 w 2286"/>
                  <a:gd name="T7" fmla="*/ 0 h 295"/>
                  <a:gd name="T8" fmla="*/ 2285 w 2286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86" h="295">
                    <a:moveTo>
                      <a:pt x="2285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2285" y="0"/>
                    </a:lnTo>
                    <a:lnTo>
                      <a:pt x="2285" y="294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69">
                <a:extLst>
                  <a:ext uri="{FF2B5EF4-FFF2-40B4-BE49-F238E27FC236}">
                    <a16:creationId xmlns:a16="http://schemas.microsoft.com/office/drawing/2014/main" id="{497EF739-F9CA-4C45-9106-ADA1F6FDB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77878" y="9961575"/>
                <a:ext cx="439443" cy="659165"/>
              </a:xfrm>
              <a:custGeom>
                <a:avLst/>
                <a:gdLst>
                  <a:gd name="T0" fmla="*/ 12 w 352"/>
                  <a:gd name="T1" fmla="*/ 526 h 527"/>
                  <a:gd name="T2" fmla="*/ 0 w 352"/>
                  <a:gd name="T3" fmla="*/ 518 h 527"/>
                  <a:gd name="T4" fmla="*/ 339 w 352"/>
                  <a:gd name="T5" fmla="*/ 0 h 527"/>
                  <a:gd name="T6" fmla="*/ 351 w 352"/>
                  <a:gd name="T7" fmla="*/ 8 h 527"/>
                  <a:gd name="T8" fmla="*/ 12 w 352"/>
                  <a:gd name="T9" fmla="*/ 526 h 5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" h="527">
                    <a:moveTo>
                      <a:pt x="12" y="526"/>
                    </a:moveTo>
                    <a:lnTo>
                      <a:pt x="0" y="518"/>
                    </a:lnTo>
                    <a:lnTo>
                      <a:pt x="339" y="0"/>
                    </a:lnTo>
                    <a:lnTo>
                      <a:pt x="351" y="8"/>
                    </a:lnTo>
                    <a:lnTo>
                      <a:pt x="12" y="52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70">
                <a:extLst>
                  <a:ext uri="{FF2B5EF4-FFF2-40B4-BE49-F238E27FC236}">
                    <a16:creationId xmlns:a16="http://schemas.microsoft.com/office/drawing/2014/main" id="{8DA7FDE2-2D9A-764B-A651-8192FC2158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74637" y="9813261"/>
                <a:ext cx="648180" cy="126342"/>
              </a:xfrm>
              <a:custGeom>
                <a:avLst/>
                <a:gdLst>
                  <a:gd name="T0" fmla="*/ 516 w 519"/>
                  <a:gd name="T1" fmla="*/ 99 h 100"/>
                  <a:gd name="T2" fmla="*/ 0 w 519"/>
                  <a:gd name="T3" fmla="*/ 14 h 100"/>
                  <a:gd name="T4" fmla="*/ 1 w 519"/>
                  <a:gd name="T5" fmla="*/ 0 h 100"/>
                  <a:gd name="T6" fmla="*/ 518 w 519"/>
                  <a:gd name="T7" fmla="*/ 84 h 100"/>
                  <a:gd name="T8" fmla="*/ 516 w 519"/>
                  <a:gd name="T9" fmla="*/ 99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9" h="100">
                    <a:moveTo>
                      <a:pt x="516" y="99"/>
                    </a:moveTo>
                    <a:lnTo>
                      <a:pt x="0" y="14"/>
                    </a:lnTo>
                    <a:lnTo>
                      <a:pt x="1" y="0"/>
                    </a:lnTo>
                    <a:lnTo>
                      <a:pt x="518" y="84"/>
                    </a:lnTo>
                    <a:lnTo>
                      <a:pt x="516" y="9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51">
                <a:extLst>
                  <a:ext uri="{FF2B5EF4-FFF2-40B4-BE49-F238E27FC236}">
                    <a16:creationId xmlns:a16="http://schemas.microsoft.com/office/drawing/2014/main" id="{5DB4BE4F-6B15-5549-97D9-B814A0A17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6293" y="10928350"/>
                <a:ext cx="2849639" cy="141657"/>
              </a:xfrm>
              <a:custGeom>
                <a:avLst/>
                <a:gdLst>
                  <a:gd name="connsiteX0" fmla="*/ 2153275 w 2849639"/>
                  <a:gd name="connsiteY0" fmla="*/ 104369 h 141657"/>
                  <a:gd name="connsiteX1" fmla="*/ 2849639 w 2849639"/>
                  <a:gd name="connsiteY1" fmla="*/ 104369 h 141657"/>
                  <a:gd name="connsiteX2" fmla="*/ 2849639 w 2849639"/>
                  <a:gd name="connsiteY2" fmla="*/ 141657 h 141657"/>
                  <a:gd name="connsiteX3" fmla="*/ 2153275 w 2849639"/>
                  <a:gd name="connsiteY3" fmla="*/ 141657 h 141657"/>
                  <a:gd name="connsiteX4" fmla="*/ 0 w 2849639"/>
                  <a:gd name="connsiteY4" fmla="*/ 104369 h 141657"/>
                  <a:gd name="connsiteX5" fmla="*/ 697614 w 2849639"/>
                  <a:gd name="connsiteY5" fmla="*/ 104369 h 141657"/>
                  <a:gd name="connsiteX6" fmla="*/ 701861 w 2849639"/>
                  <a:gd name="connsiteY6" fmla="*/ 104369 h 141657"/>
                  <a:gd name="connsiteX7" fmla="*/ 2152025 w 2849639"/>
                  <a:gd name="connsiteY7" fmla="*/ 104369 h 141657"/>
                  <a:gd name="connsiteX8" fmla="*/ 2152025 w 2849639"/>
                  <a:gd name="connsiteY8" fmla="*/ 141657 h 141657"/>
                  <a:gd name="connsiteX9" fmla="*/ 701861 w 2849639"/>
                  <a:gd name="connsiteY9" fmla="*/ 141657 h 141657"/>
                  <a:gd name="connsiteX10" fmla="*/ 697614 w 2849639"/>
                  <a:gd name="connsiteY10" fmla="*/ 141657 h 141657"/>
                  <a:gd name="connsiteX11" fmla="*/ 0 w 2849639"/>
                  <a:gd name="connsiteY11" fmla="*/ 141657 h 141657"/>
                  <a:gd name="connsiteX12" fmla="*/ 2433419 w 2849639"/>
                  <a:gd name="connsiteY12" fmla="*/ 0 h 141657"/>
                  <a:gd name="connsiteX13" fmla="*/ 2558523 w 2849639"/>
                  <a:gd name="connsiteY13" fmla="*/ 0 h 141657"/>
                  <a:gd name="connsiteX14" fmla="*/ 2558523 w 2849639"/>
                  <a:gd name="connsiteY14" fmla="*/ 42723 h 141657"/>
                  <a:gd name="connsiteX15" fmla="*/ 2433419 w 2849639"/>
                  <a:gd name="connsiteY15" fmla="*/ 42723 h 141657"/>
                  <a:gd name="connsiteX16" fmla="*/ 1312835 w 2849639"/>
                  <a:gd name="connsiteY16" fmla="*/ 0 h 141657"/>
                  <a:gd name="connsiteX17" fmla="*/ 1536800 w 2849639"/>
                  <a:gd name="connsiteY17" fmla="*/ 0 h 141657"/>
                  <a:gd name="connsiteX18" fmla="*/ 1536800 w 2849639"/>
                  <a:gd name="connsiteY18" fmla="*/ 42723 h 141657"/>
                  <a:gd name="connsiteX19" fmla="*/ 1312835 w 2849639"/>
                  <a:gd name="connsiteY19" fmla="*/ 42723 h 141657"/>
                  <a:gd name="connsiteX20" fmla="*/ 285639 w 2849639"/>
                  <a:gd name="connsiteY20" fmla="*/ 0 h 141657"/>
                  <a:gd name="connsiteX21" fmla="*/ 410726 w 2849639"/>
                  <a:gd name="connsiteY21" fmla="*/ 0 h 141657"/>
                  <a:gd name="connsiteX22" fmla="*/ 410726 w 2849639"/>
                  <a:gd name="connsiteY22" fmla="*/ 42723 h 141657"/>
                  <a:gd name="connsiteX23" fmla="*/ 285639 w 2849639"/>
                  <a:gd name="connsiteY23" fmla="*/ 42723 h 1416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849639" h="141657">
                    <a:moveTo>
                      <a:pt x="2153275" y="104369"/>
                    </a:moveTo>
                    <a:lnTo>
                      <a:pt x="2849639" y="104369"/>
                    </a:lnTo>
                    <a:lnTo>
                      <a:pt x="2849639" y="141657"/>
                    </a:lnTo>
                    <a:lnTo>
                      <a:pt x="2153275" y="141657"/>
                    </a:lnTo>
                    <a:close/>
                    <a:moveTo>
                      <a:pt x="0" y="104369"/>
                    </a:moveTo>
                    <a:lnTo>
                      <a:pt x="697614" y="104369"/>
                    </a:lnTo>
                    <a:lnTo>
                      <a:pt x="701861" y="104369"/>
                    </a:lnTo>
                    <a:lnTo>
                      <a:pt x="2152025" y="104369"/>
                    </a:lnTo>
                    <a:lnTo>
                      <a:pt x="2152025" y="141657"/>
                    </a:lnTo>
                    <a:lnTo>
                      <a:pt x="701861" y="141657"/>
                    </a:lnTo>
                    <a:lnTo>
                      <a:pt x="697614" y="141657"/>
                    </a:lnTo>
                    <a:lnTo>
                      <a:pt x="0" y="141657"/>
                    </a:lnTo>
                    <a:close/>
                    <a:moveTo>
                      <a:pt x="2433419" y="0"/>
                    </a:moveTo>
                    <a:lnTo>
                      <a:pt x="2558523" y="0"/>
                    </a:lnTo>
                    <a:lnTo>
                      <a:pt x="2558523" y="42723"/>
                    </a:lnTo>
                    <a:lnTo>
                      <a:pt x="2433419" y="42723"/>
                    </a:lnTo>
                    <a:close/>
                    <a:moveTo>
                      <a:pt x="1312835" y="0"/>
                    </a:moveTo>
                    <a:lnTo>
                      <a:pt x="1536800" y="0"/>
                    </a:lnTo>
                    <a:lnTo>
                      <a:pt x="1536800" y="42723"/>
                    </a:lnTo>
                    <a:lnTo>
                      <a:pt x="1312835" y="42723"/>
                    </a:lnTo>
                    <a:close/>
                    <a:moveTo>
                      <a:pt x="285639" y="0"/>
                    </a:moveTo>
                    <a:lnTo>
                      <a:pt x="410726" y="0"/>
                    </a:lnTo>
                    <a:lnTo>
                      <a:pt x="410726" y="42723"/>
                    </a:lnTo>
                    <a:lnTo>
                      <a:pt x="285639" y="42723"/>
                    </a:ln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78">
                <a:extLst>
                  <a:ext uri="{FF2B5EF4-FFF2-40B4-BE49-F238E27FC236}">
                    <a16:creationId xmlns:a16="http://schemas.microsoft.com/office/drawing/2014/main" id="{E33ABCDC-EDE4-4A44-AC8B-B618E525EB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8418" y="10763559"/>
                <a:ext cx="10987" cy="368032"/>
              </a:xfrm>
              <a:custGeom>
                <a:avLst/>
                <a:gdLst>
                  <a:gd name="T0" fmla="*/ 8 w 9"/>
                  <a:gd name="T1" fmla="*/ 294 h 295"/>
                  <a:gd name="T2" fmla="*/ 0 w 9"/>
                  <a:gd name="T3" fmla="*/ 294 h 295"/>
                  <a:gd name="T4" fmla="*/ 0 w 9"/>
                  <a:gd name="T5" fmla="*/ 0 h 295"/>
                  <a:gd name="T6" fmla="*/ 8 w 9"/>
                  <a:gd name="T7" fmla="*/ 0 h 295"/>
                  <a:gd name="T8" fmla="*/ 8 w 9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295">
                    <a:moveTo>
                      <a:pt x="8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94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79">
                <a:extLst>
                  <a:ext uri="{FF2B5EF4-FFF2-40B4-BE49-F238E27FC236}">
                    <a16:creationId xmlns:a16="http://schemas.microsoft.com/office/drawing/2014/main" id="{9F72889F-F8EC-1C41-8A32-02667F1529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24073" y="10763559"/>
                <a:ext cx="10987" cy="368032"/>
              </a:xfrm>
              <a:custGeom>
                <a:avLst/>
                <a:gdLst>
                  <a:gd name="T0" fmla="*/ 7 w 8"/>
                  <a:gd name="T1" fmla="*/ 294 h 295"/>
                  <a:gd name="T2" fmla="*/ 0 w 8"/>
                  <a:gd name="T3" fmla="*/ 294 h 295"/>
                  <a:gd name="T4" fmla="*/ 0 w 8"/>
                  <a:gd name="T5" fmla="*/ 0 h 295"/>
                  <a:gd name="T6" fmla="*/ 7 w 8"/>
                  <a:gd name="T7" fmla="*/ 0 h 295"/>
                  <a:gd name="T8" fmla="*/ 7 w 8"/>
                  <a:gd name="T9" fmla="*/ 294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295">
                    <a:moveTo>
                      <a:pt x="7" y="294"/>
                    </a:moveTo>
                    <a:lnTo>
                      <a:pt x="0" y="294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294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80">
                <a:extLst>
                  <a:ext uri="{FF2B5EF4-FFF2-40B4-BE49-F238E27FC236}">
                    <a16:creationId xmlns:a16="http://schemas.microsoft.com/office/drawing/2014/main" id="{0D7E4ED5-59BA-0645-B064-A35A1731B2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3376" y="9906644"/>
                <a:ext cx="87889" cy="87889"/>
              </a:xfrm>
              <a:custGeom>
                <a:avLst/>
                <a:gdLst>
                  <a:gd name="T0" fmla="*/ 69 w 71"/>
                  <a:gd name="T1" fmla="*/ 33 h 71"/>
                  <a:gd name="T2" fmla="*/ 69 w 71"/>
                  <a:gd name="T3" fmla="*/ 33 h 71"/>
                  <a:gd name="T4" fmla="*/ 36 w 71"/>
                  <a:gd name="T5" fmla="*/ 69 h 71"/>
                  <a:gd name="T6" fmla="*/ 36 w 71"/>
                  <a:gd name="T7" fmla="*/ 69 h 71"/>
                  <a:gd name="T8" fmla="*/ 1 w 71"/>
                  <a:gd name="T9" fmla="*/ 36 h 71"/>
                  <a:gd name="T10" fmla="*/ 1 w 71"/>
                  <a:gd name="T11" fmla="*/ 36 h 71"/>
                  <a:gd name="T12" fmla="*/ 33 w 71"/>
                  <a:gd name="T13" fmla="*/ 1 h 71"/>
                  <a:gd name="T14" fmla="*/ 33 w 71"/>
                  <a:gd name="T15" fmla="*/ 1 h 71"/>
                  <a:gd name="T16" fmla="*/ 69 w 71"/>
                  <a:gd name="T17" fmla="*/ 3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1">
                    <a:moveTo>
                      <a:pt x="69" y="33"/>
                    </a:moveTo>
                    <a:lnTo>
                      <a:pt x="69" y="33"/>
                    </a:lnTo>
                    <a:cubicBezTo>
                      <a:pt x="70" y="52"/>
                      <a:pt x="55" y="68"/>
                      <a:pt x="36" y="69"/>
                    </a:cubicBezTo>
                    <a:lnTo>
                      <a:pt x="36" y="69"/>
                    </a:lnTo>
                    <a:cubicBezTo>
                      <a:pt x="17" y="70"/>
                      <a:pt x="1" y="55"/>
                      <a:pt x="1" y="36"/>
                    </a:cubicBezTo>
                    <a:lnTo>
                      <a:pt x="1" y="36"/>
                    </a:lnTo>
                    <a:cubicBezTo>
                      <a:pt x="0" y="17"/>
                      <a:pt x="14" y="1"/>
                      <a:pt x="33" y="1"/>
                    </a:cubicBezTo>
                    <a:lnTo>
                      <a:pt x="33" y="1"/>
                    </a:lnTo>
                    <a:cubicBezTo>
                      <a:pt x="52" y="0"/>
                      <a:pt x="68" y="14"/>
                      <a:pt x="69" y="3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81">
                <a:extLst>
                  <a:ext uri="{FF2B5EF4-FFF2-40B4-BE49-F238E27FC236}">
                    <a16:creationId xmlns:a16="http://schemas.microsoft.com/office/drawing/2014/main" id="{64451D5F-3812-D746-8F5F-4F53DD1CCD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8720" y="10598768"/>
                <a:ext cx="461415" cy="170282"/>
              </a:xfrm>
              <a:custGeom>
                <a:avLst/>
                <a:gdLst>
                  <a:gd name="T0" fmla="*/ 190 w 372"/>
                  <a:gd name="T1" fmla="*/ 16 h 136"/>
                  <a:gd name="T2" fmla="*/ 0 w 372"/>
                  <a:gd name="T3" fmla="*/ 135 h 136"/>
                  <a:gd name="T4" fmla="*/ 371 w 372"/>
                  <a:gd name="T5" fmla="*/ 135 h 136"/>
                  <a:gd name="T6" fmla="*/ 269 w 372"/>
                  <a:gd name="T7" fmla="*/ 26 h 136"/>
                  <a:gd name="T8" fmla="*/ 269 w 372"/>
                  <a:gd name="T9" fmla="*/ 26 h 136"/>
                  <a:gd name="T10" fmla="*/ 190 w 372"/>
                  <a:gd name="T11" fmla="*/ 16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2" h="136">
                    <a:moveTo>
                      <a:pt x="190" y="16"/>
                    </a:moveTo>
                    <a:lnTo>
                      <a:pt x="0" y="135"/>
                    </a:lnTo>
                    <a:lnTo>
                      <a:pt x="371" y="135"/>
                    </a:lnTo>
                    <a:lnTo>
                      <a:pt x="269" y="26"/>
                    </a:lnTo>
                    <a:lnTo>
                      <a:pt x="269" y="26"/>
                    </a:lnTo>
                    <a:cubicBezTo>
                      <a:pt x="249" y="4"/>
                      <a:pt x="216" y="0"/>
                      <a:pt x="190" y="1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82">
                <a:extLst>
                  <a:ext uri="{FF2B5EF4-FFF2-40B4-BE49-F238E27FC236}">
                    <a16:creationId xmlns:a16="http://schemas.microsoft.com/office/drawing/2014/main" id="{EEA6C15A-816D-D840-9BC1-AB6559B481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7735" y="9692413"/>
                <a:ext cx="71408" cy="71412"/>
              </a:xfrm>
              <a:custGeom>
                <a:avLst/>
                <a:gdLst>
                  <a:gd name="T0" fmla="*/ 51 w 56"/>
                  <a:gd name="T1" fmla="*/ 35 h 57"/>
                  <a:gd name="T2" fmla="*/ 51 w 56"/>
                  <a:gd name="T3" fmla="*/ 35 h 57"/>
                  <a:gd name="T4" fmla="*/ 20 w 56"/>
                  <a:gd name="T5" fmla="*/ 51 h 57"/>
                  <a:gd name="T6" fmla="*/ 20 w 56"/>
                  <a:gd name="T7" fmla="*/ 51 h 57"/>
                  <a:gd name="T8" fmla="*/ 4 w 56"/>
                  <a:gd name="T9" fmla="*/ 21 h 57"/>
                  <a:gd name="T10" fmla="*/ 4 w 56"/>
                  <a:gd name="T11" fmla="*/ 21 h 57"/>
                  <a:gd name="T12" fmla="*/ 34 w 56"/>
                  <a:gd name="T13" fmla="*/ 4 h 57"/>
                  <a:gd name="T14" fmla="*/ 34 w 56"/>
                  <a:gd name="T15" fmla="*/ 4 h 57"/>
                  <a:gd name="T16" fmla="*/ 51 w 56"/>
                  <a:gd name="T17" fmla="*/ 35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57">
                    <a:moveTo>
                      <a:pt x="51" y="35"/>
                    </a:moveTo>
                    <a:lnTo>
                      <a:pt x="51" y="35"/>
                    </a:lnTo>
                    <a:cubicBezTo>
                      <a:pt x="47" y="48"/>
                      <a:pt x="34" y="56"/>
                      <a:pt x="20" y="51"/>
                    </a:cubicBezTo>
                    <a:lnTo>
                      <a:pt x="20" y="51"/>
                    </a:lnTo>
                    <a:cubicBezTo>
                      <a:pt x="7" y="48"/>
                      <a:pt x="0" y="34"/>
                      <a:pt x="4" y="21"/>
                    </a:cubicBezTo>
                    <a:lnTo>
                      <a:pt x="4" y="21"/>
                    </a:lnTo>
                    <a:cubicBezTo>
                      <a:pt x="8" y="8"/>
                      <a:pt x="21" y="0"/>
                      <a:pt x="34" y="4"/>
                    </a:cubicBezTo>
                    <a:lnTo>
                      <a:pt x="34" y="4"/>
                    </a:lnTo>
                    <a:cubicBezTo>
                      <a:pt x="48" y="8"/>
                      <a:pt x="55" y="22"/>
                      <a:pt x="51" y="3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83">
                <a:extLst>
                  <a:ext uri="{FF2B5EF4-FFF2-40B4-BE49-F238E27FC236}">
                    <a16:creationId xmlns:a16="http://schemas.microsoft.com/office/drawing/2014/main" id="{7406E6E4-D057-774D-9EBD-E1EFE3A19B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38434" y="9708894"/>
                <a:ext cx="252680" cy="324088"/>
              </a:xfrm>
              <a:custGeom>
                <a:avLst/>
                <a:gdLst>
                  <a:gd name="T0" fmla="*/ 180 w 204"/>
                  <a:gd name="T1" fmla="*/ 257 h 259"/>
                  <a:gd name="T2" fmla="*/ 203 w 204"/>
                  <a:gd name="T3" fmla="*/ 30 h 259"/>
                  <a:gd name="T4" fmla="*/ 106 w 204"/>
                  <a:gd name="T5" fmla="*/ 0 h 259"/>
                  <a:gd name="T6" fmla="*/ 0 w 204"/>
                  <a:gd name="T7" fmla="*/ 204 h 259"/>
                  <a:gd name="T8" fmla="*/ 0 w 204"/>
                  <a:gd name="T9" fmla="*/ 204 h 259"/>
                  <a:gd name="T10" fmla="*/ 86 w 204"/>
                  <a:gd name="T11" fmla="*/ 244 h 259"/>
                  <a:gd name="T12" fmla="*/ 86 w 204"/>
                  <a:gd name="T13" fmla="*/ 244 h 259"/>
                  <a:gd name="T14" fmla="*/ 180 w 204"/>
                  <a:gd name="T15" fmla="*/ 257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4" h="259">
                    <a:moveTo>
                      <a:pt x="180" y="257"/>
                    </a:moveTo>
                    <a:lnTo>
                      <a:pt x="203" y="30"/>
                    </a:lnTo>
                    <a:lnTo>
                      <a:pt x="106" y="0"/>
                    </a:lnTo>
                    <a:lnTo>
                      <a:pt x="0" y="204"/>
                    </a:lnTo>
                    <a:lnTo>
                      <a:pt x="0" y="204"/>
                    </a:lnTo>
                    <a:cubicBezTo>
                      <a:pt x="26" y="221"/>
                      <a:pt x="55" y="235"/>
                      <a:pt x="86" y="244"/>
                    </a:cubicBezTo>
                    <a:lnTo>
                      <a:pt x="86" y="244"/>
                    </a:lnTo>
                    <a:cubicBezTo>
                      <a:pt x="117" y="254"/>
                      <a:pt x="148" y="258"/>
                      <a:pt x="180" y="257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CA749F73-C20A-B04F-BAB1-46E13463F1C6}"/>
                </a:ext>
              </a:extLst>
            </p:cNvPr>
            <p:cNvGrpSpPr/>
            <p:nvPr/>
          </p:nvGrpSpPr>
          <p:grpSpPr>
            <a:xfrm>
              <a:off x="7970406" y="8978318"/>
              <a:ext cx="3608934" cy="3922035"/>
              <a:chOff x="7970406" y="8978318"/>
              <a:chExt cx="3608934" cy="3922035"/>
            </a:xfrm>
          </p:grpSpPr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2CD6C819-94C2-4046-B2DD-DDF60B7AE4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0406" y="8978318"/>
                <a:ext cx="3608934" cy="3922035"/>
              </a:xfrm>
              <a:custGeom>
                <a:avLst/>
                <a:gdLst>
                  <a:gd name="T0" fmla="*/ 2897 w 2898"/>
                  <a:gd name="T1" fmla="*/ 3148 h 3149"/>
                  <a:gd name="T2" fmla="*/ 0 w 2898"/>
                  <a:gd name="T3" fmla="*/ 3148 h 3149"/>
                  <a:gd name="T4" fmla="*/ 0 w 2898"/>
                  <a:gd name="T5" fmla="*/ 0 h 3149"/>
                  <a:gd name="T6" fmla="*/ 2897 w 2898"/>
                  <a:gd name="T7" fmla="*/ 0 h 3149"/>
                  <a:gd name="T8" fmla="*/ 2897 w 2898"/>
                  <a:gd name="T9" fmla="*/ 3148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8" h="3149">
                    <a:moveTo>
                      <a:pt x="2897" y="3148"/>
                    </a:moveTo>
                    <a:lnTo>
                      <a:pt x="0" y="3148"/>
                    </a:lnTo>
                    <a:lnTo>
                      <a:pt x="0" y="0"/>
                    </a:lnTo>
                    <a:lnTo>
                      <a:pt x="2897" y="0"/>
                    </a:lnTo>
                    <a:lnTo>
                      <a:pt x="2897" y="3148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85">
                <a:extLst>
                  <a:ext uri="{FF2B5EF4-FFF2-40B4-BE49-F238E27FC236}">
                    <a16:creationId xmlns:a16="http://schemas.microsoft.com/office/drawing/2014/main" id="{8FF59DF7-101A-2D4F-A1CB-CA7024BE45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70406" y="8978318"/>
                <a:ext cx="3608934" cy="3922035"/>
              </a:xfrm>
              <a:custGeom>
                <a:avLst/>
                <a:gdLst>
                  <a:gd name="T0" fmla="*/ 2897 w 2898"/>
                  <a:gd name="T1" fmla="*/ 3148 h 3149"/>
                  <a:gd name="T2" fmla="*/ 0 w 2898"/>
                  <a:gd name="T3" fmla="*/ 3148 h 3149"/>
                  <a:gd name="T4" fmla="*/ 0 w 2898"/>
                  <a:gd name="T5" fmla="*/ 0 h 3149"/>
                  <a:gd name="T6" fmla="*/ 2897 w 2898"/>
                  <a:gd name="T7" fmla="*/ 0 h 3149"/>
                  <a:gd name="T8" fmla="*/ 2897 w 2898"/>
                  <a:gd name="T9" fmla="*/ 3148 h 3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98" h="3149">
                    <a:moveTo>
                      <a:pt x="2897" y="3148"/>
                    </a:moveTo>
                    <a:lnTo>
                      <a:pt x="0" y="3148"/>
                    </a:lnTo>
                    <a:lnTo>
                      <a:pt x="0" y="0"/>
                    </a:lnTo>
                    <a:lnTo>
                      <a:pt x="2897" y="0"/>
                    </a:lnTo>
                    <a:lnTo>
                      <a:pt x="2897" y="3148"/>
                    </a:lnTo>
                  </a:path>
                </a:pathLst>
              </a:custGeom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FE130F42-E978-2743-AF39-563D9A1A3F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7486" y="9088177"/>
                <a:ext cx="1009473" cy="1009473"/>
              </a:xfrm>
              <a:custGeom>
                <a:avLst/>
                <a:gdLst>
                  <a:gd name="connsiteX0" fmla="*/ 502883 w 1009473"/>
                  <a:gd name="connsiteY0" fmla="*/ 334091 h 1009473"/>
                  <a:gd name="connsiteX1" fmla="*/ 429754 w 1009473"/>
                  <a:gd name="connsiteY1" fmla="*/ 550585 h 1009473"/>
                  <a:gd name="connsiteX2" fmla="*/ 579729 w 1009473"/>
                  <a:gd name="connsiteY2" fmla="*/ 550585 h 1009473"/>
                  <a:gd name="connsiteX3" fmla="*/ 703556 w 1009473"/>
                  <a:gd name="connsiteY3" fmla="*/ 236204 h 1009473"/>
                  <a:gd name="connsiteX4" fmla="*/ 741120 w 1009473"/>
                  <a:gd name="connsiteY4" fmla="*/ 236204 h 1009473"/>
                  <a:gd name="connsiteX5" fmla="*/ 741120 w 1009473"/>
                  <a:gd name="connsiteY5" fmla="*/ 296411 h 1009473"/>
                  <a:gd name="connsiteX6" fmla="*/ 806229 w 1009473"/>
                  <a:gd name="connsiteY6" fmla="*/ 296411 h 1009473"/>
                  <a:gd name="connsiteX7" fmla="*/ 806229 w 1009473"/>
                  <a:gd name="connsiteY7" fmla="*/ 334040 h 1009473"/>
                  <a:gd name="connsiteX8" fmla="*/ 741120 w 1009473"/>
                  <a:gd name="connsiteY8" fmla="*/ 334040 h 1009473"/>
                  <a:gd name="connsiteX9" fmla="*/ 741120 w 1009473"/>
                  <a:gd name="connsiteY9" fmla="*/ 394247 h 1009473"/>
                  <a:gd name="connsiteX10" fmla="*/ 703556 w 1009473"/>
                  <a:gd name="connsiteY10" fmla="*/ 394247 h 1009473"/>
                  <a:gd name="connsiteX11" fmla="*/ 703556 w 1009473"/>
                  <a:gd name="connsiteY11" fmla="*/ 334040 h 1009473"/>
                  <a:gd name="connsiteX12" fmla="*/ 637195 w 1009473"/>
                  <a:gd name="connsiteY12" fmla="*/ 334040 h 1009473"/>
                  <a:gd name="connsiteX13" fmla="*/ 637195 w 1009473"/>
                  <a:gd name="connsiteY13" fmla="*/ 296411 h 1009473"/>
                  <a:gd name="connsiteX14" fmla="*/ 703556 w 1009473"/>
                  <a:gd name="connsiteY14" fmla="*/ 296411 h 1009473"/>
                  <a:gd name="connsiteX15" fmla="*/ 450825 w 1009473"/>
                  <a:gd name="connsiteY15" fmla="*/ 225218 h 1009473"/>
                  <a:gd name="connsiteX16" fmla="*/ 557419 w 1009473"/>
                  <a:gd name="connsiteY16" fmla="*/ 225218 h 1009473"/>
                  <a:gd name="connsiteX17" fmla="*/ 745817 w 1009473"/>
                  <a:gd name="connsiteY17" fmla="*/ 745805 h 1009473"/>
                  <a:gd name="connsiteX18" fmla="*/ 645420 w 1009473"/>
                  <a:gd name="connsiteY18" fmla="*/ 745805 h 1009473"/>
                  <a:gd name="connsiteX19" fmla="*/ 604518 w 1009473"/>
                  <a:gd name="connsiteY19" fmla="*/ 625669 h 1009473"/>
                  <a:gd name="connsiteX20" fmla="*/ 403726 w 1009473"/>
                  <a:gd name="connsiteY20" fmla="*/ 625669 h 1009473"/>
                  <a:gd name="connsiteX21" fmla="*/ 361584 w 1009473"/>
                  <a:gd name="connsiteY21" fmla="*/ 745805 h 1009473"/>
                  <a:gd name="connsiteX22" fmla="*/ 263667 w 1009473"/>
                  <a:gd name="connsiteY22" fmla="*/ 745805 h 1009473"/>
                  <a:gd name="connsiteX23" fmla="*/ 504113 w 1009473"/>
                  <a:gd name="connsiteY23" fmla="*/ 27452 h 1009473"/>
                  <a:gd name="connsiteX24" fmla="*/ 26204 w 1009473"/>
                  <a:gd name="connsiteY24" fmla="*/ 505361 h 1009473"/>
                  <a:gd name="connsiteX25" fmla="*/ 504113 w 1009473"/>
                  <a:gd name="connsiteY25" fmla="*/ 982021 h 1009473"/>
                  <a:gd name="connsiteX26" fmla="*/ 982022 w 1009473"/>
                  <a:gd name="connsiteY26" fmla="*/ 505361 h 1009473"/>
                  <a:gd name="connsiteX27" fmla="*/ 504113 w 1009473"/>
                  <a:gd name="connsiteY27" fmla="*/ 27452 h 1009473"/>
                  <a:gd name="connsiteX28" fmla="*/ 504113 w 1009473"/>
                  <a:gd name="connsiteY28" fmla="*/ 0 h 1009473"/>
                  <a:gd name="connsiteX29" fmla="*/ 1009473 w 1009473"/>
                  <a:gd name="connsiteY29" fmla="*/ 505361 h 1009473"/>
                  <a:gd name="connsiteX30" fmla="*/ 504113 w 1009473"/>
                  <a:gd name="connsiteY30" fmla="*/ 1009473 h 1009473"/>
                  <a:gd name="connsiteX31" fmla="*/ 0 w 1009473"/>
                  <a:gd name="connsiteY31" fmla="*/ 505361 h 1009473"/>
                  <a:gd name="connsiteX32" fmla="*/ 504113 w 1009473"/>
                  <a:gd name="connsiteY32" fmla="*/ 0 h 100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09473" h="1009473">
                    <a:moveTo>
                      <a:pt x="502883" y="334091"/>
                    </a:moveTo>
                    <a:lnTo>
                      <a:pt x="429754" y="550585"/>
                    </a:lnTo>
                    <a:lnTo>
                      <a:pt x="579729" y="550585"/>
                    </a:lnTo>
                    <a:close/>
                    <a:moveTo>
                      <a:pt x="703556" y="236204"/>
                    </a:moveTo>
                    <a:lnTo>
                      <a:pt x="741120" y="236204"/>
                    </a:lnTo>
                    <a:lnTo>
                      <a:pt x="741120" y="296411"/>
                    </a:lnTo>
                    <a:lnTo>
                      <a:pt x="806229" y="296411"/>
                    </a:lnTo>
                    <a:lnTo>
                      <a:pt x="806229" y="334040"/>
                    </a:lnTo>
                    <a:lnTo>
                      <a:pt x="741120" y="334040"/>
                    </a:lnTo>
                    <a:lnTo>
                      <a:pt x="741120" y="394247"/>
                    </a:lnTo>
                    <a:lnTo>
                      <a:pt x="703556" y="394247"/>
                    </a:lnTo>
                    <a:lnTo>
                      <a:pt x="703556" y="334040"/>
                    </a:lnTo>
                    <a:lnTo>
                      <a:pt x="637195" y="334040"/>
                    </a:lnTo>
                    <a:lnTo>
                      <a:pt x="637195" y="296411"/>
                    </a:lnTo>
                    <a:lnTo>
                      <a:pt x="703556" y="296411"/>
                    </a:lnTo>
                    <a:close/>
                    <a:moveTo>
                      <a:pt x="450825" y="225218"/>
                    </a:moveTo>
                    <a:lnTo>
                      <a:pt x="557419" y="225218"/>
                    </a:lnTo>
                    <a:lnTo>
                      <a:pt x="745817" y="745805"/>
                    </a:lnTo>
                    <a:lnTo>
                      <a:pt x="645420" y="745805"/>
                    </a:lnTo>
                    <a:lnTo>
                      <a:pt x="604518" y="625669"/>
                    </a:lnTo>
                    <a:lnTo>
                      <a:pt x="403726" y="625669"/>
                    </a:lnTo>
                    <a:lnTo>
                      <a:pt x="361584" y="745805"/>
                    </a:lnTo>
                    <a:lnTo>
                      <a:pt x="263667" y="745805"/>
                    </a:lnTo>
                    <a:close/>
                    <a:moveTo>
                      <a:pt x="504113" y="27452"/>
                    </a:moveTo>
                    <a:cubicBezTo>
                      <a:pt x="240826" y="27452"/>
                      <a:pt x="26204" y="242074"/>
                      <a:pt x="26204" y="505361"/>
                    </a:cubicBezTo>
                    <a:cubicBezTo>
                      <a:pt x="26204" y="767399"/>
                      <a:pt x="240826" y="982021"/>
                      <a:pt x="504113" y="982021"/>
                    </a:cubicBezTo>
                    <a:cubicBezTo>
                      <a:pt x="767399" y="982021"/>
                      <a:pt x="982022" y="767399"/>
                      <a:pt x="982022" y="505361"/>
                    </a:cubicBezTo>
                    <a:cubicBezTo>
                      <a:pt x="982022" y="242074"/>
                      <a:pt x="767399" y="27452"/>
                      <a:pt x="504113" y="27452"/>
                    </a:cubicBezTo>
                    <a:close/>
                    <a:moveTo>
                      <a:pt x="504113" y="0"/>
                    </a:moveTo>
                    <a:cubicBezTo>
                      <a:pt x="782373" y="0"/>
                      <a:pt x="1009473" y="225852"/>
                      <a:pt x="1009473" y="505361"/>
                    </a:cubicBezTo>
                    <a:cubicBezTo>
                      <a:pt x="1009473" y="783621"/>
                      <a:pt x="782373" y="1009473"/>
                      <a:pt x="504113" y="1009473"/>
                    </a:cubicBezTo>
                    <a:cubicBezTo>
                      <a:pt x="225852" y="1009473"/>
                      <a:pt x="0" y="783621"/>
                      <a:pt x="0" y="505361"/>
                    </a:cubicBezTo>
                    <a:cubicBezTo>
                      <a:pt x="0" y="225852"/>
                      <a:pt x="225852" y="0"/>
                      <a:pt x="504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89">
                <a:extLst>
                  <a:ext uri="{FF2B5EF4-FFF2-40B4-BE49-F238E27FC236}">
                    <a16:creationId xmlns:a16="http://schemas.microsoft.com/office/drawing/2014/main" id="{D09DA5F5-A273-A74E-97B5-1AC5BC8031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511" y="10335103"/>
                <a:ext cx="307611" cy="225212"/>
              </a:xfrm>
              <a:custGeom>
                <a:avLst/>
                <a:gdLst>
                  <a:gd name="T0" fmla="*/ 85 w 246"/>
                  <a:gd name="T1" fmla="*/ 178 h 179"/>
                  <a:gd name="T2" fmla="*/ 85 w 246"/>
                  <a:gd name="T3" fmla="*/ 178 h 179"/>
                  <a:gd name="T4" fmla="*/ 72 w 246"/>
                  <a:gd name="T5" fmla="*/ 172 h 179"/>
                  <a:gd name="T6" fmla="*/ 7 w 246"/>
                  <a:gd name="T7" fmla="*/ 106 h 179"/>
                  <a:gd name="T8" fmla="*/ 7 w 246"/>
                  <a:gd name="T9" fmla="*/ 106 h 179"/>
                  <a:gd name="T10" fmla="*/ 7 w 246"/>
                  <a:gd name="T11" fmla="*/ 81 h 179"/>
                  <a:gd name="T12" fmla="*/ 7 w 246"/>
                  <a:gd name="T13" fmla="*/ 81 h 179"/>
                  <a:gd name="T14" fmla="*/ 32 w 246"/>
                  <a:gd name="T15" fmla="*/ 81 h 179"/>
                  <a:gd name="T16" fmla="*/ 85 w 246"/>
                  <a:gd name="T17" fmla="*/ 135 h 179"/>
                  <a:gd name="T18" fmla="*/ 214 w 246"/>
                  <a:gd name="T19" fmla="*/ 7 h 179"/>
                  <a:gd name="T20" fmla="*/ 214 w 246"/>
                  <a:gd name="T21" fmla="*/ 7 h 179"/>
                  <a:gd name="T22" fmla="*/ 239 w 246"/>
                  <a:gd name="T23" fmla="*/ 7 h 179"/>
                  <a:gd name="T24" fmla="*/ 239 w 246"/>
                  <a:gd name="T25" fmla="*/ 7 h 179"/>
                  <a:gd name="T26" fmla="*/ 239 w 246"/>
                  <a:gd name="T27" fmla="*/ 32 h 179"/>
                  <a:gd name="T28" fmla="*/ 98 w 246"/>
                  <a:gd name="T29" fmla="*/ 172 h 179"/>
                  <a:gd name="T30" fmla="*/ 98 w 246"/>
                  <a:gd name="T31" fmla="*/ 172 h 179"/>
                  <a:gd name="T32" fmla="*/ 85 w 246"/>
                  <a:gd name="T33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79">
                    <a:moveTo>
                      <a:pt x="85" y="178"/>
                    </a:moveTo>
                    <a:lnTo>
                      <a:pt x="85" y="178"/>
                    </a:lnTo>
                    <a:cubicBezTo>
                      <a:pt x="81" y="178"/>
                      <a:pt x="76" y="176"/>
                      <a:pt x="72" y="172"/>
                    </a:cubicBezTo>
                    <a:lnTo>
                      <a:pt x="7" y="106"/>
                    </a:lnTo>
                    <a:lnTo>
                      <a:pt x="7" y="106"/>
                    </a:lnTo>
                    <a:cubicBezTo>
                      <a:pt x="0" y="100"/>
                      <a:pt x="0" y="88"/>
                      <a:pt x="7" y="81"/>
                    </a:cubicBezTo>
                    <a:lnTo>
                      <a:pt x="7" y="81"/>
                    </a:lnTo>
                    <a:cubicBezTo>
                      <a:pt x="13" y="74"/>
                      <a:pt x="25" y="74"/>
                      <a:pt x="32" y="81"/>
                    </a:cubicBezTo>
                    <a:lnTo>
                      <a:pt x="85" y="135"/>
                    </a:lnTo>
                    <a:lnTo>
                      <a:pt x="214" y="7"/>
                    </a:lnTo>
                    <a:lnTo>
                      <a:pt x="214" y="7"/>
                    </a:lnTo>
                    <a:cubicBezTo>
                      <a:pt x="221" y="0"/>
                      <a:pt x="232" y="0"/>
                      <a:pt x="239" y="7"/>
                    </a:cubicBezTo>
                    <a:lnTo>
                      <a:pt x="239" y="7"/>
                    </a:lnTo>
                    <a:cubicBezTo>
                      <a:pt x="245" y="13"/>
                      <a:pt x="245" y="25"/>
                      <a:pt x="239" y="32"/>
                    </a:cubicBezTo>
                    <a:lnTo>
                      <a:pt x="98" y="172"/>
                    </a:lnTo>
                    <a:lnTo>
                      <a:pt x="98" y="172"/>
                    </a:lnTo>
                    <a:cubicBezTo>
                      <a:pt x="95" y="176"/>
                      <a:pt x="90" y="178"/>
                      <a:pt x="85" y="17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90">
                <a:extLst>
                  <a:ext uri="{FF2B5EF4-FFF2-40B4-BE49-F238E27FC236}">
                    <a16:creationId xmlns:a16="http://schemas.microsoft.com/office/drawing/2014/main" id="{D7775F1C-4958-2847-A8AE-EC59645490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513" y="9329872"/>
                <a:ext cx="1702845" cy="153804"/>
              </a:xfrm>
              <a:custGeom>
                <a:avLst/>
                <a:gdLst>
                  <a:gd name="T0" fmla="*/ 37 w 1368"/>
                  <a:gd name="T1" fmla="*/ 124 h 125"/>
                  <a:gd name="T2" fmla="*/ 1330 w 1368"/>
                  <a:gd name="T3" fmla="*/ 124 h 125"/>
                  <a:gd name="T4" fmla="*/ 1330 w 1368"/>
                  <a:gd name="T5" fmla="*/ 124 h 125"/>
                  <a:gd name="T6" fmla="*/ 1367 w 1368"/>
                  <a:gd name="T7" fmla="*/ 88 h 125"/>
                  <a:gd name="T8" fmla="*/ 1367 w 1368"/>
                  <a:gd name="T9" fmla="*/ 37 h 125"/>
                  <a:gd name="T10" fmla="*/ 1367 w 1368"/>
                  <a:gd name="T11" fmla="*/ 37 h 125"/>
                  <a:gd name="T12" fmla="*/ 1330 w 1368"/>
                  <a:gd name="T13" fmla="*/ 0 h 125"/>
                  <a:gd name="T14" fmla="*/ 37 w 1368"/>
                  <a:gd name="T15" fmla="*/ 0 h 125"/>
                  <a:gd name="T16" fmla="*/ 37 w 1368"/>
                  <a:gd name="T17" fmla="*/ 0 h 125"/>
                  <a:gd name="T18" fmla="*/ 0 w 1368"/>
                  <a:gd name="T19" fmla="*/ 37 h 125"/>
                  <a:gd name="T20" fmla="*/ 0 w 1368"/>
                  <a:gd name="T21" fmla="*/ 88 h 125"/>
                  <a:gd name="T22" fmla="*/ 0 w 1368"/>
                  <a:gd name="T23" fmla="*/ 88 h 125"/>
                  <a:gd name="T24" fmla="*/ 37 w 1368"/>
                  <a:gd name="T25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8" h="125">
                    <a:moveTo>
                      <a:pt x="37" y="124"/>
                    </a:moveTo>
                    <a:lnTo>
                      <a:pt x="1330" y="124"/>
                    </a:lnTo>
                    <a:lnTo>
                      <a:pt x="1330" y="124"/>
                    </a:lnTo>
                    <a:cubicBezTo>
                      <a:pt x="1350" y="124"/>
                      <a:pt x="1367" y="108"/>
                      <a:pt x="1367" y="88"/>
                    </a:cubicBezTo>
                    <a:lnTo>
                      <a:pt x="1367" y="37"/>
                    </a:lnTo>
                    <a:lnTo>
                      <a:pt x="1367" y="37"/>
                    </a:lnTo>
                    <a:cubicBezTo>
                      <a:pt x="1367" y="17"/>
                      <a:pt x="1350" y="0"/>
                      <a:pt x="1330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7"/>
                      <a:pt x="0" y="37"/>
                    </a:cubicBezTo>
                    <a:lnTo>
                      <a:pt x="0" y="88"/>
                    </a:lnTo>
                    <a:lnTo>
                      <a:pt x="0" y="88"/>
                    </a:lnTo>
                    <a:cubicBezTo>
                      <a:pt x="0" y="108"/>
                      <a:pt x="17" y="124"/>
                      <a:pt x="37" y="12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91">
                <a:extLst>
                  <a:ext uri="{FF2B5EF4-FFF2-40B4-BE49-F238E27FC236}">
                    <a16:creationId xmlns:a16="http://schemas.microsoft.com/office/drawing/2014/main" id="{B7F23A8B-E040-5D4D-A64C-8366F392D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513" y="9681428"/>
                <a:ext cx="1702845" cy="153804"/>
              </a:xfrm>
              <a:custGeom>
                <a:avLst/>
                <a:gdLst>
                  <a:gd name="T0" fmla="*/ 37 w 1368"/>
                  <a:gd name="T1" fmla="*/ 124 h 125"/>
                  <a:gd name="T2" fmla="*/ 1330 w 1368"/>
                  <a:gd name="T3" fmla="*/ 124 h 125"/>
                  <a:gd name="T4" fmla="*/ 1330 w 1368"/>
                  <a:gd name="T5" fmla="*/ 124 h 125"/>
                  <a:gd name="T6" fmla="*/ 1367 w 1368"/>
                  <a:gd name="T7" fmla="*/ 88 h 125"/>
                  <a:gd name="T8" fmla="*/ 1367 w 1368"/>
                  <a:gd name="T9" fmla="*/ 36 h 125"/>
                  <a:gd name="T10" fmla="*/ 1367 w 1368"/>
                  <a:gd name="T11" fmla="*/ 36 h 125"/>
                  <a:gd name="T12" fmla="*/ 1330 w 1368"/>
                  <a:gd name="T13" fmla="*/ 0 h 125"/>
                  <a:gd name="T14" fmla="*/ 37 w 1368"/>
                  <a:gd name="T15" fmla="*/ 0 h 125"/>
                  <a:gd name="T16" fmla="*/ 37 w 1368"/>
                  <a:gd name="T17" fmla="*/ 0 h 125"/>
                  <a:gd name="T18" fmla="*/ 0 w 1368"/>
                  <a:gd name="T19" fmla="*/ 36 h 125"/>
                  <a:gd name="T20" fmla="*/ 0 w 1368"/>
                  <a:gd name="T21" fmla="*/ 88 h 125"/>
                  <a:gd name="T22" fmla="*/ 0 w 1368"/>
                  <a:gd name="T23" fmla="*/ 88 h 125"/>
                  <a:gd name="T24" fmla="*/ 37 w 1368"/>
                  <a:gd name="T25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68" h="125">
                    <a:moveTo>
                      <a:pt x="37" y="124"/>
                    </a:moveTo>
                    <a:lnTo>
                      <a:pt x="1330" y="124"/>
                    </a:lnTo>
                    <a:lnTo>
                      <a:pt x="1330" y="124"/>
                    </a:lnTo>
                    <a:cubicBezTo>
                      <a:pt x="1350" y="124"/>
                      <a:pt x="1367" y="108"/>
                      <a:pt x="1367" y="88"/>
                    </a:cubicBezTo>
                    <a:lnTo>
                      <a:pt x="1367" y="36"/>
                    </a:lnTo>
                    <a:lnTo>
                      <a:pt x="1367" y="36"/>
                    </a:lnTo>
                    <a:cubicBezTo>
                      <a:pt x="1367" y="16"/>
                      <a:pt x="1350" y="0"/>
                      <a:pt x="1330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6"/>
                    </a:cubicBezTo>
                    <a:lnTo>
                      <a:pt x="0" y="88"/>
                    </a:lnTo>
                    <a:lnTo>
                      <a:pt x="0" y="88"/>
                    </a:lnTo>
                    <a:cubicBezTo>
                      <a:pt x="0" y="108"/>
                      <a:pt x="17" y="124"/>
                      <a:pt x="37" y="12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92">
                <a:extLst>
                  <a:ext uri="{FF2B5EF4-FFF2-40B4-BE49-F238E27FC236}">
                    <a16:creationId xmlns:a16="http://schemas.microsoft.com/office/drawing/2014/main" id="{861DAC55-84A4-9E45-8634-CA6930AE47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9434" y="10373552"/>
                <a:ext cx="2526801" cy="153804"/>
              </a:xfrm>
              <a:custGeom>
                <a:avLst/>
                <a:gdLst>
                  <a:gd name="T0" fmla="*/ 37 w 2028"/>
                  <a:gd name="T1" fmla="*/ 124 h 125"/>
                  <a:gd name="T2" fmla="*/ 1990 w 2028"/>
                  <a:gd name="T3" fmla="*/ 124 h 125"/>
                  <a:gd name="T4" fmla="*/ 1990 w 2028"/>
                  <a:gd name="T5" fmla="*/ 124 h 125"/>
                  <a:gd name="T6" fmla="*/ 2027 w 2028"/>
                  <a:gd name="T7" fmla="*/ 88 h 125"/>
                  <a:gd name="T8" fmla="*/ 2027 w 2028"/>
                  <a:gd name="T9" fmla="*/ 36 h 125"/>
                  <a:gd name="T10" fmla="*/ 2027 w 2028"/>
                  <a:gd name="T11" fmla="*/ 36 h 125"/>
                  <a:gd name="T12" fmla="*/ 1990 w 2028"/>
                  <a:gd name="T13" fmla="*/ 0 h 125"/>
                  <a:gd name="T14" fmla="*/ 37 w 2028"/>
                  <a:gd name="T15" fmla="*/ 0 h 125"/>
                  <a:gd name="T16" fmla="*/ 37 w 2028"/>
                  <a:gd name="T17" fmla="*/ 0 h 125"/>
                  <a:gd name="T18" fmla="*/ 0 w 2028"/>
                  <a:gd name="T19" fmla="*/ 36 h 125"/>
                  <a:gd name="T20" fmla="*/ 0 w 2028"/>
                  <a:gd name="T21" fmla="*/ 88 h 125"/>
                  <a:gd name="T22" fmla="*/ 0 w 2028"/>
                  <a:gd name="T23" fmla="*/ 88 h 125"/>
                  <a:gd name="T24" fmla="*/ 37 w 2028"/>
                  <a:gd name="T25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8" h="125">
                    <a:moveTo>
                      <a:pt x="37" y="124"/>
                    </a:moveTo>
                    <a:lnTo>
                      <a:pt x="1990" y="124"/>
                    </a:lnTo>
                    <a:lnTo>
                      <a:pt x="1990" y="124"/>
                    </a:lnTo>
                    <a:cubicBezTo>
                      <a:pt x="2010" y="124"/>
                      <a:pt x="2027" y="108"/>
                      <a:pt x="2027" y="88"/>
                    </a:cubicBezTo>
                    <a:lnTo>
                      <a:pt x="2027" y="36"/>
                    </a:lnTo>
                    <a:lnTo>
                      <a:pt x="2027" y="36"/>
                    </a:lnTo>
                    <a:cubicBezTo>
                      <a:pt x="2027" y="16"/>
                      <a:pt x="2010" y="0"/>
                      <a:pt x="1990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6"/>
                    </a:cubicBezTo>
                    <a:lnTo>
                      <a:pt x="0" y="88"/>
                    </a:lnTo>
                    <a:lnTo>
                      <a:pt x="0" y="88"/>
                    </a:lnTo>
                    <a:cubicBezTo>
                      <a:pt x="0" y="108"/>
                      <a:pt x="17" y="124"/>
                      <a:pt x="37" y="12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93">
                <a:extLst>
                  <a:ext uri="{FF2B5EF4-FFF2-40B4-BE49-F238E27FC236}">
                    <a16:creationId xmlns:a16="http://schemas.microsoft.com/office/drawing/2014/main" id="{61BEE793-9638-F246-AFF5-E2EADE0A74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9434" y="10725106"/>
                <a:ext cx="2526801" cy="153804"/>
              </a:xfrm>
              <a:custGeom>
                <a:avLst/>
                <a:gdLst>
                  <a:gd name="T0" fmla="*/ 37 w 2028"/>
                  <a:gd name="T1" fmla="*/ 124 h 125"/>
                  <a:gd name="T2" fmla="*/ 1990 w 2028"/>
                  <a:gd name="T3" fmla="*/ 124 h 125"/>
                  <a:gd name="T4" fmla="*/ 1990 w 2028"/>
                  <a:gd name="T5" fmla="*/ 124 h 125"/>
                  <a:gd name="T6" fmla="*/ 2027 w 2028"/>
                  <a:gd name="T7" fmla="*/ 87 h 125"/>
                  <a:gd name="T8" fmla="*/ 2027 w 2028"/>
                  <a:gd name="T9" fmla="*/ 36 h 125"/>
                  <a:gd name="T10" fmla="*/ 2027 w 2028"/>
                  <a:gd name="T11" fmla="*/ 36 h 125"/>
                  <a:gd name="T12" fmla="*/ 1990 w 2028"/>
                  <a:gd name="T13" fmla="*/ 0 h 125"/>
                  <a:gd name="T14" fmla="*/ 37 w 2028"/>
                  <a:gd name="T15" fmla="*/ 0 h 125"/>
                  <a:gd name="T16" fmla="*/ 37 w 2028"/>
                  <a:gd name="T17" fmla="*/ 0 h 125"/>
                  <a:gd name="T18" fmla="*/ 0 w 2028"/>
                  <a:gd name="T19" fmla="*/ 36 h 125"/>
                  <a:gd name="T20" fmla="*/ 0 w 2028"/>
                  <a:gd name="T21" fmla="*/ 87 h 125"/>
                  <a:gd name="T22" fmla="*/ 0 w 2028"/>
                  <a:gd name="T23" fmla="*/ 87 h 125"/>
                  <a:gd name="T24" fmla="*/ 37 w 2028"/>
                  <a:gd name="T25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8" h="125">
                    <a:moveTo>
                      <a:pt x="37" y="124"/>
                    </a:moveTo>
                    <a:lnTo>
                      <a:pt x="1990" y="124"/>
                    </a:lnTo>
                    <a:lnTo>
                      <a:pt x="1990" y="124"/>
                    </a:lnTo>
                    <a:cubicBezTo>
                      <a:pt x="2010" y="124"/>
                      <a:pt x="2027" y="108"/>
                      <a:pt x="2027" y="87"/>
                    </a:cubicBezTo>
                    <a:lnTo>
                      <a:pt x="2027" y="36"/>
                    </a:lnTo>
                    <a:lnTo>
                      <a:pt x="2027" y="36"/>
                    </a:lnTo>
                    <a:cubicBezTo>
                      <a:pt x="2027" y="16"/>
                      <a:pt x="2010" y="0"/>
                      <a:pt x="1990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6"/>
                    </a:cubicBezTo>
                    <a:lnTo>
                      <a:pt x="0" y="87"/>
                    </a:lnTo>
                    <a:lnTo>
                      <a:pt x="0" y="87"/>
                    </a:lnTo>
                    <a:cubicBezTo>
                      <a:pt x="0" y="108"/>
                      <a:pt x="17" y="124"/>
                      <a:pt x="37" y="12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94">
                <a:extLst>
                  <a:ext uri="{FF2B5EF4-FFF2-40B4-BE49-F238E27FC236}">
                    <a16:creationId xmlns:a16="http://schemas.microsoft.com/office/drawing/2014/main" id="{C2EACC9C-71D4-BA49-B9E2-4611B65D3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39434" y="11076660"/>
                <a:ext cx="2526801" cy="159301"/>
              </a:xfrm>
              <a:custGeom>
                <a:avLst/>
                <a:gdLst>
                  <a:gd name="T0" fmla="*/ 37 w 2028"/>
                  <a:gd name="T1" fmla="*/ 125 h 126"/>
                  <a:gd name="T2" fmla="*/ 1990 w 2028"/>
                  <a:gd name="T3" fmla="*/ 125 h 126"/>
                  <a:gd name="T4" fmla="*/ 1990 w 2028"/>
                  <a:gd name="T5" fmla="*/ 125 h 126"/>
                  <a:gd name="T6" fmla="*/ 2027 w 2028"/>
                  <a:gd name="T7" fmla="*/ 88 h 126"/>
                  <a:gd name="T8" fmla="*/ 2027 w 2028"/>
                  <a:gd name="T9" fmla="*/ 37 h 126"/>
                  <a:gd name="T10" fmla="*/ 2027 w 2028"/>
                  <a:gd name="T11" fmla="*/ 37 h 126"/>
                  <a:gd name="T12" fmla="*/ 1990 w 2028"/>
                  <a:gd name="T13" fmla="*/ 0 h 126"/>
                  <a:gd name="T14" fmla="*/ 37 w 2028"/>
                  <a:gd name="T15" fmla="*/ 0 h 126"/>
                  <a:gd name="T16" fmla="*/ 37 w 2028"/>
                  <a:gd name="T17" fmla="*/ 0 h 126"/>
                  <a:gd name="T18" fmla="*/ 0 w 2028"/>
                  <a:gd name="T19" fmla="*/ 37 h 126"/>
                  <a:gd name="T20" fmla="*/ 0 w 2028"/>
                  <a:gd name="T21" fmla="*/ 88 h 126"/>
                  <a:gd name="T22" fmla="*/ 0 w 2028"/>
                  <a:gd name="T23" fmla="*/ 88 h 126"/>
                  <a:gd name="T24" fmla="*/ 37 w 2028"/>
                  <a:gd name="T25" fmla="*/ 12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8" h="126">
                    <a:moveTo>
                      <a:pt x="37" y="125"/>
                    </a:moveTo>
                    <a:lnTo>
                      <a:pt x="1990" y="125"/>
                    </a:lnTo>
                    <a:lnTo>
                      <a:pt x="1990" y="125"/>
                    </a:lnTo>
                    <a:cubicBezTo>
                      <a:pt x="2010" y="125"/>
                      <a:pt x="2027" y="108"/>
                      <a:pt x="2027" y="88"/>
                    </a:cubicBezTo>
                    <a:lnTo>
                      <a:pt x="2027" y="37"/>
                    </a:lnTo>
                    <a:lnTo>
                      <a:pt x="2027" y="37"/>
                    </a:lnTo>
                    <a:cubicBezTo>
                      <a:pt x="2027" y="17"/>
                      <a:pt x="2010" y="0"/>
                      <a:pt x="1990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7"/>
                      <a:pt x="0" y="37"/>
                    </a:cubicBezTo>
                    <a:lnTo>
                      <a:pt x="0" y="88"/>
                    </a:lnTo>
                    <a:lnTo>
                      <a:pt x="0" y="88"/>
                    </a:lnTo>
                    <a:cubicBezTo>
                      <a:pt x="0" y="108"/>
                      <a:pt x="17" y="125"/>
                      <a:pt x="37" y="12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95">
                <a:extLst>
                  <a:ext uri="{FF2B5EF4-FFF2-40B4-BE49-F238E27FC236}">
                    <a16:creationId xmlns:a16="http://schemas.microsoft.com/office/drawing/2014/main" id="{A342C989-EF5C-5C48-838A-D079010D12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513" y="11422724"/>
                <a:ext cx="2977231" cy="1120582"/>
              </a:xfrm>
              <a:custGeom>
                <a:avLst/>
                <a:gdLst>
                  <a:gd name="T0" fmla="*/ 37 w 2391"/>
                  <a:gd name="T1" fmla="*/ 900 h 901"/>
                  <a:gd name="T2" fmla="*/ 2353 w 2391"/>
                  <a:gd name="T3" fmla="*/ 900 h 901"/>
                  <a:gd name="T4" fmla="*/ 2353 w 2391"/>
                  <a:gd name="T5" fmla="*/ 900 h 901"/>
                  <a:gd name="T6" fmla="*/ 2390 w 2391"/>
                  <a:gd name="T7" fmla="*/ 865 h 901"/>
                  <a:gd name="T8" fmla="*/ 2390 w 2391"/>
                  <a:gd name="T9" fmla="*/ 37 h 901"/>
                  <a:gd name="T10" fmla="*/ 2390 w 2391"/>
                  <a:gd name="T11" fmla="*/ 37 h 901"/>
                  <a:gd name="T12" fmla="*/ 2353 w 2391"/>
                  <a:gd name="T13" fmla="*/ 0 h 901"/>
                  <a:gd name="T14" fmla="*/ 37 w 2391"/>
                  <a:gd name="T15" fmla="*/ 0 h 901"/>
                  <a:gd name="T16" fmla="*/ 37 w 2391"/>
                  <a:gd name="T17" fmla="*/ 0 h 901"/>
                  <a:gd name="T18" fmla="*/ 0 w 2391"/>
                  <a:gd name="T19" fmla="*/ 37 h 901"/>
                  <a:gd name="T20" fmla="*/ 0 w 2391"/>
                  <a:gd name="T21" fmla="*/ 865 h 901"/>
                  <a:gd name="T22" fmla="*/ 0 w 2391"/>
                  <a:gd name="T23" fmla="*/ 865 h 901"/>
                  <a:gd name="T24" fmla="*/ 37 w 2391"/>
                  <a:gd name="T25" fmla="*/ 90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391" h="901">
                    <a:moveTo>
                      <a:pt x="37" y="900"/>
                    </a:moveTo>
                    <a:lnTo>
                      <a:pt x="2353" y="900"/>
                    </a:lnTo>
                    <a:lnTo>
                      <a:pt x="2353" y="900"/>
                    </a:lnTo>
                    <a:cubicBezTo>
                      <a:pt x="2373" y="900"/>
                      <a:pt x="2390" y="885"/>
                      <a:pt x="2390" y="865"/>
                    </a:cubicBezTo>
                    <a:lnTo>
                      <a:pt x="2390" y="37"/>
                    </a:lnTo>
                    <a:lnTo>
                      <a:pt x="2390" y="37"/>
                    </a:lnTo>
                    <a:cubicBezTo>
                      <a:pt x="2390" y="16"/>
                      <a:pt x="2373" y="0"/>
                      <a:pt x="2353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7"/>
                    </a:cubicBezTo>
                    <a:lnTo>
                      <a:pt x="0" y="865"/>
                    </a:lnTo>
                    <a:lnTo>
                      <a:pt x="0" y="865"/>
                    </a:lnTo>
                    <a:cubicBezTo>
                      <a:pt x="0" y="885"/>
                      <a:pt x="17" y="900"/>
                      <a:pt x="37" y="90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96">
                <a:extLst>
                  <a:ext uri="{FF2B5EF4-FFF2-40B4-BE49-F238E27FC236}">
                    <a16:creationId xmlns:a16="http://schemas.microsoft.com/office/drawing/2014/main" id="{64E0909C-3160-C64F-BCCC-4F7351A32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511" y="10681162"/>
                <a:ext cx="307611" cy="225216"/>
              </a:xfrm>
              <a:custGeom>
                <a:avLst/>
                <a:gdLst>
                  <a:gd name="T0" fmla="*/ 85 w 246"/>
                  <a:gd name="T1" fmla="*/ 178 h 179"/>
                  <a:gd name="T2" fmla="*/ 85 w 246"/>
                  <a:gd name="T3" fmla="*/ 178 h 179"/>
                  <a:gd name="T4" fmla="*/ 72 w 246"/>
                  <a:gd name="T5" fmla="*/ 172 h 179"/>
                  <a:gd name="T6" fmla="*/ 7 w 246"/>
                  <a:gd name="T7" fmla="*/ 106 h 179"/>
                  <a:gd name="T8" fmla="*/ 7 w 246"/>
                  <a:gd name="T9" fmla="*/ 106 h 179"/>
                  <a:gd name="T10" fmla="*/ 7 w 246"/>
                  <a:gd name="T11" fmla="*/ 81 h 179"/>
                  <a:gd name="T12" fmla="*/ 7 w 246"/>
                  <a:gd name="T13" fmla="*/ 81 h 179"/>
                  <a:gd name="T14" fmla="*/ 32 w 246"/>
                  <a:gd name="T15" fmla="*/ 81 h 179"/>
                  <a:gd name="T16" fmla="*/ 85 w 246"/>
                  <a:gd name="T17" fmla="*/ 135 h 179"/>
                  <a:gd name="T18" fmla="*/ 214 w 246"/>
                  <a:gd name="T19" fmla="*/ 6 h 179"/>
                  <a:gd name="T20" fmla="*/ 214 w 246"/>
                  <a:gd name="T21" fmla="*/ 6 h 179"/>
                  <a:gd name="T22" fmla="*/ 239 w 246"/>
                  <a:gd name="T23" fmla="*/ 6 h 179"/>
                  <a:gd name="T24" fmla="*/ 239 w 246"/>
                  <a:gd name="T25" fmla="*/ 6 h 179"/>
                  <a:gd name="T26" fmla="*/ 239 w 246"/>
                  <a:gd name="T27" fmla="*/ 31 h 179"/>
                  <a:gd name="T28" fmla="*/ 98 w 246"/>
                  <a:gd name="T29" fmla="*/ 172 h 179"/>
                  <a:gd name="T30" fmla="*/ 98 w 246"/>
                  <a:gd name="T31" fmla="*/ 172 h 179"/>
                  <a:gd name="T32" fmla="*/ 85 w 246"/>
                  <a:gd name="T33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79">
                    <a:moveTo>
                      <a:pt x="85" y="178"/>
                    </a:moveTo>
                    <a:lnTo>
                      <a:pt x="85" y="178"/>
                    </a:lnTo>
                    <a:cubicBezTo>
                      <a:pt x="81" y="178"/>
                      <a:pt x="76" y="176"/>
                      <a:pt x="72" y="172"/>
                    </a:cubicBezTo>
                    <a:lnTo>
                      <a:pt x="7" y="106"/>
                    </a:lnTo>
                    <a:lnTo>
                      <a:pt x="7" y="106"/>
                    </a:lnTo>
                    <a:cubicBezTo>
                      <a:pt x="0" y="99"/>
                      <a:pt x="0" y="88"/>
                      <a:pt x="7" y="81"/>
                    </a:cubicBezTo>
                    <a:lnTo>
                      <a:pt x="7" y="81"/>
                    </a:lnTo>
                    <a:cubicBezTo>
                      <a:pt x="13" y="74"/>
                      <a:pt x="25" y="74"/>
                      <a:pt x="32" y="81"/>
                    </a:cubicBezTo>
                    <a:lnTo>
                      <a:pt x="85" y="135"/>
                    </a:lnTo>
                    <a:lnTo>
                      <a:pt x="214" y="6"/>
                    </a:lnTo>
                    <a:lnTo>
                      <a:pt x="214" y="6"/>
                    </a:lnTo>
                    <a:cubicBezTo>
                      <a:pt x="221" y="0"/>
                      <a:pt x="232" y="0"/>
                      <a:pt x="239" y="6"/>
                    </a:cubicBezTo>
                    <a:lnTo>
                      <a:pt x="239" y="6"/>
                    </a:lnTo>
                    <a:cubicBezTo>
                      <a:pt x="245" y="13"/>
                      <a:pt x="245" y="25"/>
                      <a:pt x="239" y="31"/>
                    </a:cubicBezTo>
                    <a:lnTo>
                      <a:pt x="98" y="172"/>
                    </a:lnTo>
                    <a:lnTo>
                      <a:pt x="98" y="172"/>
                    </a:lnTo>
                    <a:cubicBezTo>
                      <a:pt x="95" y="176"/>
                      <a:pt x="90" y="178"/>
                      <a:pt x="85" y="17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97">
                <a:extLst>
                  <a:ext uri="{FF2B5EF4-FFF2-40B4-BE49-F238E27FC236}">
                    <a16:creationId xmlns:a16="http://schemas.microsoft.com/office/drawing/2014/main" id="{5E2EA3B8-E90A-8D4D-8A17-ACF2DB072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83511" y="11032717"/>
                <a:ext cx="307611" cy="219722"/>
              </a:xfrm>
              <a:custGeom>
                <a:avLst/>
                <a:gdLst>
                  <a:gd name="T0" fmla="*/ 85 w 246"/>
                  <a:gd name="T1" fmla="*/ 177 h 178"/>
                  <a:gd name="T2" fmla="*/ 85 w 246"/>
                  <a:gd name="T3" fmla="*/ 177 h 178"/>
                  <a:gd name="T4" fmla="*/ 72 w 246"/>
                  <a:gd name="T5" fmla="*/ 172 h 178"/>
                  <a:gd name="T6" fmla="*/ 7 w 246"/>
                  <a:gd name="T7" fmla="*/ 106 h 178"/>
                  <a:gd name="T8" fmla="*/ 7 w 246"/>
                  <a:gd name="T9" fmla="*/ 106 h 178"/>
                  <a:gd name="T10" fmla="*/ 7 w 246"/>
                  <a:gd name="T11" fmla="*/ 81 h 178"/>
                  <a:gd name="T12" fmla="*/ 7 w 246"/>
                  <a:gd name="T13" fmla="*/ 81 h 178"/>
                  <a:gd name="T14" fmla="*/ 32 w 246"/>
                  <a:gd name="T15" fmla="*/ 81 h 178"/>
                  <a:gd name="T16" fmla="*/ 85 w 246"/>
                  <a:gd name="T17" fmla="*/ 134 h 178"/>
                  <a:gd name="T18" fmla="*/ 214 w 246"/>
                  <a:gd name="T19" fmla="*/ 6 h 178"/>
                  <a:gd name="T20" fmla="*/ 214 w 246"/>
                  <a:gd name="T21" fmla="*/ 6 h 178"/>
                  <a:gd name="T22" fmla="*/ 239 w 246"/>
                  <a:gd name="T23" fmla="*/ 6 h 178"/>
                  <a:gd name="T24" fmla="*/ 239 w 246"/>
                  <a:gd name="T25" fmla="*/ 6 h 178"/>
                  <a:gd name="T26" fmla="*/ 239 w 246"/>
                  <a:gd name="T27" fmla="*/ 31 h 178"/>
                  <a:gd name="T28" fmla="*/ 98 w 246"/>
                  <a:gd name="T29" fmla="*/ 172 h 178"/>
                  <a:gd name="T30" fmla="*/ 98 w 246"/>
                  <a:gd name="T31" fmla="*/ 172 h 178"/>
                  <a:gd name="T32" fmla="*/ 85 w 246"/>
                  <a:gd name="T33" fmla="*/ 1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6" h="178">
                    <a:moveTo>
                      <a:pt x="85" y="177"/>
                    </a:moveTo>
                    <a:lnTo>
                      <a:pt x="85" y="177"/>
                    </a:lnTo>
                    <a:cubicBezTo>
                      <a:pt x="81" y="177"/>
                      <a:pt x="76" y="175"/>
                      <a:pt x="72" y="172"/>
                    </a:cubicBezTo>
                    <a:lnTo>
                      <a:pt x="7" y="106"/>
                    </a:lnTo>
                    <a:lnTo>
                      <a:pt x="7" y="106"/>
                    </a:lnTo>
                    <a:cubicBezTo>
                      <a:pt x="0" y="99"/>
                      <a:pt x="0" y="87"/>
                      <a:pt x="7" y="81"/>
                    </a:cubicBezTo>
                    <a:lnTo>
                      <a:pt x="7" y="81"/>
                    </a:lnTo>
                    <a:cubicBezTo>
                      <a:pt x="13" y="73"/>
                      <a:pt x="25" y="73"/>
                      <a:pt x="32" y="81"/>
                    </a:cubicBezTo>
                    <a:lnTo>
                      <a:pt x="85" y="134"/>
                    </a:lnTo>
                    <a:lnTo>
                      <a:pt x="214" y="6"/>
                    </a:lnTo>
                    <a:lnTo>
                      <a:pt x="214" y="6"/>
                    </a:lnTo>
                    <a:cubicBezTo>
                      <a:pt x="221" y="0"/>
                      <a:pt x="232" y="0"/>
                      <a:pt x="239" y="6"/>
                    </a:cubicBezTo>
                    <a:lnTo>
                      <a:pt x="239" y="6"/>
                    </a:lnTo>
                    <a:cubicBezTo>
                      <a:pt x="245" y="13"/>
                      <a:pt x="245" y="24"/>
                      <a:pt x="239" y="31"/>
                    </a:cubicBezTo>
                    <a:lnTo>
                      <a:pt x="98" y="172"/>
                    </a:lnTo>
                    <a:lnTo>
                      <a:pt x="98" y="172"/>
                    </a:lnTo>
                    <a:cubicBezTo>
                      <a:pt x="95" y="175"/>
                      <a:pt x="90" y="177"/>
                      <a:pt x="85" y="17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9" name="Freeform 98">
              <a:extLst>
                <a:ext uri="{FF2B5EF4-FFF2-40B4-BE49-F238E27FC236}">
                  <a16:creationId xmlns:a16="http://schemas.microsoft.com/office/drawing/2014/main" id="{F652FC26-271A-CD42-8A21-556FED31AC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91390" y="12883875"/>
              <a:ext cx="4361478" cy="27464"/>
            </a:xfrm>
            <a:custGeom>
              <a:avLst/>
              <a:gdLst>
                <a:gd name="T0" fmla="*/ 3492 w 3503"/>
                <a:gd name="T1" fmla="*/ 22 h 23"/>
                <a:gd name="T2" fmla="*/ 11 w 3503"/>
                <a:gd name="T3" fmla="*/ 22 h 23"/>
                <a:gd name="T4" fmla="*/ 11 w 3503"/>
                <a:gd name="T5" fmla="*/ 22 h 23"/>
                <a:gd name="T6" fmla="*/ 0 w 3503"/>
                <a:gd name="T7" fmla="*/ 11 h 23"/>
                <a:gd name="T8" fmla="*/ 0 w 3503"/>
                <a:gd name="T9" fmla="*/ 11 h 23"/>
                <a:gd name="T10" fmla="*/ 11 w 3503"/>
                <a:gd name="T11" fmla="*/ 0 h 23"/>
                <a:gd name="T12" fmla="*/ 3492 w 3503"/>
                <a:gd name="T13" fmla="*/ 0 h 23"/>
                <a:gd name="T14" fmla="*/ 3492 w 3503"/>
                <a:gd name="T15" fmla="*/ 0 h 23"/>
                <a:gd name="T16" fmla="*/ 3502 w 3503"/>
                <a:gd name="T17" fmla="*/ 11 h 23"/>
                <a:gd name="T18" fmla="*/ 3502 w 3503"/>
                <a:gd name="T19" fmla="*/ 11 h 23"/>
                <a:gd name="T20" fmla="*/ 3492 w 3503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03" h="23">
                  <a:moveTo>
                    <a:pt x="3492" y="22"/>
                  </a:moveTo>
                  <a:lnTo>
                    <a:pt x="11" y="22"/>
                  </a:ln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lnTo>
                    <a:pt x="3492" y="0"/>
                  </a:lnTo>
                  <a:lnTo>
                    <a:pt x="3492" y="0"/>
                  </a:lnTo>
                  <a:cubicBezTo>
                    <a:pt x="3497" y="0"/>
                    <a:pt x="3502" y="5"/>
                    <a:pt x="3502" y="11"/>
                  </a:cubicBezTo>
                  <a:lnTo>
                    <a:pt x="3502" y="11"/>
                  </a:lnTo>
                  <a:cubicBezTo>
                    <a:pt x="3502" y="17"/>
                    <a:pt x="3497" y="22"/>
                    <a:pt x="3492" y="2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93" name="Freeform 100">
            <a:extLst>
              <a:ext uri="{FF2B5EF4-FFF2-40B4-BE49-F238E27FC236}">
                <a16:creationId xmlns:a16="http://schemas.microsoft.com/office/drawing/2014/main" id="{108C882B-9778-2543-BCFC-32BFCF1E11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551" y="3529216"/>
            <a:ext cx="18934527" cy="9316206"/>
          </a:xfrm>
          <a:custGeom>
            <a:avLst/>
            <a:gdLst>
              <a:gd name="T0" fmla="*/ 0 w 15199"/>
              <a:gd name="T1" fmla="*/ 7416 h 7479"/>
              <a:gd name="T2" fmla="*/ 0 w 15199"/>
              <a:gd name="T3" fmla="*/ 7416 h 7479"/>
              <a:gd name="T4" fmla="*/ 7599 w 15199"/>
              <a:gd name="T5" fmla="*/ 0 h 7479"/>
              <a:gd name="T6" fmla="*/ 7599 w 15199"/>
              <a:gd name="T7" fmla="*/ 0 h 7479"/>
              <a:gd name="T8" fmla="*/ 15198 w 15199"/>
              <a:gd name="T9" fmla="*/ 7478 h 7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99" h="7479">
                <a:moveTo>
                  <a:pt x="0" y="7416"/>
                </a:moveTo>
                <a:lnTo>
                  <a:pt x="0" y="7416"/>
                </a:lnTo>
                <a:cubicBezTo>
                  <a:pt x="97" y="3304"/>
                  <a:pt x="3462" y="0"/>
                  <a:pt x="7599" y="0"/>
                </a:cubicBezTo>
                <a:lnTo>
                  <a:pt x="7599" y="0"/>
                </a:lnTo>
                <a:cubicBezTo>
                  <a:pt x="11755" y="0"/>
                  <a:pt x="15133" y="3336"/>
                  <a:pt x="15198" y="7478"/>
                </a:cubicBezTo>
              </a:path>
            </a:pathLst>
          </a:custGeom>
          <a:noFill/>
          <a:ln w="38100" cap="flat">
            <a:solidFill>
              <a:schemeClr val="accent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4" name="Freeform 102">
            <a:extLst>
              <a:ext uri="{FF2B5EF4-FFF2-40B4-BE49-F238E27FC236}">
                <a16:creationId xmlns:a16="http://schemas.microsoft.com/office/drawing/2014/main" id="{6477C523-BDBE-CC49-9F29-6B782FD70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9736" y="6237289"/>
            <a:ext cx="1263401" cy="1263401"/>
          </a:xfrm>
          <a:custGeom>
            <a:avLst/>
            <a:gdLst>
              <a:gd name="T0" fmla="*/ 1014 w 1015"/>
              <a:gd name="T1" fmla="*/ 505 h 1014"/>
              <a:gd name="T2" fmla="*/ 1014 w 1015"/>
              <a:gd name="T3" fmla="*/ 505 h 1014"/>
              <a:gd name="T4" fmla="*/ 507 w 1015"/>
              <a:gd name="T5" fmla="*/ 1013 h 1014"/>
              <a:gd name="T6" fmla="*/ 507 w 1015"/>
              <a:gd name="T7" fmla="*/ 1013 h 1014"/>
              <a:gd name="T8" fmla="*/ 0 w 1015"/>
              <a:gd name="T9" fmla="*/ 505 h 1014"/>
              <a:gd name="T10" fmla="*/ 0 w 1015"/>
              <a:gd name="T11" fmla="*/ 505 h 1014"/>
              <a:gd name="T12" fmla="*/ 507 w 1015"/>
              <a:gd name="T13" fmla="*/ 0 h 1014"/>
              <a:gd name="T14" fmla="*/ 507 w 1015"/>
              <a:gd name="T15" fmla="*/ 0 h 1014"/>
              <a:gd name="T16" fmla="*/ 1014 w 1015"/>
              <a:gd name="T17" fmla="*/ 505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5" h="1014">
                <a:moveTo>
                  <a:pt x="1014" y="505"/>
                </a:moveTo>
                <a:lnTo>
                  <a:pt x="1014" y="505"/>
                </a:lnTo>
                <a:cubicBezTo>
                  <a:pt x="1014" y="786"/>
                  <a:pt x="787" y="1013"/>
                  <a:pt x="507" y="1013"/>
                </a:cubicBezTo>
                <a:lnTo>
                  <a:pt x="507" y="1013"/>
                </a:lnTo>
                <a:cubicBezTo>
                  <a:pt x="227" y="1013"/>
                  <a:pt x="0" y="786"/>
                  <a:pt x="0" y="505"/>
                </a:cubicBezTo>
                <a:lnTo>
                  <a:pt x="0" y="505"/>
                </a:lnTo>
                <a:cubicBezTo>
                  <a:pt x="0" y="227"/>
                  <a:pt x="227" y="0"/>
                  <a:pt x="507" y="0"/>
                </a:cubicBezTo>
                <a:lnTo>
                  <a:pt x="507" y="0"/>
                </a:lnTo>
                <a:cubicBezTo>
                  <a:pt x="787" y="0"/>
                  <a:pt x="1014" y="227"/>
                  <a:pt x="1014" y="50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5" name="Freeform 147">
            <a:extLst>
              <a:ext uri="{FF2B5EF4-FFF2-40B4-BE49-F238E27FC236}">
                <a16:creationId xmlns:a16="http://schemas.microsoft.com/office/drawing/2014/main" id="{0410AD49-355A-7B48-9AD0-ED0438624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370" y="2897517"/>
            <a:ext cx="1257905" cy="1263401"/>
          </a:xfrm>
          <a:custGeom>
            <a:avLst/>
            <a:gdLst>
              <a:gd name="T0" fmla="*/ 1011 w 1012"/>
              <a:gd name="T1" fmla="*/ 506 h 1013"/>
              <a:gd name="T2" fmla="*/ 1011 w 1012"/>
              <a:gd name="T3" fmla="*/ 506 h 1013"/>
              <a:gd name="T4" fmla="*/ 506 w 1012"/>
              <a:gd name="T5" fmla="*/ 1012 h 1013"/>
              <a:gd name="T6" fmla="*/ 506 w 1012"/>
              <a:gd name="T7" fmla="*/ 1012 h 1013"/>
              <a:gd name="T8" fmla="*/ 0 w 1012"/>
              <a:gd name="T9" fmla="*/ 506 h 1013"/>
              <a:gd name="T10" fmla="*/ 0 w 1012"/>
              <a:gd name="T11" fmla="*/ 506 h 1013"/>
              <a:gd name="T12" fmla="*/ 506 w 1012"/>
              <a:gd name="T13" fmla="*/ 0 h 1013"/>
              <a:gd name="T14" fmla="*/ 506 w 1012"/>
              <a:gd name="T15" fmla="*/ 0 h 1013"/>
              <a:gd name="T16" fmla="*/ 1011 w 1012"/>
              <a:gd name="T17" fmla="*/ 506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2" h="1013">
                <a:moveTo>
                  <a:pt x="1011" y="506"/>
                </a:moveTo>
                <a:lnTo>
                  <a:pt x="1011" y="506"/>
                </a:lnTo>
                <a:cubicBezTo>
                  <a:pt x="1011" y="786"/>
                  <a:pt x="785" y="1012"/>
                  <a:pt x="506" y="1012"/>
                </a:cubicBezTo>
                <a:lnTo>
                  <a:pt x="506" y="1012"/>
                </a:lnTo>
                <a:cubicBezTo>
                  <a:pt x="226" y="1012"/>
                  <a:pt x="0" y="786"/>
                  <a:pt x="0" y="506"/>
                </a:cubicBezTo>
                <a:lnTo>
                  <a:pt x="0" y="506"/>
                </a:lnTo>
                <a:cubicBezTo>
                  <a:pt x="0" y="226"/>
                  <a:pt x="226" y="0"/>
                  <a:pt x="506" y="0"/>
                </a:cubicBezTo>
                <a:lnTo>
                  <a:pt x="506" y="0"/>
                </a:lnTo>
                <a:cubicBezTo>
                  <a:pt x="785" y="0"/>
                  <a:pt x="1011" y="226"/>
                  <a:pt x="1011" y="50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6" name="Freeform 192">
            <a:extLst>
              <a:ext uri="{FF2B5EF4-FFF2-40B4-BE49-F238E27FC236}">
                <a16:creationId xmlns:a16="http://schemas.microsoft.com/office/drawing/2014/main" id="{B1F3EB3D-2376-4F49-8FEB-BB960529EE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997" y="6237289"/>
            <a:ext cx="1263401" cy="1263401"/>
          </a:xfrm>
          <a:custGeom>
            <a:avLst/>
            <a:gdLst>
              <a:gd name="T0" fmla="*/ 1014 w 1015"/>
              <a:gd name="T1" fmla="*/ 505 h 1014"/>
              <a:gd name="T2" fmla="*/ 1014 w 1015"/>
              <a:gd name="T3" fmla="*/ 505 h 1014"/>
              <a:gd name="T4" fmla="*/ 507 w 1015"/>
              <a:gd name="T5" fmla="*/ 1013 h 1014"/>
              <a:gd name="T6" fmla="*/ 507 w 1015"/>
              <a:gd name="T7" fmla="*/ 1013 h 1014"/>
              <a:gd name="T8" fmla="*/ 0 w 1015"/>
              <a:gd name="T9" fmla="*/ 505 h 1014"/>
              <a:gd name="T10" fmla="*/ 0 w 1015"/>
              <a:gd name="T11" fmla="*/ 505 h 1014"/>
              <a:gd name="T12" fmla="*/ 507 w 1015"/>
              <a:gd name="T13" fmla="*/ 0 h 1014"/>
              <a:gd name="T14" fmla="*/ 507 w 1015"/>
              <a:gd name="T15" fmla="*/ 0 h 1014"/>
              <a:gd name="T16" fmla="*/ 1014 w 1015"/>
              <a:gd name="T17" fmla="*/ 505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5" h="1014">
                <a:moveTo>
                  <a:pt x="1014" y="505"/>
                </a:moveTo>
                <a:lnTo>
                  <a:pt x="1014" y="505"/>
                </a:lnTo>
                <a:cubicBezTo>
                  <a:pt x="1014" y="786"/>
                  <a:pt x="787" y="1013"/>
                  <a:pt x="507" y="1013"/>
                </a:cubicBezTo>
                <a:lnTo>
                  <a:pt x="507" y="1013"/>
                </a:lnTo>
                <a:cubicBezTo>
                  <a:pt x="227" y="1013"/>
                  <a:pt x="0" y="786"/>
                  <a:pt x="0" y="505"/>
                </a:cubicBezTo>
                <a:lnTo>
                  <a:pt x="0" y="505"/>
                </a:lnTo>
                <a:cubicBezTo>
                  <a:pt x="0" y="227"/>
                  <a:pt x="227" y="0"/>
                  <a:pt x="507" y="0"/>
                </a:cubicBezTo>
                <a:lnTo>
                  <a:pt x="507" y="0"/>
                </a:lnTo>
                <a:cubicBezTo>
                  <a:pt x="787" y="0"/>
                  <a:pt x="1014" y="227"/>
                  <a:pt x="1014" y="50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03D134-B03C-2746-9F3C-AA58FC26C666}"/>
              </a:ext>
            </a:extLst>
          </p:cNvPr>
          <p:cNvSpPr txBox="1"/>
          <p:nvPr/>
        </p:nvSpPr>
        <p:spPr>
          <a:xfrm>
            <a:off x="1336311" y="4267303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C5ED06-8CD1-F044-B087-12118BC77EEC}"/>
              </a:ext>
            </a:extLst>
          </p:cNvPr>
          <p:cNvSpPr txBox="1"/>
          <p:nvPr/>
        </p:nvSpPr>
        <p:spPr>
          <a:xfrm>
            <a:off x="1336310" y="4952800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72BD8E-FA37-5140-9B91-D54E1A5BEDD8}"/>
              </a:ext>
            </a:extLst>
          </p:cNvPr>
          <p:cNvSpPr txBox="1"/>
          <p:nvPr/>
        </p:nvSpPr>
        <p:spPr>
          <a:xfrm>
            <a:off x="4483224" y="6261252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1C5F2E-E20C-9740-B1C1-8200F6DAA52E}"/>
              </a:ext>
            </a:extLst>
          </p:cNvPr>
          <p:cNvSpPr txBox="1"/>
          <p:nvPr/>
        </p:nvSpPr>
        <p:spPr>
          <a:xfrm>
            <a:off x="10321347" y="926146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E42595-6C61-184A-9E0E-4AD88E5A9B58}"/>
              </a:ext>
            </a:extLst>
          </p:cNvPr>
          <p:cNvSpPr txBox="1"/>
          <p:nvPr/>
        </p:nvSpPr>
        <p:spPr>
          <a:xfrm>
            <a:off x="10321346" y="1611643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824E410-D5A6-634A-A7DB-B9D3DD9177D1}"/>
              </a:ext>
            </a:extLst>
          </p:cNvPr>
          <p:cNvSpPr txBox="1"/>
          <p:nvPr/>
        </p:nvSpPr>
        <p:spPr>
          <a:xfrm>
            <a:off x="11678113" y="2922109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E75279-78D5-1B4F-BE80-85309BB063AE}"/>
              </a:ext>
            </a:extLst>
          </p:cNvPr>
          <p:cNvSpPr txBox="1"/>
          <p:nvPr/>
        </p:nvSpPr>
        <p:spPr>
          <a:xfrm>
            <a:off x="19306383" y="4267303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CF193-B1C5-4C4C-96B3-26085F230B73}"/>
              </a:ext>
            </a:extLst>
          </p:cNvPr>
          <p:cNvSpPr txBox="1"/>
          <p:nvPr/>
        </p:nvSpPr>
        <p:spPr>
          <a:xfrm>
            <a:off x="19306382" y="4952800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B90E8D-4723-B14C-AAAC-B3A856D1CA3F}"/>
              </a:ext>
            </a:extLst>
          </p:cNvPr>
          <p:cNvSpPr txBox="1"/>
          <p:nvPr/>
        </p:nvSpPr>
        <p:spPr>
          <a:xfrm>
            <a:off x="18885618" y="6261252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522442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42">
            <a:extLst>
              <a:ext uri="{FF2B5EF4-FFF2-40B4-BE49-F238E27FC236}">
                <a16:creationId xmlns:a16="http://schemas.microsoft.com/office/drawing/2014/main" id="{D94B9081-EC04-0D4A-895E-76B0CF5080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5095" y="8324649"/>
            <a:ext cx="1241428" cy="1235933"/>
          </a:xfrm>
          <a:custGeom>
            <a:avLst/>
            <a:gdLst>
              <a:gd name="T0" fmla="*/ 994 w 995"/>
              <a:gd name="T1" fmla="*/ 497 h 994"/>
              <a:gd name="T2" fmla="*/ 994 w 995"/>
              <a:gd name="T3" fmla="*/ 497 h 994"/>
              <a:gd name="T4" fmla="*/ 497 w 995"/>
              <a:gd name="T5" fmla="*/ 993 h 994"/>
              <a:gd name="T6" fmla="*/ 497 w 995"/>
              <a:gd name="T7" fmla="*/ 993 h 994"/>
              <a:gd name="T8" fmla="*/ 0 w 995"/>
              <a:gd name="T9" fmla="*/ 497 h 994"/>
              <a:gd name="T10" fmla="*/ 0 w 995"/>
              <a:gd name="T11" fmla="*/ 497 h 994"/>
              <a:gd name="T12" fmla="*/ 497 w 995"/>
              <a:gd name="T13" fmla="*/ 0 h 994"/>
              <a:gd name="T14" fmla="*/ 497 w 995"/>
              <a:gd name="T15" fmla="*/ 0 h 994"/>
              <a:gd name="T16" fmla="*/ 994 w 995"/>
              <a:gd name="T17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5" h="994">
                <a:moveTo>
                  <a:pt x="994" y="497"/>
                </a:moveTo>
                <a:lnTo>
                  <a:pt x="994" y="497"/>
                </a:lnTo>
                <a:cubicBezTo>
                  <a:pt x="994" y="771"/>
                  <a:pt x="771" y="993"/>
                  <a:pt x="497" y="993"/>
                </a:cubicBezTo>
                <a:lnTo>
                  <a:pt x="497" y="993"/>
                </a:lnTo>
                <a:cubicBezTo>
                  <a:pt x="223" y="993"/>
                  <a:pt x="0" y="771"/>
                  <a:pt x="0" y="497"/>
                </a:cubicBezTo>
                <a:lnTo>
                  <a:pt x="0" y="497"/>
                </a:lnTo>
                <a:cubicBezTo>
                  <a:pt x="0" y="222"/>
                  <a:pt x="223" y="0"/>
                  <a:pt x="497" y="0"/>
                </a:cubicBezTo>
                <a:lnTo>
                  <a:pt x="497" y="0"/>
                </a:lnTo>
                <a:cubicBezTo>
                  <a:pt x="771" y="0"/>
                  <a:pt x="994" y="222"/>
                  <a:pt x="994" y="49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2" name="Freeform 268">
            <a:extLst>
              <a:ext uri="{FF2B5EF4-FFF2-40B4-BE49-F238E27FC236}">
                <a16:creationId xmlns:a16="http://schemas.microsoft.com/office/drawing/2014/main" id="{D2E50961-A78C-8948-AFC7-2301625C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51153" y="8610286"/>
            <a:ext cx="549304" cy="670152"/>
          </a:xfrm>
          <a:custGeom>
            <a:avLst/>
            <a:gdLst>
              <a:gd name="T0" fmla="*/ 219 w 439"/>
              <a:gd name="T1" fmla="*/ 437 h 536"/>
              <a:gd name="T2" fmla="*/ 24 w 439"/>
              <a:gd name="T3" fmla="*/ 377 h 536"/>
              <a:gd name="T4" fmla="*/ 33 w 439"/>
              <a:gd name="T5" fmla="*/ 344 h 536"/>
              <a:gd name="T6" fmla="*/ 219 w 439"/>
              <a:gd name="T7" fmla="*/ 389 h 536"/>
              <a:gd name="T8" fmla="*/ 405 w 439"/>
              <a:gd name="T9" fmla="*/ 344 h 536"/>
              <a:gd name="T10" fmla="*/ 414 w 439"/>
              <a:gd name="T11" fmla="*/ 377 h 536"/>
              <a:gd name="T12" fmla="*/ 219 w 439"/>
              <a:gd name="T13" fmla="*/ 510 h 536"/>
              <a:gd name="T14" fmla="*/ 171 w 439"/>
              <a:gd name="T15" fmla="*/ 462 h 536"/>
              <a:gd name="T16" fmla="*/ 171 w 439"/>
              <a:gd name="T17" fmla="*/ 459 h 536"/>
              <a:gd name="T18" fmla="*/ 219 w 439"/>
              <a:gd name="T19" fmla="*/ 462 h 536"/>
              <a:gd name="T20" fmla="*/ 268 w 439"/>
              <a:gd name="T21" fmla="*/ 459 h 536"/>
              <a:gd name="T22" fmla="*/ 268 w 439"/>
              <a:gd name="T23" fmla="*/ 462 h 536"/>
              <a:gd name="T24" fmla="*/ 219 w 439"/>
              <a:gd name="T25" fmla="*/ 510 h 536"/>
              <a:gd name="T26" fmla="*/ 60 w 439"/>
              <a:gd name="T27" fmla="*/ 311 h 536"/>
              <a:gd name="T28" fmla="*/ 121 w 439"/>
              <a:gd name="T29" fmla="*/ 170 h 536"/>
              <a:gd name="T30" fmla="*/ 182 w 439"/>
              <a:gd name="T31" fmla="*/ 80 h 536"/>
              <a:gd name="T32" fmla="*/ 219 w 439"/>
              <a:gd name="T33" fmla="*/ 97 h 536"/>
              <a:gd name="T34" fmla="*/ 256 w 439"/>
              <a:gd name="T35" fmla="*/ 80 h 536"/>
              <a:gd name="T36" fmla="*/ 317 w 439"/>
              <a:gd name="T37" fmla="*/ 170 h 536"/>
              <a:gd name="T38" fmla="*/ 378 w 439"/>
              <a:gd name="T39" fmla="*/ 311 h 536"/>
              <a:gd name="T40" fmla="*/ 393 w 439"/>
              <a:gd name="T41" fmla="*/ 326 h 536"/>
              <a:gd name="T42" fmla="*/ 219 w 439"/>
              <a:gd name="T43" fmla="*/ 365 h 536"/>
              <a:gd name="T44" fmla="*/ 45 w 439"/>
              <a:gd name="T45" fmla="*/ 326 h 536"/>
              <a:gd name="T46" fmla="*/ 219 w 439"/>
              <a:gd name="T47" fmla="*/ 24 h 536"/>
              <a:gd name="T48" fmla="*/ 243 w 439"/>
              <a:gd name="T49" fmla="*/ 49 h 536"/>
              <a:gd name="T50" fmla="*/ 219 w 439"/>
              <a:gd name="T51" fmla="*/ 72 h 536"/>
              <a:gd name="T52" fmla="*/ 195 w 439"/>
              <a:gd name="T53" fmla="*/ 49 h 536"/>
              <a:gd name="T54" fmla="*/ 219 w 439"/>
              <a:gd name="T55" fmla="*/ 24 h 536"/>
              <a:gd name="T56" fmla="*/ 438 w 439"/>
              <a:gd name="T57" fmla="*/ 377 h 536"/>
              <a:gd name="T58" fmla="*/ 341 w 439"/>
              <a:gd name="T59" fmla="*/ 170 h 536"/>
              <a:gd name="T60" fmla="*/ 267 w 439"/>
              <a:gd name="T61" fmla="*/ 58 h 536"/>
              <a:gd name="T62" fmla="*/ 268 w 439"/>
              <a:gd name="T63" fmla="*/ 49 h 536"/>
              <a:gd name="T64" fmla="*/ 219 w 439"/>
              <a:gd name="T65" fmla="*/ 0 h 536"/>
              <a:gd name="T66" fmla="*/ 171 w 439"/>
              <a:gd name="T67" fmla="*/ 49 h 536"/>
              <a:gd name="T68" fmla="*/ 171 w 439"/>
              <a:gd name="T69" fmla="*/ 58 h 536"/>
              <a:gd name="T70" fmla="*/ 98 w 439"/>
              <a:gd name="T71" fmla="*/ 170 h 536"/>
              <a:gd name="T72" fmla="*/ 0 w 439"/>
              <a:gd name="T73" fmla="*/ 377 h 536"/>
              <a:gd name="T74" fmla="*/ 147 w 439"/>
              <a:gd name="T75" fmla="*/ 457 h 536"/>
              <a:gd name="T76" fmla="*/ 146 w 439"/>
              <a:gd name="T77" fmla="*/ 462 h 536"/>
              <a:gd name="T78" fmla="*/ 219 w 439"/>
              <a:gd name="T79" fmla="*/ 535 h 536"/>
              <a:gd name="T80" fmla="*/ 292 w 439"/>
              <a:gd name="T81" fmla="*/ 462 h 536"/>
              <a:gd name="T82" fmla="*/ 292 w 439"/>
              <a:gd name="T83" fmla="*/ 457 h 536"/>
              <a:gd name="T84" fmla="*/ 438 w 439"/>
              <a:gd name="T85" fmla="*/ 377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39" h="536">
                <a:moveTo>
                  <a:pt x="219" y="437"/>
                </a:moveTo>
                <a:lnTo>
                  <a:pt x="219" y="437"/>
                </a:lnTo>
                <a:cubicBezTo>
                  <a:pt x="93" y="437"/>
                  <a:pt x="24" y="397"/>
                  <a:pt x="24" y="377"/>
                </a:cubicBezTo>
                <a:lnTo>
                  <a:pt x="24" y="377"/>
                </a:lnTo>
                <a:cubicBezTo>
                  <a:pt x="24" y="364"/>
                  <a:pt x="27" y="353"/>
                  <a:pt x="33" y="344"/>
                </a:cubicBezTo>
                <a:lnTo>
                  <a:pt x="33" y="344"/>
                </a:lnTo>
                <a:cubicBezTo>
                  <a:pt x="66" y="371"/>
                  <a:pt x="137" y="389"/>
                  <a:pt x="219" y="389"/>
                </a:cubicBezTo>
                <a:lnTo>
                  <a:pt x="219" y="389"/>
                </a:lnTo>
                <a:cubicBezTo>
                  <a:pt x="302" y="389"/>
                  <a:pt x="372" y="371"/>
                  <a:pt x="405" y="344"/>
                </a:cubicBezTo>
                <a:lnTo>
                  <a:pt x="405" y="344"/>
                </a:lnTo>
                <a:cubicBezTo>
                  <a:pt x="411" y="353"/>
                  <a:pt x="414" y="364"/>
                  <a:pt x="414" y="377"/>
                </a:cubicBezTo>
                <a:lnTo>
                  <a:pt x="414" y="377"/>
                </a:lnTo>
                <a:cubicBezTo>
                  <a:pt x="414" y="397"/>
                  <a:pt x="345" y="437"/>
                  <a:pt x="219" y="437"/>
                </a:cubicBezTo>
                <a:close/>
                <a:moveTo>
                  <a:pt x="219" y="510"/>
                </a:moveTo>
                <a:lnTo>
                  <a:pt x="219" y="510"/>
                </a:lnTo>
                <a:cubicBezTo>
                  <a:pt x="193" y="510"/>
                  <a:pt x="171" y="489"/>
                  <a:pt x="171" y="462"/>
                </a:cubicBezTo>
                <a:lnTo>
                  <a:pt x="171" y="462"/>
                </a:lnTo>
                <a:cubicBezTo>
                  <a:pt x="171" y="461"/>
                  <a:pt x="171" y="461"/>
                  <a:pt x="171" y="459"/>
                </a:cubicBezTo>
                <a:lnTo>
                  <a:pt x="171" y="459"/>
                </a:lnTo>
                <a:cubicBezTo>
                  <a:pt x="187" y="461"/>
                  <a:pt x="202" y="462"/>
                  <a:pt x="219" y="462"/>
                </a:cubicBezTo>
                <a:lnTo>
                  <a:pt x="219" y="462"/>
                </a:lnTo>
                <a:cubicBezTo>
                  <a:pt x="236" y="462"/>
                  <a:pt x="252" y="461"/>
                  <a:pt x="268" y="459"/>
                </a:cubicBezTo>
                <a:lnTo>
                  <a:pt x="268" y="459"/>
                </a:lnTo>
                <a:cubicBezTo>
                  <a:pt x="268" y="461"/>
                  <a:pt x="268" y="461"/>
                  <a:pt x="268" y="462"/>
                </a:cubicBezTo>
                <a:lnTo>
                  <a:pt x="268" y="462"/>
                </a:lnTo>
                <a:cubicBezTo>
                  <a:pt x="268" y="489"/>
                  <a:pt x="246" y="510"/>
                  <a:pt x="219" y="510"/>
                </a:cubicBezTo>
                <a:close/>
                <a:moveTo>
                  <a:pt x="60" y="311"/>
                </a:moveTo>
                <a:lnTo>
                  <a:pt x="60" y="311"/>
                </a:lnTo>
                <a:cubicBezTo>
                  <a:pt x="87" y="282"/>
                  <a:pt x="121" y="246"/>
                  <a:pt x="121" y="170"/>
                </a:cubicBezTo>
                <a:lnTo>
                  <a:pt x="121" y="170"/>
                </a:lnTo>
                <a:cubicBezTo>
                  <a:pt x="121" y="129"/>
                  <a:pt x="147" y="95"/>
                  <a:pt x="182" y="80"/>
                </a:cubicBezTo>
                <a:lnTo>
                  <a:pt x="182" y="80"/>
                </a:lnTo>
                <a:cubicBezTo>
                  <a:pt x="191" y="90"/>
                  <a:pt x="204" y="97"/>
                  <a:pt x="219" y="97"/>
                </a:cubicBezTo>
                <a:lnTo>
                  <a:pt x="219" y="97"/>
                </a:lnTo>
                <a:cubicBezTo>
                  <a:pt x="234" y="97"/>
                  <a:pt x="247" y="90"/>
                  <a:pt x="256" y="80"/>
                </a:cubicBezTo>
                <a:lnTo>
                  <a:pt x="256" y="80"/>
                </a:lnTo>
                <a:cubicBezTo>
                  <a:pt x="292" y="95"/>
                  <a:pt x="317" y="129"/>
                  <a:pt x="317" y="170"/>
                </a:cubicBezTo>
                <a:lnTo>
                  <a:pt x="317" y="170"/>
                </a:lnTo>
                <a:cubicBezTo>
                  <a:pt x="317" y="246"/>
                  <a:pt x="351" y="282"/>
                  <a:pt x="378" y="311"/>
                </a:cubicBezTo>
                <a:lnTo>
                  <a:pt x="378" y="311"/>
                </a:lnTo>
                <a:cubicBezTo>
                  <a:pt x="383" y="316"/>
                  <a:pt x="388" y="321"/>
                  <a:pt x="393" y="326"/>
                </a:cubicBezTo>
                <a:lnTo>
                  <a:pt x="393" y="326"/>
                </a:lnTo>
                <a:cubicBezTo>
                  <a:pt x="369" y="348"/>
                  <a:pt x="301" y="365"/>
                  <a:pt x="219" y="365"/>
                </a:cubicBezTo>
                <a:lnTo>
                  <a:pt x="219" y="365"/>
                </a:lnTo>
                <a:cubicBezTo>
                  <a:pt x="137" y="365"/>
                  <a:pt x="69" y="349"/>
                  <a:pt x="45" y="326"/>
                </a:cubicBezTo>
                <a:lnTo>
                  <a:pt x="45" y="326"/>
                </a:lnTo>
                <a:cubicBezTo>
                  <a:pt x="50" y="321"/>
                  <a:pt x="55" y="316"/>
                  <a:pt x="60" y="311"/>
                </a:cubicBezTo>
                <a:lnTo>
                  <a:pt x="219" y="24"/>
                </a:lnTo>
                <a:lnTo>
                  <a:pt x="219" y="24"/>
                </a:lnTo>
                <a:cubicBezTo>
                  <a:pt x="232" y="24"/>
                  <a:pt x="243" y="35"/>
                  <a:pt x="243" y="49"/>
                </a:cubicBezTo>
                <a:lnTo>
                  <a:pt x="243" y="49"/>
                </a:lnTo>
                <a:cubicBezTo>
                  <a:pt x="243" y="62"/>
                  <a:pt x="232" y="72"/>
                  <a:pt x="219" y="72"/>
                </a:cubicBezTo>
                <a:lnTo>
                  <a:pt x="219" y="72"/>
                </a:lnTo>
                <a:cubicBezTo>
                  <a:pt x="205" y="72"/>
                  <a:pt x="195" y="62"/>
                  <a:pt x="195" y="49"/>
                </a:cubicBezTo>
                <a:lnTo>
                  <a:pt x="195" y="49"/>
                </a:lnTo>
                <a:cubicBezTo>
                  <a:pt x="195" y="35"/>
                  <a:pt x="205" y="24"/>
                  <a:pt x="219" y="24"/>
                </a:cubicBezTo>
                <a:lnTo>
                  <a:pt x="60" y="311"/>
                </a:lnTo>
                <a:close/>
                <a:moveTo>
                  <a:pt x="438" y="377"/>
                </a:moveTo>
                <a:lnTo>
                  <a:pt x="438" y="377"/>
                </a:lnTo>
                <a:cubicBezTo>
                  <a:pt x="438" y="291"/>
                  <a:pt x="341" y="291"/>
                  <a:pt x="341" y="170"/>
                </a:cubicBezTo>
                <a:lnTo>
                  <a:pt x="341" y="170"/>
                </a:lnTo>
                <a:cubicBezTo>
                  <a:pt x="341" y="119"/>
                  <a:pt x="310" y="77"/>
                  <a:pt x="267" y="58"/>
                </a:cubicBezTo>
                <a:lnTo>
                  <a:pt x="267" y="58"/>
                </a:lnTo>
                <a:cubicBezTo>
                  <a:pt x="267" y="55"/>
                  <a:pt x="268" y="51"/>
                  <a:pt x="268" y="49"/>
                </a:cubicBezTo>
                <a:lnTo>
                  <a:pt x="268" y="49"/>
                </a:lnTo>
                <a:cubicBezTo>
                  <a:pt x="268" y="22"/>
                  <a:pt x="246" y="0"/>
                  <a:pt x="219" y="0"/>
                </a:cubicBezTo>
                <a:lnTo>
                  <a:pt x="219" y="0"/>
                </a:lnTo>
                <a:cubicBezTo>
                  <a:pt x="193" y="0"/>
                  <a:pt x="171" y="22"/>
                  <a:pt x="171" y="49"/>
                </a:cubicBezTo>
                <a:lnTo>
                  <a:pt x="171" y="49"/>
                </a:lnTo>
                <a:cubicBezTo>
                  <a:pt x="171" y="51"/>
                  <a:pt x="171" y="55"/>
                  <a:pt x="171" y="58"/>
                </a:cubicBezTo>
                <a:lnTo>
                  <a:pt x="171" y="58"/>
                </a:lnTo>
                <a:cubicBezTo>
                  <a:pt x="128" y="77"/>
                  <a:pt x="98" y="119"/>
                  <a:pt x="98" y="170"/>
                </a:cubicBezTo>
                <a:lnTo>
                  <a:pt x="98" y="170"/>
                </a:lnTo>
                <a:cubicBezTo>
                  <a:pt x="98" y="291"/>
                  <a:pt x="0" y="291"/>
                  <a:pt x="0" y="377"/>
                </a:cubicBezTo>
                <a:lnTo>
                  <a:pt x="0" y="377"/>
                </a:lnTo>
                <a:cubicBezTo>
                  <a:pt x="0" y="414"/>
                  <a:pt x="61" y="446"/>
                  <a:pt x="147" y="457"/>
                </a:cubicBezTo>
                <a:lnTo>
                  <a:pt x="147" y="457"/>
                </a:lnTo>
                <a:cubicBezTo>
                  <a:pt x="146" y="459"/>
                  <a:pt x="146" y="460"/>
                  <a:pt x="146" y="462"/>
                </a:cubicBezTo>
                <a:lnTo>
                  <a:pt x="146" y="462"/>
                </a:lnTo>
                <a:cubicBezTo>
                  <a:pt x="146" y="502"/>
                  <a:pt x="179" y="535"/>
                  <a:pt x="219" y="535"/>
                </a:cubicBezTo>
                <a:lnTo>
                  <a:pt x="219" y="535"/>
                </a:lnTo>
                <a:cubicBezTo>
                  <a:pt x="259" y="535"/>
                  <a:pt x="292" y="502"/>
                  <a:pt x="292" y="462"/>
                </a:cubicBezTo>
                <a:lnTo>
                  <a:pt x="292" y="462"/>
                </a:lnTo>
                <a:cubicBezTo>
                  <a:pt x="292" y="460"/>
                  <a:pt x="292" y="459"/>
                  <a:pt x="292" y="457"/>
                </a:cubicBezTo>
                <a:lnTo>
                  <a:pt x="292" y="457"/>
                </a:lnTo>
                <a:cubicBezTo>
                  <a:pt x="377" y="446"/>
                  <a:pt x="438" y="414"/>
                  <a:pt x="438" y="3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" name="Freeform 269">
            <a:extLst>
              <a:ext uri="{FF2B5EF4-FFF2-40B4-BE49-F238E27FC236}">
                <a16:creationId xmlns:a16="http://schemas.microsoft.com/office/drawing/2014/main" id="{30D56FAE-96B5-354A-98C2-685731C02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868" y="8324649"/>
            <a:ext cx="1235937" cy="1235933"/>
          </a:xfrm>
          <a:custGeom>
            <a:avLst/>
            <a:gdLst>
              <a:gd name="T0" fmla="*/ 993 w 994"/>
              <a:gd name="T1" fmla="*/ 497 h 994"/>
              <a:gd name="T2" fmla="*/ 993 w 994"/>
              <a:gd name="T3" fmla="*/ 497 h 994"/>
              <a:gd name="T4" fmla="*/ 496 w 994"/>
              <a:gd name="T5" fmla="*/ 993 h 994"/>
              <a:gd name="T6" fmla="*/ 496 w 994"/>
              <a:gd name="T7" fmla="*/ 993 h 994"/>
              <a:gd name="T8" fmla="*/ 0 w 994"/>
              <a:gd name="T9" fmla="*/ 497 h 994"/>
              <a:gd name="T10" fmla="*/ 0 w 994"/>
              <a:gd name="T11" fmla="*/ 497 h 994"/>
              <a:gd name="T12" fmla="*/ 496 w 994"/>
              <a:gd name="T13" fmla="*/ 0 h 994"/>
              <a:gd name="T14" fmla="*/ 496 w 994"/>
              <a:gd name="T15" fmla="*/ 0 h 994"/>
              <a:gd name="T16" fmla="*/ 993 w 994"/>
              <a:gd name="T17" fmla="*/ 497 h 9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4" h="994">
                <a:moveTo>
                  <a:pt x="993" y="497"/>
                </a:moveTo>
                <a:lnTo>
                  <a:pt x="993" y="497"/>
                </a:lnTo>
                <a:cubicBezTo>
                  <a:pt x="993" y="771"/>
                  <a:pt x="771" y="993"/>
                  <a:pt x="496" y="993"/>
                </a:cubicBezTo>
                <a:lnTo>
                  <a:pt x="496" y="993"/>
                </a:lnTo>
                <a:cubicBezTo>
                  <a:pt x="222" y="993"/>
                  <a:pt x="0" y="771"/>
                  <a:pt x="0" y="497"/>
                </a:cubicBezTo>
                <a:lnTo>
                  <a:pt x="0" y="497"/>
                </a:lnTo>
                <a:cubicBezTo>
                  <a:pt x="0" y="222"/>
                  <a:pt x="222" y="0"/>
                  <a:pt x="496" y="0"/>
                </a:cubicBezTo>
                <a:lnTo>
                  <a:pt x="496" y="0"/>
                </a:lnTo>
                <a:cubicBezTo>
                  <a:pt x="771" y="0"/>
                  <a:pt x="993" y="222"/>
                  <a:pt x="993" y="497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" name="Freeform 270">
            <a:extLst>
              <a:ext uri="{FF2B5EF4-FFF2-40B4-BE49-F238E27FC236}">
                <a16:creationId xmlns:a16="http://schemas.microsoft.com/office/drawing/2014/main" id="{166EE983-700F-D540-9A16-E4FB9F359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4467" y="8610286"/>
            <a:ext cx="609729" cy="670152"/>
          </a:xfrm>
          <a:custGeom>
            <a:avLst/>
            <a:gdLst>
              <a:gd name="T0" fmla="*/ 243 w 488"/>
              <a:gd name="T1" fmla="*/ 121 h 536"/>
              <a:gd name="T2" fmla="*/ 25 w 488"/>
              <a:gd name="T3" fmla="*/ 72 h 536"/>
              <a:gd name="T4" fmla="*/ 243 w 488"/>
              <a:gd name="T5" fmla="*/ 24 h 536"/>
              <a:gd name="T6" fmla="*/ 462 w 488"/>
              <a:gd name="T7" fmla="*/ 72 h 536"/>
              <a:gd name="T8" fmla="*/ 367 w 488"/>
              <a:gd name="T9" fmla="*/ 214 h 536"/>
              <a:gd name="T10" fmla="*/ 268 w 488"/>
              <a:gd name="T11" fmla="*/ 365 h 536"/>
              <a:gd name="T12" fmla="*/ 262 w 488"/>
              <a:gd name="T13" fmla="*/ 499 h 536"/>
              <a:gd name="T14" fmla="*/ 243 w 488"/>
              <a:gd name="T15" fmla="*/ 511 h 536"/>
              <a:gd name="T16" fmla="*/ 224 w 488"/>
              <a:gd name="T17" fmla="*/ 499 h 536"/>
              <a:gd name="T18" fmla="*/ 220 w 488"/>
              <a:gd name="T19" fmla="*/ 437 h 536"/>
              <a:gd name="T20" fmla="*/ 231 w 488"/>
              <a:gd name="T21" fmla="*/ 437 h 536"/>
              <a:gd name="T22" fmla="*/ 243 w 488"/>
              <a:gd name="T23" fmla="*/ 425 h 536"/>
              <a:gd name="T24" fmla="*/ 220 w 488"/>
              <a:gd name="T25" fmla="*/ 413 h 536"/>
              <a:gd name="T26" fmla="*/ 219 w 488"/>
              <a:gd name="T27" fmla="*/ 389 h 536"/>
              <a:gd name="T28" fmla="*/ 231 w 488"/>
              <a:gd name="T29" fmla="*/ 389 h 536"/>
              <a:gd name="T30" fmla="*/ 243 w 488"/>
              <a:gd name="T31" fmla="*/ 377 h 536"/>
              <a:gd name="T32" fmla="*/ 219 w 488"/>
              <a:gd name="T33" fmla="*/ 365 h 536"/>
              <a:gd name="T34" fmla="*/ 119 w 488"/>
              <a:gd name="T35" fmla="*/ 214 h 536"/>
              <a:gd name="T36" fmla="*/ 29 w 488"/>
              <a:gd name="T37" fmla="*/ 107 h 536"/>
              <a:gd name="T38" fmla="*/ 243 w 488"/>
              <a:gd name="T39" fmla="*/ 146 h 536"/>
              <a:gd name="T40" fmla="*/ 457 w 488"/>
              <a:gd name="T41" fmla="*/ 107 h 536"/>
              <a:gd name="T42" fmla="*/ 367 w 488"/>
              <a:gd name="T43" fmla="*/ 214 h 536"/>
              <a:gd name="T44" fmla="*/ 243 w 488"/>
              <a:gd name="T45" fmla="*/ 0 h 536"/>
              <a:gd name="T46" fmla="*/ 0 w 488"/>
              <a:gd name="T47" fmla="*/ 72 h 536"/>
              <a:gd name="T48" fmla="*/ 195 w 488"/>
              <a:gd name="T49" fmla="*/ 377 h 536"/>
              <a:gd name="T50" fmla="*/ 195 w 488"/>
              <a:gd name="T51" fmla="*/ 377 h 536"/>
              <a:gd name="T52" fmla="*/ 195 w 488"/>
              <a:gd name="T53" fmla="*/ 425 h 536"/>
              <a:gd name="T54" fmla="*/ 195 w 488"/>
              <a:gd name="T55" fmla="*/ 425 h 536"/>
              <a:gd name="T56" fmla="*/ 195 w 488"/>
              <a:gd name="T57" fmla="*/ 427 h 536"/>
              <a:gd name="T58" fmla="*/ 243 w 488"/>
              <a:gd name="T59" fmla="*/ 535 h 536"/>
              <a:gd name="T60" fmla="*/ 292 w 488"/>
              <a:gd name="T61" fmla="*/ 365 h 536"/>
              <a:gd name="T62" fmla="*/ 487 w 488"/>
              <a:gd name="T63" fmla="*/ 72 h 536"/>
              <a:gd name="T64" fmla="*/ 243 w 488"/>
              <a:gd name="T65" fmla="*/ 0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8" h="536">
                <a:moveTo>
                  <a:pt x="243" y="121"/>
                </a:moveTo>
                <a:lnTo>
                  <a:pt x="243" y="121"/>
                </a:lnTo>
                <a:cubicBezTo>
                  <a:pt x="123" y="121"/>
                  <a:pt x="25" y="99"/>
                  <a:pt x="25" y="72"/>
                </a:cubicBezTo>
                <a:lnTo>
                  <a:pt x="25" y="72"/>
                </a:lnTo>
                <a:cubicBezTo>
                  <a:pt x="25" y="46"/>
                  <a:pt x="123" y="24"/>
                  <a:pt x="243" y="24"/>
                </a:cubicBezTo>
                <a:lnTo>
                  <a:pt x="243" y="24"/>
                </a:lnTo>
                <a:cubicBezTo>
                  <a:pt x="364" y="24"/>
                  <a:pt x="462" y="46"/>
                  <a:pt x="462" y="72"/>
                </a:cubicBezTo>
                <a:lnTo>
                  <a:pt x="462" y="72"/>
                </a:lnTo>
                <a:cubicBezTo>
                  <a:pt x="462" y="99"/>
                  <a:pt x="364" y="121"/>
                  <a:pt x="243" y="121"/>
                </a:cubicBezTo>
                <a:close/>
                <a:moveTo>
                  <a:pt x="367" y="214"/>
                </a:moveTo>
                <a:lnTo>
                  <a:pt x="367" y="214"/>
                </a:lnTo>
                <a:cubicBezTo>
                  <a:pt x="319" y="254"/>
                  <a:pt x="268" y="295"/>
                  <a:pt x="268" y="365"/>
                </a:cubicBezTo>
                <a:lnTo>
                  <a:pt x="268" y="365"/>
                </a:lnTo>
                <a:cubicBezTo>
                  <a:pt x="268" y="435"/>
                  <a:pt x="268" y="477"/>
                  <a:pt x="262" y="499"/>
                </a:cubicBezTo>
                <a:lnTo>
                  <a:pt x="262" y="499"/>
                </a:lnTo>
                <a:cubicBezTo>
                  <a:pt x="260" y="510"/>
                  <a:pt x="259" y="511"/>
                  <a:pt x="243" y="511"/>
                </a:cubicBezTo>
                <a:lnTo>
                  <a:pt x="243" y="511"/>
                </a:lnTo>
                <a:cubicBezTo>
                  <a:pt x="227" y="511"/>
                  <a:pt x="227" y="510"/>
                  <a:pt x="224" y="499"/>
                </a:cubicBezTo>
                <a:lnTo>
                  <a:pt x="224" y="499"/>
                </a:lnTo>
                <a:cubicBezTo>
                  <a:pt x="221" y="486"/>
                  <a:pt x="220" y="466"/>
                  <a:pt x="220" y="437"/>
                </a:cubicBezTo>
                <a:lnTo>
                  <a:pt x="231" y="437"/>
                </a:lnTo>
                <a:lnTo>
                  <a:pt x="231" y="437"/>
                </a:lnTo>
                <a:cubicBezTo>
                  <a:pt x="238" y="437"/>
                  <a:pt x="243" y="432"/>
                  <a:pt x="243" y="425"/>
                </a:cubicBezTo>
                <a:lnTo>
                  <a:pt x="243" y="425"/>
                </a:lnTo>
                <a:cubicBezTo>
                  <a:pt x="243" y="418"/>
                  <a:pt x="238" y="413"/>
                  <a:pt x="231" y="413"/>
                </a:cubicBezTo>
                <a:lnTo>
                  <a:pt x="220" y="413"/>
                </a:lnTo>
                <a:lnTo>
                  <a:pt x="220" y="413"/>
                </a:lnTo>
                <a:cubicBezTo>
                  <a:pt x="220" y="406"/>
                  <a:pt x="220" y="398"/>
                  <a:pt x="219" y="389"/>
                </a:cubicBezTo>
                <a:lnTo>
                  <a:pt x="231" y="389"/>
                </a:lnTo>
                <a:lnTo>
                  <a:pt x="231" y="389"/>
                </a:lnTo>
                <a:cubicBezTo>
                  <a:pt x="238" y="389"/>
                  <a:pt x="243" y="384"/>
                  <a:pt x="243" y="377"/>
                </a:cubicBezTo>
                <a:lnTo>
                  <a:pt x="243" y="377"/>
                </a:lnTo>
                <a:cubicBezTo>
                  <a:pt x="243" y="370"/>
                  <a:pt x="238" y="365"/>
                  <a:pt x="231" y="365"/>
                </a:cubicBezTo>
                <a:lnTo>
                  <a:pt x="219" y="365"/>
                </a:lnTo>
                <a:lnTo>
                  <a:pt x="219" y="365"/>
                </a:lnTo>
                <a:cubicBezTo>
                  <a:pt x="219" y="295"/>
                  <a:pt x="169" y="254"/>
                  <a:pt x="119" y="214"/>
                </a:cubicBezTo>
                <a:lnTo>
                  <a:pt x="119" y="214"/>
                </a:lnTo>
                <a:cubicBezTo>
                  <a:pt x="80" y="182"/>
                  <a:pt x="42" y="152"/>
                  <a:pt x="29" y="107"/>
                </a:cubicBezTo>
                <a:lnTo>
                  <a:pt x="29" y="107"/>
                </a:lnTo>
                <a:cubicBezTo>
                  <a:pt x="70" y="130"/>
                  <a:pt x="151" y="146"/>
                  <a:pt x="243" y="146"/>
                </a:cubicBezTo>
                <a:lnTo>
                  <a:pt x="243" y="146"/>
                </a:lnTo>
                <a:cubicBezTo>
                  <a:pt x="336" y="146"/>
                  <a:pt x="416" y="130"/>
                  <a:pt x="457" y="107"/>
                </a:cubicBezTo>
                <a:lnTo>
                  <a:pt x="457" y="107"/>
                </a:lnTo>
                <a:cubicBezTo>
                  <a:pt x="445" y="152"/>
                  <a:pt x="406" y="182"/>
                  <a:pt x="367" y="214"/>
                </a:cubicBezTo>
                <a:close/>
                <a:moveTo>
                  <a:pt x="243" y="0"/>
                </a:moveTo>
                <a:lnTo>
                  <a:pt x="243" y="0"/>
                </a:lnTo>
                <a:cubicBezTo>
                  <a:pt x="109" y="0"/>
                  <a:pt x="0" y="33"/>
                  <a:pt x="0" y="72"/>
                </a:cubicBezTo>
                <a:lnTo>
                  <a:pt x="0" y="72"/>
                </a:lnTo>
                <a:cubicBezTo>
                  <a:pt x="0" y="218"/>
                  <a:pt x="195" y="243"/>
                  <a:pt x="195" y="365"/>
                </a:cubicBezTo>
                <a:lnTo>
                  <a:pt x="195" y="377"/>
                </a:lnTo>
                <a:lnTo>
                  <a:pt x="195" y="377"/>
                </a:lnTo>
                <a:lnTo>
                  <a:pt x="195" y="377"/>
                </a:lnTo>
                <a:lnTo>
                  <a:pt x="195" y="377"/>
                </a:lnTo>
                <a:cubicBezTo>
                  <a:pt x="195" y="395"/>
                  <a:pt x="195" y="411"/>
                  <a:pt x="195" y="425"/>
                </a:cubicBezTo>
                <a:lnTo>
                  <a:pt x="195" y="425"/>
                </a:lnTo>
                <a:lnTo>
                  <a:pt x="195" y="425"/>
                </a:lnTo>
                <a:lnTo>
                  <a:pt x="195" y="425"/>
                </a:lnTo>
                <a:cubicBezTo>
                  <a:pt x="195" y="426"/>
                  <a:pt x="195" y="427"/>
                  <a:pt x="195" y="427"/>
                </a:cubicBezTo>
                <a:lnTo>
                  <a:pt x="195" y="427"/>
                </a:lnTo>
                <a:cubicBezTo>
                  <a:pt x="196" y="518"/>
                  <a:pt x="203" y="535"/>
                  <a:pt x="243" y="535"/>
                </a:cubicBezTo>
                <a:lnTo>
                  <a:pt x="243" y="535"/>
                </a:lnTo>
                <a:cubicBezTo>
                  <a:pt x="292" y="535"/>
                  <a:pt x="292" y="511"/>
                  <a:pt x="292" y="365"/>
                </a:cubicBezTo>
                <a:lnTo>
                  <a:pt x="292" y="365"/>
                </a:lnTo>
                <a:cubicBezTo>
                  <a:pt x="292" y="243"/>
                  <a:pt x="487" y="218"/>
                  <a:pt x="487" y="72"/>
                </a:cubicBezTo>
                <a:lnTo>
                  <a:pt x="487" y="72"/>
                </a:lnTo>
                <a:cubicBezTo>
                  <a:pt x="487" y="33"/>
                  <a:pt x="378" y="0"/>
                  <a:pt x="2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E9F69ED-7D19-B149-91B0-198017AB4FDD}"/>
              </a:ext>
            </a:extLst>
          </p:cNvPr>
          <p:cNvGrpSpPr/>
          <p:nvPr/>
        </p:nvGrpSpPr>
        <p:grpSpPr>
          <a:xfrm>
            <a:off x="10250023" y="1255094"/>
            <a:ext cx="13836978" cy="10953137"/>
            <a:chOff x="10250023" y="1255094"/>
            <a:chExt cx="13836978" cy="10953137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D7B3FA00-C67A-8C40-9D31-7B95FFBC0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54450" y="3719036"/>
              <a:ext cx="10356632" cy="7397374"/>
            </a:xfrm>
            <a:custGeom>
              <a:avLst/>
              <a:gdLst>
                <a:gd name="connsiteX0" fmla="*/ 5569906 w 10356632"/>
                <a:gd name="connsiteY0" fmla="*/ 57 h 7397374"/>
                <a:gd name="connsiteX1" fmla="*/ 6446564 w 10356632"/>
                <a:gd name="connsiteY1" fmla="*/ 90040 h 7397374"/>
                <a:gd name="connsiteX2" fmla="*/ 9059678 w 10356632"/>
                <a:gd name="connsiteY2" fmla="*/ 7118488 h 7397374"/>
                <a:gd name="connsiteX3" fmla="*/ 3573137 w 10356632"/>
                <a:gd name="connsiteY3" fmla="*/ 7255496 h 7397374"/>
                <a:gd name="connsiteX4" fmla="*/ 237619 w 10356632"/>
                <a:gd name="connsiteY4" fmla="*/ 5577785 h 7397374"/>
                <a:gd name="connsiteX5" fmla="*/ 1748441 w 10356632"/>
                <a:gd name="connsiteY5" fmla="*/ 1678073 h 7397374"/>
                <a:gd name="connsiteX6" fmla="*/ 5569906 w 10356632"/>
                <a:gd name="connsiteY6" fmla="*/ 57 h 7397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56632" h="7397374">
                  <a:moveTo>
                    <a:pt x="5569906" y="57"/>
                  </a:moveTo>
                  <a:cubicBezTo>
                    <a:pt x="6111148" y="-2615"/>
                    <a:pt x="6446564" y="90040"/>
                    <a:pt x="6446564" y="90040"/>
                  </a:cubicBezTo>
                  <a:cubicBezTo>
                    <a:pt x="12010328" y="2754200"/>
                    <a:pt x="10401110" y="6406053"/>
                    <a:pt x="9059678" y="7118488"/>
                  </a:cubicBezTo>
                  <a:cubicBezTo>
                    <a:pt x="7719492" y="7832169"/>
                    <a:pt x="5377904" y="6513168"/>
                    <a:pt x="3573137" y="7255496"/>
                  </a:cubicBezTo>
                  <a:cubicBezTo>
                    <a:pt x="1767124" y="7999068"/>
                    <a:pt x="237619" y="5577785"/>
                    <a:pt x="237619" y="5577785"/>
                  </a:cubicBezTo>
                  <a:cubicBezTo>
                    <a:pt x="-2768" y="5243986"/>
                    <a:pt x="-562009" y="3923739"/>
                    <a:pt x="1748441" y="1678073"/>
                  </a:cubicBezTo>
                  <a:cubicBezTo>
                    <a:pt x="3194030" y="273754"/>
                    <a:pt x="4667836" y="4508"/>
                    <a:pt x="5569906" y="57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F0E0C21-B265-C14E-9239-2F366857485D}"/>
                </a:ext>
              </a:extLst>
            </p:cNvPr>
            <p:cNvGrpSpPr/>
            <p:nvPr/>
          </p:nvGrpSpPr>
          <p:grpSpPr>
            <a:xfrm>
              <a:off x="11008062" y="6462502"/>
              <a:ext cx="5135996" cy="5586429"/>
              <a:chOff x="11008062" y="6462502"/>
              <a:chExt cx="5135996" cy="5586429"/>
            </a:xfrm>
          </p:grpSpPr>
          <p:sp>
            <p:nvSpPr>
              <p:cNvPr id="93" name="Freeform 4">
                <a:extLst>
                  <a:ext uri="{FF2B5EF4-FFF2-40B4-BE49-F238E27FC236}">
                    <a16:creationId xmlns:a16="http://schemas.microsoft.com/office/drawing/2014/main" id="{72804E77-8A94-8F41-98D1-3B8DD0900E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8062" y="6462502"/>
                <a:ext cx="5135996" cy="5586429"/>
              </a:xfrm>
              <a:custGeom>
                <a:avLst/>
                <a:gdLst>
                  <a:gd name="T0" fmla="*/ 4124 w 4125"/>
                  <a:gd name="T1" fmla="*/ 4482 h 4483"/>
                  <a:gd name="T2" fmla="*/ 0 w 4125"/>
                  <a:gd name="T3" fmla="*/ 4482 h 4483"/>
                  <a:gd name="T4" fmla="*/ 0 w 4125"/>
                  <a:gd name="T5" fmla="*/ 0 h 4483"/>
                  <a:gd name="T6" fmla="*/ 4124 w 4125"/>
                  <a:gd name="T7" fmla="*/ 0 h 4483"/>
                  <a:gd name="T8" fmla="*/ 4124 w 4125"/>
                  <a:gd name="T9" fmla="*/ 4482 h 4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5" h="4483">
                    <a:moveTo>
                      <a:pt x="4124" y="4482"/>
                    </a:moveTo>
                    <a:lnTo>
                      <a:pt x="0" y="4482"/>
                    </a:lnTo>
                    <a:lnTo>
                      <a:pt x="0" y="0"/>
                    </a:lnTo>
                    <a:lnTo>
                      <a:pt x="4124" y="0"/>
                    </a:lnTo>
                    <a:lnTo>
                      <a:pt x="4124" y="4482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5">
                <a:extLst>
                  <a:ext uri="{FF2B5EF4-FFF2-40B4-BE49-F238E27FC236}">
                    <a16:creationId xmlns:a16="http://schemas.microsoft.com/office/drawing/2014/main" id="{45E7C9F5-CF82-754E-B7BE-157436BD6C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08062" y="6462502"/>
                <a:ext cx="5135996" cy="5586429"/>
              </a:xfrm>
              <a:custGeom>
                <a:avLst/>
                <a:gdLst>
                  <a:gd name="T0" fmla="*/ 4124 w 4125"/>
                  <a:gd name="T1" fmla="*/ 4482 h 4483"/>
                  <a:gd name="T2" fmla="*/ 0 w 4125"/>
                  <a:gd name="T3" fmla="*/ 4482 h 4483"/>
                  <a:gd name="T4" fmla="*/ 0 w 4125"/>
                  <a:gd name="T5" fmla="*/ 0 h 4483"/>
                  <a:gd name="T6" fmla="*/ 4124 w 4125"/>
                  <a:gd name="T7" fmla="*/ 0 h 4483"/>
                  <a:gd name="T8" fmla="*/ 4124 w 4125"/>
                  <a:gd name="T9" fmla="*/ 4482 h 4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125" h="4483">
                    <a:moveTo>
                      <a:pt x="4124" y="4482"/>
                    </a:moveTo>
                    <a:lnTo>
                      <a:pt x="0" y="4482"/>
                    </a:lnTo>
                    <a:lnTo>
                      <a:pt x="0" y="0"/>
                    </a:lnTo>
                    <a:lnTo>
                      <a:pt x="4124" y="0"/>
                    </a:lnTo>
                    <a:lnTo>
                      <a:pt x="4124" y="4482"/>
                    </a:lnTo>
                  </a:path>
                </a:pathLst>
              </a:custGeom>
              <a:solidFill>
                <a:schemeClr val="accent6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7">
                <a:extLst>
                  <a:ext uri="{FF2B5EF4-FFF2-40B4-BE49-F238E27FC236}">
                    <a16:creationId xmlns:a16="http://schemas.microsoft.com/office/drawing/2014/main" id="{AE89E426-39D8-4140-AFD9-BCECBEA988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3424" y="8511412"/>
                <a:ext cx="318598" cy="313101"/>
              </a:xfrm>
              <a:custGeom>
                <a:avLst/>
                <a:gdLst>
                  <a:gd name="T0" fmla="*/ 228 w 257"/>
                  <a:gd name="T1" fmla="*/ 189 h 251"/>
                  <a:gd name="T2" fmla="*/ 228 w 257"/>
                  <a:gd name="T3" fmla="*/ 61 h 251"/>
                  <a:gd name="T4" fmla="*/ 246 w 257"/>
                  <a:gd name="T5" fmla="*/ 43 h 251"/>
                  <a:gd name="T6" fmla="*/ 246 w 257"/>
                  <a:gd name="T7" fmla="*/ 7 h 251"/>
                  <a:gd name="T8" fmla="*/ 246 w 257"/>
                  <a:gd name="T9" fmla="*/ 7 h 251"/>
                  <a:gd name="T10" fmla="*/ 239 w 257"/>
                  <a:gd name="T11" fmla="*/ 2 h 251"/>
                  <a:gd name="T12" fmla="*/ 238 w 257"/>
                  <a:gd name="T13" fmla="*/ 2 h 251"/>
                  <a:gd name="T14" fmla="*/ 234 w 257"/>
                  <a:gd name="T15" fmla="*/ 0 h 251"/>
                  <a:gd name="T16" fmla="*/ 233 w 257"/>
                  <a:gd name="T17" fmla="*/ 0 h 251"/>
                  <a:gd name="T18" fmla="*/ 229 w 257"/>
                  <a:gd name="T19" fmla="*/ 0 h 251"/>
                  <a:gd name="T20" fmla="*/ 227 w 257"/>
                  <a:gd name="T21" fmla="*/ 0 h 251"/>
                  <a:gd name="T22" fmla="*/ 223 w 257"/>
                  <a:gd name="T23" fmla="*/ 0 h 251"/>
                  <a:gd name="T24" fmla="*/ 221 w 257"/>
                  <a:gd name="T25" fmla="*/ 1 h 251"/>
                  <a:gd name="T26" fmla="*/ 219 w 257"/>
                  <a:gd name="T27" fmla="*/ 2 h 251"/>
                  <a:gd name="T28" fmla="*/ 216 w 257"/>
                  <a:gd name="T29" fmla="*/ 3 h 251"/>
                  <a:gd name="T30" fmla="*/ 215 w 257"/>
                  <a:gd name="T31" fmla="*/ 4 h 251"/>
                  <a:gd name="T32" fmla="*/ 128 w 257"/>
                  <a:gd name="T33" fmla="*/ 90 h 251"/>
                  <a:gd name="T34" fmla="*/ 46 w 257"/>
                  <a:gd name="T35" fmla="*/ 7 h 251"/>
                  <a:gd name="T36" fmla="*/ 42 w 257"/>
                  <a:gd name="T37" fmla="*/ 4 h 251"/>
                  <a:gd name="T38" fmla="*/ 40 w 257"/>
                  <a:gd name="T39" fmla="*/ 3 h 251"/>
                  <a:gd name="T40" fmla="*/ 37 w 257"/>
                  <a:gd name="T41" fmla="*/ 2 h 251"/>
                  <a:gd name="T42" fmla="*/ 35 w 257"/>
                  <a:gd name="T43" fmla="*/ 1 h 251"/>
                  <a:gd name="T44" fmla="*/ 33 w 257"/>
                  <a:gd name="T45" fmla="*/ 0 h 251"/>
                  <a:gd name="T46" fmla="*/ 29 w 257"/>
                  <a:gd name="T47" fmla="*/ 0 h 251"/>
                  <a:gd name="T48" fmla="*/ 27 w 257"/>
                  <a:gd name="T49" fmla="*/ 0 h 251"/>
                  <a:gd name="T50" fmla="*/ 23 w 257"/>
                  <a:gd name="T51" fmla="*/ 0 h 251"/>
                  <a:gd name="T52" fmla="*/ 22 w 257"/>
                  <a:gd name="T53" fmla="*/ 0 h 251"/>
                  <a:gd name="T54" fmla="*/ 18 w 257"/>
                  <a:gd name="T55" fmla="*/ 2 h 251"/>
                  <a:gd name="T56" fmla="*/ 18 w 257"/>
                  <a:gd name="T57" fmla="*/ 2 h 251"/>
                  <a:gd name="T58" fmla="*/ 10 w 257"/>
                  <a:gd name="T59" fmla="*/ 7 h 251"/>
                  <a:gd name="T60" fmla="*/ 10 w 257"/>
                  <a:gd name="T61" fmla="*/ 43 h 251"/>
                  <a:gd name="T62" fmla="*/ 28 w 257"/>
                  <a:gd name="T63" fmla="*/ 61 h 251"/>
                  <a:gd name="T64" fmla="*/ 28 w 257"/>
                  <a:gd name="T65" fmla="*/ 189 h 251"/>
                  <a:gd name="T66" fmla="*/ 10 w 257"/>
                  <a:gd name="T67" fmla="*/ 208 h 251"/>
                  <a:gd name="T68" fmla="*/ 10 w 257"/>
                  <a:gd name="T69" fmla="*/ 243 h 251"/>
                  <a:gd name="T70" fmla="*/ 10 w 257"/>
                  <a:gd name="T71" fmla="*/ 243 h 251"/>
                  <a:gd name="T72" fmla="*/ 18 w 257"/>
                  <a:gd name="T73" fmla="*/ 249 h 251"/>
                  <a:gd name="T74" fmla="*/ 18 w 257"/>
                  <a:gd name="T75" fmla="*/ 249 h 251"/>
                  <a:gd name="T76" fmla="*/ 22 w 257"/>
                  <a:gd name="T77" fmla="*/ 250 h 251"/>
                  <a:gd name="T78" fmla="*/ 23 w 257"/>
                  <a:gd name="T79" fmla="*/ 250 h 251"/>
                  <a:gd name="T80" fmla="*/ 27 w 257"/>
                  <a:gd name="T81" fmla="*/ 250 h 251"/>
                  <a:gd name="T82" fmla="*/ 29 w 257"/>
                  <a:gd name="T83" fmla="*/ 250 h 251"/>
                  <a:gd name="T84" fmla="*/ 33 w 257"/>
                  <a:gd name="T85" fmla="*/ 250 h 251"/>
                  <a:gd name="T86" fmla="*/ 35 w 257"/>
                  <a:gd name="T87" fmla="*/ 250 h 251"/>
                  <a:gd name="T88" fmla="*/ 37 w 257"/>
                  <a:gd name="T89" fmla="*/ 249 h 251"/>
                  <a:gd name="T90" fmla="*/ 40 w 257"/>
                  <a:gd name="T91" fmla="*/ 248 h 251"/>
                  <a:gd name="T92" fmla="*/ 42 w 257"/>
                  <a:gd name="T93" fmla="*/ 247 h 251"/>
                  <a:gd name="T94" fmla="*/ 128 w 257"/>
                  <a:gd name="T95" fmla="*/ 161 h 251"/>
                  <a:gd name="T96" fmla="*/ 210 w 257"/>
                  <a:gd name="T97" fmla="*/ 243 h 251"/>
                  <a:gd name="T98" fmla="*/ 215 w 257"/>
                  <a:gd name="T99" fmla="*/ 247 h 251"/>
                  <a:gd name="T100" fmla="*/ 216 w 257"/>
                  <a:gd name="T101" fmla="*/ 248 h 251"/>
                  <a:gd name="T102" fmla="*/ 219 w 257"/>
                  <a:gd name="T103" fmla="*/ 249 h 251"/>
                  <a:gd name="T104" fmla="*/ 221 w 257"/>
                  <a:gd name="T105" fmla="*/ 250 h 251"/>
                  <a:gd name="T106" fmla="*/ 223 w 257"/>
                  <a:gd name="T107" fmla="*/ 250 h 251"/>
                  <a:gd name="T108" fmla="*/ 227 w 257"/>
                  <a:gd name="T109" fmla="*/ 250 h 251"/>
                  <a:gd name="T110" fmla="*/ 229 w 257"/>
                  <a:gd name="T111" fmla="*/ 250 h 251"/>
                  <a:gd name="T112" fmla="*/ 233 w 257"/>
                  <a:gd name="T113" fmla="*/ 250 h 251"/>
                  <a:gd name="T114" fmla="*/ 234 w 257"/>
                  <a:gd name="T115" fmla="*/ 250 h 251"/>
                  <a:gd name="T116" fmla="*/ 238 w 257"/>
                  <a:gd name="T117" fmla="*/ 249 h 251"/>
                  <a:gd name="T118" fmla="*/ 239 w 257"/>
                  <a:gd name="T119" fmla="*/ 249 h 251"/>
                  <a:gd name="T120" fmla="*/ 246 w 257"/>
                  <a:gd name="T121" fmla="*/ 243 h 251"/>
                  <a:gd name="T122" fmla="*/ 246 w 257"/>
                  <a:gd name="T123" fmla="*/ 208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" h="251">
                    <a:moveTo>
                      <a:pt x="228" y="189"/>
                    </a:moveTo>
                    <a:lnTo>
                      <a:pt x="228" y="189"/>
                    </a:lnTo>
                    <a:lnTo>
                      <a:pt x="164" y="125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46" y="43"/>
                    </a:lnTo>
                    <a:lnTo>
                      <a:pt x="246" y="43"/>
                    </a:lnTo>
                    <a:cubicBezTo>
                      <a:pt x="256" y="33"/>
                      <a:pt x="256" y="17"/>
                      <a:pt x="246" y="7"/>
                    </a:cubicBezTo>
                    <a:lnTo>
                      <a:pt x="246" y="7"/>
                    </a:lnTo>
                    <a:lnTo>
                      <a:pt x="246" y="7"/>
                    </a:lnTo>
                    <a:cubicBezTo>
                      <a:pt x="244" y="5"/>
                      <a:pt x="242" y="3"/>
                      <a:pt x="239" y="2"/>
                    </a:cubicBezTo>
                    <a:lnTo>
                      <a:pt x="239" y="2"/>
                    </a:lnTo>
                    <a:cubicBezTo>
                      <a:pt x="239" y="2"/>
                      <a:pt x="239" y="2"/>
                      <a:pt x="238" y="2"/>
                    </a:cubicBezTo>
                    <a:lnTo>
                      <a:pt x="238" y="2"/>
                    </a:lnTo>
                    <a:cubicBezTo>
                      <a:pt x="237" y="1"/>
                      <a:pt x="235" y="1"/>
                      <a:pt x="234" y="0"/>
                    </a:cubicBezTo>
                    <a:lnTo>
                      <a:pt x="234" y="0"/>
                    </a:lnTo>
                    <a:cubicBezTo>
                      <a:pt x="234" y="0"/>
                      <a:pt x="234" y="0"/>
                      <a:pt x="233" y="0"/>
                    </a:cubicBezTo>
                    <a:lnTo>
                      <a:pt x="233" y="0"/>
                    </a:lnTo>
                    <a:cubicBezTo>
                      <a:pt x="232" y="0"/>
                      <a:pt x="231" y="0"/>
                      <a:pt x="229" y="0"/>
                    </a:cubicBezTo>
                    <a:lnTo>
                      <a:pt x="229" y="0"/>
                    </a:lnTo>
                    <a:cubicBezTo>
                      <a:pt x="228" y="0"/>
                      <a:pt x="228" y="0"/>
                      <a:pt x="227" y="0"/>
                    </a:cubicBezTo>
                    <a:lnTo>
                      <a:pt x="227" y="0"/>
                    </a:lnTo>
                    <a:cubicBezTo>
                      <a:pt x="226" y="0"/>
                      <a:pt x="224" y="0"/>
                      <a:pt x="223" y="0"/>
                    </a:cubicBezTo>
                    <a:lnTo>
                      <a:pt x="223" y="0"/>
                    </a:lnTo>
                    <a:cubicBezTo>
                      <a:pt x="223" y="0"/>
                      <a:pt x="222" y="0"/>
                      <a:pt x="221" y="1"/>
                    </a:cubicBezTo>
                    <a:lnTo>
                      <a:pt x="221" y="1"/>
                    </a:lnTo>
                    <a:cubicBezTo>
                      <a:pt x="220" y="1"/>
                      <a:pt x="220" y="1"/>
                      <a:pt x="219" y="2"/>
                    </a:cubicBezTo>
                    <a:lnTo>
                      <a:pt x="219" y="2"/>
                    </a:lnTo>
                    <a:cubicBezTo>
                      <a:pt x="218" y="2"/>
                      <a:pt x="216" y="2"/>
                      <a:pt x="216" y="3"/>
                    </a:cubicBezTo>
                    <a:lnTo>
                      <a:pt x="216" y="3"/>
                    </a:lnTo>
                    <a:cubicBezTo>
                      <a:pt x="215" y="3"/>
                      <a:pt x="215" y="3"/>
                      <a:pt x="215" y="4"/>
                    </a:cubicBezTo>
                    <a:lnTo>
                      <a:pt x="215" y="4"/>
                    </a:lnTo>
                    <a:cubicBezTo>
                      <a:pt x="213" y="5"/>
                      <a:pt x="212" y="6"/>
                      <a:pt x="210" y="7"/>
                    </a:cubicBezTo>
                    <a:lnTo>
                      <a:pt x="128" y="90"/>
                    </a:lnTo>
                    <a:lnTo>
                      <a:pt x="46" y="7"/>
                    </a:lnTo>
                    <a:lnTo>
                      <a:pt x="46" y="7"/>
                    </a:lnTo>
                    <a:cubicBezTo>
                      <a:pt x="45" y="6"/>
                      <a:pt x="43" y="5"/>
                      <a:pt x="42" y="4"/>
                    </a:cubicBezTo>
                    <a:lnTo>
                      <a:pt x="42" y="4"/>
                    </a:lnTo>
                    <a:cubicBezTo>
                      <a:pt x="42" y="3"/>
                      <a:pt x="41" y="3"/>
                      <a:pt x="40" y="3"/>
                    </a:cubicBezTo>
                    <a:lnTo>
                      <a:pt x="40" y="3"/>
                    </a:lnTo>
                    <a:cubicBezTo>
                      <a:pt x="39" y="2"/>
                      <a:pt x="39" y="2"/>
                      <a:pt x="37" y="2"/>
                    </a:cubicBezTo>
                    <a:lnTo>
                      <a:pt x="37" y="2"/>
                    </a:lnTo>
                    <a:cubicBezTo>
                      <a:pt x="37" y="1"/>
                      <a:pt x="36" y="1"/>
                      <a:pt x="35" y="1"/>
                    </a:cubicBezTo>
                    <a:lnTo>
                      <a:pt x="35" y="1"/>
                    </a:lnTo>
                    <a:cubicBezTo>
                      <a:pt x="34" y="0"/>
                      <a:pt x="34" y="0"/>
                      <a:pt x="33" y="0"/>
                    </a:cubicBezTo>
                    <a:lnTo>
                      <a:pt x="33" y="0"/>
                    </a:lnTo>
                    <a:cubicBezTo>
                      <a:pt x="32" y="0"/>
                      <a:pt x="31" y="0"/>
                      <a:pt x="29" y="0"/>
                    </a:cubicBezTo>
                    <a:lnTo>
                      <a:pt x="29" y="0"/>
                    </a:lnTo>
                    <a:cubicBezTo>
                      <a:pt x="29" y="0"/>
                      <a:pt x="28" y="0"/>
                      <a:pt x="27" y="0"/>
                    </a:cubicBezTo>
                    <a:lnTo>
                      <a:pt x="27" y="0"/>
                    </a:lnTo>
                    <a:cubicBezTo>
                      <a:pt x="26" y="0"/>
                      <a:pt x="25" y="0"/>
                      <a:pt x="23" y="0"/>
                    </a:cubicBezTo>
                    <a:lnTo>
                      <a:pt x="23" y="0"/>
                    </a:lnTo>
                    <a:lnTo>
                      <a:pt x="22" y="0"/>
                    </a:lnTo>
                    <a:lnTo>
                      <a:pt x="22" y="0"/>
                    </a:lnTo>
                    <a:cubicBezTo>
                      <a:pt x="21" y="1"/>
                      <a:pt x="20" y="1"/>
                      <a:pt x="18" y="2"/>
                    </a:cubicBez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cubicBezTo>
                      <a:pt x="15" y="3"/>
                      <a:pt x="12" y="5"/>
                      <a:pt x="10" y="7"/>
                    </a:cubicBezTo>
                    <a:lnTo>
                      <a:pt x="10" y="7"/>
                    </a:lnTo>
                    <a:lnTo>
                      <a:pt x="10" y="7"/>
                    </a:lnTo>
                    <a:cubicBezTo>
                      <a:pt x="0" y="17"/>
                      <a:pt x="0" y="33"/>
                      <a:pt x="10" y="43"/>
                    </a:cubicBezTo>
                    <a:lnTo>
                      <a:pt x="28" y="61"/>
                    </a:lnTo>
                    <a:lnTo>
                      <a:pt x="28" y="61"/>
                    </a:lnTo>
                    <a:lnTo>
                      <a:pt x="92" y="125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10" y="208"/>
                    </a:lnTo>
                    <a:lnTo>
                      <a:pt x="10" y="208"/>
                    </a:lnTo>
                    <a:cubicBezTo>
                      <a:pt x="0" y="217"/>
                      <a:pt x="0" y="233"/>
                      <a:pt x="10" y="243"/>
                    </a:cubicBezTo>
                    <a:lnTo>
                      <a:pt x="10" y="243"/>
                    </a:lnTo>
                    <a:lnTo>
                      <a:pt x="10" y="243"/>
                    </a:lnTo>
                    <a:cubicBezTo>
                      <a:pt x="12" y="245"/>
                      <a:pt x="15" y="248"/>
                      <a:pt x="18" y="249"/>
                    </a:cubicBezTo>
                    <a:lnTo>
                      <a:pt x="18" y="249"/>
                    </a:lnTo>
                    <a:lnTo>
                      <a:pt x="18" y="249"/>
                    </a:lnTo>
                    <a:lnTo>
                      <a:pt x="18" y="249"/>
                    </a:lnTo>
                    <a:cubicBezTo>
                      <a:pt x="20" y="249"/>
                      <a:pt x="21" y="250"/>
                      <a:pt x="22" y="250"/>
                    </a:cubicBezTo>
                    <a:lnTo>
                      <a:pt x="22" y="250"/>
                    </a:lnTo>
                    <a:lnTo>
                      <a:pt x="23" y="250"/>
                    </a:lnTo>
                    <a:lnTo>
                      <a:pt x="23" y="250"/>
                    </a:lnTo>
                    <a:cubicBezTo>
                      <a:pt x="25" y="250"/>
                      <a:pt x="26" y="250"/>
                      <a:pt x="27" y="250"/>
                    </a:cubicBezTo>
                    <a:lnTo>
                      <a:pt x="27" y="250"/>
                    </a:lnTo>
                    <a:cubicBezTo>
                      <a:pt x="28" y="250"/>
                      <a:pt x="29" y="250"/>
                      <a:pt x="29" y="250"/>
                    </a:cubicBezTo>
                    <a:lnTo>
                      <a:pt x="29" y="250"/>
                    </a:lnTo>
                    <a:cubicBezTo>
                      <a:pt x="31" y="250"/>
                      <a:pt x="32" y="250"/>
                      <a:pt x="33" y="250"/>
                    </a:cubicBezTo>
                    <a:lnTo>
                      <a:pt x="33" y="250"/>
                    </a:lnTo>
                    <a:cubicBezTo>
                      <a:pt x="34" y="250"/>
                      <a:pt x="34" y="250"/>
                      <a:pt x="35" y="250"/>
                    </a:cubicBezTo>
                    <a:lnTo>
                      <a:pt x="35" y="250"/>
                    </a:lnTo>
                    <a:cubicBezTo>
                      <a:pt x="36" y="249"/>
                      <a:pt x="37" y="249"/>
                      <a:pt x="37" y="249"/>
                    </a:cubicBezTo>
                    <a:lnTo>
                      <a:pt x="37" y="249"/>
                    </a:lnTo>
                    <a:cubicBezTo>
                      <a:pt x="39" y="249"/>
                      <a:pt x="40" y="248"/>
                      <a:pt x="40" y="248"/>
                    </a:cubicBezTo>
                    <a:lnTo>
                      <a:pt x="40" y="248"/>
                    </a:lnTo>
                    <a:cubicBezTo>
                      <a:pt x="41" y="247"/>
                      <a:pt x="42" y="247"/>
                      <a:pt x="42" y="247"/>
                    </a:cubicBezTo>
                    <a:lnTo>
                      <a:pt x="42" y="247"/>
                    </a:lnTo>
                    <a:cubicBezTo>
                      <a:pt x="43" y="245"/>
                      <a:pt x="45" y="244"/>
                      <a:pt x="46" y="243"/>
                    </a:cubicBezTo>
                    <a:lnTo>
                      <a:pt x="128" y="161"/>
                    </a:lnTo>
                    <a:lnTo>
                      <a:pt x="210" y="243"/>
                    </a:lnTo>
                    <a:lnTo>
                      <a:pt x="210" y="243"/>
                    </a:lnTo>
                    <a:cubicBezTo>
                      <a:pt x="212" y="244"/>
                      <a:pt x="213" y="245"/>
                      <a:pt x="215" y="247"/>
                    </a:cubicBezTo>
                    <a:lnTo>
                      <a:pt x="215" y="247"/>
                    </a:lnTo>
                    <a:cubicBezTo>
                      <a:pt x="215" y="247"/>
                      <a:pt x="215" y="247"/>
                      <a:pt x="216" y="248"/>
                    </a:cubicBezTo>
                    <a:lnTo>
                      <a:pt x="216" y="248"/>
                    </a:lnTo>
                    <a:cubicBezTo>
                      <a:pt x="216" y="248"/>
                      <a:pt x="218" y="249"/>
                      <a:pt x="219" y="249"/>
                    </a:cubicBezTo>
                    <a:lnTo>
                      <a:pt x="219" y="249"/>
                    </a:lnTo>
                    <a:cubicBezTo>
                      <a:pt x="220" y="249"/>
                      <a:pt x="220" y="249"/>
                      <a:pt x="221" y="250"/>
                    </a:cubicBezTo>
                    <a:lnTo>
                      <a:pt x="221" y="250"/>
                    </a:lnTo>
                    <a:cubicBezTo>
                      <a:pt x="222" y="250"/>
                      <a:pt x="223" y="250"/>
                      <a:pt x="223" y="250"/>
                    </a:cubicBezTo>
                    <a:lnTo>
                      <a:pt x="223" y="250"/>
                    </a:lnTo>
                    <a:cubicBezTo>
                      <a:pt x="224" y="250"/>
                      <a:pt x="226" y="250"/>
                      <a:pt x="227" y="250"/>
                    </a:cubicBezTo>
                    <a:lnTo>
                      <a:pt x="227" y="250"/>
                    </a:lnTo>
                    <a:cubicBezTo>
                      <a:pt x="228" y="250"/>
                      <a:pt x="228" y="250"/>
                      <a:pt x="229" y="250"/>
                    </a:cubicBezTo>
                    <a:lnTo>
                      <a:pt x="229" y="250"/>
                    </a:lnTo>
                    <a:cubicBezTo>
                      <a:pt x="231" y="250"/>
                      <a:pt x="232" y="250"/>
                      <a:pt x="233" y="250"/>
                    </a:cubicBezTo>
                    <a:lnTo>
                      <a:pt x="233" y="250"/>
                    </a:lnTo>
                    <a:cubicBezTo>
                      <a:pt x="234" y="250"/>
                      <a:pt x="234" y="250"/>
                      <a:pt x="234" y="250"/>
                    </a:cubicBezTo>
                    <a:lnTo>
                      <a:pt x="234" y="250"/>
                    </a:lnTo>
                    <a:cubicBezTo>
                      <a:pt x="235" y="250"/>
                      <a:pt x="237" y="249"/>
                      <a:pt x="238" y="249"/>
                    </a:cubicBezTo>
                    <a:lnTo>
                      <a:pt x="238" y="249"/>
                    </a:lnTo>
                    <a:cubicBezTo>
                      <a:pt x="239" y="249"/>
                      <a:pt x="239" y="249"/>
                      <a:pt x="239" y="249"/>
                    </a:cubicBezTo>
                    <a:lnTo>
                      <a:pt x="239" y="249"/>
                    </a:lnTo>
                    <a:cubicBezTo>
                      <a:pt x="242" y="248"/>
                      <a:pt x="244" y="245"/>
                      <a:pt x="246" y="243"/>
                    </a:cubicBezTo>
                    <a:lnTo>
                      <a:pt x="246" y="243"/>
                    </a:lnTo>
                    <a:lnTo>
                      <a:pt x="246" y="243"/>
                    </a:lnTo>
                    <a:cubicBezTo>
                      <a:pt x="256" y="233"/>
                      <a:pt x="256" y="217"/>
                      <a:pt x="246" y="208"/>
                    </a:cubicBezTo>
                    <a:lnTo>
                      <a:pt x="228" y="18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8">
                <a:extLst>
                  <a:ext uri="{FF2B5EF4-FFF2-40B4-BE49-F238E27FC236}">
                    <a16:creationId xmlns:a16="http://schemas.microsoft.com/office/drawing/2014/main" id="{9B9475C7-631C-CC4D-8FD6-84F05458F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3424" y="9011276"/>
                <a:ext cx="318598" cy="313105"/>
              </a:xfrm>
              <a:custGeom>
                <a:avLst/>
                <a:gdLst>
                  <a:gd name="T0" fmla="*/ 228 w 257"/>
                  <a:gd name="T1" fmla="*/ 190 h 253"/>
                  <a:gd name="T2" fmla="*/ 228 w 257"/>
                  <a:gd name="T3" fmla="*/ 61 h 253"/>
                  <a:gd name="T4" fmla="*/ 246 w 257"/>
                  <a:gd name="T5" fmla="*/ 44 h 253"/>
                  <a:gd name="T6" fmla="*/ 246 w 257"/>
                  <a:gd name="T7" fmla="*/ 8 h 253"/>
                  <a:gd name="T8" fmla="*/ 246 w 257"/>
                  <a:gd name="T9" fmla="*/ 7 h 253"/>
                  <a:gd name="T10" fmla="*/ 239 w 257"/>
                  <a:gd name="T11" fmla="*/ 2 h 253"/>
                  <a:gd name="T12" fmla="*/ 238 w 257"/>
                  <a:gd name="T13" fmla="*/ 2 h 253"/>
                  <a:gd name="T14" fmla="*/ 234 w 257"/>
                  <a:gd name="T15" fmla="*/ 1 h 253"/>
                  <a:gd name="T16" fmla="*/ 233 w 257"/>
                  <a:gd name="T17" fmla="*/ 1 h 253"/>
                  <a:gd name="T18" fmla="*/ 229 w 257"/>
                  <a:gd name="T19" fmla="*/ 0 h 253"/>
                  <a:gd name="T20" fmla="*/ 227 w 257"/>
                  <a:gd name="T21" fmla="*/ 1 h 253"/>
                  <a:gd name="T22" fmla="*/ 223 w 257"/>
                  <a:gd name="T23" fmla="*/ 1 h 253"/>
                  <a:gd name="T24" fmla="*/ 221 w 257"/>
                  <a:gd name="T25" fmla="*/ 1 h 253"/>
                  <a:gd name="T26" fmla="*/ 219 w 257"/>
                  <a:gd name="T27" fmla="*/ 2 h 253"/>
                  <a:gd name="T28" fmla="*/ 216 w 257"/>
                  <a:gd name="T29" fmla="*/ 4 h 253"/>
                  <a:gd name="T30" fmla="*/ 215 w 257"/>
                  <a:gd name="T31" fmla="*/ 4 h 253"/>
                  <a:gd name="T32" fmla="*/ 128 w 257"/>
                  <a:gd name="T33" fmla="*/ 90 h 253"/>
                  <a:gd name="T34" fmla="*/ 46 w 257"/>
                  <a:gd name="T35" fmla="*/ 7 h 253"/>
                  <a:gd name="T36" fmla="*/ 42 w 257"/>
                  <a:gd name="T37" fmla="*/ 4 h 253"/>
                  <a:gd name="T38" fmla="*/ 40 w 257"/>
                  <a:gd name="T39" fmla="*/ 4 h 253"/>
                  <a:gd name="T40" fmla="*/ 37 w 257"/>
                  <a:gd name="T41" fmla="*/ 2 h 253"/>
                  <a:gd name="T42" fmla="*/ 35 w 257"/>
                  <a:gd name="T43" fmla="*/ 1 h 253"/>
                  <a:gd name="T44" fmla="*/ 33 w 257"/>
                  <a:gd name="T45" fmla="*/ 1 h 253"/>
                  <a:gd name="T46" fmla="*/ 29 w 257"/>
                  <a:gd name="T47" fmla="*/ 1 h 253"/>
                  <a:gd name="T48" fmla="*/ 27 w 257"/>
                  <a:gd name="T49" fmla="*/ 0 h 253"/>
                  <a:gd name="T50" fmla="*/ 23 w 257"/>
                  <a:gd name="T51" fmla="*/ 1 h 253"/>
                  <a:gd name="T52" fmla="*/ 22 w 257"/>
                  <a:gd name="T53" fmla="*/ 1 h 253"/>
                  <a:gd name="T54" fmla="*/ 18 w 257"/>
                  <a:gd name="T55" fmla="*/ 2 h 253"/>
                  <a:gd name="T56" fmla="*/ 18 w 257"/>
                  <a:gd name="T57" fmla="*/ 2 h 253"/>
                  <a:gd name="T58" fmla="*/ 10 w 257"/>
                  <a:gd name="T59" fmla="*/ 8 h 253"/>
                  <a:gd name="T60" fmla="*/ 10 w 257"/>
                  <a:gd name="T61" fmla="*/ 44 h 253"/>
                  <a:gd name="T62" fmla="*/ 28 w 257"/>
                  <a:gd name="T63" fmla="*/ 61 h 253"/>
                  <a:gd name="T64" fmla="*/ 28 w 257"/>
                  <a:gd name="T65" fmla="*/ 190 h 253"/>
                  <a:gd name="T66" fmla="*/ 10 w 257"/>
                  <a:gd name="T67" fmla="*/ 208 h 253"/>
                  <a:gd name="T68" fmla="*/ 10 w 257"/>
                  <a:gd name="T69" fmla="*/ 244 h 253"/>
                  <a:gd name="T70" fmla="*/ 10 w 257"/>
                  <a:gd name="T71" fmla="*/ 244 h 253"/>
                  <a:gd name="T72" fmla="*/ 18 w 257"/>
                  <a:gd name="T73" fmla="*/ 249 h 253"/>
                  <a:gd name="T74" fmla="*/ 18 w 257"/>
                  <a:gd name="T75" fmla="*/ 250 h 253"/>
                  <a:gd name="T76" fmla="*/ 22 w 257"/>
                  <a:gd name="T77" fmla="*/ 251 h 253"/>
                  <a:gd name="T78" fmla="*/ 23 w 257"/>
                  <a:gd name="T79" fmla="*/ 251 h 253"/>
                  <a:gd name="T80" fmla="*/ 27 w 257"/>
                  <a:gd name="T81" fmla="*/ 252 h 253"/>
                  <a:gd name="T82" fmla="*/ 29 w 257"/>
                  <a:gd name="T83" fmla="*/ 252 h 253"/>
                  <a:gd name="T84" fmla="*/ 33 w 257"/>
                  <a:gd name="T85" fmla="*/ 251 h 253"/>
                  <a:gd name="T86" fmla="*/ 35 w 257"/>
                  <a:gd name="T87" fmla="*/ 250 h 253"/>
                  <a:gd name="T88" fmla="*/ 37 w 257"/>
                  <a:gd name="T89" fmla="*/ 250 h 253"/>
                  <a:gd name="T90" fmla="*/ 40 w 257"/>
                  <a:gd name="T91" fmla="*/ 248 h 253"/>
                  <a:gd name="T92" fmla="*/ 42 w 257"/>
                  <a:gd name="T93" fmla="*/ 247 h 253"/>
                  <a:gd name="T94" fmla="*/ 128 w 257"/>
                  <a:gd name="T95" fmla="*/ 161 h 253"/>
                  <a:gd name="T96" fmla="*/ 210 w 257"/>
                  <a:gd name="T97" fmla="*/ 244 h 253"/>
                  <a:gd name="T98" fmla="*/ 215 w 257"/>
                  <a:gd name="T99" fmla="*/ 247 h 253"/>
                  <a:gd name="T100" fmla="*/ 216 w 257"/>
                  <a:gd name="T101" fmla="*/ 248 h 253"/>
                  <a:gd name="T102" fmla="*/ 219 w 257"/>
                  <a:gd name="T103" fmla="*/ 250 h 253"/>
                  <a:gd name="T104" fmla="*/ 221 w 257"/>
                  <a:gd name="T105" fmla="*/ 250 h 253"/>
                  <a:gd name="T106" fmla="*/ 223 w 257"/>
                  <a:gd name="T107" fmla="*/ 251 h 253"/>
                  <a:gd name="T108" fmla="*/ 227 w 257"/>
                  <a:gd name="T109" fmla="*/ 252 h 253"/>
                  <a:gd name="T110" fmla="*/ 229 w 257"/>
                  <a:gd name="T111" fmla="*/ 252 h 253"/>
                  <a:gd name="T112" fmla="*/ 233 w 257"/>
                  <a:gd name="T113" fmla="*/ 251 h 253"/>
                  <a:gd name="T114" fmla="*/ 234 w 257"/>
                  <a:gd name="T115" fmla="*/ 251 h 253"/>
                  <a:gd name="T116" fmla="*/ 238 w 257"/>
                  <a:gd name="T117" fmla="*/ 250 h 253"/>
                  <a:gd name="T118" fmla="*/ 239 w 257"/>
                  <a:gd name="T119" fmla="*/ 249 h 253"/>
                  <a:gd name="T120" fmla="*/ 246 w 257"/>
                  <a:gd name="T121" fmla="*/ 244 h 253"/>
                  <a:gd name="T122" fmla="*/ 246 w 257"/>
                  <a:gd name="T123" fmla="*/ 20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" h="253">
                    <a:moveTo>
                      <a:pt x="228" y="190"/>
                    </a:moveTo>
                    <a:lnTo>
                      <a:pt x="228" y="190"/>
                    </a:lnTo>
                    <a:lnTo>
                      <a:pt x="164" y="126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46" y="44"/>
                    </a:lnTo>
                    <a:lnTo>
                      <a:pt x="246" y="44"/>
                    </a:lnTo>
                    <a:cubicBezTo>
                      <a:pt x="256" y="34"/>
                      <a:pt x="256" y="18"/>
                      <a:pt x="246" y="8"/>
                    </a:cubicBezTo>
                    <a:lnTo>
                      <a:pt x="246" y="7"/>
                    </a:lnTo>
                    <a:lnTo>
                      <a:pt x="246" y="7"/>
                    </a:lnTo>
                    <a:cubicBezTo>
                      <a:pt x="244" y="6"/>
                      <a:pt x="242" y="4"/>
                      <a:pt x="239" y="2"/>
                    </a:cubicBezTo>
                    <a:lnTo>
                      <a:pt x="239" y="2"/>
                    </a:lnTo>
                    <a:cubicBezTo>
                      <a:pt x="239" y="2"/>
                      <a:pt x="239" y="2"/>
                      <a:pt x="238" y="2"/>
                    </a:cubicBezTo>
                    <a:lnTo>
                      <a:pt x="238" y="2"/>
                    </a:lnTo>
                    <a:cubicBezTo>
                      <a:pt x="237" y="2"/>
                      <a:pt x="235" y="1"/>
                      <a:pt x="234" y="1"/>
                    </a:cubicBezTo>
                    <a:lnTo>
                      <a:pt x="234" y="1"/>
                    </a:lnTo>
                    <a:cubicBezTo>
                      <a:pt x="234" y="1"/>
                      <a:pt x="234" y="1"/>
                      <a:pt x="233" y="1"/>
                    </a:cubicBezTo>
                    <a:lnTo>
                      <a:pt x="233" y="1"/>
                    </a:lnTo>
                    <a:cubicBezTo>
                      <a:pt x="232" y="1"/>
                      <a:pt x="231" y="0"/>
                      <a:pt x="229" y="0"/>
                    </a:cubicBezTo>
                    <a:lnTo>
                      <a:pt x="229" y="0"/>
                    </a:lnTo>
                    <a:cubicBezTo>
                      <a:pt x="228" y="0"/>
                      <a:pt x="228" y="1"/>
                      <a:pt x="227" y="1"/>
                    </a:cubicBezTo>
                    <a:lnTo>
                      <a:pt x="227" y="1"/>
                    </a:lnTo>
                    <a:cubicBezTo>
                      <a:pt x="226" y="1"/>
                      <a:pt x="224" y="1"/>
                      <a:pt x="223" y="1"/>
                    </a:cubicBezTo>
                    <a:lnTo>
                      <a:pt x="223" y="1"/>
                    </a:lnTo>
                    <a:cubicBezTo>
                      <a:pt x="223" y="1"/>
                      <a:pt x="222" y="1"/>
                      <a:pt x="221" y="1"/>
                    </a:cubicBezTo>
                    <a:lnTo>
                      <a:pt x="221" y="1"/>
                    </a:lnTo>
                    <a:cubicBezTo>
                      <a:pt x="220" y="2"/>
                      <a:pt x="220" y="2"/>
                      <a:pt x="219" y="2"/>
                    </a:cubicBezTo>
                    <a:lnTo>
                      <a:pt x="219" y="2"/>
                    </a:lnTo>
                    <a:cubicBezTo>
                      <a:pt x="218" y="2"/>
                      <a:pt x="216" y="3"/>
                      <a:pt x="216" y="4"/>
                    </a:cubicBezTo>
                    <a:lnTo>
                      <a:pt x="216" y="4"/>
                    </a:lnTo>
                    <a:cubicBezTo>
                      <a:pt x="215" y="4"/>
                      <a:pt x="215" y="4"/>
                      <a:pt x="215" y="4"/>
                    </a:cubicBezTo>
                    <a:lnTo>
                      <a:pt x="215" y="4"/>
                    </a:lnTo>
                    <a:cubicBezTo>
                      <a:pt x="213" y="6"/>
                      <a:pt x="212" y="6"/>
                      <a:pt x="210" y="7"/>
                    </a:cubicBezTo>
                    <a:lnTo>
                      <a:pt x="128" y="90"/>
                    </a:lnTo>
                    <a:lnTo>
                      <a:pt x="46" y="7"/>
                    </a:lnTo>
                    <a:lnTo>
                      <a:pt x="46" y="7"/>
                    </a:lnTo>
                    <a:cubicBezTo>
                      <a:pt x="45" y="6"/>
                      <a:pt x="43" y="6"/>
                      <a:pt x="42" y="4"/>
                    </a:cubicBezTo>
                    <a:lnTo>
                      <a:pt x="42" y="4"/>
                    </a:lnTo>
                    <a:cubicBezTo>
                      <a:pt x="42" y="4"/>
                      <a:pt x="41" y="4"/>
                      <a:pt x="40" y="4"/>
                    </a:cubicBezTo>
                    <a:lnTo>
                      <a:pt x="40" y="4"/>
                    </a:lnTo>
                    <a:cubicBezTo>
                      <a:pt x="39" y="3"/>
                      <a:pt x="39" y="2"/>
                      <a:pt x="37" y="2"/>
                    </a:cubicBezTo>
                    <a:lnTo>
                      <a:pt x="37" y="2"/>
                    </a:lnTo>
                    <a:cubicBezTo>
                      <a:pt x="37" y="2"/>
                      <a:pt x="36" y="2"/>
                      <a:pt x="35" y="1"/>
                    </a:cubicBezTo>
                    <a:lnTo>
                      <a:pt x="35" y="1"/>
                    </a:lnTo>
                    <a:cubicBezTo>
                      <a:pt x="34" y="1"/>
                      <a:pt x="34" y="1"/>
                      <a:pt x="33" y="1"/>
                    </a:cubicBezTo>
                    <a:lnTo>
                      <a:pt x="33" y="1"/>
                    </a:lnTo>
                    <a:cubicBezTo>
                      <a:pt x="32" y="1"/>
                      <a:pt x="31" y="1"/>
                      <a:pt x="29" y="1"/>
                    </a:cubicBezTo>
                    <a:lnTo>
                      <a:pt x="29" y="1"/>
                    </a:lnTo>
                    <a:cubicBezTo>
                      <a:pt x="29" y="1"/>
                      <a:pt x="28" y="0"/>
                      <a:pt x="27" y="0"/>
                    </a:cubicBezTo>
                    <a:lnTo>
                      <a:pt x="27" y="0"/>
                    </a:lnTo>
                    <a:cubicBezTo>
                      <a:pt x="26" y="0"/>
                      <a:pt x="25" y="1"/>
                      <a:pt x="23" y="1"/>
                    </a:cubicBezTo>
                    <a:lnTo>
                      <a:pt x="23" y="1"/>
                    </a:lnTo>
                    <a:lnTo>
                      <a:pt x="22" y="1"/>
                    </a:lnTo>
                    <a:lnTo>
                      <a:pt x="22" y="1"/>
                    </a:lnTo>
                    <a:cubicBezTo>
                      <a:pt x="21" y="1"/>
                      <a:pt x="20" y="2"/>
                      <a:pt x="18" y="2"/>
                    </a:cubicBez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cubicBezTo>
                      <a:pt x="15" y="4"/>
                      <a:pt x="12" y="6"/>
                      <a:pt x="10" y="7"/>
                    </a:cubicBezTo>
                    <a:lnTo>
                      <a:pt x="10" y="8"/>
                    </a:lnTo>
                    <a:lnTo>
                      <a:pt x="10" y="8"/>
                    </a:lnTo>
                    <a:cubicBezTo>
                      <a:pt x="0" y="18"/>
                      <a:pt x="0" y="34"/>
                      <a:pt x="10" y="44"/>
                    </a:cubicBezTo>
                    <a:lnTo>
                      <a:pt x="28" y="61"/>
                    </a:lnTo>
                    <a:lnTo>
                      <a:pt x="28" y="61"/>
                    </a:lnTo>
                    <a:lnTo>
                      <a:pt x="92" y="126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10" y="208"/>
                    </a:lnTo>
                    <a:lnTo>
                      <a:pt x="10" y="208"/>
                    </a:lnTo>
                    <a:cubicBezTo>
                      <a:pt x="0" y="218"/>
                      <a:pt x="0" y="234"/>
                      <a:pt x="10" y="244"/>
                    </a:cubicBezTo>
                    <a:lnTo>
                      <a:pt x="10" y="244"/>
                    </a:lnTo>
                    <a:lnTo>
                      <a:pt x="10" y="244"/>
                    </a:lnTo>
                    <a:cubicBezTo>
                      <a:pt x="12" y="247"/>
                      <a:pt x="15" y="248"/>
                      <a:pt x="18" y="249"/>
                    </a:cubicBezTo>
                    <a:lnTo>
                      <a:pt x="18" y="249"/>
                    </a:lnTo>
                    <a:cubicBezTo>
                      <a:pt x="18" y="250"/>
                      <a:pt x="18" y="250"/>
                      <a:pt x="18" y="250"/>
                    </a:cubicBezTo>
                    <a:lnTo>
                      <a:pt x="18" y="250"/>
                    </a:lnTo>
                    <a:cubicBezTo>
                      <a:pt x="20" y="250"/>
                      <a:pt x="21" y="250"/>
                      <a:pt x="22" y="251"/>
                    </a:cubicBezTo>
                    <a:lnTo>
                      <a:pt x="22" y="251"/>
                    </a:lnTo>
                    <a:lnTo>
                      <a:pt x="23" y="251"/>
                    </a:lnTo>
                    <a:lnTo>
                      <a:pt x="23" y="251"/>
                    </a:lnTo>
                    <a:cubicBezTo>
                      <a:pt x="25" y="252"/>
                      <a:pt x="26" y="252"/>
                      <a:pt x="27" y="252"/>
                    </a:cubicBezTo>
                    <a:lnTo>
                      <a:pt x="27" y="252"/>
                    </a:lnTo>
                    <a:cubicBezTo>
                      <a:pt x="28" y="252"/>
                      <a:pt x="29" y="252"/>
                      <a:pt x="29" y="252"/>
                    </a:cubicBezTo>
                    <a:lnTo>
                      <a:pt x="29" y="252"/>
                    </a:lnTo>
                    <a:cubicBezTo>
                      <a:pt x="31" y="252"/>
                      <a:pt x="32" y="252"/>
                      <a:pt x="33" y="251"/>
                    </a:cubicBezTo>
                    <a:lnTo>
                      <a:pt x="33" y="251"/>
                    </a:lnTo>
                    <a:cubicBezTo>
                      <a:pt x="34" y="251"/>
                      <a:pt x="34" y="251"/>
                      <a:pt x="35" y="250"/>
                    </a:cubicBezTo>
                    <a:lnTo>
                      <a:pt x="35" y="250"/>
                    </a:lnTo>
                    <a:cubicBezTo>
                      <a:pt x="36" y="250"/>
                      <a:pt x="37" y="250"/>
                      <a:pt x="37" y="250"/>
                    </a:cubicBezTo>
                    <a:lnTo>
                      <a:pt x="37" y="250"/>
                    </a:lnTo>
                    <a:cubicBezTo>
                      <a:pt x="39" y="249"/>
                      <a:pt x="40" y="248"/>
                      <a:pt x="40" y="248"/>
                    </a:cubicBezTo>
                    <a:lnTo>
                      <a:pt x="40" y="248"/>
                    </a:lnTo>
                    <a:cubicBezTo>
                      <a:pt x="41" y="248"/>
                      <a:pt x="42" y="248"/>
                      <a:pt x="42" y="247"/>
                    </a:cubicBezTo>
                    <a:lnTo>
                      <a:pt x="42" y="247"/>
                    </a:lnTo>
                    <a:cubicBezTo>
                      <a:pt x="43" y="247"/>
                      <a:pt x="45" y="245"/>
                      <a:pt x="46" y="244"/>
                    </a:cubicBezTo>
                    <a:lnTo>
                      <a:pt x="128" y="161"/>
                    </a:lnTo>
                    <a:lnTo>
                      <a:pt x="210" y="244"/>
                    </a:lnTo>
                    <a:lnTo>
                      <a:pt x="210" y="244"/>
                    </a:lnTo>
                    <a:cubicBezTo>
                      <a:pt x="212" y="245"/>
                      <a:pt x="213" y="247"/>
                      <a:pt x="215" y="247"/>
                    </a:cubicBezTo>
                    <a:lnTo>
                      <a:pt x="215" y="247"/>
                    </a:lnTo>
                    <a:cubicBezTo>
                      <a:pt x="215" y="248"/>
                      <a:pt x="215" y="248"/>
                      <a:pt x="216" y="248"/>
                    </a:cubicBezTo>
                    <a:lnTo>
                      <a:pt x="216" y="248"/>
                    </a:lnTo>
                    <a:cubicBezTo>
                      <a:pt x="216" y="248"/>
                      <a:pt x="218" y="249"/>
                      <a:pt x="219" y="250"/>
                    </a:cubicBezTo>
                    <a:lnTo>
                      <a:pt x="219" y="250"/>
                    </a:lnTo>
                    <a:cubicBezTo>
                      <a:pt x="220" y="250"/>
                      <a:pt x="220" y="250"/>
                      <a:pt x="221" y="250"/>
                    </a:cubicBezTo>
                    <a:lnTo>
                      <a:pt x="221" y="250"/>
                    </a:lnTo>
                    <a:cubicBezTo>
                      <a:pt x="222" y="251"/>
                      <a:pt x="223" y="251"/>
                      <a:pt x="223" y="251"/>
                    </a:cubicBezTo>
                    <a:lnTo>
                      <a:pt x="223" y="251"/>
                    </a:lnTo>
                    <a:cubicBezTo>
                      <a:pt x="224" y="252"/>
                      <a:pt x="226" y="252"/>
                      <a:pt x="227" y="252"/>
                    </a:cubicBezTo>
                    <a:lnTo>
                      <a:pt x="227" y="252"/>
                    </a:lnTo>
                    <a:cubicBezTo>
                      <a:pt x="228" y="252"/>
                      <a:pt x="228" y="252"/>
                      <a:pt x="229" y="252"/>
                    </a:cubicBezTo>
                    <a:lnTo>
                      <a:pt x="229" y="252"/>
                    </a:lnTo>
                    <a:cubicBezTo>
                      <a:pt x="231" y="252"/>
                      <a:pt x="232" y="252"/>
                      <a:pt x="233" y="251"/>
                    </a:cubicBezTo>
                    <a:lnTo>
                      <a:pt x="233" y="251"/>
                    </a:lnTo>
                    <a:cubicBezTo>
                      <a:pt x="234" y="251"/>
                      <a:pt x="234" y="251"/>
                      <a:pt x="234" y="251"/>
                    </a:cubicBezTo>
                    <a:lnTo>
                      <a:pt x="234" y="251"/>
                    </a:lnTo>
                    <a:cubicBezTo>
                      <a:pt x="235" y="250"/>
                      <a:pt x="237" y="250"/>
                      <a:pt x="238" y="250"/>
                    </a:cubicBezTo>
                    <a:lnTo>
                      <a:pt x="238" y="250"/>
                    </a:lnTo>
                    <a:cubicBezTo>
                      <a:pt x="239" y="250"/>
                      <a:pt x="239" y="250"/>
                      <a:pt x="239" y="249"/>
                    </a:cubicBezTo>
                    <a:lnTo>
                      <a:pt x="239" y="249"/>
                    </a:lnTo>
                    <a:cubicBezTo>
                      <a:pt x="242" y="248"/>
                      <a:pt x="244" y="247"/>
                      <a:pt x="246" y="244"/>
                    </a:cubicBezTo>
                    <a:lnTo>
                      <a:pt x="246" y="244"/>
                    </a:lnTo>
                    <a:lnTo>
                      <a:pt x="246" y="244"/>
                    </a:lnTo>
                    <a:cubicBezTo>
                      <a:pt x="256" y="234"/>
                      <a:pt x="256" y="218"/>
                      <a:pt x="246" y="208"/>
                    </a:cubicBezTo>
                    <a:lnTo>
                      <a:pt x="228" y="19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5D17CB42-3EB8-8C47-B76A-B8E27DEC25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3424" y="10005520"/>
                <a:ext cx="318598" cy="313101"/>
              </a:xfrm>
              <a:custGeom>
                <a:avLst/>
                <a:gdLst>
                  <a:gd name="T0" fmla="*/ 228 w 257"/>
                  <a:gd name="T1" fmla="*/ 189 h 252"/>
                  <a:gd name="T2" fmla="*/ 228 w 257"/>
                  <a:gd name="T3" fmla="*/ 61 h 252"/>
                  <a:gd name="T4" fmla="*/ 246 w 257"/>
                  <a:gd name="T5" fmla="*/ 43 h 252"/>
                  <a:gd name="T6" fmla="*/ 246 w 257"/>
                  <a:gd name="T7" fmla="*/ 7 h 252"/>
                  <a:gd name="T8" fmla="*/ 246 w 257"/>
                  <a:gd name="T9" fmla="*/ 7 h 252"/>
                  <a:gd name="T10" fmla="*/ 239 w 257"/>
                  <a:gd name="T11" fmla="*/ 2 h 252"/>
                  <a:gd name="T12" fmla="*/ 238 w 257"/>
                  <a:gd name="T13" fmla="*/ 2 h 252"/>
                  <a:gd name="T14" fmla="*/ 234 w 257"/>
                  <a:gd name="T15" fmla="*/ 1 h 252"/>
                  <a:gd name="T16" fmla="*/ 233 w 257"/>
                  <a:gd name="T17" fmla="*/ 0 h 252"/>
                  <a:gd name="T18" fmla="*/ 229 w 257"/>
                  <a:gd name="T19" fmla="*/ 0 h 252"/>
                  <a:gd name="T20" fmla="*/ 227 w 257"/>
                  <a:gd name="T21" fmla="*/ 0 h 252"/>
                  <a:gd name="T22" fmla="*/ 223 w 257"/>
                  <a:gd name="T23" fmla="*/ 0 h 252"/>
                  <a:gd name="T24" fmla="*/ 221 w 257"/>
                  <a:gd name="T25" fmla="*/ 1 h 252"/>
                  <a:gd name="T26" fmla="*/ 219 w 257"/>
                  <a:gd name="T27" fmla="*/ 2 h 252"/>
                  <a:gd name="T28" fmla="*/ 216 w 257"/>
                  <a:gd name="T29" fmla="*/ 3 h 252"/>
                  <a:gd name="T30" fmla="*/ 215 w 257"/>
                  <a:gd name="T31" fmla="*/ 4 h 252"/>
                  <a:gd name="T32" fmla="*/ 128 w 257"/>
                  <a:gd name="T33" fmla="*/ 89 h 252"/>
                  <a:gd name="T34" fmla="*/ 46 w 257"/>
                  <a:gd name="T35" fmla="*/ 7 h 252"/>
                  <a:gd name="T36" fmla="*/ 42 w 257"/>
                  <a:gd name="T37" fmla="*/ 4 h 252"/>
                  <a:gd name="T38" fmla="*/ 40 w 257"/>
                  <a:gd name="T39" fmla="*/ 3 h 252"/>
                  <a:gd name="T40" fmla="*/ 37 w 257"/>
                  <a:gd name="T41" fmla="*/ 2 h 252"/>
                  <a:gd name="T42" fmla="*/ 35 w 257"/>
                  <a:gd name="T43" fmla="*/ 1 h 252"/>
                  <a:gd name="T44" fmla="*/ 33 w 257"/>
                  <a:gd name="T45" fmla="*/ 0 h 252"/>
                  <a:gd name="T46" fmla="*/ 29 w 257"/>
                  <a:gd name="T47" fmla="*/ 0 h 252"/>
                  <a:gd name="T48" fmla="*/ 27 w 257"/>
                  <a:gd name="T49" fmla="*/ 0 h 252"/>
                  <a:gd name="T50" fmla="*/ 23 w 257"/>
                  <a:gd name="T51" fmla="*/ 0 h 252"/>
                  <a:gd name="T52" fmla="*/ 22 w 257"/>
                  <a:gd name="T53" fmla="*/ 1 h 252"/>
                  <a:gd name="T54" fmla="*/ 18 w 257"/>
                  <a:gd name="T55" fmla="*/ 2 h 252"/>
                  <a:gd name="T56" fmla="*/ 18 w 257"/>
                  <a:gd name="T57" fmla="*/ 2 h 252"/>
                  <a:gd name="T58" fmla="*/ 10 w 257"/>
                  <a:gd name="T59" fmla="*/ 7 h 252"/>
                  <a:gd name="T60" fmla="*/ 10 w 257"/>
                  <a:gd name="T61" fmla="*/ 43 h 252"/>
                  <a:gd name="T62" fmla="*/ 28 w 257"/>
                  <a:gd name="T63" fmla="*/ 61 h 252"/>
                  <a:gd name="T64" fmla="*/ 28 w 257"/>
                  <a:gd name="T65" fmla="*/ 189 h 252"/>
                  <a:gd name="T66" fmla="*/ 10 w 257"/>
                  <a:gd name="T67" fmla="*/ 208 h 252"/>
                  <a:gd name="T68" fmla="*/ 10 w 257"/>
                  <a:gd name="T69" fmla="*/ 243 h 252"/>
                  <a:gd name="T70" fmla="*/ 10 w 257"/>
                  <a:gd name="T71" fmla="*/ 243 h 252"/>
                  <a:gd name="T72" fmla="*/ 18 w 257"/>
                  <a:gd name="T73" fmla="*/ 249 h 252"/>
                  <a:gd name="T74" fmla="*/ 18 w 257"/>
                  <a:gd name="T75" fmla="*/ 249 h 252"/>
                  <a:gd name="T76" fmla="*/ 22 w 257"/>
                  <a:gd name="T77" fmla="*/ 250 h 252"/>
                  <a:gd name="T78" fmla="*/ 23 w 257"/>
                  <a:gd name="T79" fmla="*/ 251 h 252"/>
                  <a:gd name="T80" fmla="*/ 27 w 257"/>
                  <a:gd name="T81" fmla="*/ 251 h 252"/>
                  <a:gd name="T82" fmla="*/ 29 w 257"/>
                  <a:gd name="T83" fmla="*/ 251 h 252"/>
                  <a:gd name="T84" fmla="*/ 33 w 257"/>
                  <a:gd name="T85" fmla="*/ 251 h 252"/>
                  <a:gd name="T86" fmla="*/ 35 w 257"/>
                  <a:gd name="T87" fmla="*/ 250 h 252"/>
                  <a:gd name="T88" fmla="*/ 37 w 257"/>
                  <a:gd name="T89" fmla="*/ 249 h 252"/>
                  <a:gd name="T90" fmla="*/ 40 w 257"/>
                  <a:gd name="T91" fmla="*/ 248 h 252"/>
                  <a:gd name="T92" fmla="*/ 42 w 257"/>
                  <a:gd name="T93" fmla="*/ 246 h 252"/>
                  <a:gd name="T94" fmla="*/ 128 w 257"/>
                  <a:gd name="T95" fmla="*/ 161 h 252"/>
                  <a:gd name="T96" fmla="*/ 210 w 257"/>
                  <a:gd name="T97" fmla="*/ 243 h 252"/>
                  <a:gd name="T98" fmla="*/ 215 w 257"/>
                  <a:gd name="T99" fmla="*/ 246 h 252"/>
                  <a:gd name="T100" fmla="*/ 216 w 257"/>
                  <a:gd name="T101" fmla="*/ 248 h 252"/>
                  <a:gd name="T102" fmla="*/ 219 w 257"/>
                  <a:gd name="T103" fmla="*/ 249 h 252"/>
                  <a:gd name="T104" fmla="*/ 221 w 257"/>
                  <a:gd name="T105" fmla="*/ 250 h 252"/>
                  <a:gd name="T106" fmla="*/ 223 w 257"/>
                  <a:gd name="T107" fmla="*/ 251 h 252"/>
                  <a:gd name="T108" fmla="*/ 227 w 257"/>
                  <a:gd name="T109" fmla="*/ 251 h 252"/>
                  <a:gd name="T110" fmla="*/ 229 w 257"/>
                  <a:gd name="T111" fmla="*/ 251 h 252"/>
                  <a:gd name="T112" fmla="*/ 233 w 257"/>
                  <a:gd name="T113" fmla="*/ 251 h 252"/>
                  <a:gd name="T114" fmla="*/ 234 w 257"/>
                  <a:gd name="T115" fmla="*/ 250 h 252"/>
                  <a:gd name="T116" fmla="*/ 238 w 257"/>
                  <a:gd name="T117" fmla="*/ 249 h 252"/>
                  <a:gd name="T118" fmla="*/ 239 w 257"/>
                  <a:gd name="T119" fmla="*/ 249 h 252"/>
                  <a:gd name="T120" fmla="*/ 246 w 257"/>
                  <a:gd name="T121" fmla="*/ 243 h 252"/>
                  <a:gd name="T122" fmla="*/ 246 w 257"/>
                  <a:gd name="T123" fmla="*/ 208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" h="252">
                    <a:moveTo>
                      <a:pt x="228" y="189"/>
                    </a:moveTo>
                    <a:lnTo>
                      <a:pt x="228" y="189"/>
                    </a:lnTo>
                    <a:lnTo>
                      <a:pt x="164" y="125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46" y="43"/>
                    </a:lnTo>
                    <a:lnTo>
                      <a:pt x="246" y="43"/>
                    </a:lnTo>
                    <a:cubicBezTo>
                      <a:pt x="256" y="33"/>
                      <a:pt x="256" y="17"/>
                      <a:pt x="246" y="7"/>
                    </a:cubicBezTo>
                    <a:lnTo>
                      <a:pt x="246" y="7"/>
                    </a:lnTo>
                    <a:lnTo>
                      <a:pt x="246" y="7"/>
                    </a:lnTo>
                    <a:cubicBezTo>
                      <a:pt x="244" y="5"/>
                      <a:pt x="242" y="3"/>
                      <a:pt x="239" y="2"/>
                    </a:cubicBezTo>
                    <a:lnTo>
                      <a:pt x="239" y="2"/>
                    </a:lnTo>
                    <a:cubicBezTo>
                      <a:pt x="239" y="2"/>
                      <a:pt x="239" y="2"/>
                      <a:pt x="238" y="2"/>
                    </a:cubicBezTo>
                    <a:lnTo>
                      <a:pt x="238" y="2"/>
                    </a:lnTo>
                    <a:cubicBezTo>
                      <a:pt x="237" y="1"/>
                      <a:pt x="235" y="1"/>
                      <a:pt x="234" y="1"/>
                    </a:cubicBezTo>
                    <a:lnTo>
                      <a:pt x="234" y="1"/>
                    </a:lnTo>
                    <a:cubicBezTo>
                      <a:pt x="234" y="1"/>
                      <a:pt x="234" y="1"/>
                      <a:pt x="233" y="0"/>
                    </a:cubicBezTo>
                    <a:lnTo>
                      <a:pt x="233" y="0"/>
                    </a:lnTo>
                    <a:cubicBezTo>
                      <a:pt x="232" y="0"/>
                      <a:pt x="231" y="0"/>
                      <a:pt x="229" y="0"/>
                    </a:cubicBezTo>
                    <a:lnTo>
                      <a:pt x="229" y="0"/>
                    </a:lnTo>
                    <a:cubicBezTo>
                      <a:pt x="228" y="0"/>
                      <a:pt x="228" y="0"/>
                      <a:pt x="227" y="0"/>
                    </a:cubicBezTo>
                    <a:lnTo>
                      <a:pt x="227" y="0"/>
                    </a:lnTo>
                    <a:cubicBezTo>
                      <a:pt x="226" y="0"/>
                      <a:pt x="224" y="0"/>
                      <a:pt x="223" y="0"/>
                    </a:cubicBezTo>
                    <a:lnTo>
                      <a:pt x="223" y="0"/>
                    </a:lnTo>
                    <a:cubicBezTo>
                      <a:pt x="223" y="1"/>
                      <a:pt x="222" y="1"/>
                      <a:pt x="221" y="1"/>
                    </a:cubicBezTo>
                    <a:lnTo>
                      <a:pt x="221" y="1"/>
                    </a:lnTo>
                    <a:cubicBezTo>
                      <a:pt x="220" y="1"/>
                      <a:pt x="220" y="1"/>
                      <a:pt x="219" y="2"/>
                    </a:cubicBezTo>
                    <a:lnTo>
                      <a:pt x="219" y="2"/>
                    </a:lnTo>
                    <a:cubicBezTo>
                      <a:pt x="218" y="2"/>
                      <a:pt x="216" y="3"/>
                      <a:pt x="216" y="3"/>
                    </a:cubicBezTo>
                    <a:lnTo>
                      <a:pt x="216" y="3"/>
                    </a:lnTo>
                    <a:cubicBezTo>
                      <a:pt x="215" y="4"/>
                      <a:pt x="215" y="4"/>
                      <a:pt x="215" y="4"/>
                    </a:cubicBezTo>
                    <a:lnTo>
                      <a:pt x="215" y="4"/>
                    </a:lnTo>
                    <a:cubicBezTo>
                      <a:pt x="213" y="5"/>
                      <a:pt x="212" y="6"/>
                      <a:pt x="210" y="7"/>
                    </a:cubicBezTo>
                    <a:lnTo>
                      <a:pt x="128" y="89"/>
                    </a:lnTo>
                    <a:lnTo>
                      <a:pt x="46" y="7"/>
                    </a:lnTo>
                    <a:lnTo>
                      <a:pt x="46" y="7"/>
                    </a:lnTo>
                    <a:cubicBezTo>
                      <a:pt x="45" y="6"/>
                      <a:pt x="43" y="5"/>
                      <a:pt x="42" y="4"/>
                    </a:cubicBezTo>
                    <a:lnTo>
                      <a:pt x="42" y="4"/>
                    </a:lnTo>
                    <a:cubicBezTo>
                      <a:pt x="42" y="4"/>
                      <a:pt x="41" y="4"/>
                      <a:pt x="40" y="3"/>
                    </a:cubicBezTo>
                    <a:lnTo>
                      <a:pt x="40" y="3"/>
                    </a:lnTo>
                    <a:cubicBezTo>
                      <a:pt x="39" y="3"/>
                      <a:pt x="39" y="2"/>
                      <a:pt x="37" y="2"/>
                    </a:cubicBezTo>
                    <a:lnTo>
                      <a:pt x="37" y="2"/>
                    </a:lnTo>
                    <a:cubicBezTo>
                      <a:pt x="37" y="1"/>
                      <a:pt x="36" y="1"/>
                      <a:pt x="35" y="1"/>
                    </a:cubicBezTo>
                    <a:lnTo>
                      <a:pt x="35" y="1"/>
                    </a:lnTo>
                    <a:cubicBezTo>
                      <a:pt x="34" y="1"/>
                      <a:pt x="34" y="1"/>
                      <a:pt x="33" y="0"/>
                    </a:cubicBezTo>
                    <a:lnTo>
                      <a:pt x="33" y="0"/>
                    </a:lnTo>
                    <a:cubicBezTo>
                      <a:pt x="32" y="0"/>
                      <a:pt x="31" y="0"/>
                      <a:pt x="29" y="0"/>
                    </a:cubicBezTo>
                    <a:lnTo>
                      <a:pt x="29" y="0"/>
                    </a:lnTo>
                    <a:cubicBezTo>
                      <a:pt x="29" y="0"/>
                      <a:pt x="28" y="0"/>
                      <a:pt x="27" y="0"/>
                    </a:cubicBezTo>
                    <a:lnTo>
                      <a:pt x="27" y="0"/>
                    </a:lnTo>
                    <a:cubicBezTo>
                      <a:pt x="26" y="0"/>
                      <a:pt x="25" y="0"/>
                      <a:pt x="23" y="0"/>
                    </a:cubicBezTo>
                    <a:lnTo>
                      <a:pt x="23" y="0"/>
                    </a:lnTo>
                    <a:cubicBezTo>
                      <a:pt x="23" y="1"/>
                      <a:pt x="22" y="1"/>
                      <a:pt x="22" y="1"/>
                    </a:cubicBezTo>
                    <a:lnTo>
                      <a:pt x="22" y="1"/>
                    </a:lnTo>
                    <a:cubicBezTo>
                      <a:pt x="21" y="1"/>
                      <a:pt x="20" y="1"/>
                      <a:pt x="18" y="2"/>
                    </a:cubicBez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cubicBezTo>
                      <a:pt x="15" y="3"/>
                      <a:pt x="12" y="5"/>
                      <a:pt x="10" y="7"/>
                    </a:cubicBezTo>
                    <a:lnTo>
                      <a:pt x="10" y="7"/>
                    </a:lnTo>
                    <a:lnTo>
                      <a:pt x="10" y="7"/>
                    </a:lnTo>
                    <a:cubicBezTo>
                      <a:pt x="0" y="17"/>
                      <a:pt x="0" y="33"/>
                      <a:pt x="10" y="43"/>
                    </a:cubicBezTo>
                    <a:lnTo>
                      <a:pt x="28" y="61"/>
                    </a:lnTo>
                    <a:lnTo>
                      <a:pt x="28" y="61"/>
                    </a:lnTo>
                    <a:lnTo>
                      <a:pt x="92" y="125"/>
                    </a:lnTo>
                    <a:lnTo>
                      <a:pt x="28" y="189"/>
                    </a:lnTo>
                    <a:lnTo>
                      <a:pt x="28" y="189"/>
                    </a:lnTo>
                    <a:lnTo>
                      <a:pt x="10" y="208"/>
                    </a:lnTo>
                    <a:lnTo>
                      <a:pt x="10" y="208"/>
                    </a:lnTo>
                    <a:cubicBezTo>
                      <a:pt x="0" y="218"/>
                      <a:pt x="0" y="234"/>
                      <a:pt x="10" y="243"/>
                    </a:cubicBezTo>
                    <a:lnTo>
                      <a:pt x="10" y="243"/>
                    </a:lnTo>
                    <a:lnTo>
                      <a:pt x="10" y="243"/>
                    </a:lnTo>
                    <a:cubicBezTo>
                      <a:pt x="12" y="246"/>
                      <a:pt x="15" y="248"/>
                      <a:pt x="18" y="249"/>
                    </a:cubicBezTo>
                    <a:lnTo>
                      <a:pt x="18" y="249"/>
                    </a:lnTo>
                    <a:lnTo>
                      <a:pt x="18" y="249"/>
                    </a:lnTo>
                    <a:lnTo>
                      <a:pt x="18" y="249"/>
                    </a:lnTo>
                    <a:cubicBezTo>
                      <a:pt x="20" y="250"/>
                      <a:pt x="21" y="250"/>
                      <a:pt x="22" y="250"/>
                    </a:cubicBezTo>
                    <a:lnTo>
                      <a:pt x="22" y="250"/>
                    </a:lnTo>
                    <a:cubicBezTo>
                      <a:pt x="22" y="250"/>
                      <a:pt x="23" y="250"/>
                      <a:pt x="23" y="251"/>
                    </a:cubicBezTo>
                    <a:lnTo>
                      <a:pt x="23" y="251"/>
                    </a:lnTo>
                    <a:cubicBezTo>
                      <a:pt x="25" y="251"/>
                      <a:pt x="26" y="251"/>
                      <a:pt x="27" y="251"/>
                    </a:cubicBezTo>
                    <a:lnTo>
                      <a:pt x="27" y="251"/>
                    </a:lnTo>
                    <a:cubicBezTo>
                      <a:pt x="28" y="251"/>
                      <a:pt x="29" y="251"/>
                      <a:pt x="29" y="251"/>
                    </a:cubicBezTo>
                    <a:lnTo>
                      <a:pt x="29" y="251"/>
                    </a:lnTo>
                    <a:cubicBezTo>
                      <a:pt x="31" y="251"/>
                      <a:pt x="32" y="251"/>
                      <a:pt x="33" y="251"/>
                    </a:cubicBezTo>
                    <a:lnTo>
                      <a:pt x="33" y="251"/>
                    </a:lnTo>
                    <a:cubicBezTo>
                      <a:pt x="34" y="250"/>
                      <a:pt x="34" y="250"/>
                      <a:pt x="35" y="250"/>
                    </a:cubicBezTo>
                    <a:lnTo>
                      <a:pt x="35" y="250"/>
                    </a:lnTo>
                    <a:cubicBezTo>
                      <a:pt x="36" y="250"/>
                      <a:pt x="37" y="250"/>
                      <a:pt x="37" y="249"/>
                    </a:cubicBezTo>
                    <a:lnTo>
                      <a:pt x="37" y="249"/>
                    </a:lnTo>
                    <a:cubicBezTo>
                      <a:pt x="39" y="249"/>
                      <a:pt x="40" y="248"/>
                      <a:pt x="40" y="248"/>
                    </a:cubicBezTo>
                    <a:lnTo>
                      <a:pt x="40" y="248"/>
                    </a:lnTo>
                    <a:cubicBezTo>
                      <a:pt x="41" y="247"/>
                      <a:pt x="42" y="247"/>
                      <a:pt x="42" y="246"/>
                    </a:cubicBezTo>
                    <a:lnTo>
                      <a:pt x="42" y="246"/>
                    </a:lnTo>
                    <a:cubicBezTo>
                      <a:pt x="43" y="246"/>
                      <a:pt x="45" y="245"/>
                      <a:pt x="46" y="243"/>
                    </a:cubicBezTo>
                    <a:lnTo>
                      <a:pt x="128" y="161"/>
                    </a:lnTo>
                    <a:lnTo>
                      <a:pt x="210" y="243"/>
                    </a:lnTo>
                    <a:lnTo>
                      <a:pt x="210" y="243"/>
                    </a:lnTo>
                    <a:cubicBezTo>
                      <a:pt x="212" y="245"/>
                      <a:pt x="213" y="246"/>
                      <a:pt x="215" y="246"/>
                    </a:cubicBezTo>
                    <a:lnTo>
                      <a:pt x="215" y="246"/>
                    </a:lnTo>
                    <a:cubicBezTo>
                      <a:pt x="215" y="247"/>
                      <a:pt x="215" y="247"/>
                      <a:pt x="216" y="248"/>
                    </a:cubicBezTo>
                    <a:lnTo>
                      <a:pt x="216" y="248"/>
                    </a:lnTo>
                    <a:cubicBezTo>
                      <a:pt x="216" y="248"/>
                      <a:pt x="218" y="249"/>
                      <a:pt x="219" y="249"/>
                    </a:cubicBezTo>
                    <a:lnTo>
                      <a:pt x="219" y="249"/>
                    </a:lnTo>
                    <a:cubicBezTo>
                      <a:pt x="220" y="250"/>
                      <a:pt x="220" y="250"/>
                      <a:pt x="221" y="250"/>
                    </a:cubicBezTo>
                    <a:lnTo>
                      <a:pt x="221" y="250"/>
                    </a:lnTo>
                    <a:cubicBezTo>
                      <a:pt x="222" y="250"/>
                      <a:pt x="223" y="250"/>
                      <a:pt x="223" y="251"/>
                    </a:cubicBezTo>
                    <a:lnTo>
                      <a:pt x="223" y="251"/>
                    </a:lnTo>
                    <a:cubicBezTo>
                      <a:pt x="224" y="251"/>
                      <a:pt x="226" y="251"/>
                      <a:pt x="227" y="251"/>
                    </a:cubicBezTo>
                    <a:lnTo>
                      <a:pt x="227" y="251"/>
                    </a:lnTo>
                    <a:cubicBezTo>
                      <a:pt x="228" y="251"/>
                      <a:pt x="228" y="251"/>
                      <a:pt x="229" y="251"/>
                    </a:cubicBezTo>
                    <a:lnTo>
                      <a:pt x="229" y="251"/>
                    </a:lnTo>
                    <a:cubicBezTo>
                      <a:pt x="231" y="251"/>
                      <a:pt x="232" y="251"/>
                      <a:pt x="233" y="251"/>
                    </a:cubicBezTo>
                    <a:lnTo>
                      <a:pt x="233" y="251"/>
                    </a:lnTo>
                    <a:cubicBezTo>
                      <a:pt x="234" y="250"/>
                      <a:pt x="234" y="250"/>
                      <a:pt x="234" y="250"/>
                    </a:cubicBezTo>
                    <a:lnTo>
                      <a:pt x="234" y="250"/>
                    </a:lnTo>
                    <a:cubicBezTo>
                      <a:pt x="235" y="250"/>
                      <a:pt x="237" y="250"/>
                      <a:pt x="238" y="249"/>
                    </a:cubicBezTo>
                    <a:lnTo>
                      <a:pt x="238" y="249"/>
                    </a:lnTo>
                    <a:cubicBezTo>
                      <a:pt x="239" y="249"/>
                      <a:pt x="239" y="249"/>
                      <a:pt x="239" y="249"/>
                    </a:cubicBezTo>
                    <a:lnTo>
                      <a:pt x="239" y="249"/>
                    </a:lnTo>
                    <a:cubicBezTo>
                      <a:pt x="242" y="248"/>
                      <a:pt x="244" y="246"/>
                      <a:pt x="246" y="243"/>
                    </a:cubicBezTo>
                    <a:lnTo>
                      <a:pt x="246" y="243"/>
                    </a:lnTo>
                    <a:lnTo>
                      <a:pt x="246" y="243"/>
                    </a:lnTo>
                    <a:cubicBezTo>
                      <a:pt x="256" y="234"/>
                      <a:pt x="256" y="218"/>
                      <a:pt x="246" y="208"/>
                    </a:cubicBezTo>
                    <a:lnTo>
                      <a:pt x="228" y="18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id="{03271DA1-3487-D143-87C7-5B39393527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3424" y="10999758"/>
                <a:ext cx="318598" cy="313105"/>
              </a:xfrm>
              <a:custGeom>
                <a:avLst/>
                <a:gdLst>
                  <a:gd name="T0" fmla="*/ 228 w 257"/>
                  <a:gd name="T1" fmla="*/ 190 h 253"/>
                  <a:gd name="T2" fmla="*/ 228 w 257"/>
                  <a:gd name="T3" fmla="*/ 61 h 253"/>
                  <a:gd name="T4" fmla="*/ 246 w 257"/>
                  <a:gd name="T5" fmla="*/ 44 h 253"/>
                  <a:gd name="T6" fmla="*/ 246 w 257"/>
                  <a:gd name="T7" fmla="*/ 8 h 253"/>
                  <a:gd name="T8" fmla="*/ 246 w 257"/>
                  <a:gd name="T9" fmla="*/ 8 h 253"/>
                  <a:gd name="T10" fmla="*/ 239 w 257"/>
                  <a:gd name="T11" fmla="*/ 2 h 253"/>
                  <a:gd name="T12" fmla="*/ 238 w 257"/>
                  <a:gd name="T13" fmla="*/ 2 h 253"/>
                  <a:gd name="T14" fmla="*/ 234 w 257"/>
                  <a:gd name="T15" fmla="*/ 1 h 253"/>
                  <a:gd name="T16" fmla="*/ 233 w 257"/>
                  <a:gd name="T17" fmla="*/ 1 h 253"/>
                  <a:gd name="T18" fmla="*/ 229 w 257"/>
                  <a:gd name="T19" fmla="*/ 0 h 253"/>
                  <a:gd name="T20" fmla="*/ 227 w 257"/>
                  <a:gd name="T21" fmla="*/ 0 h 253"/>
                  <a:gd name="T22" fmla="*/ 223 w 257"/>
                  <a:gd name="T23" fmla="*/ 1 h 253"/>
                  <a:gd name="T24" fmla="*/ 221 w 257"/>
                  <a:gd name="T25" fmla="*/ 2 h 253"/>
                  <a:gd name="T26" fmla="*/ 219 w 257"/>
                  <a:gd name="T27" fmla="*/ 2 h 253"/>
                  <a:gd name="T28" fmla="*/ 216 w 257"/>
                  <a:gd name="T29" fmla="*/ 3 h 253"/>
                  <a:gd name="T30" fmla="*/ 215 w 257"/>
                  <a:gd name="T31" fmla="*/ 5 h 253"/>
                  <a:gd name="T32" fmla="*/ 128 w 257"/>
                  <a:gd name="T33" fmla="*/ 90 h 253"/>
                  <a:gd name="T34" fmla="*/ 46 w 257"/>
                  <a:gd name="T35" fmla="*/ 8 h 253"/>
                  <a:gd name="T36" fmla="*/ 42 w 257"/>
                  <a:gd name="T37" fmla="*/ 5 h 253"/>
                  <a:gd name="T38" fmla="*/ 40 w 257"/>
                  <a:gd name="T39" fmla="*/ 3 h 253"/>
                  <a:gd name="T40" fmla="*/ 37 w 257"/>
                  <a:gd name="T41" fmla="*/ 2 h 253"/>
                  <a:gd name="T42" fmla="*/ 35 w 257"/>
                  <a:gd name="T43" fmla="*/ 2 h 253"/>
                  <a:gd name="T44" fmla="*/ 33 w 257"/>
                  <a:gd name="T45" fmla="*/ 1 h 253"/>
                  <a:gd name="T46" fmla="*/ 29 w 257"/>
                  <a:gd name="T47" fmla="*/ 0 h 253"/>
                  <a:gd name="T48" fmla="*/ 27 w 257"/>
                  <a:gd name="T49" fmla="*/ 0 h 253"/>
                  <a:gd name="T50" fmla="*/ 23 w 257"/>
                  <a:gd name="T51" fmla="*/ 1 h 253"/>
                  <a:gd name="T52" fmla="*/ 22 w 257"/>
                  <a:gd name="T53" fmla="*/ 1 h 253"/>
                  <a:gd name="T54" fmla="*/ 18 w 257"/>
                  <a:gd name="T55" fmla="*/ 2 h 253"/>
                  <a:gd name="T56" fmla="*/ 18 w 257"/>
                  <a:gd name="T57" fmla="*/ 2 h 253"/>
                  <a:gd name="T58" fmla="*/ 10 w 257"/>
                  <a:gd name="T59" fmla="*/ 8 h 253"/>
                  <a:gd name="T60" fmla="*/ 10 w 257"/>
                  <a:gd name="T61" fmla="*/ 44 h 253"/>
                  <a:gd name="T62" fmla="*/ 28 w 257"/>
                  <a:gd name="T63" fmla="*/ 61 h 253"/>
                  <a:gd name="T64" fmla="*/ 28 w 257"/>
                  <a:gd name="T65" fmla="*/ 190 h 253"/>
                  <a:gd name="T66" fmla="*/ 10 w 257"/>
                  <a:gd name="T67" fmla="*/ 208 h 253"/>
                  <a:gd name="T68" fmla="*/ 10 w 257"/>
                  <a:gd name="T69" fmla="*/ 244 h 253"/>
                  <a:gd name="T70" fmla="*/ 10 w 257"/>
                  <a:gd name="T71" fmla="*/ 244 h 253"/>
                  <a:gd name="T72" fmla="*/ 18 w 257"/>
                  <a:gd name="T73" fmla="*/ 249 h 253"/>
                  <a:gd name="T74" fmla="*/ 18 w 257"/>
                  <a:gd name="T75" fmla="*/ 249 h 253"/>
                  <a:gd name="T76" fmla="*/ 22 w 257"/>
                  <a:gd name="T77" fmla="*/ 251 h 253"/>
                  <a:gd name="T78" fmla="*/ 23 w 257"/>
                  <a:gd name="T79" fmla="*/ 251 h 253"/>
                  <a:gd name="T80" fmla="*/ 27 w 257"/>
                  <a:gd name="T81" fmla="*/ 251 h 253"/>
                  <a:gd name="T82" fmla="*/ 29 w 257"/>
                  <a:gd name="T83" fmla="*/ 251 h 253"/>
                  <a:gd name="T84" fmla="*/ 33 w 257"/>
                  <a:gd name="T85" fmla="*/ 251 h 253"/>
                  <a:gd name="T86" fmla="*/ 35 w 257"/>
                  <a:gd name="T87" fmla="*/ 251 h 253"/>
                  <a:gd name="T88" fmla="*/ 37 w 257"/>
                  <a:gd name="T89" fmla="*/ 249 h 253"/>
                  <a:gd name="T90" fmla="*/ 40 w 257"/>
                  <a:gd name="T91" fmla="*/ 248 h 253"/>
                  <a:gd name="T92" fmla="*/ 42 w 257"/>
                  <a:gd name="T93" fmla="*/ 247 h 253"/>
                  <a:gd name="T94" fmla="*/ 128 w 257"/>
                  <a:gd name="T95" fmla="*/ 162 h 253"/>
                  <a:gd name="T96" fmla="*/ 210 w 257"/>
                  <a:gd name="T97" fmla="*/ 244 h 253"/>
                  <a:gd name="T98" fmla="*/ 215 w 257"/>
                  <a:gd name="T99" fmla="*/ 247 h 253"/>
                  <a:gd name="T100" fmla="*/ 216 w 257"/>
                  <a:gd name="T101" fmla="*/ 248 h 253"/>
                  <a:gd name="T102" fmla="*/ 219 w 257"/>
                  <a:gd name="T103" fmla="*/ 249 h 253"/>
                  <a:gd name="T104" fmla="*/ 221 w 257"/>
                  <a:gd name="T105" fmla="*/ 251 h 253"/>
                  <a:gd name="T106" fmla="*/ 223 w 257"/>
                  <a:gd name="T107" fmla="*/ 251 h 253"/>
                  <a:gd name="T108" fmla="*/ 227 w 257"/>
                  <a:gd name="T109" fmla="*/ 251 h 253"/>
                  <a:gd name="T110" fmla="*/ 229 w 257"/>
                  <a:gd name="T111" fmla="*/ 251 h 253"/>
                  <a:gd name="T112" fmla="*/ 233 w 257"/>
                  <a:gd name="T113" fmla="*/ 251 h 253"/>
                  <a:gd name="T114" fmla="*/ 234 w 257"/>
                  <a:gd name="T115" fmla="*/ 251 h 253"/>
                  <a:gd name="T116" fmla="*/ 238 w 257"/>
                  <a:gd name="T117" fmla="*/ 249 h 253"/>
                  <a:gd name="T118" fmla="*/ 239 w 257"/>
                  <a:gd name="T119" fmla="*/ 249 h 253"/>
                  <a:gd name="T120" fmla="*/ 246 w 257"/>
                  <a:gd name="T121" fmla="*/ 244 h 253"/>
                  <a:gd name="T122" fmla="*/ 246 w 257"/>
                  <a:gd name="T123" fmla="*/ 208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57" h="253">
                    <a:moveTo>
                      <a:pt x="228" y="190"/>
                    </a:moveTo>
                    <a:lnTo>
                      <a:pt x="228" y="190"/>
                    </a:lnTo>
                    <a:lnTo>
                      <a:pt x="164" y="126"/>
                    </a:lnTo>
                    <a:lnTo>
                      <a:pt x="228" y="61"/>
                    </a:lnTo>
                    <a:lnTo>
                      <a:pt x="228" y="61"/>
                    </a:lnTo>
                    <a:lnTo>
                      <a:pt x="246" y="44"/>
                    </a:lnTo>
                    <a:lnTo>
                      <a:pt x="246" y="44"/>
                    </a:lnTo>
                    <a:cubicBezTo>
                      <a:pt x="256" y="33"/>
                      <a:pt x="256" y="17"/>
                      <a:pt x="246" y="8"/>
                    </a:cubicBezTo>
                    <a:lnTo>
                      <a:pt x="246" y="8"/>
                    </a:lnTo>
                    <a:lnTo>
                      <a:pt x="246" y="8"/>
                    </a:lnTo>
                    <a:cubicBezTo>
                      <a:pt x="244" y="5"/>
                      <a:pt x="242" y="4"/>
                      <a:pt x="239" y="2"/>
                    </a:cubicBezTo>
                    <a:lnTo>
                      <a:pt x="239" y="2"/>
                    </a:lnTo>
                    <a:cubicBezTo>
                      <a:pt x="239" y="2"/>
                      <a:pt x="239" y="2"/>
                      <a:pt x="238" y="2"/>
                    </a:cubicBezTo>
                    <a:lnTo>
                      <a:pt x="238" y="2"/>
                    </a:lnTo>
                    <a:cubicBezTo>
                      <a:pt x="237" y="2"/>
                      <a:pt x="235" y="2"/>
                      <a:pt x="234" y="1"/>
                    </a:cubicBezTo>
                    <a:lnTo>
                      <a:pt x="234" y="1"/>
                    </a:lnTo>
                    <a:cubicBezTo>
                      <a:pt x="234" y="1"/>
                      <a:pt x="234" y="1"/>
                      <a:pt x="233" y="1"/>
                    </a:cubicBezTo>
                    <a:lnTo>
                      <a:pt x="233" y="1"/>
                    </a:lnTo>
                    <a:cubicBezTo>
                      <a:pt x="232" y="0"/>
                      <a:pt x="231" y="0"/>
                      <a:pt x="229" y="0"/>
                    </a:cubicBezTo>
                    <a:lnTo>
                      <a:pt x="229" y="0"/>
                    </a:lnTo>
                    <a:cubicBezTo>
                      <a:pt x="228" y="0"/>
                      <a:pt x="228" y="0"/>
                      <a:pt x="227" y="0"/>
                    </a:cubicBezTo>
                    <a:lnTo>
                      <a:pt x="227" y="0"/>
                    </a:lnTo>
                    <a:cubicBezTo>
                      <a:pt x="226" y="0"/>
                      <a:pt x="224" y="0"/>
                      <a:pt x="223" y="1"/>
                    </a:cubicBezTo>
                    <a:lnTo>
                      <a:pt x="223" y="1"/>
                    </a:lnTo>
                    <a:cubicBezTo>
                      <a:pt x="223" y="1"/>
                      <a:pt x="222" y="1"/>
                      <a:pt x="221" y="2"/>
                    </a:cubicBezTo>
                    <a:lnTo>
                      <a:pt x="221" y="2"/>
                    </a:lnTo>
                    <a:cubicBezTo>
                      <a:pt x="220" y="2"/>
                      <a:pt x="220" y="2"/>
                      <a:pt x="219" y="2"/>
                    </a:cubicBezTo>
                    <a:lnTo>
                      <a:pt x="219" y="2"/>
                    </a:lnTo>
                    <a:cubicBezTo>
                      <a:pt x="218" y="3"/>
                      <a:pt x="216" y="3"/>
                      <a:pt x="216" y="3"/>
                    </a:cubicBezTo>
                    <a:lnTo>
                      <a:pt x="216" y="3"/>
                    </a:lnTo>
                    <a:cubicBezTo>
                      <a:pt x="215" y="4"/>
                      <a:pt x="215" y="4"/>
                      <a:pt x="215" y="5"/>
                    </a:cubicBezTo>
                    <a:lnTo>
                      <a:pt x="215" y="5"/>
                    </a:lnTo>
                    <a:cubicBezTo>
                      <a:pt x="213" y="5"/>
                      <a:pt x="212" y="6"/>
                      <a:pt x="210" y="8"/>
                    </a:cubicBezTo>
                    <a:lnTo>
                      <a:pt x="128" y="90"/>
                    </a:lnTo>
                    <a:lnTo>
                      <a:pt x="46" y="8"/>
                    </a:lnTo>
                    <a:lnTo>
                      <a:pt x="46" y="8"/>
                    </a:lnTo>
                    <a:cubicBezTo>
                      <a:pt x="45" y="6"/>
                      <a:pt x="43" y="5"/>
                      <a:pt x="42" y="5"/>
                    </a:cubicBezTo>
                    <a:lnTo>
                      <a:pt x="42" y="5"/>
                    </a:lnTo>
                    <a:cubicBezTo>
                      <a:pt x="42" y="4"/>
                      <a:pt x="41" y="4"/>
                      <a:pt x="40" y="3"/>
                    </a:cubicBezTo>
                    <a:lnTo>
                      <a:pt x="40" y="3"/>
                    </a:lnTo>
                    <a:cubicBezTo>
                      <a:pt x="39" y="3"/>
                      <a:pt x="39" y="3"/>
                      <a:pt x="37" y="2"/>
                    </a:cubicBezTo>
                    <a:lnTo>
                      <a:pt x="37" y="2"/>
                    </a:lnTo>
                    <a:cubicBezTo>
                      <a:pt x="37" y="2"/>
                      <a:pt x="36" y="2"/>
                      <a:pt x="35" y="2"/>
                    </a:cubicBezTo>
                    <a:lnTo>
                      <a:pt x="35" y="2"/>
                    </a:lnTo>
                    <a:cubicBezTo>
                      <a:pt x="34" y="1"/>
                      <a:pt x="34" y="1"/>
                      <a:pt x="33" y="1"/>
                    </a:cubicBezTo>
                    <a:lnTo>
                      <a:pt x="33" y="1"/>
                    </a:lnTo>
                    <a:cubicBezTo>
                      <a:pt x="32" y="0"/>
                      <a:pt x="31" y="0"/>
                      <a:pt x="29" y="0"/>
                    </a:cubicBezTo>
                    <a:lnTo>
                      <a:pt x="29" y="0"/>
                    </a:lnTo>
                    <a:cubicBezTo>
                      <a:pt x="29" y="0"/>
                      <a:pt x="28" y="0"/>
                      <a:pt x="27" y="0"/>
                    </a:cubicBezTo>
                    <a:lnTo>
                      <a:pt x="27" y="0"/>
                    </a:lnTo>
                    <a:cubicBezTo>
                      <a:pt x="26" y="0"/>
                      <a:pt x="25" y="0"/>
                      <a:pt x="23" y="1"/>
                    </a:cubicBezTo>
                    <a:lnTo>
                      <a:pt x="23" y="1"/>
                    </a:lnTo>
                    <a:lnTo>
                      <a:pt x="22" y="1"/>
                    </a:lnTo>
                    <a:lnTo>
                      <a:pt x="22" y="1"/>
                    </a:lnTo>
                    <a:cubicBezTo>
                      <a:pt x="21" y="2"/>
                      <a:pt x="20" y="2"/>
                      <a:pt x="18" y="2"/>
                    </a:cubicBezTo>
                    <a:lnTo>
                      <a:pt x="18" y="2"/>
                    </a:lnTo>
                    <a:lnTo>
                      <a:pt x="18" y="2"/>
                    </a:lnTo>
                    <a:lnTo>
                      <a:pt x="18" y="2"/>
                    </a:lnTo>
                    <a:cubicBezTo>
                      <a:pt x="15" y="4"/>
                      <a:pt x="12" y="5"/>
                      <a:pt x="10" y="8"/>
                    </a:cubicBezTo>
                    <a:lnTo>
                      <a:pt x="10" y="8"/>
                    </a:lnTo>
                    <a:lnTo>
                      <a:pt x="10" y="8"/>
                    </a:lnTo>
                    <a:cubicBezTo>
                      <a:pt x="0" y="17"/>
                      <a:pt x="0" y="33"/>
                      <a:pt x="10" y="44"/>
                    </a:cubicBezTo>
                    <a:lnTo>
                      <a:pt x="28" y="61"/>
                    </a:lnTo>
                    <a:lnTo>
                      <a:pt x="28" y="61"/>
                    </a:lnTo>
                    <a:lnTo>
                      <a:pt x="92" y="126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10" y="208"/>
                    </a:lnTo>
                    <a:lnTo>
                      <a:pt x="10" y="208"/>
                    </a:lnTo>
                    <a:cubicBezTo>
                      <a:pt x="0" y="218"/>
                      <a:pt x="0" y="234"/>
                      <a:pt x="10" y="244"/>
                    </a:cubicBezTo>
                    <a:lnTo>
                      <a:pt x="10" y="244"/>
                    </a:lnTo>
                    <a:lnTo>
                      <a:pt x="10" y="244"/>
                    </a:lnTo>
                    <a:cubicBezTo>
                      <a:pt x="12" y="246"/>
                      <a:pt x="15" y="248"/>
                      <a:pt x="18" y="249"/>
                    </a:cubicBezTo>
                    <a:lnTo>
                      <a:pt x="18" y="249"/>
                    </a:lnTo>
                    <a:lnTo>
                      <a:pt x="18" y="249"/>
                    </a:lnTo>
                    <a:lnTo>
                      <a:pt x="18" y="249"/>
                    </a:lnTo>
                    <a:cubicBezTo>
                      <a:pt x="20" y="250"/>
                      <a:pt x="21" y="251"/>
                      <a:pt x="22" y="251"/>
                    </a:cubicBezTo>
                    <a:lnTo>
                      <a:pt x="22" y="251"/>
                    </a:lnTo>
                    <a:lnTo>
                      <a:pt x="23" y="251"/>
                    </a:lnTo>
                    <a:lnTo>
                      <a:pt x="23" y="251"/>
                    </a:lnTo>
                    <a:cubicBezTo>
                      <a:pt x="25" y="251"/>
                      <a:pt x="26" y="251"/>
                      <a:pt x="27" y="251"/>
                    </a:cubicBezTo>
                    <a:lnTo>
                      <a:pt x="27" y="251"/>
                    </a:lnTo>
                    <a:cubicBezTo>
                      <a:pt x="28" y="252"/>
                      <a:pt x="29" y="251"/>
                      <a:pt x="29" y="251"/>
                    </a:cubicBezTo>
                    <a:lnTo>
                      <a:pt x="29" y="251"/>
                    </a:lnTo>
                    <a:cubicBezTo>
                      <a:pt x="31" y="251"/>
                      <a:pt x="32" y="251"/>
                      <a:pt x="33" y="251"/>
                    </a:cubicBezTo>
                    <a:lnTo>
                      <a:pt x="33" y="251"/>
                    </a:lnTo>
                    <a:cubicBezTo>
                      <a:pt x="34" y="251"/>
                      <a:pt x="34" y="251"/>
                      <a:pt x="35" y="251"/>
                    </a:cubicBezTo>
                    <a:lnTo>
                      <a:pt x="35" y="251"/>
                    </a:lnTo>
                    <a:cubicBezTo>
                      <a:pt x="36" y="250"/>
                      <a:pt x="37" y="250"/>
                      <a:pt x="37" y="249"/>
                    </a:cubicBezTo>
                    <a:lnTo>
                      <a:pt x="37" y="249"/>
                    </a:lnTo>
                    <a:cubicBezTo>
                      <a:pt x="39" y="249"/>
                      <a:pt x="40" y="249"/>
                      <a:pt x="40" y="248"/>
                    </a:cubicBezTo>
                    <a:lnTo>
                      <a:pt x="40" y="248"/>
                    </a:lnTo>
                    <a:cubicBezTo>
                      <a:pt x="41" y="247"/>
                      <a:pt x="42" y="247"/>
                      <a:pt x="42" y="247"/>
                    </a:cubicBezTo>
                    <a:lnTo>
                      <a:pt x="42" y="247"/>
                    </a:lnTo>
                    <a:cubicBezTo>
                      <a:pt x="43" y="246"/>
                      <a:pt x="45" y="245"/>
                      <a:pt x="46" y="244"/>
                    </a:cubicBezTo>
                    <a:lnTo>
                      <a:pt x="128" y="162"/>
                    </a:lnTo>
                    <a:lnTo>
                      <a:pt x="210" y="244"/>
                    </a:lnTo>
                    <a:lnTo>
                      <a:pt x="210" y="244"/>
                    </a:lnTo>
                    <a:cubicBezTo>
                      <a:pt x="212" y="245"/>
                      <a:pt x="213" y="246"/>
                      <a:pt x="215" y="247"/>
                    </a:cubicBezTo>
                    <a:lnTo>
                      <a:pt x="215" y="247"/>
                    </a:lnTo>
                    <a:cubicBezTo>
                      <a:pt x="215" y="247"/>
                      <a:pt x="215" y="247"/>
                      <a:pt x="216" y="248"/>
                    </a:cubicBezTo>
                    <a:lnTo>
                      <a:pt x="216" y="248"/>
                    </a:lnTo>
                    <a:cubicBezTo>
                      <a:pt x="216" y="249"/>
                      <a:pt x="218" y="249"/>
                      <a:pt x="219" y="249"/>
                    </a:cubicBezTo>
                    <a:lnTo>
                      <a:pt x="219" y="249"/>
                    </a:lnTo>
                    <a:cubicBezTo>
                      <a:pt x="220" y="250"/>
                      <a:pt x="220" y="250"/>
                      <a:pt x="221" y="251"/>
                    </a:cubicBezTo>
                    <a:lnTo>
                      <a:pt x="221" y="251"/>
                    </a:lnTo>
                    <a:cubicBezTo>
                      <a:pt x="222" y="251"/>
                      <a:pt x="223" y="251"/>
                      <a:pt x="223" y="251"/>
                    </a:cubicBezTo>
                    <a:lnTo>
                      <a:pt x="223" y="251"/>
                    </a:lnTo>
                    <a:cubicBezTo>
                      <a:pt x="224" y="251"/>
                      <a:pt x="226" y="251"/>
                      <a:pt x="227" y="251"/>
                    </a:cubicBezTo>
                    <a:lnTo>
                      <a:pt x="227" y="251"/>
                    </a:lnTo>
                    <a:cubicBezTo>
                      <a:pt x="228" y="251"/>
                      <a:pt x="228" y="252"/>
                      <a:pt x="229" y="251"/>
                    </a:cubicBezTo>
                    <a:lnTo>
                      <a:pt x="229" y="251"/>
                    </a:lnTo>
                    <a:cubicBezTo>
                      <a:pt x="231" y="251"/>
                      <a:pt x="232" y="251"/>
                      <a:pt x="233" y="251"/>
                    </a:cubicBezTo>
                    <a:lnTo>
                      <a:pt x="233" y="251"/>
                    </a:lnTo>
                    <a:cubicBezTo>
                      <a:pt x="234" y="251"/>
                      <a:pt x="234" y="251"/>
                      <a:pt x="234" y="251"/>
                    </a:cubicBezTo>
                    <a:lnTo>
                      <a:pt x="234" y="251"/>
                    </a:lnTo>
                    <a:cubicBezTo>
                      <a:pt x="235" y="251"/>
                      <a:pt x="237" y="250"/>
                      <a:pt x="238" y="249"/>
                    </a:cubicBezTo>
                    <a:lnTo>
                      <a:pt x="238" y="249"/>
                    </a:lnTo>
                    <a:cubicBezTo>
                      <a:pt x="239" y="249"/>
                      <a:pt x="239" y="249"/>
                      <a:pt x="239" y="249"/>
                    </a:cubicBezTo>
                    <a:lnTo>
                      <a:pt x="239" y="249"/>
                    </a:lnTo>
                    <a:cubicBezTo>
                      <a:pt x="242" y="248"/>
                      <a:pt x="244" y="246"/>
                      <a:pt x="246" y="244"/>
                    </a:cubicBezTo>
                    <a:lnTo>
                      <a:pt x="246" y="244"/>
                    </a:lnTo>
                    <a:lnTo>
                      <a:pt x="246" y="244"/>
                    </a:lnTo>
                    <a:cubicBezTo>
                      <a:pt x="256" y="234"/>
                      <a:pt x="256" y="218"/>
                      <a:pt x="246" y="208"/>
                    </a:cubicBezTo>
                    <a:lnTo>
                      <a:pt x="228" y="19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id="{97CD2B01-FED6-754D-A8B3-2DF6F56B19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8494" y="7083219"/>
                <a:ext cx="2422431" cy="225212"/>
              </a:xfrm>
              <a:custGeom>
                <a:avLst/>
                <a:gdLst>
                  <a:gd name="T0" fmla="*/ 37 w 1946"/>
                  <a:gd name="T1" fmla="*/ 178 h 179"/>
                  <a:gd name="T2" fmla="*/ 1909 w 1946"/>
                  <a:gd name="T3" fmla="*/ 178 h 179"/>
                  <a:gd name="T4" fmla="*/ 1909 w 1946"/>
                  <a:gd name="T5" fmla="*/ 178 h 179"/>
                  <a:gd name="T6" fmla="*/ 1945 w 1946"/>
                  <a:gd name="T7" fmla="*/ 141 h 179"/>
                  <a:gd name="T8" fmla="*/ 1945 w 1946"/>
                  <a:gd name="T9" fmla="*/ 37 h 179"/>
                  <a:gd name="T10" fmla="*/ 1945 w 1946"/>
                  <a:gd name="T11" fmla="*/ 37 h 179"/>
                  <a:gd name="T12" fmla="*/ 1909 w 1946"/>
                  <a:gd name="T13" fmla="*/ 0 h 179"/>
                  <a:gd name="T14" fmla="*/ 37 w 1946"/>
                  <a:gd name="T15" fmla="*/ 0 h 179"/>
                  <a:gd name="T16" fmla="*/ 37 w 1946"/>
                  <a:gd name="T17" fmla="*/ 0 h 179"/>
                  <a:gd name="T18" fmla="*/ 0 w 1946"/>
                  <a:gd name="T19" fmla="*/ 37 h 179"/>
                  <a:gd name="T20" fmla="*/ 0 w 1946"/>
                  <a:gd name="T21" fmla="*/ 141 h 179"/>
                  <a:gd name="T22" fmla="*/ 0 w 1946"/>
                  <a:gd name="T23" fmla="*/ 141 h 179"/>
                  <a:gd name="T24" fmla="*/ 37 w 1946"/>
                  <a:gd name="T25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6" h="179">
                    <a:moveTo>
                      <a:pt x="37" y="178"/>
                    </a:moveTo>
                    <a:lnTo>
                      <a:pt x="1909" y="178"/>
                    </a:lnTo>
                    <a:lnTo>
                      <a:pt x="1909" y="178"/>
                    </a:lnTo>
                    <a:cubicBezTo>
                      <a:pt x="1929" y="178"/>
                      <a:pt x="1945" y="161"/>
                      <a:pt x="1945" y="141"/>
                    </a:cubicBezTo>
                    <a:lnTo>
                      <a:pt x="1945" y="37"/>
                    </a:lnTo>
                    <a:lnTo>
                      <a:pt x="1945" y="37"/>
                    </a:lnTo>
                    <a:cubicBezTo>
                      <a:pt x="1945" y="17"/>
                      <a:pt x="1929" y="0"/>
                      <a:pt x="1909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7"/>
                      <a:pt x="0" y="37"/>
                    </a:cubicBezTo>
                    <a:lnTo>
                      <a:pt x="0" y="141"/>
                    </a:lnTo>
                    <a:lnTo>
                      <a:pt x="0" y="141"/>
                    </a:lnTo>
                    <a:cubicBezTo>
                      <a:pt x="0" y="161"/>
                      <a:pt x="17" y="178"/>
                      <a:pt x="37" y="17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12">
                <a:extLst>
                  <a:ext uri="{FF2B5EF4-FFF2-40B4-BE49-F238E27FC236}">
                    <a16:creationId xmlns:a16="http://schemas.microsoft.com/office/drawing/2014/main" id="{DC0A54AD-3B70-EE48-80F6-94AE8615FA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8494" y="7577595"/>
                <a:ext cx="2422431" cy="225212"/>
              </a:xfrm>
              <a:custGeom>
                <a:avLst/>
                <a:gdLst>
                  <a:gd name="T0" fmla="*/ 37 w 1946"/>
                  <a:gd name="T1" fmla="*/ 178 h 179"/>
                  <a:gd name="T2" fmla="*/ 1909 w 1946"/>
                  <a:gd name="T3" fmla="*/ 178 h 179"/>
                  <a:gd name="T4" fmla="*/ 1909 w 1946"/>
                  <a:gd name="T5" fmla="*/ 178 h 179"/>
                  <a:gd name="T6" fmla="*/ 1945 w 1946"/>
                  <a:gd name="T7" fmla="*/ 141 h 179"/>
                  <a:gd name="T8" fmla="*/ 1945 w 1946"/>
                  <a:gd name="T9" fmla="*/ 37 h 179"/>
                  <a:gd name="T10" fmla="*/ 1945 w 1946"/>
                  <a:gd name="T11" fmla="*/ 37 h 179"/>
                  <a:gd name="T12" fmla="*/ 1909 w 1946"/>
                  <a:gd name="T13" fmla="*/ 0 h 179"/>
                  <a:gd name="T14" fmla="*/ 37 w 1946"/>
                  <a:gd name="T15" fmla="*/ 0 h 179"/>
                  <a:gd name="T16" fmla="*/ 37 w 1946"/>
                  <a:gd name="T17" fmla="*/ 0 h 179"/>
                  <a:gd name="T18" fmla="*/ 0 w 1946"/>
                  <a:gd name="T19" fmla="*/ 37 h 179"/>
                  <a:gd name="T20" fmla="*/ 0 w 1946"/>
                  <a:gd name="T21" fmla="*/ 141 h 179"/>
                  <a:gd name="T22" fmla="*/ 0 w 1946"/>
                  <a:gd name="T23" fmla="*/ 141 h 179"/>
                  <a:gd name="T24" fmla="*/ 37 w 1946"/>
                  <a:gd name="T25" fmla="*/ 1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6" h="179">
                    <a:moveTo>
                      <a:pt x="37" y="178"/>
                    </a:moveTo>
                    <a:lnTo>
                      <a:pt x="1909" y="178"/>
                    </a:lnTo>
                    <a:lnTo>
                      <a:pt x="1909" y="178"/>
                    </a:lnTo>
                    <a:cubicBezTo>
                      <a:pt x="1929" y="178"/>
                      <a:pt x="1945" y="161"/>
                      <a:pt x="1945" y="141"/>
                    </a:cubicBezTo>
                    <a:lnTo>
                      <a:pt x="1945" y="37"/>
                    </a:lnTo>
                    <a:lnTo>
                      <a:pt x="1945" y="37"/>
                    </a:lnTo>
                    <a:cubicBezTo>
                      <a:pt x="1945" y="17"/>
                      <a:pt x="1929" y="0"/>
                      <a:pt x="1909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7"/>
                      <a:pt x="0" y="37"/>
                    </a:cubicBezTo>
                    <a:lnTo>
                      <a:pt x="0" y="141"/>
                    </a:lnTo>
                    <a:lnTo>
                      <a:pt x="0" y="141"/>
                    </a:lnTo>
                    <a:cubicBezTo>
                      <a:pt x="0" y="161"/>
                      <a:pt x="17" y="178"/>
                      <a:pt x="37" y="17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13">
                <a:extLst>
                  <a:ext uri="{FF2B5EF4-FFF2-40B4-BE49-F238E27FC236}">
                    <a16:creationId xmlns:a16="http://schemas.microsoft.com/office/drawing/2014/main" id="{870C22B9-3A16-9749-8446-01F0DC751B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674" y="8571831"/>
                <a:ext cx="3592452" cy="219722"/>
              </a:xfrm>
              <a:custGeom>
                <a:avLst/>
                <a:gdLst>
                  <a:gd name="T0" fmla="*/ 37 w 2886"/>
                  <a:gd name="T1" fmla="*/ 177 h 178"/>
                  <a:gd name="T2" fmla="*/ 2848 w 2886"/>
                  <a:gd name="T3" fmla="*/ 177 h 178"/>
                  <a:gd name="T4" fmla="*/ 2848 w 2886"/>
                  <a:gd name="T5" fmla="*/ 177 h 178"/>
                  <a:gd name="T6" fmla="*/ 2885 w 2886"/>
                  <a:gd name="T7" fmla="*/ 140 h 178"/>
                  <a:gd name="T8" fmla="*/ 2885 w 2886"/>
                  <a:gd name="T9" fmla="*/ 36 h 178"/>
                  <a:gd name="T10" fmla="*/ 2885 w 2886"/>
                  <a:gd name="T11" fmla="*/ 36 h 178"/>
                  <a:gd name="T12" fmla="*/ 2848 w 2886"/>
                  <a:gd name="T13" fmla="*/ 0 h 178"/>
                  <a:gd name="T14" fmla="*/ 37 w 2886"/>
                  <a:gd name="T15" fmla="*/ 0 h 178"/>
                  <a:gd name="T16" fmla="*/ 37 w 2886"/>
                  <a:gd name="T17" fmla="*/ 0 h 178"/>
                  <a:gd name="T18" fmla="*/ 0 w 2886"/>
                  <a:gd name="T19" fmla="*/ 36 h 178"/>
                  <a:gd name="T20" fmla="*/ 0 w 2886"/>
                  <a:gd name="T21" fmla="*/ 140 h 178"/>
                  <a:gd name="T22" fmla="*/ 0 w 2886"/>
                  <a:gd name="T23" fmla="*/ 140 h 178"/>
                  <a:gd name="T24" fmla="*/ 37 w 2886"/>
                  <a:gd name="T25" fmla="*/ 1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6" h="178">
                    <a:moveTo>
                      <a:pt x="37" y="177"/>
                    </a:moveTo>
                    <a:lnTo>
                      <a:pt x="2848" y="177"/>
                    </a:lnTo>
                    <a:lnTo>
                      <a:pt x="2848" y="177"/>
                    </a:lnTo>
                    <a:cubicBezTo>
                      <a:pt x="2869" y="177"/>
                      <a:pt x="2885" y="160"/>
                      <a:pt x="2885" y="140"/>
                    </a:cubicBezTo>
                    <a:lnTo>
                      <a:pt x="2885" y="36"/>
                    </a:lnTo>
                    <a:lnTo>
                      <a:pt x="2885" y="36"/>
                    </a:lnTo>
                    <a:cubicBezTo>
                      <a:pt x="2885" y="16"/>
                      <a:pt x="2869" y="0"/>
                      <a:pt x="2848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6"/>
                    </a:cubicBezTo>
                    <a:lnTo>
                      <a:pt x="0" y="140"/>
                    </a:lnTo>
                    <a:lnTo>
                      <a:pt x="0" y="140"/>
                    </a:lnTo>
                    <a:cubicBezTo>
                      <a:pt x="0" y="160"/>
                      <a:pt x="17" y="177"/>
                      <a:pt x="37" y="177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14">
                <a:extLst>
                  <a:ext uri="{FF2B5EF4-FFF2-40B4-BE49-F238E27FC236}">
                    <a16:creationId xmlns:a16="http://schemas.microsoft.com/office/drawing/2014/main" id="{04D58B54-06BE-1941-98B4-8550807F7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674" y="9066207"/>
                <a:ext cx="3592452" cy="219722"/>
              </a:xfrm>
              <a:custGeom>
                <a:avLst/>
                <a:gdLst>
                  <a:gd name="T0" fmla="*/ 37 w 2886"/>
                  <a:gd name="T1" fmla="*/ 177 h 178"/>
                  <a:gd name="T2" fmla="*/ 2848 w 2886"/>
                  <a:gd name="T3" fmla="*/ 177 h 178"/>
                  <a:gd name="T4" fmla="*/ 2848 w 2886"/>
                  <a:gd name="T5" fmla="*/ 177 h 178"/>
                  <a:gd name="T6" fmla="*/ 2885 w 2886"/>
                  <a:gd name="T7" fmla="*/ 140 h 178"/>
                  <a:gd name="T8" fmla="*/ 2885 w 2886"/>
                  <a:gd name="T9" fmla="*/ 36 h 178"/>
                  <a:gd name="T10" fmla="*/ 2885 w 2886"/>
                  <a:gd name="T11" fmla="*/ 36 h 178"/>
                  <a:gd name="T12" fmla="*/ 2848 w 2886"/>
                  <a:gd name="T13" fmla="*/ 0 h 178"/>
                  <a:gd name="T14" fmla="*/ 37 w 2886"/>
                  <a:gd name="T15" fmla="*/ 0 h 178"/>
                  <a:gd name="T16" fmla="*/ 37 w 2886"/>
                  <a:gd name="T17" fmla="*/ 0 h 178"/>
                  <a:gd name="T18" fmla="*/ 0 w 2886"/>
                  <a:gd name="T19" fmla="*/ 36 h 178"/>
                  <a:gd name="T20" fmla="*/ 0 w 2886"/>
                  <a:gd name="T21" fmla="*/ 140 h 178"/>
                  <a:gd name="T22" fmla="*/ 0 w 2886"/>
                  <a:gd name="T23" fmla="*/ 140 h 178"/>
                  <a:gd name="T24" fmla="*/ 37 w 2886"/>
                  <a:gd name="T25" fmla="*/ 1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6" h="178">
                    <a:moveTo>
                      <a:pt x="37" y="177"/>
                    </a:moveTo>
                    <a:lnTo>
                      <a:pt x="2848" y="177"/>
                    </a:lnTo>
                    <a:lnTo>
                      <a:pt x="2848" y="177"/>
                    </a:lnTo>
                    <a:cubicBezTo>
                      <a:pt x="2869" y="177"/>
                      <a:pt x="2885" y="160"/>
                      <a:pt x="2885" y="140"/>
                    </a:cubicBezTo>
                    <a:lnTo>
                      <a:pt x="2885" y="36"/>
                    </a:lnTo>
                    <a:lnTo>
                      <a:pt x="2885" y="36"/>
                    </a:lnTo>
                    <a:cubicBezTo>
                      <a:pt x="2885" y="16"/>
                      <a:pt x="2869" y="0"/>
                      <a:pt x="2848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6"/>
                    </a:cubicBezTo>
                    <a:lnTo>
                      <a:pt x="0" y="140"/>
                    </a:lnTo>
                    <a:lnTo>
                      <a:pt x="0" y="140"/>
                    </a:lnTo>
                    <a:cubicBezTo>
                      <a:pt x="0" y="160"/>
                      <a:pt x="17" y="177"/>
                      <a:pt x="37" y="177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5">
                <a:extLst>
                  <a:ext uri="{FF2B5EF4-FFF2-40B4-BE49-F238E27FC236}">
                    <a16:creationId xmlns:a16="http://schemas.microsoft.com/office/drawing/2014/main" id="{25A779EE-D359-E249-8829-5234F054B5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674" y="9566075"/>
                <a:ext cx="3592452" cy="219722"/>
              </a:xfrm>
              <a:custGeom>
                <a:avLst/>
                <a:gdLst>
                  <a:gd name="T0" fmla="*/ 37 w 2886"/>
                  <a:gd name="T1" fmla="*/ 176 h 177"/>
                  <a:gd name="T2" fmla="*/ 2848 w 2886"/>
                  <a:gd name="T3" fmla="*/ 176 h 177"/>
                  <a:gd name="T4" fmla="*/ 2848 w 2886"/>
                  <a:gd name="T5" fmla="*/ 176 h 177"/>
                  <a:gd name="T6" fmla="*/ 2885 w 2886"/>
                  <a:gd name="T7" fmla="*/ 140 h 177"/>
                  <a:gd name="T8" fmla="*/ 2885 w 2886"/>
                  <a:gd name="T9" fmla="*/ 36 h 177"/>
                  <a:gd name="T10" fmla="*/ 2885 w 2886"/>
                  <a:gd name="T11" fmla="*/ 36 h 177"/>
                  <a:gd name="T12" fmla="*/ 2848 w 2886"/>
                  <a:gd name="T13" fmla="*/ 0 h 177"/>
                  <a:gd name="T14" fmla="*/ 37 w 2886"/>
                  <a:gd name="T15" fmla="*/ 0 h 177"/>
                  <a:gd name="T16" fmla="*/ 37 w 2886"/>
                  <a:gd name="T17" fmla="*/ 0 h 177"/>
                  <a:gd name="T18" fmla="*/ 0 w 2886"/>
                  <a:gd name="T19" fmla="*/ 36 h 177"/>
                  <a:gd name="T20" fmla="*/ 0 w 2886"/>
                  <a:gd name="T21" fmla="*/ 140 h 177"/>
                  <a:gd name="T22" fmla="*/ 0 w 2886"/>
                  <a:gd name="T23" fmla="*/ 140 h 177"/>
                  <a:gd name="T24" fmla="*/ 37 w 2886"/>
                  <a:gd name="T25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6" h="177">
                    <a:moveTo>
                      <a:pt x="37" y="176"/>
                    </a:moveTo>
                    <a:lnTo>
                      <a:pt x="2848" y="176"/>
                    </a:lnTo>
                    <a:lnTo>
                      <a:pt x="2848" y="176"/>
                    </a:lnTo>
                    <a:cubicBezTo>
                      <a:pt x="2869" y="176"/>
                      <a:pt x="2885" y="161"/>
                      <a:pt x="2885" y="140"/>
                    </a:cubicBezTo>
                    <a:lnTo>
                      <a:pt x="2885" y="36"/>
                    </a:lnTo>
                    <a:lnTo>
                      <a:pt x="2885" y="36"/>
                    </a:lnTo>
                    <a:cubicBezTo>
                      <a:pt x="2885" y="15"/>
                      <a:pt x="2869" y="0"/>
                      <a:pt x="2848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5"/>
                      <a:pt x="0" y="36"/>
                    </a:cubicBezTo>
                    <a:lnTo>
                      <a:pt x="0" y="140"/>
                    </a:lnTo>
                    <a:lnTo>
                      <a:pt x="0" y="140"/>
                    </a:lnTo>
                    <a:cubicBezTo>
                      <a:pt x="0" y="161"/>
                      <a:pt x="17" y="176"/>
                      <a:pt x="37" y="17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16">
                <a:extLst>
                  <a:ext uri="{FF2B5EF4-FFF2-40B4-BE49-F238E27FC236}">
                    <a16:creationId xmlns:a16="http://schemas.microsoft.com/office/drawing/2014/main" id="{CE5CEF8B-E7EA-E24C-AC44-EEC9A38DE4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2997" y="9505650"/>
                <a:ext cx="439443" cy="318598"/>
              </a:xfrm>
              <a:custGeom>
                <a:avLst/>
                <a:gdLst>
                  <a:gd name="T0" fmla="*/ 122 w 351"/>
                  <a:gd name="T1" fmla="*/ 253 h 254"/>
                  <a:gd name="T2" fmla="*/ 122 w 351"/>
                  <a:gd name="T3" fmla="*/ 253 h 254"/>
                  <a:gd name="T4" fmla="*/ 104 w 351"/>
                  <a:gd name="T5" fmla="*/ 246 h 254"/>
                  <a:gd name="T6" fmla="*/ 10 w 351"/>
                  <a:gd name="T7" fmla="*/ 151 h 254"/>
                  <a:gd name="T8" fmla="*/ 10 w 351"/>
                  <a:gd name="T9" fmla="*/ 151 h 254"/>
                  <a:gd name="T10" fmla="*/ 10 w 351"/>
                  <a:gd name="T11" fmla="*/ 116 h 254"/>
                  <a:gd name="T12" fmla="*/ 10 w 351"/>
                  <a:gd name="T13" fmla="*/ 116 h 254"/>
                  <a:gd name="T14" fmla="*/ 46 w 351"/>
                  <a:gd name="T15" fmla="*/ 116 h 254"/>
                  <a:gd name="T16" fmla="*/ 122 w 351"/>
                  <a:gd name="T17" fmla="*/ 192 h 254"/>
                  <a:gd name="T18" fmla="*/ 304 w 351"/>
                  <a:gd name="T19" fmla="*/ 9 h 254"/>
                  <a:gd name="T20" fmla="*/ 304 w 351"/>
                  <a:gd name="T21" fmla="*/ 9 h 254"/>
                  <a:gd name="T22" fmla="*/ 341 w 351"/>
                  <a:gd name="T23" fmla="*/ 9 h 254"/>
                  <a:gd name="T24" fmla="*/ 341 w 351"/>
                  <a:gd name="T25" fmla="*/ 9 h 254"/>
                  <a:gd name="T26" fmla="*/ 341 w 351"/>
                  <a:gd name="T27" fmla="*/ 45 h 254"/>
                  <a:gd name="T28" fmla="*/ 140 w 351"/>
                  <a:gd name="T29" fmla="*/ 246 h 254"/>
                  <a:gd name="T30" fmla="*/ 140 w 351"/>
                  <a:gd name="T31" fmla="*/ 246 h 254"/>
                  <a:gd name="T32" fmla="*/ 122 w 351"/>
                  <a:gd name="T33" fmla="*/ 253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1" h="254">
                    <a:moveTo>
                      <a:pt x="122" y="253"/>
                    </a:moveTo>
                    <a:lnTo>
                      <a:pt x="122" y="253"/>
                    </a:lnTo>
                    <a:cubicBezTo>
                      <a:pt x="115" y="253"/>
                      <a:pt x="109" y="251"/>
                      <a:pt x="104" y="246"/>
                    </a:cubicBezTo>
                    <a:lnTo>
                      <a:pt x="10" y="151"/>
                    </a:lnTo>
                    <a:lnTo>
                      <a:pt x="10" y="151"/>
                    </a:lnTo>
                    <a:cubicBezTo>
                      <a:pt x="0" y="142"/>
                      <a:pt x="0" y="126"/>
                      <a:pt x="10" y="116"/>
                    </a:cubicBezTo>
                    <a:lnTo>
                      <a:pt x="10" y="116"/>
                    </a:lnTo>
                    <a:cubicBezTo>
                      <a:pt x="20" y="105"/>
                      <a:pt x="35" y="105"/>
                      <a:pt x="46" y="116"/>
                    </a:cubicBezTo>
                    <a:lnTo>
                      <a:pt x="122" y="192"/>
                    </a:lnTo>
                    <a:lnTo>
                      <a:pt x="304" y="9"/>
                    </a:lnTo>
                    <a:lnTo>
                      <a:pt x="304" y="9"/>
                    </a:lnTo>
                    <a:cubicBezTo>
                      <a:pt x="314" y="0"/>
                      <a:pt x="331" y="0"/>
                      <a:pt x="341" y="9"/>
                    </a:cubicBezTo>
                    <a:lnTo>
                      <a:pt x="341" y="9"/>
                    </a:lnTo>
                    <a:cubicBezTo>
                      <a:pt x="350" y="19"/>
                      <a:pt x="350" y="36"/>
                      <a:pt x="341" y="45"/>
                    </a:cubicBezTo>
                    <a:lnTo>
                      <a:pt x="140" y="246"/>
                    </a:lnTo>
                    <a:lnTo>
                      <a:pt x="140" y="246"/>
                    </a:lnTo>
                    <a:cubicBezTo>
                      <a:pt x="135" y="251"/>
                      <a:pt x="128" y="253"/>
                      <a:pt x="122" y="25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17">
                <a:extLst>
                  <a:ext uri="{FF2B5EF4-FFF2-40B4-BE49-F238E27FC236}">
                    <a16:creationId xmlns:a16="http://schemas.microsoft.com/office/drawing/2014/main" id="{B59CF810-E3A3-AC47-9F65-E9A6568EA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674" y="10060449"/>
                <a:ext cx="3592452" cy="219722"/>
              </a:xfrm>
              <a:custGeom>
                <a:avLst/>
                <a:gdLst>
                  <a:gd name="T0" fmla="*/ 37 w 2886"/>
                  <a:gd name="T1" fmla="*/ 177 h 178"/>
                  <a:gd name="T2" fmla="*/ 2848 w 2886"/>
                  <a:gd name="T3" fmla="*/ 177 h 178"/>
                  <a:gd name="T4" fmla="*/ 2848 w 2886"/>
                  <a:gd name="T5" fmla="*/ 177 h 178"/>
                  <a:gd name="T6" fmla="*/ 2885 w 2886"/>
                  <a:gd name="T7" fmla="*/ 141 h 178"/>
                  <a:gd name="T8" fmla="*/ 2885 w 2886"/>
                  <a:gd name="T9" fmla="*/ 37 h 178"/>
                  <a:gd name="T10" fmla="*/ 2885 w 2886"/>
                  <a:gd name="T11" fmla="*/ 37 h 178"/>
                  <a:gd name="T12" fmla="*/ 2848 w 2886"/>
                  <a:gd name="T13" fmla="*/ 0 h 178"/>
                  <a:gd name="T14" fmla="*/ 37 w 2886"/>
                  <a:gd name="T15" fmla="*/ 0 h 178"/>
                  <a:gd name="T16" fmla="*/ 37 w 2886"/>
                  <a:gd name="T17" fmla="*/ 0 h 178"/>
                  <a:gd name="T18" fmla="*/ 0 w 2886"/>
                  <a:gd name="T19" fmla="*/ 37 h 178"/>
                  <a:gd name="T20" fmla="*/ 0 w 2886"/>
                  <a:gd name="T21" fmla="*/ 141 h 178"/>
                  <a:gd name="T22" fmla="*/ 0 w 2886"/>
                  <a:gd name="T23" fmla="*/ 141 h 178"/>
                  <a:gd name="T24" fmla="*/ 37 w 2886"/>
                  <a:gd name="T25" fmla="*/ 1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6" h="178">
                    <a:moveTo>
                      <a:pt x="37" y="177"/>
                    </a:moveTo>
                    <a:lnTo>
                      <a:pt x="2848" y="177"/>
                    </a:lnTo>
                    <a:lnTo>
                      <a:pt x="2848" y="177"/>
                    </a:lnTo>
                    <a:cubicBezTo>
                      <a:pt x="2869" y="177"/>
                      <a:pt x="2885" y="161"/>
                      <a:pt x="2885" y="141"/>
                    </a:cubicBezTo>
                    <a:lnTo>
                      <a:pt x="2885" y="37"/>
                    </a:lnTo>
                    <a:lnTo>
                      <a:pt x="2885" y="37"/>
                    </a:lnTo>
                    <a:cubicBezTo>
                      <a:pt x="2885" y="16"/>
                      <a:pt x="2869" y="0"/>
                      <a:pt x="2848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7"/>
                    </a:cubicBezTo>
                    <a:lnTo>
                      <a:pt x="0" y="141"/>
                    </a:lnTo>
                    <a:lnTo>
                      <a:pt x="0" y="141"/>
                    </a:lnTo>
                    <a:cubicBezTo>
                      <a:pt x="0" y="161"/>
                      <a:pt x="17" y="177"/>
                      <a:pt x="37" y="177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18">
                <a:extLst>
                  <a:ext uri="{FF2B5EF4-FFF2-40B4-BE49-F238E27FC236}">
                    <a16:creationId xmlns:a16="http://schemas.microsoft.com/office/drawing/2014/main" id="{43569A54-625F-5A46-B6C9-FDD011CDBB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674" y="10560315"/>
                <a:ext cx="3592452" cy="219722"/>
              </a:xfrm>
              <a:custGeom>
                <a:avLst/>
                <a:gdLst>
                  <a:gd name="T0" fmla="*/ 37 w 2886"/>
                  <a:gd name="T1" fmla="*/ 177 h 178"/>
                  <a:gd name="T2" fmla="*/ 2848 w 2886"/>
                  <a:gd name="T3" fmla="*/ 177 h 178"/>
                  <a:gd name="T4" fmla="*/ 2848 w 2886"/>
                  <a:gd name="T5" fmla="*/ 177 h 178"/>
                  <a:gd name="T6" fmla="*/ 2885 w 2886"/>
                  <a:gd name="T7" fmla="*/ 140 h 178"/>
                  <a:gd name="T8" fmla="*/ 2885 w 2886"/>
                  <a:gd name="T9" fmla="*/ 36 h 178"/>
                  <a:gd name="T10" fmla="*/ 2885 w 2886"/>
                  <a:gd name="T11" fmla="*/ 36 h 178"/>
                  <a:gd name="T12" fmla="*/ 2848 w 2886"/>
                  <a:gd name="T13" fmla="*/ 0 h 178"/>
                  <a:gd name="T14" fmla="*/ 37 w 2886"/>
                  <a:gd name="T15" fmla="*/ 0 h 178"/>
                  <a:gd name="T16" fmla="*/ 37 w 2886"/>
                  <a:gd name="T17" fmla="*/ 0 h 178"/>
                  <a:gd name="T18" fmla="*/ 0 w 2886"/>
                  <a:gd name="T19" fmla="*/ 36 h 178"/>
                  <a:gd name="T20" fmla="*/ 0 w 2886"/>
                  <a:gd name="T21" fmla="*/ 140 h 178"/>
                  <a:gd name="T22" fmla="*/ 0 w 2886"/>
                  <a:gd name="T23" fmla="*/ 140 h 178"/>
                  <a:gd name="T24" fmla="*/ 37 w 2886"/>
                  <a:gd name="T25" fmla="*/ 177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6" h="178">
                    <a:moveTo>
                      <a:pt x="37" y="177"/>
                    </a:moveTo>
                    <a:lnTo>
                      <a:pt x="2848" y="177"/>
                    </a:lnTo>
                    <a:lnTo>
                      <a:pt x="2848" y="177"/>
                    </a:lnTo>
                    <a:cubicBezTo>
                      <a:pt x="2869" y="177"/>
                      <a:pt x="2885" y="161"/>
                      <a:pt x="2885" y="140"/>
                    </a:cubicBezTo>
                    <a:lnTo>
                      <a:pt x="2885" y="36"/>
                    </a:lnTo>
                    <a:lnTo>
                      <a:pt x="2885" y="36"/>
                    </a:lnTo>
                    <a:cubicBezTo>
                      <a:pt x="2885" y="16"/>
                      <a:pt x="2869" y="0"/>
                      <a:pt x="2848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6"/>
                    </a:cubicBezTo>
                    <a:lnTo>
                      <a:pt x="0" y="140"/>
                    </a:lnTo>
                    <a:lnTo>
                      <a:pt x="0" y="140"/>
                    </a:lnTo>
                    <a:cubicBezTo>
                      <a:pt x="0" y="161"/>
                      <a:pt x="17" y="177"/>
                      <a:pt x="37" y="177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19">
                <a:extLst>
                  <a:ext uri="{FF2B5EF4-FFF2-40B4-BE49-F238E27FC236}">
                    <a16:creationId xmlns:a16="http://schemas.microsoft.com/office/drawing/2014/main" id="{DBA4D92E-AE1B-D54D-8828-405FF74E12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674" y="11060183"/>
                <a:ext cx="3592452" cy="219722"/>
              </a:xfrm>
              <a:custGeom>
                <a:avLst/>
                <a:gdLst>
                  <a:gd name="T0" fmla="*/ 37 w 2886"/>
                  <a:gd name="T1" fmla="*/ 176 h 177"/>
                  <a:gd name="T2" fmla="*/ 2848 w 2886"/>
                  <a:gd name="T3" fmla="*/ 176 h 177"/>
                  <a:gd name="T4" fmla="*/ 2848 w 2886"/>
                  <a:gd name="T5" fmla="*/ 176 h 177"/>
                  <a:gd name="T6" fmla="*/ 2885 w 2886"/>
                  <a:gd name="T7" fmla="*/ 140 h 177"/>
                  <a:gd name="T8" fmla="*/ 2885 w 2886"/>
                  <a:gd name="T9" fmla="*/ 36 h 177"/>
                  <a:gd name="T10" fmla="*/ 2885 w 2886"/>
                  <a:gd name="T11" fmla="*/ 36 h 177"/>
                  <a:gd name="T12" fmla="*/ 2848 w 2886"/>
                  <a:gd name="T13" fmla="*/ 0 h 177"/>
                  <a:gd name="T14" fmla="*/ 37 w 2886"/>
                  <a:gd name="T15" fmla="*/ 0 h 177"/>
                  <a:gd name="T16" fmla="*/ 37 w 2886"/>
                  <a:gd name="T17" fmla="*/ 0 h 177"/>
                  <a:gd name="T18" fmla="*/ 0 w 2886"/>
                  <a:gd name="T19" fmla="*/ 36 h 177"/>
                  <a:gd name="T20" fmla="*/ 0 w 2886"/>
                  <a:gd name="T21" fmla="*/ 140 h 177"/>
                  <a:gd name="T22" fmla="*/ 0 w 2886"/>
                  <a:gd name="T23" fmla="*/ 140 h 177"/>
                  <a:gd name="T24" fmla="*/ 37 w 2886"/>
                  <a:gd name="T25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86" h="177">
                    <a:moveTo>
                      <a:pt x="37" y="176"/>
                    </a:moveTo>
                    <a:lnTo>
                      <a:pt x="2848" y="176"/>
                    </a:lnTo>
                    <a:lnTo>
                      <a:pt x="2848" y="176"/>
                    </a:lnTo>
                    <a:cubicBezTo>
                      <a:pt x="2869" y="176"/>
                      <a:pt x="2885" y="160"/>
                      <a:pt x="2885" y="140"/>
                    </a:cubicBezTo>
                    <a:lnTo>
                      <a:pt x="2885" y="36"/>
                    </a:lnTo>
                    <a:lnTo>
                      <a:pt x="2885" y="36"/>
                    </a:lnTo>
                    <a:cubicBezTo>
                      <a:pt x="2885" y="16"/>
                      <a:pt x="2869" y="0"/>
                      <a:pt x="2848" y="0"/>
                    </a:cubicBezTo>
                    <a:lnTo>
                      <a:pt x="37" y="0"/>
                    </a:lnTo>
                    <a:lnTo>
                      <a:pt x="37" y="0"/>
                    </a:lnTo>
                    <a:cubicBezTo>
                      <a:pt x="17" y="0"/>
                      <a:pt x="0" y="16"/>
                      <a:pt x="0" y="36"/>
                    </a:cubicBezTo>
                    <a:lnTo>
                      <a:pt x="0" y="140"/>
                    </a:lnTo>
                    <a:lnTo>
                      <a:pt x="0" y="140"/>
                    </a:lnTo>
                    <a:cubicBezTo>
                      <a:pt x="0" y="160"/>
                      <a:pt x="17" y="176"/>
                      <a:pt x="37" y="176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20">
                <a:extLst>
                  <a:ext uri="{FF2B5EF4-FFF2-40B4-BE49-F238E27FC236}">
                    <a16:creationId xmlns:a16="http://schemas.microsoft.com/office/drawing/2014/main" id="{40460D99-E723-664E-BE0B-675AD6D25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2997" y="10499894"/>
                <a:ext cx="439443" cy="318598"/>
              </a:xfrm>
              <a:custGeom>
                <a:avLst/>
                <a:gdLst>
                  <a:gd name="T0" fmla="*/ 122 w 351"/>
                  <a:gd name="T1" fmla="*/ 254 h 255"/>
                  <a:gd name="T2" fmla="*/ 122 w 351"/>
                  <a:gd name="T3" fmla="*/ 254 h 255"/>
                  <a:gd name="T4" fmla="*/ 104 w 351"/>
                  <a:gd name="T5" fmla="*/ 246 h 255"/>
                  <a:gd name="T6" fmla="*/ 10 w 351"/>
                  <a:gd name="T7" fmla="*/ 152 h 255"/>
                  <a:gd name="T8" fmla="*/ 10 w 351"/>
                  <a:gd name="T9" fmla="*/ 152 h 255"/>
                  <a:gd name="T10" fmla="*/ 10 w 351"/>
                  <a:gd name="T11" fmla="*/ 116 h 255"/>
                  <a:gd name="T12" fmla="*/ 10 w 351"/>
                  <a:gd name="T13" fmla="*/ 116 h 255"/>
                  <a:gd name="T14" fmla="*/ 46 w 351"/>
                  <a:gd name="T15" fmla="*/ 116 h 255"/>
                  <a:gd name="T16" fmla="*/ 122 w 351"/>
                  <a:gd name="T17" fmla="*/ 193 h 255"/>
                  <a:gd name="T18" fmla="*/ 304 w 351"/>
                  <a:gd name="T19" fmla="*/ 10 h 255"/>
                  <a:gd name="T20" fmla="*/ 304 w 351"/>
                  <a:gd name="T21" fmla="*/ 10 h 255"/>
                  <a:gd name="T22" fmla="*/ 341 w 351"/>
                  <a:gd name="T23" fmla="*/ 10 h 255"/>
                  <a:gd name="T24" fmla="*/ 341 w 351"/>
                  <a:gd name="T25" fmla="*/ 10 h 255"/>
                  <a:gd name="T26" fmla="*/ 341 w 351"/>
                  <a:gd name="T27" fmla="*/ 46 h 255"/>
                  <a:gd name="T28" fmla="*/ 140 w 351"/>
                  <a:gd name="T29" fmla="*/ 246 h 255"/>
                  <a:gd name="T30" fmla="*/ 140 w 351"/>
                  <a:gd name="T31" fmla="*/ 246 h 255"/>
                  <a:gd name="T32" fmla="*/ 122 w 351"/>
                  <a:gd name="T33" fmla="*/ 25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1" h="255">
                    <a:moveTo>
                      <a:pt x="122" y="254"/>
                    </a:moveTo>
                    <a:lnTo>
                      <a:pt x="122" y="254"/>
                    </a:lnTo>
                    <a:cubicBezTo>
                      <a:pt x="115" y="254"/>
                      <a:pt x="109" y="251"/>
                      <a:pt x="104" y="246"/>
                    </a:cubicBezTo>
                    <a:lnTo>
                      <a:pt x="10" y="152"/>
                    </a:lnTo>
                    <a:lnTo>
                      <a:pt x="10" y="152"/>
                    </a:lnTo>
                    <a:cubicBezTo>
                      <a:pt x="0" y="142"/>
                      <a:pt x="0" y="126"/>
                      <a:pt x="10" y="116"/>
                    </a:cubicBezTo>
                    <a:lnTo>
                      <a:pt x="10" y="116"/>
                    </a:lnTo>
                    <a:cubicBezTo>
                      <a:pt x="20" y="106"/>
                      <a:pt x="35" y="106"/>
                      <a:pt x="46" y="116"/>
                    </a:cubicBezTo>
                    <a:lnTo>
                      <a:pt x="122" y="193"/>
                    </a:lnTo>
                    <a:lnTo>
                      <a:pt x="304" y="10"/>
                    </a:lnTo>
                    <a:lnTo>
                      <a:pt x="304" y="10"/>
                    </a:lnTo>
                    <a:cubicBezTo>
                      <a:pt x="314" y="0"/>
                      <a:pt x="331" y="0"/>
                      <a:pt x="341" y="10"/>
                    </a:cubicBezTo>
                    <a:lnTo>
                      <a:pt x="341" y="10"/>
                    </a:lnTo>
                    <a:cubicBezTo>
                      <a:pt x="350" y="20"/>
                      <a:pt x="350" y="36"/>
                      <a:pt x="341" y="46"/>
                    </a:cubicBezTo>
                    <a:lnTo>
                      <a:pt x="140" y="246"/>
                    </a:lnTo>
                    <a:lnTo>
                      <a:pt x="140" y="246"/>
                    </a:lnTo>
                    <a:cubicBezTo>
                      <a:pt x="135" y="251"/>
                      <a:pt x="128" y="254"/>
                      <a:pt x="122" y="25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002390A4-870A-0F42-945F-1A11FFE18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8393" y="6737154"/>
                <a:ext cx="1432444" cy="1432443"/>
              </a:xfrm>
              <a:custGeom>
                <a:avLst/>
                <a:gdLst>
                  <a:gd name="connsiteX0" fmla="*/ 569091 w 1432444"/>
                  <a:gd name="connsiteY0" fmla="*/ 480698 h 1432443"/>
                  <a:gd name="connsiteX1" fmla="*/ 569091 w 1432444"/>
                  <a:gd name="connsiteY1" fmla="*/ 950499 h 1432443"/>
                  <a:gd name="connsiteX2" fmla="*/ 670894 w 1432444"/>
                  <a:gd name="connsiteY2" fmla="*/ 950499 h 1432443"/>
                  <a:gd name="connsiteX3" fmla="*/ 806217 w 1432444"/>
                  <a:gd name="connsiteY3" fmla="*/ 923084 h 1432443"/>
                  <a:gd name="connsiteX4" fmla="*/ 876983 w 1432444"/>
                  <a:gd name="connsiteY4" fmla="*/ 843330 h 1432443"/>
                  <a:gd name="connsiteX5" fmla="*/ 898088 w 1432444"/>
                  <a:gd name="connsiteY5" fmla="*/ 716222 h 1432443"/>
                  <a:gd name="connsiteX6" fmla="*/ 876983 w 1432444"/>
                  <a:gd name="connsiteY6" fmla="*/ 590360 h 1432443"/>
                  <a:gd name="connsiteX7" fmla="*/ 806217 w 1432444"/>
                  <a:gd name="connsiteY7" fmla="*/ 509359 h 1432443"/>
                  <a:gd name="connsiteX8" fmla="*/ 670894 w 1432444"/>
                  <a:gd name="connsiteY8" fmla="*/ 480698 h 1432443"/>
                  <a:gd name="connsiteX9" fmla="*/ 988751 w 1432444"/>
                  <a:gd name="connsiteY9" fmla="*/ 422968 h 1432443"/>
                  <a:gd name="connsiteX10" fmla="*/ 1201729 w 1432444"/>
                  <a:gd name="connsiteY10" fmla="*/ 422968 h 1432443"/>
                  <a:gd name="connsiteX11" fmla="*/ 1201729 w 1432444"/>
                  <a:gd name="connsiteY11" fmla="*/ 476650 h 1432443"/>
                  <a:gd name="connsiteX12" fmla="*/ 988751 w 1432444"/>
                  <a:gd name="connsiteY12" fmla="*/ 476650 h 1432443"/>
                  <a:gd name="connsiteX13" fmla="*/ 444941 w 1432444"/>
                  <a:gd name="connsiteY13" fmla="*/ 373528 h 1432443"/>
                  <a:gd name="connsiteX14" fmla="*/ 677101 w 1432444"/>
                  <a:gd name="connsiteY14" fmla="*/ 373528 h 1432443"/>
                  <a:gd name="connsiteX15" fmla="*/ 874500 w 1432444"/>
                  <a:gd name="connsiteY15" fmla="*/ 417143 h 1432443"/>
                  <a:gd name="connsiteX16" fmla="*/ 988718 w 1432444"/>
                  <a:gd name="connsiteY16" fmla="*/ 535529 h 1432443"/>
                  <a:gd name="connsiteX17" fmla="*/ 1025962 w 1432444"/>
                  <a:gd name="connsiteY17" fmla="*/ 716222 h 1432443"/>
                  <a:gd name="connsiteX18" fmla="*/ 988718 w 1432444"/>
                  <a:gd name="connsiteY18" fmla="*/ 895668 h 1432443"/>
                  <a:gd name="connsiteX19" fmla="*/ 874500 w 1432444"/>
                  <a:gd name="connsiteY19" fmla="*/ 1016546 h 1432443"/>
                  <a:gd name="connsiteX20" fmla="*/ 677101 w 1432444"/>
                  <a:gd name="connsiteY20" fmla="*/ 1058915 h 1432443"/>
                  <a:gd name="connsiteX21" fmla="*/ 444941 w 1432444"/>
                  <a:gd name="connsiteY21" fmla="*/ 1058915 h 1432443"/>
                  <a:gd name="connsiteX22" fmla="*/ 716222 w 1432444"/>
                  <a:gd name="connsiteY22" fmla="*/ 37335 h 1432443"/>
                  <a:gd name="connsiteX23" fmla="*/ 38547 w 1432444"/>
                  <a:gd name="connsiteY23" fmla="*/ 715599 h 1432443"/>
                  <a:gd name="connsiteX24" fmla="*/ 716222 w 1432444"/>
                  <a:gd name="connsiteY24" fmla="*/ 1395107 h 1432443"/>
                  <a:gd name="connsiteX25" fmla="*/ 1395140 w 1432444"/>
                  <a:gd name="connsiteY25" fmla="*/ 715599 h 1432443"/>
                  <a:gd name="connsiteX26" fmla="*/ 716222 w 1432444"/>
                  <a:gd name="connsiteY26" fmla="*/ 37335 h 1432443"/>
                  <a:gd name="connsiteX27" fmla="*/ 716222 w 1432444"/>
                  <a:gd name="connsiteY27" fmla="*/ 0 h 1432443"/>
                  <a:gd name="connsiteX28" fmla="*/ 1432444 w 1432444"/>
                  <a:gd name="connsiteY28" fmla="*/ 715599 h 1432443"/>
                  <a:gd name="connsiteX29" fmla="*/ 716222 w 1432444"/>
                  <a:gd name="connsiteY29" fmla="*/ 1432443 h 1432443"/>
                  <a:gd name="connsiteX30" fmla="*/ 0 w 1432444"/>
                  <a:gd name="connsiteY30" fmla="*/ 715599 h 1432443"/>
                  <a:gd name="connsiteX31" fmla="*/ 716222 w 1432444"/>
                  <a:gd name="connsiteY31" fmla="*/ 0 h 1432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432444" h="1432443">
                    <a:moveTo>
                      <a:pt x="569091" y="480698"/>
                    </a:moveTo>
                    <a:lnTo>
                      <a:pt x="569091" y="950499"/>
                    </a:lnTo>
                    <a:lnTo>
                      <a:pt x="670894" y="950499"/>
                    </a:lnTo>
                    <a:cubicBezTo>
                      <a:pt x="728003" y="950499"/>
                      <a:pt x="772697" y="940530"/>
                      <a:pt x="806217" y="923084"/>
                    </a:cubicBezTo>
                    <a:cubicBezTo>
                      <a:pt x="839738" y="904391"/>
                      <a:pt x="863326" y="878222"/>
                      <a:pt x="876983" y="843330"/>
                    </a:cubicBezTo>
                    <a:cubicBezTo>
                      <a:pt x="891881" y="808437"/>
                      <a:pt x="898088" y="766068"/>
                      <a:pt x="898088" y="716222"/>
                    </a:cubicBezTo>
                    <a:cubicBezTo>
                      <a:pt x="898088" y="667621"/>
                      <a:pt x="891881" y="625252"/>
                      <a:pt x="876983" y="590360"/>
                    </a:cubicBezTo>
                    <a:cubicBezTo>
                      <a:pt x="863326" y="554221"/>
                      <a:pt x="839738" y="528052"/>
                      <a:pt x="806217" y="509359"/>
                    </a:cubicBezTo>
                    <a:cubicBezTo>
                      <a:pt x="772697" y="489421"/>
                      <a:pt x="728003" y="480698"/>
                      <a:pt x="670894" y="480698"/>
                    </a:cubicBezTo>
                    <a:close/>
                    <a:moveTo>
                      <a:pt x="988751" y="422968"/>
                    </a:moveTo>
                    <a:lnTo>
                      <a:pt x="1201729" y="422968"/>
                    </a:lnTo>
                    <a:lnTo>
                      <a:pt x="1201729" y="476650"/>
                    </a:lnTo>
                    <a:lnTo>
                      <a:pt x="988751" y="476650"/>
                    </a:lnTo>
                    <a:close/>
                    <a:moveTo>
                      <a:pt x="444941" y="373528"/>
                    </a:moveTo>
                    <a:lnTo>
                      <a:pt x="677101" y="373528"/>
                    </a:lnTo>
                    <a:cubicBezTo>
                      <a:pt x="756557" y="373528"/>
                      <a:pt x="822357" y="388482"/>
                      <a:pt x="874500" y="417143"/>
                    </a:cubicBezTo>
                    <a:cubicBezTo>
                      <a:pt x="926643" y="444559"/>
                      <a:pt x="963888" y="484436"/>
                      <a:pt x="988718" y="535529"/>
                    </a:cubicBezTo>
                    <a:cubicBezTo>
                      <a:pt x="1013548" y="587867"/>
                      <a:pt x="1025962" y="646437"/>
                      <a:pt x="1025962" y="716222"/>
                    </a:cubicBezTo>
                    <a:cubicBezTo>
                      <a:pt x="1025962" y="786006"/>
                      <a:pt x="1013548" y="844576"/>
                      <a:pt x="988718" y="895668"/>
                    </a:cubicBezTo>
                    <a:cubicBezTo>
                      <a:pt x="963888" y="948007"/>
                      <a:pt x="926643" y="987884"/>
                      <a:pt x="874500" y="1016546"/>
                    </a:cubicBezTo>
                    <a:cubicBezTo>
                      <a:pt x="822357" y="1043961"/>
                      <a:pt x="756557" y="1058915"/>
                      <a:pt x="677101" y="1058915"/>
                    </a:cubicBezTo>
                    <a:lnTo>
                      <a:pt x="444941" y="1058915"/>
                    </a:lnTo>
                    <a:close/>
                    <a:moveTo>
                      <a:pt x="716222" y="37335"/>
                    </a:moveTo>
                    <a:cubicBezTo>
                      <a:pt x="341946" y="37335"/>
                      <a:pt x="38547" y="340998"/>
                      <a:pt x="38547" y="715599"/>
                    </a:cubicBezTo>
                    <a:cubicBezTo>
                      <a:pt x="38547" y="1090200"/>
                      <a:pt x="341946" y="1395107"/>
                      <a:pt x="716222" y="1395107"/>
                    </a:cubicBezTo>
                    <a:cubicBezTo>
                      <a:pt x="1090497" y="1395107"/>
                      <a:pt x="1395140" y="1090200"/>
                      <a:pt x="1395140" y="715599"/>
                    </a:cubicBezTo>
                    <a:cubicBezTo>
                      <a:pt x="1395140" y="340998"/>
                      <a:pt x="1090497" y="37335"/>
                      <a:pt x="716222" y="37335"/>
                    </a:cubicBezTo>
                    <a:close/>
                    <a:moveTo>
                      <a:pt x="716222" y="0"/>
                    </a:moveTo>
                    <a:cubicBezTo>
                      <a:pt x="1111636" y="0"/>
                      <a:pt x="1432444" y="321086"/>
                      <a:pt x="1432444" y="715599"/>
                    </a:cubicBezTo>
                    <a:cubicBezTo>
                      <a:pt x="1432444" y="1110112"/>
                      <a:pt x="1111636" y="1432443"/>
                      <a:pt x="716222" y="1432443"/>
                    </a:cubicBezTo>
                    <a:cubicBezTo>
                      <a:pt x="322051" y="1432443"/>
                      <a:pt x="0" y="1110112"/>
                      <a:pt x="0" y="715599"/>
                    </a:cubicBezTo>
                    <a:cubicBezTo>
                      <a:pt x="0" y="321086"/>
                      <a:pt x="322051" y="0"/>
                      <a:pt x="7162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12988B9-F59A-A843-B6D6-DA2F5379DBCF}"/>
                </a:ext>
              </a:extLst>
            </p:cNvPr>
            <p:cNvGrpSpPr/>
            <p:nvPr/>
          </p:nvGrpSpPr>
          <p:grpSpPr>
            <a:xfrm>
              <a:off x="21494285" y="7984080"/>
              <a:ext cx="2191728" cy="4037386"/>
              <a:chOff x="21494285" y="7984080"/>
              <a:chExt cx="2191728" cy="4037386"/>
            </a:xfrm>
          </p:grpSpPr>
          <p:sp>
            <p:nvSpPr>
              <p:cNvPr id="82" name="Freeform 24">
                <a:extLst>
                  <a:ext uri="{FF2B5EF4-FFF2-40B4-BE49-F238E27FC236}">
                    <a16:creationId xmlns:a16="http://schemas.microsoft.com/office/drawing/2014/main" id="{CFBED936-7E61-9348-8855-0E4518B5FB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38231" y="8039008"/>
                <a:ext cx="648180" cy="895364"/>
              </a:xfrm>
              <a:custGeom>
                <a:avLst/>
                <a:gdLst>
                  <a:gd name="T0" fmla="*/ 408 w 522"/>
                  <a:gd name="T1" fmla="*/ 410 h 719"/>
                  <a:gd name="T2" fmla="*/ 408 w 522"/>
                  <a:gd name="T3" fmla="*/ 410 h 719"/>
                  <a:gd name="T4" fmla="*/ 83 w 522"/>
                  <a:gd name="T5" fmla="*/ 661 h 719"/>
                  <a:gd name="T6" fmla="*/ 83 w 522"/>
                  <a:gd name="T7" fmla="*/ 661 h 719"/>
                  <a:gd name="T8" fmla="*/ 0 w 522"/>
                  <a:gd name="T9" fmla="*/ 647 h 719"/>
                  <a:gd name="T10" fmla="*/ 0 w 522"/>
                  <a:gd name="T11" fmla="*/ 647 h 719"/>
                  <a:gd name="T12" fmla="*/ 4 w 522"/>
                  <a:gd name="T13" fmla="*/ 591 h 719"/>
                  <a:gd name="T14" fmla="*/ 4 w 522"/>
                  <a:gd name="T15" fmla="*/ 591 h 719"/>
                  <a:gd name="T16" fmla="*/ 468 w 522"/>
                  <a:gd name="T17" fmla="*/ 0 h 719"/>
                  <a:gd name="T18" fmla="*/ 468 w 522"/>
                  <a:gd name="T19" fmla="*/ 0 h 719"/>
                  <a:gd name="T20" fmla="*/ 408 w 522"/>
                  <a:gd name="T21" fmla="*/ 410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2" h="719">
                    <a:moveTo>
                      <a:pt x="408" y="410"/>
                    </a:moveTo>
                    <a:lnTo>
                      <a:pt x="408" y="410"/>
                    </a:lnTo>
                    <a:cubicBezTo>
                      <a:pt x="295" y="447"/>
                      <a:pt x="154" y="605"/>
                      <a:pt x="83" y="661"/>
                    </a:cubicBezTo>
                    <a:lnTo>
                      <a:pt x="83" y="661"/>
                    </a:lnTo>
                    <a:cubicBezTo>
                      <a:pt x="13" y="718"/>
                      <a:pt x="0" y="647"/>
                      <a:pt x="0" y="647"/>
                    </a:cubicBezTo>
                    <a:lnTo>
                      <a:pt x="0" y="647"/>
                    </a:lnTo>
                    <a:cubicBezTo>
                      <a:pt x="1" y="627"/>
                      <a:pt x="2" y="609"/>
                      <a:pt x="4" y="591"/>
                    </a:cubicBezTo>
                    <a:lnTo>
                      <a:pt x="4" y="591"/>
                    </a:lnTo>
                    <a:cubicBezTo>
                      <a:pt x="48" y="113"/>
                      <a:pt x="468" y="0"/>
                      <a:pt x="468" y="0"/>
                    </a:cubicBezTo>
                    <a:lnTo>
                      <a:pt x="468" y="0"/>
                    </a:lnTo>
                    <a:cubicBezTo>
                      <a:pt x="468" y="0"/>
                      <a:pt x="521" y="374"/>
                      <a:pt x="408" y="41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25">
                <a:extLst>
                  <a:ext uri="{FF2B5EF4-FFF2-40B4-BE49-F238E27FC236}">
                    <a16:creationId xmlns:a16="http://schemas.microsoft.com/office/drawing/2014/main" id="{08BA3A73-61F1-0A4B-9A82-F254FFD1DA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43725" y="8039008"/>
                <a:ext cx="576768" cy="736069"/>
              </a:xfrm>
              <a:custGeom>
                <a:avLst/>
                <a:gdLst>
                  <a:gd name="T0" fmla="*/ 464 w 465"/>
                  <a:gd name="T1" fmla="*/ 0 h 592"/>
                  <a:gd name="T2" fmla="*/ 464 w 465"/>
                  <a:gd name="T3" fmla="*/ 0 h 592"/>
                  <a:gd name="T4" fmla="*/ 0 w 465"/>
                  <a:gd name="T5" fmla="*/ 591 h 592"/>
                  <a:gd name="T6" fmla="*/ 0 w 465"/>
                  <a:gd name="T7" fmla="*/ 591 h 592"/>
                  <a:gd name="T8" fmla="*/ 464 w 465"/>
                  <a:gd name="T9" fmla="*/ 0 h 5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5" h="592">
                    <a:moveTo>
                      <a:pt x="464" y="0"/>
                    </a:moveTo>
                    <a:lnTo>
                      <a:pt x="464" y="0"/>
                    </a:lnTo>
                    <a:cubicBezTo>
                      <a:pt x="252" y="111"/>
                      <a:pt x="60" y="469"/>
                      <a:pt x="0" y="591"/>
                    </a:cubicBezTo>
                    <a:lnTo>
                      <a:pt x="0" y="591"/>
                    </a:lnTo>
                    <a:cubicBezTo>
                      <a:pt x="44" y="113"/>
                      <a:pt x="464" y="0"/>
                      <a:pt x="464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26">
                <a:extLst>
                  <a:ext uri="{FF2B5EF4-FFF2-40B4-BE49-F238E27FC236}">
                    <a16:creationId xmlns:a16="http://schemas.microsoft.com/office/drawing/2014/main" id="{7DFB5A15-CC2A-EC4D-ABDF-5A516195DE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4285" y="9241985"/>
                <a:ext cx="659165" cy="1263401"/>
              </a:xfrm>
              <a:custGeom>
                <a:avLst/>
                <a:gdLst>
                  <a:gd name="T0" fmla="*/ 427 w 527"/>
                  <a:gd name="T1" fmla="*/ 473 h 1016"/>
                  <a:gd name="T2" fmla="*/ 427 w 527"/>
                  <a:gd name="T3" fmla="*/ 473 h 1016"/>
                  <a:gd name="T4" fmla="*/ 222 w 527"/>
                  <a:gd name="T5" fmla="*/ 900 h 1016"/>
                  <a:gd name="T6" fmla="*/ 222 w 527"/>
                  <a:gd name="T7" fmla="*/ 900 h 1016"/>
                  <a:gd name="T8" fmla="*/ 143 w 527"/>
                  <a:gd name="T9" fmla="*/ 757 h 1016"/>
                  <a:gd name="T10" fmla="*/ 143 w 527"/>
                  <a:gd name="T11" fmla="*/ 757 h 1016"/>
                  <a:gd name="T12" fmla="*/ 244 w 527"/>
                  <a:gd name="T13" fmla="*/ 51 h 1016"/>
                  <a:gd name="T14" fmla="*/ 244 w 527"/>
                  <a:gd name="T15" fmla="*/ 51 h 1016"/>
                  <a:gd name="T16" fmla="*/ 291 w 527"/>
                  <a:gd name="T17" fmla="*/ 0 h 1016"/>
                  <a:gd name="T18" fmla="*/ 291 w 527"/>
                  <a:gd name="T19" fmla="*/ 0 h 1016"/>
                  <a:gd name="T20" fmla="*/ 427 w 527"/>
                  <a:gd name="T21" fmla="*/ 473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7" h="1016">
                    <a:moveTo>
                      <a:pt x="427" y="473"/>
                    </a:moveTo>
                    <a:lnTo>
                      <a:pt x="427" y="473"/>
                    </a:lnTo>
                    <a:cubicBezTo>
                      <a:pt x="344" y="541"/>
                      <a:pt x="334" y="1015"/>
                      <a:pt x="222" y="900"/>
                    </a:cubicBezTo>
                    <a:lnTo>
                      <a:pt x="222" y="900"/>
                    </a:lnTo>
                    <a:cubicBezTo>
                      <a:pt x="200" y="877"/>
                      <a:pt x="175" y="833"/>
                      <a:pt x="143" y="757"/>
                    </a:cubicBezTo>
                    <a:lnTo>
                      <a:pt x="143" y="757"/>
                    </a:lnTo>
                    <a:cubicBezTo>
                      <a:pt x="0" y="410"/>
                      <a:pt x="158" y="155"/>
                      <a:pt x="244" y="51"/>
                    </a:cubicBezTo>
                    <a:lnTo>
                      <a:pt x="244" y="51"/>
                    </a:lnTo>
                    <a:cubicBezTo>
                      <a:pt x="271" y="17"/>
                      <a:pt x="291" y="0"/>
                      <a:pt x="291" y="0"/>
                    </a:cubicBezTo>
                    <a:lnTo>
                      <a:pt x="291" y="0"/>
                    </a:lnTo>
                    <a:cubicBezTo>
                      <a:pt x="291" y="0"/>
                      <a:pt x="526" y="391"/>
                      <a:pt x="427" y="47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27">
                <a:extLst>
                  <a:ext uri="{FF2B5EF4-FFF2-40B4-BE49-F238E27FC236}">
                    <a16:creationId xmlns:a16="http://schemas.microsoft.com/office/drawing/2014/main" id="{99864795-E5B5-7C46-9373-AD8A2A5F89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94285" y="9307900"/>
                <a:ext cx="307611" cy="1060159"/>
              </a:xfrm>
              <a:custGeom>
                <a:avLst/>
                <a:gdLst>
                  <a:gd name="T0" fmla="*/ 222 w 245"/>
                  <a:gd name="T1" fmla="*/ 849 h 850"/>
                  <a:gd name="T2" fmla="*/ 222 w 245"/>
                  <a:gd name="T3" fmla="*/ 849 h 850"/>
                  <a:gd name="T4" fmla="*/ 143 w 245"/>
                  <a:gd name="T5" fmla="*/ 706 h 850"/>
                  <a:gd name="T6" fmla="*/ 143 w 245"/>
                  <a:gd name="T7" fmla="*/ 706 h 850"/>
                  <a:gd name="T8" fmla="*/ 244 w 245"/>
                  <a:gd name="T9" fmla="*/ 0 h 850"/>
                  <a:gd name="T10" fmla="*/ 244 w 245"/>
                  <a:gd name="T11" fmla="*/ 0 h 850"/>
                  <a:gd name="T12" fmla="*/ 222 w 245"/>
                  <a:gd name="T13" fmla="*/ 849 h 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850">
                    <a:moveTo>
                      <a:pt x="222" y="849"/>
                    </a:moveTo>
                    <a:lnTo>
                      <a:pt x="222" y="849"/>
                    </a:lnTo>
                    <a:cubicBezTo>
                      <a:pt x="200" y="826"/>
                      <a:pt x="175" y="782"/>
                      <a:pt x="143" y="706"/>
                    </a:cubicBezTo>
                    <a:lnTo>
                      <a:pt x="143" y="706"/>
                    </a:lnTo>
                    <a:cubicBezTo>
                      <a:pt x="0" y="359"/>
                      <a:pt x="158" y="104"/>
                      <a:pt x="244" y="0"/>
                    </a:cubicBezTo>
                    <a:lnTo>
                      <a:pt x="244" y="0"/>
                    </a:lnTo>
                    <a:cubicBezTo>
                      <a:pt x="244" y="0"/>
                      <a:pt x="140" y="462"/>
                      <a:pt x="222" y="849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28">
                <a:extLst>
                  <a:ext uri="{FF2B5EF4-FFF2-40B4-BE49-F238E27FC236}">
                    <a16:creationId xmlns:a16="http://schemas.microsoft.com/office/drawing/2014/main" id="{F994320B-9054-B643-BA36-5F9F9F298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9807" y="8764090"/>
                <a:ext cx="626206" cy="955791"/>
              </a:xfrm>
              <a:custGeom>
                <a:avLst/>
                <a:gdLst>
                  <a:gd name="T0" fmla="*/ 360 w 504"/>
                  <a:gd name="T1" fmla="*/ 751 h 769"/>
                  <a:gd name="T2" fmla="*/ 360 w 504"/>
                  <a:gd name="T3" fmla="*/ 751 h 769"/>
                  <a:gd name="T4" fmla="*/ 348 w 504"/>
                  <a:gd name="T5" fmla="*/ 765 h 769"/>
                  <a:gd name="T6" fmla="*/ 348 w 504"/>
                  <a:gd name="T7" fmla="*/ 765 h 769"/>
                  <a:gd name="T8" fmla="*/ 343 w 504"/>
                  <a:gd name="T9" fmla="*/ 768 h 769"/>
                  <a:gd name="T10" fmla="*/ 343 w 504"/>
                  <a:gd name="T11" fmla="*/ 768 h 769"/>
                  <a:gd name="T12" fmla="*/ 338 w 504"/>
                  <a:gd name="T13" fmla="*/ 768 h 769"/>
                  <a:gd name="T14" fmla="*/ 338 w 504"/>
                  <a:gd name="T15" fmla="*/ 768 h 769"/>
                  <a:gd name="T16" fmla="*/ 274 w 504"/>
                  <a:gd name="T17" fmla="*/ 641 h 769"/>
                  <a:gd name="T18" fmla="*/ 274 w 504"/>
                  <a:gd name="T19" fmla="*/ 641 h 769"/>
                  <a:gd name="T20" fmla="*/ 116 w 504"/>
                  <a:gd name="T21" fmla="*/ 425 h 769"/>
                  <a:gd name="T22" fmla="*/ 116 w 504"/>
                  <a:gd name="T23" fmla="*/ 425 h 769"/>
                  <a:gd name="T24" fmla="*/ 105 w 504"/>
                  <a:gd name="T25" fmla="*/ 173 h 769"/>
                  <a:gd name="T26" fmla="*/ 105 w 504"/>
                  <a:gd name="T27" fmla="*/ 173 h 769"/>
                  <a:gd name="T28" fmla="*/ 140 w 504"/>
                  <a:gd name="T29" fmla="*/ 136 h 769"/>
                  <a:gd name="T30" fmla="*/ 140 w 504"/>
                  <a:gd name="T31" fmla="*/ 136 h 769"/>
                  <a:gd name="T32" fmla="*/ 146 w 504"/>
                  <a:gd name="T33" fmla="*/ 129 h 769"/>
                  <a:gd name="T34" fmla="*/ 146 w 504"/>
                  <a:gd name="T35" fmla="*/ 129 h 769"/>
                  <a:gd name="T36" fmla="*/ 152 w 504"/>
                  <a:gd name="T37" fmla="*/ 120 h 769"/>
                  <a:gd name="T38" fmla="*/ 152 w 504"/>
                  <a:gd name="T39" fmla="*/ 120 h 769"/>
                  <a:gd name="T40" fmla="*/ 199 w 504"/>
                  <a:gd name="T41" fmla="*/ 19 h 769"/>
                  <a:gd name="T42" fmla="*/ 199 w 504"/>
                  <a:gd name="T43" fmla="*/ 19 h 769"/>
                  <a:gd name="T44" fmla="*/ 204 w 504"/>
                  <a:gd name="T45" fmla="*/ 0 h 769"/>
                  <a:gd name="T46" fmla="*/ 204 w 504"/>
                  <a:gd name="T47" fmla="*/ 0 h 769"/>
                  <a:gd name="T48" fmla="*/ 218 w 504"/>
                  <a:gd name="T49" fmla="*/ 10 h 769"/>
                  <a:gd name="T50" fmla="*/ 217 w 504"/>
                  <a:gd name="T51" fmla="*/ 11 h 769"/>
                  <a:gd name="T52" fmla="*/ 217 w 504"/>
                  <a:gd name="T53" fmla="*/ 11 h 769"/>
                  <a:gd name="T54" fmla="*/ 225 w 504"/>
                  <a:gd name="T55" fmla="*/ 15 h 769"/>
                  <a:gd name="T56" fmla="*/ 225 w 504"/>
                  <a:gd name="T57" fmla="*/ 15 h 769"/>
                  <a:gd name="T58" fmla="*/ 360 w 504"/>
                  <a:gd name="T59" fmla="*/ 751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04" h="769">
                    <a:moveTo>
                      <a:pt x="360" y="751"/>
                    </a:moveTo>
                    <a:lnTo>
                      <a:pt x="360" y="751"/>
                    </a:lnTo>
                    <a:cubicBezTo>
                      <a:pt x="356" y="758"/>
                      <a:pt x="351" y="763"/>
                      <a:pt x="348" y="765"/>
                    </a:cubicBezTo>
                    <a:lnTo>
                      <a:pt x="348" y="765"/>
                    </a:lnTo>
                    <a:cubicBezTo>
                      <a:pt x="346" y="767"/>
                      <a:pt x="344" y="767"/>
                      <a:pt x="343" y="768"/>
                    </a:cubicBezTo>
                    <a:lnTo>
                      <a:pt x="343" y="768"/>
                    </a:lnTo>
                    <a:cubicBezTo>
                      <a:pt x="341" y="768"/>
                      <a:pt x="339" y="768"/>
                      <a:pt x="338" y="768"/>
                    </a:cubicBezTo>
                    <a:lnTo>
                      <a:pt x="338" y="768"/>
                    </a:lnTo>
                    <a:cubicBezTo>
                      <a:pt x="321" y="765"/>
                      <a:pt x="305" y="721"/>
                      <a:pt x="274" y="641"/>
                    </a:cubicBezTo>
                    <a:lnTo>
                      <a:pt x="274" y="641"/>
                    </a:lnTo>
                    <a:cubicBezTo>
                      <a:pt x="228" y="528"/>
                      <a:pt x="160" y="460"/>
                      <a:pt x="116" y="425"/>
                    </a:cubicBezTo>
                    <a:lnTo>
                      <a:pt x="116" y="425"/>
                    </a:lnTo>
                    <a:cubicBezTo>
                      <a:pt x="71" y="390"/>
                      <a:pt x="0" y="264"/>
                      <a:pt x="105" y="173"/>
                    </a:cubicBezTo>
                    <a:lnTo>
                      <a:pt x="105" y="173"/>
                    </a:lnTo>
                    <a:cubicBezTo>
                      <a:pt x="118" y="162"/>
                      <a:pt x="130" y="149"/>
                      <a:pt x="140" y="136"/>
                    </a:cubicBezTo>
                    <a:lnTo>
                      <a:pt x="140" y="136"/>
                    </a:lnTo>
                    <a:cubicBezTo>
                      <a:pt x="142" y="134"/>
                      <a:pt x="144" y="131"/>
                      <a:pt x="146" y="129"/>
                    </a:cubicBezTo>
                    <a:lnTo>
                      <a:pt x="146" y="129"/>
                    </a:lnTo>
                    <a:cubicBezTo>
                      <a:pt x="148" y="126"/>
                      <a:pt x="150" y="123"/>
                      <a:pt x="152" y="120"/>
                    </a:cubicBezTo>
                    <a:lnTo>
                      <a:pt x="152" y="120"/>
                    </a:lnTo>
                    <a:cubicBezTo>
                      <a:pt x="174" y="87"/>
                      <a:pt x="189" y="51"/>
                      <a:pt x="199" y="19"/>
                    </a:cubicBezTo>
                    <a:lnTo>
                      <a:pt x="199" y="19"/>
                    </a:lnTo>
                    <a:cubicBezTo>
                      <a:pt x="201" y="13"/>
                      <a:pt x="203" y="6"/>
                      <a:pt x="204" y="0"/>
                    </a:cubicBezTo>
                    <a:lnTo>
                      <a:pt x="204" y="0"/>
                    </a:lnTo>
                    <a:cubicBezTo>
                      <a:pt x="209" y="3"/>
                      <a:pt x="213" y="6"/>
                      <a:pt x="218" y="10"/>
                    </a:cubicBezTo>
                    <a:lnTo>
                      <a:pt x="217" y="11"/>
                    </a:lnTo>
                    <a:lnTo>
                      <a:pt x="217" y="11"/>
                    </a:lnTo>
                    <a:cubicBezTo>
                      <a:pt x="219" y="13"/>
                      <a:pt x="222" y="14"/>
                      <a:pt x="225" y="15"/>
                    </a:cubicBezTo>
                    <a:lnTo>
                      <a:pt x="225" y="15"/>
                    </a:lnTo>
                    <a:cubicBezTo>
                      <a:pt x="503" y="154"/>
                      <a:pt x="390" y="708"/>
                      <a:pt x="360" y="7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29">
                <a:extLst>
                  <a:ext uri="{FF2B5EF4-FFF2-40B4-BE49-F238E27FC236}">
                    <a16:creationId xmlns:a16="http://schemas.microsoft.com/office/drawing/2014/main" id="{A6B98629-ED34-2443-88D7-F6303574D2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59807" y="8928882"/>
                <a:ext cx="422962" cy="790999"/>
              </a:xfrm>
              <a:custGeom>
                <a:avLst/>
                <a:gdLst>
                  <a:gd name="T0" fmla="*/ 309 w 339"/>
                  <a:gd name="T1" fmla="*/ 441 h 633"/>
                  <a:gd name="T2" fmla="*/ 309 w 339"/>
                  <a:gd name="T3" fmla="*/ 441 h 633"/>
                  <a:gd name="T4" fmla="*/ 199 w 339"/>
                  <a:gd name="T5" fmla="*/ 230 h 633"/>
                  <a:gd name="T6" fmla="*/ 199 w 339"/>
                  <a:gd name="T7" fmla="*/ 230 h 633"/>
                  <a:gd name="T8" fmla="*/ 129 w 339"/>
                  <a:gd name="T9" fmla="*/ 89 h 633"/>
                  <a:gd name="T10" fmla="*/ 129 w 339"/>
                  <a:gd name="T11" fmla="*/ 89 h 633"/>
                  <a:gd name="T12" fmla="*/ 140 w 339"/>
                  <a:gd name="T13" fmla="*/ 0 h 633"/>
                  <a:gd name="T14" fmla="*/ 140 w 339"/>
                  <a:gd name="T15" fmla="*/ 0 h 633"/>
                  <a:gd name="T16" fmla="*/ 105 w 339"/>
                  <a:gd name="T17" fmla="*/ 37 h 633"/>
                  <a:gd name="T18" fmla="*/ 105 w 339"/>
                  <a:gd name="T19" fmla="*/ 37 h 633"/>
                  <a:gd name="T20" fmla="*/ 116 w 339"/>
                  <a:gd name="T21" fmla="*/ 289 h 633"/>
                  <a:gd name="T22" fmla="*/ 116 w 339"/>
                  <a:gd name="T23" fmla="*/ 289 h 633"/>
                  <a:gd name="T24" fmla="*/ 274 w 339"/>
                  <a:gd name="T25" fmla="*/ 505 h 633"/>
                  <a:gd name="T26" fmla="*/ 274 w 339"/>
                  <a:gd name="T27" fmla="*/ 505 h 633"/>
                  <a:gd name="T28" fmla="*/ 338 w 339"/>
                  <a:gd name="T29" fmla="*/ 632 h 633"/>
                  <a:gd name="T30" fmla="*/ 338 w 339"/>
                  <a:gd name="T31" fmla="*/ 632 h 633"/>
                  <a:gd name="T32" fmla="*/ 309 w 339"/>
                  <a:gd name="T33" fmla="*/ 441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9" h="633">
                    <a:moveTo>
                      <a:pt x="309" y="441"/>
                    </a:moveTo>
                    <a:lnTo>
                      <a:pt x="309" y="441"/>
                    </a:lnTo>
                    <a:cubicBezTo>
                      <a:pt x="293" y="366"/>
                      <a:pt x="243" y="294"/>
                      <a:pt x="199" y="230"/>
                    </a:cubicBezTo>
                    <a:lnTo>
                      <a:pt x="199" y="230"/>
                    </a:lnTo>
                    <a:cubicBezTo>
                      <a:pt x="159" y="173"/>
                      <a:pt x="126" y="124"/>
                      <a:pt x="129" y="89"/>
                    </a:cubicBezTo>
                    <a:lnTo>
                      <a:pt x="129" y="89"/>
                    </a:lnTo>
                    <a:cubicBezTo>
                      <a:pt x="132" y="64"/>
                      <a:pt x="136" y="31"/>
                      <a:pt x="140" y="0"/>
                    </a:cubicBezTo>
                    <a:lnTo>
                      <a:pt x="140" y="0"/>
                    </a:lnTo>
                    <a:cubicBezTo>
                      <a:pt x="130" y="13"/>
                      <a:pt x="118" y="26"/>
                      <a:pt x="105" y="37"/>
                    </a:cubicBezTo>
                    <a:lnTo>
                      <a:pt x="105" y="37"/>
                    </a:lnTo>
                    <a:cubicBezTo>
                      <a:pt x="0" y="128"/>
                      <a:pt x="71" y="254"/>
                      <a:pt x="116" y="289"/>
                    </a:cubicBezTo>
                    <a:lnTo>
                      <a:pt x="116" y="289"/>
                    </a:lnTo>
                    <a:cubicBezTo>
                      <a:pt x="160" y="324"/>
                      <a:pt x="228" y="392"/>
                      <a:pt x="274" y="505"/>
                    </a:cubicBezTo>
                    <a:lnTo>
                      <a:pt x="274" y="505"/>
                    </a:lnTo>
                    <a:cubicBezTo>
                      <a:pt x="305" y="585"/>
                      <a:pt x="321" y="628"/>
                      <a:pt x="338" y="632"/>
                    </a:cubicBezTo>
                    <a:lnTo>
                      <a:pt x="338" y="632"/>
                    </a:lnTo>
                    <a:cubicBezTo>
                      <a:pt x="332" y="582"/>
                      <a:pt x="323" y="513"/>
                      <a:pt x="309" y="441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31">
                <a:extLst>
                  <a:ext uri="{FF2B5EF4-FFF2-40B4-BE49-F238E27FC236}">
                    <a16:creationId xmlns:a16="http://schemas.microsoft.com/office/drawing/2014/main" id="{CD115230-3FFE-D444-A77B-0E95FD3132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587405" y="8670707"/>
                <a:ext cx="884379" cy="2103839"/>
              </a:xfrm>
              <a:custGeom>
                <a:avLst/>
                <a:gdLst>
                  <a:gd name="T0" fmla="*/ 700 w 710"/>
                  <a:gd name="T1" fmla="*/ 276 h 1688"/>
                  <a:gd name="T2" fmla="*/ 700 w 710"/>
                  <a:gd name="T3" fmla="*/ 276 h 1688"/>
                  <a:gd name="T4" fmla="*/ 689 w 710"/>
                  <a:gd name="T5" fmla="*/ 269 h 1688"/>
                  <a:gd name="T6" fmla="*/ 689 w 710"/>
                  <a:gd name="T7" fmla="*/ 269 h 1688"/>
                  <a:gd name="T8" fmla="*/ 627 w 710"/>
                  <a:gd name="T9" fmla="*/ 143 h 1688"/>
                  <a:gd name="T10" fmla="*/ 627 w 710"/>
                  <a:gd name="T11" fmla="*/ 143 h 1688"/>
                  <a:gd name="T12" fmla="*/ 589 w 710"/>
                  <a:gd name="T13" fmla="*/ 99 h 1688"/>
                  <a:gd name="T14" fmla="*/ 589 w 710"/>
                  <a:gd name="T15" fmla="*/ 99 h 1688"/>
                  <a:gd name="T16" fmla="*/ 402 w 710"/>
                  <a:gd name="T17" fmla="*/ 19 h 1688"/>
                  <a:gd name="T18" fmla="*/ 402 w 710"/>
                  <a:gd name="T19" fmla="*/ 19 h 1688"/>
                  <a:gd name="T20" fmla="*/ 306 w 710"/>
                  <a:gd name="T21" fmla="*/ 45 h 1688"/>
                  <a:gd name="T22" fmla="*/ 306 w 710"/>
                  <a:gd name="T23" fmla="*/ 45 h 1688"/>
                  <a:gd name="T24" fmla="*/ 289 w 710"/>
                  <a:gd name="T25" fmla="*/ 248 h 1688"/>
                  <a:gd name="T26" fmla="*/ 289 w 710"/>
                  <a:gd name="T27" fmla="*/ 248 h 1688"/>
                  <a:gd name="T28" fmla="*/ 284 w 710"/>
                  <a:gd name="T29" fmla="*/ 770 h 1688"/>
                  <a:gd name="T30" fmla="*/ 284 w 710"/>
                  <a:gd name="T31" fmla="*/ 770 h 1688"/>
                  <a:gd name="T32" fmla="*/ 19 w 710"/>
                  <a:gd name="T33" fmla="*/ 1682 h 1688"/>
                  <a:gd name="T34" fmla="*/ 19 w 710"/>
                  <a:gd name="T35" fmla="*/ 1682 h 1688"/>
                  <a:gd name="T36" fmla="*/ 11 w 710"/>
                  <a:gd name="T37" fmla="*/ 1687 h 1688"/>
                  <a:gd name="T38" fmla="*/ 11 w 710"/>
                  <a:gd name="T39" fmla="*/ 1687 h 1688"/>
                  <a:gd name="T40" fmla="*/ 6 w 710"/>
                  <a:gd name="T41" fmla="*/ 1685 h 1688"/>
                  <a:gd name="T42" fmla="*/ 6 w 710"/>
                  <a:gd name="T43" fmla="*/ 1685 h 1688"/>
                  <a:gd name="T44" fmla="*/ 3 w 710"/>
                  <a:gd name="T45" fmla="*/ 1671 h 1688"/>
                  <a:gd name="T46" fmla="*/ 3 w 710"/>
                  <a:gd name="T47" fmla="*/ 1671 h 1688"/>
                  <a:gd name="T48" fmla="*/ 265 w 710"/>
                  <a:gd name="T49" fmla="*/ 768 h 1688"/>
                  <a:gd name="T50" fmla="*/ 265 w 710"/>
                  <a:gd name="T51" fmla="*/ 768 h 1688"/>
                  <a:gd name="T52" fmla="*/ 270 w 710"/>
                  <a:gd name="T53" fmla="*/ 249 h 1688"/>
                  <a:gd name="T54" fmla="*/ 270 w 710"/>
                  <a:gd name="T55" fmla="*/ 249 h 1688"/>
                  <a:gd name="T56" fmla="*/ 292 w 710"/>
                  <a:gd name="T57" fmla="*/ 32 h 1688"/>
                  <a:gd name="T58" fmla="*/ 292 w 710"/>
                  <a:gd name="T59" fmla="*/ 32 h 1688"/>
                  <a:gd name="T60" fmla="*/ 402 w 710"/>
                  <a:gd name="T61" fmla="*/ 0 h 1688"/>
                  <a:gd name="T62" fmla="*/ 402 w 710"/>
                  <a:gd name="T63" fmla="*/ 0 h 1688"/>
                  <a:gd name="T64" fmla="*/ 597 w 710"/>
                  <a:gd name="T65" fmla="*/ 81 h 1688"/>
                  <a:gd name="T66" fmla="*/ 597 w 710"/>
                  <a:gd name="T67" fmla="*/ 81 h 1688"/>
                  <a:gd name="T68" fmla="*/ 609 w 710"/>
                  <a:gd name="T69" fmla="*/ 92 h 1688"/>
                  <a:gd name="T70" fmla="*/ 609 w 710"/>
                  <a:gd name="T71" fmla="*/ 92 h 1688"/>
                  <a:gd name="T72" fmla="*/ 615 w 710"/>
                  <a:gd name="T73" fmla="*/ 99 h 1688"/>
                  <a:gd name="T74" fmla="*/ 615 w 710"/>
                  <a:gd name="T75" fmla="*/ 99 h 1688"/>
                  <a:gd name="T76" fmla="*/ 707 w 710"/>
                  <a:gd name="T77" fmla="*/ 264 h 1688"/>
                  <a:gd name="T78" fmla="*/ 707 w 710"/>
                  <a:gd name="T79" fmla="*/ 264 h 1688"/>
                  <a:gd name="T80" fmla="*/ 700 w 710"/>
                  <a:gd name="T81" fmla="*/ 276 h 1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710" h="1688">
                    <a:moveTo>
                      <a:pt x="700" y="276"/>
                    </a:moveTo>
                    <a:lnTo>
                      <a:pt x="700" y="276"/>
                    </a:lnTo>
                    <a:cubicBezTo>
                      <a:pt x="695" y="278"/>
                      <a:pt x="690" y="274"/>
                      <a:pt x="689" y="269"/>
                    </a:cubicBezTo>
                    <a:lnTo>
                      <a:pt x="689" y="269"/>
                    </a:lnTo>
                    <a:cubicBezTo>
                      <a:pt x="689" y="268"/>
                      <a:pt x="672" y="205"/>
                      <a:pt x="627" y="143"/>
                    </a:cubicBezTo>
                    <a:lnTo>
                      <a:pt x="627" y="143"/>
                    </a:lnTo>
                    <a:cubicBezTo>
                      <a:pt x="615" y="127"/>
                      <a:pt x="602" y="112"/>
                      <a:pt x="589" y="99"/>
                    </a:cubicBezTo>
                    <a:lnTo>
                      <a:pt x="589" y="99"/>
                    </a:lnTo>
                    <a:cubicBezTo>
                      <a:pt x="537" y="46"/>
                      <a:pt x="474" y="19"/>
                      <a:pt x="402" y="19"/>
                    </a:cubicBezTo>
                    <a:lnTo>
                      <a:pt x="402" y="19"/>
                    </a:lnTo>
                    <a:cubicBezTo>
                      <a:pt x="352" y="19"/>
                      <a:pt x="322" y="27"/>
                      <a:pt x="306" y="45"/>
                    </a:cubicBezTo>
                    <a:lnTo>
                      <a:pt x="306" y="45"/>
                    </a:lnTo>
                    <a:cubicBezTo>
                      <a:pt x="278" y="75"/>
                      <a:pt x="282" y="141"/>
                      <a:pt x="289" y="248"/>
                    </a:cubicBezTo>
                    <a:lnTo>
                      <a:pt x="289" y="248"/>
                    </a:lnTo>
                    <a:cubicBezTo>
                      <a:pt x="296" y="362"/>
                      <a:pt x="308" y="534"/>
                      <a:pt x="284" y="770"/>
                    </a:cubicBezTo>
                    <a:lnTo>
                      <a:pt x="284" y="770"/>
                    </a:lnTo>
                    <a:cubicBezTo>
                      <a:pt x="227" y="1363"/>
                      <a:pt x="21" y="1679"/>
                      <a:pt x="19" y="1682"/>
                    </a:cubicBezTo>
                    <a:lnTo>
                      <a:pt x="19" y="1682"/>
                    </a:lnTo>
                    <a:cubicBezTo>
                      <a:pt x="17" y="1685"/>
                      <a:pt x="14" y="1687"/>
                      <a:pt x="11" y="1687"/>
                    </a:cubicBezTo>
                    <a:lnTo>
                      <a:pt x="11" y="1687"/>
                    </a:lnTo>
                    <a:cubicBezTo>
                      <a:pt x="9" y="1687"/>
                      <a:pt x="7" y="1686"/>
                      <a:pt x="6" y="1685"/>
                    </a:cubicBezTo>
                    <a:lnTo>
                      <a:pt x="6" y="1685"/>
                    </a:lnTo>
                    <a:cubicBezTo>
                      <a:pt x="1" y="1682"/>
                      <a:pt x="0" y="1676"/>
                      <a:pt x="3" y="1671"/>
                    </a:cubicBezTo>
                    <a:lnTo>
                      <a:pt x="3" y="1671"/>
                    </a:lnTo>
                    <a:cubicBezTo>
                      <a:pt x="5" y="1668"/>
                      <a:pt x="208" y="1355"/>
                      <a:pt x="265" y="768"/>
                    </a:cubicBezTo>
                    <a:lnTo>
                      <a:pt x="265" y="768"/>
                    </a:lnTo>
                    <a:cubicBezTo>
                      <a:pt x="288" y="534"/>
                      <a:pt x="278" y="369"/>
                      <a:pt x="270" y="249"/>
                    </a:cubicBezTo>
                    <a:lnTo>
                      <a:pt x="270" y="249"/>
                    </a:lnTo>
                    <a:cubicBezTo>
                      <a:pt x="262" y="136"/>
                      <a:pt x="258" y="68"/>
                      <a:pt x="292" y="32"/>
                    </a:cubicBezTo>
                    <a:lnTo>
                      <a:pt x="292" y="32"/>
                    </a:lnTo>
                    <a:cubicBezTo>
                      <a:pt x="313" y="10"/>
                      <a:pt x="346" y="0"/>
                      <a:pt x="402" y="0"/>
                    </a:cubicBezTo>
                    <a:lnTo>
                      <a:pt x="402" y="0"/>
                    </a:lnTo>
                    <a:cubicBezTo>
                      <a:pt x="487" y="0"/>
                      <a:pt x="551" y="36"/>
                      <a:pt x="597" y="81"/>
                    </a:cubicBezTo>
                    <a:lnTo>
                      <a:pt x="597" y="81"/>
                    </a:lnTo>
                    <a:cubicBezTo>
                      <a:pt x="602" y="84"/>
                      <a:pt x="605" y="89"/>
                      <a:pt x="609" y="92"/>
                    </a:cubicBezTo>
                    <a:lnTo>
                      <a:pt x="609" y="92"/>
                    </a:lnTo>
                    <a:cubicBezTo>
                      <a:pt x="612" y="95"/>
                      <a:pt x="613" y="97"/>
                      <a:pt x="615" y="99"/>
                    </a:cubicBezTo>
                    <a:lnTo>
                      <a:pt x="615" y="99"/>
                    </a:lnTo>
                    <a:cubicBezTo>
                      <a:pt x="682" y="173"/>
                      <a:pt x="707" y="262"/>
                      <a:pt x="707" y="264"/>
                    </a:cubicBezTo>
                    <a:lnTo>
                      <a:pt x="707" y="264"/>
                    </a:lnTo>
                    <a:cubicBezTo>
                      <a:pt x="709" y="269"/>
                      <a:pt x="706" y="274"/>
                      <a:pt x="700" y="27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32">
                <a:extLst>
                  <a:ext uri="{FF2B5EF4-FFF2-40B4-BE49-F238E27FC236}">
                    <a16:creationId xmlns:a16="http://schemas.microsoft.com/office/drawing/2014/main" id="{6200E640-A4B4-AB45-AA8F-E8D6FDB785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44718" y="7984080"/>
                <a:ext cx="823956" cy="3087092"/>
              </a:xfrm>
              <a:custGeom>
                <a:avLst/>
                <a:gdLst>
                  <a:gd name="T0" fmla="*/ 525 w 660"/>
                  <a:gd name="T1" fmla="*/ 2476 h 2477"/>
                  <a:gd name="T2" fmla="*/ 525 w 660"/>
                  <a:gd name="T3" fmla="*/ 2476 h 2477"/>
                  <a:gd name="T4" fmla="*/ 519 w 660"/>
                  <a:gd name="T5" fmla="*/ 2474 h 2477"/>
                  <a:gd name="T6" fmla="*/ 519 w 660"/>
                  <a:gd name="T7" fmla="*/ 2474 h 2477"/>
                  <a:gd name="T8" fmla="*/ 515 w 660"/>
                  <a:gd name="T9" fmla="*/ 1516 h 2477"/>
                  <a:gd name="T10" fmla="*/ 515 w 660"/>
                  <a:gd name="T11" fmla="*/ 1516 h 2477"/>
                  <a:gd name="T12" fmla="*/ 433 w 660"/>
                  <a:gd name="T13" fmla="*/ 483 h 2477"/>
                  <a:gd name="T14" fmla="*/ 433 w 660"/>
                  <a:gd name="T15" fmla="*/ 483 h 2477"/>
                  <a:gd name="T16" fmla="*/ 296 w 660"/>
                  <a:gd name="T17" fmla="*/ 179 h 2477"/>
                  <a:gd name="T18" fmla="*/ 296 w 660"/>
                  <a:gd name="T19" fmla="*/ 179 h 2477"/>
                  <a:gd name="T20" fmla="*/ 192 w 660"/>
                  <a:gd name="T21" fmla="*/ 56 h 2477"/>
                  <a:gd name="T22" fmla="*/ 192 w 660"/>
                  <a:gd name="T23" fmla="*/ 56 h 2477"/>
                  <a:gd name="T24" fmla="*/ 19 w 660"/>
                  <a:gd name="T25" fmla="*/ 154 h 2477"/>
                  <a:gd name="T26" fmla="*/ 19 w 660"/>
                  <a:gd name="T27" fmla="*/ 154 h 2477"/>
                  <a:gd name="T28" fmla="*/ 7 w 660"/>
                  <a:gd name="T29" fmla="*/ 156 h 2477"/>
                  <a:gd name="T30" fmla="*/ 7 w 660"/>
                  <a:gd name="T31" fmla="*/ 156 h 2477"/>
                  <a:gd name="T32" fmla="*/ 3 w 660"/>
                  <a:gd name="T33" fmla="*/ 144 h 2477"/>
                  <a:gd name="T34" fmla="*/ 3 w 660"/>
                  <a:gd name="T35" fmla="*/ 144 h 2477"/>
                  <a:gd name="T36" fmla="*/ 200 w 660"/>
                  <a:gd name="T37" fmla="*/ 38 h 2477"/>
                  <a:gd name="T38" fmla="*/ 200 w 660"/>
                  <a:gd name="T39" fmla="*/ 38 h 2477"/>
                  <a:gd name="T40" fmla="*/ 534 w 660"/>
                  <a:gd name="T41" fmla="*/ 1518 h 2477"/>
                  <a:gd name="T42" fmla="*/ 534 w 660"/>
                  <a:gd name="T43" fmla="*/ 1518 h 2477"/>
                  <a:gd name="T44" fmla="*/ 531 w 660"/>
                  <a:gd name="T45" fmla="*/ 2459 h 2477"/>
                  <a:gd name="T46" fmla="*/ 531 w 660"/>
                  <a:gd name="T47" fmla="*/ 2459 h 2477"/>
                  <a:gd name="T48" fmla="*/ 532 w 660"/>
                  <a:gd name="T49" fmla="*/ 2473 h 2477"/>
                  <a:gd name="T50" fmla="*/ 532 w 660"/>
                  <a:gd name="T51" fmla="*/ 2473 h 2477"/>
                  <a:gd name="T52" fmla="*/ 525 w 660"/>
                  <a:gd name="T53" fmla="*/ 2476 h 2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60" h="2477">
                    <a:moveTo>
                      <a:pt x="525" y="2476"/>
                    </a:moveTo>
                    <a:lnTo>
                      <a:pt x="525" y="2476"/>
                    </a:lnTo>
                    <a:cubicBezTo>
                      <a:pt x="523" y="2476"/>
                      <a:pt x="521" y="2476"/>
                      <a:pt x="519" y="2474"/>
                    </a:cubicBezTo>
                    <a:lnTo>
                      <a:pt x="519" y="2474"/>
                    </a:lnTo>
                    <a:cubicBezTo>
                      <a:pt x="513" y="2469"/>
                      <a:pt x="393" y="2356"/>
                      <a:pt x="515" y="1516"/>
                    </a:cubicBezTo>
                    <a:lnTo>
                      <a:pt x="515" y="1516"/>
                    </a:lnTo>
                    <a:cubicBezTo>
                      <a:pt x="581" y="1064"/>
                      <a:pt x="507" y="704"/>
                      <a:pt x="433" y="483"/>
                    </a:cubicBezTo>
                    <a:lnTo>
                      <a:pt x="433" y="483"/>
                    </a:lnTo>
                    <a:cubicBezTo>
                      <a:pt x="384" y="337"/>
                      <a:pt x="332" y="237"/>
                      <a:pt x="296" y="179"/>
                    </a:cubicBezTo>
                    <a:lnTo>
                      <a:pt x="296" y="179"/>
                    </a:lnTo>
                    <a:cubicBezTo>
                      <a:pt x="247" y="99"/>
                      <a:pt x="210" y="63"/>
                      <a:pt x="192" y="56"/>
                    </a:cubicBezTo>
                    <a:lnTo>
                      <a:pt x="192" y="56"/>
                    </a:lnTo>
                    <a:cubicBezTo>
                      <a:pt x="107" y="23"/>
                      <a:pt x="20" y="153"/>
                      <a:pt x="19" y="154"/>
                    </a:cubicBezTo>
                    <a:lnTo>
                      <a:pt x="19" y="154"/>
                    </a:lnTo>
                    <a:cubicBezTo>
                      <a:pt x="17" y="158"/>
                      <a:pt x="11" y="160"/>
                      <a:pt x="7" y="156"/>
                    </a:cubicBezTo>
                    <a:lnTo>
                      <a:pt x="7" y="156"/>
                    </a:lnTo>
                    <a:cubicBezTo>
                      <a:pt x="2" y="154"/>
                      <a:pt x="0" y="148"/>
                      <a:pt x="3" y="144"/>
                    </a:cubicBezTo>
                    <a:lnTo>
                      <a:pt x="3" y="144"/>
                    </a:lnTo>
                    <a:cubicBezTo>
                      <a:pt x="7" y="138"/>
                      <a:pt x="99" y="0"/>
                      <a:pt x="200" y="38"/>
                    </a:cubicBezTo>
                    <a:lnTo>
                      <a:pt x="200" y="38"/>
                    </a:lnTo>
                    <a:cubicBezTo>
                      <a:pt x="299" y="77"/>
                      <a:pt x="659" y="665"/>
                      <a:pt x="534" y="1518"/>
                    </a:cubicBezTo>
                    <a:lnTo>
                      <a:pt x="534" y="1518"/>
                    </a:lnTo>
                    <a:cubicBezTo>
                      <a:pt x="415" y="2339"/>
                      <a:pt x="530" y="2458"/>
                      <a:pt x="531" y="2459"/>
                    </a:cubicBezTo>
                    <a:lnTo>
                      <a:pt x="531" y="2459"/>
                    </a:lnTo>
                    <a:cubicBezTo>
                      <a:pt x="536" y="2463"/>
                      <a:pt x="536" y="2469"/>
                      <a:pt x="532" y="2473"/>
                    </a:cubicBezTo>
                    <a:lnTo>
                      <a:pt x="532" y="2473"/>
                    </a:lnTo>
                    <a:cubicBezTo>
                      <a:pt x="530" y="2475"/>
                      <a:pt x="527" y="2476"/>
                      <a:pt x="525" y="247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33">
                <a:extLst>
                  <a:ext uri="{FF2B5EF4-FFF2-40B4-BE49-F238E27FC236}">
                    <a16:creationId xmlns:a16="http://schemas.microsoft.com/office/drawing/2014/main" id="{1CFA7058-5329-F04C-93BA-C2DE00DAEE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85419" y="9099165"/>
                <a:ext cx="615221" cy="1746788"/>
              </a:xfrm>
              <a:custGeom>
                <a:avLst/>
                <a:gdLst>
                  <a:gd name="T0" fmla="*/ 433 w 495"/>
                  <a:gd name="T1" fmla="*/ 1402 h 1403"/>
                  <a:gd name="T2" fmla="*/ 433 w 495"/>
                  <a:gd name="T3" fmla="*/ 1402 h 1403"/>
                  <a:gd name="T4" fmla="*/ 432 w 495"/>
                  <a:gd name="T5" fmla="*/ 1402 h 1403"/>
                  <a:gd name="T6" fmla="*/ 432 w 495"/>
                  <a:gd name="T7" fmla="*/ 1402 h 1403"/>
                  <a:gd name="T8" fmla="*/ 424 w 495"/>
                  <a:gd name="T9" fmla="*/ 1391 h 1403"/>
                  <a:gd name="T10" fmla="*/ 424 w 495"/>
                  <a:gd name="T11" fmla="*/ 1391 h 1403"/>
                  <a:gd name="T12" fmla="*/ 438 w 495"/>
                  <a:gd name="T13" fmla="*/ 528 h 1403"/>
                  <a:gd name="T14" fmla="*/ 438 w 495"/>
                  <a:gd name="T15" fmla="*/ 528 h 1403"/>
                  <a:gd name="T16" fmla="*/ 252 w 495"/>
                  <a:gd name="T17" fmla="*/ 38 h 1403"/>
                  <a:gd name="T18" fmla="*/ 252 w 495"/>
                  <a:gd name="T19" fmla="*/ 38 h 1403"/>
                  <a:gd name="T20" fmla="*/ 149 w 495"/>
                  <a:gd name="T21" fmla="*/ 35 h 1403"/>
                  <a:gd name="T22" fmla="*/ 149 w 495"/>
                  <a:gd name="T23" fmla="*/ 35 h 1403"/>
                  <a:gd name="T24" fmla="*/ 20 w 495"/>
                  <a:gd name="T25" fmla="*/ 241 h 1403"/>
                  <a:gd name="T26" fmla="*/ 20 w 495"/>
                  <a:gd name="T27" fmla="*/ 241 h 1403"/>
                  <a:gd name="T28" fmla="*/ 8 w 495"/>
                  <a:gd name="T29" fmla="*/ 249 h 1403"/>
                  <a:gd name="T30" fmla="*/ 8 w 495"/>
                  <a:gd name="T31" fmla="*/ 249 h 1403"/>
                  <a:gd name="T32" fmla="*/ 1 w 495"/>
                  <a:gd name="T33" fmla="*/ 237 h 1403"/>
                  <a:gd name="T34" fmla="*/ 1 w 495"/>
                  <a:gd name="T35" fmla="*/ 237 h 1403"/>
                  <a:gd name="T36" fmla="*/ 140 w 495"/>
                  <a:gd name="T37" fmla="*/ 17 h 1403"/>
                  <a:gd name="T38" fmla="*/ 140 w 495"/>
                  <a:gd name="T39" fmla="*/ 17 h 1403"/>
                  <a:gd name="T40" fmla="*/ 260 w 495"/>
                  <a:gd name="T41" fmla="*/ 21 h 1403"/>
                  <a:gd name="T42" fmla="*/ 260 w 495"/>
                  <a:gd name="T43" fmla="*/ 21 h 1403"/>
                  <a:gd name="T44" fmla="*/ 458 w 495"/>
                  <a:gd name="T45" fmla="*/ 525 h 1403"/>
                  <a:gd name="T46" fmla="*/ 458 w 495"/>
                  <a:gd name="T47" fmla="*/ 525 h 1403"/>
                  <a:gd name="T48" fmla="*/ 443 w 495"/>
                  <a:gd name="T49" fmla="*/ 1394 h 1403"/>
                  <a:gd name="T50" fmla="*/ 443 w 495"/>
                  <a:gd name="T51" fmla="*/ 1394 h 1403"/>
                  <a:gd name="T52" fmla="*/ 433 w 495"/>
                  <a:gd name="T53" fmla="*/ 1402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95" h="1403">
                    <a:moveTo>
                      <a:pt x="433" y="1402"/>
                    </a:moveTo>
                    <a:lnTo>
                      <a:pt x="433" y="1402"/>
                    </a:lnTo>
                    <a:cubicBezTo>
                      <a:pt x="433" y="1402"/>
                      <a:pt x="433" y="1402"/>
                      <a:pt x="432" y="1402"/>
                    </a:cubicBezTo>
                    <a:lnTo>
                      <a:pt x="432" y="1402"/>
                    </a:lnTo>
                    <a:cubicBezTo>
                      <a:pt x="426" y="1401"/>
                      <a:pt x="423" y="1396"/>
                      <a:pt x="424" y="1391"/>
                    </a:cubicBezTo>
                    <a:lnTo>
                      <a:pt x="424" y="1391"/>
                    </a:lnTo>
                    <a:cubicBezTo>
                      <a:pt x="470" y="1120"/>
                      <a:pt x="476" y="805"/>
                      <a:pt x="438" y="528"/>
                    </a:cubicBezTo>
                    <a:lnTo>
                      <a:pt x="438" y="528"/>
                    </a:lnTo>
                    <a:cubicBezTo>
                      <a:pt x="403" y="259"/>
                      <a:pt x="333" y="76"/>
                      <a:pt x="252" y="38"/>
                    </a:cubicBezTo>
                    <a:lnTo>
                      <a:pt x="252" y="38"/>
                    </a:lnTo>
                    <a:cubicBezTo>
                      <a:pt x="215" y="21"/>
                      <a:pt x="181" y="20"/>
                      <a:pt x="149" y="35"/>
                    </a:cubicBezTo>
                    <a:lnTo>
                      <a:pt x="149" y="35"/>
                    </a:lnTo>
                    <a:cubicBezTo>
                      <a:pt x="59" y="79"/>
                      <a:pt x="20" y="240"/>
                      <a:pt x="20" y="241"/>
                    </a:cubicBezTo>
                    <a:lnTo>
                      <a:pt x="20" y="241"/>
                    </a:lnTo>
                    <a:cubicBezTo>
                      <a:pt x="18" y="247"/>
                      <a:pt x="13" y="250"/>
                      <a:pt x="8" y="249"/>
                    </a:cubicBezTo>
                    <a:lnTo>
                      <a:pt x="8" y="249"/>
                    </a:lnTo>
                    <a:cubicBezTo>
                      <a:pt x="3" y="247"/>
                      <a:pt x="0" y="242"/>
                      <a:pt x="1" y="237"/>
                    </a:cubicBezTo>
                    <a:lnTo>
                      <a:pt x="1" y="237"/>
                    </a:lnTo>
                    <a:cubicBezTo>
                      <a:pt x="3" y="230"/>
                      <a:pt x="42" y="65"/>
                      <a:pt x="140" y="17"/>
                    </a:cubicBezTo>
                    <a:lnTo>
                      <a:pt x="140" y="17"/>
                    </a:lnTo>
                    <a:cubicBezTo>
                      <a:pt x="178" y="0"/>
                      <a:pt x="218" y="1"/>
                      <a:pt x="260" y="21"/>
                    </a:cubicBezTo>
                    <a:lnTo>
                      <a:pt x="260" y="21"/>
                    </a:lnTo>
                    <a:cubicBezTo>
                      <a:pt x="348" y="62"/>
                      <a:pt x="420" y="246"/>
                      <a:pt x="458" y="525"/>
                    </a:cubicBezTo>
                    <a:lnTo>
                      <a:pt x="458" y="525"/>
                    </a:lnTo>
                    <a:cubicBezTo>
                      <a:pt x="494" y="805"/>
                      <a:pt x="489" y="1121"/>
                      <a:pt x="443" y="1394"/>
                    </a:cubicBezTo>
                    <a:lnTo>
                      <a:pt x="443" y="1394"/>
                    </a:lnTo>
                    <a:cubicBezTo>
                      <a:pt x="442" y="1399"/>
                      <a:pt x="438" y="1402"/>
                      <a:pt x="433" y="140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34">
                <a:extLst>
                  <a:ext uri="{FF2B5EF4-FFF2-40B4-BE49-F238E27FC236}">
                    <a16:creationId xmlns:a16="http://schemas.microsoft.com/office/drawing/2014/main" id="{CBFF30C3-AA10-E243-A0A7-ACD1D629C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1197" y="10675672"/>
                <a:ext cx="972268" cy="1345794"/>
              </a:xfrm>
              <a:custGeom>
                <a:avLst/>
                <a:gdLst>
                  <a:gd name="T0" fmla="*/ 781 w 782"/>
                  <a:gd name="T1" fmla="*/ 0 h 1082"/>
                  <a:gd name="T2" fmla="*/ 756 w 782"/>
                  <a:gd name="T3" fmla="*/ 282 h 1082"/>
                  <a:gd name="T4" fmla="*/ 731 w 782"/>
                  <a:gd name="T5" fmla="*/ 565 h 1082"/>
                  <a:gd name="T6" fmla="*/ 685 w 782"/>
                  <a:gd name="T7" fmla="*/ 1081 h 1082"/>
                  <a:gd name="T8" fmla="*/ 97 w 782"/>
                  <a:gd name="T9" fmla="*/ 1081 h 1082"/>
                  <a:gd name="T10" fmla="*/ 51 w 782"/>
                  <a:gd name="T11" fmla="*/ 565 h 1082"/>
                  <a:gd name="T12" fmla="*/ 25 w 782"/>
                  <a:gd name="T13" fmla="*/ 282 h 1082"/>
                  <a:gd name="T14" fmla="*/ 0 w 782"/>
                  <a:gd name="T15" fmla="*/ 0 h 1082"/>
                  <a:gd name="T16" fmla="*/ 781 w 782"/>
                  <a:gd name="T17" fmla="*/ 0 h 10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2" h="1082">
                    <a:moveTo>
                      <a:pt x="781" y="0"/>
                    </a:moveTo>
                    <a:lnTo>
                      <a:pt x="756" y="282"/>
                    </a:lnTo>
                    <a:lnTo>
                      <a:pt x="731" y="565"/>
                    </a:lnTo>
                    <a:lnTo>
                      <a:pt x="685" y="1081"/>
                    </a:lnTo>
                    <a:lnTo>
                      <a:pt x="97" y="1081"/>
                    </a:lnTo>
                    <a:lnTo>
                      <a:pt x="51" y="565"/>
                    </a:lnTo>
                    <a:lnTo>
                      <a:pt x="25" y="282"/>
                    </a:lnTo>
                    <a:lnTo>
                      <a:pt x="0" y="0"/>
                    </a:lnTo>
                    <a:lnTo>
                      <a:pt x="78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35">
                <a:extLst>
                  <a:ext uri="{FF2B5EF4-FFF2-40B4-BE49-F238E27FC236}">
                    <a16:creationId xmlns:a16="http://schemas.microsoft.com/office/drawing/2014/main" id="{ACEF8FEA-7A7E-F849-92E5-028D311E90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88661" y="10928352"/>
                <a:ext cx="911845" cy="450430"/>
              </a:xfrm>
              <a:custGeom>
                <a:avLst/>
                <a:gdLst>
                  <a:gd name="T0" fmla="*/ 366 w 732"/>
                  <a:gd name="T1" fmla="*/ 0 h 363"/>
                  <a:gd name="T2" fmla="*/ 366 w 732"/>
                  <a:gd name="T3" fmla="*/ 0 h 363"/>
                  <a:gd name="T4" fmla="*/ 0 w 732"/>
                  <a:gd name="T5" fmla="*/ 79 h 363"/>
                  <a:gd name="T6" fmla="*/ 26 w 732"/>
                  <a:gd name="T7" fmla="*/ 362 h 363"/>
                  <a:gd name="T8" fmla="*/ 26 w 732"/>
                  <a:gd name="T9" fmla="*/ 362 h 363"/>
                  <a:gd name="T10" fmla="*/ 366 w 732"/>
                  <a:gd name="T11" fmla="*/ 260 h 363"/>
                  <a:gd name="T12" fmla="*/ 366 w 732"/>
                  <a:gd name="T13" fmla="*/ 260 h 363"/>
                  <a:gd name="T14" fmla="*/ 706 w 732"/>
                  <a:gd name="T15" fmla="*/ 362 h 363"/>
                  <a:gd name="T16" fmla="*/ 731 w 732"/>
                  <a:gd name="T17" fmla="*/ 79 h 363"/>
                  <a:gd name="T18" fmla="*/ 731 w 732"/>
                  <a:gd name="T19" fmla="*/ 79 h 363"/>
                  <a:gd name="T20" fmla="*/ 366 w 732"/>
                  <a:gd name="T21" fmla="*/ 0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2" h="363">
                    <a:moveTo>
                      <a:pt x="366" y="0"/>
                    </a:moveTo>
                    <a:lnTo>
                      <a:pt x="366" y="0"/>
                    </a:lnTo>
                    <a:cubicBezTo>
                      <a:pt x="236" y="0"/>
                      <a:pt x="112" y="28"/>
                      <a:pt x="0" y="79"/>
                    </a:cubicBezTo>
                    <a:lnTo>
                      <a:pt x="26" y="362"/>
                    </a:lnTo>
                    <a:lnTo>
                      <a:pt x="26" y="362"/>
                    </a:lnTo>
                    <a:cubicBezTo>
                      <a:pt x="123" y="298"/>
                      <a:pt x="240" y="260"/>
                      <a:pt x="366" y="260"/>
                    </a:cubicBezTo>
                    <a:lnTo>
                      <a:pt x="366" y="260"/>
                    </a:lnTo>
                    <a:cubicBezTo>
                      <a:pt x="491" y="260"/>
                      <a:pt x="608" y="298"/>
                      <a:pt x="706" y="362"/>
                    </a:cubicBezTo>
                    <a:lnTo>
                      <a:pt x="731" y="79"/>
                    </a:lnTo>
                    <a:lnTo>
                      <a:pt x="731" y="79"/>
                    </a:lnTo>
                    <a:cubicBezTo>
                      <a:pt x="620" y="28"/>
                      <a:pt x="496" y="0"/>
                      <a:pt x="366" y="0"/>
                    </a:cubicBezTo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999BA056-19FD-0A4B-93FD-11D98C059AEA}"/>
                </a:ext>
              </a:extLst>
            </p:cNvPr>
            <p:cNvGrpSpPr/>
            <p:nvPr/>
          </p:nvGrpSpPr>
          <p:grpSpPr>
            <a:xfrm>
              <a:off x="16177019" y="7308432"/>
              <a:ext cx="3284839" cy="4899799"/>
              <a:chOff x="16177019" y="7308432"/>
              <a:chExt cx="3284839" cy="4899799"/>
            </a:xfrm>
          </p:grpSpPr>
          <p:sp>
            <p:nvSpPr>
              <p:cNvPr id="67" name="Freeform 36">
                <a:extLst>
                  <a:ext uri="{FF2B5EF4-FFF2-40B4-BE49-F238E27FC236}">
                    <a16:creationId xmlns:a16="http://schemas.microsoft.com/office/drawing/2014/main" id="{EDCAAD41-D456-E542-91BE-BA9A3791F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88998" y="8231262"/>
                <a:ext cx="2037918" cy="1345798"/>
              </a:xfrm>
              <a:custGeom>
                <a:avLst/>
                <a:gdLst>
                  <a:gd name="T0" fmla="*/ 1472 w 1634"/>
                  <a:gd name="T1" fmla="*/ 0 h 1079"/>
                  <a:gd name="T2" fmla="*/ 1384 w 1634"/>
                  <a:gd name="T3" fmla="*/ 210 h 1079"/>
                  <a:gd name="T4" fmla="*/ 1365 w 1634"/>
                  <a:gd name="T5" fmla="*/ 232 h 1079"/>
                  <a:gd name="T6" fmla="*/ 1321 w 1634"/>
                  <a:gd name="T7" fmla="*/ 268 h 1079"/>
                  <a:gd name="T8" fmla="*/ 1221 w 1634"/>
                  <a:gd name="T9" fmla="*/ 305 h 1079"/>
                  <a:gd name="T10" fmla="*/ 1192 w 1634"/>
                  <a:gd name="T11" fmla="*/ 309 h 1079"/>
                  <a:gd name="T12" fmla="*/ 1015 w 1634"/>
                  <a:gd name="T13" fmla="*/ 302 h 1079"/>
                  <a:gd name="T14" fmla="*/ 986 w 1634"/>
                  <a:gd name="T15" fmla="*/ 297 h 1079"/>
                  <a:gd name="T16" fmla="*/ 799 w 1634"/>
                  <a:gd name="T17" fmla="*/ 255 h 1079"/>
                  <a:gd name="T18" fmla="*/ 771 w 1634"/>
                  <a:gd name="T19" fmla="*/ 248 h 1079"/>
                  <a:gd name="T20" fmla="*/ 750 w 1634"/>
                  <a:gd name="T21" fmla="*/ 243 h 1079"/>
                  <a:gd name="T22" fmla="*/ 589 w 1634"/>
                  <a:gd name="T23" fmla="*/ 203 h 1079"/>
                  <a:gd name="T24" fmla="*/ 560 w 1634"/>
                  <a:gd name="T25" fmla="*/ 198 h 1079"/>
                  <a:gd name="T26" fmla="*/ 366 w 1634"/>
                  <a:gd name="T27" fmla="*/ 178 h 1079"/>
                  <a:gd name="T28" fmla="*/ 337 w 1634"/>
                  <a:gd name="T29" fmla="*/ 180 h 1079"/>
                  <a:gd name="T30" fmla="*/ 148 w 1634"/>
                  <a:gd name="T31" fmla="*/ 263 h 1079"/>
                  <a:gd name="T32" fmla="*/ 111 w 1634"/>
                  <a:gd name="T33" fmla="*/ 304 h 1079"/>
                  <a:gd name="T34" fmla="*/ 93 w 1634"/>
                  <a:gd name="T35" fmla="*/ 328 h 1079"/>
                  <a:gd name="T36" fmla="*/ 12 w 1634"/>
                  <a:gd name="T37" fmla="*/ 530 h 1079"/>
                  <a:gd name="T38" fmla="*/ 8 w 1634"/>
                  <a:gd name="T39" fmla="*/ 559 h 1079"/>
                  <a:gd name="T40" fmla="*/ 5 w 1634"/>
                  <a:gd name="T41" fmla="*/ 730 h 1079"/>
                  <a:gd name="T42" fmla="*/ 8 w 1634"/>
                  <a:gd name="T43" fmla="*/ 759 h 1079"/>
                  <a:gd name="T44" fmla="*/ 43 w 1634"/>
                  <a:gd name="T45" fmla="*/ 924 h 1079"/>
                  <a:gd name="T46" fmla="*/ 51 w 1634"/>
                  <a:gd name="T47" fmla="*/ 952 h 1079"/>
                  <a:gd name="T48" fmla="*/ 59 w 1634"/>
                  <a:gd name="T49" fmla="*/ 975 h 1079"/>
                  <a:gd name="T50" fmla="*/ 243 w 1634"/>
                  <a:gd name="T51" fmla="*/ 998 h 1079"/>
                  <a:gd name="T52" fmla="*/ 208 w 1634"/>
                  <a:gd name="T53" fmla="*/ 903 h 1079"/>
                  <a:gd name="T54" fmla="*/ 199 w 1634"/>
                  <a:gd name="T55" fmla="*/ 875 h 1079"/>
                  <a:gd name="T56" fmla="*/ 169 w 1634"/>
                  <a:gd name="T57" fmla="*/ 728 h 1079"/>
                  <a:gd name="T58" fmla="*/ 166 w 1634"/>
                  <a:gd name="T59" fmla="*/ 699 h 1079"/>
                  <a:gd name="T60" fmla="*/ 172 w 1634"/>
                  <a:gd name="T61" fmla="*/ 565 h 1079"/>
                  <a:gd name="T62" fmla="*/ 178 w 1634"/>
                  <a:gd name="T63" fmla="*/ 537 h 1079"/>
                  <a:gd name="T64" fmla="*/ 221 w 1634"/>
                  <a:gd name="T65" fmla="*/ 433 h 1079"/>
                  <a:gd name="T66" fmla="*/ 237 w 1634"/>
                  <a:gd name="T67" fmla="*/ 409 h 1079"/>
                  <a:gd name="T68" fmla="*/ 263 w 1634"/>
                  <a:gd name="T69" fmla="*/ 378 h 1079"/>
                  <a:gd name="T70" fmla="*/ 365 w 1634"/>
                  <a:gd name="T71" fmla="*/ 342 h 1079"/>
                  <a:gd name="T72" fmla="*/ 366 w 1634"/>
                  <a:gd name="T73" fmla="*/ 342 h 1079"/>
                  <a:gd name="T74" fmla="*/ 397 w 1634"/>
                  <a:gd name="T75" fmla="*/ 342 h 1079"/>
                  <a:gd name="T76" fmla="*/ 537 w 1634"/>
                  <a:gd name="T77" fmla="*/ 360 h 1079"/>
                  <a:gd name="T78" fmla="*/ 565 w 1634"/>
                  <a:gd name="T79" fmla="*/ 366 h 1079"/>
                  <a:gd name="T80" fmla="*/ 709 w 1634"/>
                  <a:gd name="T81" fmla="*/ 401 h 1079"/>
                  <a:gd name="T82" fmla="*/ 745 w 1634"/>
                  <a:gd name="T83" fmla="*/ 411 h 1079"/>
                  <a:gd name="T84" fmla="*/ 773 w 1634"/>
                  <a:gd name="T85" fmla="*/ 418 h 1079"/>
                  <a:gd name="T86" fmla="*/ 979 w 1634"/>
                  <a:gd name="T87" fmla="*/ 462 h 1079"/>
                  <a:gd name="T88" fmla="*/ 1009 w 1634"/>
                  <a:gd name="T89" fmla="*/ 466 h 1079"/>
                  <a:gd name="T90" fmla="*/ 1242 w 1634"/>
                  <a:gd name="T91" fmla="*/ 467 h 1079"/>
                  <a:gd name="T92" fmla="*/ 1271 w 1634"/>
                  <a:gd name="T93" fmla="*/ 462 h 1079"/>
                  <a:gd name="T94" fmla="*/ 1407 w 1634"/>
                  <a:gd name="T95" fmla="*/ 406 h 1079"/>
                  <a:gd name="T96" fmla="*/ 1501 w 1634"/>
                  <a:gd name="T97" fmla="*/ 326 h 1079"/>
                  <a:gd name="T98" fmla="*/ 1520 w 1634"/>
                  <a:gd name="T99" fmla="*/ 302 h 1079"/>
                  <a:gd name="T100" fmla="*/ 1472 w 1634"/>
                  <a:gd name="T101" fmla="*/ 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4" h="1079">
                    <a:moveTo>
                      <a:pt x="1472" y="0"/>
                    </a:moveTo>
                    <a:lnTo>
                      <a:pt x="1472" y="0"/>
                    </a:lnTo>
                    <a:cubicBezTo>
                      <a:pt x="1454" y="91"/>
                      <a:pt x="1425" y="160"/>
                      <a:pt x="1384" y="210"/>
                    </a:cubicBezTo>
                    <a:lnTo>
                      <a:pt x="1384" y="210"/>
                    </a:lnTo>
                    <a:cubicBezTo>
                      <a:pt x="1378" y="218"/>
                      <a:pt x="1371" y="225"/>
                      <a:pt x="1365" y="232"/>
                    </a:cubicBezTo>
                    <a:lnTo>
                      <a:pt x="1365" y="232"/>
                    </a:lnTo>
                    <a:cubicBezTo>
                      <a:pt x="1351" y="246"/>
                      <a:pt x="1336" y="258"/>
                      <a:pt x="1321" y="268"/>
                    </a:cubicBezTo>
                    <a:lnTo>
                      <a:pt x="1321" y="268"/>
                    </a:lnTo>
                    <a:cubicBezTo>
                      <a:pt x="1291" y="286"/>
                      <a:pt x="1257" y="298"/>
                      <a:pt x="1221" y="305"/>
                    </a:cubicBezTo>
                    <a:lnTo>
                      <a:pt x="1221" y="305"/>
                    </a:lnTo>
                    <a:cubicBezTo>
                      <a:pt x="1211" y="307"/>
                      <a:pt x="1202" y="308"/>
                      <a:pt x="1192" y="309"/>
                    </a:cubicBezTo>
                    <a:lnTo>
                      <a:pt x="1192" y="309"/>
                    </a:lnTo>
                    <a:cubicBezTo>
                      <a:pt x="1138" y="315"/>
                      <a:pt x="1078" y="311"/>
                      <a:pt x="1015" y="302"/>
                    </a:cubicBezTo>
                    <a:lnTo>
                      <a:pt x="1015" y="302"/>
                    </a:lnTo>
                    <a:cubicBezTo>
                      <a:pt x="1005" y="300"/>
                      <a:pt x="996" y="299"/>
                      <a:pt x="986" y="297"/>
                    </a:cubicBezTo>
                    <a:lnTo>
                      <a:pt x="986" y="297"/>
                    </a:lnTo>
                    <a:cubicBezTo>
                      <a:pt x="925" y="286"/>
                      <a:pt x="862" y="271"/>
                      <a:pt x="799" y="255"/>
                    </a:cubicBezTo>
                    <a:lnTo>
                      <a:pt x="799" y="255"/>
                    </a:lnTo>
                    <a:cubicBezTo>
                      <a:pt x="789" y="253"/>
                      <a:pt x="780" y="250"/>
                      <a:pt x="771" y="248"/>
                    </a:cubicBezTo>
                    <a:lnTo>
                      <a:pt x="771" y="248"/>
                    </a:lnTo>
                    <a:cubicBezTo>
                      <a:pt x="764" y="246"/>
                      <a:pt x="757" y="245"/>
                      <a:pt x="750" y="243"/>
                    </a:cubicBezTo>
                    <a:lnTo>
                      <a:pt x="750" y="243"/>
                    </a:lnTo>
                    <a:cubicBezTo>
                      <a:pt x="695" y="229"/>
                      <a:pt x="641" y="215"/>
                      <a:pt x="589" y="203"/>
                    </a:cubicBezTo>
                    <a:lnTo>
                      <a:pt x="589" y="203"/>
                    </a:lnTo>
                    <a:cubicBezTo>
                      <a:pt x="579" y="201"/>
                      <a:pt x="570" y="200"/>
                      <a:pt x="560" y="198"/>
                    </a:cubicBezTo>
                    <a:lnTo>
                      <a:pt x="560" y="198"/>
                    </a:lnTo>
                    <a:cubicBezTo>
                      <a:pt x="491" y="184"/>
                      <a:pt x="427" y="175"/>
                      <a:pt x="366" y="178"/>
                    </a:cubicBezTo>
                    <a:lnTo>
                      <a:pt x="366" y="178"/>
                    </a:lnTo>
                    <a:cubicBezTo>
                      <a:pt x="356" y="178"/>
                      <a:pt x="347" y="178"/>
                      <a:pt x="337" y="180"/>
                    </a:cubicBezTo>
                    <a:lnTo>
                      <a:pt x="337" y="180"/>
                    </a:lnTo>
                    <a:cubicBezTo>
                      <a:pt x="264" y="186"/>
                      <a:pt x="200" y="210"/>
                      <a:pt x="148" y="263"/>
                    </a:cubicBezTo>
                    <a:lnTo>
                      <a:pt x="148" y="263"/>
                    </a:lnTo>
                    <a:cubicBezTo>
                      <a:pt x="134" y="276"/>
                      <a:pt x="122" y="290"/>
                      <a:pt x="111" y="304"/>
                    </a:cubicBezTo>
                    <a:lnTo>
                      <a:pt x="111" y="304"/>
                    </a:lnTo>
                    <a:cubicBezTo>
                      <a:pt x="104" y="312"/>
                      <a:pt x="98" y="320"/>
                      <a:pt x="93" y="328"/>
                    </a:cubicBezTo>
                    <a:lnTo>
                      <a:pt x="93" y="328"/>
                    </a:lnTo>
                    <a:cubicBezTo>
                      <a:pt x="49" y="391"/>
                      <a:pt x="24" y="460"/>
                      <a:pt x="12" y="530"/>
                    </a:cubicBezTo>
                    <a:lnTo>
                      <a:pt x="12" y="530"/>
                    </a:lnTo>
                    <a:cubicBezTo>
                      <a:pt x="10" y="540"/>
                      <a:pt x="8" y="549"/>
                      <a:pt x="8" y="559"/>
                    </a:cubicBezTo>
                    <a:lnTo>
                      <a:pt x="8" y="559"/>
                    </a:lnTo>
                    <a:cubicBezTo>
                      <a:pt x="0" y="617"/>
                      <a:pt x="0" y="675"/>
                      <a:pt x="5" y="730"/>
                    </a:cubicBezTo>
                    <a:lnTo>
                      <a:pt x="5" y="730"/>
                    </a:lnTo>
                    <a:cubicBezTo>
                      <a:pt x="6" y="740"/>
                      <a:pt x="7" y="749"/>
                      <a:pt x="8" y="759"/>
                    </a:cubicBezTo>
                    <a:lnTo>
                      <a:pt x="8" y="759"/>
                    </a:lnTo>
                    <a:cubicBezTo>
                      <a:pt x="16" y="822"/>
                      <a:pt x="29" y="878"/>
                      <a:pt x="43" y="924"/>
                    </a:cubicBezTo>
                    <a:lnTo>
                      <a:pt x="43" y="924"/>
                    </a:lnTo>
                    <a:cubicBezTo>
                      <a:pt x="45" y="934"/>
                      <a:pt x="48" y="943"/>
                      <a:pt x="51" y="952"/>
                    </a:cubicBezTo>
                    <a:lnTo>
                      <a:pt x="51" y="952"/>
                    </a:lnTo>
                    <a:cubicBezTo>
                      <a:pt x="54" y="960"/>
                      <a:pt x="56" y="968"/>
                      <a:pt x="59" y="975"/>
                    </a:cubicBezTo>
                    <a:lnTo>
                      <a:pt x="59" y="975"/>
                    </a:lnTo>
                    <a:cubicBezTo>
                      <a:pt x="71" y="1011"/>
                      <a:pt x="85" y="1047"/>
                      <a:pt x="100" y="1078"/>
                    </a:cubicBezTo>
                    <a:lnTo>
                      <a:pt x="243" y="998"/>
                    </a:lnTo>
                    <a:lnTo>
                      <a:pt x="243" y="998"/>
                    </a:lnTo>
                    <a:cubicBezTo>
                      <a:pt x="232" y="974"/>
                      <a:pt x="219" y="941"/>
                      <a:pt x="208" y="903"/>
                    </a:cubicBezTo>
                    <a:lnTo>
                      <a:pt x="208" y="903"/>
                    </a:lnTo>
                    <a:cubicBezTo>
                      <a:pt x="205" y="894"/>
                      <a:pt x="202" y="885"/>
                      <a:pt x="199" y="875"/>
                    </a:cubicBezTo>
                    <a:lnTo>
                      <a:pt x="199" y="875"/>
                    </a:lnTo>
                    <a:cubicBezTo>
                      <a:pt x="186" y="831"/>
                      <a:pt x="175" y="780"/>
                      <a:pt x="169" y="728"/>
                    </a:cubicBezTo>
                    <a:lnTo>
                      <a:pt x="169" y="728"/>
                    </a:lnTo>
                    <a:cubicBezTo>
                      <a:pt x="168" y="718"/>
                      <a:pt x="167" y="709"/>
                      <a:pt x="166" y="699"/>
                    </a:cubicBezTo>
                    <a:lnTo>
                      <a:pt x="166" y="699"/>
                    </a:lnTo>
                    <a:cubicBezTo>
                      <a:pt x="163" y="654"/>
                      <a:pt x="164" y="609"/>
                      <a:pt x="172" y="565"/>
                    </a:cubicBezTo>
                    <a:lnTo>
                      <a:pt x="172" y="565"/>
                    </a:lnTo>
                    <a:cubicBezTo>
                      <a:pt x="174" y="556"/>
                      <a:pt x="175" y="546"/>
                      <a:pt x="178" y="537"/>
                    </a:cubicBezTo>
                    <a:lnTo>
                      <a:pt x="178" y="537"/>
                    </a:lnTo>
                    <a:cubicBezTo>
                      <a:pt x="186" y="500"/>
                      <a:pt x="200" y="464"/>
                      <a:pt x="221" y="433"/>
                    </a:cubicBezTo>
                    <a:lnTo>
                      <a:pt x="221" y="433"/>
                    </a:lnTo>
                    <a:cubicBezTo>
                      <a:pt x="226" y="424"/>
                      <a:pt x="231" y="416"/>
                      <a:pt x="237" y="409"/>
                    </a:cubicBezTo>
                    <a:lnTo>
                      <a:pt x="237" y="409"/>
                    </a:lnTo>
                    <a:cubicBezTo>
                      <a:pt x="245" y="398"/>
                      <a:pt x="254" y="388"/>
                      <a:pt x="263" y="378"/>
                    </a:cubicBezTo>
                    <a:lnTo>
                      <a:pt x="263" y="378"/>
                    </a:lnTo>
                    <a:cubicBezTo>
                      <a:pt x="287" y="355"/>
                      <a:pt x="322" y="344"/>
                      <a:pt x="365" y="342"/>
                    </a:cubicBezTo>
                    <a:lnTo>
                      <a:pt x="366" y="342"/>
                    </a:lnTo>
                    <a:lnTo>
                      <a:pt x="366" y="342"/>
                    </a:lnTo>
                    <a:cubicBezTo>
                      <a:pt x="376" y="342"/>
                      <a:pt x="386" y="342"/>
                      <a:pt x="397" y="342"/>
                    </a:cubicBezTo>
                    <a:lnTo>
                      <a:pt x="397" y="342"/>
                    </a:lnTo>
                    <a:cubicBezTo>
                      <a:pt x="438" y="343"/>
                      <a:pt x="486" y="350"/>
                      <a:pt x="537" y="360"/>
                    </a:cubicBezTo>
                    <a:lnTo>
                      <a:pt x="537" y="360"/>
                    </a:lnTo>
                    <a:cubicBezTo>
                      <a:pt x="547" y="362"/>
                      <a:pt x="556" y="364"/>
                      <a:pt x="565" y="366"/>
                    </a:cubicBezTo>
                    <a:lnTo>
                      <a:pt x="565" y="366"/>
                    </a:lnTo>
                    <a:cubicBezTo>
                      <a:pt x="612" y="376"/>
                      <a:pt x="661" y="389"/>
                      <a:pt x="709" y="401"/>
                    </a:cubicBezTo>
                    <a:lnTo>
                      <a:pt x="709" y="401"/>
                    </a:lnTo>
                    <a:cubicBezTo>
                      <a:pt x="721" y="405"/>
                      <a:pt x="733" y="407"/>
                      <a:pt x="745" y="411"/>
                    </a:cubicBezTo>
                    <a:lnTo>
                      <a:pt x="745" y="411"/>
                    </a:lnTo>
                    <a:cubicBezTo>
                      <a:pt x="754" y="413"/>
                      <a:pt x="764" y="416"/>
                      <a:pt x="773" y="418"/>
                    </a:cubicBezTo>
                    <a:lnTo>
                      <a:pt x="773" y="418"/>
                    </a:lnTo>
                    <a:cubicBezTo>
                      <a:pt x="841" y="434"/>
                      <a:pt x="910" y="451"/>
                      <a:pt x="979" y="462"/>
                    </a:cubicBezTo>
                    <a:lnTo>
                      <a:pt x="979" y="462"/>
                    </a:lnTo>
                    <a:cubicBezTo>
                      <a:pt x="989" y="463"/>
                      <a:pt x="999" y="464"/>
                      <a:pt x="1009" y="466"/>
                    </a:cubicBezTo>
                    <a:lnTo>
                      <a:pt x="1009" y="466"/>
                    </a:lnTo>
                    <a:cubicBezTo>
                      <a:pt x="1089" y="477"/>
                      <a:pt x="1168" y="479"/>
                      <a:pt x="1242" y="467"/>
                    </a:cubicBezTo>
                    <a:lnTo>
                      <a:pt x="1242" y="467"/>
                    </a:lnTo>
                    <a:cubicBezTo>
                      <a:pt x="1252" y="466"/>
                      <a:pt x="1261" y="464"/>
                      <a:pt x="1271" y="462"/>
                    </a:cubicBezTo>
                    <a:lnTo>
                      <a:pt x="1271" y="462"/>
                    </a:lnTo>
                    <a:cubicBezTo>
                      <a:pt x="1319" y="451"/>
                      <a:pt x="1365" y="433"/>
                      <a:pt x="1407" y="406"/>
                    </a:cubicBezTo>
                    <a:lnTo>
                      <a:pt x="1407" y="406"/>
                    </a:lnTo>
                    <a:cubicBezTo>
                      <a:pt x="1442" y="385"/>
                      <a:pt x="1473" y="358"/>
                      <a:pt x="1501" y="326"/>
                    </a:cubicBezTo>
                    <a:lnTo>
                      <a:pt x="1501" y="326"/>
                    </a:lnTo>
                    <a:cubicBezTo>
                      <a:pt x="1508" y="318"/>
                      <a:pt x="1514" y="310"/>
                      <a:pt x="1520" y="302"/>
                    </a:cubicBezTo>
                    <a:lnTo>
                      <a:pt x="1520" y="302"/>
                    </a:lnTo>
                    <a:cubicBezTo>
                      <a:pt x="1572" y="233"/>
                      <a:pt x="1610" y="143"/>
                      <a:pt x="1633" y="33"/>
                    </a:cubicBezTo>
                    <a:lnTo>
                      <a:pt x="147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37">
                <a:extLst>
                  <a:ext uri="{FF2B5EF4-FFF2-40B4-BE49-F238E27FC236}">
                    <a16:creationId xmlns:a16="http://schemas.microsoft.com/office/drawing/2014/main" id="{28F2D472-64C7-9841-A34A-053B5FE6AE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88998" y="8231262"/>
                <a:ext cx="2037918" cy="1345798"/>
              </a:xfrm>
              <a:custGeom>
                <a:avLst/>
                <a:gdLst>
                  <a:gd name="T0" fmla="*/ 1472 w 1634"/>
                  <a:gd name="T1" fmla="*/ 0 h 1079"/>
                  <a:gd name="T2" fmla="*/ 1384 w 1634"/>
                  <a:gd name="T3" fmla="*/ 210 h 1079"/>
                  <a:gd name="T4" fmla="*/ 1365 w 1634"/>
                  <a:gd name="T5" fmla="*/ 232 h 1079"/>
                  <a:gd name="T6" fmla="*/ 1321 w 1634"/>
                  <a:gd name="T7" fmla="*/ 268 h 1079"/>
                  <a:gd name="T8" fmla="*/ 1221 w 1634"/>
                  <a:gd name="T9" fmla="*/ 305 h 1079"/>
                  <a:gd name="T10" fmla="*/ 1192 w 1634"/>
                  <a:gd name="T11" fmla="*/ 309 h 1079"/>
                  <a:gd name="T12" fmla="*/ 1015 w 1634"/>
                  <a:gd name="T13" fmla="*/ 302 h 1079"/>
                  <a:gd name="T14" fmla="*/ 986 w 1634"/>
                  <a:gd name="T15" fmla="*/ 297 h 1079"/>
                  <a:gd name="T16" fmla="*/ 799 w 1634"/>
                  <a:gd name="T17" fmla="*/ 255 h 1079"/>
                  <a:gd name="T18" fmla="*/ 771 w 1634"/>
                  <a:gd name="T19" fmla="*/ 248 h 1079"/>
                  <a:gd name="T20" fmla="*/ 750 w 1634"/>
                  <a:gd name="T21" fmla="*/ 243 h 1079"/>
                  <a:gd name="T22" fmla="*/ 589 w 1634"/>
                  <a:gd name="T23" fmla="*/ 203 h 1079"/>
                  <a:gd name="T24" fmla="*/ 560 w 1634"/>
                  <a:gd name="T25" fmla="*/ 198 h 1079"/>
                  <a:gd name="T26" fmla="*/ 366 w 1634"/>
                  <a:gd name="T27" fmla="*/ 178 h 1079"/>
                  <a:gd name="T28" fmla="*/ 337 w 1634"/>
                  <a:gd name="T29" fmla="*/ 180 h 1079"/>
                  <a:gd name="T30" fmla="*/ 148 w 1634"/>
                  <a:gd name="T31" fmla="*/ 263 h 1079"/>
                  <a:gd name="T32" fmla="*/ 111 w 1634"/>
                  <a:gd name="T33" fmla="*/ 304 h 1079"/>
                  <a:gd name="T34" fmla="*/ 93 w 1634"/>
                  <a:gd name="T35" fmla="*/ 328 h 1079"/>
                  <a:gd name="T36" fmla="*/ 12 w 1634"/>
                  <a:gd name="T37" fmla="*/ 530 h 1079"/>
                  <a:gd name="T38" fmla="*/ 8 w 1634"/>
                  <a:gd name="T39" fmla="*/ 559 h 1079"/>
                  <a:gd name="T40" fmla="*/ 5 w 1634"/>
                  <a:gd name="T41" fmla="*/ 730 h 1079"/>
                  <a:gd name="T42" fmla="*/ 8 w 1634"/>
                  <a:gd name="T43" fmla="*/ 759 h 1079"/>
                  <a:gd name="T44" fmla="*/ 43 w 1634"/>
                  <a:gd name="T45" fmla="*/ 924 h 1079"/>
                  <a:gd name="T46" fmla="*/ 51 w 1634"/>
                  <a:gd name="T47" fmla="*/ 952 h 1079"/>
                  <a:gd name="T48" fmla="*/ 59 w 1634"/>
                  <a:gd name="T49" fmla="*/ 975 h 1079"/>
                  <a:gd name="T50" fmla="*/ 243 w 1634"/>
                  <a:gd name="T51" fmla="*/ 998 h 1079"/>
                  <a:gd name="T52" fmla="*/ 208 w 1634"/>
                  <a:gd name="T53" fmla="*/ 903 h 1079"/>
                  <a:gd name="T54" fmla="*/ 199 w 1634"/>
                  <a:gd name="T55" fmla="*/ 875 h 1079"/>
                  <a:gd name="T56" fmla="*/ 169 w 1634"/>
                  <a:gd name="T57" fmla="*/ 728 h 1079"/>
                  <a:gd name="T58" fmla="*/ 166 w 1634"/>
                  <a:gd name="T59" fmla="*/ 699 h 1079"/>
                  <a:gd name="T60" fmla="*/ 172 w 1634"/>
                  <a:gd name="T61" fmla="*/ 565 h 1079"/>
                  <a:gd name="T62" fmla="*/ 178 w 1634"/>
                  <a:gd name="T63" fmla="*/ 537 h 1079"/>
                  <a:gd name="T64" fmla="*/ 221 w 1634"/>
                  <a:gd name="T65" fmla="*/ 433 h 1079"/>
                  <a:gd name="T66" fmla="*/ 237 w 1634"/>
                  <a:gd name="T67" fmla="*/ 409 h 1079"/>
                  <a:gd name="T68" fmla="*/ 263 w 1634"/>
                  <a:gd name="T69" fmla="*/ 378 h 1079"/>
                  <a:gd name="T70" fmla="*/ 365 w 1634"/>
                  <a:gd name="T71" fmla="*/ 342 h 1079"/>
                  <a:gd name="T72" fmla="*/ 366 w 1634"/>
                  <a:gd name="T73" fmla="*/ 342 h 1079"/>
                  <a:gd name="T74" fmla="*/ 397 w 1634"/>
                  <a:gd name="T75" fmla="*/ 342 h 1079"/>
                  <a:gd name="T76" fmla="*/ 537 w 1634"/>
                  <a:gd name="T77" fmla="*/ 360 h 1079"/>
                  <a:gd name="T78" fmla="*/ 565 w 1634"/>
                  <a:gd name="T79" fmla="*/ 366 h 1079"/>
                  <a:gd name="T80" fmla="*/ 709 w 1634"/>
                  <a:gd name="T81" fmla="*/ 401 h 1079"/>
                  <a:gd name="T82" fmla="*/ 745 w 1634"/>
                  <a:gd name="T83" fmla="*/ 411 h 1079"/>
                  <a:gd name="T84" fmla="*/ 773 w 1634"/>
                  <a:gd name="T85" fmla="*/ 418 h 1079"/>
                  <a:gd name="T86" fmla="*/ 979 w 1634"/>
                  <a:gd name="T87" fmla="*/ 462 h 1079"/>
                  <a:gd name="T88" fmla="*/ 1009 w 1634"/>
                  <a:gd name="T89" fmla="*/ 466 h 1079"/>
                  <a:gd name="T90" fmla="*/ 1242 w 1634"/>
                  <a:gd name="T91" fmla="*/ 467 h 1079"/>
                  <a:gd name="T92" fmla="*/ 1271 w 1634"/>
                  <a:gd name="T93" fmla="*/ 462 h 1079"/>
                  <a:gd name="T94" fmla="*/ 1407 w 1634"/>
                  <a:gd name="T95" fmla="*/ 406 h 1079"/>
                  <a:gd name="T96" fmla="*/ 1501 w 1634"/>
                  <a:gd name="T97" fmla="*/ 326 h 1079"/>
                  <a:gd name="T98" fmla="*/ 1520 w 1634"/>
                  <a:gd name="T99" fmla="*/ 302 h 1079"/>
                  <a:gd name="T100" fmla="*/ 1472 w 1634"/>
                  <a:gd name="T101" fmla="*/ 0 h 1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34" h="1079">
                    <a:moveTo>
                      <a:pt x="1472" y="0"/>
                    </a:moveTo>
                    <a:lnTo>
                      <a:pt x="1472" y="0"/>
                    </a:lnTo>
                    <a:cubicBezTo>
                      <a:pt x="1454" y="91"/>
                      <a:pt x="1425" y="160"/>
                      <a:pt x="1384" y="210"/>
                    </a:cubicBezTo>
                    <a:lnTo>
                      <a:pt x="1384" y="210"/>
                    </a:lnTo>
                    <a:cubicBezTo>
                      <a:pt x="1378" y="218"/>
                      <a:pt x="1371" y="225"/>
                      <a:pt x="1365" y="232"/>
                    </a:cubicBezTo>
                    <a:lnTo>
                      <a:pt x="1365" y="232"/>
                    </a:lnTo>
                    <a:cubicBezTo>
                      <a:pt x="1351" y="246"/>
                      <a:pt x="1336" y="258"/>
                      <a:pt x="1321" y="268"/>
                    </a:cubicBezTo>
                    <a:lnTo>
                      <a:pt x="1321" y="268"/>
                    </a:lnTo>
                    <a:cubicBezTo>
                      <a:pt x="1291" y="286"/>
                      <a:pt x="1257" y="298"/>
                      <a:pt x="1221" y="305"/>
                    </a:cubicBezTo>
                    <a:lnTo>
                      <a:pt x="1221" y="305"/>
                    </a:lnTo>
                    <a:cubicBezTo>
                      <a:pt x="1211" y="307"/>
                      <a:pt x="1202" y="308"/>
                      <a:pt x="1192" y="309"/>
                    </a:cubicBezTo>
                    <a:lnTo>
                      <a:pt x="1192" y="309"/>
                    </a:lnTo>
                    <a:cubicBezTo>
                      <a:pt x="1138" y="315"/>
                      <a:pt x="1078" y="311"/>
                      <a:pt x="1015" y="302"/>
                    </a:cubicBezTo>
                    <a:lnTo>
                      <a:pt x="1015" y="302"/>
                    </a:lnTo>
                    <a:cubicBezTo>
                      <a:pt x="1005" y="300"/>
                      <a:pt x="996" y="299"/>
                      <a:pt x="986" y="297"/>
                    </a:cubicBezTo>
                    <a:lnTo>
                      <a:pt x="986" y="297"/>
                    </a:lnTo>
                    <a:cubicBezTo>
                      <a:pt x="925" y="286"/>
                      <a:pt x="862" y="271"/>
                      <a:pt x="799" y="255"/>
                    </a:cubicBezTo>
                    <a:lnTo>
                      <a:pt x="799" y="255"/>
                    </a:lnTo>
                    <a:cubicBezTo>
                      <a:pt x="789" y="253"/>
                      <a:pt x="780" y="250"/>
                      <a:pt x="771" y="248"/>
                    </a:cubicBezTo>
                    <a:lnTo>
                      <a:pt x="771" y="248"/>
                    </a:lnTo>
                    <a:cubicBezTo>
                      <a:pt x="764" y="246"/>
                      <a:pt x="757" y="245"/>
                      <a:pt x="750" y="243"/>
                    </a:cubicBezTo>
                    <a:lnTo>
                      <a:pt x="750" y="243"/>
                    </a:lnTo>
                    <a:cubicBezTo>
                      <a:pt x="695" y="229"/>
                      <a:pt x="641" y="215"/>
                      <a:pt x="589" y="203"/>
                    </a:cubicBezTo>
                    <a:lnTo>
                      <a:pt x="589" y="203"/>
                    </a:lnTo>
                    <a:cubicBezTo>
                      <a:pt x="579" y="201"/>
                      <a:pt x="570" y="200"/>
                      <a:pt x="560" y="198"/>
                    </a:cubicBezTo>
                    <a:lnTo>
                      <a:pt x="560" y="198"/>
                    </a:lnTo>
                    <a:cubicBezTo>
                      <a:pt x="491" y="184"/>
                      <a:pt x="427" y="175"/>
                      <a:pt x="366" y="178"/>
                    </a:cubicBezTo>
                    <a:lnTo>
                      <a:pt x="366" y="178"/>
                    </a:lnTo>
                    <a:cubicBezTo>
                      <a:pt x="356" y="178"/>
                      <a:pt x="347" y="178"/>
                      <a:pt x="337" y="180"/>
                    </a:cubicBezTo>
                    <a:lnTo>
                      <a:pt x="337" y="180"/>
                    </a:lnTo>
                    <a:cubicBezTo>
                      <a:pt x="264" y="186"/>
                      <a:pt x="200" y="210"/>
                      <a:pt x="148" y="263"/>
                    </a:cubicBezTo>
                    <a:lnTo>
                      <a:pt x="148" y="263"/>
                    </a:lnTo>
                    <a:cubicBezTo>
                      <a:pt x="134" y="276"/>
                      <a:pt x="122" y="290"/>
                      <a:pt x="111" y="304"/>
                    </a:cubicBezTo>
                    <a:lnTo>
                      <a:pt x="111" y="304"/>
                    </a:lnTo>
                    <a:cubicBezTo>
                      <a:pt x="104" y="312"/>
                      <a:pt x="98" y="320"/>
                      <a:pt x="93" y="328"/>
                    </a:cubicBezTo>
                    <a:lnTo>
                      <a:pt x="93" y="328"/>
                    </a:lnTo>
                    <a:cubicBezTo>
                      <a:pt x="49" y="391"/>
                      <a:pt x="24" y="460"/>
                      <a:pt x="12" y="530"/>
                    </a:cubicBezTo>
                    <a:lnTo>
                      <a:pt x="12" y="530"/>
                    </a:lnTo>
                    <a:cubicBezTo>
                      <a:pt x="10" y="540"/>
                      <a:pt x="8" y="549"/>
                      <a:pt x="8" y="559"/>
                    </a:cubicBezTo>
                    <a:lnTo>
                      <a:pt x="8" y="559"/>
                    </a:lnTo>
                    <a:cubicBezTo>
                      <a:pt x="0" y="617"/>
                      <a:pt x="0" y="675"/>
                      <a:pt x="5" y="730"/>
                    </a:cubicBezTo>
                    <a:lnTo>
                      <a:pt x="5" y="730"/>
                    </a:lnTo>
                    <a:cubicBezTo>
                      <a:pt x="6" y="740"/>
                      <a:pt x="7" y="749"/>
                      <a:pt x="8" y="759"/>
                    </a:cubicBezTo>
                    <a:lnTo>
                      <a:pt x="8" y="759"/>
                    </a:lnTo>
                    <a:cubicBezTo>
                      <a:pt x="16" y="822"/>
                      <a:pt x="29" y="878"/>
                      <a:pt x="43" y="924"/>
                    </a:cubicBezTo>
                    <a:lnTo>
                      <a:pt x="43" y="924"/>
                    </a:lnTo>
                    <a:cubicBezTo>
                      <a:pt x="45" y="934"/>
                      <a:pt x="48" y="943"/>
                      <a:pt x="51" y="952"/>
                    </a:cubicBezTo>
                    <a:lnTo>
                      <a:pt x="51" y="952"/>
                    </a:lnTo>
                    <a:cubicBezTo>
                      <a:pt x="54" y="960"/>
                      <a:pt x="56" y="968"/>
                      <a:pt x="59" y="975"/>
                    </a:cubicBezTo>
                    <a:lnTo>
                      <a:pt x="59" y="975"/>
                    </a:lnTo>
                    <a:cubicBezTo>
                      <a:pt x="71" y="1011"/>
                      <a:pt x="85" y="1047"/>
                      <a:pt x="100" y="1078"/>
                    </a:cubicBezTo>
                    <a:lnTo>
                      <a:pt x="243" y="998"/>
                    </a:lnTo>
                    <a:lnTo>
                      <a:pt x="243" y="998"/>
                    </a:lnTo>
                    <a:cubicBezTo>
                      <a:pt x="232" y="974"/>
                      <a:pt x="219" y="941"/>
                      <a:pt x="208" y="903"/>
                    </a:cubicBezTo>
                    <a:lnTo>
                      <a:pt x="208" y="903"/>
                    </a:lnTo>
                    <a:cubicBezTo>
                      <a:pt x="205" y="894"/>
                      <a:pt x="202" y="885"/>
                      <a:pt x="199" y="875"/>
                    </a:cubicBezTo>
                    <a:lnTo>
                      <a:pt x="199" y="875"/>
                    </a:lnTo>
                    <a:cubicBezTo>
                      <a:pt x="186" y="831"/>
                      <a:pt x="175" y="780"/>
                      <a:pt x="169" y="728"/>
                    </a:cubicBezTo>
                    <a:lnTo>
                      <a:pt x="169" y="728"/>
                    </a:lnTo>
                    <a:cubicBezTo>
                      <a:pt x="168" y="718"/>
                      <a:pt x="167" y="709"/>
                      <a:pt x="166" y="699"/>
                    </a:cubicBezTo>
                    <a:lnTo>
                      <a:pt x="166" y="699"/>
                    </a:lnTo>
                    <a:cubicBezTo>
                      <a:pt x="163" y="654"/>
                      <a:pt x="164" y="609"/>
                      <a:pt x="172" y="565"/>
                    </a:cubicBezTo>
                    <a:lnTo>
                      <a:pt x="172" y="565"/>
                    </a:lnTo>
                    <a:cubicBezTo>
                      <a:pt x="174" y="556"/>
                      <a:pt x="175" y="546"/>
                      <a:pt x="178" y="537"/>
                    </a:cubicBezTo>
                    <a:lnTo>
                      <a:pt x="178" y="537"/>
                    </a:lnTo>
                    <a:cubicBezTo>
                      <a:pt x="186" y="500"/>
                      <a:pt x="200" y="464"/>
                      <a:pt x="221" y="433"/>
                    </a:cubicBezTo>
                    <a:lnTo>
                      <a:pt x="221" y="433"/>
                    </a:lnTo>
                    <a:cubicBezTo>
                      <a:pt x="226" y="424"/>
                      <a:pt x="231" y="416"/>
                      <a:pt x="237" y="409"/>
                    </a:cubicBezTo>
                    <a:lnTo>
                      <a:pt x="237" y="409"/>
                    </a:lnTo>
                    <a:cubicBezTo>
                      <a:pt x="245" y="398"/>
                      <a:pt x="254" y="388"/>
                      <a:pt x="263" y="378"/>
                    </a:cubicBezTo>
                    <a:lnTo>
                      <a:pt x="263" y="378"/>
                    </a:lnTo>
                    <a:cubicBezTo>
                      <a:pt x="287" y="355"/>
                      <a:pt x="322" y="344"/>
                      <a:pt x="365" y="342"/>
                    </a:cubicBezTo>
                    <a:lnTo>
                      <a:pt x="366" y="342"/>
                    </a:lnTo>
                    <a:lnTo>
                      <a:pt x="366" y="342"/>
                    </a:lnTo>
                    <a:cubicBezTo>
                      <a:pt x="376" y="342"/>
                      <a:pt x="386" y="342"/>
                      <a:pt x="397" y="342"/>
                    </a:cubicBezTo>
                    <a:lnTo>
                      <a:pt x="397" y="342"/>
                    </a:lnTo>
                    <a:cubicBezTo>
                      <a:pt x="438" y="343"/>
                      <a:pt x="486" y="350"/>
                      <a:pt x="537" y="360"/>
                    </a:cubicBezTo>
                    <a:lnTo>
                      <a:pt x="537" y="360"/>
                    </a:lnTo>
                    <a:cubicBezTo>
                      <a:pt x="547" y="362"/>
                      <a:pt x="556" y="364"/>
                      <a:pt x="565" y="366"/>
                    </a:cubicBezTo>
                    <a:lnTo>
                      <a:pt x="565" y="366"/>
                    </a:lnTo>
                    <a:cubicBezTo>
                      <a:pt x="612" y="376"/>
                      <a:pt x="661" y="389"/>
                      <a:pt x="709" y="401"/>
                    </a:cubicBezTo>
                    <a:lnTo>
                      <a:pt x="709" y="401"/>
                    </a:lnTo>
                    <a:cubicBezTo>
                      <a:pt x="721" y="405"/>
                      <a:pt x="733" y="407"/>
                      <a:pt x="745" y="411"/>
                    </a:cubicBezTo>
                    <a:lnTo>
                      <a:pt x="745" y="411"/>
                    </a:lnTo>
                    <a:cubicBezTo>
                      <a:pt x="754" y="413"/>
                      <a:pt x="764" y="416"/>
                      <a:pt x="773" y="418"/>
                    </a:cubicBezTo>
                    <a:lnTo>
                      <a:pt x="773" y="418"/>
                    </a:lnTo>
                    <a:cubicBezTo>
                      <a:pt x="841" y="434"/>
                      <a:pt x="910" y="451"/>
                      <a:pt x="979" y="462"/>
                    </a:cubicBezTo>
                    <a:lnTo>
                      <a:pt x="979" y="462"/>
                    </a:lnTo>
                    <a:cubicBezTo>
                      <a:pt x="989" y="463"/>
                      <a:pt x="999" y="464"/>
                      <a:pt x="1009" y="466"/>
                    </a:cubicBezTo>
                    <a:lnTo>
                      <a:pt x="1009" y="466"/>
                    </a:lnTo>
                    <a:cubicBezTo>
                      <a:pt x="1089" y="477"/>
                      <a:pt x="1168" y="479"/>
                      <a:pt x="1242" y="467"/>
                    </a:cubicBezTo>
                    <a:lnTo>
                      <a:pt x="1242" y="467"/>
                    </a:lnTo>
                    <a:cubicBezTo>
                      <a:pt x="1252" y="466"/>
                      <a:pt x="1261" y="464"/>
                      <a:pt x="1271" y="462"/>
                    </a:cubicBezTo>
                    <a:lnTo>
                      <a:pt x="1271" y="462"/>
                    </a:lnTo>
                    <a:cubicBezTo>
                      <a:pt x="1319" y="451"/>
                      <a:pt x="1365" y="433"/>
                      <a:pt x="1407" y="406"/>
                    </a:cubicBezTo>
                    <a:lnTo>
                      <a:pt x="1407" y="406"/>
                    </a:lnTo>
                    <a:cubicBezTo>
                      <a:pt x="1442" y="385"/>
                      <a:pt x="1473" y="358"/>
                      <a:pt x="1501" y="326"/>
                    </a:cubicBezTo>
                    <a:lnTo>
                      <a:pt x="1501" y="326"/>
                    </a:lnTo>
                    <a:cubicBezTo>
                      <a:pt x="1508" y="318"/>
                      <a:pt x="1514" y="310"/>
                      <a:pt x="1520" y="302"/>
                    </a:cubicBezTo>
                    <a:lnTo>
                      <a:pt x="1520" y="302"/>
                    </a:lnTo>
                    <a:cubicBezTo>
                      <a:pt x="1572" y="233"/>
                      <a:pt x="1610" y="143"/>
                      <a:pt x="1633" y="33"/>
                    </a:cubicBezTo>
                    <a:lnTo>
                      <a:pt x="1472" y="0"/>
                    </a:lnTo>
                  </a:path>
                </a:pathLst>
              </a:custGeom>
              <a:solidFill>
                <a:srgbClr val="FFFFFF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38">
                <a:extLst>
                  <a:ext uri="{FF2B5EF4-FFF2-40B4-BE49-F238E27FC236}">
                    <a16:creationId xmlns:a16="http://schemas.microsoft.com/office/drawing/2014/main" id="{62D0CDF1-5F83-254B-94E1-F19A4FDFF7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7019" y="9346355"/>
                <a:ext cx="2763004" cy="2861876"/>
              </a:xfrm>
              <a:custGeom>
                <a:avLst/>
                <a:gdLst>
                  <a:gd name="T0" fmla="*/ 1952 w 2219"/>
                  <a:gd name="T1" fmla="*/ 681 h 2298"/>
                  <a:gd name="T2" fmla="*/ 1952 w 2219"/>
                  <a:gd name="T3" fmla="*/ 681 h 2298"/>
                  <a:gd name="T4" fmla="*/ 900 w 2219"/>
                  <a:gd name="T5" fmla="*/ 184 h 2298"/>
                  <a:gd name="T6" fmla="*/ 825 w 2219"/>
                  <a:gd name="T7" fmla="*/ 47 h 2298"/>
                  <a:gd name="T8" fmla="*/ 825 w 2219"/>
                  <a:gd name="T9" fmla="*/ 47 h 2298"/>
                  <a:gd name="T10" fmla="*/ 729 w 2219"/>
                  <a:gd name="T11" fmla="*/ 19 h 2298"/>
                  <a:gd name="T12" fmla="*/ 304 w 2219"/>
                  <a:gd name="T13" fmla="*/ 253 h 2298"/>
                  <a:gd name="T14" fmla="*/ 304 w 2219"/>
                  <a:gd name="T15" fmla="*/ 253 h 2298"/>
                  <a:gd name="T16" fmla="*/ 276 w 2219"/>
                  <a:gd name="T17" fmla="*/ 349 h 2298"/>
                  <a:gd name="T18" fmla="*/ 352 w 2219"/>
                  <a:gd name="T19" fmla="*/ 487 h 2298"/>
                  <a:gd name="T20" fmla="*/ 352 w 2219"/>
                  <a:gd name="T21" fmla="*/ 487 h 2298"/>
                  <a:gd name="T22" fmla="*/ 212 w 2219"/>
                  <a:gd name="T23" fmla="*/ 1642 h 2298"/>
                  <a:gd name="T24" fmla="*/ 212 w 2219"/>
                  <a:gd name="T25" fmla="*/ 1642 h 2298"/>
                  <a:gd name="T26" fmla="*/ 1563 w 2219"/>
                  <a:gd name="T27" fmla="*/ 2031 h 2298"/>
                  <a:gd name="T28" fmla="*/ 1563 w 2219"/>
                  <a:gd name="T29" fmla="*/ 2031 h 2298"/>
                  <a:gd name="T30" fmla="*/ 1952 w 2219"/>
                  <a:gd name="T31" fmla="*/ 681 h 2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19" h="2298">
                    <a:moveTo>
                      <a:pt x="1952" y="681"/>
                    </a:moveTo>
                    <a:lnTo>
                      <a:pt x="1952" y="681"/>
                    </a:lnTo>
                    <a:cubicBezTo>
                      <a:pt x="1740" y="296"/>
                      <a:pt x="1310" y="108"/>
                      <a:pt x="900" y="184"/>
                    </a:cubicBezTo>
                    <a:lnTo>
                      <a:pt x="825" y="47"/>
                    </a:lnTo>
                    <a:lnTo>
                      <a:pt x="825" y="47"/>
                    </a:lnTo>
                    <a:cubicBezTo>
                      <a:pt x="805" y="13"/>
                      <a:pt x="763" y="0"/>
                      <a:pt x="729" y="19"/>
                    </a:cubicBezTo>
                    <a:lnTo>
                      <a:pt x="304" y="253"/>
                    </a:lnTo>
                    <a:lnTo>
                      <a:pt x="304" y="253"/>
                    </a:lnTo>
                    <a:cubicBezTo>
                      <a:pt x="270" y="272"/>
                      <a:pt x="258" y="315"/>
                      <a:pt x="276" y="349"/>
                    </a:cubicBezTo>
                    <a:lnTo>
                      <a:pt x="352" y="487"/>
                    </a:lnTo>
                    <a:lnTo>
                      <a:pt x="352" y="487"/>
                    </a:lnTo>
                    <a:cubicBezTo>
                      <a:pt x="69" y="793"/>
                      <a:pt x="0" y="1257"/>
                      <a:pt x="212" y="1642"/>
                    </a:cubicBezTo>
                    <a:lnTo>
                      <a:pt x="212" y="1642"/>
                    </a:lnTo>
                    <a:cubicBezTo>
                      <a:pt x="478" y="2122"/>
                      <a:pt x="1082" y="2297"/>
                      <a:pt x="1563" y="2031"/>
                    </a:cubicBezTo>
                    <a:lnTo>
                      <a:pt x="1563" y="2031"/>
                    </a:lnTo>
                    <a:cubicBezTo>
                      <a:pt x="2043" y="1766"/>
                      <a:pt x="2218" y="1162"/>
                      <a:pt x="1952" y="68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39">
                <a:extLst>
                  <a:ext uri="{FF2B5EF4-FFF2-40B4-BE49-F238E27FC236}">
                    <a16:creationId xmlns:a16="http://schemas.microsoft.com/office/drawing/2014/main" id="{684FC973-129D-244D-B5B2-478732BDD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37902" y="7308432"/>
                <a:ext cx="104370" cy="285639"/>
              </a:xfrm>
              <a:custGeom>
                <a:avLst/>
                <a:gdLst>
                  <a:gd name="T0" fmla="*/ 18 w 82"/>
                  <a:gd name="T1" fmla="*/ 226 h 229"/>
                  <a:gd name="T2" fmla="*/ 18 w 82"/>
                  <a:gd name="T3" fmla="*/ 226 h 229"/>
                  <a:gd name="T4" fmla="*/ 2 w 82"/>
                  <a:gd name="T5" fmla="*/ 202 h 229"/>
                  <a:gd name="T6" fmla="*/ 39 w 82"/>
                  <a:gd name="T7" fmla="*/ 18 h 229"/>
                  <a:gd name="T8" fmla="*/ 39 w 82"/>
                  <a:gd name="T9" fmla="*/ 18 h 229"/>
                  <a:gd name="T10" fmla="*/ 63 w 82"/>
                  <a:gd name="T11" fmla="*/ 2 h 229"/>
                  <a:gd name="T12" fmla="*/ 63 w 82"/>
                  <a:gd name="T13" fmla="*/ 2 h 229"/>
                  <a:gd name="T14" fmla="*/ 79 w 82"/>
                  <a:gd name="T15" fmla="*/ 26 h 229"/>
                  <a:gd name="T16" fmla="*/ 42 w 82"/>
                  <a:gd name="T17" fmla="*/ 210 h 229"/>
                  <a:gd name="T18" fmla="*/ 42 w 82"/>
                  <a:gd name="T19" fmla="*/ 210 h 229"/>
                  <a:gd name="T20" fmla="*/ 18 w 82"/>
                  <a:gd name="T21" fmla="*/ 22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229">
                    <a:moveTo>
                      <a:pt x="18" y="226"/>
                    </a:moveTo>
                    <a:lnTo>
                      <a:pt x="18" y="226"/>
                    </a:lnTo>
                    <a:cubicBezTo>
                      <a:pt x="7" y="223"/>
                      <a:pt x="0" y="213"/>
                      <a:pt x="2" y="202"/>
                    </a:cubicBezTo>
                    <a:lnTo>
                      <a:pt x="39" y="18"/>
                    </a:lnTo>
                    <a:lnTo>
                      <a:pt x="39" y="18"/>
                    </a:lnTo>
                    <a:cubicBezTo>
                      <a:pt x="41" y="7"/>
                      <a:pt x="52" y="0"/>
                      <a:pt x="63" y="2"/>
                    </a:cubicBezTo>
                    <a:lnTo>
                      <a:pt x="63" y="2"/>
                    </a:lnTo>
                    <a:cubicBezTo>
                      <a:pt x="74" y="5"/>
                      <a:pt x="81" y="15"/>
                      <a:pt x="79" y="26"/>
                    </a:cubicBezTo>
                    <a:lnTo>
                      <a:pt x="42" y="210"/>
                    </a:lnTo>
                    <a:lnTo>
                      <a:pt x="42" y="210"/>
                    </a:lnTo>
                    <a:cubicBezTo>
                      <a:pt x="40" y="221"/>
                      <a:pt x="29" y="228"/>
                      <a:pt x="18" y="22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40">
                <a:extLst>
                  <a:ext uri="{FF2B5EF4-FFF2-40B4-BE49-F238E27FC236}">
                    <a16:creationId xmlns:a16="http://schemas.microsoft.com/office/drawing/2014/main" id="{7B0C54C2-D7E4-494B-BA01-9B4268C1B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78737" y="7423789"/>
                <a:ext cx="186763" cy="247186"/>
              </a:xfrm>
              <a:custGeom>
                <a:avLst/>
                <a:gdLst>
                  <a:gd name="T0" fmla="*/ 123 w 151"/>
                  <a:gd name="T1" fmla="*/ 199 h 200"/>
                  <a:gd name="T2" fmla="*/ 123 w 151"/>
                  <a:gd name="T3" fmla="*/ 199 h 200"/>
                  <a:gd name="T4" fmla="*/ 110 w 151"/>
                  <a:gd name="T5" fmla="*/ 190 h 200"/>
                  <a:gd name="T6" fmla="*/ 7 w 151"/>
                  <a:gd name="T7" fmla="*/ 34 h 200"/>
                  <a:gd name="T8" fmla="*/ 7 w 151"/>
                  <a:gd name="T9" fmla="*/ 34 h 200"/>
                  <a:gd name="T10" fmla="*/ 12 w 151"/>
                  <a:gd name="T11" fmla="*/ 6 h 200"/>
                  <a:gd name="T12" fmla="*/ 12 w 151"/>
                  <a:gd name="T13" fmla="*/ 6 h 200"/>
                  <a:gd name="T14" fmla="*/ 40 w 151"/>
                  <a:gd name="T15" fmla="*/ 12 h 200"/>
                  <a:gd name="T16" fmla="*/ 144 w 151"/>
                  <a:gd name="T17" fmla="*/ 167 h 200"/>
                  <a:gd name="T18" fmla="*/ 144 w 151"/>
                  <a:gd name="T19" fmla="*/ 167 h 200"/>
                  <a:gd name="T20" fmla="*/ 138 w 151"/>
                  <a:gd name="T21" fmla="*/ 196 h 200"/>
                  <a:gd name="T22" fmla="*/ 138 w 151"/>
                  <a:gd name="T23" fmla="*/ 196 h 200"/>
                  <a:gd name="T24" fmla="*/ 123 w 151"/>
                  <a:gd name="T25" fmla="*/ 199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200">
                    <a:moveTo>
                      <a:pt x="123" y="199"/>
                    </a:moveTo>
                    <a:lnTo>
                      <a:pt x="123" y="199"/>
                    </a:lnTo>
                    <a:cubicBezTo>
                      <a:pt x="118" y="198"/>
                      <a:pt x="113" y="194"/>
                      <a:pt x="110" y="190"/>
                    </a:cubicBezTo>
                    <a:lnTo>
                      <a:pt x="7" y="34"/>
                    </a:lnTo>
                    <a:lnTo>
                      <a:pt x="7" y="34"/>
                    </a:lnTo>
                    <a:cubicBezTo>
                      <a:pt x="0" y="25"/>
                      <a:pt x="3" y="13"/>
                      <a:pt x="12" y="6"/>
                    </a:cubicBezTo>
                    <a:lnTo>
                      <a:pt x="12" y="6"/>
                    </a:lnTo>
                    <a:cubicBezTo>
                      <a:pt x="21" y="0"/>
                      <a:pt x="34" y="2"/>
                      <a:pt x="40" y="12"/>
                    </a:cubicBezTo>
                    <a:lnTo>
                      <a:pt x="144" y="167"/>
                    </a:lnTo>
                    <a:lnTo>
                      <a:pt x="144" y="167"/>
                    </a:lnTo>
                    <a:cubicBezTo>
                      <a:pt x="150" y="177"/>
                      <a:pt x="147" y="190"/>
                      <a:pt x="138" y="196"/>
                    </a:cubicBezTo>
                    <a:lnTo>
                      <a:pt x="138" y="196"/>
                    </a:lnTo>
                    <a:cubicBezTo>
                      <a:pt x="134" y="199"/>
                      <a:pt x="128" y="199"/>
                      <a:pt x="123" y="19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41">
                <a:extLst>
                  <a:ext uri="{FF2B5EF4-FFF2-40B4-BE49-F238E27FC236}">
                    <a16:creationId xmlns:a16="http://schemas.microsoft.com/office/drawing/2014/main" id="{84846336-EDD7-4045-80B0-985C01ACDC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05207" y="8028021"/>
                <a:ext cx="285639" cy="104366"/>
              </a:xfrm>
              <a:custGeom>
                <a:avLst/>
                <a:gdLst>
                  <a:gd name="T0" fmla="*/ 202 w 228"/>
                  <a:gd name="T1" fmla="*/ 79 h 82"/>
                  <a:gd name="T2" fmla="*/ 18 w 228"/>
                  <a:gd name="T3" fmla="*/ 42 h 82"/>
                  <a:gd name="T4" fmla="*/ 18 w 228"/>
                  <a:gd name="T5" fmla="*/ 42 h 82"/>
                  <a:gd name="T6" fmla="*/ 2 w 228"/>
                  <a:gd name="T7" fmla="*/ 18 h 82"/>
                  <a:gd name="T8" fmla="*/ 2 w 228"/>
                  <a:gd name="T9" fmla="*/ 18 h 82"/>
                  <a:gd name="T10" fmla="*/ 26 w 228"/>
                  <a:gd name="T11" fmla="*/ 2 h 82"/>
                  <a:gd name="T12" fmla="*/ 210 w 228"/>
                  <a:gd name="T13" fmla="*/ 38 h 82"/>
                  <a:gd name="T14" fmla="*/ 210 w 228"/>
                  <a:gd name="T15" fmla="*/ 38 h 82"/>
                  <a:gd name="T16" fmla="*/ 226 w 228"/>
                  <a:gd name="T17" fmla="*/ 63 h 82"/>
                  <a:gd name="T18" fmla="*/ 226 w 228"/>
                  <a:gd name="T19" fmla="*/ 63 h 82"/>
                  <a:gd name="T20" fmla="*/ 202 w 228"/>
                  <a:gd name="T21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8" h="82">
                    <a:moveTo>
                      <a:pt x="202" y="79"/>
                    </a:moveTo>
                    <a:lnTo>
                      <a:pt x="18" y="42"/>
                    </a:lnTo>
                    <a:lnTo>
                      <a:pt x="18" y="42"/>
                    </a:lnTo>
                    <a:cubicBezTo>
                      <a:pt x="7" y="40"/>
                      <a:pt x="0" y="29"/>
                      <a:pt x="2" y="18"/>
                    </a:cubicBezTo>
                    <a:lnTo>
                      <a:pt x="2" y="18"/>
                    </a:lnTo>
                    <a:cubicBezTo>
                      <a:pt x="5" y="7"/>
                      <a:pt x="15" y="0"/>
                      <a:pt x="26" y="2"/>
                    </a:cubicBezTo>
                    <a:lnTo>
                      <a:pt x="210" y="38"/>
                    </a:lnTo>
                    <a:lnTo>
                      <a:pt x="210" y="38"/>
                    </a:lnTo>
                    <a:cubicBezTo>
                      <a:pt x="221" y="41"/>
                      <a:pt x="227" y="52"/>
                      <a:pt x="226" y="63"/>
                    </a:cubicBezTo>
                    <a:lnTo>
                      <a:pt x="226" y="63"/>
                    </a:lnTo>
                    <a:cubicBezTo>
                      <a:pt x="223" y="73"/>
                      <a:pt x="213" y="81"/>
                      <a:pt x="202" y="7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42">
                <a:extLst>
                  <a:ext uri="{FF2B5EF4-FFF2-40B4-BE49-F238E27FC236}">
                    <a16:creationId xmlns:a16="http://schemas.microsoft.com/office/drawing/2014/main" id="{EF82BFE8-0B99-DE4B-8BA8-7A33269B0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93827" y="7681960"/>
                <a:ext cx="252680" cy="186763"/>
              </a:xfrm>
              <a:custGeom>
                <a:avLst/>
                <a:gdLst>
                  <a:gd name="T0" fmla="*/ 19 w 202"/>
                  <a:gd name="T1" fmla="*/ 146 h 148"/>
                  <a:gd name="T2" fmla="*/ 19 w 202"/>
                  <a:gd name="T3" fmla="*/ 146 h 148"/>
                  <a:gd name="T4" fmla="*/ 6 w 202"/>
                  <a:gd name="T5" fmla="*/ 138 h 148"/>
                  <a:gd name="T6" fmla="*/ 6 w 202"/>
                  <a:gd name="T7" fmla="*/ 138 h 148"/>
                  <a:gd name="T8" fmla="*/ 12 w 202"/>
                  <a:gd name="T9" fmla="*/ 110 h 148"/>
                  <a:gd name="T10" fmla="*/ 167 w 202"/>
                  <a:gd name="T11" fmla="*/ 6 h 148"/>
                  <a:gd name="T12" fmla="*/ 167 w 202"/>
                  <a:gd name="T13" fmla="*/ 6 h 148"/>
                  <a:gd name="T14" fmla="*/ 195 w 202"/>
                  <a:gd name="T15" fmla="*/ 11 h 148"/>
                  <a:gd name="T16" fmla="*/ 195 w 202"/>
                  <a:gd name="T17" fmla="*/ 11 h 148"/>
                  <a:gd name="T18" fmla="*/ 190 w 202"/>
                  <a:gd name="T19" fmla="*/ 39 h 148"/>
                  <a:gd name="T20" fmla="*/ 34 w 202"/>
                  <a:gd name="T21" fmla="*/ 143 h 148"/>
                  <a:gd name="T22" fmla="*/ 34 w 202"/>
                  <a:gd name="T23" fmla="*/ 143 h 148"/>
                  <a:gd name="T24" fmla="*/ 19 w 202"/>
                  <a:gd name="T25" fmla="*/ 146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2" h="148">
                    <a:moveTo>
                      <a:pt x="19" y="146"/>
                    </a:moveTo>
                    <a:lnTo>
                      <a:pt x="19" y="146"/>
                    </a:lnTo>
                    <a:cubicBezTo>
                      <a:pt x="14" y="145"/>
                      <a:pt x="9" y="142"/>
                      <a:pt x="6" y="138"/>
                    </a:cubicBezTo>
                    <a:lnTo>
                      <a:pt x="6" y="138"/>
                    </a:lnTo>
                    <a:cubicBezTo>
                      <a:pt x="0" y="128"/>
                      <a:pt x="2" y="116"/>
                      <a:pt x="12" y="110"/>
                    </a:cubicBezTo>
                    <a:lnTo>
                      <a:pt x="167" y="6"/>
                    </a:lnTo>
                    <a:lnTo>
                      <a:pt x="167" y="6"/>
                    </a:lnTo>
                    <a:cubicBezTo>
                      <a:pt x="176" y="0"/>
                      <a:pt x="189" y="2"/>
                      <a:pt x="195" y="11"/>
                    </a:cubicBezTo>
                    <a:lnTo>
                      <a:pt x="195" y="11"/>
                    </a:lnTo>
                    <a:cubicBezTo>
                      <a:pt x="201" y="21"/>
                      <a:pt x="199" y="33"/>
                      <a:pt x="190" y="39"/>
                    </a:cubicBezTo>
                    <a:lnTo>
                      <a:pt x="34" y="143"/>
                    </a:lnTo>
                    <a:lnTo>
                      <a:pt x="34" y="143"/>
                    </a:lnTo>
                    <a:cubicBezTo>
                      <a:pt x="30" y="146"/>
                      <a:pt x="24" y="147"/>
                      <a:pt x="19" y="14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5DF87E1D-2719-4F4F-BE3F-F5AA52FB4F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94487" y="8450985"/>
                <a:ext cx="1888374" cy="965565"/>
              </a:xfrm>
              <a:custGeom>
                <a:avLst/>
                <a:gdLst>
                  <a:gd name="connsiteX0" fmla="*/ 245602 w 1888374"/>
                  <a:gd name="connsiteY0" fmla="*/ 873398 h 965565"/>
                  <a:gd name="connsiteX1" fmla="*/ 256920 w 1888374"/>
                  <a:gd name="connsiteY1" fmla="*/ 906142 h 965565"/>
                  <a:gd name="connsiteX2" fmla="*/ 59502 w 1888374"/>
                  <a:gd name="connsiteY2" fmla="*/ 965565 h 965565"/>
                  <a:gd name="connsiteX3" fmla="*/ 49442 w 1888374"/>
                  <a:gd name="connsiteY3" fmla="*/ 931609 h 965565"/>
                  <a:gd name="connsiteX4" fmla="*/ 245602 w 1888374"/>
                  <a:gd name="connsiteY4" fmla="*/ 873398 h 965565"/>
                  <a:gd name="connsiteX5" fmla="*/ 198316 w 1888374"/>
                  <a:gd name="connsiteY5" fmla="*/ 653677 h 965565"/>
                  <a:gd name="connsiteX6" fmla="*/ 202012 w 1888374"/>
                  <a:gd name="connsiteY6" fmla="*/ 690237 h 965565"/>
                  <a:gd name="connsiteX7" fmla="*/ 3695 w 1888374"/>
                  <a:gd name="connsiteY7" fmla="*/ 729318 h 965565"/>
                  <a:gd name="connsiteX8" fmla="*/ 0 w 1888374"/>
                  <a:gd name="connsiteY8" fmla="*/ 692758 h 965565"/>
                  <a:gd name="connsiteX9" fmla="*/ 198316 w 1888374"/>
                  <a:gd name="connsiteY9" fmla="*/ 653677 h 965565"/>
                  <a:gd name="connsiteX10" fmla="*/ 10506 w 1888374"/>
                  <a:gd name="connsiteY10" fmla="*/ 439444 h 965565"/>
                  <a:gd name="connsiteX11" fmla="*/ 218470 w 1888374"/>
                  <a:gd name="connsiteY11" fmla="*/ 447989 h 965565"/>
                  <a:gd name="connsiteX12" fmla="*/ 210952 w 1888374"/>
                  <a:gd name="connsiteY12" fmla="*/ 482167 h 965565"/>
                  <a:gd name="connsiteX13" fmla="*/ 5495 w 1888374"/>
                  <a:gd name="connsiteY13" fmla="*/ 474843 h 965565"/>
                  <a:gd name="connsiteX14" fmla="*/ 10506 w 1888374"/>
                  <a:gd name="connsiteY14" fmla="*/ 439444 h 965565"/>
                  <a:gd name="connsiteX15" fmla="*/ 1513474 w 1888374"/>
                  <a:gd name="connsiteY15" fmla="*/ 159301 h 965565"/>
                  <a:gd name="connsiteX16" fmla="*/ 1575272 w 1888374"/>
                  <a:gd name="connsiteY16" fmla="*/ 355060 h 965565"/>
                  <a:gd name="connsiteX17" fmla="*/ 1539430 w 1888374"/>
                  <a:gd name="connsiteY17" fmla="*/ 361294 h 965565"/>
                  <a:gd name="connsiteX18" fmla="*/ 1477632 w 1888374"/>
                  <a:gd name="connsiteY18" fmla="*/ 164288 h 965565"/>
                  <a:gd name="connsiteX19" fmla="*/ 1513474 w 1888374"/>
                  <a:gd name="connsiteY19" fmla="*/ 159301 h 965565"/>
                  <a:gd name="connsiteX20" fmla="*/ 132364 w 1888374"/>
                  <a:gd name="connsiteY20" fmla="*/ 159301 h 965565"/>
                  <a:gd name="connsiteX21" fmla="*/ 289882 w 1888374"/>
                  <a:gd name="connsiteY21" fmla="*/ 287964 h 965565"/>
                  <a:gd name="connsiteX22" fmla="*/ 269880 w 1888374"/>
                  <a:gd name="connsiteY22" fmla="*/ 317373 h 965565"/>
                  <a:gd name="connsiteX23" fmla="*/ 109861 w 1888374"/>
                  <a:gd name="connsiteY23" fmla="*/ 188710 h 965565"/>
                  <a:gd name="connsiteX24" fmla="*/ 132364 w 1888374"/>
                  <a:gd name="connsiteY24" fmla="*/ 159301 h 965565"/>
                  <a:gd name="connsiteX25" fmla="*/ 1224374 w 1888374"/>
                  <a:gd name="connsiteY25" fmla="*/ 148314 h 965565"/>
                  <a:gd name="connsiteX26" fmla="*/ 1262102 w 1888374"/>
                  <a:gd name="connsiteY26" fmla="*/ 154615 h 965565"/>
                  <a:gd name="connsiteX27" fmla="*/ 1254296 w 1888374"/>
                  <a:gd name="connsiteY27" fmla="*/ 361281 h 965565"/>
                  <a:gd name="connsiteX28" fmla="*/ 1215268 w 1888374"/>
                  <a:gd name="connsiteY28" fmla="*/ 356240 h 965565"/>
                  <a:gd name="connsiteX29" fmla="*/ 1224374 w 1888374"/>
                  <a:gd name="connsiteY29" fmla="*/ 148314 h 965565"/>
                  <a:gd name="connsiteX30" fmla="*/ 953992 w 1888374"/>
                  <a:gd name="connsiteY30" fmla="*/ 87889 h 965565"/>
                  <a:gd name="connsiteX31" fmla="*/ 987550 w 1888374"/>
                  <a:gd name="connsiteY31" fmla="*/ 96659 h 965565"/>
                  <a:gd name="connsiteX32" fmla="*/ 956390 w 1888374"/>
                  <a:gd name="connsiteY32" fmla="*/ 300867 h 965565"/>
                  <a:gd name="connsiteX33" fmla="*/ 922832 w 1888374"/>
                  <a:gd name="connsiteY33" fmla="*/ 292097 h 965565"/>
                  <a:gd name="connsiteX34" fmla="*/ 953992 w 1888374"/>
                  <a:gd name="connsiteY34" fmla="*/ 87889 h 965565"/>
                  <a:gd name="connsiteX35" fmla="*/ 1720768 w 1888374"/>
                  <a:gd name="connsiteY35" fmla="*/ 43946 h 965565"/>
                  <a:gd name="connsiteX36" fmla="*/ 1888374 w 1888374"/>
                  <a:gd name="connsiteY36" fmla="*/ 160569 h 965565"/>
                  <a:gd name="connsiteX37" fmla="*/ 1864958 w 1888374"/>
                  <a:gd name="connsiteY37" fmla="*/ 190992 h 965565"/>
                  <a:gd name="connsiteX38" fmla="*/ 1697352 w 1888374"/>
                  <a:gd name="connsiteY38" fmla="*/ 71834 h 965565"/>
                  <a:gd name="connsiteX39" fmla="*/ 1720768 w 1888374"/>
                  <a:gd name="connsiteY39" fmla="*/ 43946 h 965565"/>
                  <a:gd name="connsiteX40" fmla="*/ 693266 w 1888374"/>
                  <a:gd name="connsiteY40" fmla="*/ 27468 h 965565"/>
                  <a:gd name="connsiteX41" fmla="*/ 729334 w 1888374"/>
                  <a:gd name="connsiteY41" fmla="*/ 33644 h 965565"/>
                  <a:gd name="connsiteX42" fmla="*/ 699484 w 1888374"/>
                  <a:gd name="connsiteY42" fmla="*/ 234968 h 965565"/>
                  <a:gd name="connsiteX43" fmla="*/ 664660 w 1888374"/>
                  <a:gd name="connsiteY43" fmla="*/ 227557 h 965565"/>
                  <a:gd name="connsiteX44" fmla="*/ 693266 w 1888374"/>
                  <a:gd name="connsiteY44" fmla="*/ 27468 h 965565"/>
                  <a:gd name="connsiteX45" fmla="*/ 454034 w 1888374"/>
                  <a:gd name="connsiteY45" fmla="*/ 0 h 965565"/>
                  <a:gd name="connsiteX46" fmla="*/ 493116 w 1888374"/>
                  <a:gd name="connsiteY46" fmla="*/ 202012 h 965565"/>
                  <a:gd name="connsiteX47" fmla="*/ 454034 w 1888374"/>
                  <a:gd name="connsiteY47" fmla="*/ 202012 h 965565"/>
                  <a:gd name="connsiteX48" fmla="*/ 452774 w 1888374"/>
                  <a:gd name="connsiteY48" fmla="*/ 202012 h 965565"/>
                  <a:gd name="connsiteX49" fmla="*/ 417474 w 1888374"/>
                  <a:gd name="connsiteY49" fmla="*/ 2464 h 965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888374" h="965565">
                    <a:moveTo>
                      <a:pt x="245602" y="873398"/>
                    </a:moveTo>
                    <a:cubicBezTo>
                      <a:pt x="249374" y="884313"/>
                      <a:pt x="253148" y="895227"/>
                      <a:pt x="256920" y="906142"/>
                    </a:cubicBezTo>
                    <a:cubicBezTo>
                      <a:pt x="180216" y="936460"/>
                      <a:pt x="109799" y="954651"/>
                      <a:pt x="59502" y="965565"/>
                    </a:cubicBezTo>
                    <a:cubicBezTo>
                      <a:pt x="55729" y="954651"/>
                      <a:pt x="51957" y="943736"/>
                      <a:pt x="49442" y="931609"/>
                    </a:cubicBezTo>
                    <a:cubicBezTo>
                      <a:pt x="99740" y="920694"/>
                      <a:pt x="170156" y="902503"/>
                      <a:pt x="245602" y="873398"/>
                    </a:cubicBezTo>
                    <a:close/>
                    <a:moveTo>
                      <a:pt x="198316" y="653677"/>
                    </a:moveTo>
                    <a:cubicBezTo>
                      <a:pt x="199548" y="666284"/>
                      <a:pt x="200780" y="677630"/>
                      <a:pt x="202012" y="690237"/>
                    </a:cubicBezTo>
                    <a:cubicBezTo>
                      <a:pt x="125642" y="711669"/>
                      <a:pt x="55430" y="723015"/>
                      <a:pt x="3695" y="729318"/>
                    </a:cubicBezTo>
                    <a:cubicBezTo>
                      <a:pt x="2464" y="716711"/>
                      <a:pt x="1232" y="705365"/>
                      <a:pt x="0" y="692758"/>
                    </a:cubicBezTo>
                    <a:cubicBezTo>
                      <a:pt x="51735" y="686455"/>
                      <a:pt x="121946" y="675109"/>
                      <a:pt x="198316" y="653677"/>
                    </a:cubicBezTo>
                    <a:close/>
                    <a:moveTo>
                      <a:pt x="10506" y="439444"/>
                    </a:moveTo>
                    <a:cubicBezTo>
                      <a:pt x="68134" y="443106"/>
                      <a:pt x="139543" y="446768"/>
                      <a:pt x="218470" y="447989"/>
                    </a:cubicBezTo>
                    <a:cubicBezTo>
                      <a:pt x="214710" y="458975"/>
                      <a:pt x="213458" y="471181"/>
                      <a:pt x="210952" y="482167"/>
                    </a:cubicBezTo>
                    <a:cubicBezTo>
                      <a:pt x="132027" y="482167"/>
                      <a:pt x="63123" y="478505"/>
                      <a:pt x="5495" y="474843"/>
                    </a:cubicBezTo>
                    <a:cubicBezTo>
                      <a:pt x="5495" y="462637"/>
                      <a:pt x="8001" y="451651"/>
                      <a:pt x="10506" y="439444"/>
                    </a:cubicBezTo>
                    <a:close/>
                    <a:moveTo>
                      <a:pt x="1513474" y="159301"/>
                    </a:moveTo>
                    <a:cubicBezTo>
                      <a:pt x="1528306" y="220398"/>
                      <a:pt x="1548080" y="291469"/>
                      <a:pt x="1575272" y="355060"/>
                    </a:cubicBezTo>
                    <a:cubicBezTo>
                      <a:pt x="1562912" y="357554"/>
                      <a:pt x="1551788" y="360047"/>
                      <a:pt x="1539430" y="361294"/>
                    </a:cubicBezTo>
                    <a:cubicBezTo>
                      <a:pt x="1512238" y="297704"/>
                      <a:pt x="1492464" y="226632"/>
                      <a:pt x="1477632" y="164288"/>
                    </a:cubicBezTo>
                    <a:cubicBezTo>
                      <a:pt x="1489992" y="163042"/>
                      <a:pt x="1501116" y="161795"/>
                      <a:pt x="1513474" y="159301"/>
                    </a:cubicBezTo>
                    <a:close/>
                    <a:moveTo>
                      <a:pt x="132364" y="159301"/>
                    </a:moveTo>
                    <a:cubicBezTo>
                      <a:pt x="172369" y="199738"/>
                      <a:pt x="226126" y="246302"/>
                      <a:pt x="289882" y="287964"/>
                    </a:cubicBezTo>
                    <a:cubicBezTo>
                      <a:pt x="282382" y="296541"/>
                      <a:pt x="276132" y="306344"/>
                      <a:pt x="269880" y="317373"/>
                    </a:cubicBezTo>
                    <a:cubicBezTo>
                      <a:pt x="206122" y="275710"/>
                      <a:pt x="151116" y="227921"/>
                      <a:pt x="109861" y="188710"/>
                    </a:cubicBezTo>
                    <a:cubicBezTo>
                      <a:pt x="116112" y="178907"/>
                      <a:pt x="123613" y="169104"/>
                      <a:pt x="132364" y="159301"/>
                    </a:cubicBezTo>
                    <a:close/>
                    <a:moveTo>
                      <a:pt x="1224374" y="148314"/>
                    </a:moveTo>
                    <a:cubicBezTo>
                      <a:pt x="1237384" y="150834"/>
                      <a:pt x="1249092" y="152094"/>
                      <a:pt x="1262102" y="154615"/>
                    </a:cubicBezTo>
                    <a:cubicBezTo>
                      <a:pt x="1252996" y="244086"/>
                      <a:pt x="1252996" y="315915"/>
                      <a:pt x="1254296" y="361281"/>
                    </a:cubicBezTo>
                    <a:cubicBezTo>
                      <a:pt x="1241286" y="358761"/>
                      <a:pt x="1228278" y="357500"/>
                      <a:pt x="1215268" y="356240"/>
                    </a:cubicBezTo>
                    <a:cubicBezTo>
                      <a:pt x="1213968" y="308354"/>
                      <a:pt x="1215268" y="236525"/>
                      <a:pt x="1224374" y="148314"/>
                    </a:cubicBezTo>
                    <a:close/>
                    <a:moveTo>
                      <a:pt x="953992" y="87889"/>
                    </a:moveTo>
                    <a:cubicBezTo>
                      <a:pt x="964780" y="90395"/>
                      <a:pt x="975566" y="94153"/>
                      <a:pt x="987550" y="96659"/>
                    </a:cubicBezTo>
                    <a:cubicBezTo>
                      <a:pt x="969574" y="170575"/>
                      <a:pt x="961184" y="244491"/>
                      <a:pt x="956390" y="300867"/>
                    </a:cubicBezTo>
                    <a:cubicBezTo>
                      <a:pt x="945604" y="298362"/>
                      <a:pt x="933618" y="294603"/>
                      <a:pt x="922832" y="292097"/>
                    </a:cubicBezTo>
                    <a:cubicBezTo>
                      <a:pt x="926428" y="234468"/>
                      <a:pt x="936016" y="161805"/>
                      <a:pt x="953992" y="87889"/>
                    </a:cubicBezTo>
                    <a:close/>
                    <a:moveTo>
                      <a:pt x="1720768" y="43946"/>
                    </a:moveTo>
                    <a:cubicBezTo>
                      <a:pt x="1760204" y="83243"/>
                      <a:pt x="1815662" y="126343"/>
                      <a:pt x="1888374" y="160569"/>
                    </a:cubicBezTo>
                    <a:cubicBezTo>
                      <a:pt x="1880980" y="170710"/>
                      <a:pt x="1872354" y="180851"/>
                      <a:pt x="1864958" y="190992"/>
                    </a:cubicBezTo>
                    <a:cubicBezTo>
                      <a:pt x="1792248" y="154231"/>
                      <a:pt x="1736788" y="111131"/>
                      <a:pt x="1697352" y="71834"/>
                    </a:cubicBezTo>
                    <a:cubicBezTo>
                      <a:pt x="1704746" y="62961"/>
                      <a:pt x="1713374" y="54087"/>
                      <a:pt x="1720768" y="43946"/>
                    </a:cubicBezTo>
                    <a:close/>
                    <a:moveTo>
                      <a:pt x="693266" y="27468"/>
                    </a:moveTo>
                    <a:cubicBezTo>
                      <a:pt x="705702" y="29938"/>
                      <a:pt x="716896" y="31173"/>
                      <a:pt x="729334" y="33644"/>
                    </a:cubicBezTo>
                    <a:cubicBezTo>
                      <a:pt x="715652" y="87989"/>
                      <a:pt x="703216" y="158391"/>
                      <a:pt x="699484" y="234968"/>
                    </a:cubicBezTo>
                    <a:cubicBezTo>
                      <a:pt x="688290" y="232498"/>
                      <a:pt x="677098" y="230027"/>
                      <a:pt x="664660" y="227557"/>
                    </a:cubicBezTo>
                    <a:cubicBezTo>
                      <a:pt x="667148" y="150980"/>
                      <a:pt x="679584" y="81813"/>
                      <a:pt x="693266" y="27468"/>
                    </a:cubicBezTo>
                    <a:close/>
                    <a:moveTo>
                      <a:pt x="454034" y="0"/>
                    </a:moveTo>
                    <a:cubicBezTo>
                      <a:pt x="455294" y="52967"/>
                      <a:pt x="464120" y="121946"/>
                      <a:pt x="493116" y="202012"/>
                    </a:cubicBezTo>
                    <a:cubicBezTo>
                      <a:pt x="479248" y="202012"/>
                      <a:pt x="466640" y="202012"/>
                      <a:pt x="454034" y="202012"/>
                    </a:cubicBezTo>
                    <a:lnTo>
                      <a:pt x="452774" y="202012"/>
                    </a:lnTo>
                    <a:cubicBezTo>
                      <a:pt x="427560" y="124410"/>
                      <a:pt x="418734" y="54198"/>
                      <a:pt x="417474" y="2464"/>
                    </a:cubicBez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53">
                <a:extLst>
                  <a:ext uri="{FF2B5EF4-FFF2-40B4-BE49-F238E27FC236}">
                    <a16:creationId xmlns:a16="http://schemas.microsoft.com/office/drawing/2014/main" id="{6A6DAAA4-68B7-8F4B-9CCB-8C406FAACC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6219" y="8341125"/>
                <a:ext cx="285639" cy="104370"/>
              </a:xfrm>
              <a:custGeom>
                <a:avLst/>
                <a:gdLst>
                  <a:gd name="T0" fmla="*/ 201 w 229"/>
                  <a:gd name="T1" fmla="*/ 79 h 82"/>
                  <a:gd name="T2" fmla="*/ 18 w 229"/>
                  <a:gd name="T3" fmla="*/ 42 h 82"/>
                  <a:gd name="T4" fmla="*/ 18 w 229"/>
                  <a:gd name="T5" fmla="*/ 42 h 82"/>
                  <a:gd name="T6" fmla="*/ 2 w 229"/>
                  <a:gd name="T7" fmla="*/ 18 h 82"/>
                  <a:gd name="T8" fmla="*/ 2 w 229"/>
                  <a:gd name="T9" fmla="*/ 18 h 82"/>
                  <a:gd name="T10" fmla="*/ 26 w 229"/>
                  <a:gd name="T11" fmla="*/ 2 h 82"/>
                  <a:gd name="T12" fmla="*/ 209 w 229"/>
                  <a:gd name="T13" fmla="*/ 39 h 82"/>
                  <a:gd name="T14" fmla="*/ 209 w 229"/>
                  <a:gd name="T15" fmla="*/ 39 h 82"/>
                  <a:gd name="T16" fmla="*/ 225 w 229"/>
                  <a:gd name="T17" fmla="*/ 63 h 82"/>
                  <a:gd name="T18" fmla="*/ 225 w 229"/>
                  <a:gd name="T19" fmla="*/ 63 h 82"/>
                  <a:gd name="T20" fmla="*/ 201 w 229"/>
                  <a:gd name="T21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82">
                    <a:moveTo>
                      <a:pt x="201" y="79"/>
                    </a:moveTo>
                    <a:lnTo>
                      <a:pt x="18" y="42"/>
                    </a:lnTo>
                    <a:lnTo>
                      <a:pt x="18" y="42"/>
                    </a:lnTo>
                    <a:cubicBezTo>
                      <a:pt x="7" y="40"/>
                      <a:pt x="0" y="29"/>
                      <a:pt x="2" y="18"/>
                    </a:cubicBezTo>
                    <a:lnTo>
                      <a:pt x="2" y="18"/>
                    </a:lnTo>
                    <a:cubicBezTo>
                      <a:pt x="4" y="7"/>
                      <a:pt x="15" y="0"/>
                      <a:pt x="26" y="2"/>
                    </a:cubicBezTo>
                    <a:lnTo>
                      <a:pt x="209" y="39"/>
                    </a:lnTo>
                    <a:lnTo>
                      <a:pt x="209" y="39"/>
                    </a:lnTo>
                    <a:cubicBezTo>
                      <a:pt x="220" y="41"/>
                      <a:pt x="228" y="52"/>
                      <a:pt x="225" y="63"/>
                    </a:cubicBezTo>
                    <a:lnTo>
                      <a:pt x="225" y="63"/>
                    </a:lnTo>
                    <a:cubicBezTo>
                      <a:pt x="223" y="74"/>
                      <a:pt x="212" y="81"/>
                      <a:pt x="201" y="7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54">
                <a:extLst>
                  <a:ext uri="{FF2B5EF4-FFF2-40B4-BE49-F238E27FC236}">
                    <a16:creationId xmlns:a16="http://schemas.microsoft.com/office/drawing/2014/main" id="{34AA9FD0-56B7-CD40-A07D-6551B6330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9301" y="7698441"/>
                <a:ext cx="1153541" cy="1153541"/>
              </a:xfrm>
              <a:custGeom>
                <a:avLst/>
                <a:gdLst>
                  <a:gd name="T0" fmla="*/ 53 w 924"/>
                  <a:gd name="T1" fmla="*/ 725 h 927"/>
                  <a:gd name="T2" fmla="*/ 53 w 924"/>
                  <a:gd name="T3" fmla="*/ 725 h 927"/>
                  <a:gd name="T4" fmla="*/ 547 w 924"/>
                  <a:gd name="T5" fmla="*/ 926 h 927"/>
                  <a:gd name="T6" fmla="*/ 547 w 924"/>
                  <a:gd name="T7" fmla="*/ 926 h 927"/>
                  <a:gd name="T8" fmla="*/ 795 w 924"/>
                  <a:gd name="T9" fmla="*/ 736 h 927"/>
                  <a:gd name="T10" fmla="*/ 795 w 924"/>
                  <a:gd name="T11" fmla="*/ 736 h 927"/>
                  <a:gd name="T12" fmla="*/ 923 w 924"/>
                  <a:gd name="T13" fmla="*/ 365 h 927"/>
                  <a:gd name="T14" fmla="*/ 923 w 924"/>
                  <a:gd name="T15" fmla="*/ 365 h 927"/>
                  <a:gd name="T16" fmla="*/ 852 w 924"/>
                  <a:gd name="T17" fmla="*/ 198 h 927"/>
                  <a:gd name="T18" fmla="*/ 852 w 924"/>
                  <a:gd name="T19" fmla="*/ 198 h 927"/>
                  <a:gd name="T20" fmla="*/ 552 w 924"/>
                  <a:gd name="T21" fmla="*/ 0 h 927"/>
                  <a:gd name="T22" fmla="*/ 552 w 924"/>
                  <a:gd name="T23" fmla="*/ 0 h 927"/>
                  <a:gd name="T24" fmla="*/ 203 w 924"/>
                  <a:gd name="T25" fmla="*/ 58 h 927"/>
                  <a:gd name="T26" fmla="*/ 203 w 924"/>
                  <a:gd name="T27" fmla="*/ 58 h 927"/>
                  <a:gd name="T28" fmla="*/ 0 w 924"/>
                  <a:gd name="T29" fmla="*/ 374 h 927"/>
                  <a:gd name="T30" fmla="*/ 0 w 924"/>
                  <a:gd name="T31" fmla="*/ 374 h 927"/>
                  <a:gd name="T32" fmla="*/ 53 w 924"/>
                  <a:gd name="T33" fmla="*/ 725 h 9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24" h="927">
                    <a:moveTo>
                      <a:pt x="53" y="725"/>
                    </a:moveTo>
                    <a:lnTo>
                      <a:pt x="53" y="725"/>
                    </a:lnTo>
                    <a:cubicBezTo>
                      <a:pt x="53" y="725"/>
                      <a:pt x="372" y="505"/>
                      <a:pt x="547" y="926"/>
                    </a:cubicBezTo>
                    <a:lnTo>
                      <a:pt x="547" y="926"/>
                    </a:lnTo>
                    <a:cubicBezTo>
                      <a:pt x="547" y="926"/>
                      <a:pt x="504" y="635"/>
                      <a:pt x="795" y="736"/>
                    </a:cubicBezTo>
                    <a:lnTo>
                      <a:pt x="795" y="736"/>
                    </a:lnTo>
                    <a:cubicBezTo>
                      <a:pt x="795" y="736"/>
                      <a:pt x="574" y="521"/>
                      <a:pt x="923" y="365"/>
                    </a:cubicBezTo>
                    <a:lnTo>
                      <a:pt x="923" y="365"/>
                    </a:lnTo>
                    <a:cubicBezTo>
                      <a:pt x="923" y="365"/>
                      <a:pt x="613" y="402"/>
                      <a:pt x="852" y="198"/>
                    </a:cubicBezTo>
                    <a:lnTo>
                      <a:pt x="852" y="198"/>
                    </a:lnTo>
                    <a:cubicBezTo>
                      <a:pt x="852" y="198"/>
                      <a:pt x="536" y="374"/>
                      <a:pt x="552" y="0"/>
                    </a:cubicBezTo>
                    <a:lnTo>
                      <a:pt x="552" y="0"/>
                    </a:lnTo>
                    <a:cubicBezTo>
                      <a:pt x="552" y="0"/>
                      <a:pt x="452" y="355"/>
                      <a:pt x="203" y="58"/>
                    </a:cubicBezTo>
                    <a:lnTo>
                      <a:pt x="203" y="58"/>
                    </a:lnTo>
                    <a:cubicBezTo>
                      <a:pt x="203" y="58"/>
                      <a:pt x="375" y="376"/>
                      <a:pt x="0" y="374"/>
                    </a:cubicBezTo>
                    <a:lnTo>
                      <a:pt x="0" y="374"/>
                    </a:lnTo>
                    <a:cubicBezTo>
                      <a:pt x="0" y="374"/>
                      <a:pt x="372" y="470"/>
                      <a:pt x="53" y="72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55">
                <a:extLst>
                  <a:ext uri="{FF2B5EF4-FFF2-40B4-BE49-F238E27FC236}">
                    <a16:creationId xmlns:a16="http://schemas.microsoft.com/office/drawing/2014/main" id="{7961E14D-151B-EE4B-AADE-F39D9D568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8884" y="8033514"/>
                <a:ext cx="455921" cy="461415"/>
              </a:xfrm>
              <a:custGeom>
                <a:avLst/>
                <a:gdLst>
                  <a:gd name="T0" fmla="*/ 21 w 368"/>
                  <a:gd name="T1" fmla="*/ 289 h 370"/>
                  <a:gd name="T2" fmla="*/ 21 w 368"/>
                  <a:gd name="T3" fmla="*/ 289 h 370"/>
                  <a:gd name="T4" fmla="*/ 217 w 368"/>
                  <a:gd name="T5" fmla="*/ 369 h 370"/>
                  <a:gd name="T6" fmla="*/ 217 w 368"/>
                  <a:gd name="T7" fmla="*/ 369 h 370"/>
                  <a:gd name="T8" fmla="*/ 316 w 368"/>
                  <a:gd name="T9" fmla="*/ 293 h 370"/>
                  <a:gd name="T10" fmla="*/ 316 w 368"/>
                  <a:gd name="T11" fmla="*/ 293 h 370"/>
                  <a:gd name="T12" fmla="*/ 367 w 368"/>
                  <a:gd name="T13" fmla="*/ 145 h 370"/>
                  <a:gd name="T14" fmla="*/ 367 w 368"/>
                  <a:gd name="T15" fmla="*/ 145 h 370"/>
                  <a:gd name="T16" fmla="*/ 338 w 368"/>
                  <a:gd name="T17" fmla="*/ 79 h 370"/>
                  <a:gd name="T18" fmla="*/ 338 w 368"/>
                  <a:gd name="T19" fmla="*/ 79 h 370"/>
                  <a:gd name="T20" fmla="*/ 219 w 368"/>
                  <a:gd name="T21" fmla="*/ 0 h 370"/>
                  <a:gd name="T22" fmla="*/ 219 w 368"/>
                  <a:gd name="T23" fmla="*/ 0 h 370"/>
                  <a:gd name="T24" fmla="*/ 81 w 368"/>
                  <a:gd name="T25" fmla="*/ 23 h 370"/>
                  <a:gd name="T26" fmla="*/ 81 w 368"/>
                  <a:gd name="T27" fmla="*/ 23 h 370"/>
                  <a:gd name="T28" fmla="*/ 0 w 368"/>
                  <a:gd name="T29" fmla="*/ 149 h 370"/>
                  <a:gd name="T30" fmla="*/ 0 w 368"/>
                  <a:gd name="T31" fmla="*/ 149 h 370"/>
                  <a:gd name="T32" fmla="*/ 21 w 368"/>
                  <a:gd name="T33" fmla="*/ 289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8" h="370">
                    <a:moveTo>
                      <a:pt x="21" y="289"/>
                    </a:moveTo>
                    <a:lnTo>
                      <a:pt x="21" y="289"/>
                    </a:lnTo>
                    <a:cubicBezTo>
                      <a:pt x="21" y="289"/>
                      <a:pt x="148" y="201"/>
                      <a:pt x="217" y="369"/>
                    </a:cubicBezTo>
                    <a:lnTo>
                      <a:pt x="217" y="369"/>
                    </a:lnTo>
                    <a:cubicBezTo>
                      <a:pt x="217" y="369"/>
                      <a:pt x="200" y="253"/>
                      <a:pt x="316" y="293"/>
                    </a:cubicBezTo>
                    <a:lnTo>
                      <a:pt x="316" y="293"/>
                    </a:lnTo>
                    <a:cubicBezTo>
                      <a:pt x="316" y="293"/>
                      <a:pt x="228" y="208"/>
                      <a:pt x="367" y="145"/>
                    </a:cubicBezTo>
                    <a:lnTo>
                      <a:pt x="367" y="145"/>
                    </a:lnTo>
                    <a:cubicBezTo>
                      <a:pt x="367" y="145"/>
                      <a:pt x="244" y="160"/>
                      <a:pt x="338" y="79"/>
                    </a:cubicBezTo>
                    <a:lnTo>
                      <a:pt x="338" y="79"/>
                    </a:lnTo>
                    <a:cubicBezTo>
                      <a:pt x="338" y="79"/>
                      <a:pt x="213" y="149"/>
                      <a:pt x="219" y="0"/>
                    </a:cubicBezTo>
                    <a:lnTo>
                      <a:pt x="219" y="0"/>
                    </a:lnTo>
                    <a:cubicBezTo>
                      <a:pt x="219" y="0"/>
                      <a:pt x="179" y="141"/>
                      <a:pt x="81" y="23"/>
                    </a:cubicBezTo>
                    <a:lnTo>
                      <a:pt x="81" y="23"/>
                    </a:lnTo>
                    <a:cubicBezTo>
                      <a:pt x="81" y="23"/>
                      <a:pt x="149" y="150"/>
                      <a:pt x="0" y="149"/>
                    </a:cubicBezTo>
                    <a:lnTo>
                      <a:pt x="0" y="149"/>
                    </a:lnTo>
                    <a:cubicBezTo>
                      <a:pt x="0" y="149"/>
                      <a:pt x="148" y="187"/>
                      <a:pt x="21" y="28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5A67B9EA-D87D-FA4A-BC0B-0DF222EBE6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36317" y="9604524"/>
                <a:ext cx="2377247" cy="2371757"/>
              </a:xfrm>
              <a:custGeom>
                <a:avLst/>
                <a:gdLst>
                  <a:gd name="connsiteX0" fmla="*/ 1170657 w 2377247"/>
                  <a:gd name="connsiteY0" fmla="*/ 2125813 h 2371757"/>
                  <a:gd name="connsiteX1" fmla="*/ 1171935 w 2377247"/>
                  <a:gd name="connsiteY1" fmla="*/ 2125813 h 2371757"/>
                  <a:gd name="connsiteX2" fmla="*/ 1196207 w 2377247"/>
                  <a:gd name="connsiteY2" fmla="*/ 2150656 h 2371757"/>
                  <a:gd name="connsiteX3" fmla="*/ 1192375 w 2377247"/>
                  <a:gd name="connsiteY3" fmla="*/ 2348156 h 2371757"/>
                  <a:gd name="connsiteX4" fmla="*/ 1166825 w 2377247"/>
                  <a:gd name="connsiteY4" fmla="*/ 2371757 h 2371757"/>
                  <a:gd name="connsiteX5" fmla="*/ 1142555 w 2377247"/>
                  <a:gd name="connsiteY5" fmla="*/ 2346914 h 2371757"/>
                  <a:gd name="connsiteX6" fmla="*/ 1146387 w 2377247"/>
                  <a:gd name="connsiteY6" fmla="*/ 2149414 h 2371757"/>
                  <a:gd name="connsiteX7" fmla="*/ 1170657 w 2377247"/>
                  <a:gd name="connsiteY7" fmla="*/ 2125813 h 2371757"/>
                  <a:gd name="connsiteX8" fmla="*/ 1666103 w 2377247"/>
                  <a:gd name="connsiteY8" fmla="*/ 2009607 h 2371757"/>
                  <a:gd name="connsiteX9" fmla="*/ 1680599 w 2377247"/>
                  <a:gd name="connsiteY9" fmla="*/ 2021054 h 2371757"/>
                  <a:gd name="connsiteX10" fmla="*/ 1777673 w 2377247"/>
                  <a:gd name="connsiteY10" fmla="*/ 2194294 h 2371757"/>
                  <a:gd name="connsiteX11" fmla="*/ 1767587 w 2377247"/>
                  <a:gd name="connsiteY11" fmla="*/ 2225229 h 2371757"/>
                  <a:gd name="connsiteX12" fmla="*/ 1756241 w 2377247"/>
                  <a:gd name="connsiteY12" fmla="*/ 2228942 h 2371757"/>
                  <a:gd name="connsiteX13" fmla="*/ 1734809 w 2377247"/>
                  <a:gd name="connsiteY13" fmla="*/ 2216567 h 2371757"/>
                  <a:gd name="connsiteX14" fmla="*/ 1637737 w 2377247"/>
                  <a:gd name="connsiteY14" fmla="*/ 2044565 h 2371757"/>
                  <a:gd name="connsiteX15" fmla="*/ 1647821 w 2377247"/>
                  <a:gd name="connsiteY15" fmla="*/ 2011154 h 2371757"/>
                  <a:gd name="connsiteX16" fmla="*/ 1666103 w 2377247"/>
                  <a:gd name="connsiteY16" fmla="*/ 2009607 h 2371757"/>
                  <a:gd name="connsiteX17" fmla="*/ 685453 w 2377247"/>
                  <a:gd name="connsiteY17" fmla="*/ 1992341 h 2371757"/>
                  <a:gd name="connsiteX18" fmla="*/ 704417 w 2377247"/>
                  <a:gd name="connsiteY18" fmla="*/ 1994656 h 2371757"/>
                  <a:gd name="connsiteX19" fmla="*/ 712003 w 2377247"/>
                  <a:gd name="connsiteY19" fmla="*/ 2026750 h 2371757"/>
                  <a:gd name="connsiteX20" fmla="*/ 608333 w 2377247"/>
                  <a:gd name="connsiteY20" fmla="*/ 2195862 h 2371757"/>
                  <a:gd name="connsiteX21" fmla="*/ 586841 w 2377247"/>
                  <a:gd name="connsiteY21" fmla="*/ 2206972 h 2371757"/>
                  <a:gd name="connsiteX22" fmla="*/ 575463 w 2377247"/>
                  <a:gd name="connsiteY22" fmla="*/ 2203268 h 2371757"/>
                  <a:gd name="connsiteX23" fmla="*/ 566613 w 2377247"/>
                  <a:gd name="connsiteY23" fmla="*/ 2171174 h 2371757"/>
                  <a:gd name="connsiteX24" fmla="*/ 670281 w 2377247"/>
                  <a:gd name="connsiteY24" fmla="*/ 2002062 h 2371757"/>
                  <a:gd name="connsiteX25" fmla="*/ 685453 w 2377247"/>
                  <a:gd name="connsiteY25" fmla="*/ 1992341 h 2371757"/>
                  <a:gd name="connsiteX26" fmla="*/ 2010293 w 2377247"/>
                  <a:gd name="connsiteY26" fmla="*/ 1663054 h 2371757"/>
                  <a:gd name="connsiteX27" fmla="*/ 2029319 w 2377247"/>
                  <a:gd name="connsiteY27" fmla="*/ 1666284 h 2371757"/>
                  <a:gd name="connsiteX28" fmla="*/ 2196371 w 2377247"/>
                  <a:gd name="connsiteY28" fmla="*/ 1765949 h 2371757"/>
                  <a:gd name="connsiteX29" fmla="*/ 2205035 w 2377247"/>
                  <a:gd name="connsiteY29" fmla="*/ 1799170 h 2371757"/>
                  <a:gd name="connsiteX30" fmla="*/ 2185235 w 2377247"/>
                  <a:gd name="connsiteY30" fmla="*/ 1811475 h 2371757"/>
                  <a:gd name="connsiteX31" fmla="*/ 2172861 w 2377247"/>
                  <a:gd name="connsiteY31" fmla="*/ 1807783 h 2371757"/>
                  <a:gd name="connsiteX32" fmla="*/ 2003333 w 2377247"/>
                  <a:gd name="connsiteY32" fmla="*/ 1706888 h 2371757"/>
                  <a:gd name="connsiteX33" fmla="*/ 1995909 w 2377247"/>
                  <a:gd name="connsiteY33" fmla="*/ 1673666 h 2371757"/>
                  <a:gd name="connsiteX34" fmla="*/ 2010293 w 2377247"/>
                  <a:gd name="connsiteY34" fmla="*/ 1663054 h 2371757"/>
                  <a:gd name="connsiteX35" fmla="*/ 351586 w 2377247"/>
                  <a:gd name="connsiteY35" fmla="*/ 1630150 h 2371757"/>
                  <a:gd name="connsiteX36" fmla="*/ 366005 w 2377247"/>
                  <a:gd name="connsiteY36" fmla="*/ 1642146 h 2371757"/>
                  <a:gd name="connsiteX37" fmla="*/ 355974 w 2377247"/>
                  <a:gd name="connsiteY37" fmla="*/ 1674551 h 2371757"/>
                  <a:gd name="connsiteX38" fmla="*/ 182943 w 2377247"/>
                  <a:gd name="connsiteY38" fmla="*/ 1770519 h 2371757"/>
                  <a:gd name="connsiteX39" fmla="*/ 170405 w 2377247"/>
                  <a:gd name="connsiteY39" fmla="*/ 1773012 h 2371757"/>
                  <a:gd name="connsiteX40" fmla="*/ 149089 w 2377247"/>
                  <a:gd name="connsiteY40" fmla="*/ 1761795 h 2371757"/>
                  <a:gd name="connsiteX41" fmla="*/ 157866 w 2377247"/>
                  <a:gd name="connsiteY41" fmla="*/ 1728144 h 2371757"/>
                  <a:gd name="connsiteX42" fmla="*/ 333405 w 2377247"/>
                  <a:gd name="connsiteY42" fmla="*/ 1632176 h 2371757"/>
                  <a:gd name="connsiteX43" fmla="*/ 351586 w 2377247"/>
                  <a:gd name="connsiteY43" fmla="*/ 1630150 h 2371757"/>
                  <a:gd name="connsiteX44" fmla="*/ 2156145 w 2377247"/>
                  <a:gd name="connsiteY44" fmla="*/ 1181009 h 2371757"/>
                  <a:gd name="connsiteX45" fmla="*/ 2353647 w 2377247"/>
                  <a:gd name="connsiteY45" fmla="*/ 1184841 h 2371757"/>
                  <a:gd name="connsiteX46" fmla="*/ 2377247 w 2377247"/>
                  <a:gd name="connsiteY46" fmla="*/ 1210390 h 2371757"/>
                  <a:gd name="connsiteX47" fmla="*/ 2352405 w 2377247"/>
                  <a:gd name="connsiteY47" fmla="*/ 1234662 h 2371757"/>
                  <a:gd name="connsiteX48" fmla="*/ 2156145 w 2377247"/>
                  <a:gd name="connsiteY48" fmla="*/ 1230829 h 2371757"/>
                  <a:gd name="connsiteX49" fmla="*/ 2131303 w 2377247"/>
                  <a:gd name="connsiteY49" fmla="*/ 1205280 h 2371757"/>
                  <a:gd name="connsiteX50" fmla="*/ 2156145 w 2377247"/>
                  <a:gd name="connsiteY50" fmla="*/ 1181009 h 2371757"/>
                  <a:gd name="connsiteX51" fmla="*/ 24843 w 2377247"/>
                  <a:gd name="connsiteY51" fmla="*/ 1142556 h 2371757"/>
                  <a:gd name="connsiteX52" fmla="*/ 222343 w 2377247"/>
                  <a:gd name="connsiteY52" fmla="*/ 1146388 h 2371757"/>
                  <a:gd name="connsiteX53" fmla="*/ 245944 w 2377247"/>
                  <a:gd name="connsiteY53" fmla="*/ 1171937 h 2371757"/>
                  <a:gd name="connsiteX54" fmla="*/ 221101 w 2377247"/>
                  <a:gd name="connsiteY54" fmla="*/ 1196209 h 2371757"/>
                  <a:gd name="connsiteX55" fmla="*/ 24843 w 2377247"/>
                  <a:gd name="connsiteY55" fmla="*/ 1192376 h 2371757"/>
                  <a:gd name="connsiteX56" fmla="*/ 0 w 2377247"/>
                  <a:gd name="connsiteY56" fmla="*/ 1166827 h 2371757"/>
                  <a:gd name="connsiteX57" fmla="*/ 24843 w 2377247"/>
                  <a:gd name="connsiteY57" fmla="*/ 1142556 h 2371757"/>
                  <a:gd name="connsiteX58" fmla="*/ 2219221 w 2377247"/>
                  <a:gd name="connsiteY58" fmla="*/ 602950 h 2371757"/>
                  <a:gd name="connsiteX59" fmla="*/ 2233641 w 2377247"/>
                  <a:gd name="connsiteY59" fmla="*/ 614946 h 2371757"/>
                  <a:gd name="connsiteX60" fmla="*/ 2224863 w 2377247"/>
                  <a:gd name="connsiteY60" fmla="*/ 647350 h 2371757"/>
                  <a:gd name="connsiteX61" fmla="*/ 2050579 w 2377247"/>
                  <a:gd name="connsiteY61" fmla="*/ 742069 h 2371757"/>
                  <a:gd name="connsiteX62" fmla="*/ 2039295 w 2377247"/>
                  <a:gd name="connsiteY62" fmla="*/ 745808 h 2371757"/>
                  <a:gd name="connsiteX63" fmla="*/ 2016725 w 2377247"/>
                  <a:gd name="connsiteY63" fmla="*/ 733345 h 2371757"/>
                  <a:gd name="connsiteX64" fmla="*/ 2026757 w 2377247"/>
                  <a:gd name="connsiteY64" fmla="*/ 700941 h 2371757"/>
                  <a:gd name="connsiteX65" fmla="*/ 2201041 w 2377247"/>
                  <a:gd name="connsiteY65" fmla="*/ 604976 h 2371757"/>
                  <a:gd name="connsiteX66" fmla="*/ 2219221 w 2377247"/>
                  <a:gd name="connsiteY66" fmla="*/ 602950 h 2371757"/>
                  <a:gd name="connsiteX67" fmla="*/ 186413 w 2377247"/>
                  <a:gd name="connsiteY67" fmla="*/ 559107 h 2371757"/>
                  <a:gd name="connsiteX68" fmla="*/ 204610 w 2377247"/>
                  <a:gd name="connsiteY68" fmla="*/ 562183 h 2371757"/>
                  <a:gd name="connsiteX69" fmla="*/ 373831 w 2377247"/>
                  <a:gd name="connsiteY69" fmla="*/ 663078 h 2371757"/>
                  <a:gd name="connsiteX70" fmla="*/ 381296 w 2377247"/>
                  <a:gd name="connsiteY70" fmla="*/ 696300 h 2371757"/>
                  <a:gd name="connsiteX71" fmla="*/ 361388 w 2377247"/>
                  <a:gd name="connsiteY71" fmla="*/ 707374 h 2371757"/>
                  <a:gd name="connsiteX72" fmla="*/ 348945 w 2377247"/>
                  <a:gd name="connsiteY72" fmla="*/ 703682 h 2371757"/>
                  <a:gd name="connsiteX73" fmla="*/ 179725 w 2377247"/>
                  <a:gd name="connsiteY73" fmla="*/ 602787 h 2371757"/>
                  <a:gd name="connsiteX74" fmla="*/ 171015 w 2377247"/>
                  <a:gd name="connsiteY74" fmla="*/ 570796 h 2371757"/>
                  <a:gd name="connsiteX75" fmla="*/ 186413 w 2377247"/>
                  <a:gd name="connsiteY75" fmla="*/ 559107 h 2371757"/>
                  <a:gd name="connsiteX76" fmla="*/ 1789197 w 2377247"/>
                  <a:gd name="connsiteY76" fmla="*/ 168957 h 2371757"/>
                  <a:gd name="connsiteX77" fmla="*/ 1807385 w 2377247"/>
                  <a:gd name="connsiteY77" fmla="*/ 172197 h 2371757"/>
                  <a:gd name="connsiteX78" fmla="*/ 1816165 w 2377247"/>
                  <a:gd name="connsiteY78" fmla="*/ 204292 h 2371757"/>
                  <a:gd name="connsiteX79" fmla="*/ 1712055 w 2377247"/>
                  <a:gd name="connsiteY79" fmla="*/ 372169 h 2371757"/>
                  <a:gd name="connsiteX80" fmla="*/ 1690731 w 2377247"/>
                  <a:gd name="connsiteY80" fmla="*/ 383279 h 2371757"/>
                  <a:gd name="connsiteX81" fmla="*/ 1679443 w 2377247"/>
                  <a:gd name="connsiteY81" fmla="*/ 380810 h 2371757"/>
                  <a:gd name="connsiteX82" fmla="*/ 1670661 w 2377247"/>
                  <a:gd name="connsiteY82" fmla="*/ 348716 h 2371757"/>
                  <a:gd name="connsiteX83" fmla="*/ 1774771 w 2377247"/>
                  <a:gd name="connsiteY83" fmla="*/ 179604 h 2371757"/>
                  <a:gd name="connsiteX84" fmla="*/ 1789197 w 2377247"/>
                  <a:gd name="connsiteY84" fmla="*/ 168957 h 2371757"/>
                  <a:gd name="connsiteX85" fmla="*/ 631683 w 2377247"/>
                  <a:gd name="connsiteY85" fmla="*/ 141507 h 2371757"/>
                  <a:gd name="connsiteX86" fmla="*/ 645319 w 2377247"/>
                  <a:gd name="connsiteY86" fmla="*/ 153418 h 2371757"/>
                  <a:gd name="connsiteX87" fmla="*/ 739701 w 2377247"/>
                  <a:gd name="connsiteY87" fmla="*/ 325420 h 2371757"/>
                  <a:gd name="connsiteX88" fmla="*/ 731121 w 2377247"/>
                  <a:gd name="connsiteY88" fmla="*/ 357593 h 2371757"/>
                  <a:gd name="connsiteX89" fmla="*/ 720089 w 2377247"/>
                  <a:gd name="connsiteY89" fmla="*/ 361306 h 2371757"/>
                  <a:gd name="connsiteX90" fmla="*/ 698027 w 2377247"/>
                  <a:gd name="connsiteY90" fmla="*/ 348931 h 2371757"/>
                  <a:gd name="connsiteX91" fmla="*/ 604871 w 2377247"/>
                  <a:gd name="connsiteY91" fmla="*/ 175691 h 2371757"/>
                  <a:gd name="connsiteX92" fmla="*/ 613451 w 2377247"/>
                  <a:gd name="connsiteY92" fmla="*/ 143518 h 2371757"/>
                  <a:gd name="connsiteX93" fmla="*/ 631683 w 2377247"/>
                  <a:gd name="connsiteY93" fmla="*/ 141507 h 2371757"/>
                  <a:gd name="connsiteX94" fmla="*/ 1214603 w 2377247"/>
                  <a:gd name="connsiteY94" fmla="*/ 0 h 2371757"/>
                  <a:gd name="connsiteX95" fmla="*/ 1238875 w 2377247"/>
                  <a:gd name="connsiteY95" fmla="*/ 23720 h 2371757"/>
                  <a:gd name="connsiteX96" fmla="*/ 1235043 w 2377247"/>
                  <a:gd name="connsiteY96" fmla="*/ 222221 h 2371757"/>
                  <a:gd name="connsiteX97" fmla="*/ 1210771 w 2377247"/>
                  <a:gd name="connsiteY97" fmla="*/ 245942 h 2371757"/>
                  <a:gd name="connsiteX98" fmla="*/ 1186499 w 2377247"/>
                  <a:gd name="connsiteY98" fmla="*/ 222221 h 2371757"/>
                  <a:gd name="connsiteX99" fmla="*/ 1190333 w 2377247"/>
                  <a:gd name="connsiteY99" fmla="*/ 22472 h 2371757"/>
                  <a:gd name="connsiteX100" fmla="*/ 1214603 w 2377247"/>
                  <a:gd name="connsiteY100" fmla="*/ 0 h 2371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</a:cxnLst>
                <a:rect l="l" t="t" r="r" b="b"/>
                <a:pathLst>
                  <a:path w="2377247" h="2371757">
                    <a:moveTo>
                      <a:pt x="1170657" y="2125813"/>
                    </a:moveTo>
                    <a:lnTo>
                      <a:pt x="1171935" y="2125813"/>
                    </a:lnTo>
                    <a:cubicBezTo>
                      <a:pt x="1184709" y="2127055"/>
                      <a:pt x="1196207" y="2138234"/>
                      <a:pt x="1196207" y="2150656"/>
                    </a:cubicBezTo>
                    <a:lnTo>
                      <a:pt x="1192375" y="2348156"/>
                    </a:lnTo>
                    <a:cubicBezTo>
                      <a:pt x="1191097" y="2361820"/>
                      <a:pt x="1180877" y="2371757"/>
                      <a:pt x="1166825" y="2371757"/>
                    </a:cubicBezTo>
                    <a:cubicBezTo>
                      <a:pt x="1152773" y="2371757"/>
                      <a:pt x="1142555" y="2360578"/>
                      <a:pt x="1142555" y="2346914"/>
                    </a:cubicBezTo>
                    <a:lnTo>
                      <a:pt x="1146387" y="2149414"/>
                    </a:lnTo>
                    <a:cubicBezTo>
                      <a:pt x="1146387" y="2136992"/>
                      <a:pt x="1157883" y="2125813"/>
                      <a:pt x="1170657" y="2125813"/>
                    </a:cubicBezTo>
                    <a:close/>
                    <a:moveTo>
                      <a:pt x="1666103" y="2009607"/>
                    </a:moveTo>
                    <a:cubicBezTo>
                      <a:pt x="1672091" y="2011464"/>
                      <a:pt x="1677449" y="2015486"/>
                      <a:pt x="1680599" y="2021054"/>
                    </a:cubicBezTo>
                    <a:lnTo>
                      <a:pt x="1777673" y="2194294"/>
                    </a:lnTo>
                    <a:cubicBezTo>
                      <a:pt x="1783977" y="2205430"/>
                      <a:pt x="1778933" y="2219042"/>
                      <a:pt x="1767587" y="2225229"/>
                    </a:cubicBezTo>
                    <a:cubicBezTo>
                      <a:pt x="1763805" y="2227704"/>
                      <a:pt x="1760023" y="2228942"/>
                      <a:pt x="1756241" y="2228942"/>
                    </a:cubicBezTo>
                    <a:cubicBezTo>
                      <a:pt x="1747417" y="2228942"/>
                      <a:pt x="1739853" y="2223992"/>
                      <a:pt x="1734809" y="2216567"/>
                    </a:cubicBezTo>
                    <a:lnTo>
                      <a:pt x="1637737" y="2044565"/>
                    </a:lnTo>
                    <a:cubicBezTo>
                      <a:pt x="1631433" y="2032190"/>
                      <a:pt x="1636475" y="2018579"/>
                      <a:pt x="1647821" y="2011154"/>
                    </a:cubicBezTo>
                    <a:cubicBezTo>
                      <a:pt x="1653495" y="2008060"/>
                      <a:pt x="1660115" y="2007751"/>
                      <a:pt x="1666103" y="2009607"/>
                    </a:cubicBezTo>
                    <a:close/>
                    <a:moveTo>
                      <a:pt x="685453" y="1992341"/>
                    </a:moveTo>
                    <a:cubicBezTo>
                      <a:pt x="691775" y="1990953"/>
                      <a:pt x="698729" y="1991570"/>
                      <a:pt x="704417" y="1994656"/>
                    </a:cubicBezTo>
                    <a:cubicBezTo>
                      <a:pt x="714531" y="2002062"/>
                      <a:pt x="718323" y="2015641"/>
                      <a:pt x="712003" y="2026750"/>
                    </a:cubicBezTo>
                    <a:lnTo>
                      <a:pt x="608333" y="2195862"/>
                    </a:lnTo>
                    <a:cubicBezTo>
                      <a:pt x="603275" y="2202034"/>
                      <a:pt x="595691" y="2206972"/>
                      <a:pt x="586841" y="2206972"/>
                    </a:cubicBezTo>
                    <a:cubicBezTo>
                      <a:pt x="583047" y="2206972"/>
                      <a:pt x="579255" y="2205737"/>
                      <a:pt x="575463" y="2203268"/>
                    </a:cubicBezTo>
                    <a:cubicBezTo>
                      <a:pt x="562819" y="2195862"/>
                      <a:pt x="560291" y="2182284"/>
                      <a:pt x="566613" y="2171174"/>
                    </a:cubicBezTo>
                    <a:lnTo>
                      <a:pt x="670281" y="2002062"/>
                    </a:lnTo>
                    <a:cubicBezTo>
                      <a:pt x="673443" y="1997124"/>
                      <a:pt x="679131" y="1993730"/>
                      <a:pt x="685453" y="1992341"/>
                    </a:cubicBezTo>
                    <a:close/>
                    <a:moveTo>
                      <a:pt x="2010293" y="1663054"/>
                    </a:moveTo>
                    <a:cubicBezTo>
                      <a:pt x="2016327" y="1661669"/>
                      <a:pt x="2023133" y="1662593"/>
                      <a:pt x="2029319" y="1666284"/>
                    </a:cubicBezTo>
                    <a:lnTo>
                      <a:pt x="2196371" y="1765949"/>
                    </a:lnTo>
                    <a:cubicBezTo>
                      <a:pt x="2207509" y="1773331"/>
                      <a:pt x="2212459" y="1788096"/>
                      <a:pt x="2205035" y="1799170"/>
                    </a:cubicBezTo>
                    <a:cubicBezTo>
                      <a:pt x="2200085" y="1806553"/>
                      <a:pt x="2192659" y="1811475"/>
                      <a:pt x="2185235" y="1811475"/>
                    </a:cubicBezTo>
                    <a:cubicBezTo>
                      <a:pt x="2180285" y="1811475"/>
                      <a:pt x="2176573" y="1809014"/>
                      <a:pt x="2172861" y="1807783"/>
                    </a:cubicBezTo>
                    <a:lnTo>
                      <a:pt x="2003333" y="1706888"/>
                    </a:lnTo>
                    <a:cubicBezTo>
                      <a:pt x="1992197" y="1699505"/>
                      <a:pt x="1988483" y="1684740"/>
                      <a:pt x="1995909" y="1673666"/>
                    </a:cubicBezTo>
                    <a:cubicBezTo>
                      <a:pt x="1999003" y="1668129"/>
                      <a:pt x="2004261" y="1664438"/>
                      <a:pt x="2010293" y="1663054"/>
                    </a:cubicBezTo>
                    <a:close/>
                    <a:moveTo>
                      <a:pt x="351586" y="1630150"/>
                    </a:moveTo>
                    <a:cubicBezTo>
                      <a:pt x="357542" y="1631864"/>
                      <a:pt x="362871" y="1635915"/>
                      <a:pt x="366005" y="1642146"/>
                    </a:cubicBezTo>
                    <a:cubicBezTo>
                      <a:pt x="372274" y="1653363"/>
                      <a:pt x="368513" y="1668319"/>
                      <a:pt x="355974" y="1674551"/>
                    </a:cubicBezTo>
                    <a:lnTo>
                      <a:pt x="182943" y="1770519"/>
                    </a:lnTo>
                    <a:cubicBezTo>
                      <a:pt x="177928" y="1773012"/>
                      <a:pt x="174166" y="1773012"/>
                      <a:pt x="170405" y="1773012"/>
                    </a:cubicBezTo>
                    <a:cubicBezTo>
                      <a:pt x="161628" y="1773012"/>
                      <a:pt x="152851" y="1769273"/>
                      <a:pt x="149089" y="1761795"/>
                    </a:cubicBezTo>
                    <a:cubicBezTo>
                      <a:pt x="142820" y="1749331"/>
                      <a:pt x="146582" y="1734375"/>
                      <a:pt x="157866" y="1728144"/>
                    </a:cubicBezTo>
                    <a:lnTo>
                      <a:pt x="333405" y="1632176"/>
                    </a:lnTo>
                    <a:cubicBezTo>
                      <a:pt x="339047" y="1629060"/>
                      <a:pt x="345630" y="1628437"/>
                      <a:pt x="351586" y="1630150"/>
                    </a:cubicBezTo>
                    <a:close/>
                    <a:moveTo>
                      <a:pt x="2156145" y="1181009"/>
                    </a:moveTo>
                    <a:lnTo>
                      <a:pt x="2353647" y="1184841"/>
                    </a:lnTo>
                    <a:cubicBezTo>
                      <a:pt x="2366067" y="1184841"/>
                      <a:pt x="2377247" y="1196338"/>
                      <a:pt x="2377247" y="1210390"/>
                    </a:cubicBezTo>
                    <a:cubicBezTo>
                      <a:pt x="2377247" y="1223165"/>
                      <a:pt x="2366067" y="1234662"/>
                      <a:pt x="2352405" y="1234662"/>
                    </a:cubicBezTo>
                    <a:lnTo>
                      <a:pt x="2156145" y="1230829"/>
                    </a:lnTo>
                    <a:cubicBezTo>
                      <a:pt x="2142483" y="1229552"/>
                      <a:pt x="2131303" y="1218055"/>
                      <a:pt x="2131303" y="1205280"/>
                    </a:cubicBezTo>
                    <a:cubicBezTo>
                      <a:pt x="2131303" y="1191229"/>
                      <a:pt x="2142483" y="1181009"/>
                      <a:pt x="2156145" y="1181009"/>
                    </a:cubicBezTo>
                    <a:close/>
                    <a:moveTo>
                      <a:pt x="24843" y="1142556"/>
                    </a:moveTo>
                    <a:lnTo>
                      <a:pt x="222343" y="1146388"/>
                    </a:lnTo>
                    <a:cubicBezTo>
                      <a:pt x="234765" y="1146388"/>
                      <a:pt x="245944" y="1159163"/>
                      <a:pt x="245944" y="1171937"/>
                    </a:cubicBezTo>
                    <a:cubicBezTo>
                      <a:pt x="245944" y="1184712"/>
                      <a:pt x="234765" y="1196209"/>
                      <a:pt x="221101" y="1196209"/>
                    </a:cubicBezTo>
                    <a:lnTo>
                      <a:pt x="24843" y="1192376"/>
                    </a:lnTo>
                    <a:cubicBezTo>
                      <a:pt x="11179" y="1192376"/>
                      <a:pt x="0" y="1180879"/>
                      <a:pt x="0" y="1166827"/>
                    </a:cubicBezTo>
                    <a:cubicBezTo>
                      <a:pt x="0" y="1152776"/>
                      <a:pt x="12421" y="1142556"/>
                      <a:pt x="24843" y="1142556"/>
                    </a:cubicBezTo>
                    <a:close/>
                    <a:moveTo>
                      <a:pt x="2219221" y="602950"/>
                    </a:moveTo>
                    <a:cubicBezTo>
                      <a:pt x="2225177" y="604664"/>
                      <a:pt x="2230505" y="608715"/>
                      <a:pt x="2233641" y="614946"/>
                    </a:cubicBezTo>
                    <a:cubicBezTo>
                      <a:pt x="2239911" y="624916"/>
                      <a:pt x="2236149" y="639872"/>
                      <a:pt x="2224863" y="647350"/>
                    </a:cubicBezTo>
                    <a:lnTo>
                      <a:pt x="2050579" y="742069"/>
                    </a:lnTo>
                    <a:cubicBezTo>
                      <a:pt x="2046817" y="744561"/>
                      <a:pt x="2041803" y="745808"/>
                      <a:pt x="2039295" y="745808"/>
                    </a:cubicBezTo>
                    <a:cubicBezTo>
                      <a:pt x="2030517" y="745808"/>
                      <a:pt x="2021741" y="740822"/>
                      <a:pt x="2016725" y="733345"/>
                    </a:cubicBezTo>
                    <a:cubicBezTo>
                      <a:pt x="2010455" y="722128"/>
                      <a:pt x="2015471" y="707172"/>
                      <a:pt x="2026757" y="700941"/>
                    </a:cubicBezTo>
                    <a:lnTo>
                      <a:pt x="2201041" y="604976"/>
                    </a:lnTo>
                    <a:cubicBezTo>
                      <a:pt x="2206683" y="601860"/>
                      <a:pt x="2213265" y="601237"/>
                      <a:pt x="2219221" y="602950"/>
                    </a:cubicBezTo>
                    <a:close/>
                    <a:moveTo>
                      <a:pt x="186413" y="559107"/>
                    </a:moveTo>
                    <a:cubicBezTo>
                      <a:pt x="192479" y="557569"/>
                      <a:pt x="199011" y="558492"/>
                      <a:pt x="204610" y="562183"/>
                    </a:cubicBezTo>
                    <a:lnTo>
                      <a:pt x="373831" y="663078"/>
                    </a:lnTo>
                    <a:cubicBezTo>
                      <a:pt x="385029" y="670461"/>
                      <a:pt x="388762" y="683995"/>
                      <a:pt x="381296" y="696300"/>
                    </a:cubicBezTo>
                    <a:cubicBezTo>
                      <a:pt x="377563" y="703682"/>
                      <a:pt x="370098" y="707374"/>
                      <a:pt x="361388" y="707374"/>
                    </a:cubicBezTo>
                    <a:cubicBezTo>
                      <a:pt x="357655" y="707374"/>
                      <a:pt x="352678" y="706143"/>
                      <a:pt x="348945" y="703682"/>
                    </a:cubicBezTo>
                    <a:lnTo>
                      <a:pt x="179725" y="602787"/>
                    </a:lnTo>
                    <a:cubicBezTo>
                      <a:pt x="168527" y="596635"/>
                      <a:pt x="164794" y="581870"/>
                      <a:pt x="171015" y="570796"/>
                    </a:cubicBezTo>
                    <a:cubicBezTo>
                      <a:pt x="174748" y="564644"/>
                      <a:pt x="180347" y="560645"/>
                      <a:pt x="186413" y="559107"/>
                    </a:cubicBezTo>
                    <a:close/>
                    <a:moveTo>
                      <a:pt x="1789197" y="168957"/>
                    </a:moveTo>
                    <a:cubicBezTo>
                      <a:pt x="1795155" y="167568"/>
                      <a:pt x="1801739" y="168494"/>
                      <a:pt x="1807385" y="172197"/>
                    </a:cubicBezTo>
                    <a:cubicBezTo>
                      <a:pt x="1818673" y="178369"/>
                      <a:pt x="1822437" y="193182"/>
                      <a:pt x="1816165" y="204292"/>
                    </a:cubicBezTo>
                    <a:lnTo>
                      <a:pt x="1712055" y="372169"/>
                    </a:lnTo>
                    <a:cubicBezTo>
                      <a:pt x="1708291" y="379575"/>
                      <a:pt x="1699511" y="383279"/>
                      <a:pt x="1690731" y="383279"/>
                    </a:cubicBezTo>
                    <a:cubicBezTo>
                      <a:pt x="1688223" y="383279"/>
                      <a:pt x="1683205" y="383279"/>
                      <a:pt x="1679443" y="380810"/>
                    </a:cubicBezTo>
                    <a:cubicBezTo>
                      <a:pt x="1668153" y="373403"/>
                      <a:pt x="1664391" y="358591"/>
                      <a:pt x="1670661" y="348716"/>
                    </a:cubicBezTo>
                    <a:lnTo>
                      <a:pt x="1774771" y="179604"/>
                    </a:lnTo>
                    <a:cubicBezTo>
                      <a:pt x="1777907" y="174049"/>
                      <a:pt x="1783239" y="170346"/>
                      <a:pt x="1789197" y="168957"/>
                    </a:cubicBezTo>
                    <a:close/>
                    <a:moveTo>
                      <a:pt x="631683" y="141507"/>
                    </a:moveTo>
                    <a:cubicBezTo>
                      <a:pt x="637353" y="143209"/>
                      <a:pt x="642255" y="147231"/>
                      <a:pt x="645319" y="153418"/>
                    </a:cubicBezTo>
                    <a:lnTo>
                      <a:pt x="739701" y="325420"/>
                    </a:lnTo>
                    <a:cubicBezTo>
                      <a:pt x="745831" y="336557"/>
                      <a:pt x="742153" y="351406"/>
                      <a:pt x="731121" y="357593"/>
                    </a:cubicBezTo>
                    <a:cubicBezTo>
                      <a:pt x="727445" y="360068"/>
                      <a:pt x="723767" y="361306"/>
                      <a:pt x="720089" y="361306"/>
                    </a:cubicBezTo>
                    <a:cubicBezTo>
                      <a:pt x="710283" y="361306"/>
                      <a:pt x="702929" y="356356"/>
                      <a:pt x="698027" y="348931"/>
                    </a:cubicBezTo>
                    <a:lnTo>
                      <a:pt x="604871" y="175691"/>
                    </a:lnTo>
                    <a:cubicBezTo>
                      <a:pt x="598743" y="164554"/>
                      <a:pt x="602419" y="150943"/>
                      <a:pt x="613451" y="143518"/>
                    </a:cubicBezTo>
                    <a:cubicBezTo>
                      <a:pt x="619581" y="140425"/>
                      <a:pt x="626015" y="139806"/>
                      <a:pt x="631683" y="141507"/>
                    </a:cubicBezTo>
                    <a:close/>
                    <a:moveTo>
                      <a:pt x="1214603" y="0"/>
                    </a:moveTo>
                    <a:cubicBezTo>
                      <a:pt x="1228655" y="0"/>
                      <a:pt x="1240153" y="11236"/>
                      <a:pt x="1238875" y="23720"/>
                    </a:cubicBezTo>
                    <a:lnTo>
                      <a:pt x="1235043" y="222221"/>
                    </a:lnTo>
                    <a:cubicBezTo>
                      <a:pt x="1235043" y="235954"/>
                      <a:pt x="1224823" y="245942"/>
                      <a:pt x="1210771" y="245942"/>
                    </a:cubicBezTo>
                    <a:cubicBezTo>
                      <a:pt x="1196719" y="245942"/>
                      <a:pt x="1186499" y="235954"/>
                      <a:pt x="1186499" y="222221"/>
                    </a:cubicBezTo>
                    <a:lnTo>
                      <a:pt x="1190333" y="22472"/>
                    </a:lnTo>
                    <a:cubicBezTo>
                      <a:pt x="1190333" y="9987"/>
                      <a:pt x="1201829" y="0"/>
                      <a:pt x="1214603" y="0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69">
                <a:extLst>
                  <a:ext uri="{FF2B5EF4-FFF2-40B4-BE49-F238E27FC236}">
                    <a16:creationId xmlns:a16="http://schemas.microsoft.com/office/drawing/2014/main" id="{B24040F7-505B-AB43-8F99-886EC16F8A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12956" y="10681161"/>
                <a:ext cx="225212" cy="219722"/>
              </a:xfrm>
              <a:custGeom>
                <a:avLst/>
                <a:gdLst>
                  <a:gd name="T0" fmla="*/ 157 w 179"/>
                  <a:gd name="T1" fmla="*/ 51 h 178"/>
                  <a:gd name="T2" fmla="*/ 157 w 179"/>
                  <a:gd name="T3" fmla="*/ 51 h 178"/>
                  <a:gd name="T4" fmla="*/ 127 w 179"/>
                  <a:gd name="T5" fmla="*/ 157 h 178"/>
                  <a:gd name="T6" fmla="*/ 127 w 179"/>
                  <a:gd name="T7" fmla="*/ 157 h 178"/>
                  <a:gd name="T8" fmla="*/ 21 w 179"/>
                  <a:gd name="T9" fmla="*/ 126 h 178"/>
                  <a:gd name="T10" fmla="*/ 21 w 179"/>
                  <a:gd name="T11" fmla="*/ 126 h 178"/>
                  <a:gd name="T12" fmla="*/ 52 w 179"/>
                  <a:gd name="T13" fmla="*/ 20 h 178"/>
                  <a:gd name="T14" fmla="*/ 52 w 179"/>
                  <a:gd name="T15" fmla="*/ 20 h 178"/>
                  <a:gd name="T16" fmla="*/ 157 w 179"/>
                  <a:gd name="T17" fmla="*/ 51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178">
                    <a:moveTo>
                      <a:pt x="157" y="51"/>
                    </a:moveTo>
                    <a:lnTo>
                      <a:pt x="157" y="51"/>
                    </a:lnTo>
                    <a:cubicBezTo>
                      <a:pt x="178" y="89"/>
                      <a:pt x="164" y="136"/>
                      <a:pt x="127" y="157"/>
                    </a:cubicBezTo>
                    <a:lnTo>
                      <a:pt x="127" y="157"/>
                    </a:lnTo>
                    <a:cubicBezTo>
                      <a:pt x="89" y="177"/>
                      <a:pt x="42" y="164"/>
                      <a:pt x="21" y="126"/>
                    </a:cubicBezTo>
                    <a:lnTo>
                      <a:pt x="21" y="126"/>
                    </a:lnTo>
                    <a:cubicBezTo>
                      <a:pt x="0" y="89"/>
                      <a:pt x="14" y="41"/>
                      <a:pt x="52" y="20"/>
                    </a:cubicBezTo>
                    <a:lnTo>
                      <a:pt x="52" y="20"/>
                    </a:lnTo>
                    <a:cubicBezTo>
                      <a:pt x="89" y="0"/>
                      <a:pt x="137" y="13"/>
                      <a:pt x="157" y="5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70">
                <a:extLst>
                  <a:ext uri="{FF2B5EF4-FFF2-40B4-BE49-F238E27FC236}">
                    <a16:creationId xmlns:a16="http://schemas.microsoft.com/office/drawing/2014/main" id="{B6119AA1-8662-2447-8C41-DBDCA4EB6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6191" y="10280170"/>
                <a:ext cx="351554" cy="549304"/>
              </a:xfrm>
              <a:custGeom>
                <a:avLst/>
                <a:gdLst>
                  <a:gd name="T0" fmla="*/ 242 w 281"/>
                  <a:gd name="T1" fmla="*/ 442 h 443"/>
                  <a:gd name="T2" fmla="*/ 242 w 281"/>
                  <a:gd name="T3" fmla="*/ 442 h 443"/>
                  <a:gd name="T4" fmla="*/ 213 w 281"/>
                  <a:gd name="T5" fmla="*/ 425 h 443"/>
                  <a:gd name="T6" fmla="*/ 9 w 281"/>
                  <a:gd name="T7" fmla="*/ 55 h 443"/>
                  <a:gd name="T8" fmla="*/ 9 w 281"/>
                  <a:gd name="T9" fmla="*/ 55 h 443"/>
                  <a:gd name="T10" fmla="*/ 22 w 281"/>
                  <a:gd name="T11" fmla="*/ 9 h 443"/>
                  <a:gd name="T12" fmla="*/ 22 w 281"/>
                  <a:gd name="T13" fmla="*/ 9 h 443"/>
                  <a:gd name="T14" fmla="*/ 68 w 281"/>
                  <a:gd name="T15" fmla="*/ 23 h 443"/>
                  <a:gd name="T16" fmla="*/ 272 w 281"/>
                  <a:gd name="T17" fmla="*/ 392 h 443"/>
                  <a:gd name="T18" fmla="*/ 272 w 281"/>
                  <a:gd name="T19" fmla="*/ 392 h 443"/>
                  <a:gd name="T20" fmla="*/ 258 w 281"/>
                  <a:gd name="T21" fmla="*/ 438 h 443"/>
                  <a:gd name="T22" fmla="*/ 258 w 281"/>
                  <a:gd name="T23" fmla="*/ 438 h 443"/>
                  <a:gd name="T24" fmla="*/ 242 w 281"/>
                  <a:gd name="T25" fmla="*/ 442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81" h="443">
                    <a:moveTo>
                      <a:pt x="242" y="442"/>
                    </a:moveTo>
                    <a:lnTo>
                      <a:pt x="242" y="442"/>
                    </a:lnTo>
                    <a:cubicBezTo>
                      <a:pt x="230" y="442"/>
                      <a:pt x="219" y="436"/>
                      <a:pt x="213" y="425"/>
                    </a:cubicBezTo>
                    <a:lnTo>
                      <a:pt x="9" y="55"/>
                    </a:lnTo>
                    <a:lnTo>
                      <a:pt x="9" y="55"/>
                    </a:lnTo>
                    <a:cubicBezTo>
                      <a:pt x="0" y="39"/>
                      <a:pt x="6" y="18"/>
                      <a:pt x="22" y="9"/>
                    </a:cubicBezTo>
                    <a:lnTo>
                      <a:pt x="22" y="9"/>
                    </a:lnTo>
                    <a:cubicBezTo>
                      <a:pt x="38" y="0"/>
                      <a:pt x="59" y="6"/>
                      <a:pt x="68" y="23"/>
                    </a:cubicBezTo>
                    <a:lnTo>
                      <a:pt x="272" y="392"/>
                    </a:lnTo>
                    <a:lnTo>
                      <a:pt x="272" y="392"/>
                    </a:lnTo>
                    <a:cubicBezTo>
                      <a:pt x="280" y="409"/>
                      <a:pt x="275" y="429"/>
                      <a:pt x="258" y="438"/>
                    </a:cubicBezTo>
                    <a:lnTo>
                      <a:pt x="258" y="438"/>
                    </a:lnTo>
                    <a:cubicBezTo>
                      <a:pt x="254" y="441"/>
                      <a:pt x="247" y="442"/>
                      <a:pt x="242" y="442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71">
                <a:extLst>
                  <a:ext uri="{FF2B5EF4-FFF2-40B4-BE49-F238E27FC236}">
                    <a16:creationId xmlns:a16="http://schemas.microsoft.com/office/drawing/2014/main" id="{7D4C2C25-AEA1-514B-96D9-AB85CBC47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6335" y="10335103"/>
                <a:ext cx="829452" cy="472402"/>
              </a:xfrm>
              <a:custGeom>
                <a:avLst/>
                <a:gdLst>
                  <a:gd name="T0" fmla="*/ 16 w 665"/>
                  <a:gd name="T1" fmla="*/ 380 h 381"/>
                  <a:gd name="T2" fmla="*/ 16 w 665"/>
                  <a:gd name="T3" fmla="*/ 380 h 381"/>
                  <a:gd name="T4" fmla="*/ 4 w 665"/>
                  <a:gd name="T5" fmla="*/ 372 h 381"/>
                  <a:gd name="T6" fmla="*/ 4 w 665"/>
                  <a:gd name="T7" fmla="*/ 372 h 381"/>
                  <a:gd name="T8" fmla="*/ 9 w 665"/>
                  <a:gd name="T9" fmla="*/ 353 h 381"/>
                  <a:gd name="T10" fmla="*/ 640 w 665"/>
                  <a:gd name="T11" fmla="*/ 5 h 381"/>
                  <a:gd name="T12" fmla="*/ 640 w 665"/>
                  <a:gd name="T13" fmla="*/ 5 h 381"/>
                  <a:gd name="T14" fmla="*/ 660 w 665"/>
                  <a:gd name="T15" fmla="*/ 10 h 381"/>
                  <a:gd name="T16" fmla="*/ 660 w 665"/>
                  <a:gd name="T17" fmla="*/ 10 h 381"/>
                  <a:gd name="T18" fmla="*/ 654 w 665"/>
                  <a:gd name="T19" fmla="*/ 30 h 381"/>
                  <a:gd name="T20" fmla="*/ 23 w 665"/>
                  <a:gd name="T21" fmla="*/ 378 h 381"/>
                  <a:gd name="T22" fmla="*/ 23 w 665"/>
                  <a:gd name="T23" fmla="*/ 378 h 381"/>
                  <a:gd name="T24" fmla="*/ 16 w 665"/>
                  <a:gd name="T25" fmla="*/ 380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5" h="381">
                    <a:moveTo>
                      <a:pt x="16" y="380"/>
                    </a:moveTo>
                    <a:lnTo>
                      <a:pt x="16" y="380"/>
                    </a:lnTo>
                    <a:cubicBezTo>
                      <a:pt x="11" y="380"/>
                      <a:pt x="6" y="377"/>
                      <a:pt x="4" y="372"/>
                    </a:cubicBezTo>
                    <a:lnTo>
                      <a:pt x="4" y="372"/>
                    </a:lnTo>
                    <a:cubicBezTo>
                      <a:pt x="0" y="366"/>
                      <a:pt x="2" y="356"/>
                      <a:pt x="9" y="353"/>
                    </a:cubicBezTo>
                    <a:lnTo>
                      <a:pt x="640" y="5"/>
                    </a:lnTo>
                    <a:lnTo>
                      <a:pt x="640" y="5"/>
                    </a:lnTo>
                    <a:cubicBezTo>
                      <a:pt x="647" y="0"/>
                      <a:pt x="656" y="4"/>
                      <a:pt x="660" y="10"/>
                    </a:cubicBezTo>
                    <a:lnTo>
                      <a:pt x="660" y="10"/>
                    </a:lnTo>
                    <a:cubicBezTo>
                      <a:pt x="664" y="17"/>
                      <a:pt x="661" y="26"/>
                      <a:pt x="654" y="30"/>
                    </a:cubicBezTo>
                    <a:lnTo>
                      <a:pt x="23" y="378"/>
                    </a:lnTo>
                    <a:lnTo>
                      <a:pt x="23" y="378"/>
                    </a:lnTo>
                    <a:cubicBezTo>
                      <a:pt x="21" y="379"/>
                      <a:pt x="18" y="380"/>
                      <a:pt x="16" y="38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4AEC3E0-2F6C-3D42-888F-374FAF1A16E4}"/>
                </a:ext>
              </a:extLst>
            </p:cNvPr>
            <p:cNvGrpSpPr/>
            <p:nvPr/>
          </p:nvGrpSpPr>
          <p:grpSpPr>
            <a:xfrm>
              <a:off x="19242137" y="7105189"/>
              <a:ext cx="2301586" cy="4921771"/>
              <a:chOff x="19242137" y="7105189"/>
              <a:chExt cx="2301586" cy="4921771"/>
            </a:xfrm>
          </p:grpSpPr>
          <p:sp>
            <p:nvSpPr>
              <p:cNvPr id="28" name="Freeform 73">
                <a:extLst>
                  <a:ext uri="{FF2B5EF4-FFF2-40B4-BE49-F238E27FC236}">
                    <a16:creationId xmlns:a16="http://schemas.microsoft.com/office/drawing/2014/main" id="{61150DAA-676E-4A49-B44C-6A6DB229A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9187" y="9351846"/>
                <a:ext cx="708601" cy="2323560"/>
              </a:xfrm>
              <a:custGeom>
                <a:avLst/>
                <a:gdLst>
                  <a:gd name="T0" fmla="*/ 49 w 567"/>
                  <a:gd name="T1" fmla="*/ 0 h 1865"/>
                  <a:gd name="T2" fmla="*/ 49 w 567"/>
                  <a:gd name="T3" fmla="*/ 0 h 1865"/>
                  <a:gd name="T4" fmla="*/ 9 w 567"/>
                  <a:gd name="T5" fmla="*/ 1813 h 1865"/>
                  <a:gd name="T6" fmla="*/ 9 w 567"/>
                  <a:gd name="T7" fmla="*/ 1813 h 1865"/>
                  <a:gd name="T8" fmla="*/ 351 w 567"/>
                  <a:gd name="T9" fmla="*/ 1864 h 1865"/>
                  <a:gd name="T10" fmla="*/ 415 w 567"/>
                  <a:gd name="T11" fmla="*/ 1017 h 1865"/>
                  <a:gd name="T12" fmla="*/ 415 w 567"/>
                  <a:gd name="T13" fmla="*/ 1017 h 1865"/>
                  <a:gd name="T14" fmla="*/ 566 w 567"/>
                  <a:gd name="T15" fmla="*/ 98 h 1865"/>
                  <a:gd name="T16" fmla="*/ 566 w 567"/>
                  <a:gd name="T17" fmla="*/ 98 h 1865"/>
                  <a:gd name="T18" fmla="*/ 49 w 567"/>
                  <a:gd name="T19" fmla="*/ 0 h 1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7" h="1865">
                    <a:moveTo>
                      <a:pt x="49" y="0"/>
                    </a:moveTo>
                    <a:lnTo>
                      <a:pt x="49" y="0"/>
                    </a:lnTo>
                    <a:cubicBezTo>
                      <a:pt x="39" y="114"/>
                      <a:pt x="0" y="629"/>
                      <a:pt x="9" y="1813"/>
                    </a:cubicBezTo>
                    <a:lnTo>
                      <a:pt x="9" y="1813"/>
                    </a:lnTo>
                    <a:cubicBezTo>
                      <a:pt x="9" y="1813"/>
                      <a:pt x="190" y="1856"/>
                      <a:pt x="351" y="1864"/>
                    </a:cubicBezTo>
                    <a:lnTo>
                      <a:pt x="415" y="1017"/>
                    </a:lnTo>
                    <a:lnTo>
                      <a:pt x="415" y="1017"/>
                    </a:lnTo>
                    <a:cubicBezTo>
                      <a:pt x="415" y="1017"/>
                      <a:pt x="424" y="638"/>
                      <a:pt x="566" y="98"/>
                    </a:cubicBezTo>
                    <a:lnTo>
                      <a:pt x="566" y="98"/>
                    </a:lnTo>
                    <a:cubicBezTo>
                      <a:pt x="412" y="88"/>
                      <a:pt x="236" y="61"/>
                      <a:pt x="49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74">
                <a:extLst>
                  <a:ext uri="{FF2B5EF4-FFF2-40B4-BE49-F238E27FC236}">
                    <a16:creationId xmlns:a16="http://schemas.microsoft.com/office/drawing/2014/main" id="{D4C90212-C267-9940-8EA1-87EAA17C1B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4680" y="9351846"/>
                <a:ext cx="697618" cy="2323560"/>
              </a:xfrm>
              <a:custGeom>
                <a:avLst/>
                <a:gdLst>
                  <a:gd name="T0" fmla="*/ 559 w 560"/>
                  <a:gd name="T1" fmla="*/ 98 h 1865"/>
                  <a:gd name="T2" fmla="*/ 559 w 560"/>
                  <a:gd name="T3" fmla="*/ 98 h 1865"/>
                  <a:gd name="T4" fmla="*/ 531 w 560"/>
                  <a:gd name="T5" fmla="*/ 211 h 1865"/>
                  <a:gd name="T6" fmla="*/ 531 w 560"/>
                  <a:gd name="T7" fmla="*/ 211 h 1865"/>
                  <a:gd name="T8" fmla="*/ 470 w 560"/>
                  <a:gd name="T9" fmla="*/ 504 h 1865"/>
                  <a:gd name="T10" fmla="*/ 470 w 560"/>
                  <a:gd name="T11" fmla="*/ 504 h 1865"/>
                  <a:gd name="T12" fmla="*/ 429 w 560"/>
                  <a:gd name="T13" fmla="*/ 775 h 1865"/>
                  <a:gd name="T14" fmla="*/ 429 w 560"/>
                  <a:gd name="T15" fmla="*/ 775 h 1865"/>
                  <a:gd name="T16" fmla="*/ 408 w 560"/>
                  <a:gd name="T17" fmla="*/ 1017 h 1865"/>
                  <a:gd name="T18" fmla="*/ 382 w 560"/>
                  <a:gd name="T19" fmla="*/ 1370 h 1865"/>
                  <a:gd name="T20" fmla="*/ 356 w 560"/>
                  <a:gd name="T21" fmla="*/ 1698 h 1865"/>
                  <a:gd name="T22" fmla="*/ 344 w 560"/>
                  <a:gd name="T23" fmla="*/ 1864 h 1865"/>
                  <a:gd name="T24" fmla="*/ 344 w 560"/>
                  <a:gd name="T25" fmla="*/ 1864 h 1865"/>
                  <a:gd name="T26" fmla="*/ 2 w 560"/>
                  <a:gd name="T27" fmla="*/ 1813 h 1865"/>
                  <a:gd name="T28" fmla="*/ 2 w 560"/>
                  <a:gd name="T29" fmla="*/ 1813 h 1865"/>
                  <a:gd name="T30" fmla="*/ 0 w 560"/>
                  <a:gd name="T31" fmla="*/ 1302 h 1865"/>
                  <a:gd name="T32" fmla="*/ 0 w 560"/>
                  <a:gd name="T33" fmla="*/ 1302 h 1865"/>
                  <a:gd name="T34" fmla="*/ 3 w 560"/>
                  <a:gd name="T35" fmla="*/ 1078 h 1865"/>
                  <a:gd name="T36" fmla="*/ 3 w 560"/>
                  <a:gd name="T37" fmla="*/ 1078 h 1865"/>
                  <a:gd name="T38" fmla="*/ 5 w 560"/>
                  <a:gd name="T39" fmla="*/ 873 h 1865"/>
                  <a:gd name="T40" fmla="*/ 5 w 560"/>
                  <a:gd name="T41" fmla="*/ 873 h 1865"/>
                  <a:gd name="T42" fmla="*/ 13 w 560"/>
                  <a:gd name="T43" fmla="*/ 555 h 1865"/>
                  <a:gd name="T44" fmla="*/ 13 w 560"/>
                  <a:gd name="T45" fmla="*/ 555 h 1865"/>
                  <a:gd name="T46" fmla="*/ 24 w 560"/>
                  <a:gd name="T47" fmla="*/ 274 h 1865"/>
                  <a:gd name="T48" fmla="*/ 24 w 560"/>
                  <a:gd name="T49" fmla="*/ 274 h 1865"/>
                  <a:gd name="T50" fmla="*/ 42 w 560"/>
                  <a:gd name="T51" fmla="*/ 0 h 1865"/>
                  <a:gd name="T52" fmla="*/ 42 w 560"/>
                  <a:gd name="T53" fmla="*/ 0 h 1865"/>
                  <a:gd name="T54" fmla="*/ 178 w 560"/>
                  <a:gd name="T55" fmla="*/ 39 h 1865"/>
                  <a:gd name="T56" fmla="*/ 178 w 560"/>
                  <a:gd name="T57" fmla="*/ 39 h 1865"/>
                  <a:gd name="T58" fmla="*/ 522 w 560"/>
                  <a:gd name="T59" fmla="*/ 96 h 1865"/>
                  <a:gd name="T60" fmla="*/ 522 w 560"/>
                  <a:gd name="T61" fmla="*/ 96 h 1865"/>
                  <a:gd name="T62" fmla="*/ 523 w 560"/>
                  <a:gd name="T63" fmla="*/ 96 h 1865"/>
                  <a:gd name="T64" fmla="*/ 523 w 560"/>
                  <a:gd name="T65" fmla="*/ 96 h 1865"/>
                  <a:gd name="T66" fmla="*/ 526 w 560"/>
                  <a:gd name="T67" fmla="*/ 96 h 1865"/>
                  <a:gd name="T68" fmla="*/ 526 w 560"/>
                  <a:gd name="T69" fmla="*/ 96 h 1865"/>
                  <a:gd name="T70" fmla="*/ 527 w 560"/>
                  <a:gd name="T71" fmla="*/ 96 h 1865"/>
                  <a:gd name="T72" fmla="*/ 527 w 560"/>
                  <a:gd name="T73" fmla="*/ 96 h 1865"/>
                  <a:gd name="T74" fmla="*/ 532 w 560"/>
                  <a:gd name="T75" fmla="*/ 97 h 1865"/>
                  <a:gd name="T76" fmla="*/ 532 w 560"/>
                  <a:gd name="T77" fmla="*/ 97 h 1865"/>
                  <a:gd name="T78" fmla="*/ 559 w 560"/>
                  <a:gd name="T79" fmla="*/ 98 h 1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560" h="1865">
                    <a:moveTo>
                      <a:pt x="559" y="98"/>
                    </a:moveTo>
                    <a:lnTo>
                      <a:pt x="559" y="98"/>
                    </a:lnTo>
                    <a:cubicBezTo>
                      <a:pt x="549" y="137"/>
                      <a:pt x="539" y="174"/>
                      <a:pt x="531" y="211"/>
                    </a:cubicBezTo>
                    <a:lnTo>
                      <a:pt x="531" y="211"/>
                    </a:lnTo>
                    <a:cubicBezTo>
                      <a:pt x="505" y="317"/>
                      <a:pt x="486" y="415"/>
                      <a:pt x="470" y="504"/>
                    </a:cubicBezTo>
                    <a:lnTo>
                      <a:pt x="470" y="504"/>
                    </a:lnTo>
                    <a:cubicBezTo>
                      <a:pt x="451" y="608"/>
                      <a:pt x="438" y="700"/>
                      <a:pt x="429" y="775"/>
                    </a:cubicBezTo>
                    <a:lnTo>
                      <a:pt x="429" y="775"/>
                    </a:lnTo>
                    <a:cubicBezTo>
                      <a:pt x="411" y="929"/>
                      <a:pt x="408" y="1017"/>
                      <a:pt x="408" y="1017"/>
                    </a:cubicBezTo>
                    <a:lnTo>
                      <a:pt x="382" y="1370"/>
                    </a:lnTo>
                    <a:lnTo>
                      <a:pt x="356" y="1698"/>
                    </a:lnTo>
                    <a:lnTo>
                      <a:pt x="344" y="1864"/>
                    </a:lnTo>
                    <a:lnTo>
                      <a:pt x="344" y="1864"/>
                    </a:lnTo>
                    <a:cubicBezTo>
                      <a:pt x="183" y="1856"/>
                      <a:pt x="2" y="1813"/>
                      <a:pt x="2" y="1813"/>
                    </a:cubicBezTo>
                    <a:lnTo>
                      <a:pt x="2" y="1813"/>
                    </a:lnTo>
                    <a:cubicBezTo>
                      <a:pt x="0" y="1626"/>
                      <a:pt x="0" y="1456"/>
                      <a:pt x="0" y="1302"/>
                    </a:cubicBezTo>
                    <a:lnTo>
                      <a:pt x="0" y="1302"/>
                    </a:lnTo>
                    <a:cubicBezTo>
                      <a:pt x="1" y="1223"/>
                      <a:pt x="2" y="1149"/>
                      <a:pt x="3" y="1078"/>
                    </a:cubicBezTo>
                    <a:lnTo>
                      <a:pt x="3" y="1078"/>
                    </a:lnTo>
                    <a:cubicBezTo>
                      <a:pt x="3" y="1005"/>
                      <a:pt x="4" y="937"/>
                      <a:pt x="5" y="873"/>
                    </a:cubicBezTo>
                    <a:lnTo>
                      <a:pt x="5" y="873"/>
                    </a:lnTo>
                    <a:cubicBezTo>
                      <a:pt x="7" y="753"/>
                      <a:pt x="10" y="648"/>
                      <a:pt x="13" y="555"/>
                    </a:cubicBezTo>
                    <a:lnTo>
                      <a:pt x="13" y="555"/>
                    </a:lnTo>
                    <a:cubicBezTo>
                      <a:pt x="16" y="443"/>
                      <a:pt x="20" y="350"/>
                      <a:pt x="24" y="274"/>
                    </a:cubicBezTo>
                    <a:lnTo>
                      <a:pt x="24" y="274"/>
                    </a:lnTo>
                    <a:cubicBezTo>
                      <a:pt x="31" y="127"/>
                      <a:pt x="39" y="40"/>
                      <a:pt x="42" y="0"/>
                    </a:cubicBezTo>
                    <a:lnTo>
                      <a:pt x="42" y="0"/>
                    </a:lnTo>
                    <a:cubicBezTo>
                      <a:pt x="88" y="15"/>
                      <a:pt x="134" y="28"/>
                      <a:pt x="178" y="39"/>
                    </a:cubicBezTo>
                    <a:lnTo>
                      <a:pt x="178" y="39"/>
                    </a:lnTo>
                    <a:cubicBezTo>
                      <a:pt x="300" y="70"/>
                      <a:pt x="416" y="87"/>
                      <a:pt x="522" y="96"/>
                    </a:cubicBezTo>
                    <a:lnTo>
                      <a:pt x="522" y="96"/>
                    </a:lnTo>
                    <a:cubicBezTo>
                      <a:pt x="522" y="96"/>
                      <a:pt x="522" y="96"/>
                      <a:pt x="523" y="96"/>
                    </a:cubicBezTo>
                    <a:lnTo>
                      <a:pt x="523" y="96"/>
                    </a:lnTo>
                    <a:cubicBezTo>
                      <a:pt x="523" y="96"/>
                      <a:pt x="525" y="96"/>
                      <a:pt x="526" y="96"/>
                    </a:cubicBezTo>
                    <a:lnTo>
                      <a:pt x="526" y="96"/>
                    </a:lnTo>
                    <a:lnTo>
                      <a:pt x="527" y="96"/>
                    </a:lnTo>
                    <a:lnTo>
                      <a:pt x="527" y="96"/>
                    </a:lnTo>
                    <a:cubicBezTo>
                      <a:pt x="528" y="96"/>
                      <a:pt x="530" y="97"/>
                      <a:pt x="532" y="97"/>
                    </a:cubicBezTo>
                    <a:lnTo>
                      <a:pt x="532" y="97"/>
                    </a:lnTo>
                    <a:cubicBezTo>
                      <a:pt x="541" y="97"/>
                      <a:pt x="550" y="98"/>
                      <a:pt x="559" y="98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75">
                <a:extLst>
                  <a:ext uri="{FF2B5EF4-FFF2-40B4-BE49-F238E27FC236}">
                    <a16:creationId xmlns:a16="http://schemas.microsoft.com/office/drawing/2014/main" id="{8D0DE617-E4FB-0849-80B1-3F9A27DB5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58352" y="9445227"/>
                <a:ext cx="659165" cy="2257639"/>
              </a:xfrm>
              <a:custGeom>
                <a:avLst/>
                <a:gdLst>
                  <a:gd name="T0" fmla="*/ 526 w 527"/>
                  <a:gd name="T1" fmla="*/ 0 h 1811"/>
                  <a:gd name="T2" fmla="*/ 520 w 527"/>
                  <a:gd name="T3" fmla="*/ 196 h 1811"/>
                  <a:gd name="T4" fmla="*/ 497 w 527"/>
                  <a:gd name="T5" fmla="*/ 979 h 1811"/>
                  <a:gd name="T6" fmla="*/ 486 w 527"/>
                  <a:gd name="T7" fmla="*/ 1318 h 1811"/>
                  <a:gd name="T8" fmla="*/ 477 w 527"/>
                  <a:gd name="T9" fmla="*/ 1656 h 1811"/>
                  <a:gd name="T10" fmla="*/ 472 w 527"/>
                  <a:gd name="T11" fmla="*/ 1789 h 1811"/>
                  <a:gd name="T12" fmla="*/ 472 w 527"/>
                  <a:gd name="T13" fmla="*/ 1789 h 1811"/>
                  <a:gd name="T14" fmla="*/ 245 w 527"/>
                  <a:gd name="T15" fmla="*/ 1804 h 1811"/>
                  <a:gd name="T16" fmla="*/ 245 w 527"/>
                  <a:gd name="T17" fmla="*/ 1804 h 1811"/>
                  <a:gd name="T18" fmla="*/ 140 w 527"/>
                  <a:gd name="T19" fmla="*/ 1789 h 1811"/>
                  <a:gd name="T20" fmla="*/ 115 w 527"/>
                  <a:gd name="T21" fmla="*/ 1469 h 1811"/>
                  <a:gd name="T22" fmla="*/ 91 w 527"/>
                  <a:gd name="T23" fmla="*/ 1172 h 1811"/>
                  <a:gd name="T24" fmla="*/ 55 w 527"/>
                  <a:gd name="T25" fmla="*/ 724 h 1811"/>
                  <a:gd name="T26" fmla="*/ 33 w 527"/>
                  <a:gd name="T27" fmla="*/ 442 h 1811"/>
                  <a:gd name="T28" fmla="*/ 9 w 527"/>
                  <a:gd name="T29" fmla="*/ 136 h 1811"/>
                  <a:gd name="T30" fmla="*/ 0 w 527"/>
                  <a:gd name="T31" fmla="*/ 21 h 1811"/>
                  <a:gd name="T32" fmla="*/ 0 w 527"/>
                  <a:gd name="T33" fmla="*/ 21 h 1811"/>
                  <a:gd name="T34" fmla="*/ 1 w 527"/>
                  <a:gd name="T35" fmla="*/ 21 h 1811"/>
                  <a:gd name="T36" fmla="*/ 1 w 527"/>
                  <a:gd name="T37" fmla="*/ 21 h 1811"/>
                  <a:gd name="T38" fmla="*/ 4 w 527"/>
                  <a:gd name="T39" fmla="*/ 21 h 1811"/>
                  <a:gd name="T40" fmla="*/ 4 w 527"/>
                  <a:gd name="T41" fmla="*/ 21 h 1811"/>
                  <a:gd name="T42" fmla="*/ 5 w 527"/>
                  <a:gd name="T43" fmla="*/ 21 h 1811"/>
                  <a:gd name="T44" fmla="*/ 5 w 527"/>
                  <a:gd name="T45" fmla="*/ 21 h 1811"/>
                  <a:gd name="T46" fmla="*/ 10 w 527"/>
                  <a:gd name="T47" fmla="*/ 22 h 1811"/>
                  <a:gd name="T48" fmla="*/ 10 w 527"/>
                  <a:gd name="T49" fmla="*/ 22 h 1811"/>
                  <a:gd name="T50" fmla="*/ 37 w 527"/>
                  <a:gd name="T51" fmla="*/ 23 h 1811"/>
                  <a:gd name="T52" fmla="*/ 37 w 527"/>
                  <a:gd name="T53" fmla="*/ 23 h 1811"/>
                  <a:gd name="T54" fmla="*/ 256 w 527"/>
                  <a:gd name="T55" fmla="*/ 28 h 1811"/>
                  <a:gd name="T56" fmla="*/ 256 w 527"/>
                  <a:gd name="T57" fmla="*/ 28 h 1811"/>
                  <a:gd name="T58" fmla="*/ 526 w 527"/>
                  <a:gd name="T59" fmla="*/ 0 h 1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7" h="1811">
                    <a:moveTo>
                      <a:pt x="526" y="0"/>
                    </a:moveTo>
                    <a:lnTo>
                      <a:pt x="520" y="196"/>
                    </a:lnTo>
                    <a:lnTo>
                      <a:pt x="497" y="979"/>
                    </a:lnTo>
                    <a:lnTo>
                      <a:pt x="486" y="1318"/>
                    </a:lnTo>
                    <a:lnTo>
                      <a:pt x="477" y="1656"/>
                    </a:lnTo>
                    <a:lnTo>
                      <a:pt x="472" y="1789"/>
                    </a:lnTo>
                    <a:lnTo>
                      <a:pt x="472" y="1789"/>
                    </a:lnTo>
                    <a:cubicBezTo>
                      <a:pt x="392" y="1810"/>
                      <a:pt x="309" y="1810"/>
                      <a:pt x="245" y="1804"/>
                    </a:cubicBezTo>
                    <a:lnTo>
                      <a:pt x="245" y="1804"/>
                    </a:lnTo>
                    <a:cubicBezTo>
                      <a:pt x="183" y="1799"/>
                      <a:pt x="140" y="1789"/>
                      <a:pt x="140" y="1789"/>
                    </a:cubicBezTo>
                    <a:lnTo>
                      <a:pt x="115" y="1469"/>
                    </a:lnTo>
                    <a:lnTo>
                      <a:pt x="91" y="1172"/>
                    </a:lnTo>
                    <a:lnTo>
                      <a:pt x="55" y="724"/>
                    </a:lnTo>
                    <a:lnTo>
                      <a:pt x="33" y="442"/>
                    </a:lnTo>
                    <a:lnTo>
                      <a:pt x="9" y="136"/>
                    </a:lnTo>
                    <a:lnTo>
                      <a:pt x="0" y="21"/>
                    </a:lnTo>
                    <a:lnTo>
                      <a:pt x="0" y="21"/>
                    </a:lnTo>
                    <a:cubicBezTo>
                      <a:pt x="0" y="21"/>
                      <a:pt x="0" y="21"/>
                      <a:pt x="1" y="21"/>
                    </a:cubicBezTo>
                    <a:lnTo>
                      <a:pt x="1" y="21"/>
                    </a:lnTo>
                    <a:cubicBezTo>
                      <a:pt x="1" y="21"/>
                      <a:pt x="3" y="21"/>
                      <a:pt x="4" y="21"/>
                    </a:cubicBezTo>
                    <a:lnTo>
                      <a:pt x="4" y="21"/>
                    </a:lnTo>
                    <a:lnTo>
                      <a:pt x="5" y="21"/>
                    </a:lnTo>
                    <a:lnTo>
                      <a:pt x="5" y="21"/>
                    </a:lnTo>
                    <a:cubicBezTo>
                      <a:pt x="6" y="21"/>
                      <a:pt x="8" y="22"/>
                      <a:pt x="10" y="22"/>
                    </a:cubicBezTo>
                    <a:lnTo>
                      <a:pt x="10" y="22"/>
                    </a:lnTo>
                    <a:cubicBezTo>
                      <a:pt x="19" y="22"/>
                      <a:pt x="28" y="23"/>
                      <a:pt x="37" y="23"/>
                    </a:cubicBezTo>
                    <a:lnTo>
                      <a:pt x="37" y="23"/>
                    </a:lnTo>
                    <a:cubicBezTo>
                      <a:pt x="117" y="29"/>
                      <a:pt x="191" y="30"/>
                      <a:pt x="256" y="28"/>
                    </a:cubicBezTo>
                    <a:lnTo>
                      <a:pt x="256" y="28"/>
                    </a:lnTo>
                    <a:cubicBezTo>
                      <a:pt x="390" y="23"/>
                      <a:pt x="486" y="8"/>
                      <a:pt x="52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76">
                <a:extLst>
                  <a:ext uri="{FF2B5EF4-FFF2-40B4-BE49-F238E27FC236}">
                    <a16:creationId xmlns:a16="http://schemas.microsoft.com/office/drawing/2014/main" id="{8FC08D5A-E035-EB41-9B98-7AC6F8FFC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45115" y="7105189"/>
                <a:ext cx="214227" cy="285639"/>
              </a:xfrm>
              <a:custGeom>
                <a:avLst/>
                <a:gdLst>
                  <a:gd name="T0" fmla="*/ 164 w 174"/>
                  <a:gd name="T1" fmla="*/ 91 h 230"/>
                  <a:gd name="T2" fmla="*/ 164 w 174"/>
                  <a:gd name="T3" fmla="*/ 91 h 230"/>
                  <a:gd name="T4" fmla="*/ 29 w 174"/>
                  <a:gd name="T5" fmla="*/ 17 h 230"/>
                  <a:gd name="T6" fmla="*/ 29 w 174"/>
                  <a:gd name="T7" fmla="*/ 17 h 230"/>
                  <a:gd name="T8" fmla="*/ 6 w 174"/>
                  <a:gd name="T9" fmla="*/ 64 h 230"/>
                  <a:gd name="T10" fmla="*/ 6 w 174"/>
                  <a:gd name="T11" fmla="*/ 64 h 230"/>
                  <a:gd name="T12" fmla="*/ 101 w 174"/>
                  <a:gd name="T13" fmla="*/ 193 h 230"/>
                  <a:gd name="T14" fmla="*/ 101 w 174"/>
                  <a:gd name="T15" fmla="*/ 193 h 230"/>
                  <a:gd name="T16" fmla="*/ 145 w 174"/>
                  <a:gd name="T17" fmla="*/ 193 h 230"/>
                  <a:gd name="T18" fmla="*/ 145 w 174"/>
                  <a:gd name="T19" fmla="*/ 193 h 230"/>
                  <a:gd name="T20" fmla="*/ 164 w 174"/>
                  <a:gd name="T21" fmla="*/ 91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" h="230">
                    <a:moveTo>
                      <a:pt x="164" y="91"/>
                    </a:moveTo>
                    <a:lnTo>
                      <a:pt x="164" y="91"/>
                    </a:lnTo>
                    <a:cubicBezTo>
                      <a:pt x="164" y="91"/>
                      <a:pt x="58" y="0"/>
                      <a:pt x="29" y="17"/>
                    </a:cubicBezTo>
                    <a:lnTo>
                      <a:pt x="29" y="17"/>
                    </a:lnTo>
                    <a:cubicBezTo>
                      <a:pt x="0" y="33"/>
                      <a:pt x="6" y="64"/>
                      <a:pt x="6" y="64"/>
                    </a:cubicBezTo>
                    <a:lnTo>
                      <a:pt x="6" y="64"/>
                    </a:lnTo>
                    <a:cubicBezTo>
                      <a:pt x="6" y="64"/>
                      <a:pt x="104" y="159"/>
                      <a:pt x="101" y="193"/>
                    </a:cubicBezTo>
                    <a:lnTo>
                      <a:pt x="101" y="193"/>
                    </a:lnTo>
                    <a:cubicBezTo>
                      <a:pt x="97" y="229"/>
                      <a:pt x="116" y="195"/>
                      <a:pt x="145" y="193"/>
                    </a:cubicBezTo>
                    <a:lnTo>
                      <a:pt x="145" y="193"/>
                    </a:lnTo>
                    <a:cubicBezTo>
                      <a:pt x="173" y="193"/>
                      <a:pt x="164" y="91"/>
                      <a:pt x="164" y="9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77">
                <a:extLst>
                  <a:ext uri="{FF2B5EF4-FFF2-40B4-BE49-F238E27FC236}">
                    <a16:creationId xmlns:a16="http://schemas.microsoft.com/office/drawing/2014/main" id="{666291E6-3339-1945-9D8F-88FCFDFFB6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3837" y="7143640"/>
                <a:ext cx="922832" cy="681137"/>
              </a:xfrm>
              <a:custGeom>
                <a:avLst/>
                <a:gdLst>
                  <a:gd name="T0" fmla="*/ 267 w 742"/>
                  <a:gd name="T1" fmla="*/ 82 h 549"/>
                  <a:gd name="T2" fmla="*/ 267 w 742"/>
                  <a:gd name="T3" fmla="*/ 82 h 549"/>
                  <a:gd name="T4" fmla="*/ 60 w 742"/>
                  <a:gd name="T5" fmla="*/ 453 h 549"/>
                  <a:gd name="T6" fmla="*/ 60 w 742"/>
                  <a:gd name="T7" fmla="*/ 453 h 549"/>
                  <a:gd name="T8" fmla="*/ 374 w 742"/>
                  <a:gd name="T9" fmla="*/ 541 h 549"/>
                  <a:gd name="T10" fmla="*/ 374 w 742"/>
                  <a:gd name="T11" fmla="*/ 541 h 549"/>
                  <a:gd name="T12" fmla="*/ 665 w 742"/>
                  <a:gd name="T13" fmla="*/ 516 h 549"/>
                  <a:gd name="T14" fmla="*/ 665 w 742"/>
                  <a:gd name="T15" fmla="*/ 516 h 549"/>
                  <a:gd name="T16" fmla="*/ 665 w 742"/>
                  <a:gd name="T17" fmla="*/ 419 h 549"/>
                  <a:gd name="T18" fmla="*/ 665 w 742"/>
                  <a:gd name="T19" fmla="*/ 419 h 549"/>
                  <a:gd name="T20" fmla="*/ 565 w 742"/>
                  <a:gd name="T21" fmla="*/ 139 h 549"/>
                  <a:gd name="T22" fmla="*/ 565 w 742"/>
                  <a:gd name="T23" fmla="*/ 139 h 549"/>
                  <a:gd name="T24" fmla="*/ 354 w 742"/>
                  <a:gd name="T25" fmla="*/ 7 h 549"/>
                  <a:gd name="T26" fmla="*/ 354 w 742"/>
                  <a:gd name="T27" fmla="*/ 7 h 549"/>
                  <a:gd name="T28" fmla="*/ 267 w 742"/>
                  <a:gd name="T29" fmla="*/ 82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2" h="549">
                    <a:moveTo>
                      <a:pt x="267" y="82"/>
                    </a:moveTo>
                    <a:lnTo>
                      <a:pt x="267" y="82"/>
                    </a:lnTo>
                    <a:cubicBezTo>
                      <a:pt x="267" y="82"/>
                      <a:pt x="119" y="393"/>
                      <a:pt x="60" y="453"/>
                    </a:cubicBezTo>
                    <a:lnTo>
                      <a:pt x="60" y="453"/>
                    </a:lnTo>
                    <a:cubicBezTo>
                      <a:pt x="0" y="513"/>
                      <a:pt x="197" y="534"/>
                      <a:pt x="374" y="541"/>
                    </a:cubicBezTo>
                    <a:lnTo>
                      <a:pt x="374" y="541"/>
                    </a:lnTo>
                    <a:cubicBezTo>
                      <a:pt x="552" y="548"/>
                      <a:pt x="665" y="516"/>
                      <a:pt x="665" y="516"/>
                    </a:cubicBezTo>
                    <a:lnTo>
                      <a:pt x="665" y="516"/>
                    </a:lnTo>
                    <a:cubicBezTo>
                      <a:pt x="665" y="516"/>
                      <a:pt x="741" y="512"/>
                      <a:pt x="665" y="419"/>
                    </a:cubicBezTo>
                    <a:lnTo>
                      <a:pt x="665" y="419"/>
                    </a:lnTo>
                    <a:cubicBezTo>
                      <a:pt x="622" y="367"/>
                      <a:pt x="587" y="240"/>
                      <a:pt x="565" y="139"/>
                    </a:cubicBezTo>
                    <a:lnTo>
                      <a:pt x="565" y="139"/>
                    </a:lnTo>
                    <a:cubicBezTo>
                      <a:pt x="565" y="139"/>
                      <a:pt x="415" y="0"/>
                      <a:pt x="354" y="7"/>
                    </a:cubicBezTo>
                    <a:lnTo>
                      <a:pt x="354" y="7"/>
                    </a:lnTo>
                    <a:cubicBezTo>
                      <a:pt x="294" y="14"/>
                      <a:pt x="267" y="82"/>
                      <a:pt x="267" y="8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2D82B0C3-5F23-244E-B0BE-148DADB6B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0036" y="7127165"/>
                <a:ext cx="488883" cy="532823"/>
              </a:xfrm>
              <a:custGeom>
                <a:avLst/>
                <a:gdLst>
                  <a:gd name="T0" fmla="*/ 392 w 393"/>
                  <a:gd name="T1" fmla="*/ 213 h 426"/>
                  <a:gd name="T2" fmla="*/ 392 w 393"/>
                  <a:gd name="T3" fmla="*/ 213 h 426"/>
                  <a:gd name="T4" fmla="*/ 383 w 393"/>
                  <a:gd name="T5" fmla="*/ 275 h 426"/>
                  <a:gd name="T6" fmla="*/ 383 w 393"/>
                  <a:gd name="T7" fmla="*/ 275 h 426"/>
                  <a:gd name="T8" fmla="*/ 196 w 393"/>
                  <a:gd name="T9" fmla="*/ 425 h 426"/>
                  <a:gd name="T10" fmla="*/ 196 w 393"/>
                  <a:gd name="T11" fmla="*/ 425 h 426"/>
                  <a:gd name="T12" fmla="*/ 8 w 393"/>
                  <a:gd name="T13" fmla="*/ 270 h 426"/>
                  <a:gd name="T14" fmla="*/ 8 w 393"/>
                  <a:gd name="T15" fmla="*/ 270 h 426"/>
                  <a:gd name="T16" fmla="*/ 0 w 393"/>
                  <a:gd name="T17" fmla="*/ 213 h 426"/>
                  <a:gd name="T18" fmla="*/ 0 w 393"/>
                  <a:gd name="T19" fmla="*/ 213 h 426"/>
                  <a:gd name="T20" fmla="*/ 196 w 393"/>
                  <a:gd name="T21" fmla="*/ 0 h 426"/>
                  <a:gd name="T22" fmla="*/ 196 w 393"/>
                  <a:gd name="T23" fmla="*/ 0 h 426"/>
                  <a:gd name="T24" fmla="*/ 392 w 393"/>
                  <a:gd name="T25" fmla="*/ 213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426">
                    <a:moveTo>
                      <a:pt x="392" y="213"/>
                    </a:moveTo>
                    <a:lnTo>
                      <a:pt x="392" y="213"/>
                    </a:lnTo>
                    <a:cubicBezTo>
                      <a:pt x="392" y="234"/>
                      <a:pt x="388" y="255"/>
                      <a:pt x="383" y="275"/>
                    </a:cubicBezTo>
                    <a:lnTo>
                      <a:pt x="383" y="275"/>
                    </a:lnTo>
                    <a:cubicBezTo>
                      <a:pt x="358" y="362"/>
                      <a:pt x="284" y="425"/>
                      <a:pt x="196" y="425"/>
                    </a:cubicBezTo>
                    <a:lnTo>
                      <a:pt x="196" y="425"/>
                    </a:lnTo>
                    <a:cubicBezTo>
                      <a:pt x="106" y="425"/>
                      <a:pt x="30" y="359"/>
                      <a:pt x="8" y="270"/>
                    </a:cubicBezTo>
                    <a:lnTo>
                      <a:pt x="8" y="270"/>
                    </a:lnTo>
                    <a:cubicBezTo>
                      <a:pt x="3" y="252"/>
                      <a:pt x="0" y="232"/>
                      <a:pt x="0" y="213"/>
                    </a:cubicBezTo>
                    <a:lnTo>
                      <a:pt x="0" y="213"/>
                    </a:lnTo>
                    <a:cubicBezTo>
                      <a:pt x="0" y="95"/>
                      <a:pt x="88" y="0"/>
                      <a:pt x="196" y="0"/>
                    </a:cubicBezTo>
                    <a:lnTo>
                      <a:pt x="196" y="0"/>
                    </a:lnTo>
                    <a:cubicBezTo>
                      <a:pt x="304" y="0"/>
                      <a:pt x="392" y="95"/>
                      <a:pt x="392" y="21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19869E0F-7093-CE45-B5B1-4A0D667C8A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110036" y="7127163"/>
                <a:ext cx="488883" cy="346060"/>
              </a:xfrm>
              <a:custGeom>
                <a:avLst/>
                <a:gdLst>
                  <a:gd name="T0" fmla="*/ 392 w 393"/>
                  <a:gd name="T1" fmla="*/ 213 h 276"/>
                  <a:gd name="T2" fmla="*/ 392 w 393"/>
                  <a:gd name="T3" fmla="*/ 213 h 276"/>
                  <a:gd name="T4" fmla="*/ 383 w 393"/>
                  <a:gd name="T5" fmla="*/ 275 h 276"/>
                  <a:gd name="T6" fmla="*/ 383 w 393"/>
                  <a:gd name="T7" fmla="*/ 275 h 276"/>
                  <a:gd name="T8" fmla="*/ 175 w 393"/>
                  <a:gd name="T9" fmla="*/ 51 h 276"/>
                  <a:gd name="T10" fmla="*/ 175 w 393"/>
                  <a:gd name="T11" fmla="*/ 51 h 276"/>
                  <a:gd name="T12" fmla="*/ 8 w 393"/>
                  <a:gd name="T13" fmla="*/ 270 h 276"/>
                  <a:gd name="T14" fmla="*/ 8 w 393"/>
                  <a:gd name="T15" fmla="*/ 270 h 276"/>
                  <a:gd name="T16" fmla="*/ 0 w 393"/>
                  <a:gd name="T17" fmla="*/ 213 h 276"/>
                  <a:gd name="T18" fmla="*/ 0 w 393"/>
                  <a:gd name="T19" fmla="*/ 213 h 276"/>
                  <a:gd name="T20" fmla="*/ 196 w 393"/>
                  <a:gd name="T21" fmla="*/ 0 h 276"/>
                  <a:gd name="T22" fmla="*/ 196 w 393"/>
                  <a:gd name="T23" fmla="*/ 0 h 276"/>
                  <a:gd name="T24" fmla="*/ 392 w 393"/>
                  <a:gd name="T25" fmla="*/ 213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3" h="276">
                    <a:moveTo>
                      <a:pt x="392" y="213"/>
                    </a:moveTo>
                    <a:lnTo>
                      <a:pt x="392" y="213"/>
                    </a:lnTo>
                    <a:cubicBezTo>
                      <a:pt x="392" y="234"/>
                      <a:pt x="388" y="255"/>
                      <a:pt x="383" y="275"/>
                    </a:cubicBezTo>
                    <a:lnTo>
                      <a:pt x="383" y="275"/>
                    </a:lnTo>
                    <a:cubicBezTo>
                      <a:pt x="260" y="187"/>
                      <a:pt x="175" y="51"/>
                      <a:pt x="175" y="51"/>
                    </a:cubicBezTo>
                    <a:lnTo>
                      <a:pt x="175" y="51"/>
                    </a:lnTo>
                    <a:cubicBezTo>
                      <a:pt x="142" y="159"/>
                      <a:pt x="48" y="239"/>
                      <a:pt x="8" y="270"/>
                    </a:cubicBezTo>
                    <a:lnTo>
                      <a:pt x="8" y="270"/>
                    </a:lnTo>
                    <a:cubicBezTo>
                      <a:pt x="3" y="252"/>
                      <a:pt x="0" y="232"/>
                      <a:pt x="0" y="213"/>
                    </a:cubicBezTo>
                    <a:lnTo>
                      <a:pt x="0" y="213"/>
                    </a:lnTo>
                    <a:cubicBezTo>
                      <a:pt x="0" y="95"/>
                      <a:pt x="88" y="0"/>
                      <a:pt x="196" y="0"/>
                    </a:cubicBezTo>
                    <a:lnTo>
                      <a:pt x="196" y="0"/>
                    </a:lnTo>
                    <a:cubicBezTo>
                      <a:pt x="304" y="0"/>
                      <a:pt x="392" y="95"/>
                      <a:pt x="392" y="21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9A8795B0-224C-F544-AC4D-5FB946C4CA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2144" y="7171108"/>
                <a:ext cx="1911579" cy="2405953"/>
              </a:xfrm>
              <a:custGeom>
                <a:avLst/>
                <a:gdLst>
                  <a:gd name="T0" fmla="*/ 1535 w 1536"/>
                  <a:gd name="T1" fmla="*/ 438 h 1933"/>
                  <a:gd name="T2" fmla="*/ 808 w 1536"/>
                  <a:gd name="T3" fmla="*/ 0 h 1933"/>
                  <a:gd name="T4" fmla="*/ 791 w 1536"/>
                  <a:gd name="T5" fmla="*/ 154 h 1933"/>
                  <a:gd name="T6" fmla="*/ 1185 w 1536"/>
                  <a:gd name="T7" fmla="*/ 499 h 1933"/>
                  <a:gd name="T8" fmla="*/ 1045 w 1536"/>
                  <a:gd name="T9" fmla="*/ 603 h 1933"/>
                  <a:gd name="T10" fmla="*/ 1045 w 1536"/>
                  <a:gd name="T11" fmla="*/ 603 h 1933"/>
                  <a:gd name="T12" fmla="*/ 841 w 1536"/>
                  <a:gd name="T13" fmla="*/ 620 h 1933"/>
                  <a:gd name="T14" fmla="*/ 841 w 1536"/>
                  <a:gd name="T15" fmla="*/ 620 h 1933"/>
                  <a:gd name="T16" fmla="*/ 783 w 1536"/>
                  <a:gd name="T17" fmla="*/ 605 h 1933"/>
                  <a:gd name="T18" fmla="*/ 783 w 1536"/>
                  <a:gd name="T19" fmla="*/ 605 h 1933"/>
                  <a:gd name="T20" fmla="*/ 747 w 1536"/>
                  <a:gd name="T21" fmla="*/ 595 h 1933"/>
                  <a:gd name="T22" fmla="*/ 701 w 1536"/>
                  <a:gd name="T23" fmla="*/ 584 h 1933"/>
                  <a:gd name="T24" fmla="*/ 701 w 1536"/>
                  <a:gd name="T25" fmla="*/ 584 h 1933"/>
                  <a:gd name="T26" fmla="*/ 386 w 1536"/>
                  <a:gd name="T27" fmla="*/ 577 h 1933"/>
                  <a:gd name="T28" fmla="*/ 386 w 1536"/>
                  <a:gd name="T29" fmla="*/ 577 h 1933"/>
                  <a:gd name="T30" fmla="*/ 369 w 1536"/>
                  <a:gd name="T31" fmla="*/ 583 h 1933"/>
                  <a:gd name="T32" fmla="*/ 369 w 1536"/>
                  <a:gd name="T33" fmla="*/ 583 h 1933"/>
                  <a:gd name="T34" fmla="*/ 0 w 1536"/>
                  <a:gd name="T35" fmla="*/ 932 h 1933"/>
                  <a:gd name="T36" fmla="*/ 48 w 1536"/>
                  <a:gd name="T37" fmla="*/ 1026 h 1933"/>
                  <a:gd name="T38" fmla="*/ 87 w 1536"/>
                  <a:gd name="T39" fmla="*/ 1022 h 1933"/>
                  <a:gd name="T40" fmla="*/ 87 w 1536"/>
                  <a:gd name="T41" fmla="*/ 1022 h 1933"/>
                  <a:gd name="T42" fmla="*/ 46 w 1536"/>
                  <a:gd name="T43" fmla="*/ 1315 h 1933"/>
                  <a:gd name="T44" fmla="*/ 46 w 1536"/>
                  <a:gd name="T45" fmla="*/ 1315 h 1933"/>
                  <a:gd name="T46" fmla="*/ 48 w 1536"/>
                  <a:gd name="T47" fmla="*/ 1374 h 1933"/>
                  <a:gd name="T48" fmla="*/ 48 w 1536"/>
                  <a:gd name="T49" fmla="*/ 1374 h 1933"/>
                  <a:gd name="T50" fmla="*/ 10 w 1536"/>
                  <a:gd name="T51" fmla="*/ 1748 h 1933"/>
                  <a:gd name="T52" fmla="*/ 10 w 1536"/>
                  <a:gd name="T53" fmla="*/ 1748 h 1933"/>
                  <a:gd name="T54" fmla="*/ 1045 w 1536"/>
                  <a:gd name="T55" fmla="*/ 1823 h 1933"/>
                  <a:gd name="T56" fmla="*/ 1045 w 1536"/>
                  <a:gd name="T57" fmla="*/ 1823 h 1933"/>
                  <a:gd name="T58" fmla="*/ 975 w 1536"/>
                  <a:gd name="T59" fmla="*/ 1142 h 1933"/>
                  <a:gd name="T60" fmla="*/ 975 w 1536"/>
                  <a:gd name="T61" fmla="*/ 1142 h 1933"/>
                  <a:gd name="T62" fmla="*/ 1535 w 1536"/>
                  <a:gd name="T63" fmla="*/ 438 h 19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536" h="1933">
                    <a:moveTo>
                      <a:pt x="1535" y="438"/>
                    </a:moveTo>
                    <a:lnTo>
                      <a:pt x="808" y="0"/>
                    </a:lnTo>
                    <a:lnTo>
                      <a:pt x="791" y="154"/>
                    </a:lnTo>
                    <a:lnTo>
                      <a:pt x="1185" y="499"/>
                    </a:lnTo>
                    <a:lnTo>
                      <a:pt x="1045" y="603"/>
                    </a:lnTo>
                    <a:lnTo>
                      <a:pt x="1045" y="603"/>
                    </a:lnTo>
                    <a:cubicBezTo>
                      <a:pt x="961" y="636"/>
                      <a:pt x="841" y="620"/>
                      <a:pt x="841" y="620"/>
                    </a:cubicBezTo>
                    <a:lnTo>
                      <a:pt x="841" y="620"/>
                    </a:lnTo>
                    <a:lnTo>
                      <a:pt x="783" y="605"/>
                    </a:lnTo>
                    <a:lnTo>
                      <a:pt x="783" y="605"/>
                    </a:lnTo>
                    <a:cubicBezTo>
                      <a:pt x="773" y="603"/>
                      <a:pt x="761" y="600"/>
                      <a:pt x="747" y="595"/>
                    </a:cubicBezTo>
                    <a:lnTo>
                      <a:pt x="701" y="584"/>
                    </a:lnTo>
                    <a:lnTo>
                      <a:pt x="701" y="584"/>
                    </a:lnTo>
                    <a:cubicBezTo>
                      <a:pt x="532" y="544"/>
                      <a:pt x="390" y="576"/>
                      <a:pt x="386" y="577"/>
                    </a:cubicBezTo>
                    <a:lnTo>
                      <a:pt x="386" y="577"/>
                    </a:lnTo>
                    <a:cubicBezTo>
                      <a:pt x="381" y="579"/>
                      <a:pt x="375" y="581"/>
                      <a:pt x="369" y="583"/>
                    </a:cubicBezTo>
                    <a:lnTo>
                      <a:pt x="369" y="583"/>
                    </a:lnTo>
                    <a:cubicBezTo>
                      <a:pt x="185" y="620"/>
                      <a:pt x="0" y="932"/>
                      <a:pt x="0" y="932"/>
                    </a:cubicBezTo>
                    <a:lnTo>
                      <a:pt x="48" y="1026"/>
                    </a:lnTo>
                    <a:lnTo>
                      <a:pt x="87" y="1022"/>
                    </a:lnTo>
                    <a:lnTo>
                      <a:pt x="87" y="1022"/>
                    </a:lnTo>
                    <a:cubicBezTo>
                      <a:pt x="68" y="1105"/>
                      <a:pt x="53" y="1203"/>
                      <a:pt x="46" y="1315"/>
                    </a:cubicBezTo>
                    <a:lnTo>
                      <a:pt x="46" y="1315"/>
                    </a:lnTo>
                    <a:cubicBezTo>
                      <a:pt x="45" y="1336"/>
                      <a:pt x="46" y="1356"/>
                      <a:pt x="48" y="1374"/>
                    </a:cubicBezTo>
                    <a:lnTo>
                      <a:pt x="48" y="1374"/>
                    </a:lnTo>
                    <a:cubicBezTo>
                      <a:pt x="15" y="1582"/>
                      <a:pt x="10" y="1748"/>
                      <a:pt x="10" y="1748"/>
                    </a:cubicBezTo>
                    <a:lnTo>
                      <a:pt x="10" y="1748"/>
                    </a:lnTo>
                    <a:cubicBezTo>
                      <a:pt x="568" y="1932"/>
                      <a:pt x="1045" y="1823"/>
                      <a:pt x="1045" y="1823"/>
                    </a:cubicBezTo>
                    <a:lnTo>
                      <a:pt x="1045" y="1823"/>
                    </a:lnTo>
                    <a:cubicBezTo>
                      <a:pt x="995" y="1608"/>
                      <a:pt x="978" y="1357"/>
                      <a:pt x="975" y="1142"/>
                    </a:cubicBezTo>
                    <a:lnTo>
                      <a:pt x="975" y="1142"/>
                    </a:lnTo>
                    <a:cubicBezTo>
                      <a:pt x="1337" y="1075"/>
                      <a:pt x="1535" y="438"/>
                      <a:pt x="1535" y="43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82F148B3-A1D5-8342-9E32-A67B66B7C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85950" y="8082952"/>
                <a:ext cx="252680" cy="549304"/>
              </a:xfrm>
              <a:custGeom>
                <a:avLst/>
                <a:gdLst>
                  <a:gd name="T0" fmla="*/ 10 w 204"/>
                  <a:gd name="T1" fmla="*/ 440 h 441"/>
                  <a:gd name="T2" fmla="*/ 10 w 204"/>
                  <a:gd name="T3" fmla="*/ 440 h 441"/>
                  <a:gd name="T4" fmla="*/ 7 w 204"/>
                  <a:gd name="T5" fmla="*/ 440 h 441"/>
                  <a:gd name="T6" fmla="*/ 7 w 204"/>
                  <a:gd name="T7" fmla="*/ 440 h 441"/>
                  <a:gd name="T8" fmla="*/ 2 w 204"/>
                  <a:gd name="T9" fmla="*/ 427 h 441"/>
                  <a:gd name="T10" fmla="*/ 2 w 204"/>
                  <a:gd name="T11" fmla="*/ 427 h 441"/>
                  <a:gd name="T12" fmla="*/ 184 w 204"/>
                  <a:gd name="T13" fmla="*/ 5 h 441"/>
                  <a:gd name="T14" fmla="*/ 184 w 204"/>
                  <a:gd name="T15" fmla="*/ 5 h 441"/>
                  <a:gd name="T16" fmla="*/ 198 w 204"/>
                  <a:gd name="T17" fmla="*/ 3 h 441"/>
                  <a:gd name="T18" fmla="*/ 198 w 204"/>
                  <a:gd name="T19" fmla="*/ 3 h 441"/>
                  <a:gd name="T20" fmla="*/ 201 w 204"/>
                  <a:gd name="T21" fmla="*/ 16 h 441"/>
                  <a:gd name="T22" fmla="*/ 201 w 204"/>
                  <a:gd name="T23" fmla="*/ 16 h 441"/>
                  <a:gd name="T24" fmla="*/ 20 w 204"/>
                  <a:gd name="T25" fmla="*/ 434 h 441"/>
                  <a:gd name="T26" fmla="*/ 20 w 204"/>
                  <a:gd name="T27" fmla="*/ 434 h 441"/>
                  <a:gd name="T28" fmla="*/ 10 w 204"/>
                  <a:gd name="T29" fmla="*/ 440 h 4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4" h="441">
                    <a:moveTo>
                      <a:pt x="10" y="440"/>
                    </a:moveTo>
                    <a:lnTo>
                      <a:pt x="10" y="440"/>
                    </a:lnTo>
                    <a:cubicBezTo>
                      <a:pt x="10" y="440"/>
                      <a:pt x="9" y="440"/>
                      <a:pt x="7" y="440"/>
                    </a:cubicBezTo>
                    <a:lnTo>
                      <a:pt x="7" y="440"/>
                    </a:lnTo>
                    <a:cubicBezTo>
                      <a:pt x="3" y="438"/>
                      <a:pt x="0" y="433"/>
                      <a:pt x="2" y="427"/>
                    </a:cubicBezTo>
                    <a:lnTo>
                      <a:pt x="2" y="427"/>
                    </a:lnTo>
                    <a:cubicBezTo>
                      <a:pt x="6" y="415"/>
                      <a:pt x="111" y="113"/>
                      <a:pt x="184" y="5"/>
                    </a:cubicBezTo>
                    <a:lnTo>
                      <a:pt x="184" y="5"/>
                    </a:lnTo>
                    <a:cubicBezTo>
                      <a:pt x="187" y="1"/>
                      <a:pt x="193" y="0"/>
                      <a:pt x="198" y="3"/>
                    </a:cubicBezTo>
                    <a:lnTo>
                      <a:pt x="198" y="3"/>
                    </a:lnTo>
                    <a:cubicBezTo>
                      <a:pt x="202" y="6"/>
                      <a:pt x="203" y="11"/>
                      <a:pt x="201" y="16"/>
                    </a:cubicBezTo>
                    <a:lnTo>
                      <a:pt x="201" y="16"/>
                    </a:lnTo>
                    <a:cubicBezTo>
                      <a:pt x="129" y="122"/>
                      <a:pt x="21" y="431"/>
                      <a:pt x="20" y="434"/>
                    </a:cubicBezTo>
                    <a:lnTo>
                      <a:pt x="20" y="434"/>
                    </a:lnTo>
                    <a:cubicBezTo>
                      <a:pt x="18" y="438"/>
                      <a:pt x="15" y="440"/>
                      <a:pt x="10" y="44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83">
                <a:extLst>
                  <a:ext uri="{FF2B5EF4-FFF2-40B4-BE49-F238E27FC236}">
                    <a16:creationId xmlns:a16="http://schemas.microsoft.com/office/drawing/2014/main" id="{B3053FF5-319C-A040-AA7F-4A646E92A9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4958" y="8225771"/>
                <a:ext cx="823956" cy="873392"/>
              </a:xfrm>
              <a:custGeom>
                <a:avLst/>
                <a:gdLst>
                  <a:gd name="T0" fmla="*/ 659 w 660"/>
                  <a:gd name="T1" fmla="*/ 559 h 699"/>
                  <a:gd name="T2" fmla="*/ 154 w 660"/>
                  <a:gd name="T3" fmla="*/ 698 h 699"/>
                  <a:gd name="T4" fmla="*/ 0 w 660"/>
                  <a:gd name="T5" fmla="*/ 140 h 699"/>
                  <a:gd name="T6" fmla="*/ 506 w 660"/>
                  <a:gd name="T7" fmla="*/ 0 h 699"/>
                  <a:gd name="T8" fmla="*/ 659 w 660"/>
                  <a:gd name="T9" fmla="*/ 559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699">
                    <a:moveTo>
                      <a:pt x="659" y="559"/>
                    </a:moveTo>
                    <a:lnTo>
                      <a:pt x="154" y="698"/>
                    </a:lnTo>
                    <a:lnTo>
                      <a:pt x="0" y="140"/>
                    </a:lnTo>
                    <a:lnTo>
                      <a:pt x="506" y="0"/>
                    </a:lnTo>
                    <a:lnTo>
                      <a:pt x="659" y="55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84">
                <a:extLst>
                  <a:ext uri="{FF2B5EF4-FFF2-40B4-BE49-F238E27FC236}">
                    <a16:creationId xmlns:a16="http://schemas.microsoft.com/office/drawing/2014/main" id="{60CD1959-9A49-4044-9FF1-68C2B9A09F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4958" y="8225771"/>
                <a:ext cx="823956" cy="873392"/>
              </a:xfrm>
              <a:custGeom>
                <a:avLst/>
                <a:gdLst>
                  <a:gd name="T0" fmla="*/ 659 w 660"/>
                  <a:gd name="T1" fmla="*/ 559 h 699"/>
                  <a:gd name="T2" fmla="*/ 154 w 660"/>
                  <a:gd name="T3" fmla="*/ 698 h 699"/>
                  <a:gd name="T4" fmla="*/ 0 w 660"/>
                  <a:gd name="T5" fmla="*/ 140 h 699"/>
                  <a:gd name="T6" fmla="*/ 506 w 660"/>
                  <a:gd name="T7" fmla="*/ 0 h 699"/>
                  <a:gd name="T8" fmla="*/ 659 w 660"/>
                  <a:gd name="T9" fmla="*/ 559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0" h="699">
                    <a:moveTo>
                      <a:pt x="659" y="559"/>
                    </a:moveTo>
                    <a:lnTo>
                      <a:pt x="154" y="698"/>
                    </a:lnTo>
                    <a:lnTo>
                      <a:pt x="0" y="140"/>
                    </a:lnTo>
                    <a:lnTo>
                      <a:pt x="506" y="0"/>
                    </a:lnTo>
                    <a:lnTo>
                      <a:pt x="659" y="559"/>
                    </a:lnTo>
                  </a:path>
                </a:pathLst>
              </a:custGeom>
              <a:solidFill>
                <a:schemeClr val="accent6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38">
                <a:extLst>
                  <a:ext uri="{FF2B5EF4-FFF2-40B4-BE49-F238E27FC236}">
                    <a16:creationId xmlns:a16="http://schemas.microsoft.com/office/drawing/2014/main" id="{043E8906-B7D9-4B46-A89D-E432715960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18111" y="8328673"/>
                <a:ext cx="176856" cy="177542"/>
              </a:xfrm>
              <a:custGeom>
                <a:avLst/>
                <a:gdLst>
                  <a:gd name="connsiteX0" fmla="*/ 90785 w 176856"/>
                  <a:gd name="connsiteY0" fmla="*/ 60349 h 177542"/>
                  <a:gd name="connsiteX1" fmla="*/ 73821 w 176856"/>
                  <a:gd name="connsiteY1" fmla="*/ 61594 h 177542"/>
                  <a:gd name="connsiteX2" fmla="*/ 62917 w 176856"/>
                  <a:gd name="connsiteY2" fmla="*/ 64085 h 177542"/>
                  <a:gd name="connsiteX3" fmla="*/ 77457 w 176856"/>
                  <a:gd name="connsiteY3" fmla="*/ 121360 h 177542"/>
                  <a:gd name="connsiteX4" fmla="*/ 89573 w 176856"/>
                  <a:gd name="connsiteY4" fmla="*/ 117624 h 177542"/>
                  <a:gd name="connsiteX5" fmla="*/ 104113 w 176856"/>
                  <a:gd name="connsiteY5" fmla="*/ 110154 h 177542"/>
                  <a:gd name="connsiteX6" fmla="*/ 110173 w 176856"/>
                  <a:gd name="connsiteY6" fmla="*/ 98948 h 177542"/>
                  <a:gd name="connsiteX7" fmla="*/ 108961 w 176856"/>
                  <a:gd name="connsiteY7" fmla="*/ 82761 h 177542"/>
                  <a:gd name="connsiteX8" fmla="*/ 101691 w 176856"/>
                  <a:gd name="connsiteY8" fmla="*/ 67820 h 177542"/>
                  <a:gd name="connsiteX9" fmla="*/ 90785 w 176856"/>
                  <a:gd name="connsiteY9" fmla="*/ 60349 h 177542"/>
                  <a:gd name="connsiteX10" fmla="*/ 95633 w 176856"/>
                  <a:gd name="connsiteY10" fmla="*/ 47898 h 177542"/>
                  <a:gd name="connsiteX11" fmla="*/ 112595 w 176856"/>
                  <a:gd name="connsiteY11" fmla="*/ 57859 h 177542"/>
                  <a:gd name="connsiteX12" fmla="*/ 123501 w 176856"/>
                  <a:gd name="connsiteY12" fmla="*/ 79026 h 177542"/>
                  <a:gd name="connsiteX13" fmla="*/ 123501 w 176856"/>
                  <a:gd name="connsiteY13" fmla="*/ 100193 h 177542"/>
                  <a:gd name="connsiteX14" fmla="*/ 113807 w 176856"/>
                  <a:gd name="connsiteY14" fmla="*/ 118869 h 177542"/>
                  <a:gd name="connsiteX15" fmla="*/ 93209 w 176856"/>
                  <a:gd name="connsiteY15" fmla="*/ 130075 h 177542"/>
                  <a:gd name="connsiteX16" fmla="*/ 65339 w 176856"/>
                  <a:gd name="connsiteY16" fmla="*/ 137546 h 177542"/>
                  <a:gd name="connsiteX17" fmla="*/ 44741 w 176856"/>
                  <a:gd name="connsiteY17" fmla="*/ 56614 h 177542"/>
                  <a:gd name="connsiteX18" fmla="*/ 71399 w 176856"/>
                  <a:gd name="connsiteY18" fmla="*/ 49144 h 177542"/>
                  <a:gd name="connsiteX19" fmla="*/ 95633 w 176856"/>
                  <a:gd name="connsiteY19" fmla="*/ 47898 h 177542"/>
                  <a:gd name="connsiteX20" fmla="*/ 135735 w 176856"/>
                  <a:gd name="connsiteY20" fmla="*/ 39918 h 177542"/>
                  <a:gd name="connsiteX21" fmla="*/ 136929 w 176856"/>
                  <a:gd name="connsiteY21" fmla="*/ 46784 h 177542"/>
                  <a:gd name="connsiteX22" fmla="*/ 113047 w 176856"/>
                  <a:gd name="connsiteY22" fmla="*/ 55022 h 177542"/>
                  <a:gd name="connsiteX23" fmla="*/ 110659 w 176856"/>
                  <a:gd name="connsiteY23" fmla="*/ 48157 h 177542"/>
                  <a:gd name="connsiteX24" fmla="*/ 99501 w 176856"/>
                  <a:gd name="connsiteY24" fmla="*/ 5675 h 177542"/>
                  <a:gd name="connsiteX25" fmla="*/ 66439 w 176856"/>
                  <a:gd name="connsiteY25" fmla="*/ 7890 h 177542"/>
                  <a:gd name="connsiteX26" fmla="*/ 7115 w 176856"/>
                  <a:gd name="connsiteY26" fmla="*/ 111118 h 177542"/>
                  <a:gd name="connsiteX27" fmla="*/ 110933 w 176856"/>
                  <a:gd name="connsiteY27" fmla="*/ 169572 h 177542"/>
                  <a:gd name="connsiteX28" fmla="*/ 169021 w 176856"/>
                  <a:gd name="connsiteY28" fmla="*/ 67588 h 177542"/>
                  <a:gd name="connsiteX29" fmla="*/ 99501 w 176856"/>
                  <a:gd name="connsiteY29" fmla="*/ 5675 h 177542"/>
                  <a:gd name="connsiteX30" fmla="*/ 100273 w 176856"/>
                  <a:gd name="connsiteY30" fmla="*/ 914 h 177542"/>
                  <a:gd name="connsiteX31" fmla="*/ 173965 w 176856"/>
                  <a:gd name="connsiteY31" fmla="*/ 65101 h 177542"/>
                  <a:gd name="connsiteX32" fmla="*/ 110933 w 176856"/>
                  <a:gd name="connsiteY32" fmla="*/ 174547 h 177542"/>
                  <a:gd name="connsiteX33" fmla="*/ 3407 w 176856"/>
                  <a:gd name="connsiteY33" fmla="*/ 112362 h 177542"/>
                  <a:gd name="connsiteX34" fmla="*/ 65203 w 176856"/>
                  <a:gd name="connsiteY34" fmla="*/ 2915 h 177542"/>
                  <a:gd name="connsiteX35" fmla="*/ 100273 w 176856"/>
                  <a:gd name="connsiteY35" fmla="*/ 914 h 177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76856" h="177542">
                    <a:moveTo>
                      <a:pt x="90785" y="60349"/>
                    </a:moveTo>
                    <a:cubicBezTo>
                      <a:pt x="85939" y="59104"/>
                      <a:pt x="81091" y="59104"/>
                      <a:pt x="73821" y="61594"/>
                    </a:cubicBezTo>
                    <a:lnTo>
                      <a:pt x="62917" y="64085"/>
                    </a:lnTo>
                    <a:lnTo>
                      <a:pt x="77457" y="121360"/>
                    </a:lnTo>
                    <a:lnTo>
                      <a:pt x="89573" y="117624"/>
                    </a:lnTo>
                    <a:cubicBezTo>
                      <a:pt x="95633" y="115134"/>
                      <a:pt x="100479" y="113889"/>
                      <a:pt x="104113" y="110154"/>
                    </a:cubicBezTo>
                    <a:cubicBezTo>
                      <a:pt x="106537" y="106418"/>
                      <a:pt x="108961" y="102683"/>
                      <a:pt x="110173" y="98948"/>
                    </a:cubicBezTo>
                    <a:cubicBezTo>
                      <a:pt x="110173" y="93967"/>
                      <a:pt x="110173" y="87742"/>
                      <a:pt x="108961" y="82761"/>
                    </a:cubicBezTo>
                    <a:cubicBezTo>
                      <a:pt x="106537" y="76536"/>
                      <a:pt x="104113" y="71555"/>
                      <a:pt x="101691" y="67820"/>
                    </a:cubicBezTo>
                    <a:cubicBezTo>
                      <a:pt x="98055" y="64085"/>
                      <a:pt x="95633" y="61594"/>
                      <a:pt x="90785" y="60349"/>
                    </a:cubicBezTo>
                    <a:close/>
                    <a:moveTo>
                      <a:pt x="95633" y="47898"/>
                    </a:moveTo>
                    <a:cubicBezTo>
                      <a:pt x="102903" y="49144"/>
                      <a:pt x="108961" y="52879"/>
                      <a:pt x="112595" y="57859"/>
                    </a:cubicBezTo>
                    <a:cubicBezTo>
                      <a:pt x="117443" y="62839"/>
                      <a:pt x="121077" y="70310"/>
                      <a:pt x="123501" y="79026"/>
                    </a:cubicBezTo>
                    <a:cubicBezTo>
                      <a:pt x="125925" y="86497"/>
                      <a:pt x="125925" y="93967"/>
                      <a:pt x="123501" y="100193"/>
                    </a:cubicBezTo>
                    <a:cubicBezTo>
                      <a:pt x="123501" y="107663"/>
                      <a:pt x="119865" y="113889"/>
                      <a:pt x="113807" y="118869"/>
                    </a:cubicBezTo>
                    <a:cubicBezTo>
                      <a:pt x="108961" y="123850"/>
                      <a:pt x="102903" y="127585"/>
                      <a:pt x="93209" y="130075"/>
                    </a:cubicBezTo>
                    <a:lnTo>
                      <a:pt x="65339" y="137546"/>
                    </a:lnTo>
                    <a:lnTo>
                      <a:pt x="44741" y="56614"/>
                    </a:lnTo>
                    <a:lnTo>
                      <a:pt x="71399" y="49144"/>
                    </a:lnTo>
                    <a:cubicBezTo>
                      <a:pt x="81091" y="45408"/>
                      <a:pt x="89573" y="45408"/>
                      <a:pt x="95633" y="47898"/>
                    </a:cubicBezTo>
                    <a:close/>
                    <a:moveTo>
                      <a:pt x="135735" y="39918"/>
                    </a:moveTo>
                    <a:lnTo>
                      <a:pt x="136929" y="46784"/>
                    </a:lnTo>
                    <a:lnTo>
                      <a:pt x="113047" y="55022"/>
                    </a:lnTo>
                    <a:lnTo>
                      <a:pt x="110659" y="48157"/>
                    </a:lnTo>
                    <a:close/>
                    <a:moveTo>
                      <a:pt x="99501" y="5675"/>
                    </a:moveTo>
                    <a:cubicBezTo>
                      <a:pt x="88763" y="4159"/>
                      <a:pt x="77563" y="4781"/>
                      <a:pt x="66439" y="7890"/>
                    </a:cubicBezTo>
                    <a:cubicBezTo>
                      <a:pt x="21945" y="20327"/>
                      <a:pt x="-5245" y="65101"/>
                      <a:pt x="7115" y="111118"/>
                    </a:cubicBezTo>
                    <a:cubicBezTo>
                      <a:pt x="19473" y="155892"/>
                      <a:pt x="65203" y="182009"/>
                      <a:pt x="110933" y="169572"/>
                    </a:cubicBezTo>
                    <a:cubicBezTo>
                      <a:pt x="154191" y="158379"/>
                      <a:pt x="180145" y="112362"/>
                      <a:pt x="169021" y="67588"/>
                    </a:cubicBezTo>
                    <a:cubicBezTo>
                      <a:pt x="159753" y="34008"/>
                      <a:pt x="131713" y="10222"/>
                      <a:pt x="99501" y="5675"/>
                    </a:cubicBezTo>
                    <a:close/>
                    <a:moveTo>
                      <a:pt x="100273" y="914"/>
                    </a:moveTo>
                    <a:cubicBezTo>
                      <a:pt x="134571" y="5869"/>
                      <a:pt x="164697" y="30588"/>
                      <a:pt x="173965" y="65101"/>
                    </a:cubicBezTo>
                    <a:cubicBezTo>
                      <a:pt x="186325" y="113605"/>
                      <a:pt x="157899" y="162110"/>
                      <a:pt x="110933" y="174547"/>
                    </a:cubicBezTo>
                    <a:cubicBezTo>
                      <a:pt x="63967" y="186984"/>
                      <a:pt x="15765" y="159623"/>
                      <a:pt x="3407" y="112362"/>
                    </a:cubicBezTo>
                    <a:cubicBezTo>
                      <a:pt x="-10189" y="65101"/>
                      <a:pt x="18237" y="15352"/>
                      <a:pt x="65203" y="2915"/>
                    </a:cubicBezTo>
                    <a:cubicBezTo>
                      <a:pt x="76945" y="-194"/>
                      <a:pt x="88841" y="-738"/>
                      <a:pt x="100273" y="91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86">
                <a:extLst>
                  <a:ext uri="{FF2B5EF4-FFF2-40B4-BE49-F238E27FC236}">
                    <a16:creationId xmlns:a16="http://schemas.microsoft.com/office/drawing/2014/main" id="{287E04AB-8B25-0C42-9991-47C5DBCE94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2285" y="8648733"/>
                <a:ext cx="49436" cy="49440"/>
              </a:xfrm>
              <a:custGeom>
                <a:avLst/>
                <a:gdLst>
                  <a:gd name="T0" fmla="*/ 33 w 39"/>
                  <a:gd name="T1" fmla="*/ 23 h 38"/>
                  <a:gd name="T2" fmla="*/ 29 w 39"/>
                  <a:gd name="T3" fmla="*/ 8 h 38"/>
                  <a:gd name="T4" fmla="*/ 30 w 39"/>
                  <a:gd name="T5" fmla="*/ 4 h 38"/>
                  <a:gd name="T6" fmla="*/ 29 w 39"/>
                  <a:gd name="T7" fmla="*/ 0 h 38"/>
                  <a:gd name="T8" fmla="*/ 29 w 39"/>
                  <a:gd name="T9" fmla="*/ 0 h 38"/>
                  <a:gd name="T10" fmla="*/ 28 w 39"/>
                  <a:gd name="T11" fmla="*/ 0 h 38"/>
                  <a:gd name="T12" fmla="*/ 28 w 39"/>
                  <a:gd name="T13" fmla="*/ 0 h 38"/>
                  <a:gd name="T14" fmla="*/ 27 w 39"/>
                  <a:gd name="T15" fmla="*/ 0 h 38"/>
                  <a:gd name="T16" fmla="*/ 27 w 39"/>
                  <a:gd name="T17" fmla="*/ 0 h 38"/>
                  <a:gd name="T18" fmla="*/ 27 w 39"/>
                  <a:gd name="T19" fmla="*/ 0 h 38"/>
                  <a:gd name="T20" fmla="*/ 26 w 39"/>
                  <a:gd name="T21" fmla="*/ 0 h 38"/>
                  <a:gd name="T22" fmla="*/ 26 w 39"/>
                  <a:gd name="T23" fmla="*/ 0 h 38"/>
                  <a:gd name="T24" fmla="*/ 25 w 39"/>
                  <a:gd name="T25" fmla="*/ 0 h 38"/>
                  <a:gd name="T26" fmla="*/ 25 w 39"/>
                  <a:gd name="T27" fmla="*/ 1 h 38"/>
                  <a:gd name="T28" fmla="*/ 25 w 39"/>
                  <a:gd name="T29" fmla="*/ 1 h 38"/>
                  <a:gd name="T30" fmla="*/ 25 w 39"/>
                  <a:gd name="T31" fmla="*/ 1 h 38"/>
                  <a:gd name="T32" fmla="*/ 18 w 39"/>
                  <a:gd name="T33" fmla="*/ 14 h 38"/>
                  <a:gd name="T34" fmla="*/ 5 w 39"/>
                  <a:gd name="T35" fmla="*/ 7 h 38"/>
                  <a:gd name="T36" fmla="*/ 4 w 39"/>
                  <a:gd name="T37" fmla="*/ 6 h 38"/>
                  <a:gd name="T38" fmla="*/ 4 w 39"/>
                  <a:gd name="T39" fmla="*/ 6 h 38"/>
                  <a:gd name="T40" fmla="*/ 3 w 39"/>
                  <a:gd name="T41" fmla="*/ 6 h 38"/>
                  <a:gd name="T42" fmla="*/ 3 w 39"/>
                  <a:gd name="T43" fmla="*/ 6 h 38"/>
                  <a:gd name="T44" fmla="*/ 3 w 39"/>
                  <a:gd name="T45" fmla="*/ 6 h 38"/>
                  <a:gd name="T46" fmla="*/ 3 w 39"/>
                  <a:gd name="T47" fmla="*/ 6 h 38"/>
                  <a:gd name="T48" fmla="*/ 2 w 39"/>
                  <a:gd name="T49" fmla="*/ 6 h 38"/>
                  <a:gd name="T50" fmla="*/ 2 w 39"/>
                  <a:gd name="T51" fmla="*/ 7 h 38"/>
                  <a:gd name="T52" fmla="*/ 2 w 39"/>
                  <a:gd name="T53" fmla="*/ 7 h 38"/>
                  <a:gd name="T54" fmla="*/ 2 w 39"/>
                  <a:gd name="T55" fmla="*/ 7 h 38"/>
                  <a:gd name="T56" fmla="*/ 2 w 39"/>
                  <a:gd name="T57" fmla="*/ 7 h 38"/>
                  <a:gd name="T58" fmla="*/ 1 w 39"/>
                  <a:gd name="T59" fmla="*/ 8 h 38"/>
                  <a:gd name="T60" fmla="*/ 2 w 39"/>
                  <a:gd name="T61" fmla="*/ 13 h 38"/>
                  <a:gd name="T62" fmla="*/ 5 w 39"/>
                  <a:gd name="T63" fmla="*/ 14 h 38"/>
                  <a:gd name="T64" fmla="*/ 9 w 39"/>
                  <a:gd name="T65" fmla="*/ 29 h 38"/>
                  <a:gd name="T66" fmla="*/ 7 w 39"/>
                  <a:gd name="T67" fmla="*/ 32 h 38"/>
                  <a:gd name="T68" fmla="*/ 8 w 39"/>
                  <a:gd name="T69" fmla="*/ 36 h 38"/>
                  <a:gd name="T70" fmla="*/ 8 w 39"/>
                  <a:gd name="T71" fmla="*/ 36 h 38"/>
                  <a:gd name="T72" fmla="*/ 10 w 39"/>
                  <a:gd name="T73" fmla="*/ 36 h 38"/>
                  <a:gd name="T74" fmla="*/ 10 w 39"/>
                  <a:gd name="T75" fmla="*/ 37 h 38"/>
                  <a:gd name="T76" fmla="*/ 10 w 39"/>
                  <a:gd name="T77" fmla="*/ 37 h 38"/>
                  <a:gd name="T78" fmla="*/ 11 w 39"/>
                  <a:gd name="T79" fmla="*/ 36 h 38"/>
                  <a:gd name="T80" fmla="*/ 11 w 39"/>
                  <a:gd name="T81" fmla="*/ 36 h 38"/>
                  <a:gd name="T82" fmla="*/ 12 w 39"/>
                  <a:gd name="T83" fmla="*/ 36 h 38"/>
                  <a:gd name="T84" fmla="*/ 12 w 39"/>
                  <a:gd name="T85" fmla="*/ 36 h 38"/>
                  <a:gd name="T86" fmla="*/ 12 w 39"/>
                  <a:gd name="T87" fmla="*/ 36 h 38"/>
                  <a:gd name="T88" fmla="*/ 12 w 39"/>
                  <a:gd name="T89" fmla="*/ 36 h 38"/>
                  <a:gd name="T90" fmla="*/ 12 w 39"/>
                  <a:gd name="T91" fmla="*/ 36 h 38"/>
                  <a:gd name="T92" fmla="*/ 13 w 39"/>
                  <a:gd name="T93" fmla="*/ 35 h 38"/>
                  <a:gd name="T94" fmla="*/ 32 w 39"/>
                  <a:gd name="T95" fmla="*/ 30 h 38"/>
                  <a:gd name="T96" fmla="*/ 33 w 39"/>
                  <a:gd name="T97" fmla="*/ 30 h 38"/>
                  <a:gd name="T98" fmla="*/ 33 w 39"/>
                  <a:gd name="T99" fmla="*/ 30 h 38"/>
                  <a:gd name="T100" fmla="*/ 34 w 39"/>
                  <a:gd name="T101" fmla="*/ 30 h 38"/>
                  <a:gd name="T102" fmla="*/ 34 w 39"/>
                  <a:gd name="T103" fmla="*/ 30 h 38"/>
                  <a:gd name="T104" fmla="*/ 34 w 39"/>
                  <a:gd name="T105" fmla="*/ 30 h 38"/>
                  <a:gd name="T106" fmla="*/ 35 w 39"/>
                  <a:gd name="T107" fmla="*/ 30 h 38"/>
                  <a:gd name="T108" fmla="*/ 35 w 39"/>
                  <a:gd name="T109" fmla="*/ 30 h 38"/>
                  <a:gd name="T110" fmla="*/ 35 w 39"/>
                  <a:gd name="T111" fmla="*/ 30 h 38"/>
                  <a:gd name="T112" fmla="*/ 35 w 39"/>
                  <a:gd name="T113" fmla="*/ 30 h 38"/>
                  <a:gd name="T114" fmla="*/ 36 w 39"/>
                  <a:gd name="T115" fmla="*/ 30 h 38"/>
                  <a:gd name="T116" fmla="*/ 36 w 39"/>
                  <a:gd name="T117" fmla="*/ 30 h 38"/>
                  <a:gd name="T118" fmla="*/ 37 w 39"/>
                  <a:gd name="T119" fmla="*/ 28 h 38"/>
                  <a:gd name="T120" fmla="*/ 37 w 39"/>
                  <a:gd name="T121" fmla="*/ 28 h 38"/>
                  <a:gd name="T122" fmla="*/ 33 w 39"/>
                  <a:gd name="T1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" h="38">
                    <a:moveTo>
                      <a:pt x="33" y="23"/>
                    </a:moveTo>
                    <a:lnTo>
                      <a:pt x="33" y="23"/>
                    </a:lnTo>
                    <a:lnTo>
                      <a:pt x="23" y="17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0" y="4"/>
                    </a:lnTo>
                    <a:lnTo>
                      <a:pt x="30" y="4"/>
                    </a:lnTo>
                    <a:cubicBezTo>
                      <a:pt x="31" y="3"/>
                      <a:pt x="30" y="2"/>
                      <a:pt x="29" y="0"/>
                    </a:cubicBezTo>
                    <a:lnTo>
                      <a:pt x="29" y="0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cubicBezTo>
                      <a:pt x="27" y="0"/>
                      <a:pt x="27" y="0"/>
                      <a:pt x="27" y="0"/>
                    </a:cubicBez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ubicBezTo>
                      <a:pt x="27" y="0"/>
                      <a:pt x="27" y="0"/>
                      <a:pt x="26" y="0"/>
                    </a:cubicBez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cubicBezTo>
                      <a:pt x="26" y="0"/>
                      <a:pt x="26" y="0"/>
                      <a:pt x="25" y="0"/>
                    </a:cubicBezTo>
                    <a:lnTo>
                      <a:pt x="25" y="0"/>
                    </a:lnTo>
                    <a:cubicBezTo>
                      <a:pt x="25" y="0"/>
                      <a:pt x="25" y="0"/>
                      <a:pt x="25" y="1"/>
                    </a:cubicBez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2"/>
                    </a:lnTo>
                    <a:lnTo>
                      <a:pt x="18" y="14"/>
                    </a:lnTo>
                    <a:lnTo>
                      <a:pt x="5" y="7"/>
                    </a:lnTo>
                    <a:lnTo>
                      <a:pt x="5" y="7"/>
                    </a:lnTo>
                    <a:cubicBezTo>
                      <a:pt x="5" y="7"/>
                      <a:pt x="5" y="6"/>
                      <a:pt x="4" y="6"/>
                    </a:cubicBez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ubicBezTo>
                      <a:pt x="4" y="6"/>
                      <a:pt x="4" y="6"/>
                      <a:pt x="3" y="6"/>
                    </a:cubicBez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cubicBezTo>
                      <a:pt x="3" y="6"/>
                      <a:pt x="3" y="6"/>
                      <a:pt x="2" y="6"/>
                    </a:cubicBezTo>
                    <a:lnTo>
                      <a:pt x="2" y="6"/>
                    </a:lnTo>
                    <a:cubicBezTo>
                      <a:pt x="2" y="6"/>
                      <a:pt x="2" y="6"/>
                      <a:pt x="2" y="7"/>
                    </a:cubicBez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cubicBezTo>
                      <a:pt x="1" y="8"/>
                      <a:pt x="1" y="8"/>
                      <a:pt x="1" y="8"/>
                    </a:cubicBezTo>
                    <a:lnTo>
                      <a:pt x="1" y="8"/>
                    </a:lnTo>
                    <a:lnTo>
                      <a:pt x="1" y="8"/>
                    </a:lnTo>
                    <a:cubicBezTo>
                      <a:pt x="0" y="9"/>
                      <a:pt x="1" y="11"/>
                      <a:pt x="2" y="13"/>
                    </a:cubicBezTo>
                    <a:lnTo>
                      <a:pt x="5" y="14"/>
                    </a:lnTo>
                    <a:lnTo>
                      <a:pt x="5" y="14"/>
                    </a:lnTo>
                    <a:lnTo>
                      <a:pt x="14" y="1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32"/>
                    </a:lnTo>
                    <a:lnTo>
                      <a:pt x="7" y="32"/>
                    </a:lnTo>
                    <a:cubicBezTo>
                      <a:pt x="7" y="33"/>
                      <a:pt x="7" y="35"/>
                      <a:pt x="8" y="36"/>
                    </a:cubicBezTo>
                    <a:lnTo>
                      <a:pt x="8" y="36"/>
                    </a:lnTo>
                    <a:lnTo>
                      <a:pt x="8" y="36"/>
                    </a:lnTo>
                    <a:cubicBezTo>
                      <a:pt x="8" y="36"/>
                      <a:pt x="9" y="36"/>
                      <a:pt x="10" y="36"/>
                    </a:cubicBezTo>
                    <a:lnTo>
                      <a:pt x="10" y="36"/>
                    </a:lnTo>
                    <a:cubicBezTo>
                      <a:pt x="10" y="37"/>
                      <a:pt x="10" y="37"/>
                      <a:pt x="10" y="37"/>
                    </a:cubicBez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cubicBezTo>
                      <a:pt x="10" y="37"/>
                      <a:pt x="10" y="36"/>
                      <a:pt x="11" y="36"/>
                    </a:cubicBez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cubicBezTo>
                      <a:pt x="11" y="36"/>
                      <a:pt x="11" y="36"/>
                      <a:pt x="12" y="36"/>
                    </a:cubicBez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3" y="35"/>
                    </a:lnTo>
                    <a:lnTo>
                      <a:pt x="20" y="23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cubicBezTo>
                      <a:pt x="34" y="30"/>
                      <a:pt x="34" y="30"/>
                      <a:pt x="34" y="30"/>
                    </a:cubicBez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cubicBezTo>
                      <a:pt x="34" y="30"/>
                      <a:pt x="34" y="30"/>
                      <a:pt x="35" y="30"/>
                    </a:cubicBez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cubicBezTo>
                      <a:pt x="36" y="29"/>
                      <a:pt x="37" y="29"/>
                      <a:pt x="37" y="28"/>
                    </a:cubicBezTo>
                    <a:lnTo>
                      <a:pt x="37" y="28"/>
                    </a:lnTo>
                    <a:lnTo>
                      <a:pt x="37" y="28"/>
                    </a:lnTo>
                    <a:cubicBezTo>
                      <a:pt x="38" y="27"/>
                      <a:pt x="37" y="25"/>
                      <a:pt x="35" y="24"/>
                    </a:cubicBezTo>
                    <a:lnTo>
                      <a:pt x="33" y="2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87">
                <a:extLst>
                  <a:ext uri="{FF2B5EF4-FFF2-40B4-BE49-F238E27FC236}">
                    <a16:creationId xmlns:a16="http://schemas.microsoft.com/office/drawing/2014/main" id="{2FA0DCB2-87AE-9F4B-8550-3827A7156B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8761" y="8709160"/>
                <a:ext cx="49440" cy="43944"/>
              </a:xfrm>
              <a:custGeom>
                <a:avLst/>
                <a:gdLst>
                  <a:gd name="T0" fmla="*/ 33 w 39"/>
                  <a:gd name="T1" fmla="*/ 23 h 37"/>
                  <a:gd name="T2" fmla="*/ 29 w 39"/>
                  <a:gd name="T3" fmla="*/ 7 h 37"/>
                  <a:gd name="T4" fmla="*/ 30 w 39"/>
                  <a:gd name="T5" fmla="*/ 4 h 37"/>
                  <a:gd name="T6" fmla="*/ 29 w 39"/>
                  <a:gd name="T7" fmla="*/ 0 h 37"/>
                  <a:gd name="T8" fmla="*/ 29 w 39"/>
                  <a:gd name="T9" fmla="*/ 0 h 37"/>
                  <a:gd name="T10" fmla="*/ 28 w 39"/>
                  <a:gd name="T11" fmla="*/ 0 h 37"/>
                  <a:gd name="T12" fmla="*/ 28 w 39"/>
                  <a:gd name="T13" fmla="*/ 0 h 37"/>
                  <a:gd name="T14" fmla="*/ 27 w 39"/>
                  <a:gd name="T15" fmla="*/ 0 h 37"/>
                  <a:gd name="T16" fmla="*/ 27 w 39"/>
                  <a:gd name="T17" fmla="*/ 0 h 37"/>
                  <a:gd name="T18" fmla="*/ 27 w 39"/>
                  <a:gd name="T19" fmla="*/ 0 h 37"/>
                  <a:gd name="T20" fmla="*/ 27 w 39"/>
                  <a:gd name="T21" fmla="*/ 0 h 37"/>
                  <a:gd name="T22" fmla="*/ 26 w 39"/>
                  <a:gd name="T23" fmla="*/ 0 h 37"/>
                  <a:gd name="T24" fmla="*/ 25 w 39"/>
                  <a:gd name="T25" fmla="*/ 1 h 37"/>
                  <a:gd name="T26" fmla="*/ 25 w 39"/>
                  <a:gd name="T27" fmla="*/ 1 h 37"/>
                  <a:gd name="T28" fmla="*/ 25 w 39"/>
                  <a:gd name="T29" fmla="*/ 1 h 37"/>
                  <a:gd name="T30" fmla="*/ 25 w 39"/>
                  <a:gd name="T31" fmla="*/ 1 h 37"/>
                  <a:gd name="T32" fmla="*/ 17 w 39"/>
                  <a:gd name="T33" fmla="*/ 14 h 37"/>
                  <a:gd name="T34" fmla="*/ 5 w 39"/>
                  <a:gd name="T35" fmla="*/ 7 h 37"/>
                  <a:gd name="T36" fmla="*/ 5 w 39"/>
                  <a:gd name="T37" fmla="*/ 7 h 37"/>
                  <a:gd name="T38" fmla="*/ 4 w 39"/>
                  <a:gd name="T39" fmla="*/ 6 h 37"/>
                  <a:gd name="T40" fmla="*/ 4 w 39"/>
                  <a:gd name="T41" fmla="*/ 6 h 37"/>
                  <a:gd name="T42" fmla="*/ 3 w 39"/>
                  <a:gd name="T43" fmla="*/ 6 h 37"/>
                  <a:gd name="T44" fmla="*/ 3 w 39"/>
                  <a:gd name="T45" fmla="*/ 6 h 37"/>
                  <a:gd name="T46" fmla="*/ 3 w 39"/>
                  <a:gd name="T47" fmla="*/ 6 h 37"/>
                  <a:gd name="T48" fmla="*/ 2 w 39"/>
                  <a:gd name="T49" fmla="*/ 6 h 37"/>
                  <a:gd name="T50" fmla="*/ 2 w 39"/>
                  <a:gd name="T51" fmla="*/ 7 h 37"/>
                  <a:gd name="T52" fmla="*/ 1 w 39"/>
                  <a:gd name="T53" fmla="*/ 7 h 37"/>
                  <a:gd name="T54" fmla="*/ 1 w 39"/>
                  <a:gd name="T55" fmla="*/ 7 h 37"/>
                  <a:gd name="T56" fmla="*/ 1 w 39"/>
                  <a:gd name="T57" fmla="*/ 7 h 37"/>
                  <a:gd name="T58" fmla="*/ 0 w 39"/>
                  <a:gd name="T59" fmla="*/ 8 h 37"/>
                  <a:gd name="T60" fmla="*/ 1 w 39"/>
                  <a:gd name="T61" fmla="*/ 12 h 37"/>
                  <a:gd name="T62" fmla="*/ 5 w 39"/>
                  <a:gd name="T63" fmla="*/ 13 h 37"/>
                  <a:gd name="T64" fmla="*/ 9 w 39"/>
                  <a:gd name="T65" fmla="*/ 29 h 37"/>
                  <a:gd name="T66" fmla="*/ 7 w 39"/>
                  <a:gd name="T67" fmla="*/ 32 h 37"/>
                  <a:gd name="T68" fmla="*/ 8 w 39"/>
                  <a:gd name="T69" fmla="*/ 36 h 37"/>
                  <a:gd name="T70" fmla="*/ 8 w 39"/>
                  <a:gd name="T71" fmla="*/ 36 h 37"/>
                  <a:gd name="T72" fmla="*/ 10 w 39"/>
                  <a:gd name="T73" fmla="*/ 36 h 37"/>
                  <a:gd name="T74" fmla="*/ 10 w 39"/>
                  <a:gd name="T75" fmla="*/ 36 h 37"/>
                  <a:gd name="T76" fmla="*/ 10 w 39"/>
                  <a:gd name="T77" fmla="*/ 36 h 37"/>
                  <a:gd name="T78" fmla="*/ 11 w 39"/>
                  <a:gd name="T79" fmla="*/ 36 h 37"/>
                  <a:gd name="T80" fmla="*/ 11 w 39"/>
                  <a:gd name="T81" fmla="*/ 36 h 37"/>
                  <a:gd name="T82" fmla="*/ 11 w 39"/>
                  <a:gd name="T83" fmla="*/ 36 h 37"/>
                  <a:gd name="T84" fmla="*/ 11 w 39"/>
                  <a:gd name="T85" fmla="*/ 36 h 37"/>
                  <a:gd name="T86" fmla="*/ 12 w 39"/>
                  <a:gd name="T87" fmla="*/ 36 h 37"/>
                  <a:gd name="T88" fmla="*/ 12 w 39"/>
                  <a:gd name="T89" fmla="*/ 35 h 37"/>
                  <a:gd name="T90" fmla="*/ 12 w 39"/>
                  <a:gd name="T91" fmla="*/ 35 h 37"/>
                  <a:gd name="T92" fmla="*/ 12 w 39"/>
                  <a:gd name="T93" fmla="*/ 35 h 37"/>
                  <a:gd name="T94" fmla="*/ 32 w 39"/>
                  <a:gd name="T95" fmla="*/ 30 h 37"/>
                  <a:gd name="T96" fmla="*/ 33 w 39"/>
                  <a:gd name="T97" fmla="*/ 30 h 37"/>
                  <a:gd name="T98" fmla="*/ 33 w 39"/>
                  <a:gd name="T99" fmla="*/ 30 h 37"/>
                  <a:gd name="T100" fmla="*/ 33 w 39"/>
                  <a:gd name="T101" fmla="*/ 30 h 37"/>
                  <a:gd name="T102" fmla="*/ 34 w 39"/>
                  <a:gd name="T103" fmla="*/ 30 h 37"/>
                  <a:gd name="T104" fmla="*/ 34 w 39"/>
                  <a:gd name="T105" fmla="*/ 30 h 37"/>
                  <a:gd name="T106" fmla="*/ 35 w 39"/>
                  <a:gd name="T107" fmla="*/ 30 h 37"/>
                  <a:gd name="T108" fmla="*/ 35 w 39"/>
                  <a:gd name="T109" fmla="*/ 30 h 37"/>
                  <a:gd name="T110" fmla="*/ 35 w 39"/>
                  <a:gd name="T111" fmla="*/ 30 h 37"/>
                  <a:gd name="T112" fmla="*/ 35 w 39"/>
                  <a:gd name="T113" fmla="*/ 30 h 37"/>
                  <a:gd name="T114" fmla="*/ 36 w 39"/>
                  <a:gd name="T115" fmla="*/ 29 h 37"/>
                  <a:gd name="T116" fmla="*/ 36 w 39"/>
                  <a:gd name="T117" fmla="*/ 29 h 37"/>
                  <a:gd name="T118" fmla="*/ 36 w 39"/>
                  <a:gd name="T119" fmla="*/ 29 h 37"/>
                  <a:gd name="T120" fmla="*/ 36 w 39"/>
                  <a:gd name="T121" fmla="*/ 29 h 37"/>
                  <a:gd name="T122" fmla="*/ 33 w 39"/>
                  <a:gd name="T123" fmla="*/ 2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" h="37">
                    <a:moveTo>
                      <a:pt x="33" y="23"/>
                    </a:moveTo>
                    <a:lnTo>
                      <a:pt x="33" y="23"/>
                    </a:lnTo>
                    <a:lnTo>
                      <a:pt x="23" y="17"/>
                    </a:lnTo>
                    <a:lnTo>
                      <a:pt x="29" y="7"/>
                    </a:lnTo>
                    <a:lnTo>
                      <a:pt x="29" y="7"/>
                    </a:lnTo>
                    <a:lnTo>
                      <a:pt x="30" y="4"/>
                    </a:lnTo>
                    <a:lnTo>
                      <a:pt x="30" y="4"/>
                    </a:lnTo>
                    <a:cubicBezTo>
                      <a:pt x="31" y="3"/>
                      <a:pt x="30" y="1"/>
                      <a:pt x="29" y="0"/>
                    </a:cubicBezTo>
                    <a:lnTo>
                      <a:pt x="29" y="0"/>
                    </a:lnTo>
                    <a:lnTo>
                      <a:pt x="29" y="0"/>
                    </a:lnTo>
                    <a:cubicBezTo>
                      <a:pt x="29" y="0"/>
                      <a:pt x="29" y="0"/>
                      <a:pt x="28" y="0"/>
                    </a:cubicBez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ubicBezTo>
                      <a:pt x="26" y="0"/>
                      <a:pt x="26" y="0"/>
                      <a:pt x="26" y="0"/>
                    </a:cubicBezTo>
                    <a:lnTo>
                      <a:pt x="26" y="0"/>
                    </a:lnTo>
                    <a:cubicBezTo>
                      <a:pt x="26" y="0"/>
                      <a:pt x="26" y="0"/>
                      <a:pt x="25" y="1"/>
                    </a:cubicBez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25" y="1"/>
                    </a:lnTo>
                    <a:lnTo>
                      <a:pt x="17" y="14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cubicBezTo>
                      <a:pt x="4" y="7"/>
                      <a:pt x="4" y="7"/>
                      <a:pt x="4" y="6"/>
                    </a:cubicBez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cubicBezTo>
                      <a:pt x="3" y="6"/>
                      <a:pt x="3" y="6"/>
                      <a:pt x="3" y="6"/>
                    </a:cubicBez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cubicBezTo>
                      <a:pt x="3" y="6"/>
                      <a:pt x="3" y="6"/>
                      <a:pt x="2" y="6"/>
                    </a:cubicBezTo>
                    <a:lnTo>
                      <a:pt x="2" y="6"/>
                    </a:lnTo>
                    <a:cubicBezTo>
                      <a:pt x="2" y="7"/>
                      <a:pt x="2" y="7"/>
                      <a:pt x="2" y="7"/>
                    </a:cubicBezTo>
                    <a:lnTo>
                      <a:pt x="2" y="7"/>
                    </a:lnTo>
                    <a:cubicBezTo>
                      <a:pt x="2" y="7"/>
                      <a:pt x="2" y="7"/>
                      <a:pt x="1" y="7"/>
                    </a:cubicBez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lnTo>
                      <a:pt x="1" y="7"/>
                    </a:lnTo>
                    <a:cubicBezTo>
                      <a:pt x="1" y="7"/>
                      <a:pt x="1" y="7"/>
                      <a:pt x="0" y="8"/>
                    </a:cubicBezTo>
                    <a:lnTo>
                      <a:pt x="0" y="8"/>
                    </a:lnTo>
                    <a:lnTo>
                      <a:pt x="0" y="8"/>
                    </a:lnTo>
                    <a:cubicBezTo>
                      <a:pt x="0" y="9"/>
                      <a:pt x="0" y="11"/>
                      <a:pt x="1" y="12"/>
                    </a:cubicBezTo>
                    <a:lnTo>
                      <a:pt x="5" y="13"/>
                    </a:lnTo>
                    <a:lnTo>
                      <a:pt x="5" y="13"/>
                    </a:lnTo>
                    <a:lnTo>
                      <a:pt x="14" y="19"/>
                    </a:lnTo>
                    <a:lnTo>
                      <a:pt x="9" y="29"/>
                    </a:lnTo>
                    <a:lnTo>
                      <a:pt x="9" y="29"/>
                    </a:lnTo>
                    <a:lnTo>
                      <a:pt x="7" y="32"/>
                    </a:lnTo>
                    <a:lnTo>
                      <a:pt x="7" y="32"/>
                    </a:lnTo>
                    <a:cubicBezTo>
                      <a:pt x="6" y="34"/>
                      <a:pt x="6" y="35"/>
                      <a:pt x="8" y="36"/>
                    </a:cubicBezTo>
                    <a:lnTo>
                      <a:pt x="8" y="36"/>
                    </a:lnTo>
                    <a:lnTo>
                      <a:pt x="8" y="36"/>
                    </a:lnTo>
                    <a:cubicBezTo>
                      <a:pt x="8" y="36"/>
                      <a:pt x="9" y="36"/>
                      <a:pt x="10" y="36"/>
                    </a:cubicBez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lnTo>
                      <a:pt x="10" y="36"/>
                    </a:lnTo>
                    <a:cubicBezTo>
                      <a:pt x="10" y="36"/>
                      <a:pt x="10" y="36"/>
                      <a:pt x="11" y="36"/>
                    </a:cubicBez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lnTo>
                      <a:pt x="11" y="36"/>
                    </a:lnTo>
                    <a:cubicBezTo>
                      <a:pt x="11" y="36"/>
                      <a:pt x="11" y="36"/>
                      <a:pt x="12" y="36"/>
                    </a:cubicBezTo>
                    <a:lnTo>
                      <a:pt x="12" y="36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12" y="35"/>
                    </a:lnTo>
                    <a:lnTo>
                      <a:pt x="20" y="23"/>
                    </a:lnTo>
                    <a:lnTo>
                      <a:pt x="32" y="30"/>
                    </a:lnTo>
                    <a:lnTo>
                      <a:pt x="32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cubicBezTo>
                      <a:pt x="33" y="30"/>
                      <a:pt x="33" y="30"/>
                      <a:pt x="34" y="30"/>
                    </a:cubicBez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cubicBezTo>
                      <a:pt x="35" y="29"/>
                      <a:pt x="36" y="29"/>
                      <a:pt x="36" y="29"/>
                    </a:cubicBez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lnTo>
                      <a:pt x="36" y="29"/>
                    </a:lnTo>
                    <a:cubicBezTo>
                      <a:pt x="38" y="27"/>
                      <a:pt x="37" y="25"/>
                      <a:pt x="35" y="24"/>
                    </a:cubicBezTo>
                    <a:lnTo>
                      <a:pt x="33" y="2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88">
                <a:extLst>
                  <a:ext uri="{FF2B5EF4-FFF2-40B4-BE49-F238E27FC236}">
                    <a16:creationId xmlns:a16="http://schemas.microsoft.com/office/drawing/2014/main" id="{77F00498-79E4-4C40-9827-7AEBB92749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71719" y="8824511"/>
                <a:ext cx="49440" cy="49440"/>
              </a:xfrm>
              <a:custGeom>
                <a:avLst/>
                <a:gdLst>
                  <a:gd name="T0" fmla="*/ 33 w 39"/>
                  <a:gd name="T1" fmla="*/ 24 h 38"/>
                  <a:gd name="T2" fmla="*/ 29 w 39"/>
                  <a:gd name="T3" fmla="*/ 8 h 38"/>
                  <a:gd name="T4" fmla="*/ 31 w 39"/>
                  <a:gd name="T5" fmla="*/ 5 h 38"/>
                  <a:gd name="T6" fmla="*/ 30 w 39"/>
                  <a:gd name="T7" fmla="*/ 1 h 38"/>
                  <a:gd name="T8" fmla="*/ 30 w 39"/>
                  <a:gd name="T9" fmla="*/ 1 h 38"/>
                  <a:gd name="T10" fmla="*/ 28 w 39"/>
                  <a:gd name="T11" fmla="*/ 0 h 38"/>
                  <a:gd name="T12" fmla="*/ 28 w 39"/>
                  <a:gd name="T13" fmla="*/ 0 h 38"/>
                  <a:gd name="T14" fmla="*/ 28 w 39"/>
                  <a:gd name="T15" fmla="*/ 0 h 38"/>
                  <a:gd name="T16" fmla="*/ 28 w 39"/>
                  <a:gd name="T17" fmla="*/ 0 h 38"/>
                  <a:gd name="T18" fmla="*/ 27 w 39"/>
                  <a:gd name="T19" fmla="*/ 0 h 38"/>
                  <a:gd name="T20" fmla="*/ 27 w 39"/>
                  <a:gd name="T21" fmla="*/ 0 h 38"/>
                  <a:gd name="T22" fmla="*/ 27 w 39"/>
                  <a:gd name="T23" fmla="*/ 1 h 38"/>
                  <a:gd name="T24" fmla="*/ 27 w 39"/>
                  <a:gd name="T25" fmla="*/ 1 h 38"/>
                  <a:gd name="T26" fmla="*/ 26 w 39"/>
                  <a:gd name="T27" fmla="*/ 1 h 38"/>
                  <a:gd name="T28" fmla="*/ 26 w 39"/>
                  <a:gd name="T29" fmla="*/ 2 h 38"/>
                  <a:gd name="T30" fmla="*/ 26 w 39"/>
                  <a:gd name="T31" fmla="*/ 2 h 38"/>
                  <a:gd name="T32" fmla="*/ 18 w 39"/>
                  <a:gd name="T33" fmla="*/ 14 h 38"/>
                  <a:gd name="T34" fmla="*/ 6 w 39"/>
                  <a:gd name="T35" fmla="*/ 7 h 38"/>
                  <a:gd name="T36" fmla="*/ 5 w 39"/>
                  <a:gd name="T37" fmla="*/ 7 h 38"/>
                  <a:gd name="T38" fmla="*/ 5 w 39"/>
                  <a:gd name="T39" fmla="*/ 7 h 38"/>
                  <a:gd name="T40" fmla="*/ 5 w 39"/>
                  <a:gd name="T41" fmla="*/ 7 h 38"/>
                  <a:gd name="T42" fmla="*/ 4 w 39"/>
                  <a:gd name="T43" fmla="*/ 7 h 38"/>
                  <a:gd name="T44" fmla="*/ 4 w 39"/>
                  <a:gd name="T45" fmla="*/ 7 h 38"/>
                  <a:gd name="T46" fmla="*/ 4 w 39"/>
                  <a:gd name="T47" fmla="*/ 7 h 38"/>
                  <a:gd name="T48" fmla="*/ 4 w 39"/>
                  <a:gd name="T49" fmla="*/ 7 h 38"/>
                  <a:gd name="T50" fmla="*/ 3 w 39"/>
                  <a:gd name="T51" fmla="*/ 7 h 38"/>
                  <a:gd name="T52" fmla="*/ 3 w 39"/>
                  <a:gd name="T53" fmla="*/ 7 h 38"/>
                  <a:gd name="T54" fmla="*/ 2 w 39"/>
                  <a:gd name="T55" fmla="*/ 8 h 38"/>
                  <a:gd name="T56" fmla="*/ 2 w 39"/>
                  <a:gd name="T57" fmla="*/ 8 h 38"/>
                  <a:gd name="T58" fmla="*/ 2 w 39"/>
                  <a:gd name="T59" fmla="*/ 8 h 38"/>
                  <a:gd name="T60" fmla="*/ 2 w 39"/>
                  <a:gd name="T61" fmla="*/ 13 h 38"/>
                  <a:gd name="T62" fmla="*/ 5 w 39"/>
                  <a:gd name="T63" fmla="*/ 14 h 38"/>
                  <a:gd name="T64" fmla="*/ 10 w 39"/>
                  <a:gd name="T65" fmla="*/ 30 h 38"/>
                  <a:gd name="T66" fmla="*/ 8 w 39"/>
                  <a:gd name="T67" fmla="*/ 33 h 38"/>
                  <a:gd name="T68" fmla="*/ 9 w 39"/>
                  <a:gd name="T69" fmla="*/ 37 h 38"/>
                  <a:gd name="T70" fmla="*/ 9 w 39"/>
                  <a:gd name="T71" fmla="*/ 37 h 38"/>
                  <a:gd name="T72" fmla="*/ 10 w 39"/>
                  <a:gd name="T73" fmla="*/ 37 h 38"/>
                  <a:gd name="T74" fmla="*/ 10 w 39"/>
                  <a:gd name="T75" fmla="*/ 37 h 38"/>
                  <a:gd name="T76" fmla="*/ 11 w 39"/>
                  <a:gd name="T77" fmla="*/ 37 h 38"/>
                  <a:gd name="T78" fmla="*/ 11 w 39"/>
                  <a:gd name="T79" fmla="*/ 37 h 38"/>
                  <a:gd name="T80" fmla="*/ 11 w 39"/>
                  <a:gd name="T81" fmla="*/ 37 h 38"/>
                  <a:gd name="T82" fmla="*/ 12 w 39"/>
                  <a:gd name="T83" fmla="*/ 37 h 38"/>
                  <a:gd name="T84" fmla="*/ 12 w 39"/>
                  <a:gd name="T85" fmla="*/ 37 h 38"/>
                  <a:gd name="T86" fmla="*/ 13 w 39"/>
                  <a:gd name="T87" fmla="*/ 37 h 38"/>
                  <a:gd name="T88" fmla="*/ 13 w 39"/>
                  <a:gd name="T89" fmla="*/ 37 h 38"/>
                  <a:gd name="T90" fmla="*/ 13 w 39"/>
                  <a:gd name="T91" fmla="*/ 37 h 38"/>
                  <a:gd name="T92" fmla="*/ 13 w 39"/>
                  <a:gd name="T93" fmla="*/ 36 h 38"/>
                  <a:gd name="T94" fmla="*/ 33 w 39"/>
                  <a:gd name="T95" fmla="*/ 30 h 38"/>
                  <a:gd name="T96" fmla="*/ 33 w 39"/>
                  <a:gd name="T97" fmla="*/ 30 h 38"/>
                  <a:gd name="T98" fmla="*/ 33 w 39"/>
                  <a:gd name="T99" fmla="*/ 31 h 38"/>
                  <a:gd name="T100" fmla="*/ 34 w 39"/>
                  <a:gd name="T101" fmla="*/ 31 h 38"/>
                  <a:gd name="T102" fmla="*/ 35 w 39"/>
                  <a:gd name="T103" fmla="*/ 31 h 38"/>
                  <a:gd name="T104" fmla="*/ 35 w 39"/>
                  <a:gd name="T105" fmla="*/ 31 h 38"/>
                  <a:gd name="T106" fmla="*/ 35 w 39"/>
                  <a:gd name="T107" fmla="*/ 31 h 38"/>
                  <a:gd name="T108" fmla="*/ 35 w 39"/>
                  <a:gd name="T109" fmla="*/ 30 h 38"/>
                  <a:gd name="T110" fmla="*/ 36 w 39"/>
                  <a:gd name="T111" fmla="*/ 30 h 38"/>
                  <a:gd name="T112" fmla="*/ 36 w 39"/>
                  <a:gd name="T113" fmla="*/ 30 h 38"/>
                  <a:gd name="T114" fmla="*/ 37 w 39"/>
                  <a:gd name="T115" fmla="*/ 30 h 38"/>
                  <a:gd name="T116" fmla="*/ 37 w 39"/>
                  <a:gd name="T117" fmla="*/ 30 h 38"/>
                  <a:gd name="T118" fmla="*/ 37 w 39"/>
                  <a:gd name="T119" fmla="*/ 29 h 38"/>
                  <a:gd name="T120" fmla="*/ 37 w 39"/>
                  <a:gd name="T121" fmla="*/ 29 h 38"/>
                  <a:gd name="T122" fmla="*/ 33 w 39"/>
                  <a:gd name="T123" fmla="*/ 2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" h="38">
                    <a:moveTo>
                      <a:pt x="33" y="24"/>
                    </a:moveTo>
                    <a:lnTo>
                      <a:pt x="33" y="24"/>
                    </a:lnTo>
                    <a:lnTo>
                      <a:pt x="24" y="17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1" y="5"/>
                    </a:lnTo>
                    <a:lnTo>
                      <a:pt x="31" y="5"/>
                    </a:lnTo>
                    <a:cubicBezTo>
                      <a:pt x="32" y="3"/>
                      <a:pt x="31" y="2"/>
                      <a:pt x="30" y="1"/>
                    </a:cubicBezTo>
                    <a:lnTo>
                      <a:pt x="30" y="1"/>
                    </a:lnTo>
                    <a:lnTo>
                      <a:pt x="30" y="1"/>
                    </a:lnTo>
                    <a:cubicBezTo>
                      <a:pt x="29" y="1"/>
                      <a:pt x="29" y="0"/>
                      <a:pt x="28" y="0"/>
                    </a:cubicBez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ubicBezTo>
                      <a:pt x="27" y="1"/>
                      <a:pt x="27" y="1"/>
                      <a:pt x="27" y="1"/>
                    </a:cubicBezTo>
                    <a:lnTo>
                      <a:pt x="27" y="1"/>
                    </a:lnTo>
                    <a:lnTo>
                      <a:pt x="27" y="1"/>
                    </a:lnTo>
                    <a:lnTo>
                      <a:pt x="27" y="1"/>
                    </a:lnTo>
                    <a:cubicBezTo>
                      <a:pt x="26" y="1"/>
                      <a:pt x="26" y="1"/>
                      <a:pt x="26" y="1"/>
                    </a:cubicBezTo>
                    <a:lnTo>
                      <a:pt x="26" y="1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26" y="2"/>
                    </a:lnTo>
                    <a:lnTo>
                      <a:pt x="18" y="14"/>
                    </a:lnTo>
                    <a:lnTo>
                      <a:pt x="6" y="7"/>
                    </a:lnTo>
                    <a:lnTo>
                      <a:pt x="6" y="7"/>
                    </a:lnTo>
                    <a:cubicBezTo>
                      <a:pt x="5" y="7"/>
                      <a:pt x="5" y="7"/>
                      <a:pt x="5" y="7"/>
                    </a:cubicBez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5" y="7"/>
                    </a:lnTo>
                    <a:cubicBezTo>
                      <a:pt x="4" y="7"/>
                      <a:pt x="4" y="7"/>
                      <a:pt x="4" y="7"/>
                    </a:cubicBez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lnTo>
                      <a:pt x="4" y="7"/>
                    </a:lnTo>
                    <a:cubicBezTo>
                      <a:pt x="3" y="7"/>
                      <a:pt x="3" y="7"/>
                      <a:pt x="3" y="7"/>
                    </a:cubicBezTo>
                    <a:lnTo>
                      <a:pt x="3" y="7"/>
                    </a:lnTo>
                    <a:lnTo>
                      <a:pt x="3" y="7"/>
                    </a:lnTo>
                    <a:lnTo>
                      <a:pt x="3" y="7"/>
                    </a:lnTo>
                    <a:cubicBezTo>
                      <a:pt x="2" y="8"/>
                      <a:pt x="2" y="8"/>
                      <a:pt x="2" y="8"/>
                    </a:cubicBez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ubicBezTo>
                      <a:pt x="0" y="10"/>
                      <a:pt x="1" y="12"/>
                      <a:pt x="2" y="13"/>
                    </a:cubicBezTo>
                    <a:lnTo>
                      <a:pt x="5" y="14"/>
                    </a:lnTo>
                    <a:lnTo>
                      <a:pt x="5" y="14"/>
                    </a:lnTo>
                    <a:lnTo>
                      <a:pt x="15" y="2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8" y="33"/>
                    </a:lnTo>
                    <a:lnTo>
                      <a:pt x="8" y="33"/>
                    </a:lnTo>
                    <a:cubicBezTo>
                      <a:pt x="7" y="34"/>
                      <a:pt x="8" y="36"/>
                      <a:pt x="9" y="37"/>
                    </a:cubicBezTo>
                    <a:lnTo>
                      <a:pt x="9" y="37"/>
                    </a:lnTo>
                    <a:lnTo>
                      <a:pt x="9" y="37"/>
                    </a:lnTo>
                    <a:cubicBezTo>
                      <a:pt x="10" y="37"/>
                      <a:pt x="10" y="37"/>
                      <a:pt x="10" y="37"/>
                    </a:cubicBez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cubicBezTo>
                      <a:pt x="10" y="37"/>
                      <a:pt x="10" y="37"/>
                      <a:pt x="11" y="37"/>
                    </a:cubicBez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2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lnTo>
                      <a:pt x="13" y="37"/>
                    </a:lnTo>
                    <a:cubicBezTo>
                      <a:pt x="13" y="36"/>
                      <a:pt x="13" y="36"/>
                      <a:pt x="13" y="36"/>
                    </a:cubicBezTo>
                    <a:lnTo>
                      <a:pt x="21" y="23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cubicBezTo>
                      <a:pt x="33" y="30"/>
                      <a:pt x="33" y="30"/>
                      <a:pt x="33" y="31"/>
                    </a:cubicBezTo>
                    <a:lnTo>
                      <a:pt x="33" y="31"/>
                    </a:lnTo>
                    <a:cubicBezTo>
                      <a:pt x="34" y="31"/>
                      <a:pt x="34" y="31"/>
                      <a:pt x="34" y="31"/>
                    </a:cubicBezTo>
                    <a:lnTo>
                      <a:pt x="34" y="31"/>
                    </a:lnTo>
                    <a:cubicBezTo>
                      <a:pt x="34" y="31"/>
                      <a:pt x="34" y="31"/>
                      <a:pt x="35" y="31"/>
                    </a:cubicBez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lnTo>
                      <a:pt x="35" y="31"/>
                    </a:lnTo>
                    <a:cubicBezTo>
                      <a:pt x="35" y="31"/>
                      <a:pt x="35" y="31"/>
                      <a:pt x="35" y="30"/>
                    </a:cubicBezTo>
                    <a:lnTo>
                      <a:pt x="35" y="30"/>
                    </a:lnTo>
                    <a:cubicBezTo>
                      <a:pt x="36" y="30"/>
                      <a:pt x="36" y="30"/>
                      <a:pt x="36" y="30"/>
                    </a:cubicBez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cubicBezTo>
                      <a:pt x="37" y="30"/>
                      <a:pt x="37" y="30"/>
                      <a:pt x="37" y="30"/>
                    </a:cubicBezTo>
                    <a:lnTo>
                      <a:pt x="37" y="30"/>
                    </a:lnTo>
                    <a:lnTo>
                      <a:pt x="37" y="30"/>
                    </a:lnTo>
                    <a:lnTo>
                      <a:pt x="37" y="30"/>
                    </a:lnTo>
                    <a:cubicBezTo>
                      <a:pt x="37" y="30"/>
                      <a:pt x="37" y="30"/>
                      <a:pt x="37" y="29"/>
                    </a:cubicBezTo>
                    <a:lnTo>
                      <a:pt x="37" y="29"/>
                    </a:lnTo>
                    <a:lnTo>
                      <a:pt x="37" y="29"/>
                    </a:lnTo>
                    <a:cubicBezTo>
                      <a:pt x="38" y="28"/>
                      <a:pt x="38" y="26"/>
                      <a:pt x="36" y="25"/>
                    </a:cubicBezTo>
                    <a:lnTo>
                      <a:pt x="33" y="2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89">
                <a:extLst>
                  <a:ext uri="{FF2B5EF4-FFF2-40B4-BE49-F238E27FC236}">
                    <a16:creationId xmlns:a16="http://schemas.microsoft.com/office/drawing/2014/main" id="{2A65F654-AEE3-4942-A60E-E030A6605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4678" y="8945359"/>
                <a:ext cx="49440" cy="49440"/>
              </a:xfrm>
              <a:custGeom>
                <a:avLst/>
                <a:gdLst>
                  <a:gd name="T0" fmla="*/ 33 w 39"/>
                  <a:gd name="T1" fmla="*/ 23 h 38"/>
                  <a:gd name="T2" fmla="*/ 29 w 39"/>
                  <a:gd name="T3" fmla="*/ 8 h 38"/>
                  <a:gd name="T4" fmla="*/ 31 w 39"/>
                  <a:gd name="T5" fmla="*/ 5 h 38"/>
                  <a:gd name="T6" fmla="*/ 29 w 39"/>
                  <a:gd name="T7" fmla="*/ 0 h 38"/>
                  <a:gd name="T8" fmla="*/ 29 w 39"/>
                  <a:gd name="T9" fmla="*/ 0 h 38"/>
                  <a:gd name="T10" fmla="*/ 28 w 39"/>
                  <a:gd name="T11" fmla="*/ 0 h 38"/>
                  <a:gd name="T12" fmla="*/ 28 w 39"/>
                  <a:gd name="T13" fmla="*/ 0 h 38"/>
                  <a:gd name="T14" fmla="*/ 28 w 39"/>
                  <a:gd name="T15" fmla="*/ 0 h 38"/>
                  <a:gd name="T16" fmla="*/ 28 w 39"/>
                  <a:gd name="T17" fmla="*/ 0 h 38"/>
                  <a:gd name="T18" fmla="*/ 27 w 39"/>
                  <a:gd name="T19" fmla="*/ 0 h 38"/>
                  <a:gd name="T20" fmla="*/ 27 w 39"/>
                  <a:gd name="T21" fmla="*/ 0 h 38"/>
                  <a:gd name="T22" fmla="*/ 26 w 39"/>
                  <a:gd name="T23" fmla="*/ 0 h 38"/>
                  <a:gd name="T24" fmla="*/ 26 w 39"/>
                  <a:gd name="T25" fmla="*/ 0 h 38"/>
                  <a:gd name="T26" fmla="*/ 26 w 39"/>
                  <a:gd name="T27" fmla="*/ 1 h 38"/>
                  <a:gd name="T28" fmla="*/ 26 w 39"/>
                  <a:gd name="T29" fmla="*/ 1 h 38"/>
                  <a:gd name="T30" fmla="*/ 26 w 39"/>
                  <a:gd name="T31" fmla="*/ 1 h 38"/>
                  <a:gd name="T32" fmla="*/ 18 w 39"/>
                  <a:gd name="T33" fmla="*/ 14 h 38"/>
                  <a:gd name="T34" fmla="*/ 6 w 39"/>
                  <a:gd name="T35" fmla="*/ 7 h 38"/>
                  <a:gd name="T36" fmla="*/ 5 w 39"/>
                  <a:gd name="T37" fmla="*/ 6 h 38"/>
                  <a:gd name="T38" fmla="*/ 5 w 39"/>
                  <a:gd name="T39" fmla="*/ 6 h 38"/>
                  <a:gd name="T40" fmla="*/ 5 w 39"/>
                  <a:gd name="T41" fmla="*/ 6 h 38"/>
                  <a:gd name="T42" fmla="*/ 4 w 39"/>
                  <a:gd name="T43" fmla="*/ 6 h 38"/>
                  <a:gd name="T44" fmla="*/ 4 w 39"/>
                  <a:gd name="T45" fmla="*/ 6 h 38"/>
                  <a:gd name="T46" fmla="*/ 3 w 39"/>
                  <a:gd name="T47" fmla="*/ 6 h 38"/>
                  <a:gd name="T48" fmla="*/ 3 w 39"/>
                  <a:gd name="T49" fmla="*/ 6 h 38"/>
                  <a:gd name="T50" fmla="*/ 2 w 39"/>
                  <a:gd name="T51" fmla="*/ 7 h 38"/>
                  <a:gd name="T52" fmla="*/ 2 w 39"/>
                  <a:gd name="T53" fmla="*/ 7 h 38"/>
                  <a:gd name="T54" fmla="*/ 2 w 39"/>
                  <a:gd name="T55" fmla="*/ 7 h 38"/>
                  <a:gd name="T56" fmla="*/ 2 w 39"/>
                  <a:gd name="T57" fmla="*/ 7 h 38"/>
                  <a:gd name="T58" fmla="*/ 1 w 39"/>
                  <a:gd name="T59" fmla="*/ 8 h 38"/>
                  <a:gd name="T60" fmla="*/ 2 w 39"/>
                  <a:gd name="T61" fmla="*/ 12 h 38"/>
                  <a:gd name="T62" fmla="*/ 5 w 39"/>
                  <a:gd name="T63" fmla="*/ 14 h 38"/>
                  <a:gd name="T64" fmla="*/ 9 w 39"/>
                  <a:gd name="T65" fmla="*/ 30 h 38"/>
                  <a:gd name="T66" fmla="*/ 7 w 39"/>
                  <a:gd name="T67" fmla="*/ 32 h 38"/>
                  <a:gd name="T68" fmla="*/ 9 w 39"/>
                  <a:gd name="T69" fmla="*/ 36 h 38"/>
                  <a:gd name="T70" fmla="*/ 9 w 39"/>
                  <a:gd name="T71" fmla="*/ 36 h 38"/>
                  <a:gd name="T72" fmla="*/ 10 w 39"/>
                  <a:gd name="T73" fmla="*/ 37 h 38"/>
                  <a:gd name="T74" fmla="*/ 10 w 39"/>
                  <a:gd name="T75" fmla="*/ 37 h 38"/>
                  <a:gd name="T76" fmla="*/ 11 w 39"/>
                  <a:gd name="T77" fmla="*/ 37 h 38"/>
                  <a:gd name="T78" fmla="*/ 11 w 39"/>
                  <a:gd name="T79" fmla="*/ 37 h 38"/>
                  <a:gd name="T80" fmla="*/ 11 w 39"/>
                  <a:gd name="T81" fmla="*/ 36 h 38"/>
                  <a:gd name="T82" fmla="*/ 12 w 39"/>
                  <a:gd name="T83" fmla="*/ 36 h 38"/>
                  <a:gd name="T84" fmla="*/ 12 w 39"/>
                  <a:gd name="T85" fmla="*/ 36 h 38"/>
                  <a:gd name="T86" fmla="*/ 12 w 39"/>
                  <a:gd name="T87" fmla="*/ 36 h 38"/>
                  <a:gd name="T88" fmla="*/ 12 w 39"/>
                  <a:gd name="T89" fmla="*/ 36 h 38"/>
                  <a:gd name="T90" fmla="*/ 13 w 39"/>
                  <a:gd name="T91" fmla="*/ 36 h 38"/>
                  <a:gd name="T92" fmla="*/ 13 w 39"/>
                  <a:gd name="T93" fmla="*/ 35 h 38"/>
                  <a:gd name="T94" fmla="*/ 33 w 39"/>
                  <a:gd name="T95" fmla="*/ 30 h 38"/>
                  <a:gd name="T96" fmla="*/ 33 w 39"/>
                  <a:gd name="T97" fmla="*/ 30 h 38"/>
                  <a:gd name="T98" fmla="*/ 34 w 39"/>
                  <a:gd name="T99" fmla="*/ 30 h 38"/>
                  <a:gd name="T100" fmla="*/ 34 w 39"/>
                  <a:gd name="T101" fmla="*/ 30 h 38"/>
                  <a:gd name="T102" fmla="*/ 34 w 39"/>
                  <a:gd name="T103" fmla="*/ 30 h 38"/>
                  <a:gd name="T104" fmla="*/ 34 w 39"/>
                  <a:gd name="T105" fmla="*/ 30 h 38"/>
                  <a:gd name="T106" fmla="*/ 35 w 39"/>
                  <a:gd name="T107" fmla="*/ 30 h 38"/>
                  <a:gd name="T108" fmla="*/ 35 w 39"/>
                  <a:gd name="T109" fmla="*/ 30 h 38"/>
                  <a:gd name="T110" fmla="*/ 36 w 39"/>
                  <a:gd name="T111" fmla="*/ 30 h 38"/>
                  <a:gd name="T112" fmla="*/ 36 w 39"/>
                  <a:gd name="T113" fmla="*/ 30 h 38"/>
                  <a:gd name="T114" fmla="*/ 36 w 39"/>
                  <a:gd name="T115" fmla="*/ 30 h 38"/>
                  <a:gd name="T116" fmla="*/ 36 w 39"/>
                  <a:gd name="T117" fmla="*/ 30 h 38"/>
                  <a:gd name="T118" fmla="*/ 37 w 39"/>
                  <a:gd name="T119" fmla="*/ 29 h 38"/>
                  <a:gd name="T120" fmla="*/ 37 w 39"/>
                  <a:gd name="T121" fmla="*/ 29 h 38"/>
                  <a:gd name="T122" fmla="*/ 33 w 39"/>
                  <a:gd name="T123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9" h="38">
                    <a:moveTo>
                      <a:pt x="33" y="23"/>
                    </a:moveTo>
                    <a:lnTo>
                      <a:pt x="33" y="23"/>
                    </a:lnTo>
                    <a:lnTo>
                      <a:pt x="23" y="17"/>
                    </a:lnTo>
                    <a:lnTo>
                      <a:pt x="29" y="8"/>
                    </a:lnTo>
                    <a:lnTo>
                      <a:pt x="29" y="8"/>
                    </a:lnTo>
                    <a:lnTo>
                      <a:pt x="31" y="5"/>
                    </a:lnTo>
                    <a:lnTo>
                      <a:pt x="31" y="5"/>
                    </a:lnTo>
                    <a:cubicBezTo>
                      <a:pt x="31" y="4"/>
                      <a:pt x="31" y="1"/>
                      <a:pt x="29" y="0"/>
                    </a:cubicBezTo>
                    <a:lnTo>
                      <a:pt x="29" y="0"/>
                    </a:lnTo>
                    <a:lnTo>
                      <a:pt x="29" y="0"/>
                    </a:lnTo>
                    <a:cubicBezTo>
                      <a:pt x="29" y="0"/>
                      <a:pt x="29" y="0"/>
                      <a:pt x="28" y="0"/>
                    </a:cubicBez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26" y="0"/>
                    </a:lnTo>
                    <a:cubicBezTo>
                      <a:pt x="26" y="1"/>
                      <a:pt x="26" y="1"/>
                      <a:pt x="26" y="1"/>
                    </a:cubicBez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lnTo>
                      <a:pt x="26" y="1"/>
                    </a:lnTo>
                    <a:cubicBezTo>
                      <a:pt x="25" y="1"/>
                      <a:pt x="25" y="1"/>
                      <a:pt x="25" y="1"/>
                    </a:cubicBezTo>
                    <a:lnTo>
                      <a:pt x="18" y="14"/>
                    </a:lnTo>
                    <a:lnTo>
                      <a:pt x="6" y="7"/>
                    </a:lnTo>
                    <a:lnTo>
                      <a:pt x="6" y="7"/>
                    </a:lnTo>
                    <a:cubicBezTo>
                      <a:pt x="5" y="7"/>
                      <a:pt x="5" y="7"/>
                      <a:pt x="5" y="6"/>
                    </a:cubicBez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lnTo>
                      <a:pt x="3" y="6"/>
                    </a:lnTo>
                    <a:cubicBezTo>
                      <a:pt x="2" y="6"/>
                      <a:pt x="2" y="7"/>
                      <a:pt x="2" y="7"/>
                    </a:cubicBez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lnTo>
                      <a:pt x="2" y="7"/>
                    </a:lnTo>
                    <a:cubicBezTo>
                      <a:pt x="1" y="8"/>
                      <a:pt x="1" y="8"/>
                      <a:pt x="1" y="8"/>
                    </a:cubicBezTo>
                    <a:lnTo>
                      <a:pt x="1" y="8"/>
                    </a:lnTo>
                    <a:lnTo>
                      <a:pt x="1" y="8"/>
                    </a:lnTo>
                    <a:cubicBezTo>
                      <a:pt x="0" y="10"/>
                      <a:pt x="1" y="11"/>
                      <a:pt x="2" y="12"/>
                    </a:cubicBezTo>
                    <a:lnTo>
                      <a:pt x="5" y="14"/>
                    </a:lnTo>
                    <a:lnTo>
                      <a:pt x="5" y="14"/>
                    </a:lnTo>
                    <a:lnTo>
                      <a:pt x="15" y="20"/>
                    </a:lnTo>
                    <a:lnTo>
                      <a:pt x="9" y="30"/>
                    </a:lnTo>
                    <a:lnTo>
                      <a:pt x="9" y="30"/>
                    </a:lnTo>
                    <a:lnTo>
                      <a:pt x="7" y="32"/>
                    </a:lnTo>
                    <a:lnTo>
                      <a:pt x="7" y="32"/>
                    </a:lnTo>
                    <a:cubicBezTo>
                      <a:pt x="7" y="33"/>
                      <a:pt x="7" y="36"/>
                      <a:pt x="9" y="36"/>
                    </a:cubicBezTo>
                    <a:lnTo>
                      <a:pt x="9" y="36"/>
                    </a:lnTo>
                    <a:lnTo>
                      <a:pt x="9" y="36"/>
                    </a:lnTo>
                    <a:cubicBezTo>
                      <a:pt x="9" y="36"/>
                      <a:pt x="9" y="37"/>
                      <a:pt x="10" y="37"/>
                    </a:cubicBezTo>
                    <a:lnTo>
                      <a:pt x="10" y="37"/>
                    </a:lnTo>
                    <a:lnTo>
                      <a:pt x="10" y="37"/>
                    </a:lnTo>
                    <a:lnTo>
                      <a:pt x="10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7"/>
                    </a:lnTo>
                    <a:lnTo>
                      <a:pt x="11" y="36"/>
                    </a:lnTo>
                    <a:lnTo>
                      <a:pt x="11" y="36"/>
                    </a:lnTo>
                    <a:cubicBezTo>
                      <a:pt x="12" y="36"/>
                      <a:pt x="12" y="36"/>
                      <a:pt x="12" y="36"/>
                    </a:cubicBez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lnTo>
                      <a:pt x="12" y="36"/>
                    </a:lnTo>
                    <a:cubicBezTo>
                      <a:pt x="12" y="36"/>
                      <a:pt x="12" y="36"/>
                      <a:pt x="13" y="36"/>
                    </a:cubicBezTo>
                    <a:lnTo>
                      <a:pt x="13" y="36"/>
                    </a:lnTo>
                    <a:lnTo>
                      <a:pt x="13" y="35"/>
                    </a:lnTo>
                    <a:lnTo>
                      <a:pt x="20" y="23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3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lnTo>
                      <a:pt x="34" y="30"/>
                    </a:lnTo>
                    <a:cubicBezTo>
                      <a:pt x="35" y="30"/>
                      <a:pt x="35" y="30"/>
                      <a:pt x="35" y="30"/>
                    </a:cubicBezTo>
                    <a:lnTo>
                      <a:pt x="35" y="30"/>
                    </a:lnTo>
                    <a:lnTo>
                      <a:pt x="35" y="30"/>
                    </a:lnTo>
                    <a:lnTo>
                      <a:pt x="35" y="30"/>
                    </a:lnTo>
                    <a:cubicBezTo>
                      <a:pt x="36" y="30"/>
                      <a:pt x="36" y="30"/>
                      <a:pt x="36" y="30"/>
                    </a:cubicBez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lnTo>
                      <a:pt x="36" y="30"/>
                    </a:lnTo>
                    <a:cubicBezTo>
                      <a:pt x="37" y="30"/>
                      <a:pt x="37" y="29"/>
                      <a:pt x="37" y="29"/>
                    </a:cubicBezTo>
                    <a:lnTo>
                      <a:pt x="37" y="29"/>
                    </a:lnTo>
                    <a:lnTo>
                      <a:pt x="37" y="29"/>
                    </a:lnTo>
                    <a:cubicBezTo>
                      <a:pt x="38" y="27"/>
                      <a:pt x="37" y="25"/>
                      <a:pt x="36" y="25"/>
                    </a:cubicBezTo>
                    <a:lnTo>
                      <a:pt x="33" y="2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90">
                <a:extLst>
                  <a:ext uri="{FF2B5EF4-FFF2-40B4-BE49-F238E27FC236}">
                    <a16:creationId xmlns:a16="http://schemas.microsoft.com/office/drawing/2014/main" id="{F5D671CF-F994-654D-862E-C8A005FF2D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72847" y="8412534"/>
                <a:ext cx="296624" cy="104366"/>
              </a:xfrm>
              <a:custGeom>
                <a:avLst/>
                <a:gdLst>
                  <a:gd name="T0" fmla="*/ 15 w 236"/>
                  <a:gd name="T1" fmla="*/ 79 h 82"/>
                  <a:gd name="T2" fmla="*/ 226 w 236"/>
                  <a:gd name="T3" fmla="*/ 23 h 82"/>
                  <a:gd name="T4" fmla="*/ 226 w 236"/>
                  <a:gd name="T5" fmla="*/ 23 h 82"/>
                  <a:gd name="T6" fmla="*/ 234 w 236"/>
                  <a:gd name="T7" fmla="*/ 9 h 82"/>
                  <a:gd name="T8" fmla="*/ 234 w 236"/>
                  <a:gd name="T9" fmla="*/ 9 h 82"/>
                  <a:gd name="T10" fmla="*/ 221 w 236"/>
                  <a:gd name="T11" fmla="*/ 1 h 82"/>
                  <a:gd name="T12" fmla="*/ 9 w 236"/>
                  <a:gd name="T13" fmla="*/ 58 h 82"/>
                  <a:gd name="T14" fmla="*/ 9 w 236"/>
                  <a:gd name="T15" fmla="*/ 58 h 82"/>
                  <a:gd name="T16" fmla="*/ 1 w 236"/>
                  <a:gd name="T17" fmla="*/ 72 h 82"/>
                  <a:gd name="T18" fmla="*/ 1 w 236"/>
                  <a:gd name="T19" fmla="*/ 72 h 82"/>
                  <a:gd name="T20" fmla="*/ 15 w 236"/>
                  <a:gd name="T21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82">
                    <a:moveTo>
                      <a:pt x="15" y="79"/>
                    </a:moveTo>
                    <a:lnTo>
                      <a:pt x="226" y="23"/>
                    </a:lnTo>
                    <a:lnTo>
                      <a:pt x="226" y="23"/>
                    </a:lnTo>
                    <a:cubicBezTo>
                      <a:pt x="232" y="21"/>
                      <a:pt x="235" y="15"/>
                      <a:pt x="234" y="9"/>
                    </a:cubicBezTo>
                    <a:lnTo>
                      <a:pt x="234" y="9"/>
                    </a:lnTo>
                    <a:cubicBezTo>
                      <a:pt x="232" y="3"/>
                      <a:pt x="226" y="0"/>
                      <a:pt x="221" y="1"/>
                    </a:cubicBezTo>
                    <a:lnTo>
                      <a:pt x="9" y="58"/>
                    </a:lnTo>
                    <a:lnTo>
                      <a:pt x="9" y="58"/>
                    </a:lnTo>
                    <a:cubicBezTo>
                      <a:pt x="3" y="60"/>
                      <a:pt x="0" y="66"/>
                      <a:pt x="1" y="72"/>
                    </a:cubicBezTo>
                    <a:lnTo>
                      <a:pt x="1" y="72"/>
                    </a:lnTo>
                    <a:cubicBezTo>
                      <a:pt x="3" y="78"/>
                      <a:pt x="9" y="81"/>
                      <a:pt x="15" y="7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91">
                <a:extLst>
                  <a:ext uri="{FF2B5EF4-FFF2-40B4-BE49-F238E27FC236}">
                    <a16:creationId xmlns:a16="http://schemas.microsoft.com/office/drawing/2014/main" id="{4913D43D-ABA2-8D42-A99D-AECFF34DB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89326" y="8472959"/>
                <a:ext cx="296624" cy="104370"/>
              </a:xfrm>
              <a:custGeom>
                <a:avLst/>
                <a:gdLst>
                  <a:gd name="T0" fmla="*/ 14 w 236"/>
                  <a:gd name="T1" fmla="*/ 79 h 82"/>
                  <a:gd name="T2" fmla="*/ 226 w 236"/>
                  <a:gd name="T3" fmla="*/ 22 h 82"/>
                  <a:gd name="T4" fmla="*/ 226 w 236"/>
                  <a:gd name="T5" fmla="*/ 22 h 82"/>
                  <a:gd name="T6" fmla="*/ 234 w 236"/>
                  <a:gd name="T7" fmla="*/ 9 h 82"/>
                  <a:gd name="T8" fmla="*/ 234 w 236"/>
                  <a:gd name="T9" fmla="*/ 9 h 82"/>
                  <a:gd name="T10" fmla="*/ 220 w 236"/>
                  <a:gd name="T11" fmla="*/ 1 h 82"/>
                  <a:gd name="T12" fmla="*/ 9 w 236"/>
                  <a:gd name="T13" fmla="*/ 58 h 82"/>
                  <a:gd name="T14" fmla="*/ 9 w 236"/>
                  <a:gd name="T15" fmla="*/ 58 h 82"/>
                  <a:gd name="T16" fmla="*/ 1 w 236"/>
                  <a:gd name="T17" fmla="*/ 71 h 82"/>
                  <a:gd name="T18" fmla="*/ 1 w 236"/>
                  <a:gd name="T19" fmla="*/ 71 h 82"/>
                  <a:gd name="T20" fmla="*/ 14 w 236"/>
                  <a:gd name="T21" fmla="*/ 79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6" h="82">
                    <a:moveTo>
                      <a:pt x="14" y="79"/>
                    </a:moveTo>
                    <a:lnTo>
                      <a:pt x="226" y="22"/>
                    </a:lnTo>
                    <a:lnTo>
                      <a:pt x="226" y="22"/>
                    </a:lnTo>
                    <a:cubicBezTo>
                      <a:pt x="232" y="20"/>
                      <a:pt x="235" y="15"/>
                      <a:pt x="234" y="9"/>
                    </a:cubicBezTo>
                    <a:lnTo>
                      <a:pt x="234" y="9"/>
                    </a:lnTo>
                    <a:cubicBezTo>
                      <a:pt x="232" y="3"/>
                      <a:pt x="226" y="0"/>
                      <a:pt x="220" y="1"/>
                    </a:cubicBezTo>
                    <a:lnTo>
                      <a:pt x="9" y="58"/>
                    </a:lnTo>
                    <a:lnTo>
                      <a:pt x="9" y="58"/>
                    </a:lnTo>
                    <a:cubicBezTo>
                      <a:pt x="3" y="60"/>
                      <a:pt x="0" y="66"/>
                      <a:pt x="1" y="71"/>
                    </a:cubicBezTo>
                    <a:lnTo>
                      <a:pt x="1" y="71"/>
                    </a:lnTo>
                    <a:cubicBezTo>
                      <a:pt x="3" y="77"/>
                      <a:pt x="9" y="81"/>
                      <a:pt x="14" y="7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92">
                <a:extLst>
                  <a:ext uri="{FF2B5EF4-FFF2-40B4-BE49-F238E27FC236}">
                    <a16:creationId xmlns:a16="http://schemas.microsoft.com/office/drawing/2014/main" id="{36144FE0-B372-0742-A283-D6FE0F94B9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99185" y="8533384"/>
                <a:ext cx="433949" cy="137325"/>
              </a:xfrm>
              <a:custGeom>
                <a:avLst/>
                <a:gdLst>
                  <a:gd name="T0" fmla="*/ 15 w 350"/>
                  <a:gd name="T1" fmla="*/ 110 h 112"/>
                  <a:gd name="T2" fmla="*/ 339 w 350"/>
                  <a:gd name="T3" fmla="*/ 23 h 112"/>
                  <a:gd name="T4" fmla="*/ 339 w 350"/>
                  <a:gd name="T5" fmla="*/ 23 h 112"/>
                  <a:gd name="T6" fmla="*/ 347 w 350"/>
                  <a:gd name="T7" fmla="*/ 9 h 112"/>
                  <a:gd name="T8" fmla="*/ 347 w 350"/>
                  <a:gd name="T9" fmla="*/ 9 h 112"/>
                  <a:gd name="T10" fmla="*/ 333 w 350"/>
                  <a:gd name="T11" fmla="*/ 1 h 112"/>
                  <a:gd name="T12" fmla="*/ 10 w 350"/>
                  <a:gd name="T13" fmla="*/ 89 h 112"/>
                  <a:gd name="T14" fmla="*/ 10 w 350"/>
                  <a:gd name="T15" fmla="*/ 89 h 112"/>
                  <a:gd name="T16" fmla="*/ 1 w 350"/>
                  <a:gd name="T17" fmla="*/ 102 h 112"/>
                  <a:gd name="T18" fmla="*/ 1 w 350"/>
                  <a:gd name="T19" fmla="*/ 102 h 112"/>
                  <a:gd name="T20" fmla="*/ 15 w 350"/>
                  <a:gd name="T2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0" h="112">
                    <a:moveTo>
                      <a:pt x="15" y="110"/>
                    </a:moveTo>
                    <a:lnTo>
                      <a:pt x="339" y="23"/>
                    </a:lnTo>
                    <a:lnTo>
                      <a:pt x="339" y="23"/>
                    </a:lnTo>
                    <a:cubicBezTo>
                      <a:pt x="345" y="21"/>
                      <a:pt x="349" y="15"/>
                      <a:pt x="347" y="9"/>
                    </a:cubicBezTo>
                    <a:lnTo>
                      <a:pt x="347" y="9"/>
                    </a:lnTo>
                    <a:cubicBezTo>
                      <a:pt x="345" y="3"/>
                      <a:pt x="340" y="0"/>
                      <a:pt x="333" y="1"/>
                    </a:cubicBezTo>
                    <a:lnTo>
                      <a:pt x="10" y="89"/>
                    </a:lnTo>
                    <a:lnTo>
                      <a:pt x="10" y="89"/>
                    </a:lnTo>
                    <a:cubicBezTo>
                      <a:pt x="3" y="91"/>
                      <a:pt x="0" y="97"/>
                      <a:pt x="1" y="102"/>
                    </a:cubicBezTo>
                    <a:lnTo>
                      <a:pt x="1" y="102"/>
                    </a:lnTo>
                    <a:cubicBezTo>
                      <a:pt x="3" y="108"/>
                      <a:pt x="10" y="111"/>
                      <a:pt x="15" y="11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93">
                <a:extLst>
                  <a:ext uri="{FF2B5EF4-FFF2-40B4-BE49-F238E27FC236}">
                    <a16:creationId xmlns:a16="http://schemas.microsoft.com/office/drawing/2014/main" id="{AD69059B-0186-DB42-905F-FDB27DB3E2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15665" y="8588314"/>
                <a:ext cx="433953" cy="142819"/>
              </a:xfrm>
              <a:custGeom>
                <a:avLst/>
                <a:gdLst>
                  <a:gd name="T0" fmla="*/ 15 w 350"/>
                  <a:gd name="T1" fmla="*/ 110 h 113"/>
                  <a:gd name="T2" fmla="*/ 339 w 350"/>
                  <a:gd name="T3" fmla="*/ 22 h 113"/>
                  <a:gd name="T4" fmla="*/ 339 w 350"/>
                  <a:gd name="T5" fmla="*/ 22 h 113"/>
                  <a:gd name="T6" fmla="*/ 347 w 350"/>
                  <a:gd name="T7" fmla="*/ 9 h 113"/>
                  <a:gd name="T8" fmla="*/ 347 w 350"/>
                  <a:gd name="T9" fmla="*/ 9 h 113"/>
                  <a:gd name="T10" fmla="*/ 333 w 350"/>
                  <a:gd name="T11" fmla="*/ 2 h 113"/>
                  <a:gd name="T12" fmla="*/ 9 w 350"/>
                  <a:gd name="T13" fmla="*/ 88 h 113"/>
                  <a:gd name="T14" fmla="*/ 9 w 350"/>
                  <a:gd name="T15" fmla="*/ 88 h 113"/>
                  <a:gd name="T16" fmla="*/ 1 w 350"/>
                  <a:gd name="T17" fmla="*/ 102 h 113"/>
                  <a:gd name="T18" fmla="*/ 1 w 350"/>
                  <a:gd name="T19" fmla="*/ 102 h 113"/>
                  <a:gd name="T20" fmla="*/ 15 w 350"/>
                  <a:gd name="T21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0" h="113">
                    <a:moveTo>
                      <a:pt x="15" y="110"/>
                    </a:moveTo>
                    <a:lnTo>
                      <a:pt x="339" y="22"/>
                    </a:lnTo>
                    <a:lnTo>
                      <a:pt x="339" y="22"/>
                    </a:lnTo>
                    <a:cubicBezTo>
                      <a:pt x="345" y="21"/>
                      <a:pt x="349" y="15"/>
                      <a:pt x="347" y="9"/>
                    </a:cubicBezTo>
                    <a:lnTo>
                      <a:pt x="347" y="9"/>
                    </a:lnTo>
                    <a:cubicBezTo>
                      <a:pt x="345" y="3"/>
                      <a:pt x="339" y="0"/>
                      <a:pt x="333" y="2"/>
                    </a:cubicBezTo>
                    <a:lnTo>
                      <a:pt x="9" y="88"/>
                    </a:lnTo>
                    <a:lnTo>
                      <a:pt x="9" y="88"/>
                    </a:lnTo>
                    <a:cubicBezTo>
                      <a:pt x="3" y="90"/>
                      <a:pt x="0" y="96"/>
                      <a:pt x="1" y="102"/>
                    </a:cubicBezTo>
                    <a:lnTo>
                      <a:pt x="1" y="102"/>
                    </a:lnTo>
                    <a:cubicBezTo>
                      <a:pt x="3" y="108"/>
                      <a:pt x="9" y="112"/>
                      <a:pt x="15" y="11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94">
                <a:extLst>
                  <a:ext uri="{FF2B5EF4-FFF2-40B4-BE49-F238E27FC236}">
                    <a16:creationId xmlns:a16="http://schemas.microsoft.com/office/drawing/2014/main" id="{05B2F14D-3BD9-2A40-B10C-AF1430C19B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6651" y="8648735"/>
                <a:ext cx="433953" cy="137327"/>
              </a:xfrm>
              <a:custGeom>
                <a:avLst/>
                <a:gdLst>
                  <a:gd name="T0" fmla="*/ 15 w 349"/>
                  <a:gd name="T1" fmla="*/ 110 h 112"/>
                  <a:gd name="T2" fmla="*/ 339 w 349"/>
                  <a:gd name="T3" fmla="*/ 23 h 112"/>
                  <a:gd name="T4" fmla="*/ 339 w 349"/>
                  <a:gd name="T5" fmla="*/ 23 h 112"/>
                  <a:gd name="T6" fmla="*/ 347 w 349"/>
                  <a:gd name="T7" fmla="*/ 9 h 112"/>
                  <a:gd name="T8" fmla="*/ 347 w 349"/>
                  <a:gd name="T9" fmla="*/ 9 h 112"/>
                  <a:gd name="T10" fmla="*/ 333 w 349"/>
                  <a:gd name="T11" fmla="*/ 1 h 112"/>
                  <a:gd name="T12" fmla="*/ 9 w 349"/>
                  <a:gd name="T13" fmla="*/ 89 h 112"/>
                  <a:gd name="T14" fmla="*/ 9 w 349"/>
                  <a:gd name="T15" fmla="*/ 89 h 112"/>
                  <a:gd name="T16" fmla="*/ 1 w 349"/>
                  <a:gd name="T17" fmla="*/ 102 h 112"/>
                  <a:gd name="T18" fmla="*/ 1 w 349"/>
                  <a:gd name="T19" fmla="*/ 102 h 112"/>
                  <a:gd name="T20" fmla="*/ 15 w 349"/>
                  <a:gd name="T2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112">
                    <a:moveTo>
                      <a:pt x="15" y="110"/>
                    </a:moveTo>
                    <a:lnTo>
                      <a:pt x="339" y="23"/>
                    </a:lnTo>
                    <a:lnTo>
                      <a:pt x="339" y="23"/>
                    </a:lnTo>
                    <a:cubicBezTo>
                      <a:pt x="345" y="21"/>
                      <a:pt x="348" y="15"/>
                      <a:pt x="347" y="9"/>
                    </a:cubicBezTo>
                    <a:lnTo>
                      <a:pt x="347" y="9"/>
                    </a:lnTo>
                    <a:cubicBezTo>
                      <a:pt x="346" y="3"/>
                      <a:pt x="339" y="0"/>
                      <a:pt x="333" y="1"/>
                    </a:cubicBezTo>
                    <a:lnTo>
                      <a:pt x="9" y="89"/>
                    </a:lnTo>
                    <a:lnTo>
                      <a:pt x="9" y="89"/>
                    </a:lnTo>
                    <a:cubicBezTo>
                      <a:pt x="3" y="90"/>
                      <a:pt x="0" y="96"/>
                      <a:pt x="1" y="102"/>
                    </a:cubicBezTo>
                    <a:lnTo>
                      <a:pt x="1" y="102"/>
                    </a:lnTo>
                    <a:cubicBezTo>
                      <a:pt x="3" y="108"/>
                      <a:pt x="9" y="111"/>
                      <a:pt x="15" y="11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95">
                <a:extLst>
                  <a:ext uri="{FF2B5EF4-FFF2-40B4-BE49-F238E27FC236}">
                    <a16:creationId xmlns:a16="http://schemas.microsoft.com/office/drawing/2014/main" id="{260AA690-0F5C-2A4D-AE54-3795E3E41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49745" y="8764092"/>
                <a:ext cx="49440" cy="49436"/>
              </a:xfrm>
              <a:custGeom>
                <a:avLst/>
                <a:gdLst>
                  <a:gd name="T0" fmla="*/ 19 w 40"/>
                  <a:gd name="T1" fmla="*/ 36 h 38"/>
                  <a:gd name="T2" fmla="*/ 19 w 40"/>
                  <a:gd name="T3" fmla="*/ 36 h 38"/>
                  <a:gd name="T4" fmla="*/ 17 w 40"/>
                  <a:gd name="T5" fmla="*/ 36 h 38"/>
                  <a:gd name="T6" fmla="*/ 2 w 40"/>
                  <a:gd name="T7" fmla="*/ 28 h 38"/>
                  <a:gd name="T8" fmla="*/ 2 w 40"/>
                  <a:gd name="T9" fmla="*/ 28 h 38"/>
                  <a:gd name="T10" fmla="*/ 1 w 40"/>
                  <a:gd name="T11" fmla="*/ 24 h 38"/>
                  <a:gd name="T12" fmla="*/ 1 w 40"/>
                  <a:gd name="T13" fmla="*/ 24 h 38"/>
                  <a:gd name="T14" fmla="*/ 6 w 40"/>
                  <a:gd name="T15" fmla="*/ 23 h 38"/>
                  <a:gd name="T16" fmla="*/ 17 w 40"/>
                  <a:gd name="T17" fmla="*/ 29 h 38"/>
                  <a:gd name="T18" fmla="*/ 33 w 40"/>
                  <a:gd name="T19" fmla="*/ 2 h 38"/>
                  <a:gd name="T20" fmla="*/ 33 w 40"/>
                  <a:gd name="T21" fmla="*/ 2 h 38"/>
                  <a:gd name="T22" fmla="*/ 37 w 40"/>
                  <a:gd name="T23" fmla="*/ 0 h 38"/>
                  <a:gd name="T24" fmla="*/ 37 w 40"/>
                  <a:gd name="T25" fmla="*/ 0 h 38"/>
                  <a:gd name="T26" fmla="*/ 39 w 40"/>
                  <a:gd name="T27" fmla="*/ 5 h 38"/>
                  <a:gd name="T28" fmla="*/ 21 w 40"/>
                  <a:gd name="T29" fmla="*/ 35 h 38"/>
                  <a:gd name="T30" fmla="*/ 21 w 40"/>
                  <a:gd name="T31" fmla="*/ 35 h 38"/>
                  <a:gd name="T32" fmla="*/ 19 w 40"/>
                  <a:gd name="T33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8">
                    <a:moveTo>
                      <a:pt x="19" y="36"/>
                    </a:moveTo>
                    <a:lnTo>
                      <a:pt x="19" y="36"/>
                    </a:lnTo>
                    <a:cubicBezTo>
                      <a:pt x="19" y="37"/>
                      <a:pt x="17" y="37"/>
                      <a:pt x="17" y="36"/>
                    </a:cubicBezTo>
                    <a:lnTo>
                      <a:pt x="2" y="28"/>
                    </a:lnTo>
                    <a:lnTo>
                      <a:pt x="2" y="28"/>
                    </a:lnTo>
                    <a:cubicBezTo>
                      <a:pt x="1" y="27"/>
                      <a:pt x="0" y="25"/>
                      <a:pt x="1" y="24"/>
                    </a:cubicBezTo>
                    <a:lnTo>
                      <a:pt x="1" y="24"/>
                    </a:lnTo>
                    <a:cubicBezTo>
                      <a:pt x="2" y="23"/>
                      <a:pt x="4" y="22"/>
                      <a:pt x="6" y="23"/>
                    </a:cubicBezTo>
                    <a:lnTo>
                      <a:pt x="17" y="29"/>
                    </a:lnTo>
                    <a:lnTo>
                      <a:pt x="33" y="2"/>
                    </a:lnTo>
                    <a:lnTo>
                      <a:pt x="33" y="2"/>
                    </a:lnTo>
                    <a:cubicBezTo>
                      <a:pt x="34" y="0"/>
                      <a:pt x="36" y="0"/>
                      <a:pt x="37" y="0"/>
                    </a:cubicBezTo>
                    <a:lnTo>
                      <a:pt x="37" y="0"/>
                    </a:lnTo>
                    <a:cubicBezTo>
                      <a:pt x="39" y="2"/>
                      <a:pt x="39" y="3"/>
                      <a:pt x="39" y="5"/>
                    </a:cubicBezTo>
                    <a:lnTo>
                      <a:pt x="21" y="35"/>
                    </a:lnTo>
                    <a:lnTo>
                      <a:pt x="21" y="35"/>
                    </a:lnTo>
                    <a:cubicBezTo>
                      <a:pt x="21" y="36"/>
                      <a:pt x="20" y="36"/>
                      <a:pt x="19" y="3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96">
                <a:extLst>
                  <a:ext uri="{FF2B5EF4-FFF2-40B4-BE49-F238E27FC236}">
                    <a16:creationId xmlns:a16="http://schemas.microsoft.com/office/drawing/2014/main" id="{D23E0B63-006D-B54D-808E-2A03282330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43131" y="8709162"/>
                <a:ext cx="433949" cy="142819"/>
              </a:xfrm>
              <a:custGeom>
                <a:avLst/>
                <a:gdLst>
                  <a:gd name="T0" fmla="*/ 14 w 349"/>
                  <a:gd name="T1" fmla="*/ 110 h 113"/>
                  <a:gd name="T2" fmla="*/ 339 w 349"/>
                  <a:gd name="T3" fmla="*/ 23 h 113"/>
                  <a:gd name="T4" fmla="*/ 339 w 349"/>
                  <a:gd name="T5" fmla="*/ 23 h 113"/>
                  <a:gd name="T6" fmla="*/ 346 w 349"/>
                  <a:gd name="T7" fmla="*/ 10 h 113"/>
                  <a:gd name="T8" fmla="*/ 346 w 349"/>
                  <a:gd name="T9" fmla="*/ 10 h 113"/>
                  <a:gd name="T10" fmla="*/ 333 w 349"/>
                  <a:gd name="T11" fmla="*/ 2 h 113"/>
                  <a:gd name="T12" fmla="*/ 9 w 349"/>
                  <a:gd name="T13" fmla="*/ 90 h 113"/>
                  <a:gd name="T14" fmla="*/ 9 w 349"/>
                  <a:gd name="T15" fmla="*/ 90 h 113"/>
                  <a:gd name="T16" fmla="*/ 1 w 349"/>
                  <a:gd name="T17" fmla="*/ 103 h 113"/>
                  <a:gd name="T18" fmla="*/ 1 w 349"/>
                  <a:gd name="T19" fmla="*/ 103 h 113"/>
                  <a:gd name="T20" fmla="*/ 14 w 349"/>
                  <a:gd name="T21" fmla="*/ 11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113">
                    <a:moveTo>
                      <a:pt x="14" y="110"/>
                    </a:moveTo>
                    <a:lnTo>
                      <a:pt x="339" y="23"/>
                    </a:lnTo>
                    <a:lnTo>
                      <a:pt x="339" y="23"/>
                    </a:lnTo>
                    <a:cubicBezTo>
                      <a:pt x="345" y="22"/>
                      <a:pt x="348" y="16"/>
                      <a:pt x="346" y="10"/>
                    </a:cubicBezTo>
                    <a:lnTo>
                      <a:pt x="346" y="10"/>
                    </a:lnTo>
                    <a:cubicBezTo>
                      <a:pt x="345" y="4"/>
                      <a:pt x="339" y="0"/>
                      <a:pt x="333" y="2"/>
                    </a:cubicBezTo>
                    <a:lnTo>
                      <a:pt x="9" y="90"/>
                    </a:lnTo>
                    <a:lnTo>
                      <a:pt x="9" y="90"/>
                    </a:lnTo>
                    <a:cubicBezTo>
                      <a:pt x="3" y="91"/>
                      <a:pt x="0" y="97"/>
                      <a:pt x="1" y="103"/>
                    </a:cubicBezTo>
                    <a:lnTo>
                      <a:pt x="1" y="103"/>
                    </a:lnTo>
                    <a:cubicBezTo>
                      <a:pt x="3" y="108"/>
                      <a:pt x="9" y="112"/>
                      <a:pt x="14" y="11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97">
                <a:extLst>
                  <a:ext uri="{FF2B5EF4-FFF2-40B4-BE49-F238E27FC236}">
                    <a16:creationId xmlns:a16="http://schemas.microsoft.com/office/drawing/2014/main" id="{69AAC424-8926-8046-A526-627044620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59610" y="8769583"/>
                <a:ext cx="433953" cy="142819"/>
              </a:xfrm>
              <a:custGeom>
                <a:avLst/>
                <a:gdLst>
                  <a:gd name="T0" fmla="*/ 14 w 349"/>
                  <a:gd name="T1" fmla="*/ 111 h 113"/>
                  <a:gd name="T2" fmla="*/ 339 w 349"/>
                  <a:gd name="T3" fmla="*/ 23 h 113"/>
                  <a:gd name="T4" fmla="*/ 339 w 349"/>
                  <a:gd name="T5" fmla="*/ 23 h 113"/>
                  <a:gd name="T6" fmla="*/ 346 w 349"/>
                  <a:gd name="T7" fmla="*/ 10 h 113"/>
                  <a:gd name="T8" fmla="*/ 346 w 349"/>
                  <a:gd name="T9" fmla="*/ 10 h 113"/>
                  <a:gd name="T10" fmla="*/ 333 w 349"/>
                  <a:gd name="T11" fmla="*/ 2 h 113"/>
                  <a:gd name="T12" fmla="*/ 9 w 349"/>
                  <a:gd name="T13" fmla="*/ 89 h 113"/>
                  <a:gd name="T14" fmla="*/ 9 w 349"/>
                  <a:gd name="T15" fmla="*/ 89 h 113"/>
                  <a:gd name="T16" fmla="*/ 1 w 349"/>
                  <a:gd name="T17" fmla="*/ 102 h 113"/>
                  <a:gd name="T18" fmla="*/ 1 w 349"/>
                  <a:gd name="T19" fmla="*/ 102 h 113"/>
                  <a:gd name="T20" fmla="*/ 14 w 349"/>
                  <a:gd name="T21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113">
                    <a:moveTo>
                      <a:pt x="14" y="111"/>
                    </a:moveTo>
                    <a:lnTo>
                      <a:pt x="339" y="23"/>
                    </a:lnTo>
                    <a:lnTo>
                      <a:pt x="339" y="23"/>
                    </a:lnTo>
                    <a:cubicBezTo>
                      <a:pt x="344" y="21"/>
                      <a:pt x="348" y="16"/>
                      <a:pt x="346" y="10"/>
                    </a:cubicBezTo>
                    <a:lnTo>
                      <a:pt x="346" y="10"/>
                    </a:lnTo>
                    <a:cubicBezTo>
                      <a:pt x="345" y="3"/>
                      <a:pt x="339" y="0"/>
                      <a:pt x="333" y="2"/>
                    </a:cubicBezTo>
                    <a:lnTo>
                      <a:pt x="9" y="89"/>
                    </a:lnTo>
                    <a:lnTo>
                      <a:pt x="9" y="89"/>
                    </a:lnTo>
                    <a:cubicBezTo>
                      <a:pt x="3" y="91"/>
                      <a:pt x="0" y="96"/>
                      <a:pt x="1" y="102"/>
                    </a:cubicBezTo>
                    <a:lnTo>
                      <a:pt x="1" y="102"/>
                    </a:lnTo>
                    <a:cubicBezTo>
                      <a:pt x="3" y="109"/>
                      <a:pt x="9" y="112"/>
                      <a:pt x="14" y="11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98">
                <a:extLst>
                  <a:ext uri="{FF2B5EF4-FFF2-40B4-BE49-F238E27FC236}">
                    <a16:creationId xmlns:a16="http://schemas.microsoft.com/office/drawing/2014/main" id="{06AF633F-2AE2-5C4E-BADE-20E48388CF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76089" y="8830008"/>
                <a:ext cx="433949" cy="137325"/>
              </a:xfrm>
              <a:custGeom>
                <a:avLst/>
                <a:gdLst>
                  <a:gd name="T0" fmla="*/ 15 w 350"/>
                  <a:gd name="T1" fmla="*/ 110 h 112"/>
                  <a:gd name="T2" fmla="*/ 340 w 350"/>
                  <a:gd name="T3" fmla="*/ 23 h 112"/>
                  <a:gd name="T4" fmla="*/ 340 w 350"/>
                  <a:gd name="T5" fmla="*/ 23 h 112"/>
                  <a:gd name="T6" fmla="*/ 347 w 350"/>
                  <a:gd name="T7" fmla="*/ 9 h 112"/>
                  <a:gd name="T8" fmla="*/ 347 w 350"/>
                  <a:gd name="T9" fmla="*/ 9 h 112"/>
                  <a:gd name="T10" fmla="*/ 334 w 350"/>
                  <a:gd name="T11" fmla="*/ 2 h 112"/>
                  <a:gd name="T12" fmla="*/ 10 w 350"/>
                  <a:gd name="T13" fmla="*/ 89 h 112"/>
                  <a:gd name="T14" fmla="*/ 10 w 350"/>
                  <a:gd name="T15" fmla="*/ 89 h 112"/>
                  <a:gd name="T16" fmla="*/ 2 w 350"/>
                  <a:gd name="T17" fmla="*/ 102 h 112"/>
                  <a:gd name="T18" fmla="*/ 2 w 350"/>
                  <a:gd name="T19" fmla="*/ 102 h 112"/>
                  <a:gd name="T20" fmla="*/ 15 w 350"/>
                  <a:gd name="T21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50" h="112">
                    <a:moveTo>
                      <a:pt x="15" y="110"/>
                    </a:moveTo>
                    <a:lnTo>
                      <a:pt x="340" y="23"/>
                    </a:lnTo>
                    <a:lnTo>
                      <a:pt x="340" y="23"/>
                    </a:lnTo>
                    <a:cubicBezTo>
                      <a:pt x="345" y="22"/>
                      <a:pt x="349" y="15"/>
                      <a:pt x="347" y="9"/>
                    </a:cubicBezTo>
                    <a:lnTo>
                      <a:pt x="347" y="9"/>
                    </a:lnTo>
                    <a:cubicBezTo>
                      <a:pt x="346" y="4"/>
                      <a:pt x="340" y="0"/>
                      <a:pt x="334" y="2"/>
                    </a:cubicBezTo>
                    <a:lnTo>
                      <a:pt x="10" y="89"/>
                    </a:lnTo>
                    <a:lnTo>
                      <a:pt x="10" y="89"/>
                    </a:lnTo>
                    <a:cubicBezTo>
                      <a:pt x="4" y="91"/>
                      <a:pt x="0" y="97"/>
                      <a:pt x="2" y="102"/>
                    </a:cubicBezTo>
                    <a:lnTo>
                      <a:pt x="2" y="102"/>
                    </a:lnTo>
                    <a:cubicBezTo>
                      <a:pt x="4" y="108"/>
                      <a:pt x="10" y="111"/>
                      <a:pt x="15" y="11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99">
                <a:extLst>
                  <a:ext uri="{FF2B5EF4-FFF2-40B4-BE49-F238E27FC236}">
                    <a16:creationId xmlns:a16="http://schemas.microsoft.com/office/drawing/2014/main" id="{49EE3911-F391-7D4A-90A5-2D0D791369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82704" y="8884938"/>
                <a:ext cx="49440" cy="49436"/>
              </a:xfrm>
              <a:custGeom>
                <a:avLst/>
                <a:gdLst>
                  <a:gd name="T0" fmla="*/ 19 w 40"/>
                  <a:gd name="T1" fmla="*/ 38 h 39"/>
                  <a:gd name="T2" fmla="*/ 19 w 40"/>
                  <a:gd name="T3" fmla="*/ 38 h 39"/>
                  <a:gd name="T4" fmla="*/ 16 w 40"/>
                  <a:gd name="T5" fmla="*/ 37 h 39"/>
                  <a:gd name="T6" fmla="*/ 2 w 40"/>
                  <a:gd name="T7" fmla="*/ 29 h 39"/>
                  <a:gd name="T8" fmla="*/ 2 w 40"/>
                  <a:gd name="T9" fmla="*/ 29 h 39"/>
                  <a:gd name="T10" fmla="*/ 1 w 40"/>
                  <a:gd name="T11" fmla="*/ 25 h 39"/>
                  <a:gd name="T12" fmla="*/ 1 w 40"/>
                  <a:gd name="T13" fmla="*/ 25 h 39"/>
                  <a:gd name="T14" fmla="*/ 5 w 40"/>
                  <a:gd name="T15" fmla="*/ 23 h 39"/>
                  <a:gd name="T16" fmla="*/ 17 w 40"/>
                  <a:gd name="T17" fmla="*/ 30 h 39"/>
                  <a:gd name="T18" fmla="*/ 33 w 40"/>
                  <a:gd name="T19" fmla="*/ 2 h 39"/>
                  <a:gd name="T20" fmla="*/ 33 w 40"/>
                  <a:gd name="T21" fmla="*/ 2 h 39"/>
                  <a:gd name="T22" fmla="*/ 37 w 40"/>
                  <a:gd name="T23" fmla="*/ 2 h 39"/>
                  <a:gd name="T24" fmla="*/ 37 w 40"/>
                  <a:gd name="T25" fmla="*/ 2 h 39"/>
                  <a:gd name="T26" fmla="*/ 38 w 40"/>
                  <a:gd name="T27" fmla="*/ 6 h 39"/>
                  <a:gd name="T28" fmla="*/ 21 w 40"/>
                  <a:gd name="T29" fmla="*/ 36 h 39"/>
                  <a:gd name="T30" fmla="*/ 21 w 40"/>
                  <a:gd name="T31" fmla="*/ 36 h 39"/>
                  <a:gd name="T32" fmla="*/ 19 w 40"/>
                  <a:gd name="T33" fmla="*/ 38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" h="39">
                    <a:moveTo>
                      <a:pt x="19" y="38"/>
                    </a:moveTo>
                    <a:lnTo>
                      <a:pt x="19" y="38"/>
                    </a:lnTo>
                    <a:cubicBezTo>
                      <a:pt x="18" y="38"/>
                      <a:pt x="17" y="38"/>
                      <a:pt x="16" y="37"/>
                    </a:cubicBezTo>
                    <a:lnTo>
                      <a:pt x="2" y="29"/>
                    </a:lnTo>
                    <a:lnTo>
                      <a:pt x="2" y="29"/>
                    </a:lnTo>
                    <a:cubicBezTo>
                      <a:pt x="0" y="28"/>
                      <a:pt x="0" y="26"/>
                      <a:pt x="1" y="25"/>
                    </a:cubicBezTo>
                    <a:lnTo>
                      <a:pt x="1" y="25"/>
                    </a:lnTo>
                    <a:cubicBezTo>
                      <a:pt x="2" y="23"/>
                      <a:pt x="4" y="22"/>
                      <a:pt x="5" y="23"/>
                    </a:cubicBezTo>
                    <a:lnTo>
                      <a:pt x="17" y="30"/>
                    </a:lnTo>
                    <a:lnTo>
                      <a:pt x="33" y="2"/>
                    </a:lnTo>
                    <a:lnTo>
                      <a:pt x="33" y="2"/>
                    </a:lnTo>
                    <a:cubicBezTo>
                      <a:pt x="33" y="1"/>
                      <a:pt x="36" y="0"/>
                      <a:pt x="37" y="2"/>
                    </a:cubicBezTo>
                    <a:lnTo>
                      <a:pt x="37" y="2"/>
                    </a:lnTo>
                    <a:cubicBezTo>
                      <a:pt x="39" y="2"/>
                      <a:pt x="39" y="4"/>
                      <a:pt x="38" y="6"/>
                    </a:cubicBezTo>
                    <a:lnTo>
                      <a:pt x="21" y="36"/>
                    </a:lnTo>
                    <a:lnTo>
                      <a:pt x="21" y="36"/>
                    </a:lnTo>
                    <a:cubicBezTo>
                      <a:pt x="21" y="37"/>
                      <a:pt x="20" y="37"/>
                      <a:pt x="19" y="3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102">
                <a:extLst>
                  <a:ext uri="{FF2B5EF4-FFF2-40B4-BE49-F238E27FC236}">
                    <a16:creationId xmlns:a16="http://schemas.microsoft.com/office/drawing/2014/main" id="{D52A5449-0071-754A-BA70-56FE29189F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7353" y="8758596"/>
                <a:ext cx="126338" cy="93383"/>
              </a:xfrm>
              <a:custGeom>
                <a:avLst/>
                <a:gdLst>
                  <a:gd name="T0" fmla="*/ 90 w 101"/>
                  <a:gd name="T1" fmla="*/ 12 h 76"/>
                  <a:gd name="T2" fmla="*/ 90 w 101"/>
                  <a:gd name="T3" fmla="*/ 12 h 76"/>
                  <a:gd name="T4" fmla="*/ 94 w 101"/>
                  <a:gd name="T5" fmla="*/ 19 h 76"/>
                  <a:gd name="T6" fmla="*/ 94 w 101"/>
                  <a:gd name="T7" fmla="*/ 19 h 76"/>
                  <a:gd name="T8" fmla="*/ 58 w 101"/>
                  <a:gd name="T9" fmla="*/ 65 h 76"/>
                  <a:gd name="T10" fmla="*/ 58 w 101"/>
                  <a:gd name="T11" fmla="*/ 65 h 76"/>
                  <a:gd name="T12" fmla="*/ 2 w 101"/>
                  <a:gd name="T13" fmla="*/ 54 h 76"/>
                  <a:gd name="T14" fmla="*/ 2 w 101"/>
                  <a:gd name="T15" fmla="*/ 54 h 76"/>
                  <a:gd name="T16" fmla="*/ 1 w 101"/>
                  <a:gd name="T17" fmla="*/ 45 h 76"/>
                  <a:gd name="T18" fmla="*/ 1 w 101"/>
                  <a:gd name="T19" fmla="*/ 45 h 76"/>
                  <a:gd name="T20" fmla="*/ 38 w 101"/>
                  <a:gd name="T21" fmla="*/ 8 h 76"/>
                  <a:gd name="T22" fmla="*/ 38 w 101"/>
                  <a:gd name="T23" fmla="*/ 8 h 76"/>
                  <a:gd name="T24" fmla="*/ 90 w 101"/>
                  <a:gd name="T25" fmla="*/ 12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90" y="12"/>
                    </a:moveTo>
                    <a:lnTo>
                      <a:pt x="90" y="12"/>
                    </a:lnTo>
                    <a:cubicBezTo>
                      <a:pt x="92" y="15"/>
                      <a:pt x="93" y="16"/>
                      <a:pt x="94" y="19"/>
                    </a:cubicBezTo>
                    <a:lnTo>
                      <a:pt x="94" y="19"/>
                    </a:lnTo>
                    <a:cubicBezTo>
                      <a:pt x="100" y="35"/>
                      <a:pt x="84" y="55"/>
                      <a:pt x="58" y="65"/>
                    </a:cubicBezTo>
                    <a:lnTo>
                      <a:pt x="58" y="65"/>
                    </a:lnTo>
                    <a:cubicBezTo>
                      <a:pt x="33" y="75"/>
                      <a:pt x="7" y="69"/>
                      <a:pt x="2" y="54"/>
                    </a:cubicBezTo>
                    <a:lnTo>
                      <a:pt x="2" y="54"/>
                    </a:lnTo>
                    <a:cubicBezTo>
                      <a:pt x="1" y="51"/>
                      <a:pt x="0" y="48"/>
                      <a:pt x="1" y="45"/>
                    </a:cubicBezTo>
                    <a:lnTo>
                      <a:pt x="1" y="45"/>
                    </a:lnTo>
                    <a:cubicBezTo>
                      <a:pt x="2" y="31"/>
                      <a:pt x="17" y="16"/>
                      <a:pt x="38" y="8"/>
                    </a:cubicBezTo>
                    <a:lnTo>
                      <a:pt x="38" y="8"/>
                    </a:lnTo>
                    <a:cubicBezTo>
                      <a:pt x="59" y="0"/>
                      <a:pt x="80" y="2"/>
                      <a:pt x="90" y="1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103">
                <a:extLst>
                  <a:ext uri="{FF2B5EF4-FFF2-40B4-BE49-F238E27FC236}">
                    <a16:creationId xmlns:a16="http://schemas.microsoft.com/office/drawing/2014/main" id="{CBAF15AC-42FD-5841-9C13-52CDF3C02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67353" y="8758598"/>
                <a:ext cx="109861" cy="60425"/>
              </a:xfrm>
              <a:custGeom>
                <a:avLst/>
                <a:gdLst>
                  <a:gd name="T0" fmla="*/ 89 w 90"/>
                  <a:gd name="T1" fmla="*/ 12 h 48"/>
                  <a:gd name="T2" fmla="*/ 89 w 90"/>
                  <a:gd name="T3" fmla="*/ 12 h 48"/>
                  <a:gd name="T4" fmla="*/ 48 w 90"/>
                  <a:gd name="T5" fmla="*/ 39 h 48"/>
                  <a:gd name="T6" fmla="*/ 48 w 90"/>
                  <a:gd name="T7" fmla="*/ 39 h 48"/>
                  <a:gd name="T8" fmla="*/ 0 w 90"/>
                  <a:gd name="T9" fmla="*/ 45 h 48"/>
                  <a:gd name="T10" fmla="*/ 0 w 90"/>
                  <a:gd name="T11" fmla="*/ 45 h 48"/>
                  <a:gd name="T12" fmla="*/ 37 w 90"/>
                  <a:gd name="T13" fmla="*/ 8 h 48"/>
                  <a:gd name="T14" fmla="*/ 37 w 90"/>
                  <a:gd name="T15" fmla="*/ 8 h 48"/>
                  <a:gd name="T16" fmla="*/ 89 w 90"/>
                  <a:gd name="T17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0" h="48">
                    <a:moveTo>
                      <a:pt x="89" y="12"/>
                    </a:moveTo>
                    <a:lnTo>
                      <a:pt x="89" y="12"/>
                    </a:lnTo>
                    <a:cubicBezTo>
                      <a:pt x="79" y="23"/>
                      <a:pt x="65" y="33"/>
                      <a:pt x="48" y="39"/>
                    </a:cubicBezTo>
                    <a:lnTo>
                      <a:pt x="48" y="39"/>
                    </a:lnTo>
                    <a:cubicBezTo>
                      <a:pt x="32" y="45"/>
                      <a:pt x="15" y="47"/>
                      <a:pt x="0" y="45"/>
                    </a:cubicBezTo>
                    <a:lnTo>
                      <a:pt x="0" y="45"/>
                    </a:lnTo>
                    <a:cubicBezTo>
                      <a:pt x="1" y="31"/>
                      <a:pt x="16" y="16"/>
                      <a:pt x="37" y="8"/>
                    </a:cubicBezTo>
                    <a:lnTo>
                      <a:pt x="37" y="8"/>
                    </a:lnTo>
                    <a:cubicBezTo>
                      <a:pt x="58" y="0"/>
                      <a:pt x="79" y="2"/>
                      <a:pt x="89" y="1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104">
                <a:extLst>
                  <a:ext uri="{FF2B5EF4-FFF2-40B4-BE49-F238E27FC236}">
                    <a16:creationId xmlns:a16="http://schemas.microsoft.com/office/drawing/2014/main" id="{FEE18CEB-23A1-9A49-B59F-F2CFC3DBF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28900" y="8687190"/>
                <a:ext cx="159301" cy="115351"/>
              </a:xfrm>
              <a:custGeom>
                <a:avLst/>
                <a:gdLst>
                  <a:gd name="T0" fmla="*/ 112 w 126"/>
                  <a:gd name="T1" fmla="*/ 14 h 94"/>
                  <a:gd name="T2" fmla="*/ 112 w 126"/>
                  <a:gd name="T3" fmla="*/ 14 h 94"/>
                  <a:gd name="T4" fmla="*/ 118 w 126"/>
                  <a:gd name="T5" fmla="*/ 23 h 94"/>
                  <a:gd name="T6" fmla="*/ 118 w 126"/>
                  <a:gd name="T7" fmla="*/ 23 h 94"/>
                  <a:gd name="T8" fmla="*/ 73 w 126"/>
                  <a:gd name="T9" fmla="*/ 82 h 94"/>
                  <a:gd name="T10" fmla="*/ 73 w 126"/>
                  <a:gd name="T11" fmla="*/ 82 h 94"/>
                  <a:gd name="T12" fmla="*/ 2 w 126"/>
                  <a:gd name="T13" fmla="*/ 67 h 94"/>
                  <a:gd name="T14" fmla="*/ 2 w 126"/>
                  <a:gd name="T15" fmla="*/ 67 h 94"/>
                  <a:gd name="T16" fmla="*/ 1 w 126"/>
                  <a:gd name="T17" fmla="*/ 54 h 94"/>
                  <a:gd name="T18" fmla="*/ 1 w 126"/>
                  <a:gd name="T19" fmla="*/ 54 h 94"/>
                  <a:gd name="T20" fmla="*/ 46 w 126"/>
                  <a:gd name="T21" fmla="*/ 9 h 94"/>
                  <a:gd name="T22" fmla="*/ 46 w 126"/>
                  <a:gd name="T23" fmla="*/ 9 h 94"/>
                  <a:gd name="T24" fmla="*/ 112 w 126"/>
                  <a:gd name="T25" fmla="*/ 1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6" h="94">
                    <a:moveTo>
                      <a:pt x="112" y="14"/>
                    </a:moveTo>
                    <a:lnTo>
                      <a:pt x="112" y="14"/>
                    </a:lnTo>
                    <a:cubicBezTo>
                      <a:pt x="114" y="17"/>
                      <a:pt x="117" y="20"/>
                      <a:pt x="118" y="23"/>
                    </a:cubicBezTo>
                    <a:lnTo>
                      <a:pt x="118" y="23"/>
                    </a:lnTo>
                    <a:cubicBezTo>
                      <a:pt x="125" y="44"/>
                      <a:pt x="106" y="69"/>
                      <a:pt x="73" y="82"/>
                    </a:cubicBezTo>
                    <a:lnTo>
                      <a:pt x="73" y="82"/>
                    </a:lnTo>
                    <a:cubicBezTo>
                      <a:pt x="41" y="93"/>
                      <a:pt x="9" y="87"/>
                      <a:pt x="2" y="67"/>
                    </a:cubicBezTo>
                    <a:lnTo>
                      <a:pt x="2" y="67"/>
                    </a:lnTo>
                    <a:cubicBezTo>
                      <a:pt x="0" y="63"/>
                      <a:pt x="0" y="58"/>
                      <a:pt x="1" y="54"/>
                    </a:cubicBezTo>
                    <a:lnTo>
                      <a:pt x="1" y="54"/>
                    </a:lnTo>
                    <a:cubicBezTo>
                      <a:pt x="3" y="37"/>
                      <a:pt x="21" y="19"/>
                      <a:pt x="46" y="9"/>
                    </a:cubicBezTo>
                    <a:lnTo>
                      <a:pt x="46" y="9"/>
                    </a:lnTo>
                    <a:cubicBezTo>
                      <a:pt x="73" y="0"/>
                      <a:pt x="99" y="2"/>
                      <a:pt x="112" y="1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05">
                <a:extLst>
                  <a:ext uri="{FF2B5EF4-FFF2-40B4-BE49-F238E27FC236}">
                    <a16:creationId xmlns:a16="http://schemas.microsoft.com/office/drawing/2014/main" id="{7CB262A0-9D4C-1E4E-869F-8982A1859D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34396" y="8687188"/>
                <a:ext cx="137325" cy="71408"/>
              </a:xfrm>
              <a:custGeom>
                <a:avLst/>
                <a:gdLst>
                  <a:gd name="T0" fmla="*/ 111 w 112"/>
                  <a:gd name="T1" fmla="*/ 14 h 59"/>
                  <a:gd name="T2" fmla="*/ 111 w 112"/>
                  <a:gd name="T3" fmla="*/ 14 h 59"/>
                  <a:gd name="T4" fmla="*/ 62 w 112"/>
                  <a:gd name="T5" fmla="*/ 49 h 59"/>
                  <a:gd name="T6" fmla="*/ 62 w 112"/>
                  <a:gd name="T7" fmla="*/ 49 h 59"/>
                  <a:gd name="T8" fmla="*/ 0 w 112"/>
                  <a:gd name="T9" fmla="*/ 54 h 59"/>
                  <a:gd name="T10" fmla="*/ 0 w 112"/>
                  <a:gd name="T11" fmla="*/ 54 h 59"/>
                  <a:gd name="T12" fmla="*/ 45 w 112"/>
                  <a:gd name="T13" fmla="*/ 9 h 59"/>
                  <a:gd name="T14" fmla="*/ 45 w 112"/>
                  <a:gd name="T15" fmla="*/ 9 h 59"/>
                  <a:gd name="T16" fmla="*/ 111 w 112"/>
                  <a:gd name="T17" fmla="*/ 1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" h="59">
                    <a:moveTo>
                      <a:pt x="111" y="14"/>
                    </a:moveTo>
                    <a:lnTo>
                      <a:pt x="111" y="14"/>
                    </a:lnTo>
                    <a:cubicBezTo>
                      <a:pt x="100" y="28"/>
                      <a:pt x="83" y="41"/>
                      <a:pt x="62" y="49"/>
                    </a:cubicBezTo>
                    <a:lnTo>
                      <a:pt x="62" y="49"/>
                    </a:lnTo>
                    <a:cubicBezTo>
                      <a:pt x="39" y="57"/>
                      <a:pt x="17" y="58"/>
                      <a:pt x="0" y="54"/>
                    </a:cubicBezTo>
                    <a:lnTo>
                      <a:pt x="0" y="54"/>
                    </a:lnTo>
                    <a:cubicBezTo>
                      <a:pt x="2" y="37"/>
                      <a:pt x="20" y="19"/>
                      <a:pt x="45" y="9"/>
                    </a:cubicBezTo>
                    <a:lnTo>
                      <a:pt x="45" y="9"/>
                    </a:lnTo>
                    <a:cubicBezTo>
                      <a:pt x="72" y="0"/>
                      <a:pt x="98" y="2"/>
                      <a:pt x="111" y="1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106">
                <a:extLst>
                  <a:ext uri="{FF2B5EF4-FFF2-40B4-BE49-F238E27FC236}">
                    <a16:creationId xmlns:a16="http://schemas.microsoft.com/office/drawing/2014/main" id="{C93A6869-0B3A-C548-88AE-7F636C9912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01435" y="8615777"/>
                <a:ext cx="175778" cy="131833"/>
              </a:xfrm>
              <a:custGeom>
                <a:avLst/>
                <a:gdLst>
                  <a:gd name="T0" fmla="*/ 130 w 142"/>
                  <a:gd name="T1" fmla="*/ 23 h 108"/>
                  <a:gd name="T2" fmla="*/ 130 w 142"/>
                  <a:gd name="T3" fmla="*/ 23 h 108"/>
                  <a:gd name="T4" fmla="*/ 133 w 142"/>
                  <a:gd name="T5" fmla="*/ 28 h 108"/>
                  <a:gd name="T6" fmla="*/ 133 w 142"/>
                  <a:gd name="T7" fmla="*/ 28 h 108"/>
                  <a:gd name="T8" fmla="*/ 83 w 142"/>
                  <a:gd name="T9" fmla="*/ 93 h 108"/>
                  <a:gd name="T10" fmla="*/ 83 w 142"/>
                  <a:gd name="T11" fmla="*/ 93 h 108"/>
                  <a:gd name="T12" fmla="*/ 3 w 142"/>
                  <a:gd name="T13" fmla="*/ 77 h 108"/>
                  <a:gd name="T14" fmla="*/ 3 w 142"/>
                  <a:gd name="T15" fmla="*/ 77 h 108"/>
                  <a:gd name="T16" fmla="*/ 2 w 142"/>
                  <a:gd name="T17" fmla="*/ 62 h 108"/>
                  <a:gd name="T18" fmla="*/ 2 w 142"/>
                  <a:gd name="T19" fmla="*/ 62 h 108"/>
                  <a:gd name="T20" fmla="*/ 53 w 142"/>
                  <a:gd name="T21" fmla="*/ 12 h 108"/>
                  <a:gd name="T22" fmla="*/ 53 w 142"/>
                  <a:gd name="T23" fmla="*/ 12 h 108"/>
                  <a:gd name="T24" fmla="*/ 130 w 142"/>
                  <a:gd name="T25" fmla="*/ 2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108">
                    <a:moveTo>
                      <a:pt x="130" y="23"/>
                    </a:moveTo>
                    <a:lnTo>
                      <a:pt x="130" y="23"/>
                    </a:lnTo>
                    <a:cubicBezTo>
                      <a:pt x="131" y="25"/>
                      <a:pt x="132" y="27"/>
                      <a:pt x="133" y="28"/>
                    </a:cubicBezTo>
                    <a:lnTo>
                      <a:pt x="133" y="28"/>
                    </a:lnTo>
                    <a:cubicBezTo>
                      <a:pt x="141" y="51"/>
                      <a:pt x="118" y="80"/>
                      <a:pt x="83" y="93"/>
                    </a:cubicBezTo>
                    <a:lnTo>
                      <a:pt x="83" y="93"/>
                    </a:lnTo>
                    <a:cubicBezTo>
                      <a:pt x="47" y="107"/>
                      <a:pt x="11" y="99"/>
                      <a:pt x="3" y="77"/>
                    </a:cubicBezTo>
                    <a:lnTo>
                      <a:pt x="3" y="77"/>
                    </a:lnTo>
                    <a:cubicBezTo>
                      <a:pt x="1" y="72"/>
                      <a:pt x="0" y="67"/>
                      <a:pt x="2" y="62"/>
                    </a:cubicBezTo>
                    <a:lnTo>
                      <a:pt x="2" y="62"/>
                    </a:lnTo>
                    <a:cubicBezTo>
                      <a:pt x="5" y="43"/>
                      <a:pt x="24" y="23"/>
                      <a:pt x="53" y="12"/>
                    </a:cubicBezTo>
                    <a:lnTo>
                      <a:pt x="53" y="12"/>
                    </a:lnTo>
                    <a:cubicBezTo>
                      <a:pt x="85" y="0"/>
                      <a:pt x="118" y="5"/>
                      <a:pt x="130" y="2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07">
                <a:extLst>
                  <a:ext uri="{FF2B5EF4-FFF2-40B4-BE49-F238E27FC236}">
                    <a16:creationId xmlns:a16="http://schemas.microsoft.com/office/drawing/2014/main" id="{2D2352CD-4FD8-D045-9CE3-C5A604D05C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01437" y="8615778"/>
                <a:ext cx="159297" cy="82397"/>
              </a:xfrm>
              <a:custGeom>
                <a:avLst/>
                <a:gdLst>
                  <a:gd name="T0" fmla="*/ 128 w 129"/>
                  <a:gd name="T1" fmla="*/ 23 h 68"/>
                  <a:gd name="T2" fmla="*/ 128 w 129"/>
                  <a:gd name="T3" fmla="*/ 23 h 68"/>
                  <a:gd name="T4" fmla="*/ 70 w 129"/>
                  <a:gd name="T5" fmla="*/ 59 h 68"/>
                  <a:gd name="T6" fmla="*/ 70 w 129"/>
                  <a:gd name="T7" fmla="*/ 59 h 68"/>
                  <a:gd name="T8" fmla="*/ 6 w 129"/>
                  <a:gd name="T9" fmla="*/ 64 h 68"/>
                  <a:gd name="T10" fmla="*/ 6 w 129"/>
                  <a:gd name="T11" fmla="*/ 64 h 68"/>
                  <a:gd name="T12" fmla="*/ 0 w 129"/>
                  <a:gd name="T13" fmla="*/ 62 h 68"/>
                  <a:gd name="T14" fmla="*/ 0 w 129"/>
                  <a:gd name="T15" fmla="*/ 62 h 68"/>
                  <a:gd name="T16" fmla="*/ 51 w 129"/>
                  <a:gd name="T17" fmla="*/ 12 h 68"/>
                  <a:gd name="T18" fmla="*/ 51 w 129"/>
                  <a:gd name="T19" fmla="*/ 12 h 68"/>
                  <a:gd name="T20" fmla="*/ 128 w 129"/>
                  <a:gd name="T21" fmla="*/ 2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9" h="68">
                    <a:moveTo>
                      <a:pt x="128" y="23"/>
                    </a:moveTo>
                    <a:lnTo>
                      <a:pt x="128" y="23"/>
                    </a:lnTo>
                    <a:cubicBezTo>
                      <a:pt x="115" y="38"/>
                      <a:pt x="95" y="51"/>
                      <a:pt x="70" y="59"/>
                    </a:cubicBezTo>
                    <a:lnTo>
                      <a:pt x="70" y="59"/>
                    </a:lnTo>
                    <a:cubicBezTo>
                      <a:pt x="48" y="66"/>
                      <a:pt x="25" y="67"/>
                      <a:pt x="6" y="64"/>
                    </a:cubicBezTo>
                    <a:lnTo>
                      <a:pt x="6" y="64"/>
                    </a:lnTo>
                    <a:cubicBezTo>
                      <a:pt x="4" y="63"/>
                      <a:pt x="1" y="62"/>
                      <a:pt x="0" y="62"/>
                    </a:cubicBezTo>
                    <a:lnTo>
                      <a:pt x="0" y="62"/>
                    </a:lnTo>
                    <a:cubicBezTo>
                      <a:pt x="3" y="43"/>
                      <a:pt x="22" y="23"/>
                      <a:pt x="51" y="12"/>
                    </a:cubicBezTo>
                    <a:lnTo>
                      <a:pt x="51" y="12"/>
                    </a:lnTo>
                    <a:cubicBezTo>
                      <a:pt x="83" y="0"/>
                      <a:pt x="116" y="5"/>
                      <a:pt x="128" y="2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08">
                <a:extLst>
                  <a:ext uri="{FF2B5EF4-FFF2-40B4-BE49-F238E27FC236}">
                    <a16:creationId xmlns:a16="http://schemas.microsoft.com/office/drawing/2014/main" id="{14B9843F-3CD1-9B48-A10A-D26D004BB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68481" y="8538874"/>
                <a:ext cx="203240" cy="153804"/>
              </a:xfrm>
              <a:custGeom>
                <a:avLst/>
                <a:gdLst>
                  <a:gd name="T0" fmla="*/ 62 w 164"/>
                  <a:gd name="T1" fmla="*/ 60 h 123"/>
                  <a:gd name="T2" fmla="*/ 54 w 164"/>
                  <a:gd name="T3" fmla="*/ 30 h 123"/>
                  <a:gd name="T4" fmla="*/ 54 w 164"/>
                  <a:gd name="T5" fmla="*/ 30 h 123"/>
                  <a:gd name="T6" fmla="*/ 6 w 164"/>
                  <a:gd name="T7" fmla="*/ 91 h 123"/>
                  <a:gd name="T8" fmla="*/ 6 w 164"/>
                  <a:gd name="T9" fmla="*/ 91 h 123"/>
                  <a:gd name="T10" fmla="*/ 94 w 164"/>
                  <a:gd name="T11" fmla="*/ 109 h 123"/>
                  <a:gd name="T12" fmla="*/ 94 w 164"/>
                  <a:gd name="T13" fmla="*/ 109 h 123"/>
                  <a:gd name="T14" fmla="*/ 155 w 164"/>
                  <a:gd name="T15" fmla="*/ 44 h 123"/>
                  <a:gd name="T16" fmla="*/ 155 w 164"/>
                  <a:gd name="T17" fmla="*/ 44 h 123"/>
                  <a:gd name="T18" fmla="*/ 62 w 164"/>
                  <a:gd name="T19" fmla="*/ 6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4" h="123">
                    <a:moveTo>
                      <a:pt x="62" y="60"/>
                    </a:moveTo>
                    <a:lnTo>
                      <a:pt x="54" y="30"/>
                    </a:lnTo>
                    <a:lnTo>
                      <a:pt x="54" y="30"/>
                    </a:lnTo>
                    <a:cubicBezTo>
                      <a:pt x="20" y="45"/>
                      <a:pt x="0" y="70"/>
                      <a:pt x="6" y="91"/>
                    </a:cubicBezTo>
                    <a:lnTo>
                      <a:pt x="6" y="91"/>
                    </a:lnTo>
                    <a:cubicBezTo>
                      <a:pt x="13" y="114"/>
                      <a:pt x="53" y="122"/>
                      <a:pt x="94" y="109"/>
                    </a:cubicBezTo>
                    <a:lnTo>
                      <a:pt x="94" y="109"/>
                    </a:lnTo>
                    <a:cubicBezTo>
                      <a:pt x="135" y="96"/>
                      <a:pt x="163" y="67"/>
                      <a:pt x="155" y="44"/>
                    </a:cubicBezTo>
                    <a:lnTo>
                      <a:pt x="155" y="44"/>
                    </a:lnTo>
                    <a:cubicBezTo>
                      <a:pt x="135" y="0"/>
                      <a:pt x="62" y="60"/>
                      <a:pt x="62" y="6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109">
                <a:extLst>
                  <a:ext uri="{FF2B5EF4-FFF2-40B4-BE49-F238E27FC236}">
                    <a16:creationId xmlns:a16="http://schemas.microsoft.com/office/drawing/2014/main" id="{746BFF2D-B671-004B-8F3B-9E714357AE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70327" y="8319153"/>
                <a:ext cx="87889" cy="983257"/>
              </a:xfrm>
              <a:custGeom>
                <a:avLst/>
                <a:gdLst>
                  <a:gd name="T0" fmla="*/ 58 w 70"/>
                  <a:gd name="T1" fmla="*/ 790 h 791"/>
                  <a:gd name="T2" fmla="*/ 58 w 70"/>
                  <a:gd name="T3" fmla="*/ 790 h 791"/>
                  <a:gd name="T4" fmla="*/ 49 w 70"/>
                  <a:gd name="T5" fmla="*/ 782 h 791"/>
                  <a:gd name="T6" fmla="*/ 49 w 70"/>
                  <a:gd name="T7" fmla="*/ 782 h 791"/>
                  <a:gd name="T8" fmla="*/ 0 w 70"/>
                  <a:gd name="T9" fmla="*/ 10 h 791"/>
                  <a:gd name="T10" fmla="*/ 0 w 70"/>
                  <a:gd name="T11" fmla="*/ 10 h 791"/>
                  <a:gd name="T12" fmla="*/ 10 w 70"/>
                  <a:gd name="T13" fmla="*/ 0 h 791"/>
                  <a:gd name="T14" fmla="*/ 10 w 70"/>
                  <a:gd name="T15" fmla="*/ 0 h 791"/>
                  <a:gd name="T16" fmla="*/ 10 w 70"/>
                  <a:gd name="T17" fmla="*/ 0 h 791"/>
                  <a:gd name="T18" fmla="*/ 20 w 70"/>
                  <a:gd name="T19" fmla="*/ 10 h 791"/>
                  <a:gd name="T20" fmla="*/ 20 w 70"/>
                  <a:gd name="T21" fmla="*/ 10 h 791"/>
                  <a:gd name="T22" fmla="*/ 68 w 70"/>
                  <a:gd name="T23" fmla="*/ 779 h 791"/>
                  <a:gd name="T24" fmla="*/ 68 w 70"/>
                  <a:gd name="T25" fmla="*/ 779 h 791"/>
                  <a:gd name="T26" fmla="*/ 60 w 70"/>
                  <a:gd name="T27" fmla="*/ 790 h 791"/>
                  <a:gd name="T28" fmla="*/ 60 w 70"/>
                  <a:gd name="T29" fmla="*/ 790 h 791"/>
                  <a:gd name="T30" fmla="*/ 58 w 70"/>
                  <a:gd name="T31" fmla="*/ 790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0" h="791">
                    <a:moveTo>
                      <a:pt x="58" y="790"/>
                    </a:moveTo>
                    <a:lnTo>
                      <a:pt x="58" y="790"/>
                    </a:lnTo>
                    <a:cubicBezTo>
                      <a:pt x="53" y="790"/>
                      <a:pt x="50" y="787"/>
                      <a:pt x="49" y="782"/>
                    </a:cubicBezTo>
                    <a:lnTo>
                      <a:pt x="49" y="782"/>
                    </a:lnTo>
                    <a:cubicBezTo>
                      <a:pt x="0" y="491"/>
                      <a:pt x="0" y="15"/>
                      <a:pt x="0" y="10"/>
                    </a:cubicBezTo>
                    <a:lnTo>
                      <a:pt x="0" y="10"/>
                    </a:lnTo>
                    <a:cubicBezTo>
                      <a:pt x="0" y="4"/>
                      <a:pt x="5" y="0"/>
                      <a:pt x="10" y="0"/>
                    </a:cubicBezTo>
                    <a:lnTo>
                      <a:pt x="10" y="0"/>
                    </a:lnTo>
                    <a:lnTo>
                      <a:pt x="10" y="0"/>
                    </a:lnTo>
                    <a:cubicBezTo>
                      <a:pt x="16" y="0"/>
                      <a:pt x="20" y="4"/>
                      <a:pt x="20" y="10"/>
                    </a:cubicBezTo>
                    <a:lnTo>
                      <a:pt x="20" y="10"/>
                    </a:lnTo>
                    <a:cubicBezTo>
                      <a:pt x="20" y="15"/>
                      <a:pt x="19" y="489"/>
                      <a:pt x="68" y="779"/>
                    </a:cubicBezTo>
                    <a:lnTo>
                      <a:pt x="68" y="779"/>
                    </a:lnTo>
                    <a:cubicBezTo>
                      <a:pt x="69" y="784"/>
                      <a:pt x="65" y="788"/>
                      <a:pt x="60" y="790"/>
                    </a:cubicBezTo>
                    <a:lnTo>
                      <a:pt x="60" y="790"/>
                    </a:lnTo>
                    <a:cubicBezTo>
                      <a:pt x="60" y="790"/>
                      <a:pt x="59" y="790"/>
                      <a:pt x="58" y="79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468E9BBD-084B-CE48-A6CF-F30E7CBCA6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4676" y="9351846"/>
                <a:ext cx="1306100" cy="2346621"/>
              </a:xfrm>
              <a:custGeom>
                <a:avLst/>
                <a:gdLst>
                  <a:gd name="connsiteX0" fmla="*/ 1245672 w 1306100"/>
                  <a:gd name="connsiteY0" fmla="*/ 2158767 h 2346621"/>
                  <a:gd name="connsiteX1" fmla="*/ 1239400 w 1306100"/>
                  <a:gd name="connsiteY1" fmla="*/ 2323734 h 2346621"/>
                  <a:gd name="connsiteX2" fmla="*/ 954668 w 1306100"/>
                  <a:gd name="connsiteY2" fmla="*/ 2342340 h 2346621"/>
                  <a:gd name="connsiteX3" fmla="*/ 928328 w 1306100"/>
                  <a:gd name="connsiteY3" fmla="*/ 2235669 h 2346621"/>
                  <a:gd name="connsiteX4" fmla="*/ 476648 w 1306100"/>
                  <a:gd name="connsiteY4" fmla="*/ 1708337 h 2346621"/>
                  <a:gd name="connsiteX5" fmla="*/ 444108 w 1306100"/>
                  <a:gd name="connsiteY5" fmla="*/ 2115176 h 2346621"/>
                  <a:gd name="connsiteX6" fmla="*/ 347736 w 1306100"/>
                  <a:gd name="connsiteY6" fmla="*/ 2168512 h 2346621"/>
                  <a:gd name="connsiteX7" fmla="*/ 181276 w 1306100"/>
                  <a:gd name="connsiteY7" fmla="*/ 1869584 h 2346621"/>
                  <a:gd name="connsiteX8" fmla="*/ 763540 w 1306100"/>
                  <a:gd name="connsiteY8" fmla="*/ 1554531 h 2346621"/>
                  <a:gd name="connsiteX9" fmla="*/ 927082 w 1306100"/>
                  <a:gd name="connsiteY9" fmla="*/ 1851599 h 2346621"/>
                  <a:gd name="connsiteX10" fmla="*/ 793500 w 1306100"/>
                  <a:gd name="connsiteY10" fmla="*/ 1926806 h 2346621"/>
                  <a:gd name="connsiteX11" fmla="*/ 306044 w 1306100"/>
                  <a:gd name="connsiteY11" fmla="*/ 1285371 h 2346621"/>
                  <a:gd name="connsiteX12" fmla="*/ 355806 w 1306100"/>
                  <a:gd name="connsiteY12" fmla="*/ 1553680 h 2346621"/>
                  <a:gd name="connsiteX13" fmla="*/ 0 w 1306100"/>
                  <a:gd name="connsiteY13" fmla="*/ 1619212 h 2346621"/>
                  <a:gd name="connsiteX14" fmla="*/ 3732 w 1306100"/>
                  <a:gd name="connsiteY14" fmla="*/ 1342248 h 2346621"/>
                  <a:gd name="connsiteX15" fmla="*/ 1131966 w 1306100"/>
                  <a:gd name="connsiteY15" fmla="*/ 1208469 h 2346621"/>
                  <a:gd name="connsiteX16" fmla="*/ 1267654 w 1306100"/>
                  <a:gd name="connsiteY16" fmla="*/ 1312940 h 2346621"/>
                  <a:gd name="connsiteX17" fmla="*/ 1253960 w 1306100"/>
                  <a:gd name="connsiteY17" fmla="*/ 1734557 h 2346621"/>
                  <a:gd name="connsiteX18" fmla="*/ 922834 w 1306100"/>
                  <a:gd name="connsiteY18" fmla="*/ 1479597 h 2346621"/>
                  <a:gd name="connsiteX19" fmla="*/ 692124 w 1306100"/>
                  <a:gd name="connsiteY19" fmla="*/ 648180 h 2346621"/>
                  <a:gd name="connsiteX20" fmla="*/ 1108350 w 1306100"/>
                  <a:gd name="connsiteY20" fmla="*/ 715512 h 2346621"/>
                  <a:gd name="connsiteX21" fmla="*/ 1052272 w 1306100"/>
                  <a:gd name="connsiteY21" fmla="*/ 1053418 h 2346621"/>
                  <a:gd name="connsiteX22" fmla="*/ 719542 w 1306100"/>
                  <a:gd name="connsiteY22" fmla="*/ 999802 h 2346621"/>
                  <a:gd name="connsiteX23" fmla="*/ 455782 w 1306100"/>
                  <a:gd name="connsiteY23" fmla="*/ 609730 h 2346621"/>
                  <a:gd name="connsiteX24" fmla="*/ 586516 w 1306100"/>
                  <a:gd name="connsiteY24" fmla="*/ 631056 h 2346621"/>
                  <a:gd name="connsiteX25" fmla="*/ 535468 w 1306100"/>
                  <a:gd name="connsiteY25" fmla="*/ 971017 h 2346621"/>
                  <a:gd name="connsiteX26" fmla="*/ 400998 w 1306100"/>
                  <a:gd name="connsiteY26" fmla="*/ 949691 h 2346621"/>
                  <a:gd name="connsiteX27" fmla="*/ 173036 w 1306100"/>
                  <a:gd name="connsiteY27" fmla="*/ 604232 h 2346621"/>
                  <a:gd name="connsiteX28" fmla="*/ 339322 w 1306100"/>
                  <a:gd name="connsiteY28" fmla="*/ 903710 h 2346621"/>
                  <a:gd name="connsiteX29" fmla="*/ 5498 w 1306100"/>
                  <a:gd name="connsiteY29" fmla="*/ 1086378 h 2346621"/>
                  <a:gd name="connsiteX30" fmla="*/ 15500 w 1306100"/>
                  <a:gd name="connsiteY30" fmla="*/ 691217 h 2346621"/>
                  <a:gd name="connsiteX31" fmla="*/ 1306100 w 1306100"/>
                  <a:gd name="connsiteY31" fmla="*/ 93383 h 2346621"/>
                  <a:gd name="connsiteX32" fmla="*/ 1298600 w 1306100"/>
                  <a:gd name="connsiteY32" fmla="*/ 336283 h 2346621"/>
                  <a:gd name="connsiteX33" fmla="*/ 999912 w 1306100"/>
                  <a:gd name="connsiteY33" fmla="*/ 498629 h 2346621"/>
                  <a:gd name="connsiteX34" fmla="*/ 834948 w 1306100"/>
                  <a:gd name="connsiteY34" fmla="*/ 199961 h 2346621"/>
                  <a:gd name="connsiteX35" fmla="*/ 968670 w 1306100"/>
                  <a:gd name="connsiteY35" fmla="*/ 128083 h 2346621"/>
                  <a:gd name="connsiteX36" fmla="*/ 1306100 w 1306100"/>
                  <a:gd name="connsiteY36" fmla="*/ 93383 h 2346621"/>
                  <a:gd name="connsiteX37" fmla="*/ 55468 w 1306100"/>
                  <a:gd name="connsiteY37" fmla="*/ 0 h 2346621"/>
                  <a:gd name="connsiteX38" fmla="*/ 225528 w 1306100"/>
                  <a:gd name="connsiteY38" fmla="*/ 48356 h 2346621"/>
                  <a:gd name="connsiteX39" fmla="*/ 493124 w 1306100"/>
                  <a:gd name="connsiteY39" fmla="*/ 154988 h 2346621"/>
                  <a:gd name="connsiteX40" fmla="*/ 365578 w 1306100"/>
                  <a:gd name="connsiteY40" fmla="*/ 471162 h 2346621"/>
                  <a:gd name="connsiteX41" fmla="*/ 32960 w 1306100"/>
                  <a:gd name="connsiteY41" fmla="*/ 339733 h 2346621"/>
                  <a:gd name="connsiteX42" fmla="*/ 55468 w 1306100"/>
                  <a:gd name="connsiteY42" fmla="*/ 0 h 2346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306100" h="2346621">
                    <a:moveTo>
                      <a:pt x="1245672" y="2158767"/>
                    </a:moveTo>
                    <a:lnTo>
                      <a:pt x="1239400" y="2323734"/>
                    </a:lnTo>
                    <a:cubicBezTo>
                      <a:pt x="1139054" y="2349782"/>
                      <a:pt x="1034946" y="2349782"/>
                      <a:pt x="954668" y="2342340"/>
                    </a:cubicBezTo>
                    <a:lnTo>
                      <a:pt x="928328" y="2235669"/>
                    </a:lnTo>
                    <a:close/>
                    <a:moveTo>
                      <a:pt x="476648" y="1708337"/>
                    </a:moveTo>
                    <a:lnTo>
                      <a:pt x="444108" y="2115176"/>
                    </a:lnTo>
                    <a:lnTo>
                      <a:pt x="347736" y="2168512"/>
                    </a:lnTo>
                    <a:lnTo>
                      <a:pt x="181276" y="1869584"/>
                    </a:lnTo>
                    <a:close/>
                    <a:moveTo>
                      <a:pt x="763540" y="1554531"/>
                    </a:moveTo>
                    <a:lnTo>
                      <a:pt x="927082" y="1851599"/>
                    </a:lnTo>
                    <a:lnTo>
                      <a:pt x="793500" y="1926806"/>
                    </a:lnTo>
                    <a:close/>
                    <a:moveTo>
                      <a:pt x="306044" y="1285371"/>
                    </a:moveTo>
                    <a:lnTo>
                      <a:pt x="355806" y="1553680"/>
                    </a:lnTo>
                    <a:lnTo>
                      <a:pt x="0" y="1619212"/>
                    </a:lnTo>
                    <a:lnTo>
                      <a:pt x="3732" y="1342248"/>
                    </a:lnTo>
                    <a:close/>
                    <a:moveTo>
                      <a:pt x="1131966" y="1208469"/>
                    </a:moveTo>
                    <a:lnTo>
                      <a:pt x="1267654" y="1312940"/>
                    </a:lnTo>
                    <a:lnTo>
                      <a:pt x="1253960" y="1734557"/>
                    </a:lnTo>
                    <a:lnTo>
                      <a:pt x="922834" y="1479597"/>
                    </a:lnTo>
                    <a:close/>
                    <a:moveTo>
                      <a:pt x="692124" y="648180"/>
                    </a:moveTo>
                    <a:lnTo>
                      <a:pt x="1108350" y="715512"/>
                    </a:lnTo>
                    <a:lnTo>
                      <a:pt x="1052272" y="1053418"/>
                    </a:lnTo>
                    <a:lnTo>
                      <a:pt x="719542" y="999802"/>
                    </a:lnTo>
                    <a:close/>
                    <a:moveTo>
                      <a:pt x="455782" y="609730"/>
                    </a:moveTo>
                    <a:lnTo>
                      <a:pt x="586516" y="631056"/>
                    </a:lnTo>
                    <a:cubicBezTo>
                      <a:pt x="562860" y="761521"/>
                      <a:pt x="546674" y="876932"/>
                      <a:pt x="535468" y="971017"/>
                    </a:cubicBezTo>
                    <a:lnTo>
                      <a:pt x="400998" y="949691"/>
                    </a:lnTo>
                    <a:close/>
                    <a:moveTo>
                      <a:pt x="173036" y="604232"/>
                    </a:moveTo>
                    <a:lnTo>
                      <a:pt x="339322" y="903710"/>
                    </a:lnTo>
                    <a:lnTo>
                      <a:pt x="5498" y="1086378"/>
                    </a:lnTo>
                    <a:cubicBezTo>
                      <a:pt x="7998" y="937261"/>
                      <a:pt x="11750" y="806783"/>
                      <a:pt x="15500" y="691217"/>
                    </a:cubicBezTo>
                    <a:close/>
                    <a:moveTo>
                      <a:pt x="1306100" y="93383"/>
                    </a:moveTo>
                    <a:lnTo>
                      <a:pt x="1298600" y="336283"/>
                    </a:lnTo>
                    <a:lnTo>
                      <a:pt x="999912" y="498629"/>
                    </a:lnTo>
                    <a:lnTo>
                      <a:pt x="834948" y="199961"/>
                    </a:lnTo>
                    <a:lnTo>
                      <a:pt x="968670" y="128083"/>
                    </a:lnTo>
                    <a:cubicBezTo>
                      <a:pt x="1136134" y="121887"/>
                      <a:pt x="1256110" y="103297"/>
                      <a:pt x="1306100" y="93383"/>
                    </a:cubicBezTo>
                    <a:close/>
                    <a:moveTo>
                      <a:pt x="55468" y="0"/>
                    </a:moveTo>
                    <a:cubicBezTo>
                      <a:pt x="112988" y="18599"/>
                      <a:pt x="170510" y="34717"/>
                      <a:pt x="225528" y="48356"/>
                    </a:cubicBezTo>
                    <a:lnTo>
                      <a:pt x="493124" y="154988"/>
                    </a:lnTo>
                    <a:lnTo>
                      <a:pt x="365578" y="471162"/>
                    </a:lnTo>
                    <a:lnTo>
                      <a:pt x="32960" y="339733"/>
                    </a:lnTo>
                    <a:cubicBezTo>
                      <a:pt x="41714" y="157467"/>
                      <a:pt x="51716" y="49596"/>
                      <a:pt x="55468" y="0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20">
                <a:extLst>
                  <a:ext uri="{FF2B5EF4-FFF2-40B4-BE49-F238E27FC236}">
                    <a16:creationId xmlns:a16="http://schemas.microsoft.com/office/drawing/2014/main" id="{C2983FBA-EBB7-EC4A-81B6-764049CE1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2137" y="11614979"/>
                <a:ext cx="818466" cy="411981"/>
              </a:xfrm>
              <a:custGeom>
                <a:avLst/>
                <a:gdLst>
                  <a:gd name="T0" fmla="*/ 0 w 657"/>
                  <a:gd name="T1" fmla="*/ 331 h 332"/>
                  <a:gd name="T2" fmla="*/ 0 w 657"/>
                  <a:gd name="T3" fmla="*/ 331 h 332"/>
                  <a:gd name="T4" fmla="*/ 84 w 657"/>
                  <a:gd name="T5" fmla="*/ 179 h 332"/>
                  <a:gd name="T6" fmla="*/ 84 w 657"/>
                  <a:gd name="T7" fmla="*/ 179 h 332"/>
                  <a:gd name="T8" fmla="*/ 295 w 657"/>
                  <a:gd name="T9" fmla="*/ 0 h 332"/>
                  <a:gd name="T10" fmla="*/ 638 w 657"/>
                  <a:gd name="T11" fmla="*/ 29 h 332"/>
                  <a:gd name="T12" fmla="*/ 638 w 657"/>
                  <a:gd name="T13" fmla="*/ 29 h 332"/>
                  <a:gd name="T14" fmla="*/ 645 w 657"/>
                  <a:gd name="T15" fmla="*/ 331 h 332"/>
                  <a:gd name="T16" fmla="*/ 421 w 657"/>
                  <a:gd name="T17" fmla="*/ 331 h 332"/>
                  <a:gd name="T18" fmla="*/ 421 w 657"/>
                  <a:gd name="T19" fmla="*/ 208 h 332"/>
                  <a:gd name="T20" fmla="*/ 421 w 657"/>
                  <a:gd name="T21" fmla="*/ 208 h 332"/>
                  <a:gd name="T22" fmla="*/ 355 w 657"/>
                  <a:gd name="T23" fmla="*/ 331 h 332"/>
                  <a:gd name="T24" fmla="*/ 0 w 657"/>
                  <a:gd name="T25" fmla="*/ 33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7" h="332">
                    <a:moveTo>
                      <a:pt x="0" y="331"/>
                    </a:moveTo>
                    <a:lnTo>
                      <a:pt x="0" y="331"/>
                    </a:lnTo>
                    <a:cubicBezTo>
                      <a:pt x="0" y="331"/>
                      <a:pt x="5" y="208"/>
                      <a:pt x="84" y="179"/>
                    </a:cubicBezTo>
                    <a:lnTo>
                      <a:pt x="84" y="179"/>
                    </a:lnTo>
                    <a:cubicBezTo>
                      <a:pt x="161" y="150"/>
                      <a:pt x="285" y="124"/>
                      <a:pt x="295" y="0"/>
                    </a:cubicBezTo>
                    <a:lnTo>
                      <a:pt x="638" y="29"/>
                    </a:lnTo>
                    <a:lnTo>
                      <a:pt x="638" y="29"/>
                    </a:lnTo>
                    <a:cubicBezTo>
                      <a:pt x="628" y="123"/>
                      <a:pt x="656" y="224"/>
                      <a:pt x="645" y="331"/>
                    </a:cubicBezTo>
                    <a:lnTo>
                      <a:pt x="421" y="331"/>
                    </a:lnTo>
                    <a:lnTo>
                      <a:pt x="421" y="208"/>
                    </a:lnTo>
                    <a:lnTo>
                      <a:pt x="421" y="208"/>
                    </a:lnTo>
                    <a:cubicBezTo>
                      <a:pt x="421" y="208"/>
                      <a:pt x="394" y="228"/>
                      <a:pt x="355" y="331"/>
                    </a:cubicBezTo>
                    <a:lnTo>
                      <a:pt x="0" y="33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121">
                <a:extLst>
                  <a:ext uri="{FF2B5EF4-FFF2-40B4-BE49-F238E27FC236}">
                    <a16:creationId xmlns:a16="http://schemas.microsoft.com/office/drawing/2014/main" id="{7C4613EE-E74C-D041-8CBD-03FF1DA46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01172" y="11614979"/>
                <a:ext cx="818462" cy="411981"/>
              </a:xfrm>
              <a:custGeom>
                <a:avLst/>
                <a:gdLst>
                  <a:gd name="T0" fmla="*/ 656 w 657"/>
                  <a:gd name="T1" fmla="*/ 331 h 332"/>
                  <a:gd name="T2" fmla="*/ 656 w 657"/>
                  <a:gd name="T3" fmla="*/ 331 h 332"/>
                  <a:gd name="T4" fmla="*/ 573 w 657"/>
                  <a:gd name="T5" fmla="*/ 179 h 332"/>
                  <a:gd name="T6" fmla="*/ 573 w 657"/>
                  <a:gd name="T7" fmla="*/ 179 h 332"/>
                  <a:gd name="T8" fmla="*/ 362 w 657"/>
                  <a:gd name="T9" fmla="*/ 0 h 332"/>
                  <a:gd name="T10" fmla="*/ 19 w 657"/>
                  <a:gd name="T11" fmla="*/ 29 h 332"/>
                  <a:gd name="T12" fmla="*/ 19 w 657"/>
                  <a:gd name="T13" fmla="*/ 29 h 332"/>
                  <a:gd name="T14" fmla="*/ 11 w 657"/>
                  <a:gd name="T15" fmla="*/ 331 h 332"/>
                  <a:gd name="T16" fmla="*/ 236 w 657"/>
                  <a:gd name="T17" fmla="*/ 331 h 332"/>
                  <a:gd name="T18" fmla="*/ 236 w 657"/>
                  <a:gd name="T19" fmla="*/ 208 h 332"/>
                  <a:gd name="T20" fmla="*/ 236 w 657"/>
                  <a:gd name="T21" fmla="*/ 208 h 332"/>
                  <a:gd name="T22" fmla="*/ 302 w 657"/>
                  <a:gd name="T23" fmla="*/ 331 h 332"/>
                  <a:gd name="T24" fmla="*/ 656 w 657"/>
                  <a:gd name="T25" fmla="*/ 331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57" h="332">
                    <a:moveTo>
                      <a:pt x="656" y="331"/>
                    </a:moveTo>
                    <a:lnTo>
                      <a:pt x="656" y="331"/>
                    </a:lnTo>
                    <a:cubicBezTo>
                      <a:pt x="656" y="331"/>
                      <a:pt x="651" y="208"/>
                      <a:pt x="573" y="179"/>
                    </a:cubicBezTo>
                    <a:lnTo>
                      <a:pt x="573" y="179"/>
                    </a:lnTo>
                    <a:cubicBezTo>
                      <a:pt x="495" y="150"/>
                      <a:pt x="371" y="124"/>
                      <a:pt x="362" y="0"/>
                    </a:cubicBezTo>
                    <a:lnTo>
                      <a:pt x="19" y="29"/>
                    </a:lnTo>
                    <a:lnTo>
                      <a:pt x="19" y="29"/>
                    </a:lnTo>
                    <a:cubicBezTo>
                      <a:pt x="28" y="123"/>
                      <a:pt x="0" y="224"/>
                      <a:pt x="11" y="331"/>
                    </a:cubicBezTo>
                    <a:lnTo>
                      <a:pt x="236" y="331"/>
                    </a:lnTo>
                    <a:lnTo>
                      <a:pt x="236" y="208"/>
                    </a:lnTo>
                    <a:lnTo>
                      <a:pt x="236" y="208"/>
                    </a:lnTo>
                    <a:cubicBezTo>
                      <a:pt x="236" y="208"/>
                      <a:pt x="263" y="228"/>
                      <a:pt x="302" y="331"/>
                    </a:cubicBezTo>
                    <a:lnTo>
                      <a:pt x="656" y="33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122">
                <a:extLst>
                  <a:ext uri="{FF2B5EF4-FFF2-40B4-BE49-F238E27FC236}">
                    <a16:creationId xmlns:a16="http://schemas.microsoft.com/office/drawing/2014/main" id="{BB967A32-1206-CF45-82C6-D03B70FCED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7365" y="7643510"/>
                <a:ext cx="236199" cy="296624"/>
              </a:xfrm>
              <a:custGeom>
                <a:avLst/>
                <a:gdLst>
                  <a:gd name="T0" fmla="*/ 189 w 190"/>
                  <a:gd name="T1" fmla="*/ 206 h 240"/>
                  <a:gd name="T2" fmla="*/ 189 w 190"/>
                  <a:gd name="T3" fmla="*/ 206 h 240"/>
                  <a:gd name="T4" fmla="*/ 189 w 190"/>
                  <a:gd name="T5" fmla="*/ 205 h 240"/>
                  <a:gd name="T6" fmla="*/ 189 w 190"/>
                  <a:gd name="T7" fmla="*/ 205 h 240"/>
                  <a:gd name="T8" fmla="*/ 155 w 190"/>
                  <a:gd name="T9" fmla="*/ 77 h 240"/>
                  <a:gd name="T10" fmla="*/ 155 w 190"/>
                  <a:gd name="T11" fmla="*/ 77 h 240"/>
                  <a:gd name="T12" fmla="*/ 142 w 190"/>
                  <a:gd name="T13" fmla="*/ 0 h 240"/>
                  <a:gd name="T14" fmla="*/ 142 w 190"/>
                  <a:gd name="T15" fmla="*/ 0 h 240"/>
                  <a:gd name="T16" fmla="*/ 84 w 190"/>
                  <a:gd name="T17" fmla="*/ 10 h 240"/>
                  <a:gd name="T18" fmla="*/ 84 w 190"/>
                  <a:gd name="T19" fmla="*/ 10 h 240"/>
                  <a:gd name="T20" fmla="*/ 39 w 190"/>
                  <a:gd name="T21" fmla="*/ 4 h 240"/>
                  <a:gd name="T22" fmla="*/ 39 w 190"/>
                  <a:gd name="T23" fmla="*/ 4 h 240"/>
                  <a:gd name="T24" fmla="*/ 31 w 190"/>
                  <a:gd name="T25" fmla="*/ 81 h 240"/>
                  <a:gd name="T26" fmla="*/ 31 w 190"/>
                  <a:gd name="T27" fmla="*/ 81 h 240"/>
                  <a:gd name="T28" fmla="*/ 1 w 190"/>
                  <a:gd name="T29" fmla="*/ 204 h 240"/>
                  <a:gd name="T30" fmla="*/ 1 w 190"/>
                  <a:gd name="T31" fmla="*/ 204 h 240"/>
                  <a:gd name="T32" fmla="*/ 1 w 190"/>
                  <a:gd name="T33" fmla="*/ 204 h 240"/>
                  <a:gd name="T34" fmla="*/ 1 w 190"/>
                  <a:gd name="T35" fmla="*/ 204 h 240"/>
                  <a:gd name="T36" fmla="*/ 0 w 190"/>
                  <a:gd name="T37" fmla="*/ 208 h 240"/>
                  <a:gd name="T38" fmla="*/ 0 w 190"/>
                  <a:gd name="T39" fmla="*/ 208 h 240"/>
                  <a:gd name="T40" fmla="*/ 37 w 190"/>
                  <a:gd name="T41" fmla="*/ 232 h 240"/>
                  <a:gd name="T42" fmla="*/ 37 w 190"/>
                  <a:gd name="T43" fmla="*/ 232 h 240"/>
                  <a:gd name="T44" fmla="*/ 94 w 190"/>
                  <a:gd name="T45" fmla="*/ 239 h 240"/>
                  <a:gd name="T46" fmla="*/ 94 w 190"/>
                  <a:gd name="T47" fmla="*/ 239 h 240"/>
                  <a:gd name="T48" fmla="*/ 107 w 190"/>
                  <a:gd name="T49" fmla="*/ 239 h 240"/>
                  <a:gd name="T50" fmla="*/ 107 w 190"/>
                  <a:gd name="T51" fmla="*/ 239 h 240"/>
                  <a:gd name="T52" fmla="*/ 189 w 190"/>
                  <a:gd name="T53" fmla="*/ 208 h 240"/>
                  <a:gd name="T54" fmla="*/ 189 w 190"/>
                  <a:gd name="T55" fmla="*/ 208 h 240"/>
                  <a:gd name="T56" fmla="*/ 189 w 190"/>
                  <a:gd name="T57" fmla="*/ 206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90" h="240">
                    <a:moveTo>
                      <a:pt x="189" y="206"/>
                    </a:moveTo>
                    <a:lnTo>
                      <a:pt x="189" y="206"/>
                    </a:lnTo>
                    <a:cubicBezTo>
                      <a:pt x="189" y="206"/>
                      <a:pt x="189" y="206"/>
                      <a:pt x="189" y="205"/>
                    </a:cubicBezTo>
                    <a:lnTo>
                      <a:pt x="189" y="205"/>
                    </a:lnTo>
                    <a:cubicBezTo>
                      <a:pt x="174" y="166"/>
                      <a:pt x="163" y="119"/>
                      <a:pt x="155" y="77"/>
                    </a:cubicBezTo>
                    <a:lnTo>
                      <a:pt x="155" y="77"/>
                    </a:lnTo>
                    <a:cubicBezTo>
                      <a:pt x="149" y="46"/>
                      <a:pt x="144" y="18"/>
                      <a:pt x="142" y="0"/>
                    </a:cubicBezTo>
                    <a:lnTo>
                      <a:pt x="142" y="0"/>
                    </a:lnTo>
                    <a:cubicBezTo>
                      <a:pt x="124" y="7"/>
                      <a:pt x="104" y="10"/>
                      <a:pt x="84" y="10"/>
                    </a:cubicBezTo>
                    <a:lnTo>
                      <a:pt x="84" y="10"/>
                    </a:lnTo>
                    <a:cubicBezTo>
                      <a:pt x="69" y="10"/>
                      <a:pt x="53" y="8"/>
                      <a:pt x="39" y="4"/>
                    </a:cubicBezTo>
                    <a:lnTo>
                      <a:pt x="39" y="4"/>
                    </a:lnTo>
                    <a:cubicBezTo>
                      <a:pt x="38" y="33"/>
                      <a:pt x="35" y="58"/>
                      <a:pt x="31" y="81"/>
                    </a:cubicBezTo>
                    <a:lnTo>
                      <a:pt x="31" y="81"/>
                    </a:lnTo>
                    <a:cubicBezTo>
                      <a:pt x="23" y="138"/>
                      <a:pt x="9" y="180"/>
                      <a:pt x="1" y="204"/>
                    </a:cubicBezTo>
                    <a:lnTo>
                      <a:pt x="1" y="204"/>
                    </a:lnTo>
                    <a:lnTo>
                      <a:pt x="1" y="204"/>
                    </a:lnTo>
                    <a:lnTo>
                      <a:pt x="1" y="204"/>
                    </a:lnTo>
                    <a:cubicBezTo>
                      <a:pt x="0" y="206"/>
                      <a:pt x="0" y="207"/>
                      <a:pt x="0" y="208"/>
                    </a:cubicBezTo>
                    <a:lnTo>
                      <a:pt x="0" y="208"/>
                    </a:lnTo>
                    <a:cubicBezTo>
                      <a:pt x="0" y="218"/>
                      <a:pt x="14" y="227"/>
                      <a:pt x="37" y="232"/>
                    </a:cubicBezTo>
                    <a:lnTo>
                      <a:pt x="37" y="232"/>
                    </a:lnTo>
                    <a:cubicBezTo>
                      <a:pt x="53" y="236"/>
                      <a:pt x="73" y="239"/>
                      <a:pt x="94" y="239"/>
                    </a:cubicBezTo>
                    <a:lnTo>
                      <a:pt x="94" y="239"/>
                    </a:lnTo>
                    <a:cubicBezTo>
                      <a:pt x="98" y="239"/>
                      <a:pt x="103" y="239"/>
                      <a:pt x="107" y="239"/>
                    </a:cubicBezTo>
                    <a:lnTo>
                      <a:pt x="107" y="239"/>
                    </a:lnTo>
                    <a:cubicBezTo>
                      <a:pt x="153" y="236"/>
                      <a:pt x="189" y="224"/>
                      <a:pt x="189" y="208"/>
                    </a:cubicBezTo>
                    <a:lnTo>
                      <a:pt x="189" y="208"/>
                    </a:lnTo>
                    <a:cubicBezTo>
                      <a:pt x="189" y="207"/>
                      <a:pt x="189" y="206"/>
                      <a:pt x="189" y="20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23">
                <a:extLst>
                  <a:ext uri="{FF2B5EF4-FFF2-40B4-BE49-F238E27FC236}">
                    <a16:creationId xmlns:a16="http://schemas.microsoft.com/office/drawing/2014/main" id="{705F80A7-F379-434F-BABD-8EC745107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85815" y="7643508"/>
                <a:ext cx="153804" cy="109861"/>
              </a:xfrm>
              <a:custGeom>
                <a:avLst/>
                <a:gdLst>
                  <a:gd name="T0" fmla="*/ 53 w 125"/>
                  <a:gd name="T1" fmla="*/ 10 h 88"/>
                  <a:gd name="T2" fmla="*/ 53 w 125"/>
                  <a:gd name="T3" fmla="*/ 10 h 88"/>
                  <a:gd name="T4" fmla="*/ 8 w 125"/>
                  <a:gd name="T5" fmla="*/ 4 h 88"/>
                  <a:gd name="T6" fmla="*/ 8 w 125"/>
                  <a:gd name="T7" fmla="*/ 4 h 88"/>
                  <a:gd name="T8" fmla="*/ 0 w 125"/>
                  <a:gd name="T9" fmla="*/ 81 h 88"/>
                  <a:gd name="T10" fmla="*/ 0 w 125"/>
                  <a:gd name="T11" fmla="*/ 81 h 88"/>
                  <a:gd name="T12" fmla="*/ 53 w 125"/>
                  <a:gd name="T13" fmla="*/ 87 h 88"/>
                  <a:gd name="T14" fmla="*/ 53 w 125"/>
                  <a:gd name="T15" fmla="*/ 87 h 88"/>
                  <a:gd name="T16" fmla="*/ 124 w 125"/>
                  <a:gd name="T17" fmla="*/ 77 h 88"/>
                  <a:gd name="T18" fmla="*/ 124 w 125"/>
                  <a:gd name="T19" fmla="*/ 77 h 88"/>
                  <a:gd name="T20" fmla="*/ 111 w 125"/>
                  <a:gd name="T21" fmla="*/ 0 h 88"/>
                  <a:gd name="T22" fmla="*/ 111 w 125"/>
                  <a:gd name="T23" fmla="*/ 0 h 88"/>
                  <a:gd name="T24" fmla="*/ 53 w 125"/>
                  <a:gd name="T25" fmla="*/ 1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88">
                    <a:moveTo>
                      <a:pt x="53" y="10"/>
                    </a:moveTo>
                    <a:lnTo>
                      <a:pt x="53" y="10"/>
                    </a:lnTo>
                    <a:cubicBezTo>
                      <a:pt x="38" y="10"/>
                      <a:pt x="22" y="8"/>
                      <a:pt x="8" y="4"/>
                    </a:cubicBezTo>
                    <a:lnTo>
                      <a:pt x="8" y="4"/>
                    </a:lnTo>
                    <a:cubicBezTo>
                      <a:pt x="7" y="33"/>
                      <a:pt x="4" y="58"/>
                      <a:pt x="0" y="81"/>
                    </a:cubicBezTo>
                    <a:lnTo>
                      <a:pt x="0" y="81"/>
                    </a:lnTo>
                    <a:cubicBezTo>
                      <a:pt x="17" y="85"/>
                      <a:pt x="35" y="87"/>
                      <a:pt x="53" y="87"/>
                    </a:cubicBezTo>
                    <a:lnTo>
                      <a:pt x="53" y="87"/>
                    </a:lnTo>
                    <a:cubicBezTo>
                      <a:pt x="77" y="87"/>
                      <a:pt x="101" y="84"/>
                      <a:pt x="124" y="77"/>
                    </a:cubicBezTo>
                    <a:lnTo>
                      <a:pt x="124" y="77"/>
                    </a:lnTo>
                    <a:cubicBezTo>
                      <a:pt x="118" y="46"/>
                      <a:pt x="113" y="18"/>
                      <a:pt x="111" y="0"/>
                    </a:cubicBezTo>
                    <a:lnTo>
                      <a:pt x="111" y="0"/>
                    </a:lnTo>
                    <a:cubicBezTo>
                      <a:pt x="93" y="7"/>
                      <a:pt x="73" y="10"/>
                      <a:pt x="53" y="1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4084F727-DD1E-C342-A11F-48AC61F8ADB7}"/>
                </a:ext>
              </a:extLst>
            </p:cNvPr>
            <p:cNvGrpSpPr/>
            <p:nvPr/>
          </p:nvGrpSpPr>
          <p:grpSpPr>
            <a:xfrm>
              <a:off x="12787810" y="1255094"/>
              <a:ext cx="7574911" cy="4383453"/>
              <a:chOff x="12787810" y="1255094"/>
              <a:chExt cx="7574911" cy="4383453"/>
            </a:xfrm>
          </p:grpSpPr>
          <p:sp>
            <p:nvSpPr>
              <p:cNvPr id="25" name="Freeform 125">
                <a:extLst>
                  <a:ext uri="{FF2B5EF4-FFF2-40B4-BE49-F238E27FC236}">
                    <a16:creationId xmlns:a16="http://schemas.microsoft.com/office/drawing/2014/main" id="{6F36FEDA-61FF-FB4F-9803-8C1CC4C23E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7810" y="1255097"/>
                <a:ext cx="2933286" cy="4383450"/>
              </a:xfrm>
              <a:custGeom>
                <a:avLst/>
                <a:gdLst>
                  <a:gd name="T0" fmla="*/ 1134 w 2356"/>
                  <a:gd name="T1" fmla="*/ 2889 h 3517"/>
                  <a:gd name="T2" fmla="*/ 1134 w 2356"/>
                  <a:gd name="T3" fmla="*/ 2889 h 3517"/>
                  <a:gd name="T4" fmla="*/ 2355 w 2356"/>
                  <a:gd name="T5" fmla="*/ 0 h 3517"/>
                  <a:gd name="T6" fmla="*/ 1603 w 2356"/>
                  <a:gd name="T7" fmla="*/ 0 h 3517"/>
                  <a:gd name="T8" fmla="*/ 496 w 2356"/>
                  <a:gd name="T9" fmla="*/ 2622 h 3517"/>
                  <a:gd name="T10" fmla="*/ 0 w 2356"/>
                  <a:gd name="T11" fmla="*/ 2412 h 3517"/>
                  <a:gd name="T12" fmla="*/ 494 w 2356"/>
                  <a:gd name="T13" fmla="*/ 3516 h 3517"/>
                  <a:gd name="T14" fmla="*/ 1630 w 2356"/>
                  <a:gd name="T15" fmla="*/ 3100 h 3517"/>
                  <a:gd name="T16" fmla="*/ 1133 w 2356"/>
                  <a:gd name="T17" fmla="*/ 2891 h 3517"/>
                  <a:gd name="T18" fmla="*/ 1134 w 2356"/>
                  <a:gd name="T19" fmla="*/ 2889 h 3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56" h="3517">
                    <a:moveTo>
                      <a:pt x="1134" y="2889"/>
                    </a:moveTo>
                    <a:lnTo>
                      <a:pt x="1134" y="2889"/>
                    </a:lnTo>
                    <a:lnTo>
                      <a:pt x="2355" y="0"/>
                    </a:lnTo>
                    <a:lnTo>
                      <a:pt x="1603" y="0"/>
                    </a:lnTo>
                    <a:lnTo>
                      <a:pt x="496" y="2622"/>
                    </a:lnTo>
                    <a:lnTo>
                      <a:pt x="0" y="2412"/>
                    </a:lnTo>
                    <a:lnTo>
                      <a:pt x="494" y="3516"/>
                    </a:lnTo>
                    <a:lnTo>
                      <a:pt x="1630" y="3100"/>
                    </a:lnTo>
                    <a:lnTo>
                      <a:pt x="1133" y="2891"/>
                    </a:lnTo>
                    <a:lnTo>
                      <a:pt x="1134" y="288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126">
                <a:extLst>
                  <a:ext uri="{FF2B5EF4-FFF2-40B4-BE49-F238E27FC236}">
                    <a16:creationId xmlns:a16="http://schemas.microsoft.com/office/drawing/2014/main" id="{BBA40488-2492-B54D-BEDF-BC1AEE0AEE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4474" y="1255097"/>
                <a:ext cx="2620180" cy="3641890"/>
              </a:xfrm>
              <a:custGeom>
                <a:avLst/>
                <a:gdLst>
                  <a:gd name="T0" fmla="*/ 2103 w 2104"/>
                  <a:gd name="T1" fmla="*/ 0 h 2924"/>
                  <a:gd name="T2" fmla="*/ 1352 w 2104"/>
                  <a:gd name="T3" fmla="*/ 0 h 2924"/>
                  <a:gd name="T4" fmla="*/ 495 w 2104"/>
                  <a:gd name="T5" fmla="*/ 2028 h 2924"/>
                  <a:gd name="T6" fmla="*/ 0 w 2104"/>
                  <a:gd name="T7" fmla="*/ 1819 h 2924"/>
                  <a:gd name="T8" fmla="*/ 494 w 2104"/>
                  <a:gd name="T9" fmla="*/ 2923 h 2924"/>
                  <a:gd name="T10" fmla="*/ 1630 w 2104"/>
                  <a:gd name="T11" fmla="*/ 2508 h 2924"/>
                  <a:gd name="T12" fmla="*/ 1133 w 2104"/>
                  <a:gd name="T13" fmla="*/ 2297 h 2924"/>
                  <a:gd name="T14" fmla="*/ 2103 w 2104"/>
                  <a:gd name="T15" fmla="*/ 0 h 2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04" h="2924">
                    <a:moveTo>
                      <a:pt x="2103" y="0"/>
                    </a:moveTo>
                    <a:lnTo>
                      <a:pt x="1352" y="0"/>
                    </a:lnTo>
                    <a:lnTo>
                      <a:pt x="495" y="2028"/>
                    </a:lnTo>
                    <a:lnTo>
                      <a:pt x="0" y="1819"/>
                    </a:lnTo>
                    <a:lnTo>
                      <a:pt x="494" y="2923"/>
                    </a:lnTo>
                    <a:lnTo>
                      <a:pt x="1630" y="2508"/>
                    </a:lnTo>
                    <a:lnTo>
                      <a:pt x="1133" y="2297"/>
                    </a:lnTo>
                    <a:lnTo>
                      <a:pt x="2103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127">
                <a:extLst>
                  <a:ext uri="{FF2B5EF4-FFF2-40B4-BE49-F238E27FC236}">
                    <a16:creationId xmlns:a16="http://schemas.microsoft.com/office/drawing/2014/main" id="{5AA0D117-52A1-4C4C-9F70-6486EB36F9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44655" y="1255094"/>
                <a:ext cx="2318066" cy="2922301"/>
              </a:xfrm>
              <a:custGeom>
                <a:avLst/>
                <a:gdLst>
                  <a:gd name="T0" fmla="*/ 1861 w 1862"/>
                  <a:gd name="T1" fmla="*/ 0 h 2347"/>
                  <a:gd name="T2" fmla="*/ 1110 w 1862"/>
                  <a:gd name="T3" fmla="*/ 0 h 2347"/>
                  <a:gd name="T4" fmla="*/ 496 w 1862"/>
                  <a:gd name="T5" fmla="*/ 1452 h 2347"/>
                  <a:gd name="T6" fmla="*/ 0 w 1862"/>
                  <a:gd name="T7" fmla="*/ 1243 h 2347"/>
                  <a:gd name="T8" fmla="*/ 495 w 1862"/>
                  <a:gd name="T9" fmla="*/ 2346 h 2347"/>
                  <a:gd name="T10" fmla="*/ 1630 w 1862"/>
                  <a:gd name="T11" fmla="*/ 1931 h 2347"/>
                  <a:gd name="T12" fmla="*/ 1133 w 1862"/>
                  <a:gd name="T13" fmla="*/ 1721 h 2347"/>
                  <a:gd name="T14" fmla="*/ 1861 w 1862"/>
                  <a:gd name="T15" fmla="*/ 0 h 2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62" h="2347">
                    <a:moveTo>
                      <a:pt x="1861" y="0"/>
                    </a:moveTo>
                    <a:lnTo>
                      <a:pt x="1110" y="0"/>
                    </a:lnTo>
                    <a:lnTo>
                      <a:pt x="496" y="1452"/>
                    </a:lnTo>
                    <a:lnTo>
                      <a:pt x="0" y="1243"/>
                    </a:lnTo>
                    <a:lnTo>
                      <a:pt x="495" y="2346"/>
                    </a:lnTo>
                    <a:lnTo>
                      <a:pt x="1630" y="1931"/>
                    </a:lnTo>
                    <a:lnTo>
                      <a:pt x="1133" y="1721"/>
                    </a:lnTo>
                    <a:lnTo>
                      <a:pt x="186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6C0DA34C-6A75-D64E-A3AC-ED6C046DA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0023" y="12026959"/>
              <a:ext cx="6212633" cy="38449"/>
            </a:xfrm>
            <a:custGeom>
              <a:avLst/>
              <a:gdLst>
                <a:gd name="T0" fmla="*/ 4971 w 4987"/>
                <a:gd name="T1" fmla="*/ 30 h 31"/>
                <a:gd name="T2" fmla="*/ 15 w 4987"/>
                <a:gd name="T3" fmla="*/ 30 h 31"/>
                <a:gd name="T4" fmla="*/ 15 w 4987"/>
                <a:gd name="T5" fmla="*/ 30 h 31"/>
                <a:gd name="T6" fmla="*/ 0 w 4987"/>
                <a:gd name="T7" fmla="*/ 15 h 31"/>
                <a:gd name="T8" fmla="*/ 0 w 4987"/>
                <a:gd name="T9" fmla="*/ 15 h 31"/>
                <a:gd name="T10" fmla="*/ 15 w 4987"/>
                <a:gd name="T11" fmla="*/ 0 h 31"/>
                <a:gd name="T12" fmla="*/ 4971 w 4987"/>
                <a:gd name="T13" fmla="*/ 0 h 31"/>
                <a:gd name="T14" fmla="*/ 4971 w 4987"/>
                <a:gd name="T15" fmla="*/ 0 h 31"/>
                <a:gd name="T16" fmla="*/ 4986 w 4987"/>
                <a:gd name="T17" fmla="*/ 15 h 31"/>
                <a:gd name="T18" fmla="*/ 4986 w 4987"/>
                <a:gd name="T19" fmla="*/ 15 h 31"/>
                <a:gd name="T20" fmla="*/ 4971 w 4987"/>
                <a:gd name="T21" fmla="*/ 3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87" h="31">
                  <a:moveTo>
                    <a:pt x="4971" y="30"/>
                  </a:moveTo>
                  <a:lnTo>
                    <a:pt x="15" y="30"/>
                  </a:lnTo>
                  <a:lnTo>
                    <a:pt x="15" y="30"/>
                  </a:lnTo>
                  <a:cubicBezTo>
                    <a:pt x="6" y="30"/>
                    <a:pt x="0" y="23"/>
                    <a:pt x="0" y="15"/>
                  </a:cubicBezTo>
                  <a:lnTo>
                    <a:pt x="0" y="15"/>
                  </a:lnTo>
                  <a:cubicBezTo>
                    <a:pt x="0" y="6"/>
                    <a:pt x="6" y="0"/>
                    <a:pt x="15" y="0"/>
                  </a:cubicBezTo>
                  <a:lnTo>
                    <a:pt x="4971" y="0"/>
                  </a:lnTo>
                  <a:lnTo>
                    <a:pt x="4971" y="0"/>
                  </a:lnTo>
                  <a:cubicBezTo>
                    <a:pt x="4979" y="0"/>
                    <a:pt x="4986" y="6"/>
                    <a:pt x="4986" y="15"/>
                  </a:cubicBezTo>
                  <a:lnTo>
                    <a:pt x="4986" y="15"/>
                  </a:lnTo>
                  <a:cubicBezTo>
                    <a:pt x="4986" y="23"/>
                    <a:pt x="4979" y="30"/>
                    <a:pt x="4971" y="3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3" name="Freeform 72">
              <a:extLst>
                <a:ext uri="{FF2B5EF4-FFF2-40B4-BE49-F238E27FC236}">
                  <a16:creationId xmlns:a16="http://schemas.microsoft.com/office/drawing/2014/main" id="{AAD27DA1-237D-DA4F-B666-DDDA78689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38436" y="12026959"/>
              <a:ext cx="1972004" cy="38449"/>
            </a:xfrm>
            <a:custGeom>
              <a:avLst/>
              <a:gdLst>
                <a:gd name="T0" fmla="*/ 1584 w 1585"/>
                <a:gd name="T1" fmla="*/ 15 h 31"/>
                <a:gd name="T2" fmla="*/ 1584 w 1585"/>
                <a:gd name="T3" fmla="*/ 15 h 31"/>
                <a:gd name="T4" fmla="*/ 1569 w 1585"/>
                <a:gd name="T5" fmla="*/ 0 h 31"/>
                <a:gd name="T6" fmla="*/ 16 w 1585"/>
                <a:gd name="T7" fmla="*/ 0 h 31"/>
                <a:gd name="T8" fmla="*/ 16 w 1585"/>
                <a:gd name="T9" fmla="*/ 0 h 31"/>
                <a:gd name="T10" fmla="*/ 0 w 1585"/>
                <a:gd name="T11" fmla="*/ 15 h 31"/>
                <a:gd name="T12" fmla="*/ 0 w 1585"/>
                <a:gd name="T13" fmla="*/ 15 h 31"/>
                <a:gd name="T14" fmla="*/ 16 w 1585"/>
                <a:gd name="T15" fmla="*/ 30 h 31"/>
                <a:gd name="T16" fmla="*/ 1569 w 1585"/>
                <a:gd name="T17" fmla="*/ 30 h 31"/>
                <a:gd name="T18" fmla="*/ 1569 w 1585"/>
                <a:gd name="T19" fmla="*/ 30 h 31"/>
                <a:gd name="T20" fmla="*/ 1584 w 1585"/>
                <a:gd name="T21" fmla="*/ 1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85" h="31">
                  <a:moveTo>
                    <a:pt x="1584" y="15"/>
                  </a:moveTo>
                  <a:lnTo>
                    <a:pt x="1584" y="15"/>
                  </a:lnTo>
                  <a:cubicBezTo>
                    <a:pt x="1584" y="6"/>
                    <a:pt x="1577" y="0"/>
                    <a:pt x="1569" y="0"/>
                  </a:cubicBezTo>
                  <a:lnTo>
                    <a:pt x="16" y="0"/>
                  </a:lnTo>
                  <a:lnTo>
                    <a:pt x="16" y="0"/>
                  </a:lnTo>
                  <a:cubicBezTo>
                    <a:pt x="7" y="0"/>
                    <a:pt x="0" y="6"/>
                    <a:pt x="0" y="15"/>
                  </a:cubicBezTo>
                  <a:lnTo>
                    <a:pt x="0" y="15"/>
                  </a:lnTo>
                  <a:cubicBezTo>
                    <a:pt x="0" y="23"/>
                    <a:pt x="7" y="30"/>
                    <a:pt x="16" y="30"/>
                  </a:cubicBezTo>
                  <a:lnTo>
                    <a:pt x="1569" y="30"/>
                  </a:lnTo>
                  <a:lnTo>
                    <a:pt x="1569" y="30"/>
                  </a:lnTo>
                  <a:cubicBezTo>
                    <a:pt x="1577" y="30"/>
                    <a:pt x="1584" y="23"/>
                    <a:pt x="1584" y="1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4" name="Freeform 124">
              <a:extLst>
                <a:ext uri="{FF2B5EF4-FFF2-40B4-BE49-F238E27FC236}">
                  <a16:creationId xmlns:a16="http://schemas.microsoft.com/office/drawing/2014/main" id="{10028BD3-659B-E94E-8262-30CC9209D3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13678" y="12026959"/>
              <a:ext cx="5273323" cy="38449"/>
            </a:xfrm>
            <a:custGeom>
              <a:avLst/>
              <a:gdLst>
                <a:gd name="T0" fmla="*/ 4216 w 4232"/>
                <a:gd name="T1" fmla="*/ 0 h 31"/>
                <a:gd name="T2" fmla="*/ 3486 w 4232"/>
                <a:gd name="T3" fmla="*/ 0 h 31"/>
                <a:gd name="T4" fmla="*/ 2663 w 4232"/>
                <a:gd name="T5" fmla="*/ 0 h 31"/>
                <a:gd name="T6" fmla="*/ 2298 w 4232"/>
                <a:gd name="T7" fmla="*/ 0 h 31"/>
                <a:gd name="T8" fmla="*/ 1933 w 4232"/>
                <a:gd name="T9" fmla="*/ 0 h 31"/>
                <a:gd name="T10" fmla="*/ 1568 w 4232"/>
                <a:gd name="T11" fmla="*/ 0 h 31"/>
                <a:gd name="T12" fmla="*/ 745 w 4232"/>
                <a:gd name="T13" fmla="*/ 0 h 31"/>
                <a:gd name="T14" fmla="*/ 15 w 4232"/>
                <a:gd name="T15" fmla="*/ 0 h 31"/>
                <a:gd name="T16" fmla="*/ 15 w 4232"/>
                <a:gd name="T17" fmla="*/ 0 h 31"/>
                <a:gd name="T18" fmla="*/ 0 w 4232"/>
                <a:gd name="T19" fmla="*/ 15 h 31"/>
                <a:gd name="T20" fmla="*/ 0 w 4232"/>
                <a:gd name="T21" fmla="*/ 15 h 31"/>
                <a:gd name="T22" fmla="*/ 15 w 4232"/>
                <a:gd name="T23" fmla="*/ 30 h 31"/>
                <a:gd name="T24" fmla="*/ 745 w 4232"/>
                <a:gd name="T25" fmla="*/ 30 h 31"/>
                <a:gd name="T26" fmla="*/ 1568 w 4232"/>
                <a:gd name="T27" fmla="*/ 30 h 31"/>
                <a:gd name="T28" fmla="*/ 1933 w 4232"/>
                <a:gd name="T29" fmla="*/ 30 h 31"/>
                <a:gd name="T30" fmla="*/ 2298 w 4232"/>
                <a:gd name="T31" fmla="*/ 30 h 31"/>
                <a:gd name="T32" fmla="*/ 2663 w 4232"/>
                <a:gd name="T33" fmla="*/ 30 h 31"/>
                <a:gd name="T34" fmla="*/ 3486 w 4232"/>
                <a:gd name="T35" fmla="*/ 30 h 31"/>
                <a:gd name="T36" fmla="*/ 4216 w 4232"/>
                <a:gd name="T37" fmla="*/ 30 h 31"/>
                <a:gd name="T38" fmla="*/ 4216 w 4232"/>
                <a:gd name="T39" fmla="*/ 30 h 31"/>
                <a:gd name="T40" fmla="*/ 4231 w 4232"/>
                <a:gd name="T41" fmla="*/ 15 h 31"/>
                <a:gd name="T42" fmla="*/ 4231 w 4232"/>
                <a:gd name="T43" fmla="*/ 15 h 31"/>
                <a:gd name="T44" fmla="*/ 4216 w 4232"/>
                <a:gd name="T4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32" h="31">
                  <a:moveTo>
                    <a:pt x="4216" y="0"/>
                  </a:moveTo>
                  <a:lnTo>
                    <a:pt x="3486" y="0"/>
                  </a:lnTo>
                  <a:lnTo>
                    <a:pt x="2663" y="0"/>
                  </a:lnTo>
                  <a:lnTo>
                    <a:pt x="2298" y="0"/>
                  </a:lnTo>
                  <a:lnTo>
                    <a:pt x="1933" y="0"/>
                  </a:lnTo>
                  <a:lnTo>
                    <a:pt x="1568" y="0"/>
                  </a:lnTo>
                  <a:lnTo>
                    <a:pt x="745" y="0"/>
                  </a:lnTo>
                  <a:lnTo>
                    <a:pt x="15" y="0"/>
                  </a:lnTo>
                  <a:lnTo>
                    <a:pt x="15" y="0"/>
                  </a:lnTo>
                  <a:cubicBezTo>
                    <a:pt x="6" y="0"/>
                    <a:pt x="0" y="6"/>
                    <a:pt x="0" y="15"/>
                  </a:cubicBezTo>
                  <a:lnTo>
                    <a:pt x="0" y="15"/>
                  </a:lnTo>
                  <a:cubicBezTo>
                    <a:pt x="0" y="23"/>
                    <a:pt x="6" y="30"/>
                    <a:pt x="15" y="30"/>
                  </a:cubicBezTo>
                  <a:lnTo>
                    <a:pt x="745" y="30"/>
                  </a:lnTo>
                  <a:lnTo>
                    <a:pt x="1568" y="30"/>
                  </a:lnTo>
                  <a:lnTo>
                    <a:pt x="1933" y="30"/>
                  </a:lnTo>
                  <a:lnTo>
                    <a:pt x="2298" y="30"/>
                  </a:lnTo>
                  <a:lnTo>
                    <a:pt x="2663" y="30"/>
                  </a:lnTo>
                  <a:lnTo>
                    <a:pt x="3486" y="30"/>
                  </a:lnTo>
                  <a:lnTo>
                    <a:pt x="4216" y="30"/>
                  </a:lnTo>
                  <a:lnTo>
                    <a:pt x="4216" y="30"/>
                  </a:lnTo>
                  <a:cubicBezTo>
                    <a:pt x="4224" y="30"/>
                    <a:pt x="4231" y="23"/>
                    <a:pt x="4231" y="15"/>
                  </a:cubicBezTo>
                  <a:lnTo>
                    <a:pt x="4231" y="15"/>
                  </a:lnTo>
                  <a:cubicBezTo>
                    <a:pt x="4231" y="6"/>
                    <a:pt x="4224" y="0"/>
                    <a:pt x="421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306966A-404B-D243-9154-D28BA04B9987}"/>
              </a:ext>
            </a:extLst>
          </p:cNvPr>
          <p:cNvSpPr txBox="1"/>
          <p:nvPr/>
        </p:nvSpPr>
        <p:spPr>
          <a:xfrm>
            <a:off x="1426233" y="5194504"/>
            <a:ext cx="7597693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Education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9E239-22F4-D747-B86F-41F781EA4931}"/>
              </a:ext>
            </a:extLst>
          </p:cNvPr>
          <p:cNvSpPr txBox="1"/>
          <p:nvPr/>
        </p:nvSpPr>
        <p:spPr>
          <a:xfrm>
            <a:off x="1426234" y="5880001"/>
            <a:ext cx="7597693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Turn complex data into easy to understand infographics.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FDC4D-BDF1-DA40-9B20-FE344D7ACA7E}"/>
              </a:ext>
            </a:extLst>
          </p:cNvPr>
          <p:cNvSpPr txBox="1"/>
          <p:nvPr/>
        </p:nvSpPr>
        <p:spPr>
          <a:xfrm>
            <a:off x="1426234" y="9822360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C0866A-5A83-B444-8053-D3CB8E086FB6}"/>
              </a:ext>
            </a:extLst>
          </p:cNvPr>
          <p:cNvSpPr txBox="1"/>
          <p:nvPr/>
        </p:nvSpPr>
        <p:spPr>
          <a:xfrm>
            <a:off x="1426233" y="10507857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BE369B-ADA2-574E-A021-60F394F3040E}"/>
              </a:ext>
            </a:extLst>
          </p:cNvPr>
          <p:cNvSpPr txBox="1"/>
          <p:nvPr/>
        </p:nvSpPr>
        <p:spPr>
          <a:xfrm>
            <a:off x="5940820" y="9822360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30FB69-42CF-874A-82FC-060233E741AC}"/>
              </a:ext>
            </a:extLst>
          </p:cNvPr>
          <p:cNvSpPr txBox="1"/>
          <p:nvPr/>
        </p:nvSpPr>
        <p:spPr>
          <a:xfrm>
            <a:off x="5940819" y="10507857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F2A936-1108-7244-A667-DC8959C01C30}"/>
              </a:ext>
            </a:extLst>
          </p:cNvPr>
          <p:cNvSpPr txBox="1"/>
          <p:nvPr/>
        </p:nvSpPr>
        <p:spPr>
          <a:xfrm>
            <a:off x="1426233" y="2704254"/>
            <a:ext cx="7597693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</p:spTree>
    <p:extLst>
      <p:ext uri="{BB962C8B-B14F-4D97-AF65-F5344CB8AC3E}">
        <p14:creationId xmlns:p14="http://schemas.microsoft.com/office/powerpoint/2010/main" val="3019424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421A0D5-BCB2-C749-A3BE-F020DFD320EE}"/>
              </a:ext>
            </a:extLst>
          </p:cNvPr>
          <p:cNvGrpSpPr/>
          <p:nvPr/>
        </p:nvGrpSpPr>
        <p:grpSpPr>
          <a:xfrm>
            <a:off x="4583478" y="4847548"/>
            <a:ext cx="15202227" cy="8118722"/>
            <a:chOff x="4583478" y="4847548"/>
            <a:chExt cx="15202227" cy="8118722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0613C586-EBC8-DD4E-8D99-166E22004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16583" y="6013690"/>
              <a:ext cx="12970677" cy="6241963"/>
            </a:xfrm>
            <a:custGeom>
              <a:avLst/>
              <a:gdLst>
                <a:gd name="connsiteX0" fmla="*/ 10941246 w 12970677"/>
                <a:gd name="connsiteY0" fmla="*/ 353 h 6241963"/>
                <a:gd name="connsiteX1" fmla="*/ 12066446 w 12970677"/>
                <a:gd name="connsiteY1" fmla="*/ 453579 h 6241963"/>
                <a:gd name="connsiteX2" fmla="*/ 10753744 w 12970677"/>
                <a:gd name="connsiteY2" fmla="*/ 6143396 h 6241963"/>
                <a:gd name="connsiteX3" fmla="*/ 3045666 w 12970677"/>
                <a:gd name="connsiteY3" fmla="*/ 5858096 h 6241963"/>
                <a:gd name="connsiteX4" fmla="*/ 559752 w 12970677"/>
                <a:gd name="connsiteY4" fmla="*/ 5716068 h 6241963"/>
                <a:gd name="connsiteX5" fmla="*/ 976977 w 12970677"/>
                <a:gd name="connsiteY5" fmla="*/ 1518785 h 6241963"/>
                <a:gd name="connsiteX6" fmla="*/ 5786898 w 12970677"/>
                <a:gd name="connsiteY6" fmla="*/ 1689467 h 6241963"/>
                <a:gd name="connsiteX7" fmla="*/ 10941246 w 12970677"/>
                <a:gd name="connsiteY7" fmla="*/ 353 h 62419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70677" h="6241963">
                  <a:moveTo>
                    <a:pt x="10941246" y="353"/>
                  </a:moveTo>
                  <a:cubicBezTo>
                    <a:pt x="11352180" y="7915"/>
                    <a:pt x="11730798" y="137716"/>
                    <a:pt x="12066446" y="453579"/>
                  </a:cubicBezTo>
                  <a:cubicBezTo>
                    <a:pt x="13600838" y="1896279"/>
                    <a:pt x="13194822" y="7011757"/>
                    <a:pt x="10753744" y="6143396"/>
                  </a:cubicBezTo>
                  <a:cubicBezTo>
                    <a:pt x="8315157" y="5272544"/>
                    <a:pt x="3865171" y="5266315"/>
                    <a:pt x="3045666" y="5858096"/>
                  </a:cubicBezTo>
                  <a:cubicBezTo>
                    <a:pt x="2224916" y="6448631"/>
                    <a:pt x="781442" y="5885504"/>
                    <a:pt x="559752" y="5716068"/>
                  </a:cubicBezTo>
                  <a:cubicBezTo>
                    <a:pt x="559752" y="5716068"/>
                    <a:pt x="-943504" y="3439892"/>
                    <a:pt x="976977" y="1518785"/>
                  </a:cubicBezTo>
                  <a:cubicBezTo>
                    <a:pt x="2897458" y="-402322"/>
                    <a:pt x="3474100" y="1924934"/>
                    <a:pt x="5786898" y="1689467"/>
                  </a:cubicBezTo>
                  <a:cubicBezTo>
                    <a:pt x="7593770" y="1505509"/>
                    <a:pt x="9473618" y="-26655"/>
                    <a:pt x="10941246" y="353"/>
                  </a:cubicBezTo>
                  <a:close/>
                </a:path>
              </a:pathLst>
            </a:custGeom>
            <a:solidFill>
              <a:schemeClr val="accent3">
                <a:alpha val="15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C2455C1E-1C0F-FE4B-AE5A-B8F5ADB81044}"/>
                </a:ext>
              </a:extLst>
            </p:cNvPr>
            <p:cNvGrpSpPr/>
            <p:nvPr/>
          </p:nvGrpSpPr>
          <p:grpSpPr>
            <a:xfrm>
              <a:off x="4583478" y="4847548"/>
              <a:ext cx="14586995" cy="7574654"/>
              <a:chOff x="4583478" y="4847548"/>
              <a:chExt cx="14586995" cy="7574654"/>
            </a:xfrm>
          </p:grpSpPr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BD012E87-C68D-7E4B-8DF1-B7172DABF6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83478" y="4874239"/>
                <a:ext cx="14165382" cy="6741332"/>
              </a:xfrm>
              <a:custGeom>
                <a:avLst/>
                <a:gdLst>
                  <a:gd name="connsiteX0" fmla="*/ 566650 w 14165382"/>
                  <a:gd name="connsiteY0" fmla="*/ 6693145 h 6741332"/>
                  <a:gd name="connsiteX1" fmla="*/ 619663 w 14165382"/>
                  <a:gd name="connsiteY1" fmla="*/ 6723579 h 6741332"/>
                  <a:gd name="connsiteX2" fmla="*/ 610612 w 14165382"/>
                  <a:gd name="connsiteY2" fmla="*/ 6741332 h 6741332"/>
                  <a:gd name="connsiteX3" fmla="*/ 555013 w 14165382"/>
                  <a:gd name="connsiteY3" fmla="*/ 6709630 h 6741332"/>
                  <a:gd name="connsiteX4" fmla="*/ 371246 w 14165382"/>
                  <a:gd name="connsiteY4" fmla="*/ 6544771 h 6741332"/>
                  <a:gd name="connsiteX5" fmla="*/ 465815 w 14165382"/>
                  <a:gd name="connsiteY5" fmla="*/ 6620753 h 6741332"/>
                  <a:gd name="connsiteX6" fmla="*/ 454313 w 14165382"/>
                  <a:gd name="connsiteY6" fmla="*/ 6636945 h 6741332"/>
                  <a:gd name="connsiteX7" fmla="*/ 357188 w 14165382"/>
                  <a:gd name="connsiteY7" fmla="*/ 6559718 h 6741332"/>
                  <a:gd name="connsiteX8" fmla="*/ 201584 w 14165382"/>
                  <a:gd name="connsiteY8" fmla="*/ 6374421 h 6741332"/>
                  <a:gd name="connsiteX9" fmla="*/ 279025 w 14165382"/>
                  <a:gd name="connsiteY9" fmla="*/ 6464088 h 6741332"/>
                  <a:gd name="connsiteX10" fmla="*/ 265504 w 14165382"/>
                  <a:gd name="connsiteY10" fmla="*/ 6477600 h 6741332"/>
                  <a:gd name="connsiteX11" fmla="*/ 186835 w 14165382"/>
                  <a:gd name="connsiteY11" fmla="*/ 6387932 h 6741332"/>
                  <a:gd name="connsiteX12" fmla="*/ 79682 w 14165382"/>
                  <a:gd name="connsiteY12" fmla="*/ 6171099 h 6741332"/>
                  <a:gd name="connsiteX13" fmla="*/ 136099 w 14165382"/>
                  <a:gd name="connsiteY13" fmla="*/ 6279268 h 6741332"/>
                  <a:gd name="connsiteX14" fmla="*/ 118149 w 14165382"/>
                  <a:gd name="connsiteY14" fmla="*/ 6290721 h 6741332"/>
                  <a:gd name="connsiteX15" fmla="*/ 60450 w 14165382"/>
                  <a:gd name="connsiteY15" fmla="*/ 6180007 h 6741332"/>
                  <a:gd name="connsiteX16" fmla="*/ 0 w 14165382"/>
                  <a:gd name="connsiteY16" fmla="*/ 5940301 h 6741332"/>
                  <a:gd name="connsiteX17" fmla="*/ 19234 w 14165382"/>
                  <a:gd name="connsiteY17" fmla="*/ 5940301 h 6741332"/>
                  <a:gd name="connsiteX18" fmla="*/ 37266 w 14165382"/>
                  <a:gd name="connsiteY18" fmla="*/ 6055090 h 6741332"/>
                  <a:gd name="connsiteX19" fmla="*/ 18032 w 14165382"/>
                  <a:gd name="connsiteY19" fmla="*/ 6059975 h 6741332"/>
                  <a:gd name="connsiteX20" fmla="*/ 0 w 14165382"/>
                  <a:gd name="connsiteY20" fmla="*/ 5940301 h 6741332"/>
                  <a:gd name="connsiteX21" fmla="*/ 32826 w 14165382"/>
                  <a:gd name="connsiteY21" fmla="*/ 5698513 h 6741332"/>
                  <a:gd name="connsiteX22" fmla="*/ 53651 w 14165382"/>
                  <a:gd name="connsiteY22" fmla="*/ 5704619 h 6741332"/>
                  <a:gd name="connsiteX23" fmla="*/ 26319 w 14165382"/>
                  <a:gd name="connsiteY23" fmla="*/ 5813302 h 6741332"/>
                  <a:gd name="connsiteX24" fmla="*/ 26319 w 14165382"/>
                  <a:gd name="connsiteY24" fmla="*/ 5818187 h 6741332"/>
                  <a:gd name="connsiteX25" fmla="*/ 5497 w 14165382"/>
                  <a:gd name="connsiteY25" fmla="*/ 5815745 h 6741332"/>
                  <a:gd name="connsiteX26" fmla="*/ 5497 w 14165382"/>
                  <a:gd name="connsiteY26" fmla="*/ 5809639 h 6741332"/>
                  <a:gd name="connsiteX27" fmla="*/ 32826 w 14165382"/>
                  <a:gd name="connsiteY27" fmla="*/ 5698513 h 6741332"/>
                  <a:gd name="connsiteX28" fmla="*/ 1287580 w 14165382"/>
                  <a:gd name="connsiteY28" fmla="*/ 5665541 h 6741332"/>
                  <a:gd name="connsiteX29" fmla="*/ 1290107 w 14165382"/>
                  <a:gd name="connsiteY29" fmla="*/ 5687523 h 6741332"/>
                  <a:gd name="connsiteX30" fmla="*/ 1209217 w 14165382"/>
                  <a:gd name="connsiteY30" fmla="*/ 5691644 h 6741332"/>
                  <a:gd name="connsiteX31" fmla="*/ 1164980 w 14165382"/>
                  <a:gd name="connsiteY31" fmla="*/ 5690270 h 6741332"/>
                  <a:gd name="connsiteX32" fmla="*/ 1166245 w 14165382"/>
                  <a:gd name="connsiteY32" fmla="*/ 5668289 h 6741332"/>
                  <a:gd name="connsiteX33" fmla="*/ 1287580 w 14165382"/>
                  <a:gd name="connsiteY33" fmla="*/ 5665541 h 6741332"/>
                  <a:gd name="connsiteX34" fmla="*/ 936090 w 14165382"/>
                  <a:gd name="connsiteY34" fmla="*/ 5616088 h 6741332"/>
                  <a:gd name="connsiteX35" fmla="*/ 1048350 w 14165382"/>
                  <a:gd name="connsiteY35" fmla="*/ 5650280 h 6741332"/>
                  <a:gd name="connsiteX36" fmla="*/ 1044648 w 14165382"/>
                  <a:gd name="connsiteY36" fmla="*/ 5669819 h 6741332"/>
                  <a:gd name="connsiteX37" fmla="*/ 928688 w 14165382"/>
                  <a:gd name="connsiteY37" fmla="*/ 5633184 h 6741332"/>
                  <a:gd name="connsiteX38" fmla="*/ 1502873 w 14165382"/>
                  <a:gd name="connsiteY38" fmla="*/ 5566629 h 6741332"/>
                  <a:gd name="connsiteX39" fmla="*/ 1515417 w 14165382"/>
                  <a:gd name="connsiteY39" fmla="*/ 5582623 h 6741332"/>
                  <a:gd name="connsiteX40" fmla="*/ 1411309 w 14165382"/>
                  <a:gd name="connsiteY40" fmla="*/ 5647828 h 6741332"/>
                  <a:gd name="connsiteX41" fmla="*/ 1401275 w 14165382"/>
                  <a:gd name="connsiteY41" fmla="*/ 5629373 h 6741332"/>
                  <a:gd name="connsiteX42" fmla="*/ 1502873 w 14165382"/>
                  <a:gd name="connsiteY42" fmla="*/ 5566629 h 6741332"/>
                  <a:gd name="connsiteX43" fmla="*/ 147100 w 14165382"/>
                  <a:gd name="connsiteY43" fmla="*/ 5484204 h 6741332"/>
                  <a:gd name="connsiteX44" fmla="*/ 163585 w 14165382"/>
                  <a:gd name="connsiteY44" fmla="*/ 5495493 h 6741332"/>
                  <a:gd name="connsiteX45" fmla="*/ 100180 w 14165382"/>
                  <a:gd name="connsiteY45" fmla="*/ 5598346 h 6741332"/>
                  <a:gd name="connsiteX46" fmla="*/ 82427 w 14165382"/>
                  <a:gd name="connsiteY46" fmla="*/ 5588311 h 6741332"/>
                  <a:gd name="connsiteX47" fmla="*/ 147100 w 14165382"/>
                  <a:gd name="connsiteY47" fmla="*/ 5484204 h 6741332"/>
                  <a:gd name="connsiteX48" fmla="*/ 765017 w 14165382"/>
                  <a:gd name="connsiteY48" fmla="*/ 5467714 h 6741332"/>
                  <a:gd name="connsiteX49" fmla="*/ 839501 w 14165382"/>
                  <a:gd name="connsiteY49" fmla="*/ 5559727 h 6741332"/>
                  <a:gd name="connsiteX50" fmla="*/ 826876 w 14165382"/>
                  <a:gd name="connsiteY50" fmla="*/ 5576340 h 6741332"/>
                  <a:gd name="connsiteX51" fmla="*/ 747344 w 14165382"/>
                  <a:gd name="connsiteY51" fmla="*/ 5476660 h 6741332"/>
                  <a:gd name="connsiteX52" fmla="*/ 1668340 w 14165382"/>
                  <a:gd name="connsiteY52" fmla="*/ 5396279 h 6741332"/>
                  <a:gd name="connsiteX53" fmla="*/ 1685779 w 14165382"/>
                  <a:gd name="connsiteY53" fmla="*/ 5407781 h 6741332"/>
                  <a:gd name="connsiteX54" fmla="*/ 1607306 w 14165382"/>
                  <a:gd name="connsiteY54" fmla="*/ 5504905 h 6741332"/>
                  <a:gd name="connsiteX55" fmla="*/ 1593604 w 14165382"/>
                  <a:gd name="connsiteY55" fmla="*/ 5489570 h 6741332"/>
                  <a:gd name="connsiteX56" fmla="*/ 1668340 w 14165382"/>
                  <a:gd name="connsiteY56" fmla="*/ 5396279 h 6741332"/>
                  <a:gd name="connsiteX57" fmla="*/ 304066 w 14165382"/>
                  <a:gd name="connsiteY57" fmla="*/ 5297366 h 6741332"/>
                  <a:gd name="connsiteX58" fmla="*/ 317500 w 14165382"/>
                  <a:gd name="connsiteY58" fmla="*/ 5312020 h 6741332"/>
                  <a:gd name="connsiteX59" fmla="*/ 234461 w 14165382"/>
                  <a:gd name="connsiteY59" fmla="*/ 5395058 h 6741332"/>
                  <a:gd name="connsiteX60" fmla="*/ 219807 w 14165382"/>
                  <a:gd name="connsiteY60" fmla="*/ 5381625 h 6741332"/>
                  <a:gd name="connsiteX61" fmla="*/ 304066 w 14165382"/>
                  <a:gd name="connsiteY61" fmla="*/ 5297366 h 6741332"/>
                  <a:gd name="connsiteX62" fmla="*/ 725789 w 14165382"/>
                  <a:gd name="connsiteY62" fmla="*/ 5231423 h 6741332"/>
                  <a:gd name="connsiteX63" fmla="*/ 746079 w 14165382"/>
                  <a:gd name="connsiteY63" fmla="*/ 5236479 h 6741332"/>
                  <a:gd name="connsiteX64" fmla="*/ 735933 w 14165382"/>
                  <a:gd name="connsiteY64" fmla="*/ 5332533 h 6741332"/>
                  <a:gd name="connsiteX65" fmla="*/ 735933 w 14165382"/>
                  <a:gd name="connsiteY65" fmla="*/ 5355283 h 6741332"/>
                  <a:gd name="connsiteX66" fmla="*/ 715643 w 14165382"/>
                  <a:gd name="connsiteY66" fmla="*/ 5356547 h 6741332"/>
                  <a:gd name="connsiteX67" fmla="*/ 714374 w 14165382"/>
                  <a:gd name="connsiteY67" fmla="*/ 5332533 h 6741332"/>
                  <a:gd name="connsiteX68" fmla="*/ 725789 w 14165382"/>
                  <a:gd name="connsiteY68" fmla="*/ 5231423 h 6741332"/>
                  <a:gd name="connsiteX69" fmla="*/ 1721174 w 14165382"/>
                  <a:gd name="connsiteY69" fmla="*/ 5170975 h 6741332"/>
                  <a:gd name="connsiteX70" fmla="*/ 1735303 w 14165382"/>
                  <a:gd name="connsiteY70" fmla="*/ 5248074 h 6741332"/>
                  <a:gd name="connsiteX71" fmla="*/ 1729416 w 14165382"/>
                  <a:gd name="connsiteY71" fmla="*/ 5296102 h 6741332"/>
                  <a:gd name="connsiteX72" fmla="*/ 1711752 w 14165382"/>
                  <a:gd name="connsiteY72" fmla="*/ 5292310 h 6741332"/>
                  <a:gd name="connsiteX73" fmla="*/ 1716462 w 14165382"/>
                  <a:gd name="connsiteY73" fmla="*/ 5248074 h 6741332"/>
                  <a:gd name="connsiteX74" fmla="*/ 1703510 w 14165382"/>
                  <a:gd name="connsiteY74" fmla="*/ 5178558 h 6741332"/>
                  <a:gd name="connsiteX75" fmla="*/ 498841 w 14165382"/>
                  <a:gd name="connsiteY75" fmla="*/ 5148992 h 6741332"/>
                  <a:gd name="connsiteX76" fmla="*/ 509831 w 14165382"/>
                  <a:gd name="connsiteY76" fmla="*/ 5166577 h 6741332"/>
                  <a:gd name="connsiteX77" fmla="*/ 413360 w 14165382"/>
                  <a:gd name="connsiteY77" fmla="*/ 5235659 h 6741332"/>
                  <a:gd name="connsiteX78" fmla="*/ 401148 w 14165382"/>
                  <a:gd name="connsiteY78" fmla="*/ 5219330 h 6741332"/>
                  <a:gd name="connsiteX79" fmla="*/ 498841 w 14165382"/>
                  <a:gd name="connsiteY79" fmla="*/ 5148992 h 6741332"/>
                  <a:gd name="connsiteX80" fmla="*/ 716457 w 14165382"/>
                  <a:gd name="connsiteY80" fmla="*/ 5039089 h 6741332"/>
                  <a:gd name="connsiteX81" fmla="*/ 724093 w 14165382"/>
                  <a:gd name="connsiteY81" fmla="*/ 5056636 h 6741332"/>
                  <a:gd name="connsiteX82" fmla="*/ 613378 w 14165382"/>
                  <a:gd name="connsiteY82" fmla="*/ 5109276 h 6741332"/>
                  <a:gd name="connsiteX83" fmla="*/ 604470 w 14165382"/>
                  <a:gd name="connsiteY83" fmla="*/ 5091729 h 6741332"/>
                  <a:gd name="connsiteX84" fmla="*/ 716457 w 14165382"/>
                  <a:gd name="connsiteY84" fmla="*/ 5039089 h 6741332"/>
                  <a:gd name="connsiteX85" fmla="*/ 1547531 w 14165382"/>
                  <a:gd name="connsiteY85" fmla="*/ 5006119 h 6741332"/>
                  <a:gd name="connsiteX86" fmla="*/ 1652784 w 14165382"/>
                  <a:gd name="connsiteY86" fmla="*/ 5072312 h 6741332"/>
                  <a:gd name="connsiteX87" fmla="*/ 1640103 w 14165382"/>
                  <a:gd name="connsiteY87" fmla="*/ 5087299 h 6741332"/>
                  <a:gd name="connsiteX88" fmla="*/ 1538653 w 14165382"/>
                  <a:gd name="connsiteY88" fmla="*/ 5023604 h 6741332"/>
                  <a:gd name="connsiteX89" fmla="*/ 817725 w 14165382"/>
                  <a:gd name="connsiteY89" fmla="*/ 5006119 h 6741332"/>
                  <a:gd name="connsiteX90" fmla="*/ 834016 w 14165382"/>
                  <a:gd name="connsiteY90" fmla="*/ 5016194 h 6741332"/>
                  <a:gd name="connsiteX91" fmla="*/ 782633 w 14165382"/>
                  <a:gd name="connsiteY91" fmla="*/ 5125755 h 6741332"/>
                  <a:gd name="connsiteX92" fmla="*/ 763834 w 14165382"/>
                  <a:gd name="connsiteY92" fmla="*/ 5116939 h 6741332"/>
                  <a:gd name="connsiteX93" fmla="*/ 817725 w 14165382"/>
                  <a:gd name="connsiteY93" fmla="*/ 5006119 h 6741332"/>
                  <a:gd name="connsiteX94" fmla="*/ 944564 w 14165382"/>
                  <a:gd name="connsiteY94" fmla="*/ 4962158 h 6741332"/>
                  <a:gd name="connsiteX95" fmla="*/ 949449 w 14165382"/>
                  <a:gd name="connsiteY95" fmla="*/ 4981327 h 6741332"/>
                  <a:gd name="connsiteX96" fmla="*/ 835880 w 14165382"/>
                  <a:gd name="connsiteY96" fmla="*/ 5015832 h 6741332"/>
                  <a:gd name="connsiteX97" fmla="*/ 829774 w 14165382"/>
                  <a:gd name="connsiteY97" fmla="*/ 4996663 h 6741332"/>
                  <a:gd name="connsiteX98" fmla="*/ 944564 w 14165382"/>
                  <a:gd name="connsiteY98" fmla="*/ 4962158 h 6741332"/>
                  <a:gd name="connsiteX99" fmla="*/ 1310384 w 14165382"/>
                  <a:gd name="connsiteY99" fmla="*/ 4934681 h 6741332"/>
                  <a:gd name="connsiteX100" fmla="*/ 1432982 w 14165382"/>
                  <a:gd name="connsiteY100" fmla="*/ 4958444 h 6741332"/>
                  <a:gd name="connsiteX101" fmla="*/ 1426662 w 14165382"/>
                  <a:gd name="connsiteY101" fmla="*/ 4977454 h 6741332"/>
                  <a:gd name="connsiteX102" fmla="*/ 1307855 w 14165382"/>
                  <a:gd name="connsiteY102" fmla="*/ 4953691 h 6741332"/>
                  <a:gd name="connsiteX103" fmla="*/ 1185739 w 14165382"/>
                  <a:gd name="connsiteY103" fmla="*/ 4929185 h 6741332"/>
                  <a:gd name="connsiteX104" fmla="*/ 1185739 w 14165382"/>
                  <a:gd name="connsiteY104" fmla="*/ 4947503 h 6741332"/>
                  <a:gd name="connsiteX105" fmla="*/ 1069728 w 14165382"/>
                  <a:gd name="connsiteY105" fmla="*/ 4955517 h 6741332"/>
                  <a:gd name="connsiteX106" fmla="*/ 1066066 w 14165382"/>
                  <a:gd name="connsiteY106" fmla="*/ 4937199 h 6741332"/>
                  <a:gd name="connsiteX107" fmla="*/ 1185739 w 14165382"/>
                  <a:gd name="connsiteY107" fmla="*/ 4929185 h 6741332"/>
                  <a:gd name="connsiteX108" fmla="*/ 949566 w 14165382"/>
                  <a:gd name="connsiteY108" fmla="*/ 4802797 h 6741332"/>
                  <a:gd name="connsiteX109" fmla="*/ 965894 w 14165382"/>
                  <a:gd name="connsiteY109" fmla="*/ 4815009 h 6741332"/>
                  <a:gd name="connsiteX110" fmla="*/ 896811 w 14165382"/>
                  <a:gd name="connsiteY110" fmla="*/ 4911480 h 6741332"/>
                  <a:gd name="connsiteX111" fmla="*/ 879228 w 14165382"/>
                  <a:gd name="connsiteY111" fmla="*/ 4901711 h 6741332"/>
                  <a:gd name="connsiteX112" fmla="*/ 949566 w 14165382"/>
                  <a:gd name="connsiteY112" fmla="*/ 4802797 h 6741332"/>
                  <a:gd name="connsiteX113" fmla="*/ 1099544 w 14165382"/>
                  <a:gd name="connsiteY113" fmla="*/ 4610463 h 6741332"/>
                  <a:gd name="connsiteX114" fmla="*/ 1114295 w 14165382"/>
                  <a:gd name="connsiteY114" fmla="*/ 4624520 h 6741332"/>
                  <a:gd name="connsiteX115" fmla="*/ 1038082 w 14165382"/>
                  <a:gd name="connsiteY115" fmla="*/ 4716533 h 6741332"/>
                  <a:gd name="connsiteX116" fmla="*/ 1036853 w 14165382"/>
                  <a:gd name="connsiteY116" fmla="*/ 4719089 h 6741332"/>
                  <a:gd name="connsiteX117" fmla="*/ 1022103 w 14165382"/>
                  <a:gd name="connsiteY117" fmla="*/ 4705032 h 6741332"/>
                  <a:gd name="connsiteX118" fmla="*/ 1099544 w 14165382"/>
                  <a:gd name="connsiteY118" fmla="*/ 4610463 h 6741332"/>
                  <a:gd name="connsiteX119" fmla="*/ 1276277 w 14165382"/>
                  <a:gd name="connsiteY119" fmla="*/ 4440116 h 6741332"/>
                  <a:gd name="connsiteX120" fmla="*/ 1290114 w 14165382"/>
                  <a:gd name="connsiteY120" fmla="*/ 4455333 h 6741332"/>
                  <a:gd name="connsiteX121" fmla="*/ 1200797 w 14165382"/>
                  <a:gd name="connsiteY121" fmla="*/ 4537761 h 6741332"/>
                  <a:gd name="connsiteX122" fmla="*/ 1186961 w 14165382"/>
                  <a:gd name="connsiteY122" fmla="*/ 4523812 h 6741332"/>
                  <a:gd name="connsiteX123" fmla="*/ 1276277 w 14165382"/>
                  <a:gd name="connsiteY123" fmla="*/ 4440116 h 6741332"/>
                  <a:gd name="connsiteX124" fmla="*/ 1465857 w 14165382"/>
                  <a:gd name="connsiteY124" fmla="*/ 4291743 h 6741332"/>
                  <a:gd name="connsiteX125" fmla="*/ 1476971 w 14165382"/>
                  <a:gd name="connsiteY125" fmla="*/ 4307842 h 6741332"/>
                  <a:gd name="connsiteX126" fmla="*/ 1380651 w 14165382"/>
                  <a:gd name="connsiteY126" fmla="*/ 4378428 h 6741332"/>
                  <a:gd name="connsiteX127" fmla="*/ 1368303 w 14165382"/>
                  <a:gd name="connsiteY127" fmla="*/ 4363567 h 6741332"/>
                  <a:gd name="connsiteX128" fmla="*/ 1465857 w 14165382"/>
                  <a:gd name="connsiteY128" fmla="*/ 4291743 h 6741332"/>
                  <a:gd name="connsiteX129" fmla="*/ 1670360 w 14165382"/>
                  <a:gd name="connsiteY129" fmla="*/ 4165355 h 6741332"/>
                  <a:gd name="connsiteX130" fmla="*/ 1680287 w 14165382"/>
                  <a:gd name="connsiteY130" fmla="*/ 4184674 h 6741332"/>
                  <a:gd name="connsiteX131" fmla="*/ 1576057 w 14165382"/>
                  <a:gd name="connsiteY131" fmla="*/ 4246494 h 6741332"/>
                  <a:gd name="connsiteX132" fmla="*/ 1566131 w 14165382"/>
                  <a:gd name="connsiteY132" fmla="*/ 4229751 h 6741332"/>
                  <a:gd name="connsiteX133" fmla="*/ 1670360 w 14165382"/>
                  <a:gd name="connsiteY133" fmla="*/ 4165355 h 6741332"/>
                  <a:gd name="connsiteX134" fmla="*/ 1891263 w 14165382"/>
                  <a:gd name="connsiteY134" fmla="*/ 4060944 h 6741332"/>
                  <a:gd name="connsiteX135" fmla="*/ 1900078 w 14165382"/>
                  <a:gd name="connsiteY135" fmla="*/ 4079744 h 6741332"/>
                  <a:gd name="connsiteX136" fmla="*/ 1789258 w 14165382"/>
                  <a:gd name="connsiteY136" fmla="*/ 4131131 h 6741332"/>
                  <a:gd name="connsiteX137" fmla="*/ 1780442 w 14165382"/>
                  <a:gd name="connsiteY137" fmla="*/ 4112331 h 6741332"/>
                  <a:gd name="connsiteX138" fmla="*/ 1891263 w 14165382"/>
                  <a:gd name="connsiteY138" fmla="*/ 4060944 h 6741332"/>
                  <a:gd name="connsiteX139" fmla="*/ 2111174 w 14165382"/>
                  <a:gd name="connsiteY139" fmla="*/ 3967528 h 6741332"/>
                  <a:gd name="connsiteX140" fmla="*/ 2119897 w 14165382"/>
                  <a:gd name="connsiteY140" fmla="*/ 3986191 h 6741332"/>
                  <a:gd name="connsiteX141" fmla="*/ 2007728 w 14165382"/>
                  <a:gd name="connsiteY141" fmla="*/ 4032227 h 6741332"/>
                  <a:gd name="connsiteX142" fmla="*/ 2000250 w 14165382"/>
                  <a:gd name="connsiteY142" fmla="*/ 4014808 h 6741332"/>
                  <a:gd name="connsiteX143" fmla="*/ 2111174 w 14165382"/>
                  <a:gd name="connsiteY143" fmla="*/ 3967528 h 6741332"/>
                  <a:gd name="connsiteX144" fmla="*/ 2337633 w 14165382"/>
                  <a:gd name="connsiteY144" fmla="*/ 3868613 h 6741332"/>
                  <a:gd name="connsiteX145" fmla="*/ 2345189 w 14165382"/>
                  <a:gd name="connsiteY145" fmla="*/ 3886597 h 6741332"/>
                  <a:gd name="connsiteX146" fmla="*/ 2233109 w 14165382"/>
                  <a:gd name="connsiteY146" fmla="*/ 3933357 h 6741332"/>
                  <a:gd name="connsiteX147" fmla="*/ 2225554 w 14165382"/>
                  <a:gd name="connsiteY147" fmla="*/ 3915373 h 6741332"/>
                  <a:gd name="connsiteX148" fmla="*/ 2337633 w 14165382"/>
                  <a:gd name="connsiteY148" fmla="*/ 3868613 h 6741332"/>
                  <a:gd name="connsiteX149" fmla="*/ 2549593 w 14165382"/>
                  <a:gd name="connsiteY149" fmla="*/ 3764206 h 6741332"/>
                  <a:gd name="connsiteX150" fmla="*/ 2559519 w 14165382"/>
                  <a:gd name="connsiteY150" fmla="*/ 3781863 h 6741332"/>
                  <a:gd name="connsiteX151" fmla="*/ 2452809 w 14165382"/>
                  <a:gd name="connsiteY151" fmla="*/ 3839877 h 6741332"/>
                  <a:gd name="connsiteX152" fmla="*/ 2445364 w 14165382"/>
                  <a:gd name="connsiteY152" fmla="*/ 3822220 h 6741332"/>
                  <a:gd name="connsiteX153" fmla="*/ 2549593 w 14165382"/>
                  <a:gd name="connsiteY153" fmla="*/ 3764206 h 6741332"/>
                  <a:gd name="connsiteX154" fmla="*/ 2743250 w 14165382"/>
                  <a:gd name="connsiteY154" fmla="*/ 3621329 h 6741332"/>
                  <a:gd name="connsiteX155" fmla="*/ 2757308 w 14165382"/>
                  <a:gd name="connsiteY155" fmla="*/ 3636276 h 6741332"/>
                  <a:gd name="connsiteX156" fmla="*/ 2660183 w 14165382"/>
                  <a:gd name="connsiteY156" fmla="*/ 3713503 h 6741332"/>
                  <a:gd name="connsiteX157" fmla="*/ 2648682 w 14165382"/>
                  <a:gd name="connsiteY157" fmla="*/ 3697311 h 6741332"/>
                  <a:gd name="connsiteX158" fmla="*/ 2743250 w 14165382"/>
                  <a:gd name="connsiteY158" fmla="*/ 3621329 h 6741332"/>
                  <a:gd name="connsiteX159" fmla="*/ 2905526 w 14165382"/>
                  <a:gd name="connsiteY159" fmla="*/ 3445482 h 6741332"/>
                  <a:gd name="connsiteX160" fmla="*/ 2922163 w 14165382"/>
                  <a:gd name="connsiteY160" fmla="*/ 3456852 h 6741332"/>
                  <a:gd name="connsiteX161" fmla="*/ 2845383 w 14165382"/>
                  <a:gd name="connsiteY161" fmla="*/ 3554123 h 6741332"/>
                  <a:gd name="connsiteX162" fmla="*/ 2830027 w 14165382"/>
                  <a:gd name="connsiteY162" fmla="*/ 3540227 h 6741332"/>
                  <a:gd name="connsiteX163" fmla="*/ 2905526 w 14165382"/>
                  <a:gd name="connsiteY163" fmla="*/ 3445482 h 6741332"/>
                  <a:gd name="connsiteX164" fmla="*/ 3014549 w 14165382"/>
                  <a:gd name="connsiteY164" fmla="*/ 3231173 h 6741332"/>
                  <a:gd name="connsiteX165" fmla="*/ 3032093 w 14165382"/>
                  <a:gd name="connsiteY165" fmla="*/ 3238809 h 6741332"/>
                  <a:gd name="connsiteX166" fmla="*/ 2979456 w 14165382"/>
                  <a:gd name="connsiteY166" fmla="*/ 3350796 h 6741332"/>
                  <a:gd name="connsiteX167" fmla="*/ 2961910 w 14165382"/>
                  <a:gd name="connsiteY167" fmla="*/ 3340615 h 6741332"/>
                  <a:gd name="connsiteX168" fmla="*/ 3014549 w 14165382"/>
                  <a:gd name="connsiteY168" fmla="*/ 3231173 h 6741332"/>
                  <a:gd name="connsiteX169" fmla="*/ 3102180 w 14165382"/>
                  <a:gd name="connsiteY169" fmla="*/ 3005869 h 6741332"/>
                  <a:gd name="connsiteX170" fmla="*/ 3103481 w 14165382"/>
                  <a:gd name="connsiteY170" fmla="*/ 3034243 h 6741332"/>
                  <a:gd name="connsiteX171" fmla="*/ 3102180 w 14165382"/>
                  <a:gd name="connsiteY171" fmla="*/ 3037943 h 6741332"/>
                  <a:gd name="connsiteX172" fmla="*/ 3103481 w 14165382"/>
                  <a:gd name="connsiteY172" fmla="*/ 3037943 h 6741332"/>
                  <a:gd name="connsiteX173" fmla="*/ 3076149 w 14165382"/>
                  <a:gd name="connsiteY173" fmla="*/ 3125531 h 6741332"/>
                  <a:gd name="connsiteX174" fmla="*/ 3055325 w 14165382"/>
                  <a:gd name="connsiteY174" fmla="*/ 3119363 h 6741332"/>
                  <a:gd name="connsiteX175" fmla="*/ 3082658 w 14165382"/>
                  <a:gd name="connsiteY175" fmla="*/ 3034243 h 6741332"/>
                  <a:gd name="connsiteX176" fmla="*/ 3080054 w 14165382"/>
                  <a:gd name="connsiteY176" fmla="*/ 3007103 h 6741332"/>
                  <a:gd name="connsiteX177" fmla="*/ 3077305 w 14165382"/>
                  <a:gd name="connsiteY177" fmla="*/ 2764081 h 6741332"/>
                  <a:gd name="connsiteX178" fmla="*/ 3097993 w 14165382"/>
                  <a:gd name="connsiteY178" fmla="*/ 2764081 h 6741332"/>
                  <a:gd name="connsiteX179" fmla="*/ 3097993 w 14165382"/>
                  <a:gd name="connsiteY179" fmla="*/ 2808492 h 6741332"/>
                  <a:gd name="connsiteX180" fmla="*/ 3097993 w 14165382"/>
                  <a:gd name="connsiteY180" fmla="*/ 2883743 h 6741332"/>
                  <a:gd name="connsiteX181" fmla="*/ 3077305 w 14165382"/>
                  <a:gd name="connsiteY181" fmla="*/ 2883743 h 6741332"/>
                  <a:gd name="connsiteX182" fmla="*/ 3077305 w 14165382"/>
                  <a:gd name="connsiteY182" fmla="*/ 2808492 h 6741332"/>
                  <a:gd name="connsiteX183" fmla="*/ 3077305 w 14165382"/>
                  <a:gd name="connsiteY183" fmla="*/ 2764081 h 6741332"/>
                  <a:gd name="connsiteX184" fmla="*/ 8943731 w 14165382"/>
                  <a:gd name="connsiteY184" fmla="*/ 2742099 h 6741332"/>
                  <a:gd name="connsiteX185" fmla="*/ 8944952 w 14165382"/>
                  <a:gd name="connsiteY185" fmla="*/ 2763034 h 6741332"/>
                  <a:gd name="connsiteX186" fmla="*/ 8826499 w 14165382"/>
                  <a:gd name="connsiteY186" fmla="*/ 2768268 h 6741332"/>
                  <a:gd name="connsiteX187" fmla="*/ 8825278 w 14165382"/>
                  <a:gd name="connsiteY187" fmla="*/ 2747333 h 6741332"/>
                  <a:gd name="connsiteX188" fmla="*/ 8943731 w 14165382"/>
                  <a:gd name="connsiteY188" fmla="*/ 2742099 h 6741332"/>
                  <a:gd name="connsiteX189" fmla="*/ 8584724 w 14165382"/>
                  <a:gd name="connsiteY189" fmla="*/ 2742099 h 6741332"/>
                  <a:gd name="connsiteX190" fmla="*/ 8703151 w 14165382"/>
                  <a:gd name="connsiteY190" fmla="*/ 2748641 h 6741332"/>
                  <a:gd name="connsiteX191" fmla="*/ 8703151 w 14165382"/>
                  <a:gd name="connsiteY191" fmla="*/ 2768268 h 6741332"/>
                  <a:gd name="connsiteX192" fmla="*/ 8583490 w 14165382"/>
                  <a:gd name="connsiteY192" fmla="*/ 2764343 h 6741332"/>
                  <a:gd name="connsiteX193" fmla="*/ 8344144 w 14165382"/>
                  <a:gd name="connsiteY193" fmla="*/ 2720119 h 6741332"/>
                  <a:gd name="connsiteX194" fmla="*/ 8461376 w 14165382"/>
                  <a:gd name="connsiteY194" fmla="*/ 2736037 h 6741332"/>
                  <a:gd name="connsiteX195" fmla="*/ 8458934 w 14165382"/>
                  <a:gd name="connsiteY195" fmla="*/ 2757261 h 6741332"/>
                  <a:gd name="connsiteX196" fmla="*/ 8341702 w 14165382"/>
                  <a:gd name="connsiteY196" fmla="*/ 2741343 h 6741332"/>
                  <a:gd name="connsiteX197" fmla="*/ 9184299 w 14165382"/>
                  <a:gd name="connsiteY197" fmla="*/ 2714624 h 6741332"/>
                  <a:gd name="connsiteX198" fmla="*/ 9186741 w 14165382"/>
                  <a:gd name="connsiteY198" fmla="*/ 2734477 h 6741332"/>
                  <a:gd name="connsiteX199" fmla="*/ 9069509 w 14165382"/>
                  <a:gd name="connsiteY199" fmla="*/ 2751847 h 6741332"/>
                  <a:gd name="connsiteX200" fmla="*/ 9067067 w 14165382"/>
                  <a:gd name="connsiteY200" fmla="*/ 2730754 h 6741332"/>
                  <a:gd name="connsiteX201" fmla="*/ 9184299 w 14165382"/>
                  <a:gd name="connsiteY201" fmla="*/ 2714624 h 6741332"/>
                  <a:gd name="connsiteX202" fmla="*/ 8109073 w 14165382"/>
                  <a:gd name="connsiteY202" fmla="*/ 2681652 h 6741332"/>
                  <a:gd name="connsiteX203" fmla="*/ 8225084 w 14165382"/>
                  <a:gd name="connsiteY203" fmla="*/ 2704854 h 6741332"/>
                  <a:gd name="connsiteX204" fmla="*/ 8222642 w 14165382"/>
                  <a:gd name="connsiteY204" fmla="*/ 2724392 h 6741332"/>
                  <a:gd name="connsiteX205" fmla="*/ 8105410 w 14165382"/>
                  <a:gd name="connsiteY205" fmla="*/ 2701190 h 6741332"/>
                  <a:gd name="connsiteX206" fmla="*/ 9419324 w 14165382"/>
                  <a:gd name="connsiteY206" fmla="*/ 2665165 h 6741332"/>
                  <a:gd name="connsiteX207" fmla="*/ 9423024 w 14165382"/>
                  <a:gd name="connsiteY207" fmla="*/ 2685456 h 6741332"/>
                  <a:gd name="connsiteX208" fmla="*/ 9305830 w 14165382"/>
                  <a:gd name="connsiteY208" fmla="*/ 2713356 h 6741332"/>
                  <a:gd name="connsiteX209" fmla="*/ 9303363 w 14165382"/>
                  <a:gd name="connsiteY209" fmla="*/ 2693065 h 6741332"/>
                  <a:gd name="connsiteX210" fmla="*/ 9419324 w 14165382"/>
                  <a:gd name="connsiteY210" fmla="*/ 2665165 h 6741332"/>
                  <a:gd name="connsiteX211" fmla="*/ 7874000 w 14165382"/>
                  <a:gd name="connsiteY211" fmla="*/ 2621204 h 6741332"/>
                  <a:gd name="connsiteX212" fmla="*/ 7988789 w 14165382"/>
                  <a:gd name="connsiteY212" fmla="*/ 2650156 h 6741332"/>
                  <a:gd name="connsiteX213" fmla="*/ 7983904 w 14165382"/>
                  <a:gd name="connsiteY213" fmla="*/ 2669457 h 6741332"/>
                  <a:gd name="connsiteX214" fmla="*/ 7869115 w 14165382"/>
                  <a:gd name="connsiteY214" fmla="*/ 2640505 h 6741332"/>
                  <a:gd name="connsiteX215" fmla="*/ 9653071 w 14165382"/>
                  <a:gd name="connsiteY215" fmla="*/ 2599226 h 6741332"/>
                  <a:gd name="connsiteX216" fmla="*/ 9659303 w 14165382"/>
                  <a:gd name="connsiteY216" fmla="*/ 2619804 h 6741332"/>
                  <a:gd name="connsiteX217" fmla="*/ 9545886 w 14165382"/>
                  <a:gd name="connsiteY217" fmla="*/ 2658388 h 6741332"/>
                  <a:gd name="connsiteX218" fmla="*/ 9539654 w 14165382"/>
                  <a:gd name="connsiteY218" fmla="*/ 2639096 h 6741332"/>
                  <a:gd name="connsiteX219" fmla="*/ 9653071 w 14165382"/>
                  <a:gd name="connsiteY219" fmla="*/ 2599226 h 6741332"/>
                  <a:gd name="connsiteX220" fmla="*/ 14078114 w 14165382"/>
                  <a:gd name="connsiteY220" fmla="*/ 2577241 h 6741332"/>
                  <a:gd name="connsiteX221" fmla="*/ 14099336 w 14165382"/>
                  <a:gd name="connsiteY221" fmla="*/ 2582314 h 6741332"/>
                  <a:gd name="connsiteX222" fmla="*/ 14083420 w 14165382"/>
                  <a:gd name="connsiteY222" fmla="*/ 2641916 h 6741332"/>
                  <a:gd name="connsiteX223" fmla="*/ 14062198 w 14165382"/>
                  <a:gd name="connsiteY223" fmla="*/ 2636844 h 6741332"/>
                  <a:gd name="connsiteX224" fmla="*/ 14078114 w 14165382"/>
                  <a:gd name="connsiteY224" fmla="*/ 2577241 h 6741332"/>
                  <a:gd name="connsiteX225" fmla="*/ 7638930 w 14165382"/>
                  <a:gd name="connsiteY225" fmla="*/ 2555263 h 6741332"/>
                  <a:gd name="connsiteX226" fmla="*/ 7752498 w 14165382"/>
                  <a:gd name="connsiteY226" fmla="*/ 2589907 h 6741332"/>
                  <a:gd name="connsiteX227" fmla="*/ 7746392 w 14165382"/>
                  <a:gd name="connsiteY227" fmla="*/ 2609021 h 6741332"/>
                  <a:gd name="connsiteX228" fmla="*/ 7632824 w 14165382"/>
                  <a:gd name="connsiteY228" fmla="*/ 2574376 h 6741332"/>
                  <a:gd name="connsiteX229" fmla="*/ 3083550 w 14165382"/>
                  <a:gd name="connsiteY229" fmla="*/ 2522291 h 6741332"/>
                  <a:gd name="connsiteX230" fmla="*/ 3103533 w 14165382"/>
                  <a:gd name="connsiteY230" fmla="*/ 2523524 h 6741332"/>
                  <a:gd name="connsiteX231" fmla="*/ 3097289 w 14165382"/>
                  <a:gd name="connsiteY231" fmla="*/ 2641953 h 6741332"/>
                  <a:gd name="connsiteX232" fmla="*/ 3077305 w 14165382"/>
                  <a:gd name="connsiteY232" fmla="*/ 2641953 h 6741332"/>
                  <a:gd name="connsiteX233" fmla="*/ 3083550 w 14165382"/>
                  <a:gd name="connsiteY233" fmla="*/ 2522291 h 6741332"/>
                  <a:gd name="connsiteX234" fmla="*/ 6691314 w 14165382"/>
                  <a:gd name="connsiteY234" fmla="*/ 2505808 h 6741332"/>
                  <a:gd name="connsiteX235" fmla="*/ 6801219 w 14165382"/>
                  <a:gd name="connsiteY235" fmla="*/ 2516359 h 6741332"/>
                  <a:gd name="connsiteX236" fmla="*/ 6807325 w 14165382"/>
                  <a:gd name="connsiteY236" fmla="*/ 2516359 h 6741332"/>
                  <a:gd name="connsiteX237" fmla="*/ 6807325 w 14165382"/>
                  <a:gd name="connsiteY237" fmla="*/ 2537461 h 6741332"/>
                  <a:gd name="connsiteX238" fmla="*/ 6801219 w 14165382"/>
                  <a:gd name="connsiteY238" fmla="*/ 2537461 h 6741332"/>
                  <a:gd name="connsiteX239" fmla="*/ 6687651 w 14165382"/>
                  <a:gd name="connsiteY239" fmla="*/ 2526910 h 6741332"/>
                  <a:gd name="connsiteX240" fmla="*/ 9875882 w 14165382"/>
                  <a:gd name="connsiteY240" fmla="*/ 2505806 h 6741332"/>
                  <a:gd name="connsiteX241" fmla="*/ 9884607 w 14165382"/>
                  <a:gd name="connsiteY241" fmla="*/ 2524123 h 6741332"/>
                  <a:gd name="connsiteX242" fmla="*/ 9772436 w 14165382"/>
                  <a:gd name="connsiteY242" fmla="*/ 2570528 h 6741332"/>
                  <a:gd name="connsiteX243" fmla="*/ 9764958 w 14165382"/>
                  <a:gd name="connsiteY243" fmla="*/ 2552210 h 6741332"/>
                  <a:gd name="connsiteX244" fmla="*/ 9875882 w 14165382"/>
                  <a:gd name="connsiteY244" fmla="*/ 2505806 h 6741332"/>
                  <a:gd name="connsiteX245" fmla="*/ 7043007 w 14165382"/>
                  <a:gd name="connsiteY245" fmla="*/ 2472838 h 6741332"/>
                  <a:gd name="connsiteX246" fmla="*/ 7049113 w 14165382"/>
                  <a:gd name="connsiteY246" fmla="*/ 2493285 h 6741332"/>
                  <a:gd name="connsiteX247" fmla="*/ 6992939 w 14165382"/>
                  <a:gd name="connsiteY247" fmla="*/ 2513732 h 6741332"/>
                  <a:gd name="connsiteX248" fmla="*/ 6933102 w 14165382"/>
                  <a:gd name="connsiteY248" fmla="*/ 2526512 h 6741332"/>
                  <a:gd name="connsiteX249" fmla="*/ 6929439 w 14165382"/>
                  <a:gd name="connsiteY249" fmla="*/ 2506065 h 6741332"/>
                  <a:gd name="connsiteX250" fmla="*/ 6988055 w 14165382"/>
                  <a:gd name="connsiteY250" fmla="*/ 2493285 h 6741332"/>
                  <a:gd name="connsiteX251" fmla="*/ 7043007 w 14165382"/>
                  <a:gd name="connsiteY251" fmla="*/ 2472838 h 6741332"/>
                  <a:gd name="connsiteX252" fmla="*/ 7421831 w 14165382"/>
                  <a:gd name="connsiteY252" fmla="*/ 2461847 h 6741332"/>
                  <a:gd name="connsiteX253" fmla="*/ 7532652 w 14165382"/>
                  <a:gd name="connsiteY253" fmla="*/ 2512872 h 6741332"/>
                  <a:gd name="connsiteX254" fmla="*/ 7525096 w 14165382"/>
                  <a:gd name="connsiteY254" fmla="*/ 2532007 h 6741332"/>
                  <a:gd name="connsiteX255" fmla="*/ 7413016 w 14165382"/>
                  <a:gd name="connsiteY255" fmla="*/ 2480981 h 6741332"/>
                  <a:gd name="connsiteX256" fmla="*/ 6473394 w 14165382"/>
                  <a:gd name="connsiteY256" fmla="*/ 2412390 h 6741332"/>
                  <a:gd name="connsiteX257" fmla="*/ 6576517 w 14165382"/>
                  <a:gd name="connsiteY257" fmla="*/ 2469468 h 6741332"/>
                  <a:gd name="connsiteX258" fmla="*/ 6567924 w 14165382"/>
                  <a:gd name="connsiteY258" fmla="*/ 2488081 h 6741332"/>
                  <a:gd name="connsiteX259" fmla="*/ 6462345 w 14165382"/>
                  <a:gd name="connsiteY259" fmla="*/ 2428521 h 6741332"/>
                  <a:gd name="connsiteX260" fmla="*/ 10089113 w 14165382"/>
                  <a:gd name="connsiteY260" fmla="*/ 2395906 h 6741332"/>
                  <a:gd name="connsiteX261" fmla="*/ 10098934 w 14165382"/>
                  <a:gd name="connsiteY261" fmla="*/ 2413562 h 6741332"/>
                  <a:gd name="connsiteX262" fmla="*/ 9993359 w 14165382"/>
                  <a:gd name="connsiteY262" fmla="*/ 2471577 h 6741332"/>
                  <a:gd name="connsiteX263" fmla="*/ 9984766 w 14165382"/>
                  <a:gd name="connsiteY263" fmla="*/ 2453920 h 6741332"/>
                  <a:gd name="connsiteX264" fmla="*/ 10089113 w 14165382"/>
                  <a:gd name="connsiteY264" fmla="*/ 2395906 h 6741332"/>
                  <a:gd name="connsiteX265" fmla="*/ 7209869 w 14165382"/>
                  <a:gd name="connsiteY265" fmla="*/ 2346447 h 6741332"/>
                  <a:gd name="connsiteX266" fmla="*/ 7271911 w 14165382"/>
                  <a:gd name="connsiteY266" fmla="*/ 2384186 h 6741332"/>
                  <a:gd name="connsiteX267" fmla="*/ 7312859 w 14165382"/>
                  <a:gd name="connsiteY267" fmla="*/ 2408087 h 6741332"/>
                  <a:gd name="connsiteX268" fmla="*/ 7302932 w 14165382"/>
                  <a:gd name="connsiteY268" fmla="*/ 2426956 h 6741332"/>
                  <a:gd name="connsiteX269" fmla="*/ 7269430 w 14165382"/>
                  <a:gd name="connsiteY269" fmla="*/ 2406829 h 6741332"/>
                  <a:gd name="connsiteX270" fmla="*/ 7167680 w 14165382"/>
                  <a:gd name="connsiteY270" fmla="*/ 2449600 h 6741332"/>
                  <a:gd name="connsiteX271" fmla="*/ 7160235 w 14165382"/>
                  <a:gd name="connsiteY271" fmla="*/ 2430730 h 6741332"/>
                  <a:gd name="connsiteX272" fmla="*/ 7248335 w 14165382"/>
                  <a:gd name="connsiteY272" fmla="*/ 2395507 h 6741332"/>
                  <a:gd name="connsiteX273" fmla="*/ 7198701 w 14165382"/>
                  <a:gd name="connsiteY273" fmla="*/ 2362800 h 6741332"/>
                  <a:gd name="connsiteX274" fmla="*/ 14118696 w 14165382"/>
                  <a:gd name="connsiteY274" fmla="*/ 2335455 h 6741332"/>
                  <a:gd name="connsiteX275" fmla="*/ 14137930 w 14165382"/>
                  <a:gd name="connsiteY275" fmla="*/ 2339246 h 6741332"/>
                  <a:gd name="connsiteX276" fmla="*/ 14119898 w 14165382"/>
                  <a:gd name="connsiteY276" fmla="*/ 2460582 h 6741332"/>
                  <a:gd name="connsiteX277" fmla="*/ 14100664 w 14165382"/>
                  <a:gd name="connsiteY277" fmla="*/ 2458054 h 6741332"/>
                  <a:gd name="connsiteX278" fmla="*/ 14118696 w 14165382"/>
                  <a:gd name="connsiteY278" fmla="*/ 2335455 h 6741332"/>
                  <a:gd name="connsiteX279" fmla="*/ 7497618 w 14165382"/>
                  <a:gd name="connsiteY279" fmla="*/ 2285998 h 6741332"/>
                  <a:gd name="connsiteX280" fmla="*/ 7505174 w 14165382"/>
                  <a:gd name="connsiteY280" fmla="*/ 2303982 h 6741332"/>
                  <a:gd name="connsiteX281" fmla="*/ 7393094 w 14165382"/>
                  <a:gd name="connsiteY281" fmla="*/ 2350742 h 6741332"/>
                  <a:gd name="connsiteX282" fmla="*/ 7385538 w 14165382"/>
                  <a:gd name="connsiteY282" fmla="*/ 2333956 h 6741332"/>
                  <a:gd name="connsiteX283" fmla="*/ 7497618 w 14165382"/>
                  <a:gd name="connsiteY283" fmla="*/ 2285998 h 6741332"/>
                  <a:gd name="connsiteX284" fmla="*/ 3106006 w 14165382"/>
                  <a:gd name="connsiteY284" fmla="*/ 2280504 h 6741332"/>
                  <a:gd name="connsiteX285" fmla="*/ 3125546 w 14165382"/>
                  <a:gd name="connsiteY285" fmla="*/ 2282946 h 6741332"/>
                  <a:gd name="connsiteX286" fmla="*/ 3113333 w 14165382"/>
                  <a:gd name="connsiteY286" fmla="*/ 2400178 h 6741332"/>
                  <a:gd name="connsiteX287" fmla="*/ 3093794 w 14165382"/>
                  <a:gd name="connsiteY287" fmla="*/ 2398956 h 6741332"/>
                  <a:gd name="connsiteX288" fmla="*/ 3106006 w 14165382"/>
                  <a:gd name="connsiteY288" fmla="*/ 2280504 h 6741332"/>
                  <a:gd name="connsiteX289" fmla="*/ 10296437 w 14165382"/>
                  <a:gd name="connsiteY289" fmla="*/ 2269514 h 6741332"/>
                  <a:gd name="connsiteX290" fmla="*/ 10307726 w 14165382"/>
                  <a:gd name="connsiteY290" fmla="*/ 2286738 h 6741332"/>
                  <a:gd name="connsiteX291" fmla="*/ 10204873 w 14165382"/>
                  <a:gd name="connsiteY291" fmla="*/ 2350712 h 6741332"/>
                  <a:gd name="connsiteX292" fmla="*/ 10193584 w 14165382"/>
                  <a:gd name="connsiteY292" fmla="*/ 2334719 h 6741332"/>
                  <a:gd name="connsiteX293" fmla="*/ 10296437 w 14165382"/>
                  <a:gd name="connsiteY293" fmla="*/ 2269514 h 6741332"/>
                  <a:gd name="connsiteX294" fmla="*/ 6313682 w 14165382"/>
                  <a:gd name="connsiteY294" fmla="*/ 2242037 h 6741332"/>
                  <a:gd name="connsiteX295" fmla="*/ 6389663 w 14165382"/>
                  <a:gd name="connsiteY295" fmla="*/ 2336605 h 6741332"/>
                  <a:gd name="connsiteX296" fmla="*/ 6374716 w 14165382"/>
                  <a:gd name="connsiteY296" fmla="*/ 2350663 h 6741332"/>
                  <a:gd name="connsiteX297" fmla="*/ 6297489 w 14165382"/>
                  <a:gd name="connsiteY297" fmla="*/ 2253538 h 6741332"/>
                  <a:gd name="connsiteX298" fmla="*/ 7013361 w 14165382"/>
                  <a:gd name="connsiteY298" fmla="*/ 2203569 h 6741332"/>
                  <a:gd name="connsiteX299" fmla="*/ 7109527 w 14165382"/>
                  <a:gd name="connsiteY299" fmla="*/ 2279073 h 6741332"/>
                  <a:gd name="connsiteX300" fmla="*/ 7097038 w 14165382"/>
                  <a:gd name="connsiteY300" fmla="*/ 2295709 h 6741332"/>
                  <a:gd name="connsiteX301" fmla="*/ 7000872 w 14165382"/>
                  <a:gd name="connsiteY301" fmla="*/ 2218925 h 6741332"/>
                  <a:gd name="connsiteX302" fmla="*/ 7710924 w 14165382"/>
                  <a:gd name="connsiteY302" fmla="*/ 2181589 h 6741332"/>
                  <a:gd name="connsiteX303" fmla="*/ 7719517 w 14165382"/>
                  <a:gd name="connsiteY303" fmla="*/ 2199135 h 6741332"/>
                  <a:gd name="connsiteX304" fmla="*/ 7613939 w 14165382"/>
                  <a:gd name="connsiteY304" fmla="*/ 2251775 h 6741332"/>
                  <a:gd name="connsiteX305" fmla="*/ 7605345 w 14165382"/>
                  <a:gd name="connsiteY305" fmla="*/ 2235482 h 6741332"/>
                  <a:gd name="connsiteX306" fmla="*/ 7710924 w 14165382"/>
                  <a:gd name="connsiteY306" fmla="*/ 2181589 h 6741332"/>
                  <a:gd name="connsiteX307" fmla="*/ 10487729 w 14165382"/>
                  <a:gd name="connsiteY307" fmla="*/ 2126637 h 6741332"/>
                  <a:gd name="connsiteX308" fmla="*/ 10500078 w 14165382"/>
                  <a:gd name="connsiteY308" fmla="*/ 2142512 h 6741332"/>
                  <a:gd name="connsiteX309" fmla="*/ 10403758 w 14165382"/>
                  <a:gd name="connsiteY309" fmla="*/ 2213339 h 6741332"/>
                  <a:gd name="connsiteX310" fmla="*/ 10391409 w 14165382"/>
                  <a:gd name="connsiteY310" fmla="*/ 2196242 h 6741332"/>
                  <a:gd name="connsiteX311" fmla="*/ 10487729 w 14165382"/>
                  <a:gd name="connsiteY311" fmla="*/ 2126637 h 6741332"/>
                  <a:gd name="connsiteX312" fmla="*/ 14144188 w 14165382"/>
                  <a:gd name="connsiteY312" fmla="*/ 2099164 h 6741332"/>
                  <a:gd name="connsiteX313" fmla="*/ 14165290 w 14165382"/>
                  <a:gd name="connsiteY313" fmla="*/ 2100385 h 6741332"/>
                  <a:gd name="connsiteX314" fmla="*/ 14154738 w 14165382"/>
                  <a:gd name="connsiteY314" fmla="*/ 2218838 h 6741332"/>
                  <a:gd name="connsiteX315" fmla="*/ 14133636 w 14165382"/>
                  <a:gd name="connsiteY315" fmla="*/ 2216395 h 6741332"/>
                  <a:gd name="connsiteX316" fmla="*/ 14144188 w 14165382"/>
                  <a:gd name="connsiteY316" fmla="*/ 2099164 h 6741332"/>
                  <a:gd name="connsiteX317" fmla="*/ 7924007 w 14165382"/>
                  <a:gd name="connsiteY317" fmla="*/ 2071687 h 6741332"/>
                  <a:gd name="connsiteX318" fmla="*/ 7933828 w 14165382"/>
                  <a:gd name="connsiteY318" fmla="*/ 2089343 h 6741332"/>
                  <a:gd name="connsiteX319" fmla="*/ 7828253 w 14165382"/>
                  <a:gd name="connsiteY319" fmla="*/ 2147358 h 6741332"/>
                  <a:gd name="connsiteX320" fmla="*/ 7819660 w 14165382"/>
                  <a:gd name="connsiteY320" fmla="*/ 2129701 h 6741332"/>
                  <a:gd name="connsiteX321" fmla="*/ 7924007 w 14165382"/>
                  <a:gd name="connsiteY321" fmla="*/ 2071687 h 6741332"/>
                  <a:gd name="connsiteX322" fmla="*/ 6838802 w 14165382"/>
                  <a:gd name="connsiteY322" fmla="*/ 2038716 h 6741332"/>
                  <a:gd name="connsiteX323" fmla="*/ 6922690 w 14165382"/>
                  <a:gd name="connsiteY323" fmla="*/ 2126574 h 6741332"/>
                  <a:gd name="connsiteX324" fmla="*/ 6908917 w 14165382"/>
                  <a:gd name="connsiteY324" fmla="*/ 2141853 h 6741332"/>
                  <a:gd name="connsiteX325" fmla="*/ 6825029 w 14165382"/>
                  <a:gd name="connsiteY325" fmla="*/ 2051449 h 6741332"/>
                  <a:gd name="connsiteX326" fmla="*/ 3139920 w 14165382"/>
                  <a:gd name="connsiteY326" fmla="*/ 2038716 h 6741332"/>
                  <a:gd name="connsiteX327" fmla="*/ 3158571 w 14165382"/>
                  <a:gd name="connsiteY327" fmla="*/ 2042507 h 6741332"/>
                  <a:gd name="connsiteX328" fmla="*/ 3141086 w 14165382"/>
                  <a:gd name="connsiteY328" fmla="*/ 2163843 h 6741332"/>
                  <a:gd name="connsiteX329" fmla="*/ 3121269 w 14165382"/>
                  <a:gd name="connsiteY329" fmla="*/ 2160051 h 6741332"/>
                  <a:gd name="connsiteX330" fmla="*/ 3139920 w 14165382"/>
                  <a:gd name="connsiteY330" fmla="*/ 2038716 h 6741332"/>
                  <a:gd name="connsiteX331" fmla="*/ 6201228 w 14165382"/>
                  <a:gd name="connsiteY331" fmla="*/ 2027725 h 6741332"/>
                  <a:gd name="connsiteX332" fmla="*/ 6252253 w 14165382"/>
                  <a:gd name="connsiteY332" fmla="*/ 2137286 h 6741332"/>
                  <a:gd name="connsiteX333" fmla="*/ 6234394 w 14165382"/>
                  <a:gd name="connsiteY333" fmla="*/ 2147360 h 6741332"/>
                  <a:gd name="connsiteX334" fmla="*/ 6182093 w 14165382"/>
                  <a:gd name="connsiteY334" fmla="*/ 2035281 h 6741332"/>
                  <a:gd name="connsiteX335" fmla="*/ 10678307 w 14165382"/>
                  <a:gd name="connsiteY335" fmla="*/ 1978271 h 6741332"/>
                  <a:gd name="connsiteX336" fmla="*/ 10692364 w 14165382"/>
                  <a:gd name="connsiteY336" fmla="*/ 1992157 h 6741332"/>
                  <a:gd name="connsiteX337" fmla="*/ 10596518 w 14165382"/>
                  <a:gd name="connsiteY337" fmla="*/ 2070424 h 6741332"/>
                  <a:gd name="connsiteX338" fmla="*/ 10583738 w 14165382"/>
                  <a:gd name="connsiteY338" fmla="*/ 2055276 h 6741332"/>
                  <a:gd name="connsiteX339" fmla="*/ 10678307 w 14165382"/>
                  <a:gd name="connsiteY339" fmla="*/ 1978271 h 6741332"/>
                  <a:gd name="connsiteX340" fmla="*/ 8136960 w 14165382"/>
                  <a:gd name="connsiteY340" fmla="*/ 1950792 h 6741332"/>
                  <a:gd name="connsiteX341" fmla="*/ 8148128 w 14165382"/>
                  <a:gd name="connsiteY341" fmla="*/ 1968823 h 6741332"/>
                  <a:gd name="connsiteX342" fmla="*/ 8043896 w 14165382"/>
                  <a:gd name="connsiteY342" fmla="*/ 2031933 h 6741332"/>
                  <a:gd name="connsiteX343" fmla="*/ 8033969 w 14165382"/>
                  <a:gd name="connsiteY343" fmla="*/ 2013901 h 6741332"/>
                  <a:gd name="connsiteX344" fmla="*/ 8136960 w 14165382"/>
                  <a:gd name="connsiteY344" fmla="*/ 1950792 h 6741332"/>
                  <a:gd name="connsiteX345" fmla="*/ 14164160 w 14165382"/>
                  <a:gd name="connsiteY345" fmla="*/ 1857376 h 6741332"/>
                  <a:gd name="connsiteX346" fmla="*/ 14165382 w 14165382"/>
                  <a:gd name="connsiteY346" fmla="*/ 1940415 h 6741332"/>
                  <a:gd name="connsiteX347" fmla="*/ 14164160 w 14165382"/>
                  <a:gd name="connsiteY347" fmla="*/ 1977050 h 6741332"/>
                  <a:gd name="connsiteX348" fmla="*/ 14144622 w 14165382"/>
                  <a:gd name="connsiteY348" fmla="*/ 1975828 h 6741332"/>
                  <a:gd name="connsiteX349" fmla="*/ 14144622 w 14165382"/>
                  <a:gd name="connsiteY349" fmla="*/ 1940415 h 6741332"/>
                  <a:gd name="connsiteX350" fmla="*/ 14144622 w 14165382"/>
                  <a:gd name="connsiteY350" fmla="*/ 1858597 h 6741332"/>
                  <a:gd name="connsiteX351" fmla="*/ 6698148 w 14165382"/>
                  <a:gd name="connsiteY351" fmla="*/ 1840887 h 6741332"/>
                  <a:gd name="connsiteX352" fmla="*/ 6763353 w 14165382"/>
                  <a:gd name="connsiteY352" fmla="*/ 1938579 h 6741332"/>
                  <a:gd name="connsiteX353" fmla="*/ 6748589 w 14165382"/>
                  <a:gd name="connsiteY353" fmla="*/ 1949570 h 6741332"/>
                  <a:gd name="connsiteX354" fmla="*/ 6682154 w 14165382"/>
                  <a:gd name="connsiteY354" fmla="*/ 1850656 h 6741332"/>
                  <a:gd name="connsiteX355" fmla="*/ 8338742 w 14165382"/>
                  <a:gd name="connsiteY355" fmla="*/ 1818906 h 6741332"/>
                  <a:gd name="connsiteX356" fmla="*/ 8351423 w 14165382"/>
                  <a:gd name="connsiteY356" fmla="*/ 1835471 h 6741332"/>
                  <a:gd name="connsiteX357" fmla="*/ 8248708 w 14165382"/>
                  <a:gd name="connsiteY357" fmla="*/ 1905555 h 6741332"/>
                  <a:gd name="connsiteX358" fmla="*/ 8237295 w 14165382"/>
                  <a:gd name="connsiteY358" fmla="*/ 1888989 h 6741332"/>
                  <a:gd name="connsiteX359" fmla="*/ 8338742 w 14165382"/>
                  <a:gd name="connsiteY359" fmla="*/ 1818906 h 6741332"/>
                  <a:gd name="connsiteX360" fmla="*/ 10859891 w 14165382"/>
                  <a:gd name="connsiteY360" fmla="*/ 1813416 h 6741332"/>
                  <a:gd name="connsiteX361" fmla="*/ 10873729 w 14165382"/>
                  <a:gd name="connsiteY361" fmla="*/ 1827365 h 6741332"/>
                  <a:gd name="connsiteX362" fmla="*/ 10783156 w 14165382"/>
                  <a:gd name="connsiteY362" fmla="*/ 1911061 h 6741332"/>
                  <a:gd name="connsiteX363" fmla="*/ 10770576 w 14165382"/>
                  <a:gd name="connsiteY363" fmla="*/ 1895843 h 6741332"/>
                  <a:gd name="connsiteX364" fmla="*/ 10859891 w 14165382"/>
                  <a:gd name="connsiteY364" fmla="*/ 1813416 h 6741332"/>
                  <a:gd name="connsiteX365" fmla="*/ 6129952 w 14165382"/>
                  <a:gd name="connsiteY365" fmla="*/ 1802422 h 6741332"/>
                  <a:gd name="connsiteX366" fmla="*/ 6158904 w 14165382"/>
                  <a:gd name="connsiteY366" fmla="*/ 1921226 h 6741332"/>
                  <a:gd name="connsiteX367" fmla="*/ 6140809 w 14165382"/>
                  <a:gd name="connsiteY367" fmla="*/ 1927546 h 6741332"/>
                  <a:gd name="connsiteX368" fmla="*/ 6110651 w 14165382"/>
                  <a:gd name="connsiteY368" fmla="*/ 1807477 h 6741332"/>
                  <a:gd name="connsiteX369" fmla="*/ 3193128 w 14165382"/>
                  <a:gd name="connsiteY369" fmla="*/ 1802422 h 6741332"/>
                  <a:gd name="connsiteX370" fmla="*/ 3213419 w 14165382"/>
                  <a:gd name="connsiteY370" fmla="*/ 1807477 h 6741332"/>
                  <a:gd name="connsiteX371" fmla="*/ 3185519 w 14165382"/>
                  <a:gd name="connsiteY371" fmla="*/ 1927546 h 6741332"/>
                  <a:gd name="connsiteX372" fmla="*/ 3165228 w 14165382"/>
                  <a:gd name="connsiteY372" fmla="*/ 1922490 h 6741332"/>
                  <a:gd name="connsiteX373" fmla="*/ 3193128 w 14165382"/>
                  <a:gd name="connsiteY373" fmla="*/ 1802422 h 6741332"/>
                  <a:gd name="connsiteX374" fmla="*/ 8531128 w 14165382"/>
                  <a:gd name="connsiteY374" fmla="*/ 1670540 h 6741332"/>
                  <a:gd name="connsiteX375" fmla="*/ 8543761 w 14165382"/>
                  <a:gd name="connsiteY375" fmla="*/ 1686732 h 6741332"/>
                  <a:gd name="connsiteX376" fmla="*/ 8447753 w 14165382"/>
                  <a:gd name="connsiteY376" fmla="*/ 1762710 h 6741332"/>
                  <a:gd name="connsiteX377" fmla="*/ 8435120 w 14165382"/>
                  <a:gd name="connsiteY377" fmla="*/ 1746518 h 6741332"/>
                  <a:gd name="connsiteX378" fmla="*/ 8531128 w 14165382"/>
                  <a:gd name="connsiteY378" fmla="*/ 1670540 h 6741332"/>
                  <a:gd name="connsiteX379" fmla="*/ 11030682 w 14165382"/>
                  <a:gd name="connsiteY379" fmla="*/ 1648558 h 6741332"/>
                  <a:gd name="connsiteX380" fmla="*/ 11044115 w 14165382"/>
                  <a:gd name="connsiteY380" fmla="*/ 1663212 h 6741332"/>
                  <a:gd name="connsiteX381" fmla="*/ 10959856 w 14165382"/>
                  <a:gd name="connsiteY381" fmla="*/ 1746250 h 6741332"/>
                  <a:gd name="connsiteX382" fmla="*/ 10946423 w 14165382"/>
                  <a:gd name="connsiteY382" fmla="*/ 1731596 h 6741332"/>
                  <a:gd name="connsiteX383" fmla="*/ 11030682 w 14165382"/>
                  <a:gd name="connsiteY383" fmla="*/ 1648558 h 6741332"/>
                  <a:gd name="connsiteX384" fmla="*/ 6602260 w 14165382"/>
                  <a:gd name="connsiteY384" fmla="*/ 1626578 h 6741332"/>
                  <a:gd name="connsiteX385" fmla="*/ 6647913 w 14165382"/>
                  <a:gd name="connsiteY385" fmla="*/ 1738748 h 6741332"/>
                  <a:gd name="connsiteX386" fmla="*/ 6628891 w 14165382"/>
                  <a:gd name="connsiteY386" fmla="*/ 1746226 h 6741332"/>
                  <a:gd name="connsiteX387" fmla="*/ 6583238 w 14165382"/>
                  <a:gd name="connsiteY387" fmla="*/ 1632809 h 6741332"/>
                  <a:gd name="connsiteX388" fmla="*/ 14141486 w 14165382"/>
                  <a:gd name="connsiteY388" fmla="*/ 1615586 h 6741332"/>
                  <a:gd name="connsiteX389" fmla="*/ 14154440 w 14165382"/>
                  <a:gd name="connsiteY389" fmla="*/ 1734038 h 6741332"/>
                  <a:gd name="connsiteX390" fmla="*/ 14135598 w 14165382"/>
                  <a:gd name="connsiteY390" fmla="*/ 1735260 h 6741332"/>
                  <a:gd name="connsiteX391" fmla="*/ 14122646 w 14165382"/>
                  <a:gd name="connsiteY391" fmla="*/ 1618028 h 6741332"/>
                  <a:gd name="connsiteX392" fmla="*/ 3254825 w 14165382"/>
                  <a:gd name="connsiteY392" fmla="*/ 1571626 h 6741332"/>
                  <a:gd name="connsiteX393" fmla="*/ 3273939 w 14165382"/>
                  <a:gd name="connsiteY393" fmla="*/ 1577732 h 6741332"/>
                  <a:gd name="connsiteX394" fmla="*/ 3239295 w 14165382"/>
                  <a:gd name="connsiteY394" fmla="*/ 1691300 h 6741332"/>
                  <a:gd name="connsiteX395" fmla="*/ 3220182 w 14165382"/>
                  <a:gd name="connsiteY395" fmla="*/ 1685194 h 6741332"/>
                  <a:gd name="connsiteX396" fmla="*/ 3254825 w 14165382"/>
                  <a:gd name="connsiteY396" fmla="*/ 1571626 h 6741332"/>
                  <a:gd name="connsiteX397" fmla="*/ 6093983 w 14165382"/>
                  <a:gd name="connsiteY397" fmla="*/ 1560635 h 6741332"/>
                  <a:gd name="connsiteX398" fmla="*/ 6109369 w 14165382"/>
                  <a:gd name="connsiteY398" fmla="*/ 1684495 h 6741332"/>
                  <a:gd name="connsiteX399" fmla="*/ 6088855 w 14165382"/>
                  <a:gd name="connsiteY399" fmla="*/ 1685759 h 6741332"/>
                  <a:gd name="connsiteX400" fmla="*/ 6072187 w 14165382"/>
                  <a:gd name="connsiteY400" fmla="*/ 1565690 h 6741332"/>
                  <a:gd name="connsiteX401" fmla="*/ 8704996 w 14165382"/>
                  <a:gd name="connsiteY401" fmla="*/ 1505685 h 6741332"/>
                  <a:gd name="connsiteX402" fmla="*/ 8719650 w 14165382"/>
                  <a:gd name="connsiteY402" fmla="*/ 1519117 h 6741332"/>
                  <a:gd name="connsiteX403" fmla="*/ 8635391 w 14165382"/>
                  <a:gd name="connsiteY403" fmla="*/ 1603377 h 6741332"/>
                  <a:gd name="connsiteX404" fmla="*/ 8621958 w 14165382"/>
                  <a:gd name="connsiteY404" fmla="*/ 1588723 h 6741332"/>
                  <a:gd name="connsiteX405" fmla="*/ 8704996 w 14165382"/>
                  <a:gd name="connsiteY405" fmla="*/ 1505685 h 6741332"/>
                  <a:gd name="connsiteX406" fmla="*/ 11200853 w 14165382"/>
                  <a:gd name="connsiteY406" fmla="*/ 1472711 h 6741332"/>
                  <a:gd name="connsiteX407" fmla="*/ 11214454 w 14165382"/>
                  <a:gd name="connsiteY407" fmla="*/ 1486717 h 6741332"/>
                  <a:gd name="connsiteX408" fmla="*/ 11130378 w 14165382"/>
                  <a:gd name="connsiteY408" fmla="*/ 1575844 h 6741332"/>
                  <a:gd name="connsiteX409" fmla="*/ 11116777 w 14165382"/>
                  <a:gd name="connsiteY409" fmla="*/ 1561839 h 6741332"/>
                  <a:gd name="connsiteX410" fmla="*/ 11200853 w 14165382"/>
                  <a:gd name="connsiteY410" fmla="*/ 1472711 h 6741332"/>
                  <a:gd name="connsiteX411" fmla="*/ 6546939 w 14165382"/>
                  <a:gd name="connsiteY411" fmla="*/ 1390282 h 6741332"/>
                  <a:gd name="connsiteX412" fmla="*/ 6565590 w 14165382"/>
                  <a:gd name="connsiteY412" fmla="*/ 1506292 h 6741332"/>
                  <a:gd name="connsiteX413" fmla="*/ 6546939 w 14165382"/>
                  <a:gd name="connsiteY413" fmla="*/ 1509956 h 6741332"/>
                  <a:gd name="connsiteX414" fmla="*/ 6528288 w 14165382"/>
                  <a:gd name="connsiteY414" fmla="*/ 1392724 h 6741332"/>
                  <a:gd name="connsiteX415" fmla="*/ 14097702 w 14165382"/>
                  <a:gd name="connsiteY415" fmla="*/ 1379291 h 6741332"/>
                  <a:gd name="connsiteX416" fmla="*/ 14126870 w 14165382"/>
                  <a:gd name="connsiteY416" fmla="*/ 1494080 h 6741332"/>
                  <a:gd name="connsiteX417" fmla="*/ 14106580 w 14165382"/>
                  <a:gd name="connsiteY417" fmla="*/ 1498965 h 6741332"/>
                  <a:gd name="connsiteX418" fmla="*/ 14078680 w 14165382"/>
                  <a:gd name="connsiteY418" fmla="*/ 1384175 h 6741332"/>
                  <a:gd name="connsiteX419" fmla="*/ 3344392 w 14165382"/>
                  <a:gd name="connsiteY419" fmla="*/ 1340827 h 6741332"/>
                  <a:gd name="connsiteX420" fmla="*/ 3361811 w 14165382"/>
                  <a:gd name="connsiteY420" fmla="*/ 1348305 h 6741332"/>
                  <a:gd name="connsiteX421" fmla="*/ 3315775 w 14165382"/>
                  <a:gd name="connsiteY421" fmla="*/ 1460475 h 6741332"/>
                  <a:gd name="connsiteX422" fmla="*/ 3297112 w 14165382"/>
                  <a:gd name="connsiteY422" fmla="*/ 1452997 h 6741332"/>
                  <a:gd name="connsiteX423" fmla="*/ 3344392 w 14165382"/>
                  <a:gd name="connsiteY423" fmla="*/ 1340827 h 6741332"/>
                  <a:gd name="connsiteX424" fmla="*/ 6038171 w 14165382"/>
                  <a:gd name="connsiteY424" fmla="*/ 1324339 h 6741332"/>
                  <a:gd name="connsiteX425" fmla="*/ 6070881 w 14165382"/>
                  <a:gd name="connsiteY425" fmla="*/ 1440349 h 6741332"/>
                  <a:gd name="connsiteX426" fmla="*/ 6049947 w 14165382"/>
                  <a:gd name="connsiteY426" fmla="*/ 1444013 h 6741332"/>
                  <a:gd name="connsiteX427" fmla="*/ 6017237 w 14165382"/>
                  <a:gd name="connsiteY427" fmla="*/ 1330445 h 6741332"/>
                  <a:gd name="connsiteX428" fmla="*/ 8851901 w 14165382"/>
                  <a:gd name="connsiteY428" fmla="*/ 1318845 h 6741332"/>
                  <a:gd name="connsiteX429" fmla="*/ 8868000 w 14165382"/>
                  <a:gd name="connsiteY429" fmla="*/ 1329959 h 6741332"/>
                  <a:gd name="connsiteX430" fmla="*/ 8797414 w 14165382"/>
                  <a:gd name="connsiteY430" fmla="*/ 1427514 h 6741332"/>
                  <a:gd name="connsiteX431" fmla="*/ 8781315 w 14165382"/>
                  <a:gd name="connsiteY431" fmla="*/ 1415165 h 6741332"/>
                  <a:gd name="connsiteX432" fmla="*/ 8851901 w 14165382"/>
                  <a:gd name="connsiteY432" fmla="*/ 1318845 h 6741332"/>
                  <a:gd name="connsiteX433" fmla="*/ 11371013 w 14165382"/>
                  <a:gd name="connsiteY433" fmla="*/ 1302359 h 6741332"/>
                  <a:gd name="connsiteX434" fmla="*/ 11384786 w 14165382"/>
                  <a:gd name="connsiteY434" fmla="*/ 1316365 h 6741332"/>
                  <a:gd name="connsiteX435" fmla="*/ 11368509 w 14165382"/>
                  <a:gd name="connsiteY435" fmla="*/ 1335465 h 6741332"/>
                  <a:gd name="connsiteX436" fmla="*/ 11300898 w 14165382"/>
                  <a:gd name="connsiteY436" fmla="*/ 1405496 h 6741332"/>
                  <a:gd name="connsiteX437" fmla="*/ 11287125 w 14165382"/>
                  <a:gd name="connsiteY437" fmla="*/ 1391490 h 6741332"/>
                  <a:gd name="connsiteX438" fmla="*/ 11353484 w 14165382"/>
                  <a:gd name="connsiteY438" fmla="*/ 1320185 h 6741332"/>
                  <a:gd name="connsiteX439" fmla="*/ 6521419 w 14165382"/>
                  <a:gd name="connsiteY439" fmla="*/ 1153991 h 6741332"/>
                  <a:gd name="connsiteX440" fmla="*/ 6543400 w 14165382"/>
                  <a:gd name="connsiteY440" fmla="*/ 1155212 h 6741332"/>
                  <a:gd name="connsiteX441" fmla="*/ 6539279 w 14165382"/>
                  <a:gd name="connsiteY441" fmla="*/ 1249241 h 6741332"/>
                  <a:gd name="connsiteX442" fmla="*/ 6540652 w 14165382"/>
                  <a:gd name="connsiteY442" fmla="*/ 1272443 h 6741332"/>
                  <a:gd name="connsiteX443" fmla="*/ 6517297 w 14165382"/>
                  <a:gd name="connsiteY443" fmla="*/ 1273665 h 6741332"/>
                  <a:gd name="connsiteX444" fmla="*/ 6517297 w 14165382"/>
                  <a:gd name="connsiteY444" fmla="*/ 1249241 h 6741332"/>
                  <a:gd name="connsiteX445" fmla="*/ 6521419 w 14165382"/>
                  <a:gd name="connsiteY445" fmla="*/ 1153991 h 6741332"/>
                  <a:gd name="connsiteX446" fmla="*/ 14015278 w 14165382"/>
                  <a:gd name="connsiteY446" fmla="*/ 1148495 h 6741332"/>
                  <a:gd name="connsiteX447" fmla="*/ 14060930 w 14165382"/>
                  <a:gd name="connsiteY447" fmla="*/ 1261834 h 6741332"/>
                  <a:gd name="connsiteX448" fmla="*/ 14041908 w 14165382"/>
                  <a:gd name="connsiteY448" fmla="*/ 1268130 h 6741332"/>
                  <a:gd name="connsiteX449" fmla="*/ 13996254 w 14165382"/>
                  <a:gd name="connsiteY449" fmla="*/ 1156051 h 6741332"/>
                  <a:gd name="connsiteX450" fmla="*/ 11536057 w 14165382"/>
                  <a:gd name="connsiteY450" fmla="*/ 1126512 h 6741332"/>
                  <a:gd name="connsiteX451" fmla="*/ 11549658 w 14165382"/>
                  <a:gd name="connsiteY451" fmla="*/ 1141791 h 6741332"/>
                  <a:gd name="connsiteX452" fmla="*/ 11465582 w 14165382"/>
                  <a:gd name="connsiteY452" fmla="*/ 1229649 h 6741332"/>
                  <a:gd name="connsiteX453" fmla="*/ 11451981 w 14165382"/>
                  <a:gd name="connsiteY453" fmla="*/ 1215643 h 6741332"/>
                  <a:gd name="connsiteX454" fmla="*/ 11536057 w 14165382"/>
                  <a:gd name="connsiteY454" fmla="*/ 1126512 h 6741332"/>
                  <a:gd name="connsiteX455" fmla="*/ 3459844 w 14165382"/>
                  <a:gd name="connsiteY455" fmla="*/ 1126512 h 6741332"/>
                  <a:gd name="connsiteX456" fmla="*/ 3477216 w 14165382"/>
                  <a:gd name="connsiteY456" fmla="*/ 1136333 h 6741332"/>
                  <a:gd name="connsiteX457" fmla="*/ 3418897 w 14165382"/>
                  <a:gd name="connsiteY457" fmla="*/ 1240684 h 6741332"/>
                  <a:gd name="connsiteX458" fmla="*/ 3401525 w 14165382"/>
                  <a:gd name="connsiteY458" fmla="*/ 1232090 h 6741332"/>
                  <a:gd name="connsiteX459" fmla="*/ 3459844 w 14165382"/>
                  <a:gd name="connsiteY459" fmla="*/ 1126512 h 6741332"/>
                  <a:gd name="connsiteX460" fmla="*/ 8959235 w 14165382"/>
                  <a:gd name="connsiteY460" fmla="*/ 1104532 h 6741332"/>
                  <a:gd name="connsiteX461" fmla="*/ 8977898 w 14165382"/>
                  <a:gd name="connsiteY461" fmla="*/ 1110828 h 6741332"/>
                  <a:gd name="connsiteX462" fmla="*/ 8931862 w 14165382"/>
                  <a:gd name="connsiteY462" fmla="*/ 1224167 h 6741332"/>
                  <a:gd name="connsiteX463" fmla="*/ 8913199 w 14165382"/>
                  <a:gd name="connsiteY463" fmla="*/ 1215352 h 6741332"/>
                  <a:gd name="connsiteX464" fmla="*/ 8959235 w 14165382"/>
                  <a:gd name="connsiteY464" fmla="*/ 1104532 h 6741332"/>
                  <a:gd name="connsiteX465" fmla="*/ 5953467 w 14165382"/>
                  <a:gd name="connsiteY465" fmla="*/ 1093543 h 6741332"/>
                  <a:gd name="connsiteX466" fmla="*/ 5999503 w 14165382"/>
                  <a:gd name="connsiteY466" fmla="*/ 1205713 h 6741332"/>
                  <a:gd name="connsiteX467" fmla="*/ 5979595 w 14165382"/>
                  <a:gd name="connsiteY467" fmla="*/ 1213191 h 6741332"/>
                  <a:gd name="connsiteX468" fmla="*/ 5934804 w 14165382"/>
                  <a:gd name="connsiteY468" fmla="*/ 1101021 h 6741332"/>
                  <a:gd name="connsiteX469" fmla="*/ 11710186 w 14165382"/>
                  <a:gd name="connsiteY469" fmla="*/ 956164 h 6741332"/>
                  <a:gd name="connsiteX470" fmla="*/ 11725465 w 14165382"/>
                  <a:gd name="connsiteY470" fmla="*/ 970818 h 6741332"/>
                  <a:gd name="connsiteX471" fmla="*/ 11636337 w 14165382"/>
                  <a:gd name="connsiteY471" fmla="*/ 1053856 h 6741332"/>
                  <a:gd name="connsiteX472" fmla="*/ 11622331 w 14165382"/>
                  <a:gd name="connsiteY472" fmla="*/ 1040423 h 6741332"/>
                  <a:gd name="connsiteX473" fmla="*/ 11710186 w 14165382"/>
                  <a:gd name="connsiteY473" fmla="*/ 956164 h 6741332"/>
                  <a:gd name="connsiteX474" fmla="*/ 13897094 w 14165382"/>
                  <a:gd name="connsiteY474" fmla="*/ 939676 h 6741332"/>
                  <a:gd name="connsiteX475" fmla="*/ 13962038 w 14165382"/>
                  <a:gd name="connsiteY475" fmla="*/ 1043663 h 6741332"/>
                  <a:gd name="connsiteX476" fmla="*/ 13944552 w 14165382"/>
                  <a:gd name="connsiteY476" fmla="*/ 1053808 h 6741332"/>
                  <a:gd name="connsiteX477" fmla="*/ 13880858 w 14165382"/>
                  <a:gd name="connsiteY477" fmla="*/ 951089 h 6741332"/>
                  <a:gd name="connsiteX478" fmla="*/ 3597921 w 14165382"/>
                  <a:gd name="connsiteY478" fmla="*/ 928685 h 6741332"/>
                  <a:gd name="connsiteX479" fmla="*/ 3614556 w 14165382"/>
                  <a:gd name="connsiteY479" fmla="*/ 941034 h 6741332"/>
                  <a:gd name="connsiteX480" fmla="*/ 3540335 w 14165382"/>
                  <a:gd name="connsiteY480" fmla="*/ 1037354 h 6741332"/>
                  <a:gd name="connsiteX481" fmla="*/ 3522420 w 14165382"/>
                  <a:gd name="connsiteY481" fmla="*/ 1025005 h 6741332"/>
                  <a:gd name="connsiteX482" fmla="*/ 3597921 w 14165382"/>
                  <a:gd name="connsiteY482" fmla="*/ 928685 h 6741332"/>
                  <a:gd name="connsiteX483" fmla="*/ 6564228 w 14165382"/>
                  <a:gd name="connsiteY483" fmla="*/ 912203 h 6741332"/>
                  <a:gd name="connsiteX484" fmla="*/ 6582050 w 14165382"/>
                  <a:gd name="connsiteY484" fmla="*/ 917087 h 6741332"/>
                  <a:gd name="connsiteX485" fmla="*/ 6558287 w 14165382"/>
                  <a:gd name="connsiteY485" fmla="*/ 1031877 h 6741332"/>
                  <a:gd name="connsiteX486" fmla="*/ 6539277 w 14165382"/>
                  <a:gd name="connsiteY486" fmla="*/ 1029434 h 6741332"/>
                  <a:gd name="connsiteX487" fmla="*/ 6564228 w 14165382"/>
                  <a:gd name="connsiteY487" fmla="*/ 912203 h 6741332"/>
                  <a:gd name="connsiteX488" fmla="*/ 5835893 w 14165382"/>
                  <a:gd name="connsiteY488" fmla="*/ 879232 h 6741332"/>
                  <a:gd name="connsiteX489" fmla="*/ 5900567 w 14165382"/>
                  <a:gd name="connsiteY489" fmla="*/ 983460 h 6741332"/>
                  <a:gd name="connsiteX490" fmla="*/ 5882813 w 14165382"/>
                  <a:gd name="connsiteY490" fmla="*/ 993387 h 6741332"/>
                  <a:gd name="connsiteX491" fmla="*/ 5819408 w 14165382"/>
                  <a:gd name="connsiteY491" fmla="*/ 891640 h 6741332"/>
                  <a:gd name="connsiteX492" fmla="*/ 9016415 w 14165382"/>
                  <a:gd name="connsiteY492" fmla="*/ 868241 h 6741332"/>
                  <a:gd name="connsiteX493" fmla="*/ 9016415 w 14165382"/>
                  <a:gd name="connsiteY493" fmla="*/ 893885 h 6741332"/>
                  <a:gd name="connsiteX494" fmla="*/ 9009247 w 14165382"/>
                  <a:gd name="connsiteY494" fmla="*/ 987915 h 6741332"/>
                  <a:gd name="connsiteX495" fmla="*/ 8990133 w 14165382"/>
                  <a:gd name="connsiteY495" fmla="*/ 984251 h 6741332"/>
                  <a:gd name="connsiteX496" fmla="*/ 8997301 w 14165382"/>
                  <a:gd name="connsiteY496" fmla="*/ 893885 h 6741332"/>
                  <a:gd name="connsiteX497" fmla="*/ 8997301 w 14165382"/>
                  <a:gd name="connsiteY497" fmla="*/ 869462 h 6741332"/>
                  <a:gd name="connsiteX498" fmla="*/ 11887670 w 14165382"/>
                  <a:gd name="connsiteY498" fmla="*/ 791308 h 6741332"/>
                  <a:gd name="connsiteX499" fmla="*/ 11901342 w 14165382"/>
                  <a:gd name="connsiteY499" fmla="*/ 806525 h 6741332"/>
                  <a:gd name="connsiteX500" fmla="*/ 11811850 w 14165382"/>
                  <a:gd name="connsiteY500" fmla="*/ 888953 h 6741332"/>
                  <a:gd name="connsiteX501" fmla="*/ 11798178 w 14165382"/>
                  <a:gd name="connsiteY501" fmla="*/ 873735 h 6741332"/>
                  <a:gd name="connsiteX502" fmla="*/ 11887670 w 14165382"/>
                  <a:gd name="connsiteY502" fmla="*/ 791308 h 6741332"/>
                  <a:gd name="connsiteX503" fmla="*/ 3765411 w 14165382"/>
                  <a:gd name="connsiteY503" fmla="*/ 747348 h 6741332"/>
                  <a:gd name="connsiteX504" fmla="*/ 3779417 w 14165382"/>
                  <a:gd name="connsiteY504" fmla="*/ 762185 h 6741332"/>
                  <a:gd name="connsiteX505" fmla="*/ 3691562 w 14165382"/>
                  <a:gd name="connsiteY505" fmla="*/ 845024 h 6741332"/>
                  <a:gd name="connsiteX506" fmla="*/ 3676283 w 14165382"/>
                  <a:gd name="connsiteY506" fmla="*/ 831424 h 6741332"/>
                  <a:gd name="connsiteX507" fmla="*/ 3765411 w 14165382"/>
                  <a:gd name="connsiteY507" fmla="*/ 747348 h 6741332"/>
                  <a:gd name="connsiteX508" fmla="*/ 13740940 w 14165382"/>
                  <a:gd name="connsiteY508" fmla="*/ 747346 h 6741332"/>
                  <a:gd name="connsiteX509" fmla="*/ 13824634 w 14165382"/>
                  <a:gd name="connsiteY509" fmla="*/ 837916 h 6741332"/>
                  <a:gd name="connsiteX510" fmla="*/ 13809418 w 14165382"/>
                  <a:gd name="connsiteY510" fmla="*/ 850495 h 6741332"/>
                  <a:gd name="connsiteX511" fmla="*/ 13726990 w 14165382"/>
                  <a:gd name="connsiteY511" fmla="*/ 761183 h 6741332"/>
                  <a:gd name="connsiteX512" fmla="*/ 5679318 w 14165382"/>
                  <a:gd name="connsiteY512" fmla="*/ 697888 h 6741332"/>
                  <a:gd name="connsiteX513" fmla="*/ 5763206 w 14165382"/>
                  <a:gd name="connsiteY513" fmla="*/ 787203 h 6741332"/>
                  <a:gd name="connsiteX514" fmla="*/ 5748181 w 14165382"/>
                  <a:gd name="connsiteY514" fmla="*/ 801041 h 6741332"/>
                  <a:gd name="connsiteX515" fmla="*/ 5665545 w 14165382"/>
                  <a:gd name="connsiteY515" fmla="*/ 712983 h 6741332"/>
                  <a:gd name="connsiteX516" fmla="*/ 6647684 w 14165382"/>
                  <a:gd name="connsiteY516" fmla="*/ 681405 h 6741332"/>
                  <a:gd name="connsiteX517" fmla="*/ 6664469 w 14165382"/>
                  <a:gd name="connsiteY517" fmla="*/ 690220 h 6741332"/>
                  <a:gd name="connsiteX518" fmla="*/ 6617709 w 14165382"/>
                  <a:gd name="connsiteY518" fmla="*/ 801040 h 6741332"/>
                  <a:gd name="connsiteX519" fmla="*/ 6599725 w 14165382"/>
                  <a:gd name="connsiteY519" fmla="*/ 793484 h 6741332"/>
                  <a:gd name="connsiteX520" fmla="*/ 6647684 w 14165382"/>
                  <a:gd name="connsiteY520" fmla="*/ 681405 h 6741332"/>
                  <a:gd name="connsiteX521" fmla="*/ 12075683 w 14165382"/>
                  <a:gd name="connsiteY521" fmla="*/ 642935 h 6741332"/>
                  <a:gd name="connsiteX522" fmla="*/ 12088172 w 14165382"/>
                  <a:gd name="connsiteY522" fmla="*/ 659571 h 6741332"/>
                  <a:gd name="connsiteX523" fmla="*/ 11992006 w 14165382"/>
                  <a:gd name="connsiteY523" fmla="*/ 735075 h 6741332"/>
                  <a:gd name="connsiteX524" fmla="*/ 11979517 w 14165382"/>
                  <a:gd name="connsiteY524" fmla="*/ 718439 h 6741332"/>
                  <a:gd name="connsiteX525" fmla="*/ 12075683 w 14165382"/>
                  <a:gd name="connsiteY525" fmla="*/ 642935 h 6741332"/>
                  <a:gd name="connsiteX526" fmla="*/ 8959969 w 14165382"/>
                  <a:gd name="connsiteY526" fmla="*/ 631945 h 6741332"/>
                  <a:gd name="connsiteX527" fmla="*/ 8999837 w 14165382"/>
                  <a:gd name="connsiteY527" fmla="*/ 746672 h 6741332"/>
                  <a:gd name="connsiteX528" fmla="*/ 8979260 w 14165382"/>
                  <a:gd name="connsiteY528" fmla="*/ 751606 h 6741332"/>
                  <a:gd name="connsiteX529" fmla="*/ 8940678 w 14165382"/>
                  <a:gd name="connsiteY529" fmla="*/ 639346 h 6741332"/>
                  <a:gd name="connsiteX530" fmla="*/ 3956536 w 14165382"/>
                  <a:gd name="connsiteY530" fmla="*/ 604470 h 6741332"/>
                  <a:gd name="connsiteX531" fmla="*/ 3966305 w 14165382"/>
                  <a:gd name="connsiteY531" fmla="*/ 621440 h 6741332"/>
                  <a:gd name="connsiteX532" fmla="*/ 3868612 w 14165382"/>
                  <a:gd name="connsiteY532" fmla="*/ 685685 h 6741332"/>
                  <a:gd name="connsiteX533" fmla="*/ 3857622 w 14165382"/>
                  <a:gd name="connsiteY533" fmla="*/ 669926 h 6741332"/>
                  <a:gd name="connsiteX534" fmla="*/ 3956536 w 14165382"/>
                  <a:gd name="connsiteY534" fmla="*/ 604470 h 6741332"/>
                  <a:gd name="connsiteX535" fmla="*/ 13545774 w 14165382"/>
                  <a:gd name="connsiteY535" fmla="*/ 598974 h 6741332"/>
                  <a:gd name="connsiteX536" fmla="*/ 13643330 w 14165382"/>
                  <a:gd name="connsiteY536" fmla="*/ 670798 h 6741332"/>
                  <a:gd name="connsiteX537" fmla="*/ 13630980 w 14165382"/>
                  <a:gd name="connsiteY537" fmla="*/ 685658 h 6741332"/>
                  <a:gd name="connsiteX538" fmla="*/ 13534660 w 14165382"/>
                  <a:gd name="connsiteY538" fmla="*/ 615072 h 6741332"/>
                  <a:gd name="connsiteX539" fmla="*/ 5481989 w 14165382"/>
                  <a:gd name="connsiteY539" fmla="*/ 549519 h 6741332"/>
                  <a:gd name="connsiteX540" fmla="*/ 5587355 w 14165382"/>
                  <a:gd name="connsiteY540" fmla="*/ 614722 h 6741332"/>
                  <a:gd name="connsiteX541" fmla="*/ 5574811 w 14165382"/>
                  <a:gd name="connsiteY541" fmla="*/ 630716 h 6741332"/>
                  <a:gd name="connsiteX542" fmla="*/ 5473209 w 14165382"/>
                  <a:gd name="connsiteY542" fmla="*/ 567973 h 6741332"/>
                  <a:gd name="connsiteX543" fmla="*/ 12282710 w 14165382"/>
                  <a:gd name="connsiteY543" fmla="*/ 511052 h 6741332"/>
                  <a:gd name="connsiteX544" fmla="*/ 12291490 w 14165382"/>
                  <a:gd name="connsiteY544" fmla="*/ 529083 h 6741332"/>
                  <a:gd name="connsiteX545" fmla="*/ 12188633 w 14165382"/>
                  <a:gd name="connsiteY545" fmla="*/ 592193 h 6741332"/>
                  <a:gd name="connsiteX546" fmla="*/ 12177344 w 14165382"/>
                  <a:gd name="connsiteY546" fmla="*/ 575449 h 6741332"/>
                  <a:gd name="connsiteX547" fmla="*/ 12282710 w 14165382"/>
                  <a:gd name="connsiteY547" fmla="*/ 511052 h 6741332"/>
                  <a:gd name="connsiteX548" fmla="*/ 4178611 w 14165382"/>
                  <a:gd name="connsiteY548" fmla="*/ 500059 h 6741332"/>
                  <a:gd name="connsiteX549" fmla="*/ 4186089 w 14165382"/>
                  <a:gd name="connsiteY549" fmla="*/ 518376 h 6741332"/>
                  <a:gd name="connsiteX550" fmla="*/ 4076411 w 14165382"/>
                  <a:gd name="connsiteY550" fmla="*/ 564781 h 6741332"/>
                  <a:gd name="connsiteX551" fmla="*/ 4066440 w 14165382"/>
                  <a:gd name="connsiteY551" fmla="*/ 547684 h 6741332"/>
                  <a:gd name="connsiteX552" fmla="*/ 4178611 w 14165382"/>
                  <a:gd name="connsiteY552" fmla="*/ 500059 h 6741332"/>
                  <a:gd name="connsiteX553" fmla="*/ 13333478 w 14165382"/>
                  <a:gd name="connsiteY553" fmla="*/ 483577 h 6741332"/>
                  <a:gd name="connsiteX554" fmla="*/ 13445466 w 14165382"/>
                  <a:gd name="connsiteY554" fmla="*/ 535306 h 6741332"/>
                  <a:gd name="connsiteX555" fmla="*/ 13436558 w 14165382"/>
                  <a:gd name="connsiteY555" fmla="*/ 553781 h 6741332"/>
                  <a:gd name="connsiteX556" fmla="*/ 13325842 w 14165382"/>
                  <a:gd name="connsiteY556" fmla="*/ 502052 h 6741332"/>
                  <a:gd name="connsiteX557" fmla="*/ 6780456 w 14165382"/>
                  <a:gd name="connsiteY557" fmla="*/ 478079 h 6741332"/>
                  <a:gd name="connsiteX558" fmla="*/ 6796331 w 14165382"/>
                  <a:gd name="connsiteY558" fmla="*/ 491662 h 6741332"/>
                  <a:gd name="connsiteX559" fmla="*/ 6725504 w 14165382"/>
                  <a:gd name="connsiteY559" fmla="*/ 586748 h 6741332"/>
                  <a:gd name="connsiteX560" fmla="*/ 6709629 w 14165382"/>
                  <a:gd name="connsiteY560" fmla="*/ 575634 h 6741332"/>
                  <a:gd name="connsiteX561" fmla="*/ 6780456 w 14165382"/>
                  <a:gd name="connsiteY561" fmla="*/ 478079 h 6741332"/>
                  <a:gd name="connsiteX562" fmla="*/ 5252794 w 14165382"/>
                  <a:gd name="connsiteY562" fmla="*/ 467090 h 6741332"/>
                  <a:gd name="connsiteX563" fmla="*/ 5367583 w 14165382"/>
                  <a:gd name="connsiteY563" fmla="*/ 501733 h 6741332"/>
                  <a:gd name="connsiteX564" fmla="*/ 5360256 w 14165382"/>
                  <a:gd name="connsiteY564" fmla="*/ 520847 h 6741332"/>
                  <a:gd name="connsiteX565" fmla="*/ 5247909 w 14165382"/>
                  <a:gd name="connsiteY565" fmla="*/ 486203 h 6741332"/>
                  <a:gd name="connsiteX566" fmla="*/ 4407756 w 14165382"/>
                  <a:gd name="connsiteY566" fmla="*/ 434116 h 6741332"/>
                  <a:gd name="connsiteX567" fmla="*/ 4411420 w 14165382"/>
                  <a:gd name="connsiteY567" fmla="*/ 453639 h 6741332"/>
                  <a:gd name="connsiteX568" fmla="*/ 4297852 w 14165382"/>
                  <a:gd name="connsiteY568" fmla="*/ 482273 h 6741332"/>
                  <a:gd name="connsiteX569" fmla="*/ 4291746 w 14165382"/>
                  <a:gd name="connsiteY569" fmla="*/ 462750 h 6741332"/>
                  <a:gd name="connsiteX570" fmla="*/ 4407756 w 14165382"/>
                  <a:gd name="connsiteY570" fmla="*/ 434116 h 6741332"/>
                  <a:gd name="connsiteX571" fmla="*/ 5014143 w 14165382"/>
                  <a:gd name="connsiteY571" fmla="*/ 423129 h 6741332"/>
                  <a:gd name="connsiteX572" fmla="*/ 5136742 w 14165382"/>
                  <a:gd name="connsiteY572" fmla="*/ 441161 h 6741332"/>
                  <a:gd name="connsiteX573" fmla="*/ 5131686 w 14165382"/>
                  <a:gd name="connsiteY573" fmla="*/ 460395 h 6741332"/>
                  <a:gd name="connsiteX574" fmla="*/ 5011615 w 14165382"/>
                  <a:gd name="connsiteY574" fmla="*/ 442363 h 6741332"/>
                  <a:gd name="connsiteX575" fmla="*/ 8834856 w 14165382"/>
                  <a:gd name="connsiteY575" fmla="*/ 423127 h 6741332"/>
                  <a:gd name="connsiteX576" fmla="*/ 8906450 w 14165382"/>
                  <a:gd name="connsiteY576" fmla="*/ 521917 h 6741332"/>
                  <a:gd name="connsiteX577" fmla="*/ 8888865 w 14165382"/>
                  <a:gd name="connsiteY577" fmla="*/ 531796 h 6741332"/>
                  <a:gd name="connsiteX578" fmla="*/ 8819783 w 14165382"/>
                  <a:gd name="connsiteY578" fmla="*/ 435476 h 6741332"/>
                  <a:gd name="connsiteX579" fmla="*/ 12506322 w 14165382"/>
                  <a:gd name="connsiteY579" fmla="*/ 412136 h 6741332"/>
                  <a:gd name="connsiteX580" fmla="*/ 12511308 w 14165382"/>
                  <a:gd name="connsiteY580" fmla="*/ 431531 h 6741332"/>
                  <a:gd name="connsiteX581" fmla="*/ 12399138 w 14165382"/>
                  <a:gd name="connsiteY581" fmla="*/ 476786 h 6741332"/>
                  <a:gd name="connsiteX582" fmla="*/ 12391658 w 14165382"/>
                  <a:gd name="connsiteY582" fmla="*/ 457391 h 6741332"/>
                  <a:gd name="connsiteX583" fmla="*/ 12506322 w 14165382"/>
                  <a:gd name="connsiteY583" fmla="*/ 412136 h 6741332"/>
                  <a:gd name="connsiteX584" fmla="*/ 13105474 w 14165382"/>
                  <a:gd name="connsiteY584" fmla="*/ 406645 h 6741332"/>
                  <a:gd name="connsiteX585" fmla="*/ 13220200 w 14165382"/>
                  <a:gd name="connsiteY585" fmla="*/ 442058 h 6741332"/>
                  <a:gd name="connsiteX586" fmla="*/ 13214032 w 14165382"/>
                  <a:gd name="connsiteY586" fmla="*/ 460376 h 6741332"/>
                  <a:gd name="connsiteX587" fmla="*/ 13100538 w 14165382"/>
                  <a:gd name="connsiteY587" fmla="*/ 424962 h 6741332"/>
                  <a:gd name="connsiteX588" fmla="*/ 4775322 w 14165382"/>
                  <a:gd name="connsiteY588" fmla="*/ 406645 h 6741332"/>
                  <a:gd name="connsiteX589" fmla="*/ 4894996 w 14165382"/>
                  <a:gd name="connsiteY589" fmla="*/ 413186 h 6741332"/>
                  <a:gd name="connsiteX590" fmla="*/ 4893775 w 14165382"/>
                  <a:gd name="connsiteY590" fmla="*/ 432811 h 6741332"/>
                  <a:gd name="connsiteX591" fmla="*/ 4775322 w 14165382"/>
                  <a:gd name="connsiteY591" fmla="*/ 427578 h 6741332"/>
                  <a:gd name="connsiteX592" fmla="*/ 4651987 w 14165382"/>
                  <a:gd name="connsiteY592" fmla="*/ 406645 h 6741332"/>
                  <a:gd name="connsiteX593" fmla="*/ 4653208 w 14165382"/>
                  <a:gd name="connsiteY593" fmla="*/ 429066 h 6741332"/>
                  <a:gd name="connsiteX594" fmla="*/ 4535976 w 14165382"/>
                  <a:gd name="connsiteY594" fmla="*/ 438298 h 6741332"/>
                  <a:gd name="connsiteX595" fmla="*/ 4533534 w 14165382"/>
                  <a:gd name="connsiteY595" fmla="*/ 417196 h 6741332"/>
                  <a:gd name="connsiteX596" fmla="*/ 4651987 w 14165382"/>
                  <a:gd name="connsiteY596" fmla="*/ 406645 h 6741332"/>
                  <a:gd name="connsiteX597" fmla="*/ 12865468 w 14165382"/>
                  <a:gd name="connsiteY597" fmla="*/ 362683 h 6741332"/>
                  <a:gd name="connsiteX598" fmla="*/ 12983920 w 14165382"/>
                  <a:gd name="connsiteY598" fmla="*/ 378599 h 6741332"/>
                  <a:gd name="connsiteX599" fmla="*/ 12981478 w 14165382"/>
                  <a:gd name="connsiteY599" fmla="*/ 399820 h 6741332"/>
                  <a:gd name="connsiteX600" fmla="*/ 12864246 w 14165382"/>
                  <a:gd name="connsiteY600" fmla="*/ 383904 h 6741332"/>
                  <a:gd name="connsiteX601" fmla="*/ 12740886 w 14165382"/>
                  <a:gd name="connsiteY601" fmla="*/ 362683 h 6741332"/>
                  <a:gd name="connsiteX602" fmla="*/ 12742120 w 14165382"/>
                  <a:gd name="connsiteY602" fmla="*/ 383904 h 6741332"/>
                  <a:gd name="connsiteX603" fmla="*/ 12626158 w 14165382"/>
                  <a:gd name="connsiteY603" fmla="*/ 399820 h 6741332"/>
                  <a:gd name="connsiteX604" fmla="*/ 12622458 w 14165382"/>
                  <a:gd name="connsiteY604" fmla="*/ 378599 h 6741332"/>
                  <a:gd name="connsiteX605" fmla="*/ 12740886 w 14165382"/>
                  <a:gd name="connsiteY605" fmla="*/ 362683 h 6741332"/>
                  <a:gd name="connsiteX606" fmla="*/ 6959728 w 14165382"/>
                  <a:gd name="connsiteY606" fmla="*/ 307733 h 6741332"/>
                  <a:gd name="connsiteX607" fmla="*/ 6972158 w 14165382"/>
                  <a:gd name="connsiteY607" fmla="*/ 324218 h 6741332"/>
                  <a:gd name="connsiteX608" fmla="*/ 6882663 w 14165382"/>
                  <a:gd name="connsiteY608" fmla="*/ 405378 h 6741332"/>
                  <a:gd name="connsiteX609" fmla="*/ 6868990 w 14165382"/>
                  <a:gd name="connsiteY609" fmla="*/ 390160 h 6741332"/>
                  <a:gd name="connsiteX610" fmla="*/ 6959728 w 14165382"/>
                  <a:gd name="connsiteY610" fmla="*/ 307733 h 6741332"/>
                  <a:gd name="connsiteX611" fmla="*/ 8662013 w 14165382"/>
                  <a:gd name="connsiteY611" fmla="*/ 247282 h 6741332"/>
                  <a:gd name="connsiteX612" fmla="*/ 8737490 w 14165382"/>
                  <a:gd name="connsiteY612" fmla="*/ 316145 h 6741332"/>
                  <a:gd name="connsiteX613" fmla="*/ 8752586 w 14165382"/>
                  <a:gd name="connsiteY613" fmla="*/ 331170 h 6741332"/>
                  <a:gd name="connsiteX614" fmla="*/ 8737490 w 14165382"/>
                  <a:gd name="connsiteY614" fmla="*/ 344943 h 6741332"/>
                  <a:gd name="connsiteX615" fmla="*/ 8722395 w 14165382"/>
                  <a:gd name="connsiteY615" fmla="*/ 331170 h 6741332"/>
                  <a:gd name="connsiteX616" fmla="*/ 8649433 w 14165382"/>
                  <a:gd name="connsiteY616" fmla="*/ 263559 h 6741332"/>
                  <a:gd name="connsiteX617" fmla="*/ 7161189 w 14165382"/>
                  <a:gd name="connsiteY617" fmla="*/ 175845 h 6741332"/>
                  <a:gd name="connsiteX618" fmla="*/ 7169970 w 14165382"/>
                  <a:gd name="connsiteY618" fmla="*/ 193876 h 6741332"/>
                  <a:gd name="connsiteX619" fmla="*/ 7067113 w 14165382"/>
                  <a:gd name="connsiteY619" fmla="*/ 256984 h 6741332"/>
                  <a:gd name="connsiteX620" fmla="*/ 7055824 w 14165382"/>
                  <a:gd name="connsiteY620" fmla="*/ 240241 h 6741332"/>
                  <a:gd name="connsiteX621" fmla="*/ 7161189 w 14165382"/>
                  <a:gd name="connsiteY621" fmla="*/ 175845 h 6741332"/>
                  <a:gd name="connsiteX622" fmla="*/ 8454706 w 14165382"/>
                  <a:gd name="connsiteY622" fmla="*/ 120895 h 6741332"/>
                  <a:gd name="connsiteX623" fmla="*/ 8560281 w 14165382"/>
                  <a:gd name="connsiteY623" fmla="*/ 179214 h 6741332"/>
                  <a:gd name="connsiteX624" fmla="*/ 8550460 w 14165382"/>
                  <a:gd name="connsiteY624" fmla="*/ 196586 h 6741332"/>
                  <a:gd name="connsiteX625" fmla="*/ 8446113 w 14165382"/>
                  <a:gd name="connsiteY625" fmla="*/ 139507 h 6741332"/>
                  <a:gd name="connsiteX626" fmla="*/ 7383634 w 14165382"/>
                  <a:gd name="connsiteY626" fmla="*/ 82427 h 6741332"/>
                  <a:gd name="connsiteX627" fmla="*/ 7389802 w 14165382"/>
                  <a:gd name="connsiteY627" fmla="*/ 100561 h 6741332"/>
                  <a:gd name="connsiteX628" fmla="*/ 7278776 w 14165382"/>
                  <a:gd name="connsiteY628" fmla="*/ 141666 h 6741332"/>
                  <a:gd name="connsiteX629" fmla="*/ 7270141 w 14165382"/>
                  <a:gd name="connsiteY629" fmla="*/ 123531 h 6741332"/>
                  <a:gd name="connsiteX630" fmla="*/ 7383634 w 14165382"/>
                  <a:gd name="connsiteY630" fmla="*/ 82427 h 6741332"/>
                  <a:gd name="connsiteX631" fmla="*/ 8225692 w 14165382"/>
                  <a:gd name="connsiteY631" fmla="*/ 38466 h 6741332"/>
                  <a:gd name="connsiteX632" fmla="*/ 8340481 w 14165382"/>
                  <a:gd name="connsiteY632" fmla="*/ 73435 h 6741332"/>
                  <a:gd name="connsiteX633" fmla="*/ 8333154 w 14165382"/>
                  <a:gd name="connsiteY633" fmla="*/ 92169 h 6741332"/>
                  <a:gd name="connsiteX634" fmla="*/ 8220807 w 14165382"/>
                  <a:gd name="connsiteY634" fmla="*/ 58448 h 6741332"/>
                  <a:gd name="connsiteX635" fmla="*/ 7616899 w 14165382"/>
                  <a:gd name="connsiteY635" fmla="*/ 21980 h 6741332"/>
                  <a:gd name="connsiteX636" fmla="*/ 7620599 w 14165382"/>
                  <a:gd name="connsiteY636" fmla="*/ 41518 h 6741332"/>
                  <a:gd name="connsiteX637" fmla="*/ 7505872 w 14165382"/>
                  <a:gd name="connsiteY637" fmla="*/ 64720 h 6741332"/>
                  <a:gd name="connsiteX638" fmla="*/ 7500938 w 14165382"/>
                  <a:gd name="connsiteY638" fmla="*/ 45181 h 6741332"/>
                  <a:gd name="connsiteX639" fmla="*/ 7616899 w 14165382"/>
                  <a:gd name="connsiteY639" fmla="*/ 21980 h 6741332"/>
                  <a:gd name="connsiteX640" fmla="*/ 7985737 w 14165382"/>
                  <a:gd name="connsiteY640" fmla="*/ 5494 h 6741332"/>
                  <a:gd name="connsiteX641" fmla="*/ 8104190 w 14165382"/>
                  <a:gd name="connsiteY641" fmla="*/ 17706 h 6741332"/>
                  <a:gd name="connsiteX642" fmla="*/ 8101748 w 14165382"/>
                  <a:gd name="connsiteY642" fmla="*/ 37245 h 6741332"/>
                  <a:gd name="connsiteX643" fmla="*/ 7984516 w 14165382"/>
                  <a:gd name="connsiteY643" fmla="*/ 25033 h 6741332"/>
                  <a:gd name="connsiteX644" fmla="*/ 7862402 w 14165382"/>
                  <a:gd name="connsiteY644" fmla="*/ 0 h 6741332"/>
                  <a:gd name="connsiteX645" fmla="*/ 7862402 w 14165382"/>
                  <a:gd name="connsiteY645" fmla="*/ 21230 h 6741332"/>
                  <a:gd name="connsiteX646" fmla="*/ 7745170 w 14165382"/>
                  <a:gd name="connsiteY646" fmla="*/ 26226 h 6741332"/>
                  <a:gd name="connsiteX647" fmla="*/ 7742728 w 14165382"/>
                  <a:gd name="connsiteY647" fmla="*/ 6244 h 6741332"/>
                  <a:gd name="connsiteX648" fmla="*/ 7862402 w 14165382"/>
                  <a:gd name="connsiteY648" fmla="*/ 0 h 6741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</a:cxnLst>
                <a:rect l="l" t="t" r="r" b="b"/>
                <a:pathLst>
                  <a:path w="14165382" h="6741332">
                    <a:moveTo>
                      <a:pt x="566650" y="6693145"/>
                    </a:moveTo>
                    <a:cubicBezTo>
                      <a:pt x="598975" y="6713434"/>
                      <a:pt x="619663" y="6723579"/>
                      <a:pt x="619663" y="6723579"/>
                    </a:cubicBezTo>
                    <a:lnTo>
                      <a:pt x="610612" y="6741332"/>
                    </a:lnTo>
                    <a:cubicBezTo>
                      <a:pt x="609319" y="6741332"/>
                      <a:pt x="588631" y="6731187"/>
                      <a:pt x="555013" y="6709630"/>
                    </a:cubicBezTo>
                    <a:close/>
                    <a:moveTo>
                      <a:pt x="371246" y="6544771"/>
                    </a:moveTo>
                    <a:cubicBezTo>
                      <a:pt x="401917" y="6570929"/>
                      <a:pt x="433866" y="6597086"/>
                      <a:pt x="465815" y="6620753"/>
                    </a:cubicBezTo>
                    <a:lnTo>
                      <a:pt x="454313" y="6636945"/>
                    </a:lnTo>
                    <a:cubicBezTo>
                      <a:pt x="421085" y="6612033"/>
                      <a:pt x="387859" y="6587121"/>
                      <a:pt x="357188" y="6559718"/>
                    </a:cubicBezTo>
                    <a:close/>
                    <a:moveTo>
                      <a:pt x="201584" y="6374421"/>
                    </a:moveTo>
                    <a:cubicBezTo>
                      <a:pt x="224940" y="6405129"/>
                      <a:pt x="251981" y="6434609"/>
                      <a:pt x="279025" y="6464088"/>
                    </a:cubicBezTo>
                    <a:lnTo>
                      <a:pt x="265504" y="6477600"/>
                    </a:lnTo>
                    <a:cubicBezTo>
                      <a:pt x="236003" y="6448120"/>
                      <a:pt x="210189" y="6417412"/>
                      <a:pt x="186835" y="6387932"/>
                    </a:cubicBezTo>
                    <a:close/>
                    <a:moveTo>
                      <a:pt x="79682" y="6171099"/>
                    </a:moveTo>
                    <a:cubicBezTo>
                      <a:pt x="95068" y="6208004"/>
                      <a:pt x="114303" y="6244909"/>
                      <a:pt x="136099" y="6279268"/>
                    </a:cubicBezTo>
                    <a:lnTo>
                      <a:pt x="118149" y="6290721"/>
                    </a:lnTo>
                    <a:cubicBezTo>
                      <a:pt x="96351" y="6253817"/>
                      <a:pt x="77119" y="6216912"/>
                      <a:pt x="60450" y="6180007"/>
                    </a:cubicBezTo>
                    <a:close/>
                    <a:moveTo>
                      <a:pt x="0" y="5940301"/>
                    </a:moveTo>
                    <a:lnTo>
                      <a:pt x="19234" y="5940301"/>
                    </a:lnTo>
                    <a:cubicBezTo>
                      <a:pt x="21637" y="5978157"/>
                      <a:pt x="27648" y="6017234"/>
                      <a:pt x="37266" y="6055090"/>
                    </a:cubicBezTo>
                    <a:lnTo>
                      <a:pt x="18032" y="6059975"/>
                    </a:lnTo>
                    <a:cubicBezTo>
                      <a:pt x="8416" y="6020898"/>
                      <a:pt x="2404" y="5980599"/>
                      <a:pt x="0" y="5940301"/>
                    </a:cubicBezTo>
                    <a:close/>
                    <a:moveTo>
                      <a:pt x="32826" y="5698513"/>
                    </a:moveTo>
                    <a:lnTo>
                      <a:pt x="53651" y="5704619"/>
                    </a:lnTo>
                    <a:cubicBezTo>
                      <a:pt x="40635" y="5741254"/>
                      <a:pt x="31526" y="5777889"/>
                      <a:pt x="26319" y="5813302"/>
                    </a:cubicBezTo>
                    <a:lnTo>
                      <a:pt x="26319" y="5818187"/>
                    </a:lnTo>
                    <a:lnTo>
                      <a:pt x="5497" y="5815745"/>
                    </a:lnTo>
                    <a:lnTo>
                      <a:pt x="5497" y="5809639"/>
                    </a:lnTo>
                    <a:cubicBezTo>
                      <a:pt x="10702" y="5774225"/>
                      <a:pt x="19813" y="5735148"/>
                      <a:pt x="32826" y="5698513"/>
                    </a:cubicBezTo>
                    <a:close/>
                    <a:moveTo>
                      <a:pt x="1287580" y="5665541"/>
                    </a:moveTo>
                    <a:lnTo>
                      <a:pt x="1290107" y="5687523"/>
                    </a:lnTo>
                    <a:cubicBezTo>
                      <a:pt x="1264829" y="5690270"/>
                      <a:pt x="1237024" y="5691644"/>
                      <a:pt x="1209217" y="5691644"/>
                    </a:cubicBezTo>
                    <a:cubicBezTo>
                      <a:pt x="1194050" y="5691644"/>
                      <a:pt x="1180147" y="5691644"/>
                      <a:pt x="1164980" y="5690270"/>
                    </a:cubicBezTo>
                    <a:lnTo>
                      <a:pt x="1166245" y="5668289"/>
                    </a:lnTo>
                    <a:cubicBezTo>
                      <a:pt x="1207954" y="5671036"/>
                      <a:pt x="1250926" y="5669663"/>
                      <a:pt x="1287580" y="5665541"/>
                    </a:cubicBezTo>
                    <a:close/>
                    <a:moveTo>
                      <a:pt x="936090" y="5616088"/>
                    </a:moveTo>
                    <a:cubicBezTo>
                      <a:pt x="969398" y="5629521"/>
                      <a:pt x="1007640" y="5641732"/>
                      <a:pt x="1048350" y="5650280"/>
                    </a:cubicBezTo>
                    <a:lnTo>
                      <a:pt x="1044648" y="5669819"/>
                    </a:lnTo>
                    <a:cubicBezTo>
                      <a:pt x="1002706" y="5660050"/>
                      <a:pt x="963230" y="5649059"/>
                      <a:pt x="928688" y="5633184"/>
                    </a:cubicBezTo>
                    <a:close/>
                    <a:moveTo>
                      <a:pt x="1502873" y="5566629"/>
                    </a:moveTo>
                    <a:lnTo>
                      <a:pt x="1515417" y="5582623"/>
                    </a:lnTo>
                    <a:cubicBezTo>
                      <a:pt x="1480297" y="5608459"/>
                      <a:pt x="1443922" y="5630604"/>
                      <a:pt x="1411309" y="5647828"/>
                    </a:cubicBezTo>
                    <a:lnTo>
                      <a:pt x="1401275" y="5629373"/>
                    </a:lnTo>
                    <a:cubicBezTo>
                      <a:pt x="1432633" y="5613380"/>
                      <a:pt x="1469008" y="5591235"/>
                      <a:pt x="1502873" y="5566629"/>
                    </a:cubicBezTo>
                    <a:close/>
                    <a:moveTo>
                      <a:pt x="147100" y="5484204"/>
                    </a:moveTo>
                    <a:lnTo>
                      <a:pt x="163585" y="5495493"/>
                    </a:lnTo>
                    <a:cubicBezTo>
                      <a:pt x="139492" y="5529359"/>
                      <a:pt x="117933" y="5564479"/>
                      <a:pt x="100180" y="5598346"/>
                    </a:cubicBezTo>
                    <a:lnTo>
                      <a:pt x="82427" y="5588311"/>
                    </a:lnTo>
                    <a:cubicBezTo>
                      <a:pt x="100180" y="5553191"/>
                      <a:pt x="123005" y="5518070"/>
                      <a:pt x="147100" y="5484204"/>
                    </a:cubicBezTo>
                    <a:close/>
                    <a:moveTo>
                      <a:pt x="765017" y="5467714"/>
                    </a:moveTo>
                    <a:cubicBezTo>
                      <a:pt x="783954" y="5502219"/>
                      <a:pt x="807941" y="5534168"/>
                      <a:pt x="839501" y="5559727"/>
                    </a:cubicBezTo>
                    <a:lnTo>
                      <a:pt x="826876" y="5576340"/>
                    </a:lnTo>
                    <a:cubicBezTo>
                      <a:pt x="792791" y="5546947"/>
                      <a:pt x="766280" y="5513720"/>
                      <a:pt x="747344" y="5476660"/>
                    </a:cubicBezTo>
                    <a:close/>
                    <a:moveTo>
                      <a:pt x="1668340" y="5396279"/>
                    </a:moveTo>
                    <a:lnTo>
                      <a:pt x="1685779" y="5407781"/>
                    </a:lnTo>
                    <a:cubicBezTo>
                      <a:pt x="1664603" y="5439729"/>
                      <a:pt x="1638446" y="5472956"/>
                      <a:pt x="1607306" y="5504905"/>
                    </a:cubicBezTo>
                    <a:lnTo>
                      <a:pt x="1593604" y="5489570"/>
                    </a:lnTo>
                    <a:cubicBezTo>
                      <a:pt x="1623499" y="5458899"/>
                      <a:pt x="1648410" y="5426950"/>
                      <a:pt x="1668340" y="5396279"/>
                    </a:cubicBezTo>
                    <a:close/>
                    <a:moveTo>
                      <a:pt x="304066" y="5297366"/>
                    </a:moveTo>
                    <a:lnTo>
                      <a:pt x="317500" y="5312020"/>
                    </a:lnTo>
                    <a:cubicBezTo>
                      <a:pt x="288192" y="5338885"/>
                      <a:pt x="260105" y="5366971"/>
                      <a:pt x="234461" y="5395058"/>
                    </a:cubicBezTo>
                    <a:lnTo>
                      <a:pt x="219807" y="5381625"/>
                    </a:lnTo>
                    <a:cubicBezTo>
                      <a:pt x="245452" y="5353539"/>
                      <a:pt x="273538" y="5324231"/>
                      <a:pt x="304066" y="5297366"/>
                    </a:cubicBezTo>
                    <a:close/>
                    <a:moveTo>
                      <a:pt x="725789" y="5231423"/>
                    </a:moveTo>
                    <a:lnTo>
                      <a:pt x="746079" y="5236479"/>
                    </a:lnTo>
                    <a:cubicBezTo>
                      <a:pt x="739737" y="5269339"/>
                      <a:pt x="735933" y="5302200"/>
                      <a:pt x="735933" y="5332533"/>
                    </a:cubicBezTo>
                    <a:cubicBezTo>
                      <a:pt x="735933" y="5340117"/>
                      <a:pt x="735933" y="5347700"/>
                      <a:pt x="735933" y="5355283"/>
                    </a:cubicBezTo>
                    <a:lnTo>
                      <a:pt x="715643" y="5356547"/>
                    </a:lnTo>
                    <a:cubicBezTo>
                      <a:pt x="715643" y="5348964"/>
                      <a:pt x="714374" y="5340117"/>
                      <a:pt x="714374" y="5332533"/>
                    </a:cubicBezTo>
                    <a:cubicBezTo>
                      <a:pt x="714374" y="5300936"/>
                      <a:pt x="719448" y="5266812"/>
                      <a:pt x="725789" y="5231423"/>
                    </a:cubicBezTo>
                    <a:close/>
                    <a:moveTo>
                      <a:pt x="1721174" y="5170975"/>
                    </a:moveTo>
                    <a:cubicBezTo>
                      <a:pt x="1729416" y="5194989"/>
                      <a:pt x="1735303" y="5221531"/>
                      <a:pt x="1735303" y="5248074"/>
                    </a:cubicBezTo>
                    <a:cubicBezTo>
                      <a:pt x="1735303" y="5264504"/>
                      <a:pt x="1734126" y="5280935"/>
                      <a:pt x="1729416" y="5296102"/>
                    </a:cubicBezTo>
                    <a:lnTo>
                      <a:pt x="1711752" y="5292310"/>
                    </a:lnTo>
                    <a:cubicBezTo>
                      <a:pt x="1715285" y="5277143"/>
                      <a:pt x="1716462" y="5261977"/>
                      <a:pt x="1716462" y="5248074"/>
                    </a:cubicBezTo>
                    <a:cubicBezTo>
                      <a:pt x="1716462" y="5224059"/>
                      <a:pt x="1711752" y="5201309"/>
                      <a:pt x="1703510" y="5178558"/>
                    </a:cubicBezTo>
                    <a:close/>
                    <a:moveTo>
                      <a:pt x="498841" y="5148992"/>
                    </a:moveTo>
                    <a:lnTo>
                      <a:pt x="509831" y="5166577"/>
                    </a:lnTo>
                    <a:cubicBezTo>
                      <a:pt x="476860" y="5187929"/>
                      <a:pt x="443889" y="5211794"/>
                      <a:pt x="413360" y="5235659"/>
                    </a:cubicBezTo>
                    <a:lnTo>
                      <a:pt x="401148" y="5219330"/>
                    </a:lnTo>
                    <a:cubicBezTo>
                      <a:pt x="432899" y="5194210"/>
                      <a:pt x="464648" y="5170345"/>
                      <a:pt x="498841" y="5148992"/>
                    </a:cubicBezTo>
                    <a:close/>
                    <a:moveTo>
                      <a:pt x="716457" y="5039089"/>
                    </a:moveTo>
                    <a:lnTo>
                      <a:pt x="724093" y="5056636"/>
                    </a:lnTo>
                    <a:cubicBezTo>
                      <a:pt x="687188" y="5072929"/>
                      <a:pt x="650284" y="5090476"/>
                      <a:pt x="613378" y="5109276"/>
                    </a:cubicBezTo>
                    <a:lnTo>
                      <a:pt x="604470" y="5091729"/>
                    </a:lnTo>
                    <a:cubicBezTo>
                      <a:pt x="641376" y="5072929"/>
                      <a:pt x="678279" y="5054129"/>
                      <a:pt x="716457" y="5039089"/>
                    </a:cubicBezTo>
                    <a:close/>
                    <a:moveTo>
                      <a:pt x="1547531" y="5006119"/>
                    </a:moveTo>
                    <a:cubicBezTo>
                      <a:pt x="1589378" y="5026102"/>
                      <a:pt x="1623617" y="5048582"/>
                      <a:pt x="1652784" y="5072312"/>
                    </a:cubicBezTo>
                    <a:lnTo>
                      <a:pt x="1640103" y="5087299"/>
                    </a:lnTo>
                    <a:cubicBezTo>
                      <a:pt x="1612204" y="5064818"/>
                      <a:pt x="1577964" y="5043587"/>
                      <a:pt x="1538653" y="5023604"/>
                    </a:cubicBezTo>
                    <a:close/>
                    <a:moveTo>
                      <a:pt x="817725" y="5006119"/>
                    </a:moveTo>
                    <a:lnTo>
                      <a:pt x="834016" y="5016194"/>
                    </a:lnTo>
                    <a:cubicBezTo>
                      <a:pt x="813964" y="5053973"/>
                      <a:pt x="797672" y="5090494"/>
                      <a:pt x="782633" y="5125755"/>
                    </a:cubicBezTo>
                    <a:lnTo>
                      <a:pt x="763834" y="5116939"/>
                    </a:lnTo>
                    <a:cubicBezTo>
                      <a:pt x="778872" y="5081678"/>
                      <a:pt x="796418" y="5043899"/>
                      <a:pt x="817725" y="5006119"/>
                    </a:cubicBezTo>
                    <a:close/>
                    <a:moveTo>
                      <a:pt x="944564" y="4962158"/>
                    </a:moveTo>
                    <a:lnTo>
                      <a:pt x="949449" y="4981327"/>
                    </a:lnTo>
                    <a:cubicBezTo>
                      <a:pt x="912813" y="4990273"/>
                      <a:pt x="873736" y="5003053"/>
                      <a:pt x="835880" y="5015832"/>
                    </a:cubicBezTo>
                    <a:lnTo>
                      <a:pt x="829774" y="4996663"/>
                    </a:lnTo>
                    <a:cubicBezTo>
                      <a:pt x="867630" y="4982605"/>
                      <a:pt x="906708" y="4971104"/>
                      <a:pt x="944564" y="4962158"/>
                    </a:cubicBezTo>
                    <a:close/>
                    <a:moveTo>
                      <a:pt x="1310384" y="4934681"/>
                    </a:moveTo>
                    <a:cubicBezTo>
                      <a:pt x="1353356" y="4939434"/>
                      <a:pt x="1393801" y="4947750"/>
                      <a:pt x="1432982" y="4958444"/>
                    </a:cubicBezTo>
                    <a:lnTo>
                      <a:pt x="1426662" y="4977454"/>
                    </a:lnTo>
                    <a:cubicBezTo>
                      <a:pt x="1390009" y="4966761"/>
                      <a:pt x="1349564" y="4958444"/>
                      <a:pt x="1307855" y="4953691"/>
                    </a:cubicBezTo>
                    <a:close/>
                    <a:moveTo>
                      <a:pt x="1185739" y="4929185"/>
                    </a:moveTo>
                    <a:lnTo>
                      <a:pt x="1185739" y="4947503"/>
                    </a:lnTo>
                    <a:cubicBezTo>
                      <a:pt x="1149104" y="4948648"/>
                      <a:pt x="1108806" y="4950938"/>
                      <a:pt x="1069728" y="4955517"/>
                    </a:cubicBezTo>
                    <a:lnTo>
                      <a:pt x="1066066" y="4937199"/>
                    </a:lnTo>
                    <a:cubicBezTo>
                      <a:pt x="1107584" y="4932620"/>
                      <a:pt x="1147883" y="4930330"/>
                      <a:pt x="1185739" y="4929185"/>
                    </a:cubicBezTo>
                    <a:close/>
                    <a:moveTo>
                      <a:pt x="949566" y="4802797"/>
                    </a:moveTo>
                    <a:lnTo>
                      <a:pt x="965894" y="4815009"/>
                    </a:lnTo>
                    <a:cubicBezTo>
                      <a:pt x="940773" y="4847980"/>
                      <a:pt x="916909" y="4879730"/>
                      <a:pt x="896811" y="4911480"/>
                    </a:cubicBezTo>
                    <a:lnTo>
                      <a:pt x="879228" y="4901711"/>
                    </a:lnTo>
                    <a:cubicBezTo>
                      <a:pt x="900579" y="4869961"/>
                      <a:pt x="924445" y="4836989"/>
                      <a:pt x="949566" y="4802797"/>
                    </a:cubicBezTo>
                    <a:close/>
                    <a:moveTo>
                      <a:pt x="1099544" y="4610463"/>
                    </a:moveTo>
                    <a:lnTo>
                      <a:pt x="1114295" y="4624520"/>
                    </a:lnTo>
                    <a:cubicBezTo>
                      <a:pt x="1088481" y="4655191"/>
                      <a:pt x="1062667" y="4685862"/>
                      <a:pt x="1038082" y="4716533"/>
                    </a:cubicBezTo>
                    <a:lnTo>
                      <a:pt x="1036853" y="4719089"/>
                    </a:lnTo>
                    <a:lnTo>
                      <a:pt x="1022103" y="4705032"/>
                    </a:lnTo>
                    <a:cubicBezTo>
                      <a:pt x="1046688" y="4673083"/>
                      <a:pt x="1073730" y="4641134"/>
                      <a:pt x="1099544" y="4610463"/>
                    </a:cubicBezTo>
                    <a:close/>
                    <a:moveTo>
                      <a:pt x="1276277" y="4440116"/>
                    </a:moveTo>
                    <a:lnTo>
                      <a:pt x="1290114" y="4455333"/>
                    </a:lnTo>
                    <a:cubicBezTo>
                      <a:pt x="1259922" y="4481964"/>
                      <a:pt x="1229731" y="4509862"/>
                      <a:pt x="1200797" y="4537761"/>
                    </a:cubicBezTo>
                    <a:lnTo>
                      <a:pt x="1186961" y="4523812"/>
                    </a:lnTo>
                    <a:cubicBezTo>
                      <a:pt x="1215894" y="4494645"/>
                      <a:pt x="1246085" y="4466746"/>
                      <a:pt x="1276277" y="4440116"/>
                    </a:cubicBezTo>
                    <a:close/>
                    <a:moveTo>
                      <a:pt x="1465857" y="4291743"/>
                    </a:moveTo>
                    <a:lnTo>
                      <a:pt x="1476971" y="4307842"/>
                    </a:lnTo>
                    <a:cubicBezTo>
                      <a:pt x="1443629" y="4331370"/>
                      <a:pt x="1411523" y="4354899"/>
                      <a:pt x="1380651" y="4378428"/>
                    </a:cubicBezTo>
                    <a:lnTo>
                      <a:pt x="1368303" y="4363567"/>
                    </a:lnTo>
                    <a:cubicBezTo>
                      <a:pt x="1399174" y="4338800"/>
                      <a:pt x="1432515" y="4315272"/>
                      <a:pt x="1465857" y="4291743"/>
                    </a:cubicBezTo>
                    <a:close/>
                    <a:moveTo>
                      <a:pt x="1670360" y="4165355"/>
                    </a:moveTo>
                    <a:lnTo>
                      <a:pt x="1680287" y="4184674"/>
                    </a:lnTo>
                    <a:cubicBezTo>
                      <a:pt x="1645544" y="4205281"/>
                      <a:pt x="1610801" y="4224599"/>
                      <a:pt x="1576057" y="4246494"/>
                    </a:cubicBezTo>
                    <a:lnTo>
                      <a:pt x="1566131" y="4229751"/>
                    </a:lnTo>
                    <a:cubicBezTo>
                      <a:pt x="1599633" y="4207856"/>
                      <a:pt x="1635617" y="4185962"/>
                      <a:pt x="1670360" y="4165355"/>
                    </a:cubicBezTo>
                    <a:close/>
                    <a:moveTo>
                      <a:pt x="1891263" y="4060944"/>
                    </a:moveTo>
                    <a:lnTo>
                      <a:pt x="1900078" y="4079744"/>
                    </a:lnTo>
                    <a:cubicBezTo>
                      <a:pt x="1861040" y="4097291"/>
                      <a:pt x="1824519" y="4113584"/>
                      <a:pt x="1789258" y="4131131"/>
                    </a:cubicBezTo>
                    <a:lnTo>
                      <a:pt x="1780442" y="4112331"/>
                    </a:lnTo>
                    <a:cubicBezTo>
                      <a:pt x="1815703" y="4094784"/>
                      <a:pt x="1852224" y="4078491"/>
                      <a:pt x="1891263" y="4060944"/>
                    </a:cubicBezTo>
                    <a:close/>
                    <a:moveTo>
                      <a:pt x="2111174" y="3967528"/>
                    </a:moveTo>
                    <a:lnTo>
                      <a:pt x="2119897" y="3986191"/>
                    </a:lnTo>
                    <a:cubicBezTo>
                      <a:pt x="2082507" y="4001122"/>
                      <a:pt x="2045118" y="4016052"/>
                      <a:pt x="2007728" y="4032227"/>
                    </a:cubicBezTo>
                    <a:lnTo>
                      <a:pt x="2000250" y="4014808"/>
                    </a:lnTo>
                    <a:cubicBezTo>
                      <a:pt x="2037640" y="3998633"/>
                      <a:pt x="2075030" y="3982458"/>
                      <a:pt x="2111174" y="3967528"/>
                    </a:cubicBezTo>
                    <a:close/>
                    <a:moveTo>
                      <a:pt x="2337633" y="3868613"/>
                    </a:moveTo>
                    <a:lnTo>
                      <a:pt x="2345189" y="3886597"/>
                    </a:lnTo>
                    <a:cubicBezTo>
                      <a:pt x="2313706" y="3900985"/>
                      <a:pt x="2277185" y="3916572"/>
                      <a:pt x="2233109" y="3933357"/>
                    </a:cubicBezTo>
                    <a:lnTo>
                      <a:pt x="2225554" y="3915373"/>
                    </a:lnTo>
                    <a:cubicBezTo>
                      <a:pt x="2269629" y="3897388"/>
                      <a:pt x="2304890" y="3883001"/>
                      <a:pt x="2337633" y="3868613"/>
                    </a:cubicBezTo>
                    <a:close/>
                    <a:moveTo>
                      <a:pt x="2549593" y="3764206"/>
                    </a:moveTo>
                    <a:lnTo>
                      <a:pt x="2559519" y="3781863"/>
                    </a:lnTo>
                    <a:cubicBezTo>
                      <a:pt x="2527258" y="3802041"/>
                      <a:pt x="2491274" y="3820959"/>
                      <a:pt x="2452809" y="3839877"/>
                    </a:cubicBezTo>
                    <a:lnTo>
                      <a:pt x="2445364" y="3822220"/>
                    </a:lnTo>
                    <a:cubicBezTo>
                      <a:pt x="2482588" y="3803303"/>
                      <a:pt x="2517331" y="3784385"/>
                      <a:pt x="2549593" y="3764206"/>
                    </a:cubicBezTo>
                    <a:close/>
                    <a:moveTo>
                      <a:pt x="2743250" y="3621329"/>
                    </a:moveTo>
                    <a:lnTo>
                      <a:pt x="2757308" y="3636276"/>
                    </a:lnTo>
                    <a:cubicBezTo>
                      <a:pt x="2726637" y="3663679"/>
                      <a:pt x="2694688" y="3688591"/>
                      <a:pt x="2660183" y="3713503"/>
                    </a:cubicBezTo>
                    <a:lnTo>
                      <a:pt x="2648682" y="3697311"/>
                    </a:lnTo>
                    <a:cubicBezTo>
                      <a:pt x="2681908" y="3672399"/>
                      <a:pt x="2713858" y="3647487"/>
                      <a:pt x="2743250" y="3621329"/>
                    </a:cubicBezTo>
                    <a:close/>
                    <a:moveTo>
                      <a:pt x="2905526" y="3445482"/>
                    </a:moveTo>
                    <a:lnTo>
                      <a:pt x="2922163" y="3456852"/>
                    </a:lnTo>
                    <a:cubicBezTo>
                      <a:pt x="2897849" y="3490960"/>
                      <a:pt x="2872256" y="3523804"/>
                      <a:pt x="2845383" y="3554123"/>
                    </a:cubicBezTo>
                    <a:lnTo>
                      <a:pt x="2830027" y="3540227"/>
                    </a:lnTo>
                    <a:cubicBezTo>
                      <a:pt x="2856899" y="3511172"/>
                      <a:pt x="2881214" y="3479590"/>
                      <a:pt x="2905526" y="3445482"/>
                    </a:cubicBezTo>
                    <a:close/>
                    <a:moveTo>
                      <a:pt x="3014549" y="3231173"/>
                    </a:moveTo>
                    <a:lnTo>
                      <a:pt x="3032093" y="3238809"/>
                    </a:lnTo>
                    <a:cubicBezTo>
                      <a:pt x="3017054" y="3278259"/>
                      <a:pt x="2998255" y="3316436"/>
                      <a:pt x="2979456" y="3350796"/>
                    </a:cubicBezTo>
                    <a:lnTo>
                      <a:pt x="2961910" y="3340615"/>
                    </a:lnTo>
                    <a:cubicBezTo>
                      <a:pt x="2980709" y="3306255"/>
                      <a:pt x="2998255" y="3269351"/>
                      <a:pt x="3014549" y="3231173"/>
                    </a:cubicBezTo>
                    <a:close/>
                    <a:moveTo>
                      <a:pt x="3102180" y="3005869"/>
                    </a:moveTo>
                    <a:cubicBezTo>
                      <a:pt x="3102180" y="3021906"/>
                      <a:pt x="3103481" y="3031775"/>
                      <a:pt x="3103481" y="3034243"/>
                    </a:cubicBezTo>
                    <a:lnTo>
                      <a:pt x="3102180" y="3037943"/>
                    </a:lnTo>
                    <a:lnTo>
                      <a:pt x="3103481" y="3037943"/>
                    </a:lnTo>
                    <a:cubicBezTo>
                      <a:pt x="3094371" y="3067550"/>
                      <a:pt x="3085260" y="3097157"/>
                      <a:pt x="3076149" y="3125531"/>
                    </a:cubicBezTo>
                    <a:lnTo>
                      <a:pt x="3055325" y="3119363"/>
                    </a:lnTo>
                    <a:cubicBezTo>
                      <a:pt x="3065738" y="3090989"/>
                      <a:pt x="3073546" y="3062616"/>
                      <a:pt x="3082658" y="3034243"/>
                    </a:cubicBezTo>
                    <a:cubicBezTo>
                      <a:pt x="3082658" y="3030542"/>
                      <a:pt x="3081355" y="3021906"/>
                      <a:pt x="3080054" y="3007103"/>
                    </a:cubicBezTo>
                    <a:close/>
                    <a:moveTo>
                      <a:pt x="3077305" y="2764081"/>
                    </a:moveTo>
                    <a:lnTo>
                      <a:pt x="3097993" y="2764081"/>
                    </a:lnTo>
                    <a:cubicBezTo>
                      <a:pt x="3097993" y="2778885"/>
                      <a:pt x="3097993" y="2793688"/>
                      <a:pt x="3097993" y="2808492"/>
                    </a:cubicBezTo>
                    <a:cubicBezTo>
                      <a:pt x="3097993" y="2833164"/>
                      <a:pt x="3097993" y="2859070"/>
                      <a:pt x="3097993" y="2883743"/>
                    </a:cubicBezTo>
                    <a:lnTo>
                      <a:pt x="3077305" y="2883743"/>
                    </a:lnTo>
                    <a:cubicBezTo>
                      <a:pt x="3077305" y="2859070"/>
                      <a:pt x="3077305" y="2833164"/>
                      <a:pt x="3077305" y="2808492"/>
                    </a:cubicBezTo>
                    <a:cubicBezTo>
                      <a:pt x="3077305" y="2793688"/>
                      <a:pt x="3077305" y="2778885"/>
                      <a:pt x="3077305" y="2764081"/>
                    </a:cubicBezTo>
                    <a:close/>
                    <a:moveTo>
                      <a:pt x="8943731" y="2742099"/>
                    </a:moveTo>
                    <a:lnTo>
                      <a:pt x="8944952" y="2763034"/>
                    </a:lnTo>
                    <a:cubicBezTo>
                      <a:pt x="8904654" y="2765651"/>
                      <a:pt x="8864355" y="2768268"/>
                      <a:pt x="8826499" y="2768268"/>
                    </a:cubicBezTo>
                    <a:lnTo>
                      <a:pt x="8825278" y="2747333"/>
                    </a:lnTo>
                    <a:cubicBezTo>
                      <a:pt x="8864355" y="2746025"/>
                      <a:pt x="8904654" y="2744716"/>
                      <a:pt x="8943731" y="2742099"/>
                    </a:cubicBezTo>
                    <a:close/>
                    <a:moveTo>
                      <a:pt x="8584724" y="2742099"/>
                    </a:moveTo>
                    <a:cubicBezTo>
                      <a:pt x="8624200" y="2744716"/>
                      <a:pt x="8664909" y="2747333"/>
                      <a:pt x="8703151" y="2748641"/>
                    </a:cubicBezTo>
                    <a:lnTo>
                      <a:pt x="8703151" y="2768268"/>
                    </a:lnTo>
                    <a:cubicBezTo>
                      <a:pt x="8663675" y="2768268"/>
                      <a:pt x="8622966" y="2766959"/>
                      <a:pt x="8583490" y="2764343"/>
                    </a:cubicBezTo>
                    <a:close/>
                    <a:moveTo>
                      <a:pt x="8344144" y="2720119"/>
                    </a:moveTo>
                    <a:cubicBezTo>
                      <a:pt x="8383221" y="2726752"/>
                      <a:pt x="8422299" y="2730731"/>
                      <a:pt x="8461376" y="2736037"/>
                    </a:cubicBezTo>
                    <a:lnTo>
                      <a:pt x="8458934" y="2757261"/>
                    </a:lnTo>
                    <a:cubicBezTo>
                      <a:pt x="8421078" y="2753281"/>
                      <a:pt x="8380779" y="2747975"/>
                      <a:pt x="8341702" y="2741343"/>
                    </a:cubicBezTo>
                    <a:close/>
                    <a:moveTo>
                      <a:pt x="9184299" y="2714624"/>
                    </a:moveTo>
                    <a:lnTo>
                      <a:pt x="9186741" y="2734477"/>
                    </a:lnTo>
                    <a:cubicBezTo>
                      <a:pt x="9147664" y="2740681"/>
                      <a:pt x="9108586" y="2746884"/>
                      <a:pt x="9069509" y="2751847"/>
                    </a:cubicBezTo>
                    <a:lnTo>
                      <a:pt x="9067067" y="2730754"/>
                    </a:lnTo>
                    <a:cubicBezTo>
                      <a:pt x="9106144" y="2725791"/>
                      <a:pt x="9145221" y="2720828"/>
                      <a:pt x="9184299" y="2714624"/>
                    </a:cubicBezTo>
                    <a:close/>
                    <a:moveTo>
                      <a:pt x="8109073" y="2681652"/>
                    </a:moveTo>
                    <a:cubicBezTo>
                      <a:pt x="8148151" y="2690200"/>
                      <a:pt x="8187228" y="2697527"/>
                      <a:pt x="8225084" y="2704854"/>
                    </a:cubicBezTo>
                    <a:lnTo>
                      <a:pt x="8222642" y="2724392"/>
                    </a:lnTo>
                    <a:cubicBezTo>
                      <a:pt x="8183564" y="2717065"/>
                      <a:pt x="8143266" y="2709738"/>
                      <a:pt x="8105410" y="2701190"/>
                    </a:cubicBezTo>
                    <a:close/>
                    <a:moveTo>
                      <a:pt x="9419324" y="2665165"/>
                    </a:moveTo>
                    <a:lnTo>
                      <a:pt x="9423024" y="2685456"/>
                    </a:lnTo>
                    <a:cubicBezTo>
                      <a:pt x="9384782" y="2695602"/>
                      <a:pt x="9346540" y="2704479"/>
                      <a:pt x="9305830" y="2713356"/>
                    </a:cubicBezTo>
                    <a:lnTo>
                      <a:pt x="9303363" y="2693065"/>
                    </a:lnTo>
                    <a:cubicBezTo>
                      <a:pt x="9341605" y="2685456"/>
                      <a:pt x="9381081" y="2675311"/>
                      <a:pt x="9419324" y="2665165"/>
                    </a:cubicBezTo>
                    <a:close/>
                    <a:moveTo>
                      <a:pt x="7874000" y="2621204"/>
                    </a:moveTo>
                    <a:cubicBezTo>
                      <a:pt x="7911856" y="2632061"/>
                      <a:pt x="7950933" y="2641712"/>
                      <a:pt x="7988789" y="2650156"/>
                    </a:cubicBezTo>
                    <a:lnTo>
                      <a:pt x="7983904" y="2669457"/>
                    </a:lnTo>
                    <a:cubicBezTo>
                      <a:pt x="7946048" y="2659806"/>
                      <a:pt x="7906971" y="2651362"/>
                      <a:pt x="7869115" y="2640505"/>
                    </a:cubicBezTo>
                    <a:close/>
                    <a:moveTo>
                      <a:pt x="9653071" y="2599226"/>
                    </a:moveTo>
                    <a:lnTo>
                      <a:pt x="9659303" y="2619804"/>
                    </a:lnTo>
                    <a:cubicBezTo>
                      <a:pt x="9621912" y="2633952"/>
                      <a:pt x="9583276" y="2646813"/>
                      <a:pt x="9545886" y="2658388"/>
                    </a:cubicBezTo>
                    <a:lnTo>
                      <a:pt x="9539654" y="2639096"/>
                    </a:lnTo>
                    <a:cubicBezTo>
                      <a:pt x="9577044" y="2626235"/>
                      <a:pt x="9615681" y="2613374"/>
                      <a:pt x="9653071" y="2599226"/>
                    </a:cubicBezTo>
                    <a:close/>
                    <a:moveTo>
                      <a:pt x="14078114" y="2577241"/>
                    </a:moveTo>
                    <a:lnTo>
                      <a:pt x="14099336" y="2582314"/>
                    </a:lnTo>
                    <a:cubicBezTo>
                      <a:pt x="14090052" y="2620358"/>
                      <a:pt x="14083420" y="2640648"/>
                      <a:pt x="14083420" y="2641916"/>
                    </a:cubicBezTo>
                    <a:lnTo>
                      <a:pt x="14062198" y="2636844"/>
                    </a:lnTo>
                    <a:cubicBezTo>
                      <a:pt x="14062198" y="2636844"/>
                      <a:pt x="14068830" y="2614017"/>
                      <a:pt x="14078114" y="2577241"/>
                    </a:cubicBezTo>
                    <a:close/>
                    <a:moveTo>
                      <a:pt x="7638930" y="2555263"/>
                    </a:moveTo>
                    <a:cubicBezTo>
                      <a:pt x="7676786" y="2567209"/>
                      <a:pt x="7714642" y="2579155"/>
                      <a:pt x="7752498" y="2589907"/>
                    </a:cubicBezTo>
                    <a:lnTo>
                      <a:pt x="7746392" y="2609021"/>
                    </a:lnTo>
                    <a:cubicBezTo>
                      <a:pt x="7708536" y="2598269"/>
                      <a:pt x="7670680" y="2586323"/>
                      <a:pt x="7632824" y="2574376"/>
                    </a:cubicBezTo>
                    <a:close/>
                    <a:moveTo>
                      <a:pt x="3083550" y="2522291"/>
                    </a:moveTo>
                    <a:lnTo>
                      <a:pt x="3103533" y="2523524"/>
                    </a:lnTo>
                    <a:cubicBezTo>
                      <a:pt x="3101035" y="2561767"/>
                      <a:pt x="3098538" y="2602477"/>
                      <a:pt x="3097289" y="2641953"/>
                    </a:cubicBezTo>
                    <a:lnTo>
                      <a:pt x="3077305" y="2641953"/>
                    </a:lnTo>
                    <a:cubicBezTo>
                      <a:pt x="3078555" y="2601243"/>
                      <a:pt x="3081053" y="2561767"/>
                      <a:pt x="3083550" y="2522291"/>
                    </a:cubicBezTo>
                    <a:close/>
                    <a:moveTo>
                      <a:pt x="6691314" y="2505808"/>
                    </a:moveTo>
                    <a:cubicBezTo>
                      <a:pt x="6726728" y="2512402"/>
                      <a:pt x="6763363" y="2516359"/>
                      <a:pt x="6801219" y="2516359"/>
                    </a:cubicBezTo>
                    <a:lnTo>
                      <a:pt x="6807325" y="2516359"/>
                    </a:lnTo>
                    <a:lnTo>
                      <a:pt x="6807325" y="2537461"/>
                    </a:lnTo>
                    <a:lnTo>
                      <a:pt x="6801219" y="2537461"/>
                    </a:lnTo>
                    <a:cubicBezTo>
                      <a:pt x="6763363" y="2537461"/>
                      <a:pt x="6724286" y="2533504"/>
                      <a:pt x="6687651" y="2526910"/>
                    </a:cubicBezTo>
                    <a:close/>
                    <a:moveTo>
                      <a:pt x="9875882" y="2505806"/>
                    </a:moveTo>
                    <a:lnTo>
                      <a:pt x="9884607" y="2524123"/>
                    </a:lnTo>
                    <a:cubicBezTo>
                      <a:pt x="9847216" y="2539998"/>
                      <a:pt x="9809826" y="2555874"/>
                      <a:pt x="9772436" y="2570528"/>
                    </a:cubicBezTo>
                    <a:lnTo>
                      <a:pt x="9764958" y="2552210"/>
                    </a:lnTo>
                    <a:cubicBezTo>
                      <a:pt x="9802348" y="2537556"/>
                      <a:pt x="9839738" y="2522902"/>
                      <a:pt x="9875882" y="2505806"/>
                    </a:cubicBezTo>
                    <a:close/>
                    <a:moveTo>
                      <a:pt x="7043007" y="2472838"/>
                    </a:moveTo>
                    <a:lnTo>
                      <a:pt x="7049113" y="2493285"/>
                    </a:lnTo>
                    <a:cubicBezTo>
                      <a:pt x="7017363" y="2506065"/>
                      <a:pt x="7001488" y="2511176"/>
                      <a:pt x="6992939" y="2513732"/>
                    </a:cubicBezTo>
                    <a:cubicBezTo>
                      <a:pt x="6973401" y="2518844"/>
                      <a:pt x="6952641" y="2522678"/>
                      <a:pt x="6933102" y="2526512"/>
                    </a:cubicBezTo>
                    <a:lnTo>
                      <a:pt x="6929439" y="2506065"/>
                    </a:lnTo>
                    <a:cubicBezTo>
                      <a:pt x="6948978" y="2503509"/>
                      <a:pt x="6968516" y="2498397"/>
                      <a:pt x="6988055" y="2493285"/>
                    </a:cubicBezTo>
                    <a:cubicBezTo>
                      <a:pt x="6991718" y="2493285"/>
                      <a:pt x="7011257" y="2485617"/>
                      <a:pt x="7043007" y="2472838"/>
                    </a:cubicBezTo>
                    <a:close/>
                    <a:moveTo>
                      <a:pt x="7421831" y="2461847"/>
                    </a:moveTo>
                    <a:cubicBezTo>
                      <a:pt x="7458352" y="2480981"/>
                      <a:pt x="7496131" y="2497565"/>
                      <a:pt x="7532652" y="2512872"/>
                    </a:cubicBezTo>
                    <a:lnTo>
                      <a:pt x="7525096" y="2532007"/>
                    </a:lnTo>
                    <a:cubicBezTo>
                      <a:pt x="7487316" y="2516699"/>
                      <a:pt x="7450796" y="2498840"/>
                      <a:pt x="7413016" y="2480981"/>
                    </a:cubicBezTo>
                    <a:close/>
                    <a:moveTo>
                      <a:pt x="6473394" y="2412390"/>
                    </a:moveTo>
                    <a:cubicBezTo>
                      <a:pt x="6506541" y="2434725"/>
                      <a:pt x="6540915" y="2454578"/>
                      <a:pt x="6576517" y="2469468"/>
                    </a:cubicBezTo>
                    <a:lnTo>
                      <a:pt x="6567924" y="2488081"/>
                    </a:lnTo>
                    <a:cubicBezTo>
                      <a:pt x="6531094" y="2471950"/>
                      <a:pt x="6495492" y="2452097"/>
                      <a:pt x="6462345" y="2428521"/>
                    </a:cubicBezTo>
                    <a:close/>
                    <a:moveTo>
                      <a:pt x="10089113" y="2395906"/>
                    </a:moveTo>
                    <a:lnTo>
                      <a:pt x="10098934" y="2413562"/>
                    </a:lnTo>
                    <a:cubicBezTo>
                      <a:pt x="10063333" y="2433741"/>
                      <a:pt x="10027733" y="2453920"/>
                      <a:pt x="9993359" y="2471577"/>
                    </a:cubicBezTo>
                    <a:lnTo>
                      <a:pt x="9984766" y="2453920"/>
                    </a:lnTo>
                    <a:cubicBezTo>
                      <a:pt x="10019139" y="2435002"/>
                      <a:pt x="10053513" y="2416085"/>
                      <a:pt x="10089113" y="2395906"/>
                    </a:cubicBezTo>
                    <a:close/>
                    <a:moveTo>
                      <a:pt x="7209869" y="2346447"/>
                    </a:moveTo>
                    <a:cubicBezTo>
                      <a:pt x="7229722" y="2359026"/>
                      <a:pt x="7249576" y="2372864"/>
                      <a:pt x="7271911" y="2384186"/>
                    </a:cubicBezTo>
                    <a:cubicBezTo>
                      <a:pt x="7285561" y="2392991"/>
                      <a:pt x="7299210" y="2400539"/>
                      <a:pt x="7312859" y="2408087"/>
                    </a:cubicBezTo>
                    <a:lnTo>
                      <a:pt x="7302932" y="2426956"/>
                    </a:lnTo>
                    <a:cubicBezTo>
                      <a:pt x="7291765" y="2420667"/>
                      <a:pt x="7280597" y="2414377"/>
                      <a:pt x="7269430" y="2406829"/>
                    </a:cubicBezTo>
                    <a:cubicBezTo>
                      <a:pt x="7235927" y="2421925"/>
                      <a:pt x="7201183" y="2435762"/>
                      <a:pt x="7167680" y="2449600"/>
                    </a:cubicBezTo>
                    <a:lnTo>
                      <a:pt x="7160235" y="2430730"/>
                    </a:lnTo>
                    <a:cubicBezTo>
                      <a:pt x="7188774" y="2418151"/>
                      <a:pt x="7218555" y="2406829"/>
                      <a:pt x="7248335" y="2395507"/>
                    </a:cubicBezTo>
                    <a:cubicBezTo>
                      <a:pt x="7230963" y="2384186"/>
                      <a:pt x="7214832" y="2374122"/>
                      <a:pt x="7198701" y="2362800"/>
                    </a:cubicBezTo>
                    <a:close/>
                    <a:moveTo>
                      <a:pt x="14118696" y="2335455"/>
                    </a:moveTo>
                    <a:lnTo>
                      <a:pt x="14137930" y="2339246"/>
                    </a:lnTo>
                    <a:cubicBezTo>
                      <a:pt x="14131920" y="2379692"/>
                      <a:pt x="14125908" y="2421401"/>
                      <a:pt x="14119898" y="2460582"/>
                    </a:cubicBezTo>
                    <a:lnTo>
                      <a:pt x="14100664" y="2458054"/>
                    </a:lnTo>
                    <a:cubicBezTo>
                      <a:pt x="14106674" y="2417609"/>
                      <a:pt x="14113888" y="2377164"/>
                      <a:pt x="14118696" y="2335455"/>
                    </a:cubicBezTo>
                    <a:close/>
                    <a:moveTo>
                      <a:pt x="7497618" y="2285998"/>
                    </a:moveTo>
                    <a:lnTo>
                      <a:pt x="7505174" y="2303982"/>
                    </a:lnTo>
                    <a:cubicBezTo>
                      <a:pt x="7467394" y="2319569"/>
                      <a:pt x="7430874" y="2335155"/>
                      <a:pt x="7393094" y="2350742"/>
                    </a:cubicBezTo>
                    <a:lnTo>
                      <a:pt x="7385538" y="2333956"/>
                    </a:lnTo>
                    <a:cubicBezTo>
                      <a:pt x="7422058" y="2318370"/>
                      <a:pt x="7459838" y="2301584"/>
                      <a:pt x="7497618" y="2285998"/>
                    </a:cubicBezTo>
                    <a:close/>
                    <a:moveTo>
                      <a:pt x="3106006" y="2280504"/>
                    </a:moveTo>
                    <a:lnTo>
                      <a:pt x="3125546" y="2282946"/>
                    </a:lnTo>
                    <a:cubicBezTo>
                      <a:pt x="3120660" y="2322023"/>
                      <a:pt x="3116997" y="2362322"/>
                      <a:pt x="3113333" y="2400178"/>
                    </a:cubicBezTo>
                    <a:lnTo>
                      <a:pt x="3093794" y="2398956"/>
                    </a:lnTo>
                    <a:cubicBezTo>
                      <a:pt x="3097458" y="2359879"/>
                      <a:pt x="3101121" y="2319581"/>
                      <a:pt x="3106006" y="2280504"/>
                    </a:cubicBezTo>
                    <a:close/>
                    <a:moveTo>
                      <a:pt x="10296437" y="2269514"/>
                    </a:moveTo>
                    <a:lnTo>
                      <a:pt x="10307726" y="2286738"/>
                    </a:lnTo>
                    <a:cubicBezTo>
                      <a:pt x="10273859" y="2307653"/>
                      <a:pt x="10239993" y="2331028"/>
                      <a:pt x="10204873" y="2350712"/>
                    </a:cubicBezTo>
                    <a:lnTo>
                      <a:pt x="10193584" y="2334719"/>
                    </a:lnTo>
                    <a:cubicBezTo>
                      <a:pt x="10228705" y="2312574"/>
                      <a:pt x="10262571" y="2291659"/>
                      <a:pt x="10296437" y="2269514"/>
                    </a:cubicBezTo>
                    <a:close/>
                    <a:moveTo>
                      <a:pt x="6313682" y="2242037"/>
                    </a:moveTo>
                    <a:cubicBezTo>
                      <a:pt x="6337348" y="2276541"/>
                      <a:pt x="6362260" y="2308490"/>
                      <a:pt x="6389663" y="2336605"/>
                    </a:cubicBezTo>
                    <a:lnTo>
                      <a:pt x="6374716" y="2350663"/>
                    </a:lnTo>
                    <a:cubicBezTo>
                      <a:pt x="6347313" y="2321270"/>
                      <a:pt x="6321155" y="2289321"/>
                      <a:pt x="6297489" y="2253538"/>
                    </a:cubicBezTo>
                    <a:close/>
                    <a:moveTo>
                      <a:pt x="7013361" y="2203569"/>
                    </a:moveTo>
                    <a:cubicBezTo>
                      <a:pt x="7044584" y="2229163"/>
                      <a:pt x="7077055" y="2254758"/>
                      <a:pt x="7109527" y="2279073"/>
                    </a:cubicBezTo>
                    <a:lnTo>
                      <a:pt x="7097038" y="2295709"/>
                    </a:lnTo>
                    <a:cubicBezTo>
                      <a:pt x="7064566" y="2271394"/>
                      <a:pt x="7032095" y="2245800"/>
                      <a:pt x="7000872" y="2218925"/>
                    </a:cubicBezTo>
                    <a:close/>
                    <a:moveTo>
                      <a:pt x="7710924" y="2181589"/>
                    </a:moveTo>
                    <a:lnTo>
                      <a:pt x="7719517" y="2199135"/>
                    </a:lnTo>
                    <a:cubicBezTo>
                      <a:pt x="7683915" y="2216682"/>
                      <a:pt x="7648313" y="2235482"/>
                      <a:pt x="7613939" y="2251775"/>
                    </a:cubicBezTo>
                    <a:lnTo>
                      <a:pt x="7605345" y="2235482"/>
                    </a:lnTo>
                    <a:cubicBezTo>
                      <a:pt x="7639719" y="2216682"/>
                      <a:pt x="7676549" y="2199135"/>
                      <a:pt x="7710924" y="2181589"/>
                    </a:cubicBezTo>
                    <a:close/>
                    <a:moveTo>
                      <a:pt x="10487729" y="2126637"/>
                    </a:moveTo>
                    <a:lnTo>
                      <a:pt x="10500078" y="2142512"/>
                    </a:lnTo>
                    <a:cubicBezTo>
                      <a:pt x="10467971" y="2165714"/>
                      <a:pt x="10435865" y="2190137"/>
                      <a:pt x="10403758" y="2213339"/>
                    </a:cubicBezTo>
                    <a:lnTo>
                      <a:pt x="10391409" y="2196242"/>
                    </a:lnTo>
                    <a:cubicBezTo>
                      <a:pt x="10423516" y="2174262"/>
                      <a:pt x="10455623" y="2151060"/>
                      <a:pt x="10487729" y="2126637"/>
                    </a:cubicBezTo>
                    <a:close/>
                    <a:moveTo>
                      <a:pt x="14144188" y="2099164"/>
                    </a:moveTo>
                    <a:lnTo>
                      <a:pt x="14165290" y="2100385"/>
                    </a:lnTo>
                    <a:cubicBezTo>
                      <a:pt x="14162652" y="2139462"/>
                      <a:pt x="14158694" y="2179760"/>
                      <a:pt x="14154738" y="2218838"/>
                    </a:cubicBezTo>
                    <a:lnTo>
                      <a:pt x="14133636" y="2216395"/>
                    </a:lnTo>
                    <a:cubicBezTo>
                      <a:pt x="14137592" y="2178539"/>
                      <a:pt x="14141550" y="2138241"/>
                      <a:pt x="14144188" y="2099164"/>
                    </a:cubicBezTo>
                    <a:close/>
                    <a:moveTo>
                      <a:pt x="7924007" y="2071687"/>
                    </a:moveTo>
                    <a:lnTo>
                      <a:pt x="7933828" y="2089343"/>
                    </a:lnTo>
                    <a:cubicBezTo>
                      <a:pt x="7899455" y="2108261"/>
                      <a:pt x="7863854" y="2127179"/>
                      <a:pt x="7828253" y="2147358"/>
                    </a:cubicBezTo>
                    <a:lnTo>
                      <a:pt x="7819660" y="2129701"/>
                    </a:lnTo>
                    <a:cubicBezTo>
                      <a:pt x="7855261" y="2109522"/>
                      <a:pt x="7890862" y="2090604"/>
                      <a:pt x="7924007" y="2071687"/>
                    </a:cubicBezTo>
                    <a:close/>
                    <a:moveTo>
                      <a:pt x="6838802" y="2038716"/>
                    </a:moveTo>
                    <a:cubicBezTo>
                      <a:pt x="6865095" y="2068002"/>
                      <a:pt x="6893892" y="2098561"/>
                      <a:pt x="6922690" y="2126574"/>
                    </a:cubicBezTo>
                    <a:lnTo>
                      <a:pt x="6908917" y="2141853"/>
                    </a:lnTo>
                    <a:cubicBezTo>
                      <a:pt x="6878868" y="2112567"/>
                      <a:pt x="6851322" y="2082008"/>
                      <a:pt x="6825029" y="2051449"/>
                    </a:cubicBezTo>
                    <a:close/>
                    <a:moveTo>
                      <a:pt x="3139920" y="2038716"/>
                    </a:moveTo>
                    <a:lnTo>
                      <a:pt x="3158571" y="2042507"/>
                    </a:lnTo>
                    <a:cubicBezTo>
                      <a:pt x="3152743" y="2081689"/>
                      <a:pt x="3145749" y="2122134"/>
                      <a:pt x="3141086" y="2163843"/>
                    </a:cubicBezTo>
                    <a:lnTo>
                      <a:pt x="3121269" y="2160051"/>
                    </a:lnTo>
                    <a:cubicBezTo>
                      <a:pt x="3127098" y="2119606"/>
                      <a:pt x="3134092" y="2079161"/>
                      <a:pt x="3139920" y="2038716"/>
                    </a:cubicBezTo>
                    <a:close/>
                    <a:moveTo>
                      <a:pt x="6201228" y="2027725"/>
                    </a:moveTo>
                    <a:cubicBezTo>
                      <a:pt x="6216535" y="2065504"/>
                      <a:pt x="6234394" y="2103284"/>
                      <a:pt x="6252253" y="2137286"/>
                    </a:cubicBezTo>
                    <a:lnTo>
                      <a:pt x="6234394" y="2147360"/>
                    </a:lnTo>
                    <a:cubicBezTo>
                      <a:pt x="6215260" y="2112099"/>
                      <a:pt x="6197401" y="2074320"/>
                      <a:pt x="6182093" y="2035281"/>
                    </a:cubicBezTo>
                    <a:close/>
                    <a:moveTo>
                      <a:pt x="10678307" y="1978271"/>
                    </a:moveTo>
                    <a:lnTo>
                      <a:pt x="10692364" y="1992157"/>
                    </a:lnTo>
                    <a:cubicBezTo>
                      <a:pt x="10660415" y="2018667"/>
                      <a:pt x="10628466" y="2046439"/>
                      <a:pt x="10596518" y="2070424"/>
                    </a:cubicBezTo>
                    <a:lnTo>
                      <a:pt x="10583738" y="2055276"/>
                    </a:lnTo>
                    <a:cubicBezTo>
                      <a:pt x="10615687" y="2030028"/>
                      <a:pt x="10647636" y="2003518"/>
                      <a:pt x="10678307" y="1978271"/>
                    </a:cubicBezTo>
                    <a:close/>
                    <a:moveTo>
                      <a:pt x="8136960" y="1950792"/>
                    </a:moveTo>
                    <a:lnTo>
                      <a:pt x="8148128" y="1968823"/>
                    </a:lnTo>
                    <a:cubicBezTo>
                      <a:pt x="8113384" y="1989430"/>
                      <a:pt x="8078640" y="2011326"/>
                      <a:pt x="8043896" y="2031933"/>
                    </a:cubicBezTo>
                    <a:lnTo>
                      <a:pt x="8033969" y="2013901"/>
                    </a:lnTo>
                    <a:cubicBezTo>
                      <a:pt x="8068713" y="1992006"/>
                      <a:pt x="8103457" y="1972687"/>
                      <a:pt x="8136960" y="1950792"/>
                    </a:cubicBezTo>
                    <a:close/>
                    <a:moveTo>
                      <a:pt x="14164160" y="1857376"/>
                    </a:moveTo>
                    <a:cubicBezTo>
                      <a:pt x="14164160" y="1885462"/>
                      <a:pt x="14165382" y="1912328"/>
                      <a:pt x="14165382" y="1940415"/>
                    </a:cubicBezTo>
                    <a:cubicBezTo>
                      <a:pt x="14165382" y="1951405"/>
                      <a:pt x="14165382" y="1964838"/>
                      <a:pt x="14164160" y="1977050"/>
                    </a:cubicBezTo>
                    <a:lnTo>
                      <a:pt x="14144622" y="1975828"/>
                    </a:lnTo>
                    <a:cubicBezTo>
                      <a:pt x="14144622" y="1963617"/>
                      <a:pt x="14144622" y="1951405"/>
                      <a:pt x="14144622" y="1940415"/>
                    </a:cubicBezTo>
                    <a:cubicBezTo>
                      <a:pt x="14144622" y="1912328"/>
                      <a:pt x="14144622" y="1885462"/>
                      <a:pt x="14144622" y="1858597"/>
                    </a:cubicBezTo>
                    <a:close/>
                    <a:moveTo>
                      <a:pt x="6698148" y="1840887"/>
                    </a:moveTo>
                    <a:cubicBezTo>
                      <a:pt x="6719063" y="1873858"/>
                      <a:pt x="6739977" y="1906829"/>
                      <a:pt x="6763353" y="1938579"/>
                    </a:cubicBezTo>
                    <a:lnTo>
                      <a:pt x="6748589" y="1949570"/>
                    </a:lnTo>
                    <a:cubicBezTo>
                      <a:pt x="6723984" y="1917820"/>
                      <a:pt x="6701839" y="1884848"/>
                      <a:pt x="6682154" y="1850656"/>
                    </a:cubicBezTo>
                    <a:close/>
                    <a:moveTo>
                      <a:pt x="8338742" y="1818906"/>
                    </a:moveTo>
                    <a:lnTo>
                      <a:pt x="8351423" y="1835471"/>
                    </a:lnTo>
                    <a:cubicBezTo>
                      <a:pt x="8318453" y="1859682"/>
                      <a:pt x="8284214" y="1882618"/>
                      <a:pt x="8248708" y="1905555"/>
                    </a:cubicBezTo>
                    <a:lnTo>
                      <a:pt x="8237295" y="1888989"/>
                    </a:lnTo>
                    <a:cubicBezTo>
                      <a:pt x="8272801" y="1864779"/>
                      <a:pt x="8307040" y="1841842"/>
                      <a:pt x="8338742" y="1818906"/>
                    </a:cubicBezTo>
                    <a:close/>
                    <a:moveTo>
                      <a:pt x="10859891" y="1813416"/>
                    </a:moveTo>
                    <a:lnTo>
                      <a:pt x="10873729" y="1827365"/>
                    </a:lnTo>
                    <a:cubicBezTo>
                      <a:pt x="10843538" y="1856532"/>
                      <a:pt x="10813347" y="1884430"/>
                      <a:pt x="10783156" y="1911061"/>
                    </a:cubicBezTo>
                    <a:lnTo>
                      <a:pt x="10770576" y="1895843"/>
                    </a:lnTo>
                    <a:cubicBezTo>
                      <a:pt x="10799509" y="1869213"/>
                      <a:pt x="10829700" y="1841314"/>
                      <a:pt x="10859891" y="1813416"/>
                    </a:cubicBezTo>
                    <a:close/>
                    <a:moveTo>
                      <a:pt x="6129952" y="1802422"/>
                    </a:moveTo>
                    <a:cubicBezTo>
                      <a:pt x="6138396" y="1842866"/>
                      <a:pt x="6148047" y="1882046"/>
                      <a:pt x="6158904" y="1921226"/>
                    </a:cubicBezTo>
                    <a:lnTo>
                      <a:pt x="6140809" y="1927546"/>
                    </a:lnTo>
                    <a:cubicBezTo>
                      <a:pt x="6129952" y="1887102"/>
                      <a:pt x="6119095" y="1847921"/>
                      <a:pt x="6110651" y="1807477"/>
                    </a:cubicBezTo>
                    <a:close/>
                    <a:moveTo>
                      <a:pt x="3193128" y="1802422"/>
                    </a:moveTo>
                    <a:lnTo>
                      <a:pt x="3213419" y="1807477"/>
                    </a:lnTo>
                    <a:cubicBezTo>
                      <a:pt x="3203273" y="1846658"/>
                      <a:pt x="3194396" y="1887102"/>
                      <a:pt x="3185519" y="1927546"/>
                    </a:cubicBezTo>
                    <a:lnTo>
                      <a:pt x="3165228" y="1922490"/>
                    </a:lnTo>
                    <a:cubicBezTo>
                      <a:pt x="3174105" y="1882046"/>
                      <a:pt x="3184250" y="1842866"/>
                      <a:pt x="3193128" y="1802422"/>
                    </a:cubicBezTo>
                    <a:close/>
                    <a:moveTo>
                      <a:pt x="8531128" y="1670540"/>
                    </a:moveTo>
                    <a:lnTo>
                      <a:pt x="8543761" y="1686732"/>
                    </a:lnTo>
                    <a:cubicBezTo>
                      <a:pt x="8514706" y="1711643"/>
                      <a:pt x="8481861" y="1737799"/>
                      <a:pt x="8447753" y="1762710"/>
                    </a:cubicBezTo>
                    <a:lnTo>
                      <a:pt x="8435120" y="1746518"/>
                    </a:lnTo>
                    <a:cubicBezTo>
                      <a:pt x="8467965" y="1721607"/>
                      <a:pt x="8500810" y="1696696"/>
                      <a:pt x="8531128" y="1670540"/>
                    </a:cubicBezTo>
                    <a:close/>
                    <a:moveTo>
                      <a:pt x="11030682" y="1648558"/>
                    </a:moveTo>
                    <a:lnTo>
                      <a:pt x="11044115" y="1663212"/>
                    </a:lnTo>
                    <a:cubicBezTo>
                      <a:pt x="11016028" y="1691298"/>
                      <a:pt x="10987942" y="1719384"/>
                      <a:pt x="10959856" y="1746250"/>
                    </a:cubicBezTo>
                    <a:lnTo>
                      <a:pt x="10946423" y="1731596"/>
                    </a:lnTo>
                    <a:cubicBezTo>
                      <a:pt x="10973288" y="1705952"/>
                      <a:pt x="11002596" y="1676644"/>
                      <a:pt x="11030682" y="1648558"/>
                    </a:cubicBezTo>
                    <a:close/>
                    <a:moveTo>
                      <a:pt x="6602260" y="1626578"/>
                    </a:moveTo>
                    <a:cubicBezTo>
                      <a:pt x="6614941" y="1663968"/>
                      <a:pt x="6630159" y="1701358"/>
                      <a:pt x="6647913" y="1738748"/>
                    </a:cubicBezTo>
                    <a:lnTo>
                      <a:pt x="6628891" y="1746226"/>
                    </a:lnTo>
                    <a:cubicBezTo>
                      <a:pt x="6611137" y="1710083"/>
                      <a:pt x="6595919" y="1671446"/>
                      <a:pt x="6583238" y="1632809"/>
                    </a:cubicBezTo>
                    <a:close/>
                    <a:moveTo>
                      <a:pt x="14141486" y="1615586"/>
                    </a:moveTo>
                    <a:cubicBezTo>
                      <a:pt x="14146196" y="1653442"/>
                      <a:pt x="14150906" y="1693740"/>
                      <a:pt x="14154440" y="1734038"/>
                    </a:cubicBezTo>
                    <a:lnTo>
                      <a:pt x="14135598" y="1735260"/>
                    </a:lnTo>
                    <a:cubicBezTo>
                      <a:pt x="14132066" y="1694961"/>
                      <a:pt x="14127356" y="1655884"/>
                      <a:pt x="14122646" y="1618028"/>
                    </a:cubicBezTo>
                    <a:close/>
                    <a:moveTo>
                      <a:pt x="3254825" y="1571626"/>
                    </a:moveTo>
                    <a:lnTo>
                      <a:pt x="3273939" y="1577732"/>
                    </a:lnTo>
                    <a:cubicBezTo>
                      <a:pt x="3260798" y="1614366"/>
                      <a:pt x="3250047" y="1652222"/>
                      <a:pt x="3239295" y="1691300"/>
                    </a:cubicBezTo>
                    <a:lnTo>
                      <a:pt x="3220182" y="1685194"/>
                    </a:lnTo>
                    <a:cubicBezTo>
                      <a:pt x="3230933" y="1646117"/>
                      <a:pt x="3242880" y="1608261"/>
                      <a:pt x="3254825" y="1571626"/>
                    </a:cubicBezTo>
                    <a:close/>
                    <a:moveTo>
                      <a:pt x="6093983" y="1560635"/>
                    </a:moveTo>
                    <a:cubicBezTo>
                      <a:pt x="6102958" y="1616245"/>
                      <a:pt x="6106805" y="1659217"/>
                      <a:pt x="6109369" y="1684495"/>
                    </a:cubicBezTo>
                    <a:lnTo>
                      <a:pt x="6088855" y="1685759"/>
                    </a:lnTo>
                    <a:cubicBezTo>
                      <a:pt x="6086290" y="1660481"/>
                      <a:pt x="6082444" y="1618773"/>
                      <a:pt x="6072187" y="1565690"/>
                    </a:cubicBezTo>
                    <a:close/>
                    <a:moveTo>
                      <a:pt x="8704996" y="1505685"/>
                    </a:moveTo>
                    <a:lnTo>
                      <a:pt x="8719650" y="1519117"/>
                    </a:lnTo>
                    <a:cubicBezTo>
                      <a:pt x="8692785" y="1547204"/>
                      <a:pt x="8664698" y="1575290"/>
                      <a:pt x="8635391" y="1603377"/>
                    </a:cubicBezTo>
                    <a:lnTo>
                      <a:pt x="8621958" y="1588723"/>
                    </a:lnTo>
                    <a:cubicBezTo>
                      <a:pt x="8651266" y="1561858"/>
                      <a:pt x="8679352" y="1533771"/>
                      <a:pt x="8704996" y="1505685"/>
                    </a:cubicBezTo>
                    <a:close/>
                    <a:moveTo>
                      <a:pt x="11200853" y="1472711"/>
                    </a:moveTo>
                    <a:lnTo>
                      <a:pt x="11214454" y="1486717"/>
                    </a:lnTo>
                    <a:cubicBezTo>
                      <a:pt x="11187253" y="1517275"/>
                      <a:pt x="11158815" y="1546560"/>
                      <a:pt x="11130378" y="1575844"/>
                    </a:cubicBezTo>
                    <a:lnTo>
                      <a:pt x="11116777" y="1561839"/>
                    </a:lnTo>
                    <a:cubicBezTo>
                      <a:pt x="11145214" y="1531281"/>
                      <a:pt x="11173652" y="1503269"/>
                      <a:pt x="11200853" y="1472711"/>
                    </a:cubicBezTo>
                    <a:close/>
                    <a:moveTo>
                      <a:pt x="6546939" y="1390282"/>
                    </a:moveTo>
                    <a:cubicBezTo>
                      <a:pt x="6551602" y="1429359"/>
                      <a:pt x="6557430" y="1468436"/>
                      <a:pt x="6565590" y="1506292"/>
                    </a:cubicBezTo>
                    <a:lnTo>
                      <a:pt x="6546939" y="1509956"/>
                    </a:lnTo>
                    <a:cubicBezTo>
                      <a:pt x="6538779" y="1472100"/>
                      <a:pt x="6532951" y="1433022"/>
                      <a:pt x="6528288" y="1392724"/>
                    </a:cubicBezTo>
                    <a:close/>
                    <a:moveTo>
                      <a:pt x="14097702" y="1379291"/>
                    </a:moveTo>
                    <a:cubicBezTo>
                      <a:pt x="14109116" y="1415926"/>
                      <a:pt x="14117994" y="1455003"/>
                      <a:pt x="14126870" y="1494080"/>
                    </a:cubicBezTo>
                    <a:lnTo>
                      <a:pt x="14106580" y="1498965"/>
                    </a:lnTo>
                    <a:cubicBezTo>
                      <a:pt x="14098970" y="1459887"/>
                      <a:pt x="14088826" y="1422031"/>
                      <a:pt x="14078680" y="1384175"/>
                    </a:cubicBezTo>
                    <a:close/>
                    <a:moveTo>
                      <a:pt x="3344392" y="1340827"/>
                    </a:moveTo>
                    <a:lnTo>
                      <a:pt x="3361811" y="1348305"/>
                    </a:lnTo>
                    <a:cubicBezTo>
                      <a:pt x="3345636" y="1385695"/>
                      <a:pt x="3330706" y="1421839"/>
                      <a:pt x="3315775" y="1460475"/>
                    </a:cubicBezTo>
                    <a:lnTo>
                      <a:pt x="3297112" y="1452997"/>
                    </a:lnTo>
                    <a:cubicBezTo>
                      <a:pt x="3312042" y="1414361"/>
                      <a:pt x="3328217" y="1376971"/>
                      <a:pt x="3344392" y="1340827"/>
                    </a:cubicBezTo>
                    <a:close/>
                    <a:moveTo>
                      <a:pt x="6038171" y="1324339"/>
                    </a:moveTo>
                    <a:cubicBezTo>
                      <a:pt x="6051255" y="1362195"/>
                      <a:pt x="6060414" y="1401272"/>
                      <a:pt x="6070881" y="1440349"/>
                    </a:cubicBezTo>
                    <a:lnTo>
                      <a:pt x="6049947" y="1444013"/>
                    </a:lnTo>
                    <a:cubicBezTo>
                      <a:pt x="6039479" y="1406157"/>
                      <a:pt x="6030321" y="1367079"/>
                      <a:pt x="6017237" y="1330445"/>
                    </a:cubicBezTo>
                    <a:close/>
                    <a:moveTo>
                      <a:pt x="8851901" y="1318845"/>
                    </a:moveTo>
                    <a:lnTo>
                      <a:pt x="8868000" y="1329959"/>
                    </a:lnTo>
                    <a:cubicBezTo>
                      <a:pt x="8846948" y="1362065"/>
                      <a:pt x="8823419" y="1395407"/>
                      <a:pt x="8797414" y="1427514"/>
                    </a:cubicBezTo>
                    <a:lnTo>
                      <a:pt x="8781315" y="1415165"/>
                    </a:lnTo>
                    <a:cubicBezTo>
                      <a:pt x="8807320" y="1383058"/>
                      <a:pt x="8830849" y="1350952"/>
                      <a:pt x="8851901" y="1318845"/>
                    </a:cubicBezTo>
                    <a:close/>
                    <a:moveTo>
                      <a:pt x="11371013" y="1302359"/>
                    </a:moveTo>
                    <a:lnTo>
                      <a:pt x="11384786" y="1316365"/>
                    </a:lnTo>
                    <a:lnTo>
                      <a:pt x="11368509" y="1335465"/>
                    </a:lnTo>
                    <a:cubicBezTo>
                      <a:pt x="11345972" y="1358384"/>
                      <a:pt x="11324687" y="1382577"/>
                      <a:pt x="11300898" y="1405496"/>
                    </a:cubicBezTo>
                    <a:lnTo>
                      <a:pt x="11287125" y="1391490"/>
                    </a:lnTo>
                    <a:cubicBezTo>
                      <a:pt x="11309662" y="1367297"/>
                      <a:pt x="11332199" y="1344378"/>
                      <a:pt x="11353484" y="1320185"/>
                    </a:cubicBezTo>
                    <a:close/>
                    <a:moveTo>
                      <a:pt x="6521419" y="1153991"/>
                    </a:moveTo>
                    <a:lnTo>
                      <a:pt x="6543400" y="1155212"/>
                    </a:lnTo>
                    <a:cubicBezTo>
                      <a:pt x="6540652" y="1186962"/>
                      <a:pt x="6539279" y="1218712"/>
                      <a:pt x="6539279" y="1249241"/>
                    </a:cubicBezTo>
                    <a:cubicBezTo>
                      <a:pt x="6539279" y="1257789"/>
                      <a:pt x="6539279" y="1265116"/>
                      <a:pt x="6540652" y="1272443"/>
                    </a:cubicBezTo>
                    <a:lnTo>
                      <a:pt x="6517297" y="1273665"/>
                    </a:lnTo>
                    <a:cubicBezTo>
                      <a:pt x="6517297" y="1265116"/>
                      <a:pt x="6517297" y="1257789"/>
                      <a:pt x="6517297" y="1249241"/>
                    </a:cubicBezTo>
                    <a:cubicBezTo>
                      <a:pt x="6517297" y="1218712"/>
                      <a:pt x="6518671" y="1185741"/>
                      <a:pt x="6521419" y="1153991"/>
                    </a:cubicBezTo>
                    <a:close/>
                    <a:moveTo>
                      <a:pt x="14015278" y="1148495"/>
                    </a:moveTo>
                    <a:cubicBezTo>
                      <a:pt x="14030494" y="1185015"/>
                      <a:pt x="14046980" y="1222795"/>
                      <a:pt x="14060930" y="1261834"/>
                    </a:cubicBezTo>
                    <a:lnTo>
                      <a:pt x="14041908" y="1268130"/>
                    </a:lnTo>
                    <a:cubicBezTo>
                      <a:pt x="14027958" y="1230351"/>
                      <a:pt x="14012740" y="1192571"/>
                      <a:pt x="13996254" y="1156051"/>
                    </a:cubicBezTo>
                    <a:close/>
                    <a:moveTo>
                      <a:pt x="11536057" y="1126512"/>
                    </a:moveTo>
                    <a:lnTo>
                      <a:pt x="11549658" y="1141791"/>
                    </a:lnTo>
                    <a:cubicBezTo>
                      <a:pt x="11522457" y="1169804"/>
                      <a:pt x="11494019" y="1200363"/>
                      <a:pt x="11465582" y="1229649"/>
                    </a:cubicBezTo>
                    <a:lnTo>
                      <a:pt x="11451981" y="1215643"/>
                    </a:lnTo>
                    <a:cubicBezTo>
                      <a:pt x="11479182" y="1186357"/>
                      <a:pt x="11507620" y="1155798"/>
                      <a:pt x="11536057" y="1126512"/>
                    </a:cubicBezTo>
                    <a:close/>
                    <a:moveTo>
                      <a:pt x="3459844" y="1126512"/>
                    </a:moveTo>
                    <a:lnTo>
                      <a:pt x="3477216" y="1136333"/>
                    </a:lnTo>
                    <a:cubicBezTo>
                      <a:pt x="3457362" y="1170707"/>
                      <a:pt x="3437509" y="1205082"/>
                      <a:pt x="3418897" y="1240684"/>
                    </a:cubicBezTo>
                    <a:lnTo>
                      <a:pt x="3401525" y="1232090"/>
                    </a:lnTo>
                    <a:cubicBezTo>
                      <a:pt x="3420137" y="1196488"/>
                      <a:pt x="3438750" y="1160886"/>
                      <a:pt x="3459844" y="1126512"/>
                    </a:cubicBezTo>
                    <a:close/>
                    <a:moveTo>
                      <a:pt x="8959235" y="1104532"/>
                    </a:moveTo>
                    <a:lnTo>
                      <a:pt x="8977898" y="1110828"/>
                    </a:lnTo>
                    <a:cubicBezTo>
                      <a:pt x="8966700" y="1148608"/>
                      <a:pt x="8950525" y="1186388"/>
                      <a:pt x="8931862" y="1224167"/>
                    </a:cubicBezTo>
                    <a:lnTo>
                      <a:pt x="8913199" y="1215352"/>
                    </a:lnTo>
                    <a:cubicBezTo>
                      <a:pt x="8931862" y="1178832"/>
                      <a:pt x="8948037" y="1141052"/>
                      <a:pt x="8959235" y="1104532"/>
                    </a:cubicBezTo>
                    <a:close/>
                    <a:moveTo>
                      <a:pt x="5953467" y="1093543"/>
                    </a:moveTo>
                    <a:cubicBezTo>
                      <a:pt x="5969642" y="1128440"/>
                      <a:pt x="5984572" y="1167077"/>
                      <a:pt x="5999503" y="1205713"/>
                    </a:cubicBezTo>
                    <a:lnTo>
                      <a:pt x="5979595" y="1213191"/>
                    </a:lnTo>
                    <a:cubicBezTo>
                      <a:pt x="5965909" y="1174555"/>
                      <a:pt x="5950979" y="1137165"/>
                      <a:pt x="5934804" y="1101021"/>
                    </a:cubicBezTo>
                    <a:close/>
                    <a:moveTo>
                      <a:pt x="11710186" y="956164"/>
                    </a:moveTo>
                    <a:lnTo>
                      <a:pt x="11725465" y="970818"/>
                    </a:lnTo>
                    <a:cubicBezTo>
                      <a:pt x="11696180" y="996462"/>
                      <a:pt x="11668168" y="1023327"/>
                      <a:pt x="11636337" y="1053856"/>
                    </a:cubicBezTo>
                    <a:lnTo>
                      <a:pt x="11622331" y="1040423"/>
                    </a:lnTo>
                    <a:cubicBezTo>
                      <a:pt x="11654162" y="1009894"/>
                      <a:pt x="11682174" y="983029"/>
                      <a:pt x="11710186" y="956164"/>
                    </a:cubicBezTo>
                    <a:close/>
                    <a:moveTo>
                      <a:pt x="13897094" y="939676"/>
                    </a:moveTo>
                    <a:cubicBezTo>
                      <a:pt x="13919574" y="972647"/>
                      <a:pt x="13942054" y="1008155"/>
                      <a:pt x="13962038" y="1043663"/>
                    </a:cubicBezTo>
                    <a:lnTo>
                      <a:pt x="13944552" y="1053808"/>
                    </a:lnTo>
                    <a:cubicBezTo>
                      <a:pt x="13924570" y="1018300"/>
                      <a:pt x="13902088" y="982792"/>
                      <a:pt x="13880858" y="951089"/>
                    </a:cubicBezTo>
                    <a:close/>
                    <a:moveTo>
                      <a:pt x="3597921" y="928685"/>
                    </a:moveTo>
                    <a:lnTo>
                      <a:pt x="3614556" y="941034"/>
                    </a:lnTo>
                    <a:cubicBezTo>
                      <a:pt x="3587683" y="971905"/>
                      <a:pt x="3563369" y="1004012"/>
                      <a:pt x="3540335" y="1037354"/>
                    </a:cubicBezTo>
                    <a:lnTo>
                      <a:pt x="3522420" y="1025005"/>
                    </a:lnTo>
                    <a:cubicBezTo>
                      <a:pt x="3546734" y="991663"/>
                      <a:pt x="3571047" y="959557"/>
                      <a:pt x="3597921" y="928685"/>
                    </a:cubicBezTo>
                    <a:close/>
                    <a:moveTo>
                      <a:pt x="6564228" y="912203"/>
                    </a:moveTo>
                    <a:lnTo>
                      <a:pt x="6582050" y="917087"/>
                    </a:lnTo>
                    <a:cubicBezTo>
                      <a:pt x="6573733" y="954943"/>
                      <a:pt x="6565416" y="992799"/>
                      <a:pt x="6558287" y="1031877"/>
                    </a:cubicBezTo>
                    <a:lnTo>
                      <a:pt x="6539277" y="1029434"/>
                    </a:lnTo>
                    <a:cubicBezTo>
                      <a:pt x="6546406" y="989136"/>
                      <a:pt x="6554723" y="950059"/>
                      <a:pt x="6564228" y="912203"/>
                    </a:cubicBezTo>
                    <a:close/>
                    <a:moveTo>
                      <a:pt x="5835893" y="879232"/>
                    </a:moveTo>
                    <a:cubicBezTo>
                      <a:pt x="5858719" y="912734"/>
                      <a:pt x="5880277" y="947477"/>
                      <a:pt x="5900567" y="983460"/>
                    </a:cubicBezTo>
                    <a:lnTo>
                      <a:pt x="5882813" y="993387"/>
                    </a:lnTo>
                    <a:cubicBezTo>
                      <a:pt x="5863792" y="957403"/>
                      <a:pt x="5842234" y="922660"/>
                      <a:pt x="5819408" y="891640"/>
                    </a:cubicBezTo>
                    <a:close/>
                    <a:moveTo>
                      <a:pt x="9016415" y="868241"/>
                    </a:moveTo>
                    <a:cubicBezTo>
                      <a:pt x="9016415" y="876789"/>
                      <a:pt x="9016415" y="885337"/>
                      <a:pt x="9016415" y="893885"/>
                    </a:cubicBezTo>
                    <a:cubicBezTo>
                      <a:pt x="9016415" y="924414"/>
                      <a:pt x="9014026" y="956164"/>
                      <a:pt x="9009247" y="987915"/>
                    </a:cubicBezTo>
                    <a:lnTo>
                      <a:pt x="8990133" y="984251"/>
                    </a:lnTo>
                    <a:cubicBezTo>
                      <a:pt x="8994912" y="954943"/>
                      <a:pt x="8997301" y="924414"/>
                      <a:pt x="8997301" y="893885"/>
                    </a:cubicBezTo>
                    <a:cubicBezTo>
                      <a:pt x="8997301" y="886558"/>
                      <a:pt x="8997301" y="876789"/>
                      <a:pt x="8997301" y="869462"/>
                    </a:cubicBezTo>
                    <a:close/>
                    <a:moveTo>
                      <a:pt x="11887670" y="791308"/>
                    </a:moveTo>
                    <a:lnTo>
                      <a:pt x="11901342" y="806525"/>
                    </a:lnTo>
                    <a:cubicBezTo>
                      <a:pt x="11872754" y="831887"/>
                      <a:pt x="11842924" y="859786"/>
                      <a:pt x="11811850" y="888953"/>
                    </a:cubicBezTo>
                    <a:lnTo>
                      <a:pt x="11798178" y="873735"/>
                    </a:lnTo>
                    <a:cubicBezTo>
                      <a:pt x="11829252" y="844569"/>
                      <a:pt x="11859082" y="816670"/>
                      <a:pt x="11887670" y="791308"/>
                    </a:cubicBezTo>
                    <a:close/>
                    <a:moveTo>
                      <a:pt x="3765411" y="747348"/>
                    </a:moveTo>
                    <a:lnTo>
                      <a:pt x="3779417" y="762185"/>
                    </a:lnTo>
                    <a:cubicBezTo>
                      <a:pt x="3748858" y="788149"/>
                      <a:pt x="3719573" y="816587"/>
                      <a:pt x="3691562" y="845024"/>
                    </a:cubicBezTo>
                    <a:lnTo>
                      <a:pt x="3676283" y="831424"/>
                    </a:lnTo>
                    <a:cubicBezTo>
                      <a:pt x="3705568" y="801750"/>
                      <a:pt x="3734853" y="774549"/>
                      <a:pt x="3765411" y="747348"/>
                    </a:cubicBezTo>
                    <a:close/>
                    <a:moveTo>
                      <a:pt x="13740940" y="747346"/>
                    </a:moveTo>
                    <a:cubicBezTo>
                      <a:pt x="13770106" y="776278"/>
                      <a:pt x="13798004" y="806468"/>
                      <a:pt x="13824634" y="837916"/>
                    </a:cubicBezTo>
                    <a:lnTo>
                      <a:pt x="13809418" y="850495"/>
                    </a:lnTo>
                    <a:cubicBezTo>
                      <a:pt x="13784056" y="820305"/>
                      <a:pt x="13754888" y="790115"/>
                      <a:pt x="13726990" y="761183"/>
                    </a:cubicBezTo>
                    <a:close/>
                    <a:moveTo>
                      <a:pt x="5679318" y="697888"/>
                    </a:moveTo>
                    <a:cubicBezTo>
                      <a:pt x="5708115" y="725563"/>
                      <a:pt x="5736913" y="755754"/>
                      <a:pt x="5763206" y="787203"/>
                    </a:cubicBezTo>
                    <a:lnTo>
                      <a:pt x="5748181" y="801041"/>
                    </a:lnTo>
                    <a:cubicBezTo>
                      <a:pt x="5721888" y="769592"/>
                      <a:pt x="5694342" y="739401"/>
                      <a:pt x="5665545" y="712983"/>
                    </a:cubicBezTo>
                    <a:close/>
                    <a:moveTo>
                      <a:pt x="6647684" y="681405"/>
                    </a:moveTo>
                    <a:lnTo>
                      <a:pt x="6664469" y="690220"/>
                    </a:lnTo>
                    <a:cubicBezTo>
                      <a:pt x="6647684" y="725481"/>
                      <a:pt x="6630898" y="763261"/>
                      <a:pt x="6617709" y="801040"/>
                    </a:cubicBezTo>
                    <a:lnTo>
                      <a:pt x="6599725" y="793484"/>
                    </a:lnTo>
                    <a:cubicBezTo>
                      <a:pt x="6614113" y="754445"/>
                      <a:pt x="6629699" y="716666"/>
                      <a:pt x="6647684" y="681405"/>
                    </a:cubicBezTo>
                    <a:close/>
                    <a:moveTo>
                      <a:pt x="12075683" y="642935"/>
                    </a:moveTo>
                    <a:lnTo>
                      <a:pt x="12088172" y="659571"/>
                    </a:lnTo>
                    <a:cubicBezTo>
                      <a:pt x="12056949" y="682606"/>
                      <a:pt x="12024478" y="706921"/>
                      <a:pt x="11992006" y="735075"/>
                    </a:cubicBezTo>
                    <a:lnTo>
                      <a:pt x="11979517" y="718439"/>
                    </a:lnTo>
                    <a:cubicBezTo>
                      <a:pt x="12011989" y="691564"/>
                      <a:pt x="12044460" y="665970"/>
                      <a:pt x="12075683" y="642935"/>
                    </a:cubicBezTo>
                    <a:close/>
                    <a:moveTo>
                      <a:pt x="8959969" y="631945"/>
                    </a:moveTo>
                    <a:cubicBezTo>
                      <a:pt x="8976688" y="670187"/>
                      <a:pt x="8990834" y="708429"/>
                      <a:pt x="8999837" y="746672"/>
                    </a:cubicBezTo>
                    <a:lnTo>
                      <a:pt x="8979260" y="751606"/>
                    </a:lnTo>
                    <a:cubicBezTo>
                      <a:pt x="8970257" y="714597"/>
                      <a:pt x="8957397" y="676355"/>
                      <a:pt x="8940678" y="639346"/>
                    </a:cubicBezTo>
                    <a:close/>
                    <a:moveTo>
                      <a:pt x="3956536" y="604470"/>
                    </a:moveTo>
                    <a:lnTo>
                      <a:pt x="3966305" y="621440"/>
                    </a:lnTo>
                    <a:cubicBezTo>
                      <a:pt x="3933334" y="642047"/>
                      <a:pt x="3900362" y="662654"/>
                      <a:pt x="3868612" y="685685"/>
                    </a:cubicBezTo>
                    <a:lnTo>
                      <a:pt x="3857622" y="669926"/>
                    </a:lnTo>
                    <a:cubicBezTo>
                      <a:pt x="3889372" y="646895"/>
                      <a:pt x="3922343" y="625077"/>
                      <a:pt x="3956536" y="604470"/>
                    </a:cubicBezTo>
                    <a:close/>
                    <a:moveTo>
                      <a:pt x="13545774" y="598974"/>
                    </a:moveTo>
                    <a:cubicBezTo>
                      <a:pt x="13580350" y="621264"/>
                      <a:pt x="13612458" y="644793"/>
                      <a:pt x="13643330" y="670798"/>
                    </a:cubicBezTo>
                    <a:lnTo>
                      <a:pt x="13630980" y="685658"/>
                    </a:lnTo>
                    <a:cubicBezTo>
                      <a:pt x="13600108" y="660891"/>
                      <a:pt x="13568002" y="637363"/>
                      <a:pt x="13534660" y="615072"/>
                    </a:cubicBezTo>
                    <a:close/>
                    <a:moveTo>
                      <a:pt x="5481989" y="549519"/>
                    </a:moveTo>
                    <a:cubicBezTo>
                      <a:pt x="5518366" y="569203"/>
                      <a:pt x="5553487" y="590117"/>
                      <a:pt x="5587355" y="614722"/>
                    </a:cubicBezTo>
                    <a:lnTo>
                      <a:pt x="5574811" y="630716"/>
                    </a:lnTo>
                    <a:cubicBezTo>
                      <a:pt x="5542198" y="607341"/>
                      <a:pt x="5508331" y="586426"/>
                      <a:pt x="5473209" y="567973"/>
                    </a:cubicBezTo>
                    <a:close/>
                    <a:moveTo>
                      <a:pt x="12282710" y="511052"/>
                    </a:moveTo>
                    <a:lnTo>
                      <a:pt x="12291490" y="529083"/>
                    </a:lnTo>
                    <a:cubicBezTo>
                      <a:pt x="12257622" y="548402"/>
                      <a:pt x="12223754" y="569010"/>
                      <a:pt x="12188633" y="592193"/>
                    </a:cubicBezTo>
                    <a:lnTo>
                      <a:pt x="12177344" y="575449"/>
                    </a:lnTo>
                    <a:cubicBezTo>
                      <a:pt x="12212466" y="552266"/>
                      <a:pt x="12247588" y="530371"/>
                      <a:pt x="12282710" y="511052"/>
                    </a:cubicBezTo>
                    <a:close/>
                    <a:moveTo>
                      <a:pt x="4178611" y="500059"/>
                    </a:moveTo>
                    <a:lnTo>
                      <a:pt x="4186089" y="518376"/>
                    </a:lnTo>
                    <a:cubicBezTo>
                      <a:pt x="4148698" y="531809"/>
                      <a:pt x="4111308" y="547684"/>
                      <a:pt x="4076411" y="564781"/>
                    </a:cubicBezTo>
                    <a:lnTo>
                      <a:pt x="4066440" y="547684"/>
                    </a:lnTo>
                    <a:cubicBezTo>
                      <a:pt x="4103830" y="529367"/>
                      <a:pt x="4141220" y="514713"/>
                      <a:pt x="4178611" y="500059"/>
                    </a:cubicBezTo>
                    <a:close/>
                    <a:moveTo>
                      <a:pt x="13333478" y="483577"/>
                    </a:moveTo>
                    <a:cubicBezTo>
                      <a:pt x="13371656" y="499588"/>
                      <a:pt x="13409834" y="518063"/>
                      <a:pt x="13445466" y="535306"/>
                    </a:cubicBezTo>
                    <a:lnTo>
                      <a:pt x="13436558" y="553781"/>
                    </a:lnTo>
                    <a:cubicBezTo>
                      <a:pt x="13400926" y="535306"/>
                      <a:pt x="13364020" y="518063"/>
                      <a:pt x="13325842" y="502052"/>
                    </a:cubicBezTo>
                    <a:close/>
                    <a:moveTo>
                      <a:pt x="6780456" y="478079"/>
                    </a:moveTo>
                    <a:lnTo>
                      <a:pt x="6796331" y="491662"/>
                    </a:lnTo>
                    <a:cubicBezTo>
                      <a:pt x="6771908" y="521299"/>
                      <a:pt x="6747485" y="553406"/>
                      <a:pt x="6725504" y="586748"/>
                    </a:cubicBezTo>
                    <a:lnTo>
                      <a:pt x="6709629" y="575634"/>
                    </a:lnTo>
                    <a:cubicBezTo>
                      <a:pt x="6731610" y="542292"/>
                      <a:pt x="6756033" y="508951"/>
                      <a:pt x="6780456" y="478079"/>
                    </a:cubicBezTo>
                    <a:close/>
                    <a:moveTo>
                      <a:pt x="5252794" y="467090"/>
                    </a:moveTo>
                    <a:cubicBezTo>
                      <a:pt x="5291871" y="476647"/>
                      <a:pt x="5330948" y="488593"/>
                      <a:pt x="5367583" y="501733"/>
                    </a:cubicBezTo>
                    <a:lnTo>
                      <a:pt x="5360256" y="520847"/>
                    </a:lnTo>
                    <a:cubicBezTo>
                      <a:pt x="5324842" y="507706"/>
                      <a:pt x="5285765" y="495760"/>
                      <a:pt x="5247909" y="486203"/>
                    </a:cubicBezTo>
                    <a:close/>
                    <a:moveTo>
                      <a:pt x="4407756" y="434116"/>
                    </a:moveTo>
                    <a:lnTo>
                      <a:pt x="4411420" y="453639"/>
                    </a:lnTo>
                    <a:cubicBezTo>
                      <a:pt x="4372343" y="462750"/>
                      <a:pt x="4333265" y="471861"/>
                      <a:pt x="4297852" y="482273"/>
                    </a:cubicBezTo>
                    <a:lnTo>
                      <a:pt x="4291746" y="462750"/>
                    </a:lnTo>
                    <a:cubicBezTo>
                      <a:pt x="4329602" y="451036"/>
                      <a:pt x="4368679" y="441925"/>
                      <a:pt x="4407756" y="434116"/>
                    </a:cubicBezTo>
                    <a:close/>
                    <a:moveTo>
                      <a:pt x="5014143" y="423129"/>
                    </a:moveTo>
                    <a:cubicBezTo>
                      <a:pt x="5054588" y="429139"/>
                      <a:pt x="5095033" y="435150"/>
                      <a:pt x="5136742" y="441161"/>
                    </a:cubicBezTo>
                    <a:lnTo>
                      <a:pt x="5131686" y="460395"/>
                    </a:lnTo>
                    <a:cubicBezTo>
                      <a:pt x="5092505" y="453182"/>
                      <a:pt x="5050796" y="448373"/>
                      <a:pt x="5011615" y="442363"/>
                    </a:cubicBezTo>
                    <a:close/>
                    <a:moveTo>
                      <a:pt x="8834856" y="423127"/>
                    </a:moveTo>
                    <a:cubicBezTo>
                      <a:pt x="8861232" y="455234"/>
                      <a:pt x="8885097" y="488575"/>
                      <a:pt x="8906450" y="521917"/>
                    </a:cubicBezTo>
                    <a:lnTo>
                      <a:pt x="8888865" y="531796"/>
                    </a:lnTo>
                    <a:cubicBezTo>
                      <a:pt x="8868769" y="499689"/>
                      <a:pt x="8844904" y="467582"/>
                      <a:pt x="8819783" y="435476"/>
                    </a:cubicBezTo>
                    <a:close/>
                    <a:moveTo>
                      <a:pt x="12506322" y="412136"/>
                    </a:moveTo>
                    <a:lnTo>
                      <a:pt x="12511308" y="431531"/>
                    </a:lnTo>
                    <a:cubicBezTo>
                      <a:pt x="12473918" y="444461"/>
                      <a:pt x="12436528" y="459977"/>
                      <a:pt x="12399138" y="476786"/>
                    </a:cubicBezTo>
                    <a:lnTo>
                      <a:pt x="12391658" y="457391"/>
                    </a:lnTo>
                    <a:cubicBezTo>
                      <a:pt x="12429050" y="439289"/>
                      <a:pt x="12467686" y="425066"/>
                      <a:pt x="12506322" y="412136"/>
                    </a:cubicBezTo>
                    <a:close/>
                    <a:moveTo>
                      <a:pt x="13105474" y="406645"/>
                    </a:moveTo>
                    <a:cubicBezTo>
                      <a:pt x="13143716" y="416414"/>
                      <a:pt x="13183192" y="428626"/>
                      <a:pt x="13220200" y="442058"/>
                    </a:cubicBezTo>
                    <a:lnTo>
                      <a:pt x="13214032" y="460376"/>
                    </a:lnTo>
                    <a:cubicBezTo>
                      <a:pt x="13177024" y="446943"/>
                      <a:pt x="13138782" y="435952"/>
                      <a:pt x="13100538" y="424962"/>
                    </a:cubicBezTo>
                    <a:close/>
                    <a:moveTo>
                      <a:pt x="4775322" y="406645"/>
                    </a:moveTo>
                    <a:cubicBezTo>
                      <a:pt x="4815620" y="406645"/>
                      <a:pt x="4854698" y="409261"/>
                      <a:pt x="4894996" y="413186"/>
                    </a:cubicBezTo>
                    <a:lnTo>
                      <a:pt x="4893775" y="432811"/>
                    </a:lnTo>
                    <a:cubicBezTo>
                      <a:pt x="4854698" y="430195"/>
                      <a:pt x="4814399" y="428886"/>
                      <a:pt x="4775322" y="427578"/>
                    </a:cubicBezTo>
                    <a:close/>
                    <a:moveTo>
                      <a:pt x="4651987" y="406645"/>
                    </a:moveTo>
                    <a:lnTo>
                      <a:pt x="4653208" y="429066"/>
                    </a:lnTo>
                    <a:cubicBezTo>
                      <a:pt x="4614131" y="430385"/>
                      <a:pt x="4573832" y="433022"/>
                      <a:pt x="4535976" y="438298"/>
                    </a:cubicBezTo>
                    <a:lnTo>
                      <a:pt x="4533534" y="417196"/>
                    </a:lnTo>
                    <a:cubicBezTo>
                      <a:pt x="4572611" y="411920"/>
                      <a:pt x="4611688" y="409283"/>
                      <a:pt x="4651987" y="406645"/>
                    </a:cubicBezTo>
                    <a:close/>
                    <a:moveTo>
                      <a:pt x="12865468" y="362683"/>
                    </a:moveTo>
                    <a:cubicBezTo>
                      <a:pt x="12905766" y="365335"/>
                      <a:pt x="12944842" y="370641"/>
                      <a:pt x="12983920" y="378599"/>
                    </a:cubicBezTo>
                    <a:lnTo>
                      <a:pt x="12981478" y="399820"/>
                    </a:lnTo>
                    <a:cubicBezTo>
                      <a:pt x="12942400" y="390536"/>
                      <a:pt x="12903324" y="386557"/>
                      <a:pt x="12864246" y="383904"/>
                    </a:cubicBezTo>
                    <a:close/>
                    <a:moveTo>
                      <a:pt x="12740886" y="362683"/>
                    </a:moveTo>
                    <a:lnTo>
                      <a:pt x="12742120" y="383904"/>
                    </a:lnTo>
                    <a:cubicBezTo>
                      <a:pt x="12703878" y="385231"/>
                      <a:pt x="12664402" y="391862"/>
                      <a:pt x="12626158" y="399820"/>
                    </a:cubicBezTo>
                    <a:lnTo>
                      <a:pt x="12622458" y="378599"/>
                    </a:lnTo>
                    <a:cubicBezTo>
                      <a:pt x="12661934" y="370641"/>
                      <a:pt x="12702644" y="364009"/>
                      <a:pt x="12740886" y="362683"/>
                    </a:cubicBezTo>
                    <a:close/>
                    <a:moveTo>
                      <a:pt x="6959728" y="307733"/>
                    </a:moveTo>
                    <a:lnTo>
                      <a:pt x="6972158" y="324218"/>
                    </a:lnTo>
                    <a:cubicBezTo>
                      <a:pt x="6941083" y="349581"/>
                      <a:pt x="6910009" y="377479"/>
                      <a:pt x="6882663" y="405378"/>
                    </a:cubicBezTo>
                    <a:lnTo>
                      <a:pt x="6868990" y="390160"/>
                    </a:lnTo>
                    <a:cubicBezTo>
                      <a:pt x="6897579" y="362262"/>
                      <a:pt x="6927410" y="334363"/>
                      <a:pt x="6959728" y="307733"/>
                    </a:cubicBezTo>
                    <a:close/>
                    <a:moveTo>
                      <a:pt x="8662013" y="247282"/>
                    </a:moveTo>
                    <a:cubicBezTo>
                      <a:pt x="8688430" y="269819"/>
                      <a:pt x="8714847" y="292356"/>
                      <a:pt x="8737490" y="316145"/>
                    </a:cubicBezTo>
                    <a:cubicBezTo>
                      <a:pt x="8742522" y="321153"/>
                      <a:pt x="8747554" y="326162"/>
                      <a:pt x="8752586" y="331170"/>
                    </a:cubicBezTo>
                    <a:lnTo>
                      <a:pt x="8737490" y="344943"/>
                    </a:lnTo>
                    <a:cubicBezTo>
                      <a:pt x="8733717" y="341187"/>
                      <a:pt x="8728685" y="334926"/>
                      <a:pt x="8722395" y="331170"/>
                    </a:cubicBezTo>
                    <a:cubicBezTo>
                      <a:pt x="8699752" y="306129"/>
                      <a:pt x="8675850" y="284844"/>
                      <a:pt x="8649433" y="263559"/>
                    </a:cubicBezTo>
                    <a:close/>
                    <a:moveTo>
                      <a:pt x="7161189" y="175845"/>
                    </a:moveTo>
                    <a:lnTo>
                      <a:pt x="7169970" y="193876"/>
                    </a:lnTo>
                    <a:cubicBezTo>
                      <a:pt x="7134848" y="214482"/>
                      <a:pt x="7099726" y="235089"/>
                      <a:pt x="7067113" y="256984"/>
                    </a:cubicBezTo>
                    <a:lnTo>
                      <a:pt x="7055824" y="240241"/>
                    </a:lnTo>
                    <a:cubicBezTo>
                      <a:pt x="7089691" y="218346"/>
                      <a:pt x="7124813" y="195164"/>
                      <a:pt x="7161189" y="175845"/>
                    </a:cubicBezTo>
                    <a:close/>
                    <a:moveTo>
                      <a:pt x="8454706" y="120895"/>
                    </a:moveTo>
                    <a:cubicBezTo>
                      <a:pt x="8491535" y="138266"/>
                      <a:pt x="8525908" y="158120"/>
                      <a:pt x="8560281" y="179214"/>
                    </a:cubicBezTo>
                    <a:lnTo>
                      <a:pt x="8550460" y="196586"/>
                    </a:lnTo>
                    <a:cubicBezTo>
                      <a:pt x="8517315" y="175492"/>
                      <a:pt x="8481714" y="156879"/>
                      <a:pt x="8446113" y="139507"/>
                    </a:cubicBezTo>
                    <a:close/>
                    <a:moveTo>
                      <a:pt x="7383634" y="82427"/>
                    </a:moveTo>
                    <a:lnTo>
                      <a:pt x="7389802" y="100561"/>
                    </a:lnTo>
                    <a:cubicBezTo>
                      <a:pt x="7351560" y="112651"/>
                      <a:pt x="7314551" y="127158"/>
                      <a:pt x="7278776" y="141666"/>
                    </a:cubicBezTo>
                    <a:lnTo>
                      <a:pt x="7270141" y="123531"/>
                    </a:lnTo>
                    <a:cubicBezTo>
                      <a:pt x="7307150" y="109024"/>
                      <a:pt x="7345392" y="94516"/>
                      <a:pt x="7383634" y="82427"/>
                    </a:cubicBezTo>
                    <a:close/>
                    <a:moveTo>
                      <a:pt x="8225692" y="38466"/>
                    </a:moveTo>
                    <a:cubicBezTo>
                      <a:pt x="8264769" y="48457"/>
                      <a:pt x="8303846" y="59697"/>
                      <a:pt x="8340481" y="73435"/>
                    </a:cubicBezTo>
                    <a:lnTo>
                      <a:pt x="8333154" y="92169"/>
                    </a:lnTo>
                    <a:cubicBezTo>
                      <a:pt x="8297740" y="78431"/>
                      <a:pt x="8259884" y="68440"/>
                      <a:pt x="8220807" y="58448"/>
                    </a:cubicBezTo>
                    <a:close/>
                    <a:moveTo>
                      <a:pt x="7616899" y="21980"/>
                    </a:moveTo>
                    <a:lnTo>
                      <a:pt x="7620599" y="41518"/>
                    </a:lnTo>
                    <a:cubicBezTo>
                      <a:pt x="7582357" y="47624"/>
                      <a:pt x="7544115" y="56172"/>
                      <a:pt x="7505872" y="64720"/>
                    </a:cubicBezTo>
                    <a:lnTo>
                      <a:pt x="7500938" y="45181"/>
                    </a:lnTo>
                    <a:cubicBezTo>
                      <a:pt x="7539180" y="36633"/>
                      <a:pt x="7578656" y="28085"/>
                      <a:pt x="7616899" y="21980"/>
                    </a:cubicBezTo>
                    <a:close/>
                    <a:moveTo>
                      <a:pt x="7985737" y="5494"/>
                    </a:moveTo>
                    <a:cubicBezTo>
                      <a:pt x="8024814" y="7936"/>
                      <a:pt x="8065113" y="11600"/>
                      <a:pt x="8104190" y="17706"/>
                    </a:cubicBezTo>
                    <a:lnTo>
                      <a:pt x="8101748" y="37245"/>
                    </a:lnTo>
                    <a:cubicBezTo>
                      <a:pt x="8062670" y="32360"/>
                      <a:pt x="8023593" y="27475"/>
                      <a:pt x="7984516" y="25033"/>
                    </a:cubicBezTo>
                    <a:close/>
                    <a:moveTo>
                      <a:pt x="7862402" y="0"/>
                    </a:moveTo>
                    <a:lnTo>
                      <a:pt x="7862402" y="21230"/>
                    </a:lnTo>
                    <a:cubicBezTo>
                      <a:pt x="7823325" y="21230"/>
                      <a:pt x="7784247" y="23728"/>
                      <a:pt x="7745170" y="26226"/>
                    </a:cubicBezTo>
                    <a:lnTo>
                      <a:pt x="7742728" y="6244"/>
                    </a:lnTo>
                    <a:cubicBezTo>
                      <a:pt x="7783026" y="3746"/>
                      <a:pt x="7823325" y="1249"/>
                      <a:pt x="78624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6532" dirty="0">
                  <a:latin typeface="DM Sans" pitchFamily="2" charset="77"/>
                </a:endParaRPr>
              </a:p>
            </p:txBody>
          </p:sp>
          <p:sp>
            <p:nvSpPr>
              <p:cNvPr id="81" name="Freeform 7">
                <a:extLst>
                  <a:ext uri="{FF2B5EF4-FFF2-40B4-BE49-F238E27FC236}">
                    <a16:creationId xmlns:a16="http://schemas.microsoft.com/office/drawing/2014/main" id="{8194BCB4-5FFF-8D47-A57A-95DEB0D487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4221" y="5270514"/>
                <a:ext cx="2389476" cy="2131301"/>
              </a:xfrm>
              <a:custGeom>
                <a:avLst/>
                <a:gdLst>
                  <a:gd name="T0" fmla="*/ 580 w 1920"/>
                  <a:gd name="T1" fmla="*/ 0 h 1709"/>
                  <a:gd name="T2" fmla="*/ 580 w 1920"/>
                  <a:gd name="T3" fmla="*/ 0 h 1709"/>
                  <a:gd name="T4" fmla="*/ 210 w 1920"/>
                  <a:gd name="T5" fmla="*/ 1129 h 1709"/>
                  <a:gd name="T6" fmla="*/ 210 w 1920"/>
                  <a:gd name="T7" fmla="*/ 1129 h 1709"/>
                  <a:gd name="T8" fmla="*/ 1339 w 1920"/>
                  <a:gd name="T9" fmla="*/ 1498 h 1709"/>
                  <a:gd name="T10" fmla="*/ 1339 w 1920"/>
                  <a:gd name="T11" fmla="*/ 1498 h 1709"/>
                  <a:gd name="T12" fmla="*/ 1710 w 1920"/>
                  <a:gd name="T13" fmla="*/ 371 h 1709"/>
                  <a:gd name="T14" fmla="*/ 960 w 1920"/>
                  <a:gd name="T15" fmla="*/ 750 h 1709"/>
                  <a:gd name="T16" fmla="*/ 580 w 1920"/>
                  <a:gd name="T17" fmla="*/ 0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20" h="1709">
                    <a:moveTo>
                      <a:pt x="580" y="0"/>
                    </a:moveTo>
                    <a:lnTo>
                      <a:pt x="580" y="0"/>
                    </a:lnTo>
                    <a:cubicBezTo>
                      <a:pt x="166" y="209"/>
                      <a:pt x="0" y="715"/>
                      <a:pt x="210" y="1129"/>
                    </a:cubicBezTo>
                    <a:lnTo>
                      <a:pt x="210" y="1129"/>
                    </a:lnTo>
                    <a:cubicBezTo>
                      <a:pt x="419" y="1542"/>
                      <a:pt x="925" y="1708"/>
                      <a:pt x="1339" y="1498"/>
                    </a:cubicBezTo>
                    <a:lnTo>
                      <a:pt x="1339" y="1498"/>
                    </a:lnTo>
                    <a:cubicBezTo>
                      <a:pt x="1753" y="1289"/>
                      <a:pt x="1919" y="785"/>
                      <a:pt x="1710" y="371"/>
                    </a:cubicBezTo>
                    <a:lnTo>
                      <a:pt x="960" y="750"/>
                    </a:lnTo>
                    <a:lnTo>
                      <a:pt x="580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8">
                <a:extLst>
                  <a:ext uri="{FF2B5EF4-FFF2-40B4-BE49-F238E27FC236}">
                    <a16:creationId xmlns:a16="http://schemas.microsoft.com/office/drawing/2014/main" id="{569A99E1-FEAA-DF4C-8DEC-837D85A3CE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14232" y="4847548"/>
                <a:ext cx="1406219" cy="1197484"/>
              </a:xfrm>
              <a:custGeom>
                <a:avLst/>
                <a:gdLst>
                  <a:gd name="T0" fmla="*/ 0 w 1130"/>
                  <a:gd name="T1" fmla="*/ 210 h 960"/>
                  <a:gd name="T2" fmla="*/ 379 w 1130"/>
                  <a:gd name="T3" fmla="*/ 959 h 960"/>
                  <a:gd name="T4" fmla="*/ 1129 w 1130"/>
                  <a:gd name="T5" fmla="*/ 580 h 960"/>
                  <a:gd name="T6" fmla="*/ 1129 w 1130"/>
                  <a:gd name="T7" fmla="*/ 580 h 960"/>
                  <a:gd name="T8" fmla="*/ 0 w 1130"/>
                  <a:gd name="T9" fmla="*/ 210 h 9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30" h="960">
                    <a:moveTo>
                      <a:pt x="0" y="210"/>
                    </a:moveTo>
                    <a:lnTo>
                      <a:pt x="379" y="959"/>
                    </a:lnTo>
                    <a:lnTo>
                      <a:pt x="1129" y="580"/>
                    </a:lnTo>
                    <a:lnTo>
                      <a:pt x="1129" y="580"/>
                    </a:lnTo>
                    <a:cubicBezTo>
                      <a:pt x="919" y="166"/>
                      <a:pt x="414" y="0"/>
                      <a:pt x="0" y="21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9">
                <a:extLst>
                  <a:ext uri="{FF2B5EF4-FFF2-40B4-BE49-F238E27FC236}">
                    <a16:creationId xmlns:a16="http://schemas.microsoft.com/office/drawing/2014/main" id="{6C9C7B7F-C2B7-ED4D-99BD-917523046D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4248" y="5369390"/>
                <a:ext cx="2367504" cy="2202709"/>
              </a:xfrm>
              <a:custGeom>
                <a:avLst/>
                <a:gdLst>
                  <a:gd name="T0" fmla="*/ 1419 w 1900"/>
                  <a:gd name="T1" fmla="*/ 1555 h 1769"/>
                  <a:gd name="T2" fmla="*/ 1419 w 1900"/>
                  <a:gd name="T3" fmla="*/ 1555 h 1769"/>
                  <a:gd name="T4" fmla="*/ 1197 w 1900"/>
                  <a:gd name="T5" fmla="*/ 1663 h 1769"/>
                  <a:gd name="T6" fmla="*/ 1197 w 1900"/>
                  <a:gd name="T7" fmla="*/ 1663 h 1769"/>
                  <a:gd name="T8" fmla="*/ 259 w 1900"/>
                  <a:gd name="T9" fmla="*/ 1334 h 1769"/>
                  <a:gd name="T10" fmla="*/ 259 w 1900"/>
                  <a:gd name="T11" fmla="*/ 1334 h 1769"/>
                  <a:gd name="T12" fmla="*/ 480 w 1900"/>
                  <a:gd name="T13" fmla="*/ 175 h 1769"/>
                  <a:gd name="T14" fmla="*/ 480 w 1900"/>
                  <a:gd name="T15" fmla="*/ 175 h 1769"/>
                  <a:gd name="T16" fmla="*/ 1154 w 1900"/>
                  <a:gd name="T17" fmla="*/ 56 h 1769"/>
                  <a:gd name="T18" fmla="*/ 1154 w 1900"/>
                  <a:gd name="T19" fmla="*/ 56 h 1769"/>
                  <a:gd name="T20" fmla="*/ 1640 w 1900"/>
                  <a:gd name="T21" fmla="*/ 397 h 1769"/>
                  <a:gd name="T22" fmla="*/ 1640 w 1900"/>
                  <a:gd name="T23" fmla="*/ 397 h 1769"/>
                  <a:gd name="T24" fmla="*/ 1419 w 1900"/>
                  <a:gd name="T25" fmla="*/ 1555 h 1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00" h="1769">
                    <a:moveTo>
                      <a:pt x="1419" y="1555"/>
                    </a:moveTo>
                    <a:lnTo>
                      <a:pt x="1419" y="1555"/>
                    </a:lnTo>
                    <a:cubicBezTo>
                      <a:pt x="1348" y="1603"/>
                      <a:pt x="1274" y="1639"/>
                      <a:pt x="1197" y="1663"/>
                    </a:cubicBezTo>
                    <a:lnTo>
                      <a:pt x="1197" y="1663"/>
                    </a:lnTo>
                    <a:cubicBezTo>
                      <a:pt x="855" y="1768"/>
                      <a:pt x="470" y="1645"/>
                      <a:pt x="259" y="1334"/>
                    </a:cubicBezTo>
                    <a:lnTo>
                      <a:pt x="259" y="1334"/>
                    </a:lnTo>
                    <a:cubicBezTo>
                      <a:pt x="0" y="953"/>
                      <a:pt x="99" y="434"/>
                      <a:pt x="480" y="175"/>
                    </a:cubicBezTo>
                    <a:lnTo>
                      <a:pt x="480" y="175"/>
                    </a:lnTo>
                    <a:cubicBezTo>
                      <a:pt x="686" y="36"/>
                      <a:pt x="931" y="0"/>
                      <a:pt x="1154" y="56"/>
                    </a:cubicBezTo>
                    <a:lnTo>
                      <a:pt x="1154" y="56"/>
                    </a:lnTo>
                    <a:cubicBezTo>
                      <a:pt x="1345" y="105"/>
                      <a:pt x="1521" y="221"/>
                      <a:pt x="1640" y="397"/>
                    </a:cubicBezTo>
                    <a:lnTo>
                      <a:pt x="1640" y="397"/>
                    </a:lnTo>
                    <a:cubicBezTo>
                      <a:pt x="1899" y="778"/>
                      <a:pt x="1800" y="1296"/>
                      <a:pt x="1419" y="1555"/>
                    </a:cubicBezTo>
                  </a:path>
                </a:pathLst>
              </a:custGeom>
              <a:solidFill>
                <a:srgbClr val="FFFFFF">
                  <a:alpha val="6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CC827868-9901-E540-8800-6200AB6270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9621" y="5132927"/>
                <a:ext cx="4462427" cy="3495868"/>
              </a:xfrm>
              <a:custGeom>
                <a:avLst/>
                <a:gdLst>
                  <a:gd name="connsiteX0" fmla="*/ 3186847 w 4462427"/>
                  <a:gd name="connsiteY0" fmla="*/ 277597 h 3495868"/>
                  <a:gd name="connsiteX1" fmla="*/ 2559372 w 4462427"/>
                  <a:gd name="connsiteY1" fmla="*/ 456321 h 3495868"/>
                  <a:gd name="connsiteX2" fmla="*/ 2283998 w 4462427"/>
                  <a:gd name="connsiteY2" fmla="*/ 1899027 h 3495868"/>
                  <a:gd name="connsiteX3" fmla="*/ 3452778 w 4462427"/>
                  <a:gd name="connsiteY3" fmla="*/ 2308561 h 3495868"/>
                  <a:gd name="connsiteX4" fmla="*/ 3729397 w 4462427"/>
                  <a:gd name="connsiteY4" fmla="*/ 2174124 h 3495868"/>
                  <a:gd name="connsiteX5" fmla="*/ 4004771 w 4462427"/>
                  <a:gd name="connsiteY5" fmla="*/ 732663 h 3495868"/>
                  <a:gd name="connsiteX6" fmla="*/ 3399198 w 4462427"/>
                  <a:gd name="connsiteY6" fmla="*/ 308192 h 3495868"/>
                  <a:gd name="connsiteX7" fmla="*/ 3186847 w 4462427"/>
                  <a:gd name="connsiteY7" fmla="*/ 277597 h 3495868"/>
                  <a:gd name="connsiteX8" fmla="*/ 3140342 w 4462427"/>
                  <a:gd name="connsiteY8" fmla="*/ 3 h 3495868"/>
                  <a:gd name="connsiteX9" fmla="*/ 4234041 w 4462427"/>
                  <a:gd name="connsiteY9" fmla="*/ 577065 h 3495868"/>
                  <a:gd name="connsiteX10" fmla="*/ 3883905 w 4462427"/>
                  <a:gd name="connsiteY10" fmla="*/ 2403165 h 3495868"/>
                  <a:gd name="connsiteX11" fmla="*/ 2225148 w 4462427"/>
                  <a:gd name="connsiteY11" fmla="*/ 2258967 h 3495868"/>
                  <a:gd name="connsiteX12" fmla="*/ 2136457 w 4462427"/>
                  <a:gd name="connsiteY12" fmla="*/ 2163687 h 3495868"/>
                  <a:gd name="connsiteX13" fmla="*/ 210673 w 4462427"/>
                  <a:gd name="connsiteY13" fmla="*/ 3472179 h 3495868"/>
                  <a:gd name="connsiteX14" fmla="*/ 22712 w 4462427"/>
                  <a:gd name="connsiteY14" fmla="*/ 3437276 h 3495868"/>
                  <a:gd name="connsiteX15" fmla="*/ 58811 w 4462427"/>
                  <a:gd name="connsiteY15" fmla="*/ 3249045 h 3495868"/>
                  <a:gd name="connsiteX16" fmla="*/ 1983803 w 4462427"/>
                  <a:gd name="connsiteY16" fmla="*/ 1939932 h 3495868"/>
                  <a:gd name="connsiteX17" fmla="*/ 1983670 w 4462427"/>
                  <a:gd name="connsiteY17" fmla="*/ 1939714 h 3495868"/>
                  <a:gd name="connsiteX18" fmla="*/ 2404864 w 4462427"/>
                  <a:gd name="connsiteY18" fmla="*/ 227281 h 3495868"/>
                  <a:gd name="connsiteX19" fmla="*/ 3140342 w 4462427"/>
                  <a:gd name="connsiteY19" fmla="*/ 3 h 349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4462427" h="3495868">
                    <a:moveTo>
                      <a:pt x="3186847" y="277597"/>
                    </a:moveTo>
                    <a:cubicBezTo>
                      <a:pt x="2971731" y="268903"/>
                      <a:pt x="2751884" y="326553"/>
                      <a:pt x="2559372" y="456321"/>
                    </a:cubicBezTo>
                    <a:cubicBezTo>
                      <a:pt x="2084633" y="778720"/>
                      <a:pt x="1961276" y="1424764"/>
                      <a:pt x="2283998" y="1899027"/>
                    </a:cubicBezTo>
                    <a:cubicBezTo>
                      <a:pt x="2546911" y="2286155"/>
                      <a:pt x="3026634" y="2439264"/>
                      <a:pt x="3452778" y="2308561"/>
                    </a:cubicBezTo>
                    <a:cubicBezTo>
                      <a:pt x="3548722" y="2278686"/>
                      <a:pt x="3640929" y="2233874"/>
                      <a:pt x="3729397" y="2174124"/>
                    </a:cubicBezTo>
                    <a:cubicBezTo>
                      <a:pt x="4204136" y="1851725"/>
                      <a:pt x="4327493" y="1206926"/>
                      <a:pt x="4004771" y="732663"/>
                    </a:cubicBezTo>
                    <a:cubicBezTo>
                      <a:pt x="3856493" y="513581"/>
                      <a:pt x="3637191" y="369186"/>
                      <a:pt x="3399198" y="308192"/>
                    </a:cubicBezTo>
                    <a:cubicBezTo>
                      <a:pt x="3329732" y="290765"/>
                      <a:pt x="3258552" y="280495"/>
                      <a:pt x="3186847" y="277597"/>
                    </a:cubicBezTo>
                    <a:close/>
                    <a:moveTo>
                      <a:pt x="3140342" y="3"/>
                    </a:moveTo>
                    <a:cubicBezTo>
                      <a:pt x="3563032" y="-884"/>
                      <a:pt x="3978604" y="201296"/>
                      <a:pt x="4234041" y="577065"/>
                    </a:cubicBezTo>
                    <a:cubicBezTo>
                      <a:pt x="4643986" y="1178296"/>
                      <a:pt x="4486986" y="1994875"/>
                      <a:pt x="3883905" y="2403165"/>
                    </a:cubicBezTo>
                    <a:cubicBezTo>
                      <a:pt x="3357300" y="2760418"/>
                      <a:pt x="2664700" y="2685945"/>
                      <a:pt x="2225148" y="2258967"/>
                    </a:cubicBezTo>
                    <a:lnTo>
                      <a:pt x="2136457" y="2163687"/>
                    </a:lnTo>
                    <a:lnTo>
                      <a:pt x="210673" y="3472179"/>
                    </a:lnTo>
                    <a:cubicBezTo>
                      <a:pt x="149679" y="3514563"/>
                      <a:pt x="65035" y="3498357"/>
                      <a:pt x="22712" y="3437276"/>
                    </a:cubicBezTo>
                    <a:cubicBezTo>
                      <a:pt x="-18365" y="3374948"/>
                      <a:pt x="-2183" y="3291428"/>
                      <a:pt x="58811" y="3249045"/>
                    </a:cubicBezTo>
                    <a:lnTo>
                      <a:pt x="1983803" y="1939932"/>
                    </a:lnTo>
                    <a:lnTo>
                      <a:pt x="1983670" y="1939714"/>
                    </a:lnTo>
                    <a:cubicBezTo>
                      <a:pt x="1667392" y="1353860"/>
                      <a:pt x="1840644" y="610052"/>
                      <a:pt x="2404864" y="227281"/>
                    </a:cubicBezTo>
                    <a:cubicBezTo>
                      <a:pt x="2630551" y="74172"/>
                      <a:pt x="2886728" y="535"/>
                      <a:pt x="3140342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CB52CB6-B11E-9544-ADCF-2EC8AE2096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24266" y="11279480"/>
                <a:ext cx="1142141" cy="1142722"/>
              </a:xfrm>
              <a:custGeom>
                <a:avLst/>
                <a:gdLst>
                  <a:gd name="connsiteX0" fmla="*/ 496835 w 1142141"/>
                  <a:gd name="connsiteY0" fmla="*/ 395363 h 1142722"/>
                  <a:gd name="connsiteX1" fmla="*/ 509284 w 1142141"/>
                  <a:gd name="connsiteY1" fmla="*/ 652731 h 1142722"/>
                  <a:gd name="connsiteX2" fmla="*/ 668634 w 1142141"/>
                  <a:gd name="connsiteY2" fmla="*/ 589321 h 1142722"/>
                  <a:gd name="connsiteX3" fmla="*/ 506794 w 1142141"/>
                  <a:gd name="connsiteY3" fmla="*/ 258597 h 1142722"/>
                  <a:gd name="connsiteX4" fmla="*/ 927578 w 1142141"/>
                  <a:gd name="connsiteY4" fmla="*/ 721114 h 1142722"/>
                  <a:gd name="connsiteX5" fmla="*/ 820515 w 1142141"/>
                  <a:gd name="connsiteY5" fmla="*/ 763387 h 1142722"/>
                  <a:gd name="connsiteX6" fmla="*/ 727146 w 1142141"/>
                  <a:gd name="connsiteY6" fmla="*/ 656461 h 1142722"/>
                  <a:gd name="connsiteX7" fmla="*/ 514264 w 1142141"/>
                  <a:gd name="connsiteY7" fmla="*/ 742250 h 1142722"/>
                  <a:gd name="connsiteX8" fmla="*/ 520489 w 1142141"/>
                  <a:gd name="connsiteY8" fmla="*/ 885233 h 1142722"/>
                  <a:gd name="connsiteX9" fmla="*/ 417160 w 1142141"/>
                  <a:gd name="connsiteY9" fmla="*/ 927506 h 1142722"/>
                  <a:gd name="connsiteX10" fmla="*/ 395996 w 1142141"/>
                  <a:gd name="connsiteY10" fmla="*/ 303357 h 1142722"/>
                  <a:gd name="connsiteX11" fmla="*/ 702551 w 1142141"/>
                  <a:gd name="connsiteY11" fmla="*/ 187189 h 1142722"/>
                  <a:gd name="connsiteX12" fmla="*/ 728432 w 1142141"/>
                  <a:gd name="connsiteY12" fmla="*/ 250078 h 1142722"/>
                  <a:gd name="connsiteX13" fmla="*/ 796214 w 1142141"/>
                  <a:gd name="connsiteY13" fmla="*/ 222950 h 1142722"/>
                  <a:gd name="connsiteX14" fmla="*/ 812236 w 1142141"/>
                  <a:gd name="connsiteY14" fmla="*/ 261176 h 1142722"/>
                  <a:gd name="connsiteX15" fmla="*/ 744453 w 1142141"/>
                  <a:gd name="connsiteY15" fmla="*/ 289538 h 1142722"/>
                  <a:gd name="connsiteX16" fmla="*/ 769101 w 1142141"/>
                  <a:gd name="connsiteY16" fmla="*/ 352427 h 1142722"/>
                  <a:gd name="connsiteX17" fmla="*/ 729664 w 1142141"/>
                  <a:gd name="connsiteY17" fmla="*/ 367225 h 1142722"/>
                  <a:gd name="connsiteX18" fmla="*/ 705016 w 1142141"/>
                  <a:gd name="connsiteY18" fmla="*/ 305569 h 1142722"/>
                  <a:gd name="connsiteX19" fmla="*/ 636001 w 1142141"/>
                  <a:gd name="connsiteY19" fmla="*/ 332697 h 1142722"/>
                  <a:gd name="connsiteX20" fmla="*/ 621212 w 1142141"/>
                  <a:gd name="connsiteY20" fmla="*/ 294471 h 1142722"/>
                  <a:gd name="connsiteX21" fmla="*/ 688995 w 1142141"/>
                  <a:gd name="connsiteY21" fmla="*/ 267342 h 1142722"/>
                  <a:gd name="connsiteX22" fmla="*/ 663114 w 1142141"/>
                  <a:gd name="connsiteY22" fmla="*/ 204453 h 1142722"/>
                  <a:gd name="connsiteX23" fmla="*/ 578994 w 1142141"/>
                  <a:gd name="connsiteY23" fmla="*/ 29864 h 1142722"/>
                  <a:gd name="connsiteX24" fmla="*/ 368168 w 1142141"/>
                  <a:gd name="connsiteY24" fmla="*/ 69362 h 1142722"/>
                  <a:gd name="connsiteX25" fmla="*/ 70541 w 1142141"/>
                  <a:gd name="connsiteY25" fmla="*/ 774880 h 1142722"/>
                  <a:gd name="connsiteX26" fmla="*/ 774137 w 1142141"/>
                  <a:gd name="connsiteY26" fmla="*/ 1072793 h 1142722"/>
                  <a:gd name="connsiteX27" fmla="*/ 1073009 w 1142141"/>
                  <a:gd name="connsiteY27" fmla="*/ 368522 h 1142722"/>
                  <a:gd name="connsiteX28" fmla="*/ 578994 w 1142141"/>
                  <a:gd name="connsiteY28" fmla="*/ 29864 h 1142722"/>
                  <a:gd name="connsiteX29" fmla="*/ 579422 w 1142141"/>
                  <a:gd name="connsiteY29" fmla="*/ 65 h 1142722"/>
                  <a:gd name="connsiteX30" fmla="*/ 1100405 w 1142141"/>
                  <a:gd name="connsiteY30" fmla="*/ 357303 h 1142722"/>
                  <a:gd name="connsiteX31" fmla="*/ 785344 w 1142141"/>
                  <a:gd name="connsiteY31" fmla="*/ 1101463 h 1142722"/>
                  <a:gd name="connsiteX32" fmla="*/ 41899 w 1142141"/>
                  <a:gd name="connsiteY32" fmla="*/ 786099 h 1142722"/>
                  <a:gd name="connsiteX33" fmla="*/ 356960 w 1142141"/>
                  <a:gd name="connsiteY33" fmla="*/ 41939 h 1142722"/>
                  <a:gd name="connsiteX34" fmla="*/ 579422 w 1142141"/>
                  <a:gd name="connsiteY34" fmla="*/ 65 h 1142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42141" h="1142722">
                    <a:moveTo>
                      <a:pt x="496835" y="395363"/>
                    </a:moveTo>
                    <a:lnTo>
                      <a:pt x="509284" y="652731"/>
                    </a:lnTo>
                    <a:lnTo>
                      <a:pt x="668634" y="589321"/>
                    </a:lnTo>
                    <a:close/>
                    <a:moveTo>
                      <a:pt x="506794" y="258597"/>
                    </a:moveTo>
                    <a:lnTo>
                      <a:pt x="927578" y="721114"/>
                    </a:lnTo>
                    <a:lnTo>
                      <a:pt x="820515" y="763387"/>
                    </a:lnTo>
                    <a:lnTo>
                      <a:pt x="727146" y="656461"/>
                    </a:lnTo>
                    <a:lnTo>
                      <a:pt x="514264" y="742250"/>
                    </a:lnTo>
                    <a:lnTo>
                      <a:pt x="520489" y="885233"/>
                    </a:lnTo>
                    <a:lnTo>
                      <a:pt x="417160" y="927506"/>
                    </a:lnTo>
                    <a:lnTo>
                      <a:pt x="395996" y="303357"/>
                    </a:lnTo>
                    <a:close/>
                    <a:moveTo>
                      <a:pt x="702551" y="187189"/>
                    </a:moveTo>
                    <a:lnTo>
                      <a:pt x="728432" y="250078"/>
                    </a:lnTo>
                    <a:lnTo>
                      <a:pt x="796214" y="222950"/>
                    </a:lnTo>
                    <a:lnTo>
                      <a:pt x="812236" y="261176"/>
                    </a:lnTo>
                    <a:lnTo>
                      <a:pt x="744453" y="289538"/>
                    </a:lnTo>
                    <a:lnTo>
                      <a:pt x="769101" y="352427"/>
                    </a:lnTo>
                    <a:lnTo>
                      <a:pt x="729664" y="367225"/>
                    </a:lnTo>
                    <a:lnTo>
                      <a:pt x="705016" y="305569"/>
                    </a:lnTo>
                    <a:lnTo>
                      <a:pt x="636001" y="332697"/>
                    </a:lnTo>
                    <a:lnTo>
                      <a:pt x="621212" y="294471"/>
                    </a:lnTo>
                    <a:lnTo>
                      <a:pt x="688995" y="267342"/>
                    </a:lnTo>
                    <a:lnTo>
                      <a:pt x="663114" y="204453"/>
                    </a:lnTo>
                    <a:close/>
                    <a:moveTo>
                      <a:pt x="578994" y="29864"/>
                    </a:moveTo>
                    <a:cubicBezTo>
                      <a:pt x="508810" y="28695"/>
                      <a:pt x="437283" y="41316"/>
                      <a:pt x="368168" y="69362"/>
                    </a:cubicBezTo>
                    <a:cubicBezTo>
                      <a:pt x="91711" y="181547"/>
                      <a:pt x="-41536" y="498158"/>
                      <a:pt x="70541" y="774880"/>
                    </a:cubicBezTo>
                    <a:cubicBezTo>
                      <a:pt x="182618" y="1051603"/>
                      <a:pt x="497680" y="1184978"/>
                      <a:pt x="774137" y="1072793"/>
                    </a:cubicBezTo>
                    <a:cubicBezTo>
                      <a:pt x="1050593" y="960608"/>
                      <a:pt x="1185086" y="643998"/>
                      <a:pt x="1073009" y="368522"/>
                    </a:cubicBezTo>
                    <a:cubicBezTo>
                      <a:pt x="988017" y="160980"/>
                      <a:pt x="789547" y="33369"/>
                      <a:pt x="578994" y="29864"/>
                    </a:cubicBezTo>
                    <a:close/>
                    <a:moveTo>
                      <a:pt x="579422" y="65"/>
                    </a:moveTo>
                    <a:cubicBezTo>
                      <a:pt x="801767" y="3454"/>
                      <a:pt x="1011678" y="137608"/>
                      <a:pt x="1100405" y="357303"/>
                    </a:cubicBezTo>
                    <a:cubicBezTo>
                      <a:pt x="1218709" y="648984"/>
                      <a:pt x="1076745" y="983045"/>
                      <a:pt x="785344" y="1101463"/>
                    </a:cubicBezTo>
                    <a:cubicBezTo>
                      <a:pt x="493944" y="1218634"/>
                      <a:pt x="160203" y="1077779"/>
                      <a:pt x="41899" y="786099"/>
                    </a:cubicBezTo>
                    <a:cubicBezTo>
                      <a:pt x="-76404" y="494418"/>
                      <a:pt x="64315" y="160357"/>
                      <a:pt x="356960" y="41939"/>
                    </a:cubicBezTo>
                    <a:cubicBezTo>
                      <a:pt x="429811" y="12335"/>
                      <a:pt x="505307" y="-1065"/>
                      <a:pt x="579422" y="65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370150C4-E871-4A4B-8E70-7766DB2454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30120" y="5361490"/>
                <a:ext cx="1139772" cy="1140637"/>
              </a:xfrm>
              <a:custGeom>
                <a:avLst/>
                <a:gdLst>
                  <a:gd name="connsiteX0" fmla="*/ 629434 w 1139772"/>
                  <a:gd name="connsiteY0" fmla="*/ 386764 h 1140637"/>
                  <a:gd name="connsiteX1" fmla="*/ 474124 w 1139772"/>
                  <a:gd name="connsiteY1" fmla="*/ 592521 h 1140637"/>
                  <a:gd name="connsiteX2" fmla="*/ 634404 w 1139772"/>
                  <a:gd name="connsiteY2" fmla="*/ 644896 h 1140637"/>
                  <a:gd name="connsiteX3" fmla="*/ 883234 w 1139772"/>
                  <a:gd name="connsiteY3" fmla="*/ 353960 h 1140637"/>
                  <a:gd name="connsiteX4" fmla="*/ 923540 w 1139772"/>
                  <a:gd name="connsiteY4" fmla="*/ 367748 h 1140637"/>
                  <a:gd name="connsiteX5" fmla="*/ 902127 w 1139772"/>
                  <a:gd name="connsiteY5" fmla="*/ 432927 h 1140637"/>
                  <a:gd name="connsiteX6" fmla="*/ 972662 w 1139772"/>
                  <a:gd name="connsiteY6" fmla="*/ 456743 h 1140637"/>
                  <a:gd name="connsiteX7" fmla="*/ 960067 w 1139772"/>
                  <a:gd name="connsiteY7" fmla="*/ 496853 h 1140637"/>
                  <a:gd name="connsiteX8" fmla="*/ 889532 w 1139772"/>
                  <a:gd name="connsiteY8" fmla="*/ 474291 h 1140637"/>
                  <a:gd name="connsiteX9" fmla="*/ 866860 w 1139772"/>
                  <a:gd name="connsiteY9" fmla="*/ 539470 h 1140637"/>
                  <a:gd name="connsiteX10" fmla="*/ 826554 w 1139772"/>
                  <a:gd name="connsiteY10" fmla="*/ 525682 h 1140637"/>
                  <a:gd name="connsiteX11" fmla="*/ 847967 w 1139772"/>
                  <a:gd name="connsiteY11" fmla="*/ 460503 h 1140637"/>
                  <a:gd name="connsiteX12" fmla="*/ 776172 w 1139772"/>
                  <a:gd name="connsiteY12" fmla="*/ 436687 h 1140637"/>
                  <a:gd name="connsiteX13" fmla="*/ 790027 w 1139772"/>
                  <a:gd name="connsiteY13" fmla="*/ 396577 h 1140637"/>
                  <a:gd name="connsiteX14" fmla="*/ 860562 w 1139772"/>
                  <a:gd name="connsiteY14" fmla="*/ 419139 h 1140637"/>
                  <a:gd name="connsiteX15" fmla="*/ 610797 w 1139772"/>
                  <a:gd name="connsiteY15" fmla="*/ 249593 h 1140637"/>
                  <a:gd name="connsiteX16" fmla="*/ 726347 w 1139772"/>
                  <a:gd name="connsiteY16" fmla="*/ 288251 h 1140637"/>
                  <a:gd name="connsiteX17" fmla="*/ 747470 w 1139772"/>
                  <a:gd name="connsiteY17" fmla="*/ 913003 h 1140637"/>
                  <a:gd name="connsiteX18" fmla="*/ 639374 w 1139772"/>
                  <a:gd name="connsiteY18" fmla="*/ 878087 h 1140637"/>
                  <a:gd name="connsiteX19" fmla="*/ 636889 w 1139772"/>
                  <a:gd name="connsiteY19" fmla="*/ 733434 h 1140637"/>
                  <a:gd name="connsiteX20" fmla="*/ 419455 w 1139772"/>
                  <a:gd name="connsiteY20" fmla="*/ 662354 h 1140637"/>
                  <a:gd name="connsiteX21" fmla="*/ 332481 w 1139772"/>
                  <a:gd name="connsiteY21" fmla="*/ 777079 h 1140637"/>
                  <a:gd name="connsiteX22" fmla="*/ 226870 w 1139772"/>
                  <a:gd name="connsiteY22" fmla="*/ 742163 h 1140637"/>
                  <a:gd name="connsiteX23" fmla="*/ 524124 w 1139772"/>
                  <a:gd name="connsiteY23" fmla="*/ 32114 h 1140637"/>
                  <a:gd name="connsiteX24" fmla="*/ 57113 w 1139772"/>
                  <a:gd name="connsiteY24" fmla="*/ 402400 h 1140637"/>
                  <a:gd name="connsiteX25" fmla="*/ 401648 w 1139772"/>
                  <a:gd name="connsiteY25" fmla="*/ 1084007 h 1140637"/>
                  <a:gd name="connsiteX26" fmla="*/ 1082012 w 1139772"/>
                  <a:gd name="connsiteY26" fmla="*/ 738228 h 1140637"/>
                  <a:gd name="connsiteX27" fmla="*/ 736233 w 1139772"/>
                  <a:gd name="connsiteY27" fmla="*/ 56620 h 1140637"/>
                  <a:gd name="connsiteX28" fmla="*/ 524124 w 1139772"/>
                  <a:gd name="connsiteY28" fmla="*/ 32114 h 1140637"/>
                  <a:gd name="connsiteX29" fmla="*/ 522453 w 1139772"/>
                  <a:gd name="connsiteY29" fmla="*/ 2068 h 1140637"/>
                  <a:gd name="connsiteX30" fmla="*/ 747428 w 1139772"/>
                  <a:gd name="connsiteY30" fmla="*/ 28013 h 1140637"/>
                  <a:gd name="connsiteX31" fmla="*/ 1111864 w 1139772"/>
                  <a:gd name="connsiteY31" fmla="*/ 748178 h 1140637"/>
                  <a:gd name="connsiteX32" fmla="*/ 391698 w 1139772"/>
                  <a:gd name="connsiteY32" fmla="*/ 1112614 h 1140637"/>
                  <a:gd name="connsiteX33" fmla="*/ 28505 w 1139772"/>
                  <a:gd name="connsiteY33" fmla="*/ 393693 h 1140637"/>
                  <a:gd name="connsiteX34" fmla="*/ 522453 w 1139772"/>
                  <a:gd name="connsiteY34" fmla="*/ 2068 h 114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39772" h="1140637">
                    <a:moveTo>
                      <a:pt x="629434" y="386764"/>
                    </a:moveTo>
                    <a:lnTo>
                      <a:pt x="474124" y="592521"/>
                    </a:lnTo>
                    <a:lnTo>
                      <a:pt x="634404" y="644896"/>
                    </a:lnTo>
                    <a:close/>
                    <a:moveTo>
                      <a:pt x="883234" y="353960"/>
                    </a:moveTo>
                    <a:lnTo>
                      <a:pt x="923540" y="367748"/>
                    </a:lnTo>
                    <a:lnTo>
                      <a:pt x="902127" y="432927"/>
                    </a:lnTo>
                    <a:lnTo>
                      <a:pt x="972662" y="456743"/>
                    </a:lnTo>
                    <a:lnTo>
                      <a:pt x="960067" y="496853"/>
                    </a:lnTo>
                    <a:lnTo>
                      <a:pt x="889532" y="474291"/>
                    </a:lnTo>
                    <a:lnTo>
                      <a:pt x="866860" y="539470"/>
                    </a:lnTo>
                    <a:lnTo>
                      <a:pt x="826554" y="525682"/>
                    </a:lnTo>
                    <a:lnTo>
                      <a:pt x="847967" y="460503"/>
                    </a:lnTo>
                    <a:lnTo>
                      <a:pt x="776172" y="436687"/>
                    </a:lnTo>
                    <a:lnTo>
                      <a:pt x="790027" y="396577"/>
                    </a:lnTo>
                    <a:lnTo>
                      <a:pt x="860562" y="419139"/>
                    </a:lnTo>
                    <a:close/>
                    <a:moveTo>
                      <a:pt x="610797" y="249593"/>
                    </a:moveTo>
                    <a:lnTo>
                      <a:pt x="726347" y="288251"/>
                    </a:lnTo>
                    <a:lnTo>
                      <a:pt x="747470" y="913003"/>
                    </a:lnTo>
                    <a:lnTo>
                      <a:pt x="639374" y="878087"/>
                    </a:lnTo>
                    <a:lnTo>
                      <a:pt x="636889" y="733434"/>
                    </a:lnTo>
                    <a:lnTo>
                      <a:pt x="419455" y="662354"/>
                    </a:lnTo>
                    <a:lnTo>
                      <a:pt x="332481" y="777079"/>
                    </a:lnTo>
                    <a:lnTo>
                      <a:pt x="226870" y="742163"/>
                    </a:lnTo>
                    <a:close/>
                    <a:moveTo>
                      <a:pt x="524124" y="32114"/>
                    </a:moveTo>
                    <a:cubicBezTo>
                      <a:pt x="315281" y="50246"/>
                      <a:pt x="127077" y="190641"/>
                      <a:pt x="57113" y="402400"/>
                    </a:cubicBezTo>
                    <a:cubicBezTo>
                      <a:pt x="-34929" y="685988"/>
                      <a:pt x="119303" y="990721"/>
                      <a:pt x="401648" y="1084007"/>
                    </a:cubicBezTo>
                    <a:cubicBezTo>
                      <a:pt x="683993" y="1176049"/>
                      <a:pt x="989970" y="1021816"/>
                      <a:pt x="1082012" y="738228"/>
                    </a:cubicBezTo>
                    <a:cubicBezTo>
                      <a:pt x="1175298" y="455883"/>
                      <a:pt x="1019822" y="149906"/>
                      <a:pt x="736233" y="56620"/>
                    </a:cubicBezTo>
                    <a:cubicBezTo>
                      <a:pt x="665647" y="33610"/>
                      <a:pt x="593739" y="26069"/>
                      <a:pt x="524124" y="32114"/>
                    </a:cubicBezTo>
                    <a:close/>
                    <a:moveTo>
                      <a:pt x="522453" y="2068"/>
                    </a:moveTo>
                    <a:cubicBezTo>
                      <a:pt x="596227" y="-4248"/>
                      <a:pt x="672488" y="3759"/>
                      <a:pt x="747428" y="28013"/>
                    </a:cubicBezTo>
                    <a:cubicBezTo>
                      <a:pt x="1044698" y="126274"/>
                      <a:pt x="1208881" y="448421"/>
                      <a:pt x="1111864" y="748178"/>
                    </a:cubicBezTo>
                    <a:cubicBezTo>
                      <a:pt x="1013603" y="1046692"/>
                      <a:pt x="690212" y="1209631"/>
                      <a:pt x="391698" y="1112614"/>
                    </a:cubicBezTo>
                    <a:cubicBezTo>
                      <a:pt x="94427" y="1014353"/>
                      <a:pt x="-69756" y="692207"/>
                      <a:pt x="28505" y="393693"/>
                    </a:cubicBezTo>
                    <a:cubicBezTo>
                      <a:pt x="102201" y="168874"/>
                      <a:pt x="301133" y="21016"/>
                      <a:pt x="522453" y="206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C32CBB43-7CE5-AB4C-8FBC-7BFB13216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5730" y="7504818"/>
                <a:ext cx="1144743" cy="1139532"/>
              </a:xfrm>
              <a:custGeom>
                <a:avLst/>
                <a:gdLst>
                  <a:gd name="connsiteX0" fmla="*/ 543248 w 1144743"/>
                  <a:gd name="connsiteY0" fmla="*/ 384506 h 1139532"/>
                  <a:gd name="connsiteX1" fmla="*/ 491946 w 1144743"/>
                  <a:gd name="connsiteY1" fmla="*/ 636728 h 1139532"/>
                  <a:gd name="connsiteX2" fmla="*/ 660866 w 1144743"/>
                  <a:gd name="connsiteY2" fmla="*/ 614363 h 1139532"/>
                  <a:gd name="connsiteX3" fmla="*/ 588294 w 1144743"/>
                  <a:gd name="connsiteY3" fmla="*/ 254046 h 1139532"/>
                  <a:gd name="connsiteX4" fmla="*/ 879838 w 1144743"/>
                  <a:gd name="connsiteY4" fmla="*/ 806946 h 1139532"/>
                  <a:gd name="connsiteX5" fmla="*/ 765972 w 1144743"/>
                  <a:gd name="connsiteY5" fmla="*/ 821856 h 1139532"/>
                  <a:gd name="connsiteX6" fmla="*/ 700908 w 1144743"/>
                  <a:gd name="connsiteY6" fmla="*/ 693881 h 1139532"/>
                  <a:gd name="connsiteX7" fmla="*/ 473178 w 1144743"/>
                  <a:gd name="connsiteY7" fmla="*/ 723701 h 1139532"/>
                  <a:gd name="connsiteX8" fmla="*/ 443148 w 1144743"/>
                  <a:gd name="connsiteY8" fmla="*/ 864100 h 1139532"/>
                  <a:gd name="connsiteX9" fmla="*/ 331786 w 1144743"/>
                  <a:gd name="connsiteY9" fmla="*/ 879010 h 1139532"/>
                  <a:gd name="connsiteX10" fmla="*/ 468172 w 1144743"/>
                  <a:gd name="connsiteY10" fmla="*/ 270198 h 1139532"/>
                  <a:gd name="connsiteX11" fmla="*/ 795894 w 1144743"/>
                  <a:gd name="connsiteY11" fmla="*/ 237568 h 1139532"/>
                  <a:gd name="connsiteX12" fmla="*/ 805970 w 1144743"/>
                  <a:gd name="connsiteY12" fmla="*/ 306973 h 1139532"/>
                  <a:gd name="connsiteX13" fmla="*/ 879024 w 1144743"/>
                  <a:gd name="connsiteY13" fmla="*/ 296878 h 1139532"/>
                  <a:gd name="connsiteX14" fmla="*/ 885322 w 1144743"/>
                  <a:gd name="connsiteY14" fmla="*/ 338521 h 1139532"/>
                  <a:gd name="connsiteX15" fmla="*/ 812268 w 1144743"/>
                  <a:gd name="connsiteY15" fmla="*/ 348617 h 1139532"/>
                  <a:gd name="connsiteX16" fmla="*/ 819826 w 1144743"/>
                  <a:gd name="connsiteY16" fmla="*/ 418022 h 1139532"/>
                  <a:gd name="connsiteX17" fmla="*/ 777000 w 1144743"/>
                  <a:gd name="connsiteY17" fmla="*/ 423069 h 1139532"/>
                  <a:gd name="connsiteX18" fmla="*/ 768184 w 1144743"/>
                  <a:gd name="connsiteY18" fmla="*/ 354926 h 1139532"/>
                  <a:gd name="connsiteX19" fmla="*/ 693870 w 1144743"/>
                  <a:gd name="connsiteY19" fmla="*/ 363759 h 1139532"/>
                  <a:gd name="connsiteX20" fmla="*/ 688832 w 1144743"/>
                  <a:gd name="connsiteY20" fmla="*/ 322116 h 1139532"/>
                  <a:gd name="connsiteX21" fmla="*/ 761886 w 1144743"/>
                  <a:gd name="connsiteY21" fmla="*/ 312021 h 1139532"/>
                  <a:gd name="connsiteX22" fmla="*/ 754328 w 1144743"/>
                  <a:gd name="connsiteY22" fmla="*/ 243877 h 1139532"/>
                  <a:gd name="connsiteX23" fmla="*/ 611122 w 1144743"/>
                  <a:gd name="connsiteY23" fmla="*/ 31421 h 1139532"/>
                  <a:gd name="connsiteX24" fmla="*/ 501710 w 1144743"/>
                  <a:gd name="connsiteY24" fmla="*/ 35055 h 1139532"/>
                  <a:gd name="connsiteX25" fmla="*/ 36144 w 1144743"/>
                  <a:gd name="connsiteY25" fmla="*/ 642036 h 1139532"/>
                  <a:gd name="connsiteX26" fmla="*/ 644000 w 1144743"/>
                  <a:gd name="connsiteY26" fmla="*/ 1104735 h 1139532"/>
                  <a:gd name="connsiteX27" fmla="*/ 1109566 w 1144743"/>
                  <a:gd name="connsiteY27" fmla="*/ 498998 h 1139532"/>
                  <a:gd name="connsiteX28" fmla="*/ 611122 w 1144743"/>
                  <a:gd name="connsiteY28" fmla="*/ 31421 h 1139532"/>
                  <a:gd name="connsiteX29" fmla="*/ 612596 w 1144743"/>
                  <a:gd name="connsiteY29" fmla="*/ 1312 h 1139532"/>
                  <a:gd name="connsiteX30" fmla="*/ 1139522 w 1144743"/>
                  <a:gd name="connsiteY30" fmla="*/ 494023 h 1139532"/>
                  <a:gd name="connsiteX31" fmla="*/ 647744 w 1144743"/>
                  <a:gd name="connsiteY31" fmla="*/ 1134586 h 1139532"/>
                  <a:gd name="connsiteX32" fmla="*/ 4940 w 1144743"/>
                  <a:gd name="connsiteY32" fmla="*/ 644524 h 1139532"/>
                  <a:gd name="connsiteX33" fmla="*/ 496716 w 1144743"/>
                  <a:gd name="connsiteY33" fmla="*/ 5203 h 1139532"/>
                  <a:gd name="connsiteX34" fmla="*/ 612596 w 1144743"/>
                  <a:gd name="connsiteY34" fmla="*/ 1312 h 1139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144743" h="1139532">
                    <a:moveTo>
                      <a:pt x="543248" y="384506"/>
                    </a:moveTo>
                    <a:lnTo>
                      <a:pt x="491946" y="636728"/>
                    </a:lnTo>
                    <a:lnTo>
                      <a:pt x="660866" y="614363"/>
                    </a:lnTo>
                    <a:close/>
                    <a:moveTo>
                      <a:pt x="588294" y="254046"/>
                    </a:moveTo>
                    <a:lnTo>
                      <a:pt x="879838" y="806946"/>
                    </a:lnTo>
                    <a:lnTo>
                      <a:pt x="765972" y="821856"/>
                    </a:lnTo>
                    <a:lnTo>
                      <a:pt x="700908" y="693881"/>
                    </a:lnTo>
                    <a:lnTo>
                      <a:pt x="473178" y="723701"/>
                    </a:lnTo>
                    <a:lnTo>
                      <a:pt x="443148" y="864100"/>
                    </a:lnTo>
                    <a:lnTo>
                      <a:pt x="331786" y="879010"/>
                    </a:lnTo>
                    <a:lnTo>
                      <a:pt x="468172" y="270198"/>
                    </a:lnTo>
                    <a:close/>
                    <a:moveTo>
                      <a:pt x="795894" y="237568"/>
                    </a:moveTo>
                    <a:lnTo>
                      <a:pt x="805970" y="306973"/>
                    </a:lnTo>
                    <a:lnTo>
                      <a:pt x="879024" y="296878"/>
                    </a:lnTo>
                    <a:lnTo>
                      <a:pt x="885322" y="338521"/>
                    </a:lnTo>
                    <a:lnTo>
                      <a:pt x="812268" y="348617"/>
                    </a:lnTo>
                    <a:lnTo>
                      <a:pt x="819826" y="418022"/>
                    </a:lnTo>
                    <a:lnTo>
                      <a:pt x="777000" y="423069"/>
                    </a:lnTo>
                    <a:lnTo>
                      <a:pt x="768184" y="354926"/>
                    </a:lnTo>
                    <a:lnTo>
                      <a:pt x="693870" y="363759"/>
                    </a:lnTo>
                    <a:lnTo>
                      <a:pt x="688832" y="322116"/>
                    </a:lnTo>
                    <a:lnTo>
                      <a:pt x="761886" y="312021"/>
                    </a:lnTo>
                    <a:lnTo>
                      <a:pt x="754328" y="243877"/>
                    </a:lnTo>
                    <a:close/>
                    <a:moveTo>
                      <a:pt x="611122" y="31421"/>
                    </a:moveTo>
                    <a:cubicBezTo>
                      <a:pt x="575292" y="28972"/>
                      <a:pt x="538686" y="30080"/>
                      <a:pt x="501710" y="35055"/>
                    </a:cubicBezTo>
                    <a:cubicBezTo>
                      <a:pt x="205894" y="73613"/>
                      <a:pt x="-3796" y="344765"/>
                      <a:pt x="36144" y="642036"/>
                    </a:cubicBezTo>
                    <a:cubicBezTo>
                      <a:pt x="74838" y="936820"/>
                      <a:pt x="348186" y="1144537"/>
                      <a:pt x="644000" y="1104735"/>
                    </a:cubicBezTo>
                    <a:cubicBezTo>
                      <a:pt x="939816" y="1066177"/>
                      <a:pt x="1149506" y="793782"/>
                      <a:pt x="1109566" y="498998"/>
                    </a:cubicBezTo>
                    <a:cubicBezTo>
                      <a:pt x="1074616" y="239973"/>
                      <a:pt x="861922" y="48562"/>
                      <a:pt x="611122" y="31421"/>
                    </a:cubicBezTo>
                    <a:close/>
                    <a:moveTo>
                      <a:pt x="612596" y="1312"/>
                    </a:moveTo>
                    <a:cubicBezTo>
                      <a:pt x="878226" y="19371"/>
                      <a:pt x="1103480" y="221938"/>
                      <a:pt x="1139522" y="494023"/>
                    </a:cubicBezTo>
                    <a:cubicBezTo>
                      <a:pt x="1181958" y="806220"/>
                      <a:pt x="961034" y="1093540"/>
                      <a:pt x="647744" y="1134586"/>
                    </a:cubicBezTo>
                    <a:cubicBezTo>
                      <a:pt x="335704" y="1175632"/>
                      <a:pt x="47378" y="956721"/>
                      <a:pt x="4940" y="644524"/>
                    </a:cubicBezTo>
                    <a:cubicBezTo>
                      <a:pt x="-36250" y="333571"/>
                      <a:pt x="184676" y="45005"/>
                      <a:pt x="496716" y="5203"/>
                    </a:cubicBezTo>
                    <a:cubicBezTo>
                      <a:pt x="535878" y="-83"/>
                      <a:pt x="574648" y="-1268"/>
                      <a:pt x="612596" y="131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21">
                <a:extLst>
                  <a:ext uri="{FF2B5EF4-FFF2-40B4-BE49-F238E27FC236}">
                    <a16:creationId xmlns:a16="http://schemas.microsoft.com/office/drawing/2014/main" id="{B61CFEB7-8832-5C41-9234-E00299D2A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3912" y="6775607"/>
                <a:ext cx="1516080" cy="1466642"/>
              </a:xfrm>
              <a:custGeom>
                <a:avLst/>
                <a:gdLst>
                  <a:gd name="T0" fmla="*/ 398 w 1216"/>
                  <a:gd name="T1" fmla="*/ 669 h 1177"/>
                  <a:gd name="T2" fmla="*/ 398 w 1216"/>
                  <a:gd name="T3" fmla="*/ 669 h 1177"/>
                  <a:gd name="T4" fmla="*/ 509 w 1216"/>
                  <a:gd name="T5" fmla="*/ 542 h 1177"/>
                  <a:gd name="T6" fmla="*/ 509 w 1216"/>
                  <a:gd name="T7" fmla="*/ 542 h 1177"/>
                  <a:gd name="T8" fmla="*/ 903 w 1216"/>
                  <a:gd name="T9" fmla="*/ 142 h 1177"/>
                  <a:gd name="T10" fmla="*/ 903 w 1216"/>
                  <a:gd name="T11" fmla="*/ 142 h 1177"/>
                  <a:gd name="T12" fmla="*/ 1046 w 1216"/>
                  <a:gd name="T13" fmla="*/ 37 h 1177"/>
                  <a:gd name="T14" fmla="*/ 1046 w 1216"/>
                  <a:gd name="T15" fmla="*/ 37 h 1177"/>
                  <a:gd name="T16" fmla="*/ 1129 w 1216"/>
                  <a:gd name="T17" fmla="*/ 3 h 1177"/>
                  <a:gd name="T18" fmla="*/ 1129 w 1216"/>
                  <a:gd name="T19" fmla="*/ 3 h 1177"/>
                  <a:gd name="T20" fmla="*/ 1172 w 1216"/>
                  <a:gd name="T21" fmla="*/ 7 h 1177"/>
                  <a:gd name="T22" fmla="*/ 1172 w 1216"/>
                  <a:gd name="T23" fmla="*/ 7 h 1177"/>
                  <a:gd name="T24" fmla="*/ 1197 w 1216"/>
                  <a:gd name="T25" fmla="*/ 74 h 1177"/>
                  <a:gd name="T26" fmla="*/ 1197 w 1216"/>
                  <a:gd name="T27" fmla="*/ 74 h 1177"/>
                  <a:gd name="T28" fmla="*/ 1158 w 1216"/>
                  <a:gd name="T29" fmla="*/ 120 h 1177"/>
                  <a:gd name="T30" fmla="*/ 1158 w 1216"/>
                  <a:gd name="T31" fmla="*/ 120 h 1177"/>
                  <a:gd name="T32" fmla="*/ 931 w 1216"/>
                  <a:gd name="T33" fmla="*/ 357 h 1177"/>
                  <a:gd name="T34" fmla="*/ 931 w 1216"/>
                  <a:gd name="T35" fmla="*/ 357 h 1177"/>
                  <a:gd name="T36" fmla="*/ 491 w 1216"/>
                  <a:gd name="T37" fmla="*/ 1082 h 1177"/>
                  <a:gd name="T38" fmla="*/ 491 w 1216"/>
                  <a:gd name="T39" fmla="*/ 1082 h 1177"/>
                  <a:gd name="T40" fmla="*/ 465 w 1216"/>
                  <a:gd name="T41" fmla="*/ 1147 h 1177"/>
                  <a:gd name="T42" fmla="*/ 465 w 1216"/>
                  <a:gd name="T43" fmla="*/ 1147 h 1177"/>
                  <a:gd name="T44" fmla="*/ 433 w 1216"/>
                  <a:gd name="T45" fmla="*/ 1175 h 1177"/>
                  <a:gd name="T46" fmla="*/ 433 w 1216"/>
                  <a:gd name="T47" fmla="*/ 1175 h 1177"/>
                  <a:gd name="T48" fmla="*/ 397 w 1216"/>
                  <a:gd name="T49" fmla="*/ 1151 h 1177"/>
                  <a:gd name="T50" fmla="*/ 397 w 1216"/>
                  <a:gd name="T51" fmla="*/ 1151 h 1177"/>
                  <a:gd name="T52" fmla="*/ 235 w 1216"/>
                  <a:gd name="T53" fmla="*/ 890 h 1177"/>
                  <a:gd name="T54" fmla="*/ 235 w 1216"/>
                  <a:gd name="T55" fmla="*/ 890 h 1177"/>
                  <a:gd name="T56" fmla="*/ 31 w 1216"/>
                  <a:gd name="T57" fmla="*/ 656 h 1177"/>
                  <a:gd name="T58" fmla="*/ 31 w 1216"/>
                  <a:gd name="T59" fmla="*/ 656 h 1177"/>
                  <a:gd name="T60" fmla="*/ 10 w 1216"/>
                  <a:gd name="T61" fmla="*/ 594 h 1177"/>
                  <a:gd name="T62" fmla="*/ 10 w 1216"/>
                  <a:gd name="T63" fmla="*/ 594 h 1177"/>
                  <a:gd name="T64" fmla="*/ 70 w 1216"/>
                  <a:gd name="T65" fmla="*/ 550 h 1177"/>
                  <a:gd name="T66" fmla="*/ 70 w 1216"/>
                  <a:gd name="T67" fmla="*/ 550 h 1177"/>
                  <a:gd name="T68" fmla="*/ 174 w 1216"/>
                  <a:gd name="T69" fmla="*/ 568 h 1177"/>
                  <a:gd name="T70" fmla="*/ 174 w 1216"/>
                  <a:gd name="T71" fmla="*/ 568 h 1177"/>
                  <a:gd name="T72" fmla="*/ 371 w 1216"/>
                  <a:gd name="T73" fmla="*/ 655 h 1177"/>
                  <a:gd name="T74" fmla="*/ 371 w 1216"/>
                  <a:gd name="T75" fmla="*/ 655 h 1177"/>
                  <a:gd name="T76" fmla="*/ 398 w 1216"/>
                  <a:gd name="T77" fmla="*/ 669 h 1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216" h="1177">
                    <a:moveTo>
                      <a:pt x="398" y="669"/>
                    </a:moveTo>
                    <a:lnTo>
                      <a:pt x="398" y="669"/>
                    </a:lnTo>
                    <a:cubicBezTo>
                      <a:pt x="435" y="626"/>
                      <a:pt x="471" y="584"/>
                      <a:pt x="509" y="542"/>
                    </a:cubicBezTo>
                    <a:lnTo>
                      <a:pt x="509" y="542"/>
                    </a:lnTo>
                    <a:cubicBezTo>
                      <a:pt x="634" y="402"/>
                      <a:pt x="761" y="265"/>
                      <a:pt x="903" y="142"/>
                    </a:cubicBezTo>
                    <a:lnTo>
                      <a:pt x="903" y="142"/>
                    </a:lnTo>
                    <a:cubicBezTo>
                      <a:pt x="948" y="104"/>
                      <a:pt x="996" y="68"/>
                      <a:pt x="1046" y="37"/>
                    </a:cubicBezTo>
                    <a:lnTo>
                      <a:pt x="1046" y="37"/>
                    </a:lnTo>
                    <a:cubicBezTo>
                      <a:pt x="1070" y="21"/>
                      <a:pt x="1100" y="12"/>
                      <a:pt x="1129" y="3"/>
                    </a:cubicBezTo>
                    <a:lnTo>
                      <a:pt x="1129" y="3"/>
                    </a:lnTo>
                    <a:cubicBezTo>
                      <a:pt x="1142" y="0"/>
                      <a:pt x="1158" y="3"/>
                      <a:pt x="1172" y="7"/>
                    </a:cubicBezTo>
                    <a:lnTo>
                      <a:pt x="1172" y="7"/>
                    </a:lnTo>
                    <a:cubicBezTo>
                      <a:pt x="1203" y="17"/>
                      <a:pt x="1215" y="47"/>
                      <a:pt x="1197" y="74"/>
                    </a:cubicBezTo>
                    <a:lnTo>
                      <a:pt x="1197" y="74"/>
                    </a:lnTo>
                    <a:cubicBezTo>
                      <a:pt x="1186" y="91"/>
                      <a:pt x="1172" y="106"/>
                      <a:pt x="1158" y="120"/>
                    </a:cubicBezTo>
                    <a:lnTo>
                      <a:pt x="1158" y="120"/>
                    </a:lnTo>
                    <a:cubicBezTo>
                      <a:pt x="1082" y="199"/>
                      <a:pt x="1002" y="274"/>
                      <a:pt x="931" y="357"/>
                    </a:cubicBezTo>
                    <a:lnTo>
                      <a:pt x="931" y="357"/>
                    </a:lnTo>
                    <a:cubicBezTo>
                      <a:pt x="742" y="572"/>
                      <a:pt x="602" y="819"/>
                      <a:pt x="491" y="1082"/>
                    </a:cubicBezTo>
                    <a:lnTo>
                      <a:pt x="491" y="1082"/>
                    </a:lnTo>
                    <a:cubicBezTo>
                      <a:pt x="482" y="1103"/>
                      <a:pt x="473" y="1125"/>
                      <a:pt x="465" y="1147"/>
                    </a:cubicBezTo>
                    <a:lnTo>
                      <a:pt x="465" y="1147"/>
                    </a:lnTo>
                    <a:cubicBezTo>
                      <a:pt x="458" y="1162"/>
                      <a:pt x="451" y="1174"/>
                      <a:pt x="433" y="1175"/>
                    </a:cubicBezTo>
                    <a:lnTo>
                      <a:pt x="433" y="1175"/>
                    </a:lnTo>
                    <a:cubicBezTo>
                      <a:pt x="415" y="1176"/>
                      <a:pt x="406" y="1164"/>
                      <a:pt x="397" y="1151"/>
                    </a:cubicBezTo>
                    <a:lnTo>
                      <a:pt x="397" y="1151"/>
                    </a:lnTo>
                    <a:cubicBezTo>
                      <a:pt x="344" y="1063"/>
                      <a:pt x="292" y="975"/>
                      <a:pt x="235" y="890"/>
                    </a:cubicBezTo>
                    <a:lnTo>
                      <a:pt x="235" y="890"/>
                    </a:lnTo>
                    <a:cubicBezTo>
                      <a:pt x="178" y="803"/>
                      <a:pt x="108" y="726"/>
                      <a:pt x="31" y="656"/>
                    </a:cubicBezTo>
                    <a:lnTo>
                      <a:pt x="31" y="656"/>
                    </a:lnTo>
                    <a:cubicBezTo>
                      <a:pt x="11" y="638"/>
                      <a:pt x="0" y="620"/>
                      <a:pt x="10" y="594"/>
                    </a:cubicBezTo>
                    <a:lnTo>
                      <a:pt x="10" y="594"/>
                    </a:lnTo>
                    <a:cubicBezTo>
                      <a:pt x="21" y="566"/>
                      <a:pt x="42" y="553"/>
                      <a:pt x="70" y="550"/>
                    </a:cubicBezTo>
                    <a:lnTo>
                      <a:pt x="70" y="550"/>
                    </a:lnTo>
                    <a:cubicBezTo>
                      <a:pt x="106" y="547"/>
                      <a:pt x="141" y="554"/>
                      <a:pt x="174" y="568"/>
                    </a:cubicBezTo>
                    <a:lnTo>
                      <a:pt x="174" y="568"/>
                    </a:lnTo>
                    <a:cubicBezTo>
                      <a:pt x="240" y="596"/>
                      <a:pt x="305" y="625"/>
                      <a:pt x="371" y="655"/>
                    </a:cubicBezTo>
                    <a:lnTo>
                      <a:pt x="371" y="655"/>
                    </a:lnTo>
                    <a:cubicBezTo>
                      <a:pt x="380" y="659"/>
                      <a:pt x="389" y="664"/>
                      <a:pt x="398" y="66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22">
                <a:extLst>
                  <a:ext uri="{FF2B5EF4-FFF2-40B4-BE49-F238E27FC236}">
                    <a16:creationId xmlns:a16="http://schemas.microsoft.com/office/drawing/2014/main" id="{64439768-C057-8E48-A0FB-BCB7142F8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73078" y="9187054"/>
                <a:ext cx="1384247" cy="1093118"/>
              </a:xfrm>
              <a:custGeom>
                <a:avLst/>
                <a:gdLst>
                  <a:gd name="T0" fmla="*/ 327 w 1112"/>
                  <a:gd name="T1" fmla="*/ 445 h 879"/>
                  <a:gd name="T2" fmla="*/ 327 w 1112"/>
                  <a:gd name="T3" fmla="*/ 445 h 879"/>
                  <a:gd name="T4" fmla="*/ 440 w 1112"/>
                  <a:gd name="T5" fmla="*/ 357 h 879"/>
                  <a:gd name="T6" fmla="*/ 440 w 1112"/>
                  <a:gd name="T7" fmla="*/ 357 h 879"/>
                  <a:gd name="T8" fmla="*/ 834 w 1112"/>
                  <a:gd name="T9" fmla="*/ 83 h 879"/>
                  <a:gd name="T10" fmla="*/ 834 w 1112"/>
                  <a:gd name="T11" fmla="*/ 83 h 879"/>
                  <a:gd name="T12" fmla="*/ 970 w 1112"/>
                  <a:gd name="T13" fmla="*/ 16 h 879"/>
                  <a:gd name="T14" fmla="*/ 970 w 1112"/>
                  <a:gd name="T15" fmla="*/ 16 h 879"/>
                  <a:gd name="T16" fmla="*/ 1046 w 1112"/>
                  <a:gd name="T17" fmla="*/ 1 h 879"/>
                  <a:gd name="T18" fmla="*/ 1046 w 1112"/>
                  <a:gd name="T19" fmla="*/ 1 h 879"/>
                  <a:gd name="T20" fmla="*/ 1081 w 1112"/>
                  <a:gd name="T21" fmla="*/ 10 h 879"/>
                  <a:gd name="T22" fmla="*/ 1081 w 1112"/>
                  <a:gd name="T23" fmla="*/ 10 h 879"/>
                  <a:gd name="T24" fmla="*/ 1091 w 1112"/>
                  <a:gd name="T25" fmla="*/ 72 h 879"/>
                  <a:gd name="T26" fmla="*/ 1091 w 1112"/>
                  <a:gd name="T27" fmla="*/ 72 h 879"/>
                  <a:gd name="T28" fmla="*/ 1052 w 1112"/>
                  <a:gd name="T29" fmla="*/ 105 h 879"/>
                  <a:gd name="T30" fmla="*/ 1052 w 1112"/>
                  <a:gd name="T31" fmla="*/ 105 h 879"/>
                  <a:gd name="T32" fmla="*/ 823 w 1112"/>
                  <a:gd name="T33" fmla="*/ 267 h 879"/>
                  <a:gd name="T34" fmla="*/ 823 w 1112"/>
                  <a:gd name="T35" fmla="*/ 267 h 879"/>
                  <a:gd name="T36" fmla="*/ 339 w 1112"/>
                  <a:gd name="T37" fmla="*/ 807 h 879"/>
                  <a:gd name="T38" fmla="*/ 339 w 1112"/>
                  <a:gd name="T39" fmla="*/ 807 h 879"/>
                  <a:gd name="T40" fmla="*/ 307 w 1112"/>
                  <a:gd name="T41" fmla="*/ 857 h 879"/>
                  <a:gd name="T42" fmla="*/ 307 w 1112"/>
                  <a:gd name="T43" fmla="*/ 857 h 879"/>
                  <a:gd name="T44" fmla="*/ 276 w 1112"/>
                  <a:gd name="T45" fmla="*/ 876 h 879"/>
                  <a:gd name="T46" fmla="*/ 276 w 1112"/>
                  <a:gd name="T47" fmla="*/ 876 h 879"/>
                  <a:gd name="T48" fmla="*/ 250 w 1112"/>
                  <a:gd name="T49" fmla="*/ 850 h 879"/>
                  <a:gd name="T50" fmla="*/ 250 w 1112"/>
                  <a:gd name="T51" fmla="*/ 850 h 879"/>
                  <a:gd name="T52" fmla="*/ 155 w 1112"/>
                  <a:gd name="T53" fmla="*/ 605 h 879"/>
                  <a:gd name="T54" fmla="*/ 155 w 1112"/>
                  <a:gd name="T55" fmla="*/ 605 h 879"/>
                  <a:gd name="T56" fmla="*/ 20 w 1112"/>
                  <a:gd name="T57" fmla="*/ 377 h 879"/>
                  <a:gd name="T58" fmla="*/ 20 w 1112"/>
                  <a:gd name="T59" fmla="*/ 377 h 879"/>
                  <a:gd name="T60" fmla="*/ 13 w 1112"/>
                  <a:gd name="T61" fmla="*/ 321 h 879"/>
                  <a:gd name="T62" fmla="*/ 13 w 1112"/>
                  <a:gd name="T63" fmla="*/ 321 h 879"/>
                  <a:gd name="T64" fmla="*/ 70 w 1112"/>
                  <a:gd name="T65" fmla="*/ 294 h 879"/>
                  <a:gd name="T66" fmla="*/ 70 w 1112"/>
                  <a:gd name="T67" fmla="*/ 294 h 879"/>
                  <a:gd name="T68" fmla="*/ 154 w 1112"/>
                  <a:gd name="T69" fmla="*/ 325 h 879"/>
                  <a:gd name="T70" fmla="*/ 154 w 1112"/>
                  <a:gd name="T71" fmla="*/ 325 h 879"/>
                  <a:gd name="T72" fmla="*/ 306 w 1112"/>
                  <a:gd name="T73" fmla="*/ 429 h 879"/>
                  <a:gd name="T74" fmla="*/ 306 w 1112"/>
                  <a:gd name="T75" fmla="*/ 429 h 879"/>
                  <a:gd name="T76" fmla="*/ 327 w 1112"/>
                  <a:gd name="T77" fmla="*/ 445 h 8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12" h="879">
                    <a:moveTo>
                      <a:pt x="327" y="445"/>
                    </a:moveTo>
                    <a:lnTo>
                      <a:pt x="327" y="445"/>
                    </a:lnTo>
                    <a:cubicBezTo>
                      <a:pt x="365" y="415"/>
                      <a:pt x="402" y="385"/>
                      <a:pt x="440" y="357"/>
                    </a:cubicBezTo>
                    <a:lnTo>
                      <a:pt x="440" y="357"/>
                    </a:lnTo>
                    <a:cubicBezTo>
                      <a:pt x="566" y="259"/>
                      <a:pt x="695" y="163"/>
                      <a:pt x="834" y="83"/>
                    </a:cubicBezTo>
                    <a:lnTo>
                      <a:pt x="834" y="83"/>
                    </a:lnTo>
                    <a:cubicBezTo>
                      <a:pt x="878" y="58"/>
                      <a:pt x="924" y="35"/>
                      <a:pt x="970" y="16"/>
                    </a:cubicBezTo>
                    <a:lnTo>
                      <a:pt x="970" y="16"/>
                    </a:lnTo>
                    <a:cubicBezTo>
                      <a:pt x="994" y="6"/>
                      <a:pt x="1021" y="4"/>
                      <a:pt x="1046" y="1"/>
                    </a:cubicBezTo>
                    <a:lnTo>
                      <a:pt x="1046" y="1"/>
                    </a:lnTo>
                    <a:cubicBezTo>
                      <a:pt x="1057" y="0"/>
                      <a:pt x="1071" y="5"/>
                      <a:pt x="1081" y="10"/>
                    </a:cubicBezTo>
                    <a:lnTo>
                      <a:pt x="1081" y="10"/>
                    </a:lnTo>
                    <a:cubicBezTo>
                      <a:pt x="1106" y="24"/>
                      <a:pt x="1111" y="51"/>
                      <a:pt x="1091" y="72"/>
                    </a:cubicBezTo>
                    <a:lnTo>
                      <a:pt x="1091" y="72"/>
                    </a:lnTo>
                    <a:cubicBezTo>
                      <a:pt x="1080" y="84"/>
                      <a:pt x="1066" y="95"/>
                      <a:pt x="1052" y="105"/>
                    </a:cubicBezTo>
                    <a:lnTo>
                      <a:pt x="1052" y="105"/>
                    </a:lnTo>
                    <a:cubicBezTo>
                      <a:pt x="976" y="159"/>
                      <a:pt x="896" y="210"/>
                      <a:pt x="823" y="267"/>
                    </a:cubicBezTo>
                    <a:lnTo>
                      <a:pt x="823" y="267"/>
                    </a:lnTo>
                    <a:cubicBezTo>
                      <a:pt x="631" y="419"/>
                      <a:pt x="475" y="604"/>
                      <a:pt x="339" y="807"/>
                    </a:cubicBezTo>
                    <a:lnTo>
                      <a:pt x="339" y="807"/>
                    </a:lnTo>
                    <a:cubicBezTo>
                      <a:pt x="328" y="824"/>
                      <a:pt x="317" y="840"/>
                      <a:pt x="307" y="857"/>
                    </a:cubicBezTo>
                    <a:lnTo>
                      <a:pt x="307" y="857"/>
                    </a:lnTo>
                    <a:cubicBezTo>
                      <a:pt x="299" y="869"/>
                      <a:pt x="291" y="878"/>
                      <a:pt x="276" y="876"/>
                    </a:cubicBezTo>
                    <a:lnTo>
                      <a:pt x="276" y="876"/>
                    </a:lnTo>
                    <a:cubicBezTo>
                      <a:pt x="260" y="874"/>
                      <a:pt x="255" y="863"/>
                      <a:pt x="250" y="850"/>
                    </a:cubicBezTo>
                    <a:lnTo>
                      <a:pt x="250" y="850"/>
                    </a:lnTo>
                    <a:cubicBezTo>
                      <a:pt x="219" y="768"/>
                      <a:pt x="189" y="686"/>
                      <a:pt x="155" y="605"/>
                    </a:cubicBezTo>
                    <a:lnTo>
                      <a:pt x="155" y="605"/>
                    </a:lnTo>
                    <a:cubicBezTo>
                      <a:pt x="121" y="523"/>
                      <a:pt x="74" y="448"/>
                      <a:pt x="20" y="377"/>
                    </a:cubicBezTo>
                    <a:lnTo>
                      <a:pt x="20" y="377"/>
                    </a:lnTo>
                    <a:cubicBezTo>
                      <a:pt x="6" y="358"/>
                      <a:pt x="0" y="341"/>
                      <a:pt x="13" y="321"/>
                    </a:cubicBezTo>
                    <a:lnTo>
                      <a:pt x="13" y="321"/>
                    </a:lnTo>
                    <a:cubicBezTo>
                      <a:pt x="26" y="300"/>
                      <a:pt x="46" y="292"/>
                      <a:pt x="70" y="294"/>
                    </a:cubicBezTo>
                    <a:lnTo>
                      <a:pt x="70" y="294"/>
                    </a:lnTo>
                    <a:cubicBezTo>
                      <a:pt x="100" y="296"/>
                      <a:pt x="129" y="308"/>
                      <a:pt x="154" y="325"/>
                    </a:cubicBezTo>
                    <a:lnTo>
                      <a:pt x="154" y="325"/>
                    </a:lnTo>
                    <a:cubicBezTo>
                      <a:pt x="205" y="359"/>
                      <a:pt x="256" y="394"/>
                      <a:pt x="306" y="429"/>
                    </a:cubicBezTo>
                    <a:lnTo>
                      <a:pt x="306" y="429"/>
                    </a:lnTo>
                    <a:cubicBezTo>
                      <a:pt x="313" y="434"/>
                      <a:pt x="320" y="440"/>
                      <a:pt x="327" y="44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EDD3A75-F95A-E647-9588-0B1ED903B665}"/>
                </a:ext>
              </a:extLst>
            </p:cNvPr>
            <p:cNvGrpSpPr/>
            <p:nvPr/>
          </p:nvGrpSpPr>
          <p:grpSpPr>
            <a:xfrm>
              <a:off x="16072409" y="8720147"/>
              <a:ext cx="2312570" cy="3685832"/>
              <a:chOff x="16072409" y="8720147"/>
              <a:chExt cx="2312570" cy="3685832"/>
            </a:xfrm>
          </p:grpSpPr>
          <p:sp>
            <p:nvSpPr>
              <p:cNvPr id="43" name="Freeform 23">
                <a:extLst>
                  <a:ext uri="{FF2B5EF4-FFF2-40B4-BE49-F238E27FC236}">
                    <a16:creationId xmlns:a16="http://schemas.microsoft.com/office/drawing/2014/main" id="{048E8368-EC7E-584F-9104-2C32CDAD7F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1587" y="8731132"/>
                <a:ext cx="93380" cy="131833"/>
              </a:xfrm>
              <a:custGeom>
                <a:avLst/>
                <a:gdLst>
                  <a:gd name="T0" fmla="*/ 24 w 76"/>
                  <a:gd name="T1" fmla="*/ 107 h 108"/>
                  <a:gd name="T2" fmla="*/ 6 w 76"/>
                  <a:gd name="T3" fmla="*/ 101 h 108"/>
                  <a:gd name="T4" fmla="*/ 6 w 76"/>
                  <a:gd name="T5" fmla="*/ 101 h 108"/>
                  <a:gd name="T6" fmla="*/ 8 w 76"/>
                  <a:gd name="T7" fmla="*/ 44 h 108"/>
                  <a:gd name="T8" fmla="*/ 8 w 76"/>
                  <a:gd name="T9" fmla="*/ 44 h 108"/>
                  <a:gd name="T10" fmla="*/ 39 w 76"/>
                  <a:gd name="T11" fmla="*/ 0 h 108"/>
                  <a:gd name="T12" fmla="*/ 75 w 76"/>
                  <a:gd name="T13" fmla="*/ 10 h 108"/>
                  <a:gd name="T14" fmla="*/ 42 w 76"/>
                  <a:gd name="T15" fmla="*/ 84 h 108"/>
                  <a:gd name="T16" fmla="*/ 24 w 76"/>
                  <a:gd name="T17" fmla="*/ 10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08">
                    <a:moveTo>
                      <a:pt x="24" y="107"/>
                    </a:moveTo>
                    <a:lnTo>
                      <a:pt x="6" y="101"/>
                    </a:lnTo>
                    <a:lnTo>
                      <a:pt x="6" y="101"/>
                    </a:lnTo>
                    <a:cubicBezTo>
                      <a:pt x="6" y="101"/>
                      <a:pt x="0" y="69"/>
                      <a:pt x="8" y="44"/>
                    </a:cubicBezTo>
                    <a:lnTo>
                      <a:pt x="8" y="44"/>
                    </a:lnTo>
                    <a:cubicBezTo>
                      <a:pt x="18" y="19"/>
                      <a:pt x="39" y="0"/>
                      <a:pt x="39" y="0"/>
                    </a:cubicBezTo>
                    <a:lnTo>
                      <a:pt x="75" y="10"/>
                    </a:lnTo>
                    <a:lnTo>
                      <a:pt x="42" y="84"/>
                    </a:lnTo>
                    <a:lnTo>
                      <a:pt x="24" y="10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24">
                <a:extLst>
                  <a:ext uri="{FF2B5EF4-FFF2-40B4-BE49-F238E27FC236}">
                    <a16:creationId xmlns:a16="http://schemas.microsoft.com/office/drawing/2014/main" id="{DE5D1035-DAA1-BB40-B0D5-B46F2E5754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7090" y="8978318"/>
                <a:ext cx="87889" cy="137327"/>
              </a:xfrm>
              <a:custGeom>
                <a:avLst/>
                <a:gdLst>
                  <a:gd name="T0" fmla="*/ 0 w 70"/>
                  <a:gd name="T1" fmla="*/ 97 h 110"/>
                  <a:gd name="T2" fmla="*/ 23 w 70"/>
                  <a:gd name="T3" fmla="*/ 109 h 110"/>
                  <a:gd name="T4" fmla="*/ 23 w 70"/>
                  <a:gd name="T5" fmla="*/ 109 h 110"/>
                  <a:gd name="T6" fmla="*/ 58 w 70"/>
                  <a:gd name="T7" fmla="*/ 59 h 110"/>
                  <a:gd name="T8" fmla="*/ 58 w 70"/>
                  <a:gd name="T9" fmla="*/ 59 h 110"/>
                  <a:gd name="T10" fmla="*/ 56 w 70"/>
                  <a:gd name="T11" fmla="*/ 5 h 110"/>
                  <a:gd name="T12" fmla="*/ 37 w 70"/>
                  <a:gd name="T13" fmla="*/ 0 h 110"/>
                  <a:gd name="T14" fmla="*/ 0 w 70"/>
                  <a:gd name="T15" fmla="*/ 97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110">
                    <a:moveTo>
                      <a:pt x="0" y="97"/>
                    </a:moveTo>
                    <a:lnTo>
                      <a:pt x="23" y="109"/>
                    </a:lnTo>
                    <a:lnTo>
                      <a:pt x="23" y="109"/>
                    </a:lnTo>
                    <a:cubicBezTo>
                      <a:pt x="23" y="109"/>
                      <a:pt x="48" y="96"/>
                      <a:pt x="58" y="59"/>
                    </a:cubicBezTo>
                    <a:lnTo>
                      <a:pt x="58" y="59"/>
                    </a:lnTo>
                    <a:cubicBezTo>
                      <a:pt x="69" y="23"/>
                      <a:pt x="56" y="5"/>
                      <a:pt x="56" y="5"/>
                    </a:cubicBezTo>
                    <a:lnTo>
                      <a:pt x="37" y="0"/>
                    </a:lnTo>
                    <a:lnTo>
                      <a:pt x="0" y="9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25">
                <a:extLst>
                  <a:ext uri="{FF2B5EF4-FFF2-40B4-BE49-F238E27FC236}">
                    <a16:creationId xmlns:a16="http://schemas.microsoft.com/office/drawing/2014/main" id="{4EDFF61F-6C3E-BC45-8DF0-9C07CCF7E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8066" y="8731132"/>
                <a:ext cx="82397" cy="148310"/>
              </a:xfrm>
              <a:custGeom>
                <a:avLst/>
                <a:gdLst>
                  <a:gd name="T0" fmla="*/ 30 w 65"/>
                  <a:gd name="T1" fmla="*/ 120 h 121"/>
                  <a:gd name="T2" fmla="*/ 30 w 65"/>
                  <a:gd name="T3" fmla="*/ 120 h 121"/>
                  <a:gd name="T4" fmla="*/ 6 w 65"/>
                  <a:gd name="T5" fmla="*/ 117 h 121"/>
                  <a:gd name="T6" fmla="*/ 6 w 65"/>
                  <a:gd name="T7" fmla="*/ 117 h 121"/>
                  <a:gd name="T8" fmla="*/ 13 w 65"/>
                  <a:gd name="T9" fmla="*/ 42 h 121"/>
                  <a:gd name="T10" fmla="*/ 13 w 65"/>
                  <a:gd name="T11" fmla="*/ 42 h 121"/>
                  <a:gd name="T12" fmla="*/ 45 w 65"/>
                  <a:gd name="T13" fmla="*/ 0 h 121"/>
                  <a:gd name="T14" fmla="*/ 64 w 65"/>
                  <a:gd name="T15" fmla="*/ 7 h 121"/>
                  <a:gd name="T16" fmla="*/ 30 w 65"/>
                  <a:gd name="T17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121">
                    <a:moveTo>
                      <a:pt x="30" y="120"/>
                    </a:moveTo>
                    <a:lnTo>
                      <a:pt x="30" y="120"/>
                    </a:lnTo>
                    <a:cubicBezTo>
                      <a:pt x="30" y="120"/>
                      <a:pt x="8" y="117"/>
                      <a:pt x="6" y="117"/>
                    </a:cubicBezTo>
                    <a:lnTo>
                      <a:pt x="6" y="117"/>
                    </a:lnTo>
                    <a:cubicBezTo>
                      <a:pt x="6" y="117"/>
                      <a:pt x="0" y="80"/>
                      <a:pt x="13" y="42"/>
                    </a:cubicBezTo>
                    <a:lnTo>
                      <a:pt x="13" y="42"/>
                    </a:lnTo>
                    <a:cubicBezTo>
                      <a:pt x="26" y="3"/>
                      <a:pt x="45" y="0"/>
                      <a:pt x="45" y="0"/>
                    </a:cubicBezTo>
                    <a:lnTo>
                      <a:pt x="64" y="7"/>
                    </a:lnTo>
                    <a:lnTo>
                      <a:pt x="30" y="12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26">
                <a:extLst>
                  <a:ext uri="{FF2B5EF4-FFF2-40B4-BE49-F238E27FC236}">
                    <a16:creationId xmlns:a16="http://schemas.microsoft.com/office/drawing/2014/main" id="{A83C21B6-76C7-6442-9A79-B99182E404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8066" y="8731132"/>
                <a:ext cx="82397" cy="148310"/>
              </a:xfrm>
              <a:custGeom>
                <a:avLst/>
                <a:gdLst>
                  <a:gd name="T0" fmla="*/ 30 w 65"/>
                  <a:gd name="T1" fmla="*/ 120 h 121"/>
                  <a:gd name="T2" fmla="*/ 30 w 65"/>
                  <a:gd name="T3" fmla="*/ 120 h 121"/>
                  <a:gd name="T4" fmla="*/ 6 w 65"/>
                  <a:gd name="T5" fmla="*/ 117 h 121"/>
                  <a:gd name="T6" fmla="*/ 6 w 65"/>
                  <a:gd name="T7" fmla="*/ 117 h 121"/>
                  <a:gd name="T8" fmla="*/ 13 w 65"/>
                  <a:gd name="T9" fmla="*/ 42 h 121"/>
                  <a:gd name="T10" fmla="*/ 13 w 65"/>
                  <a:gd name="T11" fmla="*/ 42 h 121"/>
                  <a:gd name="T12" fmla="*/ 45 w 65"/>
                  <a:gd name="T13" fmla="*/ 0 h 121"/>
                  <a:gd name="T14" fmla="*/ 64 w 65"/>
                  <a:gd name="T15" fmla="*/ 7 h 121"/>
                  <a:gd name="T16" fmla="*/ 30 w 65"/>
                  <a:gd name="T17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5" h="121">
                    <a:moveTo>
                      <a:pt x="30" y="120"/>
                    </a:moveTo>
                    <a:lnTo>
                      <a:pt x="30" y="120"/>
                    </a:lnTo>
                    <a:cubicBezTo>
                      <a:pt x="30" y="120"/>
                      <a:pt x="8" y="117"/>
                      <a:pt x="6" y="117"/>
                    </a:cubicBezTo>
                    <a:lnTo>
                      <a:pt x="6" y="117"/>
                    </a:lnTo>
                    <a:cubicBezTo>
                      <a:pt x="6" y="117"/>
                      <a:pt x="0" y="80"/>
                      <a:pt x="13" y="42"/>
                    </a:cubicBezTo>
                    <a:lnTo>
                      <a:pt x="13" y="42"/>
                    </a:lnTo>
                    <a:cubicBezTo>
                      <a:pt x="26" y="3"/>
                      <a:pt x="45" y="0"/>
                      <a:pt x="45" y="0"/>
                    </a:cubicBezTo>
                    <a:lnTo>
                      <a:pt x="64" y="7"/>
                    </a:lnTo>
                    <a:lnTo>
                      <a:pt x="30" y="120"/>
                    </a:ln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27">
                <a:extLst>
                  <a:ext uri="{FF2B5EF4-FFF2-40B4-BE49-F238E27FC236}">
                    <a16:creationId xmlns:a16="http://schemas.microsoft.com/office/drawing/2014/main" id="{B9E6F209-967B-2F4C-A4CA-E5B1E42ECF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6105" y="8967333"/>
                <a:ext cx="76902" cy="148314"/>
              </a:xfrm>
              <a:custGeom>
                <a:avLst/>
                <a:gdLst>
                  <a:gd name="T0" fmla="*/ 0 w 63"/>
                  <a:gd name="T1" fmla="*/ 111 h 121"/>
                  <a:gd name="T2" fmla="*/ 14 w 63"/>
                  <a:gd name="T3" fmla="*/ 119 h 121"/>
                  <a:gd name="T4" fmla="*/ 14 w 63"/>
                  <a:gd name="T5" fmla="*/ 119 h 121"/>
                  <a:gd name="T6" fmla="*/ 20 w 63"/>
                  <a:gd name="T7" fmla="*/ 119 h 121"/>
                  <a:gd name="T8" fmla="*/ 20 w 63"/>
                  <a:gd name="T9" fmla="*/ 119 h 121"/>
                  <a:gd name="T10" fmla="*/ 53 w 63"/>
                  <a:gd name="T11" fmla="*/ 65 h 121"/>
                  <a:gd name="T12" fmla="*/ 53 w 63"/>
                  <a:gd name="T13" fmla="*/ 65 h 121"/>
                  <a:gd name="T14" fmla="*/ 56 w 63"/>
                  <a:gd name="T15" fmla="*/ 5 h 121"/>
                  <a:gd name="T16" fmla="*/ 56 w 63"/>
                  <a:gd name="T17" fmla="*/ 5 h 121"/>
                  <a:gd name="T18" fmla="*/ 38 w 63"/>
                  <a:gd name="T19" fmla="*/ 0 h 121"/>
                  <a:gd name="T20" fmla="*/ 0 w 63"/>
                  <a:gd name="T21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21">
                    <a:moveTo>
                      <a:pt x="0" y="111"/>
                    </a:moveTo>
                    <a:lnTo>
                      <a:pt x="14" y="119"/>
                    </a:lnTo>
                    <a:lnTo>
                      <a:pt x="14" y="119"/>
                    </a:lnTo>
                    <a:cubicBezTo>
                      <a:pt x="14" y="119"/>
                      <a:pt x="18" y="120"/>
                      <a:pt x="20" y="119"/>
                    </a:cubicBezTo>
                    <a:lnTo>
                      <a:pt x="20" y="119"/>
                    </a:lnTo>
                    <a:cubicBezTo>
                      <a:pt x="22" y="117"/>
                      <a:pt x="46" y="91"/>
                      <a:pt x="53" y="65"/>
                    </a:cubicBezTo>
                    <a:lnTo>
                      <a:pt x="53" y="65"/>
                    </a:lnTo>
                    <a:cubicBezTo>
                      <a:pt x="62" y="38"/>
                      <a:pt x="56" y="5"/>
                      <a:pt x="56" y="5"/>
                    </a:cubicBezTo>
                    <a:lnTo>
                      <a:pt x="56" y="5"/>
                    </a:lnTo>
                    <a:cubicBezTo>
                      <a:pt x="56" y="5"/>
                      <a:pt x="53" y="1"/>
                      <a:pt x="38" y="0"/>
                    </a:cubicBezTo>
                    <a:lnTo>
                      <a:pt x="0" y="11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28">
                <a:extLst>
                  <a:ext uri="{FF2B5EF4-FFF2-40B4-BE49-F238E27FC236}">
                    <a16:creationId xmlns:a16="http://schemas.microsoft.com/office/drawing/2014/main" id="{F7D7FBF7-0862-FA43-A73F-E19ACE9DAE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6105" y="8967333"/>
                <a:ext cx="76902" cy="148314"/>
              </a:xfrm>
              <a:custGeom>
                <a:avLst/>
                <a:gdLst>
                  <a:gd name="T0" fmla="*/ 0 w 63"/>
                  <a:gd name="T1" fmla="*/ 111 h 121"/>
                  <a:gd name="T2" fmla="*/ 14 w 63"/>
                  <a:gd name="T3" fmla="*/ 119 h 121"/>
                  <a:gd name="T4" fmla="*/ 14 w 63"/>
                  <a:gd name="T5" fmla="*/ 119 h 121"/>
                  <a:gd name="T6" fmla="*/ 20 w 63"/>
                  <a:gd name="T7" fmla="*/ 119 h 121"/>
                  <a:gd name="T8" fmla="*/ 20 w 63"/>
                  <a:gd name="T9" fmla="*/ 119 h 121"/>
                  <a:gd name="T10" fmla="*/ 53 w 63"/>
                  <a:gd name="T11" fmla="*/ 65 h 121"/>
                  <a:gd name="T12" fmla="*/ 53 w 63"/>
                  <a:gd name="T13" fmla="*/ 65 h 121"/>
                  <a:gd name="T14" fmla="*/ 56 w 63"/>
                  <a:gd name="T15" fmla="*/ 5 h 121"/>
                  <a:gd name="T16" fmla="*/ 56 w 63"/>
                  <a:gd name="T17" fmla="*/ 5 h 121"/>
                  <a:gd name="T18" fmla="*/ 38 w 63"/>
                  <a:gd name="T19" fmla="*/ 0 h 121"/>
                  <a:gd name="T20" fmla="*/ 0 w 63"/>
                  <a:gd name="T21" fmla="*/ 11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121">
                    <a:moveTo>
                      <a:pt x="0" y="111"/>
                    </a:moveTo>
                    <a:lnTo>
                      <a:pt x="14" y="119"/>
                    </a:lnTo>
                    <a:lnTo>
                      <a:pt x="14" y="119"/>
                    </a:lnTo>
                    <a:cubicBezTo>
                      <a:pt x="14" y="119"/>
                      <a:pt x="18" y="120"/>
                      <a:pt x="20" y="119"/>
                    </a:cubicBezTo>
                    <a:lnTo>
                      <a:pt x="20" y="119"/>
                    </a:lnTo>
                    <a:cubicBezTo>
                      <a:pt x="22" y="117"/>
                      <a:pt x="46" y="91"/>
                      <a:pt x="53" y="65"/>
                    </a:cubicBezTo>
                    <a:lnTo>
                      <a:pt x="53" y="65"/>
                    </a:lnTo>
                    <a:cubicBezTo>
                      <a:pt x="62" y="38"/>
                      <a:pt x="56" y="5"/>
                      <a:pt x="56" y="5"/>
                    </a:cubicBezTo>
                    <a:lnTo>
                      <a:pt x="56" y="5"/>
                    </a:lnTo>
                    <a:cubicBezTo>
                      <a:pt x="56" y="5"/>
                      <a:pt x="53" y="1"/>
                      <a:pt x="38" y="0"/>
                    </a:cubicBezTo>
                    <a:lnTo>
                      <a:pt x="0" y="111"/>
                    </a:ln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29">
                <a:extLst>
                  <a:ext uri="{FF2B5EF4-FFF2-40B4-BE49-F238E27FC236}">
                    <a16:creationId xmlns:a16="http://schemas.microsoft.com/office/drawing/2014/main" id="{778C28CF-6059-2544-9702-A3E47C6C5E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40177" y="9824248"/>
                <a:ext cx="60425" cy="60425"/>
              </a:xfrm>
              <a:custGeom>
                <a:avLst/>
                <a:gdLst>
                  <a:gd name="T0" fmla="*/ 45 w 49"/>
                  <a:gd name="T1" fmla="*/ 17 h 48"/>
                  <a:gd name="T2" fmla="*/ 45 w 49"/>
                  <a:gd name="T3" fmla="*/ 17 h 48"/>
                  <a:gd name="T4" fmla="*/ 30 w 49"/>
                  <a:gd name="T5" fmla="*/ 44 h 48"/>
                  <a:gd name="T6" fmla="*/ 30 w 49"/>
                  <a:gd name="T7" fmla="*/ 44 h 48"/>
                  <a:gd name="T8" fmla="*/ 3 w 49"/>
                  <a:gd name="T9" fmla="*/ 29 h 48"/>
                  <a:gd name="T10" fmla="*/ 3 w 49"/>
                  <a:gd name="T11" fmla="*/ 29 h 48"/>
                  <a:gd name="T12" fmla="*/ 18 w 49"/>
                  <a:gd name="T13" fmla="*/ 2 h 48"/>
                  <a:gd name="T14" fmla="*/ 18 w 49"/>
                  <a:gd name="T15" fmla="*/ 2 h 48"/>
                  <a:gd name="T16" fmla="*/ 45 w 49"/>
                  <a:gd name="T17" fmla="*/ 17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9" h="48">
                    <a:moveTo>
                      <a:pt x="45" y="17"/>
                    </a:moveTo>
                    <a:lnTo>
                      <a:pt x="45" y="17"/>
                    </a:lnTo>
                    <a:cubicBezTo>
                      <a:pt x="48" y="29"/>
                      <a:pt x="41" y="40"/>
                      <a:pt x="30" y="44"/>
                    </a:cubicBezTo>
                    <a:lnTo>
                      <a:pt x="30" y="44"/>
                    </a:lnTo>
                    <a:cubicBezTo>
                      <a:pt x="19" y="47"/>
                      <a:pt x="6" y="40"/>
                      <a:pt x="3" y="29"/>
                    </a:cubicBezTo>
                    <a:lnTo>
                      <a:pt x="3" y="29"/>
                    </a:lnTo>
                    <a:cubicBezTo>
                      <a:pt x="0" y="18"/>
                      <a:pt x="6" y="6"/>
                      <a:pt x="18" y="2"/>
                    </a:cubicBezTo>
                    <a:lnTo>
                      <a:pt x="18" y="2"/>
                    </a:lnTo>
                    <a:cubicBezTo>
                      <a:pt x="30" y="0"/>
                      <a:pt x="41" y="6"/>
                      <a:pt x="45" y="1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30">
                <a:extLst>
                  <a:ext uri="{FF2B5EF4-FFF2-40B4-BE49-F238E27FC236}">
                    <a16:creationId xmlns:a16="http://schemas.microsoft.com/office/drawing/2014/main" id="{AC099F4A-7722-984B-ABF3-BE58349DAC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2149" y="9868191"/>
                <a:ext cx="54930" cy="93383"/>
              </a:xfrm>
              <a:custGeom>
                <a:avLst/>
                <a:gdLst>
                  <a:gd name="T0" fmla="*/ 35 w 46"/>
                  <a:gd name="T1" fmla="*/ 68 h 74"/>
                  <a:gd name="T2" fmla="*/ 22 w 46"/>
                  <a:gd name="T3" fmla="*/ 72 h 74"/>
                  <a:gd name="T4" fmla="*/ 22 w 46"/>
                  <a:gd name="T5" fmla="*/ 72 h 74"/>
                  <a:gd name="T6" fmla="*/ 7 w 46"/>
                  <a:gd name="T7" fmla="*/ 61 h 74"/>
                  <a:gd name="T8" fmla="*/ 0 w 46"/>
                  <a:gd name="T9" fmla="*/ 15 h 74"/>
                  <a:gd name="T10" fmla="*/ 0 w 46"/>
                  <a:gd name="T11" fmla="*/ 15 h 74"/>
                  <a:gd name="T12" fmla="*/ 9 w 46"/>
                  <a:gd name="T13" fmla="*/ 2 h 74"/>
                  <a:gd name="T14" fmla="*/ 9 w 46"/>
                  <a:gd name="T15" fmla="*/ 2 h 74"/>
                  <a:gd name="T16" fmla="*/ 24 w 46"/>
                  <a:gd name="T17" fmla="*/ 9 h 74"/>
                  <a:gd name="T18" fmla="*/ 42 w 46"/>
                  <a:gd name="T19" fmla="*/ 51 h 74"/>
                  <a:gd name="T20" fmla="*/ 42 w 46"/>
                  <a:gd name="T21" fmla="*/ 51 h 74"/>
                  <a:gd name="T22" fmla="*/ 35 w 46"/>
                  <a:gd name="T23" fmla="*/ 68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6" h="74">
                    <a:moveTo>
                      <a:pt x="35" y="68"/>
                    </a:moveTo>
                    <a:lnTo>
                      <a:pt x="22" y="72"/>
                    </a:lnTo>
                    <a:lnTo>
                      <a:pt x="22" y="72"/>
                    </a:lnTo>
                    <a:cubicBezTo>
                      <a:pt x="15" y="73"/>
                      <a:pt x="8" y="68"/>
                      <a:pt x="7" y="61"/>
                    </a:cubicBezTo>
                    <a:lnTo>
                      <a:pt x="0" y="15"/>
                    </a:lnTo>
                    <a:lnTo>
                      <a:pt x="0" y="15"/>
                    </a:lnTo>
                    <a:cubicBezTo>
                      <a:pt x="0" y="10"/>
                      <a:pt x="3" y="4"/>
                      <a:pt x="9" y="2"/>
                    </a:cubicBezTo>
                    <a:lnTo>
                      <a:pt x="9" y="2"/>
                    </a:lnTo>
                    <a:cubicBezTo>
                      <a:pt x="15" y="0"/>
                      <a:pt x="21" y="4"/>
                      <a:pt x="24" y="9"/>
                    </a:cubicBezTo>
                    <a:lnTo>
                      <a:pt x="42" y="51"/>
                    </a:lnTo>
                    <a:lnTo>
                      <a:pt x="42" y="51"/>
                    </a:lnTo>
                    <a:cubicBezTo>
                      <a:pt x="45" y="58"/>
                      <a:pt x="41" y="66"/>
                      <a:pt x="35" y="6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31">
                <a:extLst>
                  <a:ext uri="{FF2B5EF4-FFF2-40B4-BE49-F238E27FC236}">
                    <a16:creationId xmlns:a16="http://schemas.microsoft.com/office/drawing/2014/main" id="{5DB38243-BF66-FA44-B649-96213A72D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63273" y="9472693"/>
                <a:ext cx="120848" cy="390007"/>
              </a:xfrm>
              <a:custGeom>
                <a:avLst/>
                <a:gdLst>
                  <a:gd name="T0" fmla="*/ 80 w 96"/>
                  <a:gd name="T1" fmla="*/ 310 h 311"/>
                  <a:gd name="T2" fmla="*/ 80 w 96"/>
                  <a:gd name="T3" fmla="*/ 310 h 311"/>
                  <a:gd name="T4" fmla="*/ 66 w 96"/>
                  <a:gd name="T5" fmla="*/ 161 h 311"/>
                  <a:gd name="T6" fmla="*/ 66 w 96"/>
                  <a:gd name="T7" fmla="*/ 161 h 311"/>
                  <a:gd name="T8" fmla="*/ 65 w 96"/>
                  <a:gd name="T9" fmla="*/ 83 h 311"/>
                  <a:gd name="T10" fmla="*/ 65 w 96"/>
                  <a:gd name="T11" fmla="*/ 83 h 311"/>
                  <a:gd name="T12" fmla="*/ 0 w 96"/>
                  <a:gd name="T13" fmla="*/ 15 h 311"/>
                  <a:gd name="T14" fmla="*/ 6 w 96"/>
                  <a:gd name="T15" fmla="*/ 0 h 311"/>
                  <a:gd name="T16" fmla="*/ 6 w 96"/>
                  <a:gd name="T17" fmla="*/ 0 h 311"/>
                  <a:gd name="T18" fmla="*/ 80 w 96"/>
                  <a:gd name="T19" fmla="*/ 82 h 311"/>
                  <a:gd name="T20" fmla="*/ 80 w 96"/>
                  <a:gd name="T21" fmla="*/ 82 h 311"/>
                  <a:gd name="T22" fmla="*/ 82 w 96"/>
                  <a:gd name="T23" fmla="*/ 161 h 311"/>
                  <a:gd name="T24" fmla="*/ 82 w 96"/>
                  <a:gd name="T25" fmla="*/ 161 h 311"/>
                  <a:gd name="T26" fmla="*/ 95 w 96"/>
                  <a:gd name="T27" fmla="*/ 304 h 311"/>
                  <a:gd name="T28" fmla="*/ 80 w 96"/>
                  <a:gd name="T29" fmla="*/ 31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6" h="311">
                    <a:moveTo>
                      <a:pt x="80" y="310"/>
                    </a:moveTo>
                    <a:lnTo>
                      <a:pt x="80" y="310"/>
                    </a:lnTo>
                    <a:cubicBezTo>
                      <a:pt x="64" y="274"/>
                      <a:pt x="65" y="214"/>
                      <a:pt x="66" y="161"/>
                    </a:cubicBezTo>
                    <a:lnTo>
                      <a:pt x="66" y="161"/>
                    </a:lnTo>
                    <a:cubicBezTo>
                      <a:pt x="67" y="130"/>
                      <a:pt x="67" y="102"/>
                      <a:pt x="65" y="83"/>
                    </a:cubicBezTo>
                    <a:lnTo>
                      <a:pt x="65" y="83"/>
                    </a:lnTo>
                    <a:cubicBezTo>
                      <a:pt x="58" y="37"/>
                      <a:pt x="1" y="15"/>
                      <a:pt x="0" y="15"/>
                    </a:cubicBezTo>
                    <a:lnTo>
                      <a:pt x="6" y="0"/>
                    </a:lnTo>
                    <a:lnTo>
                      <a:pt x="6" y="0"/>
                    </a:lnTo>
                    <a:cubicBezTo>
                      <a:pt x="8" y="1"/>
                      <a:pt x="72" y="25"/>
                      <a:pt x="80" y="82"/>
                    </a:cubicBezTo>
                    <a:lnTo>
                      <a:pt x="80" y="82"/>
                    </a:lnTo>
                    <a:cubicBezTo>
                      <a:pt x="84" y="101"/>
                      <a:pt x="83" y="130"/>
                      <a:pt x="82" y="161"/>
                    </a:cubicBezTo>
                    <a:lnTo>
                      <a:pt x="82" y="161"/>
                    </a:lnTo>
                    <a:cubicBezTo>
                      <a:pt x="82" y="213"/>
                      <a:pt x="80" y="271"/>
                      <a:pt x="95" y="304"/>
                    </a:cubicBezTo>
                    <a:lnTo>
                      <a:pt x="80" y="31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32">
                <a:extLst>
                  <a:ext uri="{FF2B5EF4-FFF2-40B4-BE49-F238E27FC236}">
                    <a16:creationId xmlns:a16="http://schemas.microsoft.com/office/drawing/2014/main" id="{B5A173E5-31D3-F541-B708-3E1E2B6AEF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8617" y="9236492"/>
                <a:ext cx="889874" cy="324088"/>
              </a:xfrm>
              <a:custGeom>
                <a:avLst/>
                <a:gdLst>
                  <a:gd name="T0" fmla="*/ 0 w 716"/>
                  <a:gd name="T1" fmla="*/ 47 h 260"/>
                  <a:gd name="T2" fmla="*/ 0 w 716"/>
                  <a:gd name="T3" fmla="*/ 47 h 260"/>
                  <a:gd name="T4" fmla="*/ 5 w 716"/>
                  <a:gd name="T5" fmla="*/ 46 h 260"/>
                  <a:gd name="T6" fmla="*/ 5 w 716"/>
                  <a:gd name="T7" fmla="*/ 46 h 260"/>
                  <a:gd name="T8" fmla="*/ 383 w 716"/>
                  <a:gd name="T9" fmla="*/ 0 h 260"/>
                  <a:gd name="T10" fmla="*/ 383 w 716"/>
                  <a:gd name="T11" fmla="*/ 0 h 260"/>
                  <a:gd name="T12" fmla="*/ 391 w 716"/>
                  <a:gd name="T13" fmla="*/ 2 h 260"/>
                  <a:gd name="T14" fmla="*/ 391 w 716"/>
                  <a:gd name="T15" fmla="*/ 2 h 260"/>
                  <a:gd name="T16" fmla="*/ 712 w 716"/>
                  <a:gd name="T17" fmla="*/ 209 h 260"/>
                  <a:gd name="T18" fmla="*/ 712 w 716"/>
                  <a:gd name="T19" fmla="*/ 209 h 260"/>
                  <a:gd name="T20" fmla="*/ 715 w 716"/>
                  <a:gd name="T21" fmla="*/ 211 h 260"/>
                  <a:gd name="T22" fmla="*/ 715 w 716"/>
                  <a:gd name="T23" fmla="*/ 211 h 260"/>
                  <a:gd name="T24" fmla="*/ 709 w 716"/>
                  <a:gd name="T25" fmla="*/ 213 h 260"/>
                  <a:gd name="T26" fmla="*/ 709 w 716"/>
                  <a:gd name="T27" fmla="*/ 213 h 260"/>
                  <a:gd name="T28" fmla="*/ 331 w 716"/>
                  <a:gd name="T29" fmla="*/ 259 h 260"/>
                  <a:gd name="T30" fmla="*/ 331 w 716"/>
                  <a:gd name="T31" fmla="*/ 259 h 260"/>
                  <a:gd name="T32" fmla="*/ 324 w 716"/>
                  <a:gd name="T33" fmla="*/ 257 h 260"/>
                  <a:gd name="T34" fmla="*/ 324 w 716"/>
                  <a:gd name="T35" fmla="*/ 257 h 260"/>
                  <a:gd name="T36" fmla="*/ 3 w 716"/>
                  <a:gd name="T37" fmla="*/ 49 h 260"/>
                  <a:gd name="T38" fmla="*/ 3 w 716"/>
                  <a:gd name="T39" fmla="*/ 49 h 260"/>
                  <a:gd name="T40" fmla="*/ 0 w 716"/>
                  <a:gd name="T41" fmla="*/ 4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6" h="260">
                    <a:moveTo>
                      <a:pt x="0" y="47"/>
                    </a:moveTo>
                    <a:lnTo>
                      <a:pt x="0" y="47"/>
                    </a:lnTo>
                    <a:cubicBezTo>
                      <a:pt x="2" y="47"/>
                      <a:pt x="4" y="46"/>
                      <a:pt x="5" y="46"/>
                    </a:cubicBezTo>
                    <a:lnTo>
                      <a:pt x="5" y="46"/>
                    </a:lnTo>
                    <a:cubicBezTo>
                      <a:pt x="131" y="31"/>
                      <a:pt x="257" y="15"/>
                      <a:pt x="383" y="0"/>
                    </a:cubicBezTo>
                    <a:lnTo>
                      <a:pt x="383" y="0"/>
                    </a:lnTo>
                    <a:cubicBezTo>
                      <a:pt x="386" y="0"/>
                      <a:pt x="388" y="0"/>
                      <a:pt x="391" y="2"/>
                    </a:cubicBezTo>
                    <a:lnTo>
                      <a:pt x="391" y="2"/>
                    </a:lnTo>
                    <a:cubicBezTo>
                      <a:pt x="497" y="71"/>
                      <a:pt x="605" y="140"/>
                      <a:pt x="712" y="209"/>
                    </a:cubicBezTo>
                    <a:lnTo>
                      <a:pt x="712" y="209"/>
                    </a:lnTo>
                    <a:cubicBezTo>
                      <a:pt x="713" y="210"/>
                      <a:pt x="713" y="210"/>
                      <a:pt x="715" y="211"/>
                    </a:cubicBezTo>
                    <a:lnTo>
                      <a:pt x="715" y="211"/>
                    </a:lnTo>
                    <a:cubicBezTo>
                      <a:pt x="713" y="212"/>
                      <a:pt x="711" y="213"/>
                      <a:pt x="709" y="213"/>
                    </a:cubicBezTo>
                    <a:lnTo>
                      <a:pt x="709" y="213"/>
                    </a:lnTo>
                    <a:cubicBezTo>
                      <a:pt x="584" y="228"/>
                      <a:pt x="458" y="243"/>
                      <a:pt x="331" y="259"/>
                    </a:cubicBezTo>
                    <a:lnTo>
                      <a:pt x="331" y="259"/>
                    </a:lnTo>
                    <a:cubicBezTo>
                      <a:pt x="329" y="259"/>
                      <a:pt x="326" y="259"/>
                      <a:pt x="324" y="257"/>
                    </a:cubicBezTo>
                    <a:lnTo>
                      <a:pt x="324" y="257"/>
                    </a:lnTo>
                    <a:cubicBezTo>
                      <a:pt x="217" y="188"/>
                      <a:pt x="110" y="118"/>
                      <a:pt x="3" y="49"/>
                    </a:cubicBezTo>
                    <a:lnTo>
                      <a:pt x="3" y="49"/>
                    </a:lnTo>
                    <a:cubicBezTo>
                      <a:pt x="2" y="49"/>
                      <a:pt x="1" y="48"/>
                      <a:pt x="0" y="4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33">
                <a:extLst>
                  <a:ext uri="{FF2B5EF4-FFF2-40B4-BE49-F238E27FC236}">
                    <a16:creationId xmlns:a16="http://schemas.microsoft.com/office/drawing/2014/main" id="{0163C767-C4F0-4740-B2CF-B41C332FAF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8617" y="9236492"/>
                <a:ext cx="889874" cy="324088"/>
              </a:xfrm>
              <a:custGeom>
                <a:avLst/>
                <a:gdLst>
                  <a:gd name="T0" fmla="*/ 0 w 716"/>
                  <a:gd name="T1" fmla="*/ 47 h 260"/>
                  <a:gd name="T2" fmla="*/ 0 w 716"/>
                  <a:gd name="T3" fmla="*/ 47 h 260"/>
                  <a:gd name="T4" fmla="*/ 5 w 716"/>
                  <a:gd name="T5" fmla="*/ 46 h 260"/>
                  <a:gd name="T6" fmla="*/ 5 w 716"/>
                  <a:gd name="T7" fmla="*/ 46 h 260"/>
                  <a:gd name="T8" fmla="*/ 383 w 716"/>
                  <a:gd name="T9" fmla="*/ 0 h 260"/>
                  <a:gd name="T10" fmla="*/ 383 w 716"/>
                  <a:gd name="T11" fmla="*/ 0 h 260"/>
                  <a:gd name="T12" fmla="*/ 391 w 716"/>
                  <a:gd name="T13" fmla="*/ 2 h 260"/>
                  <a:gd name="T14" fmla="*/ 391 w 716"/>
                  <a:gd name="T15" fmla="*/ 2 h 260"/>
                  <a:gd name="T16" fmla="*/ 712 w 716"/>
                  <a:gd name="T17" fmla="*/ 209 h 260"/>
                  <a:gd name="T18" fmla="*/ 712 w 716"/>
                  <a:gd name="T19" fmla="*/ 209 h 260"/>
                  <a:gd name="T20" fmla="*/ 715 w 716"/>
                  <a:gd name="T21" fmla="*/ 211 h 260"/>
                  <a:gd name="T22" fmla="*/ 715 w 716"/>
                  <a:gd name="T23" fmla="*/ 211 h 260"/>
                  <a:gd name="T24" fmla="*/ 709 w 716"/>
                  <a:gd name="T25" fmla="*/ 213 h 260"/>
                  <a:gd name="T26" fmla="*/ 709 w 716"/>
                  <a:gd name="T27" fmla="*/ 213 h 260"/>
                  <a:gd name="T28" fmla="*/ 331 w 716"/>
                  <a:gd name="T29" fmla="*/ 259 h 260"/>
                  <a:gd name="T30" fmla="*/ 331 w 716"/>
                  <a:gd name="T31" fmla="*/ 259 h 260"/>
                  <a:gd name="T32" fmla="*/ 324 w 716"/>
                  <a:gd name="T33" fmla="*/ 257 h 260"/>
                  <a:gd name="T34" fmla="*/ 324 w 716"/>
                  <a:gd name="T35" fmla="*/ 257 h 260"/>
                  <a:gd name="T36" fmla="*/ 3 w 716"/>
                  <a:gd name="T37" fmla="*/ 49 h 260"/>
                  <a:gd name="T38" fmla="*/ 3 w 716"/>
                  <a:gd name="T39" fmla="*/ 49 h 260"/>
                  <a:gd name="T40" fmla="*/ 0 w 716"/>
                  <a:gd name="T41" fmla="*/ 47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6" h="260">
                    <a:moveTo>
                      <a:pt x="0" y="47"/>
                    </a:moveTo>
                    <a:lnTo>
                      <a:pt x="0" y="47"/>
                    </a:lnTo>
                    <a:cubicBezTo>
                      <a:pt x="2" y="47"/>
                      <a:pt x="4" y="46"/>
                      <a:pt x="5" y="46"/>
                    </a:cubicBezTo>
                    <a:lnTo>
                      <a:pt x="5" y="46"/>
                    </a:lnTo>
                    <a:cubicBezTo>
                      <a:pt x="131" y="31"/>
                      <a:pt x="257" y="15"/>
                      <a:pt x="383" y="0"/>
                    </a:cubicBezTo>
                    <a:lnTo>
                      <a:pt x="383" y="0"/>
                    </a:lnTo>
                    <a:cubicBezTo>
                      <a:pt x="386" y="0"/>
                      <a:pt x="388" y="0"/>
                      <a:pt x="391" y="2"/>
                    </a:cubicBezTo>
                    <a:lnTo>
                      <a:pt x="391" y="2"/>
                    </a:lnTo>
                    <a:cubicBezTo>
                      <a:pt x="497" y="71"/>
                      <a:pt x="605" y="140"/>
                      <a:pt x="712" y="209"/>
                    </a:cubicBezTo>
                    <a:lnTo>
                      <a:pt x="712" y="209"/>
                    </a:lnTo>
                    <a:cubicBezTo>
                      <a:pt x="713" y="210"/>
                      <a:pt x="713" y="210"/>
                      <a:pt x="715" y="211"/>
                    </a:cubicBezTo>
                    <a:lnTo>
                      <a:pt x="715" y="211"/>
                    </a:lnTo>
                    <a:cubicBezTo>
                      <a:pt x="713" y="212"/>
                      <a:pt x="711" y="213"/>
                      <a:pt x="709" y="213"/>
                    </a:cubicBezTo>
                    <a:lnTo>
                      <a:pt x="709" y="213"/>
                    </a:lnTo>
                    <a:cubicBezTo>
                      <a:pt x="584" y="228"/>
                      <a:pt x="458" y="243"/>
                      <a:pt x="331" y="259"/>
                    </a:cubicBezTo>
                    <a:lnTo>
                      <a:pt x="331" y="259"/>
                    </a:lnTo>
                    <a:cubicBezTo>
                      <a:pt x="329" y="259"/>
                      <a:pt x="326" y="259"/>
                      <a:pt x="324" y="257"/>
                    </a:cubicBezTo>
                    <a:lnTo>
                      <a:pt x="324" y="257"/>
                    </a:lnTo>
                    <a:cubicBezTo>
                      <a:pt x="217" y="188"/>
                      <a:pt x="110" y="118"/>
                      <a:pt x="3" y="49"/>
                    </a:cubicBezTo>
                    <a:lnTo>
                      <a:pt x="3" y="49"/>
                    </a:lnTo>
                    <a:cubicBezTo>
                      <a:pt x="2" y="49"/>
                      <a:pt x="1" y="48"/>
                      <a:pt x="0" y="47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34">
                <a:extLst>
                  <a:ext uri="{FF2B5EF4-FFF2-40B4-BE49-F238E27FC236}">
                    <a16:creationId xmlns:a16="http://schemas.microsoft.com/office/drawing/2014/main" id="{99A3499D-AFF4-1A4C-BD0E-C0D18DA298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07352" y="9368325"/>
                <a:ext cx="406485" cy="461415"/>
              </a:xfrm>
              <a:custGeom>
                <a:avLst/>
                <a:gdLst>
                  <a:gd name="T0" fmla="*/ 324 w 325"/>
                  <a:gd name="T1" fmla="*/ 184 h 370"/>
                  <a:gd name="T2" fmla="*/ 324 w 325"/>
                  <a:gd name="T3" fmla="*/ 184 h 370"/>
                  <a:gd name="T4" fmla="*/ 162 w 325"/>
                  <a:gd name="T5" fmla="*/ 369 h 370"/>
                  <a:gd name="T6" fmla="*/ 162 w 325"/>
                  <a:gd name="T7" fmla="*/ 369 h 370"/>
                  <a:gd name="T8" fmla="*/ 0 w 325"/>
                  <a:gd name="T9" fmla="*/ 184 h 370"/>
                  <a:gd name="T10" fmla="*/ 0 w 325"/>
                  <a:gd name="T11" fmla="*/ 184 h 370"/>
                  <a:gd name="T12" fmla="*/ 162 w 325"/>
                  <a:gd name="T13" fmla="*/ 0 h 370"/>
                  <a:gd name="T14" fmla="*/ 162 w 325"/>
                  <a:gd name="T15" fmla="*/ 0 h 370"/>
                  <a:gd name="T16" fmla="*/ 324 w 325"/>
                  <a:gd name="T17" fmla="*/ 18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5" h="370">
                    <a:moveTo>
                      <a:pt x="324" y="184"/>
                    </a:moveTo>
                    <a:lnTo>
                      <a:pt x="324" y="184"/>
                    </a:lnTo>
                    <a:cubicBezTo>
                      <a:pt x="324" y="286"/>
                      <a:pt x="252" y="369"/>
                      <a:pt x="162" y="369"/>
                    </a:cubicBezTo>
                    <a:lnTo>
                      <a:pt x="162" y="369"/>
                    </a:lnTo>
                    <a:cubicBezTo>
                      <a:pt x="73" y="369"/>
                      <a:pt x="0" y="286"/>
                      <a:pt x="0" y="184"/>
                    </a:cubicBezTo>
                    <a:lnTo>
                      <a:pt x="0" y="184"/>
                    </a:lnTo>
                    <a:cubicBezTo>
                      <a:pt x="0" y="82"/>
                      <a:pt x="73" y="0"/>
                      <a:pt x="162" y="0"/>
                    </a:cubicBezTo>
                    <a:lnTo>
                      <a:pt x="162" y="0"/>
                    </a:lnTo>
                    <a:cubicBezTo>
                      <a:pt x="252" y="0"/>
                      <a:pt x="324" y="82"/>
                      <a:pt x="324" y="18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35">
                <a:extLst>
                  <a:ext uri="{FF2B5EF4-FFF2-40B4-BE49-F238E27FC236}">
                    <a16:creationId xmlns:a16="http://schemas.microsoft.com/office/drawing/2014/main" id="{7AF09B58-A33E-734A-9DB2-E7ABF77907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801" y="9329872"/>
                <a:ext cx="390007" cy="225216"/>
              </a:xfrm>
              <a:custGeom>
                <a:avLst/>
                <a:gdLst>
                  <a:gd name="T0" fmla="*/ 21 w 313"/>
                  <a:gd name="T1" fmla="*/ 0 h 183"/>
                  <a:gd name="T2" fmla="*/ 13 w 313"/>
                  <a:gd name="T3" fmla="*/ 37 h 183"/>
                  <a:gd name="T4" fmla="*/ 13 w 313"/>
                  <a:gd name="T5" fmla="*/ 37 h 183"/>
                  <a:gd name="T6" fmla="*/ 0 w 313"/>
                  <a:gd name="T7" fmla="*/ 92 h 183"/>
                  <a:gd name="T8" fmla="*/ 0 w 313"/>
                  <a:gd name="T9" fmla="*/ 92 h 183"/>
                  <a:gd name="T10" fmla="*/ 1 w 313"/>
                  <a:gd name="T11" fmla="*/ 93 h 183"/>
                  <a:gd name="T12" fmla="*/ 1 w 313"/>
                  <a:gd name="T13" fmla="*/ 93 h 183"/>
                  <a:gd name="T14" fmla="*/ 9 w 313"/>
                  <a:gd name="T15" fmla="*/ 95 h 183"/>
                  <a:gd name="T16" fmla="*/ 9 w 313"/>
                  <a:gd name="T17" fmla="*/ 95 h 183"/>
                  <a:gd name="T18" fmla="*/ 130 w 313"/>
                  <a:gd name="T19" fmla="*/ 180 h 183"/>
                  <a:gd name="T20" fmla="*/ 130 w 313"/>
                  <a:gd name="T21" fmla="*/ 180 h 183"/>
                  <a:gd name="T22" fmla="*/ 136 w 313"/>
                  <a:gd name="T23" fmla="*/ 181 h 183"/>
                  <a:gd name="T24" fmla="*/ 136 w 313"/>
                  <a:gd name="T25" fmla="*/ 181 h 183"/>
                  <a:gd name="T26" fmla="*/ 276 w 313"/>
                  <a:gd name="T27" fmla="*/ 156 h 183"/>
                  <a:gd name="T28" fmla="*/ 276 w 313"/>
                  <a:gd name="T29" fmla="*/ 156 h 183"/>
                  <a:gd name="T30" fmla="*/ 291 w 313"/>
                  <a:gd name="T31" fmla="*/ 158 h 183"/>
                  <a:gd name="T32" fmla="*/ 291 w 313"/>
                  <a:gd name="T33" fmla="*/ 158 h 183"/>
                  <a:gd name="T34" fmla="*/ 312 w 313"/>
                  <a:gd name="T35" fmla="*/ 65 h 183"/>
                  <a:gd name="T36" fmla="*/ 312 w 313"/>
                  <a:gd name="T37" fmla="*/ 65 h 183"/>
                  <a:gd name="T38" fmla="*/ 21 w 313"/>
                  <a:gd name="T39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3" h="183">
                    <a:moveTo>
                      <a:pt x="21" y="0"/>
                    </a:moveTo>
                    <a:lnTo>
                      <a:pt x="13" y="37"/>
                    </a:lnTo>
                    <a:lnTo>
                      <a:pt x="13" y="37"/>
                    </a:lnTo>
                    <a:cubicBezTo>
                      <a:pt x="9" y="55"/>
                      <a:pt x="4" y="74"/>
                      <a:pt x="0" y="92"/>
                    </a:cubicBezTo>
                    <a:lnTo>
                      <a:pt x="0" y="92"/>
                    </a:lnTo>
                    <a:cubicBezTo>
                      <a:pt x="1" y="93"/>
                      <a:pt x="1" y="93"/>
                      <a:pt x="1" y="93"/>
                    </a:cubicBezTo>
                    <a:lnTo>
                      <a:pt x="1" y="93"/>
                    </a:lnTo>
                    <a:cubicBezTo>
                      <a:pt x="4" y="94"/>
                      <a:pt x="6" y="95"/>
                      <a:pt x="9" y="95"/>
                    </a:cubicBezTo>
                    <a:lnTo>
                      <a:pt x="9" y="95"/>
                    </a:lnTo>
                    <a:cubicBezTo>
                      <a:pt x="56" y="111"/>
                      <a:pt x="97" y="139"/>
                      <a:pt x="130" y="180"/>
                    </a:cubicBezTo>
                    <a:lnTo>
                      <a:pt x="130" y="180"/>
                    </a:lnTo>
                    <a:cubicBezTo>
                      <a:pt x="132" y="182"/>
                      <a:pt x="133" y="182"/>
                      <a:pt x="136" y="181"/>
                    </a:cubicBezTo>
                    <a:lnTo>
                      <a:pt x="136" y="181"/>
                    </a:lnTo>
                    <a:cubicBezTo>
                      <a:pt x="182" y="159"/>
                      <a:pt x="228" y="151"/>
                      <a:pt x="276" y="156"/>
                    </a:cubicBezTo>
                    <a:lnTo>
                      <a:pt x="276" y="156"/>
                    </a:lnTo>
                    <a:cubicBezTo>
                      <a:pt x="281" y="156"/>
                      <a:pt x="286" y="157"/>
                      <a:pt x="291" y="158"/>
                    </a:cubicBezTo>
                    <a:lnTo>
                      <a:pt x="291" y="158"/>
                    </a:lnTo>
                    <a:cubicBezTo>
                      <a:pt x="298" y="126"/>
                      <a:pt x="304" y="95"/>
                      <a:pt x="312" y="65"/>
                    </a:cubicBezTo>
                    <a:lnTo>
                      <a:pt x="312" y="65"/>
                    </a:lnTo>
                    <a:cubicBezTo>
                      <a:pt x="312" y="65"/>
                      <a:pt x="157" y="14"/>
                      <a:pt x="2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36">
                <a:extLst>
                  <a:ext uri="{FF2B5EF4-FFF2-40B4-BE49-F238E27FC236}">
                    <a16:creationId xmlns:a16="http://schemas.microsoft.com/office/drawing/2014/main" id="{D83E51D6-FFB4-CD4F-9FCC-AEA0E75A9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89747" y="9818757"/>
                <a:ext cx="236203" cy="247186"/>
              </a:xfrm>
              <a:custGeom>
                <a:avLst/>
                <a:gdLst>
                  <a:gd name="T0" fmla="*/ 156 w 188"/>
                  <a:gd name="T1" fmla="*/ 64 h 199"/>
                  <a:gd name="T2" fmla="*/ 156 w 188"/>
                  <a:gd name="T3" fmla="*/ 64 h 199"/>
                  <a:gd name="T4" fmla="*/ 143 w 188"/>
                  <a:gd name="T5" fmla="*/ 1 h 199"/>
                  <a:gd name="T6" fmla="*/ 143 w 188"/>
                  <a:gd name="T7" fmla="*/ 1 h 199"/>
                  <a:gd name="T8" fmla="*/ 94 w 188"/>
                  <a:gd name="T9" fmla="*/ 9 h 199"/>
                  <a:gd name="T10" fmla="*/ 94 w 188"/>
                  <a:gd name="T11" fmla="*/ 9 h 199"/>
                  <a:gd name="T12" fmla="*/ 44 w 188"/>
                  <a:gd name="T13" fmla="*/ 0 h 199"/>
                  <a:gd name="T14" fmla="*/ 44 w 188"/>
                  <a:gd name="T15" fmla="*/ 0 h 199"/>
                  <a:gd name="T16" fmla="*/ 32 w 188"/>
                  <a:gd name="T17" fmla="*/ 64 h 199"/>
                  <a:gd name="T18" fmla="*/ 32 w 188"/>
                  <a:gd name="T19" fmla="*/ 64 h 199"/>
                  <a:gd name="T20" fmla="*/ 0 w 188"/>
                  <a:gd name="T21" fmla="*/ 178 h 199"/>
                  <a:gd name="T22" fmla="*/ 94 w 188"/>
                  <a:gd name="T23" fmla="*/ 198 h 199"/>
                  <a:gd name="T24" fmla="*/ 187 w 188"/>
                  <a:gd name="T25" fmla="*/ 178 h 199"/>
                  <a:gd name="T26" fmla="*/ 187 w 188"/>
                  <a:gd name="T27" fmla="*/ 178 h 199"/>
                  <a:gd name="T28" fmla="*/ 156 w 188"/>
                  <a:gd name="T29" fmla="*/ 64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8" h="199">
                    <a:moveTo>
                      <a:pt x="156" y="64"/>
                    </a:moveTo>
                    <a:lnTo>
                      <a:pt x="156" y="64"/>
                    </a:lnTo>
                    <a:cubicBezTo>
                      <a:pt x="151" y="40"/>
                      <a:pt x="146" y="17"/>
                      <a:pt x="143" y="1"/>
                    </a:cubicBezTo>
                    <a:lnTo>
                      <a:pt x="143" y="1"/>
                    </a:lnTo>
                    <a:cubicBezTo>
                      <a:pt x="127" y="6"/>
                      <a:pt x="111" y="9"/>
                      <a:pt x="94" y="9"/>
                    </a:cubicBezTo>
                    <a:lnTo>
                      <a:pt x="94" y="9"/>
                    </a:lnTo>
                    <a:cubicBezTo>
                      <a:pt x="77" y="9"/>
                      <a:pt x="60" y="6"/>
                      <a:pt x="44" y="0"/>
                    </a:cubicBezTo>
                    <a:lnTo>
                      <a:pt x="44" y="0"/>
                    </a:lnTo>
                    <a:cubicBezTo>
                      <a:pt x="41" y="17"/>
                      <a:pt x="37" y="40"/>
                      <a:pt x="32" y="64"/>
                    </a:cubicBezTo>
                    <a:lnTo>
                      <a:pt x="32" y="64"/>
                    </a:lnTo>
                    <a:cubicBezTo>
                      <a:pt x="22" y="108"/>
                      <a:pt x="11" y="155"/>
                      <a:pt x="0" y="178"/>
                    </a:cubicBezTo>
                    <a:lnTo>
                      <a:pt x="94" y="198"/>
                    </a:lnTo>
                    <a:lnTo>
                      <a:pt x="187" y="178"/>
                    </a:lnTo>
                    <a:lnTo>
                      <a:pt x="187" y="178"/>
                    </a:lnTo>
                    <a:cubicBezTo>
                      <a:pt x="176" y="155"/>
                      <a:pt x="165" y="108"/>
                      <a:pt x="156" y="6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3B4CD458-8D05-EB4B-97EE-97F7A49333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33688" y="9818757"/>
                <a:ext cx="153804" cy="93380"/>
              </a:xfrm>
              <a:custGeom>
                <a:avLst/>
                <a:gdLst>
                  <a:gd name="T0" fmla="*/ 62 w 125"/>
                  <a:gd name="T1" fmla="*/ 9 h 74"/>
                  <a:gd name="T2" fmla="*/ 62 w 125"/>
                  <a:gd name="T3" fmla="*/ 9 h 74"/>
                  <a:gd name="T4" fmla="*/ 12 w 125"/>
                  <a:gd name="T5" fmla="*/ 0 h 74"/>
                  <a:gd name="T6" fmla="*/ 12 w 125"/>
                  <a:gd name="T7" fmla="*/ 0 h 74"/>
                  <a:gd name="T8" fmla="*/ 0 w 125"/>
                  <a:gd name="T9" fmla="*/ 64 h 74"/>
                  <a:gd name="T10" fmla="*/ 0 w 125"/>
                  <a:gd name="T11" fmla="*/ 64 h 74"/>
                  <a:gd name="T12" fmla="*/ 62 w 125"/>
                  <a:gd name="T13" fmla="*/ 73 h 74"/>
                  <a:gd name="T14" fmla="*/ 62 w 125"/>
                  <a:gd name="T15" fmla="*/ 73 h 74"/>
                  <a:gd name="T16" fmla="*/ 124 w 125"/>
                  <a:gd name="T17" fmla="*/ 64 h 74"/>
                  <a:gd name="T18" fmla="*/ 124 w 125"/>
                  <a:gd name="T19" fmla="*/ 64 h 74"/>
                  <a:gd name="T20" fmla="*/ 111 w 125"/>
                  <a:gd name="T21" fmla="*/ 1 h 74"/>
                  <a:gd name="T22" fmla="*/ 111 w 125"/>
                  <a:gd name="T23" fmla="*/ 1 h 74"/>
                  <a:gd name="T24" fmla="*/ 62 w 125"/>
                  <a:gd name="T25" fmla="*/ 9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" h="74">
                    <a:moveTo>
                      <a:pt x="62" y="9"/>
                    </a:moveTo>
                    <a:lnTo>
                      <a:pt x="62" y="9"/>
                    </a:lnTo>
                    <a:cubicBezTo>
                      <a:pt x="45" y="9"/>
                      <a:pt x="28" y="6"/>
                      <a:pt x="12" y="0"/>
                    </a:cubicBezTo>
                    <a:lnTo>
                      <a:pt x="12" y="0"/>
                    </a:lnTo>
                    <a:cubicBezTo>
                      <a:pt x="9" y="17"/>
                      <a:pt x="5" y="40"/>
                      <a:pt x="0" y="64"/>
                    </a:cubicBezTo>
                    <a:lnTo>
                      <a:pt x="0" y="64"/>
                    </a:lnTo>
                    <a:cubicBezTo>
                      <a:pt x="20" y="70"/>
                      <a:pt x="40" y="73"/>
                      <a:pt x="62" y="73"/>
                    </a:cubicBezTo>
                    <a:lnTo>
                      <a:pt x="62" y="73"/>
                    </a:lnTo>
                    <a:cubicBezTo>
                      <a:pt x="83" y="73"/>
                      <a:pt x="104" y="70"/>
                      <a:pt x="124" y="64"/>
                    </a:cubicBezTo>
                    <a:lnTo>
                      <a:pt x="124" y="64"/>
                    </a:lnTo>
                    <a:cubicBezTo>
                      <a:pt x="119" y="40"/>
                      <a:pt x="114" y="17"/>
                      <a:pt x="111" y="1"/>
                    </a:cubicBezTo>
                    <a:lnTo>
                      <a:pt x="111" y="1"/>
                    </a:lnTo>
                    <a:cubicBezTo>
                      <a:pt x="95" y="6"/>
                      <a:pt x="79" y="9"/>
                      <a:pt x="62" y="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B5740245-81C2-0E47-A7BC-B0E11F4239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2828" y="8764092"/>
                <a:ext cx="269162" cy="796490"/>
              </a:xfrm>
              <a:custGeom>
                <a:avLst/>
                <a:gdLst>
                  <a:gd name="T0" fmla="*/ 88 w 216"/>
                  <a:gd name="T1" fmla="*/ 637 h 638"/>
                  <a:gd name="T2" fmla="*/ 66 w 216"/>
                  <a:gd name="T3" fmla="*/ 263 h 638"/>
                  <a:gd name="T4" fmla="*/ 1 w 216"/>
                  <a:gd name="T5" fmla="*/ 159 h 638"/>
                  <a:gd name="T6" fmla="*/ 0 w 216"/>
                  <a:gd name="T7" fmla="*/ 87 h 638"/>
                  <a:gd name="T8" fmla="*/ 0 w 216"/>
                  <a:gd name="T9" fmla="*/ 87 h 638"/>
                  <a:gd name="T10" fmla="*/ 30 w 216"/>
                  <a:gd name="T11" fmla="*/ 68 h 638"/>
                  <a:gd name="T12" fmla="*/ 40 w 216"/>
                  <a:gd name="T13" fmla="*/ 70 h 638"/>
                  <a:gd name="T14" fmla="*/ 42 w 216"/>
                  <a:gd name="T15" fmla="*/ 61 h 638"/>
                  <a:gd name="T16" fmla="*/ 42 w 216"/>
                  <a:gd name="T17" fmla="*/ 61 h 638"/>
                  <a:gd name="T18" fmla="*/ 80 w 216"/>
                  <a:gd name="T19" fmla="*/ 45 h 638"/>
                  <a:gd name="T20" fmla="*/ 82 w 216"/>
                  <a:gd name="T21" fmla="*/ 45 h 638"/>
                  <a:gd name="T22" fmla="*/ 88 w 216"/>
                  <a:gd name="T23" fmla="*/ 32 h 638"/>
                  <a:gd name="T24" fmla="*/ 88 w 216"/>
                  <a:gd name="T25" fmla="*/ 32 h 638"/>
                  <a:gd name="T26" fmla="*/ 134 w 216"/>
                  <a:gd name="T27" fmla="*/ 18 h 638"/>
                  <a:gd name="T28" fmla="*/ 134 w 216"/>
                  <a:gd name="T29" fmla="*/ 18 h 638"/>
                  <a:gd name="T30" fmla="*/ 134 w 216"/>
                  <a:gd name="T31" fmla="*/ 18 h 638"/>
                  <a:gd name="T32" fmla="*/ 134 w 216"/>
                  <a:gd name="T33" fmla="*/ 18 h 638"/>
                  <a:gd name="T34" fmla="*/ 181 w 216"/>
                  <a:gd name="T35" fmla="*/ 29 h 638"/>
                  <a:gd name="T36" fmla="*/ 215 w 216"/>
                  <a:gd name="T37" fmla="*/ 198 h 638"/>
                  <a:gd name="T38" fmla="*/ 170 w 216"/>
                  <a:gd name="T39" fmla="*/ 267 h 638"/>
                  <a:gd name="T40" fmla="*/ 193 w 216"/>
                  <a:gd name="T41" fmla="*/ 427 h 638"/>
                  <a:gd name="T42" fmla="*/ 88 w 216"/>
                  <a:gd name="T43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6" h="638">
                    <a:moveTo>
                      <a:pt x="88" y="637"/>
                    </a:moveTo>
                    <a:lnTo>
                      <a:pt x="66" y="263"/>
                    </a:lnTo>
                    <a:lnTo>
                      <a:pt x="1" y="159"/>
                    </a:lnTo>
                    <a:lnTo>
                      <a:pt x="0" y="87"/>
                    </a:lnTo>
                    <a:lnTo>
                      <a:pt x="0" y="87"/>
                    </a:lnTo>
                    <a:cubicBezTo>
                      <a:pt x="4" y="74"/>
                      <a:pt x="17" y="65"/>
                      <a:pt x="30" y="68"/>
                    </a:cubicBezTo>
                    <a:lnTo>
                      <a:pt x="40" y="70"/>
                    </a:lnTo>
                    <a:lnTo>
                      <a:pt x="42" y="61"/>
                    </a:lnTo>
                    <a:lnTo>
                      <a:pt x="42" y="61"/>
                    </a:lnTo>
                    <a:cubicBezTo>
                      <a:pt x="47" y="46"/>
                      <a:pt x="65" y="38"/>
                      <a:pt x="80" y="45"/>
                    </a:cubicBezTo>
                    <a:lnTo>
                      <a:pt x="82" y="45"/>
                    </a:lnTo>
                    <a:lnTo>
                      <a:pt x="88" y="32"/>
                    </a:lnTo>
                    <a:lnTo>
                      <a:pt x="88" y="32"/>
                    </a:lnTo>
                    <a:cubicBezTo>
                      <a:pt x="96" y="14"/>
                      <a:pt x="117" y="8"/>
                      <a:pt x="134" y="18"/>
                    </a:cubicBezTo>
                    <a:lnTo>
                      <a:pt x="134" y="18"/>
                    </a:lnTo>
                    <a:lnTo>
                      <a:pt x="134" y="18"/>
                    </a:lnTo>
                    <a:lnTo>
                      <a:pt x="134" y="18"/>
                    </a:lnTo>
                    <a:cubicBezTo>
                      <a:pt x="148" y="0"/>
                      <a:pt x="176" y="6"/>
                      <a:pt x="181" y="29"/>
                    </a:cubicBezTo>
                    <a:lnTo>
                      <a:pt x="215" y="198"/>
                    </a:lnTo>
                    <a:lnTo>
                      <a:pt x="170" y="267"/>
                    </a:lnTo>
                    <a:lnTo>
                      <a:pt x="193" y="427"/>
                    </a:lnTo>
                    <a:lnTo>
                      <a:pt x="88" y="637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39">
                <a:extLst>
                  <a:ext uri="{FF2B5EF4-FFF2-40B4-BE49-F238E27FC236}">
                    <a16:creationId xmlns:a16="http://schemas.microsoft.com/office/drawing/2014/main" id="{6D14929A-4BD9-3745-81FB-0E77F09216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54804" y="8934374"/>
                <a:ext cx="214231" cy="76902"/>
              </a:xfrm>
              <a:custGeom>
                <a:avLst/>
                <a:gdLst>
                  <a:gd name="T0" fmla="*/ 61 w 174"/>
                  <a:gd name="T1" fmla="*/ 60 h 62"/>
                  <a:gd name="T2" fmla="*/ 61 w 174"/>
                  <a:gd name="T3" fmla="*/ 60 h 62"/>
                  <a:gd name="T4" fmla="*/ 58 w 174"/>
                  <a:gd name="T5" fmla="*/ 59 h 62"/>
                  <a:gd name="T6" fmla="*/ 55 w 174"/>
                  <a:gd name="T7" fmla="*/ 58 h 62"/>
                  <a:gd name="T8" fmla="*/ 55 w 174"/>
                  <a:gd name="T9" fmla="*/ 57 h 62"/>
                  <a:gd name="T10" fmla="*/ 0 w 174"/>
                  <a:gd name="T11" fmla="*/ 5 h 62"/>
                  <a:gd name="T12" fmla="*/ 5 w 174"/>
                  <a:gd name="T13" fmla="*/ 0 h 62"/>
                  <a:gd name="T14" fmla="*/ 59 w 174"/>
                  <a:gd name="T15" fmla="*/ 52 h 62"/>
                  <a:gd name="T16" fmla="*/ 60 w 174"/>
                  <a:gd name="T17" fmla="*/ 52 h 62"/>
                  <a:gd name="T18" fmla="*/ 60 w 174"/>
                  <a:gd name="T19" fmla="*/ 52 h 62"/>
                  <a:gd name="T20" fmla="*/ 84 w 174"/>
                  <a:gd name="T21" fmla="*/ 41 h 62"/>
                  <a:gd name="T22" fmla="*/ 84 w 174"/>
                  <a:gd name="T23" fmla="*/ 39 h 62"/>
                  <a:gd name="T24" fmla="*/ 87 w 174"/>
                  <a:gd name="T25" fmla="*/ 39 h 62"/>
                  <a:gd name="T26" fmla="*/ 87 w 174"/>
                  <a:gd name="T27" fmla="*/ 39 h 62"/>
                  <a:gd name="T28" fmla="*/ 113 w 174"/>
                  <a:gd name="T29" fmla="*/ 25 h 62"/>
                  <a:gd name="T30" fmla="*/ 115 w 174"/>
                  <a:gd name="T31" fmla="*/ 19 h 62"/>
                  <a:gd name="T32" fmla="*/ 123 w 174"/>
                  <a:gd name="T33" fmla="*/ 21 h 62"/>
                  <a:gd name="T34" fmla="*/ 123 w 174"/>
                  <a:gd name="T35" fmla="*/ 21 h 62"/>
                  <a:gd name="T36" fmla="*/ 137 w 174"/>
                  <a:gd name="T37" fmla="*/ 20 h 62"/>
                  <a:gd name="T38" fmla="*/ 137 w 174"/>
                  <a:gd name="T39" fmla="*/ 20 h 62"/>
                  <a:gd name="T40" fmla="*/ 144 w 174"/>
                  <a:gd name="T41" fmla="*/ 7 h 62"/>
                  <a:gd name="T42" fmla="*/ 144 w 174"/>
                  <a:gd name="T43" fmla="*/ 0 h 62"/>
                  <a:gd name="T44" fmla="*/ 150 w 174"/>
                  <a:gd name="T45" fmla="*/ 4 h 62"/>
                  <a:gd name="T46" fmla="*/ 150 w 174"/>
                  <a:gd name="T47" fmla="*/ 4 h 62"/>
                  <a:gd name="T48" fmla="*/ 170 w 174"/>
                  <a:gd name="T49" fmla="*/ 10 h 62"/>
                  <a:gd name="T50" fmla="*/ 173 w 174"/>
                  <a:gd name="T51" fmla="*/ 17 h 62"/>
                  <a:gd name="T52" fmla="*/ 173 w 174"/>
                  <a:gd name="T53" fmla="*/ 17 h 62"/>
                  <a:gd name="T54" fmla="*/ 151 w 174"/>
                  <a:gd name="T55" fmla="*/ 13 h 62"/>
                  <a:gd name="T56" fmla="*/ 151 w 174"/>
                  <a:gd name="T57" fmla="*/ 13 h 62"/>
                  <a:gd name="T58" fmla="*/ 142 w 174"/>
                  <a:gd name="T59" fmla="*/ 26 h 62"/>
                  <a:gd name="T60" fmla="*/ 142 w 174"/>
                  <a:gd name="T61" fmla="*/ 26 h 62"/>
                  <a:gd name="T62" fmla="*/ 121 w 174"/>
                  <a:gd name="T63" fmla="*/ 28 h 62"/>
                  <a:gd name="T64" fmla="*/ 120 w 174"/>
                  <a:gd name="T65" fmla="*/ 28 h 62"/>
                  <a:gd name="T66" fmla="*/ 120 w 174"/>
                  <a:gd name="T67" fmla="*/ 28 h 62"/>
                  <a:gd name="T68" fmla="*/ 88 w 174"/>
                  <a:gd name="T69" fmla="*/ 47 h 62"/>
                  <a:gd name="T70" fmla="*/ 88 w 174"/>
                  <a:gd name="T71" fmla="*/ 47 h 62"/>
                  <a:gd name="T72" fmla="*/ 61 w 174"/>
                  <a:gd name="T73" fmla="*/ 60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74" h="62">
                    <a:moveTo>
                      <a:pt x="61" y="60"/>
                    </a:moveTo>
                    <a:lnTo>
                      <a:pt x="61" y="60"/>
                    </a:lnTo>
                    <a:cubicBezTo>
                      <a:pt x="60" y="59"/>
                      <a:pt x="59" y="59"/>
                      <a:pt x="58" y="59"/>
                    </a:cubicBezTo>
                    <a:lnTo>
                      <a:pt x="55" y="58"/>
                    </a:lnTo>
                    <a:lnTo>
                      <a:pt x="55" y="57"/>
                    </a:lnTo>
                    <a:lnTo>
                      <a:pt x="0" y="5"/>
                    </a:lnTo>
                    <a:lnTo>
                      <a:pt x="5" y="0"/>
                    </a:lnTo>
                    <a:lnTo>
                      <a:pt x="59" y="52"/>
                    </a:lnTo>
                    <a:lnTo>
                      <a:pt x="60" y="52"/>
                    </a:lnTo>
                    <a:lnTo>
                      <a:pt x="60" y="52"/>
                    </a:lnTo>
                    <a:cubicBezTo>
                      <a:pt x="69" y="55"/>
                      <a:pt x="79" y="50"/>
                      <a:pt x="84" y="41"/>
                    </a:cubicBezTo>
                    <a:lnTo>
                      <a:pt x="84" y="39"/>
                    </a:lnTo>
                    <a:lnTo>
                      <a:pt x="87" y="39"/>
                    </a:lnTo>
                    <a:lnTo>
                      <a:pt x="87" y="39"/>
                    </a:lnTo>
                    <a:cubicBezTo>
                      <a:pt x="98" y="41"/>
                      <a:pt x="109" y="35"/>
                      <a:pt x="113" y="25"/>
                    </a:cubicBezTo>
                    <a:lnTo>
                      <a:pt x="115" y="19"/>
                    </a:lnTo>
                    <a:lnTo>
                      <a:pt x="123" y="21"/>
                    </a:lnTo>
                    <a:lnTo>
                      <a:pt x="123" y="21"/>
                    </a:lnTo>
                    <a:cubicBezTo>
                      <a:pt x="128" y="23"/>
                      <a:pt x="133" y="23"/>
                      <a:pt x="137" y="20"/>
                    </a:cubicBezTo>
                    <a:lnTo>
                      <a:pt x="137" y="20"/>
                    </a:lnTo>
                    <a:cubicBezTo>
                      <a:pt x="142" y="17"/>
                      <a:pt x="144" y="12"/>
                      <a:pt x="144" y="7"/>
                    </a:cubicBezTo>
                    <a:lnTo>
                      <a:pt x="144" y="0"/>
                    </a:lnTo>
                    <a:lnTo>
                      <a:pt x="150" y="4"/>
                    </a:lnTo>
                    <a:lnTo>
                      <a:pt x="150" y="4"/>
                    </a:lnTo>
                    <a:cubicBezTo>
                      <a:pt x="157" y="8"/>
                      <a:pt x="167" y="12"/>
                      <a:pt x="170" y="10"/>
                    </a:cubicBezTo>
                    <a:lnTo>
                      <a:pt x="173" y="17"/>
                    </a:lnTo>
                    <a:lnTo>
                      <a:pt x="173" y="17"/>
                    </a:lnTo>
                    <a:cubicBezTo>
                      <a:pt x="167" y="20"/>
                      <a:pt x="157" y="15"/>
                      <a:pt x="151" y="13"/>
                    </a:cubicBezTo>
                    <a:lnTo>
                      <a:pt x="151" y="13"/>
                    </a:lnTo>
                    <a:cubicBezTo>
                      <a:pt x="150" y="18"/>
                      <a:pt x="146" y="22"/>
                      <a:pt x="142" y="26"/>
                    </a:cubicBezTo>
                    <a:lnTo>
                      <a:pt x="142" y="26"/>
                    </a:lnTo>
                    <a:cubicBezTo>
                      <a:pt x="136" y="30"/>
                      <a:pt x="128" y="31"/>
                      <a:pt x="121" y="28"/>
                    </a:cubicBezTo>
                    <a:lnTo>
                      <a:pt x="120" y="28"/>
                    </a:lnTo>
                    <a:lnTo>
                      <a:pt x="120" y="28"/>
                    </a:lnTo>
                    <a:cubicBezTo>
                      <a:pt x="114" y="41"/>
                      <a:pt x="102" y="48"/>
                      <a:pt x="88" y="47"/>
                    </a:cubicBezTo>
                    <a:lnTo>
                      <a:pt x="88" y="47"/>
                    </a:lnTo>
                    <a:cubicBezTo>
                      <a:pt x="83" y="56"/>
                      <a:pt x="72" y="61"/>
                      <a:pt x="61" y="6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40">
                <a:extLst>
                  <a:ext uri="{FF2B5EF4-FFF2-40B4-BE49-F238E27FC236}">
                    <a16:creationId xmlns:a16="http://schemas.microsoft.com/office/drawing/2014/main" id="{C77B5D6E-DC24-FE4D-9634-C38A5D7A74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70159" y="8879442"/>
                <a:ext cx="159297" cy="203244"/>
              </a:xfrm>
              <a:custGeom>
                <a:avLst/>
                <a:gdLst>
                  <a:gd name="T0" fmla="*/ 41 w 130"/>
                  <a:gd name="T1" fmla="*/ 79 h 163"/>
                  <a:gd name="T2" fmla="*/ 41 w 130"/>
                  <a:gd name="T3" fmla="*/ 79 h 163"/>
                  <a:gd name="T4" fmla="*/ 72 w 130"/>
                  <a:gd name="T5" fmla="*/ 59 h 163"/>
                  <a:gd name="T6" fmla="*/ 69 w 130"/>
                  <a:gd name="T7" fmla="*/ 47 h 163"/>
                  <a:gd name="T8" fmla="*/ 69 w 130"/>
                  <a:gd name="T9" fmla="*/ 47 h 163"/>
                  <a:gd name="T10" fmla="*/ 51 w 130"/>
                  <a:gd name="T11" fmla="*/ 61 h 163"/>
                  <a:gd name="T12" fmla="*/ 51 w 130"/>
                  <a:gd name="T13" fmla="*/ 61 h 163"/>
                  <a:gd name="T14" fmla="*/ 0 w 130"/>
                  <a:gd name="T15" fmla="*/ 49 h 163"/>
                  <a:gd name="T16" fmla="*/ 64 w 130"/>
                  <a:gd name="T17" fmla="*/ 0 h 163"/>
                  <a:gd name="T18" fmla="*/ 112 w 130"/>
                  <a:gd name="T19" fmla="*/ 31 h 163"/>
                  <a:gd name="T20" fmla="*/ 112 w 130"/>
                  <a:gd name="T21" fmla="*/ 31 h 163"/>
                  <a:gd name="T22" fmla="*/ 119 w 130"/>
                  <a:gd name="T23" fmla="*/ 82 h 163"/>
                  <a:gd name="T24" fmla="*/ 105 w 130"/>
                  <a:gd name="T25" fmla="*/ 108 h 163"/>
                  <a:gd name="T26" fmla="*/ 70 w 130"/>
                  <a:gd name="T27" fmla="*/ 162 h 163"/>
                  <a:gd name="T28" fmla="*/ 53 w 130"/>
                  <a:gd name="T29" fmla="*/ 156 h 163"/>
                  <a:gd name="T30" fmla="*/ 53 w 130"/>
                  <a:gd name="T31" fmla="*/ 156 h 163"/>
                  <a:gd name="T32" fmla="*/ 41 w 130"/>
                  <a:gd name="T33" fmla="*/ 7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0" h="163">
                    <a:moveTo>
                      <a:pt x="41" y="79"/>
                    </a:moveTo>
                    <a:lnTo>
                      <a:pt x="41" y="79"/>
                    </a:lnTo>
                    <a:cubicBezTo>
                      <a:pt x="60" y="65"/>
                      <a:pt x="72" y="59"/>
                      <a:pt x="72" y="59"/>
                    </a:cubicBezTo>
                    <a:lnTo>
                      <a:pt x="69" y="47"/>
                    </a:lnTo>
                    <a:lnTo>
                      <a:pt x="69" y="47"/>
                    </a:lnTo>
                    <a:cubicBezTo>
                      <a:pt x="69" y="47"/>
                      <a:pt x="64" y="59"/>
                      <a:pt x="51" y="61"/>
                    </a:cubicBezTo>
                    <a:lnTo>
                      <a:pt x="51" y="61"/>
                    </a:lnTo>
                    <a:cubicBezTo>
                      <a:pt x="17" y="68"/>
                      <a:pt x="0" y="49"/>
                      <a:pt x="0" y="49"/>
                    </a:cubicBezTo>
                    <a:lnTo>
                      <a:pt x="64" y="0"/>
                    </a:lnTo>
                    <a:lnTo>
                      <a:pt x="112" y="31"/>
                    </a:lnTo>
                    <a:lnTo>
                      <a:pt x="112" y="31"/>
                    </a:lnTo>
                    <a:cubicBezTo>
                      <a:pt x="126" y="44"/>
                      <a:pt x="129" y="65"/>
                      <a:pt x="119" y="82"/>
                    </a:cubicBezTo>
                    <a:lnTo>
                      <a:pt x="105" y="108"/>
                    </a:lnTo>
                    <a:lnTo>
                      <a:pt x="70" y="162"/>
                    </a:lnTo>
                    <a:lnTo>
                      <a:pt x="53" y="156"/>
                    </a:lnTo>
                    <a:lnTo>
                      <a:pt x="53" y="156"/>
                    </a:lnTo>
                    <a:cubicBezTo>
                      <a:pt x="20" y="144"/>
                      <a:pt x="13" y="100"/>
                      <a:pt x="41" y="7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41">
                <a:extLst>
                  <a:ext uri="{FF2B5EF4-FFF2-40B4-BE49-F238E27FC236}">
                    <a16:creationId xmlns:a16="http://schemas.microsoft.com/office/drawing/2014/main" id="{05C7ABFA-02EF-E94C-8915-08EC04DB47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8892" y="12224710"/>
                <a:ext cx="615221" cy="181269"/>
              </a:xfrm>
              <a:custGeom>
                <a:avLst/>
                <a:gdLst>
                  <a:gd name="T0" fmla="*/ 37 w 496"/>
                  <a:gd name="T1" fmla="*/ 71 h 144"/>
                  <a:gd name="T2" fmla="*/ 37 w 496"/>
                  <a:gd name="T3" fmla="*/ 71 h 144"/>
                  <a:gd name="T4" fmla="*/ 0 w 496"/>
                  <a:gd name="T5" fmla="*/ 143 h 144"/>
                  <a:gd name="T6" fmla="*/ 314 w 496"/>
                  <a:gd name="T7" fmla="*/ 143 h 144"/>
                  <a:gd name="T8" fmla="*/ 360 w 496"/>
                  <a:gd name="T9" fmla="*/ 100 h 144"/>
                  <a:gd name="T10" fmla="*/ 360 w 496"/>
                  <a:gd name="T11" fmla="*/ 143 h 144"/>
                  <a:gd name="T12" fmla="*/ 495 w 496"/>
                  <a:gd name="T13" fmla="*/ 143 h 144"/>
                  <a:gd name="T14" fmla="*/ 495 w 496"/>
                  <a:gd name="T15" fmla="*/ 5 h 144"/>
                  <a:gd name="T16" fmla="*/ 495 w 496"/>
                  <a:gd name="T17" fmla="*/ 5 h 144"/>
                  <a:gd name="T18" fmla="*/ 168 w 496"/>
                  <a:gd name="T19" fmla="*/ 0 h 144"/>
                  <a:gd name="T20" fmla="*/ 168 w 496"/>
                  <a:gd name="T21" fmla="*/ 0 h 144"/>
                  <a:gd name="T22" fmla="*/ 37 w 496"/>
                  <a:gd name="T23" fmla="*/ 7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144">
                    <a:moveTo>
                      <a:pt x="37" y="71"/>
                    </a:moveTo>
                    <a:lnTo>
                      <a:pt x="37" y="71"/>
                    </a:lnTo>
                    <a:cubicBezTo>
                      <a:pt x="13" y="94"/>
                      <a:pt x="0" y="143"/>
                      <a:pt x="0" y="143"/>
                    </a:cubicBezTo>
                    <a:lnTo>
                      <a:pt x="314" y="143"/>
                    </a:lnTo>
                    <a:lnTo>
                      <a:pt x="360" y="100"/>
                    </a:lnTo>
                    <a:lnTo>
                      <a:pt x="360" y="143"/>
                    </a:lnTo>
                    <a:lnTo>
                      <a:pt x="495" y="143"/>
                    </a:lnTo>
                    <a:lnTo>
                      <a:pt x="495" y="5"/>
                    </a:lnTo>
                    <a:lnTo>
                      <a:pt x="495" y="5"/>
                    </a:lnTo>
                    <a:cubicBezTo>
                      <a:pt x="404" y="5"/>
                      <a:pt x="260" y="3"/>
                      <a:pt x="168" y="0"/>
                    </a:cubicBezTo>
                    <a:lnTo>
                      <a:pt x="168" y="0"/>
                    </a:lnTo>
                    <a:cubicBezTo>
                      <a:pt x="141" y="41"/>
                      <a:pt x="61" y="49"/>
                      <a:pt x="37" y="7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42">
                <a:extLst>
                  <a:ext uri="{FF2B5EF4-FFF2-40B4-BE49-F238E27FC236}">
                    <a16:creationId xmlns:a16="http://schemas.microsoft.com/office/drawing/2014/main" id="{A5207354-D101-7E4B-9BD8-ABAB298BE8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1577" y="12224710"/>
                <a:ext cx="615221" cy="181269"/>
              </a:xfrm>
              <a:custGeom>
                <a:avLst/>
                <a:gdLst>
                  <a:gd name="T0" fmla="*/ 458 w 496"/>
                  <a:gd name="T1" fmla="*/ 71 h 144"/>
                  <a:gd name="T2" fmla="*/ 458 w 496"/>
                  <a:gd name="T3" fmla="*/ 71 h 144"/>
                  <a:gd name="T4" fmla="*/ 495 w 496"/>
                  <a:gd name="T5" fmla="*/ 143 h 144"/>
                  <a:gd name="T6" fmla="*/ 182 w 496"/>
                  <a:gd name="T7" fmla="*/ 143 h 144"/>
                  <a:gd name="T8" fmla="*/ 135 w 496"/>
                  <a:gd name="T9" fmla="*/ 100 h 144"/>
                  <a:gd name="T10" fmla="*/ 135 w 496"/>
                  <a:gd name="T11" fmla="*/ 143 h 144"/>
                  <a:gd name="T12" fmla="*/ 0 w 496"/>
                  <a:gd name="T13" fmla="*/ 143 h 144"/>
                  <a:gd name="T14" fmla="*/ 0 w 496"/>
                  <a:gd name="T15" fmla="*/ 5 h 144"/>
                  <a:gd name="T16" fmla="*/ 0 w 496"/>
                  <a:gd name="T17" fmla="*/ 5 h 144"/>
                  <a:gd name="T18" fmla="*/ 328 w 496"/>
                  <a:gd name="T19" fmla="*/ 0 h 144"/>
                  <a:gd name="T20" fmla="*/ 328 w 496"/>
                  <a:gd name="T21" fmla="*/ 0 h 144"/>
                  <a:gd name="T22" fmla="*/ 458 w 496"/>
                  <a:gd name="T23" fmla="*/ 7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144">
                    <a:moveTo>
                      <a:pt x="458" y="71"/>
                    </a:moveTo>
                    <a:lnTo>
                      <a:pt x="458" y="71"/>
                    </a:lnTo>
                    <a:cubicBezTo>
                      <a:pt x="482" y="94"/>
                      <a:pt x="495" y="143"/>
                      <a:pt x="495" y="143"/>
                    </a:cubicBezTo>
                    <a:lnTo>
                      <a:pt x="182" y="143"/>
                    </a:lnTo>
                    <a:lnTo>
                      <a:pt x="135" y="100"/>
                    </a:lnTo>
                    <a:lnTo>
                      <a:pt x="135" y="143"/>
                    </a:lnTo>
                    <a:lnTo>
                      <a:pt x="0" y="143"/>
                    </a:lnTo>
                    <a:lnTo>
                      <a:pt x="0" y="5"/>
                    </a:lnTo>
                    <a:lnTo>
                      <a:pt x="0" y="5"/>
                    </a:lnTo>
                    <a:cubicBezTo>
                      <a:pt x="91" y="5"/>
                      <a:pt x="236" y="3"/>
                      <a:pt x="328" y="0"/>
                    </a:cubicBezTo>
                    <a:lnTo>
                      <a:pt x="328" y="0"/>
                    </a:lnTo>
                    <a:cubicBezTo>
                      <a:pt x="354" y="41"/>
                      <a:pt x="434" y="49"/>
                      <a:pt x="458" y="7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43">
                <a:extLst>
                  <a:ext uri="{FF2B5EF4-FFF2-40B4-BE49-F238E27FC236}">
                    <a16:creationId xmlns:a16="http://schemas.microsoft.com/office/drawing/2014/main" id="{8ABA7D78-0B3E-9549-877E-039CD90262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8892" y="12224710"/>
                <a:ext cx="615221" cy="181269"/>
              </a:xfrm>
              <a:custGeom>
                <a:avLst/>
                <a:gdLst>
                  <a:gd name="T0" fmla="*/ 37 w 496"/>
                  <a:gd name="T1" fmla="*/ 71 h 144"/>
                  <a:gd name="T2" fmla="*/ 37 w 496"/>
                  <a:gd name="T3" fmla="*/ 71 h 144"/>
                  <a:gd name="T4" fmla="*/ 0 w 496"/>
                  <a:gd name="T5" fmla="*/ 143 h 144"/>
                  <a:gd name="T6" fmla="*/ 314 w 496"/>
                  <a:gd name="T7" fmla="*/ 143 h 144"/>
                  <a:gd name="T8" fmla="*/ 360 w 496"/>
                  <a:gd name="T9" fmla="*/ 100 h 144"/>
                  <a:gd name="T10" fmla="*/ 360 w 496"/>
                  <a:gd name="T11" fmla="*/ 143 h 144"/>
                  <a:gd name="T12" fmla="*/ 495 w 496"/>
                  <a:gd name="T13" fmla="*/ 143 h 144"/>
                  <a:gd name="T14" fmla="*/ 495 w 496"/>
                  <a:gd name="T15" fmla="*/ 5 h 144"/>
                  <a:gd name="T16" fmla="*/ 495 w 496"/>
                  <a:gd name="T17" fmla="*/ 5 h 144"/>
                  <a:gd name="T18" fmla="*/ 168 w 496"/>
                  <a:gd name="T19" fmla="*/ 0 h 144"/>
                  <a:gd name="T20" fmla="*/ 168 w 496"/>
                  <a:gd name="T21" fmla="*/ 0 h 144"/>
                  <a:gd name="T22" fmla="*/ 37 w 496"/>
                  <a:gd name="T23" fmla="*/ 7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144">
                    <a:moveTo>
                      <a:pt x="37" y="71"/>
                    </a:moveTo>
                    <a:lnTo>
                      <a:pt x="37" y="71"/>
                    </a:lnTo>
                    <a:cubicBezTo>
                      <a:pt x="13" y="94"/>
                      <a:pt x="0" y="143"/>
                      <a:pt x="0" y="143"/>
                    </a:cubicBezTo>
                    <a:lnTo>
                      <a:pt x="314" y="143"/>
                    </a:lnTo>
                    <a:lnTo>
                      <a:pt x="360" y="100"/>
                    </a:lnTo>
                    <a:lnTo>
                      <a:pt x="360" y="143"/>
                    </a:lnTo>
                    <a:lnTo>
                      <a:pt x="495" y="143"/>
                    </a:lnTo>
                    <a:lnTo>
                      <a:pt x="495" y="5"/>
                    </a:lnTo>
                    <a:lnTo>
                      <a:pt x="495" y="5"/>
                    </a:lnTo>
                    <a:cubicBezTo>
                      <a:pt x="404" y="5"/>
                      <a:pt x="260" y="3"/>
                      <a:pt x="168" y="0"/>
                    </a:cubicBezTo>
                    <a:lnTo>
                      <a:pt x="168" y="0"/>
                    </a:lnTo>
                    <a:cubicBezTo>
                      <a:pt x="141" y="41"/>
                      <a:pt x="61" y="49"/>
                      <a:pt x="37" y="71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44">
                <a:extLst>
                  <a:ext uri="{FF2B5EF4-FFF2-40B4-BE49-F238E27FC236}">
                    <a16:creationId xmlns:a16="http://schemas.microsoft.com/office/drawing/2014/main" id="{04D2F06F-2BAB-9649-891C-1706017426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1577" y="12224710"/>
                <a:ext cx="615221" cy="181269"/>
              </a:xfrm>
              <a:custGeom>
                <a:avLst/>
                <a:gdLst>
                  <a:gd name="T0" fmla="*/ 458 w 496"/>
                  <a:gd name="T1" fmla="*/ 71 h 144"/>
                  <a:gd name="T2" fmla="*/ 458 w 496"/>
                  <a:gd name="T3" fmla="*/ 71 h 144"/>
                  <a:gd name="T4" fmla="*/ 495 w 496"/>
                  <a:gd name="T5" fmla="*/ 143 h 144"/>
                  <a:gd name="T6" fmla="*/ 182 w 496"/>
                  <a:gd name="T7" fmla="*/ 143 h 144"/>
                  <a:gd name="T8" fmla="*/ 135 w 496"/>
                  <a:gd name="T9" fmla="*/ 100 h 144"/>
                  <a:gd name="T10" fmla="*/ 135 w 496"/>
                  <a:gd name="T11" fmla="*/ 143 h 144"/>
                  <a:gd name="T12" fmla="*/ 0 w 496"/>
                  <a:gd name="T13" fmla="*/ 143 h 144"/>
                  <a:gd name="T14" fmla="*/ 0 w 496"/>
                  <a:gd name="T15" fmla="*/ 5 h 144"/>
                  <a:gd name="T16" fmla="*/ 0 w 496"/>
                  <a:gd name="T17" fmla="*/ 5 h 144"/>
                  <a:gd name="T18" fmla="*/ 328 w 496"/>
                  <a:gd name="T19" fmla="*/ 0 h 144"/>
                  <a:gd name="T20" fmla="*/ 328 w 496"/>
                  <a:gd name="T21" fmla="*/ 0 h 144"/>
                  <a:gd name="T22" fmla="*/ 458 w 496"/>
                  <a:gd name="T23" fmla="*/ 7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144">
                    <a:moveTo>
                      <a:pt x="458" y="71"/>
                    </a:moveTo>
                    <a:lnTo>
                      <a:pt x="458" y="71"/>
                    </a:lnTo>
                    <a:cubicBezTo>
                      <a:pt x="482" y="94"/>
                      <a:pt x="495" y="143"/>
                      <a:pt x="495" y="143"/>
                    </a:cubicBezTo>
                    <a:lnTo>
                      <a:pt x="182" y="143"/>
                    </a:lnTo>
                    <a:lnTo>
                      <a:pt x="135" y="100"/>
                    </a:lnTo>
                    <a:lnTo>
                      <a:pt x="135" y="143"/>
                    </a:lnTo>
                    <a:lnTo>
                      <a:pt x="0" y="143"/>
                    </a:lnTo>
                    <a:lnTo>
                      <a:pt x="0" y="5"/>
                    </a:lnTo>
                    <a:lnTo>
                      <a:pt x="0" y="5"/>
                    </a:lnTo>
                    <a:cubicBezTo>
                      <a:pt x="91" y="5"/>
                      <a:pt x="236" y="3"/>
                      <a:pt x="328" y="0"/>
                    </a:cubicBezTo>
                    <a:lnTo>
                      <a:pt x="328" y="0"/>
                    </a:lnTo>
                    <a:cubicBezTo>
                      <a:pt x="354" y="41"/>
                      <a:pt x="434" y="49"/>
                      <a:pt x="458" y="71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45">
                <a:extLst>
                  <a:ext uri="{FF2B5EF4-FFF2-40B4-BE49-F238E27FC236}">
                    <a16:creationId xmlns:a16="http://schemas.microsoft.com/office/drawing/2014/main" id="{7D9E073E-1B53-CD49-9024-72F0DDE10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3121" y="10829476"/>
                <a:ext cx="840438" cy="1400725"/>
              </a:xfrm>
              <a:custGeom>
                <a:avLst/>
                <a:gdLst>
                  <a:gd name="T0" fmla="*/ 327 w 673"/>
                  <a:gd name="T1" fmla="*/ 1124 h 1125"/>
                  <a:gd name="T2" fmla="*/ 336 w 673"/>
                  <a:gd name="T3" fmla="*/ 326 h 1125"/>
                  <a:gd name="T4" fmla="*/ 344 w 673"/>
                  <a:gd name="T5" fmla="*/ 1124 h 1125"/>
                  <a:gd name="T6" fmla="*/ 672 w 673"/>
                  <a:gd name="T7" fmla="*/ 1119 h 1125"/>
                  <a:gd name="T8" fmla="*/ 672 w 673"/>
                  <a:gd name="T9" fmla="*/ 1119 h 1125"/>
                  <a:gd name="T10" fmla="*/ 605 w 673"/>
                  <a:gd name="T11" fmla="*/ 0 h 1125"/>
                  <a:gd name="T12" fmla="*/ 66 w 673"/>
                  <a:gd name="T13" fmla="*/ 0 h 1125"/>
                  <a:gd name="T14" fmla="*/ 66 w 673"/>
                  <a:gd name="T15" fmla="*/ 0 h 1125"/>
                  <a:gd name="T16" fmla="*/ 0 w 673"/>
                  <a:gd name="T17" fmla="*/ 1119 h 1125"/>
                  <a:gd name="T18" fmla="*/ 327 w 673"/>
                  <a:gd name="T19" fmla="*/ 1124 h 1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73" h="1125">
                    <a:moveTo>
                      <a:pt x="327" y="1124"/>
                    </a:moveTo>
                    <a:lnTo>
                      <a:pt x="336" y="326"/>
                    </a:lnTo>
                    <a:lnTo>
                      <a:pt x="344" y="1124"/>
                    </a:lnTo>
                    <a:lnTo>
                      <a:pt x="672" y="1119"/>
                    </a:lnTo>
                    <a:lnTo>
                      <a:pt x="672" y="1119"/>
                    </a:lnTo>
                    <a:cubicBezTo>
                      <a:pt x="672" y="1119"/>
                      <a:pt x="633" y="307"/>
                      <a:pt x="605" y="0"/>
                    </a:cubicBezTo>
                    <a:lnTo>
                      <a:pt x="66" y="0"/>
                    </a:lnTo>
                    <a:lnTo>
                      <a:pt x="66" y="0"/>
                    </a:lnTo>
                    <a:cubicBezTo>
                      <a:pt x="39" y="307"/>
                      <a:pt x="0" y="1119"/>
                      <a:pt x="0" y="1119"/>
                    </a:cubicBezTo>
                    <a:lnTo>
                      <a:pt x="327" y="112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46">
                <a:extLst>
                  <a:ext uri="{FF2B5EF4-FFF2-40B4-BE49-F238E27FC236}">
                    <a16:creationId xmlns:a16="http://schemas.microsoft.com/office/drawing/2014/main" id="{1F38AAD7-12A1-CF43-AE8A-23BF5AB52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9197" y="8764092"/>
                <a:ext cx="269158" cy="796490"/>
              </a:xfrm>
              <a:custGeom>
                <a:avLst/>
                <a:gdLst>
                  <a:gd name="T0" fmla="*/ 127 w 216"/>
                  <a:gd name="T1" fmla="*/ 637 h 638"/>
                  <a:gd name="T2" fmla="*/ 149 w 216"/>
                  <a:gd name="T3" fmla="*/ 263 h 638"/>
                  <a:gd name="T4" fmla="*/ 214 w 216"/>
                  <a:gd name="T5" fmla="*/ 159 h 638"/>
                  <a:gd name="T6" fmla="*/ 215 w 216"/>
                  <a:gd name="T7" fmla="*/ 87 h 638"/>
                  <a:gd name="T8" fmla="*/ 215 w 216"/>
                  <a:gd name="T9" fmla="*/ 87 h 638"/>
                  <a:gd name="T10" fmla="*/ 185 w 216"/>
                  <a:gd name="T11" fmla="*/ 68 h 638"/>
                  <a:gd name="T12" fmla="*/ 176 w 216"/>
                  <a:gd name="T13" fmla="*/ 70 h 638"/>
                  <a:gd name="T14" fmla="*/ 172 w 216"/>
                  <a:gd name="T15" fmla="*/ 61 h 638"/>
                  <a:gd name="T16" fmla="*/ 172 w 216"/>
                  <a:gd name="T17" fmla="*/ 61 h 638"/>
                  <a:gd name="T18" fmla="*/ 135 w 216"/>
                  <a:gd name="T19" fmla="*/ 45 h 638"/>
                  <a:gd name="T20" fmla="*/ 133 w 216"/>
                  <a:gd name="T21" fmla="*/ 45 h 638"/>
                  <a:gd name="T22" fmla="*/ 128 w 216"/>
                  <a:gd name="T23" fmla="*/ 32 h 638"/>
                  <a:gd name="T24" fmla="*/ 128 w 216"/>
                  <a:gd name="T25" fmla="*/ 32 h 638"/>
                  <a:gd name="T26" fmla="*/ 81 w 216"/>
                  <a:gd name="T27" fmla="*/ 18 h 638"/>
                  <a:gd name="T28" fmla="*/ 81 w 216"/>
                  <a:gd name="T29" fmla="*/ 18 h 638"/>
                  <a:gd name="T30" fmla="*/ 81 w 216"/>
                  <a:gd name="T31" fmla="*/ 18 h 638"/>
                  <a:gd name="T32" fmla="*/ 81 w 216"/>
                  <a:gd name="T33" fmla="*/ 18 h 638"/>
                  <a:gd name="T34" fmla="*/ 34 w 216"/>
                  <a:gd name="T35" fmla="*/ 29 h 638"/>
                  <a:gd name="T36" fmla="*/ 0 w 216"/>
                  <a:gd name="T37" fmla="*/ 198 h 638"/>
                  <a:gd name="T38" fmla="*/ 45 w 216"/>
                  <a:gd name="T39" fmla="*/ 267 h 638"/>
                  <a:gd name="T40" fmla="*/ 22 w 216"/>
                  <a:gd name="T41" fmla="*/ 427 h 638"/>
                  <a:gd name="T42" fmla="*/ 127 w 216"/>
                  <a:gd name="T43" fmla="*/ 637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16" h="638">
                    <a:moveTo>
                      <a:pt x="127" y="637"/>
                    </a:moveTo>
                    <a:lnTo>
                      <a:pt x="149" y="263"/>
                    </a:lnTo>
                    <a:lnTo>
                      <a:pt x="214" y="159"/>
                    </a:lnTo>
                    <a:lnTo>
                      <a:pt x="215" y="87"/>
                    </a:lnTo>
                    <a:lnTo>
                      <a:pt x="215" y="87"/>
                    </a:lnTo>
                    <a:cubicBezTo>
                      <a:pt x="212" y="74"/>
                      <a:pt x="198" y="65"/>
                      <a:pt x="185" y="68"/>
                    </a:cubicBezTo>
                    <a:lnTo>
                      <a:pt x="176" y="70"/>
                    </a:lnTo>
                    <a:lnTo>
                      <a:pt x="172" y="61"/>
                    </a:lnTo>
                    <a:lnTo>
                      <a:pt x="172" y="61"/>
                    </a:lnTo>
                    <a:cubicBezTo>
                      <a:pt x="167" y="46"/>
                      <a:pt x="150" y="38"/>
                      <a:pt x="135" y="45"/>
                    </a:cubicBezTo>
                    <a:lnTo>
                      <a:pt x="133" y="45"/>
                    </a:lnTo>
                    <a:lnTo>
                      <a:pt x="128" y="32"/>
                    </a:lnTo>
                    <a:lnTo>
                      <a:pt x="128" y="32"/>
                    </a:lnTo>
                    <a:cubicBezTo>
                      <a:pt x="120" y="14"/>
                      <a:pt x="98" y="8"/>
                      <a:pt x="81" y="18"/>
                    </a:cubicBezTo>
                    <a:lnTo>
                      <a:pt x="81" y="18"/>
                    </a:lnTo>
                    <a:lnTo>
                      <a:pt x="81" y="18"/>
                    </a:lnTo>
                    <a:lnTo>
                      <a:pt x="81" y="18"/>
                    </a:lnTo>
                    <a:cubicBezTo>
                      <a:pt x="67" y="0"/>
                      <a:pt x="39" y="6"/>
                      <a:pt x="34" y="29"/>
                    </a:cubicBezTo>
                    <a:lnTo>
                      <a:pt x="0" y="198"/>
                    </a:lnTo>
                    <a:lnTo>
                      <a:pt x="45" y="267"/>
                    </a:lnTo>
                    <a:lnTo>
                      <a:pt x="22" y="427"/>
                    </a:lnTo>
                    <a:lnTo>
                      <a:pt x="127" y="637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47">
                <a:extLst>
                  <a:ext uri="{FF2B5EF4-FFF2-40B4-BE49-F238E27FC236}">
                    <a16:creationId xmlns:a16="http://schemas.microsoft.com/office/drawing/2014/main" id="{19F1F39E-9F7D-8D4A-ABE6-04212131A7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86504" y="9972560"/>
                <a:ext cx="670152" cy="856915"/>
              </a:xfrm>
              <a:custGeom>
                <a:avLst/>
                <a:gdLst>
                  <a:gd name="T0" fmla="*/ 392 w 540"/>
                  <a:gd name="T1" fmla="*/ 0 h 688"/>
                  <a:gd name="T2" fmla="*/ 392 w 540"/>
                  <a:gd name="T3" fmla="*/ 0 h 688"/>
                  <a:gd name="T4" fmla="*/ 130 w 540"/>
                  <a:gd name="T5" fmla="*/ 0 h 688"/>
                  <a:gd name="T6" fmla="*/ 0 w 540"/>
                  <a:gd name="T7" fmla="*/ 687 h 688"/>
                  <a:gd name="T8" fmla="*/ 539 w 540"/>
                  <a:gd name="T9" fmla="*/ 687 h 688"/>
                  <a:gd name="T10" fmla="*/ 392 w 540"/>
                  <a:gd name="T11" fmla="*/ 0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0" h="688">
                    <a:moveTo>
                      <a:pt x="392" y="0"/>
                    </a:moveTo>
                    <a:lnTo>
                      <a:pt x="392" y="0"/>
                    </a:lnTo>
                    <a:cubicBezTo>
                      <a:pt x="272" y="61"/>
                      <a:pt x="130" y="0"/>
                      <a:pt x="130" y="0"/>
                    </a:cubicBezTo>
                    <a:lnTo>
                      <a:pt x="0" y="687"/>
                    </a:lnTo>
                    <a:lnTo>
                      <a:pt x="539" y="687"/>
                    </a:lnTo>
                    <a:lnTo>
                      <a:pt x="39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48">
                <a:extLst>
                  <a:ext uri="{FF2B5EF4-FFF2-40B4-BE49-F238E27FC236}">
                    <a16:creationId xmlns:a16="http://schemas.microsoft.com/office/drawing/2014/main" id="{6911D22E-8BC3-EC4D-95A5-38F452508C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50034" y="8720147"/>
                <a:ext cx="796494" cy="406485"/>
              </a:xfrm>
              <a:custGeom>
                <a:avLst/>
                <a:gdLst>
                  <a:gd name="T0" fmla="*/ 587 w 640"/>
                  <a:gd name="T1" fmla="*/ 319 h 325"/>
                  <a:gd name="T2" fmla="*/ 587 w 640"/>
                  <a:gd name="T3" fmla="*/ 319 h 325"/>
                  <a:gd name="T4" fmla="*/ 9 w 640"/>
                  <a:gd name="T5" fmla="*/ 135 h 325"/>
                  <a:gd name="T6" fmla="*/ 9 w 640"/>
                  <a:gd name="T7" fmla="*/ 135 h 325"/>
                  <a:gd name="T8" fmla="*/ 0 w 640"/>
                  <a:gd name="T9" fmla="*/ 107 h 325"/>
                  <a:gd name="T10" fmla="*/ 0 w 640"/>
                  <a:gd name="T11" fmla="*/ 107 h 325"/>
                  <a:gd name="T12" fmla="*/ 40 w 640"/>
                  <a:gd name="T13" fmla="*/ 9 h 325"/>
                  <a:gd name="T14" fmla="*/ 40 w 640"/>
                  <a:gd name="T15" fmla="*/ 9 h 325"/>
                  <a:gd name="T16" fmla="*/ 55 w 640"/>
                  <a:gd name="T17" fmla="*/ 5 h 325"/>
                  <a:gd name="T18" fmla="*/ 55 w 640"/>
                  <a:gd name="T19" fmla="*/ 5 h 325"/>
                  <a:gd name="T20" fmla="*/ 629 w 640"/>
                  <a:gd name="T21" fmla="*/ 187 h 325"/>
                  <a:gd name="T22" fmla="*/ 629 w 640"/>
                  <a:gd name="T23" fmla="*/ 187 h 325"/>
                  <a:gd name="T24" fmla="*/ 637 w 640"/>
                  <a:gd name="T25" fmla="*/ 209 h 325"/>
                  <a:gd name="T26" fmla="*/ 637 w 640"/>
                  <a:gd name="T27" fmla="*/ 209 h 325"/>
                  <a:gd name="T28" fmla="*/ 595 w 640"/>
                  <a:gd name="T29" fmla="*/ 321 h 325"/>
                  <a:gd name="T30" fmla="*/ 595 w 640"/>
                  <a:gd name="T31" fmla="*/ 321 h 325"/>
                  <a:gd name="T32" fmla="*/ 587 w 640"/>
                  <a:gd name="T33" fmla="*/ 31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0" h="325">
                    <a:moveTo>
                      <a:pt x="587" y="319"/>
                    </a:moveTo>
                    <a:lnTo>
                      <a:pt x="587" y="319"/>
                    </a:lnTo>
                    <a:cubicBezTo>
                      <a:pt x="587" y="319"/>
                      <a:pt x="259" y="179"/>
                      <a:pt x="9" y="135"/>
                    </a:cubicBezTo>
                    <a:lnTo>
                      <a:pt x="9" y="135"/>
                    </a:lnTo>
                    <a:cubicBezTo>
                      <a:pt x="9" y="135"/>
                      <a:pt x="1" y="138"/>
                      <a:pt x="0" y="107"/>
                    </a:cubicBezTo>
                    <a:lnTo>
                      <a:pt x="0" y="107"/>
                    </a:lnTo>
                    <a:cubicBezTo>
                      <a:pt x="0" y="75"/>
                      <a:pt x="14" y="36"/>
                      <a:pt x="40" y="9"/>
                    </a:cubicBezTo>
                    <a:lnTo>
                      <a:pt x="40" y="9"/>
                    </a:lnTo>
                    <a:cubicBezTo>
                      <a:pt x="40" y="9"/>
                      <a:pt x="46" y="0"/>
                      <a:pt x="55" y="5"/>
                    </a:cubicBezTo>
                    <a:lnTo>
                      <a:pt x="55" y="5"/>
                    </a:lnTo>
                    <a:cubicBezTo>
                      <a:pt x="63" y="9"/>
                      <a:pt x="371" y="140"/>
                      <a:pt x="629" y="187"/>
                    </a:cubicBezTo>
                    <a:lnTo>
                      <a:pt x="629" y="187"/>
                    </a:lnTo>
                    <a:cubicBezTo>
                      <a:pt x="629" y="187"/>
                      <a:pt x="638" y="193"/>
                      <a:pt x="637" y="209"/>
                    </a:cubicBezTo>
                    <a:lnTo>
                      <a:pt x="637" y="209"/>
                    </a:lnTo>
                    <a:cubicBezTo>
                      <a:pt x="636" y="225"/>
                      <a:pt x="639" y="271"/>
                      <a:pt x="595" y="321"/>
                    </a:cubicBezTo>
                    <a:lnTo>
                      <a:pt x="595" y="321"/>
                    </a:lnTo>
                    <a:cubicBezTo>
                      <a:pt x="595" y="321"/>
                      <a:pt x="594" y="324"/>
                      <a:pt x="587" y="31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49">
                <a:extLst>
                  <a:ext uri="{FF2B5EF4-FFF2-40B4-BE49-F238E27FC236}">
                    <a16:creationId xmlns:a16="http://schemas.microsoft.com/office/drawing/2014/main" id="{C94720F2-6AD1-314B-A442-977DE3E5D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2409" y="9110152"/>
                <a:ext cx="1021706" cy="2609199"/>
              </a:xfrm>
              <a:custGeom>
                <a:avLst/>
                <a:gdLst>
                  <a:gd name="T0" fmla="*/ 257 w 819"/>
                  <a:gd name="T1" fmla="*/ 3 h 2095"/>
                  <a:gd name="T2" fmla="*/ 257 w 819"/>
                  <a:gd name="T3" fmla="*/ 3 h 2095"/>
                  <a:gd name="T4" fmla="*/ 702 w 819"/>
                  <a:gd name="T5" fmla="*/ 695 h 2095"/>
                  <a:gd name="T6" fmla="*/ 702 w 819"/>
                  <a:gd name="T7" fmla="*/ 695 h 2095"/>
                  <a:gd name="T8" fmla="*/ 818 w 819"/>
                  <a:gd name="T9" fmla="*/ 784 h 2095"/>
                  <a:gd name="T10" fmla="*/ 818 w 819"/>
                  <a:gd name="T11" fmla="*/ 784 h 2095"/>
                  <a:gd name="T12" fmla="*/ 749 w 819"/>
                  <a:gd name="T13" fmla="*/ 2094 h 2095"/>
                  <a:gd name="T14" fmla="*/ 749 w 819"/>
                  <a:gd name="T15" fmla="*/ 2094 h 2095"/>
                  <a:gd name="T16" fmla="*/ 280 w 819"/>
                  <a:gd name="T17" fmla="*/ 2019 h 2095"/>
                  <a:gd name="T18" fmla="*/ 280 w 819"/>
                  <a:gd name="T19" fmla="*/ 2019 h 2095"/>
                  <a:gd name="T20" fmla="*/ 461 w 819"/>
                  <a:gd name="T21" fmla="*/ 943 h 2095"/>
                  <a:gd name="T22" fmla="*/ 461 w 819"/>
                  <a:gd name="T23" fmla="*/ 943 h 2095"/>
                  <a:gd name="T24" fmla="*/ 0 w 819"/>
                  <a:gd name="T25" fmla="*/ 519 h 2095"/>
                  <a:gd name="T26" fmla="*/ 254 w 819"/>
                  <a:gd name="T27" fmla="*/ 2 h 2095"/>
                  <a:gd name="T28" fmla="*/ 254 w 819"/>
                  <a:gd name="T29" fmla="*/ 2 h 2095"/>
                  <a:gd name="T30" fmla="*/ 257 w 819"/>
                  <a:gd name="T31" fmla="*/ 3 h 2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9" h="2095">
                    <a:moveTo>
                      <a:pt x="257" y="3"/>
                    </a:moveTo>
                    <a:lnTo>
                      <a:pt x="257" y="3"/>
                    </a:lnTo>
                    <a:cubicBezTo>
                      <a:pt x="206" y="861"/>
                      <a:pt x="702" y="695"/>
                      <a:pt x="702" y="695"/>
                    </a:cubicBezTo>
                    <a:lnTo>
                      <a:pt x="702" y="695"/>
                    </a:lnTo>
                    <a:cubicBezTo>
                      <a:pt x="736" y="761"/>
                      <a:pt x="818" y="784"/>
                      <a:pt x="818" y="784"/>
                    </a:cubicBezTo>
                    <a:lnTo>
                      <a:pt x="818" y="784"/>
                    </a:lnTo>
                    <a:cubicBezTo>
                      <a:pt x="723" y="1273"/>
                      <a:pt x="749" y="2094"/>
                      <a:pt x="749" y="2094"/>
                    </a:cubicBezTo>
                    <a:lnTo>
                      <a:pt x="749" y="2094"/>
                    </a:lnTo>
                    <a:cubicBezTo>
                      <a:pt x="749" y="2094"/>
                      <a:pt x="488" y="2082"/>
                      <a:pt x="280" y="2019"/>
                    </a:cubicBezTo>
                    <a:lnTo>
                      <a:pt x="280" y="2019"/>
                    </a:lnTo>
                    <a:cubicBezTo>
                      <a:pt x="280" y="2019"/>
                      <a:pt x="386" y="1661"/>
                      <a:pt x="461" y="943"/>
                    </a:cubicBezTo>
                    <a:lnTo>
                      <a:pt x="461" y="943"/>
                    </a:lnTo>
                    <a:cubicBezTo>
                      <a:pt x="461" y="943"/>
                      <a:pt x="149" y="892"/>
                      <a:pt x="0" y="519"/>
                    </a:cubicBezTo>
                    <a:lnTo>
                      <a:pt x="254" y="2"/>
                    </a:lnTo>
                    <a:lnTo>
                      <a:pt x="254" y="2"/>
                    </a:lnTo>
                    <a:cubicBezTo>
                      <a:pt x="254" y="0"/>
                      <a:pt x="257" y="1"/>
                      <a:pt x="257" y="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50">
                <a:extLst>
                  <a:ext uri="{FF2B5EF4-FFF2-40B4-BE49-F238E27FC236}">
                    <a16:creationId xmlns:a16="http://schemas.microsoft.com/office/drawing/2014/main" id="{9B67840F-7762-CD4E-91A0-55A5F1D6B0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27074" y="9110152"/>
                <a:ext cx="1016212" cy="2609199"/>
              </a:xfrm>
              <a:custGeom>
                <a:avLst/>
                <a:gdLst>
                  <a:gd name="T0" fmla="*/ 560 w 818"/>
                  <a:gd name="T1" fmla="*/ 3 h 2095"/>
                  <a:gd name="T2" fmla="*/ 560 w 818"/>
                  <a:gd name="T3" fmla="*/ 3 h 2095"/>
                  <a:gd name="T4" fmla="*/ 115 w 818"/>
                  <a:gd name="T5" fmla="*/ 695 h 2095"/>
                  <a:gd name="T6" fmla="*/ 115 w 818"/>
                  <a:gd name="T7" fmla="*/ 695 h 2095"/>
                  <a:gd name="T8" fmla="*/ 0 w 818"/>
                  <a:gd name="T9" fmla="*/ 784 h 2095"/>
                  <a:gd name="T10" fmla="*/ 0 w 818"/>
                  <a:gd name="T11" fmla="*/ 784 h 2095"/>
                  <a:gd name="T12" fmla="*/ 69 w 818"/>
                  <a:gd name="T13" fmla="*/ 2094 h 2095"/>
                  <a:gd name="T14" fmla="*/ 69 w 818"/>
                  <a:gd name="T15" fmla="*/ 2094 h 2095"/>
                  <a:gd name="T16" fmla="*/ 538 w 818"/>
                  <a:gd name="T17" fmla="*/ 2019 h 2095"/>
                  <a:gd name="T18" fmla="*/ 538 w 818"/>
                  <a:gd name="T19" fmla="*/ 2019 h 2095"/>
                  <a:gd name="T20" fmla="*/ 356 w 818"/>
                  <a:gd name="T21" fmla="*/ 943 h 2095"/>
                  <a:gd name="T22" fmla="*/ 356 w 818"/>
                  <a:gd name="T23" fmla="*/ 943 h 2095"/>
                  <a:gd name="T24" fmla="*/ 817 w 818"/>
                  <a:gd name="T25" fmla="*/ 519 h 2095"/>
                  <a:gd name="T26" fmla="*/ 564 w 818"/>
                  <a:gd name="T27" fmla="*/ 2 h 2095"/>
                  <a:gd name="T28" fmla="*/ 564 w 818"/>
                  <a:gd name="T29" fmla="*/ 2 h 2095"/>
                  <a:gd name="T30" fmla="*/ 560 w 818"/>
                  <a:gd name="T31" fmla="*/ 3 h 2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8" h="2095">
                    <a:moveTo>
                      <a:pt x="560" y="3"/>
                    </a:moveTo>
                    <a:lnTo>
                      <a:pt x="560" y="3"/>
                    </a:lnTo>
                    <a:cubicBezTo>
                      <a:pt x="611" y="861"/>
                      <a:pt x="115" y="695"/>
                      <a:pt x="115" y="695"/>
                    </a:cubicBezTo>
                    <a:lnTo>
                      <a:pt x="115" y="695"/>
                    </a:lnTo>
                    <a:cubicBezTo>
                      <a:pt x="82" y="761"/>
                      <a:pt x="0" y="784"/>
                      <a:pt x="0" y="784"/>
                    </a:cubicBezTo>
                    <a:lnTo>
                      <a:pt x="0" y="784"/>
                    </a:lnTo>
                    <a:cubicBezTo>
                      <a:pt x="95" y="1273"/>
                      <a:pt x="69" y="2094"/>
                      <a:pt x="69" y="2094"/>
                    </a:cubicBezTo>
                    <a:lnTo>
                      <a:pt x="69" y="2094"/>
                    </a:lnTo>
                    <a:cubicBezTo>
                      <a:pt x="69" y="2094"/>
                      <a:pt x="329" y="2082"/>
                      <a:pt x="538" y="2019"/>
                    </a:cubicBezTo>
                    <a:lnTo>
                      <a:pt x="538" y="2019"/>
                    </a:lnTo>
                    <a:cubicBezTo>
                      <a:pt x="538" y="2019"/>
                      <a:pt x="432" y="1661"/>
                      <a:pt x="356" y="943"/>
                    </a:cubicBezTo>
                    <a:lnTo>
                      <a:pt x="356" y="943"/>
                    </a:lnTo>
                    <a:cubicBezTo>
                      <a:pt x="356" y="943"/>
                      <a:pt x="668" y="892"/>
                      <a:pt x="817" y="519"/>
                    </a:cubicBezTo>
                    <a:lnTo>
                      <a:pt x="564" y="2"/>
                    </a:lnTo>
                    <a:lnTo>
                      <a:pt x="564" y="2"/>
                    </a:lnTo>
                    <a:cubicBezTo>
                      <a:pt x="563" y="0"/>
                      <a:pt x="560" y="1"/>
                      <a:pt x="560" y="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51">
                <a:extLst>
                  <a:ext uri="{FF2B5EF4-FFF2-40B4-BE49-F238E27FC236}">
                    <a16:creationId xmlns:a16="http://schemas.microsoft.com/office/drawing/2014/main" id="{28F56206-765B-5341-ADA6-8668D5BFB7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801" y="9972561"/>
                <a:ext cx="164791" cy="115351"/>
              </a:xfrm>
              <a:custGeom>
                <a:avLst/>
                <a:gdLst>
                  <a:gd name="T0" fmla="*/ 0 w 132"/>
                  <a:gd name="T1" fmla="*/ 0 h 91"/>
                  <a:gd name="T2" fmla="*/ 0 w 132"/>
                  <a:gd name="T3" fmla="*/ 0 h 91"/>
                  <a:gd name="T4" fmla="*/ 100 w 132"/>
                  <a:gd name="T5" fmla="*/ 90 h 91"/>
                  <a:gd name="T6" fmla="*/ 100 w 132"/>
                  <a:gd name="T7" fmla="*/ 90 h 91"/>
                  <a:gd name="T8" fmla="*/ 131 w 132"/>
                  <a:gd name="T9" fmla="*/ 24 h 91"/>
                  <a:gd name="T10" fmla="*/ 131 w 132"/>
                  <a:gd name="T11" fmla="*/ 24 h 91"/>
                  <a:gd name="T12" fmla="*/ 0 w 132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9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0" y="63"/>
                      <a:pt x="100" y="90"/>
                    </a:cubicBezTo>
                    <a:lnTo>
                      <a:pt x="100" y="90"/>
                    </a:lnTo>
                    <a:cubicBezTo>
                      <a:pt x="100" y="90"/>
                      <a:pt x="119" y="72"/>
                      <a:pt x="131" y="24"/>
                    </a:cubicBezTo>
                    <a:lnTo>
                      <a:pt x="131" y="24"/>
                    </a:lnTo>
                    <a:cubicBezTo>
                      <a:pt x="131" y="24"/>
                      <a:pt x="78" y="6"/>
                      <a:pt x="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52">
                <a:extLst>
                  <a:ext uri="{FF2B5EF4-FFF2-40B4-BE49-F238E27FC236}">
                    <a16:creationId xmlns:a16="http://schemas.microsoft.com/office/drawing/2014/main" id="{E74AD7A6-E665-AA48-B90C-FDA75626B7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0592" y="9972561"/>
                <a:ext cx="164791" cy="115351"/>
              </a:xfrm>
              <a:custGeom>
                <a:avLst/>
                <a:gdLst>
                  <a:gd name="T0" fmla="*/ 131 w 132"/>
                  <a:gd name="T1" fmla="*/ 0 h 91"/>
                  <a:gd name="T2" fmla="*/ 131 w 132"/>
                  <a:gd name="T3" fmla="*/ 0 h 91"/>
                  <a:gd name="T4" fmla="*/ 30 w 132"/>
                  <a:gd name="T5" fmla="*/ 90 h 91"/>
                  <a:gd name="T6" fmla="*/ 30 w 132"/>
                  <a:gd name="T7" fmla="*/ 90 h 91"/>
                  <a:gd name="T8" fmla="*/ 0 w 132"/>
                  <a:gd name="T9" fmla="*/ 24 h 91"/>
                  <a:gd name="T10" fmla="*/ 0 w 132"/>
                  <a:gd name="T11" fmla="*/ 24 h 91"/>
                  <a:gd name="T12" fmla="*/ 131 w 132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91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10" y="63"/>
                      <a:pt x="30" y="90"/>
                    </a:cubicBezTo>
                    <a:lnTo>
                      <a:pt x="30" y="90"/>
                    </a:lnTo>
                    <a:cubicBezTo>
                      <a:pt x="30" y="90"/>
                      <a:pt x="11" y="72"/>
                      <a:pt x="0" y="24"/>
                    </a:cubicBezTo>
                    <a:lnTo>
                      <a:pt x="0" y="24"/>
                    </a:lnTo>
                    <a:cubicBezTo>
                      <a:pt x="0" y="24"/>
                      <a:pt x="52" y="6"/>
                      <a:pt x="13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53">
                <a:extLst>
                  <a:ext uri="{FF2B5EF4-FFF2-40B4-BE49-F238E27FC236}">
                    <a16:creationId xmlns:a16="http://schemas.microsoft.com/office/drawing/2014/main" id="{EAB9DF57-CD00-0348-B750-C1F55B2FA4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45801" y="9972561"/>
                <a:ext cx="164791" cy="115351"/>
              </a:xfrm>
              <a:custGeom>
                <a:avLst/>
                <a:gdLst>
                  <a:gd name="T0" fmla="*/ 0 w 132"/>
                  <a:gd name="T1" fmla="*/ 0 h 91"/>
                  <a:gd name="T2" fmla="*/ 0 w 132"/>
                  <a:gd name="T3" fmla="*/ 0 h 91"/>
                  <a:gd name="T4" fmla="*/ 100 w 132"/>
                  <a:gd name="T5" fmla="*/ 90 h 91"/>
                  <a:gd name="T6" fmla="*/ 100 w 132"/>
                  <a:gd name="T7" fmla="*/ 90 h 91"/>
                  <a:gd name="T8" fmla="*/ 131 w 132"/>
                  <a:gd name="T9" fmla="*/ 24 h 91"/>
                  <a:gd name="T10" fmla="*/ 131 w 132"/>
                  <a:gd name="T11" fmla="*/ 24 h 91"/>
                  <a:gd name="T12" fmla="*/ 0 w 132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91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20" y="63"/>
                      <a:pt x="100" y="90"/>
                    </a:cubicBezTo>
                    <a:lnTo>
                      <a:pt x="100" y="90"/>
                    </a:lnTo>
                    <a:cubicBezTo>
                      <a:pt x="100" y="90"/>
                      <a:pt x="119" y="72"/>
                      <a:pt x="131" y="24"/>
                    </a:cubicBezTo>
                    <a:lnTo>
                      <a:pt x="131" y="24"/>
                    </a:lnTo>
                    <a:cubicBezTo>
                      <a:pt x="131" y="24"/>
                      <a:pt x="78" y="6"/>
                      <a:pt x="0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54">
                <a:extLst>
                  <a:ext uri="{FF2B5EF4-FFF2-40B4-BE49-F238E27FC236}">
                    <a16:creationId xmlns:a16="http://schemas.microsoft.com/office/drawing/2014/main" id="{EF6CAD17-CC0A-3544-B3BB-063C7FDF37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10592" y="9972561"/>
                <a:ext cx="164791" cy="115351"/>
              </a:xfrm>
              <a:custGeom>
                <a:avLst/>
                <a:gdLst>
                  <a:gd name="T0" fmla="*/ 131 w 132"/>
                  <a:gd name="T1" fmla="*/ 0 h 91"/>
                  <a:gd name="T2" fmla="*/ 131 w 132"/>
                  <a:gd name="T3" fmla="*/ 0 h 91"/>
                  <a:gd name="T4" fmla="*/ 30 w 132"/>
                  <a:gd name="T5" fmla="*/ 90 h 91"/>
                  <a:gd name="T6" fmla="*/ 30 w 132"/>
                  <a:gd name="T7" fmla="*/ 90 h 91"/>
                  <a:gd name="T8" fmla="*/ 0 w 132"/>
                  <a:gd name="T9" fmla="*/ 24 h 91"/>
                  <a:gd name="T10" fmla="*/ 0 w 132"/>
                  <a:gd name="T11" fmla="*/ 24 h 91"/>
                  <a:gd name="T12" fmla="*/ 131 w 132"/>
                  <a:gd name="T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2" h="91">
                    <a:moveTo>
                      <a:pt x="131" y="0"/>
                    </a:moveTo>
                    <a:lnTo>
                      <a:pt x="131" y="0"/>
                    </a:lnTo>
                    <a:cubicBezTo>
                      <a:pt x="131" y="0"/>
                      <a:pt x="110" y="63"/>
                      <a:pt x="30" y="90"/>
                    </a:cubicBezTo>
                    <a:lnTo>
                      <a:pt x="30" y="90"/>
                    </a:lnTo>
                    <a:cubicBezTo>
                      <a:pt x="30" y="90"/>
                      <a:pt x="11" y="72"/>
                      <a:pt x="0" y="24"/>
                    </a:cubicBezTo>
                    <a:lnTo>
                      <a:pt x="0" y="24"/>
                    </a:lnTo>
                    <a:cubicBezTo>
                      <a:pt x="0" y="24"/>
                      <a:pt x="52" y="6"/>
                      <a:pt x="131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55">
                <a:extLst>
                  <a:ext uri="{FF2B5EF4-FFF2-40B4-BE49-F238E27FC236}">
                    <a16:creationId xmlns:a16="http://schemas.microsoft.com/office/drawing/2014/main" id="{44440DC6-CA61-F445-9B26-05989F2AE5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19197" y="8764090"/>
                <a:ext cx="269158" cy="247186"/>
              </a:xfrm>
              <a:custGeom>
                <a:avLst/>
                <a:gdLst>
                  <a:gd name="T0" fmla="*/ 186 w 217"/>
                  <a:gd name="T1" fmla="*/ 68 h 198"/>
                  <a:gd name="T2" fmla="*/ 176 w 217"/>
                  <a:gd name="T3" fmla="*/ 70 h 198"/>
                  <a:gd name="T4" fmla="*/ 174 w 217"/>
                  <a:gd name="T5" fmla="*/ 61 h 198"/>
                  <a:gd name="T6" fmla="*/ 174 w 217"/>
                  <a:gd name="T7" fmla="*/ 61 h 198"/>
                  <a:gd name="T8" fmla="*/ 136 w 217"/>
                  <a:gd name="T9" fmla="*/ 45 h 198"/>
                  <a:gd name="T10" fmla="*/ 135 w 217"/>
                  <a:gd name="T11" fmla="*/ 45 h 198"/>
                  <a:gd name="T12" fmla="*/ 129 w 217"/>
                  <a:gd name="T13" fmla="*/ 32 h 198"/>
                  <a:gd name="T14" fmla="*/ 129 w 217"/>
                  <a:gd name="T15" fmla="*/ 32 h 198"/>
                  <a:gd name="T16" fmla="*/ 83 w 217"/>
                  <a:gd name="T17" fmla="*/ 18 h 198"/>
                  <a:gd name="T18" fmla="*/ 83 w 217"/>
                  <a:gd name="T19" fmla="*/ 18 h 198"/>
                  <a:gd name="T20" fmla="*/ 83 w 217"/>
                  <a:gd name="T21" fmla="*/ 18 h 198"/>
                  <a:gd name="T22" fmla="*/ 35 w 217"/>
                  <a:gd name="T23" fmla="*/ 29 h 198"/>
                  <a:gd name="T24" fmla="*/ 13 w 217"/>
                  <a:gd name="T25" fmla="*/ 143 h 198"/>
                  <a:gd name="T26" fmla="*/ 13 w 217"/>
                  <a:gd name="T27" fmla="*/ 143 h 198"/>
                  <a:gd name="T28" fmla="*/ 3 w 217"/>
                  <a:gd name="T29" fmla="*/ 142 h 198"/>
                  <a:gd name="T30" fmla="*/ 0 w 217"/>
                  <a:gd name="T31" fmla="*/ 149 h 198"/>
                  <a:gd name="T32" fmla="*/ 0 w 217"/>
                  <a:gd name="T33" fmla="*/ 149 h 198"/>
                  <a:gd name="T34" fmla="*/ 11 w 217"/>
                  <a:gd name="T35" fmla="*/ 150 h 198"/>
                  <a:gd name="T36" fmla="*/ 11 w 217"/>
                  <a:gd name="T37" fmla="*/ 150 h 198"/>
                  <a:gd name="T38" fmla="*/ 45 w 217"/>
                  <a:gd name="T39" fmla="*/ 149 h 198"/>
                  <a:gd name="T40" fmla="*/ 45 w 217"/>
                  <a:gd name="T41" fmla="*/ 149 h 198"/>
                  <a:gd name="T42" fmla="*/ 53 w 217"/>
                  <a:gd name="T43" fmla="*/ 162 h 198"/>
                  <a:gd name="T44" fmla="*/ 53 w 217"/>
                  <a:gd name="T45" fmla="*/ 162 h 198"/>
                  <a:gd name="T46" fmla="*/ 75 w 217"/>
                  <a:gd name="T47" fmla="*/ 164 h 198"/>
                  <a:gd name="T48" fmla="*/ 76 w 217"/>
                  <a:gd name="T49" fmla="*/ 164 h 198"/>
                  <a:gd name="T50" fmla="*/ 76 w 217"/>
                  <a:gd name="T51" fmla="*/ 164 h 198"/>
                  <a:gd name="T52" fmla="*/ 106 w 217"/>
                  <a:gd name="T53" fmla="*/ 183 h 198"/>
                  <a:gd name="T54" fmla="*/ 106 w 217"/>
                  <a:gd name="T55" fmla="*/ 183 h 198"/>
                  <a:gd name="T56" fmla="*/ 135 w 217"/>
                  <a:gd name="T57" fmla="*/ 196 h 198"/>
                  <a:gd name="T58" fmla="*/ 135 w 217"/>
                  <a:gd name="T59" fmla="*/ 196 h 198"/>
                  <a:gd name="T60" fmla="*/ 137 w 217"/>
                  <a:gd name="T61" fmla="*/ 195 h 198"/>
                  <a:gd name="T62" fmla="*/ 140 w 217"/>
                  <a:gd name="T63" fmla="*/ 194 h 198"/>
                  <a:gd name="T64" fmla="*/ 141 w 217"/>
                  <a:gd name="T65" fmla="*/ 193 h 198"/>
                  <a:gd name="T66" fmla="*/ 215 w 217"/>
                  <a:gd name="T67" fmla="*/ 121 h 198"/>
                  <a:gd name="T68" fmla="*/ 216 w 217"/>
                  <a:gd name="T69" fmla="*/ 112 h 198"/>
                  <a:gd name="T70" fmla="*/ 216 w 217"/>
                  <a:gd name="T71" fmla="*/ 87 h 198"/>
                  <a:gd name="T72" fmla="*/ 216 w 217"/>
                  <a:gd name="T73" fmla="*/ 87 h 198"/>
                  <a:gd name="T74" fmla="*/ 186 w 217"/>
                  <a:gd name="T75" fmla="*/ 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17" h="198">
                    <a:moveTo>
                      <a:pt x="186" y="68"/>
                    </a:moveTo>
                    <a:lnTo>
                      <a:pt x="176" y="70"/>
                    </a:lnTo>
                    <a:lnTo>
                      <a:pt x="174" y="61"/>
                    </a:lnTo>
                    <a:lnTo>
                      <a:pt x="174" y="61"/>
                    </a:lnTo>
                    <a:cubicBezTo>
                      <a:pt x="169" y="46"/>
                      <a:pt x="152" y="38"/>
                      <a:pt x="136" y="45"/>
                    </a:cubicBezTo>
                    <a:lnTo>
                      <a:pt x="135" y="45"/>
                    </a:lnTo>
                    <a:lnTo>
                      <a:pt x="129" y="32"/>
                    </a:lnTo>
                    <a:lnTo>
                      <a:pt x="129" y="32"/>
                    </a:lnTo>
                    <a:cubicBezTo>
                      <a:pt x="121" y="14"/>
                      <a:pt x="99" y="8"/>
                      <a:pt x="83" y="18"/>
                    </a:cubicBezTo>
                    <a:lnTo>
                      <a:pt x="83" y="18"/>
                    </a:lnTo>
                    <a:lnTo>
                      <a:pt x="83" y="18"/>
                    </a:lnTo>
                    <a:cubicBezTo>
                      <a:pt x="68" y="0"/>
                      <a:pt x="40" y="6"/>
                      <a:pt x="35" y="29"/>
                    </a:cubicBezTo>
                    <a:lnTo>
                      <a:pt x="13" y="143"/>
                    </a:lnTo>
                    <a:lnTo>
                      <a:pt x="13" y="143"/>
                    </a:lnTo>
                    <a:cubicBezTo>
                      <a:pt x="8" y="143"/>
                      <a:pt x="4" y="142"/>
                      <a:pt x="3" y="142"/>
                    </a:cubicBezTo>
                    <a:lnTo>
                      <a:pt x="0" y="149"/>
                    </a:lnTo>
                    <a:lnTo>
                      <a:pt x="0" y="149"/>
                    </a:lnTo>
                    <a:cubicBezTo>
                      <a:pt x="2" y="150"/>
                      <a:pt x="6" y="150"/>
                      <a:pt x="11" y="150"/>
                    </a:cubicBezTo>
                    <a:lnTo>
                      <a:pt x="11" y="150"/>
                    </a:lnTo>
                    <a:cubicBezTo>
                      <a:pt x="23" y="151"/>
                      <a:pt x="40" y="151"/>
                      <a:pt x="45" y="149"/>
                    </a:cubicBezTo>
                    <a:lnTo>
                      <a:pt x="45" y="149"/>
                    </a:lnTo>
                    <a:cubicBezTo>
                      <a:pt x="46" y="154"/>
                      <a:pt x="49" y="158"/>
                      <a:pt x="53" y="162"/>
                    </a:cubicBezTo>
                    <a:lnTo>
                      <a:pt x="53" y="162"/>
                    </a:lnTo>
                    <a:cubicBezTo>
                      <a:pt x="59" y="166"/>
                      <a:pt x="67" y="167"/>
                      <a:pt x="75" y="164"/>
                    </a:cubicBezTo>
                    <a:lnTo>
                      <a:pt x="76" y="164"/>
                    </a:lnTo>
                    <a:lnTo>
                      <a:pt x="76" y="164"/>
                    </a:lnTo>
                    <a:cubicBezTo>
                      <a:pt x="81" y="177"/>
                      <a:pt x="93" y="184"/>
                      <a:pt x="106" y="183"/>
                    </a:cubicBezTo>
                    <a:lnTo>
                      <a:pt x="106" y="183"/>
                    </a:lnTo>
                    <a:cubicBezTo>
                      <a:pt x="112" y="192"/>
                      <a:pt x="124" y="197"/>
                      <a:pt x="135" y="196"/>
                    </a:cubicBezTo>
                    <a:lnTo>
                      <a:pt x="135" y="196"/>
                    </a:lnTo>
                    <a:cubicBezTo>
                      <a:pt x="135" y="195"/>
                      <a:pt x="136" y="195"/>
                      <a:pt x="137" y="195"/>
                    </a:cubicBezTo>
                    <a:lnTo>
                      <a:pt x="140" y="194"/>
                    </a:lnTo>
                    <a:lnTo>
                      <a:pt x="141" y="193"/>
                    </a:lnTo>
                    <a:lnTo>
                      <a:pt x="215" y="121"/>
                    </a:lnTo>
                    <a:lnTo>
                      <a:pt x="216" y="112"/>
                    </a:lnTo>
                    <a:lnTo>
                      <a:pt x="216" y="87"/>
                    </a:lnTo>
                    <a:lnTo>
                      <a:pt x="216" y="87"/>
                    </a:lnTo>
                    <a:cubicBezTo>
                      <a:pt x="213" y="74"/>
                      <a:pt x="199" y="65"/>
                      <a:pt x="186" y="6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56">
                <a:extLst>
                  <a:ext uri="{FF2B5EF4-FFF2-40B4-BE49-F238E27FC236}">
                    <a16:creationId xmlns:a16="http://schemas.microsoft.com/office/drawing/2014/main" id="{2BA1E091-C6D1-F640-B19E-79A9D0914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86239" y="8879442"/>
                <a:ext cx="159297" cy="203244"/>
              </a:xfrm>
              <a:custGeom>
                <a:avLst/>
                <a:gdLst>
                  <a:gd name="T0" fmla="*/ 88 w 129"/>
                  <a:gd name="T1" fmla="*/ 79 h 163"/>
                  <a:gd name="T2" fmla="*/ 88 w 129"/>
                  <a:gd name="T3" fmla="*/ 79 h 163"/>
                  <a:gd name="T4" fmla="*/ 57 w 129"/>
                  <a:gd name="T5" fmla="*/ 59 h 163"/>
                  <a:gd name="T6" fmla="*/ 60 w 129"/>
                  <a:gd name="T7" fmla="*/ 47 h 163"/>
                  <a:gd name="T8" fmla="*/ 60 w 129"/>
                  <a:gd name="T9" fmla="*/ 47 h 163"/>
                  <a:gd name="T10" fmla="*/ 78 w 129"/>
                  <a:gd name="T11" fmla="*/ 61 h 163"/>
                  <a:gd name="T12" fmla="*/ 78 w 129"/>
                  <a:gd name="T13" fmla="*/ 61 h 163"/>
                  <a:gd name="T14" fmla="*/ 128 w 129"/>
                  <a:gd name="T15" fmla="*/ 49 h 163"/>
                  <a:gd name="T16" fmla="*/ 65 w 129"/>
                  <a:gd name="T17" fmla="*/ 0 h 163"/>
                  <a:gd name="T18" fmla="*/ 17 w 129"/>
                  <a:gd name="T19" fmla="*/ 31 h 163"/>
                  <a:gd name="T20" fmla="*/ 17 w 129"/>
                  <a:gd name="T21" fmla="*/ 31 h 163"/>
                  <a:gd name="T22" fmla="*/ 9 w 129"/>
                  <a:gd name="T23" fmla="*/ 82 h 163"/>
                  <a:gd name="T24" fmla="*/ 24 w 129"/>
                  <a:gd name="T25" fmla="*/ 108 h 163"/>
                  <a:gd name="T26" fmla="*/ 59 w 129"/>
                  <a:gd name="T27" fmla="*/ 162 h 163"/>
                  <a:gd name="T28" fmla="*/ 76 w 129"/>
                  <a:gd name="T29" fmla="*/ 156 h 163"/>
                  <a:gd name="T30" fmla="*/ 76 w 129"/>
                  <a:gd name="T31" fmla="*/ 156 h 163"/>
                  <a:gd name="T32" fmla="*/ 88 w 129"/>
                  <a:gd name="T33" fmla="*/ 79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9" h="163">
                    <a:moveTo>
                      <a:pt x="88" y="79"/>
                    </a:moveTo>
                    <a:lnTo>
                      <a:pt x="88" y="79"/>
                    </a:lnTo>
                    <a:cubicBezTo>
                      <a:pt x="69" y="65"/>
                      <a:pt x="57" y="59"/>
                      <a:pt x="57" y="59"/>
                    </a:cubicBezTo>
                    <a:lnTo>
                      <a:pt x="60" y="47"/>
                    </a:lnTo>
                    <a:lnTo>
                      <a:pt x="60" y="47"/>
                    </a:lnTo>
                    <a:cubicBezTo>
                      <a:pt x="60" y="47"/>
                      <a:pt x="65" y="59"/>
                      <a:pt x="78" y="61"/>
                    </a:cubicBezTo>
                    <a:lnTo>
                      <a:pt x="78" y="61"/>
                    </a:lnTo>
                    <a:cubicBezTo>
                      <a:pt x="112" y="68"/>
                      <a:pt x="128" y="49"/>
                      <a:pt x="128" y="49"/>
                    </a:cubicBezTo>
                    <a:lnTo>
                      <a:pt x="65" y="0"/>
                    </a:lnTo>
                    <a:lnTo>
                      <a:pt x="17" y="31"/>
                    </a:lnTo>
                    <a:lnTo>
                      <a:pt x="17" y="31"/>
                    </a:lnTo>
                    <a:cubicBezTo>
                      <a:pt x="2" y="44"/>
                      <a:pt x="0" y="65"/>
                      <a:pt x="9" y="82"/>
                    </a:cubicBezTo>
                    <a:lnTo>
                      <a:pt x="24" y="108"/>
                    </a:lnTo>
                    <a:lnTo>
                      <a:pt x="59" y="162"/>
                    </a:lnTo>
                    <a:lnTo>
                      <a:pt x="76" y="156"/>
                    </a:lnTo>
                    <a:lnTo>
                      <a:pt x="76" y="156"/>
                    </a:lnTo>
                    <a:cubicBezTo>
                      <a:pt x="110" y="144"/>
                      <a:pt x="116" y="100"/>
                      <a:pt x="88" y="7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57">
                <a:extLst>
                  <a:ext uri="{FF2B5EF4-FFF2-40B4-BE49-F238E27FC236}">
                    <a16:creationId xmlns:a16="http://schemas.microsoft.com/office/drawing/2014/main" id="{CB7381E4-D0D9-C740-82B1-D03FD795D7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3132" y="10307634"/>
                <a:ext cx="203244" cy="1252415"/>
              </a:xfrm>
              <a:custGeom>
                <a:avLst/>
                <a:gdLst>
                  <a:gd name="T0" fmla="*/ 155 w 161"/>
                  <a:gd name="T1" fmla="*/ 1006 h 1007"/>
                  <a:gd name="T2" fmla="*/ 155 w 161"/>
                  <a:gd name="T3" fmla="*/ 1006 h 1007"/>
                  <a:gd name="T4" fmla="*/ 151 w 161"/>
                  <a:gd name="T5" fmla="*/ 1002 h 1007"/>
                  <a:gd name="T6" fmla="*/ 0 w 161"/>
                  <a:gd name="T7" fmla="*/ 5 h 1007"/>
                  <a:gd name="T8" fmla="*/ 0 w 161"/>
                  <a:gd name="T9" fmla="*/ 5 h 1007"/>
                  <a:gd name="T10" fmla="*/ 4 w 161"/>
                  <a:gd name="T11" fmla="*/ 1 h 1007"/>
                  <a:gd name="T12" fmla="*/ 4 w 161"/>
                  <a:gd name="T13" fmla="*/ 1 h 1007"/>
                  <a:gd name="T14" fmla="*/ 8 w 161"/>
                  <a:gd name="T15" fmla="*/ 4 h 1007"/>
                  <a:gd name="T16" fmla="*/ 159 w 161"/>
                  <a:gd name="T17" fmla="*/ 1001 h 1007"/>
                  <a:gd name="T18" fmla="*/ 159 w 161"/>
                  <a:gd name="T19" fmla="*/ 1001 h 1007"/>
                  <a:gd name="T20" fmla="*/ 156 w 161"/>
                  <a:gd name="T21" fmla="*/ 1006 h 1007"/>
                  <a:gd name="T22" fmla="*/ 156 w 161"/>
                  <a:gd name="T23" fmla="*/ 1006 h 1007"/>
                  <a:gd name="T24" fmla="*/ 155 w 161"/>
                  <a:gd name="T25" fmla="*/ 1006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" h="1007">
                    <a:moveTo>
                      <a:pt x="155" y="1006"/>
                    </a:moveTo>
                    <a:lnTo>
                      <a:pt x="155" y="1006"/>
                    </a:lnTo>
                    <a:cubicBezTo>
                      <a:pt x="154" y="1006"/>
                      <a:pt x="152" y="1005"/>
                      <a:pt x="151" y="1002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4"/>
                      <a:pt x="1" y="1"/>
                      <a:pt x="4" y="1"/>
                    </a:cubicBezTo>
                    <a:lnTo>
                      <a:pt x="4" y="1"/>
                    </a:lnTo>
                    <a:cubicBezTo>
                      <a:pt x="6" y="0"/>
                      <a:pt x="8" y="2"/>
                      <a:pt x="8" y="4"/>
                    </a:cubicBezTo>
                    <a:lnTo>
                      <a:pt x="159" y="1001"/>
                    </a:lnTo>
                    <a:lnTo>
                      <a:pt x="159" y="1001"/>
                    </a:lnTo>
                    <a:cubicBezTo>
                      <a:pt x="160" y="1004"/>
                      <a:pt x="158" y="1005"/>
                      <a:pt x="156" y="1006"/>
                    </a:cubicBezTo>
                    <a:lnTo>
                      <a:pt x="156" y="1006"/>
                    </a:lnTo>
                    <a:cubicBezTo>
                      <a:pt x="155" y="1006"/>
                      <a:pt x="155" y="1006"/>
                      <a:pt x="155" y="100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58">
                <a:extLst>
                  <a:ext uri="{FF2B5EF4-FFF2-40B4-BE49-F238E27FC236}">
                    <a16:creationId xmlns:a16="http://schemas.microsoft.com/office/drawing/2014/main" id="{FFE02FBD-AF14-9149-BB1F-C714A75BA7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533" y="11724842"/>
                <a:ext cx="32959" cy="455925"/>
              </a:xfrm>
              <a:custGeom>
                <a:avLst/>
                <a:gdLst>
                  <a:gd name="T0" fmla="*/ 4 w 26"/>
                  <a:gd name="T1" fmla="*/ 367 h 368"/>
                  <a:gd name="T2" fmla="*/ 4 w 26"/>
                  <a:gd name="T3" fmla="*/ 367 h 368"/>
                  <a:gd name="T4" fmla="*/ 4 w 26"/>
                  <a:gd name="T5" fmla="*/ 367 h 368"/>
                  <a:gd name="T6" fmla="*/ 4 w 26"/>
                  <a:gd name="T7" fmla="*/ 367 h 368"/>
                  <a:gd name="T8" fmla="*/ 0 w 26"/>
                  <a:gd name="T9" fmla="*/ 363 h 368"/>
                  <a:gd name="T10" fmla="*/ 16 w 26"/>
                  <a:gd name="T11" fmla="*/ 4 h 368"/>
                  <a:gd name="T12" fmla="*/ 16 w 26"/>
                  <a:gd name="T13" fmla="*/ 4 h 368"/>
                  <a:gd name="T14" fmla="*/ 21 w 26"/>
                  <a:gd name="T15" fmla="*/ 0 h 368"/>
                  <a:gd name="T16" fmla="*/ 21 w 26"/>
                  <a:gd name="T17" fmla="*/ 0 h 368"/>
                  <a:gd name="T18" fmla="*/ 25 w 26"/>
                  <a:gd name="T19" fmla="*/ 4 h 368"/>
                  <a:gd name="T20" fmla="*/ 8 w 26"/>
                  <a:gd name="T21" fmla="*/ 363 h 368"/>
                  <a:gd name="T22" fmla="*/ 8 w 26"/>
                  <a:gd name="T23" fmla="*/ 363 h 368"/>
                  <a:gd name="T24" fmla="*/ 4 w 26"/>
                  <a:gd name="T25" fmla="*/ 367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368">
                    <a:moveTo>
                      <a:pt x="4" y="367"/>
                    </a:moveTo>
                    <a:lnTo>
                      <a:pt x="4" y="367"/>
                    </a:lnTo>
                    <a:lnTo>
                      <a:pt x="4" y="367"/>
                    </a:lnTo>
                    <a:lnTo>
                      <a:pt x="4" y="367"/>
                    </a:lnTo>
                    <a:cubicBezTo>
                      <a:pt x="2" y="367"/>
                      <a:pt x="0" y="365"/>
                      <a:pt x="0" y="363"/>
                    </a:cubicBezTo>
                    <a:lnTo>
                      <a:pt x="16" y="4"/>
                    </a:lnTo>
                    <a:lnTo>
                      <a:pt x="16" y="4"/>
                    </a:lnTo>
                    <a:cubicBezTo>
                      <a:pt x="17" y="2"/>
                      <a:pt x="19" y="0"/>
                      <a:pt x="21" y="0"/>
                    </a:cubicBezTo>
                    <a:lnTo>
                      <a:pt x="21" y="0"/>
                    </a:lnTo>
                    <a:cubicBezTo>
                      <a:pt x="23" y="0"/>
                      <a:pt x="25" y="2"/>
                      <a:pt x="25" y="4"/>
                    </a:cubicBezTo>
                    <a:lnTo>
                      <a:pt x="8" y="363"/>
                    </a:lnTo>
                    <a:lnTo>
                      <a:pt x="8" y="363"/>
                    </a:lnTo>
                    <a:cubicBezTo>
                      <a:pt x="8" y="365"/>
                      <a:pt x="6" y="367"/>
                      <a:pt x="4" y="36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59">
                <a:extLst>
                  <a:ext uri="{FF2B5EF4-FFF2-40B4-BE49-F238E27FC236}">
                    <a16:creationId xmlns:a16="http://schemas.microsoft.com/office/drawing/2014/main" id="{1D3E8DEA-6162-C043-982F-8E8ACB96A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5788" y="9741853"/>
                <a:ext cx="532827" cy="444936"/>
              </a:xfrm>
              <a:custGeom>
                <a:avLst/>
                <a:gdLst>
                  <a:gd name="T0" fmla="*/ 423 w 428"/>
                  <a:gd name="T1" fmla="*/ 356 h 357"/>
                  <a:gd name="T2" fmla="*/ 423 w 428"/>
                  <a:gd name="T3" fmla="*/ 356 h 357"/>
                  <a:gd name="T4" fmla="*/ 423 w 428"/>
                  <a:gd name="T5" fmla="*/ 356 h 357"/>
                  <a:gd name="T6" fmla="*/ 423 w 428"/>
                  <a:gd name="T7" fmla="*/ 356 h 357"/>
                  <a:gd name="T8" fmla="*/ 0 w 428"/>
                  <a:gd name="T9" fmla="*/ 6 h 357"/>
                  <a:gd name="T10" fmla="*/ 0 w 428"/>
                  <a:gd name="T11" fmla="*/ 6 h 357"/>
                  <a:gd name="T12" fmla="*/ 2 w 428"/>
                  <a:gd name="T13" fmla="*/ 1 h 357"/>
                  <a:gd name="T14" fmla="*/ 2 w 428"/>
                  <a:gd name="T15" fmla="*/ 1 h 357"/>
                  <a:gd name="T16" fmla="*/ 8 w 428"/>
                  <a:gd name="T17" fmla="*/ 3 h 357"/>
                  <a:gd name="T18" fmla="*/ 8 w 428"/>
                  <a:gd name="T19" fmla="*/ 3 h 357"/>
                  <a:gd name="T20" fmla="*/ 423 w 428"/>
                  <a:gd name="T21" fmla="*/ 348 h 357"/>
                  <a:gd name="T22" fmla="*/ 423 w 428"/>
                  <a:gd name="T23" fmla="*/ 348 h 357"/>
                  <a:gd name="T24" fmla="*/ 427 w 428"/>
                  <a:gd name="T25" fmla="*/ 353 h 357"/>
                  <a:gd name="T26" fmla="*/ 427 w 428"/>
                  <a:gd name="T27" fmla="*/ 353 h 357"/>
                  <a:gd name="T28" fmla="*/ 423 w 428"/>
                  <a:gd name="T29" fmla="*/ 35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8" h="357">
                    <a:moveTo>
                      <a:pt x="423" y="356"/>
                    </a:moveTo>
                    <a:lnTo>
                      <a:pt x="423" y="356"/>
                    </a:lnTo>
                    <a:lnTo>
                      <a:pt x="423" y="356"/>
                    </a:lnTo>
                    <a:lnTo>
                      <a:pt x="423" y="356"/>
                    </a:lnTo>
                    <a:cubicBezTo>
                      <a:pt x="153" y="331"/>
                      <a:pt x="2" y="10"/>
                      <a:pt x="0" y="6"/>
                    </a:cubicBezTo>
                    <a:lnTo>
                      <a:pt x="0" y="6"/>
                    </a:lnTo>
                    <a:cubicBezTo>
                      <a:pt x="0" y="4"/>
                      <a:pt x="0" y="2"/>
                      <a:pt x="2" y="1"/>
                    </a:cubicBezTo>
                    <a:lnTo>
                      <a:pt x="2" y="1"/>
                    </a:lnTo>
                    <a:cubicBezTo>
                      <a:pt x="5" y="0"/>
                      <a:pt x="7" y="0"/>
                      <a:pt x="8" y="3"/>
                    </a:cubicBezTo>
                    <a:lnTo>
                      <a:pt x="8" y="3"/>
                    </a:lnTo>
                    <a:cubicBezTo>
                      <a:pt x="10" y="6"/>
                      <a:pt x="158" y="323"/>
                      <a:pt x="423" y="348"/>
                    </a:cubicBezTo>
                    <a:lnTo>
                      <a:pt x="423" y="348"/>
                    </a:lnTo>
                    <a:cubicBezTo>
                      <a:pt x="425" y="348"/>
                      <a:pt x="427" y="350"/>
                      <a:pt x="427" y="353"/>
                    </a:cubicBezTo>
                    <a:lnTo>
                      <a:pt x="427" y="353"/>
                    </a:lnTo>
                    <a:cubicBezTo>
                      <a:pt x="427" y="354"/>
                      <a:pt x="425" y="356"/>
                      <a:pt x="423" y="35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26034A5-D42A-2A49-89E8-D5AB5F42B92F}"/>
                </a:ext>
              </a:extLst>
            </p:cNvPr>
            <p:cNvGrpSpPr/>
            <p:nvPr/>
          </p:nvGrpSpPr>
          <p:grpSpPr>
            <a:xfrm>
              <a:off x="6998555" y="9346353"/>
              <a:ext cx="8793705" cy="3466111"/>
              <a:chOff x="6998555" y="9346353"/>
              <a:chExt cx="8793705" cy="3466111"/>
            </a:xfrm>
          </p:grpSpPr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233CFDD9-CD70-0346-B60F-558B1E7FBB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8555" y="10321155"/>
                <a:ext cx="1393333" cy="1193707"/>
              </a:xfrm>
              <a:custGeom>
                <a:avLst/>
                <a:gdLst>
                  <a:gd name="connsiteX0" fmla="*/ 330746 w 1393333"/>
                  <a:gd name="connsiteY0" fmla="*/ 297579 h 1193707"/>
                  <a:gd name="connsiteX1" fmla="*/ 484658 w 1393333"/>
                  <a:gd name="connsiteY1" fmla="*/ 710577 h 1193707"/>
                  <a:gd name="connsiteX2" fmla="*/ 480934 w 1393333"/>
                  <a:gd name="connsiteY2" fmla="*/ 721806 h 1193707"/>
                  <a:gd name="connsiteX3" fmla="*/ 472245 w 1393333"/>
                  <a:gd name="connsiteY3" fmla="*/ 726797 h 1193707"/>
                  <a:gd name="connsiteX4" fmla="*/ 470449 w 1393333"/>
                  <a:gd name="connsiteY4" fmla="*/ 725300 h 1193707"/>
                  <a:gd name="connsiteX5" fmla="*/ 466794 w 1393333"/>
                  <a:gd name="connsiteY5" fmla="*/ 727535 h 1193707"/>
                  <a:gd name="connsiteX6" fmla="*/ 466973 w 1393333"/>
                  <a:gd name="connsiteY6" fmla="*/ 727584 h 1193707"/>
                  <a:gd name="connsiteX7" fmla="*/ 476923 w 1393333"/>
                  <a:gd name="connsiteY7" fmla="*/ 730083 h 1193707"/>
                  <a:gd name="connsiteX8" fmla="*/ 559008 w 1393333"/>
                  <a:gd name="connsiteY8" fmla="*/ 763831 h 1193707"/>
                  <a:gd name="connsiteX9" fmla="*/ 707010 w 1393333"/>
                  <a:gd name="connsiteY9" fmla="*/ 851325 h 1193707"/>
                  <a:gd name="connsiteX10" fmla="*/ 710594 w 1393333"/>
                  <a:gd name="connsiteY10" fmla="*/ 853071 h 1193707"/>
                  <a:gd name="connsiteX11" fmla="*/ 701990 w 1393333"/>
                  <a:gd name="connsiteY11" fmla="*/ 833664 h 1193707"/>
                  <a:gd name="connsiteX12" fmla="*/ 740901 w 1393333"/>
                  <a:gd name="connsiteY12" fmla="*/ 631881 h 1193707"/>
                  <a:gd name="connsiteX13" fmla="*/ 776527 w 1393333"/>
                  <a:gd name="connsiteY13" fmla="*/ 621707 h 1193707"/>
                  <a:gd name="connsiteX14" fmla="*/ 924883 w 1393333"/>
                  <a:gd name="connsiteY14" fmla="*/ 948914 h 1193707"/>
                  <a:gd name="connsiteX15" fmla="*/ 925134 w 1393333"/>
                  <a:gd name="connsiteY15" fmla="*/ 949417 h 1193707"/>
                  <a:gd name="connsiteX16" fmla="*/ 1146434 w 1393333"/>
                  <a:gd name="connsiteY16" fmla="*/ 1041604 h 1193707"/>
                  <a:gd name="connsiteX17" fmla="*/ 1153516 w 1393333"/>
                  <a:gd name="connsiteY17" fmla="*/ 1044908 h 1193707"/>
                  <a:gd name="connsiteX18" fmla="*/ 1150891 w 1393333"/>
                  <a:gd name="connsiteY18" fmla="*/ 1039663 h 1193707"/>
                  <a:gd name="connsiteX19" fmla="*/ 1175757 w 1393333"/>
                  <a:gd name="connsiteY19" fmla="*/ 806112 h 1193707"/>
                  <a:gd name="connsiteX20" fmla="*/ 1209466 w 1393333"/>
                  <a:gd name="connsiteY20" fmla="*/ 793403 h 1193707"/>
                  <a:gd name="connsiteX21" fmla="*/ 1359764 w 1393333"/>
                  <a:gd name="connsiteY21" fmla="*/ 1081900 h 1193707"/>
                  <a:gd name="connsiteX22" fmla="*/ 1389603 w 1393333"/>
                  <a:gd name="connsiteY22" fmla="*/ 1166376 h 1193707"/>
                  <a:gd name="connsiteX23" fmla="*/ 1393333 w 1393333"/>
                  <a:gd name="connsiteY23" fmla="*/ 1193707 h 1193707"/>
                  <a:gd name="connsiteX24" fmla="*/ 1186946 w 1393333"/>
                  <a:gd name="connsiteY24" fmla="*/ 1078174 h 1193707"/>
                  <a:gd name="connsiteX25" fmla="*/ 1158512 w 1393333"/>
                  <a:gd name="connsiteY25" fmla="*/ 1053313 h 1193707"/>
                  <a:gd name="connsiteX26" fmla="*/ 1147680 w 1393333"/>
                  <a:gd name="connsiteY26" fmla="*/ 1064263 h 1193707"/>
                  <a:gd name="connsiteX27" fmla="*/ 776588 w 1393333"/>
                  <a:gd name="connsiteY27" fmla="*/ 1080628 h 1193707"/>
                  <a:gd name="connsiteX28" fmla="*/ 836361 w 1393333"/>
                  <a:gd name="connsiteY28" fmla="*/ 935864 h 1193707"/>
                  <a:gd name="connsiteX29" fmla="*/ 836781 w 1393333"/>
                  <a:gd name="connsiteY29" fmla="*/ 935723 h 1193707"/>
                  <a:gd name="connsiteX30" fmla="*/ 765932 w 1393333"/>
                  <a:gd name="connsiteY30" fmla="*/ 903803 h 1193707"/>
                  <a:gd name="connsiteX31" fmla="*/ 760974 w 1393333"/>
                  <a:gd name="connsiteY31" fmla="*/ 901321 h 1193707"/>
                  <a:gd name="connsiteX32" fmla="*/ 736859 w 1393333"/>
                  <a:gd name="connsiteY32" fmla="*/ 901321 h 1193707"/>
                  <a:gd name="connsiteX33" fmla="*/ 525428 w 1393333"/>
                  <a:gd name="connsiteY33" fmla="*/ 876323 h 1193707"/>
                  <a:gd name="connsiteX34" fmla="*/ 245592 w 1393333"/>
                  <a:gd name="connsiteY34" fmla="*/ 746332 h 1193707"/>
                  <a:gd name="connsiteX35" fmla="*/ 393595 w 1393333"/>
                  <a:gd name="connsiteY35" fmla="*/ 707585 h 1193707"/>
                  <a:gd name="connsiteX36" fmla="*/ 398310 w 1393333"/>
                  <a:gd name="connsiteY36" fmla="*/ 708870 h 1193707"/>
                  <a:gd name="connsiteX37" fmla="*/ 394840 w 1393333"/>
                  <a:gd name="connsiteY37" fmla="*/ 706069 h 1193707"/>
                  <a:gd name="connsiteX38" fmla="*/ 470432 w 1393333"/>
                  <a:gd name="connsiteY38" fmla="*/ 725286 h 1193707"/>
                  <a:gd name="connsiteX39" fmla="*/ 370620 w 1393333"/>
                  <a:gd name="connsiteY39" fmla="*/ 642108 h 1193707"/>
                  <a:gd name="connsiteX40" fmla="*/ 284820 w 1393333"/>
                  <a:gd name="connsiteY40" fmla="*/ 550868 h 1193707"/>
                  <a:gd name="connsiteX41" fmla="*/ 287303 w 1393333"/>
                  <a:gd name="connsiteY41" fmla="*/ 540886 h 1193707"/>
                  <a:gd name="connsiteX42" fmla="*/ 284820 w 1393333"/>
                  <a:gd name="connsiteY42" fmla="*/ 519674 h 1193707"/>
                  <a:gd name="connsiteX43" fmla="*/ 330746 w 1393333"/>
                  <a:gd name="connsiteY43" fmla="*/ 297579 h 1193707"/>
                  <a:gd name="connsiteX44" fmla="*/ 65857 w 1393333"/>
                  <a:gd name="connsiteY44" fmla="*/ 461 h 1193707"/>
                  <a:gd name="connsiteX45" fmla="*/ 178015 w 1393333"/>
                  <a:gd name="connsiteY45" fmla="*/ 120179 h 1193707"/>
                  <a:gd name="connsiteX46" fmla="*/ 190359 w 1393333"/>
                  <a:gd name="connsiteY46" fmla="*/ 145017 h 1193707"/>
                  <a:gd name="connsiteX47" fmla="*/ 173078 w 1393333"/>
                  <a:gd name="connsiteY47" fmla="*/ 246853 h 1193707"/>
                  <a:gd name="connsiteX48" fmla="*/ 182953 w 1393333"/>
                  <a:gd name="connsiteY48" fmla="*/ 331303 h 1193707"/>
                  <a:gd name="connsiteX49" fmla="*/ 159500 w 1393333"/>
                  <a:gd name="connsiteY49" fmla="*/ 322610 h 1193707"/>
                  <a:gd name="connsiteX50" fmla="*/ 7669 w 1393333"/>
                  <a:gd name="connsiteY50" fmla="*/ 153710 h 1193707"/>
                  <a:gd name="connsiteX51" fmla="*/ 65857 w 1393333"/>
                  <a:gd name="connsiteY51" fmla="*/ 461 h 11937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393333" h="1193707">
                    <a:moveTo>
                      <a:pt x="330746" y="297579"/>
                    </a:moveTo>
                    <a:cubicBezTo>
                      <a:pt x="418873" y="277615"/>
                      <a:pt x="514447" y="562097"/>
                      <a:pt x="484658" y="710577"/>
                    </a:cubicBezTo>
                    <a:cubicBezTo>
                      <a:pt x="483416" y="714320"/>
                      <a:pt x="483416" y="718063"/>
                      <a:pt x="480934" y="721806"/>
                    </a:cubicBezTo>
                    <a:lnTo>
                      <a:pt x="472245" y="726797"/>
                    </a:lnTo>
                    <a:lnTo>
                      <a:pt x="470449" y="725300"/>
                    </a:lnTo>
                    <a:lnTo>
                      <a:pt x="466794" y="727535"/>
                    </a:lnTo>
                    <a:lnTo>
                      <a:pt x="466973" y="727584"/>
                    </a:lnTo>
                    <a:cubicBezTo>
                      <a:pt x="470705" y="727584"/>
                      <a:pt x="473192" y="730083"/>
                      <a:pt x="476923" y="730083"/>
                    </a:cubicBezTo>
                    <a:cubicBezTo>
                      <a:pt x="510503" y="741333"/>
                      <a:pt x="539109" y="753832"/>
                      <a:pt x="559008" y="763831"/>
                    </a:cubicBezTo>
                    <a:cubicBezTo>
                      <a:pt x="605025" y="795079"/>
                      <a:pt x="656017" y="825077"/>
                      <a:pt x="707010" y="851325"/>
                    </a:cubicBezTo>
                    <a:lnTo>
                      <a:pt x="710594" y="853071"/>
                    </a:lnTo>
                    <a:lnTo>
                      <a:pt x="701990" y="833664"/>
                    </a:lnTo>
                    <a:cubicBezTo>
                      <a:pt x="679984" y="779355"/>
                      <a:pt x="654386" y="676836"/>
                      <a:pt x="740901" y="631881"/>
                    </a:cubicBezTo>
                    <a:cubicBezTo>
                      <a:pt x="754355" y="624676"/>
                      <a:pt x="766108" y="621465"/>
                      <a:pt x="776527" y="621707"/>
                    </a:cubicBezTo>
                    <a:cubicBezTo>
                      <a:pt x="849456" y="623403"/>
                      <a:pt x="856985" y="794314"/>
                      <a:pt x="924883" y="948914"/>
                    </a:cubicBezTo>
                    <a:lnTo>
                      <a:pt x="925134" y="949417"/>
                    </a:lnTo>
                    <a:lnTo>
                      <a:pt x="1146434" y="1041604"/>
                    </a:lnTo>
                    <a:lnTo>
                      <a:pt x="1153516" y="1044908"/>
                    </a:lnTo>
                    <a:lnTo>
                      <a:pt x="1150891" y="1039663"/>
                    </a:lnTo>
                    <a:cubicBezTo>
                      <a:pt x="1135971" y="997425"/>
                      <a:pt x="1092456" y="863257"/>
                      <a:pt x="1175757" y="806112"/>
                    </a:cubicBezTo>
                    <a:cubicBezTo>
                      <a:pt x="1188034" y="797727"/>
                      <a:pt x="1199204" y="793728"/>
                      <a:pt x="1209466" y="793403"/>
                    </a:cubicBezTo>
                    <a:cubicBezTo>
                      <a:pt x="1281301" y="791127"/>
                      <a:pt x="1308634" y="968852"/>
                      <a:pt x="1359764" y="1081900"/>
                    </a:cubicBezTo>
                    <a:cubicBezTo>
                      <a:pt x="1375927" y="1116685"/>
                      <a:pt x="1384630" y="1144015"/>
                      <a:pt x="1389603" y="1166376"/>
                    </a:cubicBezTo>
                    <a:cubicBezTo>
                      <a:pt x="1392089" y="1176315"/>
                      <a:pt x="1393333" y="1185011"/>
                      <a:pt x="1393333" y="1193707"/>
                    </a:cubicBezTo>
                    <a:cubicBezTo>
                      <a:pt x="1332412" y="1151469"/>
                      <a:pt x="1262787" y="1112958"/>
                      <a:pt x="1186946" y="1078174"/>
                    </a:cubicBezTo>
                    <a:lnTo>
                      <a:pt x="1158512" y="1053313"/>
                    </a:lnTo>
                    <a:lnTo>
                      <a:pt x="1147680" y="1064263"/>
                    </a:lnTo>
                    <a:cubicBezTo>
                      <a:pt x="1067982" y="1153639"/>
                      <a:pt x="898625" y="1166227"/>
                      <a:pt x="776588" y="1080628"/>
                    </a:cubicBezTo>
                    <a:cubicBezTo>
                      <a:pt x="669494" y="1007616"/>
                      <a:pt x="774097" y="957263"/>
                      <a:pt x="836361" y="935864"/>
                    </a:cubicBezTo>
                    <a:lnTo>
                      <a:pt x="836781" y="935723"/>
                    </a:lnTo>
                    <a:lnTo>
                      <a:pt x="765932" y="903803"/>
                    </a:lnTo>
                    <a:lnTo>
                      <a:pt x="760974" y="901321"/>
                    </a:lnTo>
                    <a:lnTo>
                      <a:pt x="736859" y="901321"/>
                    </a:lnTo>
                    <a:cubicBezTo>
                      <a:pt x="687110" y="896322"/>
                      <a:pt x="614975" y="868824"/>
                      <a:pt x="525428" y="876323"/>
                    </a:cubicBezTo>
                    <a:cubicBezTo>
                      <a:pt x="387376" y="887572"/>
                      <a:pt x="197088" y="862574"/>
                      <a:pt x="245592" y="746332"/>
                    </a:cubicBezTo>
                    <a:cubicBezTo>
                      <a:pt x="266736" y="698836"/>
                      <a:pt x="327678" y="695086"/>
                      <a:pt x="393595" y="707585"/>
                    </a:cubicBezTo>
                    <a:lnTo>
                      <a:pt x="398310" y="708870"/>
                    </a:lnTo>
                    <a:lnTo>
                      <a:pt x="394840" y="706069"/>
                    </a:lnTo>
                    <a:lnTo>
                      <a:pt x="470432" y="725286"/>
                    </a:lnTo>
                    <a:lnTo>
                      <a:pt x="370620" y="642108"/>
                    </a:lnTo>
                    <a:cubicBezTo>
                      <a:pt x="339124" y="612630"/>
                      <a:pt x="310265" y="582061"/>
                      <a:pt x="284820" y="550868"/>
                    </a:cubicBezTo>
                    <a:lnTo>
                      <a:pt x="287303" y="540886"/>
                    </a:lnTo>
                    <a:cubicBezTo>
                      <a:pt x="287303" y="540886"/>
                      <a:pt x="286061" y="533399"/>
                      <a:pt x="284820" y="519674"/>
                    </a:cubicBezTo>
                    <a:cubicBezTo>
                      <a:pt x="274890" y="464774"/>
                      <a:pt x="257513" y="315047"/>
                      <a:pt x="330746" y="297579"/>
                    </a:cubicBezTo>
                    <a:close/>
                    <a:moveTo>
                      <a:pt x="65857" y="461"/>
                    </a:moveTo>
                    <a:cubicBezTo>
                      <a:pt x="96951" y="4740"/>
                      <a:pt x="136355" y="39145"/>
                      <a:pt x="178015" y="120179"/>
                    </a:cubicBezTo>
                    <a:cubicBezTo>
                      <a:pt x="182953" y="127630"/>
                      <a:pt x="186656" y="136324"/>
                      <a:pt x="190359" y="145017"/>
                    </a:cubicBezTo>
                    <a:cubicBezTo>
                      <a:pt x="180484" y="174823"/>
                      <a:pt x="174312" y="207112"/>
                      <a:pt x="173078" y="246853"/>
                    </a:cubicBezTo>
                    <a:cubicBezTo>
                      <a:pt x="173078" y="275417"/>
                      <a:pt x="175547" y="302739"/>
                      <a:pt x="182953" y="331303"/>
                    </a:cubicBezTo>
                    <a:cubicBezTo>
                      <a:pt x="175547" y="328819"/>
                      <a:pt x="168140" y="325094"/>
                      <a:pt x="159500" y="322610"/>
                    </a:cubicBezTo>
                    <a:cubicBezTo>
                      <a:pt x="110124" y="301497"/>
                      <a:pt x="34826" y="254305"/>
                      <a:pt x="7669" y="153710"/>
                    </a:cubicBezTo>
                    <a:cubicBezTo>
                      <a:pt x="-14704" y="69881"/>
                      <a:pt x="14034" y="-6671"/>
                      <a:pt x="65857" y="46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66">
                <a:extLst>
                  <a:ext uri="{FF2B5EF4-FFF2-40B4-BE49-F238E27FC236}">
                    <a16:creationId xmlns:a16="http://schemas.microsoft.com/office/drawing/2014/main" id="{937AE60F-9051-5548-89F1-E1D273A1B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1699" y="10313129"/>
                <a:ext cx="1488614" cy="1560025"/>
              </a:xfrm>
              <a:custGeom>
                <a:avLst/>
                <a:gdLst>
                  <a:gd name="T0" fmla="*/ 1195 w 1196"/>
                  <a:gd name="T1" fmla="*/ 1244 h 1253"/>
                  <a:gd name="T2" fmla="*/ 1186 w 1196"/>
                  <a:gd name="T3" fmla="*/ 1252 h 1253"/>
                  <a:gd name="T4" fmla="*/ 1179 w 1196"/>
                  <a:gd name="T5" fmla="*/ 1244 h 1253"/>
                  <a:gd name="T6" fmla="*/ 994 w 1196"/>
                  <a:gd name="T7" fmla="*/ 967 h 1253"/>
                  <a:gd name="T8" fmla="*/ 828 w 1196"/>
                  <a:gd name="T9" fmla="*/ 874 h 1253"/>
                  <a:gd name="T10" fmla="*/ 800 w 1196"/>
                  <a:gd name="T11" fmla="*/ 861 h 1253"/>
                  <a:gd name="T12" fmla="*/ 627 w 1196"/>
                  <a:gd name="T13" fmla="*/ 788 h 1253"/>
                  <a:gd name="T14" fmla="*/ 627 w 1196"/>
                  <a:gd name="T15" fmla="*/ 788 h 1253"/>
                  <a:gd name="T16" fmla="*/ 588 w 1196"/>
                  <a:gd name="T17" fmla="*/ 774 h 1253"/>
                  <a:gd name="T18" fmla="*/ 550 w 1196"/>
                  <a:gd name="T19" fmla="*/ 759 h 1253"/>
                  <a:gd name="T20" fmla="*/ 490 w 1196"/>
                  <a:gd name="T21" fmla="*/ 732 h 1253"/>
                  <a:gd name="T22" fmla="*/ 458 w 1196"/>
                  <a:gd name="T23" fmla="*/ 716 h 1253"/>
                  <a:gd name="T24" fmla="*/ 458 w 1196"/>
                  <a:gd name="T25" fmla="*/ 716 h 1253"/>
                  <a:gd name="T26" fmla="*/ 261 w 1196"/>
                  <a:gd name="T27" fmla="*/ 595 h 1253"/>
                  <a:gd name="T28" fmla="*/ 255 w 1196"/>
                  <a:gd name="T29" fmla="*/ 591 h 1253"/>
                  <a:gd name="T30" fmla="*/ 104 w 1196"/>
                  <a:gd name="T31" fmla="*/ 450 h 1253"/>
                  <a:gd name="T32" fmla="*/ 6 w 1196"/>
                  <a:gd name="T33" fmla="*/ 269 h 1253"/>
                  <a:gd name="T34" fmla="*/ 1 w 1196"/>
                  <a:gd name="T35" fmla="*/ 208 h 1253"/>
                  <a:gd name="T36" fmla="*/ 21 w 1196"/>
                  <a:gd name="T37" fmla="*/ 106 h 1253"/>
                  <a:gd name="T38" fmla="*/ 68 w 1196"/>
                  <a:gd name="T39" fmla="*/ 44 h 1253"/>
                  <a:gd name="T40" fmla="*/ 190 w 1196"/>
                  <a:gd name="T41" fmla="*/ 11 h 1253"/>
                  <a:gd name="T42" fmla="*/ 196 w 1196"/>
                  <a:gd name="T43" fmla="*/ 20 h 1253"/>
                  <a:gd name="T44" fmla="*/ 186 w 1196"/>
                  <a:gd name="T45" fmla="*/ 27 h 1253"/>
                  <a:gd name="T46" fmla="*/ 78 w 1196"/>
                  <a:gd name="T47" fmla="*/ 57 h 1253"/>
                  <a:gd name="T48" fmla="*/ 31 w 1196"/>
                  <a:gd name="T49" fmla="*/ 126 h 1253"/>
                  <a:gd name="T50" fmla="*/ 17 w 1196"/>
                  <a:gd name="T51" fmla="*/ 208 h 1253"/>
                  <a:gd name="T52" fmla="*/ 25 w 1196"/>
                  <a:gd name="T53" fmla="*/ 276 h 1253"/>
                  <a:gd name="T54" fmla="*/ 104 w 1196"/>
                  <a:gd name="T55" fmla="*/ 425 h 1253"/>
                  <a:gd name="T56" fmla="*/ 196 w 1196"/>
                  <a:gd name="T57" fmla="*/ 523 h 1253"/>
                  <a:gd name="T58" fmla="*/ 265 w 1196"/>
                  <a:gd name="T59" fmla="*/ 578 h 1253"/>
                  <a:gd name="T60" fmla="*/ 327 w 1196"/>
                  <a:gd name="T61" fmla="*/ 622 h 1253"/>
                  <a:gd name="T62" fmla="*/ 327 w 1196"/>
                  <a:gd name="T63" fmla="*/ 622 h 1253"/>
                  <a:gd name="T64" fmla="*/ 446 w 1196"/>
                  <a:gd name="T65" fmla="*/ 692 h 1253"/>
                  <a:gd name="T66" fmla="*/ 512 w 1196"/>
                  <a:gd name="T67" fmla="*/ 724 h 1253"/>
                  <a:gd name="T68" fmla="*/ 574 w 1196"/>
                  <a:gd name="T69" fmla="*/ 751 h 1253"/>
                  <a:gd name="T70" fmla="*/ 594 w 1196"/>
                  <a:gd name="T71" fmla="*/ 759 h 1253"/>
                  <a:gd name="T72" fmla="*/ 617 w 1196"/>
                  <a:gd name="T73" fmla="*/ 768 h 1253"/>
                  <a:gd name="T74" fmla="*/ 799 w 1196"/>
                  <a:gd name="T75" fmla="*/ 843 h 1253"/>
                  <a:gd name="T76" fmla="*/ 812 w 1196"/>
                  <a:gd name="T77" fmla="*/ 849 h 1253"/>
                  <a:gd name="T78" fmla="*/ 991 w 1196"/>
                  <a:gd name="T79" fmla="*/ 945 h 1253"/>
                  <a:gd name="T80" fmla="*/ 1195 w 1196"/>
                  <a:gd name="T81" fmla="*/ 1244 h 1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96" h="1253">
                    <a:moveTo>
                      <a:pt x="1195" y="1244"/>
                    </a:moveTo>
                    <a:lnTo>
                      <a:pt x="1195" y="1244"/>
                    </a:lnTo>
                    <a:cubicBezTo>
                      <a:pt x="1195" y="1248"/>
                      <a:pt x="1191" y="1252"/>
                      <a:pt x="1187" y="1252"/>
                    </a:cubicBezTo>
                    <a:lnTo>
                      <a:pt x="1186" y="1252"/>
                    </a:lnTo>
                    <a:lnTo>
                      <a:pt x="1186" y="1252"/>
                    </a:lnTo>
                    <a:cubicBezTo>
                      <a:pt x="1182" y="1252"/>
                      <a:pt x="1179" y="1248"/>
                      <a:pt x="1179" y="1244"/>
                    </a:cubicBezTo>
                    <a:lnTo>
                      <a:pt x="1179" y="1244"/>
                    </a:lnTo>
                    <a:cubicBezTo>
                      <a:pt x="1177" y="1131"/>
                      <a:pt x="1104" y="1042"/>
                      <a:pt x="994" y="967"/>
                    </a:cubicBezTo>
                    <a:lnTo>
                      <a:pt x="994" y="967"/>
                    </a:lnTo>
                    <a:cubicBezTo>
                      <a:pt x="945" y="933"/>
                      <a:pt x="889" y="902"/>
                      <a:pt x="828" y="874"/>
                    </a:cubicBezTo>
                    <a:lnTo>
                      <a:pt x="828" y="874"/>
                    </a:lnTo>
                    <a:cubicBezTo>
                      <a:pt x="819" y="869"/>
                      <a:pt x="810" y="866"/>
                      <a:pt x="800" y="861"/>
                    </a:cubicBezTo>
                    <a:lnTo>
                      <a:pt x="800" y="861"/>
                    </a:lnTo>
                    <a:cubicBezTo>
                      <a:pt x="745" y="836"/>
                      <a:pt x="686" y="812"/>
                      <a:pt x="627" y="788"/>
                    </a:cubicBezTo>
                    <a:lnTo>
                      <a:pt x="627" y="788"/>
                    </a:lnTo>
                    <a:lnTo>
                      <a:pt x="627" y="788"/>
                    </a:lnTo>
                    <a:cubicBezTo>
                      <a:pt x="614" y="784"/>
                      <a:pt x="601" y="779"/>
                      <a:pt x="588" y="774"/>
                    </a:cubicBezTo>
                    <a:lnTo>
                      <a:pt x="588" y="774"/>
                    </a:lnTo>
                    <a:cubicBezTo>
                      <a:pt x="576" y="769"/>
                      <a:pt x="563" y="764"/>
                      <a:pt x="550" y="759"/>
                    </a:cubicBezTo>
                    <a:lnTo>
                      <a:pt x="550" y="759"/>
                    </a:lnTo>
                    <a:lnTo>
                      <a:pt x="550" y="759"/>
                    </a:lnTo>
                    <a:cubicBezTo>
                      <a:pt x="530" y="751"/>
                      <a:pt x="510" y="741"/>
                      <a:pt x="490" y="732"/>
                    </a:cubicBezTo>
                    <a:lnTo>
                      <a:pt x="490" y="732"/>
                    </a:lnTo>
                    <a:cubicBezTo>
                      <a:pt x="479" y="727"/>
                      <a:pt x="469" y="722"/>
                      <a:pt x="458" y="716"/>
                    </a:cubicBezTo>
                    <a:lnTo>
                      <a:pt x="458" y="716"/>
                    </a:lnTo>
                    <a:lnTo>
                      <a:pt x="458" y="716"/>
                    </a:lnTo>
                    <a:cubicBezTo>
                      <a:pt x="389" y="682"/>
                      <a:pt x="322" y="640"/>
                      <a:pt x="261" y="595"/>
                    </a:cubicBezTo>
                    <a:lnTo>
                      <a:pt x="261" y="595"/>
                    </a:lnTo>
                    <a:cubicBezTo>
                      <a:pt x="259" y="594"/>
                      <a:pt x="258" y="593"/>
                      <a:pt x="255" y="591"/>
                    </a:cubicBezTo>
                    <a:lnTo>
                      <a:pt x="255" y="591"/>
                    </a:lnTo>
                    <a:cubicBezTo>
                      <a:pt x="197" y="548"/>
                      <a:pt x="145" y="500"/>
                      <a:pt x="104" y="450"/>
                    </a:cubicBezTo>
                    <a:lnTo>
                      <a:pt x="104" y="450"/>
                    </a:lnTo>
                    <a:cubicBezTo>
                      <a:pt x="54" y="392"/>
                      <a:pt x="19" y="330"/>
                      <a:pt x="6" y="269"/>
                    </a:cubicBezTo>
                    <a:lnTo>
                      <a:pt x="6" y="269"/>
                    </a:lnTo>
                    <a:cubicBezTo>
                      <a:pt x="2" y="248"/>
                      <a:pt x="0" y="228"/>
                      <a:pt x="1" y="208"/>
                    </a:cubicBezTo>
                    <a:lnTo>
                      <a:pt x="1" y="208"/>
                    </a:lnTo>
                    <a:cubicBezTo>
                      <a:pt x="2" y="168"/>
                      <a:pt x="10" y="134"/>
                      <a:pt x="21" y="106"/>
                    </a:cubicBezTo>
                    <a:lnTo>
                      <a:pt x="21" y="106"/>
                    </a:lnTo>
                    <a:cubicBezTo>
                      <a:pt x="32" y="80"/>
                      <a:pt x="48" y="59"/>
                      <a:pt x="68" y="44"/>
                    </a:cubicBezTo>
                    <a:lnTo>
                      <a:pt x="68" y="44"/>
                    </a:lnTo>
                    <a:cubicBezTo>
                      <a:pt x="122" y="0"/>
                      <a:pt x="186" y="11"/>
                      <a:pt x="190" y="11"/>
                    </a:cubicBezTo>
                    <a:lnTo>
                      <a:pt x="190" y="11"/>
                    </a:lnTo>
                    <a:cubicBezTo>
                      <a:pt x="194" y="12"/>
                      <a:pt x="196" y="16"/>
                      <a:pt x="196" y="20"/>
                    </a:cubicBezTo>
                    <a:lnTo>
                      <a:pt x="196" y="20"/>
                    </a:lnTo>
                    <a:cubicBezTo>
                      <a:pt x="195" y="25"/>
                      <a:pt x="191" y="28"/>
                      <a:pt x="186" y="27"/>
                    </a:cubicBezTo>
                    <a:lnTo>
                      <a:pt x="186" y="27"/>
                    </a:lnTo>
                    <a:cubicBezTo>
                      <a:pt x="186" y="27"/>
                      <a:pt x="125" y="17"/>
                      <a:pt x="78" y="57"/>
                    </a:cubicBezTo>
                    <a:lnTo>
                      <a:pt x="78" y="57"/>
                    </a:lnTo>
                    <a:cubicBezTo>
                      <a:pt x="57" y="73"/>
                      <a:pt x="42" y="96"/>
                      <a:pt x="31" y="126"/>
                    </a:cubicBezTo>
                    <a:lnTo>
                      <a:pt x="31" y="126"/>
                    </a:lnTo>
                    <a:cubicBezTo>
                      <a:pt x="23" y="150"/>
                      <a:pt x="18" y="176"/>
                      <a:pt x="17" y="208"/>
                    </a:cubicBezTo>
                    <a:lnTo>
                      <a:pt x="17" y="208"/>
                    </a:lnTo>
                    <a:cubicBezTo>
                      <a:pt x="17" y="231"/>
                      <a:pt x="19" y="253"/>
                      <a:pt x="25" y="276"/>
                    </a:cubicBezTo>
                    <a:lnTo>
                      <a:pt x="25" y="276"/>
                    </a:lnTo>
                    <a:cubicBezTo>
                      <a:pt x="37" y="329"/>
                      <a:pt x="68" y="380"/>
                      <a:pt x="104" y="425"/>
                    </a:cubicBezTo>
                    <a:lnTo>
                      <a:pt x="104" y="425"/>
                    </a:lnTo>
                    <a:cubicBezTo>
                      <a:pt x="133" y="462"/>
                      <a:pt x="166" y="495"/>
                      <a:pt x="196" y="523"/>
                    </a:cubicBezTo>
                    <a:lnTo>
                      <a:pt x="196" y="523"/>
                    </a:lnTo>
                    <a:cubicBezTo>
                      <a:pt x="218" y="541"/>
                      <a:pt x="240" y="560"/>
                      <a:pt x="265" y="578"/>
                    </a:cubicBezTo>
                    <a:lnTo>
                      <a:pt x="265" y="578"/>
                    </a:lnTo>
                    <a:cubicBezTo>
                      <a:pt x="284" y="593"/>
                      <a:pt x="305" y="608"/>
                      <a:pt x="327" y="622"/>
                    </a:cubicBezTo>
                    <a:lnTo>
                      <a:pt x="327" y="622"/>
                    </a:lnTo>
                    <a:lnTo>
                      <a:pt x="327" y="622"/>
                    </a:lnTo>
                    <a:lnTo>
                      <a:pt x="327" y="622"/>
                    </a:lnTo>
                    <a:cubicBezTo>
                      <a:pt x="364" y="647"/>
                      <a:pt x="405" y="671"/>
                      <a:pt x="446" y="692"/>
                    </a:cubicBezTo>
                    <a:lnTo>
                      <a:pt x="446" y="692"/>
                    </a:lnTo>
                    <a:cubicBezTo>
                      <a:pt x="468" y="703"/>
                      <a:pt x="489" y="714"/>
                      <a:pt x="512" y="724"/>
                    </a:cubicBezTo>
                    <a:lnTo>
                      <a:pt x="512" y="724"/>
                    </a:lnTo>
                    <a:cubicBezTo>
                      <a:pt x="533" y="734"/>
                      <a:pt x="553" y="743"/>
                      <a:pt x="574" y="751"/>
                    </a:cubicBezTo>
                    <a:lnTo>
                      <a:pt x="574" y="751"/>
                    </a:lnTo>
                    <a:cubicBezTo>
                      <a:pt x="581" y="754"/>
                      <a:pt x="587" y="756"/>
                      <a:pt x="594" y="759"/>
                    </a:cubicBezTo>
                    <a:lnTo>
                      <a:pt x="594" y="759"/>
                    </a:lnTo>
                    <a:cubicBezTo>
                      <a:pt x="602" y="762"/>
                      <a:pt x="609" y="765"/>
                      <a:pt x="617" y="768"/>
                    </a:cubicBezTo>
                    <a:lnTo>
                      <a:pt x="617" y="768"/>
                    </a:lnTo>
                    <a:cubicBezTo>
                      <a:pt x="679" y="792"/>
                      <a:pt x="741" y="817"/>
                      <a:pt x="799" y="843"/>
                    </a:cubicBezTo>
                    <a:lnTo>
                      <a:pt x="799" y="843"/>
                    </a:lnTo>
                    <a:lnTo>
                      <a:pt x="799" y="843"/>
                    </a:lnTo>
                    <a:cubicBezTo>
                      <a:pt x="804" y="845"/>
                      <a:pt x="807" y="847"/>
                      <a:pt x="812" y="849"/>
                    </a:cubicBezTo>
                    <a:lnTo>
                      <a:pt x="812" y="849"/>
                    </a:lnTo>
                    <a:cubicBezTo>
                      <a:pt x="876" y="878"/>
                      <a:pt x="938" y="910"/>
                      <a:pt x="991" y="945"/>
                    </a:cubicBezTo>
                    <a:lnTo>
                      <a:pt x="991" y="945"/>
                    </a:lnTo>
                    <a:cubicBezTo>
                      <a:pt x="1111" y="1025"/>
                      <a:pt x="1193" y="1120"/>
                      <a:pt x="1195" y="124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70F512B1-5013-694D-9D4A-3ACE3941D5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7165" y="9353895"/>
                <a:ext cx="992886" cy="1446867"/>
              </a:xfrm>
              <a:custGeom>
                <a:avLst/>
                <a:gdLst>
                  <a:gd name="connsiteX0" fmla="*/ 229767 w 992886"/>
                  <a:gd name="connsiteY0" fmla="*/ 1129011 h 1446867"/>
                  <a:gd name="connsiteX1" fmla="*/ 21344 w 992886"/>
                  <a:gd name="connsiteY1" fmla="*/ 1438141 h 1446867"/>
                  <a:gd name="connsiteX2" fmla="*/ 0 w 992886"/>
                  <a:gd name="connsiteY2" fmla="*/ 1446867 h 1446867"/>
                  <a:gd name="connsiteX3" fmla="*/ 75333 w 992886"/>
                  <a:gd name="connsiteY3" fmla="*/ 1213772 h 1446867"/>
                  <a:gd name="connsiteX4" fmla="*/ 121789 w 992886"/>
                  <a:gd name="connsiteY4" fmla="*/ 1172638 h 1446867"/>
                  <a:gd name="connsiteX5" fmla="*/ 229767 w 992886"/>
                  <a:gd name="connsiteY5" fmla="*/ 1129011 h 1446867"/>
                  <a:gd name="connsiteX6" fmla="*/ 280070 w 992886"/>
                  <a:gd name="connsiteY6" fmla="*/ 699254 h 1446867"/>
                  <a:gd name="connsiteX7" fmla="*/ 333837 w 992886"/>
                  <a:gd name="connsiteY7" fmla="*/ 879532 h 1446867"/>
                  <a:gd name="connsiteX8" fmla="*/ 333837 w 992886"/>
                  <a:gd name="connsiteY8" fmla="*/ 909259 h 1446867"/>
                  <a:gd name="connsiteX9" fmla="*/ 251906 w 992886"/>
                  <a:gd name="connsiteY9" fmla="*/ 992247 h 1446867"/>
                  <a:gd name="connsiteX10" fmla="*/ 217148 w 992886"/>
                  <a:gd name="connsiteY10" fmla="*/ 1029405 h 1446867"/>
                  <a:gd name="connsiteX11" fmla="*/ 207217 w 992886"/>
                  <a:gd name="connsiteY11" fmla="*/ 1012065 h 1446867"/>
                  <a:gd name="connsiteX12" fmla="*/ 228320 w 992886"/>
                  <a:gd name="connsiteY12" fmla="*/ 718511 h 1446867"/>
                  <a:gd name="connsiteX13" fmla="*/ 280070 w 992886"/>
                  <a:gd name="connsiteY13" fmla="*/ 699254 h 1446867"/>
                  <a:gd name="connsiteX14" fmla="*/ 711394 w 992886"/>
                  <a:gd name="connsiteY14" fmla="*/ 585204 h 1446867"/>
                  <a:gd name="connsiteX15" fmla="*/ 756326 w 992886"/>
                  <a:gd name="connsiteY15" fmla="*/ 677135 h 1446867"/>
                  <a:gd name="connsiteX16" fmla="*/ 469009 w 992886"/>
                  <a:gd name="connsiteY16" fmla="*/ 773753 h 1446867"/>
                  <a:gd name="connsiteX17" fmla="*/ 450433 w 992886"/>
                  <a:gd name="connsiteY17" fmla="*/ 762460 h 1446867"/>
                  <a:gd name="connsiteX18" fmla="*/ 568084 w 992886"/>
                  <a:gd name="connsiteY18" fmla="*/ 623180 h 1446867"/>
                  <a:gd name="connsiteX19" fmla="*/ 599045 w 992886"/>
                  <a:gd name="connsiteY19" fmla="*/ 615652 h 1446867"/>
                  <a:gd name="connsiteX20" fmla="*/ 677066 w 992886"/>
                  <a:gd name="connsiteY20" fmla="*/ 590556 h 1446867"/>
                  <a:gd name="connsiteX21" fmla="*/ 711394 w 992886"/>
                  <a:gd name="connsiteY21" fmla="*/ 585204 h 1446867"/>
                  <a:gd name="connsiteX22" fmla="*/ 553879 w 992886"/>
                  <a:gd name="connsiteY22" fmla="*/ 197469 h 1446867"/>
                  <a:gd name="connsiteX23" fmla="*/ 595361 w 992886"/>
                  <a:gd name="connsiteY23" fmla="*/ 200017 h 1446867"/>
                  <a:gd name="connsiteX24" fmla="*/ 695127 w 992886"/>
                  <a:gd name="connsiteY24" fmla="*/ 440367 h 1446867"/>
                  <a:gd name="connsiteX25" fmla="*/ 695127 w 992886"/>
                  <a:gd name="connsiteY25" fmla="*/ 480425 h 1446867"/>
                  <a:gd name="connsiteX26" fmla="*/ 655220 w 992886"/>
                  <a:gd name="connsiteY26" fmla="*/ 540512 h 1446867"/>
                  <a:gd name="connsiteX27" fmla="*/ 643997 w 992886"/>
                  <a:gd name="connsiteY27" fmla="*/ 520483 h 1446867"/>
                  <a:gd name="connsiteX28" fmla="*/ 569172 w 992886"/>
                  <a:gd name="connsiteY28" fmla="*/ 420337 h 1446867"/>
                  <a:gd name="connsiteX29" fmla="*/ 553879 w 992886"/>
                  <a:gd name="connsiteY29" fmla="*/ 197469 h 1446867"/>
                  <a:gd name="connsiteX30" fmla="*/ 951974 w 992886"/>
                  <a:gd name="connsiteY30" fmla="*/ 1909 h 1446867"/>
                  <a:gd name="connsiteX31" fmla="*/ 787405 w 992886"/>
                  <a:gd name="connsiteY31" fmla="*/ 288348 h 1446867"/>
                  <a:gd name="connsiteX32" fmla="*/ 763536 w 992886"/>
                  <a:gd name="connsiteY32" fmla="*/ 293330 h 1446867"/>
                  <a:gd name="connsiteX33" fmla="*/ 782380 w 992886"/>
                  <a:gd name="connsiteY33" fmla="*/ 173772 h 1446867"/>
                  <a:gd name="connsiteX34" fmla="*/ 778611 w 992886"/>
                  <a:gd name="connsiteY34" fmla="*/ 143883 h 1446867"/>
                  <a:gd name="connsiteX35" fmla="*/ 792430 w 992886"/>
                  <a:gd name="connsiteY35" fmla="*/ 118975 h 1446867"/>
                  <a:gd name="connsiteX36" fmla="*/ 951974 w 992886"/>
                  <a:gd name="connsiteY36" fmla="*/ 1909 h 1446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992886" h="1446867">
                    <a:moveTo>
                      <a:pt x="229767" y="1129011"/>
                    </a:moveTo>
                    <a:cubicBezTo>
                      <a:pt x="306355" y="1141476"/>
                      <a:pt x="286267" y="1329696"/>
                      <a:pt x="21344" y="1438141"/>
                    </a:cubicBezTo>
                    <a:cubicBezTo>
                      <a:pt x="15067" y="1440634"/>
                      <a:pt x="7533" y="1444374"/>
                      <a:pt x="0" y="1446867"/>
                    </a:cubicBezTo>
                    <a:cubicBezTo>
                      <a:pt x="12556" y="1374570"/>
                      <a:pt x="33900" y="1296041"/>
                      <a:pt x="75333" y="1213772"/>
                    </a:cubicBezTo>
                    <a:cubicBezTo>
                      <a:pt x="89144" y="1200061"/>
                      <a:pt x="105467" y="1186350"/>
                      <a:pt x="121789" y="1172638"/>
                    </a:cubicBezTo>
                    <a:cubicBezTo>
                      <a:pt x="156944" y="1145215"/>
                      <a:pt x="195867" y="1124025"/>
                      <a:pt x="229767" y="1129011"/>
                    </a:cubicBezTo>
                    <a:close/>
                    <a:moveTo>
                      <a:pt x="280070" y="699254"/>
                    </a:moveTo>
                    <a:cubicBezTo>
                      <a:pt x="321035" y="708137"/>
                      <a:pt x="331975" y="793138"/>
                      <a:pt x="333837" y="879532"/>
                    </a:cubicBezTo>
                    <a:cubicBezTo>
                      <a:pt x="333837" y="889441"/>
                      <a:pt x="333837" y="899350"/>
                      <a:pt x="333837" y="909259"/>
                    </a:cubicBezTo>
                    <a:cubicBezTo>
                      <a:pt x="306527" y="935270"/>
                      <a:pt x="279216" y="963758"/>
                      <a:pt x="251906" y="992247"/>
                    </a:cubicBezTo>
                    <a:cubicBezTo>
                      <a:pt x="239493" y="1004633"/>
                      <a:pt x="228320" y="1018258"/>
                      <a:pt x="217148" y="1029405"/>
                    </a:cubicBezTo>
                    <a:cubicBezTo>
                      <a:pt x="214665" y="1025689"/>
                      <a:pt x="210941" y="1019496"/>
                      <a:pt x="207217" y="1012065"/>
                    </a:cubicBezTo>
                    <a:cubicBezTo>
                      <a:pt x="171218" y="947656"/>
                      <a:pt x="115356" y="810169"/>
                      <a:pt x="228320" y="718511"/>
                    </a:cubicBezTo>
                    <a:cubicBezTo>
                      <a:pt x="249423" y="701790"/>
                      <a:pt x="266415" y="696293"/>
                      <a:pt x="280070" y="699254"/>
                    </a:cubicBezTo>
                    <a:close/>
                    <a:moveTo>
                      <a:pt x="711394" y="585204"/>
                    </a:moveTo>
                    <a:cubicBezTo>
                      <a:pt x="747270" y="590086"/>
                      <a:pt x="781404" y="624435"/>
                      <a:pt x="756326" y="677135"/>
                    </a:cubicBezTo>
                    <a:cubicBezTo>
                      <a:pt x="727842" y="738619"/>
                      <a:pt x="563130" y="815160"/>
                      <a:pt x="469009" y="773753"/>
                    </a:cubicBezTo>
                    <a:cubicBezTo>
                      <a:pt x="461579" y="769988"/>
                      <a:pt x="455387" y="766224"/>
                      <a:pt x="450433" y="762460"/>
                    </a:cubicBezTo>
                    <a:cubicBezTo>
                      <a:pt x="491301" y="716033"/>
                      <a:pt x="530931" y="668352"/>
                      <a:pt x="568084" y="623180"/>
                    </a:cubicBezTo>
                    <a:cubicBezTo>
                      <a:pt x="576753" y="621925"/>
                      <a:pt x="587899" y="619416"/>
                      <a:pt x="599045" y="615652"/>
                    </a:cubicBezTo>
                    <a:cubicBezTo>
                      <a:pt x="626290" y="610632"/>
                      <a:pt x="657251" y="600594"/>
                      <a:pt x="677066" y="590556"/>
                    </a:cubicBezTo>
                    <a:cubicBezTo>
                      <a:pt x="687283" y="585223"/>
                      <a:pt x="699435" y="583576"/>
                      <a:pt x="711394" y="585204"/>
                    </a:cubicBezTo>
                    <a:close/>
                    <a:moveTo>
                      <a:pt x="553879" y="197469"/>
                    </a:moveTo>
                    <a:cubicBezTo>
                      <a:pt x="565801" y="196007"/>
                      <a:pt x="579617" y="196731"/>
                      <a:pt x="595361" y="200017"/>
                    </a:cubicBezTo>
                    <a:cubicBezTo>
                      <a:pt x="677668" y="216291"/>
                      <a:pt x="695127" y="351487"/>
                      <a:pt x="695127" y="440367"/>
                    </a:cubicBezTo>
                    <a:cubicBezTo>
                      <a:pt x="696374" y="455388"/>
                      <a:pt x="696374" y="469158"/>
                      <a:pt x="695127" y="480425"/>
                    </a:cubicBezTo>
                    <a:cubicBezTo>
                      <a:pt x="683903" y="500454"/>
                      <a:pt x="670185" y="520483"/>
                      <a:pt x="655220" y="540512"/>
                    </a:cubicBezTo>
                    <a:cubicBezTo>
                      <a:pt x="652726" y="534253"/>
                      <a:pt x="648985" y="527994"/>
                      <a:pt x="643997" y="520483"/>
                    </a:cubicBezTo>
                    <a:cubicBezTo>
                      <a:pt x="630279" y="495447"/>
                      <a:pt x="607832" y="462899"/>
                      <a:pt x="569172" y="420337"/>
                    </a:cubicBezTo>
                    <a:cubicBezTo>
                      <a:pt x="479695" y="325043"/>
                      <a:pt x="470419" y="207704"/>
                      <a:pt x="553879" y="197469"/>
                    </a:cubicBezTo>
                    <a:close/>
                    <a:moveTo>
                      <a:pt x="951974" y="1909"/>
                    </a:moveTo>
                    <a:cubicBezTo>
                      <a:pt x="1042425" y="24326"/>
                      <a:pt x="980868" y="237287"/>
                      <a:pt x="787405" y="288348"/>
                    </a:cubicBezTo>
                    <a:cubicBezTo>
                      <a:pt x="779867" y="290839"/>
                      <a:pt x="772330" y="292084"/>
                      <a:pt x="763536" y="293330"/>
                    </a:cubicBezTo>
                    <a:cubicBezTo>
                      <a:pt x="777355" y="252232"/>
                      <a:pt x="783636" y="211134"/>
                      <a:pt x="782380" y="173772"/>
                    </a:cubicBezTo>
                    <a:cubicBezTo>
                      <a:pt x="781124" y="163809"/>
                      <a:pt x="781124" y="153846"/>
                      <a:pt x="778611" y="143883"/>
                    </a:cubicBezTo>
                    <a:cubicBezTo>
                      <a:pt x="782380" y="136411"/>
                      <a:pt x="787405" y="127693"/>
                      <a:pt x="792430" y="118975"/>
                    </a:cubicBezTo>
                    <a:cubicBezTo>
                      <a:pt x="826349" y="62933"/>
                      <a:pt x="886649" y="-13036"/>
                      <a:pt x="951974" y="190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73">
                <a:extLst>
                  <a:ext uri="{FF2B5EF4-FFF2-40B4-BE49-F238E27FC236}">
                    <a16:creationId xmlns:a16="http://schemas.microsoft.com/office/drawing/2014/main" id="{CCAE809B-9AC2-634E-B48D-1720A312AF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5340" y="11235961"/>
                <a:ext cx="1246920" cy="1290864"/>
              </a:xfrm>
              <a:custGeom>
                <a:avLst/>
                <a:gdLst>
                  <a:gd name="T0" fmla="*/ 869 w 1002"/>
                  <a:gd name="T1" fmla="*/ 462 h 1037"/>
                  <a:gd name="T2" fmla="*/ 869 w 1002"/>
                  <a:gd name="T3" fmla="*/ 462 h 1037"/>
                  <a:gd name="T4" fmla="*/ 90 w 1002"/>
                  <a:gd name="T5" fmla="*/ 1036 h 1037"/>
                  <a:gd name="T6" fmla="*/ 81 w 1002"/>
                  <a:gd name="T7" fmla="*/ 1002 h 1037"/>
                  <a:gd name="T8" fmla="*/ 75 w 1002"/>
                  <a:gd name="T9" fmla="*/ 981 h 1037"/>
                  <a:gd name="T10" fmla="*/ 0 w 1002"/>
                  <a:gd name="T11" fmla="*/ 716 h 1037"/>
                  <a:gd name="T12" fmla="*/ 0 w 1002"/>
                  <a:gd name="T13" fmla="*/ 716 h 1037"/>
                  <a:gd name="T14" fmla="*/ 583 w 1002"/>
                  <a:gd name="T15" fmla="*/ 97 h 1037"/>
                  <a:gd name="T16" fmla="*/ 583 w 1002"/>
                  <a:gd name="T17" fmla="*/ 97 h 1037"/>
                  <a:gd name="T18" fmla="*/ 869 w 1002"/>
                  <a:gd name="T19" fmla="*/ 462 h 10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2" h="1037">
                    <a:moveTo>
                      <a:pt x="869" y="462"/>
                    </a:moveTo>
                    <a:lnTo>
                      <a:pt x="869" y="462"/>
                    </a:lnTo>
                    <a:cubicBezTo>
                      <a:pt x="813" y="573"/>
                      <a:pt x="547" y="955"/>
                      <a:pt x="90" y="1036"/>
                    </a:cubicBezTo>
                    <a:lnTo>
                      <a:pt x="81" y="1002"/>
                    </a:lnTo>
                    <a:lnTo>
                      <a:pt x="75" y="981"/>
                    </a:lnTo>
                    <a:lnTo>
                      <a:pt x="0" y="716"/>
                    </a:lnTo>
                    <a:lnTo>
                      <a:pt x="0" y="716"/>
                    </a:lnTo>
                    <a:cubicBezTo>
                      <a:pt x="0" y="716"/>
                      <a:pt x="165" y="194"/>
                      <a:pt x="583" y="97"/>
                    </a:cubicBezTo>
                    <a:lnTo>
                      <a:pt x="583" y="97"/>
                    </a:lnTo>
                    <a:cubicBezTo>
                      <a:pt x="1001" y="0"/>
                      <a:pt x="927" y="347"/>
                      <a:pt x="869" y="46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74">
                <a:extLst>
                  <a:ext uri="{FF2B5EF4-FFF2-40B4-BE49-F238E27FC236}">
                    <a16:creationId xmlns:a16="http://schemas.microsoft.com/office/drawing/2014/main" id="{A24E5928-8108-1A40-A4C3-C570CBC2CE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8720" y="11483149"/>
                <a:ext cx="812971" cy="1005229"/>
              </a:xfrm>
              <a:custGeom>
                <a:avLst/>
                <a:gdLst>
                  <a:gd name="T0" fmla="*/ 647 w 652"/>
                  <a:gd name="T1" fmla="*/ 31 h 807"/>
                  <a:gd name="T2" fmla="*/ 647 w 652"/>
                  <a:gd name="T3" fmla="*/ 31 h 807"/>
                  <a:gd name="T4" fmla="*/ 407 w 652"/>
                  <a:gd name="T5" fmla="*/ 287 h 807"/>
                  <a:gd name="T6" fmla="*/ 407 w 652"/>
                  <a:gd name="T7" fmla="*/ 287 h 807"/>
                  <a:gd name="T8" fmla="*/ 580 w 652"/>
                  <a:gd name="T9" fmla="*/ 261 h 807"/>
                  <a:gd name="T10" fmla="*/ 580 w 652"/>
                  <a:gd name="T11" fmla="*/ 261 h 807"/>
                  <a:gd name="T12" fmla="*/ 588 w 652"/>
                  <a:gd name="T13" fmla="*/ 269 h 807"/>
                  <a:gd name="T14" fmla="*/ 588 w 652"/>
                  <a:gd name="T15" fmla="*/ 269 h 807"/>
                  <a:gd name="T16" fmla="*/ 579 w 652"/>
                  <a:gd name="T17" fmla="*/ 277 h 807"/>
                  <a:gd name="T18" fmla="*/ 579 w 652"/>
                  <a:gd name="T19" fmla="*/ 277 h 807"/>
                  <a:gd name="T20" fmla="*/ 387 w 652"/>
                  <a:gd name="T21" fmla="*/ 311 h 807"/>
                  <a:gd name="T22" fmla="*/ 387 w 652"/>
                  <a:gd name="T23" fmla="*/ 311 h 807"/>
                  <a:gd name="T24" fmla="*/ 261 w 652"/>
                  <a:gd name="T25" fmla="*/ 467 h 807"/>
                  <a:gd name="T26" fmla="*/ 261 w 652"/>
                  <a:gd name="T27" fmla="*/ 467 h 807"/>
                  <a:gd name="T28" fmla="*/ 492 w 652"/>
                  <a:gd name="T29" fmla="*/ 425 h 807"/>
                  <a:gd name="T30" fmla="*/ 492 w 652"/>
                  <a:gd name="T31" fmla="*/ 425 h 807"/>
                  <a:gd name="T32" fmla="*/ 501 w 652"/>
                  <a:gd name="T33" fmla="*/ 431 h 807"/>
                  <a:gd name="T34" fmla="*/ 501 w 652"/>
                  <a:gd name="T35" fmla="*/ 431 h 807"/>
                  <a:gd name="T36" fmla="*/ 494 w 652"/>
                  <a:gd name="T37" fmla="*/ 440 h 807"/>
                  <a:gd name="T38" fmla="*/ 494 w 652"/>
                  <a:gd name="T39" fmla="*/ 440 h 807"/>
                  <a:gd name="T40" fmla="*/ 245 w 652"/>
                  <a:gd name="T41" fmla="*/ 487 h 807"/>
                  <a:gd name="T42" fmla="*/ 245 w 652"/>
                  <a:gd name="T43" fmla="*/ 487 h 807"/>
                  <a:gd name="T44" fmla="*/ 6 w 652"/>
                  <a:gd name="T45" fmla="*/ 806 h 807"/>
                  <a:gd name="T46" fmla="*/ 0 w 652"/>
                  <a:gd name="T47" fmla="*/ 785 h 807"/>
                  <a:gd name="T48" fmla="*/ 0 w 652"/>
                  <a:gd name="T49" fmla="*/ 785 h 807"/>
                  <a:gd name="T50" fmla="*/ 179 w 652"/>
                  <a:gd name="T51" fmla="*/ 546 h 807"/>
                  <a:gd name="T52" fmla="*/ 179 w 652"/>
                  <a:gd name="T53" fmla="*/ 546 h 807"/>
                  <a:gd name="T54" fmla="*/ 238 w 652"/>
                  <a:gd name="T55" fmla="*/ 222 h 807"/>
                  <a:gd name="T56" fmla="*/ 238 w 652"/>
                  <a:gd name="T57" fmla="*/ 222 h 807"/>
                  <a:gd name="T58" fmla="*/ 246 w 652"/>
                  <a:gd name="T59" fmla="*/ 214 h 807"/>
                  <a:gd name="T60" fmla="*/ 246 w 652"/>
                  <a:gd name="T61" fmla="*/ 214 h 807"/>
                  <a:gd name="T62" fmla="*/ 246 w 652"/>
                  <a:gd name="T63" fmla="*/ 214 h 807"/>
                  <a:gd name="T64" fmla="*/ 254 w 652"/>
                  <a:gd name="T65" fmla="*/ 222 h 807"/>
                  <a:gd name="T66" fmla="*/ 254 w 652"/>
                  <a:gd name="T67" fmla="*/ 222 h 807"/>
                  <a:gd name="T68" fmla="*/ 208 w 652"/>
                  <a:gd name="T69" fmla="*/ 509 h 807"/>
                  <a:gd name="T70" fmla="*/ 208 w 652"/>
                  <a:gd name="T71" fmla="*/ 509 h 807"/>
                  <a:gd name="T72" fmla="*/ 233 w 652"/>
                  <a:gd name="T73" fmla="*/ 476 h 807"/>
                  <a:gd name="T74" fmla="*/ 233 w 652"/>
                  <a:gd name="T75" fmla="*/ 476 h 807"/>
                  <a:gd name="T76" fmla="*/ 234 w 652"/>
                  <a:gd name="T77" fmla="*/ 475 h 807"/>
                  <a:gd name="T78" fmla="*/ 234 w 652"/>
                  <a:gd name="T79" fmla="*/ 475 h 807"/>
                  <a:gd name="T80" fmla="*/ 338 w 652"/>
                  <a:gd name="T81" fmla="*/ 344 h 807"/>
                  <a:gd name="T82" fmla="*/ 338 w 652"/>
                  <a:gd name="T83" fmla="*/ 344 h 807"/>
                  <a:gd name="T84" fmla="*/ 455 w 652"/>
                  <a:gd name="T85" fmla="*/ 6 h 807"/>
                  <a:gd name="T86" fmla="*/ 455 w 652"/>
                  <a:gd name="T87" fmla="*/ 6 h 807"/>
                  <a:gd name="T88" fmla="*/ 464 w 652"/>
                  <a:gd name="T89" fmla="*/ 0 h 807"/>
                  <a:gd name="T90" fmla="*/ 464 w 652"/>
                  <a:gd name="T91" fmla="*/ 0 h 807"/>
                  <a:gd name="T92" fmla="*/ 471 w 652"/>
                  <a:gd name="T93" fmla="*/ 10 h 807"/>
                  <a:gd name="T94" fmla="*/ 471 w 652"/>
                  <a:gd name="T95" fmla="*/ 10 h 807"/>
                  <a:gd name="T96" fmla="*/ 376 w 652"/>
                  <a:gd name="T97" fmla="*/ 299 h 807"/>
                  <a:gd name="T98" fmla="*/ 376 w 652"/>
                  <a:gd name="T99" fmla="*/ 299 h 807"/>
                  <a:gd name="T100" fmla="*/ 377 w 652"/>
                  <a:gd name="T101" fmla="*/ 298 h 807"/>
                  <a:gd name="T102" fmla="*/ 377 w 652"/>
                  <a:gd name="T103" fmla="*/ 298 h 807"/>
                  <a:gd name="T104" fmla="*/ 637 w 652"/>
                  <a:gd name="T105" fmla="*/ 19 h 807"/>
                  <a:gd name="T106" fmla="*/ 637 w 652"/>
                  <a:gd name="T107" fmla="*/ 19 h 807"/>
                  <a:gd name="T108" fmla="*/ 648 w 652"/>
                  <a:gd name="T109" fmla="*/ 20 h 807"/>
                  <a:gd name="T110" fmla="*/ 648 w 652"/>
                  <a:gd name="T111" fmla="*/ 20 h 807"/>
                  <a:gd name="T112" fmla="*/ 647 w 652"/>
                  <a:gd name="T113" fmla="*/ 31 h 8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2" h="807">
                    <a:moveTo>
                      <a:pt x="647" y="31"/>
                    </a:moveTo>
                    <a:lnTo>
                      <a:pt x="647" y="31"/>
                    </a:lnTo>
                    <a:cubicBezTo>
                      <a:pt x="576" y="94"/>
                      <a:pt x="491" y="187"/>
                      <a:pt x="407" y="287"/>
                    </a:cubicBezTo>
                    <a:lnTo>
                      <a:pt x="407" y="287"/>
                    </a:lnTo>
                    <a:cubicBezTo>
                      <a:pt x="446" y="275"/>
                      <a:pt x="520" y="256"/>
                      <a:pt x="580" y="261"/>
                    </a:cubicBezTo>
                    <a:lnTo>
                      <a:pt x="580" y="261"/>
                    </a:lnTo>
                    <a:cubicBezTo>
                      <a:pt x="585" y="261"/>
                      <a:pt x="588" y="265"/>
                      <a:pt x="588" y="269"/>
                    </a:cubicBezTo>
                    <a:lnTo>
                      <a:pt x="588" y="269"/>
                    </a:lnTo>
                    <a:cubicBezTo>
                      <a:pt x="587" y="274"/>
                      <a:pt x="583" y="277"/>
                      <a:pt x="579" y="277"/>
                    </a:cubicBezTo>
                    <a:lnTo>
                      <a:pt x="579" y="277"/>
                    </a:lnTo>
                    <a:cubicBezTo>
                      <a:pt x="504" y="271"/>
                      <a:pt x="403" y="305"/>
                      <a:pt x="387" y="311"/>
                    </a:cubicBezTo>
                    <a:lnTo>
                      <a:pt x="387" y="311"/>
                    </a:lnTo>
                    <a:cubicBezTo>
                      <a:pt x="345" y="362"/>
                      <a:pt x="301" y="416"/>
                      <a:pt x="261" y="467"/>
                    </a:cubicBezTo>
                    <a:lnTo>
                      <a:pt x="261" y="467"/>
                    </a:lnTo>
                    <a:cubicBezTo>
                      <a:pt x="301" y="458"/>
                      <a:pt x="393" y="438"/>
                      <a:pt x="492" y="425"/>
                    </a:cubicBezTo>
                    <a:lnTo>
                      <a:pt x="492" y="425"/>
                    </a:lnTo>
                    <a:cubicBezTo>
                      <a:pt x="496" y="424"/>
                      <a:pt x="500" y="427"/>
                      <a:pt x="501" y="431"/>
                    </a:cubicBezTo>
                    <a:lnTo>
                      <a:pt x="501" y="431"/>
                    </a:lnTo>
                    <a:cubicBezTo>
                      <a:pt x="502" y="436"/>
                      <a:pt x="499" y="440"/>
                      <a:pt x="494" y="440"/>
                    </a:cubicBezTo>
                    <a:lnTo>
                      <a:pt x="494" y="440"/>
                    </a:lnTo>
                    <a:cubicBezTo>
                      <a:pt x="373" y="457"/>
                      <a:pt x="264" y="483"/>
                      <a:pt x="245" y="487"/>
                    </a:cubicBezTo>
                    <a:lnTo>
                      <a:pt x="245" y="487"/>
                    </a:lnTo>
                    <a:cubicBezTo>
                      <a:pt x="140" y="622"/>
                      <a:pt x="49" y="745"/>
                      <a:pt x="6" y="806"/>
                    </a:cubicBezTo>
                    <a:lnTo>
                      <a:pt x="0" y="785"/>
                    </a:lnTo>
                    <a:lnTo>
                      <a:pt x="0" y="785"/>
                    </a:lnTo>
                    <a:cubicBezTo>
                      <a:pt x="38" y="734"/>
                      <a:pt x="102" y="646"/>
                      <a:pt x="179" y="546"/>
                    </a:cubicBezTo>
                    <a:lnTo>
                      <a:pt x="179" y="546"/>
                    </a:lnTo>
                    <a:cubicBezTo>
                      <a:pt x="183" y="534"/>
                      <a:pt x="239" y="366"/>
                      <a:pt x="238" y="222"/>
                    </a:cubicBezTo>
                    <a:lnTo>
                      <a:pt x="238" y="222"/>
                    </a:lnTo>
                    <a:cubicBezTo>
                      <a:pt x="237" y="217"/>
                      <a:pt x="241" y="214"/>
                      <a:pt x="246" y="214"/>
                    </a:cubicBezTo>
                    <a:lnTo>
                      <a:pt x="246" y="214"/>
                    </a:lnTo>
                    <a:lnTo>
                      <a:pt x="246" y="214"/>
                    </a:lnTo>
                    <a:cubicBezTo>
                      <a:pt x="250" y="214"/>
                      <a:pt x="254" y="217"/>
                      <a:pt x="254" y="222"/>
                    </a:cubicBezTo>
                    <a:lnTo>
                      <a:pt x="254" y="222"/>
                    </a:lnTo>
                    <a:cubicBezTo>
                      <a:pt x="255" y="329"/>
                      <a:pt x="225" y="447"/>
                      <a:pt x="208" y="509"/>
                    </a:cubicBezTo>
                    <a:lnTo>
                      <a:pt x="208" y="509"/>
                    </a:lnTo>
                    <a:cubicBezTo>
                      <a:pt x="215" y="499"/>
                      <a:pt x="224" y="488"/>
                      <a:pt x="233" y="476"/>
                    </a:cubicBezTo>
                    <a:lnTo>
                      <a:pt x="233" y="476"/>
                    </a:lnTo>
                    <a:lnTo>
                      <a:pt x="234" y="475"/>
                    </a:lnTo>
                    <a:lnTo>
                      <a:pt x="234" y="475"/>
                    </a:lnTo>
                    <a:cubicBezTo>
                      <a:pt x="267" y="432"/>
                      <a:pt x="303" y="388"/>
                      <a:pt x="338" y="344"/>
                    </a:cubicBezTo>
                    <a:lnTo>
                      <a:pt x="338" y="344"/>
                    </a:lnTo>
                    <a:cubicBezTo>
                      <a:pt x="341" y="338"/>
                      <a:pt x="419" y="169"/>
                      <a:pt x="455" y="6"/>
                    </a:cubicBezTo>
                    <a:lnTo>
                      <a:pt x="455" y="6"/>
                    </a:lnTo>
                    <a:cubicBezTo>
                      <a:pt x="456" y="2"/>
                      <a:pt x="460" y="0"/>
                      <a:pt x="464" y="0"/>
                    </a:cubicBezTo>
                    <a:lnTo>
                      <a:pt x="464" y="0"/>
                    </a:lnTo>
                    <a:cubicBezTo>
                      <a:pt x="469" y="2"/>
                      <a:pt x="471" y="6"/>
                      <a:pt x="471" y="10"/>
                    </a:cubicBezTo>
                    <a:lnTo>
                      <a:pt x="471" y="10"/>
                    </a:lnTo>
                    <a:cubicBezTo>
                      <a:pt x="446" y="121"/>
                      <a:pt x="403" y="235"/>
                      <a:pt x="376" y="299"/>
                    </a:cubicBezTo>
                    <a:lnTo>
                      <a:pt x="376" y="299"/>
                    </a:lnTo>
                    <a:cubicBezTo>
                      <a:pt x="376" y="299"/>
                      <a:pt x="376" y="298"/>
                      <a:pt x="377" y="298"/>
                    </a:cubicBezTo>
                    <a:lnTo>
                      <a:pt x="377" y="298"/>
                    </a:lnTo>
                    <a:cubicBezTo>
                      <a:pt x="468" y="189"/>
                      <a:pt x="560" y="87"/>
                      <a:pt x="637" y="19"/>
                    </a:cubicBezTo>
                    <a:lnTo>
                      <a:pt x="637" y="19"/>
                    </a:lnTo>
                    <a:cubicBezTo>
                      <a:pt x="640" y="17"/>
                      <a:pt x="645" y="17"/>
                      <a:pt x="648" y="20"/>
                    </a:cubicBezTo>
                    <a:lnTo>
                      <a:pt x="648" y="20"/>
                    </a:lnTo>
                    <a:cubicBezTo>
                      <a:pt x="651" y="23"/>
                      <a:pt x="651" y="28"/>
                      <a:pt x="647" y="3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75">
                <a:extLst>
                  <a:ext uri="{FF2B5EF4-FFF2-40B4-BE49-F238E27FC236}">
                    <a16:creationId xmlns:a16="http://schemas.microsoft.com/office/drawing/2014/main" id="{B9D83BDC-FAB3-E24C-9749-734F02A2A0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75056" y="10466933"/>
                <a:ext cx="823956" cy="1686363"/>
              </a:xfrm>
              <a:custGeom>
                <a:avLst/>
                <a:gdLst>
                  <a:gd name="T0" fmla="*/ 654 w 662"/>
                  <a:gd name="T1" fmla="*/ 293 h 1355"/>
                  <a:gd name="T2" fmla="*/ 654 w 662"/>
                  <a:gd name="T3" fmla="*/ 293 h 1355"/>
                  <a:gd name="T4" fmla="*/ 654 w 662"/>
                  <a:gd name="T5" fmla="*/ 310 h 1355"/>
                  <a:gd name="T6" fmla="*/ 654 w 662"/>
                  <a:gd name="T7" fmla="*/ 310 h 1355"/>
                  <a:gd name="T8" fmla="*/ 597 w 662"/>
                  <a:gd name="T9" fmla="*/ 650 h 1355"/>
                  <a:gd name="T10" fmla="*/ 597 w 662"/>
                  <a:gd name="T11" fmla="*/ 650 h 1355"/>
                  <a:gd name="T12" fmla="*/ 592 w 662"/>
                  <a:gd name="T13" fmla="*/ 667 h 1355"/>
                  <a:gd name="T14" fmla="*/ 592 w 662"/>
                  <a:gd name="T15" fmla="*/ 667 h 1355"/>
                  <a:gd name="T16" fmla="*/ 516 w 662"/>
                  <a:gd name="T17" fmla="*/ 899 h 1355"/>
                  <a:gd name="T18" fmla="*/ 516 w 662"/>
                  <a:gd name="T19" fmla="*/ 899 h 1355"/>
                  <a:gd name="T20" fmla="*/ 182 w 662"/>
                  <a:gd name="T21" fmla="*/ 1332 h 1355"/>
                  <a:gd name="T22" fmla="*/ 132 w 662"/>
                  <a:gd name="T23" fmla="*/ 1178 h 1355"/>
                  <a:gd name="T24" fmla="*/ 125 w 662"/>
                  <a:gd name="T25" fmla="*/ 1154 h 1355"/>
                  <a:gd name="T26" fmla="*/ 0 w 662"/>
                  <a:gd name="T27" fmla="*/ 765 h 1355"/>
                  <a:gd name="T28" fmla="*/ 0 w 662"/>
                  <a:gd name="T29" fmla="*/ 765 h 1355"/>
                  <a:gd name="T30" fmla="*/ 2 w 662"/>
                  <a:gd name="T31" fmla="*/ 745 h 1355"/>
                  <a:gd name="T32" fmla="*/ 2 w 662"/>
                  <a:gd name="T33" fmla="*/ 745 h 1355"/>
                  <a:gd name="T34" fmla="*/ 5 w 662"/>
                  <a:gd name="T35" fmla="*/ 727 h 1355"/>
                  <a:gd name="T36" fmla="*/ 5 w 662"/>
                  <a:gd name="T37" fmla="*/ 727 h 1355"/>
                  <a:gd name="T38" fmla="*/ 155 w 662"/>
                  <a:gd name="T39" fmla="*/ 318 h 1355"/>
                  <a:gd name="T40" fmla="*/ 155 w 662"/>
                  <a:gd name="T41" fmla="*/ 318 h 1355"/>
                  <a:gd name="T42" fmla="*/ 164 w 662"/>
                  <a:gd name="T43" fmla="*/ 304 h 1355"/>
                  <a:gd name="T44" fmla="*/ 164 w 662"/>
                  <a:gd name="T45" fmla="*/ 304 h 1355"/>
                  <a:gd name="T46" fmla="*/ 355 w 662"/>
                  <a:gd name="T47" fmla="*/ 87 h 1355"/>
                  <a:gd name="T48" fmla="*/ 355 w 662"/>
                  <a:gd name="T49" fmla="*/ 87 h 1355"/>
                  <a:gd name="T50" fmla="*/ 367 w 662"/>
                  <a:gd name="T51" fmla="*/ 77 h 1355"/>
                  <a:gd name="T52" fmla="*/ 367 w 662"/>
                  <a:gd name="T53" fmla="*/ 77 h 1355"/>
                  <a:gd name="T54" fmla="*/ 396 w 662"/>
                  <a:gd name="T55" fmla="*/ 55 h 1355"/>
                  <a:gd name="T56" fmla="*/ 396 w 662"/>
                  <a:gd name="T57" fmla="*/ 55 h 1355"/>
                  <a:gd name="T58" fmla="*/ 531 w 662"/>
                  <a:gd name="T59" fmla="*/ 1 h 1355"/>
                  <a:gd name="T60" fmla="*/ 531 w 662"/>
                  <a:gd name="T61" fmla="*/ 1 h 1355"/>
                  <a:gd name="T62" fmla="*/ 548 w 662"/>
                  <a:gd name="T63" fmla="*/ 2 h 1355"/>
                  <a:gd name="T64" fmla="*/ 548 w 662"/>
                  <a:gd name="T65" fmla="*/ 2 h 1355"/>
                  <a:gd name="T66" fmla="*/ 654 w 662"/>
                  <a:gd name="T67" fmla="*/ 293 h 1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2" h="1355">
                    <a:moveTo>
                      <a:pt x="654" y="293"/>
                    </a:moveTo>
                    <a:lnTo>
                      <a:pt x="654" y="293"/>
                    </a:lnTo>
                    <a:cubicBezTo>
                      <a:pt x="654" y="298"/>
                      <a:pt x="654" y="304"/>
                      <a:pt x="654" y="310"/>
                    </a:cubicBezTo>
                    <a:lnTo>
                      <a:pt x="654" y="310"/>
                    </a:lnTo>
                    <a:cubicBezTo>
                      <a:pt x="647" y="412"/>
                      <a:pt x="627" y="531"/>
                      <a:pt x="597" y="650"/>
                    </a:cubicBezTo>
                    <a:lnTo>
                      <a:pt x="597" y="650"/>
                    </a:lnTo>
                    <a:cubicBezTo>
                      <a:pt x="595" y="656"/>
                      <a:pt x="594" y="662"/>
                      <a:pt x="592" y="667"/>
                    </a:cubicBezTo>
                    <a:lnTo>
                      <a:pt x="592" y="667"/>
                    </a:lnTo>
                    <a:cubicBezTo>
                      <a:pt x="571" y="747"/>
                      <a:pt x="545" y="825"/>
                      <a:pt x="516" y="899"/>
                    </a:cubicBezTo>
                    <a:lnTo>
                      <a:pt x="516" y="899"/>
                    </a:lnTo>
                    <a:cubicBezTo>
                      <a:pt x="340" y="1354"/>
                      <a:pt x="182" y="1332"/>
                      <a:pt x="182" y="1332"/>
                    </a:cubicBezTo>
                    <a:lnTo>
                      <a:pt x="132" y="1178"/>
                    </a:lnTo>
                    <a:lnTo>
                      <a:pt x="125" y="1154"/>
                    </a:lnTo>
                    <a:lnTo>
                      <a:pt x="0" y="765"/>
                    </a:lnTo>
                    <a:lnTo>
                      <a:pt x="0" y="765"/>
                    </a:lnTo>
                    <a:cubicBezTo>
                      <a:pt x="0" y="765"/>
                      <a:pt x="0" y="757"/>
                      <a:pt x="2" y="745"/>
                    </a:cubicBezTo>
                    <a:lnTo>
                      <a:pt x="2" y="745"/>
                    </a:lnTo>
                    <a:cubicBezTo>
                      <a:pt x="3" y="740"/>
                      <a:pt x="4" y="734"/>
                      <a:pt x="5" y="727"/>
                    </a:cubicBezTo>
                    <a:lnTo>
                      <a:pt x="5" y="727"/>
                    </a:lnTo>
                    <a:cubicBezTo>
                      <a:pt x="17" y="655"/>
                      <a:pt x="54" y="485"/>
                      <a:pt x="155" y="318"/>
                    </a:cubicBezTo>
                    <a:lnTo>
                      <a:pt x="155" y="318"/>
                    </a:lnTo>
                    <a:cubicBezTo>
                      <a:pt x="158" y="313"/>
                      <a:pt x="161" y="308"/>
                      <a:pt x="164" y="304"/>
                    </a:cubicBezTo>
                    <a:lnTo>
                      <a:pt x="164" y="304"/>
                    </a:lnTo>
                    <a:cubicBezTo>
                      <a:pt x="212" y="226"/>
                      <a:pt x="274" y="151"/>
                      <a:pt x="355" y="87"/>
                    </a:cubicBezTo>
                    <a:lnTo>
                      <a:pt x="355" y="87"/>
                    </a:lnTo>
                    <a:cubicBezTo>
                      <a:pt x="359" y="83"/>
                      <a:pt x="363" y="80"/>
                      <a:pt x="367" y="77"/>
                    </a:cubicBezTo>
                    <a:lnTo>
                      <a:pt x="367" y="77"/>
                    </a:lnTo>
                    <a:cubicBezTo>
                      <a:pt x="377" y="69"/>
                      <a:pt x="386" y="63"/>
                      <a:pt x="396" y="55"/>
                    </a:cubicBezTo>
                    <a:lnTo>
                      <a:pt x="396" y="55"/>
                    </a:lnTo>
                    <a:cubicBezTo>
                      <a:pt x="451" y="17"/>
                      <a:pt x="495" y="0"/>
                      <a:pt x="531" y="1"/>
                    </a:cubicBezTo>
                    <a:lnTo>
                      <a:pt x="531" y="1"/>
                    </a:lnTo>
                    <a:cubicBezTo>
                      <a:pt x="537" y="1"/>
                      <a:pt x="542" y="1"/>
                      <a:pt x="548" y="2"/>
                    </a:cubicBezTo>
                    <a:lnTo>
                      <a:pt x="548" y="2"/>
                    </a:lnTo>
                    <a:cubicBezTo>
                      <a:pt x="631" y="16"/>
                      <a:pt x="661" y="134"/>
                      <a:pt x="654" y="29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76">
                <a:extLst>
                  <a:ext uri="{FF2B5EF4-FFF2-40B4-BE49-F238E27FC236}">
                    <a16:creationId xmlns:a16="http://schemas.microsoft.com/office/drawing/2014/main" id="{076CEA02-E0FA-ED48-9B4A-05FEB8167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80549" y="10466933"/>
                <a:ext cx="812971" cy="1466642"/>
              </a:xfrm>
              <a:custGeom>
                <a:avLst/>
                <a:gdLst>
                  <a:gd name="T0" fmla="*/ 349 w 653"/>
                  <a:gd name="T1" fmla="*/ 631 h 1178"/>
                  <a:gd name="T2" fmla="*/ 349 w 653"/>
                  <a:gd name="T3" fmla="*/ 631 h 1178"/>
                  <a:gd name="T4" fmla="*/ 302 w 653"/>
                  <a:gd name="T5" fmla="*/ 758 h 1178"/>
                  <a:gd name="T6" fmla="*/ 590 w 653"/>
                  <a:gd name="T7" fmla="*/ 649 h 1178"/>
                  <a:gd name="T8" fmla="*/ 590 w 653"/>
                  <a:gd name="T9" fmla="*/ 649 h 1178"/>
                  <a:gd name="T10" fmla="*/ 595 w 653"/>
                  <a:gd name="T11" fmla="*/ 649 h 1178"/>
                  <a:gd name="T12" fmla="*/ 595 w 653"/>
                  <a:gd name="T13" fmla="*/ 649 h 1178"/>
                  <a:gd name="T14" fmla="*/ 590 w 653"/>
                  <a:gd name="T15" fmla="*/ 666 h 1178"/>
                  <a:gd name="T16" fmla="*/ 294 w 653"/>
                  <a:gd name="T17" fmla="*/ 778 h 1178"/>
                  <a:gd name="T18" fmla="*/ 294 w 653"/>
                  <a:gd name="T19" fmla="*/ 778 h 1178"/>
                  <a:gd name="T20" fmla="*/ 228 w 653"/>
                  <a:gd name="T21" fmla="*/ 946 h 1178"/>
                  <a:gd name="T22" fmla="*/ 228 w 653"/>
                  <a:gd name="T23" fmla="*/ 946 h 1178"/>
                  <a:gd name="T24" fmla="*/ 226 w 653"/>
                  <a:gd name="T25" fmla="*/ 948 h 1178"/>
                  <a:gd name="T26" fmla="*/ 226 w 653"/>
                  <a:gd name="T27" fmla="*/ 948 h 1178"/>
                  <a:gd name="T28" fmla="*/ 130 w 653"/>
                  <a:gd name="T29" fmla="*/ 1177 h 1178"/>
                  <a:gd name="T30" fmla="*/ 123 w 653"/>
                  <a:gd name="T31" fmla="*/ 1153 h 1178"/>
                  <a:gd name="T32" fmla="*/ 123 w 653"/>
                  <a:gd name="T33" fmla="*/ 1153 h 1178"/>
                  <a:gd name="T34" fmla="*/ 210 w 653"/>
                  <a:gd name="T35" fmla="*/ 946 h 1178"/>
                  <a:gd name="T36" fmla="*/ 0 w 653"/>
                  <a:gd name="T37" fmla="*/ 744 h 1178"/>
                  <a:gd name="T38" fmla="*/ 0 w 653"/>
                  <a:gd name="T39" fmla="*/ 744 h 1178"/>
                  <a:gd name="T40" fmla="*/ 3 w 653"/>
                  <a:gd name="T41" fmla="*/ 726 h 1178"/>
                  <a:gd name="T42" fmla="*/ 3 w 653"/>
                  <a:gd name="T43" fmla="*/ 726 h 1178"/>
                  <a:gd name="T44" fmla="*/ 8 w 653"/>
                  <a:gd name="T45" fmla="*/ 728 h 1178"/>
                  <a:gd name="T46" fmla="*/ 217 w 653"/>
                  <a:gd name="T47" fmla="*/ 930 h 1178"/>
                  <a:gd name="T48" fmla="*/ 217 w 653"/>
                  <a:gd name="T49" fmla="*/ 930 h 1178"/>
                  <a:gd name="T50" fmla="*/ 334 w 653"/>
                  <a:gd name="T51" fmla="*/ 627 h 1178"/>
                  <a:gd name="T52" fmla="*/ 153 w 653"/>
                  <a:gd name="T53" fmla="*/ 317 h 1178"/>
                  <a:gd name="T54" fmla="*/ 153 w 653"/>
                  <a:gd name="T55" fmla="*/ 317 h 1178"/>
                  <a:gd name="T56" fmla="*/ 162 w 653"/>
                  <a:gd name="T57" fmla="*/ 303 h 1178"/>
                  <a:gd name="T58" fmla="*/ 162 w 653"/>
                  <a:gd name="T59" fmla="*/ 303 h 1178"/>
                  <a:gd name="T60" fmla="*/ 165 w 653"/>
                  <a:gd name="T61" fmla="*/ 305 h 1178"/>
                  <a:gd name="T62" fmla="*/ 341 w 653"/>
                  <a:gd name="T63" fmla="*/ 608 h 1178"/>
                  <a:gd name="T64" fmla="*/ 341 w 653"/>
                  <a:gd name="T65" fmla="*/ 608 h 1178"/>
                  <a:gd name="T66" fmla="*/ 455 w 653"/>
                  <a:gd name="T67" fmla="*/ 268 h 1178"/>
                  <a:gd name="T68" fmla="*/ 353 w 653"/>
                  <a:gd name="T69" fmla="*/ 86 h 1178"/>
                  <a:gd name="T70" fmla="*/ 353 w 653"/>
                  <a:gd name="T71" fmla="*/ 86 h 1178"/>
                  <a:gd name="T72" fmla="*/ 365 w 653"/>
                  <a:gd name="T73" fmla="*/ 76 h 1178"/>
                  <a:gd name="T74" fmla="*/ 365 w 653"/>
                  <a:gd name="T75" fmla="*/ 76 h 1178"/>
                  <a:gd name="T76" fmla="*/ 366 w 653"/>
                  <a:gd name="T77" fmla="*/ 77 h 1178"/>
                  <a:gd name="T78" fmla="*/ 461 w 653"/>
                  <a:gd name="T79" fmla="*/ 246 h 1178"/>
                  <a:gd name="T80" fmla="*/ 461 w 653"/>
                  <a:gd name="T81" fmla="*/ 246 h 1178"/>
                  <a:gd name="T82" fmla="*/ 529 w 653"/>
                  <a:gd name="T83" fmla="*/ 0 h 1178"/>
                  <a:gd name="T84" fmla="*/ 529 w 653"/>
                  <a:gd name="T85" fmla="*/ 0 h 1178"/>
                  <a:gd name="T86" fmla="*/ 546 w 653"/>
                  <a:gd name="T87" fmla="*/ 1 h 1178"/>
                  <a:gd name="T88" fmla="*/ 546 w 653"/>
                  <a:gd name="T89" fmla="*/ 1 h 1178"/>
                  <a:gd name="T90" fmla="*/ 471 w 653"/>
                  <a:gd name="T91" fmla="*/ 268 h 1178"/>
                  <a:gd name="T92" fmla="*/ 471 w 653"/>
                  <a:gd name="T93" fmla="*/ 268 h 1178"/>
                  <a:gd name="T94" fmla="*/ 470 w 653"/>
                  <a:gd name="T95" fmla="*/ 270 h 1178"/>
                  <a:gd name="T96" fmla="*/ 470 w 653"/>
                  <a:gd name="T97" fmla="*/ 270 h 1178"/>
                  <a:gd name="T98" fmla="*/ 445 w 653"/>
                  <a:gd name="T99" fmla="*/ 351 h 1178"/>
                  <a:gd name="T100" fmla="*/ 650 w 653"/>
                  <a:gd name="T101" fmla="*/ 292 h 1178"/>
                  <a:gd name="T102" fmla="*/ 650 w 653"/>
                  <a:gd name="T103" fmla="*/ 292 h 1178"/>
                  <a:gd name="T104" fmla="*/ 652 w 653"/>
                  <a:gd name="T105" fmla="*/ 292 h 1178"/>
                  <a:gd name="T106" fmla="*/ 652 w 653"/>
                  <a:gd name="T107" fmla="*/ 292 h 1178"/>
                  <a:gd name="T108" fmla="*/ 652 w 653"/>
                  <a:gd name="T109" fmla="*/ 309 h 1178"/>
                  <a:gd name="T110" fmla="*/ 439 w 653"/>
                  <a:gd name="T111" fmla="*/ 370 h 1178"/>
                  <a:gd name="T112" fmla="*/ 439 w 653"/>
                  <a:gd name="T113" fmla="*/ 370 h 1178"/>
                  <a:gd name="T114" fmla="*/ 350 w 653"/>
                  <a:gd name="T115" fmla="*/ 628 h 1178"/>
                  <a:gd name="T116" fmla="*/ 350 w 653"/>
                  <a:gd name="T117" fmla="*/ 628 h 1178"/>
                  <a:gd name="T118" fmla="*/ 349 w 653"/>
                  <a:gd name="T119" fmla="*/ 631 h 1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653" h="1178">
                    <a:moveTo>
                      <a:pt x="349" y="631"/>
                    </a:moveTo>
                    <a:lnTo>
                      <a:pt x="349" y="631"/>
                    </a:lnTo>
                    <a:cubicBezTo>
                      <a:pt x="333" y="675"/>
                      <a:pt x="318" y="717"/>
                      <a:pt x="302" y="758"/>
                    </a:cubicBezTo>
                    <a:lnTo>
                      <a:pt x="590" y="649"/>
                    </a:lnTo>
                    <a:lnTo>
                      <a:pt x="590" y="649"/>
                    </a:lnTo>
                    <a:cubicBezTo>
                      <a:pt x="591" y="649"/>
                      <a:pt x="593" y="649"/>
                      <a:pt x="595" y="649"/>
                    </a:cubicBezTo>
                    <a:lnTo>
                      <a:pt x="595" y="649"/>
                    </a:lnTo>
                    <a:cubicBezTo>
                      <a:pt x="593" y="655"/>
                      <a:pt x="592" y="661"/>
                      <a:pt x="590" y="666"/>
                    </a:cubicBezTo>
                    <a:lnTo>
                      <a:pt x="294" y="778"/>
                    </a:lnTo>
                    <a:lnTo>
                      <a:pt x="294" y="778"/>
                    </a:lnTo>
                    <a:cubicBezTo>
                      <a:pt x="271" y="838"/>
                      <a:pt x="249" y="895"/>
                      <a:pt x="228" y="946"/>
                    </a:cubicBezTo>
                    <a:lnTo>
                      <a:pt x="228" y="946"/>
                    </a:lnTo>
                    <a:cubicBezTo>
                      <a:pt x="227" y="947"/>
                      <a:pt x="227" y="947"/>
                      <a:pt x="226" y="948"/>
                    </a:cubicBezTo>
                    <a:lnTo>
                      <a:pt x="226" y="948"/>
                    </a:lnTo>
                    <a:cubicBezTo>
                      <a:pt x="186" y="1047"/>
                      <a:pt x="152" y="1126"/>
                      <a:pt x="130" y="1177"/>
                    </a:cubicBezTo>
                    <a:lnTo>
                      <a:pt x="123" y="1153"/>
                    </a:lnTo>
                    <a:lnTo>
                      <a:pt x="123" y="1153"/>
                    </a:lnTo>
                    <a:cubicBezTo>
                      <a:pt x="144" y="1104"/>
                      <a:pt x="175" y="1033"/>
                      <a:pt x="210" y="946"/>
                    </a:cubicBezTo>
                    <a:lnTo>
                      <a:pt x="0" y="744"/>
                    </a:lnTo>
                    <a:lnTo>
                      <a:pt x="0" y="744"/>
                    </a:lnTo>
                    <a:cubicBezTo>
                      <a:pt x="1" y="739"/>
                      <a:pt x="2" y="733"/>
                      <a:pt x="3" y="726"/>
                    </a:cubicBezTo>
                    <a:lnTo>
                      <a:pt x="3" y="726"/>
                    </a:lnTo>
                    <a:cubicBezTo>
                      <a:pt x="4" y="726"/>
                      <a:pt x="6" y="727"/>
                      <a:pt x="8" y="728"/>
                    </a:cubicBezTo>
                    <a:lnTo>
                      <a:pt x="217" y="930"/>
                    </a:lnTo>
                    <a:lnTo>
                      <a:pt x="217" y="930"/>
                    </a:lnTo>
                    <a:cubicBezTo>
                      <a:pt x="252" y="842"/>
                      <a:pt x="293" y="739"/>
                      <a:pt x="334" y="627"/>
                    </a:cubicBezTo>
                    <a:lnTo>
                      <a:pt x="153" y="317"/>
                    </a:lnTo>
                    <a:lnTo>
                      <a:pt x="153" y="317"/>
                    </a:lnTo>
                    <a:cubicBezTo>
                      <a:pt x="156" y="312"/>
                      <a:pt x="159" y="307"/>
                      <a:pt x="162" y="303"/>
                    </a:cubicBezTo>
                    <a:lnTo>
                      <a:pt x="162" y="303"/>
                    </a:lnTo>
                    <a:cubicBezTo>
                      <a:pt x="163" y="303"/>
                      <a:pt x="164" y="304"/>
                      <a:pt x="165" y="305"/>
                    </a:cubicBezTo>
                    <a:lnTo>
                      <a:pt x="341" y="608"/>
                    </a:lnTo>
                    <a:lnTo>
                      <a:pt x="341" y="608"/>
                    </a:lnTo>
                    <a:cubicBezTo>
                      <a:pt x="379" y="500"/>
                      <a:pt x="418" y="385"/>
                      <a:pt x="455" y="268"/>
                    </a:cubicBezTo>
                    <a:lnTo>
                      <a:pt x="353" y="86"/>
                    </a:lnTo>
                    <a:lnTo>
                      <a:pt x="353" y="86"/>
                    </a:lnTo>
                    <a:cubicBezTo>
                      <a:pt x="357" y="82"/>
                      <a:pt x="361" y="79"/>
                      <a:pt x="365" y="76"/>
                    </a:cubicBezTo>
                    <a:lnTo>
                      <a:pt x="365" y="76"/>
                    </a:lnTo>
                    <a:cubicBezTo>
                      <a:pt x="365" y="76"/>
                      <a:pt x="366" y="76"/>
                      <a:pt x="366" y="77"/>
                    </a:cubicBezTo>
                    <a:lnTo>
                      <a:pt x="461" y="246"/>
                    </a:lnTo>
                    <a:lnTo>
                      <a:pt x="461" y="246"/>
                    </a:lnTo>
                    <a:cubicBezTo>
                      <a:pt x="486" y="165"/>
                      <a:pt x="509" y="82"/>
                      <a:pt x="529" y="0"/>
                    </a:cubicBezTo>
                    <a:lnTo>
                      <a:pt x="529" y="0"/>
                    </a:lnTo>
                    <a:cubicBezTo>
                      <a:pt x="535" y="0"/>
                      <a:pt x="540" y="0"/>
                      <a:pt x="546" y="1"/>
                    </a:cubicBezTo>
                    <a:lnTo>
                      <a:pt x="546" y="1"/>
                    </a:lnTo>
                    <a:cubicBezTo>
                      <a:pt x="524" y="90"/>
                      <a:pt x="498" y="180"/>
                      <a:pt x="471" y="268"/>
                    </a:cubicBezTo>
                    <a:lnTo>
                      <a:pt x="471" y="268"/>
                    </a:lnTo>
                    <a:cubicBezTo>
                      <a:pt x="471" y="269"/>
                      <a:pt x="471" y="270"/>
                      <a:pt x="470" y="270"/>
                    </a:cubicBezTo>
                    <a:lnTo>
                      <a:pt x="470" y="270"/>
                    </a:lnTo>
                    <a:cubicBezTo>
                      <a:pt x="463" y="298"/>
                      <a:pt x="454" y="325"/>
                      <a:pt x="445" y="351"/>
                    </a:cubicBezTo>
                    <a:lnTo>
                      <a:pt x="650" y="292"/>
                    </a:lnTo>
                    <a:lnTo>
                      <a:pt x="650" y="292"/>
                    </a:lnTo>
                    <a:lnTo>
                      <a:pt x="652" y="292"/>
                    </a:lnTo>
                    <a:lnTo>
                      <a:pt x="652" y="292"/>
                    </a:lnTo>
                    <a:cubicBezTo>
                      <a:pt x="652" y="297"/>
                      <a:pt x="652" y="303"/>
                      <a:pt x="652" y="309"/>
                    </a:cubicBezTo>
                    <a:lnTo>
                      <a:pt x="439" y="370"/>
                    </a:lnTo>
                    <a:lnTo>
                      <a:pt x="439" y="370"/>
                    </a:lnTo>
                    <a:cubicBezTo>
                      <a:pt x="410" y="459"/>
                      <a:pt x="380" y="546"/>
                      <a:pt x="350" y="628"/>
                    </a:cubicBezTo>
                    <a:lnTo>
                      <a:pt x="350" y="628"/>
                    </a:lnTo>
                    <a:cubicBezTo>
                      <a:pt x="350" y="629"/>
                      <a:pt x="350" y="630"/>
                      <a:pt x="349" y="631"/>
                    </a:cubicBez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77">
                <a:extLst>
                  <a:ext uri="{FF2B5EF4-FFF2-40B4-BE49-F238E27FC236}">
                    <a16:creationId xmlns:a16="http://schemas.microsoft.com/office/drawing/2014/main" id="{70752310-77D6-1342-877B-CC536EC43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4207" y="9346353"/>
                <a:ext cx="834943" cy="1801719"/>
              </a:xfrm>
              <a:custGeom>
                <a:avLst/>
                <a:gdLst>
                  <a:gd name="T0" fmla="*/ 658 w 672"/>
                  <a:gd name="T1" fmla="*/ 239 h 1446"/>
                  <a:gd name="T2" fmla="*/ 583 w 672"/>
                  <a:gd name="T3" fmla="*/ 392 h 1446"/>
                  <a:gd name="T4" fmla="*/ 551 w 672"/>
                  <a:gd name="T5" fmla="*/ 440 h 1446"/>
                  <a:gd name="T6" fmla="*/ 506 w 672"/>
                  <a:gd name="T7" fmla="*/ 499 h 1446"/>
                  <a:gd name="T8" fmla="*/ 401 w 672"/>
                  <a:gd name="T9" fmla="*/ 625 h 1446"/>
                  <a:gd name="T10" fmla="*/ 295 w 672"/>
                  <a:gd name="T11" fmla="*/ 739 h 1446"/>
                  <a:gd name="T12" fmla="*/ 229 w 672"/>
                  <a:gd name="T13" fmla="*/ 806 h 1446"/>
                  <a:gd name="T14" fmla="*/ 201 w 672"/>
                  <a:gd name="T15" fmla="*/ 836 h 1446"/>
                  <a:gd name="T16" fmla="*/ 121 w 672"/>
                  <a:gd name="T17" fmla="*/ 947 h 1446"/>
                  <a:gd name="T18" fmla="*/ 41 w 672"/>
                  <a:gd name="T19" fmla="*/ 1160 h 1446"/>
                  <a:gd name="T20" fmla="*/ 58 w 672"/>
                  <a:gd name="T21" fmla="*/ 1434 h 1446"/>
                  <a:gd name="T22" fmla="*/ 54 w 672"/>
                  <a:gd name="T23" fmla="*/ 1444 h 1446"/>
                  <a:gd name="T24" fmla="*/ 51 w 672"/>
                  <a:gd name="T25" fmla="*/ 1445 h 1446"/>
                  <a:gd name="T26" fmla="*/ 43 w 672"/>
                  <a:gd name="T27" fmla="*/ 1439 h 1446"/>
                  <a:gd name="T28" fmla="*/ 24 w 672"/>
                  <a:gd name="T29" fmla="*/ 1167 h 1446"/>
                  <a:gd name="T30" fmla="*/ 84 w 672"/>
                  <a:gd name="T31" fmla="*/ 980 h 1446"/>
                  <a:gd name="T32" fmla="*/ 193 w 672"/>
                  <a:gd name="T33" fmla="*/ 822 h 1446"/>
                  <a:gd name="T34" fmla="*/ 218 w 672"/>
                  <a:gd name="T35" fmla="*/ 795 h 1446"/>
                  <a:gd name="T36" fmla="*/ 295 w 672"/>
                  <a:gd name="T37" fmla="*/ 715 h 1446"/>
                  <a:gd name="T38" fmla="*/ 386 w 672"/>
                  <a:gd name="T39" fmla="*/ 616 h 1446"/>
                  <a:gd name="T40" fmla="*/ 481 w 672"/>
                  <a:gd name="T41" fmla="*/ 505 h 1446"/>
                  <a:gd name="T42" fmla="*/ 542 w 672"/>
                  <a:gd name="T43" fmla="*/ 424 h 1446"/>
                  <a:gd name="T44" fmla="*/ 583 w 672"/>
                  <a:gd name="T45" fmla="*/ 360 h 1446"/>
                  <a:gd name="T46" fmla="*/ 639 w 672"/>
                  <a:gd name="T47" fmla="*/ 243 h 1446"/>
                  <a:gd name="T48" fmla="*/ 654 w 672"/>
                  <a:gd name="T49" fmla="*/ 147 h 1446"/>
                  <a:gd name="T50" fmla="*/ 651 w 672"/>
                  <a:gd name="T51" fmla="*/ 123 h 1446"/>
                  <a:gd name="T52" fmla="*/ 582 w 672"/>
                  <a:gd name="T53" fmla="*/ 15 h 1446"/>
                  <a:gd name="T54" fmla="*/ 581 w 672"/>
                  <a:gd name="T55" fmla="*/ 4 h 1446"/>
                  <a:gd name="T56" fmla="*/ 592 w 672"/>
                  <a:gd name="T57" fmla="*/ 3 h 1446"/>
                  <a:gd name="T58" fmla="*/ 662 w 672"/>
                  <a:gd name="T59" fmla="*/ 103 h 1446"/>
                  <a:gd name="T60" fmla="*/ 662 w 672"/>
                  <a:gd name="T61" fmla="*/ 103 h 1446"/>
                  <a:gd name="T62" fmla="*/ 670 w 672"/>
                  <a:gd name="T63" fmla="*/ 147 h 1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72" h="1446">
                    <a:moveTo>
                      <a:pt x="658" y="239"/>
                    </a:moveTo>
                    <a:lnTo>
                      <a:pt x="658" y="239"/>
                    </a:lnTo>
                    <a:cubicBezTo>
                      <a:pt x="644" y="287"/>
                      <a:pt x="618" y="339"/>
                      <a:pt x="583" y="392"/>
                    </a:cubicBezTo>
                    <a:lnTo>
                      <a:pt x="583" y="392"/>
                    </a:lnTo>
                    <a:lnTo>
                      <a:pt x="583" y="392"/>
                    </a:lnTo>
                    <a:cubicBezTo>
                      <a:pt x="574" y="408"/>
                      <a:pt x="563" y="424"/>
                      <a:pt x="551" y="440"/>
                    </a:cubicBezTo>
                    <a:lnTo>
                      <a:pt x="551" y="440"/>
                    </a:lnTo>
                    <a:cubicBezTo>
                      <a:pt x="537" y="460"/>
                      <a:pt x="522" y="480"/>
                      <a:pt x="506" y="499"/>
                    </a:cubicBezTo>
                    <a:lnTo>
                      <a:pt x="506" y="499"/>
                    </a:lnTo>
                    <a:cubicBezTo>
                      <a:pt x="474" y="540"/>
                      <a:pt x="438" y="582"/>
                      <a:pt x="401" y="625"/>
                    </a:cubicBezTo>
                    <a:lnTo>
                      <a:pt x="401" y="625"/>
                    </a:lnTo>
                    <a:cubicBezTo>
                      <a:pt x="367" y="662"/>
                      <a:pt x="331" y="700"/>
                      <a:pt x="295" y="739"/>
                    </a:cubicBezTo>
                    <a:lnTo>
                      <a:pt x="295" y="739"/>
                    </a:lnTo>
                    <a:cubicBezTo>
                      <a:pt x="273" y="760"/>
                      <a:pt x="251" y="783"/>
                      <a:pt x="229" y="806"/>
                    </a:cubicBezTo>
                    <a:lnTo>
                      <a:pt x="229" y="806"/>
                    </a:lnTo>
                    <a:cubicBezTo>
                      <a:pt x="219" y="816"/>
                      <a:pt x="210" y="827"/>
                      <a:pt x="201" y="836"/>
                    </a:cubicBezTo>
                    <a:lnTo>
                      <a:pt x="201" y="836"/>
                    </a:lnTo>
                    <a:cubicBezTo>
                      <a:pt x="169" y="874"/>
                      <a:pt x="142" y="910"/>
                      <a:pt x="121" y="947"/>
                    </a:cubicBezTo>
                    <a:lnTo>
                      <a:pt x="121" y="947"/>
                    </a:lnTo>
                    <a:cubicBezTo>
                      <a:pt x="76" y="1022"/>
                      <a:pt x="53" y="1094"/>
                      <a:pt x="41" y="1160"/>
                    </a:cubicBezTo>
                    <a:lnTo>
                      <a:pt x="41" y="1160"/>
                    </a:lnTo>
                    <a:cubicBezTo>
                      <a:pt x="15" y="1316"/>
                      <a:pt x="57" y="1431"/>
                      <a:pt x="58" y="1434"/>
                    </a:cubicBezTo>
                    <a:lnTo>
                      <a:pt x="58" y="1434"/>
                    </a:lnTo>
                    <a:cubicBezTo>
                      <a:pt x="60" y="1438"/>
                      <a:pt x="58" y="1442"/>
                      <a:pt x="54" y="1444"/>
                    </a:cubicBezTo>
                    <a:lnTo>
                      <a:pt x="54" y="1444"/>
                    </a:lnTo>
                    <a:cubicBezTo>
                      <a:pt x="53" y="1444"/>
                      <a:pt x="52" y="1445"/>
                      <a:pt x="51" y="1445"/>
                    </a:cubicBezTo>
                    <a:lnTo>
                      <a:pt x="51" y="1445"/>
                    </a:lnTo>
                    <a:cubicBezTo>
                      <a:pt x="48" y="1445"/>
                      <a:pt x="45" y="1442"/>
                      <a:pt x="43" y="1439"/>
                    </a:cubicBezTo>
                    <a:lnTo>
                      <a:pt x="43" y="1439"/>
                    </a:lnTo>
                    <a:cubicBezTo>
                      <a:pt x="43" y="1437"/>
                      <a:pt x="0" y="1323"/>
                      <a:pt x="24" y="1167"/>
                    </a:cubicBezTo>
                    <a:lnTo>
                      <a:pt x="24" y="1167"/>
                    </a:lnTo>
                    <a:cubicBezTo>
                      <a:pt x="34" y="1109"/>
                      <a:pt x="51" y="1046"/>
                      <a:pt x="84" y="980"/>
                    </a:cubicBezTo>
                    <a:lnTo>
                      <a:pt x="84" y="980"/>
                    </a:lnTo>
                    <a:cubicBezTo>
                      <a:pt x="110" y="928"/>
                      <a:pt x="145" y="875"/>
                      <a:pt x="193" y="822"/>
                    </a:cubicBezTo>
                    <a:lnTo>
                      <a:pt x="193" y="822"/>
                    </a:lnTo>
                    <a:cubicBezTo>
                      <a:pt x="200" y="813"/>
                      <a:pt x="209" y="804"/>
                      <a:pt x="218" y="795"/>
                    </a:cubicBezTo>
                    <a:lnTo>
                      <a:pt x="218" y="795"/>
                    </a:lnTo>
                    <a:cubicBezTo>
                      <a:pt x="243" y="768"/>
                      <a:pt x="269" y="742"/>
                      <a:pt x="295" y="715"/>
                    </a:cubicBezTo>
                    <a:lnTo>
                      <a:pt x="295" y="715"/>
                    </a:lnTo>
                    <a:cubicBezTo>
                      <a:pt x="326" y="682"/>
                      <a:pt x="356" y="649"/>
                      <a:pt x="386" y="616"/>
                    </a:cubicBezTo>
                    <a:lnTo>
                      <a:pt x="386" y="616"/>
                    </a:lnTo>
                    <a:cubicBezTo>
                      <a:pt x="419" y="579"/>
                      <a:pt x="451" y="541"/>
                      <a:pt x="481" y="505"/>
                    </a:cubicBezTo>
                    <a:lnTo>
                      <a:pt x="481" y="505"/>
                    </a:lnTo>
                    <a:cubicBezTo>
                      <a:pt x="503" y="477"/>
                      <a:pt x="523" y="450"/>
                      <a:pt x="542" y="424"/>
                    </a:cubicBezTo>
                    <a:lnTo>
                      <a:pt x="542" y="424"/>
                    </a:lnTo>
                    <a:cubicBezTo>
                      <a:pt x="557" y="402"/>
                      <a:pt x="571" y="381"/>
                      <a:pt x="583" y="360"/>
                    </a:cubicBezTo>
                    <a:lnTo>
                      <a:pt x="583" y="360"/>
                    </a:lnTo>
                    <a:cubicBezTo>
                      <a:pt x="608" y="320"/>
                      <a:pt x="627" y="281"/>
                      <a:pt x="639" y="243"/>
                    </a:cubicBezTo>
                    <a:lnTo>
                      <a:pt x="639" y="243"/>
                    </a:lnTo>
                    <a:cubicBezTo>
                      <a:pt x="650" y="210"/>
                      <a:pt x="655" y="177"/>
                      <a:pt x="654" y="147"/>
                    </a:cubicBezTo>
                    <a:lnTo>
                      <a:pt x="654" y="147"/>
                    </a:lnTo>
                    <a:cubicBezTo>
                      <a:pt x="653" y="139"/>
                      <a:pt x="653" y="131"/>
                      <a:pt x="651" y="123"/>
                    </a:cubicBezTo>
                    <a:lnTo>
                      <a:pt x="651" y="123"/>
                    </a:lnTo>
                    <a:cubicBezTo>
                      <a:pt x="643" y="82"/>
                      <a:pt x="620" y="46"/>
                      <a:pt x="582" y="15"/>
                    </a:cubicBezTo>
                    <a:lnTo>
                      <a:pt x="582" y="15"/>
                    </a:lnTo>
                    <a:cubicBezTo>
                      <a:pt x="579" y="13"/>
                      <a:pt x="578" y="7"/>
                      <a:pt x="581" y="4"/>
                    </a:cubicBezTo>
                    <a:lnTo>
                      <a:pt x="581" y="4"/>
                    </a:lnTo>
                    <a:cubicBezTo>
                      <a:pt x="584" y="0"/>
                      <a:pt x="589" y="0"/>
                      <a:pt x="592" y="3"/>
                    </a:cubicBezTo>
                    <a:lnTo>
                      <a:pt x="592" y="3"/>
                    </a:lnTo>
                    <a:cubicBezTo>
                      <a:pt x="627" y="32"/>
                      <a:pt x="651" y="64"/>
                      <a:pt x="662" y="103"/>
                    </a:cubicBezTo>
                    <a:lnTo>
                      <a:pt x="662" y="103"/>
                    </a:lnTo>
                    <a:lnTo>
                      <a:pt x="662" y="103"/>
                    </a:lnTo>
                    <a:cubicBezTo>
                      <a:pt x="666" y="116"/>
                      <a:pt x="669" y="131"/>
                      <a:pt x="670" y="147"/>
                    </a:cubicBezTo>
                    <a:lnTo>
                      <a:pt x="670" y="147"/>
                    </a:lnTo>
                    <a:cubicBezTo>
                      <a:pt x="671" y="176"/>
                      <a:pt x="667" y="207"/>
                      <a:pt x="658" y="23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78">
                <a:extLst>
                  <a:ext uri="{FF2B5EF4-FFF2-40B4-BE49-F238E27FC236}">
                    <a16:creationId xmlns:a16="http://schemas.microsoft.com/office/drawing/2014/main" id="{87C527A6-A486-9540-A607-41C9DFED36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4942" y="11450188"/>
                <a:ext cx="1834678" cy="1137063"/>
              </a:xfrm>
              <a:custGeom>
                <a:avLst/>
                <a:gdLst>
                  <a:gd name="T0" fmla="*/ 1471 w 1472"/>
                  <a:gd name="T1" fmla="*/ 430 h 913"/>
                  <a:gd name="T2" fmla="*/ 1390 w 1472"/>
                  <a:gd name="T3" fmla="*/ 710 h 913"/>
                  <a:gd name="T4" fmla="*/ 1386 w 1472"/>
                  <a:gd name="T5" fmla="*/ 726 h 913"/>
                  <a:gd name="T6" fmla="*/ 1332 w 1472"/>
                  <a:gd name="T7" fmla="*/ 912 h 913"/>
                  <a:gd name="T8" fmla="*/ 1332 w 1472"/>
                  <a:gd name="T9" fmla="*/ 912 h 913"/>
                  <a:gd name="T10" fmla="*/ 653 w 1472"/>
                  <a:gd name="T11" fmla="*/ 703 h 913"/>
                  <a:gd name="T12" fmla="*/ 653 w 1472"/>
                  <a:gd name="T13" fmla="*/ 703 h 913"/>
                  <a:gd name="T14" fmla="*/ 638 w 1472"/>
                  <a:gd name="T15" fmla="*/ 696 h 913"/>
                  <a:gd name="T16" fmla="*/ 638 w 1472"/>
                  <a:gd name="T17" fmla="*/ 696 h 913"/>
                  <a:gd name="T18" fmla="*/ 264 w 1472"/>
                  <a:gd name="T19" fmla="*/ 459 h 913"/>
                  <a:gd name="T20" fmla="*/ 264 w 1472"/>
                  <a:gd name="T21" fmla="*/ 459 h 913"/>
                  <a:gd name="T22" fmla="*/ 251 w 1472"/>
                  <a:gd name="T23" fmla="*/ 448 h 913"/>
                  <a:gd name="T24" fmla="*/ 251 w 1472"/>
                  <a:gd name="T25" fmla="*/ 448 h 913"/>
                  <a:gd name="T26" fmla="*/ 75 w 1472"/>
                  <a:gd name="T27" fmla="*/ 266 h 913"/>
                  <a:gd name="T28" fmla="*/ 75 w 1472"/>
                  <a:gd name="T29" fmla="*/ 266 h 913"/>
                  <a:gd name="T30" fmla="*/ 1 w 1472"/>
                  <a:gd name="T31" fmla="*/ 118 h 913"/>
                  <a:gd name="T32" fmla="*/ 1 w 1472"/>
                  <a:gd name="T33" fmla="*/ 118 h 913"/>
                  <a:gd name="T34" fmla="*/ 1 w 1472"/>
                  <a:gd name="T35" fmla="*/ 100 h 913"/>
                  <a:gd name="T36" fmla="*/ 1 w 1472"/>
                  <a:gd name="T37" fmla="*/ 100 h 913"/>
                  <a:gd name="T38" fmla="*/ 345 w 1472"/>
                  <a:gd name="T39" fmla="*/ 28 h 913"/>
                  <a:gd name="T40" fmla="*/ 345 w 1472"/>
                  <a:gd name="T41" fmla="*/ 28 h 913"/>
                  <a:gd name="T42" fmla="*/ 362 w 1472"/>
                  <a:gd name="T43" fmla="*/ 30 h 913"/>
                  <a:gd name="T44" fmla="*/ 362 w 1472"/>
                  <a:gd name="T45" fmla="*/ 30 h 913"/>
                  <a:gd name="T46" fmla="*/ 698 w 1472"/>
                  <a:gd name="T47" fmla="*/ 105 h 913"/>
                  <a:gd name="T48" fmla="*/ 698 w 1472"/>
                  <a:gd name="T49" fmla="*/ 105 h 913"/>
                  <a:gd name="T50" fmla="*/ 714 w 1472"/>
                  <a:gd name="T51" fmla="*/ 110 h 913"/>
                  <a:gd name="T52" fmla="*/ 714 w 1472"/>
                  <a:gd name="T53" fmla="*/ 110 h 913"/>
                  <a:gd name="T54" fmla="*/ 989 w 1472"/>
                  <a:gd name="T55" fmla="*/ 199 h 913"/>
                  <a:gd name="T56" fmla="*/ 1006 w 1472"/>
                  <a:gd name="T57" fmla="*/ 205 h 913"/>
                  <a:gd name="T58" fmla="*/ 1006 w 1472"/>
                  <a:gd name="T59" fmla="*/ 205 h 913"/>
                  <a:gd name="T60" fmla="*/ 1471 w 1472"/>
                  <a:gd name="T61" fmla="*/ 43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472" h="913">
                    <a:moveTo>
                      <a:pt x="1471" y="430"/>
                    </a:moveTo>
                    <a:lnTo>
                      <a:pt x="1390" y="710"/>
                    </a:lnTo>
                    <a:lnTo>
                      <a:pt x="1386" y="726"/>
                    </a:lnTo>
                    <a:lnTo>
                      <a:pt x="1332" y="912"/>
                    </a:lnTo>
                    <a:lnTo>
                      <a:pt x="1332" y="912"/>
                    </a:lnTo>
                    <a:cubicBezTo>
                      <a:pt x="1332" y="912"/>
                      <a:pt x="1002" y="869"/>
                      <a:pt x="653" y="703"/>
                    </a:cubicBezTo>
                    <a:lnTo>
                      <a:pt x="653" y="703"/>
                    </a:lnTo>
                    <a:cubicBezTo>
                      <a:pt x="648" y="701"/>
                      <a:pt x="643" y="699"/>
                      <a:pt x="638" y="696"/>
                    </a:cubicBezTo>
                    <a:lnTo>
                      <a:pt x="638" y="696"/>
                    </a:lnTo>
                    <a:cubicBezTo>
                      <a:pt x="510" y="634"/>
                      <a:pt x="380" y="557"/>
                      <a:pt x="264" y="459"/>
                    </a:cubicBezTo>
                    <a:lnTo>
                      <a:pt x="264" y="459"/>
                    </a:lnTo>
                    <a:cubicBezTo>
                      <a:pt x="259" y="455"/>
                      <a:pt x="255" y="452"/>
                      <a:pt x="251" y="448"/>
                    </a:cubicBezTo>
                    <a:lnTo>
                      <a:pt x="251" y="448"/>
                    </a:lnTo>
                    <a:cubicBezTo>
                      <a:pt x="187" y="393"/>
                      <a:pt x="127" y="333"/>
                      <a:pt x="75" y="266"/>
                    </a:cubicBezTo>
                    <a:lnTo>
                      <a:pt x="75" y="266"/>
                    </a:lnTo>
                    <a:cubicBezTo>
                      <a:pt x="26" y="204"/>
                      <a:pt x="2" y="155"/>
                      <a:pt x="1" y="118"/>
                    </a:cubicBezTo>
                    <a:lnTo>
                      <a:pt x="1" y="118"/>
                    </a:lnTo>
                    <a:cubicBezTo>
                      <a:pt x="0" y="112"/>
                      <a:pt x="0" y="106"/>
                      <a:pt x="1" y="100"/>
                    </a:cubicBezTo>
                    <a:lnTo>
                      <a:pt x="1" y="100"/>
                    </a:lnTo>
                    <a:cubicBezTo>
                      <a:pt x="12" y="15"/>
                      <a:pt x="153" y="0"/>
                      <a:pt x="345" y="28"/>
                    </a:cubicBezTo>
                    <a:lnTo>
                      <a:pt x="345" y="28"/>
                    </a:lnTo>
                    <a:cubicBezTo>
                      <a:pt x="351" y="29"/>
                      <a:pt x="356" y="29"/>
                      <a:pt x="362" y="30"/>
                    </a:cubicBezTo>
                    <a:lnTo>
                      <a:pt x="362" y="30"/>
                    </a:lnTo>
                    <a:cubicBezTo>
                      <a:pt x="464" y="46"/>
                      <a:pt x="580" y="72"/>
                      <a:pt x="698" y="105"/>
                    </a:cubicBezTo>
                    <a:lnTo>
                      <a:pt x="698" y="105"/>
                    </a:lnTo>
                    <a:cubicBezTo>
                      <a:pt x="703" y="107"/>
                      <a:pt x="708" y="108"/>
                      <a:pt x="714" y="110"/>
                    </a:cubicBezTo>
                    <a:lnTo>
                      <a:pt x="714" y="110"/>
                    </a:lnTo>
                    <a:cubicBezTo>
                      <a:pt x="807" y="136"/>
                      <a:pt x="900" y="167"/>
                      <a:pt x="989" y="199"/>
                    </a:cubicBezTo>
                    <a:lnTo>
                      <a:pt x="1006" y="205"/>
                    </a:lnTo>
                    <a:lnTo>
                      <a:pt x="1006" y="205"/>
                    </a:lnTo>
                    <a:cubicBezTo>
                      <a:pt x="1207" y="279"/>
                      <a:pt x="1384" y="362"/>
                      <a:pt x="1471" y="43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79">
                <a:extLst>
                  <a:ext uri="{FF2B5EF4-FFF2-40B4-BE49-F238E27FC236}">
                    <a16:creationId xmlns:a16="http://schemas.microsoft.com/office/drawing/2014/main" id="{28A3E39B-F631-E041-951E-02281A6321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4942" y="11483147"/>
                <a:ext cx="1730311" cy="873396"/>
              </a:xfrm>
              <a:custGeom>
                <a:avLst/>
                <a:gdLst>
                  <a:gd name="T0" fmla="*/ 1390 w 1391"/>
                  <a:gd name="T1" fmla="*/ 682 h 699"/>
                  <a:gd name="T2" fmla="*/ 1386 w 1391"/>
                  <a:gd name="T3" fmla="*/ 698 h 699"/>
                  <a:gd name="T4" fmla="*/ 1386 w 1391"/>
                  <a:gd name="T5" fmla="*/ 698 h 699"/>
                  <a:gd name="T6" fmla="*/ 946 w 1391"/>
                  <a:gd name="T7" fmla="*/ 479 h 699"/>
                  <a:gd name="T8" fmla="*/ 653 w 1391"/>
                  <a:gd name="T9" fmla="*/ 675 h 699"/>
                  <a:gd name="T10" fmla="*/ 653 w 1391"/>
                  <a:gd name="T11" fmla="*/ 675 h 699"/>
                  <a:gd name="T12" fmla="*/ 638 w 1391"/>
                  <a:gd name="T13" fmla="*/ 668 h 699"/>
                  <a:gd name="T14" fmla="*/ 638 w 1391"/>
                  <a:gd name="T15" fmla="*/ 668 h 699"/>
                  <a:gd name="T16" fmla="*/ 640 w 1391"/>
                  <a:gd name="T17" fmla="*/ 665 h 699"/>
                  <a:gd name="T18" fmla="*/ 929 w 1391"/>
                  <a:gd name="T19" fmla="*/ 471 h 699"/>
                  <a:gd name="T20" fmla="*/ 929 w 1391"/>
                  <a:gd name="T21" fmla="*/ 471 h 699"/>
                  <a:gd name="T22" fmla="*/ 538 w 1391"/>
                  <a:gd name="T23" fmla="*/ 300 h 699"/>
                  <a:gd name="T24" fmla="*/ 264 w 1391"/>
                  <a:gd name="T25" fmla="*/ 431 h 699"/>
                  <a:gd name="T26" fmla="*/ 264 w 1391"/>
                  <a:gd name="T27" fmla="*/ 431 h 699"/>
                  <a:gd name="T28" fmla="*/ 251 w 1391"/>
                  <a:gd name="T29" fmla="*/ 420 h 699"/>
                  <a:gd name="T30" fmla="*/ 251 w 1391"/>
                  <a:gd name="T31" fmla="*/ 420 h 699"/>
                  <a:gd name="T32" fmla="*/ 253 w 1391"/>
                  <a:gd name="T33" fmla="*/ 418 h 699"/>
                  <a:gd name="T34" fmla="*/ 519 w 1391"/>
                  <a:gd name="T35" fmla="*/ 291 h 699"/>
                  <a:gd name="T36" fmla="*/ 519 w 1391"/>
                  <a:gd name="T37" fmla="*/ 291 h 699"/>
                  <a:gd name="T38" fmla="*/ 1 w 1391"/>
                  <a:gd name="T39" fmla="*/ 90 h 699"/>
                  <a:gd name="T40" fmla="*/ 1 w 1391"/>
                  <a:gd name="T41" fmla="*/ 90 h 699"/>
                  <a:gd name="T42" fmla="*/ 1 w 1391"/>
                  <a:gd name="T43" fmla="*/ 72 h 699"/>
                  <a:gd name="T44" fmla="*/ 1 w 1391"/>
                  <a:gd name="T45" fmla="*/ 72 h 699"/>
                  <a:gd name="T46" fmla="*/ 402 w 1391"/>
                  <a:gd name="T47" fmla="*/ 226 h 699"/>
                  <a:gd name="T48" fmla="*/ 346 w 1391"/>
                  <a:gd name="T49" fmla="*/ 3 h 699"/>
                  <a:gd name="T50" fmla="*/ 346 w 1391"/>
                  <a:gd name="T51" fmla="*/ 3 h 699"/>
                  <a:gd name="T52" fmla="*/ 345 w 1391"/>
                  <a:gd name="T53" fmla="*/ 0 h 699"/>
                  <a:gd name="T54" fmla="*/ 345 w 1391"/>
                  <a:gd name="T55" fmla="*/ 0 h 699"/>
                  <a:gd name="T56" fmla="*/ 362 w 1391"/>
                  <a:gd name="T57" fmla="*/ 2 h 699"/>
                  <a:gd name="T58" fmla="*/ 421 w 1391"/>
                  <a:gd name="T59" fmla="*/ 233 h 699"/>
                  <a:gd name="T60" fmla="*/ 421 w 1391"/>
                  <a:gd name="T61" fmla="*/ 233 h 699"/>
                  <a:gd name="T62" fmla="*/ 540 w 1391"/>
                  <a:gd name="T63" fmla="*/ 282 h 699"/>
                  <a:gd name="T64" fmla="*/ 540 w 1391"/>
                  <a:gd name="T65" fmla="*/ 282 h 699"/>
                  <a:gd name="T66" fmla="*/ 542 w 1391"/>
                  <a:gd name="T67" fmla="*/ 284 h 699"/>
                  <a:gd name="T68" fmla="*/ 542 w 1391"/>
                  <a:gd name="T69" fmla="*/ 284 h 699"/>
                  <a:gd name="T70" fmla="*/ 743 w 1391"/>
                  <a:gd name="T71" fmla="*/ 370 h 699"/>
                  <a:gd name="T72" fmla="*/ 697 w 1391"/>
                  <a:gd name="T73" fmla="*/ 81 h 699"/>
                  <a:gd name="T74" fmla="*/ 697 w 1391"/>
                  <a:gd name="T75" fmla="*/ 81 h 699"/>
                  <a:gd name="T76" fmla="*/ 698 w 1391"/>
                  <a:gd name="T77" fmla="*/ 77 h 699"/>
                  <a:gd name="T78" fmla="*/ 698 w 1391"/>
                  <a:gd name="T79" fmla="*/ 77 h 699"/>
                  <a:gd name="T80" fmla="*/ 714 w 1391"/>
                  <a:gd name="T81" fmla="*/ 82 h 699"/>
                  <a:gd name="T82" fmla="*/ 760 w 1391"/>
                  <a:gd name="T83" fmla="*/ 377 h 699"/>
                  <a:gd name="T84" fmla="*/ 760 w 1391"/>
                  <a:gd name="T85" fmla="*/ 377 h 699"/>
                  <a:gd name="T86" fmla="*/ 949 w 1391"/>
                  <a:gd name="T87" fmla="*/ 463 h 699"/>
                  <a:gd name="T88" fmla="*/ 949 w 1391"/>
                  <a:gd name="T89" fmla="*/ 463 h 699"/>
                  <a:gd name="T90" fmla="*/ 950 w 1391"/>
                  <a:gd name="T91" fmla="*/ 463 h 699"/>
                  <a:gd name="T92" fmla="*/ 950 w 1391"/>
                  <a:gd name="T93" fmla="*/ 463 h 699"/>
                  <a:gd name="T94" fmla="*/ 1062 w 1391"/>
                  <a:gd name="T95" fmla="*/ 517 h 699"/>
                  <a:gd name="T96" fmla="*/ 989 w 1391"/>
                  <a:gd name="T97" fmla="*/ 175 h 699"/>
                  <a:gd name="T98" fmla="*/ 989 w 1391"/>
                  <a:gd name="T99" fmla="*/ 175 h 699"/>
                  <a:gd name="T100" fmla="*/ 989 w 1391"/>
                  <a:gd name="T101" fmla="*/ 171 h 699"/>
                  <a:gd name="T102" fmla="*/ 1006 w 1391"/>
                  <a:gd name="T103" fmla="*/ 177 h 699"/>
                  <a:gd name="T104" fmla="*/ 1081 w 1391"/>
                  <a:gd name="T105" fmla="*/ 525 h 699"/>
                  <a:gd name="T106" fmla="*/ 1081 w 1391"/>
                  <a:gd name="T107" fmla="*/ 525 h 699"/>
                  <a:gd name="T108" fmla="*/ 1390 w 1391"/>
                  <a:gd name="T109" fmla="*/ 682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391" h="699">
                    <a:moveTo>
                      <a:pt x="1390" y="682"/>
                    </a:moveTo>
                    <a:lnTo>
                      <a:pt x="1386" y="698"/>
                    </a:lnTo>
                    <a:lnTo>
                      <a:pt x="1386" y="698"/>
                    </a:lnTo>
                    <a:cubicBezTo>
                      <a:pt x="1237" y="619"/>
                      <a:pt x="1089" y="546"/>
                      <a:pt x="946" y="479"/>
                    </a:cubicBezTo>
                    <a:lnTo>
                      <a:pt x="653" y="675"/>
                    </a:lnTo>
                    <a:lnTo>
                      <a:pt x="653" y="675"/>
                    </a:lnTo>
                    <a:cubicBezTo>
                      <a:pt x="648" y="673"/>
                      <a:pt x="643" y="671"/>
                      <a:pt x="638" y="668"/>
                    </a:cubicBezTo>
                    <a:lnTo>
                      <a:pt x="638" y="668"/>
                    </a:lnTo>
                    <a:cubicBezTo>
                      <a:pt x="638" y="667"/>
                      <a:pt x="639" y="666"/>
                      <a:pt x="640" y="665"/>
                    </a:cubicBezTo>
                    <a:lnTo>
                      <a:pt x="929" y="471"/>
                    </a:lnTo>
                    <a:lnTo>
                      <a:pt x="929" y="471"/>
                    </a:lnTo>
                    <a:cubicBezTo>
                      <a:pt x="792" y="408"/>
                      <a:pt x="659" y="350"/>
                      <a:pt x="538" y="300"/>
                    </a:cubicBezTo>
                    <a:lnTo>
                      <a:pt x="264" y="431"/>
                    </a:lnTo>
                    <a:lnTo>
                      <a:pt x="264" y="431"/>
                    </a:lnTo>
                    <a:cubicBezTo>
                      <a:pt x="259" y="427"/>
                      <a:pt x="255" y="424"/>
                      <a:pt x="251" y="420"/>
                    </a:cubicBezTo>
                    <a:lnTo>
                      <a:pt x="251" y="420"/>
                    </a:lnTo>
                    <a:cubicBezTo>
                      <a:pt x="252" y="419"/>
                      <a:pt x="252" y="419"/>
                      <a:pt x="253" y="418"/>
                    </a:cubicBezTo>
                    <a:lnTo>
                      <a:pt x="519" y="291"/>
                    </a:lnTo>
                    <a:lnTo>
                      <a:pt x="519" y="291"/>
                    </a:lnTo>
                    <a:cubicBezTo>
                      <a:pt x="287" y="195"/>
                      <a:pt x="100" y="126"/>
                      <a:pt x="1" y="90"/>
                    </a:cubicBezTo>
                    <a:lnTo>
                      <a:pt x="1" y="90"/>
                    </a:lnTo>
                    <a:cubicBezTo>
                      <a:pt x="0" y="84"/>
                      <a:pt x="0" y="78"/>
                      <a:pt x="1" y="72"/>
                    </a:cubicBezTo>
                    <a:lnTo>
                      <a:pt x="1" y="72"/>
                    </a:lnTo>
                    <a:cubicBezTo>
                      <a:pt x="82" y="102"/>
                      <a:pt x="224" y="154"/>
                      <a:pt x="402" y="226"/>
                    </a:cubicBezTo>
                    <a:lnTo>
                      <a:pt x="346" y="3"/>
                    </a:lnTo>
                    <a:lnTo>
                      <a:pt x="346" y="3"/>
                    </a:lnTo>
                    <a:cubicBezTo>
                      <a:pt x="345" y="2"/>
                      <a:pt x="345" y="1"/>
                      <a:pt x="345" y="0"/>
                    </a:cubicBezTo>
                    <a:lnTo>
                      <a:pt x="345" y="0"/>
                    </a:lnTo>
                    <a:cubicBezTo>
                      <a:pt x="351" y="1"/>
                      <a:pt x="356" y="1"/>
                      <a:pt x="362" y="2"/>
                    </a:cubicBezTo>
                    <a:lnTo>
                      <a:pt x="421" y="233"/>
                    </a:lnTo>
                    <a:lnTo>
                      <a:pt x="421" y="233"/>
                    </a:lnTo>
                    <a:cubicBezTo>
                      <a:pt x="459" y="249"/>
                      <a:pt x="499" y="265"/>
                      <a:pt x="540" y="282"/>
                    </a:cubicBezTo>
                    <a:lnTo>
                      <a:pt x="540" y="282"/>
                    </a:lnTo>
                    <a:cubicBezTo>
                      <a:pt x="541" y="283"/>
                      <a:pt x="542" y="283"/>
                      <a:pt x="542" y="284"/>
                    </a:cubicBezTo>
                    <a:lnTo>
                      <a:pt x="542" y="284"/>
                    </a:lnTo>
                    <a:cubicBezTo>
                      <a:pt x="606" y="311"/>
                      <a:pt x="673" y="339"/>
                      <a:pt x="743" y="370"/>
                    </a:cubicBezTo>
                    <a:lnTo>
                      <a:pt x="697" y="81"/>
                    </a:lnTo>
                    <a:lnTo>
                      <a:pt x="697" y="81"/>
                    </a:lnTo>
                    <a:cubicBezTo>
                      <a:pt x="697" y="79"/>
                      <a:pt x="697" y="78"/>
                      <a:pt x="698" y="77"/>
                    </a:cubicBezTo>
                    <a:lnTo>
                      <a:pt x="698" y="77"/>
                    </a:lnTo>
                    <a:cubicBezTo>
                      <a:pt x="703" y="79"/>
                      <a:pt x="708" y="80"/>
                      <a:pt x="714" y="82"/>
                    </a:cubicBezTo>
                    <a:lnTo>
                      <a:pt x="760" y="377"/>
                    </a:lnTo>
                    <a:lnTo>
                      <a:pt x="760" y="377"/>
                    </a:lnTo>
                    <a:cubicBezTo>
                      <a:pt x="822" y="405"/>
                      <a:pt x="885" y="433"/>
                      <a:pt x="949" y="463"/>
                    </a:cubicBezTo>
                    <a:lnTo>
                      <a:pt x="949" y="463"/>
                    </a:lnTo>
                    <a:cubicBezTo>
                      <a:pt x="950" y="463"/>
                      <a:pt x="950" y="463"/>
                      <a:pt x="950" y="463"/>
                    </a:cubicBezTo>
                    <a:lnTo>
                      <a:pt x="950" y="463"/>
                    </a:lnTo>
                    <a:cubicBezTo>
                      <a:pt x="987" y="480"/>
                      <a:pt x="1024" y="498"/>
                      <a:pt x="1062" y="517"/>
                    </a:cubicBezTo>
                    <a:lnTo>
                      <a:pt x="989" y="175"/>
                    </a:lnTo>
                    <a:lnTo>
                      <a:pt x="989" y="175"/>
                    </a:lnTo>
                    <a:cubicBezTo>
                      <a:pt x="989" y="174"/>
                      <a:pt x="989" y="172"/>
                      <a:pt x="989" y="171"/>
                    </a:cubicBezTo>
                    <a:lnTo>
                      <a:pt x="1006" y="177"/>
                    </a:lnTo>
                    <a:lnTo>
                      <a:pt x="1081" y="525"/>
                    </a:lnTo>
                    <a:lnTo>
                      <a:pt x="1081" y="525"/>
                    </a:lnTo>
                    <a:cubicBezTo>
                      <a:pt x="1183" y="574"/>
                      <a:pt x="1287" y="627"/>
                      <a:pt x="1390" y="682"/>
                    </a:cubicBezTo>
                  </a:path>
                </a:pathLst>
              </a:custGeom>
              <a:solidFill>
                <a:schemeClr val="accent1">
                  <a:alpha val="7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80">
                <a:extLst>
                  <a:ext uri="{FF2B5EF4-FFF2-40B4-BE49-F238E27FC236}">
                    <a16:creationId xmlns:a16="http://schemas.microsoft.com/office/drawing/2014/main" id="{2F432B61-1D04-5146-B511-8C9EFD737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2120" y="11845688"/>
                <a:ext cx="1867636" cy="966776"/>
              </a:xfrm>
              <a:custGeom>
                <a:avLst/>
                <a:gdLst>
                  <a:gd name="T0" fmla="*/ 832 w 1501"/>
                  <a:gd name="T1" fmla="*/ 192 h 778"/>
                  <a:gd name="T2" fmla="*/ 832 w 1501"/>
                  <a:gd name="T3" fmla="*/ 192 h 778"/>
                  <a:gd name="T4" fmla="*/ 27 w 1501"/>
                  <a:gd name="T5" fmla="*/ 388 h 778"/>
                  <a:gd name="T6" fmla="*/ 27 w 1501"/>
                  <a:gd name="T7" fmla="*/ 388 h 778"/>
                  <a:gd name="T8" fmla="*/ 1491 w 1501"/>
                  <a:gd name="T9" fmla="*/ 718 h 778"/>
                  <a:gd name="T10" fmla="*/ 1500 w 1501"/>
                  <a:gd name="T11" fmla="*/ 591 h 778"/>
                  <a:gd name="T12" fmla="*/ 1500 w 1501"/>
                  <a:gd name="T13" fmla="*/ 591 h 778"/>
                  <a:gd name="T14" fmla="*/ 832 w 1501"/>
                  <a:gd name="T15" fmla="*/ 192 h 7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1" h="778">
                    <a:moveTo>
                      <a:pt x="832" y="192"/>
                    </a:moveTo>
                    <a:lnTo>
                      <a:pt x="832" y="192"/>
                    </a:lnTo>
                    <a:cubicBezTo>
                      <a:pt x="832" y="192"/>
                      <a:pt x="0" y="0"/>
                      <a:pt x="27" y="388"/>
                    </a:cubicBezTo>
                    <a:lnTo>
                      <a:pt x="27" y="388"/>
                    </a:lnTo>
                    <a:cubicBezTo>
                      <a:pt x="54" y="777"/>
                      <a:pt x="1100" y="743"/>
                      <a:pt x="1491" y="718"/>
                    </a:cubicBezTo>
                    <a:lnTo>
                      <a:pt x="1500" y="591"/>
                    </a:lnTo>
                    <a:lnTo>
                      <a:pt x="1500" y="591"/>
                    </a:lnTo>
                    <a:cubicBezTo>
                      <a:pt x="1500" y="591"/>
                      <a:pt x="1360" y="315"/>
                      <a:pt x="832" y="19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81">
                <a:extLst>
                  <a:ext uri="{FF2B5EF4-FFF2-40B4-BE49-F238E27FC236}">
                    <a16:creationId xmlns:a16="http://schemas.microsoft.com/office/drawing/2014/main" id="{95ABECA1-FCB6-DD4B-B0E4-468186E46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1707" y="12230201"/>
                <a:ext cx="1334811" cy="411981"/>
              </a:xfrm>
              <a:custGeom>
                <a:avLst/>
                <a:gdLst>
                  <a:gd name="T0" fmla="*/ 1062 w 1070"/>
                  <a:gd name="T1" fmla="*/ 277 h 332"/>
                  <a:gd name="T2" fmla="*/ 624 w 1070"/>
                  <a:gd name="T3" fmla="*/ 222 h 332"/>
                  <a:gd name="T4" fmla="*/ 466 w 1070"/>
                  <a:gd name="T5" fmla="*/ 51 h 332"/>
                  <a:gd name="T6" fmla="*/ 455 w 1070"/>
                  <a:gd name="T7" fmla="*/ 48 h 332"/>
                  <a:gd name="T8" fmla="*/ 452 w 1070"/>
                  <a:gd name="T9" fmla="*/ 59 h 332"/>
                  <a:gd name="T10" fmla="*/ 592 w 1070"/>
                  <a:gd name="T11" fmla="*/ 217 h 332"/>
                  <a:gd name="T12" fmla="*/ 315 w 1070"/>
                  <a:gd name="T13" fmla="*/ 168 h 332"/>
                  <a:gd name="T14" fmla="*/ 150 w 1070"/>
                  <a:gd name="T15" fmla="*/ 4 h 332"/>
                  <a:gd name="T16" fmla="*/ 139 w 1070"/>
                  <a:gd name="T17" fmla="*/ 3 h 332"/>
                  <a:gd name="T18" fmla="*/ 138 w 1070"/>
                  <a:gd name="T19" fmla="*/ 15 h 332"/>
                  <a:gd name="T20" fmla="*/ 283 w 1070"/>
                  <a:gd name="T21" fmla="*/ 162 h 332"/>
                  <a:gd name="T22" fmla="*/ 11 w 1070"/>
                  <a:gd name="T23" fmla="*/ 104 h 332"/>
                  <a:gd name="T24" fmla="*/ 1 w 1070"/>
                  <a:gd name="T25" fmla="*/ 110 h 332"/>
                  <a:gd name="T26" fmla="*/ 7 w 1070"/>
                  <a:gd name="T27" fmla="*/ 120 h 332"/>
                  <a:gd name="T28" fmla="*/ 439 w 1070"/>
                  <a:gd name="T29" fmla="*/ 207 h 332"/>
                  <a:gd name="T30" fmla="*/ 299 w 1070"/>
                  <a:gd name="T31" fmla="*/ 295 h 332"/>
                  <a:gd name="T32" fmla="*/ 298 w 1070"/>
                  <a:gd name="T33" fmla="*/ 306 h 332"/>
                  <a:gd name="T34" fmla="*/ 304 w 1070"/>
                  <a:gd name="T35" fmla="*/ 310 h 332"/>
                  <a:gd name="T36" fmla="*/ 309 w 1070"/>
                  <a:gd name="T37" fmla="*/ 308 h 332"/>
                  <a:gd name="T38" fmla="*/ 467 w 1070"/>
                  <a:gd name="T39" fmla="*/ 212 h 332"/>
                  <a:gd name="T40" fmla="*/ 619 w 1070"/>
                  <a:gd name="T41" fmla="*/ 237 h 332"/>
                  <a:gd name="T42" fmla="*/ 621 w 1070"/>
                  <a:gd name="T43" fmla="*/ 237 h 332"/>
                  <a:gd name="T44" fmla="*/ 621 w 1070"/>
                  <a:gd name="T45" fmla="*/ 237 h 332"/>
                  <a:gd name="T46" fmla="*/ 764 w 1070"/>
                  <a:gd name="T47" fmla="*/ 258 h 332"/>
                  <a:gd name="T48" fmla="*/ 658 w 1070"/>
                  <a:gd name="T49" fmla="*/ 316 h 332"/>
                  <a:gd name="T50" fmla="*/ 657 w 1070"/>
                  <a:gd name="T51" fmla="*/ 328 h 332"/>
                  <a:gd name="T52" fmla="*/ 663 w 1070"/>
                  <a:gd name="T53" fmla="*/ 331 h 332"/>
                  <a:gd name="T54" fmla="*/ 668 w 1070"/>
                  <a:gd name="T55" fmla="*/ 329 h 332"/>
                  <a:gd name="T56" fmla="*/ 806 w 1070"/>
                  <a:gd name="T57" fmla="*/ 264 h 332"/>
                  <a:gd name="T58" fmla="*/ 1060 w 1070"/>
                  <a:gd name="T59" fmla="*/ 293 h 332"/>
                  <a:gd name="T60" fmla="*/ 1061 w 1070"/>
                  <a:gd name="T61" fmla="*/ 293 h 332"/>
                  <a:gd name="T62" fmla="*/ 1069 w 1070"/>
                  <a:gd name="T63" fmla="*/ 286 h 3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70" h="332">
                    <a:moveTo>
                      <a:pt x="1062" y="277"/>
                    </a:moveTo>
                    <a:lnTo>
                      <a:pt x="1062" y="277"/>
                    </a:lnTo>
                    <a:cubicBezTo>
                      <a:pt x="1059" y="277"/>
                      <a:pt x="885" y="262"/>
                      <a:pt x="624" y="222"/>
                    </a:cubicBezTo>
                    <a:lnTo>
                      <a:pt x="624" y="222"/>
                    </a:lnTo>
                    <a:cubicBezTo>
                      <a:pt x="609" y="210"/>
                      <a:pt x="508" y="129"/>
                      <a:pt x="466" y="51"/>
                    </a:cubicBezTo>
                    <a:lnTo>
                      <a:pt x="466" y="51"/>
                    </a:lnTo>
                    <a:cubicBezTo>
                      <a:pt x="465" y="47"/>
                      <a:pt x="460" y="46"/>
                      <a:pt x="455" y="48"/>
                    </a:cubicBezTo>
                    <a:lnTo>
                      <a:pt x="455" y="48"/>
                    </a:lnTo>
                    <a:cubicBezTo>
                      <a:pt x="452" y="50"/>
                      <a:pt x="450" y="55"/>
                      <a:pt x="452" y="59"/>
                    </a:cubicBezTo>
                    <a:lnTo>
                      <a:pt x="452" y="59"/>
                    </a:lnTo>
                    <a:cubicBezTo>
                      <a:pt x="486" y="122"/>
                      <a:pt x="556" y="185"/>
                      <a:pt x="592" y="217"/>
                    </a:cubicBezTo>
                    <a:lnTo>
                      <a:pt x="592" y="217"/>
                    </a:lnTo>
                    <a:cubicBezTo>
                      <a:pt x="507" y="203"/>
                      <a:pt x="414" y="187"/>
                      <a:pt x="315" y="168"/>
                    </a:cubicBezTo>
                    <a:lnTo>
                      <a:pt x="315" y="168"/>
                    </a:lnTo>
                    <a:cubicBezTo>
                      <a:pt x="233" y="100"/>
                      <a:pt x="151" y="5"/>
                      <a:pt x="150" y="4"/>
                    </a:cubicBezTo>
                    <a:lnTo>
                      <a:pt x="150" y="4"/>
                    </a:lnTo>
                    <a:cubicBezTo>
                      <a:pt x="147" y="1"/>
                      <a:pt x="142" y="0"/>
                      <a:pt x="139" y="3"/>
                    </a:cubicBezTo>
                    <a:lnTo>
                      <a:pt x="139" y="3"/>
                    </a:lnTo>
                    <a:cubicBezTo>
                      <a:pt x="135" y="6"/>
                      <a:pt x="135" y="11"/>
                      <a:pt x="138" y="15"/>
                    </a:cubicBezTo>
                    <a:lnTo>
                      <a:pt x="138" y="15"/>
                    </a:lnTo>
                    <a:cubicBezTo>
                      <a:pt x="139" y="16"/>
                      <a:pt x="208" y="96"/>
                      <a:pt x="283" y="162"/>
                    </a:cubicBezTo>
                    <a:lnTo>
                      <a:pt x="283" y="162"/>
                    </a:lnTo>
                    <a:cubicBezTo>
                      <a:pt x="196" y="144"/>
                      <a:pt x="104" y="126"/>
                      <a:pt x="11" y="104"/>
                    </a:cubicBezTo>
                    <a:lnTo>
                      <a:pt x="11" y="104"/>
                    </a:lnTo>
                    <a:cubicBezTo>
                      <a:pt x="6" y="103"/>
                      <a:pt x="2" y="105"/>
                      <a:pt x="1" y="110"/>
                    </a:cubicBezTo>
                    <a:lnTo>
                      <a:pt x="1" y="110"/>
                    </a:lnTo>
                    <a:cubicBezTo>
                      <a:pt x="0" y="114"/>
                      <a:pt x="3" y="118"/>
                      <a:pt x="7" y="120"/>
                    </a:cubicBezTo>
                    <a:lnTo>
                      <a:pt x="7" y="120"/>
                    </a:lnTo>
                    <a:cubicBezTo>
                      <a:pt x="160" y="155"/>
                      <a:pt x="307" y="184"/>
                      <a:pt x="439" y="207"/>
                    </a:cubicBezTo>
                    <a:lnTo>
                      <a:pt x="439" y="207"/>
                    </a:lnTo>
                    <a:cubicBezTo>
                      <a:pt x="381" y="237"/>
                      <a:pt x="303" y="292"/>
                      <a:pt x="299" y="295"/>
                    </a:cubicBezTo>
                    <a:lnTo>
                      <a:pt x="299" y="295"/>
                    </a:lnTo>
                    <a:cubicBezTo>
                      <a:pt x="296" y="297"/>
                      <a:pt x="295" y="302"/>
                      <a:pt x="298" y="306"/>
                    </a:cubicBezTo>
                    <a:lnTo>
                      <a:pt x="298" y="306"/>
                    </a:lnTo>
                    <a:cubicBezTo>
                      <a:pt x="299" y="308"/>
                      <a:pt x="302" y="310"/>
                      <a:pt x="304" y="310"/>
                    </a:cubicBezTo>
                    <a:lnTo>
                      <a:pt x="304" y="310"/>
                    </a:lnTo>
                    <a:cubicBezTo>
                      <a:pt x="305" y="310"/>
                      <a:pt x="307" y="309"/>
                      <a:pt x="309" y="308"/>
                    </a:cubicBezTo>
                    <a:lnTo>
                      <a:pt x="309" y="308"/>
                    </a:lnTo>
                    <a:cubicBezTo>
                      <a:pt x="310" y="307"/>
                      <a:pt x="411" y="235"/>
                      <a:pt x="467" y="212"/>
                    </a:cubicBezTo>
                    <a:lnTo>
                      <a:pt x="467" y="212"/>
                    </a:lnTo>
                    <a:cubicBezTo>
                      <a:pt x="520" y="222"/>
                      <a:pt x="571" y="230"/>
                      <a:pt x="619" y="237"/>
                    </a:cubicBezTo>
                    <a:lnTo>
                      <a:pt x="619" y="237"/>
                    </a:lnTo>
                    <a:cubicBezTo>
                      <a:pt x="619" y="237"/>
                      <a:pt x="620" y="237"/>
                      <a:pt x="621" y="237"/>
                    </a:cubicBezTo>
                    <a:lnTo>
                      <a:pt x="621" y="237"/>
                    </a:lnTo>
                    <a:lnTo>
                      <a:pt x="621" y="237"/>
                    </a:lnTo>
                    <a:lnTo>
                      <a:pt x="621" y="237"/>
                    </a:lnTo>
                    <a:cubicBezTo>
                      <a:pt x="672" y="245"/>
                      <a:pt x="720" y="252"/>
                      <a:pt x="764" y="258"/>
                    </a:cubicBezTo>
                    <a:lnTo>
                      <a:pt x="764" y="258"/>
                    </a:lnTo>
                    <a:cubicBezTo>
                      <a:pt x="708" y="278"/>
                      <a:pt x="661" y="315"/>
                      <a:pt x="658" y="316"/>
                    </a:cubicBezTo>
                    <a:lnTo>
                      <a:pt x="658" y="316"/>
                    </a:lnTo>
                    <a:cubicBezTo>
                      <a:pt x="655" y="319"/>
                      <a:pt x="654" y="324"/>
                      <a:pt x="657" y="328"/>
                    </a:cubicBezTo>
                    <a:lnTo>
                      <a:pt x="657" y="328"/>
                    </a:lnTo>
                    <a:cubicBezTo>
                      <a:pt x="658" y="330"/>
                      <a:pt x="661" y="331"/>
                      <a:pt x="663" y="331"/>
                    </a:cubicBezTo>
                    <a:lnTo>
                      <a:pt x="663" y="331"/>
                    </a:lnTo>
                    <a:cubicBezTo>
                      <a:pt x="665" y="331"/>
                      <a:pt x="667" y="330"/>
                      <a:pt x="668" y="329"/>
                    </a:cubicBezTo>
                    <a:lnTo>
                      <a:pt x="668" y="329"/>
                    </a:lnTo>
                    <a:cubicBezTo>
                      <a:pt x="669" y="329"/>
                      <a:pt x="738" y="275"/>
                      <a:pt x="806" y="264"/>
                    </a:cubicBezTo>
                    <a:lnTo>
                      <a:pt x="806" y="264"/>
                    </a:lnTo>
                    <a:cubicBezTo>
                      <a:pt x="962" y="284"/>
                      <a:pt x="1058" y="293"/>
                      <a:pt x="1060" y="293"/>
                    </a:cubicBezTo>
                    <a:lnTo>
                      <a:pt x="1060" y="293"/>
                    </a:lnTo>
                    <a:lnTo>
                      <a:pt x="1061" y="293"/>
                    </a:lnTo>
                    <a:lnTo>
                      <a:pt x="1061" y="293"/>
                    </a:lnTo>
                    <a:cubicBezTo>
                      <a:pt x="1065" y="293"/>
                      <a:pt x="1069" y="290"/>
                      <a:pt x="1069" y="286"/>
                    </a:cubicBezTo>
                    <a:lnTo>
                      <a:pt x="1069" y="286"/>
                    </a:lnTo>
                    <a:cubicBezTo>
                      <a:pt x="1069" y="282"/>
                      <a:pt x="1066" y="277"/>
                      <a:pt x="1062" y="27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9DE563B-B46C-BC48-973A-D22035F206C8}"/>
                </a:ext>
              </a:extLst>
            </p:cNvPr>
            <p:cNvGrpSpPr/>
            <p:nvPr/>
          </p:nvGrpSpPr>
          <p:grpSpPr>
            <a:xfrm>
              <a:off x="6443094" y="7786328"/>
              <a:ext cx="13342611" cy="5179942"/>
              <a:chOff x="6443094" y="7786328"/>
              <a:chExt cx="13342611" cy="5179942"/>
            </a:xfrm>
          </p:grpSpPr>
          <p:sp>
            <p:nvSpPr>
              <p:cNvPr id="17" name="Freeform 82">
                <a:extLst>
                  <a:ext uri="{FF2B5EF4-FFF2-40B4-BE49-F238E27FC236}">
                    <a16:creationId xmlns:a16="http://schemas.microsoft.com/office/drawing/2014/main" id="{0C5B12A7-6CD4-5C4B-A81B-36B0B42E0C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4671" y="8022527"/>
                <a:ext cx="895364" cy="461415"/>
              </a:xfrm>
              <a:custGeom>
                <a:avLst/>
                <a:gdLst>
                  <a:gd name="T0" fmla="*/ 0 w 717"/>
                  <a:gd name="T1" fmla="*/ 370 h 371"/>
                  <a:gd name="T2" fmla="*/ 0 w 717"/>
                  <a:gd name="T3" fmla="*/ 370 h 371"/>
                  <a:gd name="T4" fmla="*/ 216 w 717"/>
                  <a:gd name="T5" fmla="*/ 30 h 371"/>
                  <a:gd name="T6" fmla="*/ 216 w 717"/>
                  <a:gd name="T7" fmla="*/ 30 h 371"/>
                  <a:gd name="T8" fmla="*/ 716 w 717"/>
                  <a:gd name="T9" fmla="*/ 370 h 371"/>
                  <a:gd name="T10" fmla="*/ 0 w 717"/>
                  <a:gd name="T11" fmla="*/ 37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7" h="371">
                    <a:moveTo>
                      <a:pt x="0" y="370"/>
                    </a:moveTo>
                    <a:lnTo>
                      <a:pt x="0" y="370"/>
                    </a:lnTo>
                    <a:cubicBezTo>
                      <a:pt x="0" y="370"/>
                      <a:pt x="18" y="62"/>
                      <a:pt x="216" y="30"/>
                    </a:cubicBezTo>
                    <a:lnTo>
                      <a:pt x="216" y="30"/>
                    </a:lnTo>
                    <a:cubicBezTo>
                      <a:pt x="416" y="0"/>
                      <a:pt x="716" y="268"/>
                      <a:pt x="716" y="370"/>
                    </a:cubicBezTo>
                    <a:lnTo>
                      <a:pt x="0" y="37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" name="Freeform 83">
                <a:extLst>
                  <a:ext uri="{FF2B5EF4-FFF2-40B4-BE49-F238E27FC236}">
                    <a16:creationId xmlns:a16="http://schemas.microsoft.com/office/drawing/2014/main" id="{CA49A8EC-32A6-E440-9122-20808FD304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64671" y="8022527"/>
                <a:ext cx="895364" cy="461415"/>
              </a:xfrm>
              <a:custGeom>
                <a:avLst/>
                <a:gdLst>
                  <a:gd name="T0" fmla="*/ 0 w 717"/>
                  <a:gd name="T1" fmla="*/ 370 h 371"/>
                  <a:gd name="T2" fmla="*/ 0 w 717"/>
                  <a:gd name="T3" fmla="*/ 370 h 371"/>
                  <a:gd name="T4" fmla="*/ 216 w 717"/>
                  <a:gd name="T5" fmla="*/ 30 h 371"/>
                  <a:gd name="T6" fmla="*/ 216 w 717"/>
                  <a:gd name="T7" fmla="*/ 30 h 371"/>
                  <a:gd name="T8" fmla="*/ 716 w 717"/>
                  <a:gd name="T9" fmla="*/ 370 h 371"/>
                  <a:gd name="T10" fmla="*/ 0 w 717"/>
                  <a:gd name="T11" fmla="*/ 370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17" h="371">
                    <a:moveTo>
                      <a:pt x="0" y="370"/>
                    </a:moveTo>
                    <a:lnTo>
                      <a:pt x="0" y="370"/>
                    </a:lnTo>
                    <a:cubicBezTo>
                      <a:pt x="0" y="370"/>
                      <a:pt x="18" y="62"/>
                      <a:pt x="216" y="30"/>
                    </a:cubicBezTo>
                    <a:lnTo>
                      <a:pt x="216" y="30"/>
                    </a:lnTo>
                    <a:cubicBezTo>
                      <a:pt x="416" y="0"/>
                      <a:pt x="716" y="268"/>
                      <a:pt x="716" y="370"/>
                    </a:cubicBezTo>
                    <a:lnTo>
                      <a:pt x="0" y="370"/>
                    </a:ln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" name="Freeform 84">
                <a:extLst>
                  <a:ext uri="{FF2B5EF4-FFF2-40B4-BE49-F238E27FC236}">
                    <a16:creationId xmlns:a16="http://schemas.microsoft.com/office/drawing/2014/main" id="{8BC244A0-2DFC-8A46-AD83-8C2CED1FCB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8405" y="11543572"/>
                <a:ext cx="510855" cy="543810"/>
              </a:xfrm>
              <a:custGeom>
                <a:avLst/>
                <a:gdLst>
                  <a:gd name="T0" fmla="*/ 408 w 409"/>
                  <a:gd name="T1" fmla="*/ 301 h 435"/>
                  <a:gd name="T2" fmla="*/ 270 w 409"/>
                  <a:gd name="T3" fmla="*/ 337 h 435"/>
                  <a:gd name="T4" fmla="*/ 166 w 409"/>
                  <a:gd name="T5" fmla="*/ 434 h 435"/>
                  <a:gd name="T6" fmla="*/ 0 w 409"/>
                  <a:gd name="T7" fmla="*/ 133 h 435"/>
                  <a:gd name="T8" fmla="*/ 242 w 409"/>
                  <a:gd name="T9" fmla="*/ 0 h 435"/>
                  <a:gd name="T10" fmla="*/ 408 w 409"/>
                  <a:gd name="T11" fmla="*/ 30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9" h="435">
                    <a:moveTo>
                      <a:pt x="408" y="301"/>
                    </a:moveTo>
                    <a:lnTo>
                      <a:pt x="270" y="337"/>
                    </a:lnTo>
                    <a:lnTo>
                      <a:pt x="166" y="434"/>
                    </a:lnTo>
                    <a:lnTo>
                      <a:pt x="0" y="133"/>
                    </a:lnTo>
                    <a:lnTo>
                      <a:pt x="242" y="0"/>
                    </a:lnTo>
                    <a:lnTo>
                      <a:pt x="408" y="30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85">
                <a:extLst>
                  <a:ext uri="{FF2B5EF4-FFF2-40B4-BE49-F238E27FC236}">
                    <a16:creationId xmlns:a16="http://schemas.microsoft.com/office/drawing/2014/main" id="{2C3FB7E6-ADF5-EA4B-B7A6-788701FA24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27078" y="12400486"/>
                <a:ext cx="9420578" cy="549304"/>
              </a:xfrm>
              <a:custGeom>
                <a:avLst/>
                <a:gdLst>
                  <a:gd name="T0" fmla="*/ 0 w 7562"/>
                  <a:gd name="T1" fmla="*/ 0 h 439"/>
                  <a:gd name="T2" fmla="*/ 7561 w 7562"/>
                  <a:gd name="T3" fmla="*/ 0 h 439"/>
                  <a:gd name="T4" fmla="*/ 7561 w 7562"/>
                  <a:gd name="T5" fmla="*/ 438 h 439"/>
                  <a:gd name="T6" fmla="*/ 0 w 7562"/>
                  <a:gd name="T7" fmla="*/ 438 h 439"/>
                  <a:gd name="T8" fmla="*/ 0 w 7562"/>
                  <a:gd name="T9" fmla="*/ 0 h 4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62" h="439">
                    <a:moveTo>
                      <a:pt x="0" y="0"/>
                    </a:moveTo>
                    <a:lnTo>
                      <a:pt x="7561" y="0"/>
                    </a:lnTo>
                    <a:lnTo>
                      <a:pt x="7561" y="438"/>
                    </a:lnTo>
                    <a:lnTo>
                      <a:pt x="0" y="43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86">
                <a:extLst>
                  <a:ext uri="{FF2B5EF4-FFF2-40B4-BE49-F238E27FC236}">
                    <a16:creationId xmlns:a16="http://schemas.microsoft.com/office/drawing/2014/main" id="{5E166E3A-6A07-104B-987E-7821C1FDCB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1990" y="8385070"/>
                <a:ext cx="7025605" cy="4015418"/>
              </a:xfrm>
              <a:custGeom>
                <a:avLst/>
                <a:gdLst>
                  <a:gd name="T0" fmla="*/ 5638 w 5639"/>
                  <a:gd name="T1" fmla="*/ 3223 h 3224"/>
                  <a:gd name="T2" fmla="*/ 4742 w 5639"/>
                  <a:gd name="T3" fmla="*/ 0 h 3224"/>
                  <a:gd name="T4" fmla="*/ 0 w 5639"/>
                  <a:gd name="T5" fmla="*/ 0 h 3224"/>
                  <a:gd name="T6" fmla="*/ 895 w 5639"/>
                  <a:gd name="T7" fmla="*/ 3223 h 3224"/>
                  <a:gd name="T8" fmla="*/ 5638 w 5639"/>
                  <a:gd name="T9" fmla="*/ 3223 h 3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9" h="3224">
                    <a:moveTo>
                      <a:pt x="5638" y="3223"/>
                    </a:moveTo>
                    <a:lnTo>
                      <a:pt x="4742" y="0"/>
                    </a:lnTo>
                    <a:lnTo>
                      <a:pt x="0" y="0"/>
                    </a:lnTo>
                    <a:lnTo>
                      <a:pt x="895" y="3223"/>
                    </a:lnTo>
                    <a:lnTo>
                      <a:pt x="5638" y="322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87">
                <a:extLst>
                  <a:ext uri="{FF2B5EF4-FFF2-40B4-BE49-F238E27FC236}">
                    <a16:creationId xmlns:a16="http://schemas.microsoft.com/office/drawing/2014/main" id="{D5CC1010-17A6-5249-93F7-E50132300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11990" y="8385070"/>
                <a:ext cx="7025605" cy="4015418"/>
              </a:xfrm>
              <a:custGeom>
                <a:avLst/>
                <a:gdLst>
                  <a:gd name="T0" fmla="*/ 5638 w 5639"/>
                  <a:gd name="T1" fmla="*/ 3223 h 3224"/>
                  <a:gd name="T2" fmla="*/ 4742 w 5639"/>
                  <a:gd name="T3" fmla="*/ 0 h 3224"/>
                  <a:gd name="T4" fmla="*/ 0 w 5639"/>
                  <a:gd name="T5" fmla="*/ 0 h 3224"/>
                  <a:gd name="T6" fmla="*/ 895 w 5639"/>
                  <a:gd name="T7" fmla="*/ 3223 h 3224"/>
                  <a:gd name="T8" fmla="*/ 5638 w 5639"/>
                  <a:gd name="T9" fmla="*/ 3223 h 3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39" h="3224">
                    <a:moveTo>
                      <a:pt x="5638" y="3223"/>
                    </a:moveTo>
                    <a:lnTo>
                      <a:pt x="4742" y="0"/>
                    </a:lnTo>
                    <a:lnTo>
                      <a:pt x="0" y="0"/>
                    </a:lnTo>
                    <a:lnTo>
                      <a:pt x="895" y="3223"/>
                    </a:lnTo>
                    <a:lnTo>
                      <a:pt x="5638" y="3223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88">
                <a:extLst>
                  <a:ext uri="{FF2B5EF4-FFF2-40B4-BE49-F238E27FC236}">
                    <a16:creationId xmlns:a16="http://schemas.microsoft.com/office/drawing/2014/main" id="{DCA7A00B-2ABE-5B49-BE20-D3915F6904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73406" y="8736624"/>
                <a:ext cx="6196156" cy="3663864"/>
              </a:xfrm>
              <a:custGeom>
                <a:avLst/>
                <a:gdLst>
                  <a:gd name="T0" fmla="*/ 816 w 4973"/>
                  <a:gd name="T1" fmla="*/ 2941 h 2942"/>
                  <a:gd name="T2" fmla="*/ 0 w 4973"/>
                  <a:gd name="T3" fmla="*/ 0 h 2942"/>
                  <a:gd name="T4" fmla="*/ 4156 w 4973"/>
                  <a:gd name="T5" fmla="*/ 0 h 2942"/>
                  <a:gd name="T6" fmla="*/ 4972 w 4973"/>
                  <a:gd name="T7" fmla="*/ 2941 h 2942"/>
                  <a:gd name="T8" fmla="*/ 816 w 4973"/>
                  <a:gd name="T9" fmla="*/ 2941 h 2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73" h="2942">
                    <a:moveTo>
                      <a:pt x="816" y="2941"/>
                    </a:moveTo>
                    <a:lnTo>
                      <a:pt x="0" y="0"/>
                    </a:lnTo>
                    <a:lnTo>
                      <a:pt x="4156" y="0"/>
                    </a:lnTo>
                    <a:lnTo>
                      <a:pt x="4972" y="2941"/>
                    </a:lnTo>
                    <a:lnTo>
                      <a:pt x="816" y="294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89">
                <a:extLst>
                  <a:ext uri="{FF2B5EF4-FFF2-40B4-BE49-F238E27FC236}">
                    <a16:creationId xmlns:a16="http://schemas.microsoft.com/office/drawing/2014/main" id="{7AE9737C-BC9D-794A-9A56-63C3A06E8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45941" y="7786328"/>
                <a:ext cx="5729249" cy="4614159"/>
              </a:xfrm>
              <a:custGeom>
                <a:avLst/>
                <a:gdLst>
                  <a:gd name="T0" fmla="*/ 4598 w 4599"/>
                  <a:gd name="T1" fmla="*/ 3705 h 3706"/>
                  <a:gd name="T2" fmla="*/ 4598 w 4599"/>
                  <a:gd name="T3" fmla="*/ 3705 h 3706"/>
                  <a:gd name="T4" fmla="*/ 4499 w 4599"/>
                  <a:gd name="T5" fmla="*/ 3391 h 3706"/>
                  <a:gd name="T6" fmla="*/ 4499 w 4599"/>
                  <a:gd name="T7" fmla="*/ 3391 h 3706"/>
                  <a:gd name="T8" fmla="*/ 3926 w 4599"/>
                  <a:gd name="T9" fmla="*/ 850 h 3706"/>
                  <a:gd name="T10" fmla="*/ 3926 w 4599"/>
                  <a:gd name="T11" fmla="*/ 850 h 3706"/>
                  <a:gd name="T12" fmla="*/ 3915 w 4599"/>
                  <a:gd name="T13" fmla="*/ 764 h 3706"/>
                  <a:gd name="T14" fmla="*/ 3915 w 4599"/>
                  <a:gd name="T15" fmla="*/ 764 h 3706"/>
                  <a:gd name="T16" fmla="*/ 3915 w 4599"/>
                  <a:gd name="T17" fmla="*/ 764 h 3706"/>
                  <a:gd name="T18" fmla="*/ 3915 w 4599"/>
                  <a:gd name="T19" fmla="*/ 764 h 3706"/>
                  <a:gd name="T20" fmla="*/ 3915 w 4599"/>
                  <a:gd name="T21" fmla="*/ 764 h 3706"/>
                  <a:gd name="T22" fmla="*/ 3644 w 4599"/>
                  <a:gd name="T23" fmla="*/ 264 h 3706"/>
                  <a:gd name="T24" fmla="*/ 3644 w 4599"/>
                  <a:gd name="T25" fmla="*/ 264 h 3706"/>
                  <a:gd name="T26" fmla="*/ 895 w 4599"/>
                  <a:gd name="T27" fmla="*/ 244 h 3706"/>
                  <a:gd name="T28" fmla="*/ 895 w 4599"/>
                  <a:gd name="T29" fmla="*/ 244 h 3706"/>
                  <a:gd name="T30" fmla="*/ 0 w 4599"/>
                  <a:gd name="T31" fmla="*/ 245 h 3706"/>
                  <a:gd name="T32" fmla="*/ 0 w 4599"/>
                  <a:gd name="T33" fmla="*/ 245 h 3706"/>
                  <a:gd name="T34" fmla="*/ 755 w 4599"/>
                  <a:gd name="T35" fmla="*/ 1562 h 3706"/>
                  <a:gd name="T36" fmla="*/ 755 w 4599"/>
                  <a:gd name="T37" fmla="*/ 1562 h 3706"/>
                  <a:gd name="T38" fmla="*/ 1172 w 4599"/>
                  <a:gd name="T39" fmla="*/ 3686 h 3706"/>
                  <a:gd name="T40" fmla="*/ 1169 w 4599"/>
                  <a:gd name="T41" fmla="*/ 3705 h 3706"/>
                  <a:gd name="T42" fmla="*/ 4598 w 4599"/>
                  <a:gd name="T43" fmla="*/ 3705 h 3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99" h="3706">
                    <a:moveTo>
                      <a:pt x="4598" y="3705"/>
                    </a:moveTo>
                    <a:lnTo>
                      <a:pt x="4598" y="3705"/>
                    </a:lnTo>
                    <a:cubicBezTo>
                      <a:pt x="4568" y="3597"/>
                      <a:pt x="4534" y="3493"/>
                      <a:pt x="4499" y="3391"/>
                    </a:cubicBezTo>
                    <a:lnTo>
                      <a:pt x="4499" y="3391"/>
                    </a:lnTo>
                    <a:cubicBezTo>
                      <a:pt x="4129" y="2205"/>
                      <a:pt x="3967" y="1151"/>
                      <a:pt x="3926" y="850"/>
                    </a:cubicBezTo>
                    <a:lnTo>
                      <a:pt x="3926" y="850"/>
                    </a:lnTo>
                    <a:cubicBezTo>
                      <a:pt x="3923" y="820"/>
                      <a:pt x="3919" y="791"/>
                      <a:pt x="3915" y="764"/>
                    </a:cubicBezTo>
                    <a:lnTo>
                      <a:pt x="3915" y="764"/>
                    </a:lnTo>
                    <a:lnTo>
                      <a:pt x="3915" y="764"/>
                    </a:lnTo>
                    <a:lnTo>
                      <a:pt x="3915" y="764"/>
                    </a:lnTo>
                    <a:lnTo>
                      <a:pt x="3915" y="764"/>
                    </a:lnTo>
                    <a:cubicBezTo>
                      <a:pt x="3843" y="308"/>
                      <a:pt x="3644" y="264"/>
                      <a:pt x="3644" y="264"/>
                    </a:cubicBezTo>
                    <a:lnTo>
                      <a:pt x="3644" y="264"/>
                    </a:lnTo>
                    <a:cubicBezTo>
                      <a:pt x="2654" y="0"/>
                      <a:pt x="1550" y="391"/>
                      <a:pt x="895" y="244"/>
                    </a:cubicBezTo>
                    <a:lnTo>
                      <a:pt x="895" y="244"/>
                    </a:lnTo>
                    <a:cubicBezTo>
                      <a:pt x="241" y="97"/>
                      <a:pt x="0" y="245"/>
                      <a:pt x="0" y="245"/>
                    </a:cubicBezTo>
                    <a:lnTo>
                      <a:pt x="0" y="245"/>
                    </a:lnTo>
                    <a:cubicBezTo>
                      <a:pt x="114" y="236"/>
                      <a:pt x="572" y="249"/>
                      <a:pt x="755" y="1562"/>
                    </a:cubicBezTo>
                    <a:lnTo>
                      <a:pt x="755" y="1562"/>
                    </a:lnTo>
                    <a:cubicBezTo>
                      <a:pt x="936" y="2876"/>
                      <a:pt x="1172" y="3686"/>
                      <a:pt x="1172" y="3686"/>
                    </a:cubicBezTo>
                    <a:lnTo>
                      <a:pt x="1169" y="3705"/>
                    </a:lnTo>
                    <a:lnTo>
                      <a:pt x="4598" y="370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90">
                <a:extLst>
                  <a:ext uri="{FF2B5EF4-FFF2-40B4-BE49-F238E27FC236}">
                    <a16:creationId xmlns:a16="http://schemas.microsoft.com/office/drawing/2014/main" id="{660A12A7-8E1A-A14D-9E1E-5AB414625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8405" y="11543572"/>
                <a:ext cx="510855" cy="543810"/>
              </a:xfrm>
              <a:custGeom>
                <a:avLst/>
                <a:gdLst>
                  <a:gd name="T0" fmla="*/ 408 w 409"/>
                  <a:gd name="T1" fmla="*/ 301 h 435"/>
                  <a:gd name="T2" fmla="*/ 270 w 409"/>
                  <a:gd name="T3" fmla="*/ 337 h 435"/>
                  <a:gd name="T4" fmla="*/ 166 w 409"/>
                  <a:gd name="T5" fmla="*/ 434 h 435"/>
                  <a:gd name="T6" fmla="*/ 0 w 409"/>
                  <a:gd name="T7" fmla="*/ 133 h 435"/>
                  <a:gd name="T8" fmla="*/ 242 w 409"/>
                  <a:gd name="T9" fmla="*/ 0 h 435"/>
                  <a:gd name="T10" fmla="*/ 408 w 409"/>
                  <a:gd name="T11" fmla="*/ 30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9" h="435">
                    <a:moveTo>
                      <a:pt x="408" y="301"/>
                    </a:moveTo>
                    <a:lnTo>
                      <a:pt x="270" y="337"/>
                    </a:lnTo>
                    <a:lnTo>
                      <a:pt x="166" y="434"/>
                    </a:lnTo>
                    <a:lnTo>
                      <a:pt x="0" y="133"/>
                    </a:lnTo>
                    <a:lnTo>
                      <a:pt x="242" y="0"/>
                    </a:lnTo>
                    <a:lnTo>
                      <a:pt x="408" y="30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91">
                <a:extLst>
                  <a:ext uri="{FF2B5EF4-FFF2-40B4-BE49-F238E27FC236}">
                    <a16:creationId xmlns:a16="http://schemas.microsoft.com/office/drawing/2014/main" id="{1D25A99E-235C-ED41-B058-9BEF9CF4F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38262" y="11593008"/>
                <a:ext cx="450430" cy="510855"/>
              </a:xfrm>
              <a:custGeom>
                <a:avLst/>
                <a:gdLst>
                  <a:gd name="T0" fmla="*/ 265 w 362"/>
                  <a:gd name="T1" fmla="*/ 407 h 408"/>
                  <a:gd name="T2" fmla="*/ 142 w 362"/>
                  <a:gd name="T3" fmla="*/ 335 h 408"/>
                  <a:gd name="T4" fmla="*/ 0 w 362"/>
                  <a:gd name="T5" fmla="*/ 331 h 408"/>
                  <a:gd name="T6" fmla="*/ 95 w 362"/>
                  <a:gd name="T7" fmla="*/ 0 h 408"/>
                  <a:gd name="T8" fmla="*/ 361 w 362"/>
                  <a:gd name="T9" fmla="*/ 77 h 408"/>
                  <a:gd name="T10" fmla="*/ 265 w 362"/>
                  <a:gd name="T11" fmla="*/ 407 h 4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2" h="408">
                    <a:moveTo>
                      <a:pt x="265" y="407"/>
                    </a:moveTo>
                    <a:lnTo>
                      <a:pt x="142" y="335"/>
                    </a:lnTo>
                    <a:lnTo>
                      <a:pt x="0" y="331"/>
                    </a:lnTo>
                    <a:lnTo>
                      <a:pt x="95" y="0"/>
                    </a:lnTo>
                    <a:lnTo>
                      <a:pt x="361" y="77"/>
                    </a:lnTo>
                    <a:lnTo>
                      <a:pt x="265" y="40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377ACC47-9874-5D43-8EA7-147133C7BD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67645" y="8363096"/>
                <a:ext cx="3629660" cy="3514301"/>
              </a:xfrm>
              <a:custGeom>
                <a:avLst/>
                <a:gdLst>
                  <a:gd name="connsiteX0" fmla="*/ 2328576 w 3629660"/>
                  <a:gd name="connsiteY0" fmla="*/ 3434402 h 3514301"/>
                  <a:gd name="connsiteX1" fmla="*/ 2349775 w 3629660"/>
                  <a:gd name="connsiteY1" fmla="*/ 3454377 h 3514301"/>
                  <a:gd name="connsiteX2" fmla="*/ 2329823 w 3629660"/>
                  <a:gd name="connsiteY2" fmla="*/ 3475600 h 3514301"/>
                  <a:gd name="connsiteX3" fmla="*/ 839664 w 3629660"/>
                  <a:gd name="connsiteY3" fmla="*/ 3514301 h 3514301"/>
                  <a:gd name="connsiteX4" fmla="*/ 819712 w 3629660"/>
                  <a:gd name="connsiteY4" fmla="*/ 3495574 h 3514301"/>
                  <a:gd name="connsiteX5" fmla="*/ 838417 w 3629660"/>
                  <a:gd name="connsiteY5" fmla="*/ 3474352 h 3514301"/>
                  <a:gd name="connsiteX6" fmla="*/ 2251674 w 3629660"/>
                  <a:gd name="connsiteY6" fmla="*/ 3066370 h 3514301"/>
                  <a:gd name="connsiteX7" fmla="*/ 2272873 w 3629660"/>
                  <a:gd name="connsiteY7" fmla="*/ 3085097 h 3514301"/>
                  <a:gd name="connsiteX8" fmla="*/ 2252921 w 3629660"/>
                  <a:gd name="connsiteY8" fmla="*/ 3106320 h 3514301"/>
                  <a:gd name="connsiteX9" fmla="*/ 762762 w 3629660"/>
                  <a:gd name="connsiteY9" fmla="*/ 3146271 h 3514301"/>
                  <a:gd name="connsiteX10" fmla="*/ 741563 w 3629660"/>
                  <a:gd name="connsiteY10" fmla="*/ 3126296 h 3514301"/>
                  <a:gd name="connsiteX11" fmla="*/ 761515 w 3629660"/>
                  <a:gd name="connsiteY11" fmla="*/ 3105072 h 3514301"/>
                  <a:gd name="connsiteX12" fmla="*/ 3609718 w 3629660"/>
                  <a:gd name="connsiteY12" fmla="*/ 1356783 h 3514301"/>
                  <a:gd name="connsiteX13" fmla="*/ 3629660 w 3629660"/>
                  <a:gd name="connsiteY13" fmla="*/ 1375182 h 3514301"/>
                  <a:gd name="connsiteX14" fmla="*/ 3609718 w 3629660"/>
                  <a:gd name="connsiteY14" fmla="*/ 1396034 h 3514301"/>
                  <a:gd name="connsiteX15" fmla="*/ 333047 w 3629660"/>
                  <a:gd name="connsiteY15" fmla="*/ 1481894 h 3514301"/>
                  <a:gd name="connsiteX16" fmla="*/ 313105 w 3629660"/>
                  <a:gd name="connsiteY16" fmla="*/ 1462269 h 3514301"/>
                  <a:gd name="connsiteX17" fmla="*/ 331800 w 3629660"/>
                  <a:gd name="connsiteY17" fmla="*/ 1442644 h 3514301"/>
                  <a:gd name="connsiteX18" fmla="*/ 3509606 w 3629660"/>
                  <a:gd name="connsiteY18" fmla="*/ 939312 h 3514301"/>
                  <a:gd name="connsiteX19" fmla="*/ 3529540 w 3629660"/>
                  <a:gd name="connsiteY19" fmla="*/ 958937 h 3514301"/>
                  <a:gd name="connsiteX20" fmla="*/ 3510852 w 3629660"/>
                  <a:gd name="connsiteY20" fmla="*/ 978563 h 3514301"/>
                  <a:gd name="connsiteX21" fmla="*/ 235411 w 3629660"/>
                  <a:gd name="connsiteY21" fmla="*/ 1064423 h 3514301"/>
                  <a:gd name="connsiteX22" fmla="*/ 234165 w 3629660"/>
                  <a:gd name="connsiteY22" fmla="*/ 1064423 h 3514301"/>
                  <a:gd name="connsiteX23" fmla="*/ 214231 w 3629660"/>
                  <a:gd name="connsiteY23" fmla="*/ 1044798 h 3514301"/>
                  <a:gd name="connsiteX24" fmla="*/ 234165 w 3629660"/>
                  <a:gd name="connsiteY24" fmla="*/ 1025173 h 3514301"/>
                  <a:gd name="connsiteX25" fmla="*/ 3377771 w 3629660"/>
                  <a:gd name="connsiteY25" fmla="*/ 538320 h 3514301"/>
                  <a:gd name="connsiteX26" fmla="*/ 3379017 w 3629660"/>
                  <a:gd name="connsiteY26" fmla="*/ 538320 h 3514301"/>
                  <a:gd name="connsiteX27" fmla="*/ 3398951 w 3629660"/>
                  <a:gd name="connsiteY27" fmla="*/ 558602 h 3514301"/>
                  <a:gd name="connsiteX28" fmla="*/ 3379017 w 3629660"/>
                  <a:gd name="connsiteY28" fmla="*/ 580152 h 3514301"/>
                  <a:gd name="connsiteX29" fmla="*/ 103576 w 3629660"/>
                  <a:gd name="connsiteY29" fmla="*/ 668885 h 3514301"/>
                  <a:gd name="connsiteX30" fmla="*/ 82396 w 3629660"/>
                  <a:gd name="connsiteY30" fmla="*/ 648603 h 3514301"/>
                  <a:gd name="connsiteX31" fmla="*/ 102330 w 3629660"/>
                  <a:gd name="connsiteY31" fmla="*/ 627054 h 3514301"/>
                  <a:gd name="connsiteX32" fmla="*/ 3295375 w 3629660"/>
                  <a:gd name="connsiteY32" fmla="*/ 0 h 3514301"/>
                  <a:gd name="connsiteX33" fmla="*/ 3315309 w 3629660"/>
                  <a:gd name="connsiteY33" fmla="*/ 20282 h 3514301"/>
                  <a:gd name="connsiteX34" fmla="*/ 3296621 w 3629660"/>
                  <a:gd name="connsiteY34" fmla="*/ 41832 h 3514301"/>
                  <a:gd name="connsiteX35" fmla="*/ 19934 w 3629660"/>
                  <a:gd name="connsiteY35" fmla="*/ 130565 h 3514301"/>
                  <a:gd name="connsiteX36" fmla="*/ 0 w 3629660"/>
                  <a:gd name="connsiteY36" fmla="*/ 110283 h 3514301"/>
                  <a:gd name="connsiteX37" fmla="*/ 19934 w 3629660"/>
                  <a:gd name="connsiteY37" fmla="*/ 90001 h 35143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3629660" h="3514301">
                    <a:moveTo>
                      <a:pt x="2328576" y="3434402"/>
                    </a:moveTo>
                    <a:cubicBezTo>
                      <a:pt x="2341046" y="3433154"/>
                      <a:pt x="2349775" y="3443141"/>
                      <a:pt x="2349775" y="3454377"/>
                    </a:cubicBezTo>
                    <a:cubicBezTo>
                      <a:pt x="2349775" y="3465613"/>
                      <a:pt x="2341046" y="3475600"/>
                      <a:pt x="2329823" y="3475600"/>
                    </a:cubicBezTo>
                    <a:lnTo>
                      <a:pt x="839664" y="3514301"/>
                    </a:lnTo>
                    <a:cubicBezTo>
                      <a:pt x="828441" y="3514301"/>
                      <a:pt x="819712" y="3506810"/>
                      <a:pt x="819712" y="3495574"/>
                    </a:cubicBezTo>
                    <a:cubicBezTo>
                      <a:pt x="818465" y="3484339"/>
                      <a:pt x="828441" y="3475600"/>
                      <a:pt x="838417" y="3474352"/>
                    </a:cubicBezTo>
                    <a:close/>
                    <a:moveTo>
                      <a:pt x="2251674" y="3066370"/>
                    </a:moveTo>
                    <a:cubicBezTo>
                      <a:pt x="2261650" y="3065122"/>
                      <a:pt x="2272873" y="3073861"/>
                      <a:pt x="2272873" y="3085097"/>
                    </a:cubicBezTo>
                    <a:cubicBezTo>
                      <a:pt x="2272873" y="3096333"/>
                      <a:pt x="2264144" y="3106320"/>
                      <a:pt x="2252921" y="3106320"/>
                    </a:cubicBezTo>
                    <a:lnTo>
                      <a:pt x="762762" y="3146271"/>
                    </a:lnTo>
                    <a:cubicBezTo>
                      <a:pt x="750292" y="3146271"/>
                      <a:pt x="742810" y="3137531"/>
                      <a:pt x="741563" y="3126296"/>
                    </a:cubicBezTo>
                    <a:cubicBezTo>
                      <a:pt x="741563" y="3115060"/>
                      <a:pt x="750292" y="3106320"/>
                      <a:pt x="761515" y="3105072"/>
                    </a:cubicBezTo>
                    <a:close/>
                    <a:moveTo>
                      <a:pt x="3609718" y="1356783"/>
                    </a:moveTo>
                    <a:cubicBezTo>
                      <a:pt x="3620935" y="1356783"/>
                      <a:pt x="3629660" y="1365369"/>
                      <a:pt x="3629660" y="1375182"/>
                    </a:cubicBezTo>
                    <a:cubicBezTo>
                      <a:pt x="3629660" y="1386221"/>
                      <a:pt x="3622182" y="1396034"/>
                      <a:pt x="3609718" y="1396034"/>
                    </a:cubicBezTo>
                    <a:lnTo>
                      <a:pt x="333047" y="1481894"/>
                    </a:lnTo>
                    <a:cubicBezTo>
                      <a:pt x="321829" y="1481894"/>
                      <a:pt x="313105" y="1473308"/>
                      <a:pt x="313105" y="1462269"/>
                    </a:cubicBezTo>
                    <a:cubicBezTo>
                      <a:pt x="313105" y="1452456"/>
                      <a:pt x="320583" y="1442644"/>
                      <a:pt x="331800" y="1442644"/>
                    </a:cubicBezTo>
                    <a:close/>
                    <a:moveTo>
                      <a:pt x="3509606" y="939312"/>
                    </a:moveTo>
                    <a:cubicBezTo>
                      <a:pt x="3520819" y="939312"/>
                      <a:pt x="3529540" y="947898"/>
                      <a:pt x="3529540" y="958937"/>
                    </a:cubicBezTo>
                    <a:cubicBezTo>
                      <a:pt x="3530786" y="969977"/>
                      <a:pt x="3522065" y="978563"/>
                      <a:pt x="3510852" y="978563"/>
                    </a:cubicBezTo>
                    <a:lnTo>
                      <a:pt x="235411" y="1064423"/>
                    </a:lnTo>
                    <a:cubicBezTo>
                      <a:pt x="235411" y="1064423"/>
                      <a:pt x="235411" y="1064423"/>
                      <a:pt x="234165" y="1064423"/>
                    </a:cubicBezTo>
                    <a:cubicBezTo>
                      <a:pt x="224198" y="1064423"/>
                      <a:pt x="214231" y="1055837"/>
                      <a:pt x="214231" y="1044798"/>
                    </a:cubicBezTo>
                    <a:cubicBezTo>
                      <a:pt x="214231" y="1034985"/>
                      <a:pt x="222952" y="1025173"/>
                      <a:pt x="234165" y="1025173"/>
                    </a:cubicBezTo>
                    <a:close/>
                    <a:moveTo>
                      <a:pt x="3377771" y="538320"/>
                    </a:moveTo>
                    <a:cubicBezTo>
                      <a:pt x="3379017" y="538320"/>
                      <a:pt x="3379017" y="538320"/>
                      <a:pt x="3379017" y="538320"/>
                    </a:cubicBezTo>
                    <a:cubicBezTo>
                      <a:pt x="3388984" y="538320"/>
                      <a:pt x="3398951" y="547193"/>
                      <a:pt x="3398951" y="558602"/>
                    </a:cubicBezTo>
                    <a:cubicBezTo>
                      <a:pt x="3398951" y="570011"/>
                      <a:pt x="3390230" y="580152"/>
                      <a:pt x="3379017" y="580152"/>
                    </a:cubicBezTo>
                    <a:lnTo>
                      <a:pt x="103576" y="668885"/>
                    </a:lnTo>
                    <a:cubicBezTo>
                      <a:pt x="92363" y="668885"/>
                      <a:pt x="83642" y="660012"/>
                      <a:pt x="82396" y="648603"/>
                    </a:cubicBezTo>
                    <a:cubicBezTo>
                      <a:pt x="82396" y="637195"/>
                      <a:pt x="91117" y="627054"/>
                      <a:pt x="102330" y="627054"/>
                    </a:cubicBezTo>
                    <a:close/>
                    <a:moveTo>
                      <a:pt x="3295375" y="0"/>
                    </a:moveTo>
                    <a:cubicBezTo>
                      <a:pt x="3306588" y="0"/>
                      <a:pt x="3315309" y="10141"/>
                      <a:pt x="3315309" y="20282"/>
                    </a:cubicBezTo>
                    <a:cubicBezTo>
                      <a:pt x="3316555" y="31691"/>
                      <a:pt x="3306588" y="41832"/>
                      <a:pt x="3296621" y="41832"/>
                    </a:cubicBezTo>
                    <a:lnTo>
                      <a:pt x="19934" y="130565"/>
                    </a:lnTo>
                    <a:cubicBezTo>
                      <a:pt x="8721" y="130565"/>
                      <a:pt x="0" y="121692"/>
                      <a:pt x="0" y="110283"/>
                    </a:cubicBezTo>
                    <a:cubicBezTo>
                      <a:pt x="0" y="100142"/>
                      <a:pt x="8721" y="90001"/>
                      <a:pt x="19934" y="90001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98">
                <a:extLst>
                  <a:ext uri="{FF2B5EF4-FFF2-40B4-BE49-F238E27FC236}">
                    <a16:creationId xmlns:a16="http://schemas.microsoft.com/office/drawing/2014/main" id="{BB0372F0-CCD7-474D-A6BE-53484EEB51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8405" y="11543572"/>
                <a:ext cx="510855" cy="543810"/>
              </a:xfrm>
              <a:custGeom>
                <a:avLst/>
                <a:gdLst>
                  <a:gd name="T0" fmla="*/ 408 w 409"/>
                  <a:gd name="T1" fmla="*/ 301 h 435"/>
                  <a:gd name="T2" fmla="*/ 270 w 409"/>
                  <a:gd name="T3" fmla="*/ 337 h 435"/>
                  <a:gd name="T4" fmla="*/ 166 w 409"/>
                  <a:gd name="T5" fmla="*/ 434 h 435"/>
                  <a:gd name="T6" fmla="*/ 0 w 409"/>
                  <a:gd name="T7" fmla="*/ 133 h 435"/>
                  <a:gd name="T8" fmla="*/ 242 w 409"/>
                  <a:gd name="T9" fmla="*/ 0 h 435"/>
                  <a:gd name="T10" fmla="*/ 408 w 409"/>
                  <a:gd name="T11" fmla="*/ 30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9" h="435">
                    <a:moveTo>
                      <a:pt x="408" y="301"/>
                    </a:moveTo>
                    <a:lnTo>
                      <a:pt x="270" y="337"/>
                    </a:lnTo>
                    <a:lnTo>
                      <a:pt x="166" y="434"/>
                    </a:lnTo>
                    <a:lnTo>
                      <a:pt x="0" y="133"/>
                    </a:lnTo>
                    <a:lnTo>
                      <a:pt x="242" y="0"/>
                    </a:lnTo>
                    <a:lnTo>
                      <a:pt x="408" y="301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99">
                <a:extLst>
                  <a:ext uri="{FF2B5EF4-FFF2-40B4-BE49-F238E27FC236}">
                    <a16:creationId xmlns:a16="http://schemas.microsoft.com/office/drawing/2014/main" id="{A0923F04-8B64-F14D-A59C-B468BD6218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7977" y="10818489"/>
                <a:ext cx="983257" cy="983253"/>
              </a:xfrm>
              <a:custGeom>
                <a:avLst/>
                <a:gdLst>
                  <a:gd name="T0" fmla="*/ 785 w 790"/>
                  <a:gd name="T1" fmla="*/ 351 h 791"/>
                  <a:gd name="T2" fmla="*/ 785 w 790"/>
                  <a:gd name="T3" fmla="*/ 351 h 791"/>
                  <a:gd name="T4" fmla="*/ 732 w 790"/>
                  <a:gd name="T5" fmla="*/ 446 h 791"/>
                  <a:gd name="T6" fmla="*/ 732 w 790"/>
                  <a:gd name="T7" fmla="*/ 446 h 791"/>
                  <a:gd name="T8" fmla="*/ 755 w 790"/>
                  <a:gd name="T9" fmla="*/ 552 h 791"/>
                  <a:gd name="T10" fmla="*/ 755 w 790"/>
                  <a:gd name="T11" fmla="*/ 552 h 791"/>
                  <a:gd name="T12" fmla="*/ 661 w 790"/>
                  <a:gd name="T13" fmla="*/ 608 h 791"/>
                  <a:gd name="T14" fmla="*/ 661 w 790"/>
                  <a:gd name="T15" fmla="*/ 608 h 791"/>
                  <a:gd name="T16" fmla="*/ 628 w 790"/>
                  <a:gd name="T17" fmla="*/ 712 h 791"/>
                  <a:gd name="T18" fmla="*/ 628 w 790"/>
                  <a:gd name="T19" fmla="*/ 712 h 791"/>
                  <a:gd name="T20" fmla="*/ 519 w 790"/>
                  <a:gd name="T21" fmla="*/ 713 h 791"/>
                  <a:gd name="T22" fmla="*/ 519 w 790"/>
                  <a:gd name="T23" fmla="*/ 713 h 791"/>
                  <a:gd name="T24" fmla="*/ 438 w 790"/>
                  <a:gd name="T25" fmla="*/ 786 h 791"/>
                  <a:gd name="T26" fmla="*/ 438 w 790"/>
                  <a:gd name="T27" fmla="*/ 786 h 791"/>
                  <a:gd name="T28" fmla="*/ 343 w 790"/>
                  <a:gd name="T29" fmla="*/ 732 h 791"/>
                  <a:gd name="T30" fmla="*/ 343 w 790"/>
                  <a:gd name="T31" fmla="*/ 732 h 791"/>
                  <a:gd name="T32" fmla="*/ 237 w 790"/>
                  <a:gd name="T33" fmla="*/ 755 h 791"/>
                  <a:gd name="T34" fmla="*/ 237 w 790"/>
                  <a:gd name="T35" fmla="*/ 755 h 791"/>
                  <a:gd name="T36" fmla="*/ 181 w 790"/>
                  <a:gd name="T37" fmla="*/ 662 h 791"/>
                  <a:gd name="T38" fmla="*/ 181 w 790"/>
                  <a:gd name="T39" fmla="*/ 662 h 791"/>
                  <a:gd name="T40" fmla="*/ 79 w 790"/>
                  <a:gd name="T41" fmla="*/ 628 h 791"/>
                  <a:gd name="T42" fmla="*/ 79 w 790"/>
                  <a:gd name="T43" fmla="*/ 628 h 791"/>
                  <a:gd name="T44" fmla="*/ 78 w 790"/>
                  <a:gd name="T45" fmla="*/ 519 h 791"/>
                  <a:gd name="T46" fmla="*/ 78 w 790"/>
                  <a:gd name="T47" fmla="*/ 519 h 791"/>
                  <a:gd name="T48" fmla="*/ 4 w 790"/>
                  <a:gd name="T49" fmla="*/ 439 h 791"/>
                  <a:gd name="T50" fmla="*/ 4 w 790"/>
                  <a:gd name="T51" fmla="*/ 439 h 791"/>
                  <a:gd name="T52" fmla="*/ 57 w 790"/>
                  <a:gd name="T53" fmla="*/ 344 h 791"/>
                  <a:gd name="T54" fmla="*/ 57 w 790"/>
                  <a:gd name="T55" fmla="*/ 344 h 791"/>
                  <a:gd name="T56" fmla="*/ 35 w 790"/>
                  <a:gd name="T57" fmla="*/ 237 h 791"/>
                  <a:gd name="T58" fmla="*/ 35 w 790"/>
                  <a:gd name="T59" fmla="*/ 237 h 791"/>
                  <a:gd name="T60" fmla="*/ 127 w 790"/>
                  <a:gd name="T61" fmla="*/ 182 h 791"/>
                  <a:gd name="T62" fmla="*/ 127 w 790"/>
                  <a:gd name="T63" fmla="*/ 182 h 791"/>
                  <a:gd name="T64" fmla="*/ 161 w 790"/>
                  <a:gd name="T65" fmla="*/ 78 h 791"/>
                  <a:gd name="T66" fmla="*/ 161 w 790"/>
                  <a:gd name="T67" fmla="*/ 78 h 791"/>
                  <a:gd name="T68" fmla="*/ 270 w 790"/>
                  <a:gd name="T69" fmla="*/ 77 h 791"/>
                  <a:gd name="T70" fmla="*/ 270 w 790"/>
                  <a:gd name="T71" fmla="*/ 77 h 791"/>
                  <a:gd name="T72" fmla="*/ 350 w 790"/>
                  <a:gd name="T73" fmla="*/ 4 h 791"/>
                  <a:gd name="T74" fmla="*/ 350 w 790"/>
                  <a:gd name="T75" fmla="*/ 4 h 791"/>
                  <a:gd name="T76" fmla="*/ 445 w 790"/>
                  <a:gd name="T77" fmla="*/ 57 h 791"/>
                  <a:gd name="T78" fmla="*/ 445 w 790"/>
                  <a:gd name="T79" fmla="*/ 57 h 791"/>
                  <a:gd name="T80" fmla="*/ 552 w 790"/>
                  <a:gd name="T81" fmla="*/ 34 h 791"/>
                  <a:gd name="T82" fmla="*/ 552 w 790"/>
                  <a:gd name="T83" fmla="*/ 34 h 791"/>
                  <a:gd name="T84" fmla="*/ 607 w 790"/>
                  <a:gd name="T85" fmla="*/ 128 h 791"/>
                  <a:gd name="T86" fmla="*/ 607 w 790"/>
                  <a:gd name="T87" fmla="*/ 128 h 791"/>
                  <a:gd name="T88" fmla="*/ 711 w 790"/>
                  <a:gd name="T89" fmla="*/ 161 h 791"/>
                  <a:gd name="T90" fmla="*/ 711 w 790"/>
                  <a:gd name="T91" fmla="*/ 161 h 791"/>
                  <a:gd name="T92" fmla="*/ 712 w 790"/>
                  <a:gd name="T93" fmla="*/ 270 h 791"/>
                  <a:gd name="T94" fmla="*/ 712 w 790"/>
                  <a:gd name="T95" fmla="*/ 270 h 791"/>
                  <a:gd name="T96" fmla="*/ 785 w 790"/>
                  <a:gd name="T97" fmla="*/ 351 h 7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90" h="791">
                    <a:moveTo>
                      <a:pt x="785" y="351"/>
                    </a:moveTo>
                    <a:lnTo>
                      <a:pt x="785" y="351"/>
                    </a:lnTo>
                    <a:cubicBezTo>
                      <a:pt x="789" y="384"/>
                      <a:pt x="736" y="415"/>
                      <a:pt x="732" y="446"/>
                    </a:cubicBezTo>
                    <a:lnTo>
                      <a:pt x="732" y="446"/>
                    </a:lnTo>
                    <a:cubicBezTo>
                      <a:pt x="727" y="478"/>
                      <a:pt x="768" y="523"/>
                      <a:pt x="755" y="552"/>
                    </a:cubicBezTo>
                    <a:lnTo>
                      <a:pt x="755" y="552"/>
                    </a:lnTo>
                    <a:cubicBezTo>
                      <a:pt x="742" y="582"/>
                      <a:pt x="681" y="583"/>
                      <a:pt x="661" y="608"/>
                    </a:cubicBezTo>
                    <a:lnTo>
                      <a:pt x="661" y="608"/>
                    </a:lnTo>
                    <a:cubicBezTo>
                      <a:pt x="641" y="633"/>
                      <a:pt x="654" y="692"/>
                      <a:pt x="628" y="712"/>
                    </a:cubicBezTo>
                    <a:lnTo>
                      <a:pt x="628" y="712"/>
                    </a:lnTo>
                    <a:cubicBezTo>
                      <a:pt x="602" y="730"/>
                      <a:pt x="549" y="701"/>
                      <a:pt x="519" y="713"/>
                    </a:cubicBezTo>
                    <a:lnTo>
                      <a:pt x="519" y="713"/>
                    </a:lnTo>
                    <a:cubicBezTo>
                      <a:pt x="490" y="724"/>
                      <a:pt x="471" y="782"/>
                      <a:pt x="438" y="786"/>
                    </a:cubicBezTo>
                    <a:lnTo>
                      <a:pt x="438" y="786"/>
                    </a:lnTo>
                    <a:cubicBezTo>
                      <a:pt x="406" y="790"/>
                      <a:pt x="374" y="737"/>
                      <a:pt x="343" y="732"/>
                    </a:cubicBezTo>
                    <a:lnTo>
                      <a:pt x="343" y="732"/>
                    </a:lnTo>
                    <a:cubicBezTo>
                      <a:pt x="311" y="728"/>
                      <a:pt x="266" y="768"/>
                      <a:pt x="237" y="755"/>
                    </a:cubicBezTo>
                    <a:lnTo>
                      <a:pt x="237" y="755"/>
                    </a:lnTo>
                    <a:cubicBezTo>
                      <a:pt x="207" y="743"/>
                      <a:pt x="206" y="681"/>
                      <a:pt x="181" y="662"/>
                    </a:cubicBezTo>
                    <a:lnTo>
                      <a:pt x="181" y="662"/>
                    </a:lnTo>
                    <a:cubicBezTo>
                      <a:pt x="156" y="642"/>
                      <a:pt x="98" y="655"/>
                      <a:pt x="79" y="628"/>
                    </a:cubicBezTo>
                    <a:lnTo>
                      <a:pt x="79" y="628"/>
                    </a:lnTo>
                    <a:cubicBezTo>
                      <a:pt x="60" y="603"/>
                      <a:pt x="89" y="550"/>
                      <a:pt x="78" y="519"/>
                    </a:cubicBezTo>
                    <a:lnTo>
                      <a:pt x="78" y="519"/>
                    </a:lnTo>
                    <a:cubicBezTo>
                      <a:pt x="66" y="490"/>
                      <a:pt x="8" y="472"/>
                      <a:pt x="4" y="439"/>
                    </a:cubicBezTo>
                    <a:lnTo>
                      <a:pt x="4" y="439"/>
                    </a:lnTo>
                    <a:cubicBezTo>
                      <a:pt x="0" y="406"/>
                      <a:pt x="53" y="375"/>
                      <a:pt x="57" y="344"/>
                    </a:cubicBezTo>
                    <a:lnTo>
                      <a:pt x="57" y="344"/>
                    </a:lnTo>
                    <a:cubicBezTo>
                      <a:pt x="62" y="311"/>
                      <a:pt x="22" y="266"/>
                      <a:pt x="35" y="237"/>
                    </a:cubicBezTo>
                    <a:lnTo>
                      <a:pt x="35" y="237"/>
                    </a:lnTo>
                    <a:cubicBezTo>
                      <a:pt x="47" y="208"/>
                      <a:pt x="108" y="207"/>
                      <a:pt x="127" y="182"/>
                    </a:cubicBezTo>
                    <a:lnTo>
                      <a:pt x="127" y="182"/>
                    </a:lnTo>
                    <a:cubicBezTo>
                      <a:pt x="148" y="157"/>
                      <a:pt x="135" y="97"/>
                      <a:pt x="161" y="78"/>
                    </a:cubicBezTo>
                    <a:lnTo>
                      <a:pt x="161" y="78"/>
                    </a:lnTo>
                    <a:cubicBezTo>
                      <a:pt x="186" y="59"/>
                      <a:pt x="239" y="89"/>
                      <a:pt x="270" y="77"/>
                    </a:cubicBezTo>
                    <a:lnTo>
                      <a:pt x="270" y="77"/>
                    </a:lnTo>
                    <a:cubicBezTo>
                      <a:pt x="298" y="65"/>
                      <a:pt x="318" y="7"/>
                      <a:pt x="350" y="4"/>
                    </a:cubicBezTo>
                    <a:lnTo>
                      <a:pt x="350" y="4"/>
                    </a:lnTo>
                    <a:cubicBezTo>
                      <a:pt x="383" y="0"/>
                      <a:pt x="414" y="53"/>
                      <a:pt x="445" y="57"/>
                    </a:cubicBezTo>
                    <a:lnTo>
                      <a:pt x="445" y="57"/>
                    </a:lnTo>
                    <a:cubicBezTo>
                      <a:pt x="477" y="62"/>
                      <a:pt x="522" y="22"/>
                      <a:pt x="552" y="34"/>
                    </a:cubicBezTo>
                    <a:lnTo>
                      <a:pt x="552" y="34"/>
                    </a:lnTo>
                    <a:cubicBezTo>
                      <a:pt x="581" y="47"/>
                      <a:pt x="582" y="108"/>
                      <a:pt x="607" y="128"/>
                    </a:cubicBezTo>
                    <a:lnTo>
                      <a:pt x="607" y="128"/>
                    </a:lnTo>
                    <a:cubicBezTo>
                      <a:pt x="632" y="148"/>
                      <a:pt x="692" y="135"/>
                      <a:pt x="711" y="161"/>
                    </a:cubicBezTo>
                    <a:lnTo>
                      <a:pt x="711" y="161"/>
                    </a:lnTo>
                    <a:cubicBezTo>
                      <a:pt x="730" y="187"/>
                      <a:pt x="700" y="240"/>
                      <a:pt x="712" y="270"/>
                    </a:cubicBezTo>
                    <a:lnTo>
                      <a:pt x="712" y="270"/>
                    </a:lnTo>
                    <a:cubicBezTo>
                      <a:pt x="723" y="299"/>
                      <a:pt x="782" y="318"/>
                      <a:pt x="785" y="35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00">
                <a:extLst>
                  <a:ext uri="{FF2B5EF4-FFF2-40B4-BE49-F238E27FC236}">
                    <a16:creationId xmlns:a16="http://schemas.microsoft.com/office/drawing/2014/main" id="{5C16E434-E8AC-074B-B192-E138D084A1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43094" y="12933311"/>
                <a:ext cx="13342611" cy="32959"/>
              </a:xfrm>
              <a:custGeom>
                <a:avLst/>
                <a:gdLst>
                  <a:gd name="T0" fmla="*/ 10700 w 10713"/>
                  <a:gd name="T1" fmla="*/ 24 h 25"/>
                  <a:gd name="T2" fmla="*/ 11 w 10713"/>
                  <a:gd name="T3" fmla="*/ 24 h 25"/>
                  <a:gd name="T4" fmla="*/ 11 w 10713"/>
                  <a:gd name="T5" fmla="*/ 24 h 25"/>
                  <a:gd name="T6" fmla="*/ 0 w 10713"/>
                  <a:gd name="T7" fmla="*/ 12 h 25"/>
                  <a:gd name="T8" fmla="*/ 0 w 10713"/>
                  <a:gd name="T9" fmla="*/ 12 h 25"/>
                  <a:gd name="T10" fmla="*/ 11 w 10713"/>
                  <a:gd name="T11" fmla="*/ 0 h 25"/>
                  <a:gd name="T12" fmla="*/ 10700 w 10713"/>
                  <a:gd name="T13" fmla="*/ 0 h 25"/>
                  <a:gd name="T14" fmla="*/ 10700 w 10713"/>
                  <a:gd name="T15" fmla="*/ 0 h 25"/>
                  <a:gd name="T16" fmla="*/ 10712 w 10713"/>
                  <a:gd name="T17" fmla="*/ 12 h 25"/>
                  <a:gd name="T18" fmla="*/ 10712 w 10713"/>
                  <a:gd name="T19" fmla="*/ 12 h 25"/>
                  <a:gd name="T20" fmla="*/ 10700 w 10713"/>
                  <a:gd name="T21" fmla="*/ 2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13" h="25">
                    <a:moveTo>
                      <a:pt x="10700" y="24"/>
                    </a:moveTo>
                    <a:lnTo>
                      <a:pt x="11" y="24"/>
                    </a:lnTo>
                    <a:lnTo>
                      <a:pt x="11" y="24"/>
                    </a:lnTo>
                    <a:cubicBezTo>
                      <a:pt x="4" y="24"/>
                      <a:pt x="0" y="18"/>
                      <a:pt x="0" y="12"/>
                    </a:cubicBezTo>
                    <a:lnTo>
                      <a:pt x="0" y="12"/>
                    </a:lnTo>
                    <a:cubicBezTo>
                      <a:pt x="0" y="6"/>
                      <a:pt x="4" y="0"/>
                      <a:pt x="11" y="0"/>
                    </a:cubicBezTo>
                    <a:lnTo>
                      <a:pt x="10700" y="0"/>
                    </a:lnTo>
                    <a:lnTo>
                      <a:pt x="10700" y="0"/>
                    </a:lnTo>
                    <a:cubicBezTo>
                      <a:pt x="10707" y="0"/>
                      <a:pt x="10712" y="6"/>
                      <a:pt x="10712" y="12"/>
                    </a:cubicBezTo>
                    <a:lnTo>
                      <a:pt x="10712" y="12"/>
                    </a:lnTo>
                    <a:cubicBezTo>
                      <a:pt x="10712" y="18"/>
                      <a:pt x="10707" y="24"/>
                      <a:pt x="10700" y="2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90" name="Line 101">
            <a:extLst>
              <a:ext uri="{FF2B5EF4-FFF2-40B4-BE49-F238E27FC236}">
                <a16:creationId xmlns:a16="http://schemas.microsoft.com/office/drawing/2014/main" id="{B4DCDB8C-E365-1A4A-AE01-D679D52B2A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12388" y="2491035"/>
            <a:ext cx="3076105" cy="0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1" name="Line 317">
            <a:extLst>
              <a:ext uri="{FF2B5EF4-FFF2-40B4-BE49-F238E27FC236}">
                <a16:creationId xmlns:a16="http://schemas.microsoft.com/office/drawing/2014/main" id="{28F759AD-191F-9E46-AC6C-E1BDB0CE2594}"/>
              </a:ext>
            </a:extLst>
          </p:cNvPr>
          <p:cNvSpPr>
            <a:spLocks noChangeShapeType="1"/>
          </p:cNvSpPr>
          <p:nvPr/>
        </p:nvSpPr>
        <p:spPr bwMode="auto">
          <a:xfrm>
            <a:off x="6228869" y="1765949"/>
            <a:ext cx="0" cy="1450164"/>
          </a:xfrm>
          <a:prstGeom prst="line">
            <a:avLst/>
          </a:prstGeom>
          <a:noFill/>
          <a:ln w="381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2" name="Line 318">
            <a:extLst>
              <a:ext uri="{FF2B5EF4-FFF2-40B4-BE49-F238E27FC236}">
                <a16:creationId xmlns:a16="http://schemas.microsoft.com/office/drawing/2014/main" id="{A6B2B891-0F89-D944-9E3E-BE32AF94F6E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4946330" y="2491035"/>
            <a:ext cx="3076105" cy="0"/>
          </a:xfrm>
          <a:prstGeom prst="line">
            <a:avLst/>
          </a:prstGeom>
          <a:noFill/>
          <a:ln w="38100" cap="flat">
            <a:solidFill>
              <a:schemeClr val="accent2"/>
            </a:solidFill>
            <a:round/>
            <a:headEnd type="oval" w="lg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3" name="Line 320">
            <a:extLst>
              <a:ext uri="{FF2B5EF4-FFF2-40B4-BE49-F238E27FC236}">
                <a16:creationId xmlns:a16="http://schemas.microsoft.com/office/drawing/2014/main" id="{3DD9AC30-BD25-7345-9278-5619206C0C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962814" y="1765949"/>
            <a:ext cx="0" cy="1450164"/>
          </a:xfrm>
          <a:prstGeom prst="line">
            <a:avLst/>
          </a:prstGeom>
          <a:noFill/>
          <a:ln w="381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D28327-CC42-6043-B024-720E8F2C3D90}"/>
              </a:ext>
            </a:extLst>
          </p:cNvPr>
          <p:cNvSpPr txBox="1"/>
          <p:nvPr/>
        </p:nvSpPr>
        <p:spPr>
          <a:xfrm>
            <a:off x="1425846" y="1380404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739C4-0B88-CE47-8A38-09E85274F74A}"/>
              </a:ext>
            </a:extLst>
          </p:cNvPr>
          <p:cNvSpPr txBox="1"/>
          <p:nvPr/>
        </p:nvSpPr>
        <p:spPr>
          <a:xfrm>
            <a:off x="1425847" y="2065901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376F6F-2D38-E84B-8E30-DF99D87817FA}"/>
              </a:ext>
            </a:extLst>
          </p:cNvPr>
          <p:cNvSpPr txBox="1"/>
          <p:nvPr/>
        </p:nvSpPr>
        <p:spPr>
          <a:xfrm>
            <a:off x="10150746" y="1380404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6A23B6-79C5-BB4B-8261-CBE7C305D6A1}"/>
              </a:ext>
            </a:extLst>
          </p:cNvPr>
          <p:cNvSpPr txBox="1"/>
          <p:nvPr/>
        </p:nvSpPr>
        <p:spPr>
          <a:xfrm>
            <a:off x="10150747" y="2065901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030E9-E869-F348-BABE-63FF54ED2355}"/>
              </a:ext>
            </a:extLst>
          </p:cNvPr>
          <p:cNvSpPr txBox="1"/>
          <p:nvPr/>
        </p:nvSpPr>
        <p:spPr>
          <a:xfrm>
            <a:off x="18875645" y="1380404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C40977-EE0A-F14E-A1F1-9FF36846A0B1}"/>
              </a:ext>
            </a:extLst>
          </p:cNvPr>
          <p:cNvSpPr txBox="1"/>
          <p:nvPr/>
        </p:nvSpPr>
        <p:spPr>
          <a:xfrm>
            <a:off x="18875646" y="2065901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</p:spTree>
    <p:extLst>
      <p:ext uri="{BB962C8B-B14F-4D97-AF65-F5344CB8AC3E}">
        <p14:creationId xmlns:p14="http://schemas.microsoft.com/office/powerpoint/2010/main" val="13651695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F5EFC81-50D1-FD42-B47F-782CACE2C1F6}"/>
              </a:ext>
            </a:extLst>
          </p:cNvPr>
          <p:cNvGrpSpPr/>
          <p:nvPr/>
        </p:nvGrpSpPr>
        <p:grpSpPr>
          <a:xfrm>
            <a:off x="1839345" y="3155688"/>
            <a:ext cx="10142368" cy="8310979"/>
            <a:chOff x="1839345" y="3155688"/>
            <a:chExt cx="10142368" cy="8310979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E8FAE0B6-FE01-2740-B20F-1E2825CF86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39345" y="4157659"/>
              <a:ext cx="9750607" cy="5901903"/>
            </a:xfrm>
            <a:custGeom>
              <a:avLst/>
              <a:gdLst>
                <a:gd name="connsiteX0" fmla="*/ 4689317 w 9750607"/>
                <a:gd name="connsiteY0" fmla="*/ 2 h 5901903"/>
                <a:gd name="connsiteX1" fmla="*/ 9143126 w 9750607"/>
                <a:gd name="connsiteY1" fmla="*/ 1995386 h 5901903"/>
                <a:gd name="connsiteX2" fmla="*/ 5699918 w 9750607"/>
                <a:gd name="connsiteY2" fmla="*/ 5604050 h 5901903"/>
                <a:gd name="connsiteX3" fmla="*/ 2454782 w 9750607"/>
                <a:gd name="connsiteY3" fmla="*/ 5686264 h 5901903"/>
                <a:gd name="connsiteX4" fmla="*/ 1099423 w 9750607"/>
                <a:gd name="connsiteY4" fmla="*/ 4510364 h 5901903"/>
                <a:gd name="connsiteX5" fmla="*/ 550055 w 9750607"/>
                <a:gd name="connsiteY5" fmla="*/ 3100283 h 5901903"/>
                <a:gd name="connsiteX6" fmla="*/ 312120 w 9750607"/>
                <a:gd name="connsiteY6" fmla="*/ 2933365 h 5901903"/>
                <a:gd name="connsiteX7" fmla="*/ 271010 w 9750607"/>
                <a:gd name="connsiteY7" fmla="*/ 2902224 h 5901903"/>
                <a:gd name="connsiteX8" fmla="*/ 224918 w 9750607"/>
                <a:gd name="connsiteY8" fmla="*/ 2857380 h 5901903"/>
                <a:gd name="connsiteX9" fmla="*/ 11898 w 9750607"/>
                <a:gd name="connsiteY9" fmla="*/ 2364100 h 5901903"/>
                <a:gd name="connsiteX10" fmla="*/ 1840635 w 9750607"/>
                <a:gd name="connsiteY10" fmla="*/ 400947 h 5901903"/>
                <a:gd name="connsiteX11" fmla="*/ 4689317 w 9750607"/>
                <a:gd name="connsiteY11" fmla="*/ 2 h 5901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50607" h="5901903">
                  <a:moveTo>
                    <a:pt x="4689317" y="2"/>
                  </a:moveTo>
                  <a:cubicBezTo>
                    <a:pt x="6247418" y="-777"/>
                    <a:pt x="8073040" y="397833"/>
                    <a:pt x="9143126" y="1995386"/>
                  </a:cubicBezTo>
                  <a:cubicBezTo>
                    <a:pt x="11282051" y="5188002"/>
                    <a:pt x="7202273" y="6128471"/>
                    <a:pt x="5699918" y="5604050"/>
                  </a:cubicBezTo>
                  <a:cubicBezTo>
                    <a:pt x="4197563" y="5082120"/>
                    <a:pt x="3032802" y="5146894"/>
                    <a:pt x="2454782" y="5686264"/>
                  </a:cubicBezTo>
                  <a:cubicBezTo>
                    <a:pt x="1875516" y="6225632"/>
                    <a:pt x="913809" y="5723633"/>
                    <a:pt x="1099423" y="4510364"/>
                  </a:cubicBezTo>
                  <a:cubicBezTo>
                    <a:pt x="1214031" y="3756743"/>
                    <a:pt x="846539" y="3322010"/>
                    <a:pt x="550055" y="3100283"/>
                  </a:cubicBezTo>
                  <a:cubicBezTo>
                    <a:pt x="491505" y="3056685"/>
                    <a:pt x="388109" y="2990665"/>
                    <a:pt x="312120" y="2933365"/>
                  </a:cubicBezTo>
                  <a:cubicBezTo>
                    <a:pt x="312120" y="2933365"/>
                    <a:pt x="295925" y="2923400"/>
                    <a:pt x="271010" y="2902224"/>
                  </a:cubicBezTo>
                  <a:cubicBezTo>
                    <a:pt x="251079" y="2884784"/>
                    <a:pt x="234884" y="2869837"/>
                    <a:pt x="224918" y="2857380"/>
                  </a:cubicBezTo>
                  <a:cubicBezTo>
                    <a:pt x="145191" y="2771430"/>
                    <a:pt x="34321" y="2613232"/>
                    <a:pt x="11898" y="2364100"/>
                  </a:cubicBezTo>
                  <a:cubicBezTo>
                    <a:pt x="-65338" y="1867084"/>
                    <a:pt x="198758" y="1125919"/>
                    <a:pt x="1840635" y="400947"/>
                  </a:cubicBezTo>
                  <a:cubicBezTo>
                    <a:pt x="1840635" y="400947"/>
                    <a:pt x="3131215" y="780"/>
                    <a:pt x="4689317" y="2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A9D689CF-0BD4-594A-82D7-064E4E368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25561" y="10895392"/>
              <a:ext cx="9321702" cy="43944"/>
            </a:xfrm>
            <a:custGeom>
              <a:avLst/>
              <a:gdLst>
                <a:gd name="T0" fmla="*/ 7465 w 7483"/>
                <a:gd name="T1" fmla="*/ 34 h 35"/>
                <a:gd name="T2" fmla="*/ 17 w 7483"/>
                <a:gd name="T3" fmla="*/ 34 h 35"/>
                <a:gd name="T4" fmla="*/ 17 w 7483"/>
                <a:gd name="T5" fmla="*/ 34 h 35"/>
                <a:gd name="T6" fmla="*/ 0 w 7483"/>
                <a:gd name="T7" fmla="*/ 17 h 35"/>
                <a:gd name="T8" fmla="*/ 0 w 7483"/>
                <a:gd name="T9" fmla="*/ 17 h 35"/>
                <a:gd name="T10" fmla="*/ 17 w 7483"/>
                <a:gd name="T11" fmla="*/ 0 h 35"/>
                <a:gd name="T12" fmla="*/ 7465 w 7483"/>
                <a:gd name="T13" fmla="*/ 0 h 35"/>
                <a:gd name="T14" fmla="*/ 7465 w 7483"/>
                <a:gd name="T15" fmla="*/ 0 h 35"/>
                <a:gd name="T16" fmla="*/ 7482 w 7483"/>
                <a:gd name="T17" fmla="*/ 17 h 35"/>
                <a:gd name="T18" fmla="*/ 7482 w 7483"/>
                <a:gd name="T19" fmla="*/ 17 h 35"/>
                <a:gd name="T20" fmla="*/ 7465 w 7483"/>
                <a:gd name="T21" fmla="*/ 3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83" h="35">
                  <a:moveTo>
                    <a:pt x="7465" y="34"/>
                  </a:moveTo>
                  <a:lnTo>
                    <a:pt x="17" y="34"/>
                  </a:lnTo>
                  <a:lnTo>
                    <a:pt x="17" y="34"/>
                  </a:lnTo>
                  <a:cubicBezTo>
                    <a:pt x="8" y="34"/>
                    <a:pt x="0" y="26"/>
                    <a:pt x="0" y="17"/>
                  </a:cubicBezTo>
                  <a:lnTo>
                    <a:pt x="0" y="17"/>
                  </a:lnTo>
                  <a:cubicBezTo>
                    <a:pt x="0" y="8"/>
                    <a:pt x="8" y="0"/>
                    <a:pt x="17" y="0"/>
                  </a:cubicBezTo>
                  <a:lnTo>
                    <a:pt x="7465" y="0"/>
                  </a:lnTo>
                  <a:lnTo>
                    <a:pt x="7465" y="0"/>
                  </a:lnTo>
                  <a:cubicBezTo>
                    <a:pt x="7475" y="0"/>
                    <a:pt x="7482" y="8"/>
                    <a:pt x="7482" y="17"/>
                  </a:cubicBezTo>
                  <a:lnTo>
                    <a:pt x="7482" y="17"/>
                  </a:lnTo>
                  <a:cubicBezTo>
                    <a:pt x="7482" y="26"/>
                    <a:pt x="7475" y="34"/>
                    <a:pt x="7465" y="34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CA896E-E525-FB49-A71E-9E40B5E3A36D}"/>
                </a:ext>
              </a:extLst>
            </p:cNvPr>
            <p:cNvGrpSpPr/>
            <p:nvPr/>
          </p:nvGrpSpPr>
          <p:grpSpPr>
            <a:xfrm>
              <a:off x="7431844" y="3485271"/>
              <a:ext cx="4549869" cy="5515020"/>
              <a:chOff x="7431844" y="3485271"/>
              <a:chExt cx="4549869" cy="5515020"/>
            </a:xfrm>
          </p:grpSpPr>
          <p:sp>
            <p:nvSpPr>
              <p:cNvPr id="55" name="Freeform 7">
                <a:extLst>
                  <a:ext uri="{FF2B5EF4-FFF2-40B4-BE49-F238E27FC236}">
                    <a16:creationId xmlns:a16="http://schemas.microsoft.com/office/drawing/2014/main" id="{EA6E78CD-1E55-7C46-B740-AF9148B6A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31844" y="3485271"/>
                <a:ext cx="1812706" cy="3339772"/>
              </a:xfrm>
              <a:custGeom>
                <a:avLst/>
                <a:gdLst>
                  <a:gd name="T0" fmla="*/ 1431 w 1456"/>
                  <a:gd name="T1" fmla="*/ 1684 h 2679"/>
                  <a:gd name="T2" fmla="*/ 1431 w 1456"/>
                  <a:gd name="T3" fmla="*/ 1684 h 2679"/>
                  <a:gd name="T4" fmla="*/ 1429 w 1456"/>
                  <a:gd name="T5" fmla="*/ 1701 h 2679"/>
                  <a:gd name="T6" fmla="*/ 1429 w 1456"/>
                  <a:gd name="T7" fmla="*/ 1701 h 2679"/>
                  <a:gd name="T8" fmla="*/ 1114 w 1456"/>
                  <a:gd name="T9" fmla="*/ 2678 h 2679"/>
                  <a:gd name="T10" fmla="*/ 1114 w 1456"/>
                  <a:gd name="T11" fmla="*/ 2678 h 2679"/>
                  <a:gd name="T12" fmla="*/ 424 w 1456"/>
                  <a:gd name="T13" fmla="*/ 2463 h 2679"/>
                  <a:gd name="T14" fmla="*/ 424 w 1456"/>
                  <a:gd name="T15" fmla="*/ 2463 h 2679"/>
                  <a:gd name="T16" fmla="*/ 409 w 1456"/>
                  <a:gd name="T17" fmla="*/ 2455 h 2679"/>
                  <a:gd name="T18" fmla="*/ 409 w 1456"/>
                  <a:gd name="T19" fmla="*/ 2455 h 2679"/>
                  <a:gd name="T20" fmla="*/ 64 w 1456"/>
                  <a:gd name="T21" fmla="*/ 2143 h 2679"/>
                  <a:gd name="T22" fmla="*/ 64 w 1456"/>
                  <a:gd name="T23" fmla="*/ 2143 h 2679"/>
                  <a:gd name="T24" fmla="*/ 200 w 1456"/>
                  <a:gd name="T25" fmla="*/ 1346 h 2679"/>
                  <a:gd name="T26" fmla="*/ 200 w 1456"/>
                  <a:gd name="T27" fmla="*/ 1346 h 2679"/>
                  <a:gd name="T28" fmla="*/ 208 w 1456"/>
                  <a:gd name="T29" fmla="*/ 1332 h 2679"/>
                  <a:gd name="T30" fmla="*/ 208 w 1456"/>
                  <a:gd name="T31" fmla="*/ 1332 h 2679"/>
                  <a:gd name="T32" fmla="*/ 298 w 1456"/>
                  <a:gd name="T33" fmla="*/ 1184 h 2679"/>
                  <a:gd name="T34" fmla="*/ 298 w 1456"/>
                  <a:gd name="T35" fmla="*/ 1184 h 2679"/>
                  <a:gd name="T36" fmla="*/ 474 w 1456"/>
                  <a:gd name="T37" fmla="*/ 807 h 2679"/>
                  <a:gd name="T38" fmla="*/ 474 w 1456"/>
                  <a:gd name="T39" fmla="*/ 807 h 2679"/>
                  <a:gd name="T40" fmla="*/ 479 w 1456"/>
                  <a:gd name="T41" fmla="*/ 790 h 2679"/>
                  <a:gd name="T42" fmla="*/ 479 w 1456"/>
                  <a:gd name="T43" fmla="*/ 790 h 2679"/>
                  <a:gd name="T44" fmla="*/ 542 w 1456"/>
                  <a:gd name="T45" fmla="*/ 447 h 2679"/>
                  <a:gd name="T46" fmla="*/ 542 w 1456"/>
                  <a:gd name="T47" fmla="*/ 447 h 2679"/>
                  <a:gd name="T48" fmla="*/ 544 w 1456"/>
                  <a:gd name="T49" fmla="*/ 431 h 2679"/>
                  <a:gd name="T50" fmla="*/ 544 w 1456"/>
                  <a:gd name="T51" fmla="*/ 431 h 2679"/>
                  <a:gd name="T52" fmla="*/ 553 w 1456"/>
                  <a:gd name="T53" fmla="*/ 14 h 2679"/>
                  <a:gd name="T54" fmla="*/ 553 w 1456"/>
                  <a:gd name="T55" fmla="*/ 14 h 2679"/>
                  <a:gd name="T56" fmla="*/ 552 w 1456"/>
                  <a:gd name="T57" fmla="*/ 0 h 2679"/>
                  <a:gd name="T58" fmla="*/ 552 w 1456"/>
                  <a:gd name="T59" fmla="*/ 0 h 2679"/>
                  <a:gd name="T60" fmla="*/ 572 w 1456"/>
                  <a:gd name="T61" fmla="*/ 9 h 2679"/>
                  <a:gd name="T62" fmla="*/ 572 w 1456"/>
                  <a:gd name="T63" fmla="*/ 9 h 2679"/>
                  <a:gd name="T64" fmla="*/ 1155 w 1456"/>
                  <a:gd name="T65" fmla="*/ 517 h 2679"/>
                  <a:gd name="T66" fmla="*/ 1155 w 1456"/>
                  <a:gd name="T67" fmla="*/ 517 h 2679"/>
                  <a:gd name="T68" fmla="*/ 1166 w 1456"/>
                  <a:gd name="T69" fmla="*/ 532 h 2679"/>
                  <a:gd name="T70" fmla="*/ 1166 w 1456"/>
                  <a:gd name="T71" fmla="*/ 532 h 2679"/>
                  <a:gd name="T72" fmla="*/ 1411 w 1456"/>
                  <a:gd name="T73" fmla="*/ 1105 h 2679"/>
                  <a:gd name="T74" fmla="*/ 1411 w 1456"/>
                  <a:gd name="T75" fmla="*/ 1105 h 2679"/>
                  <a:gd name="T76" fmla="*/ 1414 w 1456"/>
                  <a:gd name="T77" fmla="*/ 1122 h 2679"/>
                  <a:gd name="T78" fmla="*/ 1414 w 1456"/>
                  <a:gd name="T79" fmla="*/ 1122 h 2679"/>
                  <a:gd name="T80" fmla="*/ 1431 w 1456"/>
                  <a:gd name="T81" fmla="*/ 1684 h 26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456" h="2679">
                    <a:moveTo>
                      <a:pt x="1431" y="1684"/>
                    </a:moveTo>
                    <a:lnTo>
                      <a:pt x="1431" y="1684"/>
                    </a:lnTo>
                    <a:cubicBezTo>
                      <a:pt x="1430" y="1690"/>
                      <a:pt x="1430" y="1696"/>
                      <a:pt x="1429" y="1701"/>
                    </a:cubicBezTo>
                    <a:lnTo>
                      <a:pt x="1429" y="1701"/>
                    </a:lnTo>
                    <a:cubicBezTo>
                      <a:pt x="1394" y="1984"/>
                      <a:pt x="1297" y="2309"/>
                      <a:pt x="1114" y="2678"/>
                    </a:cubicBezTo>
                    <a:lnTo>
                      <a:pt x="1114" y="2678"/>
                    </a:lnTo>
                    <a:cubicBezTo>
                      <a:pt x="1114" y="2678"/>
                      <a:pt x="743" y="2638"/>
                      <a:pt x="424" y="2463"/>
                    </a:cubicBezTo>
                    <a:lnTo>
                      <a:pt x="424" y="2463"/>
                    </a:lnTo>
                    <a:cubicBezTo>
                      <a:pt x="419" y="2461"/>
                      <a:pt x="414" y="2458"/>
                      <a:pt x="409" y="2455"/>
                    </a:cubicBezTo>
                    <a:lnTo>
                      <a:pt x="409" y="2455"/>
                    </a:lnTo>
                    <a:cubicBezTo>
                      <a:pt x="273" y="2379"/>
                      <a:pt x="147" y="2277"/>
                      <a:pt x="64" y="2143"/>
                    </a:cubicBezTo>
                    <a:lnTo>
                      <a:pt x="64" y="2143"/>
                    </a:lnTo>
                    <a:cubicBezTo>
                      <a:pt x="64" y="2143"/>
                      <a:pt x="0" y="1741"/>
                      <a:pt x="200" y="1346"/>
                    </a:cubicBezTo>
                    <a:lnTo>
                      <a:pt x="200" y="1346"/>
                    </a:lnTo>
                    <a:cubicBezTo>
                      <a:pt x="202" y="1341"/>
                      <a:pt x="205" y="1336"/>
                      <a:pt x="208" y="1332"/>
                    </a:cubicBezTo>
                    <a:lnTo>
                      <a:pt x="208" y="1332"/>
                    </a:lnTo>
                    <a:cubicBezTo>
                      <a:pt x="233" y="1282"/>
                      <a:pt x="263" y="1232"/>
                      <a:pt x="298" y="1184"/>
                    </a:cubicBezTo>
                    <a:lnTo>
                      <a:pt x="298" y="1184"/>
                    </a:lnTo>
                    <a:cubicBezTo>
                      <a:pt x="379" y="1073"/>
                      <a:pt x="436" y="941"/>
                      <a:pt x="474" y="807"/>
                    </a:cubicBezTo>
                    <a:lnTo>
                      <a:pt x="474" y="807"/>
                    </a:lnTo>
                    <a:cubicBezTo>
                      <a:pt x="476" y="801"/>
                      <a:pt x="477" y="796"/>
                      <a:pt x="479" y="790"/>
                    </a:cubicBezTo>
                    <a:lnTo>
                      <a:pt x="479" y="790"/>
                    </a:lnTo>
                    <a:cubicBezTo>
                      <a:pt x="511" y="674"/>
                      <a:pt x="531" y="555"/>
                      <a:pt x="542" y="447"/>
                    </a:cubicBezTo>
                    <a:lnTo>
                      <a:pt x="542" y="447"/>
                    </a:lnTo>
                    <a:cubicBezTo>
                      <a:pt x="543" y="442"/>
                      <a:pt x="544" y="436"/>
                      <a:pt x="544" y="431"/>
                    </a:cubicBezTo>
                    <a:lnTo>
                      <a:pt x="544" y="431"/>
                    </a:lnTo>
                    <a:cubicBezTo>
                      <a:pt x="564" y="226"/>
                      <a:pt x="556" y="60"/>
                      <a:pt x="553" y="14"/>
                    </a:cubicBezTo>
                    <a:lnTo>
                      <a:pt x="553" y="14"/>
                    </a:lnTo>
                    <a:cubicBezTo>
                      <a:pt x="552" y="5"/>
                      <a:pt x="552" y="0"/>
                      <a:pt x="552" y="0"/>
                    </a:cubicBezTo>
                    <a:lnTo>
                      <a:pt x="552" y="0"/>
                    </a:lnTo>
                    <a:cubicBezTo>
                      <a:pt x="552" y="0"/>
                      <a:pt x="559" y="3"/>
                      <a:pt x="572" y="9"/>
                    </a:cubicBezTo>
                    <a:lnTo>
                      <a:pt x="572" y="9"/>
                    </a:lnTo>
                    <a:cubicBezTo>
                      <a:pt x="649" y="48"/>
                      <a:pt x="932" y="203"/>
                      <a:pt x="1155" y="517"/>
                    </a:cubicBezTo>
                    <a:lnTo>
                      <a:pt x="1155" y="517"/>
                    </a:lnTo>
                    <a:cubicBezTo>
                      <a:pt x="1159" y="522"/>
                      <a:pt x="1163" y="527"/>
                      <a:pt x="1166" y="532"/>
                    </a:cubicBezTo>
                    <a:lnTo>
                      <a:pt x="1166" y="532"/>
                    </a:lnTo>
                    <a:cubicBezTo>
                      <a:pt x="1272" y="685"/>
                      <a:pt x="1364" y="874"/>
                      <a:pt x="1411" y="1105"/>
                    </a:cubicBezTo>
                    <a:lnTo>
                      <a:pt x="1411" y="1105"/>
                    </a:lnTo>
                    <a:cubicBezTo>
                      <a:pt x="1412" y="1110"/>
                      <a:pt x="1413" y="1116"/>
                      <a:pt x="1414" y="1122"/>
                    </a:cubicBezTo>
                    <a:lnTo>
                      <a:pt x="1414" y="1122"/>
                    </a:lnTo>
                    <a:cubicBezTo>
                      <a:pt x="1446" y="1288"/>
                      <a:pt x="1455" y="1475"/>
                      <a:pt x="1431" y="168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8">
                <a:extLst>
                  <a:ext uri="{FF2B5EF4-FFF2-40B4-BE49-F238E27FC236}">
                    <a16:creationId xmlns:a16="http://schemas.microsoft.com/office/drawing/2014/main" id="{D85013A4-4872-254A-A129-92ADF1900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4526" y="3485273"/>
                <a:ext cx="1532561" cy="3070614"/>
              </a:xfrm>
              <a:custGeom>
                <a:avLst/>
                <a:gdLst>
                  <a:gd name="T0" fmla="*/ 1231 w 1232"/>
                  <a:gd name="T1" fmla="*/ 1684 h 2464"/>
                  <a:gd name="T2" fmla="*/ 1229 w 1232"/>
                  <a:gd name="T3" fmla="*/ 1701 h 2464"/>
                  <a:gd name="T4" fmla="*/ 1228 w 1232"/>
                  <a:gd name="T5" fmla="*/ 1700 h 2464"/>
                  <a:gd name="T6" fmla="*/ 710 w 1232"/>
                  <a:gd name="T7" fmla="*/ 1715 h 2464"/>
                  <a:gd name="T8" fmla="*/ 565 w 1232"/>
                  <a:gd name="T9" fmla="*/ 1828 h 2464"/>
                  <a:gd name="T10" fmla="*/ 224 w 1232"/>
                  <a:gd name="T11" fmla="*/ 2463 h 2464"/>
                  <a:gd name="T12" fmla="*/ 209 w 1232"/>
                  <a:gd name="T13" fmla="*/ 2455 h 2464"/>
                  <a:gd name="T14" fmla="*/ 541 w 1232"/>
                  <a:gd name="T15" fmla="*/ 1843 h 2464"/>
                  <a:gd name="T16" fmla="*/ 1 w 1232"/>
                  <a:gd name="T17" fmla="*/ 1347 h 2464"/>
                  <a:gd name="T18" fmla="*/ 0 w 1232"/>
                  <a:gd name="T19" fmla="*/ 1346 h 2464"/>
                  <a:gd name="T20" fmla="*/ 8 w 1232"/>
                  <a:gd name="T21" fmla="*/ 1332 h 2464"/>
                  <a:gd name="T22" fmla="*/ 261 w 1232"/>
                  <a:gd name="T23" fmla="*/ 1436 h 2464"/>
                  <a:gd name="T24" fmla="*/ 553 w 1232"/>
                  <a:gd name="T25" fmla="*/ 1813 h 2464"/>
                  <a:gd name="T26" fmla="*/ 597 w 1232"/>
                  <a:gd name="T27" fmla="*/ 1698 h 2464"/>
                  <a:gd name="T28" fmla="*/ 723 w 1232"/>
                  <a:gd name="T29" fmla="*/ 1142 h 2464"/>
                  <a:gd name="T30" fmla="*/ 452 w 1232"/>
                  <a:gd name="T31" fmla="*/ 845 h 2464"/>
                  <a:gd name="T32" fmla="*/ 277 w 1232"/>
                  <a:gd name="T33" fmla="*/ 807 h 2464"/>
                  <a:gd name="T34" fmla="*/ 274 w 1232"/>
                  <a:gd name="T35" fmla="*/ 807 h 2464"/>
                  <a:gd name="T36" fmla="*/ 279 w 1232"/>
                  <a:gd name="T37" fmla="*/ 790 h 2464"/>
                  <a:gd name="T38" fmla="*/ 726 w 1232"/>
                  <a:gd name="T39" fmla="*/ 1105 h 2464"/>
                  <a:gd name="T40" fmla="*/ 725 w 1232"/>
                  <a:gd name="T41" fmla="*/ 858 h 2464"/>
                  <a:gd name="T42" fmla="*/ 662 w 1232"/>
                  <a:gd name="T43" fmla="*/ 538 h 2464"/>
                  <a:gd name="T44" fmla="*/ 345 w 1232"/>
                  <a:gd name="T45" fmla="*/ 447 h 2464"/>
                  <a:gd name="T46" fmla="*/ 342 w 1232"/>
                  <a:gd name="T47" fmla="*/ 447 h 2464"/>
                  <a:gd name="T48" fmla="*/ 344 w 1232"/>
                  <a:gd name="T49" fmla="*/ 431 h 2464"/>
                  <a:gd name="T50" fmla="*/ 651 w 1232"/>
                  <a:gd name="T51" fmla="*/ 504 h 2464"/>
                  <a:gd name="T52" fmla="*/ 353 w 1232"/>
                  <a:gd name="T53" fmla="*/ 14 h 2464"/>
                  <a:gd name="T54" fmla="*/ 352 w 1232"/>
                  <a:gd name="T55" fmla="*/ 0 h 2464"/>
                  <a:gd name="T56" fmla="*/ 372 w 1232"/>
                  <a:gd name="T57" fmla="*/ 9 h 2464"/>
                  <a:gd name="T58" fmla="*/ 677 w 1232"/>
                  <a:gd name="T59" fmla="*/ 531 h 2464"/>
                  <a:gd name="T60" fmla="*/ 678 w 1232"/>
                  <a:gd name="T61" fmla="*/ 532 h 2464"/>
                  <a:gd name="T62" fmla="*/ 728 w 1232"/>
                  <a:gd name="T63" fmla="*/ 743 h 2464"/>
                  <a:gd name="T64" fmla="*/ 782 w 1232"/>
                  <a:gd name="T65" fmla="*/ 646 h 2464"/>
                  <a:gd name="T66" fmla="*/ 955 w 1232"/>
                  <a:gd name="T67" fmla="*/ 517 h 2464"/>
                  <a:gd name="T68" fmla="*/ 966 w 1232"/>
                  <a:gd name="T69" fmla="*/ 532 h 2464"/>
                  <a:gd name="T70" fmla="*/ 962 w 1232"/>
                  <a:gd name="T71" fmla="*/ 534 h 2464"/>
                  <a:gd name="T72" fmla="*/ 732 w 1232"/>
                  <a:gd name="T73" fmla="*/ 774 h 2464"/>
                  <a:gd name="T74" fmla="*/ 741 w 1232"/>
                  <a:gd name="T75" fmla="*/ 856 h 2464"/>
                  <a:gd name="T76" fmla="*/ 740 w 1232"/>
                  <a:gd name="T77" fmla="*/ 1141 h 2464"/>
                  <a:gd name="T78" fmla="*/ 740 w 1232"/>
                  <a:gd name="T79" fmla="*/ 1143 h 2464"/>
                  <a:gd name="T80" fmla="*/ 723 w 1232"/>
                  <a:gd name="T81" fmla="*/ 1278 h 2464"/>
                  <a:gd name="T82" fmla="*/ 1211 w 1232"/>
                  <a:gd name="T83" fmla="*/ 1105 h 2464"/>
                  <a:gd name="T84" fmla="*/ 1214 w 1232"/>
                  <a:gd name="T85" fmla="*/ 1122 h 2464"/>
                  <a:gd name="T86" fmla="*/ 1211 w 1232"/>
                  <a:gd name="T87" fmla="*/ 1122 h 2464"/>
                  <a:gd name="T88" fmla="*/ 718 w 1232"/>
                  <a:gd name="T89" fmla="*/ 1306 h 2464"/>
                  <a:gd name="T90" fmla="*/ 612 w 1232"/>
                  <a:gd name="T91" fmla="*/ 1705 h 2464"/>
                  <a:gd name="T92" fmla="*/ 584 w 1232"/>
                  <a:gd name="T93" fmla="*/ 1781 h 2464"/>
                  <a:gd name="T94" fmla="*/ 702 w 1232"/>
                  <a:gd name="T95" fmla="*/ 1700 h 2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232" h="2464">
                    <a:moveTo>
                      <a:pt x="1231" y="1684"/>
                    </a:moveTo>
                    <a:lnTo>
                      <a:pt x="1231" y="1684"/>
                    </a:lnTo>
                    <a:cubicBezTo>
                      <a:pt x="1230" y="1690"/>
                      <a:pt x="1230" y="1696"/>
                      <a:pt x="1229" y="1701"/>
                    </a:cubicBezTo>
                    <a:lnTo>
                      <a:pt x="1229" y="1701"/>
                    </a:lnTo>
                    <a:cubicBezTo>
                      <a:pt x="1228" y="1701"/>
                      <a:pt x="1228" y="1701"/>
                      <a:pt x="1228" y="1700"/>
                    </a:cubicBezTo>
                    <a:lnTo>
                      <a:pt x="1228" y="1700"/>
                    </a:lnTo>
                    <a:cubicBezTo>
                      <a:pt x="1086" y="1663"/>
                      <a:pt x="882" y="1635"/>
                      <a:pt x="710" y="1715"/>
                    </a:cubicBezTo>
                    <a:lnTo>
                      <a:pt x="710" y="1715"/>
                    </a:lnTo>
                    <a:cubicBezTo>
                      <a:pt x="611" y="1761"/>
                      <a:pt x="568" y="1823"/>
                      <a:pt x="565" y="1828"/>
                    </a:cubicBezTo>
                    <a:lnTo>
                      <a:pt x="565" y="1828"/>
                    </a:lnTo>
                    <a:cubicBezTo>
                      <a:pt x="455" y="2098"/>
                      <a:pt x="317" y="2325"/>
                      <a:pt x="224" y="2463"/>
                    </a:cubicBezTo>
                    <a:lnTo>
                      <a:pt x="224" y="2463"/>
                    </a:lnTo>
                    <a:cubicBezTo>
                      <a:pt x="219" y="2461"/>
                      <a:pt x="214" y="2458"/>
                      <a:pt x="209" y="2455"/>
                    </a:cubicBezTo>
                    <a:lnTo>
                      <a:pt x="209" y="2455"/>
                    </a:lnTo>
                    <a:cubicBezTo>
                      <a:pt x="299" y="2322"/>
                      <a:pt x="432" y="2104"/>
                      <a:pt x="541" y="1843"/>
                    </a:cubicBezTo>
                    <a:lnTo>
                      <a:pt x="541" y="1843"/>
                    </a:lnTo>
                    <a:cubicBezTo>
                      <a:pt x="489" y="1460"/>
                      <a:pt x="6" y="1348"/>
                      <a:pt x="1" y="1347"/>
                    </a:cubicBezTo>
                    <a:lnTo>
                      <a:pt x="1" y="1347"/>
                    </a:lnTo>
                    <a:cubicBezTo>
                      <a:pt x="1" y="1347"/>
                      <a:pt x="0" y="1347"/>
                      <a:pt x="0" y="1346"/>
                    </a:cubicBezTo>
                    <a:lnTo>
                      <a:pt x="0" y="1346"/>
                    </a:lnTo>
                    <a:cubicBezTo>
                      <a:pt x="2" y="1341"/>
                      <a:pt x="5" y="1336"/>
                      <a:pt x="8" y="1332"/>
                    </a:cubicBezTo>
                    <a:lnTo>
                      <a:pt x="8" y="1332"/>
                    </a:lnTo>
                    <a:cubicBezTo>
                      <a:pt x="25" y="1335"/>
                      <a:pt x="141" y="1364"/>
                      <a:pt x="261" y="1436"/>
                    </a:cubicBezTo>
                    <a:lnTo>
                      <a:pt x="261" y="1436"/>
                    </a:lnTo>
                    <a:cubicBezTo>
                      <a:pt x="424" y="1531"/>
                      <a:pt x="524" y="1661"/>
                      <a:pt x="553" y="1813"/>
                    </a:cubicBezTo>
                    <a:lnTo>
                      <a:pt x="553" y="1813"/>
                    </a:lnTo>
                    <a:cubicBezTo>
                      <a:pt x="568" y="1776"/>
                      <a:pt x="582" y="1738"/>
                      <a:pt x="597" y="1698"/>
                    </a:cubicBezTo>
                    <a:lnTo>
                      <a:pt x="597" y="1698"/>
                    </a:lnTo>
                    <a:cubicBezTo>
                      <a:pt x="665" y="1506"/>
                      <a:pt x="707" y="1319"/>
                      <a:pt x="723" y="1142"/>
                    </a:cubicBezTo>
                    <a:lnTo>
                      <a:pt x="723" y="1142"/>
                    </a:lnTo>
                    <a:cubicBezTo>
                      <a:pt x="655" y="963"/>
                      <a:pt x="539" y="882"/>
                      <a:pt x="452" y="845"/>
                    </a:cubicBezTo>
                    <a:lnTo>
                      <a:pt x="452" y="845"/>
                    </a:lnTo>
                    <a:cubicBezTo>
                      <a:pt x="357" y="805"/>
                      <a:pt x="277" y="807"/>
                      <a:pt x="277" y="807"/>
                    </a:cubicBezTo>
                    <a:lnTo>
                      <a:pt x="277" y="807"/>
                    </a:lnTo>
                    <a:cubicBezTo>
                      <a:pt x="276" y="807"/>
                      <a:pt x="275" y="807"/>
                      <a:pt x="274" y="807"/>
                    </a:cubicBezTo>
                    <a:lnTo>
                      <a:pt x="274" y="807"/>
                    </a:lnTo>
                    <a:cubicBezTo>
                      <a:pt x="276" y="801"/>
                      <a:pt x="277" y="796"/>
                      <a:pt x="279" y="790"/>
                    </a:cubicBezTo>
                    <a:lnTo>
                      <a:pt x="279" y="790"/>
                    </a:lnTo>
                    <a:cubicBezTo>
                      <a:pt x="309" y="790"/>
                      <a:pt x="592" y="799"/>
                      <a:pt x="726" y="1105"/>
                    </a:cubicBezTo>
                    <a:lnTo>
                      <a:pt x="726" y="1105"/>
                    </a:lnTo>
                    <a:cubicBezTo>
                      <a:pt x="732" y="1020"/>
                      <a:pt x="732" y="938"/>
                      <a:pt x="725" y="858"/>
                    </a:cubicBezTo>
                    <a:lnTo>
                      <a:pt x="725" y="858"/>
                    </a:lnTo>
                    <a:cubicBezTo>
                      <a:pt x="716" y="747"/>
                      <a:pt x="695" y="640"/>
                      <a:pt x="662" y="538"/>
                    </a:cubicBezTo>
                    <a:lnTo>
                      <a:pt x="662" y="538"/>
                    </a:lnTo>
                    <a:cubicBezTo>
                      <a:pt x="543" y="410"/>
                      <a:pt x="347" y="447"/>
                      <a:pt x="345" y="447"/>
                    </a:cubicBezTo>
                    <a:lnTo>
                      <a:pt x="345" y="447"/>
                    </a:lnTo>
                    <a:cubicBezTo>
                      <a:pt x="344" y="448"/>
                      <a:pt x="344" y="448"/>
                      <a:pt x="342" y="447"/>
                    </a:cubicBezTo>
                    <a:lnTo>
                      <a:pt x="342" y="447"/>
                    </a:lnTo>
                    <a:cubicBezTo>
                      <a:pt x="343" y="442"/>
                      <a:pt x="344" y="436"/>
                      <a:pt x="344" y="431"/>
                    </a:cubicBezTo>
                    <a:lnTo>
                      <a:pt x="344" y="431"/>
                    </a:lnTo>
                    <a:cubicBezTo>
                      <a:pt x="367" y="427"/>
                      <a:pt x="532" y="403"/>
                      <a:pt x="651" y="504"/>
                    </a:cubicBezTo>
                    <a:lnTo>
                      <a:pt x="651" y="504"/>
                    </a:lnTo>
                    <a:cubicBezTo>
                      <a:pt x="588" y="326"/>
                      <a:pt x="489" y="161"/>
                      <a:pt x="353" y="14"/>
                    </a:cubicBezTo>
                    <a:lnTo>
                      <a:pt x="353" y="14"/>
                    </a:lnTo>
                    <a:cubicBezTo>
                      <a:pt x="352" y="5"/>
                      <a:pt x="352" y="0"/>
                      <a:pt x="352" y="0"/>
                    </a:cubicBezTo>
                    <a:lnTo>
                      <a:pt x="352" y="0"/>
                    </a:lnTo>
                    <a:cubicBezTo>
                      <a:pt x="352" y="0"/>
                      <a:pt x="359" y="3"/>
                      <a:pt x="372" y="9"/>
                    </a:cubicBezTo>
                    <a:lnTo>
                      <a:pt x="372" y="9"/>
                    </a:lnTo>
                    <a:cubicBezTo>
                      <a:pt x="514" y="166"/>
                      <a:pt x="616" y="340"/>
                      <a:pt x="677" y="531"/>
                    </a:cubicBezTo>
                    <a:lnTo>
                      <a:pt x="677" y="531"/>
                    </a:lnTo>
                    <a:cubicBezTo>
                      <a:pt x="677" y="532"/>
                      <a:pt x="678" y="532"/>
                      <a:pt x="678" y="532"/>
                    </a:cubicBezTo>
                    <a:lnTo>
                      <a:pt x="678" y="532"/>
                    </a:lnTo>
                    <a:cubicBezTo>
                      <a:pt x="700" y="600"/>
                      <a:pt x="717" y="671"/>
                      <a:pt x="728" y="743"/>
                    </a:cubicBezTo>
                    <a:lnTo>
                      <a:pt x="728" y="743"/>
                    </a:lnTo>
                    <a:cubicBezTo>
                      <a:pt x="739" y="719"/>
                      <a:pt x="757" y="683"/>
                      <a:pt x="782" y="646"/>
                    </a:cubicBezTo>
                    <a:lnTo>
                      <a:pt x="782" y="646"/>
                    </a:lnTo>
                    <a:cubicBezTo>
                      <a:pt x="838" y="564"/>
                      <a:pt x="896" y="521"/>
                      <a:pt x="955" y="517"/>
                    </a:cubicBezTo>
                    <a:lnTo>
                      <a:pt x="955" y="517"/>
                    </a:lnTo>
                    <a:cubicBezTo>
                      <a:pt x="959" y="522"/>
                      <a:pt x="963" y="527"/>
                      <a:pt x="966" y="532"/>
                    </a:cubicBezTo>
                    <a:lnTo>
                      <a:pt x="966" y="532"/>
                    </a:lnTo>
                    <a:cubicBezTo>
                      <a:pt x="965" y="533"/>
                      <a:pt x="964" y="534"/>
                      <a:pt x="962" y="534"/>
                    </a:cubicBezTo>
                    <a:lnTo>
                      <a:pt x="962" y="534"/>
                    </a:lnTo>
                    <a:cubicBezTo>
                      <a:pt x="832" y="536"/>
                      <a:pt x="741" y="753"/>
                      <a:pt x="732" y="774"/>
                    </a:cubicBezTo>
                    <a:lnTo>
                      <a:pt x="732" y="774"/>
                    </a:lnTo>
                    <a:cubicBezTo>
                      <a:pt x="736" y="801"/>
                      <a:pt x="739" y="829"/>
                      <a:pt x="741" y="856"/>
                    </a:cubicBezTo>
                    <a:lnTo>
                      <a:pt x="741" y="856"/>
                    </a:lnTo>
                    <a:cubicBezTo>
                      <a:pt x="749" y="948"/>
                      <a:pt x="748" y="1043"/>
                      <a:pt x="740" y="1141"/>
                    </a:cubicBezTo>
                    <a:lnTo>
                      <a:pt x="740" y="1141"/>
                    </a:lnTo>
                    <a:cubicBezTo>
                      <a:pt x="740" y="1141"/>
                      <a:pt x="740" y="1142"/>
                      <a:pt x="740" y="1143"/>
                    </a:cubicBezTo>
                    <a:lnTo>
                      <a:pt x="740" y="1143"/>
                    </a:lnTo>
                    <a:cubicBezTo>
                      <a:pt x="736" y="1187"/>
                      <a:pt x="730" y="1232"/>
                      <a:pt x="723" y="1278"/>
                    </a:cubicBezTo>
                    <a:lnTo>
                      <a:pt x="723" y="1278"/>
                    </a:lnTo>
                    <a:cubicBezTo>
                      <a:pt x="783" y="1222"/>
                      <a:pt x="986" y="1055"/>
                      <a:pt x="1211" y="1105"/>
                    </a:cubicBezTo>
                    <a:lnTo>
                      <a:pt x="1211" y="1105"/>
                    </a:lnTo>
                    <a:cubicBezTo>
                      <a:pt x="1212" y="1110"/>
                      <a:pt x="1213" y="1116"/>
                      <a:pt x="1214" y="1122"/>
                    </a:cubicBezTo>
                    <a:lnTo>
                      <a:pt x="1214" y="1122"/>
                    </a:lnTo>
                    <a:cubicBezTo>
                      <a:pt x="1213" y="1122"/>
                      <a:pt x="1212" y="1122"/>
                      <a:pt x="1211" y="1122"/>
                    </a:cubicBezTo>
                    <a:lnTo>
                      <a:pt x="1211" y="1122"/>
                    </a:lnTo>
                    <a:cubicBezTo>
                      <a:pt x="961" y="1064"/>
                      <a:pt x="738" y="1286"/>
                      <a:pt x="718" y="1306"/>
                    </a:cubicBezTo>
                    <a:lnTo>
                      <a:pt x="718" y="1306"/>
                    </a:lnTo>
                    <a:cubicBezTo>
                      <a:pt x="696" y="1435"/>
                      <a:pt x="661" y="1568"/>
                      <a:pt x="612" y="1705"/>
                    </a:cubicBezTo>
                    <a:lnTo>
                      <a:pt x="612" y="1705"/>
                    </a:lnTo>
                    <a:cubicBezTo>
                      <a:pt x="603" y="1730"/>
                      <a:pt x="593" y="1755"/>
                      <a:pt x="584" y="1781"/>
                    </a:cubicBezTo>
                    <a:lnTo>
                      <a:pt x="584" y="1781"/>
                    </a:lnTo>
                    <a:cubicBezTo>
                      <a:pt x="608" y="1757"/>
                      <a:pt x="646" y="1727"/>
                      <a:pt x="702" y="1700"/>
                    </a:cubicBezTo>
                    <a:lnTo>
                      <a:pt x="702" y="1700"/>
                    </a:lnTo>
                    <a:cubicBezTo>
                      <a:pt x="878" y="1618"/>
                      <a:pt x="1086" y="1646"/>
                      <a:pt x="1231" y="168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9">
                <a:extLst>
                  <a:ext uri="{FF2B5EF4-FFF2-40B4-BE49-F238E27FC236}">
                    <a16:creationId xmlns:a16="http://schemas.microsoft.com/office/drawing/2014/main" id="{B49AFDEE-2B96-3843-8064-D46D50AFF3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95377" y="5237555"/>
                <a:ext cx="3554000" cy="2576237"/>
              </a:xfrm>
              <a:custGeom>
                <a:avLst/>
                <a:gdLst>
                  <a:gd name="T0" fmla="*/ 2853 w 2854"/>
                  <a:gd name="T1" fmla="*/ 346 h 2068"/>
                  <a:gd name="T2" fmla="*/ 2853 w 2854"/>
                  <a:gd name="T3" fmla="*/ 346 h 2068"/>
                  <a:gd name="T4" fmla="*/ 2834 w 2854"/>
                  <a:gd name="T5" fmla="*/ 349 h 2068"/>
                  <a:gd name="T6" fmla="*/ 2834 w 2854"/>
                  <a:gd name="T7" fmla="*/ 349 h 2068"/>
                  <a:gd name="T8" fmla="*/ 2477 w 2854"/>
                  <a:gd name="T9" fmla="*/ 453 h 2068"/>
                  <a:gd name="T10" fmla="*/ 2477 w 2854"/>
                  <a:gd name="T11" fmla="*/ 453 h 2068"/>
                  <a:gd name="T12" fmla="*/ 2460 w 2854"/>
                  <a:gd name="T13" fmla="*/ 459 h 2068"/>
                  <a:gd name="T14" fmla="*/ 2460 w 2854"/>
                  <a:gd name="T15" fmla="*/ 459 h 2068"/>
                  <a:gd name="T16" fmla="*/ 2189 w 2854"/>
                  <a:gd name="T17" fmla="*/ 574 h 2068"/>
                  <a:gd name="T18" fmla="*/ 2189 w 2854"/>
                  <a:gd name="T19" fmla="*/ 574 h 2068"/>
                  <a:gd name="T20" fmla="*/ 2174 w 2854"/>
                  <a:gd name="T21" fmla="*/ 582 h 2068"/>
                  <a:gd name="T22" fmla="*/ 2174 w 2854"/>
                  <a:gd name="T23" fmla="*/ 582 h 2068"/>
                  <a:gd name="T24" fmla="*/ 1701 w 2854"/>
                  <a:gd name="T25" fmla="*/ 876 h 2068"/>
                  <a:gd name="T26" fmla="*/ 1701 w 2854"/>
                  <a:gd name="T27" fmla="*/ 876 h 2068"/>
                  <a:gd name="T28" fmla="*/ 1688 w 2854"/>
                  <a:gd name="T29" fmla="*/ 886 h 2068"/>
                  <a:gd name="T30" fmla="*/ 1688 w 2854"/>
                  <a:gd name="T31" fmla="*/ 886 h 2068"/>
                  <a:gd name="T32" fmla="*/ 1305 w 2854"/>
                  <a:gd name="T33" fmla="*/ 1266 h 2068"/>
                  <a:gd name="T34" fmla="*/ 1305 w 2854"/>
                  <a:gd name="T35" fmla="*/ 1266 h 2068"/>
                  <a:gd name="T36" fmla="*/ 1295 w 2854"/>
                  <a:gd name="T37" fmla="*/ 1278 h 2068"/>
                  <a:gd name="T38" fmla="*/ 1295 w 2854"/>
                  <a:gd name="T39" fmla="*/ 1278 h 2068"/>
                  <a:gd name="T40" fmla="*/ 900 w 2854"/>
                  <a:gd name="T41" fmla="*/ 2067 h 2068"/>
                  <a:gd name="T42" fmla="*/ 900 w 2854"/>
                  <a:gd name="T43" fmla="*/ 2067 h 2068"/>
                  <a:gd name="T44" fmla="*/ 280 w 2854"/>
                  <a:gd name="T45" fmla="*/ 1662 h 2068"/>
                  <a:gd name="T46" fmla="*/ 280 w 2854"/>
                  <a:gd name="T47" fmla="*/ 1662 h 2068"/>
                  <a:gd name="T48" fmla="*/ 269 w 2854"/>
                  <a:gd name="T49" fmla="*/ 1648 h 2068"/>
                  <a:gd name="T50" fmla="*/ 269 w 2854"/>
                  <a:gd name="T51" fmla="*/ 1648 h 2068"/>
                  <a:gd name="T52" fmla="*/ 0 w 2854"/>
                  <a:gd name="T53" fmla="*/ 1020 h 2068"/>
                  <a:gd name="T54" fmla="*/ 0 w 2854"/>
                  <a:gd name="T55" fmla="*/ 1020 h 2068"/>
                  <a:gd name="T56" fmla="*/ 551 w 2854"/>
                  <a:gd name="T57" fmla="*/ 477 h 2068"/>
                  <a:gd name="T58" fmla="*/ 551 w 2854"/>
                  <a:gd name="T59" fmla="*/ 477 h 2068"/>
                  <a:gd name="T60" fmla="*/ 565 w 2854"/>
                  <a:gd name="T61" fmla="*/ 466 h 2068"/>
                  <a:gd name="T62" fmla="*/ 565 w 2854"/>
                  <a:gd name="T63" fmla="*/ 466 h 2068"/>
                  <a:gd name="T64" fmla="*/ 1293 w 2854"/>
                  <a:gd name="T65" fmla="*/ 89 h 2068"/>
                  <a:gd name="T66" fmla="*/ 1293 w 2854"/>
                  <a:gd name="T67" fmla="*/ 89 h 2068"/>
                  <a:gd name="T68" fmla="*/ 1308 w 2854"/>
                  <a:gd name="T69" fmla="*/ 84 h 2068"/>
                  <a:gd name="T70" fmla="*/ 1308 w 2854"/>
                  <a:gd name="T71" fmla="*/ 84 h 2068"/>
                  <a:gd name="T72" fmla="*/ 1959 w 2854"/>
                  <a:gd name="T73" fmla="*/ 21 h 2068"/>
                  <a:gd name="T74" fmla="*/ 1959 w 2854"/>
                  <a:gd name="T75" fmla="*/ 21 h 2068"/>
                  <a:gd name="T76" fmla="*/ 1975 w 2854"/>
                  <a:gd name="T77" fmla="*/ 23 h 2068"/>
                  <a:gd name="T78" fmla="*/ 1975 w 2854"/>
                  <a:gd name="T79" fmla="*/ 23 h 2068"/>
                  <a:gd name="T80" fmla="*/ 2828 w 2854"/>
                  <a:gd name="T81" fmla="*/ 330 h 2068"/>
                  <a:gd name="T82" fmla="*/ 2828 w 2854"/>
                  <a:gd name="T83" fmla="*/ 330 h 2068"/>
                  <a:gd name="T84" fmla="*/ 2853 w 2854"/>
                  <a:gd name="T85" fmla="*/ 346 h 20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854" h="2068">
                    <a:moveTo>
                      <a:pt x="2853" y="346"/>
                    </a:moveTo>
                    <a:lnTo>
                      <a:pt x="2853" y="346"/>
                    </a:lnTo>
                    <a:cubicBezTo>
                      <a:pt x="2853" y="346"/>
                      <a:pt x="2846" y="347"/>
                      <a:pt x="2834" y="349"/>
                    </a:cubicBezTo>
                    <a:lnTo>
                      <a:pt x="2834" y="349"/>
                    </a:lnTo>
                    <a:cubicBezTo>
                      <a:pt x="2787" y="359"/>
                      <a:pt x="2654" y="388"/>
                      <a:pt x="2477" y="453"/>
                    </a:cubicBezTo>
                    <a:lnTo>
                      <a:pt x="2477" y="453"/>
                    </a:lnTo>
                    <a:cubicBezTo>
                      <a:pt x="2471" y="455"/>
                      <a:pt x="2466" y="457"/>
                      <a:pt x="2460" y="459"/>
                    </a:cubicBezTo>
                    <a:lnTo>
                      <a:pt x="2460" y="459"/>
                    </a:lnTo>
                    <a:cubicBezTo>
                      <a:pt x="2378" y="490"/>
                      <a:pt x="2286" y="527"/>
                      <a:pt x="2189" y="574"/>
                    </a:cubicBezTo>
                    <a:lnTo>
                      <a:pt x="2189" y="574"/>
                    </a:lnTo>
                    <a:cubicBezTo>
                      <a:pt x="2184" y="577"/>
                      <a:pt x="2179" y="579"/>
                      <a:pt x="2174" y="582"/>
                    </a:cubicBezTo>
                    <a:lnTo>
                      <a:pt x="2174" y="582"/>
                    </a:lnTo>
                    <a:cubicBezTo>
                      <a:pt x="2023" y="657"/>
                      <a:pt x="1860" y="752"/>
                      <a:pt x="1701" y="876"/>
                    </a:cubicBezTo>
                    <a:lnTo>
                      <a:pt x="1701" y="876"/>
                    </a:lnTo>
                    <a:cubicBezTo>
                      <a:pt x="1697" y="880"/>
                      <a:pt x="1692" y="883"/>
                      <a:pt x="1688" y="886"/>
                    </a:cubicBezTo>
                    <a:lnTo>
                      <a:pt x="1688" y="886"/>
                    </a:lnTo>
                    <a:cubicBezTo>
                      <a:pt x="1554" y="992"/>
                      <a:pt x="1423" y="1118"/>
                      <a:pt x="1305" y="1266"/>
                    </a:cubicBezTo>
                    <a:lnTo>
                      <a:pt x="1305" y="1266"/>
                    </a:lnTo>
                    <a:cubicBezTo>
                      <a:pt x="1302" y="1270"/>
                      <a:pt x="1299" y="1274"/>
                      <a:pt x="1295" y="1278"/>
                    </a:cubicBezTo>
                    <a:lnTo>
                      <a:pt x="1295" y="1278"/>
                    </a:lnTo>
                    <a:cubicBezTo>
                      <a:pt x="1128" y="1491"/>
                      <a:pt x="987" y="1751"/>
                      <a:pt x="900" y="2067"/>
                    </a:cubicBezTo>
                    <a:lnTo>
                      <a:pt x="900" y="2067"/>
                    </a:lnTo>
                    <a:cubicBezTo>
                      <a:pt x="900" y="2067"/>
                      <a:pt x="549" y="1990"/>
                      <a:pt x="280" y="1662"/>
                    </a:cubicBezTo>
                    <a:lnTo>
                      <a:pt x="280" y="1662"/>
                    </a:lnTo>
                    <a:cubicBezTo>
                      <a:pt x="276" y="1657"/>
                      <a:pt x="272" y="1652"/>
                      <a:pt x="269" y="1648"/>
                    </a:cubicBezTo>
                    <a:lnTo>
                      <a:pt x="269" y="1648"/>
                    </a:lnTo>
                    <a:cubicBezTo>
                      <a:pt x="148" y="1496"/>
                      <a:pt x="45" y="1292"/>
                      <a:pt x="0" y="1020"/>
                    </a:cubicBezTo>
                    <a:lnTo>
                      <a:pt x="0" y="1020"/>
                    </a:lnTo>
                    <a:cubicBezTo>
                      <a:pt x="0" y="1020"/>
                      <a:pt x="203" y="740"/>
                      <a:pt x="551" y="477"/>
                    </a:cubicBezTo>
                    <a:lnTo>
                      <a:pt x="551" y="477"/>
                    </a:lnTo>
                    <a:cubicBezTo>
                      <a:pt x="555" y="473"/>
                      <a:pt x="560" y="469"/>
                      <a:pt x="565" y="466"/>
                    </a:cubicBezTo>
                    <a:lnTo>
                      <a:pt x="565" y="466"/>
                    </a:lnTo>
                    <a:cubicBezTo>
                      <a:pt x="764" y="316"/>
                      <a:pt x="1011" y="173"/>
                      <a:pt x="1293" y="89"/>
                    </a:cubicBezTo>
                    <a:lnTo>
                      <a:pt x="1293" y="89"/>
                    </a:lnTo>
                    <a:cubicBezTo>
                      <a:pt x="1297" y="88"/>
                      <a:pt x="1303" y="86"/>
                      <a:pt x="1308" y="84"/>
                    </a:cubicBezTo>
                    <a:lnTo>
                      <a:pt x="1308" y="84"/>
                    </a:lnTo>
                    <a:cubicBezTo>
                      <a:pt x="1508" y="27"/>
                      <a:pt x="1726" y="0"/>
                      <a:pt x="1959" y="21"/>
                    </a:cubicBezTo>
                    <a:lnTo>
                      <a:pt x="1959" y="21"/>
                    </a:lnTo>
                    <a:cubicBezTo>
                      <a:pt x="1964" y="21"/>
                      <a:pt x="1970" y="22"/>
                      <a:pt x="1975" y="23"/>
                    </a:cubicBezTo>
                    <a:lnTo>
                      <a:pt x="1975" y="23"/>
                    </a:lnTo>
                    <a:cubicBezTo>
                      <a:pt x="2243" y="51"/>
                      <a:pt x="2529" y="143"/>
                      <a:pt x="2828" y="330"/>
                    </a:cubicBezTo>
                    <a:lnTo>
                      <a:pt x="2828" y="330"/>
                    </a:lnTo>
                    <a:cubicBezTo>
                      <a:pt x="2836" y="335"/>
                      <a:pt x="2845" y="341"/>
                      <a:pt x="2853" y="34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10">
                <a:extLst>
                  <a:ext uri="{FF2B5EF4-FFF2-40B4-BE49-F238E27FC236}">
                    <a16:creationId xmlns:a16="http://schemas.microsoft.com/office/drawing/2014/main" id="{8E288EF3-77F5-E446-B64C-29756C3747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30454" y="5259527"/>
                <a:ext cx="3218925" cy="2043412"/>
              </a:xfrm>
              <a:custGeom>
                <a:avLst/>
                <a:gdLst>
                  <a:gd name="T0" fmla="*/ 2565 w 2585"/>
                  <a:gd name="T1" fmla="*/ 328 h 1642"/>
                  <a:gd name="T2" fmla="*/ 2043 w 2585"/>
                  <a:gd name="T3" fmla="*/ 245 h 1642"/>
                  <a:gd name="T4" fmla="*/ 2208 w 2585"/>
                  <a:gd name="T5" fmla="*/ 432 h 1642"/>
                  <a:gd name="T6" fmla="*/ 2191 w 2585"/>
                  <a:gd name="T7" fmla="*/ 438 h 1642"/>
                  <a:gd name="T8" fmla="*/ 2191 w 2585"/>
                  <a:gd name="T9" fmla="*/ 435 h 1642"/>
                  <a:gd name="T10" fmla="*/ 1988 w 2585"/>
                  <a:gd name="T11" fmla="*/ 243 h 1642"/>
                  <a:gd name="T12" fmla="*/ 1592 w 2585"/>
                  <a:gd name="T13" fmla="*/ 284 h 1642"/>
                  <a:gd name="T14" fmla="*/ 1920 w 2585"/>
                  <a:gd name="T15" fmla="*/ 553 h 1642"/>
                  <a:gd name="T16" fmla="*/ 1905 w 2585"/>
                  <a:gd name="T17" fmla="*/ 561 h 1642"/>
                  <a:gd name="T18" fmla="*/ 1905 w 2585"/>
                  <a:gd name="T19" fmla="*/ 560 h 1642"/>
                  <a:gd name="T20" fmla="*/ 1555 w 2585"/>
                  <a:gd name="T21" fmla="*/ 292 h 1642"/>
                  <a:gd name="T22" fmla="*/ 1443 w 2585"/>
                  <a:gd name="T23" fmla="*/ 322 h 1642"/>
                  <a:gd name="T24" fmla="*/ 778 w 2585"/>
                  <a:gd name="T25" fmla="*/ 678 h 1642"/>
                  <a:gd name="T26" fmla="*/ 1432 w 2585"/>
                  <a:gd name="T27" fmla="*/ 854 h 1642"/>
                  <a:gd name="T28" fmla="*/ 1432 w 2585"/>
                  <a:gd name="T29" fmla="*/ 855 h 1642"/>
                  <a:gd name="T30" fmla="*/ 1419 w 2585"/>
                  <a:gd name="T31" fmla="*/ 865 h 1642"/>
                  <a:gd name="T32" fmla="*/ 751 w 2585"/>
                  <a:gd name="T33" fmla="*/ 700 h 1642"/>
                  <a:gd name="T34" fmla="*/ 642 w 2585"/>
                  <a:gd name="T35" fmla="*/ 794 h 1642"/>
                  <a:gd name="T36" fmla="*/ 315 w 2585"/>
                  <a:gd name="T37" fmla="*/ 1156 h 1642"/>
                  <a:gd name="T38" fmla="*/ 1036 w 2585"/>
                  <a:gd name="T39" fmla="*/ 1245 h 1642"/>
                  <a:gd name="T40" fmla="*/ 1026 w 2585"/>
                  <a:gd name="T41" fmla="*/ 1257 h 1642"/>
                  <a:gd name="T42" fmla="*/ 1026 w 2585"/>
                  <a:gd name="T43" fmla="*/ 1257 h 1642"/>
                  <a:gd name="T44" fmla="*/ 295 w 2585"/>
                  <a:gd name="T45" fmla="*/ 1182 h 1642"/>
                  <a:gd name="T46" fmla="*/ 13 w 2585"/>
                  <a:gd name="T47" fmla="*/ 1637 h 1642"/>
                  <a:gd name="T48" fmla="*/ 11 w 2585"/>
                  <a:gd name="T49" fmla="*/ 1641 h 1642"/>
                  <a:gd name="T50" fmla="*/ 0 w 2585"/>
                  <a:gd name="T51" fmla="*/ 1627 h 1642"/>
                  <a:gd name="T52" fmla="*/ 280 w 2585"/>
                  <a:gd name="T53" fmla="*/ 1172 h 1642"/>
                  <a:gd name="T54" fmla="*/ 283 w 2585"/>
                  <a:gd name="T55" fmla="*/ 1169 h 1642"/>
                  <a:gd name="T56" fmla="*/ 498 w 2585"/>
                  <a:gd name="T57" fmla="*/ 914 h 1642"/>
                  <a:gd name="T58" fmla="*/ 285 w 2585"/>
                  <a:gd name="T59" fmla="*/ 458 h 1642"/>
                  <a:gd name="T60" fmla="*/ 282 w 2585"/>
                  <a:gd name="T61" fmla="*/ 456 h 1642"/>
                  <a:gd name="T62" fmla="*/ 296 w 2585"/>
                  <a:gd name="T63" fmla="*/ 445 h 1642"/>
                  <a:gd name="T64" fmla="*/ 517 w 2585"/>
                  <a:gd name="T65" fmla="*/ 894 h 1642"/>
                  <a:gd name="T66" fmla="*/ 631 w 2585"/>
                  <a:gd name="T67" fmla="*/ 782 h 1642"/>
                  <a:gd name="T68" fmla="*/ 742 w 2585"/>
                  <a:gd name="T69" fmla="*/ 686 h 1642"/>
                  <a:gd name="T70" fmla="*/ 743 w 2585"/>
                  <a:gd name="T71" fmla="*/ 686 h 1642"/>
                  <a:gd name="T72" fmla="*/ 963 w 2585"/>
                  <a:gd name="T73" fmla="*/ 526 h 1642"/>
                  <a:gd name="T74" fmla="*/ 1024 w 2585"/>
                  <a:gd name="T75" fmla="*/ 68 h 1642"/>
                  <a:gd name="T76" fmla="*/ 1039 w 2585"/>
                  <a:gd name="T77" fmla="*/ 63 h 1642"/>
                  <a:gd name="T78" fmla="*/ 1039 w 2585"/>
                  <a:gd name="T79" fmla="*/ 64 h 1642"/>
                  <a:gd name="T80" fmla="*/ 1031 w 2585"/>
                  <a:gd name="T81" fmla="*/ 407 h 1642"/>
                  <a:gd name="T82" fmla="*/ 992 w 2585"/>
                  <a:gd name="T83" fmla="*/ 508 h 1642"/>
                  <a:gd name="T84" fmla="*/ 1438 w 2585"/>
                  <a:gd name="T85" fmla="*/ 306 h 1642"/>
                  <a:gd name="T86" fmla="*/ 1532 w 2585"/>
                  <a:gd name="T87" fmla="*/ 280 h 1642"/>
                  <a:gd name="T88" fmla="*/ 1690 w 2585"/>
                  <a:gd name="T89" fmla="*/ 0 h 1642"/>
                  <a:gd name="T90" fmla="*/ 1706 w 2585"/>
                  <a:gd name="T91" fmla="*/ 2 h 1642"/>
                  <a:gd name="T92" fmla="*/ 1706 w 2585"/>
                  <a:gd name="T93" fmla="*/ 3 h 1642"/>
                  <a:gd name="T94" fmla="*/ 1576 w 2585"/>
                  <a:gd name="T95" fmla="*/ 270 h 1642"/>
                  <a:gd name="T96" fmla="*/ 1986 w 2585"/>
                  <a:gd name="T97" fmla="*/ 226 h 1642"/>
                  <a:gd name="T98" fmla="*/ 1990 w 2585"/>
                  <a:gd name="T99" fmla="*/ 226 h 1642"/>
                  <a:gd name="T100" fmla="*/ 2559 w 2585"/>
                  <a:gd name="T101" fmla="*/ 309 h 1642"/>
                  <a:gd name="T102" fmla="*/ 2584 w 2585"/>
                  <a:gd name="T103" fmla="*/ 325 h 1642"/>
                  <a:gd name="T104" fmla="*/ 2565 w 2585"/>
                  <a:gd name="T105" fmla="*/ 328 h 1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85" h="1642">
                    <a:moveTo>
                      <a:pt x="2565" y="328"/>
                    </a:moveTo>
                    <a:lnTo>
                      <a:pt x="2565" y="328"/>
                    </a:lnTo>
                    <a:cubicBezTo>
                      <a:pt x="2388" y="278"/>
                      <a:pt x="2214" y="250"/>
                      <a:pt x="2043" y="245"/>
                    </a:cubicBezTo>
                    <a:lnTo>
                      <a:pt x="2043" y="245"/>
                    </a:lnTo>
                    <a:cubicBezTo>
                      <a:pt x="2106" y="270"/>
                      <a:pt x="2202" y="326"/>
                      <a:pt x="2208" y="432"/>
                    </a:cubicBezTo>
                    <a:lnTo>
                      <a:pt x="2208" y="432"/>
                    </a:lnTo>
                    <a:cubicBezTo>
                      <a:pt x="2202" y="434"/>
                      <a:pt x="2197" y="436"/>
                      <a:pt x="2191" y="438"/>
                    </a:cubicBezTo>
                    <a:lnTo>
                      <a:pt x="2191" y="438"/>
                    </a:lnTo>
                    <a:cubicBezTo>
                      <a:pt x="2191" y="437"/>
                      <a:pt x="2191" y="436"/>
                      <a:pt x="2191" y="435"/>
                    </a:cubicBezTo>
                    <a:lnTo>
                      <a:pt x="2191" y="435"/>
                    </a:lnTo>
                    <a:cubicBezTo>
                      <a:pt x="2186" y="296"/>
                      <a:pt x="2008" y="248"/>
                      <a:pt x="1988" y="243"/>
                    </a:cubicBezTo>
                    <a:lnTo>
                      <a:pt x="1988" y="243"/>
                    </a:lnTo>
                    <a:cubicBezTo>
                      <a:pt x="1853" y="243"/>
                      <a:pt x="1721" y="256"/>
                      <a:pt x="1592" y="284"/>
                    </a:cubicBezTo>
                    <a:lnTo>
                      <a:pt x="1592" y="284"/>
                    </a:lnTo>
                    <a:cubicBezTo>
                      <a:pt x="1668" y="306"/>
                      <a:pt x="1851" y="376"/>
                      <a:pt x="1920" y="553"/>
                    </a:cubicBezTo>
                    <a:lnTo>
                      <a:pt x="1920" y="553"/>
                    </a:lnTo>
                    <a:cubicBezTo>
                      <a:pt x="1915" y="556"/>
                      <a:pt x="1910" y="558"/>
                      <a:pt x="1905" y="561"/>
                    </a:cubicBezTo>
                    <a:lnTo>
                      <a:pt x="1905" y="561"/>
                    </a:lnTo>
                    <a:lnTo>
                      <a:pt x="1905" y="560"/>
                    </a:lnTo>
                    <a:lnTo>
                      <a:pt x="1905" y="560"/>
                    </a:lnTo>
                    <a:cubicBezTo>
                      <a:pt x="1824" y="351"/>
                      <a:pt x="1578" y="297"/>
                      <a:pt x="1555" y="292"/>
                    </a:cubicBezTo>
                    <a:lnTo>
                      <a:pt x="1555" y="292"/>
                    </a:lnTo>
                    <a:cubicBezTo>
                      <a:pt x="1518" y="301"/>
                      <a:pt x="1480" y="311"/>
                      <a:pt x="1443" y="322"/>
                    </a:cubicBezTo>
                    <a:lnTo>
                      <a:pt x="1443" y="322"/>
                    </a:lnTo>
                    <a:cubicBezTo>
                      <a:pt x="1209" y="393"/>
                      <a:pt x="986" y="513"/>
                      <a:pt x="778" y="678"/>
                    </a:cubicBezTo>
                    <a:lnTo>
                      <a:pt x="778" y="678"/>
                    </a:lnTo>
                    <a:cubicBezTo>
                      <a:pt x="886" y="660"/>
                      <a:pt x="1227" y="625"/>
                      <a:pt x="1432" y="854"/>
                    </a:cubicBezTo>
                    <a:lnTo>
                      <a:pt x="1432" y="854"/>
                    </a:lnTo>
                    <a:cubicBezTo>
                      <a:pt x="1432" y="855"/>
                      <a:pt x="1432" y="855"/>
                      <a:pt x="1432" y="855"/>
                    </a:cubicBezTo>
                    <a:lnTo>
                      <a:pt x="1432" y="855"/>
                    </a:lnTo>
                    <a:cubicBezTo>
                      <a:pt x="1428" y="859"/>
                      <a:pt x="1423" y="862"/>
                      <a:pt x="1419" y="865"/>
                    </a:cubicBezTo>
                    <a:lnTo>
                      <a:pt x="1419" y="865"/>
                    </a:lnTo>
                    <a:cubicBezTo>
                      <a:pt x="1190" y="609"/>
                      <a:pt x="784" y="693"/>
                      <a:pt x="751" y="700"/>
                    </a:cubicBezTo>
                    <a:lnTo>
                      <a:pt x="751" y="700"/>
                    </a:lnTo>
                    <a:cubicBezTo>
                      <a:pt x="714" y="730"/>
                      <a:pt x="678" y="761"/>
                      <a:pt x="642" y="794"/>
                    </a:cubicBezTo>
                    <a:lnTo>
                      <a:pt x="642" y="794"/>
                    </a:lnTo>
                    <a:cubicBezTo>
                      <a:pt x="513" y="914"/>
                      <a:pt x="403" y="1039"/>
                      <a:pt x="315" y="1156"/>
                    </a:cubicBezTo>
                    <a:lnTo>
                      <a:pt x="315" y="1156"/>
                    </a:lnTo>
                    <a:cubicBezTo>
                      <a:pt x="417" y="1115"/>
                      <a:pt x="768" y="1004"/>
                      <a:pt x="1036" y="1245"/>
                    </a:cubicBezTo>
                    <a:lnTo>
                      <a:pt x="1036" y="1245"/>
                    </a:lnTo>
                    <a:cubicBezTo>
                      <a:pt x="1033" y="1249"/>
                      <a:pt x="1030" y="1253"/>
                      <a:pt x="1026" y="1257"/>
                    </a:cubicBezTo>
                    <a:lnTo>
                      <a:pt x="1026" y="1257"/>
                    </a:lnTo>
                    <a:lnTo>
                      <a:pt x="1026" y="1257"/>
                    </a:lnTo>
                    <a:lnTo>
                      <a:pt x="1026" y="1257"/>
                    </a:lnTo>
                    <a:cubicBezTo>
                      <a:pt x="729" y="991"/>
                      <a:pt x="328" y="1167"/>
                      <a:pt x="295" y="1182"/>
                    </a:cubicBezTo>
                    <a:lnTo>
                      <a:pt x="295" y="1182"/>
                    </a:lnTo>
                    <a:cubicBezTo>
                      <a:pt x="108" y="1431"/>
                      <a:pt x="14" y="1634"/>
                      <a:pt x="13" y="1637"/>
                    </a:cubicBezTo>
                    <a:lnTo>
                      <a:pt x="13" y="1637"/>
                    </a:lnTo>
                    <a:cubicBezTo>
                      <a:pt x="13" y="1639"/>
                      <a:pt x="11" y="1640"/>
                      <a:pt x="11" y="1641"/>
                    </a:cubicBezTo>
                    <a:lnTo>
                      <a:pt x="11" y="1641"/>
                    </a:lnTo>
                    <a:cubicBezTo>
                      <a:pt x="7" y="1636"/>
                      <a:pt x="3" y="1631"/>
                      <a:pt x="0" y="1627"/>
                    </a:cubicBezTo>
                    <a:lnTo>
                      <a:pt x="0" y="1627"/>
                    </a:lnTo>
                    <a:cubicBezTo>
                      <a:pt x="13" y="1598"/>
                      <a:pt x="107" y="1404"/>
                      <a:pt x="280" y="1172"/>
                    </a:cubicBezTo>
                    <a:lnTo>
                      <a:pt x="280" y="1172"/>
                    </a:lnTo>
                    <a:cubicBezTo>
                      <a:pt x="281" y="1171"/>
                      <a:pt x="282" y="1171"/>
                      <a:pt x="283" y="1169"/>
                    </a:cubicBezTo>
                    <a:lnTo>
                      <a:pt x="283" y="1169"/>
                    </a:lnTo>
                    <a:cubicBezTo>
                      <a:pt x="345" y="1087"/>
                      <a:pt x="416" y="1000"/>
                      <a:pt x="498" y="914"/>
                    </a:cubicBezTo>
                    <a:lnTo>
                      <a:pt x="498" y="914"/>
                    </a:lnTo>
                    <a:cubicBezTo>
                      <a:pt x="503" y="886"/>
                      <a:pt x="550" y="586"/>
                      <a:pt x="285" y="458"/>
                    </a:cubicBezTo>
                    <a:lnTo>
                      <a:pt x="285" y="458"/>
                    </a:lnTo>
                    <a:cubicBezTo>
                      <a:pt x="284" y="458"/>
                      <a:pt x="282" y="456"/>
                      <a:pt x="282" y="456"/>
                    </a:cubicBezTo>
                    <a:lnTo>
                      <a:pt x="282" y="456"/>
                    </a:lnTo>
                    <a:cubicBezTo>
                      <a:pt x="286" y="452"/>
                      <a:pt x="291" y="448"/>
                      <a:pt x="296" y="445"/>
                    </a:cubicBezTo>
                    <a:lnTo>
                      <a:pt x="296" y="445"/>
                    </a:lnTo>
                    <a:cubicBezTo>
                      <a:pt x="532" y="562"/>
                      <a:pt x="526" y="811"/>
                      <a:pt x="517" y="894"/>
                    </a:cubicBezTo>
                    <a:lnTo>
                      <a:pt x="517" y="894"/>
                    </a:lnTo>
                    <a:cubicBezTo>
                      <a:pt x="553" y="856"/>
                      <a:pt x="591" y="819"/>
                      <a:pt x="631" y="782"/>
                    </a:cubicBezTo>
                    <a:lnTo>
                      <a:pt x="631" y="782"/>
                    </a:lnTo>
                    <a:cubicBezTo>
                      <a:pt x="667" y="748"/>
                      <a:pt x="704" y="717"/>
                      <a:pt x="742" y="686"/>
                    </a:cubicBezTo>
                    <a:lnTo>
                      <a:pt x="742" y="686"/>
                    </a:lnTo>
                    <a:cubicBezTo>
                      <a:pt x="742" y="686"/>
                      <a:pt x="742" y="686"/>
                      <a:pt x="743" y="686"/>
                    </a:cubicBezTo>
                    <a:lnTo>
                      <a:pt x="743" y="686"/>
                    </a:lnTo>
                    <a:cubicBezTo>
                      <a:pt x="814" y="627"/>
                      <a:pt x="888" y="574"/>
                      <a:pt x="963" y="526"/>
                    </a:cubicBezTo>
                    <a:lnTo>
                      <a:pt x="963" y="526"/>
                    </a:lnTo>
                    <a:cubicBezTo>
                      <a:pt x="973" y="510"/>
                      <a:pt x="1079" y="333"/>
                      <a:pt x="1024" y="68"/>
                    </a:cubicBezTo>
                    <a:lnTo>
                      <a:pt x="1024" y="68"/>
                    </a:lnTo>
                    <a:cubicBezTo>
                      <a:pt x="1028" y="67"/>
                      <a:pt x="1034" y="65"/>
                      <a:pt x="1039" y="63"/>
                    </a:cubicBezTo>
                    <a:lnTo>
                      <a:pt x="1039" y="63"/>
                    </a:lnTo>
                    <a:cubicBezTo>
                      <a:pt x="1039" y="63"/>
                      <a:pt x="1039" y="63"/>
                      <a:pt x="1039" y="64"/>
                    </a:cubicBezTo>
                    <a:lnTo>
                      <a:pt x="1039" y="64"/>
                    </a:lnTo>
                    <a:cubicBezTo>
                      <a:pt x="1071" y="212"/>
                      <a:pt x="1052" y="333"/>
                      <a:pt x="1031" y="407"/>
                    </a:cubicBezTo>
                    <a:lnTo>
                      <a:pt x="1031" y="407"/>
                    </a:lnTo>
                    <a:cubicBezTo>
                      <a:pt x="1018" y="452"/>
                      <a:pt x="1003" y="486"/>
                      <a:pt x="992" y="508"/>
                    </a:cubicBezTo>
                    <a:lnTo>
                      <a:pt x="992" y="508"/>
                    </a:lnTo>
                    <a:cubicBezTo>
                      <a:pt x="1135" y="421"/>
                      <a:pt x="1285" y="353"/>
                      <a:pt x="1438" y="306"/>
                    </a:cubicBezTo>
                    <a:lnTo>
                      <a:pt x="1438" y="306"/>
                    </a:lnTo>
                    <a:cubicBezTo>
                      <a:pt x="1469" y="297"/>
                      <a:pt x="1501" y="288"/>
                      <a:pt x="1532" y="280"/>
                    </a:cubicBezTo>
                    <a:lnTo>
                      <a:pt x="1532" y="280"/>
                    </a:lnTo>
                    <a:cubicBezTo>
                      <a:pt x="1537" y="278"/>
                      <a:pt x="1648" y="224"/>
                      <a:pt x="1690" y="0"/>
                    </a:cubicBezTo>
                    <a:lnTo>
                      <a:pt x="1690" y="0"/>
                    </a:lnTo>
                    <a:cubicBezTo>
                      <a:pt x="1695" y="0"/>
                      <a:pt x="1701" y="1"/>
                      <a:pt x="1706" y="2"/>
                    </a:cubicBezTo>
                    <a:lnTo>
                      <a:pt x="1706" y="2"/>
                    </a:lnTo>
                    <a:cubicBezTo>
                      <a:pt x="1706" y="2"/>
                      <a:pt x="1706" y="2"/>
                      <a:pt x="1706" y="3"/>
                    </a:cubicBezTo>
                    <a:lnTo>
                      <a:pt x="1706" y="3"/>
                    </a:lnTo>
                    <a:cubicBezTo>
                      <a:pt x="1677" y="159"/>
                      <a:pt x="1616" y="235"/>
                      <a:pt x="1576" y="270"/>
                    </a:cubicBezTo>
                    <a:lnTo>
                      <a:pt x="1576" y="270"/>
                    </a:lnTo>
                    <a:cubicBezTo>
                      <a:pt x="1710" y="240"/>
                      <a:pt x="1847" y="226"/>
                      <a:pt x="1986" y="226"/>
                    </a:cubicBezTo>
                    <a:lnTo>
                      <a:pt x="1986" y="226"/>
                    </a:lnTo>
                    <a:cubicBezTo>
                      <a:pt x="1987" y="226"/>
                      <a:pt x="1989" y="226"/>
                      <a:pt x="1990" y="226"/>
                    </a:cubicBezTo>
                    <a:lnTo>
                      <a:pt x="1990" y="226"/>
                    </a:lnTo>
                    <a:lnTo>
                      <a:pt x="1990" y="226"/>
                    </a:lnTo>
                    <a:cubicBezTo>
                      <a:pt x="2175" y="228"/>
                      <a:pt x="2365" y="255"/>
                      <a:pt x="2559" y="309"/>
                    </a:cubicBezTo>
                    <a:lnTo>
                      <a:pt x="2559" y="309"/>
                    </a:lnTo>
                    <a:cubicBezTo>
                      <a:pt x="2567" y="314"/>
                      <a:pt x="2576" y="320"/>
                      <a:pt x="2584" y="325"/>
                    </a:cubicBezTo>
                    <a:lnTo>
                      <a:pt x="2584" y="325"/>
                    </a:lnTo>
                    <a:cubicBezTo>
                      <a:pt x="2584" y="325"/>
                      <a:pt x="2577" y="326"/>
                      <a:pt x="2565" y="328"/>
                    </a:cubicBezTo>
                  </a:path>
                </a:pathLst>
              </a:custGeom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1">
                <a:extLst>
                  <a:ext uri="{FF2B5EF4-FFF2-40B4-BE49-F238E27FC236}">
                    <a16:creationId xmlns:a16="http://schemas.microsoft.com/office/drawing/2014/main" id="{5629FF40-C3D5-2048-9CE6-AD2175257F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30324" y="6879975"/>
                <a:ext cx="2949763" cy="2120316"/>
              </a:xfrm>
              <a:custGeom>
                <a:avLst/>
                <a:gdLst>
                  <a:gd name="T0" fmla="*/ 2365 w 2366"/>
                  <a:gd name="T1" fmla="*/ 240 h 1704"/>
                  <a:gd name="T2" fmla="*/ 2365 w 2366"/>
                  <a:gd name="T3" fmla="*/ 240 h 1704"/>
                  <a:gd name="T4" fmla="*/ 2348 w 2366"/>
                  <a:gd name="T5" fmla="*/ 246 h 1704"/>
                  <a:gd name="T6" fmla="*/ 2348 w 2366"/>
                  <a:gd name="T7" fmla="*/ 246 h 1704"/>
                  <a:gd name="T8" fmla="*/ 1963 w 2366"/>
                  <a:gd name="T9" fmla="*/ 418 h 1704"/>
                  <a:gd name="T10" fmla="*/ 1963 w 2366"/>
                  <a:gd name="T11" fmla="*/ 418 h 1704"/>
                  <a:gd name="T12" fmla="*/ 1949 w 2366"/>
                  <a:gd name="T13" fmla="*/ 426 h 1704"/>
                  <a:gd name="T14" fmla="*/ 1949 w 2366"/>
                  <a:gd name="T15" fmla="*/ 426 h 1704"/>
                  <a:gd name="T16" fmla="*/ 1433 w 2366"/>
                  <a:gd name="T17" fmla="*/ 794 h 1704"/>
                  <a:gd name="T18" fmla="*/ 1433 w 2366"/>
                  <a:gd name="T19" fmla="*/ 794 h 1704"/>
                  <a:gd name="T20" fmla="*/ 1420 w 2366"/>
                  <a:gd name="T21" fmla="*/ 805 h 1704"/>
                  <a:gd name="T22" fmla="*/ 1420 w 2366"/>
                  <a:gd name="T23" fmla="*/ 805 h 1704"/>
                  <a:gd name="T24" fmla="*/ 1043 w 2366"/>
                  <a:gd name="T25" fmla="*/ 1230 h 1704"/>
                  <a:gd name="T26" fmla="*/ 1043 w 2366"/>
                  <a:gd name="T27" fmla="*/ 1230 h 1704"/>
                  <a:gd name="T28" fmla="*/ 1033 w 2366"/>
                  <a:gd name="T29" fmla="*/ 1244 h 1704"/>
                  <a:gd name="T30" fmla="*/ 1033 w 2366"/>
                  <a:gd name="T31" fmla="*/ 1244 h 1704"/>
                  <a:gd name="T32" fmla="*/ 776 w 2366"/>
                  <a:gd name="T33" fmla="*/ 1703 h 1704"/>
                  <a:gd name="T34" fmla="*/ 776 w 2366"/>
                  <a:gd name="T35" fmla="*/ 1703 h 1704"/>
                  <a:gd name="T36" fmla="*/ 314 w 2366"/>
                  <a:gd name="T37" fmla="*/ 1173 h 1704"/>
                  <a:gd name="T38" fmla="*/ 314 w 2366"/>
                  <a:gd name="T39" fmla="*/ 1173 h 1704"/>
                  <a:gd name="T40" fmla="*/ 305 w 2366"/>
                  <a:gd name="T41" fmla="*/ 1159 h 1704"/>
                  <a:gd name="T42" fmla="*/ 305 w 2366"/>
                  <a:gd name="T43" fmla="*/ 1159 h 1704"/>
                  <a:gd name="T44" fmla="*/ 0 w 2366"/>
                  <a:gd name="T45" fmla="*/ 404 h 1704"/>
                  <a:gd name="T46" fmla="*/ 0 w 2366"/>
                  <a:gd name="T47" fmla="*/ 404 h 1704"/>
                  <a:gd name="T48" fmla="*/ 641 w 2366"/>
                  <a:gd name="T49" fmla="*/ 139 h 1704"/>
                  <a:gd name="T50" fmla="*/ 641 w 2366"/>
                  <a:gd name="T51" fmla="*/ 139 h 1704"/>
                  <a:gd name="T52" fmla="*/ 656 w 2366"/>
                  <a:gd name="T53" fmla="*/ 134 h 1704"/>
                  <a:gd name="T54" fmla="*/ 656 w 2366"/>
                  <a:gd name="T55" fmla="*/ 134 h 1704"/>
                  <a:gd name="T56" fmla="*/ 1464 w 2366"/>
                  <a:gd name="T57" fmla="*/ 0 h 1704"/>
                  <a:gd name="T58" fmla="*/ 1464 w 2366"/>
                  <a:gd name="T59" fmla="*/ 0 h 1704"/>
                  <a:gd name="T60" fmla="*/ 1480 w 2366"/>
                  <a:gd name="T61" fmla="*/ 0 h 1704"/>
                  <a:gd name="T62" fmla="*/ 1480 w 2366"/>
                  <a:gd name="T63" fmla="*/ 0 h 1704"/>
                  <a:gd name="T64" fmla="*/ 2351 w 2366"/>
                  <a:gd name="T65" fmla="*/ 229 h 1704"/>
                  <a:gd name="T66" fmla="*/ 2351 w 2366"/>
                  <a:gd name="T67" fmla="*/ 229 h 1704"/>
                  <a:gd name="T68" fmla="*/ 2365 w 2366"/>
                  <a:gd name="T69" fmla="*/ 240 h 1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366" h="1704">
                    <a:moveTo>
                      <a:pt x="2365" y="240"/>
                    </a:moveTo>
                    <a:lnTo>
                      <a:pt x="2365" y="240"/>
                    </a:lnTo>
                    <a:cubicBezTo>
                      <a:pt x="2359" y="241"/>
                      <a:pt x="2354" y="243"/>
                      <a:pt x="2348" y="246"/>
                    </a:cubicBezTo>
                    <a:lnTo>
                      <a:pt x="2348" y="246"/>
                    </a:lnTo>
                    <a:cubicBezTo>
                      <a:pt x="2209" y="296"/>
                      <a:pt x="2082" y="354"/>
                      <a:pt x="1963" y="418"/>
                    </a:cubicBezTo>
                    <a:lnTo>
                      <a:pt x="1963" y="418"/>
                    </a:lnTo>
                    <a:cubicBezTo>
                      <a:pt x="1958" y="421"/>
                      <a:pt x="1954" y="423"/>
                      <a:pt x="1949" y="426"/>
                    </a:cubicBezTo>
                    <a:lnTo>
                      <a:pt x="1949" y="426"/>
                    </a:lnTo>
                    <a:cubicBezTo>
                      <a:pt x="1747" y="538"/>
                      <a:pt x="1576" y="664"/>
                      <a:pt x="1433" y="794"/>
                    </a:cubicBezTo>
                    <a:lnTo>
                      <a:pt x="1433" y="794"/>
                    </a:lnTo>
                    <a:cubicBezTo>
                      <a:pt x="1428" y="798"/>
                      <a:pt x="1424" y="802"/>
                      <a:pt x="1420" y="805"/>
                    </a:cubicBezTo>
                    <a:lnTo>
                      <a:pt x="1420" y="805"/>
                    </a:lnTo>
                    <a:cubicBezTo>
                      <a:pt x="1262" y="950"/>
                      <a:pt x="1138" y="1097"/>
                      <a:pt x="1043" y="1230"/>
                    </a:cubicBezTo>
                    <a:lnTo>
                      <a:pt x="1043" y="1230"/>
                    </a:lnTo>
                    <a:cubicBezTo>
                      <a:pt x="1040" y="1235"/>
                      <a:pt x="1036" y="1239"/>
                      <a:pt x="1033" y="1244"/>
                    </a:cubicBezTo>
                    <a:lnTo>
                      <a:pt x="1033" y="1244"/>
                    </a:lnTo>
                    <a:cubicBezTo>
                      <a:pt x="849" y="1504"/>
                      <a:pt x="776" y="1703"/>
                      <a:pt x="776" y="1703"/>
                    </a:cubicBezTo>
                    <a:lnTo>
                      <a:pt x="776" y="1703"/>
                    </a:lnTo>
                    <a:cubicBezTo>
                      <a:pt x="575" y="1526"/>
                      <a:pt x="425" y="1344"/>
                      <a:pt x="314" y="1173"/>
                    </a:cubicBezTo>
                    <a:lnTo>
                      <a:pt x="314" y="1173"/>
                    </a:lnTo>
                    <a:cubicBezTo>
                      <a:pt x="311" y="1169"/>
                      <a:pt x="308" y="1164"/>
                      <a:pt x="305" y="1159"/>
                    </a:cubicBezTo>
                    <a:lnTo>
                      <a:pt x="305" y="1159"/>
                    </a:lnTo>
                    <a:cubicBezTo>
                      <a:pt x="38" y="744"/>
                      <a:pt x="0" y="404"/>
                      <a:pt x="0" y="404"/>
                    </a:cubicBezTo>
                    <a:lnTo>
                      <a:pt x="0" y="404"/>
                    </a:lnTo>
                    <a:cubicBezTo>
                      <a:pt x="230" y="287"/>
                      <a:pt x="444" y="201"/>
                      <a:pt x="641" y="139"/>
                    </a:cubicBezTo>
                    <a:lnTo>
                      <a:pt x="641" y="139"/>
                    </a:lnTo>
                    <a:cubicBezTo>
                      <a:pt x="646" y="137"/>
                      <a:pt x="651" y="136"/>
                      <a:pt x="656" y="134"/>
                    </a:cubicBezTo>
                    <a:lnTo>
                      <a:pt x="656" y="134"/>
                    </a:lnTo>
                    <a:cubicBezTo>
                      <a:pt x="968" y="37"/>
                      <a:pt x="1237" y="2"/>
                      <a:pt x="1464" y="0"/>
                    </a:cubicBezTo>
                    <a:lnTo>
                      <a:pt x="1464" y="0"/>
                    </a:lnTo>
                    <a:cubicBezTo>
                      <a:pt x="1469" y="0"/>
                      <a:pt x="1475" y="0"/>
                      <a:pt x="1480" y="0"/>
                    </a:cubicBezTo>
                    <a:lnTo>
                      <a:pt x="1480" y="0"/>
                    </a:lnTo>
                    <a:cubicBezTo>
                      <a:pt x="1994" y="2"/>
                      <a:pt x="2285" y="183"/>
                      <a:pt x="2351" y="229"/>
                    </a:cubicBezTo>
                    <a:lnTo>
                      <a:pt x="2351" y="229"/>
                    </a:lnTo>
                    <a:cubicBezTo>
                      <a:pt x="2360" y="236"/>
                      <a:pt x="2365" y="240"/>
                      <a:pt x="2365" y="24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2">
                <a:extLst>
                  <a:ext uri="{FF2B5EF4-FFF2-40B4-BE49-F238E27FC236}">
                    <a16:creationId xmlns:a16="http://schemas.microsoft.com/office/drawing/2014/main" id="{3A10C6B6-60AC-9F41-A9A8-90F20C9306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16459" y="6878729"/>
                <a:ext cx="2565254" cy="1549038"/>
              </a:xfrm>
              <a:custGeom>
                <a:avLst/>
                <a:gdLst>
                  <a:gd name="T0" fmla="*/ 2060 w 2061"/>
                  <a:gd name="T1" fmla="*/ 239 h 1244"/>
                  <a:gd name="T2" fmla="*/ 2044 w 2061"/>
                  <a:gd name="T3" fmla="*/ 245 h 1244"/>
                  <a:gd name="T4" fmla="*/ 1382 w 2061"/>
                  <a:gd name="T5" fmla="*/ 288 h 1244"/>
                  <a:gd name="T6" fmla="*/ 1463 w 2061"/>
                  <a:gd name="T7" fmla="*/ 299 h 1244"/>
                  <a:gd name="T8" fmla="*/ 1659 w 2061"/>
                  <a:gd name="T9" fmla="*/ 418 h 1244"/>
                  <a:gd name="T10" fmla="*/ 1644 w 2061"/>
                  <a:gd name="T11" fmla="*/ 425 h 1244"/>
                  <a:gd name="T12" fmla="*/ 1644 w 2061"/>
                  <a:gd name="T13" fmla="*/ 425 h 1244"/>
                  <a:gd name="T14" fmla="*/ 1328 w 2061"/>
                  <a:gd name="T15" fmla="*/ 303 h 1244"/>
                  <a:gd name="T16" fmla="*/ 1270 w 2061"/>
                  <a:gd name="T17" fmla="*/ 320 h 1244"/>
                  <a:gd name="T18" fmla="*/ 618 w 2061"/>
                  <a:gd name="T19" fmla="*/ 646 h 1244"/>
                  <a:gd name="T20" fmla="*/ 614 w 2061"/>
                  <a:gd name="T21" fmla="*/ 649 h 1244"/>
                  <a:gd name="T22" fmla="*/ 795 w 2061"/>
                  <a:gd name="T23" fmla="*/ 618 h 1244"/>
                  <a:gd name="T24" fmla="*/ 1128 w 2061"/>
                  <a:gd name="T25" fmla="*/ 794 h 1244"/>
                  <a:gd name="T26" fmla="*/ 1115 w 2061"/>
                  <a:gd name="T27" fmla="*/ 805 h 1244"/>
                  <a:gd name="T28" fmla="*/ 1113 w 2061"/>
                  <a:gd name="T29" fmla="*/ 803 h 1244"/>
                  <a:gd name="T30" fmla="*/ 566 w 2061"/>
                  <a:gd name="T31" fmla="*/ 682 h 1244"/>
                  <a:gd name="T32" fmla="*/ 132 w 2061"/>
                  <a:gd name="T33" fmla="*/ 1045 h 1244"/>
                  <a:gd name="T34" fmla="*/ 738 w 2061"/>
                  <a:gd name="T35" fmla="*/ 1230 h 1244"/>
                  <a:gd name="T36" fmla="*/ 729 w 2061"/>
                  <a:gd name="T37" fmla="*/ 1243 h 1244"/>
                  <a:gd name="T38" fmla="*/ 726 w 2061"/>
                  <a:gd name="T39" fmla="*/ 1241 h 1244"/>
                  <a:gd name="T40" fmla="*/ 108 w 2061"/>
                  <a:gd name="T41" fmla="*/ 1069 h 1244"/>
                  <a:gd name="T42" fmla="*/ 11 w 2061"/>
                  <a:gd name="T43" fmla="*/ 1172 h 1244"/>
                  <a:gd name="T44" fmla="*/ 10 w 2061"/>
                  <a:gd name="T45" fmla="*/ 1173 h 1244"/>
                  <a:gd name="T46" fmla="*/ 0 w 2061"/>
                  <a:gd name="T47" fmla="*/ 1159 h 1244"/>
                  <a:gd name="T48" fmla="*/ 97 w 2061"/>
                  <a:gd name="T49" fmla="*/ 1057 h 1244"/>
                  <a:gd name="T50" fmla="*/ 98 w 2061"/>
                  <a:gd name="T51" fmla="*/ 1055 h 1244"/>
                  <a:gd name="T52" fmla="*/ 298 w 2061"/>
                  <a:gd name="T53" fmla="*/ 870 h 1244"/>
                  <a:gd name="T54" fmla="*/ 336 w 2061"/>
                  <a:gd name="T55" fmla="*/ 139 h 1244"/>
                  <a:gd name="T56" fmla="*/ 336 w 2061"/>
                  <a:gd name="T57" fmla="*/ 139 h 1244"/>
                  <a:gd name="T58" fmla="*/ 352 w 2061"/>
                  <a:gd name="T59" fmla="*/ 134 h 1244"/>
                  <a:gd name="T60" fmla="*/ 331 w 2061"/>
                  <a:gd name="T61" fmla="*/ 842 h 1244"/>
                  <a:gd name="T62" fmla="*/ 608 w 2061"/>
                  <a:gd name="T63" fmla="*/ 632 h 1244"/>
                  <a:gd name="T64" fmla="*/ 925 w 2061"/>
                  <a:gd name="T65" fmla="*/ 445 h 1244"/>
                  <a:gd name="T66" fmla="*/ 1159 w 2061"/>
                  <a:gd name="T67" fmla="*/ 0 h 1244"/>
                  <a:gd name="T68" fmla="*/ 1159 w 2061"/>
                  <a:gd name="T69" fmla="*/ 0 h 1244"/>
                  <a:gd name="T70" fmla="*/ 1176 w 2061"/>
                  <a:gd name="T71" fmla="*/ 0 h 1244"/>
                  <a:gd name="T72" fmla="*/ 992 w 2061"/>
                  <a:gd name="T73" fmla="*/ 413 h 1244"/>
                  <a:gd name="T74" fmla="*/ 1264 w 2061"/>
                  <a:gd name="T75" fmla="*/ 304 h 1244"/>
                  <a:gd name="T76" fmla="*/ 2046 w 2061"/>
                  <a:gd name="T77" fmla="*/ 229 h 1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061" h="1244">
                    <a:moveTo>
                      <a:pt x="2060" y="239"/>
                    </a:moveTo>
                    <a:lnTo>
                      <a:pt x="2060" y="239"/>
                    </a:lnTo>
                    <a:cubicBezTo>
                      <a:pt x="2055" y="241"/>
                      <a:pt x="2049" y="243"/>
                      <a:pt x="2044" y="245"/>
                    </a:cubicBezTo>
                    <a:lnTo>
                      <a:pt x="2044" y="245"/>
                    </a:lnTo>
                    <a:cubicBezTo>
                      <a:pt x="1830" y="215"/>
                      <a:pt x="1608" y="229"/>
                      <a:pt x="1382" y="288"/>
                    </a:cubicBezTo>
                    <a:lnTo>
                      <a:pt x="1382" y="288"/>
                    </a:lnTo>
                    <a:cubicBezTo>
                      <a:pt x="1406" y="289"/>
                      <a:pt x="1433" y="293"/>
                      <a:pt x="1463" y="299"/>
                    </a:cubicBezTo>
                    <a:lnTo>
                      <a:pt x="1463" y="299"/>
                    </a:lnTo>
                    <a:cubicBezTo>
                      <a:pt x="1560" y="319"/>
                      <a:pt x="1628" y="360"/>
                      <a:pt x="1659" y="418"/>
                    </a:cubicBezTo>
                    <a:lnTo>
                      <a:pt x="1659" y="418"/>
                    </a:lnTo>
                    <a:lnTo>
                      <a:pt x="1659" y="418"/>
                    </a:lnTo>
                    <a:cubicBezTo>
                      <a:pt x="1654" y="421"/>
                      <a:pt x="1649" y="423"/>
                      <a:pt x="1644" y="425"/>
                    </a:cubicBezTo>
                    <a:lnTo>
                      <a:pt x="1644" y="425"/>
                    </a:lnTo>
                    <a:lnTo>
                      <a:pt x="1644" y="425"/>
                    </a:lnTo>
                    <a:lnTo>
                      <a:pt x="1644" y="425"/>
                    </a:lnTo>
                    <a:cubicBezTo>
                      <a:pt x="1577" y="301"/>
                      <a:pt x="1348" y="302"/>
                      <a:pt x="1328" y="303"/>
                    </a:cubicBezTo>
                    <a:lnTo>
                      <a:pt x="1328" y="303"/>
                    </a:lnTo>
                    <a:cubicBezTo>
                      <a:pt x="1308" y="308"/>
                      <a:pt x="1290" y="314"/>
                      <a:pt x="1270" y="320"/>
                    </a:cubicBezTo>
                    <a:lnTo>
                      <a:pt x="1270" y="320"/>
                    </a:lnTo>
                    <a:cubicBezTo>
                      <a:pt x="1054" y="390"/>
                      <a:pt x="834" y="499"/>
                      <a:pt x="618" y="646"/>
                    </a:cubicBezTo>
                    <a:lnTo>
                      <a:pt x="614" y="649"/>
                    </a:lnTo>
                    <a:lnTo>
                      <a:pt x="614" y="649"/>
                    </a:lnTo>
                    <a:cubicBezTo>
                      <a:pt x="658" y="636"/>
                      <a:pt x="724" y="621"/>
                      <a:pt x="795" y="618"/>
                    </a:cubicBezTo>
                    <a:lnTo>
                      <a:pt x="795" y="618"/>
                    </a:lnTo>
                    <a:cubicBezTo>
                      <a:pt x="960" y="610"/>
                      <a:pt x="1075" y="671"/>
                      <a:pt x="1128" y="794"/>
                    </a:cubicBezTo>
                    <a:lnTo>
                      <a:pt x="1128" y="794"/>
                    </a:lnTo>
                    <a:cubicBezTo>
                      <a:pt x="1124" y="797"/>
                      <a:pt x="1119" y="802"/>
                      <a:pt x="1115" y="805"/>
                    </a:cubicBezTo>
                    <a:lnTo>
                      <a:pt x="1115" y="805"/>
                    </a:lnTo>
                    <a:cubicBezTo>
                      <a:pt x="1114" y="805"/>
                      <a:pt x="1114" y="803"/>
                      <a:pt x="1113" y="803"/>
                    </a:cubicBezTo>
                    <a:lnTo>
                      <a:pt x="1113" y="803"/>
                    </a:lnTo>
                    <a:cubicBezTo>
                      <a:pt x="998" y="525"/>
                      <a:pt x="590" y="672"/>
                      <a:pt x="566" y="682"/>
                    </a:cubicBezTo>
                    <a:lnTo>
                      <a:pt x="566" y="682"/>
                    </a:lnTo>
                    <a:cubicBezTo>
                      <a:pt x="378" y="814"/>
                      <a:pt x="228" y="950"/>
                      <a:pt x="132" y="1045"/>
                    </a:cubicBezTo>
                    <a:lnTo>
                      <a:pt x="132" y="1045"/>
                    </a:lnTo>
                    <a:cubicBezTo>
                      <a:pt x="233" y="1019"/>
                      <a:pt x="548" y="966"/>
                      <a:pt x="738" y="1230"/>
                    </a:cubicBezTo>
                    <a:lnTo>
                      <a:pt x="738" y="1230"/>
                    </a:lnTo>
                    <a:cubicBezTo>
                      <a:pt x="735" y="1234"/>
                      <a:pt x="732" y="1239"/>
                      <a:pt x="729" y="1243"/>
                    </a:cubicBezTo>
                    <a:lnTo>
                      <a:pt x="729" y="1243"/>
                    </a:lnTo>
                    <a:cubicBezTo>
                      <a:pt x="728" y="1243"/>
                      <a:pt x="727" y="1242"/>
                      <a:pt x="726" y="1241"/>
                    </a:cubicBezTo>
                    <a:lnTo>
                      <a:pt x="726" y="1241"/>
                    </a:lnTo>
                    <a:cubicBezTo>
                      <a:pt x="514" y="945"/>
                      <a:pt x="138" y="1059"/>
                      <a:pt x="108" y="1069"/>
                    </a:cubicBezTo>
                    <a:lnTo>
                      <a:pt x="108" y="1069"/>
                    </a:lnTo>
                    <a:cubicBezTo>
                      <a:pt x="46" y="1131"/>
                      <a:pt x="12" y="1171"/>
                      <a:pt x="11" y="1172"/>
                    </a:cubicBezTo>
                    <a:lnTo>
                      <a:pt x="11" y="1172"/>
                    </a:lnTo>
                    <a:lnTo>
                      <a:pt x="10" y="1173"/>
                    </a:lnTo>
                    <a:lnTo>
                      <a:pt x="10" y="1173"/>
                    </a:lnTo>
                    <a:cubicBezTo>
                      <a:pt x="6" y="1169"/>
                      <a:pt x="3" y="1164"/>
                      <a:pt x="0" y="1159"/>
                    </a:cubicBezTo>
                    <a:lnTo>
                      <a:pt x="0" y="1159"/>
                    </a:lnTo>
                    <a:cubicBezTo>
                      <a:pt x="7" y="1151"/>
                      <a:pt x="41" y="1113"/>
                      <a:pt x="97" y="1057"/>
                    </a:cubicBezTo>
                    <a:lnTo>
                      <a:pt x="97" y="1057"/>
                    </a:lnTo>
                    <a:cubicBezTo>
                      <a:pt x="97" y="1056"/>
                      <a:pt x="97" y="1056"/>
                      <a:pt x="98" y="1055"/>
                    </a:cubicBezTo>
                    <a:lnTo>
                      <a:pt x="98" y="1055"/>
                    </a:lnTo>
                    <a:cubicBezTo>
                      <a:pt x="148" y="1005"/>
                      <a:pt x="216" y="940"/>
                      <a:pt x="298" y="870"/>
                    </a:cubicBezTo>
                    <a:lnTo>
                      <a:pt x="298" y="870"/>
                    </a:lnTo>
                    <a:cubicBezTo>
                      <a:pt x="308" y="854"/>
                      <a:pt x="484" y="538"/>
                      <a:pt x="336" y="139"/>
                    </a:cubicBezTo>
                    <a:lnTo>
                      <a:pt x="336" y="139"/>
                    </a:lnTo>
                    <a:lnTo>
                      <a:pt x="336" y="139"/>
                    </a:lnTo>
                    <a:lnTo>
                      <a:pt x="336" y="139"/>
                    </a:lnTo>
                    <a:cubicBezTo>
                      <a:pt x="341" y="137"/>
                      <a:pt x="346" y="135"/>
                      <a:pt x="352" y="134"/>
                    </a:cubicBezTo>
                    <a:lnTo>
                      <a:pt x="352" y="134"/>
                    </a:lnTo>
                    <a:cubicBezTo>
                      <a:pt x="476" y="468"/>
                      <a:pt x="376" y="745"/>
                      <a:pt x="331" y="842"/>
                    </a:cubicBezTo>
                    <a:lnTo>
                      <a:pt x="331" y="842"/>
                    </a:lnTo>
                    <a:cubicBezTo>
                      <a:pt x="411" y="775"/>
                      <a:pt x="505" y="703"/>
                      <a:pt x="608" y="632"/>
                    </a:cubicBezTo>
                    <a:lnTo>
                      <a:pt x="608" y="632"/>
                    </a:lnTo>
                    <a:cubicBezTo>
                      <a:pt x="713" y="561"/>
                      <a:pt x="819" y="499"/>
                      <a:pt x="925" y="445"/>
                    </a:cubicBezTo>
                    <a:lnTo>
                      <a:pt x="925" y="445"/>
                    </a:lnTo>
                    <a:lnTo>
                      <a:pt x="925" y="445"/>
                    </a:lnTo>
                    <a:cubicBezTo>
                      <a:pt x="927" y="444"/>
                      <a:pt x="1165" y="289"/>
                      <a:pt x="1159" y="0"/>
                    </a:cubicBezTo>
                    <a:lnTo>
                      <a:pt x="1159" y="0"/>
                    </a:lnTo>
                    <a:lnTo>
                      <a:pt x="1159" y="0"/>
                    </a:lnTo>
                    <a:cubicBezTo>
                      <a:pt x="1165" y="0"/>
                      <a:pt x="1170" y="0"/>
                      <a:pt x="1176" y="0"/>
                    </a:cubicBezTo>
                    <a:lnTo>
                      <a:pt x="1176" y="0"/>
                    </a:lnTo>
                    <a:cubicBezTo>
                      <a:pt x="1180" y="206"/>
                      <a:pt x="1064" y="345"/>
                      <a:pt x="992" y="413"/>
                    </a:cubicBezTo>
                    <a:lnTo>
                      <a:pt x="992" y="413"/>
                    </a:lnTo>
                    <a:cubicBezTo>
                      <a:pt x="1083" y="370"/>
                      <a:pt x="1174" y="334"/>
                      <a:pt x="1264" y="304"/>
                    </a:cubicBezTo>
                    <a:lnTo>
                      <a:pt x="1264" y="304"/>
                    </a:lnTo>
                    <a:cubicBezTo>
                      <a:pt x="1532" y="218"/>
                      <a:pt x="1794" y="193"/>
                      <a:pt x="2046" y="229"/>
                    </a:cubicBezTo>
                    <a:lnTo>
                      <a:pt x="2046" y="229"/>
                    </a:lnTo>
                    <a:cubicBezTo>
                      <a:pt x="2055" y="235"/>
                      <a:pt x="2060" y="239"/>
                      <a:pt x="2060" y="23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2F65053D-614A-7845-8037-4F878EC08350}"/>
                </a:ext>
              </a:extLst>
            </p:cNvPr>
            <p:cNvGrpSpPr/>
            <p:nvPr/>
          </p:nvGrpSpPr>
          <p:grpSpPr>
            <a:xfrm>
              <a:off x="2971489" y="3155688"/>
              <a:ext cx="7305754" cy="8310979"/>
              <a:chOff x="2971489" y="3155688"/>
              <a:chExt cx="7305754" cy="8310979"/>
            </a:xfrm>
          </p:grpSpPr>
          <p:sp>
            <p:nvSpPr>
              <p:cNvPr id="17" name="Freeform 13">
                <a:extLst>
                  <a:ext uri="{FF2B5EF4-FFF2-40B4-BE49-F238E27FC236}">
                    <a16:creationId xmlns:a16="http://schemas.microsoft.com/office/drawing/2014/main" id="{338A83BE-2E6F-F84C-9F19-A282E9CCB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0980" y="3155688"/>
                <a:ext cx="1279879" cy="1279881"/>
              </a:xfrm>
              <a:custGeom>
                <a:avLst/>
                <a:gdLst>
                  <a:gd name="T0" fmla="*/ 1028 w 1029"/>
                  <a:gd name="T1" fmla="*/ 513 h 1028"/>
                  <a:gd name="T2" fmla="*/ 1028 w 1029"/>
                  <a:gd name="T3" fmla="*/ 513 h 1028"/>
                  <a:gd name="T4" fmla="*/ 885 w 1029"/>
                  <a:gd name="T5" fmla="*/ 868 h 1028"/>
                  <a:gd name="T6" fmla="*/ 885 w 1029"/>
                  <a:gd name="T7" fmla="*/ 868 h 1028"/>
                  <a:gd name="T8" fmla="*/ 514 w 1029"/>
                  <a:gd name="T9" fmla="*/ 1027 h 1028"/>
                  <a:gd name="T10" fmla="*/ 514 w 1029"/>
                  <a:gd name="T11" fmla="*/ 1027 h 1028"/>
                  <a:gd name="T12" fmla="*/ 142 w 1029"/>
                  <a:gd name="T13" fmla="*/ 868 h 1028"/>
                  <a:gd name="T14" fmla="*/ 142 w 1029"/>
                  <a:gd name="T15" fmla="*/ 868 h 1028"/>
                  <a:gd name="T16" fmla="*/ 0 w 1029"/>
                  <a:gd name="T17" fmla="*/ 513 h 1028"/>
                  <a:gd name="T18" fmla="*/ 0 w 1029"/>
                  <a:gd name="T19" fmla="*/ 513 h 1028"/>
                  <a:gd name="T20" fmla="*/ 514 w 1029"/>
                  <a:gd name="T21" fmla="*/ 0 h 1028"/>
                  <a:gd name="T22" fmla="*/ 514 w 1029"/>
                  <a:gd name="T23" fmla="*/ 0 h 1028"/>
                  <a:gd name="T24" fmla="*/ 1028 w 1029"/>
                  <a:gd name="T25" fmla="*/ 513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29" h="1028">
                    <a:moveTo>
                      <a:pt x="1028" y="513"/>
                    </a:moveTo>
                    <a:lnTo>
                      <a:pt x="1028" y="513"/>
                    </a:lnTo>
                    <a:cubicBezTo>
                      <a:pt x="1028" y="651"/>
                      <a:pt x="973" y="776"/>
                      <a:pt x="885" y="868"/>
                    </a:cubicBezTo>
                    <a:lnTo>
                      <a:pt x="885" y="868"/>
                    </a:lnTo>
                    <a:cubicBezTo>
                      <a:pt x="792" y="966"/>
                      <a:pt x="660" y="1027"/>
                      <a:pt x="514" y="1027"/>
                    </a:cubicBezTo>
                    <a:lnTo>
                      <a:pt x="514" y="1027"/>
                    </a:lnTo>
                    <a:cubicBezTo>
                      <a:pt x="367" y="1027"/>
                      <a:pt x="236" y="966"/>
                      <a:pt x="142" y="868"/>
                    </a:cubicBezTo>
                    <a:lnTo>
                      <a:pt x="142" y="868"/>
                    </a:lnTo>
                    <a:cubicBezTo>
                      <a:pt x="54" y="776"/>
                      <a:pt x="0" y="651"/>
                      <a:pt x="0" y="513"/>
                    </a:cubicBezTo>
                    <a:lnTo>
                      <a:pt x="0" y="513"/>
                    </a:lnTo>
                    <a:cubicBezTo>
                      <a:pt x="0" y="229"/>
                      <a:pt x="230" y="0"/>
                      <a:pt x="514" y="0"/>
                    </a:cubicBezTo>
                    <a:lnTo>
                      <a:pt x="514" y="0"/>
                    </a:lnTo>
                    <a:cubicBezTo>
                      <a:pt x="798" y="0"/>
                      <a:pt x="1028" y="229"/>
                      <a:pt x="1028" y="51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" name="Freeform 14">
                <a:extLst>
                  <a:ext uri="{FF2B5EF4-FFF2-40B4-BE49-F238E27FC236}">
                    <a16:creationId xmlns:a16="http://schemas.microsoft.com/office/drawing/2014/main" id="{DEF2B957-66D8-CB43-BC90-B6A2D603FD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42903" y="8324647"/>
                <a:ext cx="7234340" cy="3054133"/>
              </a:xfrm>
              <a:custGeom>
                <a:avLst/>
                <a:gdLst>
                  <a:gd name="T0" fmla="*/ 5749 w 5806"/>
                  <a:gd name="T1" fmla="*/ 530 h 2452"/>
                  <a:gd name="T2" fmla="*/ 5749 w 5806"/>
                  <a:gd name="T3" fmla="*/ 530 h 2452"/>
                  <a:gd name="T4" fmla="*/ 4365 w 5806"/>
                  <a:gd name="T5" fmla="*/ 308 h 2452"/>
                  <a:gd name="T6" fmla="*/ 4365 w 5806"/>
                  <a:gd name="T7" fmla="*/ 308 h 2452"/>
                  <a:gd name="T8" fmla="*/ 2710 w 5806"/>
                  <a:gd name="T9" fmla="*/ 751 h 2452"/>
                  <a:gd name="T10" fmla="*/ 2710 w 5806"/>
                  <a:gd name="T11" fmla="*/ 751 h 2452"/>
                  <a:gd name="T12" fmla="*/ 26 w 5806"/>
                  <a:gd name="T13" fmla="*/ 1133 h 2452"/>
                  <a:gd name="T14" fmla="*/ 26 w 5806"/>
                  <a:gd name="T15" fmla="*/ 1133 h 2452"/>
                  <a:gd name="T16" fmla="*/ 26 w 5806"/>
                  <a:gd name="T17" fmla="*/ 1133 h 2452"/>
                  <a:gd name="T18" fmla="*/ 26 w 5806"/>
                  <a:gd name="T19" fmla="*/ 1133 h 2452"/>
                  <a:gd name="T20" fmla="*/ 26 w 5806"/>
                  <a:gd name="T21" fmla="*/ 1133 h 2452"/>
                  <a:gd name="T22" fmla="*/ 36 w 5806"/>
                  <a:gd name="T23" fmla="*/ 1209 h 2452"/>
                  <a:gd name="T24" fmla="*/ 36 w 5806"/>
                  <a:gd name="T25" fmla="*/ 1209 h 2452"/>
                  <a:gd name="T26" fmla="*/ 127 w 5806"/>
                  <a:gd name="T27" fmla="*/ 1399 h 2452"/>
                  <a:gd name="T28" fmla="*/ 127 w 5806"/>
                  <a:gd name="T29" fmla="*/ 1399 h 2452"/>
                  <a:gd name="T30" fmla="*/ 227 w 5806"/>
                  <a:gd name="T31" fmla="*/ 1497 h 2452"/>
                  <a:gd name="T32" fmla="*/ 227 w 5806"/>
                  <a:gd name="T33" fmla="*/ 1497 h 2452"/>
                  <a:gd name="T34" fmla="*/ 247 w 5806"/>
                  <a:gd name="T35" fmla="*/ 1515 h 2452"/>
                  <a:gd name="T36" fmla="*/ 247 w 5806"/>
                  <a:gd name="T37" fmla="*/ 1515 h 2452"/>
                  <a:gd name="T38" fmla="*/ 4139 w 5806"/>
                  <a:gd name="T39" fmla="*/ 2230 h 2452"/>
                  <a:gd name="T40" fmla="*/ 4139 w 5806"/>
                  <a:gd name="T41" fmla="*/ 2230 h 2452"/>
                  <a:gd name="T42" fmla="*/ 5749 w 5806"/>
                  <a:gd name="T43" fmla="*/ 530 h 2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806" h="2452">
                    <a:moveTo>
                      <a:pt x="5749" y="530"/>
                    </a:moveTo>
                    <a:lnTo>
                      <a:pt x="5749" y="530"/>
                    </a:lnTo>
                    <a:cubicBezTo>
                      <a:pt x="5676" y="175"/>
                      <a:pt x="5069" y="0"/>
                      <a:pt x="4365" y="308"/>
                    </a:cubicBezTo>
                    <a:lnTo>
                      <a:pt x="4365" y="308"/>
                    </a:lnTo>
                    <a:cubicBezTo>
                      <a:pt x="3661" y="616"/>
                      <a:pt x="2710" y="751"/>
                      <a:pt x="2710" y="751"/>
                    </a:cubicBezTo>
                    <a:lnTo>
                      <a:pt x="2710" y="751"/>
                    </a:lnTo>
                    <a:cubicBezTo>
                      <a:pt x="241" y="79"/>
                      <a:pt x="0" y="765"/>
                      <a:pt x="26" y="1133"/>
                    </a:cubicBezTo>
                    <a:lnTo>
                      <a:pt x="26" y="1133"/>
                    </a:lnTo>
                    <a:lnTo>
                      <a:pt x="26" y="1133"/>
                    </a:lnTo>
                    <a:lnTo>
                      <a:pt x="26" y="1133"/>
                    </a:lnTo>
                    <a:lnTo>
                      <a:pt x="26" y="1133"/>
                    </a:lnTo>
                    <a:cubicBezTo>
                      <a:pt x="28" y="1160"/>
                      <a:pt x="31" y="1186"/>
                      <a:pt x="36" y="1209"/>
                    </a:cubicBezTo>
                    <a:lnTo>
                      <a:pt x="36" y="1209"/>
                    </a:lnTo>
                    <a:cubicBezTo>
                      <a:pt x="47" y="1259"/>
                      <a:pt x="72" y="1329"/>
                      <a:pt x="127" y="1399"/>
                    </a:cubicBezTo>
                    <a:lnTo>
                      <a:pt x="127" y="1399"/>
                    </a:lnTo>
                    <a:cubicBezTo>
                      <a:pt x="157" y="1433"/>
                      <a:pt x="191" y="1466"/>
                      <a:pt x="227" y="1497"/>
                    </a:cubicBezTo>
                    <a:lnTo>
                      <a:pt x="227" y="1497"/>
                    </a:lnTo>
                    <a:cubicBezTo>
                      <a:pt x="235" y="1503"/>
                      <a:pt x="241" y="1509"/>
                      <a:pt x="247" y="1515"/>
                    </a:cubicBezTo>
                    <a:lnTo>
                      <a:pt x="247" y="1515"/>
                    </a:lnTo>
                    <a:cubicBezTo>
                      <a:pt x="1337" y="2451"/>
                      <a:pt x="4139" y="2230"/>
                      <a:pt x="4139" y="2230"/>
                    </a:cubicBezTo>
                    <a:lnTo>
                      <a:pt x="4139" y="2230"/>
                    </a:lnTo>
                    <a:cubicBezTo>
                      <a:pt x="5585" y="1800"/>
                      <a:pt x="5805" y="809"/>
                      <a:pt x="5749" y="53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" name="Freeform 15">
                <a:extLst>
                  <a:ext uri="{FF2B5EF4-FFF2-40B4-BE49-F238E27FC236}">
                    <a16:creationId xmlns:a16="http://schemas.microsoft.com/office/drawing/2014/main" id="{7CB57339-426E-8F42-B80B-9757292B1E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34228" y="9269449"/>
                <a:ext cx="2131301" cy="1032693"/>
              </a:xfrm>
              <a:custGeom>
                <a:avLst/>
                <a:gdLst>
                  <a:gd name="T0" fmla="*/ 18 w 1711"/>
                  <a:gd name="T1" fmla="*/ 828 h 829"/>
                  <a:gd name="T2" fmla="*/ 18 w 1711"/>
                  <a:gd name="T3" fmla="*/ 828 h 829"/>
                  <a:gd name="T4" fmla="*/ 2 w 1711"/>
                  <a:gd name="T5" fmla="*/ 815 h 829"/>
                  <a:gd name="T6" fmla="*/ 2 w 1711"/>
                  <a:gd name="T7" fmla="*/ 815 h 829"/>
                  <a:gd name="T8" fmla="*/ 15 w 1711"/>
                  <a:gd name="T9" fmla="*/ 796 h 829"/>
                  <a:gd name="T10" fmla="*/ 15 w 1711"/>
                  <a:gd name="T11" fmla="*/ 796 h 829"/>
                  <a:gd name="T12" fmla="*/ 1682 w 1711"/>
                  <a:gd name="T13" fmla="*/ 5 h 829"/>
                  <a:gd name="T14" fmla="*/ 1682 w 1711"/>
                  <a:gd name="T15" fmla="*/ 5 h 829"/>
                  <a:gd name="T16" fmla="*/ 1704 w 1711"/>
                  <a:gd name="T17" fmla="*/ 7 h 829"/>
                  <a:gd name="T18" fmla="*/ 1704 w 1711"/>
                  <a:gd name="T19" fmla="*/ 7 h 829"/>
                  <a:gd name="T20" fmla="*/ 1703 w 1711"/>
                  <a:gd name="T21" fmla="*/ 30 h 829"/>
                  <a:gd name="T22" fmla="*/ 1703 w 1711"/>
                  <a:gd name="T23" fmla="*/ 30 h 829"/>
                  <a:gd name="T24" fmla="*/ 21 w 1711"/>
                  <a:gd name="T25" fmla="*/ 828 h 829"/>
                  <a:gd name="T26" fmla="*/ 21 w 1711"/>
                  <a:gd name="T27" fmla="*/ 828 h 829"/>
                  <a:gd name="T28" fmla="*/ 18 w 1711"/>
                  <a:gd name="T29" fmla="*/ 828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11" h="829">
                    <a:moveTo>
                      <a:pt x="18" y="828"/>
                    </a:moveTo>
                    <a:lnTo>
                      <a:pt x="18" y="828"/>
                    </a:lnTo>
                    <a:cubicBezTo>
                      <a:pt x="10" y="828"/>
                      <a:pt x="4" y="822"/>
                      <a:pt x="2" y="815"/>
                    </a:cubicBezTo>
                    <a:lnTo>
                      <a:pt x="2" y="815"/>
                    </a:lnTo>
                    <a:cubicBezTo>
                      <a:pt x="0" y="806"/>
                      <a:pt x="7" y="797"/>
                      <a:pt x="15" y="796"/>
                    </a:cubicBezTo>
                    <a:lnTo>
                      <a:pt x="15" y="796"/>
                    </a:lnTo>
                    <a:cubicBezTo>
                      <a:pt x="24" y="795"/>
                      <a:pt x="949" y="636"/>
                      <a:pt x="1682" y="5"/>
                    </a:cubicBezTo>
                    <a:lnTo>
                      <a:pt x="1682" y="5"/>
                    </a:lnTo>
                    <a:cubicBezTo>
                      <a:pt x="1688" y="0"/>
                      <a:pt x="1698" y="1"/>
                      <a:pt x="1704" y="7"/>
                    </a:cubicBezTo>
                    <a:lnTo>
                      <a:pt x="1704" y="7"/>
                    </a:lnTo>
                    <a:cubicBezTo>
                      <a:pt x="1710" y="14"/>
                      <a:pt x="1709" y="24"/>
                      <a:pt x="1703" y="30"/>
                    </a:cubicBezTo>
                    <a:lnTo>
                      <a:pt x="1703" y="30"/>
                    </a:lnTo>
                    <a:cubicBezTo>
                      <a:pt x="963" y="667"/>
                      <a:pt x="30" y="826"/>
                      <a:pt x="21" y="828"/>
                    </a:cubicBezTo>
                    <a:lnTo>
                      <a:pt x="21" y="828"/>
                    </a:lnTo>
                    <a:cubicBezTo>
                      <a:pt x="20" y="828"/>
                      <a:pt x="19" y="828"/>
                      <a:pt x="18" y="82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17">
                <a:extLst>
                  <a:ext uri="{FF2B5EF4-FFF2-40B4-BE49-F238E27FC236}">
                    <a16:creationId xmlns:a16="http://schemas.microsoft.com/office/drawing/2014/main" id="{31EBE51C-4C65-AF48-9FB2-9C07CAFA3F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0980" y="4188381"/>
                <a:ext cx="1279879" cy="1279881"/>
              </a:xfrm>
              <a:custGeom>
                <a:avLst/>
                <a:gdLst>
                  <a:gd name="T0" fmla="*/ 1028 w 1029"/>
                  <a:gd name="T1" fmla="*/ 514 h 1029"/>
                  <a:gd name="T2" fmla="*/ 1028 w 1029"/>
                  <a:gd name="T3" fmla="*/ 514 h 1029"/>
                  <a:gd name="T4" fmla="*/ 514 w 1029"/>
                  <a:gd name="T5" fmla="*/ 1028 h 1029"/>
                  <a:gd name="T6" fmla="*/ 514 w 1029"/>
                  <a:gd name="T7" fmla="*/ 1028 h 1029"/>
                  <a:gd name="T8" fmla="*/ 0 w 1029"/>
                  <a:gd name="T9" fmla="*/ 514 h 1029"/>
                  <a:gd name="T10" fmla="*/ 0 w 1029"/>
                  <a:gd name="T11" fmla="*/ 514 h 1029"/>
                  <a:gd name="T12" fmla="*/ 514 w 1029"/>
                  <a:gd name="T13" fmla="*/ 0 h 1029"/>
                  <a:gd name="T14" fmla="*/ 514 w 1029"/>
                  <a:gd name="T15" fmla="*/ 0 h 1029"/>
                  <a:gd name="T16" fmla="*/ 1028 w 1029"/>
                  <a:gd name="T17" fmla="*/ 514 h 10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9" h="1029">
                    <a:moveTo>
                      <a:pt x="1028" y="514"/>
                    </a:moveTo>
                    <a:lnTo>
                      <a:pt x="1028" y="514"/>
                    </a:lnTo>
                    <a:cubicBezTo>
                      <a:pt x="1028" y="798"/>
                      <a:pt x="798" y="1028"/>
                      <a:pt x="514" y="1028"/>
                    </a:cubicBezTo>
                    <a:lnTo>
                      <a:pt x="514" y="1028"/>
                    </a:lnTo>
                    <a:cubicBezTo>
                      <a:pt x="230" y="1028"/>
                      <a:pt x="0" y="798"/>
                      <a:pt x="0" y="514"/>
                    </a:cubicBezTo>
                    <a:lnTo>
                      <a:pt x="0" y="514"/>
                    </a:lnTo>
                    <a:cubicBezTo>
                      <a:pt x="0" y="231"/>
                      <a:pt x="230" y="0"/>
                      <a:pt x="514" y="0"/>
                    </a:cubicBezTo>
                    <a:lnTo>
                      <a:pt x="514" y="0"/>
                    </a:lnTo>
                    <a:cubicBezTo>
                      <a:pt x="798" y="0"/>
                      <a:pt x="1028" y="231"/>
                      <a:pt x="1028" y="51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18">
                <a:extLst>
                  <a:ext uri="{FF2B5EF4-FFF2-40B4-BE49-F238E27FC236}">
                    <a16:creationId xmlns:a16="http://schemas.microsoft.com/office/drawing/2014/main" id="{FE1C5804-F569-A84D-A029-0F2189F90B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555" y="4127960"/>
                <a:ext cx="1395234" cy="774518"/>
              </a:xfrm>
              <a:custGeom>
                <a:avLst/>
                <a:gdLst>
                  <a:gd name="T0" fmla="*/ 1120 w 1121"/>
                  <a:gd name="T1" fmla="*/ 512 h 623"/>
                  <a:gd name="T2" fmla="*/ 1120 w 1121"/>
                  <a:gd name="T3" fmla="*/ 512 h 623"/>
                  <a:gd name="T4" fmla="*/ 560 w 1121"/>
                  <a:gd name="T5" fmla="*/ 622 h 623"/>
                  <a:gd name="T6" fmla="*/ 560 w 1121"/>
                  <a:gd name="T7" fmla="*/ 622 h 623"/>
                  <a:gd name="T8" fmla="*/ 0 w 1121"/>
                  <a:gd name="T9" fmla="*/ 512 h 623"/>
                  <a:gd name="T10" fmla="*/ 0 w 1121"/>
                  <a:gd name="T11" fmla="*/ 512 h 623"/>
                  <a:gd name="T12" fmla="*/ 560 w 1121"/>
                  <a:gd name="T13" fmla="*/ 0 h 623"/>
                  <a:gd name="T14" fmla="*/ 560 w 1121"/>
                  <a:gd name="T15" fmla="*/ 0 h 623"/>
                  <a:gd name="T16" fmla="*/ 1120 w 1121"/>
                  <a:gd name="T17" fmla="*/ 51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623">
                    <a:moveTo>
                      <a:pt x="1120" y="512"/>
                    </a:moveTo>
                    <a:lnTo>
                      <a:pt x="1120" y="512"/>
                    </a:lnTo>
                    <a:cubicBezTo>
                      <a:pt x="947" y="583"/>
                      <a:pt x="758" y="622"/>
                      <a:pt x="560" y="622"/>
                    </a:cubicBezTo>
                    <a:lnTo>
                      <a:pt x="560" y="622"/>
                    </a:lnTo>
                    <a:cubicBezTo>
                      <a:pt x="362" y="622"/>
                      <a:pt x="172" y="583"/>
                      <a:pt x="0" y="512"/>
                    </a:cubicBezTo>
                    <a:lnTo>
                      <a:pt x="0" y="512"/>
                    </a:lnTo>
                    <a:cubicBezTo>
                      <a:pt x="25" y="225"/>
                      <a:pt x="266" y="0"/>
                      <a:pt x="560" y="0"/>
                    </a:cubicBezTo>
                    <a:lnTo>
                      <a:pt x="560" y="0"/>
                    </a:lnTo>
                    <a:cubicBezTo>
                      <a:pt x="853" y="0"/>
                      <a:pt x="1094" y="225"/>
                      <a:pt x="1120" y="5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19">
                <a:extLst>
                  <a:ext uri="{FF2B5EF4-FFF2-40B4-BE49-F238E27FC236}">
                    <a16:creationId xmlns:a16="http://schemas.microsoft.com/office/drawing/2014/main" id="{81E6DBA4-4594-8341-B0DE-77EC92D2DF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16758" y="4078520"/>
                <a:ext cx="928323" cy="357051"/>
              </a:xfrm>
              <a:custGeom>
                <a:avLst/>
                <a:gdLst>
                  <a:gd name="T0" fmla="*/ 743 w 744"/>
                  <a:gd name="T1" fmla="*/ 128 h 288"/>
                  <a:gd name="T2" fmla="*/ 743 w 744"/>
                  <a:gd name="T3" fmla="*/ 128 h 288"/>
                  <a:gd name="T4" fmla="*/ 372 w 744"/>
                  <a:gd name="T5" fmla="*/ 287 h 288"/>
                  <a:gd name="T6" fmla="*/ 372 w 744"/>
                  <a:gd name="T7" fmla="*/ 287 h 288"/>
                  <a:gd name="T8" fmla="*/ 0 w 744"/>
                  <a:gd name="T9" fmla="*/ 128 h 288"/>
                  <a:gd name="T10" fmla="*/ 0 w 744"/>
                  <a:gd name="T11" fmla="*/ 128 h 288"/>
                  <a:gd name="T12" fmla="*/ 372 w 744"/>
                  <a:gd name="T13" fmla="*/ 0 h 288"/>
                  <a:gd name="T14" fmla="*/ 372 w 744"/>
                  <a:gd name="T15" fmla="*/ 0 h 288"/>
                  <a:gd name="T16" fmla="*/ 743 w 744"/>
                  <a:gd name="T17" fmla="*/ 128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44" h="288">
                    <a:moveTo>
                      <a:pt x="743" y="128"/>
                    </a:moveTo>
                    <a:lnTo>
                      <a:pt x="743" y="128"/>
                    </a:lnTo>
                    <a:cubicBezTo>
                      <a:pt x="650" y="226"/>
                      <a:pt x="518" y="287"/>
                      <a:pt x="372" y="287"/>
                    </a:cubicBezTo>
                    <a:lnTo>
                      <a:pt x="372" y="287"/>
                    </a:lnTo>
                    <a:cubicBezTo>
                      <a:pt x="225" y="287"/>
                      <a:pt x="94" y="226"/>
                      <a:pt x="0" y="128"/>
                    </a:cubicBezTo>
                    <a:lnTo>
                      <a:pt x="0" y="128"/>
                    </a:lnTo>
                    <a:cubicBezTo>
                      <a:pt x="102" y="48"/>
                      <a:pt x="231" y="0"/>
                      <a:pt x="372" y="0"/>
                    </a:cubicBezTo>
                    <a:lnTo>
                      <a:pt x="372" y="0"/>
                    </a:lnTo>
                    <a:cubicBezTo>
                      <a:pt x="512" y="0"/>
                      <a:pt x="641" y="48"/>
                      <a:pt x="743" y="12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20">
                <a:extLst>
                  <a:ext uri="{FF2B5EF4-FFF2-40B4-BE49-F238E27FC236}">
                    <a16:creationId xmlns:a16="http://schemas.microsoft.com/office/drawing/2014/main" id="{7CC2F44D-1D9A-C846-9D8D-81996DB00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80555" y="4127960"/>
                <a:ext cx="1395234" cy="774518"/>
              </a:xfrm>
              <a:custGeom>
                <a:avLst/>
                <a:gdLst>
                  <a:gd name="T0" fmla="*/ 1120 w 1121"/>
                  <a:gd name="T1" fmla="*/ 512 h 623"/>
                  <a:gd name="T2" fmla="*/ 1120 w 1121"/>
                  <a:gd name="T3" fmla="*/ 512 h 623"/>
                  <a:gd name="T4" fmla="*/ 560 w 1121"/>
                  <a:gd name="T5" fmla="*/ 622 h 623"/>
                  <a:gd name="T6" fmla="*/ 560 w 1121"/>
                  <a:gd name="T7" fmla="*/ 622 h 623"/>
                  <a:gd name="T8" fmla="*/ 0 w 1121"/>
                  <a:gd name="T9" fmla="*/ 512 h 623"/>
                  <a:gd name="T10" fmla="*/ 0 w 1121"/>
                  <a:gd name="T11" fmla="*/ 512 h 623"/>
                  <a:gd name="T12" fmla="*/ 560 w 1121"/>
                  <a:gd name="T13" fmla="*/ 0 h 623"/>
                  <a:gd name="T14" fmla="*/ 560 w 1121"/>
                  <a:gd name="T15" fmla="*/ 0 h 623"/>
                  <a:gd name="T16" fmla="*/ 1120 w 1121"/>
                  <a:gd name="T17" fmla="*/ 512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21" h="623">
                    <a:moveTo>
                      <a:pt x="1120" y="512"/>
                    </a:moveTo>
                    <a:lnTo>
                      <a:pt x="1120" y="512"/>
                    </a:lnTo>
                    <a:cubicBezTo>
                      <a:pt x="947" y="583"/>
                      <a:pt x="758" y="622"/>
                      <a:pt x="560" y="622"/>
                    </a:cubicBezTo>
                    <a:lnTo>
                      <a:pt x="560" y="622"/>
                    </a:lnTo>
                    <a:cubicBezTo>
                      <a:pt x="362" y="622"/>
                      <a:pt x="172" y="583"/>
                      <a:pt x="0" y="512"/>
                    </a:cubicBezTo>
                    <a:lnTo>
                      <a:pt x="0" y="512"/>
                    </a:lnTo>
                    <a:cubicBezTo>
                      <a:pt x="25" y="225"/>
                      <a:pt x="266" y="0"/>
                      <a:pt x="560" y="0"/>
                    </a:cubicBezTo>
                    <a:lnTo>
                      <a:pt x="560" y="0"/>
                    </a:lnTo>
                    <a:cubicBezTo>
                      <a:pt x="853" y="0"/>
                      <a:pt x="1094" y="225"/>
                      <a:pt x="1120" y="51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21">
                <a:extLst>
                  <a:ext uri="{FF2B5EF4-FFF2-40B4-BE49-F238E27FC236}">
                    <a16:creationId xmlns:a16="http://schemas.microsoft.com/office/drawing/2014/main" id="{F8DAE5A5-485D-1A46-BC16-D79CC5432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06434" y="5704463"/>
                <a:ext cx="5926999" cy="3894571"/>
              </a:xfrm>
              <a:custGeom>
                <a:avLst/>
                <a:gdLst>
                  <a:gd name="T0" fmla="*/ 4507 w 4759"/>
                  <a:gd name="T1" fmla="*/ 2538 h 3127"/>
                  <a:gd name="T2" fmla="*/ 4507 w 4759"/>
                  <a:gd name="T3" fmla="*/ 2538 h 3127"/>
                  <a:gd name="T4" fmla="*/ 4181 w 4759"/>
                  <a:gd name="T5" fmla="*/ 2774 h 3127"/>
                  <a:gd name="T6" fmla="*/ 4181 w 4759"/>
                  <a:gd name="T7" fmla="*/ 2774 h 3127"/>
                  <a:gd name="T8" fmla="*/ 3787 w 4759"/>
                  <a:gd name="T9" fmla="*/ 2933 h 3127"/>
                  <a:gd name="T10" fmla="*/ 3787 w 4759"/>
                  <a:gd name="T11" fmla="*/ 2933 h 3127"/>
                  <a:gd name="T12" fmla="*/ 2903 w 4759"/>
                  <a:gd name="T13" fmla="*/ 3098 h 3127"/>
                  <a:gd name="T14" fmla="*/ 2903 w 4759"/>
                  <a:gd name="T15" fmla="*/ 3098 h 3127"/>
                  <a:gd name="T16" fmla="*/ 2386 w 4759"/>
                  <a:gd name="T17" fmla="*/ 3123 h 3127"/>
                  <a:gd name="T18" fmla="*/ 2386 w 4759"/>
                  <a:gd name="T19" fmla="*/ 3123 h 3127"/>
                  <a:gd name="T20" fmla="*/ 2303 w 4759"/>
                  <a:gd name="T21" fmla="*/ 3123 h 3127"/>
                  <a:gd name="T22" fmla="*/ 2303 w 4759"/>
                  <a:gd name="T23" fmla="*/ 3123 h 3127"/>
                  <a:gd name="T24" fmla="*/ 1864 w 4759"/>
                  <a:gd name="T25" fmla="*/ 3097 h 3127"/>
                  <a:gd name="T26" fmla="*/ 1864 w 4759"/>
                  <a:gd name="T27" fmla="*/ 3097 h 3127"/>
                  <a:gd name="T28" fmla="*/ 881 w 4759"/>
                  <a:gd name="T29" fmla="*/ 2899 h 3127"/>
                  <a:gd name="T30" fmla="*/ 881 w 4759"/>
                  <a:gd name="T31" fmla="*/ 2899 h 3127"/>
                  <a:gd name="T32" fmla="*/ 513 w 4759"/>
                  <a:gd name="T33" fmla="*/ 2731 h 3127"/>
                  <a:gd name="T34" fmla="*/ 513 w 4759"/>
                  <a:gd name="T35" fmla="*/ 2731 h 3127"/>
                  <a:gd name="T36" fmla="*/ 44 w 4759"/>
                  <a:gd name="T37" fmla="*/ 1889 h 3127"/>
                  <a:gd name="T38" fmla="*/ 44 w 4759"/>
                  <a:gd name="T39" fmla="*/ 1889 h 3127"/>
                  <a:gd name="T40" fmla="*/ 653 w 4759"/>
                  <a:gd name="T41" fmla="*/ 879 h 3127"/>
                  <a:gd name="T42" fmla="*/ 654 w 4759"/>
                  <a:gd name="T43" fmla="*/ 879 h 3127"/>
                  <a:gd name="T44" fmla="*/ 654 w 4759"/>
                  <a:gd name="T45" fmla="*/ 879 h 3127"/>
                  <a:gd name="T46" fmla="*/ 950 w 4759"/>
                  <a:gd name="T47" fmla="*/ 654 h 3127"/>
                  <a:gd name="T48" fmla="*/ 950 w 4759"/>
                  <a:gd name="T49" fmla="*/ 654 h 3127"/>
                  <a:gd name="T50" fmla="*/ 1299 w 4759"/>
                  <a:gd name="T51" fmla="*/ 443 h 3127"/>
                  <a:gd name="T52" fmla="*/ 1299 w 4759"/>
                  <a:gd name="T53" fmla="*/ 443 h 3127"/>
                  <a:gd name="T54" fmla="*/ 1688 w 4759"/>
                  <a:gd name="T55" fmla="*/ 251 h 3127"/>
                  <a:gd name="T56" fmla="*/ 1688 w 4759"/>
                  <a:gd name="T57" fmla="*/ 251 h 3127"/>
                  <a:gd name="T58" fmla="*/ 2352 w 4759"/>
                  <a:gd name="T59" fmla="*/ 0 h 3127"/>
                  <a:gd name="T60" fmla="*/ 2420 w 4759"/>
                  <a:gd name="T61" fmla="*/ 0 h 3127"/>
                  <a:gd name="T62" fmla="*/ 2420 w 4759"/>
                  <a:gd name="T63" fmla="*/ 0 h 3127"/>
                  <a:gd name="T64" fmla="*/ 2921 w 4759"/>
                  <a:gd name="T65" fmla="*/ 181 h 3127"/>
                  <a:gd name="T66" fmla="*/ 2921 w 4759"/>
                  <a:gd name="T67" fmla="*/ 181 h 3127"/>
                  <a:gd name="T68" fmla="*/ 3303 w 4759"/>
                  <a:gd name="T69" fmla="*/ 355 h 3127"/>
                  <a:gd name="T70" fmla="*/ 3303 w 4759"/>
                  <a:gd name="T71" fmla="*/ 355 h 3127"/>
                  <a:gd name="T72" fmla="*/ 3529 w 4759"/>
                  <a:gd name="T73" fmla="*/ 475 h 3127"/>
                  <a:gd name="T74" fmla="*/ 3529 w 4759"/>
                  <a:gd name="T75" fmla="*/ 475 h 3127"/>
                  <a:gd name="T76" fmla="*/ 3947 w 4759"/>
                  <a:gd name="T77" fmla="*/ 744 h 3127"/>
                  <a:gd name="T78" fmla="*/ 3947 w 4759"/>
                  <a:gd name="T79" fmla="*/ 744 h 3127"/>
                  <a:gd name="T80" fmla="*/ 3947 w 4759"/>
                  <a:gd name="T81" fmla="*/ 744 h 3127"/>
                  <a:gd name="T82" fmla="*/ 4289 w 4759"/>
                  <a:gd name="T83" fmla="*/ 1040 h 3127"/>
                  <a:gd name="T84" fmla="*/ 4289 w 4759"/>
                  <a:gd name="T85" fmla="*/ 1040 h 3127"/>
                  <a:gd name="T86" fmla="*/ 4289 w 4759"/>
                  <a:gd name="T87" fmla="*/ 1040 h 3127"/>
                  <a:gd name="T88" fmla="*/ 4602 w 4759"/>
                  <a:gd name="T89" fmla="*/ 1470 h 3127"/>
                  <a:gd name="T90" fmla="*/ 4602 w 4759"/>
                  <a:gd name="T91" fmla="*/ 1470 h 3127"/>
                  <a:gd name="T92" fmla="*/ 4728 w 4759"/>
                  <a:gd name="T93" fmla="*/ 1889 h 3127"/>
                  <a:gd name="T94" fmla="*/ 4728 w 4759"/>
                  <a:gd name="T95" fmla="*/ 1889 h 3127"/>
                  <a:gd name="T96" fmla="*/ 4507 w 4759"/>
                  <a:gd name="T97" fmla="*/ 2538 h 3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59" h="3127">
                    <a:moveTo>
                      <a:pt x="4507" y="2538"/>
                    </a:moveTo>
                    <a:lnTo>
                      <a:pt x="4507" y="2538"/>
                    </a:lnTo>
                    <a:cubicBezTo>
                      <a:pt x="4418" y="2630"/>
                      <a:pt x="4306" y="2709"/>
                      <a:pt x="4181" y="2774"/>
                    </a:cubicBezTo>
                    <a:lnTo>
                      <a:pt x="4181" y="2774"/>
                    </a:lnTo>
                    <a:cubicBezTo>
                      <a:pt x="4059" y="2838"/>
                      <a:pt x="3925" y="2890"/>
                      <a:pt x="3787" y="2933"/>
                    </a:cubicBezTo>
                    <a:lnTo>
                      <a:pt x="3787" y="2933"/>
                    </a:lnTo>
                    <a:cubicBezTo>
                      <a:pt x="3485" y="3026"/>
                      <a:pt x="3162" y="3073"/>
                      <a:pt x="2903" y="3098"/>
                    </a:cubicBezTo>
                    <a:lnTo>
                      <a:pt x="2903" y="3098"/>
                    </a:lnTo>
                    <a:cubicBezTo>
                      <a:pt x="2602" y="3126"/>
                      <a:pt x="2386" y="3123"/>
                      <a:pt x="2386" y="3123"/>
                    </a:cubicBezTo>
                    <a:lnTo>
                      <a:pt x="2386" y="3123"/>
                    </a:lnTo>
                    <a:cubicBezTo>
                      <a:pt x="2386" y="3123"/>
                      <a:pt x="2356" y="3123"/>
                      <a:pt x="2303" y="3123"/>
                    </a:cubicBezTo>
                    <a:lnTo>
                      <a:pt x="2303" y="3123"/>
                    </a:lnTo>
                    <a:cubicBezTo>
                      <a:pt x="2214" y="3121"/>
                      <a:pt x="2056" y="3115"/>
                      <a:pt x="1864" y="3097"/>
                    </a:cubicBezTo>
                    <a:lnTo>
                      <a:pt x="1864" y="3097"/>
                    </a:lnTo>
                    <a:cubicBezTo>
                      <a:pt x="1576" y="3070"/>
                      <a:pt x="1209" y="3014"/>
                      <a:pt x="881" y="2899"/>
                    </a:cubicBezTo>
                    <a:lnTo>
                      <a:pt x="881" y="2899"/>
                    </a:lnTo>
                    <a:cubicBezTo>
                      <a:pt x="749" y="2853"/>
                      <a:pt x="625" y="2797"/>
                      <a:pt x="513" y="2731"/>
                    </a:cubicBezTo>
                    <a:lnTo>
                      <a:pt x="513" y="2731"/>
                    </a:lnTo>
                    <a:cubicBezTo>
                      <a:pt x="207" y="2549"/>
                      <a:pt x="0" y="2281"/>
                      <a:pt x="44" y="1889"/>
                    </a:cubicBezTo>
                    <a:lnTo>
                      <a:pt x="44" y="1889"/>
                    </a:lnTo>
                    <a:cubicBezTo>
                      <a:pt x="88" y="1487"/>
                      <a:pt x="336" y="1151"/>
                      <a:pt x="653" y="879"/>
                    </a:cubicBezTo>
                    <a:lnTo>
                      <a:pt x="654" y="879"/>
                    </a:lnTo>
                    <a:lnTo>
                      <a:pt x="654" y="879"/>
                    </a:lnTo>
                    <a:cubicBezTo>
                      <a:pt x="747" y="799"/>
                      <a:pt x="847" y="723"/>
                      <a:pt x="950" y="654"/>
                    </a:cubicBezTo>
                    <a:lnTo>
                      <a:pt x="950" y="654"/>
                    </a:lnTo>
                    <a:cubicBezTo>
                      <a:pt x="1065" y="577"/>
                      <a:pt x="1183" y="506"/>
                      <a:pt x="1299" y="443"/>
                    </a:cubicBezTo>
                    <a:lnTo>
                      <a:pt x="1299" y="443"/>
                    </a:lnTo>
                    <a:cubicBezTo>
                      <a:pt x="1433" y="369"/>
                      <a:pt x="1565" y="306"/>
                      <a:pt x="1688" y="251"/>
                    </a:cubicBezTo>
                    <a:lnTo>
                      <a:pt x="1688" y="251"/>
                    </a:lnTo>
                    <a:cubicBezTo>
                      <a:pt x="2062" y="84"/>
                      <a:pt x="2352" y="0"/>
                      <a:pt x="2352" y="0"/>
                    </a:cubicBezTo>
                    <a:lnTo>
                      <a:pt x="2420" y="0"/>
                    </a:lnTo>
                    <a:lnTo>
                      <a:pt x="2420" y="0"/>
                    </a:lnTo>
                    <a:cubicBezTo>
                      <a:pt x="2420" y="0"/>
                      <a:pt x="2629" y="61"/>
                      <a:pt x="2921" y="181"/>
                    </a:cubicBezTo>
                    <a:lnTo>
                      <a:pt x="2921" y="181"/>
                    </a:lnTo>
                    <a:cubicBezTo>
                      <a:pt x="3038" y="229"/>
                      <a:pt x="3168" y="287"/>
                      <a:pt x="3303" y="355"/>
                    </a:cubicBezTo>
                    <a:lnTo>
                      <a:pt x="3303" y="355"/>
                    </a:lnTo>
                    <a:cubicBezTo>
                      <a:pt x="3377" y="391"/>
                      <a:pt x="3453" y="431"/>
                      <a:pt x="3529" y="475"/>
                    </a:cubicBezTo>
                    <a:lnTo>
                      <a:pt x="3529" y="475"/>
                    </a:lnTo>
                    <a:cubicBezTo>
                      <a:pt x="3670" y="554"/>
                      <a:pt x="3813" y="643"/>
                      <a:pt x="3947" y="744"/>
                    </a:cubicBezTo>
                    <a:lnTo>
                      <a:pt x="3947" y="744"/>
                    </a:lnTo>
                    <a:lnTo>
                      <a:pt x="3947" y="744"/>
                    </a:lnTo>
                    <a:cubicBezTo>
                      <a:pt x="4070" y="834"/>
                      <a:pt x="4186" y="932"/>
                      <a:pt x="4289" y="1040"/>
                    </a:cubicBezTo>
                    <a:lnTo>
                      <a:pt x="4289" y="1040"/>
                    </a:lnTo>
                    <a:lnTo>
                      <a:pt x="4289" y="1040"/>
                    </a:lnTo>
                    <a:cubicBezTo>
                      <a:pt x="4416" y="1171"/>
                      <a:pt x="4524" y="1314"/>
                      <a:pt x="4602" y="1470"/>
                    </a:cubicBezTo>
                    <a:lnTo>
                      <a:pt x="4602" y="1470"/>
                    </a:lnTo>
                    <a:cubicBezTo>
                      <a:pt x="4667" y="1601"/>
                      <a:pt x="4711" y="1741"/>
                      <a:pt x="4728" y="1889"/>
                    </a:cubicBezTo>
                    <a:lnTo>
                      <a:pt x="4728" y="1889"/>
                    </a:lnTo>
                    <a:cubicBezTo>
                      <a:pt x="4758" y="2161"/>
                      <a:pt x="4668" y="2372"/>
                      <a:pt x="4507" y="253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22">
                <a:extLst>
                  <a:ext uri="{FF2B5EF4-FFF2-40B4-BE49-F238E27FC236}">
                    <a16:creationId xmlns:a16="http://schemas.microsoft.com/office/drawing/2014/main" id="{B6B26277-C78A-5642-A085-C179DE27EF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125" y="5429809"/>
                <a:ext cx="692124" cy="659165"/>
              </a:xfrm>
              <a:custGeom>
                <a:avLst/>
                <a:gdLst>
                  <a:gd name="T0" fmla="*/ 453 w 557"/>
                  <a:gd name="T1" fmla="*/ 136 h 531"/>
                  <a:gd name="T2" fmla="*/ 453 w 557"/>
                  <a:gd name="T3" fmla="*/ 136 h 531"/>
                  <a:gd name="T4" fmla="*/ 447 w 557"/>
                  <a:gd name="T5" fmla="*/ 8 h 531"/>
                  <a:gd name="T6" fmla="*/ 447 w 557"/>
                  <a:gd name="T7" fmla="*/ 8 h 531"/>
                  <a:gd name="T8" fmla="*/ 289 w 557"/>
                  <a:gd name="T9" fmla="*/ 33 h 531"/>
                  <a:gd name="T10" fmla="*/ 289 w 557"/>
                  <a:gd name="T11" fmla="*/ 33 h 531"/>
                  <a:gd name="T12" fmla="*/ 107 w 557"/>
                  <a:gd name="T13" fmla="*/ 0 h 531"/>
                  <a:gd name="T14" fmla="*/ 107 w 557"/>
                  <a:gd name="T15" fmla="*/ 0 h 531"/>
                  <a:gd name="T16" fmla="*/ 103 w 557"/>
                  <a:gd name="T17" fmla="*/ 131 h 531"/>
                  <a:gd name="T18" fmla="*/ 103 w 557"/>
                  <a:gd name="T19" fmla="*/ 131 h 531"/>
                  <a:gd name="T20" fmla="*/ 0 w 557"/>
                  <a:gd name="T21" fmla="*/ 377 h 531"/>
                  <a:gd name="T22" fmla="*/ 0 w 557"/>
                  <a:gd name="T23" fmla="*/ 377 h 531"/>
                  <a:gd name="T24" fmla="*/ 556 w 557"/>
                  <a:gd name="T25" fmla="*/ 377 h 531"/>
                  <a:gd name="T26" fmla="*/ 556 w 557"/>
                  <a:gd name="T27" fmla="*/ 377 h 531"/>
                  <a:gd name="T28" fmla="*/ 453 w 557"/>
                  <a:gd name="T29" fmla="*/ 136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57" h="531">
                    <a:moveTo>
                      <a:pt x="453" y="136"/>
                    </a:moveTo>
                    <a:lnTo>
                      <a:pt x="453" y="136"/>
                    </a:lnTo>
                    <a:cubicBezTo>
                      <a:pt x="446" y="90"/>
                      <a:pt x="446" y="45"/>
                      <a:pt x="447" y="8"/>
                    </a:cubicBezTo>
                    <a:lnTo>
                      <a:pt x="447" y="8"/>
                    </a:lnTo>
                    <a:cubicBezTo>
                      <a:pt x="398" y="24"/>
                      <a:pt x="344" y="33"/>
                      <a:pt x="289" y="33"/>
                    </a:cubicBezTo>
                    <a:lnTo>
                      <a:pt x="289" y="33"/>
                    </a:lnTo>
                    <a:cubicBezTo>
                      <a:pt x="225" y="33"/>
                      <a:pt x="164" y="21"/>
                      <a:pt x="107" y="0"/>
                    </a:cubicBezTo>
                    <a:lnTo>
                      <a:pt x="107" y="0"/>
                    </a:lnTo>
                    <a:cubicBezTo>
                      <a:pt x="110" y="38"/>
                      <a:pt x="110" y="83"/>
                      <a:pt x="103" y="131"/>
                    </a:cubicBezTo>
                    <a:lnTo>
                      <a:pt x="103" y="131"/>
                    </a:lnTo>
                    <a:cubicBezTo>
                      <a:pt x="92" y="210"/>
                      <a:pt x="63" y="297"/>
                      <a:pt x="0" y="377"/>
                    </a:cubicBezTo>
                    <a:lnTo>
                      <a:pt x="0" y="377"/>
                    </a:lnTo>
                    <a:cubicBezTo>
                      <a:pt x="153" y="530"/>
                      <a:pt x="402" y="530"/>
                      <a:pt x="556" y="377"/>
                    </a:cubicBezTo>
                    <a:lnTo>
                      <a:pt x="556" y="377"/>
                    </a:lnTo>
                    <a:cubicBezTo>
                      <a:pt x="493" y="300"/>
                      <a:pt x="464" y="214"/>
                      <a:pt x="453" y="13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23">
                <a:extLst>
                  <a:ext uri="{FF2B5EF4-FFF2-40B4-BE49-F238E27FC236}">
                    <a16:creationId xmlns:a16="http://schemas.microsoft.com/office/drawing/2014/main" id="{4DE87301-C69B-9041-BA7A-BF5115AA0B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47465" y="5429809"/>
                <a:ext cx="439443" cy="197750"/>
              </a:xfrm>
              <a:custGeom>
                <a:avLst/>
                <a:gdLst>
                  <a:gd name="T0" fmla="*/ 344 w 351"/>
                  <a:gd name="T1" fmla="*/ 8 h 159"/>
                  <a:gd name="T2" fmla="*/ 344 w 351"/>
                  <a:gd name="T3" fmla="*/ 8 h 159"/>
                  <a:gd name="T4" fmla="*/ 186 w 351"/>
                  <a:gd name="T5" fmla="*/ 33 h 159"/>
                  <a:gd name="T6" fmla="*/ 186 w 351"/>
                  <a:gd name="T7" fmla="*/ 33 h 159"/>
                  <a:gd name="T8" fmla="*/ 4 w 351"/>
                  <a:gd name="T9" fmla="*/ 0 h 159"/>
                  <a:gd name="T10" fmla="*/ 4 w 351"/>
                  <a:gd name="T11" fmla="*/ 0 h 159"/>
                  <a:gd name="T12" fmla="*/ 0 w 351"/>
                  <a:gd name="T13" fmla="*/ 131 h 159"/>
                  <a:gd name="T14" fmla="*/ 0 w 351"/>
                  <a:gd name="T15" fmla="*/ 131 h 159"/>
                  <a:gd name="T16" fmla="*/ 186 w 351"/>
                  <a:gd name="T17" fmla="*/ 158 h 159"/>
                  <a:gd name="T18" fmla="*/ 186 w 351"/>
                  <a:gd name="T19" fmla="*/ 158 h 159"/>
                  <a:gd name="T20" fmla="*/ 350 w 351"/>
                  <a:gd name="T21" fmla="*/ 136 h 159"/>
                  <a:gd name="T22" fmla="*/ 350 w 351"/>
                  <a:gd name="T23" fmla="*/ 136 h 159"/>
                  <a:gd name="T24" fmla="*/ 344 w 351"/>
                  <a:gd name="T25" fmla="*/ 8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1" h="159">
                    <a:moveTo>
                      <a:pt x="344" y="8"/>
                    </a:moveTo>
                    <a:lnTo>
                      <a:pt x="344" y="8"/>
                    </a:lnTo>
                    <a:cubicBezTo>
                      <a:pt x="295" y="24"/>
                      <a:pt x="241" y="33"/>
                      <a:pt x="186" y="33"/>
                    </a:cubicBezTo>
                    <a:lnTo>
                      <a:pt x="186" y="33"/>
                    </a:lnTo>
                    <a:cubicBezTo>
                      <a:pt x="122" y="33"/>
                      <a:pt x="61" y="21"/>
                      <a:pt x="4" y="0"/>
                    </a:cubicBezTo>
                    <a:lnTo>
                      <a:pt x="4" y="0"/>
                    </a:lnTo>
                    <a:cubicBezTo>
                      <a:pt x="7" y="38"/>
                      <a:pt x="7" y="83"/>
                      <a:pt x="0" y="131"/>
                    </a:cubicBezTo>
                    <a:lnTo>
                      <a:pt x="0" y="131"/>
                    </a:lnTo>
                    <a:cubicBezTo>
                      <a:pt x="59" y="149"/>
                      <a:pt x="121" y="158"/>
                      <a:pt x="186" y="158"/>
                    </a:cubicBezTo>
                    <a:lnTo>
                      <a:pt x="186" y="158"/>
                    </a:lnTo>
                    <a:cubicBezTo>
                      <a:pt x="243" y="158"/>
                      <a:pt x="298" y="151"/>
                      <a:pt x="350" y="136"/>
                    </a:cubicBezTo>
                    <a:lnTo>
                      <a:pt x="350" y="136"/>
                    </a:lnTo>
                    <a:cubicBezTo>
                      <a:pt x="343" y="90"/>
                      <a:pt x="343" y="45"/>
                      <a:pt x="344" y="8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24">
                <a:extLst>
                  <a:ext uri="{FF2B5EF4-FFF2-40B4-BE49-F238E27FC236}">
                    <a16:creationId xmlns:a16="http://schemas.microsoft.com/office/drawing/2014/main" id="{9A8CA215-807E-8249-BAF0-E283697498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489" y="8846483"/>
                <a:ext cx="4636131" cy="2620184"/>
              </a:xfrm>
              <a:custGeom>
                <a:avLst/>
                <a:gdLst>
                  <a:gd name="T0" fmla="*/ 3648 w 3723"/>
                  <a:gd name="T1" fmla="*/ 1362 h 2105"/>
                  <a:gd name="T2" fmla="*/ 3648 w 3723"/>
                  <a:gd name="T3" fmla="*/ 1362 h 2105"/>
                  <a:gd name="T4" fmla="*/ 1098 w 3723"/>
                  <a:gd name="T5" fmla="*/ 84 h 2105"/>
                  <a:gd name="T6" fmla="*/ 1098 w 3723"/>
                  <a:gd name="T7" fmla="*/ 84 h 2105"/>
                  <a:gd name="T8" fmla="*/ 663 w 3723"/>
                  <a:gd name="T9" fmla="*/ 19 h 2105"/>
                  <a:gd name="T10" fmla="*/ 663 w 3723"/>
                  <a:gd name="T11" fmla="*/ 19 h 2105"/>
                  <a:gd name="T12" fmla="*/ 532 w 3723"/>
                  <a:gd name="T13" fmla="*/ 46 h 2105"/>
                  <a:gd name="T14" fmla="*/ 532 w 3723"/>
                  <a:gd name="T15" fmla="*/ 46 h 2105"/>
                  <a:gd name="T16" fmla="*/ 278 w 3723"/>
                  <a:gd name="T17" fmla="*/ 156 h 2105"/>
                  <a:gd name="T18" fmla="*/ 278 w 3723"/>
                  <a:gd name="T19" fmla="*/ 156 h 2105"/>
                  <a:gd name="T20" fmla="*/ 11 w 3723"/>
                  <a:gd name="T21" fmla="*/ 556 h 2105"/>
                  <a:gd name="T22" fmla="*/ 11 w 3723"/>
                  <a:gd name="T23" fmla="*/ 556 h 2105"/>
                  <a:gd name="T24" fmla="*/ 21 w 3723"/>
                  <a:gd name="T25" fmla="*/ 723 h 2105"/>
                  <a:gd name="T26" fmla="*/ 21 w 3723"/>
                  <a:gd name="T27" fmla="*/ 723 h 2105"/>
                  <a:gd name="T28" fmla="*/ 769 w 3723"/>
                  <a:gd name="T29" fmla="*/ 1421 h 2105"/>
                  <a:gd name="T30" fmla="*/ 769 w 3723"/>
                  <a:gd name="T31" fmla="*/ 1421 h 2105"/>
                  <a:gd name="T32" fmla="*/ 3652 w 3723"/>
                  <a:gd name="T33" fmla="*/ 2014 h 2105"/>
                  <a:gd name="T34" fmla="*/ 3652 w 3723"/>
                  <a:gd name="T35" fmla="*/ 2014 h 2105"/>
                  <a:gd name="T36" fmla="*/ 3648 w 3723"/>
                  <a:gd name="T37" fmla="*/ 1362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23" h="2105">
                    <a:moveTo>
                      <a:pt x="3648" y="1362"/>
                    </a:moveTo>
                    <a:lnTo>
                      <a:pt x="3648" y="1362"/>
                    </a:lnTo>
                    <a:cubicBezTo>
                      <a:pt x="2534" y="1296"/>
                      <a:pt x="1490" y="269"/>
                      <a:pt x="1098" y="84"/>
                    </a:cubicBezTo>
                    <a:lnTo>
                      <a:pt x="1098" y="84"/>
                    </a:lnTo>
                    <a:cubicBezTo>
                      <a:pt x="945" y="11"/>
                      <a:pt x="795" y="0"/>
                      <a:pt x="663" y="19"/>
                    </a:cubicBezTo>
                    <a:lnTo>
                      <a:pt x="663" y="19"/>
                    </a:lnTo>
                    <a:cubicBezTo>
                      <a:pt x="616" y="26"/>
                      <a:pt x="573" y="35"/>
                      <a:pt x="532" y="46"/>
                    </a:cubicBezTo>
                    <a:lnTo>
                      <a:pt x="532" y="46"/>
                    </a:lnTo>
                    <a:cubicBezTo>
                      <a:pt x="425" y="77"/>
                      <a:pt x="336" y="122"/>
                      <a:pt x="278" y="156"/>
                    </a:cubicBezTo>
                    <a:lnTo>
                      <a:pt x="278" y="156"/>
                    </a:lnTo>
                    <a:cubicBezTo>
                      <a:pt x="93" y="279"/>
                      <a:pt x="32" y="445"/>
                      <a:pt x="11" y="556"/>
                    </a:cubicBezTo>
                    <a:lnTo>
                      <a:pt x="11" y="556"/>
                    </a:lnTo>
                    <a:cubicBezTo>
                      <a:pt x="10" y="568"/>
                      <a:pt x="0" y="648"/>
                      <a:pt x="21" y="723"/>
                    </a:cubicBezTo>
                    <a:lnTo>
                      <a:pt x="21" y="723"/>
                    </a:lnTo>
                    <a:cubicBezTo>
                      <a:pt x="134" y="1091"/>
                      <a:pt x="769" y="1421"/>
                      <a:pt x="769" y="1421"/>
                    </a:cubicBezTo>
                    <a:lnTo>
                      <a:pt x="769" y="1421"/>
                    </a:lnTo>
                    <a:cubicBezTo>
                      <a:pt x="2168" y="2104"/>
                      <a:pt x="3483" y="2026"/>
                      <a:pt x="3652" y="2014"/>
                    </a:cubicBezTo>
                    <a:lnTo>
                      <a:pt x="3652" y="2014"/>
                    </a:lnTo>
                    <a:cubicBezTo>
                      <a:pt x="3691" y="1903"/>
                      <a:pt x="3722" y="1699"/>
                      <a:pt x="3648" y="136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25">
                <a:extLst>
                  <a:ext uri="{FF2B5EF4-FFF2-40B4-BE49-F238E27FC236}">
                    <a16:creationId xmlns:a16="http://schemas.microsoft.com/office/drawing/2014/main" id="{E12463CE-A97D-F043-8F68-CCB693A10C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489" y="8846483"/>
                <a:ext cx="4636131" cy="2620184"/>
              </a:xfrm>
              <a:custGeom>
                <a:avLst/>
                <a:gdLst>
                  <a:gd name="T0" fmla="*/ 3648 w 3723"/>
                  <a:gd name="T1" fmla="*/ 1362 h 2105"/>
                  <a:gd name="T2" fmla="*/ 3648 w 3723"/>
                  <a:gd name="T3" fmla="*/ 1362 h 2105"/>
                  <a:gd name="T4" fmla="*/ 1098 w 3723"/>
                  <a:gd name="T5" fmla="*/ 84 h 2105"/>
                  <a:gd name="T6" fmla="*/ 1098 w 3723"/>
                  <a:gd name="T7" fmla="*/ 84 h 2105"/>
                  <a:gd name="T8" fmla="*/ 663 w 3723"/>
                  <a:gd name="T9" fmla="*/ 19 h 2105"/>
                  <a:gd name="T10" fmla="*/ 663 w 3723"/>
                  <a:gd name="T11" fmla="*/ 19 h 2105"/>
                  <a:gd name="T12" fmla="*/ 532 w 3723"/>
                  <a:gd name="T13" fmla="*/ 46 h 2105"/>
                  <a:gd name="T14" fmla="*/ 532 w 3723"/>
                  <a:gd name="T15" fmla="*/ 46 h 2105"/>
                  <a:gd name="T16" fmla="*/ 278 w 3723"/>
                  <a:gd name="T17" fmla="*/ 156 h 2105"/>
                  <a:gd name="T18" fmla="*/ 278 w 3723"/>
                  <a:gd name="T19" fmla="*/ 156 h 2105"/>
                  <a:gd name="T20" fmla="*/ 11 w 3723"/>
                  <a:gd name="T21" fmla="*/ 556 h 2105"/>
                  <a:gd name="T22" fmla="*/ 11 w 3723"/>
                  <a:gd name="T23" fmla="*/ 556 h 2105"/>
                  <a:gd name="T24" fmla="*/ 21 w 3723"/>
                  <a:gd name="T25" fmla="*/ 723 h 2105"/>
                  <a:gd name="T26" fmla="*/ 21 w 3723"/>
                  <a:gd name="T27" fmla="*/ 723 h 2105"/>
                  <a:gd name="T28" fmla="*/ 769 w 3723"/>
                  <a:gd name="T29" fmla="*/ 1421 h 2105"/>
                  <a:gd name="T30" fmla="*/ 769 w 3723"/>
                  <a:gd name="T31" fmla="*/ 1421 h 2105"/>
                  <a:gd name="T32" fmla="*/ 3652 w 3723"/>
                  <a:gd name="T33" fmla="*/ 2014 h 2105"/>
                  <a:gd name="T34" fmla="*/ 3652 w 3723"/>
                  <a:gd name="T35" fmla="*/ 2014 h 2105"/>
                  <a:gd name="T36" fmla="*/ 3648 w 3723"/>
                  <a:gd name="T37" fmla="*/ 1362 h 2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723" h="2105">
                    <a:moveTo>
                      <a:pt x="3648" y="1362"/>
                    </a:moveTo>
                    <a:lnTo>
                      <a:pt x="3648" y="1362"/>
                    </a:lnTo>
                    <a:cubicBezTo>
                      <a:pt x="2534" y="1296"/>
                      <a:pt x="1490" y="269"/>
                      <a:pt x="1098" y="84"/>
                    </a:cubicBezTo>
                    <a:lnTo>
                      <a:pt x="1098" y="84"/>
                    </a:lnTo>
                    <a:cubicBezTo>
                      <a:pt x="945" y="11"/>
                      <a:pt x="795" y="0"/>
                      <a:pt x="663" y="19"/>
                    </a:cubicBezTo>
                    <a:lnTo>
                      <a:pt x="663" y="19"/>
                    </a:lnTo>
                    <a:cubicBezTo>
                      <a:pt x="616" y="26"/>
                      <a:pt x="573" y="35"/>
                      <a:pt x="532" y="46"/>
                    </a:cubicBezTo>
                    <a:lnTo>
                      <a:pt x="532" y="46"/>
                    </a:lnTo>
                    <a:cubicBezTo>
                      <a:pt x="425" y="77"/>
                      <a:pt x="336" y="122"/>
                      <a:pt x="278" y="156"/>
                    </a:cubicBezTo>
                    <a:lnTo>
                      <a:pt x="278" y="156"/>
                    </a:lnTo>
                    <a:cubicBezTo>
                      <a:pt x="93" y="279"/>
                      <a:pt x="32" y="445"/>
                      <a:pt x="11" y="556"/>
                    </a:cubicBezTo>
                    <a:lnTo>
                      <a:pt x="11" y="556"/>
                    </a:lnTo>
                    <a:cubicBezTo>
                      <a:pt x="10" y="568"/>
                      <a:pt x="0" y="648"/>
                      <a:pt x="21" y="723"/>
                    </a:cubicBezTo>
                    <a:lnTo>
                      <a:pt x="21" y="723"/>
                    </a:lnTo>
                    <a:cubicBezTo>
                      <a:pt x="134" y="1091"/>
                      <a:pt x="769" y="1421"/>
                      <a:pt x="769" y="1421"/>
                    </a:cubicBezTo>
                    <a:lnTo>
                      <a:pt x="769" y="1421"/>
                    </a:lnTo>
                    <a:cubicBezTo>
                      <a:pt x="2168" y="2104"/>
                      <a:pt x="3483" y="2026"/>
                      <a:pt x="3652" y="2014"/>
                    </a:cubicBezTo>
                    <a:lnTo>
                      <a:pt x="3652" y="2014"/>
                    </a:lnTo>
                    <a:cubicBezTo>
                      <a:pt x="3691" y="1903"/>
                      <a:pt x="3722" y="1699"/>
                      <a:pt x="3648" y="1362"/>
                    </a:cubicBezTo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26">
                <a:extLst>
                  <a:ext uri="{FF2B5EF4-FFF2-40B4-BE49-F238E27FC236}">
                    <a16:creationId xmlns:a16="http://schemas.microsoft.com/office/drawing/2014/main" id="{2F4977C2-E16D-DD4E-AA0F-BBD2544DE1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4242" y="10252704"/>
                <a:ext cx="1433683" cy="1153541"/>
              </a:xfrm>
              <a:custGeom>
                <a:avLst/>
                <a:gdLst>
                  <a:gd name="T0" fmla="*/ 1091 w 1152"/>
                  <a:gd name="T1" fmla="*/ 352 h 924"/>
                  <a:gd name="T2" fmla="*/ 1091 w 1152"/>
                  <a:gd name="T3" fmla="*/ 352 h 924"/>
                  <a:gd name="T4" fmla="*/ 597 w 1152"/>
                  <a:gd name="T5" fmla="*/ 168 h 924"/>
                  <a:gd name="T6" fmla="*/ 597 w 1152"/>
                  <a:gd name="T7" fmla="*/ 168 h 924"/>
                  <a:gd name="T8" fmla="*/ 0 w 1152"/>
                  <a:gd name="T9" fmla="*/ 234 h 924"/>
                  <a:gd name="T10" fmla="*/ 0 w 1152"/>
                  <a:gd name="T11" fmla="*/ 234 h 924"/>
                  <a:gd name="T12" fmla="*/ 4 w 1152"/>
                  <a:gd name="T13" fmla="*/ 886 h 924"/>
                  <a:gd name="T14" fmla="*/ 4 w 1152"/>
                  <a:gd name="T15" fmla="*/ 886 h 924"/>
                  <a:gd name="T16" fmla="*/ 22 w 1152"/>
                  <a:gd name="T17" fmla="*/ 884 h 924"/>
                  <a:gd name="T18" fmla="*/ 22 w 1152"/>
                  <a:gd name="T19" fmla="*/ 884 h 924"/>
                  <a:gd name="T20" fmla="*/ 1091 w 1152"/>
                  <a:gd name="T21" fmla="*/ 352 h 9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52" h="924">
                    <a:moveTo>
                      <a:pt x="1091" y="352"/>
                    </a:moveTo>
                    <a:lnTo>
                      <a:pt x="1091" y="352"/>
                    </a:lnTo>
                    <a:cubicBezTo>
                      <a:pt x="1030" y="0"/>
                      <a:pt x="597" y="168"/>
                      <a:pt x="597" y="168"/>
                    </a:cubicBezTo>
                    <a:lnTo>
                      <a:pt x="597" y="168"/>
                    </a:lnTo>
                    <a:cubicBezTo>
                      <a:pt x="398" y="227"/>
                      <a:pt x="198" y="246"/>
                      <a:pt x="0" y="234"/>
                    </a:cubicBezTo>
                    <a:lnTo>
                      <a:pt x="0" y="234"/>
                    </a:lnTo>
                    <a:cubicBezTo>
                      <a:pt x="74" y="571"/>
                      <a:pt x="43" y="775"/>
                      <a:pt x="4" y="886"/>
                    </a:cubicBezTo>
                    <a:lnTo>
                      <a:pt x="4" y="886"/>
                    </a:lnTo>
                    <a:cubicBezTo>
                      <a:pt x="16" y="885"/>
                      <a:pt x="22" y="884"/>
                      <a:pt x="22" y="884"/>
                    </a:cubicBezTo>
                    <a:lnTo>
                      <a:pt x="22" y="884"/>
                    </a:lnTo>
                    <a:cubicBezTo>
                      <a:pt x="317" y="923"/>
                      <a:pt x="1151" y="703"/>
                      <a:pt x="1091" y="35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29">
                <a:extLst>
                  <a:ext uri="{FF2B5EF4-FFF2-40B4-BE49-F238E27FC236}">
                    <a16:creationId xmlns:a16="http://schemas.microsoft.com/office/drawing/2014/main" id="{635CC93E-0976-9340-9852-00DFB536D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40385" y="5929679"/>
                <a:ext cx="5392929" cy="3668109"/>
              </a:xfrm>
              <a:custGeom>
                <a:avLst/>
                <a:gdLst>
                  <a:gd name="connsiteX0" fmla="*/ 4187387 w 5392929"/>
                  <a:gd name="connsiteY0" fmla="*/ 3092584 h 3668109"/>
                  <a:gd name="connsiteX1" fmla="*/ 4283331 w 5392929"/>
                  <a:gd name="connsiteY1" fmla="*/ 3425002 h 3668109"/>
                  <a:gd name="connsiteX2" fmla="*/ 3181842 w 5392929"/>
                  <a:gd name="connsiteY2" fmla="*/ 3629663 h 3668109"/>
                  <a:gd name="connsiteX3" fmla="*/ 3114557 w 5392929"/>
                  <a:gd name="connsiteY3" fmla="*/ 3400195 h 3668109"/>
                  <a:gd name="connsiteX4" fmla="*/ 2090226 w 5392929"/>
                  <a:gd name="connsiteY4" fmla="*/ 2839904 h 3668109"/>
                  <a:gd name="connsiteX5" fmla="*/ 2437669 w 5392929"/>
                  <a:gd name="connsiteY5" fmla="*/ 3668109 h 3668109"/>
                  <a:gd name="connsiteX6" fmla="*/ 1890975 w 5392929"/>
                  <a:gd name="connsiteY6" fmla="*/ 3636926 h 3668109"/>
                  <a:gd name="connsiteX7" fmla="*/ 1636930 w 5392929"/>
                  <a:gd name="connsiteY7" fmla="*/ 3030740 h 3668109"/>
                  <a:gd name="connsiteX8" fmla="*/ 4970321 w 5392929"/>
                  <a:gd name="connsiteY8" fmla="*/ 2746524 h 3668109"/>
                  <a:gd name="connsiteX9" fmla="*/ 5178703 w 5392929"/>
                  <a:gd name="connsiteY9" fmla="*/ 2939075 h 3668109"/>
                  <a:gd name="connsiteX10" fmla="*/ 4774343 w 5392929"/>
                  <a:gd name="connsiteY10" fmla="*/ 3234153 h 3668109"/>
                  <a:gd name="connsiteX11" fmla="*/ 4641624 w 5392929"/>
                  <a:gd name="connsiteY11" fmla="*/ 3112871 h 3668109"/>
                  <a:gd name="connsiteX12" fmla="*/ 632940 w 5392929"/>
                  <a:gd name="connsiteY12" fmla="*/ 2614690 h 3668109"/>
                  <a:gd name="connsiteX13" fmla="*/ 1025951 w 5392929"/>
                  <a:gd name="connsiteY13" fmla="*/ 2911526 h 3668109"/>
                  <a:gd name="connsiteX14" fmla="*/ 667874 w 5392929"/>
                  <a:gd name="connsiteY14" fmla="*/ 3387961 h 3668109"/>
                  <a:gd name="connsiteX15" fmla="*/ 208737 w 5392929"/>
                  <a:gd name="connsiteY15" fmla="*/ 3178429 h 3668109"/>
                  <a:gd name="connsiteX16" fmla="*/ 5312039 w 5392929"/>
                  <a:gd name="connsiteY16" fmla="*/ 1977497 h 3668109"/>
                  <a:gd name="connsiteX17" fmla="*/ 5392929 w 5392929"/>
                  <a:gd name="connsiteY17" fmla="*/ 2462049 h 3668109"/>
                  <a:gd name="connsiteX18" fmla="*/ 4295302 w 5392929"/>
                  <a:gd name="connsiteY18" fmla="*/ 2646403 h 3668109"/>
                  <a:gd name="connsiteX19" fmla="*/ 4213167 w 5392929"/>
                  <a:gd name="connsiteY19" fmla="*/ 2161851 h 3668109"/>
                  <a:gd name="connsiteX20" fmla="*/ 3413878 w 5392929"/>
                  <a:gd name="connsiteY20" fmla="*/ 1757775 h 3668109"/>
                  <a:gd name="connsiteX21" fmla="*/ 3970225 w 5392929"/>
                  <a:gd name="connsiteY21" fmla="*/ 2724703 h 3668109"/>
                  <a:gd name="connsiteX22" fmla="*/ 3544564 w 5392929"/>
                  <a:gd name="connsiteY22" fmla="*/ 2970489 h 3668109"/>
                  <a:gd name="connsiteX23" fmla="*/ 2988217 w 5392929"/>
                  <a:gd name="connsiteY23" fmla="*/ 2002314 h 3668109"/>
                  <a:gd name="connsiteX24" fmla="*/ 1415674 w 5392929"/>
                  <a:gd name="connsiteY24" fmla="*/ 1614955 h 3668109"/>
                  <a:gd name="connsiteX25" fmla="*/ 2366255 w 5392929"/>
                  <a:gd name="connsiteY25" fmla="*/ 2199359 h 3668109"/>
                  <a:gd name="connsiteX26" fmla="*/ 2109611 w 5392929"/>
                  <a:gd name="connsiteY26" fmla="*/ 2618931 h 3668109"/>
                  <a:gd name="connsiteX27" fmla="*/ 1159030 w 5392929"/>
                  <a:gd name="connsiteY27" fmla="*/ 2034527 h 3668109"/>
                  <a:gd name="connsiteX28" fmla="*/ 487558 w 5392929"/>
                  <a:gd name="connsiteY28" fmla="*/ 1224946 h 3668109"/>
                  <a:gd name="connsiteX29" fmla="*/ 635946 w 5392929"/>
                  <a:gd name="connsiteY29" fmla="*/ 2329067 h 3668109"/>
                  <a:gd name="connsiteX30" fmla="*/ 148387 w 5392929"/>
                  <a:gd name="connsiteY30" fmla="*/ 2393722 h 3668109"/>
                  <a:gd name="connsiteX31" fmla="*/ 0 w 5392929"/>
                  <a:gd name="connsiteY31" fmla="*/ 1289601 h 3668109"/>
                  <a:gd name="connsiteX32" fmla="*/ 2971039 w 5392929"/>
                  <a:gd name="connsiteY32" fmla="*/ 900858 h 3668109"/>
                  <a:gd name="connsiteX33" fmla="*/ 3003448 w 5392929"/>
                  <a:gd name="connsiteY33" fmla="*/ 1390621 h 3668109"/>
                  <a:gd name="connsiteX34" fmla="*/ 1890307 w 5392929"/>
                  <a:gd name="connsiteY34" fmla="*/ 1465394 h 3668109"/>
                  <a:gd name="connsiteX35" fmla="*/ 1856651 w 5392929"/>
                  <a:gd name="connsiteY35" fmla="*/ 973138 h 3668109"/>
                  <a:gd name="connsiteX36" fmla="*/ 4468107 w 5392929"/>
                  <a:gd name="connsiteY36" fmla="*/ 818464 h 3668109"/>
                  <a:gd name="connsiteX37" fmla="*/ 4909964 w 5392929"/>
                  <a:gd name="connsiteY37" fmla="*/ 1072690 h 3668109"/>
                  <a:gd name="connsiteX38" fmla="*/ 5299544 w 5392929"/>
                  <a:gd name="connsiteY38" fmla="*/ 1608559 h 3668109"/>
                  <a:gd name="connsiteX39" fmla="*/ 5187524 w 5392929"/>
                  <a:gd name="connsiteY39" fmla="*/ 1800475 h 3668109"/>
                  <a:gd name="connsiteX40" fmla="*/ 4224152 w 5392929"/>
                  <a:gd name="connsiteY40" fmla="*/ 1243420 h 3668109"/>
                  <a:gd name="connsiteX41" fmla="*/ 754488 w 5392929"/>
                  <a:gd name="connsiteY41" fmla="*/ 587755 h 3668109"/>
                  <a:gd name="connsiteX42" fmla="*/ 800735 w 5392929"/>
                  <a:gd name="connsiteY42" fmla="*/ 758817 h 3668109"/>
                  <a:gd name="connsiteX43" fmla="*/ 384513 w 5392929"/>
                  <a:gd name="connsiteY43" fmla="*/ 866661 h 3668109"/>
                  <a:gd name="connsiteX44" fmla="*/ 754488 w 5392929"/>
                  <a:gd name="connsiteY44" fmla="*/ 587755 h 3668109"/>
                  <a:gd name="connsiteX45" fmla="*/ 3965979 w 5392929"/>
                  <a:gd name="connsiteY45" fmla="*/ 368033 h 3668109"/>
                  <a:gd name="connsiteX46" fmla="*/ 4486572 w 5392929"/>
                  <a:gd name="connsiteY46" fmla="*/ 702497 h 3668109"/>
                  <a:gd name="connsiteX47" fmla="*/ 3989642 w 5392929"/>
                  <a:gd name="connsiteY47" fmla="*/ 734824 h 3668109"/>
                  <a:gd name="connsiteX48" fmla="*/ 1670572 w 5392929"/>
                  <a:gd name="connsiteY48" fmla="*/ 87887 h 3668109"/>
                  <a:gd name="connsiteX49" fmla="*/ 2113578 w 5392929"/>
                  <a:gd name="connsiteY49" fmla="*/ 447469 h 3668109"/>
                  <a:gd name="connsiteX50" fmla="*/ 1801234 w 5392929"/>
                  <a:gd name="connsiteY50" fmla="*/ 828203 h 3668109"/>
                  <a:gd name="connsiteX51" fmla="*/ 1186500 w 5392929"/>
                  <a:gd name="connsiteY51" fmla="*/ 326779 h 3668109"/>
                  <a:gd name="connsiteX52" fmla="*/ 1670572 w 5392929"/>
                  <a:gd name="connsiteY52" fmla="*/ 87887 h 3668109"/>
                  <a:gd name="connsiteX53" fmla="*/ 3207903 w 5392929"/>
                  <a:gd name="connsiteY53" fmla="*/ 0 h 3668109"/>
                  <a:gd name="connsiteX54" fmla="*/ 3684587 w 5392929"/>
                  <a:gd name="connsiteY54" fmla="*/ 216719 h 3668109"/>
                  <a:gd name="connsiteX55" fmla="*/ 3617202 w 5392929"/>
                  <a:gd name="connsiteY55" fmla="*/ 1069896 h 3668109"/>
                  <a:gd name="connsiteX56" fmla="*/ 3125544 w 5392929"/>
                  <a:gd name="connsiteY56" fmla="*/ 1031285 h 3668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392929" h="3668109">
                    <a:moveTo>
                      <a:pt x="4187387" y="3092584"/>
                    </a:moveTo>
                    <a:lnTo>
                      <a:pt x="4283331" y="3425002"/>
                    </a:lnTo>
                    <a:cubicBezTo>
                      <a:pt x="3907030" y="3540356"/>
                      <a:pt x="3504563" y="3598653"/>
                      <a:pt x="3181842" y="3629663"/>
                    </a:cubicBezTo>
                    <a:lnTo>
                      <a:pt x="3114557" y="3400195"/>
                    </a:lnTo>
                    <a:close/>
                    <a:moveTo>
                      <a:pt x="2090226" y="2839904"/>
                    </a:moveTo>
                    <a:lnTo>
                      <a:pt x="2437669" y="3668109"/>
                    </a:lnTo>
                    <a:cubicBezTo>
                      <a:pt x="2326836" y="3665614"/>
                      <a:pt x="2130076" y="3658130"/>
                      <a:pt x="1890975" y="3636926"/>
                    </a:cubicBezTo>
                    <a:lnTo>
                      <a:pt x="1636930" y="3030740"/>
                    </a:lnTo>
                    <a:close/>
                    <a:moveTo>
                      <a:pt x="4970321" y="2746524"/>
                    </a:moveTo>
                    <a:lnTo>
                      <a:pt x="5178703" y="2939075"/>
                    </a:lnTo>
                    <a:cubicBezTo>
                      <a:pt x="5068310" y="3054105"/>
                      <a:pt x="4929389" y="3152881"/>
                      <a:pt x="4774343" y="3234153"/>
                    </a:cubicBezTo>
                    <a:lnTo>
                      <a:pt x="4641624" y="3112871"/>
                    </a:lnTo>
                    <a:close/>
                    <a:moveTo>
                      <a:pt x="632940" y="2614690"/>
                    </a:moveTo>
                    <a:lnTo>
                      <a:pt x="1025951" y="2911526"/>
                    </a:lnTo>
                    <a:lnTo>
                      <a:pt x="667874" y="3387961"/>
                    </a:lnTo>
                    <a:cubicBezTo>
                      <a:pt x="503183" y="3330589"/>
                      <a:pt x="348474" y="3260745"/>
                      <a:pt x="208737" y="3178429"/>
                    </a:cubicBezTo>
                    <a:close/>
                    <a:moveTo>
                      <a:pt x="5312039" y="1977497"/>
                    </a:moveTo>
                    <a:lnTo>
                      <a:pt x="5392929" y="2462049"/>
                    </a:lnTo>
                    <a:lnTo>
                      <a:pt x="4295302" y="2646403"/>
                    </a:lnTo>
                    <a:lnTo>
                      <a:pt x="4213167" y="2161851"/>
                    </a:lnTo>
                    <a:close/>
                    <a:moveTo>
                      <a:pt x="3413878" y="1757775"/>
                    </a:moveTo>
                    <a:lnTo>
                      <a:pt x="3970225" y="2724703"/>
                    </a:lnTo>
                    <a:lnTo>
                      <a:pt x="3544564" y="2970489"/>
                    </a:lnTo>
                    <a:lnTo>
                      <a:pt x="2988217" y="2002314"/>
                    </a:lnTo>
                    <a:close/>
                    <a:moveTo>
                      <a:pt x="1415674" y="1614955"/>
                    </a:moveTo>
                    <a:lnTo>
                      <a:pt x="2366255" y="2199359"/>
                    </a:lnTo>
                    <a:lnTo>
                      <a:pt x="2109611" y="2618931"/>
                    </a:lnTo>
                    <a:lnTo>
                      <a:pt x="1159030" y="2034527"/>
                    </a:lnTo>
                    <a:close/>
                    <a:moveTo>
                      <a:pt x="487558" y="1224946"/>
                    </a:moveTo>
                    <a:lnTo>
                      <a:pt x="635946" y="2329067"/>
                    </a:lnTo>
                    <a:lnTo>
                      <a:pt x="148387" y="2393722"/>
                    </a:lnTo>
                    <a:lnTo>
                      <a:pt x="0" y="1289601"/>
                    </a:lnTo>
                    <a:close/>
                    <a:moveTo>
                      <a:pt x="2971039" y="900858"/>
                    </a:moveTo>
                    <a:lnTo>
                      <a:pt x="3003448" y="1390621"/>
                    </a:lnTo>
                    <a:lnTo>
                      <a:pt x="1890307" y="1465394"/>
                    </a:lnTo>
                    <a:lnTo>
                      <a:pt x="1856651" y="973138"/>
                    </a:lnTo>
                    <a:close/>
                    <a:moveTo>
                      <a:pt x="4468107" y="818464"/>
                    </a:moveTo>
                    <a:lnTo>
                      <a:pt x="4909964" y="1072690"/>
                    </a:lnTo>
                    <a:cubicBezTo>
                      <a:pt x="5068036" y="1235943"/>
                      <a:pt x="5202460" y="1414151"/>
                      <a:pt x="5299544" y="1608559"/>
                    </a:cubicBezTo>
                    <a:lnTo>
                      <a:pt x="5187524" y="1800475"/>
                    </a:lnTo>
                    <a:lnTo>
                      <a:pt x="4224152" y="1243420"/>
                    </a:lnTo>
                    <a:close/>
                    <a:moveTo>
                      <a:pt x="754488" y="587755"/>
                    </a:moveTo>
                    <a:lnTo>
                      <a:pt x="800735" y="758817"/>
                    </a:lnTo>
                    <a:lnTo>
                      <a:pt x="384513" y="866661"/>
                    </a:lnTo>
                    <a:cubicBezTo>
                      <a:pt x="500755" y="767494"/>
                      <a:pt x="625747" y="673286"/>
                      <a:pt x="754488" y="587755"/>
                    </a:cubicBezTo>
                    <a:close/>
                    <a:moveTo>
                      <a:pt x="3965979" y="368033"/>
                    </a:moveTo>
                    <a:cubicBezTo>
                      <a:pt x="4141585" y="466258"/>
                      <a:pt x="4319683" y="576917"/>
                      <a:pt x="4486572" y="702497"/>
                    </a:cubicBezTo>
                    <a:lnTo>
                      <a:pt x="3989642" y="734824"/>
                    </a:lnTo>
                    <a:close/>
                    <a:moveTo>
                      <a:pt x="1670572" y="87887"/>
                    </a:moveTo>
                    <a:lnTo>
                      <a:pt x="2113578" y="447469"/>
                    </a:lnTo>
                    <a:lnTo>
                      <a:pt x="1801234" y="828203"/>
                    </a:lnTo>
                    <a:lnTo>
                      <a:pt x="1186500" y="326779"/>
                    </a:lnTo>
                    <a:cubicBezTo>
                      <a:pt x="1353249" y="234706"/>
                      <a:pt x="1517510" y="156319"/>
                      <a:pt x="1670572" y="87887"/>
                    </a:cubicBezTo>
                    <a:close/>
                    <a:moveTo>
                      <a:pt x="3207903" y="0"/>
                    </a:moveTo>
                    <a:cubicBezTo>
                      <a:pt x="3353903" y="59784"/>
                      <a:pt x="3516125" y="132024"/>
                      <a:pt x="3684587" y="216719"/>
                    </a:cubicBezTo>
                    <a:lnTo>
                      <a:pt x="3617202" y="1069896"/>
                    </a:lnTo>
                    <a:lnTo>
                      <a:pt x="3125544" y="1031285"/>
                    </a:ln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41">
                <a:extLst>
                  <a:ext uri="{FF2B5EF4-FFF2-40B4-BE49-F238E27FC236}">
                    <a16:creationId xmlns:a16="http://schemas.microsoft.com/office/drawing/2014/main" id="{14426E6B-53BC-A943-9DD8-EE2FDFE283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97759" y="6555885"/>
                <a:ext cx="884383" cy="1972002"/>
              </a:xfrm>
              <a:custGeom>
                <a:avLst/>
                <a:gdLst>
                  <a:gd name="T0" fmla="*/ 694 w 708"/>
                  <a:gd name="T1" fmla="*/ 1582 h 1583"/>
                  <a:gd name="T2" fmla="*/ 694 w 708"/>
                  <a:gd name="T3" fmla="*/ 1582 h 1583"/>
                  <a:gd name="T4" fmla="*/ 682 w 708"/>
                  <a:gd name="T5" fmla="*/ 1570 h 1583"/>
                  <a:gd name="T6" fmla="*/ 682 w 708"/>
                  <a:gd name="T7" fmla="*/ 1570 h 1583"/>
                  <a:gd name="T8" fmla="*/ 336 w 708"/>
                  <a:gd name="T9" fmla="*/ 342 h 1583"/>
                  <a:gd name="T10" fmla="*/ 336 w 708"/>
                  <a:gd name="T11" fmla="*/ 342 h 1583"/>
                  <a:gd name="T12" fmla="*/ 9 w 708"/>
                  <a:gd name="T13" fmla="*/ 26 h 1583"/>
                  <a:gd name="T14" fmla="*/ 9 w 708"/>
                  <a:gd name="T15" fmla="*/ 26 h 1583"/>
                  <a:gd name="T16" fmla="*/ 3 w 708"/>
                  <a:gd name="T17" fmla="*/ 9 h 1583"/>
                  <a:gd name="T18" fmla="*/ 3 w 708"/>
                  <a:gd name="T19" fmla="*/ 9 h 1583"/>
                  <a:gd name="T20" fmla="*/ 20 w 708"/>
                  <a:gd name="T21" fmla="*/ 3 h 1583"/>
                  <a:gd name="T22" fmla="*/ 20 w 708"/>
                  <a:gd name="T23" fmla="*/ 3 h 1583"/>
                  <a:gd name="T24" fmla="*/ 356 w 708"/>
                  <a:gd name="T25" fmla="*/ 326 h 1583"/>
                  <a:gd name="T26" fmla="*/ 356 w 708"/>
                  <a:gd name="T27" fmla="*/ 326 h 1583"/>
                  <a:gd name="T28" fmla="*/ 707 w 708"/>
                  <a:gd name="T29" fmla="*/ 1569 h 1583"/>
                  <a:gd name="T30" fmla="*/ 707 w 708"/>
                  <a:gd name="T31" fmla="*/ 1569 h 1583"/>
                  <a:gd name="T32" fmla="*/ 694 w 708"/>
                  <a:gd name="T33" fmla="*/ 1582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8" h="1583">
                    <a:moveTo>
                      <a:pt x="694" y="1582"/>
                    </a:moveTo>
                    <a:lnTo>
                      <a:pt x="694" y="1582"/>
                    </a:lnTo>
                    <a:cubicBezTo>
                      <a:pt x="687" y="1582"/>
                      <a:pt x="682" y="1577"/>
                      <a:pt x="682" y="1570"/>
                    </a:cubicBezTo>
                    <a:lnTo>
                      <a:pt x="682" y="1570"/>
                    </a:lnTo>
                    <a:cubicBezTo>
                      <a:pt x="675" y="1223"/>
                      <a:pt x="610" y="729"/>
                      <a:pt x="336" y="342"/>
                    </a:cubicBezTo>
                    <a:lnTo>
                      <a:pt x="336" y="342"/>
                    </a:lnTo>
                    <a:cubicBezTo>
                      <a:pt x="173" y="112"/>
                      <a:pt x="10" y="27"/>
                      <a:pt x="9" y="26"/>
                    </a:cubicBezTo>
                    <a:lnTo>
                      <a:pt x="9" y="26"/>
                    </a:lnTo>
                    <a:cubicBezTo>
                      <a:pt x="2" y="23"/>
                      <a:pt x="0" y="15"/>
                      <a:pt x="3" y="9"/>
                    </a:cubicBezTo>
                    <a:lnTo>
                      <a:pt x="3" y="9"/>
                    </a:lnTo>
                    <a:cubicBezTo>
                      <a:pt x="7" y="3"/>
                      <a:pt x="14" y="0"/>
                      <a:pt x="20" y="3"/>
                    </a:cubicBezTo>
                    <a:lnTo>
                      <a:pt x="20" y="3"/>
                    </a:lnTo>
                    <a:cubicBezTo>
                      <a:pt x="27" y="7"/>
                      <a:pt x="189" y="91"/>
                      <a:pt x="356" y="326"/>
                    </a:cubicBezTo>
                    <a:lnTo>
                      <a:pt x="356" y="326"/>
                    </a:lnTo>
                    <a:cubicBezTo>
                      <a:pt x="633" y="719"/>
                      <a:pt x="700" y="1219"/>
                      <a:pt x="707" y="1569"/>
                    </a:cubicBezTo>
                    <a:lnTo>
                      <a:pt x="707" y="1569"/>
                    </a:lnTo>
                    <a:cubicBezTo>
                      <a:pt x="707" y="1577"/>
                      <a:pt x="701" y="1582"/>
                      <a:pt x="694" y="15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42">
                <a:extLst>
                  <a:ext uri="{FF2B5EF4-FFF2-40B4-BE49-F238E27FC236}">
                    <a16:creationId xmlns:a16="http://schemas.microsoft.com/office/drawing/2014/main" id="{7ABC69DB-B3DC-B04A-B9B3-41B655C00F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5189" y="6555885"/>
                <a:ext cx="878887" cy="1972002"/>
              </a:xfrm>
              <a:custGeom>
                <a:avLst/>
                <a:gdLst>
                  <a:gd name="T0" fmla="*/ 12 w 707"/>
                  <a:gd name="T1" fmla="*/ 1582 h 1583"/>
                  <a:gd name="T2" fmla="*/ 12 w 707"/>
                  <a:gd name="T3" fmla="*/ 1582 h 1583"/>
                  <a:gd name="T4" fmla="*/ 12 w 707"/>
                  <a:gd name="T5" fmla="*/ 1582 h 1583"/>
                  <a:gd name="T6" fmla="*/ 0 w 707"/>
                  <a:gd name="T7" fmla="*/ 1569 h 1583"/>
                  <a:gd name="T8" fmla="*/ 0 w 707"/>
                  <a:gd name="T9" fmla="*/ 1569 h 1583"/>
                  <a:gd name="T10" fmla="*/ 351 w 707"/>
                  <a:gd name="T11" fmla="*/ 326 h 1583"/>
                  <a:gd name="T12" fmla="*/ 351 w 707"/>
                  <a:gd name="T13" fmla="*/ 326 h 1583"/>
                  <a:gd name="T14" fmla="*/ 686 w 707"/>
                  <a:gd name="T15" fmla="*/ 3 h 1583"/>
                  <a:gd name="T16" fmla="*/ 686 w 707"/>
                  <a:gd name="T17" fmla="*/ 3 h 1583"/>
                  <a:gd name="T18" fmla="*/ 704 w 707"/>
                  <a:gd name="T19" fmla="*/ 9 h 1583"/>
                  <a:gd name="T20" fmla="*/ 704 w 707"/>
                  <a:gd name="T21" fmla="*/ 9 h 1583"/>
                  <a:gd name="T22" fmla="*/ 698 w 707"/>
                  <a:gd name="T23" fmla="*/ 26 h 1583"/>
                  <a:gd name="T24" fmla="*/ 698 w 707"/>
                  <a:gd name="T25" fmla="*/ 26 h 1583"/>
                  <a:gd name="T26" fmla="*/ 370 w 707"/>
                  <a:gd name="T27" fmla="*/ 342 h 1583"/>
                  <a:gd name="T28" fmla="*/ 370 w 707"/>
                  <a:gd name="T29" fmla="*/ 342 h 1583"/>
                  <a:gd name="T30" fmla="*/ 25 w 707"/>
                  <a:gd name="T31" fmla="*/ 1570 h 1583"/>
                  <a:gd name="T32" fmla="*/ 25 w 707"/>
                  <a:gd name="T33" fmla="*/ 1570 h 1583"/>
                  <a:gd name="T34" fmla="*/ 12 w 707"/>
                  <a:gd name="T35" fmla="*/ 1582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07" h="1583">
                    <a:moveTo>
                      <a:pt x="12" y="1582"/>
                    </a:moveTo>
                    <a:lnTo>
                      <a:pt x="12" y="1582"/>
                    </a:lnTo>
                    <a:lnTo>
                      <a:pt x="12" y="1582"/>
                    </a:lnTo>
                    <a:cubicBezTo>
                      <a:pt x="5" y="1582"/>
                      <a:pt x="0" y="1577"/>
                      <a:pt x="0" y="1569"/>
                    </a:cubicBezTo>
                    <a:lnTo>
                      <a:pt x="0" y="1569"/>
                    </a:lnTo>
                    <a:cubicBezTo>
                      <a:pt x="7" y="1219"/>
                      <a:pt x="73" y="719"/>
                      <a:pt x="351" y="326"/>
                    </a:cubicBezTo>
                    <a:lnTo>
                      <a:pt x="351" y="326"/>
                    </a:lnTo>
                    <a:cubicBezTo>
                      <a:pt x="517" y="91"/>
                      <a:pt x="680" y="7"/>
                      <a:pt x="686" y="3"/>
                    </a:cubicBezTo>
                    <a:lnTo>
                      <a:pt x="686" y="3"/>
                    </a:lnTo>
                    <a:cubicBezTo>
                      <a:pt x="692" y="0"/>
                      <a:pt x="700" y="3"/>
                      <a:pt x="704" y="9"/>
                    </a:cubicBezTo>
                    <a:lnTo>
                      <a:pt x="704" y="9"/>
                    </a:lnTo>
                    <a:cubicBezTo>
                      <a:pt x="706" y="15"/>
                      <a:pt x="704" y="23"/>
                      <a:pt x="698" y="26"/>
                    </a:cubicBezTo>
                    <a:lnTo>
                      <a:pt x="698" y="26"/>
                    </a:lnTo>
                    <a:cubicBezTo>
                      <a:pt x="696" y="27"/>
                      <a:pt x="533" y="112"/>
                      <a:pt x="370" y="342"/>
                    </a:cubicBezTo>
                    <a:lnTo>
                      <a:pt x="370" y="342"/>
                    </a:lnTo>
                    <a:cubicBezTo>
                      <a:pt x="97" y="729"/>
                      <a:pt x="32" y="1223"/>
                      <a:pt x="25" y="1570"/>
                    </a:cubicBezTo>
                    <a:lnTo>
                      <a:pt x="25" y="1570"/>
                    </a:lnTo>
                    <a:cubicBezTo>
                      <a:pt x="25" y="1577"/>
                      <a:pt x="19" y="1582"/>
                      <a:pt x="12" y="158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43">
                <a:extLst>
                  <a:ext uri="{FF2B5EF4-FFF2-40B4-BE49-F238E27FC236}">
                    <a16:creationId xmlns:a16="http://schemas.microsoft.com/office/drawing/2014/main" id="{DBCDCD91-22FA-7244-9366-D892D105E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41376" y="6841526"/>
                <a:ext cx="4290071" cy="3021175"/>
              </a:xfrm>
              <a:custGeom>
                <a:avLst/>
                <a:gdLst>
                  <a:gd name="T0" fmla="*/ 1722 w 3445"/>
                  <a:gd name="T1" fmla="*/ 528 h 2425"/>
                  <a:gd name="T2" fmla="*/ 1722 w 3445"/>
                  <a:gd name="T3" fmla="*/ 528 h 2425"/>
                  <a:gd name="T4" fmla="*/ 3444 w 3445"/>
                  <a:gd name="T5" fmla="*/ 272 h 2425"/>
                  <a:gd name="T6" fmla="*/ 3444 w 3445"/>
                  <a:gd name="T7" fmla="*/ 272 h 2425"/>
                  <a:gd name="T8" fmla="*/ 2757 w 3445"/>
                  <a:gd name="T9" fmla="*/ 1994 h 2425"/>
                  <a:gd name="T10" fmla="*/ 1722 w 3445"/>
                  <a:gd name="T11" fmla="*/ 2424 h 2425"/>
                  <a:gd name="T12" fmla="*/ 687 w 3445"/>
                  <a:gd name="T13" fmla="*/ 1994 h 2425"/>
                  <a:gd name="T14" fmla="*/ 687 w 3445"/>
                  <a:gd name="T15" fmla="*/ 1994 h 2425"/>
                  <a:gd name="T16" fmla="*/ 0 w 3445"/>
                  <a:gd name="T17" fmla="*/ 272 h 2425"/>
                  <a:gd name="T18" fmla="*/ 0 w 3445"/>
                  <a:gd name="T19" fmla="*/ 272 h 2425"/>
                  <a:gd name="T20" fmla="*/ 1722 w 3445"/>
                  <a:gd name="T21" fmla="*/ 528 h 2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45" h="2425">
                    <a:moveTo>
                      <a:pt x="1722" y="528"/>
                    </a:moveTo>
                    <a:lnTo>
                      <a:pt x="1722" y="528"/>
                    </a:lnTo>
                    <a:cubicBezTo>
                      <a:pt x="3013" y="0"/>
                      <a:pt x="3444" y="272"/>
                      <a:pt x="3444" y="272"/>
                    </a:cubicBezTo>
                    <a:lnTo>
                      <a:pt x="3444" y="272"/>
                    </a:lnTo>
                    <a:cubicBezTo>
                      <a:pt x="3444" y="272"/>
                      <a:pt x="2790" y="1150"/>
                      <a:pt x="2757" y="1994"/>
                    </a:cubicBezTo>
                    <a:lnTo>
                      <a:pt x="1722" y="2424"/>
                    </a:lnTo>
                    <a:lnTo>
                      <a:pt x="687" y="1994"/>
                    </a:lnTo>
                    <a:lnTo>
                      <a:pt x="687" y="1994"/>
                    </a:lnTo>
                    <a:cubicBezTo>
                      <a:pt x="654" y="1150"/>
                      <a:pt x="0" y="272"/>
                      <a:pt x="0" y="272"/>
                    </a:cubicBezTo>
                    <a:lnTo>
                      <a:pt x="0" y="272"/>
                    </a:lnTo>
                    <a:cubicBezTo>
                      <a:pt x="0" y="272"/>
                      <a:pt x="431" y="0"/>
                      <a:pt x="1722" y="528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33">
                <a:extLst>
                  <a:ext uri="{FF2B5EF4-FFF2-40B4-BE49-F238E27FC236}">
                    <a16:creationId xmlns:a16="http://schemas.microsoft.com/office/drawing/2014/main" id="{50009A46-9415-FA49-95C5-8C230EDD2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62818" y="7654495"/>
                <a:ext cx="245969" cy="1789487"/>
              </a:xfrm>
              <a:custGeom>
                <a:avLst/>
                <a:gdLst>
                  <a:gd name="connsiteX0" fmla="*/ 26855 w 245969"/>
                  <a:gd name="connsiteY0" fmla="*/ 181267 h 1789487"/>
                  <a:gd name="connsiteX1" fmla="*/ 53710 w 245969"/>
                  <a:gd name="connsiteY1" fmla="*/ 208641 h 1789487"/>
                  <a:gd name="connsiteX2" fmla="*/ 53710 w 245969"/>
                  <a:gd name="connsiteY2" fmla="*/ 1345887 h 1789487"/>
                  <a:gd name="connsiteX3" fmla="*/ 26855 w 245969"/>
                  <a:gd name="connsiteY3" fmla="*/ 1372017 h 1789487"/>
                  <a:gd name="connsiteX4" fmla="*/ 0 w 245969"/>
                  <a:gd name="connsiteY4" fmla="*/ 1345887 h 1789487"/>
                  <a:gd name="connsiteX5" fmla="*/ 0 w 245969"/>
                  <a:gd name="connsiteY5" fmla="*/ 208641 h 1789487"/>
                  <a:gd name="connsiteX6" fmla="*/ 26855 w 245969"/>
                  <a:gd name="connsiteY6" fmla="*/ 181267 h 1789487"/>
                  <a:gd name="connsiteX7" fmla="*/ 219114 w 245969"/>
                  <a:gd name="connsiteY7" fmla="*/ 0 h 1789487"/>
                  <a:gd name="connsiteX8" fmla="*/ 245969 w 245969"/>
                  <a:gd name="connsiteY8" fmla="*/ 28681 h 1789487"/>
                  <a:gd name="connsiteX9" fmla="*/ 245969 w 245969"/>
                  <a:gd name="connsiteY9" fmla="*/ 1762052 h 1789487"/>
                  <a:gd name="connsiteX10" fmla="*/ 219114 w 245969"/>
                  <a:gd name="connsiteY10" fmla="*/ 1789487 h 1789487"/>
                  <a:gd name="connsiteX11" fmla="*/ 192259 w 245969"/>
                  <a:gd name="connsiteY11" fmla="*/ 1762052 h 1789487"/>
                  <a:gd name="connsiteX12" fmla="*/ 192259 w 245969"/>
                  <a:gd name="connsiteY12" fmla="*/ 28681 h 1789487"/>
                  <a:gd name="connsiteX13" fmla="*/ 219114 w 245969"/>
                  <a:gd name="connsiteY13" fmla="*/ 0 h 17894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45969" h="1789487">
                    <a:moveTo>
                      <a:pt x="26855" y="181267"/>
                    </a:moveTo>
                    <a:cubicBezTo>
                      <a:pt x="41503" y="181267"/>
                      <a:pt x="53710" y="193710"/>
                      <a:pt x="53710" y="208641"/>
                    </a:cubicBezTo>
                    <a:lnTo>
                      <a:pt x="53710" y="1345887"/>
                    </a:lnTo>
                    <a:cubicBezTo>
                      <a:pt x="53710" y="1360819"/>
                      <a:pt x="41503" y="1372017"/>
                      <a:pt x="26855" y="1372017"/>
                    </a:cubicBezTo>
                    <a:cubicBezTo>
                      <a:pt x="12207" y="1372017"/>
                      <a:pt x="0" y="1360819"/>
                      <a:pt x="0" y="1345887"/>
                    </a:cubicBezTo>
                    <a:lnTo>
                      <a:pt x="0" y="208641"/>
                    </a:lnTo>
                    <a:cubicBezTo>
                      <a:pt x="0" y="193710"/>
                      <a:pt x="12207" y="181267"/>
                      <a:pt x="26855" y="181267"/>
                    </a:cubicBezTo>
                    <a:close/>
                    <a:moveTo>
                      <a:pt x="219114" y="0"/>
                    </a:moveTo>
                    <a:cubicBezTo>
                      <a:pt x="233762" y="0"/>
                      <a:pt x="245969" y="12470"/>
                      <a:pt x="245969" y="28681"/>
                    </a:cubicBezTo>
                    <a:lnTo>
                      <a:pt x="245969" y="1762052"/>
                    </a:lnTo>
                    <a:cubicBezTo>
                      <a:pt x="245969" y="1777017"/>
                      <a:pt x="233762" y="1789487"/>
                      <a:pt x="219114" y="1789487"/>
                    </a:cubicBezTo>
                    <a:cubicBezTo>
                      <a:pt x="203245" y="1789487"/>
                      <a:pt x="192259" y="1777017"/>
                      <a:pt x="192259" y="1762052"/>
                    </a:cubicBezTo>
                    <a:lnTo>
                      <a:pt x="192259" y="28681"/>
                    </a:lnTo>
                    <a:cubicBezTo>
                      <a:pt x="192259" y="12470"/>
                      <a:pt x="203245" y="0"/>
                      <a:pt x="219114" y="0"/>
                    </a:cubicBez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46">
                <a:extLst>
                  <a:ext uri="{FF2B5EF4-FFF2-40B4-BE49-F238E27FC236}">
                    <a16:creationId xmlns:a16="http://schemas.microsoft.com/office/drawing/2014/main" id="{3F4D53E9-CC75-AE42-B652-EE3CECC42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666" y="6435041"/>
                <a:ext cx="1812706" cy="1060155"/>
              </a:xfrm>
              <a:custGeom>
                <a:avLst/>
                <a:gdLst>
                  <a:gd name="T0" fmla="*/ 1383 w 1455"/>
                  <a:gd name="T1" fmla="*/ 525 h 852"/>
                  <a:gd name="T2" fmla="*/ 1383 w 1455"/>
                  <a:gd name="T3" fmla="*/ 525 h 852"/>
                  <a:gd name="T4" fmla="*/ 1454 w 1455"/>
                  <a:gd name="T5" fmla="*/ 215 h 852"/>
                  <a:gd name="T6" fmla="*/ 1454 w 1455"/>
                  <a:gd name="T7" fmla="*/ 215 h 852"/>
                  <a:gd name="T8" fmla="*/ 0 w 1455"/>
                  <a:gd name="T9" fmla="*/ 851 h 852"/>
                  <a:gd name="T10" fmla="*/ 0 w 1455"/>
                  <a:gd name="T11" fmla="*/ 851 h 852"/>
                  <a:gd name="T12" fmla="*/ 1383 w 1455"/>
                  <a:gd name="T13" fmla="*/ 525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5" h="852">
                    <a:moveTo>
                      <a:pt x="1383" y="525"/>
                    </a:moveTo>
                    <a:lnTo>
                      <a:pt x="1383" y="525"/>
                    </a:lnTo>
                    <a:cubicBezTo>
                      <a:pt x="1427" y="335"/>
                      <a:pt x="1454" y="215"/>
                      <a:pt x="1454" y="215"/>
                    </a:cubicBezTo>
                    <a:lnTo>
                      <a:pt x="1454" y="215"/>
                    </a:lnTo>
                    <a:cubicBezTo>
                      <a:pt x="669" y="0"/>
                      <a:pt x="2" y="849"/>
                      <a:pt x="0" y="851"/>
                    </a:cubicBezTo>
                    <a:lnTo>
                      <a:pt x="0" y="851"/>
                    </a:lnTo>
                    <a:cubicBezTo>
                      <a:pt x="678" y="573"/>
                      <a:pt x="1118" y="517"/>
                      <a:pt x="1383" y="52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47">
                <a:extLst>
                  <a:ext uri="{FF2B5EF4-FFF2-40B4-BE49-F238E27FC236}">
                    <a16:creationId xmlns:a16="http://schemas.microsoft.com/office/drawing/2014/main" id="{494F3D93-147C-C449-9354-91CE04E502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0960" y="6435041"/>
                <a:ext cx="1812706" cy="1060155"/>
              </a:xfrm>
              <a:custGeom>
                <a:avLst/>
                <a:gdLst>
                  <a:gd name="T0" fmla="*/ 70 w 1455"/>
                  <a:gd name="T1" fmla="*/ 525 h 852"/>
                  <a:gd name="T2" fmla="*/ 70 w 1455"/>
                  <a:gd name="T3" fmla="*/ 525 h 852"/>
                  <a:gd name="T4" fmla="*/ 0 w 1455"/>
                  <a:gd name="T5" fmla="*/ 215 h 852"/>
                  <a:gd name="T6" fmla="*/ 0 w 1455"/>
                  <a:gd name="T7" fmla="*/ 215 h 852"/>
                  <a:gd name="T8" fmla="*/ 1454 w 1455"/>
                  <a:gd name="T9" fmla="*/ 851 h 852"/>
                  <a:gd name="T10" fmla="*/ 1454 w 1455"/>
                  <a:gd name="T11" fmla="*/ 851 h 852"/>
                  <a:gd name="T12" fmla="*/ 70 w 1455"/>
                  <a:gd name="T13" fmla="*/ 525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55" h="852">
                    <a:moveTo>
                      <a:pt x="70" y="525"/>
                    </a:moveTo>
                    <a:lnTo>
                      <a:pt x="70" y="525"/>
                    </a:lnTo>
                    <a:cubicBezTo>
                      <a:pt x="28" y="335"/>
                      <a:pt x="0" y="215"/>
                      <a:pt x="0" y="215"/>
                    </a:cubicBezTo>
                    <a:lnTo>
                      <a:pt x="0" y="215"/>
                    </a:lnTo>
                    <a:cubicBezTo>
                      <a:pt x="785" y="0"/>
                      <a:pt x="1452" y="849"/>
                      <a:pt x="1454" y="851"/>
                    </a:cubicBezTo>
                    <a:lnTo>
                      <a:pt x="1454" y="851"/>
                    </a:lnTo>
                    <a:cubicBezTo>
                      <a:pt x="777" y="573"/>
                      <a:pt x="336" y="517"/>
                      <a:pt x="70" y="52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48">
                <a:extLst>
                  <a:ext uri="{FF2B5EF4-FFF2-40B4-BE49-F238E27FC236}">
                    <a16:creationId xmlns:a16="http://schemas.microsoft.com/office/drawing/2014/main" id="{51A89605-004C-1D40-8E64-DB11D5B067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666" y="6632789"/>
                <a:ext cx="1966510" cy="867902"/>
              </a:xfrm>
              <a:custGeom>
                <a:avLst/>
                <a:gdLst>
                  <a:gd name="T0" fmla="*/ 0 w 1578"/>
                  <a:gd name="T1" fmla="*/ 694 h 695"/>
                  <a:gd name="T2" fmla="*/ 0 w 1578"/>
                  <a:gd name="T3" fmla="*/ 694 h 695"/>
                  <a:gd name="T4" fmla="*/ 1530 w 1578"/>
                  <a:gd name="T5" fmla="*/ 381 h 695"/>
                  <a:gd name="T6" fmla="*/ 1530 w 1578"/>
                  <a:gd name="T7" fmla="*/ 381 h 695"/>
                  <a:gd name="T8" fmla="*/ 1577 w 1578"/>
                  <a:gd name="T9" fmla="*/ 223 h 695"/>
                  <a:gd name="T10" fmla="*/ 1577 w 1578"/>
                  <a:gd name="T11" fmla="*/ 223 h 695"/>
                  <a:gd name="T12" fmla="*/ 0 w 1578"/>
                  <a:gd name="T13" fmla="*/ 694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8" h="695">
                    <a:moveTo>
                      <a:pt x="0" y="694"/>
                    </a:moveTo>
                    <a:lnTo>
                      <a:pt x="0" y="694"/>
                    </a:lnTo>
                    <a:cubicBezTo>
                      <a:pt x="822" y="357"/>
                      <a:pt x="1295" y="345"/>
                      <a:pt x="1530" y="381"/>
                    </a:cubicBezTo>
                    <a:lnTo>
                      <a:pt x="1530" y="381"/>
                    </a:lnTo>
                    <a:cubicBezTo>
                      <a:pt x="1559" y="283"/>
                      <a:pt x="1577" y="223"/>
                      <a:pt x="1577" y="223"/>
                    </a:cubicBezTo>
                    <a:lnTo>
                      <a:pt x="1577" y="223"/>
                    </a:lnTo>
                    <a:cubicBezTo>
                      <a:pt x="573" y="0"/>
                      <a:pt x="1" y="694"/>
                      <a:pt x="0" y="69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49">
                <a:extLst>
                  <a:ext uri="{FF2B5EF4-FFF2-40B4-BE49-F238E27FC236}">
                    <a16:creationId xmlns:a16="http://schemas.microsoft.com/office/drawing/2014/main" id="{B1EC84F2-9144-B849-B1C7-7A0D395669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156" y="6632789"/>
                <a:ext cx="1966510" cy="867902"/>
              </a:xfrm>
              <a:custGeom>
                <a:avLst/>
                <a:gdLst>
                  <a:gd name="T0" fmla="*/ 1578 w 1579"/>
                  <a:gd name="T1" fmla="*/ 694 h 695"/>
                  <a:gd name="T2" fmla="*/ 1578 w 1579"/>
                  <a:gd name="T3" fmla="*/ 694 h 695"/>
                  <a:gd name="T4" fmla="*/ 48 w 1579"/>
                  <a:gd name="T5" fmla="*/ 381 h 695"/>
                  <a:gd name="T6" fmla="*/ 48 w 1579"/>
                  <a:gd name="T7" fmla="*/ 381 h 695"/>
                  <a:gd name="T8" fmla="*/ 0 w 1579"/>
                  <a:gd name="T9" fmla="*/ 223 h 695"/>
                  <a:gd name="T10" fmla="*/ 0 w 1579"/>
                  <a:gd name="T11" fmla="*/ 223 h 695"/>
                  <a:gd name="T12" fmla="*/ 1578 w 1579"/>
                  <a:gd name="T13" fmla="*/ 694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9" h="695">
                    <a:moveTo>
                      <a:pt x="1578" y="694"/>
                    </a:moveTo>
                    <a:lnTo>
                      <a:pt x="1578" y="694"/>
                    </a:lnTo>
                    <a:cubicBezTo>
                      <a:pt x="756" y="357"/>
                      <a:pt x="283" y="345"/>
                      <a:pt x="48" y="381"/>
                    </a:cubicBezTo>
                    <a:lnTo>
                      <a:pt x="48" y="381"/>
                    </a:lnTo>
                    <a:cubicBezTo>
                      <a:pt x="19" y="283"/>
                      <a:pt x="0" y="223"/>
                      <a:pt x="0" y="223"/>
                    </a:cubicBezTo>
                    <a:lnTo>
                      <a:pt x="0" y="223"/>
                    </a:lnTo>
                    <a:cubicBezTo>
                      <a:pt x="1005" y="0"/>
                      <a:pt x="1577" y="694"/>
                      <a:pt x="1578" y="694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50">
                <a:extLst>
                  <a:ext uri="{FF2B5EF4-FFF2-40B4-BE49-F238E27FC236}">
                    <a16:creationId xmlns:a16="http://schemas.microsoft.com/office/drawing/2014/main" id="{874F061A-EB96-4444-9F08-431FB64157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666" y="6632789"/>
                <a:ext cx="1966510" cy="867902"/>
              </a:xfrm>
              <a:custGeom>
                <a:avLst/>
                <a:gdLst>
                  <a:gd name="T0" fmla="*/ 0 w 1578"/>
                  <a:gd name="T1" fmla="*/ 694 h 695"/>
                  <a:gd name="T2" fmla="*/ 0 w 1578"/>
                  <a:gd name="T3" fmla="*/ 694 h 695"/>
                  <a:gd name="T4" fmla="*/ 1530 w 1578"/>
                  <a:gd name="T5" fmla="*/ 381 h 695"/>
                  <a:gd name="T6" fmla="*/ 1530 w 1578"/>
                  <a:gd name="T7" fmla="*/ 381 h 695"/>
                  <a:gd name="T8" fmla="*/ 1577 w 1578"/>
                  <a:gd name="T9" fmla="*/ 223 h 695"/>
                  <a:gd name="T10" fmla="*/ 1577 w 1578"/>
                  <a:gd name="T11" fmla="*/ 223 h 695"/>
                  <a:gd name="T12" fmla="*/ 0 w 1578"/>
                  <a:gd name="T13" fmla="*/ 694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8" h="695">
                    <a:moveTo>
                      <a:pt x="0" y="694"/>
                    </a:moveTo>
                    <a:lnTo>
                      <a:pt x="0" y="694"/>
                    </a:lnTo>
                    <a:cubicBezTo>
                      <a:pt x="822" y="357"/>
                      <a:pt x="1295" y="345"/>
                      <a:pt x="1530" y="381"/>
                    </a:cubicBezTo>
                    <a:lnTo>
                      <a:pt x="1530" y="381"/>
                    </a:lnTo>
                    <a:cubicBezTo>
                      <a:pt x="1559" y="283"/>
                      <a:pt x="1577" y="223"/>
                      <a:pt x="1577" y="223"/>
                    </a:cubicBezTo>
                    <a:lnTo>
                      <a:pt x="1577" y="223"/>
                    </a:lnTo>
                    <a:cubicBezTo>
                      <a:pt x="573" y="0"/>
                      <a:pt x="1" y="694"/>
                      <a:pt x="0" y="694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51">
                <a:extLst>
                  <a:ext uri="{FF2B5EF4-FFF2-40B4-BE49-F238E27FC236}">
                    <a16:creationId xmlns:a16="http://schemas.microsoft.com/office/drawing/2014/main" id="{40DE1252-CFFA-B142-9B82-F723DFBF6A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7156" y="6632789"/>
                <a:ext cx="1966510" cy="867902"/>
              </a:xfrm>
              <a:custGeom>
                <a:avLst/>
                <a:gdLst>
                  <a:gd name="T0" fmla="*/ 1578 w 1579"/>
                  <a:gd name="T1" fmla="*/ 694 h 695"/>
                  <a:gd name="T2" fmla="*/ 1578 w 1579"/>
                  <a:gd name="T3" fmla="*/ 694 h 695"/>
                  <a:gd name="T4" fmla="*/ 48 w 1579"/>
                  <a:gd name="T5" fmla="*/ 381 h 695"/>
                  <a:gd name="T6" fmla="*/ 48 w 1579"/>
                  <a:gd name="T7" fmla="*/ 381 h 695"/>
                  <a:gd name="T8" fmla="*/ 0 w 1579"/>
                  <a:gd name="T9" fmla="*/ 223 h 695"/>
                  <a:gd name="T10" fmla="*/ 0 w 1579"/>
                  <a:gd name="T11" fmla="*/ 223 h 695"/>
                  <a:gd name="T12" fmla="*/ 1578 w 1579"/>
                  <a:gd name="T13" fmla="*/ 694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79" h="695">
                    <a:moveTo>
                      <a:pt x="1578" y="694"/>
                    </a:moveTo>
                    <a:lnTo>
                      <a:pt x="1578" y="694"/>
                    </a:lnTo>
                    <a:cubicBezTo>
                      <a:pt x="756" y="357"/>
                      <a:pt x="283" y="345"/>
                      <a:pt x="48" y="381"/>
                    </a:cubicBezTo>
                    <a:lnTo>
                      <a:pt x="48" y="381"/>
                    </a:lnTo>
                    <a:cubicBezTo>
                      <a:pt x="19" y="283"/>
                      <a:pt x="0" y="223"/>
                      <a:pt x="0" y="223"/>
                    </a:cubicBezTo>
                    <a:lnTo>
                      <a:pt x="0" y="223"/>
                    </a:lnTo>
                    <a:cubicBezTo>
                      <a:pt x="1005" y="0"/>
                      <a:pt x="1577" y="694"/>
                      <a:pt x="1578" y="694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52">
                <a:extLst>
                  <a:ext uri="{FF2B5EF4-FFF2-40B4-BE49-F238E27FC236}">
                    <a16:creationId xmlns:a16="http://schemas.microsoft.com/office/drawing/2014/main" id="{C0A04836-651A-AD41-A7DD-BC0ED52B27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06037" y="8846483"/>
                <a:ext cx="428458" cy="313105"/>
              </a:xfrm>
              <a:custGeom>
                <a:avLst/>
                <a:gdLst>
                  <a:gd name="T0" fmla="*/ 308 w 344"/>
                  <a:gd name="T1" fmla="*/ 42 h 252"/>
                  <a:gd name="T2" fmla="*/ 308 w 344"/>
                  <a:gd name="T3" fmla="*/ 42 h 252"/>
                  <a:gd name="T4" fmla="*/ 323 w 344"/>
                  <a:gd name="T5" fmla="*/ 67 h 252"/>
                  <a:gd name="T6" fmla="*/ 323 w 344"/>
                  <a:gd name="T7" fmla="*/ 67 h 252"/>
                  <a:gd name="T8" fmla="*/ 198 w 344"/>
                  <a:gd name="T9" fmla="*/ 220 h 252"/>
                  <a:gd name="T10" fmla="*/ 198 w 344"/>
                  <a:gd name="T11" fmla="*/ 220 h 252"/>
                  <a:gd name="T12" fmla="*/ 4 w 344"/>
                  <a:gd name="T13" fmla="*/ 179 h 252"/>
                  <a:gd name="T14" fmla="*/ 4 w 344"/>
                  <a:gd name="T15" fmla="*/ 179 h 252"/>
                  <a:gd name="T16" fmla="*/ 1 w 344"/>
                  <a:gd name="T17" fmla="*/ 149 h 252"/>
                  <a:gd name="T18" fmla="*/ 1 w 344"/>
                  <a:gd name="T19" fmla="*/ 149 h 252"/>
                  <a:gd name="T20" fmla="*/ 130 w 344"/>
                  <a:gd name="T21" fmla="*/ 25 h 252"/>
                  <a:gd name="T22" fmla="*/ 130 w 344"/>
                  <a:gd name="T23" fmla="*/ 25 h 252"/>
                  <a:gd name="T24" fmla="*/ 308 w 344"/>
                  <a:gd name="T2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52">
                    <a:moveTo>
                      <a:pt x="308" y="42"/>
                    </a:moveTo>
                    <a:lnTo>
                      <a:pt x="308" y="42"/>
                    </a:lnTo>
                    <a:cubicBezTo>
                      <a:pt x="315" y="49"/>
                      <a:pt x="321" y="57"/>
                      <a:pt x="323" y="67"/>
                    </a:cubicBezTo>
                    <a:lnTo>
                      <a:pt x="323" y="67"/>
                    </a:lnTo>
                    <a:cubicBezTo>
                      <a:pt x="343" y="120"/>
                      <a:pt x="287" y="189"/>
                      <a:pt x="198" y="220"/>
                    </a:cubicBezTo>
                    <a:lnTo>
                      <a:pt x="198" y="220"/>
                    </a:lnTo>
                    <a:cubicBezTo>
                      <a:pt x="110" y="251"/>
                      <a:pt x="23" y="233"/>
                      <a:pt x="4" y="179"/>
                    </a:cubicBezTo>
                    <a:lnTo>
                      <a:pt x="4" y="179"/>
                    </a:lnTo>
                    <a:cubicBezTo>
                      <a:pt x="1" y="170"/>
                      <a:pt x="0" y="160"/>
                      <a:pt x="1" y="149"/>
                    </a:cubicBezTo>
                    <a:lnTo>
                      <a:pt x="1" y="149"/>
                    </a:lnTo>
                    <a:cubicBezTo>
                      <a:pt x="6" y="102"/>
                      <a:pt x="57" y="51"/>
                      <a:pt x="130" y="25"/>
                    </a:cubicBezTo>
                    <a:lnTo>
                      <a:pt x="130" y="25"/>
                    </a:lnTo>
                    <a:cubicBezTo>
                      <a:pt x="203" y="0"/>
                      <a:pt x="275" y="8"/>
                      <a:pt x="308" y="4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53">
                <a:extLst>
                  <a:ext uri="{FF2B5EF4-FFF2-40B4-BE49-F238E27FC236}">
                    <a16:creationId xmlns:a16="http://schemas.microsoft.com/office/drawing/2014/main" id="{AFF8F524-0831-9048-A94B-91E2F2D62A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1529" y="8846483"/>
                <a:ext cx="384513" cy="197750"/>
              </a:xfrm>
              <a:custGeom>
                <a:avLst/>
                <a:gdLst>
                  <a:gd name="T0" fmla="*/ 307 w 308"/>
                  <a:gd name="T1" fmla="*/ 42 h 159"/>
                  <a:gd name="T2" fmla="*/ 307 w 308"/>
                  <a:gd name="T3" fmla="*/ 42 h 159"/>
                  <a:gd name="T4" fmla="*/ 167 w 308"/>
                  <a:gd name="T5" fmla="*/ 132 h 159"/>
                  <a:gd name="T6" fmla="*/ 167 w 308"/>
                  <a:gd name="T7" fmla="*/ 132 h 159"/>
                  <a:gd name="T8" fmla="*/ 0 w 308"/>
                  <a:gd name="T9" fmla="*/ 149 h 159"/>
                  <a:gd name="T10" fmla="*/ 0 w 308"/>
                  <a:gd name="T11" fmla="*/ 149 h 159"/>
                  <a:gd name="T12" fmla="*/ 129 w 308"/>
                  <a:gd name="T13" fmla="*/ 25 h 159"/>
                  <a:gd name="T14" fmla="*/ 129 w 308"/>
                  <a:gd name="T15" fmla="*/ 25 h 159"/>
                  <a:gd name="T16" fmla="*/ 307 w 308"/>
                  <a:gd name="T17" fmla="*/ 4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8" h="159">
                    <a:moveTo>
                      <a:pt x="307" y="42"/>
                    </a:moveTo>
                    <a:lnTo>
                      <a:pt x="307" y="42"/>
                    </a:lnTo>
                    <a:cubicBezTo>
                      <a:pt x="274" y="80"/>
                      <a:pt x="225" y="111"/>
                      <a:pt x="167" y="132"/>
                    </a:cubicBezTo>
                    <a:lnTo>
                      <a:pt x="167" y="132"/>
                    </a:lnTo>
                    <a:cubicBezTo>
                      <a:pt x="111" y="151"/>
                      <a:pt x="52" y="158"/>
                      <a:pt x="0" y="149"/>
                    </a:cubicBezTo>
                    <a:lnTo>
                      <a:pt x="0" y="149"/>
                    </a:lnTo>
                    <a:cubicBezTo>
                      <a:pt x="5" y="102"/>
                      <a:pt x="56" y="51"/>
                      <a:pt x="129" y="25"/>
                    </a:cubicBezTo>
                    <a:lnTo>
                      <a:pt x="129" y="25"/>
                    </a:lnTo>
                    <a:cubicBezTo>
                      <a:pt x="202" y="0"/>
                      <a:pt x="274" y="8"/>
                      <a:pt x="307" y="4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54">
                <a:extLst>
                  <a:ext uri="{FF2B5EF4-FFF2-40B4-BE49-F238E27FC236}">
                    <a16:creationId xmlns:a16="http://schemas.microsoft.com/office/drawing/2014/main" id="{1C2D538F-BF2E-4243-8128-513C61C006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5191" y="8599301"/>
                <a:ext cx="538319" cy="400990"/>
              </a:xfrm>
              <a:custGeom>
                <a:avLst/>
                <a:gdLst>
                  <a:gd name="T0" fmla="*/ 386 w 433"/>
                  <a:gd name="T1" fmla="*/ 53 h 322"/>
                  <a:gd name="T2" fmla="*/ 386 w 433"/>
                  <a:gd name="T3" fmla="*/ 53 h 322"/>
                  <a:gd name="T4" fmla="*/ 408 w 433"/>
                  <a:gd name="T5" fmla="*/ 86 h 322"/>
                  <a:gd name="T6" fmla="*/ 408 w 433"/>
                  <a:gd name="T7" fmla="*/ 86 h 322"/>
                  <a:gd name="T8" fmla="*/ 251 w 433"/>
                  <a:gd name="T9" fmla="*/ 282 h 322"/>
                  <a:gd name="T10" fmla="*/ 251 w 433"/>
                  <a:gd name="T11" fmla="*/ 282 h 322"/>
                  <a:gd name="T12" fmla="*/ 6 w 433"/>
                  <a:gd name="T13" fmla="*/ 227 h 322"/>
                  <a:gd name="T14" fmla="*/ 6 w 433"/>
                  <a:gd name="T15" fmla="*/ 227 h 322"/>
                  <a:gd name="T16" fmla="*/ 3 w 433"/>
                  <a:gd name="T17" fmla="*/ 183 h 322"/>
                  <a:gd name="T18" fmla="*/ 3 w 433"/>
                  <a:gd name="T19" fmla="*/ 183 h 322"/>
                  <a:gd name="T20" fmla="*/ 163 w 433"/>
                  <a:gd name="T21" fmla="*/ 31 h 322"/>
                  <a:gd name="T22" fmla="*/ 163 w 433"/>
                  <a:gd name="T23" fmla="*/ 31 h 322"/>
                  <a:gd name="T24" fmla="*/ 386 w 433"/>
                  <a:gd name="T25" fmla="*/ 5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3" h="322">
                    <a:moveTo>
                      <a:pt x="386" y="53"/>
                    </a:moveTo>
                    <a:lnTo>
                      <a:pt x="386" y="53"/>
                    </a:lnTo>
                    <a:cubicBezTo>
                      <a:pt x="396" y="63"/>
                      <a:pt x="403" y="74"/>
                      <a:pt x="408" y="86"/>
                    </a:cubicBezTo>
                    <a:lnTo>
                      <a:pt x="408" y="86"/>
                    </a:lnTo>
                    <a:cubicBezTo>
                      <a:pt x="432" y="155"/>
                      <a:pt x="362" y="242"/>
                      <a:pt x="251" y="282"/>
                    </a:cubicBezTo>
                    <a:lnTo>
                      <a:pt x="251" y="282"/>
                    </a:lnTo>
                    <a:cubicBezTo>
                      <a:pt x="140" y="321"/>
                      <a:pt x="31" y="296"/>
                      <a:pt x="6" y="227"/>
                    </a:cubicBezTo>
                    <a:lnTo>
                      <a:pt x="6" y="227"/>
                    </a:lnTo>
                    <a:cubicBezTo>
                      <a:pt x="1" y="213"/>
                      <a:pt x="0" y="198"/>
                      <a:pt x="3" y="183"/>
                    </a:cubicBezTo>
                    <a:lnTo>
                      <a:pt x="3" y="183"/>
                    </a:lnTo>
                    <a:cubicBezTo>
                      <a:pt x="13" y="124"/>
                      <a:pt x="75" y="63"/>
                      <a:pt x="163" y="31"/>
                    </a:cubicBezTo>
                    <a:lnTo>
                      <a:pt x="163" y="31"/>
                    </a:lnTo>
                    <a:cubicBezTo>
                      <a:pt x="254" y="0"/>
                      <a:pt x="343" y="10"/>
                      <a:pt x="386" y="5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55">
                <a:extLst>
                  <a:ext uri="{FF2B5EF4-FFF2-40B4-BE49-F238E27FC236}">
                    <a16:creationId xmlns:a16="http://schemas.microsoft.com/office/drawing/2014/main" id="{BC60EA2C-A275-0A48-916A-7A7FDA736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0682" y="8599299"/>
                <a:ext cx="477896" cy="247186"/>
              </a:xfrm>
              <a:custGeom>
                <a:avLst/>
                <a:gdLst>
                  <a:gd name="T0" fmla="*/ 383 w 384"/>
                  <a:gd name="T1" fmla="*/ 53 h 200"/>
                  <a:gd name="T2" fmla="*/ 383 w 384"/>
                  <a:gd name="T3" fmla="*/ 53 h 200"/>
                  <a:gd name="T4" fmla="*/ 214 w 384"/>
                  <a:gd name="T5" fmla="*/ 169 h 200"/>
                  <a:gd name="T6" fmla="*/ 214 w 384"/>
                  <a:gd name="T7" fmla="*/ 169 h 200"/>
                  <a:gd name="T8" fmla="*/ 0 w 384"/>
                  <a:gd name="T9" fmla="*/ 183 h 200"/>
                  <a:gd name="T10" fmla="*/ 0 w 384"/>
                  <a:gd name="T11" fmla="*/ 183 h 200"/>
                  <a:gd name="T12" fmla="*/ 160 w 384"/>
                  <a:gd name="T13" fmla="*/ 31 h 200"/>
                  <a:gd name="T14" fmla="*/ 160 w 384"/>
                  <a:gd name="T15" fmla="*/ 31 h 200"/>
                  <a:gd name="T16" fmla="*/ 383 w 384"/>
                  <a:gd name="T17" fmla="*/ 5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200">
                    <a:moveTo>
                      <a:pt x="383" y="53"/>
                    </a:moveTo>
                    <a:lnTo>
                      <a:pt x="383" y="53"/>
                    </a:lnTo>
                    <a:cubicBezTo>
                      <a:pt x="346" y="101"/>
                      <a:pt x="287" y="143"/>
                      <a:pt x="214" y="169"/>
                    </a:cubicBezTo>
                    <a:lnTo>
                      <a:pt x="214" y="169"/>
                    </a:lnTo>
                    <a:cubicBezTo>
                      <a:pt x="137" y="196"/>
                      <a:pt x="61" y="199"/>
                      <a:pt x="0" y="183"/>
                    </a:cubicBezTo>
                    <a:lnTo>
                      <a:pt x="0" y="183"/>
                    </a:lnTo>
                    <a:cubicBezTo>
                      <a:pt x="10" y="124"/>
                      <a:pt x="72" y="63"/>
                      <a:pt x="160" y="31"/>
                    </a:cubicBezTo>
                    <a:lnTo>
                      <a:pt x="160" y="31"/>
                    </a:lnTo>
                    <a:cubicBezTo>
                      <a:pt x="251" y="0"/>
                      <a:pt x="340" y="10"/>
                      <a:pt x="383" y="5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56">
                <a:extLst>
                  <a:ext uri="{FF2B5EF4-FFF2-40B4-BE49-F238E27FC236}">
                    <a16:creationId xmlns:a16="http://schemas.microsoft.com/office/drawing/2014/main" id="{31297594-84CC-A545-BD59-D512A7A8B9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6315" y="8357604"/>
                <a:ext cx="604235" cy="455921"/>
              </a:xfrm>
              <a:custGeom>
                <a:avLst/>
                <a:gdLst>
                  <a:gd name="T0" fmla="*/ 448 w 484"/>
                  <a:gd name="T1" fmla="*/ 82 h 364"/>
                  <a:gd name="T2" fmla="*/ 448 w 484"/>
                  <a:gd name="T3" fmla="*/ 82 h 364"/>
                  <a:gd name="T4" fmla="*/ 456 w 484"/>
                  <a:gd name="T5" fmla="*/ 100 h 364"/>
                  <a:gd name="T6" fmla="*/ 456 w 484"/>
                  <a:gd name="T7" fmla="*/ 100 h 364"/>
                  <a:gd name="T8" fmla="*/ 281 w 484"/>
                  <a:gd name="T9" fmla="*/ 319 h 364"/>
                  <a:gd name="T10" fmla="*/ 281 w 484"/>
                  <a:gd name="T11" fmla="*/ 319 h 364"/>
                  <a:gd name="T12" fmla="*/ 7 w 484"/>
                  <a:gd name="T13" fmla="*/ 259 h 364"/>
                  <a:gd name="T14" fmla="*/ 7 w 484"/>
                  <a:gd name="T15" fmla="*/ 259 h 364"/>
                  <a:gd name="T16" fmla="*/ 3 w 484"/>
                  <a:gd name="T17" fmla="*/ 206 h 364"/>
                  <a:gd name="T18" fmla="*/ 3 w 484"/>
                  <a:gd name="T19" fmla="*/ 206 h 364"/>
                  <a:gd name="T20" fmla="*/ 182 w 484"/>
                  <a:gd name="T21" fmla="*/ 40 h 364"/>
                  <a:gd name="T22" fmla="*/ 182 w 484"/>
                  <a:gd name="T23" fmla="*/ 40 h 364"/>
                  <a:gd name="T24" fmla="*/ 448 w 484"/>
                  <a:gd name="T25" fmla="*/ 8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4" h="364">
                    <a:moveTo>
                      <a:pt x="448" y="82"/>
                    </a:moveTo>
                    <a:lnTo>
                      <a:pt x="448" y="82"/>
                    </a:lnTo>
                    <a:cubicBezTo>
                      <a:pt x="451" y="88"/>
                      <a:pt x="454" y="94"/>
                      <a:pt x="456" y="100"/>
                    </a:cubicBezTo>
                    <a:lnTo>
                      <a:pt x="456" y="100"/>
                    </a:lnTo>
                    <a:cubicBezTo>
                      <a:pt x="483" y="178"/>
                      <a:pt x="405" y="276"/>
                      <a:pt x="281" y="319"/>
                    </a:cubicBezTo>
                    <a:lnTo>
                      <a:pt x="281" y="319"/>
                    </a:lnTo>
                    <a:cubicBezTo>
                      <a:pt x="156" y="363"/>
                      <a:pt x="34" y="335"/>
                      <a:pt x="7" y="259"/>
                    </a:cubicBezTo>
                    <a:lnTo>
                      <a:pt x="7" y="259"/>
                    </a:lnTo>
                    <a:cubicBezTo>
                      <a:pt x="1" y="242"/>
                      <a:pt x="0" y="224"/>
                      <a:pt x="3" y="206"/>
                    </a:cubicBezTo>
                    <a:lnTo>
                      <a:pt x="3" y="206"/>
                    </a:lnTo>
                    <a:cubicBezTo>
                      <a:pt x="16" y="141"/>
                      <a:pt x="85" y="74"/>
                      <a:pt x="182" y="40"/>
                    </a:cubicBezTo>
                    <a:lnTo>
                      <a:pt x="182" y="40"/>
                    </a:lnTo>
                    <a:cubicBezTo>
                      <a:pt x="296" y="0"/>
                      <a:pt x="409" y="19"/>
                      <a:pt x="448" y="8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57">
                <a:extLst>
                  <a:ext uri="{FF2B5EF4-FFF2-40B4-BE49-F238E27FC236}">
                    <a16:creationId xmlns:a16="http://schemas.microsoft.com/office/drawing/2014/main" id="{33AC595B-0049-CC40-ADBA-E4F5F8C386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806" y="8357604"/>
                <a:ext cx="554799" cy="285639"/>
              </a:xfrm>
              <a:custGeom>
                <a:avLst/>
                <a:gdLst>
                  <a:gd name="T0" fmla="*/ 445 w 446"/>
                  <a:gd name="T1" fmla="*/ 82 h 228"/>
                  <a:gd name="T2" fmla="*/ 445 w 446"/>
                  <a:gd name="T3" fmla="*/ 82 h 228"/>
                  <a:gd name="T4" fmla="*/ 243 w 446"/>
                  <a:gd name="T5" fmla="*/ 200 h 228"/>
                  <a:gd name="T6" fmla="*/ 243 w 446"/>
                  <a:gd name="T7" fmla="*/ 200 h 228"/>
                  <a:gd name="T8" fmla="*/ 23 w 446"/>
                  <a:gd name="T9" fmla="*/ 213 h 228"/>
                  <a:gd name="T10" fmla="*/ 23 w 446"/>
                  <a:gd name="T11" fmla="*/ 213 h 228"/>
                  <a:gd name="T12" fmla="*/ 0 w 446"/>
                  <a:gd name="T13" fmla="*/ 206 h 228"/>
                  <a:gd name="T14" fmla="*/ 0 w 446"/>
                  <a:gd name="T15" fmla="*/ 206 h 228"/>
                  <a:gd name="T16" fmla="*/ 179 w 446"/>
                  <a:gd name="T17" fmla="*/ 40 h 228"/>
                  <a:gd name="T18" fmla="*/ 179 w 446"/>
                  <a:gd name="T19" fmla="*/ 40 h 228"/>
                  <a:gd name="T20" fmla="*/ 445 w 446"/>
                  <a:gd name="T21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6" h="228">
                    <a:moveTo>
                      <a:pt x="445" y="82"/>
                    </a:moveTo>
                    <a:lnTo>
                      <a:pt x="445" y="82"/>
                    </a:lnTo>
                    <a:cubicBezTo>
                      <a:pt x="399" y="133"/>
                      <a:pt x="330" y="175"/>
                      <a:pt x="243" y="200"/>
                    </a:cubicBezTo>
                    <a:lnTo>
                      <a:pt x="243" y="200"/>
                    </a:lnTo>
                    <a:cubicBezTo>
                      <a:pt x="166" y="223"/>
                      <a:pt x="88" y="227"/>
                      <a:pt x="23" y="213"/>
                    </a:cubicBezTo>
                    <a:lnTo>
                      <a:pt x="23" y="213"/>
                    </a:lnTo>
                    <a:cubicBezTo>
                      <a:pt x="15" y="211"/>
                      <a:pt x="8" y="208"/>
                      <a:pt x="0" y="206"/>
                    </a:cubicBezTo>
                    <a:lnTo>
                      <a:pt x="0" y="206"/>
                    </a:lnTo>
                    <a:cubicBezTo>
                      <a:pt x="13" y="141"/>
                      <a:pt x="82" y="74"/>
                      <a:pt x="179" y="40"/>
                    </a:cubicBezTo>
                    <a:lnTo>
                      <a:pt x="179" y="40"/>
                    </a:lnTo>
                    <a:cubicBezTo>
                      <a:pt x="293" y="0"/>
                      <a:pt x="406" y="19"/>
                      <a:pt x="445" y="8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58">
                <a:extLst>
                  <a:ext uri="{FF2B5EF4-FFF2-40B4-BE49-F238E27FC236}">
                    <a16:creationId xmlns:a16="http://schemas.microsoft.com/office/drawing/2014/main" id="{73A3A77A-5A41-0342-ABA0-E78150EA8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6454" y="8082954"/>
                <a:ext cx="697614" cy="516346"/>
              </a:xfrm>
              <a:custGeom>
                <a:avLst/>
                <a:gdLst>
                  <a:gd name="T0" fmla="*/ 214 w 562"/>
                  <a:gd name="T1" fmla="*/ 200 h 413"/>
                  <a:gd name="T2" fmla="*/ 189 w 562"/>
                  <a:gd name="T3" fmla="*/ 99 h 413"/>
                  <a:gd name="T4" fmla="*/ 189 w 562"/>
                  <a:gd name="T5" fmla="*/ 99 h 413"/>
                  <a:gd name="T6" fmla="*/ 21 w 562"/>
                  <a:gd name="T7" fmla="*/ 302 h 413"/>
                  <a:gd name="T8" fmla="*/ 21 w 562"/>
                  <a:gd name="T9" fmla="*/ 302 h 413"/>
                  <a:gd name="T10" fmla="*/ 321 w 562"/>
                  <a:gd name="T11" fmla="*/ 371 h 413"/>
                  <a:gd name="T12" fmla="*/ 321 w 562"/>
                  <a:gd name="T13" fmla="*/ 371 h 413"/>
                  <a:gd name="T14" fmla="*/ 538 w 562"/>
                  <a:gd name="T15" fmla="*/ 151 h 413"/>
                  <a:gd name="T16" fmla="*/ 538 w 562"/>
                  <a:gd name="T17" fmla="*/ 151 h 413"/>
                  <a:gd name="T18" fmla="*/ 214 w 562"/>
                  <a:gd name="T19" fmla="*/ 20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2" h="413">
                    <a:moveTo>
                      <a:pt x="214" y="200"/>
                    </a:moveTo>
                    <a:lnTo>
                      <a:pt x="189" y="99"/>
                    </a:lnTo>
                    <a:lnTo>
                      <a:pt x="189" y="99"/>
                    </a:lnTo>
                    <a:cubicBezTo>
                      <a:pt x="73" y="147"/>
                      <a:pt x="0" y="231"/>
                      <a:pt x="21" y="302"/>
                    </a:cubicBezTo>
                    <a:lnTo>
                      <a:pt x="21" y="302"/>
                    </a:lnTo>
                    <a:cubicBezTo>
                      <a:pt x="44" y="382"/>
                      <a:pt x="179" y="412"/>
                      <a:pt x="321" y="371"/>
                    </a:cubicBezTo>
                    <a:lnTo>
                      <a:pt x="321" y="371"/>
                    </a:lnTo>
                    <a:cubicBezTo>
                      <a:pt x="464" y="329"/>
                      <a:pt x="561" y="231"/>
                      <a:pt x="538" y="151"/>
                    </a:cubicBezTo>
                    <a:lnTo>
                      <a:pt x="538" y="151"/>
                    </a:lnTo>
                    <a:cubicBezTo>
                      <a:pt x="470" y="0"/>
                      <a:pt x="214" y="200"/>
                      <a:pt x="214" y="20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59">
                <a:extLst>
                  <a:ext uri="{FF2B5EF4-FFF2-40B4-BE49-F238E27FC236}">
                    <a16:creationId xmlns:a16="http://schemas.microsoft.com/office/drawing/2014/main" id="{A6C891F7-7603-1845-A406-1B99922078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2838" y="8846483"/>
                <a:ext cx="428458" cy="313105"/>
              </a:xfrm>
              <a:custGeom>
                <a:avLst/>
                <a:gdLst>
                  <a:gd name="T0" fmla="*/ 34 w 344"/>
                  <a:gd name="T1" fmla="*/ 42 h 252"/>
                  <a:gd name="T2" fmla="*/ 34 w 344"/>
                  <a:gd name="T3" fmla="*/ 42 h 252"/>
                  <a:gd name="T4" fmla="*/ 19 w 344"/>
                  <a:gd name="T5" fmla="*/ 67 h 252"/>
                  <a:gd name="T6" fmla="*/ 19 w 344"/>
                  <a:gd name="T7" fmla="*/ 67 h 252"/>
                  <a:gd name="T8" fmla="*/ 145 w 344"/>
                  <a:gd name="T9" fmla="*/ 220 h 252"/>
                  <a:gd name="T10" fmla="*/ 145 w 344"/>
                  <a:gd name="T11" fmla="*/ 220 h 252"/>
                  <a:gd name="T12" fmla="*/ 339 w 344"/>
                  <a:gd name="T13" fmla="*/ 179 h 252"/>
                  <a:gd name="T14" fmla="*/ 339 w 344"/>
                  <a:gd name="T15" fmla="*/ 179 h 252"/>
                  <a:gd name="T16" fmla="*/ 342 w 344"/>
                  <a:gd name="T17" fmla="*/ 149 h 252"/>
                  <a:gd name="T18" fmla="*/ 342 w 344"/>
                  <a:gd name="T19" fmla="*/ 149 h 252"/>
                  <a:gd name="T20" fmla="*/ 213 w 344"/>
                  <a:gd name="T21" fmla="*/ 25 h 252"/>
                  <a:gd name="T22" fmla="*/ 213 w 344"/>
                  <a:gd name="T23" fmla="*/ 25 h 252"/>
                  <a:gd name="T24" fmla="*/ 34 w 344"/>
                  <a:gd name="T25" fmla="*/ 42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4" h="252">
                    <a:moveTo>
                      <a:pt x="34" y="42"/>
                    </a:moveTo>
                    <a:lnTo>
                      <a:pt x="34" y="42"/>
                    </a:lnTo>
                    <a:cubicBezTo>
                      <a:pt x="27" y="49"/>
                      <a:pt x="22" y="57"/>
                      <a:pt x="19" y="67"/>
                    </a:cubicBezTo>
                    <a:lnTo>
                      <a:pt x="19" y="67"/>
                    </a:lnTo>
                    <a:cubicBezTo>
                      <a:pt x="0" y="120"/>
                      <a:pt x="56" y="189"/>
                      <a:pt x="145" y="220"/>
                    </a:cubicBezTo>
                    <a:lnTo>
                      <a:pt x="145" y="220"/>
                    </a:lnTo>
                    <a:cubicBezTo>
                      <a:pt x="233" y="251"/>
                      <a:pt x="320" y="233"/>
                      <a:pt x="339" y="179"/>
                    </a:cubicBezTo>
                    <a:lnTo>
                      <a:pt x="339" y="179"/>
                    </a:lnTo>
                    <a:cubicBezTo>
                      <a:pt x="342" y="170"/>
                      <a:pt x="343" y="160"/>
                      <a:pt x="342" y="149"/>
                    </a:cubicBezTo>
                    <a:lnTo>
                      <a:pt x="342" y="149"/>
                    </a:lnTo>
                    <a:cubicBezTo>
                      <a:pt x="337" y="102"/>
                      <a:pt x="285" y="51"/>
                      <a:pt x="213" y="25"/>
                    </a:cubicBezTo>
                    <a:lnTo>
                      <a:pt x="213" y="25"/>
                    </a:lnTo>
                    <a:cubicBezTo>
                      <a:pt x="140" y="0"/>
                      <a:pt x="68" y="8"/>
                      <a:pt x="34" y="4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60">
                <a:extLst>
                  <a:ext uri="{FF2B5EF4-FFF2-40B4-BE49-F238E27FC236}">
                    <a16:creationId xmlns:a16="http://schemas.microsoft.com/office/drawing/2014/main" id="{F997F4F1-A895-9141-AD53-A85F6329E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76784" y="8846483"/>
                <a:ext cx="384513" cy="197750"/>
              </a:xfrm>
              <a:custGeom>
                <a:avLst/>
                <a:gdLst>
                  <a:gd name="T0" fmla="*/ 0 w 309"/>
                  <a:gd name="T1" fmla="*/ 42 h 159"/>
                  <a:gd name="T2" fmla="*/ 0 w 309"/>
                  <a:gd name="T3" fmla="*/ 42 h 159"/>
                  <a:gd name="T4" fmla="*/ 140 w 309"/>
                  <a:gd name="T5" fmla="*/ 132 h 159"/>
                  <a:gd name="T6" fmla="*/ 140 w 309"/>
                  <a:gd name="T7" fmla="*/ 132 h 159"/>
                  <a:gd name="T8" fmla="*/ 308 w 309"/>
                  <a:gd name="T9" fmla="*/ 149 h 159"/>
                  <a:gd name="T10" fmla="*/ 308 w 309"/>
                  <a:gd name="T11" fmla="*/ 149 h 159"/>
                  <a:gd name="T12" fmla="*/ 179 w 309"/>
                  <a:gd name="T13" fmla="*/ 25 h 159"/>
                  <a:gd name="T14" fmla="*/ 179 w 309"/>
                  <a:gd name="T15" fmla="*/ 25 h 159"/>
                  <a:gd name="T16" fmla="*/ 0 w 309"/>
                  <a:gd name="T17" fmla="*/ 42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09" h="159">
                    <a:moveTo>
                      <a:pt x="0" y="42"/>
                    </a:moveTo>
                    <a:lnTo>
                      <a:pt x="0" y="42"/>
                    </a:lnTo>
                    <a:cubicBezTo>
                      <a:pt x="34" y="80"/>
                      <a:pt x="82" y="111"/>
                      <a:pt x="140" y="132"/>
                    </a:cubicBezTo>
                    <a:lnTo>
                      <a:pt x="140" y="132"/>
                    </a:lnTo>
                    <a:cubicBezTo>
                      <a:pt x="197" y="151"/>
                      <a:pt x="256" y="158"/>
                      <a:pt x="308" y="149"/>
                    </a:cubicBezTo>
                    <a:lnTo>
                      <a:pt x="308" y="149"/>
                    </a:lnTo>
                    <a:cubicBezTo>
                      <a:pt x="303" y="102"/>
                      <a:pt x="251" y="51"/>
                      <a:pt x="179" y="25"/>
                    </a:cubicBezTo>
                    <a:lnTo>
                      <a:pt x="179" y="25"/>
                    </a:lnTo>
                    <a:cubicBezTo>
                      <a:pt x="106" y="0"/>
                      <a:pt x="34" y="8"/>
                      <a:pt x="0" y="4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61">
                <a:extLst>
                  <a:ext uri="{FF2B5EF4-FFF2-40B4-BE49-F238E27FC236}">
                    <a16:creationId xmlns:a16="http://schemas.microsoft.com/office/drawing/2014/main" id="{9A2E3B59-4A44-0B44-AD4B-22309A0337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43825" y="8599301"/>
                <a:ext cx="538319" cy="400990"/>
              </a:xfrm>
              <a:custGeom>
                <a:avLst/>
                <a:gdLst>
                  <a:gd name="T0" fmla="*/ 46 w 433"/>
                  <a:gd name="T1" fmla="*/ 53 h 322"/>
                  <a:gd name="T2" fmla="*/ 46 w 433"/>
                  <a:gd name="T3" fmla="*/ 53 h 322"/>
                  <a:gd name="T4" fmla="*/ 24 w 433"/>
                  <a:gd name="T5" fmla="*/ 86 h 322"/>
                  <a:gd name="T6" fmla="*/ 24 w 433"/>
                  <a:gd name="T7" fmla="*/ 86 h 322"/>
                  <a:gd name="T8" fmla="*/ 180 w 433"/>
                  <a:gd name="T9" fmla="*/ 282 h 322"/>
                  <a:gd name="T10" fmla="*/ 180 w 433"/>
                  <a:gd name="T11" fmla="*/ 282 h 322"/>
                  <a:gd name="T12" fmla="*/ 426 w 433"/>
                  <a:gd name="T13" fmla="*/ 227 h 322"/>
                  <a:gd name="T14" fmla="*/ 426 w 433"/>
                  <a:gd name="T15" fmla="*/ 227 h 322"/>
                  <a:gd name="T16" fmla="*/ 429 w 433"/>
                  <a:gd name="T17" fmla="*/ 183 h 322"/>
                  <a:gd name="T18" fmla="*/ 429 w 433"/>
                  <a:gd name="T19" fmla="*/ 183 h 322"/>
                  <a:gd name="T20" fmla="*/ 269 w 433"/>
                  <a:gd name="T21" fmla="*/ 31 h 322"/>
                  <a:gd name="T22" fmla="*/ 269 w 433"/>
                  <a:gd name="T23" fmla="*/ 31 h 322"/>
                  <a:gd name="T24" fmla="*/ 46 w 433"/>
                  <a:gd name="T25" fmla="*/ 5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33" h="322">
                    <a:moveTo>
                      <a:pt x="46" y="53"/>
                    </a:moveTo>
                    <a:lnTo>
                      <a:pt x="46" y="53"/>
                    </a:lnTo>
                    <a:cubicBezTo>
                      <a:pt x="36" y="63"/>
                      <a:pt x="28" y="74"/>
                      <a:pt x="24" y="86"/>
                    </a:cubicBezTo>
                    <a:lnTo>
                      <a:pt x="24" y="86"/>
                    </a:lnTo>
                    <a:cubicBezTo>
                      <a:pt x="0" y="155"/>
                      <a:pt x="70" y="242"/>
                      <a:pt x="180" y="282"/>
                    </a:cubicBezTo>
                    <a:lnTo>
                      <a:pt x="180" y="282"/>
                    </a:lnTo>
                    <a:cubicBezTo>
                      <a:pt x="292" y="321"/>
                      <a:pt x="401" y="296"/>
                      <a:pt x="426" y="227"/>
                    </a:cubicBezTo>
                    <a:lnTo>
                      <a:pt x="426" y="227"/>
                    </a:lnTo>
                    <a:cubicBezTo>
                      <a:pt x="431" y="213"/>
                      <a:pt x="432" y="198"/>
                      <a:pt x="429" y="183"/>
                    </a:cubicBezTo>
                    <a:lnTo>
                      <a:pt x="429" y="183"/>
                    </a:lnTo>
                    <a:cubicBezTo>
                      <a:pt x="419" y="124"/>
                      <a:pt x="357" y="63"/>
                      <a:pt x="269" y="31"/>
                    </a:cubicBezTo>
                    <a:lnTo>
                      <a:pt x="269" y="31"/>
                    </a:lnTo>
                    <a:cubicBezTo>
                      <a:pt x="178" y="0"/>
                      <a:pt x="88" y="10"/>
                      <a:pt x="46" y="5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62">
                <a:extLst>
                  <a:ext uri="{FF2B5EF4-FFF2-40B4-BE49-F238E27FC236}">
                    <a16:creationId xmlns:a16="http://schemas.microsoft.com/office/drawing/2014/main" id="{4AA74610-5F24-D14E-A689-D7D9DE3A3B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04248" y="8599299"/>
                <a:ext cx="477896" cy="247186"/>
              </a:xfrm>
              <a:custGeom>
                <a:avLst/>
                <a:gdLst>
                  <a:gd name="T0" fmla="*/ 0 w 384"/>
                  <a:gd name="T1" fmla="*/ 53 h 200"/>
                  <a:gd name="T2" fmla="*/ 0 w 384"/>
                  <a:gd name="T3" fmla="*/ 53 h 200"/>
                  <a:gd name="T4" fmla="*/ 169 w 384"/>
                  <a:gd name="T5" fmla="*/ 169 h 200"/>
                  <a:gd name="T6" fmla="*/ 169 w 384"/>
                  <a:gd name="T7" fmla="*/ 169 h 200"/>
                  <a:gd name="T8" fmla="*/ 383 w 384"/>
                  <a:gd name="T9" fmla="*/ 183 h 200"/>
                  <a:gd name="T10" fmla="*/ 383 w 384"/>
                  <a:gd name="T11" fmla="*/ 183 h 200"/>
                  <a:gd name="T12" fmla="*/ 223 w 384"/>
                  <a:gd name="T13" fmla="*/ 31 h 200"/>
                  <a:gd name="T14" fmla="*/ 223 w 384"/>
                  <a:gd name="T15" fmla="*/ 31 h 200"/>
                  <a:gd name="T16" fmla="*/ 0 w 384"/>
                  <a:gd name="T17" fmla="*/ 53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4" h="200">
                    <a:moveTo>
                      <a:pt x="0" y="53"/>
                    </a:moveTo>
                    <a:lnTo>
                      <a:pt x="0" y="53"/>
                    </a:lnTo>
                    <a:cubicBezTo>
                      <a:pt x="37" y="101"/>
                      <a:pt x="96" y="143"/>
                      <a:pt x="169" y="169"/>
                    </a:cubicBezTo>
                    <a:lnTo>
                      <a:pt x="169" y="169"/>
                    </a:lnTo>
                    <a:cubicBezTo>
                      <a:pt x="246" y="196"/>
                      <a:pt x="322" y="199"/>
                      <a:pt x="383" y="183"/>
                    </a:cubicBezTo>
                    <a:lnTo>
                      <a:pt x="383" y="183"/>
                    </a:lnTo>
                    <a:cubicBezTo>
                      <a:pt x="373" y="124"/>
                      <a:pt x="311" y="63"/>
                      <a:pt x="223" y="31"/>
                    </a:cubicBezTo>
                    <a:lnTo>
                      <a:pt x="223" y="31"/>
                    </a:lnTo>
                    <a:cubicBezTo>
                      <a:pt x="132" y="0"/>
                      <a:pt x="42" y="10"/>
                      <a:pt x="0" y="5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63">
                <a:extLst>
                  <a:ext uri="{FF2B5EF4-FFF2-40B4-BE49-F238E27FC236}">
                    <a16:creationId xmlns:a16="http://schemas.microsoft.com/office/drawing/2014/main" id="{F2480A47-6E38-C74D-A9B5-9DA6B8752E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82274" y="8357604"/>
                <a:ext cx="604235" cy="455921"/>
              </a:xfrm>
              <a:custGeom>
                <a:avLst/>
                <a:gdLst>
                  <a:gd name="T0" fmla="*/ 35 w 484"/>
                  <a:gd name="T1" fmla="*/ 82 h 364"/>
                  <a:gd name="T2" fmla="*/ 35 w 484"/>
                  <a:gd name="T3" fmla="*/ 82 h 364"/>
                  <a:gd name="T4" fmla="*/ 27 w 484"/>
                  <a:gd name="T5" fmla="*/ 100 h 364"/>
                  <a:gd name="T6" fmla="*/ 27 w 484"/>
                  <a:gd name="T7" fmla="*/ 100 h 364"/>
                  <a:gd name="T8" fmla="*/ 202 w 484"/>
                  <a:gd name="T9" fmla="*/ 319 h 364"/>
                  <a:gd name="T10" fmla="*/ 202 w 484"/>
                  <a:gd name="T11" fmla="*/ 319 h 364"/>
                  <a:gd name="T12" fmla="*/ 476 w 484"/>
                  <a:gd name="T13" fmla="*/ 259 h 364"/>
                  <a:gd name="T14" fmla="*/ 476 w 484"/>
                  <a:gd name="T15" fmla="*/ 259 h 364"/>
                  <a:gd name="T16" fmla="*/ 479 w 484"/>
                  <a:gd name="T17" fmla="*/ 206 h 364"/>
                  <a:gd name="T18" fmla="*/ 479 w 484"/>
                  <a:gd name="T19" fmla="*/ 206 h 364"/>
                  <a:gd name="T20" fmla="*/ 301 w 484"/>
                  <a:gd name="T21" fmla="*/ 40 h 364"/>
                  <a:gd name="T22" fmla="*/ 301 w 484"/>
                  <a:gd name="T23" fmla="*/ 40 h 364"/>
                  <a:gd name="T24" fmla="*/ 35 w 484"/>
                  <a:gd name="T25" fmla="*/ 82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4" h="364">
                    <a:moveTo>
                      <a:pt x="35" y="82"/>
                    </a:moveTo>
                    <a:lnTo>
                      <a:pt x="35" y="82"/>
                    </a:lnTo>
                    <a:cubicBezTo>
                      <a:pt x="32" y="88"/>
                      <a:pt x="29" y="94"/>
                      <a:pt x="27" y="100"/>
                    </a:cubicBezTo>
                    <a:lnTo>
                      <a:pt x="27" y="100"/>
                    </a:lnTo>
                    <a:cubicBezTo>
                      <a:pt x="0" y="178"/>
                      <a:pt x="78" y="276"/>
                      <a:pt x="202" y="319"/>
                    </a:cubicBezTo>
                    <a:lnTo>
                      <a:pt x="202" y="319"/>
                    </a:lnTo>
                    <a:cubicBezTo>
                      <a:pt x="327" y="363"/>
                      <a:pt x="449" y="335"/>
                      <a:pt x="476" y="259"/>
                    </a:cubicBezTo>
                    <a:lnTo>
                      <a:pt x="476" y="259"/>
                    </a:lnTo>
                    <a:cubicBezTo>
                      <a:pt x="482" y="242"/>
                      <a:pt x="483" y="224"/>
                      <a:pt x="479" y="206"/>
                    </a:cubicBezTo>
                    <a:lnTo>
                      <a:pt x="479" y="206"/>
                    </a:lnTo>
                    <a:cubicBezTo>
                      <a:pt x="467" y="141"/>
                      <a:pt x="398" y="74"/>
                      <a:pt x="301" y="40"/>
                    </a:cubicBezTo>
                    <a:lnTo>
                      <a:pt x="301" y="40"/>
                    </a:lnTo>
                    <a:cubicBezTo>
                      <a:pt x="187" y="0"/>
                      <a:pt x="74" y="19"/>
                      <a:pt x="35" y="8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64">
                <a:extLst>
                  <a:ext uri="{FF2B5EF4-FFF2-40B4-BE49-F238E27FC236}">
                    <a16:creationId xmlns:a16="http://schemas.microsoft.com/office/drawing/2014/main" id="{C768E677-DC6B-C246-9A77-BFF91B33F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6218" y="8357604"/>
                <a:ext cx="554799" cy="285639"/>
              </a:xfrm>
              <a:custGeom>
                <a:avLst/>
                <a:gdLst>
                  <a:gd name="T0" fmla="*/ 0 w 445"/>
                  <a:gd name="T1" fmla="*/ 82 h 228"/>
                  <a:gd name="T2" fmla="*/ 0 w 445"/>
                  <a:gd name="T3" fmla="*/ 82 h 228"/>
                  <a:gd name="T4" fmla="*/ 202 w 445"/>
                  <a:gd name="T5" fmla="*/ 200 h 228"/>
                  <a:gd name="T6" fmla="*/ 202 w 445"/>
                  <a:gd name="T7" fmla="*/ 200 h 228"/>
                  <a:gd name="T8" fmla="*/ 422 w 445"/>
                  <a:gd name="T9" fmla="*/ 213 h 228"/>
                  <a:gd name="T10" fmla="*/ 422 w 445"/>
                  <a:gd name="T11" fmla="*/ 213 h 228"/>
                  <a:gd name="T12" fmla="*/ 444 w 445"/>
                  <a:gd name="T13" fmla="*/ 206 h 228"/>
                  <a:gd name="T14" fmla="*/ 444 w 445"/>
                  <a:gd name="T15" fmla="*/ 206 h 228"/>
                  <a:gd name="T16" fmla="*/ 266 w 445"/>
                  <a:gd name="T17" fmla="*/ 40 h 228"/>
                  <a:gd name="T18" fmla="*/ 266 w 445"/>
                  <a:gd name="T19" fmla="*/ 40 h 228"/>
                  <a:gd name="T20" fmla="*/ 0 w 445"/>
                  <a:gd name="T21" fmla="*/ 82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5" h="228">
                    <a:moveTo>
                      <a:pt x="0" y="82"/>
                    </a:moveTo>
                    <a:lnTo>
                      <a:pt x="0" y="82"/>
                    </a:lnTo>
                    <a:cubicBezTo>
                      <a:pt x="45" y="133"/>
                      <a:pt x="115" y="175"/>
                      <a:pt x="202" y="200"/>
                    </a:cubicBezTo>
                    <a:lnTo>
                      <a:pt x="202" y="200"/>
                    </a:lnTo>
                    <a:cubicBezTo>
                      <a:pt x="279" y="223"/>
                      <a:pt x="357" y="227"/>
                      <a:pt x="422" y="213"/>
                    </a:cubicBezTo>
                    <a:lnTo>
                      <a:pt x="422" y="213"/>
                    </a:lnTo>
                    <a:cubicBezTo>
                      <a:pt x="430" y="211"/>
                      <a:pt x="437" y="208"/>
                      <a:pt x="444" y="206"/>
                    </a:cubicBezTo>
                    <a:lnTo>
                      <a:pt x="444" y="206"/>
                    </a:lnTo>
                    <a:cubicBezTo>
                      <a:pt x="432" y="141"/>
                      <a:pt x="363" y="74"/>
                      <a:pt x="266" y="40"/>
                    </a:cubicBezTo>
                    <a:lnTo>
                      <a:pt x="266" y="40"/>
                    </a:lnTo>
                    <a:cubicBezTo>
                      <a:pt x="152" y="0"/>
                      <a:pt x="39" y="19"/>
                      <a:pt x="0" y="8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65">
                <a:extLst>
                  <a:ext uri="{FF2B5EF4-FFF2-40B4-BE49-F238E27FC236}">
                    <a16:creationId xmlns:a16="http://schemas.microsoft.com/office/drawing/2014/main" id="{8B7AADEA-632F-8748-ACA6-0D0005A6BF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98753" y="8082954"/>
                <a:ext cx="697614" cy="516346"/>
              </a:xfrm>
              <a:custGeom>
                <a:avLst/>
                <a:gdLst>
                  <a:gd name="T0" fmla="*/ 347 w 562"/>
                  <a:gd name="T1" fmla="*/ 200 h 413"/>
                  <a:gd name="T2" fmla="*/ 372 w 562"/>
                  <a:gd name="T3" fmla="*/ 99 h 413"/>
                  <a:gd name="T4" fmla="*/ 372 w 562"/>
                  <a:gd name="T5" fmla="*/ 99 h 413"/>
                  <a:gd name="T6" fmla="*/ 540 w 562"/>
                  <a:gd name="T7" fmla="*/ 302 h 413"/>
                  <a:gd name="T8" fmla="*/ 540 w 562"/>
                  <a:gd name="T9" fmla="*/ 302 h 413"/>
                  <a:gd name="T10" fmla="*/ 240 w 562"/>
                  <a:gd name="T11" fmla="*/ 371 h 413"/>
                  <a:gd name="T12" fmla="*/ 240 w 562"/>
                  <a:gd name="T13" fmla="*/ 371 h 413"/>
                  <a:gd name="T14" fmla="*/ 23 w 562"/>
                  <a:gd name="T15" fmla="*/ 151 h 413"/>
                  <a:gd name="T16" fmla="*/ 23 w 562"/>
                  <a:gd name="T17" fmla="*/ 151 h 413"/>
                  <a:gd name="T18" fmla="*/ 347 w 562"/>
                  <a:gd name="T19" fmla="*/ 200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2" h="413">
                    <a:moveTo>
                      <a:pt x="347" y="200"/>
                    </a:moveTo>
                    <a:lnTo>
                      <a:pt x="372" y="99"/>
                    </a:lnTo>
                    <a:lnTo>
                      <a:pt x="372" y="99"/>
                    </a:lnTo>
                    <a:cubicBezTo>
                      <a:pt x="487" y="147"/>
                      <a:pt x="561" y="231"/>
                      <a:pt x="540" y="302"/>
                    </a:cubicBezTo>
                    <a:lnTo>
                      <a:pt x="540" y="302"/>
                    </a:lnTo>
                    <a:cubicBezTo>
                      <a:pt x="517" y="382"/>
                      <a:pt x="382" y="412"/>
                      <a:pt x="240" y="371"/>
                    </a:cubicBezTo>
                    <a:lnTo>
                      <a:pt x="240" y="371"/>
                    </a:lnTo>
                    <a:cubicBezTo>
                      <a:pt x="97" y="329"/>
                      <a:pt x="0" y="231"/>
                      <a:pt x="23" y="151"/>
                    </a:cubicBezTo>
                    <a:lnTo>
                      <a:pt x="23" y="151"/>
                    </a:lnTo>
                    <a:cubicBezTo>
                      <a:pt x="91" y="0"/>
                      <a:pt x="347" y="200"/>
                      <a:pt x="347" y="20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FF6D037-D2AB-F346-803B-5F9B98A38BEA}"/>
              </a:ext>
            </a:extLst>
          </p:cNvPr>
          <p:cNvSpPr txBox="1"/>
          <p:nvPr/>
        </p:nvSpPr>
        <p:spPr>
          <a:xfrm>
            <a:off x="13236552" y="2735076"/>
            <a:ext cx="8427576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396B2-2AA4-8F4C-8FCC-5AF48630316A}"/>
              </a:ext>
            </a:extLst>
          </p:cNvPr>
          <p:cNvSpPr txBox="1"/>
          <p:nvPr/>
        </p:nvSpPr>
        <p:spPr>
          <a:xfrm>
            <a:off x="13236552" y="4352716"/>
            <a:ext cx="842757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Turn complex data into easy to understand infographics.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4D769C-6A54-4946-9C08-91D66BDCEC91}"/>
              </a:ext>
            </a:extLst>
          </p:cNvPr>
          <p:cNvSpPr txBox="1"/>
          <p:nvPr/>
        </p:nvSpPr>
        <p:spPr>
          <a:xfrm>
            <a:off x="13233211" y="9007534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8501FE6-C3D2-7C46-A2F1-820F1C061D3E}"/>
              </a:ext>
            </a:extLst>
          </p:cNvPr>
          <p:cNvSpPr txBox="1"/>
          <p:nvPr/>
        </p:nvSpPr>
        <p:spPr>
          <a:xfrm>
            <a:off x="13233213" y="9693031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AAB31B-B850-5D4C-9C31-5D2E3094058A}"/>
              </a:ext>
            </a:extLst>
          </p:cNvPr>
          <p:cNvSpPr txBox="1"/>
          <p:nvPr/>
        </p:nvSpPr>
        <p:spPr>
          <a:xfrm>
            <a:off x="13233211" y="7611876"/>
            <a:ext cx="4289505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dirty="0">
                <a:solidFill>
                  <a:schemeClr val="accent1"/>
                </a:solidFill>
                <a:latin typeface="DM Sans" pitchFamily="2" charset="77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40DD2F-FEA1-0742-B1DB-B676BBFB9AD9}"/>
              </a:ext>
            </a:extLst>
          </p:cNvPr>
          <p:cNvSpPr txBox="1"/>
          <p:nvPr/>
        </p:nvSpPr>
        <p:spPr>
          <a:xfrm>
            <a:off x="18575268" y="9007534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536EC3-B550-6A48-A94F-24FC2A026BE9}"/>
              </a:ext>
            </a:extLst>
          </p:cNvPr>
          <p:cNvSpPr txBox="1"/>
          <p:nvPr/>
        </p:nvSpPr>
        <p:spPr>
          <a:xfrm>
            <a:off x="18575270" y="9693031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77BFABA-7D74-324E-94D9-A464D700951F}"/>
              </a:ext>
            </a:extLst>
          </p:cNvPr>
          <p:cNvSpPr txBox="1"/>
          <p:nvPr/>
        </p:nvSpPr>
        <p:spPr>
          <a:xfrm>
            <a:off x="18575268" y="7611876"/>
            <a:ext cx="4289505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dirty="0">
                <a:solidFill>
                  <a:schemeClr val="accent2"/>
                </a:solidFill>
                <a:latin typeface="DM Sans" pitchFamily="2" charset="77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34085146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2362DE8-11BE-1143-A790-A349F18A104A}"/>
              </a:ext>
            </a:extLst>
          </p:cNvPr>
          <p:cNvGrpSpPr/>
          <p:nvPr/>
        </p:nvGrpSpPr>
        <p:grpSpPr>
          <a:xfrm>
            <a:off x="1504849" y="4321753"/>
            <a:ext cx="10535663" cy="7606332"/>
            <a:chOff x="1504849" y="4321753"/>
            <a:chExt cx="10535663" cy="760633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F4C2CD8-B457-2043-BA9A-9DB6028D16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323" y="4321753"/>
              <a:ext cx="7558990" cy="7302677"/>
            </a:xfrm>
            <a:custGeom>
              <a:avLst/>
              <a:gdLst>
                <a:gd name="connsiteX0" fmla="*/ 4930060 w 7558990"/>
                <a:gd name="connsiteY0" fmla="*/ 1367 h 7302677"/>
                <a:gd name="connsiteX1" fmla="*/ 6245593 w 7558990"/>
                <a:gd name="connsiteY1" fmla="*/ 198866 h 7302677"/>
                <a:gd name="connsiteX2" fmla="*/ 7008185 w 7558990"/>
                <a:gd name="connsiteY2" fmla="*/ 3412419 h 7302677"/>
                <a:gd name="connsiteX3" fmla="*/ 7186373 w 7558990"/>
                <a:gd name="connsiteY3" fmla="*/ 6387977 h 7302677"/>
                <a:gd name="connsiteX4" fmla="*/ 3469359 w 7558990"/>
                <a:gd name="connsiteY4" fmla="*/ 7250241 h 7302677"/>
                <a:gd name="connsiteX5" fmla="*/ 2322978 w 7558990"/>
                <a:gd name="connsiteY5" fmla="*/ 5814796 h 7302677"/>
                <a:gd name="connsiteX6" fmla="*/ 432697 w 7558990"/>
                <a:gd name="connsiteY6" fmla="*/ 5149407 h 7302677"/>
                <a:gd name="connsiteX7" fmla="*/ 312 w 7558990"/>
                <a:gd name="connsiteY7" fmla="*/ 3837321 h 7302677"/>
                <a:gd name="connsiteX8" fmla="*/ 1432041 w 7558990"/>
                <a:gd name="connsiteY8" fmla="*/ 1948315 h 7302677"/>
                <a:gd name="connsiteX9" fmla="*/ 3096785 w 7558990"/>
                <a:gd name="connsiteY9" fmla="*/ 487948 h 7302677"/>
                <a:gd name="connsiteX10" fmla="*/ 3727294 w 7558990"/>
                <a:gd name="connsiteY10" fmla="*/ 195128 h 7302677"/>
                <a:gd name="connsiteX11" fmla="*/ 3747232 w 7558990"/>
                <a:gd name="connsiteY11" fmla="*/ 188897 h 7302677"/>
                <a:gd name="connsiteX12" fmla="*/ 4930060 w 7558990"/>
                <a:gd name="connsiteY12" fmla="*/ 1367 h 730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558990" h="7302677">
                  <a:moveTo>
                    <a:pt x="4930060" y="1367"/>
                  </a:moveTo>
                  <a:cubicBezTo>
                    <a:pt x="5363067" y="-9535"/>
                    <a:pt x="5818193" y="43733"/>
                    <a:pt x="6245593" y="198866"/>
                  </a:cubicBezTo>
                  <a:cubicBezTo>
                    <a:pt x="7743365" y="743388"/>
                    <a:pt x="7499135" y="2309668"/>
                    <a:pt x="7008185" y="3412419"/>
                  </a:cubicBezTo>
                  <a:cubicBezTo>
                    <a:pt x="6517236" y="4516415"/>
                    <a:pt x="8299110" y="5155637"/>
                    <a:pt x="7186373" y="6387977"/>
                  </a:cubicBezTo>
                  <a:cubicBezTo>
                    <a:pt x="6073637" y="7621563"/>
                    <a:pt x="3469359" y="7250241"/>
                    <a:pt x="3469359" y="7250241"/>
                  </a:cubicBezTo>
                  <a:cubicBezTo>
                    <a:pt x="1773463" y="6897610"/>
                    <a:pt x="2924828" y="6240943"/>
                    <a:pt x="2322978" y="5814796"/>
                  </a:cubicBezTo>
                  <a:cubicBezTo>
                    <a:pt x="1777202" y="5427275"/>
                    <a:pt x="1228933" y="5845947"/>
                    <a:pt x="432697" y="5149407"/>
                  </a:cubicBezTo>
                  <a:cubicBezTo>
                    <a:pt x="-27102" y="4689616"/>
                    <a:pt x="312" y="3837321"/>
                    <a:pt x="312" y="3837321"/>
                  </a:cubicBezTo>
                  <a:cubicBezTo>
                    <a:pt x="57631" y="3458523"/>
                    <a:pt x="314320" y="2455455"/>
                    <a:pt x="1432041" y="1948315"/>
                  </a:cubicBezTo>
                  <a:cubicBezTo>
                    <a:pt x="2830127" y="1312831"/>
                    <a:pt x="2445093" y="787000"/>
                    <a:pt x="3096785" y="487948"/>
                  </a:cubicBezTo>
                  <a:cubicBezTo>
                    <a:pt x="3384626" y="309764"/>
                    <a:pt x="3652531" y="218802"/>
                    <a:pt x="3727294" y="195128"/>
                  </a:cubicBezTo>
                  <a:cubicBezTo>
                    <a:pt x="3733525" y="193882"/>
                    <a:pt x="3741001" y="191389"/>
                    <a:pt x="3747232" y="188897"/>
                  </a:cubicBezTo>
                  <a:cubicBezTo>
                    <a:pt x="4086162" y="87345"/>
                    <a:pt x="4497052" y="12270"/>
                    <a:pt x="4930060" y="1367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A8FF9C-0AF0-7345-A45E-4AE827921C7C}"/>
                </a:ext>
              </a:extLst>
            </p:cNvPr>
            <p:cNvGrpSpPr/>
            <p:nvPr/>
          </p:nvGrpSpPr>
          <p:grpSpPr>
            <a:xfrm>
              <a:off x="2911068" y="4929945"/>
              <a:ext cx="7849563" cy="6959687"/>
              <a:chOff x="2911068" y="4929945"/>
              <a:chExt cx="7849563" cy="6959687"/>
            </a:xfrm>
          </p:grpSpPr>
          <p:sp>
            <p:nvSpPr>
              <p:cNvPr id="16" name="Freeform 6">
                <a:extLst>
                  <a:ext uri="{FF2B5EF4-FFF2-40B4-BE49-F238E27FC236}">
                    <a16:creationId xmlns:a16="http://schemas.microsoft.com/office/drawing/2014/main" id="{0B8825AC-75B6-E64A-9C05-033B400E1A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7201" y="8797049"/>
                <a:ext cx="1439178" cy="2455389"/>
              </a:xfrm>
              <a:custGeom>
                <a:avLst/>
                <a:gdLst>
                  <a:gd name="T0" fmla="*/ 1156 w 1157"/>
                  <a:gd name="T1" fmla="*/ 1693 h 1970"/>
                  <a:gd name="T2" fmla="*/ 846 w 1157"/>
                  <a:gd name="T3" fmla="*/ 578 h 1970"/>
                  <a:gd name="T4" fmla="*/ 0 w 1157"/>
                  <a:gd name="T5" fmla="*/ 0 h 1970"/>
                  <a:gd name="T6" fmla="*/ 0 w 1157"/>
                  <a:gd name="T7" fmla="*/ 0 h 1970"/>
                  <a:gd name="T8" fmla="*/ 556 w 1157"/>
                  <a:gd name="T9" fmla="*/ 1904 h 1970"/>
                  <a:gd name="T10" fmla="*/ 556 w 1157"/>
                  <a:gd name="T11" fmla="*/ 1904 h 1970"/>
                  <a:gd name="T12" fmla="*/ 1156 w 1157"/>
                  <a:gd name="T13" fmla="*/ 1693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7" h="1970">
                    <a:moveTo>
                      <a:pt x="1156" y="1693"/>
                    </a:moveTo>
                    <a:lnTo>
                      <a:pt x="846" y="578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55" y="215"/>
                      <a:pt x="556" y="1904"/>
                      <a:pt x="556" y="1904"/>
                    </a:cubicBezTo>
                    <a:lnTo>
                      <a:pt x="556" y="1904"/>
                    </a:lnTo>
                    <a:cubicBezTo>
                      <a:pt x="556" y="1904"/>
                      <a:pt x="982" y="1969"/>
                      <a:pt x="1156" y="169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" name="Freeform 7">
                <a:extLst>
                  <a:ext uri="{FF2B5EF4-FFF2-40B4-BE49-F238E27FC236}">
                    <a16:creationId xmlns:a16="http://schemas.microsoft.com/office/drawing/2014/main" id="{6C6BEFF5-5CAE-8F4C-92FB-667E3587F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47201" y="8797049"/>
                <a:ext cx="1439178" cy="2455389"/>
              </a:xfrm>
              <a:custGeom>
                <a:avLst/>
                <a:gdLst>
                  <a:gd name="T0" fmla="*/ 1156 w 1157"/>
                  <a:gd name="T1" fmla="*/ 1693 h 1970"/>
                  <a:gd name="T2" fmla="*/ 846 w 1157"/>
                  <a:gd name="T3" fmla="*/ 578 h 1970"/>
                  <a:gd name="T4" fmla="*/ 0 w 1157"/>
                  <a:gd name="T5" fmla="*/ 0 h 1970"/>
                  <a:gd name="T6" fmla="*/ 0 w 1157"/>
                  <a:gd name="T7" fmla="*/ 0 h 1970"/>
                  <a:gd name="T8" fmla="*/ 556 w 1157"/>
                  <a:gd name="T9" fmla="*/ 1904 h 1970"/>
                  <a:gd name="T10" fmla="*/ 556 w 1157"/>
                  <a:gd name="T11" fmla="*/ 1904 h 1970"/>
                  <a:gd name="T12" fmla="*/ 1156 w 1157"/>
                  <a:gd name="T13" fmla="*/ 1693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7" h="1970">
                    <a:moveTo>
                      <a:pt x="1156" y="1693"/>
                    </a:moveTo>
                    <a:lnTo>
                      <a:pt x="846" y="578"/>
                    </a:lnTo>
                    <a:lnTo>
                      <a:pt x="0" y="0"/>
                    </a:lnTo>
                    <a:lnTo>
                      <a:pt x="0" y="0"/>
                    </a:lnTo>
                    <a:cubicBezTo>
                      <a:pt x="55" y="215"/>
                      <a:pt x="556" y="1904"/>
                      <a:pt x="556" y="1904"/>
                    </a:cubicBezTo>
                    <a:lnTo>
                      <a:pt x="556" y="1904"/>
                    </a:lnTo>
                    <a:cubicBezTo>
                      <a:pt x="556" y="1904"/>
                      <a:pt x="982" y="1969"/>
                      <a:pt x="1156" y="1693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" name="Freeform 8">
                <a:extLst>
                  <a:ext uri="{FF2B5EF4-FFF2-40B4-BE49-F238E27FC236}">
                    <a16:creationId xmlns:a16="http://schemas.microsoft.com/office/drawing/2014/main" id="{F72C9FEE-38C9-DF46-A148-222499F40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65599" y="5056285"/>
                <a:ext cx="604235" cy="494374"/>
              </a:xfrm>
              <a:custGeom>
                <a:avLst/>
                <a:gdLst>
                  <a:gd name="T0" fmla="*/ 396 w 485"/>
                  <a:gd name="T1" fmla="*/ 275 h 397"/>
                  <a:gd name="T2" fmla="*/ 396 w 485"/>
                  <a:gd name="T3" fmla="*/ 275 h 397"/>
                  <a:gd name="T4" fmla="*/ 335 w 485"/>
                  <a:gd name="T5" fmla="*/ 19 h 397"/>
                  <a:gd name="T6" fmla="*/ 335 w 485"/>
                  <a:gd name="T7" fmla="*/ 19 h 397"/>
                  <a:gd name="T8" fmla="*/ 289 w 485"/>
                  <a:gd name="T9" fmla="*/ 396 h 397"/>
                  <a:gd name="T10" fmla="*/ 289 w 485"/>
                  <a:gd name="T11" fmla="*/ 396 h 397"/>
                  <a:gd name="T12" fmla="*/ 396 w 485"/>
                  <a:gd name="T13" fmla="*/ 275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85" h="397">
                    <a:moveTo>
                      <a:pt x="396" y="275"/>
                    </a:moveTo>
                    <a:lnTo>
                      <a:pt x="396" y="275"/>
                    </a:lnTo>
                    <a:cubicBezTo>
                      <a:pt x="396" y="275"/>
                      <a:pt x="484" y="0"/>
                      <a:pt x="335" y="19"/>
                    </a:cubicBezTo>
                    <a:lnTo>
                      <a:pt x="335" y="19"/>
                    </a:lnTo>
                    <a:cubicBezTo>
                      <a:pt x="186" y="37"/>
                      <a:pt x="0" y="345"/>
                      <a:pt x="289" y="396"/>
                    </a:cubicBezTo>
                    <a:lnTo>
                      <a:pt x="289" y="396"/>
                    </a:lnTo>
                    <a:cubicBezTo>
                      <a:pt x="289" y="396"/>
                      <a:pt x="361" y="389"/>
                      <a:pt x="396" y="27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" name="Freeform 9">
                <a:extLst>
                  <a:ext uri="{FF2B5EF4-FFF2-40B4-BE49-F238E27FC236}">
                    <a16:creationId xmlns:a16="http://schemas.microsoft.com/office/drawing/2014/main" id="{BA4DE86D-B7A4-A94C-B60F-7DD3E6C0B5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6282" y="5182625"/>
                <a:ext cx="2427927" cy="1889608"/>
              </a:xfrm>
              <a:custGeom>
                <a:avLst/>
                <a:gdLst>
                  <a:gd name="T0" fmla="*/ 1813 w 1948"/>
                  <a:gd name="T1" fmla="*/ 0 h 1518"/>
                  <a:gd name="T2" fmla="*/ 1813 w 1948"/>
                  <a:gd name="T3" fmla="*/ 0 h 1518"/>
                  <a:gd name="T4" fmla="*/ 1025 w 1948"/>
                  <a:gd name="T5" fmla="*/ 460 h 1518"/>
                  <a:gd name="T6" fmla="*/ 1025 w 1948"/>
                  <a:gd name="T7" fmla="*/ 460 h 1518"/>
                  <a:gd name="T8" fmla="*/ 560 w 1948"/>
                  <a:gd name="T9" fmla="*/ 877 h 1518"/>
                  <a:gd name="T10" fmla="*/ 560 w 1948"/>
                  <a:gd name="T11" fmla="*/ 877 h 1518"/>
                  <a:gd name="T12" fmla="*/ 626 w 1948"/>
                  <a:gd name="T13" fmla="*/ 1501 h 1518"/>
                  <a:gd name="T14" fmla="*/ 626 w 1948"/>
                  <a:gd name="T15" fmla="*/ 1501 h 1518"/>
                  <a:gd name="T16" fmla="*/ 748 w 1948"/>
                  <a:gd name="T17" fmla="*/ 1513 h 1518"/>
                  <a:gd name="T18" fmla="*/ 748 w 1948"/>
                  <a:gd name="T19" fmla="*/ 1513 h 1518"/>
                  <a:gd name="T20" fmla="*/ 1870 w 1948"/>
                  <a:gd name="T21" fmla="*/ 248 h 1518"/>
                  <a:gd name="T22" fmla="*/ 1870 w 1948"/>
                  <a:gd name="T23" fmla="*/ 248 h 1518"/>
                  <a:gd name="T24" fmla="*/ 1813 w 1948"/>
                  <a:gd name="T25" fmla="*/ 0 h 1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48" h="1518">
                    <a:moveTo>
                      <a:pt x="1813" y="0"/>
                    </a:moveTo>
                    <a:lnTo>
                      <a:pt x="1813" y="0"/>
                    </a:lnTo>
                    <a:cubicBezTo>
                      <a:pt x="1813" y="0"/>
                      <a:pt x="1204" y="232"/>
                      <a:pt x="1025" y="460"/>
                    </a:cubicBezTo>
                    <a:lnTo>
                      <a:pt x="1025" y="460"/>
                    </a:lnTo>
                    <a:cubicBezTo>
                      <a:pt x="845" y="687"/>
                      <a:pt x="820" y="835"/>
                      <a:pt x="560" y="877"/>
                    </a:cubicBezTo>
                    <a:lnTo>
                      <a:pt x="560" y="877"/>
                    </a:lnTo>
                    <a:cubicBezTo>
                      <a:pt x="306" y="918"/>
                      <a:pt x="0" y="1319"/>
                      <a:pt x="626" y="1501"/>
                    </a:cubicBezTo>
                    <a:lnTo>
                      <a:pt x="626" y="1501"/>
                    </a:lnTo>
                    <a:cubicBezTo>
                      <a:pt x="635" y="1504"/>
                      <a:pt x="693" y="1517"/>
                      <a:pt x="748" y="1513"/>
                    </a:cubicBezTo>
                    <a:lnTo>
                      <a:pt x="748" y="1513"/>
                    </a:lnTo>
                    <a:cubicBezTo>
                      <a:pt x="927" y="1490"/>
                      <a:pt x="1405" y="1325"/>
                      <a:pt x="1870" y="248"/>
                    </a:cubicBezTo>
                    <a:lnTo>
                      <a:pt x="1870" y="248"/>
                    </a:lnTo>
                    <a:cubicBezTo>
                      <a:pt x="1870" y="248"/>
                      <a:pt x="1947" y="58"/>
                      <a:pt x="1813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10">
                <a:extLst>
                  <a:ext uri="{FF2B5EF4-FFF2-40B4-BE49-F238E27FC236}">
                    <a16:creationId xmlns:a16="http://schemas.microsoft.com/office/drawing/2014/main" id="{58822A7B-8DA5-1E4C-9A77-5A8340360B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8417" y="6286726"/>
                <a:ext cx="615221" cy="664659"/>
              </a:xfrm>
              <a:custGeom>
                <a:avLst/>
                <a:gdLst>
                  <a:gd name="T0" fmla="*/ 425 w 495"/>
                  <a:gd name="T1" fmla="*/ 254 h 533"/>
                  <a:gd name="T2" fmla="*/ 425 w 495"/>
                  <a:gd name="T3" fmla="*/ 254 h 533"/>
                  <a:gd name="T4" fmla="*/ 494 w 495"/>
                  <a:gd name="T5" fmla="*/ 112 h 533"/>
                  <a:gd name="T6" fmla="*/ 494 w 495"/>
                  <a:gd name="T7" fmla="*/ 112 h 533"/>
                  <a:gd name="T8" fmla="*/ 278 w 495"/>
                  <a:gd name="T9" fmla="*/ 21 h 533"/>
                  <a:gd name="T10" fmla="*/ 278 w 495"/>
                  <a:gd name="T11" fmla="*/ 21 h 533"/>
                  <a:gd name="T12" fmla="*/ 256 w 495"/>
                  <a:gd name="T13" fmla="*/ 0 h 533"/>
                  <a:gd name="T14" fmla="*/ 256 w 495"/>
                  <a:gd name="T15" fmla="*/ 0 h 533"/>
                  <a:gd name="T16" fmla="*/ 155 w 495"/>
                  <a:gd name="T17" fmla="*/ 111 h 533"/>
                  <a:gd name="T18" fmla="*/ 155 w 495"/>
                  <a:gd name="T19" fmla="*/ 111 h 533"/>
                  <a:gd name="T20" fmla="*/ 0 w 495"/>
                  <a:gd name="T21" fmla="*/ 270 h 533"/>
                  <a:gd name="T22" fmla="*/ 0 w 495"/>
                  <a:gd name="T23" fmla="*/ 270 h 533"/>
                  <a:gd name="T24" fmla="*/ 445 w 495"/>
                  <a:gd name="T25" fmla="*/ 532 h 533"/>
                  <a:gd name="T26" fmla="*/ 445 w 495"/>
                  <a:gd name="T27" fmla="*/ 532 h 533"/>
                  <a:gd name="T28" fmla="*/ 425 w 495"/>
                  <a:gd name="T29" fmla="*/ 254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95" h="533">
                    <a:moveTo>
                      <a:pt x="425" y="254"/>
                    </a:moveTo>
                    <a:lnTo>
                      <a:pt x="425" y="254"/>
                    </a:lnTo>
                    <a:cubicBezTo>
                      <a:pt x="439" y="202"/>
                      <a:pt x="462" y="155"/>
                      <a:pt x="494" y="112"/>
                    </a:cubicBezTo>
                    <a:lnTo>
                      <a:pt x="494" y="112"/>
                    </a:lnTo>
                    <a:cubicBezTo>
                      <a:pt x="414" y="104"/>
                      <a:pt x="339" y="74"/>
                      <a:pt x="278" y="21"/>
                    </a:cubicBezTo>
                    <a:lnTo>
                      <a:pt x="278" y="21"/>
                    </a:lnTo>
                    <a:cubicBezTo>
                      <a:pt x="271" y="15"/>
                      <a:pt x="263" y="7"/>
                      <a:pt x="256" y="0"/>
                    </a:cubicBezTo>
                    <a:lnTo>
                      <a:pt x="256" y="0"/>
                    </a:lnTo>
                    <a:cubicBezTo>
                      <a:pt x="230" y="29"/>
                      <a:pt x="197" y="67"/>
                      <a:pt x="155" y="111"/>
                    </a:cubicBezTo>
                    <a:lnTo>
                      <a:pt x="155" y="111"/>
                    </a:lnTo>
                    <a:cubicBezTo>
                      <a:pt x="112" y="156"/>
                      <a:pt x="61" y="209"/>
                      <a:pt x="0" y="270"/>
                    </a:cubicBezTo>
                    <a:lnTo>
                      <a:pt x="0" y="270"/>
                    </a:lnTo>
                    <a:cubicBezTo>
                      <a:pt x="66" y="346"/>
                      <a:pt x="204" y="469"/>
                      <a:pt x="445" y="532"/>
                    </a:cubicBezTo>
                    <a:lnTo>
                      <a:pt x="445" y="532"/>
                    </a:lnTo>
                    <a:cubicBezTo>
                      <a:pt x="408" y="429"/>
                      <a:pt x="403" y="336"/>
                      <a:pt x="425" y="25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11">
                <a:extLst>
                  <a:ext uri="{FF2B5EF4-FFF2-40B4-BE49-F238E27FC236}">
                    <a16:creationId xmlns:a16="http://schemas.microsoft.com/office/drawing/2014/main" id="{F91B64E2-DD13-5D49-AEFD-4E0EB074ED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78" y="6286726"/>
                <a:ext cx="422962" cy="318598"/>
              </a:xfrm>
              <a:custGeom>
                <a:avLst/>
                <a:gdLst>
                  <a:gd name="T0" fmla="*/ 123 w 340"/>
                  <a:gd name="T1" fmla="*/ 21 h 255"/>
                  <a:gd name="T2" fmla="*/ 123 w 340"/>
                  <a:gd name="T3" fmla="*/ 21 h 255"/>
                  <a:gd name="T4" fmla="*/ 101 w 340"/>
                  <a:gd name="T5" fmla="*/ 0 h 255"/>
                  <a:gd name="T6" fmla="*/ 101 w 340"/>
                  <a:gd name="T7" fmla="*/ 0 h 255"/>
                  <a:gd name="T8" fmla="*/ 0 w 340"/>
                  <a:gd name="T9" fmla="*/ 111 h 255"/>
                  <a:gd name="T10" fmla="*/ 0 w 340"/>
                  <a:gd name="T11" fmla="*/ 111 h 255"/>
                  <a:gd name="T12" fmla="*/ 24 w 340"/>
                  <a:gd name="T13" fmla="*/ 135 h 255"/>
                  <a:gd name="T14" fmla="*/ 24 w 340"/>
                  <a:gd name="T15" fmla="*/ 135 h 255"/>
                  <a:gd name="T16" fmla="*/ 270 w 340"/>
                  <a:gd name="T17" fmla="*/ 254 h 255"/>
                  <a:gd name="T18" fmla="*/ 270 w 340"/>
                  <a:gd name="T19" fmla="*/ 254 h 255"/>
                  <a:gd name="T20" fmla="*/ 339 w 340"/>
                  <a:gd name="T21" fmla="*/ 112 h 255"/>
                  <a:gd name="T22" fmla="*/ 339 w 340"/>
                  <a:gd name="T23" fmla="*/ 112 h 255"/>
                  <a:gd name="T24" fmla="*/ 123 w 340"/>
                  <a:gd name="T25" fmla="*/ 21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0" h="255">
                    <a:moveTo>
                      <a:pt x="123" y="21"/>
                    </a:moveTo>
                    <a:lnTo>
                      <a:pt x="123" y="21"/>
                    </a:lnTo>
                    <a:cubicBezTo>
                      <a:pt x="116" y="15"/>
                      <a:pt x="108" y="7"/>
                      <a:pt x="101" y="0"/>
                    </a:cubicBezTo>
                    <a:lnTo>
                      <a:pt x="101" y="0"/>
                    </a:lnTo>
                    <a:cubicBezTo>
                      <a:pt x="75" y="29"/>
                      <a:pt x="42" y="67"/>
                      <a:pt x="0" y="111"/>
                    </a:cubicBezTo>
                    <a:lnTo>
                      <a:pt x="0" y="111"/>
                    </a:lnTo>
                    <a:cubicBezTo>
                      <a:pt x="8" y="119"/>
                      <a:pt x="16" y="126"/>
                      <a:pt x="24" y="135"/>
                    </a:cubicBezTo>
                    <a:lnTo>
                      <a:pt x="24" y="135"/>
                    </a:lnTo>
                    <a:cubicBezTo>
                      <a:pt x="94" y="195"/>
                      <a:pt x="177" y="235"/>
                      <a:pt x="270" y="254"/>
                    </a:cubicBezTo>
                    <a:lnTo>
                      <a:pt x="270" y="254"/>
                    </a:lnTo>
                    <a:cubicBezTo>
                      <a:pt x="284" y="202"/>
                      <a:pt x="307" y="155"/>
                      <a:pt x="339" y="112"/>
                    </a:cubicBezTo>
                    <a:lnTo>
                      <a:pt x="339" y="112"/>
                    </a:lnTo>
                    <a:cubicBezTo>
                      <a:pt x="259" y="104"/>
                      <a:pt x="184" y="74"/>
                      <a:pt x="123" y="2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12">
                <a:extLst>
                  <a:ext uri="{FF2B5EF4-FFF2-40B4-BE49-F238E27FC236}">
                    <a16:creationId xmlns:a16="http://schemas.microsoft.com/office/drawing/2014/main" id="{94520B19-9554-9245-A896-1127B92C29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0" y="11082155"/>
                <a:ext cx="4191193" cy="807477"/>
              </a:xfrm>
              <a:custGeom>
                <a:avLst/>
                <a:gdLst>
                  <a:gd name="T0" fmla="*/ 3365 w 3366"/>
                  <a:gd name="T1" fmla="*/ 36 h 647"/>
                  <a:gd name="T2" fmla="*/ 3365 w 3366"/>
                  <a:gd name="T3" fmla="*/ 609 h 647"/>
                  <a:gd name="T4" fmla="*/ 3365 w 3366"/>
                  <a:gd name="T5" fmla="*/ 609 h 647"/>
                  <a:gd name="T6" fmla="*/ 3328 w 3366"/>
                  <a:gd name="T7" fmla="*/ 646 h 647"/>
                  <a:gd name="T8" fmla="*/ 37 w 3366"/>
                  <a:gd name="T9" fmla="*/ 646 h 647"/>
                  <a:gd name="T10" fmla="*/ 37 w 3366"/>
                  <a:gd name="T11" fmla="*/ 646 h 647"/>
                  <a:gd name="T12" fmla="*/ 0 w 3366"/>
                  <a:gd name="T13" fmla="*/ 609 h 647"/>
                  <a:gd name="T14" fmla="*/ 0 w 3366"/>
                  <a:gd name="T15" fmla="*/ 36 h 647"/>
                  <a:gd name="T16" fmla="*/ 0 w 3366"/>
                  <a:gd name="T17" fmla="*/ 36 h 647"/>
                  <a:gd name="T18" fmla="*/ 37 w 3366"/>
                  <a:gd name="T19" fmla="*/ 0 h 647"/>
                  <a:gd name="T20" fmla="*/ 3328 w 3366"/>
                  <a:gd name="T21" fmla="*/ 0 h 647"/>
                  <a:gd name="T22" fmla="*/ 3328 w 3366"/>
                  <a:gd name="T23" fmla="*/ 0 h 647"/>
                  <a:gd name="T24" fmla="*/ 3365 w 3366"/>
                  <a:gd name="T25" fmla="*/ 36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66" h="647">
                    <a:moveTo>
                      <a:pt x="3365" y="36"/>
                    </a:moveTo>
                    <a:lnTo>
                      <a:pt x="3365" y="609"/>
                    </a:lnTo>
                    <a:lnTo>
                      <a:pt x="3365" y="609"/>
                    </a:lnTo>
                    <a:cubicBezTo>
                      <a:pt x="3365" y="629"/>
                      <a:pt x="3348" y="646"/>
                      <a:pt x="3328" y="646"/>
                    </a:cubicBezTo>
                    <a:lnTo>
                      <a:pt x="37" y="646"/>
                    </a:lnTo>
                    <a:lnTo>
                      <a:pt x="37" y="646"/>
                    </a:lnTo>
                    <a:cubicBezTo>
                      <a:pt x="17" y="646"/>
                      <a:pt x="0" y="629"/>
                      <a:pt x="0" y="609"/>
                    </a:cubicBezTo>
                    <a:lnTo>
                      <a:pt x="0" y="36"/>
                    </a:lnTo>
                    <a:lnTo>
                      <a:pt x="0" y="36"/>
                    </a:lnTo>
                    <a:cubicBezTo>
                      <a:pt x="0" y="16"/>
                      <a:pt x="17" y="0"/>
                      <a:pt x="37" y="0"/>
                    </a:cubicBezTo>
                    <a:lnTo>
                      <a:pt x="3328" y="0"/>
                    </a:lnTo>
                    <a:lnTo>
                      <a:pt x="3328" y="0"/>
                    </a:lnTo>
                    <a:cubicBezTo>
                      <a:pt x="3348" y="0"/>
                      <a:pt x="3365" y="16"/>
                      <a:pt x="3365" y="3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13">
                <a:extLst>
                  <a:ext uri="{FF2B5EF4-FFF2-40B4-BE49-F238E27FC236}">
                    <a16:creationId xmlns:a16="http://schemas.microsoft.com/office/drawing/2014/main" id="{91689DE3-DAA3-154A-9EE9-40493F8740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906" y="10609755"/>
                <a:ext cx="3163995" cy="466908"/>
              </a:xfrm>
              <a:custGeom>
                <a:avLst/>
                <a:gdLst>
                  <a:gd name="T0" fmla="*/ 2538 w 2539"/>
                  <a:gd name="T1" fmla="*/ 37 h 377"/>
                  <a:gd name="T2" fmla="*/ 2538 w 2539"/>
                  <a:gd name="T3" fmla="*/ 339 h 377"/>
                  <a:gd name="T4" fmla="*/ 2538 w 2539"/>
                  <a:gd name="T5" fmla="*/ 339 h 377"/>
                  <a:gd name="T6" fmla="*/ 2501 w 2539"/>
                  <a:gd name="T7" fmla="*/ 376 h 377"/>
                  <a:gd name="T8" fmla="*/ 37 w 2539"/>
                  <a:gd name="T9" fmla="*/ 376 h 377"/>
                  <a:gd name="T10" fmla="*/ 37 w 2539"/>
                  <a:gd name="T11" fmla="*/ 376 h 377"/>
                  <a:gd name="T12" fmla="*/ 0 w 2539"/>
                  <a:gd name="T13" fmla="*/ 339 h 377"/>
                  <a:gd name="T14" fmla="*/ 0 w 2539"/>
                  <a:gd name="T15" fmla="*/ 37 h 377"/>
                  <a:gd name="T16" fmla="*/ 0 w 2539"/>
                  <a:gd name="T17" fmla="*/ 37 h 377"/>
                  <a:gd name="T18" fmla="*/ 37 w 2539"/>
                  <a:gd name="T19" fmla="*/ 0 h 377"/>
                  <a:gd name="T20" fmla="*/ 2501 w 2539"/>
                  <a:gd name="T21" fmla="*/ 0 h 377"/>
                  <a:gd name="T22" fmla="*/ 2501 w 2539"/>
                  <a:gd name="T23" fmla="*/ 0 h 377"/>
                  <a:gd name="T24" fmla="*/ 2538 w 2539"/>
                  <a:gd name="T25" fmla="*/ 37 h 3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39" h="377">
                    <a:moveTo>
                      <a:pt x="2538" y="37"/>
                    </a:moveTo>
                    <a:lnTo>
                      <a:pt x="2538" y="339"/>
                    </a:lnTo>
                    <a:lnTo>
                      <a:pt x="2538" y="339"/>
                    </a:lnTo>
                    <a:cubicBezTo>
                      <a:pt x="2538" y="359"/>
                      <a:pt x="2522" y="376"/>
                      <a:pt x="2501" y="376"/>
                    </a:cubicBezTo>
                    <a:lnTo>
                      <a:pt x="37" y="376"/>
                    </a:lnTo>
                    <a:lnTo>
                      <a:pt x="37" y="376"/>
                    </a:lnTo>
                    <a:cubicBezTo>
                      <a:pt x="16" y="376"/>
                      <a:pt x="0" y="359"/>
                      <a:pt x="0" y="339"/>
                    </a:cubicBezTo>
                    <a:lnTo>
                      <a:pt x="0" y="37"/>
                    </a:lnTo>
                    <a:lnTo>
                      <a:pt x="0" y="37"/>
                    </a:lnTo>
                    <a:cubicBezTo>
                      <a:pt x="0" y="17"/>
                      <a:pt x="16" y="0"/>
                      <a:pt x="37" y="0"/>
                    </a:cubicBezTo>
                    <a:lnTo>
                      <a:pt x="2501" y="0"/>
                    </a:lnTo>
                    <a:lnTo>
                      <a:pt x="2501" y="0"/>
                    </a:lnTo>
                    <a:cubicBezTo>
                      <a:pt x="2522" y="0"/>
                      <a:pt x="2538" y="17"/>
                      <a:pt x="2538" y="3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E2DC8B57-BDD4-A94C-A947-E13409DCDC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20795" y="11082158"/>
                <a:ext cx="3415412" cy="800743"/>
              </a:xfrm>
              <a:custGeom>
                <a:avLst/>
                <a:gdLst>
                  <a:gd name="connsiteX0" fmla="*/ 3246391 w 3415412"/>
                  <a:gd name="connsiteY0" fmla="*/ 0 h 800743"/>
                  <a:gd name="connsiteX1" fmla="*/ 3415412 w 3415412"/>
                  <a:gd name="connsiteY1" fmla="*/ 0 h 800743"/>
                  <a:gd name="connsiteX2" fmla="*/ 3415412 w 3415412"/>
                  <a:gd name="connsiteY2" fmla="*/ 800743 h 800743"/>
                  <a:gd name="connsiteX3" fmla="*/ 3246391 w 3415412"/>
                  <a:gd name="connsiteY3" fmla="*/ 800743 h 800743"/>
                  <a:gd name="connsiteX4" fmla="*/ 0 w 3415412"/>
                  <a:gd name="connsiteY4" fmla="*/ 0 h 800743"/>
                  <a:gd name="connsiteX5" fmla="*/ 169025 w 3415412"/>
                  <a:gd name="connsiteY5" fmla="*/ 0 h 800743"/>
                  <a:gd name="connsiteX6" fmla="*/ 169025 w 3415412"/>
                  <a:gd name="connsiteY6" fmla="*/ 800743 h 800743"/>
                  <a:gd name="connsiteX7" fmla="*/ 0 w 3415412"/>
                  <a:gd name="connsiteY7" fmla="*/ 800743 h 800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415412" h="800743">
                    <a:moveTo>
                      <a:pt x="3246391" y="0"/>
                    </a:moveTo>
                    <a:lnTo>
                      <a:pt x="3415412" y="0"/>
                    </a:lnTo>
                    <a:lnTo>
                      <a:pt x="3415412" y="800743"/>
                    </a:lnTo>
                    <a:lnTo>
                      <a:pt x="3246391" y="800743"/>
                    </a:lnTo>
                    <a:close/>
                    <a:moveTo>
                      <a:pt x="0" y="0"/>
                    </a:moveTo>
                    <a:lnTo>
                      <a:pt x="169025" y="0"/>
                    </a:lnTo>
                    <a:lnTo>
                      <a:pt x="169025" y="800743"/>
                    </a:lnTo>
                    <a:lnTo>
                      <a:pt x="0" y="800743"/>
                    </a:lnTo>
                    <a:close/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24">
                <a:extLst>
                  <a:ext uri="{FF2B5EF4-FFF2-40B4-BE49-F238E27FC236}">
                    <a16:creationId xmlns:a16="http://schemas.microsoft.com/office/drawing/2014/main" id="{2E417E5C-DCAE-BA48-9592-AC5E6AE2B4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89954" y="10609755"/>
                <a:ext cx="2443144" cy="465670"/>
              </a:xfrm>
              <a:custGeom>
                <a:avLst/>
                <a:gdLst>
                  <a:gd name="connsiteX0" fmla="*/ 2383982 w 2443144"/>
                  <a:gd name="connsiteY0" fmla="*/ 0 h 465670"/>
                  <a:gd name="connsiteX1" fmla="*/ 2443144 w 2443144"/>
                  <a:gd name="connsiteY1" fmla="*/ 0 h 465670"/>
                  <a:gd name="connsiteX2" fmla="*/ 2443144 w 2443144"/>
                  <a:gd name="connsiteY2" fmla="*/ 465670 h 465670"/>
                  <a:gd name="connsiteX3" fmla="*/ 2383982 w 2443144"/>
                  <a:gd name="connsiteY3" fmla="*/ 465670 h 465670"/>
                  <a:gd name="connsiteX4" fmla="*/ 0 w 2443144"/>
                  <a:gd name="connsiteY4" fmla="*/ 0 h 465670"/>
                  <a:gd name="connsiteX5" fmla="*/ 59162 w 2443144"/>
                  <a:gd name="connsiteY5" fmla="*/ 0 h 465670"/>
                  <a:gd name="connsiteX6" fmla="*/ 59162 w 2443144"/>
                  <a:gd name="connsiteY6" fmla="*/ 465670 h 465670"/>
                  <a:gd name="connsiteX7" fmla="*/ 0 w 2443144"/>
                  <a:gd name="connsiteY7" fmla="*/ 465670 h 465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43144" h="465670">
                    <a:moveTo>
                      <a:pt x="2383982" y="0"/>
                    </a:moveTo>
                    <a:lnTo>
                      <a:pt x="2443144" y="0"/>
                    </a:lnTo>
                    <a:lnTo>
                      <a:pt x="2443144" y="465670"/>
                    </a:lnTo>
                    <a:lnTo>
                      <a:pt x="2383982" y="465670"/>
                    </a:lnTo>
                    <a:close/>
                    <a:moveTo>
                      <a:pt x="0" y="0"/>
                    </a:moveTo>
                    <a:lnTo>
                      <a:pt x="59162" y="0"/>
                    </a:lnTo>
                    <a:lnTo>
                      <a:pt x="59162" y="465670"/>
                    </a:lnTo>
                    <a:lnTo>
                      <a:pt x="0" y="46567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17">
                <a:extLst>
                  <a:ext uri="{FF2B5EF4-FFF2-40B4-BE49-F238E27FC236}">
                    <a16:creationId xmlns:a16="http://schemas.microsoft.com/office/drawing/2014/main" id="{2C127CF7-33E1-D04F-9A6D-2878A7F4B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2774" y="11224974"/>
                <a:ext cx="2587224" cy="521838"/>
              </a:xfrm>
              <a:custGeom>
                <a:avLst/>
                <a:gdLst>
                  <a:gd name="T0" fmla="*/ 2077 w 2078"/>
                  <a:gd name="T1" fmla="*/ 208 h 417"/>
                  <a:gd name="T2" fmla="*/ 2077 w 2078"/>
                  <a:gd name="T3" fmla="*/ 208 h 417"/>
                  <a:gd name="T4" fmla="*/ 1038 w 2078"/>
                  <a:gd name="T5" fmla="*/ 416 h 417"/>
                  <a:gd name="T6" fmla="*/ 1038 w 2078"/>
                  <a:gd name="T7" fmla="*/ 416 h 417"/>
                  <a:gd name="T8" fmla="*/ 0 w 2078"/>
                  <a:gd name="T9" fmla="*/ 208 h 417"/>
                  <a:gd name="T10" fmla="*/ 0 w 2078"/>
                  <a:gd name="T11" fmla="*/ 208 h 417"/>
                  <a:gd name="T12" fmla="*/ 1038 w 2078"/>
                  <a:gd name="T13" fmla="*/ 0 h 417"/>
                  <a:gd name="T14" fmla="*/ 1038 w 2078"/>
                  <a:gd name="T15" fmla="*/ 0 h 417"/>
                  <a:gd name="T16" fmla="*/ 2077 w 2078"/>
                  <a:gd name="T17" fmla="*/ 208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78" h="417">
                    <a:moveTo>
                      <a:pt x="2077" y="208"/>
                    </a:moveTo>
                    <a:lnTo>
                      <a:pt x="2077" y="208"/>
                    </a:lnTo>
                    <a:cubicBezTo>
                      <a:pt x="2077" y="323"/>
                      <a:pt x="1612" y="416"/>
                      <a:pt x="1038" y="416"/>
                    </a:cubicBezTo>
                    <a:lnTo>
                      <a:pt x="1038" y="416"/>
                    </a:lnTo>
                    <a:cubicBezTo>
                      <a:pt x="465" y="416"/>
                      <a:pt x="0" y="323"/>
                      <a:pt x="0" y="208"/>
                    </a:cubicBezTo>
                    <a:lnTo>
                      <a:pt x="0" y="208"/>
                    </a:lnTo>
                    <a:cubicBezTo>
                      <a:pt x="0" y="93"/>
                      <a:pt x="465" y="0"/>
                      <a:pt x="1038" y="0"/>
                    </a:cubicBezTo>
                    <a:lnTo>
                      <a:pt x="1038" y="0"/>
                    </a:lnTo>
                    <a:cubicBezTo>
                      <a:pt x="1612" y="0"/>
                      <a:pt x="2077" y="93"/>
                      <a:pt x="2077" y="208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19">
                <a:extLst>
                  <a:ext uri="{FF2B5EF4-FFF2-40B4-BE49-F238E27FC236}">
                    <a16:creationId xmlns:a16="http://schemas.microsoft.com/office/drawing/2014/main" id="{AC2371AC-F93C-3F42-9356-0B3BBDF16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8278" y="4995862"/>
                <a:ext cx="1450165" cy="1527067"/>
              </a:xfrm>
              <a:custGeom>
                <a:avLst/>
                <a:gdLst>
                  <a:gd name="T0" fmla="*/ 925 w 1165"/>
                  <a:gd name="T1" fmla="*/ 915 h 1226"/>
                  <a:gd name="T2" fmla="*/ 925 w 1165"/>
                  <a:gd name="T3" fmla="*/ 915 h 1226"/>
                  <a:gd name="T4" fmla="*/ 190 w 1165"/>
                  <a:gd name="T5" fmla="*/ 1058 h 1226"/>
                  <a:gd name="T6" fmla="*/ 190 w 1165"/>
                  <a:gd name="T7" fmla="*/ 1058 h 1226"/>
                  <a:gd name="T8" fmla="*/ 238 w 1165"/>
                  <a:gd name="T9" fmla="*/ 311 h 1226"/>
                  <a:gd name="T10" fmla="*/ 238 w 1165"/>
                  <a:gd name="T11" fmla="*/ 311 h 1226"/>
                  <a:gd name="T12" fmla="*/ 973 w 1165"/>
                  <a:gd name="T13" fmla="*/ 167 h 1226"/>
                  <a:gd name="T14" fmla="*/ 973 w 1165"/>
                  <a:gd name="T15" fmla="*/ 167 h 1226"/>
                  <a:gd name="T16" fmla="*/ 925 w 1165"/>
                  <a:gd name="T17" fmla="*/ 915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5" h="1226">
                    <a:moveTo>
                      <a:pt x="925" y="915"/>
                    </a:moveTo>
                    <a:lnTo>
                      <a:pt x="925" y="915"/>
                    </a:lnTo>
                    <a:cubicBezTo>
                      <a:pt x="710" y="1161"/>
                      <a:pt x="380" y="1225"/>
                      <a:pt x="190" y="1058"/>
                    </a:cubicBezTo>
                    <a:lnTo>
                      <a:pt x="190" y="1058"/>
                    </a:lnTo>
                    <a:cubicBezTo>
                      <a:pt x="0" y="891"/>
                      <a:pt x="22" y="557"/>
                      <a:pt x="238" y="311"/>
                    </a:cubicBezTo>
                    <a:lnTo>
                      <a:pt x="238" y="311"/>
                    </a:lnTo>
                    <a:cubicBezTo>
                      <a:pt x="454" y="65"/>
                      <a:pt x="783" y="0"/>
                      <a:pt x="973" y="167"/>
                    </a:cubicBezTo>
                    <a:lnTo>
                      <a:pt x="973" y="167"/>
                    </a:lnTo>
                    <a:cubicBezTo>
                      <a:pt x="1164" y="334"/>
                      <a:pt x="1142" y="668"/>
                      <a:pt x="925" y="91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20">
                <a:extLst>
                  <a:ext uri="{FF2B5EF4-FFF2-40B4-BE49-F238E27FC236}">
                    <a16:creationId xmlns:a16="http://schemas.microsoft.com/office/drawing/2014/main" id="{5C5075C2-17AE-D148-B6EC-18978F9BE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28140" y="4929945"/>
                <a:ext cx="1285373" cy="747054"/>
              </a:xfrm>
              <a:custGeom>
                <a:avLst/>
                <a:gdLst>
                  <a:gd name="T0" fmla="*/ 1033 w 1034"/>
                  <a:gd name="T1" fmla="*/ 365 h 598"/>
                  <a:gd name="T2" fmla="*/ 1033 w 1034"/>
                  <a:gd name="T3" fmla="*/ 365 h 598"/>
                  <a:gd name="T4" fmla="*/ 0 w 1034"/>
                  <a:gd name="T5" fmla="*/ 515 h 598"/>
                  <a:gd name="T6" fmla="*/ 0 w 1034"/>
                  <a:gd name="T7" fmla="*/ 515 h 598"/>
                  <a:gd name="T8" fmla="*/ 120 w 1034"/>
                  <a:gd name="T9" fmla="*/ 335 h 598"/>
                  <a:gd name="T10" fmla="*/ 120 w 1034"/>
                  <a:gd name="T11" fmla="*/ 335 h 598"/>
                  <a:gd name="T12" fmla="*/ 915 w 1034"/>
                  <a:gd name="T13" fmla="*/ 180 h 598"/>
                  <a:gd name="T14" fmla="*/ 915 w 1034"/>
                  <a:gd name="T15" fmla="*/ 180 h 598"/>
                  <a:gd name="T16" fmla="*/ 1033 w 1034"/>
                  <a:gd name="T17" fmla="*/ 365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34" h="598">
                    <a:moveTo>
                      <a:pt x="1033" y="365"/>
                    </a:moveTo>
                    <a:lnTo>
                      <a:pt x="1033" y="365"/>
                    </a:lnTo>
                    <a:cubicBezTo>
                      <a:pt x="891" y="450"/>
                      <a:pt x="552" y="597"/>
                      <a:pt x="0" y="515"/>
                    </a:cubicBezTo>
                    <a:lnTo>
                      <a:pt x="0" y="515"/>
                    </a:lnTo>
                    <a:cubicBezTo>
                      <a:pt x="31" y="452"/>
                      <a:pt x="70" y="392"/>
                      <a:pt x="120" y="335"/>
                    </a:cubicBezTo>
                    <a:lnTo>
                      <a:pt x="120" y="335"/>
                    </a:lnTo>
                    <a:cubicBezTo>
                      <a:pt x="353" y="69"/>
                      <a:pt x="709" y="0"/>
                      <a:pt x="915" y="180"/>
                    </a:cubicBezTo>
                    <a:lnTo>
                      <a:pt x="915" y="180"/>
                    </a:lnTo>
                    <a:cubicBezTo>
                      <a:pt x="971" y="230"/>
                      <a:pt x="1011" y="293"/>
                      <a:pt x="1033" y="36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21">
                <a:extLst>
                  <a:ext uri="{FF2B5EF4-FFF2-40B4-BE49-F238E27FC236}">
                    <a16:creationId xmlns:a16="http://schemas.microsoft.com/office/drawing/2014/main" id="{134BB3E0-008E-D94D-8CD9-E3B2D00005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9325" y="10906378"/>
                <a:ext cx="1807211" cy="922832"/>
              </a:xfrm>
              <a:custGeom>
                <a:avLst/>
                <a:gdLst>
                  <a:gd name="T0" fmla="*/ 273 w 1452"/>
                  <a:gd name="T1" fmla="*/ 739 h 740"/>
                  <a:gd name="T2" fmla="*/ 273 w 1452"/>
                  <a:gd name="T3" fmla="*/ 524 h 740"/>
                  <a:gd name="T4" fmla="*/ 453 w 1452"/>
                  <a:gd name="T5" fmla="*/ 739 h 740"/>
                  <a:gd name="T6" fmla="*/ 1391 w 1452"/>
                  <a:gd name="T7" fmla="*/ 739 h 740"/>
                  <a:gd name="T8" fmla="*/ 1391 w 1452"/>
                  <a:gd name="T9" fmla="*/ 739 h 740"/>
                  <a:gd name="T10" fmla="*/ 1442 w 1452"/>
                  <a:gd name="T11" fmla="*/ 672 h 740"/>
                  <a:gd name="T12" fmla="*/ 1442 w 1452"/>
                  <a:gd name="T13" fmla="*/ 672 h 740"/>
                  <a:gd name="T14" fmla="*/ 1234 w 1452"/>
                  <a:gd name="T15" fmla="*/ 340 h 740"/>
                  <a:gd name="T16" fmla="*/ 1234 w 1452"/>
                  <a:gd name="T17" fmla="*/ 340 h 740"/>
                  <a:gd name="T18" fmla="*/ 600 w 1452"/>
                  <a:gd name="T19" fmla="*/ 0 h 740"/>
                  <a:gd name="T20" fmla="*/ 600 w 1452"/>
                  <a:gd name="T21" fmla="*/ 0 h 740"/>
                  <a:gd name="T22" fmla="*/ 0 w 1452"/>
                  <a:gd name="T23" fmla="*/ 211 h 740"/>
                  <a:gd name="T24" fmla="*/ 0 w 1452"/>
                  <a:gd name="T25" fmla="*/ 739 h 740"/>
                  <a:gd name="T26" fmla="*/ 273 w 1452"/>
                  <a:gd name="T27" fmla="*/ 739 h 7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2" h="740">
                    <a:moveTo>
                      <a:pt x="273" y="739"/>
                    </a:moveTo>
                    <a:lnTo>
                      <a:pt x="273" y="524"/>
                    </a:lnTo>
                    <a:lnTo>
                      <a:pt x="453" y="739"/>
                    </a:lnTo>
                    <a:lnTo>
                      <a:pt x="1391" y="739"/>
                    </a:lnTo>
                    <a:lnTo>
                      <a:pt x="1391" y="739"/>
                    </a:lnTo>
                    <a:cubicBezTo>
                      <a:pt x="1426" y="739"/>
                      <a:pt x="1451" y="706"/>
                      <a:pt x="1442" y="672"/>
                    </a:cubicBezTo>
                    <a:lnTo>
                      <a:pt x="1442" y="672"/>
                    </a:lnTo>
                    <a:cubicBezTo>
                      <a:pt x="1415" y="573"/>
                      <a:pt x="1351" y="392"/>
                      <a:pt x="1234" y="340"/>
                    </a:cubicBezTo>
                    <a:lnTo>
                      <a:pt x="1234" y="340"/>
                    </a:lnTo>
                    <a:cubicBezTo>
                      <a:pt x="1098" y="279"/>
                      <a:pt x="871" y="288"/>
                      <a:pt x="600" y="0"/>
                    </a:cubicBezTo>
                    <a:lnTo>
                      <a:pt x="600" y="0"/>
                    </a:lnTo>
                    <a:cubicBezTo>
                      <a:pt x="398" y="140"/>
                      <a:pt x="141" y="192"/>
                      <a:pt x="0" y="211"/>
                    </a:cubicBezTo>
                    <a:lnTo>
                      <a:pt x="0" y="739"/>
                    </a:lnTo>
                    <a:lnTo>
                      <a:pt x="273" y="73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22">
                <a:extLst>
                  <a:ext uri="{FF2B5EF4-FFF2-40B4-BE49-F238E27FC236}">
                    <a16:creationId xmlns:a16="http://schemas.microsoft.com/office/drawing/2014/main" id="{7B78916D-D4CA-7949-80E7-CEEF00C55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11068" y="6621802"/>
                <a:ext cx="2773987" cy="3444139"/>
              </a:xfrm>
              <a:custGeom>
                <a:avLst/>
                <a:gdLst>
                  <a:gd name="T0" fmla="*/ 1982 w 2227"/>
                  <a:gd name="T1" fmla="*/ 1963 h 2766"/>
                  <a:gd name="T2" fmla="*/ 1982 w 2227"/>
                  <a:gd name="T3" fmla="*/ 1963 h 2766"/>
                  <a:gd name="T4" fmla="*/ 1823 w 2227"/>
                  <a:gd name="T5" fmla="*/ 309 h 2766"/>
                  <a:gd name="T6" fmla="*/ 1823 w 2227"/>
                  <a:gd name="T7" fmla="*/ 309 h 2766"/>
                  <a:gd name="T8" fmla="*/ 1804 w 2227"/>
                  <a:gd name="T9" fmla="*/ 262 h 2766"/>
                  <a:gd name="T10" fmla="*/ 1804 w 2227"/>
                  <a:gd name="T11" fmla="*/ 262 h 2766"/>
                  <a:gd name="T12" fmla="*/ 1359 w 2227"/>
                  <a:gd name="T13" fmla="*/ 0 h 2766"/>
                  <a:gd name="T14" fmla="*/ 1359 w 2227"/>
                  <a:gd name="T15" fmla="*/ 0 h 2766"/>
                  <a:gd name="T16" fmla="*/ 1027 w 2227"/>
                  <a:gd name="T17" fmla="*/ 314 h 2766"/>
                  <a:gd name="T18" fmla="*/ 1027 w 2227"/>
                  <a:gd name="T19" fmla="*/ 314 h 2766"/>
                  <a:gd name="T20" fmla="*/ 689 w 2227"/>
                  <a:gd name="T21" fmla="*/ 2765 h 2766"/>
                  <a:gd name="T22" fmla="*/ 689 w 2227"/>
                  <a:gd name="T23" fmla="*/ 2765 h 2766"/>
                  <a:gd name="T24" fmla="*/ 1982 w 2227"/>
                  <a:gd name="T25" fmla="*/ 1963 h 27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27" h="2766">
                    <a:moveTo>
                      <a:pt x="1982" y="1963"/>
                    </a:moveTo>
                    <a:lnTo>
                      <a:pt x="1982" y="1963"/>
                    </a:lnTo>
                    <a:cubicBezTo>
                      <a:pt x="1982" y="1963"/>
                      <a:pt x="2226" y="1219"/>
                      <a:pt x="1823" y="309"/>
                    </a:cubicBezTo>
                    <a:lnTo>
                      <a:pt x="1823" y="309"/>
                    </a:lnTo>
                    <a:cubicBezTo>
                      <a:pt x="1817" y="293"/>
                      <a:pt x="1810" y="277"/>
                      <a:pt x="1804" y="262"/>
                    </a:cubicBezTo>
                    <a:lnTo>
                      <a:pt x="1804" y="262"/>
                    </a:lnTo>
                    <a:cubicBezTo>
                      <a:pt x="1563" y="199"/>
                      <a:pt x="1425" y="76"/>
                      <a:pt x="1359" y="0"/>
                    </a:cubicBezTo>
                    <a:lnTo>
                      <a:pt x="1359" y="0"/>
                    </a:lnTo>
                    <a:cubicBezTo>
                      <a:pt x="1270" y="88"/>
                      <a:pt x="1161" y="192"/>
                      <a:pt x="1027" y="314"/>
                    </a:cubicBezTo>
                    <a:lnTo>
                      <a:pt x="1027" y="314"/>
                    </a:lnTo>
                    <a:cubicBezTo>
                      <a:pt x="549" y="748"/>
                      <a:pt x="0" y="2041"/>
                      <a:pt x="689" y="2765"/>
                    </a:cubicBezTo>
                    <a:lnTo>
                      <a:pt x="689" y="2765"/>
                    </a:lnTo>
                    <a:cubicBezTo>
                      <a:pt x="846" y="2597"/>
                      <a:pt x="1213" y="2283"/>
                      <a:pt x="1982" y="196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23">
                <a:extLst>
                  <a:ext uri="{FF2B5EF4-FFF2-40B4-BE49-F238E27FC236}">
                    <a16:creationId xmlns:a16="http://schemas.microsoft.com/office/drawing/2014/main" id="{274E81CA-B1ED-0D45-9F29-E50BFC4682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73474" y="7616040"/>
                <a:ext cx="5932491" cy="3608934"/>
              </a:xfrm>
              <a:custGeom>
                <a:avLst/>
                <a:gdLst>
                  <a:gd name="T0" fmla="*/ 66 w 4761"/>
                  <a:gd name="T1" fmla="*/ 2030 h 2899"/>
                  <a:gd name="T2" fmla="*/ 66 w 4761"/>
                  <a:gd name="T3" fmla="*/ 2030 h 2899"/>
                  <a:gd name="T4" fmla="*/ 2711 w 4761"/>
                  <a:gd name="T5" fmla="*/ 1434 h 2899"/>
                  <a:gd name="T6" fmla="*/ 4160 w 4761"/>
                  <a:gd name="T7" fmla="*/ 2884 h 2899"/>
                  <a:gd name="T8" fmla="*/ 4160 w 4761"/>
                  <a:gd name="T9" fmla="*/ 2898 h 2899"/>
                  <a:gd name="T10" fmla="*/ 4160 w 4761"/>
                  <a:gd name="T11" fmla="*/ 2898 h 2899"/>
                  <a:gd name="T12" fmla="*/ 4760 w 4761"/>
                  <a:gd name="T13" fmla="*/ 2688 h 2899"/>
                  <a:gd name="T14" fmla="*/ 4760 w 4761"/>
                  <a:gd name="T15" fmla="*/ 2688 h 2899"/>
                  <a:gd name="T16" fmla="*/ 4582 w 4761"/>
                  <a:gd name="T17" fmla="*/ 2461 h 2899"/>
                  <a:gd name="T18" fmla="*/ 4582 w 4761"/>
                  <a:gd name="T19" fmla="*/ 2461 h 2899"/>
                  <a:gd name="T20" fmla="*/ 3159 w 4761"/>
                  <a:gd name="T21" fmla="*/ 0 h 2899"/>
                  <a:gd name="T22" fmla="*/ 3159 w 4761"/>
                  <a:gd name="T23" fmla="*/ 0 h 2899"/>
                  <a:gd name="T24" fmla="*/ 1293 w 4761"/>
                  <a:gd name="T25" fmla="*/ 1165 h 2899"/>
                  <a:gd name="T26" fmla="*/ 1293 w 4761"/>
                  <a:gd name="T27" fmla="*/ 1165 h 2899"/>
                  <a:gd name="T28" fmla="*/ 0 w 4761"/>
                  <a:gd name="T29" fmla="*/ 1967 h 2899"/>
                  <a:gd name="T30" fmla="*/ 0 w 4761"/>
                  <a:gd name="T31" fmla="*/ 1967 h 2899"/>
                  <a:gd name="T32" fmla="*/ 66 w 4761"/>
                  <a:gd name="T33" fmla="*/ 2030 h 2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761" h="2899">
                    <a:moveTo>
                      <a:pt x="66" y="2030"/>
                    </a:moveTo>
                    <a:lnTo>
                      <a:pt x="66" y="2030"/>
                    </a:lnTo>
                    <a:cubicBezTo>
                      <a:pt x="853" y="2740"/>
                      <a:pt x="1801" y="2351"/>
                      <a:pt x="2711" y="1434"/>
                    </a:cubicBezTo>
                    <a:lnTo>
                      <a:pt x="4160" y="2884"/>
                    </a:lnTo>
                    <a:lnTo>
                      <a:pt x="4160" y="2898"/>
                    </a:lnTo>
                    <a:lnTo>
                      <a:pt x="4160" y="2898"/>
                    </a:lnTo>
                    <a:cubicBezTo>
                      <a:pt x="4301" y="2879"/>
                      <a:pt x="4557" y="2827"/>
                      <a:pt x="4760" y="2688"/>
                    </a:cubicBezTo>
                    <a:lnTo>
                      <a:pt x="4760" y="2688"/>
                    </a:lnTo>
                    <a:cubicBezTo>
                      <a:pt x="4703" y="2627"/>
                      <a:pt x="4644" y="2553"/>
                      <a:pt x="4582" y="2461"/>
                    </a:cubicBezTo>
                    <a:lnTo>
                      <a:pt x="4582" y="2461"/>
                    </a:lnTo>
                    <a:cubicBezTo>
                      <a:pt x="4582" y="2461"/>
                      <a:pt x="3906" y="1382"/>
                      <a:pt x="3159" y="0"/>
                    </a:cubicBezTo>
                    <a:lnTo>
                      <a:pt x="3159" y="0"/>
                    </a:lnTo>
                    <a:cubicBezTo>
                      <a:pt x="3159" y="0"/>
                      <a:pt x="2271" y="8"/>
                      <a:pt x="1293" y="1165"/>
                    </a:cubicBezTo>
                    <a:lnTo>
                      <a:pt x="1293" y="1165"/>
                    </a:lnTo>
                    <a:cubicBezTo>
                      <a:pt x="524" y="1485"/>
                      <a:pt x="157" y="1799"/>
                      <a:pt x="0" y="1967"/>
                    </a:cubicBezTo>
                    <a:lnTo>
                      <a:pt x="0" y="1967"/>
                    </a:lnTo>
                    <a:cubicBezTo>
                      <a:pt x="21" y="1989"/>
                      <a:pt x="43" y="2010"/>
                      <a:pt x="66" y="203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24">
                <a:extLst>
                  <a:ext uri="{FF2B5EF4-FFF2-40B4-BE49-F238E27FC236}">
                    <a16:creationId xmlns:a16="http://schemas.microsoft.com/office/drawing/2014/main" id="{3A041B24-C8C8-5247-B0D5-1304040DB3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30790" y="11631461"/>
                <a:ext cx="4191193" cy="258171"/>
              </a:xfrm>
              <a:custGeom>
                <a:avLst/>
                <a:gdLst>
                  <a:gd name="T0" fmla="*/ 3365 w 3366"/>
                  <a:gd name="T1" fmla="*/ 0 h 206"/>
                  <a:gd name="T2" fmla="*/ 3365 w 3366"/>
                  <a:gd name="T3" fmla="*/ 168 h 206"/>
                  <a:gd name="T4" fmla="*/ 3365 w 3366"/>
                  <a:gd name="T5" fmla="*/ 168 h 206"/>
                  <a:gd name="T6" fmla="*/ 3328 w 3366"/>
                  <a:gd name="T7" fmla="*/ 205 h 206"/>
                  <a:gd name="T8" fmla="*/ 37 w 3366"/>
                  <a:gd name="T9" fmla="*/ 205 h 206"/>
                  <a:gd name="T10" fmla="*/ 37 w 3366"/>
                  <a:gd name="T11" fmla="*/ 205 h 206"/>
                  <a:gd name="T12" fmla="*/ 0 w 3366"/>
                  <a:gd name="T13" fmla="*/ 168 h 206"/>
                  <a:gd name="T14" fmla="*/ 0 w 3366"/>
                  <a:gd name="T15" fmla="*/ 0 h 206"/>
                  <a:gd name="T16" fmla="*/ 3365 w 3366"/>
                  <a:gd name="T17" fmla="*/ 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66" h="206">
                    <a:moveTo>
                      <a:pt x="3365" y="0"/>
                    </a:moveTo>
                    <a:lnTo>
                      <a:pt x="3365" y="168"/>
                    </a:lnTo>
                    <a:lnTo>
                      <a:pt x="3365" y="168"/>
                    </a:lnTo>
                    <a:cubicBezTo>
                      <a:pt x="3365" y="188"/>
                      <a:pt x="3348" y="205"/>
                      <a:pt x="3328" y="205"/>
                    </a:cubicBezTo>
                    <a:lnTo>
                      <a:pt x="37" y="205"/>
                    </a:lnTo>
                    <a:lnTo>
                      <a:pt x="37" y="205"/>
                    </a:lnTo>
                    <a:cubicBezTo>
                      <a:pt x="17" y="205"/>
                      <a:pt x="0" y="188"/>
                      <a:pt x="0" y="168"/>
                    </a:cubicBezTo>
                    <a:lnTo>
                      <a:pt x="0" y="0"/>
                    </a:lnTo>
                    <a:lnTo>
                      <a:pt x="3365" y="0"/>
                    </a:ln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25">
                <a:extLst>
                  <a:ext uri="{FF2B5EF4-FFF2-40B4-BE49-F238E27FC236}">
                    <a16:creationId xmlns:a16="http://schemas.microsoft.com/office/drawing/2014/main" id="{AD575337-5089-8543-B244-12E548F719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32906" y="10900882"/>
                <a:ext cx="3163995" cy="181272"/>
              </a:xfrm>
              <a:custGeom>
                <a:avLst/>
                <a:gdLst>
                  <a:gd name="T0" fmla="*/ 2538 w 2539"/>
                  <a:gd name="T1" fmla="*/ 0 h 146"/>
                  <a:gd name="T2" fmla="*/ 2538 w 2539"/>
                  <a:gd name="T3" fmla="*/ 108 h 146"/>
                  <a:gd name="T4" fmla="*/ 2538 w 2539"/>
                  <a:gd name="T5" fmla="*/ 108 h 146"/>
                  <a:gd name="T6" fmla="*/ 2501 w 2539"/>
                  <a:gd name="T7" fmla="*/ 145 h 146"/>
                  <a:gd name="T8" fmla="*/ 37 w 2539"/>
                  <a:gd name="T9" fmla="*/ 145 h 146"/>
                  <a:gd name="T10" fmla="*/ 37 w 2539"/>
                  <a:gd name="T11" fmla="*/ 145 h 146"/>
                  <a:gd name="T12" fmla="*/ 0 w 2539"/>
                  <a:gd name="T13" fmla="*/ 108 h 146"/>
                  <a:gd name="T14" fmla="*/ 0 w 2539"/>
                  <a:gd name="T15" fmla="*/ 0 h 146"/>
                  <a:gd name="T16" fmla="*/ 2538 w 2539"/>
                  <a:gd name="T17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39" h="146">
                    <a:moveTo>
                      <a:pt x="2538" y="0"/>
                    </a:moveTo>
                    <a:lnTo>
                      <a:pt x="2538" y="108"/>
                    </a:lnTo>
                    <a:lnTo>
                      <a:pt x="2538" y="108"/>
                    </a:lnTo>
                    <a:cubicBezTo>
                      <a:pt x="2538" y="128"/>
                      <a:pt x="2522" y="145"/>
                      <a:pt x="2501" y="145"/>
                    </a:cubicBezTo>
                    <a:lnTo>
                      <a:pt x="37" y="145"/>
                    </a:lnTo>
                    <a:lnTo>
                      <a:pt x="37" y="145"/>
                    </a:lnTo>
                    <a:cubicBezTo>
                      <a:pt x="16" y="145"/>
                      <a:pt x="0" y="128"/>
                      <a:pt x="0" y="108"/>
                    </a:cubicBezTo>
                    <a:lnTo>
                      <a:pt x="0" y="0"/>
                    </a:lnTo>
                    <a:lnTo>
                      <a:pt x="2538" y="0"/>
                    </a:ln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26">
                <a:extLst>
                  <a:ext uri="{FF2B5EF4-FFF2-40B4-BE49-F238E27FC236}">
                    <a16:creationId xmlns:a16="http://schemas.microsoft.com/office/drawing/2014/main" id="{72817C42-C09E-EA41-A460-2380FF4C8C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13977" y="5753903"/>
                <a:ext cx="1016212" cy="510851"/>
              </a:xfrm>
              <a:custGeom>
                <a:avLst/>
                <a:gdLst>
                  <a:gd name="T0" fmla="*/ 815 w 816"/>
                  <a:gd name="T1" fmla="*/ 408 h 409"/>
                  <a:gd name="T2" fmla="*/ 193 w 816"/>
                  <a:gd name="T3" fmla="*/ 0 h 409"/>
                  <a:gd name="T4" fmla="*/ 0 w 816"/>
                  <a:gd name="T5" fmla="*/ 253 h 409"/>
                  <a:gd name="T6" fmla="*/ 815 w 816"/>
                  <a:gd name="T7" fmla="*/ 408 h 4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16" h="409">
                    <a:moveTo>
                      <a:pt x="815" y="408"/>
                    </a:moveTo>
                    <a:lnTo>
                      <a:pt x="193" y="0"/>
                    </a:lnTo>
                    <a:lnTo>
                      <a:pt x="0" y="253"/>
                    </a:lnTo>
                    <a:lnTo>
                      <a:pt x="815" y="408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27">
                <a:extLst>
                  <a:ext uri="{FF2B5EF4-FFF2-40B4-BE49-F238E27FC236}">
                    <a16:creationId xmlns:a16="http://schemas.microsoft.com/office/drawing/2014/main" id="{B9971D3E-A199-8C48-90AC-0BAC0D33B3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453818" y="5924184"/>
                <a:ext cx="2076371" cy="1801719"/>
              </a:xfrm>
              <a:custGeom>
                <a:avLst/>
                <a:gdLst>
                  <a:gd name="T0" fmla="*/ 1665 w 1666"/>
                  <a:gd name="T1" fmla="*/ 272 h 1445"/>
                  <a:gd name="T2" fmla="*/ 806 w 1666"/>
                  <a:gd name="T3" fmla="*/ 0 h 1445"/>
                  <a:gd name="T4" fmla="*/ 0 w 1666"/>
                  <a:gd name="T5" fmla="*/ 1172 h 1445"/>
                  <a:gd name="T6" fmla="*/ 845 w 1666"/>
                  <a:gd name="T7" fmla="*/ 1444 h 1445"/>
                  <a:gd name="T8" fmla="*/ 1665 w 1666"/>
                  <a:gd name="T9" fmla="*/ 272 h 14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66" h="1445">
                    <a:moveTo>
                      <a:pt x="1665" y="272"/>
                    </a:moveTo>
                    <a:lnTo>
                      <a:pt x="806" y="0"/>
                    </a:lnTo>
                    <a:lnTo>
                      <a:pt x="0" y="1172"/>
                    </a:lnTo>
                    <a:lnTo>
                      <a:pt x="845" y="1444"/>
                    </a:lnTo>
                    <a:lnTo>
                      <a:pt x="1665" y="27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28">
                <a:extLst>
                  <a:ext uri="{FF2B5EF4-FFF2-40B4-BE49-F238E27FC236}">
                    <a16:creationId xmlns:a16="http://schemas.microsoft.com/office/drawing/2014/main" id="{AB9F50A2-4F63-794F-B19B-37B209E7C7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3684" y="6912934"/>
                <a:ext cx="988748" cy="961285"/>
              </a:xfrm>
              <a:custGeom>
                <a:avLst/>
                <a:gdLst>
                  <a:gd name="T0" fmla="*/ 0 w 792"/>
                  <a:gd name="T1" fmla="*/ 450 h 772"/>
                  <a:gd name="T2" fmla="*/ 0 w 792"/>
                  <a:gd name="T3" fmla="*/ 450 h 772"/>
                  <a:gd name="T4" fmla="*/ 462 w 792"/>
                  <a:gd name="T5" fmla="*/ 258 h 772"/>
                  <a:gd name="T6" fmla="*/ 462 w 792"/>
                  <a:gd name="T7" fmla="*/ 258 h 772"/>
                  <a:gd name="T8" fmla="*/ 741 w 792"/>
                  <a:gd name="T9" fmla="*/ 99 h 772"/>
                  <a:gd name="T10" fmla="*/ 741 w 792"/>
                  <a:gd name="T11" fmla="*/ 99 h 772"/>
                  <a:gd name="T12" fmla="*/ 106 w 792"/>
                  <a:gd name="T13" fmla="*/ 639 h 772"/>
                  <a:gd name="T14" fmla="*/ 106 w 792"/>
                  <a:gd name="T15" fmla="*/ 639 h 772"/>
                  <a:gd name="T16" fmla="*/ 0 w 792"/>
                  <a:gd name="T17" fmla="*/ 450 h 7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92" h="772">
                    <a:moveTo>
                      <a:pt x="0" y="450"/>
                    </a:moveTo>
                    <a:lnTo>
                      <a:pt x="0" y="450"/>
                    </a:lnTo>
                    <a:cubicBezTo>
                      <a:pt x="0" y="450"/>
                      <a:pt x="338" y="339"/>
                      <a:pt x="462" y="258"/>
                    </a:cubicBezTo>
                    <a:lnTo>
                      <a:pt x="462" y="258"/>
                    </a:lnTo>
                    <a:cubicBezTo>
                      <a:pt x="587" y="179"/>
                      <a:pt x="691" y="0"/>
                      <a:pt x="741" y="99"/>
                    </a:cubicBezTo>
                    <a:lnTo>
                      <a:pt x="741" y="99"/>
                    </a:lnTo>
                    <a:cubicBezTo>
                      <a:pt x="791" y="199"/>
                      <a:pt x="704" y="771"/>
                      <a:pt x="106" y="639"/>
                    </a:cubicBezTo>
                    <a:lnTo>
                      <a:pt x="106" y="639"/>
                    </a:lnTo>
                    <a:cubicBezTo>
                      <a:pt x="106" y="639"/>
                      <a:pt x="37" y="619"/>
                      <a:pt x="0" y="45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29">
                <a:extLst>
                  <a:ext uri="{FF2B5EF4-FFF2-40B4-BE49-F238E27FC236}">
                    <a16:creationId xmlns:a16="http://schemas.microsoft.com/office/drawing/2014/main" id="{3E13C317-82BA-A347-A9CD-7634345EE6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5802" y="6956877"/>
                <a:ext cx="252680" cy="411981"/>
              </a:xfrm>
              <a:custGeom>
                <a:avLst/>
                <a:gdLst>
                  <a:gd name="T0" fmla="*/ 38 w 201"/>
                  <a:gd name="T1" fmla="*/ 329 h 330"/>
                  <a:gd name="T2" fmla="*/ 38 w 201"/>
                  <a:gd name="T3" fmla="*/ 329 h 330"/>
                  <a:gd name="T4" fmla="*/ 38 w 201"/>
                  <a:gd name="T5" fmla="*/ 156 h 330"/>
                  <a:gd name="T6" fmla="*/ 38 w 201"/>
                  <a:gd name="T7" fmla="*/ 156 h 330"/>
                  <a:gd name="T8" fmla="*/ 86 w 201"/>
                  <a:gd name="T9" fmla="*/ 3 h 330"/>
                  <a:gd name="T10" fmla="*/ 86 w 201"/>
                  <a:gd name="T11" fmla="*/ 3 h 330"/>
                  <a:gd name="T12" fmla="*/ 190 w 201"/>
                  <a:gd name="T13" fmla="*/ 279 h 330"/>
                  <a:gd name="T14" fmla="*/ 38 w 201"/>
                  <a:gd name="T15" fmla="*/ 329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1" h="330">
                    <a:moveTo>
                      <a:pt x="38" y="329"/>
                    </a:moveTo>
                    <a:lnTo>
                      <a:pt x="38" y="329"/>
                    </a:lnTo>
                    <a:cubicBezTo>
                      <a:pt x="38" y="329"/>
                      <a:pt x="77" y="265"/>
                      <a:pt x="38" y="156"/>
                    </a:cubicBezTo>
                    <a:lnTo>
                      <a:pt x="38" y="156"/>
                    </a:lnTo>
                    <a:cubicBezTo>
                      <a:pt x="0" y="46"/>
                      <a:pt x="23" y="0"/>
                      <a:pt x="86" y="3"/>
                    </a:cubicBezTo>
                    <a:lnTo>
                      <a:pt x="86" y="3"/>
                    </a:lnTo>
                    <a:cubicBezTo>
                      <a:pt x="148" y="5"/>
                      <a:pt x="200" y="146"/>
                      <a:pt x="190" y="279"/>
                    </a:cubicBezTo>
                    <a:lnTo>
                      <a:pt x="38" y="329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30">
                <a:extLst>
                  <a:ext uri="{FF2B5EF4-FFF2-40B4-BE49-F238E27FC236}">
                    <a16:creationId xmlns:a16="http://schemas.microsoft.com/office/drawing/2014/main" id="{D99188D5-5E50-FB41-B87C-FF398FDE03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488" y="7044766"/>
                <a:ext cx="3636397" cy="1878621"/>
              </a:xfrm>
              <a:custGeom>
                <a:avLst/>
                <a:gdLst>
                  <a:gd name="T0" fmla="*/ 2684 w 2921"/>
                  <a:gd name="T1" fmla="*/ 272 h 1507"/>
                  <a:gd name="T2" fmla="*/ 1592 w 2921"/>
                  <a:gd name="T3" fmla="*/ 671 h 1507"/>
                  <a:gd name="T4" fmla="*/ 729 w 2921"/>
                  <a:gd name="T5" fmla="*/ 84 h 1507"/>
                  <a:gd name="T6" fmla="*/ 716 w 2921"/>
                  <a:gd name="T7" fmla="*/ 75 h 1507"/>
                  <a:gd name="T8" fmla="*/ 716 w 2921"/>
                  <a:gd name="T9" fmla="*/ 75 h 1507"/>
                  <a:gd name="T10" fmla="*/ 463 w 2921"/>
                  <a:gd name="T11" fmla="*/ 0 h 1507"/>
                  <a:gd name="T12" fmla="*/ 463 w 2921"/>
                  <a:gd name="T13" fmla="*/ 0 h 1507"/>
                  <a:gd name="T14" fmla="*/ 410 w 2921"/>
                  <a:gd name="T15" fmla="*/ 2 h 1507"/>
                  <a:gd name="T16" fmla="*/ 410 w 2921"/>
                  <a:gd name="T17" fmla="*/ 2 h 1507"/>
                  <a:gd name="T18" fmla="*/ 2 w 2921"/>
                  <a:gd name="T19" fmla="*/ 423 h 1507"/>
                  <a:gd name="T20" fmla="*/ 2 w 2921"/>
                  <a:gd name="T21" fmla="*/ 423 h 1507"/>
                  <a:gd name="T22" fmla="*/ 0 w 2921"/>
                  <a:gd name="T23" fmla="*/ 462 h 1507"/>
                  <a:gd name="T24" fmla="*/ 0 w 2921"/>
                  <a:gd name="T25" fmla="*/ 462 h 1507"/>
                  <a:gd name="T26" fmla="*/ 253 w 2921"/>
                  <a:gd name="T27" fmla="*/ 875 h 1507"/>
                  <a:gd name="T28" fmla="*/ 253 w 2921"/>
                  <a:gd name="T29" fmla="*/ 875 h 1507"/>
                  <a:gd name="T30" fmla="*/ 253 w 2921"/>
                  <a:gd name="T31" fmla="*/ 875 h 1507"/>
                  <a:gd name="T32" fmla="*/ 253 w 2921"/>
                  <a:gd name="T33" fmla="*/ 875 h 1507"/>
                  <a:gd name="T34" fmla="*/ 1309 w 2921"/>
                  <a:gd name="T35" fmla="*/ 1424 h 1507"/>
                  <a:gd name="T36" fmla="*/ 1309 w 2921"/>
                  <a:gd name="T37" fmla="*/ 1424 h 1507"/>
                  <a:gd name="T38" fmla="*/ 1725 w 2921"/>
                  <a:gd name="T39" fmla="*/ 1437 h 1507"/>
                  <a:gd name="T40" fmla="*/ 2920 w 2921"/>
                  <a:gd name="T41" fmla="*/ 561 h 1507"/>
                  <a:gd name="T42" fmla="*/ 2684 w 2921"/>
                  <a:gd name="T43" fmla="*/ 272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1" h="1507">
                    <a:moveTo>
                      <a:pt x="2684" y="272"/>
                    </a:moveTo>
                    <a:lnTo>
                      <a:pt x="1592" y="671"/>
                    </a:lnTo>
                    <a:lnTo>
                      <a:pt x="729" y="84"/>
                    </a:lnTo>
                    <a:lnTo>
                      <a:pt x="716" y="75"/>
                    </a:lnTo>
                    <a:lnTo>
                      <a:pt x="716" y="75"/>
                    </a:lnTo>
                    <a:cubicBezTo>
                      <a:pt x="643" y="27"/>
                      <a:pt x="556" y="0"/>
                      <a:pt x="463" y="0"/>
                    </a:cubicBezTo>
                    <a:lnTo>
                      <a:pt x="463" y="0"/>
                    </a:lnTo>
                    <a:cubicBezTo>
                      <a:pt x="445" y="0"/>
                      <a:pt x="428" y="1"/>
                      <a:pt x="410" y="2"/>
                    </a:cubicBezTo>
                    <a:lnTo>
                      <a:pt x="410" y="2"/>
                    </a:lnTo>
                    <a:cubicBezTo>
                      <a:pt x="192" y="27"/>
                      <a:pt x="20" y="203"/>
                      <a:pt x="2" y="423"/>
                    </a:cubicBezTo>
                    <a:lnTo>
                      <a:pt x="2" y="423"/>
                    </a:lnTo>
                    <a:cubicBezTo>
                      <a:pt x="1" y="436"/>
                      <a:pt x="0" y="449"/>
                      <a:pt x="0" y="462"/>
                    </a:cubicBezTo>
                    <a:lnTo>
                      <a:pt x="0" y="462"/>
                    </a:lnTo>
                    <a:cubicBezTo>
                      <a:pt x="0" y="642"/>
                      <a:pt x="103" y="798"/>
                      <a:pt x="253" y="875"/>
                    </a:cubicBezTo>
                    <a:lnTo>
                      <a:pt x="253" y="875"/>
                    </a:lnTo>
                    <a:lnTo>
                      <a:pt x="253" y="875"/>
                    </a:lnTo>
                    <a:lnTo>
                      <a:pt x="253" y="875"/>
                    </a:lnTo>
                    <a:lnTo>
                      <a:pt x="1309" y="1424"/>
                    </a:lnTo>
                    <a:lnTo>
                      <a:pt x="1309" y="1424"/>
                    </a:lnTo>
                    <a:cubicBezTo>
                      <a:pt x="1436" y="1501"/>
                      <a:pt x="1594" y="1506"/>
                      <a:pt x="1725" y="1437"/>
                    </a:cubicBezTo>
                    <a:lnTo>
                      <a:pt x="2920" y="561"/>
                    </a:lnTo>
                    <a:lnTo>
                      <a:pt x="2684" y="27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31">
                <a:extLst>
                  <a:ext uri="{FF2B5EF4-FFF2-40B4-BE49-F238E27FC236}">
                    <a16:creationId xmlns:a16="http://schemas.microsoft.com/office/drawing/2014/main" id="{A642E95D-4E49-0245-8381-F489EC9726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3488" y="7044766"/>
                <a:ext cx="3636397" cy="1878621"/>
              </a:xfrm>
              <a:custGeom>
                <a:avLst/>
                <a:gdLst>
                  <a:gd name="T0" fmla="*/ 2684 w 2921"/>
                  <a:gd name="T1" fmla="*/ 272 h 1507"/>
                  <a:gd name="T2" fmla="*/ 1592 w 2921"/>
                  <a:gd name="T3" fmla="*/ 671 h 1507"/>
                  <a:gd name="T4" fmla="*/ 729 w 2921"/>
                  <a:gd name="T5" fmla="*/ 84 h 1507"/>
                  <a:gd name="T6" fmla="*/ 716 w 2921"/>
                  <a:gd name="T7" fmla="*/ 75 h 1507"/>
                  <a:gd name="T8" fmla="*/ 716 w 2921"/>
                  <a:gd name="T9" fmla="*/ 75 h 1507"/>
                  <a:gd name="T10" fmla="*/ 463 w 2921"/>
                  <a:gd name="T11" fmla="*/ 0 h 1507"/>
                  <a:gd name="T12" fmla="*/ 463 w 2921"/>
                  <a:gd name="T13" fmla="*/ 0 h 1507"/>
                  <a:gd name="T14" fmla="*/ 410 w 2921"/>
                  <a:gd name="T15" fmla="*/ 2 h 1507"/>
                  <a:gd name="T16" fmla="*/ 410 w 2921"/>
                  <a:gd name="T17" fmla="*/ 2 h 1507"/>
                  <a:gd name="T18" fmla="*/ 2 w 2921"/>
                  <a:gd name="T19" fmla="*/ 423 h 1507"/>
                  <a:gd name="T20" fmla="*/ 2 w 2921"/>
                  <a:gd name="T21" fmla="*/ 423 h 1507"/>
                  <a:gd name="T22" fmla="*/ 0 w 2921"/>
                  <a:gd name="T23" fmla="*/ 462 h 1507"/>
                  <a:gd name="T24" fmla="*/ 0 w 2921"/>
                  <a:gd name="T25" fmla="*/ 462 h 1507"/>
                  <a:gd name="T26" fmla="*/ 253 w 2921"/>
                  <a:gd name="T27" fmla="*/ 875 h 1507"/>
                  <a:gd name="T28" fmla="*/ 253 w 2921"/>
                  <a:gd name="T29" fmla="*/ 875 h 1507"/>
                  <a:gd name="T30" fmla="*/ 253 w 2921"/>
                  <a:gd name="T31" fmla="*/ 875 h 1507"/>
                  <a:gd name="T32" fmla="*/ 253 w 2921"/>
                  <a:gd name="T33" fmla="*/ 875 h 1507"/>
                  <a:gd name="T34" fmla="*/ 1309 w 2921"/>
                  <a:gd name="T35" fmla="*/ 1424 h 1507"/>
                  <a:gd name="T36" fmla="*/ 1309 w 2921"/>
                  <a:gd name="T37" fmla="*/ 1424 h 1507"/>
                  <a:gd name="T38" fmla="*/ 1725 w 2921"/>
                  <a:gd name="T39" fmla="*/ 1437 h 1507"/>
                  <a:gd name="T40" fmla="*/ 2920 w 2921"/>
                  <a:gd name="T41" fmla="*/ 561 h 1507"/>
                  <a:gd name="T42" fmla="*/ 2684 w 2921"/>
                  <a:gd name="T43" fmla="*/ 272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921" h="1507">
                    <a:moveTo>
                      <a:pt x="2684" y="272"/>
                    </a:moveTo>
                    <a:lnTo>
                      <a:pt x="1592" y="671"/>
                    </a:lnTo>
                    <a:lnTo>
                      <a:pt x="729" y="84"/>
                    </a:lnTo>
                    <a:lnTo>
                      <a:pt x="716" y="75"/>
                    </a:lnTo>
                    <a:lnTo>
                      <a:pt x="716" y="75"/>
                    </a:lnTo>
                    <a:cubicBezTo>
                      <a:pt x="643" y="27"/>
                      <a:pt x="556" y="0"/>
                      <a:pt x="463" y="0"/>
                    </a:cubicBezTo>
                    <a:lnTo>
                      <a:pt x="463" y="0"/>
                    </a:lnTo>
                    <a:cubicBezTo>
                      <a:pt x="445" y="0"/>
                      <a:pt x="428" y="1"/>
                      <a:pt x="410" y="2"/>
                    </a:cubicBezTo>
                    <a:lnTo>
                      <a:pt x="410" y="2"/>
                    </a:lnTo>
                    <a:cubicBezTo>
                      <a:pt x="192" y="27"/>
                      <a:pt x="20" y="203"/>
                      <a:pt x="2" y="423"/>
                    </a:cubicBezTo>
                    <a:lnTo>
                      <a:pt x="2" y="423"/>
                    </a:lnTo>
                    <a:cubicBezTo>
                      <a:pt x="1" y="436"/>
                      <a:pt x="0" y="449"/>
                      <a:pt x="0" y="462"/>
                    </a:cubicBezTo>
                    <a:lnTo>
                      <a:pt x="0" y="462"/>
                    </a:lnTo>
                    <a:cubicBezTo>
                      <a:pt x="0" y="642"/>
                      <a:pt x="103" y="798"/>
                      <a:pt x="253" y="875"/>
                    </a:cubicBezTo>
                    <a:lnTo>
                      <a:pt x="253" y="875"/>
                    </a:lnTo>
                    <a:lnTo>
                      <a:pt x="253" y="875"/>
                    </a:lnTo>
                    <a:lnTo>
                      <a:pt x="253" y="875"/>
                    </a:lnTo>
                    <a:lnTo>
                      <a:pt x="1309" y="1424"/>
                    </a:lnTo>
                    <a:lnTo>
                      <a:pt x="1309" y="1424"/>
                    </a:lnTo>
                    <a:cubicBezTo>
                      <a:pt x="1436" y="1501"/>
                      <a:pt x="1594" y="1506"/>
                      <a:pt x="1725" y="1437"/>
                    </a:cubicBezTo>
                    <a:lnTo>
                      <a:pt x="2920" y="561"/>
                    </a:lnTo>
                    <a:lnTo>
                      <a:pt x="2684" y="272"/>
                    </a:ln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32">
                <a:extLst>
                  <a:ext uri="{FF2B5EF4-FFF2-40B4-BE49-F238E27FC236}">
                    <a16:creationId xmlns:a16="http://schemas.microsoft.com/office/drawing/2014/main" id="{86911C07-792C-D94D-A68A-D1C44747A5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3420" y="10961309"/>
                <a:ext cx="1807211" cy="922832"/>
              </a:xfrm>
              <a:custGeom>
                <a:avLst/>
                <a:gdLst>
                  <a:gd name="T0" fmla="*/ 273 w 1452"/>
                  <a:gd name="T1" fmla="*/ 738 h 739"/>
                  <a:gd name="T2" fmla="*/ 273 w 1452"/>
                  <a:gd name="T3" fmla="*/ 524 h 739"/>
                  <a:gd name="T4" fmla="*/ 452 w 1452"/>
                  <a:gd name="T5" fmla="*/ 738 h 739"/>
                  <a:gd name="T6" fmla="*/ 1391 w 1452"/>
                  <a:gd name="T7" fmla="*/ 738 h 739"/>
                  <a:gd name="T8" fmla="*/ 1391 w 1452"/>
                  <a:gd name="T9" fmla="*/ 738 h 739"/>
                  <a:gd name="T10" fmla="*/ 1442 w 1452"/>
                  <a:gd name="T11" fmla="*/ 672 h 739"/>
                  <a:gd name="T12" fmla="*/ 1442 w 1452"/>
                  <a:gd name="T13" fmla="*/ 672 h 739"/>
                  <a:gd name="T14" fmla="*/ 1233 w 1452"/>
                  <a:gd name="T15" fmla="*/ 339 h 739"/>
                  <a:gd name="T16" fmla="*/ 1233 w 1452"/>
                  <a:gd name="T17" fmla="*/ 339 h 739"/>
                  <a:gd name="T18" fmla="*/ 600 w 1452"/>
                  <a:gd name="T19" fmla="*/ 0 h 739"/>
                  <a:gd name="T20" fmla="*/ 600 w 1452"/>
                  <a:gd name="T21" fmla="*/ 0 h 739"/>
                  <a:gd name="T22" fmla="*/ 0 w 1452"/>
                  <a:gd name="T23" fmla="*/ 210 h 739"/>
                  <a:gd name="T24" fmla="*/ 0 w 1452"/>
                  <a:gd name="T25" fmla="*/ 738 h 739"/>
                  <a:gd name="T26" fmla="*/ 273 w 1452"/>
                  <a:gd name="T27" fmla="*/ 73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2" h="739">
                    <a:moveTo>
                      <a:pt x="273" y="738"/>
                    </a:moveTo>
                    <a:lnTo>
                      <a:pt x="273" y="524"/>
                    </a:lnTo>
                    <a:lnTo>
                      <a:pt x="452" y="738"/>
                    </a:lnTo>
                    <a:lnTo>
                      <a:pt x="1391" y="738"/>
                    </a:lnTo>
                    <a:lnTo>
                      <a:pt x="1391" y="738"/>
                    </a:lnTo>
                    <a:cubicBezTo>
                      <a:pt x="1425" y="738"/>
                      <a:pt x="1451" y="706"/>
                      <a:pt x="1442" y="672"/>
                    </a:cubicBezTo>
                    <a:lnTo>
                      <a:pt x="1442" y="672"/>
                    </a:lnTo>
                    <a:cubicBezTo>
                      <a:pt x="1414" y="572"/>
                      <a:pt x="1351" y="391"/>
                      <a:pt x="1233" y="339"/>
                    </a:cubicBezTo>
                    <a:lnTo>
                      <a:pt x="1233" y="339"/>
                    </a:lnTo>
                    <a:cubicBezTo>
                      <a:pt x="1098" y="279"/>
                      <a:pt x="871" y="288"/>
                      <a:pt x="600" y="0"/>
                    </a:cubicBezTo>
                    <a:lnTo>
                      <a:pt x="600" y="0"/>
                    </a:lnTo>
                    <a:cubicBezTo>
                      <a:pt x="397" y="139"/>
                      <a:pt x="141" y="191"/>
                      <a:pt x="0" y="210"/>
                    </a:cubicBezTo>
                    <a:lnTo>
                      <a:pt x="0" y="738"/>
                    </a:lnTo>
                    <a:lnTo>
                      <a:pt x="273" y="738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33">
                <a:extLst>
                  <a:ext uri="{FF2B5EF4-FFF2-40B4-BE49-F238E27FC236}">
                    <a16:creationId xmlns:a16="http://schemas.microsoft.com/office/drawing/2014/main" id="{164C0390-82F2-2144-B925-01EEC92E1C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953420" y="10961309"/>
                <a:ext cx="1807211" cy="922832"/>
              </a:xfrm>
              <a:custGeom>
                <a:avLst/>
                <a:gdLst>
                  <a:gd name="T0" fmla="*/ 273 w 1452"/>
                  <a:gd name="T1" fmla="*/ 738 h 739"/>
                  <a:gd name="T2" fmla="*/ 273 w 1452"/>
                  <a:gd name="T3" fmla="*/ 524 h 739"/>
                  <a:gd name="T4" fmla="*/ 452 w 1452"/>
                  <a:gd name="T5" fmla="*/ 738 h 739"/>
                  <a:gd name="T6" fmla="*/ 1391 w 1452"/>
                  <a:gd name="T7" fmla="*/ 738 h 739"/>
                  <a:gd name="T8" fmla="*/ 1391 w 1452"/>
                  <a:gd name="T9" fmla="*/ 738 h 739"/>
                  <a:gd name="T10" fmla="*/ 1442 w 1452"/>
                  <a:gd name="T11" fmla="*/ 672 h 739"/>
                  <a:gd name="T12" fmla="*/ 1442 w 1452"/>
                  <a:gd name="T13" fmla="*/ 672 h 739"/>
                  <a:gd name="T14" fmla="*/ 1233 w 1452"/>
                  <a:gd name="T15" fmla="*/ 339 h 739"/>
                  <a:gd name="T16" fmla="*/ 1233 w 1452"/>
                  <a:gd name="T17" fmla="*/ 339 h 739"/>
                  <a:gd name="T18" fmla="*/ 600 w 1452"/>
                  <a:gd name="T19" fmla="*/ 0 h 739"/>
                  <a:gd name="T20" fmla="*/ 600 w 1452"/>
                  <a:gd name="T21" fmla="*/ 0 h 739"/>
                  <a:gd name="T22" fmla="*/ 0 w 1452"/>
                  <a:gd name="T23" fmla="*/ 210 h 739"/>
                  <a:gd name="T24" fmla="*/ 0 w 1452"/>
                  <a:gd name="T25" fmla="*/ 738 h 739"/>
                  <a:gd name="T26" fmla="*/ 273 w 1452"/>
                  <a:gd name="T27" fmla="*/ 738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52" h="739">
                    <a:moveTo>
                      <a:pt x="273" y="738"/>
                    </a:moveTo>
                    <a:lnTo>
                      <a:pt x="273" y="524"/>
                    </a:lnTo>
                    <a:lnTo>
                      <a:pt x="452" y="738"/>
                    </a:lnTo>
                    <a:lnTo>
                      <a:pt x="1391" y="738"/>
                    </a:lnTo>
                    <a:lnTo>
                      <a:pt x="1391" y="738"/>
                    </a:lnTo>
                    <a:cubicBezTo>
                      <a:pt x="1425" y="738"/>
                      <a:pt x="1451" y="706"/>
                      <a:pt x="1442" y="672"/>
                    </a:cubicBezTo>
                    <a:lnTo>
                      <a:pt x="1442" y="672"/>
                    </a:lnTo>
                    <a:cubicBezTo>
                      <a:pt x="1414" y="572"/>
                      <a:pt x="1351" y="391"/>
                      <a:pt x="1233" y="339"/>
                    </a:cubicBezTo>
                    <a:lnTo>
                      <a:pt x="1233" y="339"/>
                    </a:lnTo>
                    <a:cubicBezTo>
                      <a:pt x="1098" y="279"/>
                      <a:pt x="871" y="288"/>
                      <a:pt x="600" y="0"/>
                    </a:cubicBezTo>
                    <a:lnTo>
                      <a:pt x="600" y="0"/>
                    </a:lnTo>
                    <a:cubicBezTo>
                      <a:pt x="397" y="139"/>
                      <a:pt x="141" y="191"/>
                      <a:pt x="0" y="210"/>
                    </a:cubicBezTo>
                    <a:lnTo>
                      <a:pt x="0" y="738"/>
                    </a:lnTo>
                    <a:lnTo>
                      <a:pt x="273" y="738"/>
                    </a:ln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34">
                <a:extLst>
                  <a:ext uri="{FF2B5EF4-FFF2-40B4-BE49-F238E27FC236}">
                    <a16:creationId xmlns:a16="http://schemas.microsoft.com/office/drawing/2014/main" id="{3EBCC116-42F2-ED42-BF93-B6B153D92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6711" y="6978849"/>
                <a:ext cx="856915" cy="2828921"/>
              </a:xfrm>
              <a:custGeom>
                <a:avLst/>
                <a:gdLst>
                  <a:gd name="T0" fmla="*/ 166 w 686"/>
                  <a:gd name="T1" fmla="*/ 2271 h 2272"/>
                  <a:gd name="T2" fmla="*/ 166 w 686"/>
                  <a:gd name="T3" fmla="*/ 2271 h 2272"/>
                  <a:gd name="T4" fmla="*/ 154 w 686"/>
                  <a:gd name="T5" fmla="*/ 2262 h 2272"/>
                  <a:gd name="T6" fmla="*/ 154 w 686"/>
                  <a:gd name="T7" fmla="*/ 2262 h 2272"/>
                  <a:gd name="T8" fmla="*/ 26 w 686"/>
                  <a:gd name="T9" fmla="*/ 1374 h 2272"/>
                  <a:gd name="T10" fmla="*/ 26 w 686"/>
                  <a:gd name="T11" fmla="*/ 1374 h 2272"/>
                  <a:gd name="T12" fmla="*/ 224 w 686"/>
                  <a:gd name="T13" fmla="*/ 658 h 2272"/>
                  <a:gd name="T14" fmla="*/ 224 w 686"/>
                  <a:gd name="T15" fmla="*/ 658 h 2272"/>
                  <a:gd name="T16" fmla="*/ 662 w 686"/>
                  <a:gd name="T17" fmla="*/ 6 h 2272"/>
                  <a:gd name="T18" fmla="*/ 662 w 686"/>
                  <a:gd name="T19" fmla="*/ 6 h 2272"/>
                  <a:gd name="T20" fmla="*/ 681 w 686"/>
                  <a:gd name="T21" fmla="*/ 6 h 2272"/>
                  <a:gd name="T22" fmla="*/ 681 w 686"/>
                  <a:gd name="T23" fmla="*/ 6 h 2272"/>
                  <a:gd name="T24" fmla="*/ 681 w 686"/>
                  <a:gd name="T25" fmla="*/ 25 h 2272"/>
                  <a:gd name="T26" fmla="*/ 681 w 686"/>
                  <a:gd name="T27" fmla="*/ 25 h 2272"/>
                  <a:gd name="T28" fmla="*/ 248 w 686"/>
                  <a:gd name="T29" fmla="*/ 670 h 2272"/>
                  <a:gd name="T30" fmla="*/ 248 w 686"/>
                  <a:gd name="T31" fmla="*/ 670 h 2272"/>
                  <a:gd name="T32" fmla="*/ 53 w 686"/>
                  <a:gd name="T33" fmla="*/ 1377 h 2272"/>
                  <a:gd name="T34" fmla="*/ 53 w 686"/>
                  <a:gd name="T35" fmla="*/ 1377 h 2272"/>
                  <a:gd name="T36" fmla="*/ 179 w 686"/>
                  <a:gd name="T37" fmla="*/ 2253 h 2272"/>
                  <a:gd name="T38" fmla="*/ 179 w 686"/>
                  <a:gd name="T39" fmla="*/ 2253 h 2272"/>
                  <a:gd name="T40" fmla="*/ 171 w 686"/>
                  <a:gd name="T41" fmla="*/ 2270 h 2272"/>
                  <a:gd name="T42" fmla="*/ 171 w 686"/>
                  <a:gd name="T43" fmla="*/ 2270 h 2272"/>
                  <a:gd name="T44" fmla="*/ 166 w 686"/>
                  <a:gd name="T45" fmla="*/ 2271 h 2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86" h="2272">
                    <a:moveTo>
                      <a:pt x="166" y="2271"/>
                    </a:moveTo>
                    <a:lnTo>
                      <a:pt x="166" y="2271"/>
                    </a:lnTo>
                    <a:cubicBezTo>
                      <a:pt x="161" y="2271"/>
                      <a:pt x="155" y="2268"/>
                      <a:pt x="154" y="2262"/>
                    </a:cubicBezTo>
                    <a:lnTo>
                      <a:pt x="154" y="2262"/>
                    </a:lnTo>
                    <a:cubicBezTo>
                      <a:pt x="42" y="1973"/>
                      <a:pt x="0" y="1674"/>
                      <a:pt x="26" y="1374"/>
                    </a:cubicBezTo>
                    <a:lnTo>
                      <a:pt x="26" y="1374"/>
                    </a:lnTo>
                    <a:cubicBezTo>
                      <a:pt x="48" y="1134"/>
                      <a:pt x="115" y="893"/>
                      <a:pt x="224" y="658"/>
                    </a:cubicBezTo>
                    <a:lnTo>
                      <a:pt x="224" y="658"/>
                    </a:lnTo>
                    <a:cubicBezTo>
                      <a:pt x="410" y="257"/>
                      <a:pt x="659" y="8"/>
                      <a:pt x="662" y="6"/>
                    </a:cubicBezTo>
                    <a:lnTo>
                      <a:pt x="662" y="6"/>
                    </a:lnTo>
                    <a:cubicBezTo>
                      <a:pt x="667" y="0"/>
                      <a:pt x="675" y="0"/>
                      <a:pt x="681" y="6"/>
                    </a:cubicBezTo>
                    <a:lnTo>
                      <a:pt x="681" y="6"/>
                    </a:lnTo>
                    <a:cubicBezTo>
                      <a:pt x="685" y="11"/>
                      <a:pt x="685" y="19"/>
                      <a:pt x="681" y="25"/>
                    </a:cubicBezTo>
                    <a:lnTo>
                      <a:pt x="681" y="25"/>
                    </a:lnTo>
                    <a:cubicBezTo>
                      <a:pt x="678" y="27"/>
                      <a:pt x="432" y="274"/>
                      <a:pt x="248" y="670"/>
                    </a:cubicBezTo>
                    <a:lnTo>
                      <a:pt x="248" y="670"/>
                    </a:lnTo>
                    <a:cubicBezTo>
                      <a:pt x="140" y="902"/>
                      <a:pt x="75" y="1140"/>
                      <a:pt x="53" y="1377"/>
                    </a:cubicBezTo>
                    <a:lnTo>
                      <a:pt x="53" y="1377"/>
                    </a:lnTo>
                    <a:cubicBezTo>
                      <a:pt x="26" y="1673"/>
                      <a:pt x="69" y="1968"/>
                      <a:pt x="179" y="2253"/>
                    </a:cubicBezTo>
                    <a:lnTo>
                      <a:pt x="179" y="2253"/>
                    </a:lnTo>
                    <a:cubicBezTo>
                      <a:pt x="181" y="2260"/>
                      <a:pt x="178" y="2268"/>
                      <a:pt x="171" y="2270"/>
                    </a:cubicBezTo>
                    <a:lnTo>
                      <a:pt x="171" y="2270"/>
                    </a:lnTo>
                    <a:cubicBezTo>
                      <a:pt x="169" y="2271"/>
                      <a:pt x="168" y="2271"/>
                      <a:pt x="166" y="22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35">
                <a:extLst>
                  <a:ext uri="{FF2B5EF4-FFF2-40B4-BE49-F238E27FC236}">
                    <a16:creationId xmlns:a16="http://schemas.microsoft.com/office/drawing/2014/main" id="{22ACB3E2-90F1-454E-9A17-77F32B6FF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69834" y="9252972"/>
                <a:ext cx="1928061" cy="1181007"/>
              </a:xfrm>
              <a:custGeom>
                <a:avLst/>
                <a:gdLst>
                  <a:gd name="T0" fmla="*/ 15 w 1546"/>
                  <a:gd name="T1" fmla="*/ 946 h 947"/>
                  <a:gd name="T2" fmla="*/ 15 w 1546"/>
                  <a:gd name="T3" fmla="*/ 946 h 947"/>
                  <a:gd name="T4" fmla="*/ 2 w 1546"/>
                  <a:gd name="T5" fmla="*/ 937 h 947"/>
                  <a:gd name="T6" fmla="*/ 2 w 1546"/>
                  <a:gd name="T7" fmla="*/ 937 h 947"/>
                  <a:gd name="T8" fmla="*/ 11 w 1546"/>
                  <a:gd name="T9" fmla="*/ 920 h 947"/>
                  <a:gd name="T10" fmla="*/ 11 w 1546"/>
                  <a:gd name="T11" fmla="*/ 920 h 947"/>
                  <a:gd name="T12" fmla="*/ 1519 w 1546"/>
                  <a:gd name="T13" fmla="*/ 7 h 947"/>
                  <a:gd name="T14" fmla="*/ 1519 w 1546"/>
                  <a:gd name="T15" fmla="*/ 7 h 947"/>
                  <a:gd name="T16" fmla="*/ 1538 w 1546"/>
                  <a:gd name="T17" fmla="*/ 5 h 947"/>
                  <a:gd name="T18" fmla="*/ 1538 w 1546"/>
                  <a:gd name="T19" fmla="*/ 5 h 947"/>
                  <a:gd name="T20" fmla="*/ 1540 w 1546"/>
                  <a:gd name="T21" fmla="*/ 23 h 947"/>
                  <a:gd name="T22" fmla="*/ 1540 w 1546"/>
                  <a:gd name="T23" fmla="*/ 23 h 947"/>
                  <a:gd name="T24" fmla="*/ 590 w 1546"/>
                  <a:gd name="T25" fmla="*/ 718 h 947"/>
                  <a:gd name="T26" fmla="*/ 590 w 1546"/>
                  <a:gd name="T27" fmla="*/ 718 h 947"/>
                  <a:gd name="T28" fmla="*/ 18 w 1546"/>
                  <a:gd name="T29" fmla="*/ 946 h 947"/>
                  <a:gd name="T30" fmla="*/ 18 w 1546"/>
                  <a:gd name="T31" fmla="*/ 946 h 947"/>
                  <a:gd name="T32" fmla="*/ 15 w 1546"/>
                  <a:gd name="T33" fmla="*/ 946 h 9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46" h="947">
                    <a:moveTo>
                      <a:pt x="15" y="946"/>
                    </a:moveTo>
                    <a:lnTo>
                      <a:pt x="15" y="946"/>
                    </a:lnTo>
                    <a:cubicBezTo>
                      <a:pt x="9" y="946"/>
                      <a:pt x="4" y="943"/>
                      <a:pt x="2" y="937"/>
                    </a:cubicBezTo>
                    <a:lnTo>
                      <a:pt x="2" y="937"/>
                    </a:lnTo>
                    <a:cubicBezTo>
                      <a:pt x="0" y="930"/>
                      <a:pt x="4" y="922"/>
                      <a:pt x="11" y="920"/>
                    </a:cubicBezTo>
                    <a:lnTo>
                      <a:pt x="11" y="920"/>
                    </a:lnTo>
                    <a:cubicBezTo>
                      <a:pt x="21" y="918"/>
                      <a:pt x="1028" y="616"/>
                      <a:pt x="1519" y="7"/>
                    </a:cubicBezTo>
                    <a:lnTo>
                      <a:pt x="1519" y="7"/>
                    </a:lnTo>
                    <a:cubicBezTo>
                      <a:pt x="1524" y="1"/>
                      <a:pt x="1532" y="0"/>
                      <a:pt x="1538" y="5"/>
                    </a:cubicBezTo>
                    <a:lnTo>
                      <a:pt x="1538" y="5"/>
                    </a:lnTo>
                    <a:cubicBezTo>
                      <a:pt x="1544" y="9"/>
                      <a:pt x="1545" y="18"/>
                      <a:pt x="1540" y="23"/>
                    </a:cubicBezTo>
                    <a:lnTo>
                      <a:pt x="1540" y="23"/>
                    </a:lnTo>
                    <a:cubicBezTo>
                      <a:pt x="1397" y="201"/>
                      <a:pt x="1116" y="466"/>
                      <a:pt x="590" y="718"/>
                    </a:cubicBezTo>
                    <a:lnTo>
                      <a:pt x="590" y="718"/>
                    </a:lnTo>
                    <a:cubicBezTo>
                      <a:pt x="277" y="869"/>
                      <a:pt x="21" y="945"/>
                      <a:pt x="18" y="946"/>
                    </a:cubicBezTo>
                    <a:lnTo>
                      <a:pt x="18" y="946"/>
                    </a:lnTo>
                    <a:cubicBezTo>
                      <a:pt x="17" y="946"/>
                      <a:pt x="16" y="946"/>
                      <a:pt x="15" y="9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36">
                <a:extLst>
                  <a:ext uri="{FF2B5EF4-FFF2-40B4-BE49-F238E27FC236}">
                    <a16:creationId xmlns:a16="http://schemas.microsoft.com/office/drawing/2014/main" id="{543A4241-7C38-C74A-B617-3129E25A6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205" y="8593805"/>
                <a:ext cx="1400729" cy="2191728"/>
              </a:xfrm>
              <a:custGeom>
                <a:avLst/>
                <a:gdLst>
                  <a:gd name="T0" fmla="*/ 1107 w 1124"/>
                  <a:gd name="T1" fmla="*/ 1760 h 1761"/>
                  <a:gd name="T2" fmla="*/ 1107 w 1124"/>
                  <a:gd name="T3" fmla="*/ 1760 h 1761"/>
                  <a:gd name="T4" fmla="*/ 1096 w 1124"/>
                  <a:gd name="T5" fmla="*/ 1754 h 1761"/>
                  <a:gd name="T6" fmla="*/ 4 w 1124"/>
                  <a:gd name="T7" fmla="*/ 22 h 1761"/>
                  <a:gd name="T8" fmla="*/ 4 w 1124"/>
                  <a:gd name="T9" fmla="*/ 22 h 1761"/>
                  <a:gd name="T10" fmla="*/ 8 w 1124"/>
                  <a:gd name="T11" fmla="*/ 4 h 1761"/>
                  <a:gd name="T12" fmla="*/ 8 w 1124"/>
                  <a:gd name="T13" fmla="*/ 4 h 1761"/>
                  <a:gd name="T14" fmla="*/ 26 w 1124"/>
                  <a:gd name="T15" fmla="*/ 8 h 1761"/>
                  <a:gd name="T16" fmla="*/ 1119 w 1124"/>
                  <a:gd name="T17" fmla="*/ 1739 h 1761"/>
                  <a:gd name="T18" fmla="*/ 1119 w 1124"/>
                  <a:gd name="T19" fmla="*/ 1739 h 1761"/>
                  <a:gd name="T20" fmla="*/ 1115 w 1124"/>
                  <a:gd name="T21" fmla="*/ 1758 h 1761"/>
                  <a:gd name="T22" fmla="*/ 1115 w 1124"/>
                  <a:gd name="T23" fmla="*/ 1758 h 1761"/>
                  <a:gd name="T24" fmla="*/ 1107 w 1124"/>
                  <a:gd name="T25" fmla="*/ 1760 h 1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4" h="1761">
                    <a:moveTo>
                      <a:pt x="1107" y="1760"/>
                    </a:moveTo>
                    <a:lnTo>
                      <a:pt x="1107" y="1760"/>
                    </a:lnTo>
                    <a:cubicBezTo>
                      <a:pt x="1103" y="1760"/>
                      <a:pt x="1099" y="1758"/>
                      <a:pt x="1096" y="1754"/>
                    </a:cubicBezTo>
                    <a:lnTo>
                      <a:pt x="4" y="22"/>
                    </a:lnTo>
                    <a:lnTo>
                      <a:pt x="4" y="22"/>
                    </a:lnTo>
                    <a:cubicBezTo>
                      <a:pt x="0" y="16"/>
                      <a:pt x="2" y="8"/>
                      <a:pt x="8" y="4"/>
                    </a:cubicBezTo>
                    <a:lnTo>
                      <a:pt x="8" y="4"/>
                    </a:lnTo>
                    <a:cubicBezTo>
                      <a:pt x="14" y="0"/>
                      <a:pt x="22" y="2"/>
                      <a:pt x="26" y="8"/>
                    </a:cubicBezTo>
                    <a:lnTo>
                      <a:pt x="1119" y="1739"/>
                    </a:lnTo>
                    <a:lnTo>
                      <a:pt x="1119" y="1739"/>
                    </a:lnTo>
                    <a:cubicBezTo>
                      <a:pt x="1123" y="1746"/>
                      <a:pt x="1121" y="1754"/>
                      <a:pt x="1115" y="1758"/>
                    </a:cubicBezTo>
                    <a:lnTo>
                      <a:pt x="1115" y="1758"/>
                    </a:lnTo>
                    <a:cubicBezTo>
                      <a:pt x="1112" y="1759"/>
                      <a:pt x="1110" y="1760"/>
                      <a:pt x="1107" y="176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806A5B62-7E15-8844-B55B-78E40F188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04849" y="11884141"/>
              <a:ext cx="10535663" cy="43944"/>
            </a:xfrm>
            <a:custGeom>
              <a:avLst/>
              <a:gdLst>
                <a:gd name="T0" fmla="*/ 8437 w 8456"/>
                <a:gd name="T1" fmla="*/ 0 h 35"/>
                <a:gd name="T2" fmla="*/ 7903 w 8456"/>
                <a:gd name="T3" fmla="*/ 0 h 35"/>
                <a:gd name="T4" fmla="*/ 552 w 8456"/>
                <a:gd name="T5" fmla="*/ 0 h 35"/>
                <a:gd name="T6" fmla="*/ 18 w 8456"/>
                <a:gd name="T7" fmla="*/ 0 h 35"/>
                <a:gd name="T8" fmla="*/ 18 w 8456"/>
                <a:gd name="T9" fmla="*/ 0 h 35"/>
                <a:gd name="T10" fmla="*/ 0 w 8456"/>
                <a:gd name="T11" fmla="*/ 17 h 35"/>
                <a:gd name="T12" fmla="*/ 0 w 8456"/>
                <a:gd name="T13" fmla="*/ 17 h 35"/>
                <a:gd name="T14" fmla="*/ 18 w 8456"/>
                <a:gd name="T15" fmla="*/ 34 h 35"/>
                <a:gd name="T16" fmla="*/ 552 w 8456"/>
                <a:gd name="T17" fmla="*/ 34 h 35"/>
                <a:gd name="T18" fmla="*/ 7903 w 8456"/>
                <a:gd name="T19" fmla="*/ 34 h 35"/>
                <a:gd name="T20" fmla="*/ 8437 w 8456"/>
                <a:gd name="T21" fmla="*/ 34 h 35"/>
                <a:gd name="T22" fmla="*/ 8437 w 8456"/>
                <a:gd name="T23" fmla="*/ 34 h 35"/>
                <a:gd name="T24" fmla="*/ 8455 w 8456"/>
                <a:gd name="T25" fmla="*/ 17 h 35"/>
                <a:gd name="T26" fmla="*/ 8455 w 8456"/>
                <a:gd name="T27" fmla="*/ 17 h 35"/>
                <a:gd name="T28" fmla="*/ 8437 w 8456"/>
                <a:gd name="T2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456" h="35">
                  <a:moveTo>
                    <a:pt x="8437" y="0"/>
                  </a:moveTo>
                  <a:lnTo>
                    <a:pt x="7903" y="0"/>
                  </a:lnTo>
                  <a:lnTo>
                    <a:pt x="552" y="0"/>
                  </a:lnTo>
                  <a:lnTo>
                    <a:pt x="18" y="0"/>
                  </a:lnTo>
                  <a:lnTo>
                    <a:pt x="18" y="0"/>
                  </a:lnTo>
                  <a:cubicBezTo>
                    <a:pt x="8" y="0"/>
                    <a:pt x="0" y="7"/>
                    <a:pt x="0" y="17"/>
                  </a:cubicBezTo>
                  <a:lnTo>
                    <a:pt x="0" y="17"/>
                  </a:lnTo>
                  <a:cubicBezTo>
                    <a:pt x="0" y="27"/>
                    <a:pt x="8" y="34"/>
                    <a:pt x="18" y="34"/>
                  </a:cubicBezTo>
                  <a:lnTo>
                    <a:pt x="552" y="34"/>
                  </a:lnTo>
                  <a:lnTo>
                    <a:pt x="7903" y="34"/>
                  </a:lnTo>
                  <a:lnTo>
                    <a:pt x="8437" y="34"/>
                  </a:lnTo>
                  <a:lnTo>
                    <a:pt x="8437" y="34"/>
                  </a:lnTo>
                  <a:cubicBezTo>
                    <a:pt x="8447" y="34"/>
                    <a:pt x="8455" y="27"/>
                    <a:pt x="8455" y="17"/>
                  </a:cubicBezTo>
                  <a:lnTo>
                    <a:pt x="8455" y="17"/>
                  </a:lnTo>
                  <a:cubicBezTo>
                    <a:pt x="8455" y="7"/>
                    <a:pt x="8447" y="0"/>
                    <a:pt x="8437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45" name="Freeform 320">
            <a:extLst>
              <a:ext uri="{FF2B5EF4-FFF2-40B4-BE49-F238E27FC236}">
                <a16:creationId xmlns:a16="http://schemas.microsoft.com/office/drawing/2014/main" id="{183F3519-AC71-554E-BCE1-99E45B040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91801" y="5363892"/>
            <a:ext cx="521838" cy="5515019"/>
          </a:xfrm>
          <a:custGeom>
            <a:avLst/>
            <a:gdLst>
              <a:gd name="T0" fmla="*/ 418 w 419"/>
              <a:gd name="T1" fmla="*/ 0 h 4429"/>
              <a:gd name="T2" fmla="*/ 0 w 419"/>
              <a:gd name="T3" fmla="*/ 0 h 4429"/>
              <a:gd name="T4" fmla="*/ 0 w 419"/>
              <a:gd name="T5" fmla="*/ 2214 h 4429"/>
              <a:gd name="T6" fmla="*/ 0 w 419"/>
              <a:gd name="T7" fmla="*/ 4428 h 4429"/>
              <a:gd name="T8" fmla="*/ 418 w 419"/>
              <a:gd name="T9" fmla="*/ 4428 h 44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9" h="4429">
                <a:moveTo>
                  <a:pt x="418" y="0"/>
                </a:moveTo>
                <a:lnTo>
                  <a:pt x="0" y="0"/>
                </a:lnTo>
                <a:lnTo>
                  <a:pt x="0" y="2214"/>
                </a:lnTo>
                <a:lnTo>
                  <a:pt x="0" y="4428"/>
                </a:lnTo>
                <a:lnTo>
                  <a:pt x="418" y="4428"/>
                </a:lnTo>
              </a:path>
            </a:pathLst>
          </a:custGeom>
          <a:noFill/>
          <a:ln w="38100" cap="flat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6" name="Line 321">
            <a:extLst>
              <a:ext uri="{FF2B5EF4-FFF2-40B4-BE49-F238E27FC236}">
                <a16:creationId xmlns:a16="http://schemas.microsoft.com/office/drawing/2014/main" id="{4D1ECAF0-0FFF-4045-A723-A7B0E52960C6}"/>
              </a:ext>
            </a:extLst>
          </p:cNvPr>
          <p:cNvSpPr>
            <a:spLocks noChangeShapeType="1"/>
          </p:cNvSpPr>
          <p:nvPr/>
        </p:nvSpPr>
        <p:spPr bwMode="auto">
          <a:xfrm>
            <a:off x="13391801" y="8121403"/>
            <a:ext cx="521838" cy="0"/>
          </a:xfrm>
          <a:prstGeom prst="line">
            <a:avLst/>
          </a:prstGeom>
          <a:noFill/>
          <a:ln w="38100" cap="flat">
            <a:solidFill>
              <a:schemeClr val="accent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7" name="Freeform 2">
            <a:extLst>
              <a:ext uri="{FF2B5EF4-FFF2-40B4-BE49-F238E27FC236}">
                <a16:creationId xmlns:a16="http://schemas.microsoft.com/office/drawing/2014/main" id="{F850437B-5BA3-FC46-8B8D-E10F8026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3637" y="4732195"/>
            <a:ext cx="1274387" cy="1274386"/>
          </a:xfrm>
          <a:custGeom>
            <a:avLst/>
            <a:gdLst>
              <a:gd name="T0" fmla="*/ 0 w 1021"/>
              <a:gd name="T1" fmla="*/ 510 h 1021"/>
              <a:gd name="T2" fmla="*/ 0 w 1021"/>
              <a:gd name="T3" fmla="*/ 510 h 1021"/>
              <a:gd name="T4" fmla="*/ 510 w 1021"/>
              <a:gd name="T5" fmla="*/ 0 h 1021"/>
              <a:gd name="T6" fmla="*/ 510 w 1021"/>
              <a:gd name="T7" fmla="*/ 0 h 1021"/>
              <a:gd name="T8" fmla="*/ 1020 w 1021"/>
              <a:gd name="T9" fmla="*/ 510 h 1021"/>
              <a:gd name="T10" fmla="*/ 1020 w 1021"/>
              <a:gd name="T11" fmla="*/ 510 h 1021"/>
              <a:gd name="T12" fmla="*/ 510 w 1021"/>
              <a:gd name="T13" fmla="*/ 1020 h 1021"/>
              <a:gd name="T14" fmla="*/ 510 w 1021"/>
              <a:gd name="T15" fmla="*/ 1020 h 1021"/>
              <a:gd name="T16" fmla="*/ 0 w 1021"/>
              <a:gd name="T17" fmla="*/ 51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1021">
                <a:moveTo>
                  <a:pt x="0" y="510"/>
                </a:moveTo>
                <a:lnTo>
                  <a:pt x="0" y="510"/>
                </a:lnTo>
                <a:cubicBezTo>
                  <a:pt x="0" y="229"/>
                  <a:pt x="228" y="0"/>
                  <a:pt x="510" y="0"/>
                </a:cubicBezTo>
                <a:lnTo>
                  <a:pt x="510" y="0"/>
                </a:lnTo>
                <a:cubicBezTo>
                  <a:pt x="792" y="0"/>
                  <a:pt x="1020" y="229"/>
                  <a:pt x="1020" y="510"/>
                </a:cubicBezTo>
                <a:lnTo>
                  <a:pt x="1020" y="510"/>
                </a:lnTo>
                <a:cubicBezTo>
                  <a:pt x="1020" y="792"/>
                  <a:pt x="792" y="1020"/>
                  <a:pt x="510" y="1020"/>
                </a:cubicBezTo>
                <a:lnTo>
                  <a:pt x="510" y="1020"/>
                </a:lnTo>
                <a:cubicBezTo>
                  <a:pt x="228" y="1020"/>
                  <a:pt x="0" y="792"/>
                  <a:pt x="0" y="510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8" name="Freeform 3">
            <a:extLst>
              <a:ext uri="{FF2B5EF4-FFF2-40B4-BE49-F238E27FC236}">
                <a16:creationId xmlns:a16="http://schemas.microsoft.com/office/drawing/2014/main" id="{EAFC5221-AFFC-3444-AB90-DECC1DCC9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3637" y="7489704"/>
            <a:ext cx="1274387" cy="1274386"/>
          </a:xfrm>
          <a:custGeom>
            <a:avLst/>
            <a:gdLst>
              <a:gd name="T0" fmla="*/ 0 w 1021"/>
              <a:gd name="T1" fmla="*/ 510 h 1021"/>
              <a:gd name="T2" fmla="*/ 0 w 1021"/>
              <a:gd name="T3" fmla="*/ 510 h 1021"/>
              <a:gd name="T4" fmla="*/ 510 w 1021"/>
              <a:gd name="T5" fmla="*/ 0 h 1021"/>
              <a:gd name="T6" fmla="*/ 510 w 1021"/>
              <a:gd name="T7" fmla="*/ 0 h 1021"/>
              <a:gd name="T8" fmla="*/ 1020 w 1021"/>
              <a:gd name="T9" fmla="*/ 510 h 1021"/>
              <a:gd name="T10" fmla="*/ 1020 w 1021"/>
              <a:gd name="T11" fmla="*/ 510 h 1021"/>
              <a:gd name="T12" fmla="*/ 510 w 1021"/>
              <a:gd name="T13" fmla="*/ 1020 h 1021"/>
              <a:gd name="T14" fmla="*/ 510 w 1021"/>
              <a:gd name="T15" fmla="*/ 1020 h 1021"/>
              <a:gd name="T16" fmla="*/ 0 w 1021"/>
              <a:gd name="T17" fmla="*/ 51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1021">
                <a:moveTo>
                  <a:pt x="0" y="510"/>
                </a:moveTo>
                <a:lnTo>
                  <a:pt x="0" y="510"/>
                </a:lnTo>
                <a:cubicBezTo>
                  <a:pt x="0" y="228"/>
                  <a:pt x="228" y="0"/>
                  <a:pt x="510" y="0"/>
                </a:cubicBezTo>
                <a:lnTo>
                  <a:pt x="510" y="0"/>
                </a:lnTo>
                <a:cubicBezTo>
                  <a:pt x="792" y="0"/>
                  <a:pt x="1020" y="228"/>
                  <a:pt x="1020" y="510"/>
                </a:cubicBezTo>
                <a:lnTo>
                  <a:pt x="1020" y="510"/>
                </a:lnTo>
                <a:cubicBezTo>
                  <a:pt x="1020" y="792"/>
                  <a:pt x="792" y="1020"/>
                  <a:pt x="510" y="1020"/>
                </a:cubicBezTo>
                <a:lnTo>
                  <a:pt x="510" y="1020"/>
                </a:lnTo>
                <a:cubicBezTo>
                  <a:pt x="228" y="1020"/>
                  <a:pt x="0" y="792"/>
                  <a:pt x="0" y="510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9" name="Freeform 184">
            <a:extLst>
              <a:ext uri="{FF2B5EF4-FFF2-40B4-BE49-F238E27FC236}">
                <a16:creationId xmlns:a16="http://schemas.microsoft.com/office/drawing/2014/main" id="{4C154C72-15C8-2D48-BB77-1D27675457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15758" y="7791820"/>
            <a:ext cx="681137" cy="664659"/>
          </a:xfrm>
          <a:custGeom>
            <a:avLst/>
            <a:gdLst>
              <a:gd name="T0" fmla="*/ 399 w 546"/>
              <a:gd name="T1" fmla="*/ 121 h 534"/>
              <a:gd name="T2" fmla="*/ 411 w 546"/>
              <a:gd name="T3" fmla="*/ 133 h 534"/>
              <a:gd name="T4" fmla="*/ 399 w 546"/>
              <a:gd name="T5" fmla="*/ 145 h 534"/>
              <a:gd name="T6" fmla="*/ 387 w 546"/>
              <a:gd name="T7" fmla="*/ 133 h 534"/>
              <a:gd name="T8" fmla="*/ 399 w 546"/>
              <a:gd name="T9" fmla="*/ 169 h 534"/>
              <a:gd name="T10" fmla="*/ 436 w 546"/>
              <a:gd name="T11" fmla="*/ 133 h 534"/>
              <a:gd name="T12" fmla="*/ 399 w 546"/>
              <a:gd name="T13" fmla="*/ 97 h 534"/>
              <a:gd name="T14" fmla="*/ 363 w 546"/>
              <a:gd name="T15" fmla="*/ 133 h 534"/>
              <a:gd name="T16" fmla="*/ 399 w 546"/>
              <a:gd name="T17" fmla="*/ 169 h 534"/>
              <a:gd name="T18" fmla="*/ 254 w 546"/>
              <a:gd name="T19" fmla="*/ 194 h 534"/>
              <a:gd name="T20" fmla="*/ 242 w 546"/>
              <a:gd name="T21" fmla="*/ 205 h 534"/>
              <a:gd name="T22" fmla="*/ 254 w 546"/>
              <a:gd name="T23" fmla="*/ 218 h 534"/>
              <a:gd name="T24" fmla="*/ 266 w 546"/>
              <a:gd name="T25" fmla="*/ 205 h 534"/>
              <a:gd name="T26" fmla="*/ 327 w 546"/>
              <a:gd name="T27" fmla="*/ 290 h 534"/>
              <a:gd name="T28" fmla="*/ 339 w 546"/>
              <a:gd name="T29" fmla="*/ 278 h 534"/>
              <a:gd name="T30" fmla="*/ 327 w 546"/>
              <a:gd name="T31" fmla="*/ 266 h 534"/>
              <a:gd name="T32" fmla="*/ 314 w 546"/>
              <a:gd name="T33" fmla="*/ 278 h 534"/>
              <a:gd name="T34" fmla="*/ 327 w 546"/>
              <a:gd name="T35" fmla="*/ 290 h 534"/>
              <a:gd name="T36" fmla="*/ 407 w 546"/>
              <a:gd name="T37" fmla="*/ 263 h 534"/>
              <a:gd name="T38" fmla="*/ 385 w 546"/>
              <a:gd name="T39" fmla="*/ 284 h 534"/>
              <a:gd name="T40" fmla="*/ 193 w 546"/>
              <a:gd name="T41" fmla="*/ 200 h 534"/>
              <a:gd name="T42" fmla="*/ 248 w 546"/>
              <a:gd name="T43" fmla="*/ 147 h 534"/>
              <a:gd name="T44" fmla="*/ 270 w 546"/>
              <a:gd name="T45" fmla="*/ 126 h 534"/>
              <a:gd name="T46" fmla="*/ 508 w 546"/>
              <a:gd name="T47" fmla="*/ 24 h 534"/>
              <a:gd name="T48" fmla="*/ 407 w 546"/>
              <a:gd name="T49" fmla="*/ 263 h 534"/>
              <a:gd name="T50" fmla="*/ 315 w 546"/>
              <a:gd name="T51" fmla="*/ 359 h 534"/>
              <a:gd name="T52" fmla="*/ 281 w 546"/>
              <a:gd name="T53" fmla="*/ 444 h 534"/>
              <a:gd name="T54" fmla="*/ 258 w 546"/>
              <a:gd name="T55" fmla="*/ 397 h 534"/>
              <a:gd name="T56" fmla="*/ 237 w 546"/>
              <a:gd name="T57" fmla="*/ 386 h 534"/>
              <a:gd name="T58" fmla="*/ 232 w 546"/>
              <a:gd name="T59" fmla="*/ 386 h 534"/>
              <a:gd name="T60" fmla="*/ 217 w 546"/>
              <a:gd name="T61" fmla="*/ 388 h 534"/>
              <a:gd name="T62" fmla="*/ 167 w 546"/>
              <a:gd name="T63" fmla="*/ 365 h 534"/>
              <a:gd name="T64" fmla="*/ 145 w 546"/>
              <a:gd name="T65" fmla="*/ 301 h 534"/>
              <a:gd name="T66" fmla="*/ 135 w 546"/>
              <a:gd name="T67" fmla="*/ 275 h 534"/>
              <a:gd name="T68" fmla="*/ 88 w 546"/>
              <a:gd name="T69" fmla="*/ 251 h 534"/>
              <a:gd name="T70" fmla="*/ 174 w 546"/>
              <a:gd name="T71" fmla="*/ 218 h 534"/>
              <a:gd name="T72" fmla="*/ 316 w 546"/>
              <a:gd name="T73" fmla="*/ 357 h 534"/>
              <a:gd name="T74" fmla="*/ 315 w 546"/>
              <a:gd name="T75" fmla="*/ 359 h 534"/>
              <a:gd name="T76" fmla="*/ 528 w 546"/>
              <a:gd name="T77" fmla="*/ 4 h 534"/>
              <a:gd name="T78" fmla="*/ 509 w 546"/>
              <a:gd name="T79" fmla="*/ 0 h 534"/>
              <a:gd name="T80" fmla="*/ 253 w 546"/>
              <a:gd name="T81" fmla="*/ 109 h 534"/>
              <a:gd name="T82" fmla="*/ 167 w 546"/>
              <a:gd name="T83" fmla="*/ 194 h 534"/>
              <a:gd name="T84" fmla="*/ 30 w 546"/>
              <a:gd name="T85" fmla="*/ 263 h 534"/>
              <a:gd name="T86" fmla="*/ 122 w 546"/>
              <a:gd name="T87" fmla="*/ 295 h 534"/>
              <a:gd name="T88" fmla="*/ 150 w 546"/>
              <a:gd name="T89" fmla="*/ 382 h 534"/>
              <a:gd name="T90" fmla="*/ 217 w 546"/>
              <a:gd name="T91" fmla="*/ 413 h 534"/>
              <a:gd name="T92" fmla="*/ 237 w 546"/>
              <a:gd name="T93" fmla="*/ 410 h 534"/>
              <a:gd name="T94" fmla="*/ 270 w 546"/>
              <a:gd name="T95" fmla="*/ 502 h 534"/>
              <a:gd name="T96" fmla="*/ 338 w 546"/>
              <a:gd name="T97" fmla="*/ 365 h 534"/>
              <a:gd name="T98" fmla="*/ 424 w 546"/>
              <a:gd name="T99" fmla="*/ 280 h 534"/>
              <a:gd name="T100" fmla="*/ 290 w 546"/>
              <a:gd name="T101" fmla="*/ 254 h 534"/>
              <a:gd name="T102" fmla="*/ 302 w 546"/>
              <a:gd name="T103" fmla="*/ 242 h 534"/>
              <a:gd name="T104" fmla="*/ 290 w 546"/>
              <a:gd name="T105" fmla="*/ 230 h 534"/>
              <a:gd name="T106" fmla="*/ 278 w 546"/>
              <a:gd name="T107" fmla="*/ 242 h 534"/>
              <a:gd name="T108" fmla="*/ 290 w 546"/>
              <a:gd name="T109" fmla="*/ 254 h 534"/>
              <a:gd name="T110" fmla="*/ 87 w 546"/>
              <a:gd name="T111" fmla="*/ 379 h 534"/>
              <a:gd name="T112" fmla="*/ 109 w 546"/>
              <a:gd name="T113" fmla="*/ 410 h 534"/>
              <a:gd name="T114" fmla="*/ 153 w 546"/>
              <a:gd name="T115" fmla="*/ 445 h 534"/>
              <a:gd name="T116" fmla="*/ 93 w 546"/>
              <a:gd name="T117" fmla="*/ 297 h 534"/>
              <a:gd name="T118" fmla="*/ 235 w 546"/>
              <a:gd name="T119" fmla="*/ 438 h 534"/>
              <a:gd name="T120" fmla="*/ 223 w 546"/>
              <a:gd name="T121" fmla="*/ 439 h 534"/>
              <a:gd name="T122" fmla="*/ 93 w 546"/>
              <a:gd name="T123" fmla="*/ 297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6" h="534">
                <a:moveTo>
                  <a:pt x="399" y="121"/>
                </a:moveTo>
                <a:lnTo>
                  <a:pt x="399" y="121"/>
                </a:lnTo>
                <a:cubicBezTo>
                  <a:pt x="406" y="121"/>
                  <a:pt x="411" y="126"/>
                  <a:pt x="411" y="133"/>
                </a:cubicBezTo>
                <a:lnTo>
                  <a:pt x="411" y="133"/>
                </a:lnTo>
                <a:cubicBezTo>
                  <a:pt x="411" y="140"/>
                  <a:pt x="406" y="145"/>
                  <a:pt x="399" y="145"/>
                </a:cubicBezTo>
                <a:lnTo>
                  <a:pt x="399" y="145"/>
                </a:lnTo>
                <a:cubicBezTo>
                  <a:pt x="392" y="145"/>
                  <a:pt x="387" y="140"/>
                  <a:pt x="387" y="133"/>
                </a:cubicBezTo>
                <a:lnTo>
                  <a:pt x="387" y="133"/>
                </a:lnTo>
                <a:cubicBezTo>
                  <a:pt x="387" y="126"/>
                  <a:pt x="392" y="121"/>
                  <a:pt x="399" y="121"/>
                </a:cubicBezTo>
                <a:close/>
                <a:moveTo>
                  <a:pt x="399" y="169"/>
                </a:moveTo>
                <a:lnTo>
                  <a:pt x="399" y="169"/>
                </a:lnTo>
                <a:cubicBezTo>
                  <a:pt x="419" y="169"/>
                  <a:pt x="436" y="153"/>
                  <a:pt x="436" y="133"/>
                </a:cubicBezTo>
                <a:lnTo>
                  <a:pt x="436" y="133"/>
                </a:lnTo>
                <a:cubicBezTo>
                  <a:pt x="436" y="113"/>
                  <a:pt x="419" y="97"/>
                  <a:pt x="399" y="97"/>
                </a:cubicBezTo>
                <a:lnTo>
                  <a:pt x="399" y="97"/>
                </a:lnTo>
                <a:cubicBezTo>
                  <a:pt x="379" y="97"/>
                  <a:pt x="363" y="113"/>
                  <a:pt x="363" y="133"/>
                </a:cubicBezTo>
                <a:lnTo>
                  <a:pt x="363" y="133"/>
                </a:lnTo>
                <a:cubicBezTo>
                  <a:pt x="363" y="153"/>
                  <a:pt x="379" y="169"/>
                  <a:pt x="399" y="169"/>
                </a:cubicBezTo>
                <a:close/>
                <a:moveTo>
                  <a:pt x="254" y="194"/>
                </a:moveTo>
                <a:lnTo>
                  <a:pt x="254" y="194"/>
                </a:lnTo>
                <a:cubicBezTo>
                  <a:pt x="247" y="194"/>
                  <a:pt x="242" y="199"/>
                  <a:pt x="242" y="205"/>
                </a:cubicBezTo>
                <a:lnTo>
                  <a:pt x="242" y="205"/>
                </a:lnTo>
                <a:cubicBezTo>
                  <a:pt x="242" y="212"/>
                  <a:pt x="247" y="218"/>
                  <a:pt x="254" y="218"/>
                </a:cubicBezTo>
                <a:lnTo>
                  <a:pt x="254" y="218"/>
                </a:lnTo>
                <a:cubicBezTo>
                  <a:pt x="260" y="218"/>
                  <a:pt x="266" y="212"/>
                  <a:pt x="266" y="205"/>
                </a:cubicBezTo>
                <a:lnTo>
                  <a:pt x="266" y="205"/>
                </a:lnTo>
                <a:cubicBezTo>
                  <a:pt x="266" y="199"/>
                  <a:pt x="260" y="194"/>
                  <a:pt x="254" y="194"/>
                </a:cubicBezTo>
                <a:close/>
                <a:moveTo>
                  <a:pt x="327" y="290"/>
                </a:moveTo>
                <a:lnTo>
                  <a:pt x="327" y="290"/>
                </a:lnTo>
                <a:cubicBezTo>
                  <a:pt x="333" y="290"/>
                  <a:pt x="339" y="285"/>
                  <a:pt x="339" y="278"/>
                </a:cubicBezTo>
                <a:lnTo>
                  <a:pt x="339" y="278"/>
                </a:lnTo>
                <a:cubicBezTo>
                  <a:pt x="339" y="271"/>
                  <a:pt x="333" y="266"/>
                  <a:pt x="327" y="266"/>
                </a:cubicBezTo>
                <a:lnTo>
                  <a:pt x="327" y="266"/>
                </a:lnTo>
                <a:cubicBezTo>
                  <a:pt x="320" y="266"/>
                  <a:pt x="314" y="271"/>
                  <a:pt x="314" y="278"/>
                </a:cubicBezTo>
                <a:lnTo>
                  <a:pt x="314" y="278"/>
                </a:lnTo>
                <a:cubicBezTo>
                  <a:pt x="314" y="285"/>
                  <a:pt x="320" y="290"/>
                  <a:pt x="327" y="290"/>
                </a:cubicBezTo>
                <a:close/>
                <a:moveTo>
                  <a:pt x="407" y="263"/>
                </a:moveTo>
                <a:lnTo>
                  <a:pt x="407" y="263"/>
                </a:lnTo>
                <a:cubicBezTo>
                  <a:pt x="402" y="267"/>
                  <a:pt x="394" y="275"/>
                  <a:pt x="385" y="284"/>
                </a:cubicBezTo>
                <a:lnTo>
                  <a:pt x="385" y="284"/>
                </a:lnTo>
                <a:cubicBezTo>
                  <a:pt x="370" y="301"/>
                  <a:pt x="346" y="326"/>
                  <a:pt x="331" y="339"/>
                </a:cubicBezTo>
                <a:lnTo>
                  <a:pt x="193" y="200"/>
                </a:lnTo>
                <a:lnTo>
                  <a:pt x="193" y="200"/>
                </a:lnTo>
                <a:cubicBezTo>
                  <a:pt x="207" y="186"/>
                  <a:pt x="232" y="162"/>
                  <a:pt x="248" y="147"/>
                </a:cubicBezTo>
                <a:lnTo>
                  <a:pt x="248" y="147"/>
                </a:lnTo>
                <a:cubicBezTo>
                  <a:pt x="257" y="138"/>
                  <a:pt x="265" y="131"/>
                  <a:pt x="270" y="126"/>
                </a:cubicBezTo>
                <a:lnTo>
                  <a:pt x="270" y="126"/>
                </a:lnTo>
                <a:cubicBezTo>
                  <a:pt x="335" y="60"/>
                  <a:pt x="461" y="24"/>
                  <a:pt x="508" y="24"/>
                </a:cubicBezTo>
                <a:lnTo>
                  <a:pt x="508" y="24"/>
                </a:lnTo>
                <a:cubicBezTo>
                  <a:pt x="508" y="63"/>
                  <a:pt x="475" y="194"/>
                  <a:pt x="407" y="263"/>
                </a:cubicBezTo>
                <a:close/>
                <a:moveTo>
                  <a:pt x="315" y="359"/>
                </a:moveTo>
                <a:lnTo>
                  <a:pt x="315" y="359"/>
                </a:lnTo>
                <a:cubicBezTo>
                  <a:pt x="306" y="391"/>
                  <a:pt x="294" y="420"/>
                  <a:pt x="281" y="444"/>
                </a:cubicBezTo>
                <a:lnTo>
                  <a:pt x="281" y="444"/>
                </a:lnTo>
                <a:cubicBezTo>
                  <a:pt x="276" y="430"/>
                  <a:pt x="268" y="414"/>
                  <a:pt x="258" y="397"/>
                </a:cubicBezTo>
                <a:lnTo>
                  <a:pt x="258" y="397"/>
                </a:lnTo>
                <a:cubicBezTo>
                  <a:pt x="253" y="390"/>
                  <a:pt x="245" y="386"/>
                  <a:pt x="237" y="386"/>
                </a:cubicBezTo>
                <a:lnTo>
                  <a:pt x="237" y="386"/>
                </a:lnTo>
                <a:cubicBezTo>
                  <a:pt x="235" y="386"/>
                  <a:pt x="234" y="386"/>
                  <a:pt x="232" y="386"/>
                </a:cubicBezTo>
                <a:lnTo>
                  <a:pt x="232" y="386"/>
                </a:lnTo>
                <a:cubicBezTo>
                  <a:pt x="227" y="387"/>
                  <a:pt x="222" y="388"/>
                  <a:pt x="217" y="388"/>
                </a:cubicBezTo>
                <a:lnTo>
                  <a:pt x="217" y="388"/>
                </a:lnTo>
                <a:cubicBezTo>
                  <a:pt x="199" y="388"/>
                  <a:pt x="182" y="380"/>
                  <a:pt x="167" y="365"/>
                </a:cubicBezTo>
                <a:lnTo>
                  <a:pt x="167" y="365"/>
                </a:lnTo>
                <a:cubicBezTo>
                  <a:pt x="148" y="346"/>
                  <a:pt x="140" y="323"/>
                  <a:pt x="145" y="301"/>
                </a:cubicBezTo>
                <a:lnTo>
                  <a:pt x="145" y="301"/>
                </a:lnTo>
                <a:cubicBezTo>
                  <a:pt x="149" y="290"/>
                  <a:pt x="144" y="280"/>
                  <a:pt x="135" y="275"/>
                </a:cubicBezTo>
                <a:lnTo>
                  <a:pt x="135" y="275"/>
                </a:lnTo>
                <a:cubicBezTo>
                  <a:pt x="119" y="263"/>
                  <a:pt x="102" y="256"/>
                  <a:pt x="88" y="251"/>
                </a:cubicBezTo>
                <a:lnTo>
                  <a:pt x="88" y="251"/>
                </a:lnTo>
                <a:cubicBezTo>
                  <a:pt x="112" y="238"/>
                  <a:pt x="141" y="226"/>
                  <a:pt x="174" y="218"/>
                </a:cubicBezTo>
                <a:lnTo>
                  <a:pt x="174" y="218"/>
                </a:lnTo>
                <a:cubicBezTo>
                  <a:pt x="174" y="218"/>
                  <a:pt x="175" y="217"/>
                  <a:pt x="175" y="216"/>
                </a:cubicBezTo>
                <a:lnTo>
                  <a:pt x="316" y="357"/>
                </a:lnTo>
                <a:lnTo>
                  <a:pt x="316" y="357"/>
                </a:lnTo>
                <a:cubicBezTo>
                  <a:pt x="316" y="357"/>
                  <a:pt x="315" y="358"/>
                  <a:pt x="315" y="359"/>
                </a:cubicBezTo>
                <a:close/>
                <a:moveTo>
                  <a:pt x="528" y="4"/>
                </a:moveTo>
                <a:lnTo>
                  <a:pt x="528" y="4"/>
                </a:lnTo>
                <a:cubicBezTo>
                  <a:pt x="525" y="1"/>
                  <a:pt x="518" y="0"/>
                  <a:pt x="509" y="0"/>
                </a:cubicBezTo>
                <a:lnTo>
                  <a:pt x="509" y="0"/>
                </a:lnTo>
                <a:cubicBezTo>
                  <a:pt x="457" y="0"/>
                  <a:pt x="324" y="37"/>
                  <a:pt x="253" y="109"/>
                </a:cubicBezTo>
                <a:lnTo>
                  <a:pt x="253" y="109"/>
                </a:lnTo>
                <a:cubicBezTo>
                  <a:pt x="236" y="125"/>
                  <a:pt x="180" y="177"/>
                  <a:pt x="167" y="194"/>
                </a:cubicBezTo>
                <a:lnTo>
                  <a:pt x="167" y="194"/>
                </a:lnTo>
                <a:cubicBezTo>
                  <a:pt x="125" y="205"/>
                  <a:pt x="64" y="229"/>
                  <a:pt x="30" y="263"/>
                </a:cubicBezTo>
                <a:lnTo>
                  <a:pt x="30" y="263"/>
                </a:lnTo>
                <a:cubicBezTo>
                  <a:pt x="30" y="263"/>
                  <a:pt x="71" y="263"/>
                  <a:pt x="122" y="295"/>
                </a:cubicBezTo>
                <a:lnTo>
                  <a:pt x="122" y="295"/>
                </a:lnTo>
                <a:cubicBezTo>
                  <a:pt x="115" y="325"/>
                  <a:pt x="124" y="356"/>
                  <a:pt x="150" y="382"/>
                </a:cubicBezTo>
                <a:lnTo>
                  <a:pt x="150" y="382"/>
                </a:lnTo>
                <a:cubicBezTo>
                  <a:pt x="170" y="402"/>
                  <a:pt x="194" y="413"/>
                  <a:pt x="217" y="413"/>
                </a:cubicBezTo>
                <a:lnTo>
                  <a:pt x="217" y="413"/>
                </a:lnTo>
                <a:cubicBezTo>
                  <a:pt x="224" y="413"/>
                  <a:pt x="230" y="411"/>
                  <a:pt x="237" y="410"/>
                </a:cubicBezTo>
                <a:lnTo>
                  <a:pt x="237" y="410"/>
                </a:lnTo>
                <a:cubicBezTo>
                  <a:pt x="270" y="460"/>
                  <a:pt x="270" y="502"/>
                  <a:pt x="270" y="502"/>
                </a:cubicBezTo>
                <a:lnTo>
                  <a:pt x="270" y="502"/>
                </a:lnTo>
                <a:cubicBezTo>
                  <a:pt x="304" y="468"/>
                  <a:pt x="327" y="407"/>
                  <a:pt x="338" y="365"/>
                </a:cubicBezTo>
                <a:lnTo>
                  <a:pt x="338" y="365"/>
                </a:lnTo>
                <a:cubicBezTo>
                  <a:pt x="355" y="352"/>
                  <a:pt x="407" y="296"/>
                  <a:pt x="424" y="280"/>
                </a:cubicBezTo>
                <a:lnTo>
                  <a:pt x="424" y="280"/>
                </a:lnTo>
                <a:cubicBezTo>
                  <a:pt x="509" y="194"/>
                  <a:pt x="545" y="21"/>
                  <a:pt x="528" y="4"/>
                </a:cubicBezTo>
                <a:close/>
                <a:moveTo>
                  <a:pt x="290" y="254"/>
                </a:moveTo>
                <a:lnTo>
                  <a:pt x="290" y="254"/>
                </a:lnTo>
                <a:cubicBezTo>
                  <a:pt x="297" y="254"/>
                  <a:pt x="302" y="249"/>
                  <a:pt x="302" y="242"/>
                </a:cubicBezTo>
                <a:lnTo>
                  <a:pt x="302" y="242"/>
                </a:lnTo>
                <a:cubicBezTo>
                  <a:pt x="302" y="235"/>
                  <a:pt x="297" y="230"/>
                  <a:pt x="290" y="230"/>
                </a:cubicBezTo>
                <a:lnTo>
                  <a:pt x="290" y="230"/>
                </a:lnTo>
                <a:cubicBezTo>
                  <a:pt x="284" y="230"/>
                  <a:pt x="278" y="235"/>
                  <a:pt x="278" y="242"/>
                </a:cubicBezTo>
                <a:lnTo>
                  <a:pt x="278" y="242"/>
                </a:lnTo>
                <a:cubicBezTo>
                  <a:pt x="278" y="249"/>
                  <a:pt x="284" y="254"/>
                  <a:pt x="290" y="254"/>
                </a:cubicBezTo>
                <a:close/>
                <a:moveTo>
                  <a:pt x="43" y="489"/>
                </a:moveTo>
                <a:lnTo>
                  <a:pt x="87" y="379"/>
                </a:lnTo>
                <a:lnTo>
                  <a:pt x="87" y="379"/>
                </a:lnTo>
                <a:cubicBezTo>
                  <a:pt x="93" y="390"/>
                  <a:pt x="100" y="400"/>
                  <a:pt x="109" y="410"/>
                </a:cubicBezTo>
                <a:lnTo>
                  <a:pt x="109" y="410"/>
                </a:lnTo>
                <a:cubicBezTo>
                  <a:pt x="122" y="424"/>
                  <a:pt x="137" y="437"/>
                  <a:pt x="153" y="445"/>
                </a:cubicBezTo>
                <a:lnTo>
                  <a:pt x="43" y="489"/>
                </a:lnTo>
                <a:close/>
                <a:moveTo>
                  <a:pt x="93" y="297"/>
                </a:moveTo>
                <a:lnTo>
                  <a:pt x="0" y="533"/>
                </a:lnTo>
                <a:lnTo>
                  <a:pt x="235" y="438"/>
                </a:lnTo>
                <a:lnTo>
                  <a:pt x="235" y="438"/>
                </a:lnTo>
                <a:cubicBezTo>
                  <a:pt x="231" y="439"/>
                  <a:pt x="227" y="439"/>
                  <a:pt x="223" y="439"/>
                </a:cubicBezTo>
                <a:lnTo>
                  <a:pt x="223" y="439"/>
                </a:lnTo>
                <a:cubicBezTo>
                  <a:pt x="150" y="439"/>
                  <a:pt x="86" y="370"/>
                  <a:pt x="93" y="29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0" name="Freeform 185">
            <a:extLst>
              <a:ext uri="{FF2B5EF4-FFF2-40B4-BE49-F238E27FC236}">
                <a16:creationId xmlns:a16="http://schemas.microsoft.com/office/drawing/2014/main" id="{DB6A9681-0E95-2D4B-95CF-746B95E56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6179" y="5034311"/>
            <a:ext cx="549304" cy="670152"/>
          </a:xfrm>
          <a:custGeom>
            <a:avLst/>
            <a:gdLst>
              <a:gd name="T0" fmla="*/ 195 w 439"/>
              <a:gd name="T1" fmla="*/ 292 h 536"/>
              <a:gd name="T2" fmla="*/ 195 w 439"/>
              <a:gd name="T3" fmla="*/ 267 h 536"/>
              <a:gd name="T4" fmla="*/ 231 w 439"/>
              <a:gd name="T5" fmla="*/ 267 h 536"/>
              <a:gd name="T6" fmla="*/ 231 w 439"/>
              <a:gd name="T7" fmla="*/ 267 h 536"/>
              <a:gd name="T8" fmla="*/ 243 w 439"/>
              <a:gd name="T9" fmla="*/ 255 h 536"/>
              <a:gd name="T10" fmla="*/ 243 w 439"/>
              <a:gd name="T11" fmla="*/ 73 h 536"/>
              <a:gd name="T12" fmla="*/ 404 w 439"/>
              <a:gd name="T13" fmla="*/ 73 h 536"/>
              <a:gd name="T14" fmla="*/ 343 w 439"/>
              <a:gd name="T15" fmla="*/ 176 h 536"/>
              <a:gd name="T16" fmla="*/ 343 w 439"/>
              <a:gd name="T17" fmla="*/ 176 h 536"/>
              <a:gd name="T18" fmla="*/ 343 w 439"/>
              <a:gd name="T19" fmla="*/ 176 h 536"/>
              <a:gd name="T20" fmla="*/ 341 w 439"/>
              <a:gd name="T21" fmla="*/ 182 h 536"/>
              <a:gd name="T22" fmla="*/ 341 w 439"/>
              <a:gd name="T23" fmla="*/ 182 h 536"/>
              <a:gd name="T24" fmla="*/ 343 w 439"/>
              <a:gd name="T25" fmla="*/ 188 h 536"/>
              <a:gd name="T26" fmla="*/ 343 w 439"/>
              <a:gd name="T27" fmla="*/ 188 h 536"/>
              <a:gd name="T28" fmla="*/ 404 w 439"/>
              <a:gd name="T29" fmla="*/ 292 h 536"/>
              <a:gd name="T30" fmla="*/ 195 w 439"/>
              <a:gd name="T31" fmla="*/ 292 h 536"/>
              <a:gd name="T32" fmla="*/ 24 w 439"/>
              <a:gd name="T33" fmla="*/ 24 h 536"/>
              <a:gd name="T34" fmla="*/ 219 w 439"/>
              <a:gd name="T35" fmla="*/ 24 h 536"/>
              <a:gd name="T36" fmla="*/ 219 w 439"/>
              <a:gd name="T37" fmla="*/ 244 h 536"/>
              <a:gd name="T38" fmla="*/ 24 w 439"/>
              <a:gd name="T39" fmla="*/ 244 h 536"/>
              <a:gd name="T40" fmla="*/ 24 w 439"/>
              <a:gd name="T41" fmla="*/ 24 h 536"/>
              <a:gd name="T42" fmla="*/ 436 w 439"/>
              <a:gd name="T43" fmla="*/ 298 h 536"/>
              <a:gd name="T44" fmla="*/ 367 w 439"/>
              <a:gd name="T45" fmla="*/ 182 h 536"/>
              <a:gd name="T46" fmla="*/ 436 w 439"/>
              <a:gd name="T47" fmla="*/ 67 h 536"/>
              <a:gd name="T48" fmla="*/ 436 w 439"/>
              <a:gd name="T49" fmla="*/ 67 h 536"/>
              <a:gd name="T50" fmla="*/ 436 w 439"/>
              <a:gd name="T51" fmla="*/ 67 h 536"/>
              <a:gd name="T52" fmla="*/ 438 w 439"/>
              <a:gd name="T53" fmla="*/ 61 h 536"/>
              <a:gd name="T54" fmla="*/ 438 w 439"/>
              <a:gd name="T55" fmla="*/ 61 h 536"/>
              <a:gd name="T56" fmla="*/ 426 w 439"/>
              <a:gd name="T57" fmla="*/ 49 h 536"/>
              <a:gd name="T58" fmla="*/ 243 w 439"/>
              <a:gd name="T59" fmla="*/ 49 h 536"/>
              <a:gd name="T60" fmla="*/ 243 w 439"/>
              <a:gd name="T61" fmla="*/ 12 h 536"/>
              <a:gd name="T62" fmla="*/ 243 w 439"/>
              <a:gd name="T63" fmla="*/ 12 h 536"/>
              <a:gd name="T64" fmla="*/ 231 w 439"/>
              <a:gd name="T65" fmla="*/ 0 h 536"/>
              <a:gd name="T66" fmla="*/ 12 w 439"/>
              <a:gd name="T67" fmla="*/ 0 h 536"/>
              <a:gd name="T68" fmla="*/ 12 w 439"/>
              <a:gd name="T69" fmla="*/ 0 h 536"/>
              <a:gd name="T70" fmla="*/ 0 w 439"/>
              <a:gd name="T71" fmla="*/ 12 h 536"/>
              <a:gd name="T72" fmla="*/ 0 w 439"/>
              <a:gd name="T73" fmla="*/ 523 h 536"/>
              <a:gd name="T74" fmla="*/ 0 w 439"/>
              <a:gd name="T75" fmla="*/ 523 h 536"/>
              <a:gd name="T76" fmla="*/ 12 w 439"/>
              <a:gd name="T77" fmla="*/ 535 h 536"/>
              <a:gd name="T78" fmla="*/ 12 w 439"/>
              <a:gd name="T79" fmla="*/ 535 h 536"/>
              <a:gd name="T80" fmla="*/ 24 w 439"/>
              <a:gd name="T81" fmla="*/ 523 h 536"/>
              <a:gd name="T82" fmla="*/ 24 w 439"/>
              <a:gd name="T83" fmla="*/ 267 h 536"/>
              <a:gd name="T84" fmla="*/ 170 w 439"/>
              <a:gd name="T85" fmla="*/ 267 h 536"/>
              <a:gd name="T86" fmla="*/ 170 w 439"/>
              <a:gd name="T87" fmla="*/ 304 h 536"/>
              <a:gd name="T88" fmla="*/ 170 w 439"/>
              <a:gd name="T89" fmla="*/ 304 h 536"/>
              <a:gd name="T90" fmla="*/ 182 w 439"/>
              <a:gd name="T91" fmla="*/ 316 h 536"/>
              <a:gd name="T92" fmla="*/ 426 w 439"/>
              <a:gd name="T93" fmla="*/ 316 h 536"/>
              <a:gd name="T94" fmla="*/ 426 w 439"/>
              <a:gd name="T95" fmla="*/ 316 h 536"/>
              <a:gd name="T96" fmla="*/ 438 w 439"/>
              <a:gd name="T97" fmla="*/ 304 h 536"/>
              <a:gd name="T98" fmla="*/ 438 w 439"/>
              <a:gd name="T99" fmla="*/ 304 h 536"/>
              <a:gd name="T100" fmla="*/ 436 w 439"/>
              <a:gd name="T101" fmla="*/ 29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9" h="536">
                <a:moveTo>
                  <a:pt x="195" y="292"/>
                </a:moveTo>
                <a:lnTo>
                  <a:pt x="195" y="267"/>
                </a:lnTo>
                <a:lnTo>
                  <a:pt x="231" y="267"/>
                </a:lnTo>
                <a:lnTo>
                  <a:pt x="231" y="267"/>
                </a:lnTo>
                <a:cubicBezTo>
                  <a:pt x="238" y="267"/>
                  <a:pt x="243" y="262"/>
                  <a:pt x="243" y="255"/>
                </a:cubicBezTo>
                <a:lnTo>
                  <a:pt x="243" y="73"/>
                </a:lnTo>
                <a:lnTo>
                  <a:pt x="404" y="73"/>
                </a:lnTo>
                <a:lnTo>
                  <a:pt x="343" y="176"/>
                </a:lnTo>
                <a:lnTo>
                  <a:pt x="343" y="176"/>
                </a:lnTo>
                <a:lnTo>
                  <a:pt x="343" y="176"/>
                </a:lnTo>
                <a:cubicBezTo>
                  <a:pt x="341" y="178"/>
                  <a:pt x="341" y="180"/>
                  <a:pt x="341" y="182"/>
                </a:cubicBezTo>
                <a:lnTo>
                  <a:pt x="341" y="182"/>
                </a:lnTo>
                <a:cubicBezTo>
                  <a:pt x="341" y="185"/>
                  <a:pt x="341" y="187"/>
                  <a:pt x="343" y="188"/>
                </a:cubicBezTo>
                <a:lnTo>
                  <a:pt x="343" y="188"/>
                </a:lnTo>
                <a:lnTo>
                  <a:pt x="404" y="292"/>
                </a:lnTo>
                <a:lnTo>
                  <a:pt x="195" y="292"/>
                </a:lnTo>
                <a:close/>
                <a:moveTo>
                  <a:pt x="24" y="24"/>
                </a:moveTo>
                <a:lnTo>
                  <a:pt x="219" y="24"/>
                </a:lnTo>
                <a:lnTo>
                  <a:pt x="219" y="244"/>
                </a:lnTo>
                <a:lnTo>
                  <a:pt x="24" y="244"/>
                </a:lnTo>
                <a:lnTo>
                  <a:pt x="24" y="24"/>
                </a:lnTo>
                <a:close/>
                <a:moveTo>
                  <a:pt x="436" y="298"/>
                </a:moveTo>
                <a:lnTo>
                  <a:pt x="367" y="182"/>
                </a:lnTo>
                <a:lnTo>
                  <a:pt x="436" y="67"/>
                </a:lnTo>
                <a:lnTo>
                  <a:pt x="436" y="67"/>
                </a:lnTo>
                <a:lnTo>
                  <a:pt x="436" y="67"/>
                </a:lnTo>
                <a:cubicBezTo>
                  <a:pt x="437" y="65"/>
                  <a:pt x="438" y="63"/>
                  <a:pt x="438" y="61"/>
                </a:cubicBezTo>
                <a:lnTo>
                  <a:pt x="438" y="61"/>
                </a:lnTo>
                <a:cubicBezTo>
                  <a:pt x="438" y="54"/>
                  <a:pt x="432" y="49"/>
                  <a:pt x="426" y="49"/>
                </a:cubicBezTo>
                <a:lnTo>
                  <a:pt x="243" y="49"/>
                </a:lnTo>
                <a:lnTo>
                  <a:pt x="243" y="12"/>
                </a:lnTo>
                <a:lnTo>
                  <a:pt x="243" y="12"/>
                </a:lnTo>
                <a:cubicBezTo>
                  <a:pt x="243" y="6"/>
                  <a:pt x="238" y="0"/>
                  <a:pt x="231" y="0"/>
                </a:cubicBezTo>
                <a:lnTo>
                  <a:pt x="12" y="0"/>
                </a:lnTo>
                <a:lnTo>
                  <a:pt x="12" y="0"/>
                </a:lnTo>
                <a:cubicBezTo>
                  <a:pt x="6" y="0"/>
                  <a:pt x="0" y="6"/>
                  <a:pt x="0" y="12"/>
                </a:cubicBezTo>
                <a:lnTo>
                  <a:pt x="0" y="523"/>
                </a:lnTo>
                <a:lnTo>
                  <a:pt x="0" y="523"/>
                </a:lnTo>
                <a:cubicBezTo>
                  <a:pt x="0" y="530"/>
                  <a:pt x="6" y="535"/>
                  <a:pt x="12" y="535"/>
                </a:cubicBezTo>
                <a:lnTo>
                  <a:pt x="12" y="535"/>
                </a:lnTo>
                <a:cubicBezTo>
                  <a:pt x="19" y="535"/>
                  <a:pt x="24" y="530"/>
                  <a:pt x="24" y="523"/>
                </a:cubicBezTo>
                <a:lnTo>
                  <a:pt x="24" y="267"/>
                </a:lnTo>
                <a:lnTo>
                  <a:pt x="170" y="267"/>
                </a:lnTo>
                <a:lnTo>
                  <a:pt x="170" y="304"/>
                </a:lnTo>
                <a:lnTo>
                  <a:pt x="170" y="304"/>
                </a:lnTo>
                <a:cubicBezTo>
                  <a:pt x="170" y="311"/>
                  <a:pt x="176" y="316"/>
                  <a:pt x="182" y="316"/>
                </a:cubicBezTo>
                <a:lnTo>
                  <a:pt x="426" y="316"/>
                </a:lnTo>
                <a:lnTo>
                  <a:pt x="426" y="316"/>
                </a:lnTo>
                <a:cubicBezTo>
                  <a:pt x="432" y="316"/>
                  <a:pt x="438" y="311"/>
                  <a:pt x="438" y="304"/>
                </a:cubicBezTo>
                <a:lnTo>
                  <a:pt x="438" y="304"/>
                </a:lnTo>
                <a:cubicBezTo>
                  <a:pt x="438" y="302"/>
                  <a:pt x="437" y="300"/>
                  <a:pt x="436" y="29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1" name="Freeform 319">
            <a:extLst>
              <a:ext uri="{FF2B5EF4-FFF2-40B4-BE49-F238E27FC236}">
                <a16:creationId xmlns:a16="http://schemas.microsoft.com/office/drawing/2014/main" id="{C5183513-D87C-CC4D-B625-CE7AD44E43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913637" y="10247212"/>
            <a:ext cx="1274387" cy="1274386"/>
          </a:xfrm>
          <a:custGeom>
            <a:avLst/>
            <a:gdLst>
              <a:gd name="T0" fmla="*/ 0 w 1021"/>
              <a:gd name="T1" fmla="*/ 510 h 1021"/>
              <a:gd name="T2" fmla="*/ 0 w 1021"/>
              <a:gd name="T3" fmla="*/ 510 h 1021"/>
              <a:gd name="T4" fmla="*/ 510 w 1021"/>
              <a:gd name="T5" fmla="*/ 0 h 1021"/>
              <a:gd name="T6" fmla="*/ 510 w 1021"/>
              <a:gd name="T7" fmla="*/ 0 h 1021"/>
              <a:gd name="T8" fmla="*/ 1020 w 1021"/>
              <a:gd name="T9" fmla="*/ 510 h 1021"/>
              <a:gd name="T10" fmla="*/ 1020 w 1021"/>
              <a:gd name="T11" fmla="*/ 510 h 1021"/>
              <a:gd name="T12" fmla="*/ 510 w 1021"/>
              <a:gd name="T13" fmla="*/ 1020 h 1021"/>
              <a:gd name="T14" fmla="*/ 510 w 1021"/>
              <a:gd name="T15" fmla="*/ 1020 h 1021"/>
              <a:gd name="T16" fmla="*/ 0 w 1021"/>
              <a:gd name="T17" fmla="*/ 510 h 10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21" h="1021">
                <a:moveTo>
                  <a:pt x="0" y="510"/>
                </a:moveTo>
                <a:lnTo>
                  <a:pt x="0" y="510"/>
                </a:lnTo>
                <a:cubicBezTo>
                  <a:pt x="0" y="228"/>
                  <a:pt x="228" y="0"/>
                  <a:pt x="510" y="0"/>
                </a:cubicBezTo>
                <a:lnTo>
                  <a:pt x="510" y="0"/>
                </a:lnTo>
                <a:cubicBezTo>
                  <a:pt x="792" y="0"/>
                  <a:pt x="1020" y="228"/>
                  <a:pt x="1020" y="510"/>
                </a:cubicBezTo>
                <a:lnTo>
                  <a:pt x="1020" y="510"/>
                </a:lnTo>
                <a:cubicBezTo>
                  <a:pt x="1020" y="792"/>
                  <a:pt x="792" y="1020"/>
                  <a:pt x="510" y="1020"/>
                </a:cubicBezTo>
                <a:lnTo>
                  <a:pt x="510" y="1020"/>
                </a:lnTo>
                <a:cubicBezTo>
                  <a:pt x="228" y="1020"/>
                  <a:pt x="0" y="792"/>
                  <a:pt x="0" y="510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2" name="Freeform 322">
            <a:extLst>
              <a:ext uri="{FF2B5EF4-FFF2-40B4-BE49-F238E27FC236}">
                <a16:creationId xmlns:a16="http://schemas.microsoft.com/office/drawing/2014/main" id="{1620DEBC-A5D8-1C42-A6EA-E8B2C289E5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76179" y="10549330"/>
            <a:ext cx="549304" cy="670152"/>
          </a:xfrm>
          <a:custGeom>
            <a:avLst/>
            <a:gdLst>
              <a:gd name="T0" fmla="*/ 219 w 439"/>
              <a:gd name="T1" fmla="*/ 438 h 536"/>
              <a:gd name="T2" fmla="*/ 24 w 439"/>
              <a:gd name="T3" fmla="*/ 378 h 536"/>
              <a:gd name="T4" fmla="*/ 33 w 439"/>
              <a:gd name="T5" fmla="*/ 345 h 536"/>
              <a:gd name="T6" fmla="*/ 219 w 439"/>
              <a:gd name="T7" fmla="*/ 390 h 536"/>
              <a:gd name="T8" fmla="*/ 406 w 439"/>
              <a:gd name="T9" fmla="*/ 345 h 536"/>
              <a:gd name="T10" fmla="*/ 413 w 439"/>
              <a:gd name="T11" fmla="*/ 378 h 536"/>
              <a:gd name="T12" fmla="*/ 219 w 439"/>
              <a:gd name="T13" fmla="*/ 512 h 536"/>
              <a:gd name="T14" fmla="*/ 170 w 439"/>
              <a:gd name="T15" fmla="*/ 463 h 536"/>
              <a:gd name="T16" fmla="*/ 171 w 439"/>
              <a:gd name="T17" fmla="*/ 461 h 536"/>
              <a:gd name="T18" fmla="*/ 219 w 439"/>
              <a:gd name="T19" fmla="*/ 463 h 536"/>
              <a:gd name="T20" fmla="*/ 267 w 439"/>
              <a:gd name="T21" fmla="*/ 461 h 536"/>
              <a:gd name="T22" fmla="*/ 268 w 439"/>
              <a:gd name="T23" fmla="*/ 463 h 536"/>
              <a:gd name="T24" fmla="*/ 219 w 439"/>
              <a:gd name="T25" fmla="*/ 512 h 536"/>
              <a:gd name="T26" fmla="*/ 60 w 439"/>
              <a:gd name="T27" fmla="*/ 312 h 536"/>
              <a:gd name="T28" fmla="*/ 122 w 439"/>
              <a:gd name="T29" fmla="*/ 171 h 536"/>
              <a:gd name="T30" fmla="*/ 182 w 439"/>
              <a:gd name="T31" fmla="*/ 81 h 536"/>
              <a:gd name="T32" fmla="*/ 219 w 439"/>
              <a:gd name="T33" fmla="*/ 98 h 536"/>
              <a:gd name="T34" fmla="*/ 256 w 439"/>
              <a:gd name="T35" fmla="*/ 81 h 536"/>
              <a:gd name="T36" fmla="*/ 316 w 439"/>
              <a:gd name="T37" fmla="*/ 171 h 536"/>
              <a:gd name="T38" fmla="*/ 378 w 439"/>
              <a:gd name="T39" fmla="*/ 312 h 536"/>
              <a:gd name="T40" fmla="*/ 393 w 439"/>
              <a:gd name="T41" fmla="*/ 327 h 536"/>
              <a:gd name="T42" fmla="*/ 219 w 439"/>
              <a:gd name="T43" fmla="*/ 366 h 536"/>
              <a:gd name="T44" fmla="*/ 45 w 439"/>
              <a:gd name="T45" fmla="*/ 328 h 536"/>
              <a:gd name="T46" fmla="*/ 219 w 439"/>
              <a:gd name="T47" fmla="*/ 25 h 536"/>
              <a:gd name="T48" fmla="*/ 243 w 439"/>
              <a:gd name="T49" fmla="*/ 49 h 536"/>
              <a:gd name="T50" fmla="*/ 219 w 439"/>
              <a:gd name="T51" fmla="*/ 74 h 536"/>
              <a:gd name="T52" fmla="*/ 195 w 439"/>
              <a:gd name="T53" fmla="*/ 49 h 536"/>
              <a:gd name="T54" fmla="*/ 219 w 439"/>
              <a:gd name="T55" fmla="*/ 25 h 536"/>
              <a:gd name="T56" fmla="*/ 438 w 439"/>
              <a:gd name="T57" fmla="*/ 378 h 536"/>
              <a:gd name="T58" fmla="*/ 341 w 439"/>
              <a:gd name="T59" fmla="*/ 171 h 536"/>
              <a:gd name="T60" fmla="*/ 267 w 439"/>
              <a:gd name="T61" fmla="*/ 59 h 536"/>
              <a:gd name="T62" fmla="*/ 268 w 439"/>
              <a:gd name="T63" fmla="*/ 49 h 536"/>
              <a:gd name="T64" fmla="*/ 219 w 439"/>
              <a:gd name="T65" fmla="*/ 0 h 536"/>
              <a:gd name="T66" fmla="*/ 170 w 439"/>
              <a:gd name="T67" fmla="*/ 49 h 536"/>
              <a:gd name="T68" fmla="*/ 171 w 439"/>
              <a:gd name="T69" fmla="*/ 59 h 536"/>
              <a:gd name="T70" fmla="*/ 97 w 439"/>
              <a:gd name="T71" fmla="*/ 171 h 536"/>
              <a:gd name="T72" fmla="*/ 0 w 439"/>
              <a:gd name="T73" fmla="*/ 378 h 536"/>
              <a:gd name="T74" fmla="*/ 146 w 439"/>
              <a:gd name="T75" fmla="*/ 458 h 536"/>
              <a:gd name="T76" fmla="*/ 146 w 439"/>
              <a:gd name="T77" fmla="*/ 463 h 536"/>
              <a:gd name="T78" fmla="*/ 219 w 439"/>
              <a:gd name="T79" fmla="*/ 535 h 536"/>
              <a:gd name="T80" fmla="*/ 292 w 439"/>
              <a:gd name="T81" fmla="*/ 463 h 536"/>
              <a:gd name="T82" fmla="*/ 292 w 439"/>
              <a:gd name="T83" fmla="*/ 45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39" h="536">
                <a:moveTo>
                  <a:pt x="219" y="438"/>
                </a:moveTo>
                <a:lnTo>
                  <a:pt x="219" y="438"/>
                </a:lnTo>
                <a:cubicBezTo>
                  <a:pt x="93" y="438"/>
                  <a:pt x="24" y="398"/>
                  <a:pt x="24" y="378"/>
                </a:cubicBezTo>
                <a:lnTo>
                  <a:pt x="24" y="378"/>
                </a:lnTo>
                <a:cubicBezTo>
                  <a:pt x="24" y="365"/>
                  <a:pt x="28" y="355"/>
                  <a:pt x="33" y="345"/>
                </a:cubicBezTo>
                <a:lnTo>
                  <a:pt x="33" y="345"/>
                </a:lnTo>
                <a:cubicBezTo>
                  <a:pt x="66" y="372"/>
                  <a:pt x="137" y="390"/>
                  <a:pt x="219" y="390"/>
                </a:cubicBezTo>
                <a:lnTo>
                  <a:pt x="219" y="390"/>
                </a:lnTo>
                <a:cubicBezTo>
                  <a:pt x="301" y="390"/>
                  <a:pt x="372" y="372"/>
                  <a:pt x="406" y="345"/>
                </a:cubicBezTo>
                <a:lnTo>
                  <a:pt x="406" y="345"/>
                </a:lnTo>
                <a:cubicBezTo>
                  <a:pt x="410" y="355"/>
                  <a:pt x="413" y="364"/>
                  <a:pt x="413" y="378"/>
                </a:cubicBezTo>
                <a:lnTo>
                  <a:pt x="413" y="378"/>
                </a:lnTo>
                <a:cubicBezTo>
                  <a:pt x="413" y="398"/>
                  <a:pt x="345" y="438"/>
                  <a:pt x="219" y="438"/>
                </a:cubicBezTo>
                <a:close/>
                <a:moveTo>
                  <a:pt x="219" y="512"/>
                </a:moveTo>
                <a:lnTo>
                  <a:pt x="219" y="512"/>
                </a:lnTo>
                <a:cubicBezTo>
                  <a:pt x="192" y="512"/>
                  <a:pt x="170" y="490"/>
                  <a:pt x="170" y="463"/>
                </a:cubicBezTo>
                <a:lnTo>
                  <a:pt x="170" y="463"/>
                </a:lnTo>
                <a:cubicBezTo>
                  <a:pt x="170" y="462"/>
                  <a:pt x="171" y="461"/>
                  <a:pt x="171" y="461"/>
                </a:cubicBezTo>
                <a:lnTo>
                  <a:pt x="171" y="461"/>
                </a:lnTo>
                <a:cubicBezTo>
                  <a:pt x="186" y="462"/>
                  <a:pt x="202" y="463"/>
                  <a:pt x="219" y="463"/>
                </a:cubicBezTo>
                <a:lnTo>
                  <a:pt x="219" y="463"/>
                </a:lnTo>
                <a:cubicBezTo>
                  <a:pt x="235" y="463"/>
                  <a:pt x="252" y="462"/>
                  <a:pt x="267" y="461"/>
                </a:cubicBezTo>
                <a:lnTo>
                  <a:pt x="267" y="461"/>
                </a:lnTo>
                <a:cubicBezTo>
                  <a:pt x="267" y="461"/>
                  <a:pt x="268" y="462"/>
                  <a:pt x="268" y="463"/>
                </a:cubicBezTo>
                <a:lnTo>
                  <a:pt x="268" y="463"/>
                </a:lnTo>
                <a:cubicBezTo>
                  <a:pt x="268" y="490"/>
                  <a:pt x="246" y="512"/>
                  <a:pt x="219" y="512"/>
                </a:cubicBezTo>
                <a:close/>
                <a:moveTo>
                  <a:pt x="60" y="312"/>
                </a:moveTo>
                <a:lnTo>
                  <a:pt x="60" y="312"/>
                </a:lnTo>
                <a:cubicBezTo>
                  <a:pt x="87" y="283"/>
                  <a:pt x="122" y="247"/>
                  <a:pt x="122" y="171"/>
                </a:cubicBezTo>
                <a:lnTo>
                  <a:pt x="122" y="171"/>
                </a:lnTo>
                <a:cubicBezTo>
                  <a:pt x="122" y="130"/>
                  <a:pt x="147" y="95"/>
                  <a:pt x="182" y="81"/>
                </a:cubicBezTo>
                <a:lnTo>
                  <a:pt x="182" y="81"/>
                </a:lnTo>
                <a:cubicBezTo>
                  <a:pt x="191" y="92"/>
                  <a:pt x="204" y="98"/>
                  <a:pt x="219" y="98"/>
                </a:cubicBezTo>
                <a:lnTo>
                  <a:pt x="219" y="98"/>
                </a:lnTo>
                <a:cubicBezTo>
                  <a:pt x="234" y="98"/>
                  <a:pt x="246" y="92"/>
                  <a:pt x="256" y="81"/>
                </a:cubicBezTo>
                <a:lnTo>
                  <a:pt x="256" y="81"/>
                </a:lnTo>
                <a:cubicBezTo>
                  <a:pt x="291" y="95"/>
                  <a:pt x="316" y="130"/>
                  <a:pt x="316" y="171"/>
                </a:cubicBezTo>
                <a:lnTo>
                  <a:pt x="316" y="171"/>
                </a:lnTo>
                <a:cubicBezTo>
                  <a:pt x="316" y="247"/>
                  <a:pt x="350" y="283"/>
                  <a:pt x="378" y="312"/>
                </a:cubicBezTo>
                <a:lnTo>
                  <a:pt x="378" y="312"/>
                </a:lnTo>
                <a:cubicBezTo>
                  <a:pt x="384" y="317"/>
                  <a:pt x="389" y="322"/>
                  <a:pt x="393" y="327"/>
                </a:cubicBezTo>
                <a:lnTo>
                  <a:pt x="393" y="327"/>
                </a:lnTo>
                <a:cubicBezTo>
                  <a:pt x="369" y="350"/>
                  <a:pt x="300" y="366"/>
                  <a:pt x="219" y="366"/>
                </a:cubicBezTo>
                <a:lnTo>
                  <a:pt x="219" y="366"/>
                </a:lnTo>
                <a:cubicBezTo>
                  <a:pt x="138" y="366"/>
                  <a:pt x="69" y="350"/>
                  <a:pt x="45" y="328"/>
                </a:cubicBezTo>
                <a:lnTo>
                  <a:pt x="45" y="328"/>
                </a:lnTo>
                <a:cubicBezTo>
                  <a:pt x="50" y="322"/>
                  <a:pt x="54" y="317"/>
                  <a:pt x="60" y="312"/>
                </a:cubicBezTo>
                <a:close/>
                <a:moveTo>
                  <a:pt x="219" y="25"/>
                </a:moveTo>
                <a:lnTo>
                  <a:pt x="219" y="25"/>
                </a:lnTo>
                <a:cubicBezTo>
                  <a:pt x="232" y="25"/>
                  <a:pt x="243" y="36"/>
                  <a:pt x="243" y="49"/>
                </a:cubicBezTo>
                <a:lnTo>
                  <a:pt x="243" y="49"/>
                </a:lnTo>
                <a:cubicBezTo>
                  <a:pt x="243" y="63"/>
                  <a:pt x="232" y="74"/>
                  <a:pt x="219" y="74"/>
                </a:cubicBezTo>
                <a:lnTo>
                  <a:pt x="219" y="74"/>
                </a:lnTo>
                <a:cubicBezTo>
                  <a:pt x="206" y="74"/>
                  <a:pt x="195" y="63"/>
                  <a:pt x="195" y="49"/>
                </a:cubicBezTo>
                <a:lnTo>
                  <a:pt x="195" y="49"/>
                </a:lnTo>
                <a:cubicBezTo>
                  <a:pt x="195" y="36"/>
                  <a:pt x="206" y="25"/>
                  <a:pt x="219" y="25"/>
                </a:cubicBezTo>
                <a:close/>
                <a:moveTo>
                  <a:pt x="438" y="378"/>
                </a:moveTo>
                <a:lnTo>
                  <a:pt x="438" y="378"/>
                </a:lnTo>
                <a:cubicBezTo>
                  <a:pt x="438" y="293"/>
                  <a:pt x="341" y="293"/>
                  <a:pt x="341" y="171"/>
                </a:cubicBezTo>
                <a:lnTo>
                  <a:pt x="341" y="171"/>
                </a:lnTo>
                <a:cubicBezTo>
                  <a:pt x="341" y="121"/>
                  <a:pt x="310" y="77"/>
                  <a:pt x="267" y="59"/>
                </a:cubicBezTo>
                <a:lnTo>
                  <a:pt x="267" y="59"/>
                </a:lnTo>
                <a:cubicBezTo>
                  <a:pt x="267" y="56"/>
                  <a:pt x="268" y="52"/>
                  <a:pt x="268" y="49"/>
                </a:cubicBezTo>
                <a:lnTo>
                  <a:pt x="268" y="49"/>
                </a:lnTo>
                <a:cubicBezTo>
                  <a:pt x="268" y="23"/>
                  <a:pt x="246" y="0"/>
                  <a:pt x="219" y="0"/>
                </a:cubicBezTo>
                <a:lnTo>
                  <a:pt x="219" y="0"/>
                </a:lnTo>
                <a:cubicBezTo>
                  <a:pt x="192" y="0"/>
                  <a:pt x="170" y="23"/>
                  <a:pt x="170" y="49"/>
                </a:cubicBezTo>
                <a:lnTo>
                  <a:pt x="170" y="49"/>
                </a:lnTo>
                <a:cubicBezTo>
                  <a:pt x="170" y="52"/>
                  <a:pt x="171" y="56"/>
                  <a:pt x="171" y="59"/>
                </a:cubicBezTo>
                <a:lnTo>
                  <a:pt x="171" y="59"/>
                </a:lnTo>
                <a:cubicBezTo>
                  <a:pt x="128" y="77"/>
                  <a:pt x="97" y="121"/>
                  <a:pt x="97" y="171"/>
                </a:cubicBezTo>
                <a:lnTo>
                  <a:pt x="97" y="171"/>
                </a:lnTo>
                <a:cubicBezTo>
                  <a:pt x="97" y="293"/>
                  <a:pt x="0" y="293"/>
                  <a:pt x="0" y="378"/>
                </a:cubicBezTo>
                <a:lnTo>
                  <a:pt x="0" y="378"/>
                </a:lnTo>
                <a:cubicBezTo>
                  <a:pt x="0" y="415"/>
                  <a:pt x="61" y="446"/>
                  <a:pt x="146" y="458"/>
                </a:cubicBezTo>
                <a:lnTo>
                  <a:pt x="146" y="458"/>
                </a:lnTo>
                <a:cubicBezTo>
                  <a:pt x="146" y="460"/>
                  <a:pt x="146" y="461"/>
                  <a:pt x="146" y="463"/>
                </a:cubicBezTo>
                <a:lnTo>
                  <a:pt x="146" y="463"/>
                </a:lnTo>
                <a:cubicBezTo>
                  <a:pt x="146" y="503"/>
                  <a:pt x="179" y="535"/>
                  <a:pt x="219" y="535"/>
                </a:cubicBezTo>
                <a:lnTo>
                  <a:pt x="219" y="535"/>
                </a:lnTo>
                <a:cubicBezTo>
                  <a:pt x="259" y="535"/>
                  <a:pt x="292" y="503"/>
                  <a:pt x="292" y="463"/>
                </a:cubicBezTo>
                <a:lnTo>
                  <a:pt x="292" y="463"/>
                </a:lnTo>
                <a:cubicBezTo>
                  <a:pt x="292" y="461"/>
                  <a:pt x="292" y="460"/>
                  <a:pt x="292" y="458"/>
                </a:cubicBezTo>
                <a:lnTo>
                  <a:pt x="292" y="458"/>
                </a:lnTo>
                <a:cubicBezTo>
                  <a:pt x="377" y="446"/>
                  <a:pt x="438" y="415"/>
                  <a:pt x="438" y="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F38A5A-D35C-8B4C-8522-FFFC6BBCD85A}"/>
              </a:ext>
            </a:extLst>
          </p:cNvPr>
          <p:cNvSpPr txBox="1"/>
          <p:nvPr/>
        </p:nvSpPr>
        <p:spPr>
          <a:xfrm>
            <a:off x="15624622" y="4485655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60F38F-B407-294A-95C0-4426082C0C64}"/>
              </a:ext>
            </a:extLst>
          </p:cNvPr>
          <p:cNvSpPr txBox="1"/>
          <p:nvPr/>
        </p:nvSpPr>
        <p:spPr>
          <a:xfrm>
            <a:off x="15624624" y="5171152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49E1DF-CF9F-5245-93D5-48553D197FBB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42F9E7-0C83-DA48-8756-86DEAAC95514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17949FD-556F-A940-9D2C-645F93882534}"/>
              </a:ext>
            </a:extLst>
          </p:cNvPr>
          <p:cNvSpPr txBox="1"/>
          <p:nvPr/>
        </p:nvSpPr>
        <p:spPr>
          <a:xfrm>
            <a:off x="15624622" y="7241151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CE3F588-5E8B-9D47-8F3F-2AACE6BA5BD7}"/>
              </a:ext>
            </a:extLst>
          </p:cNvPr>
          <p:cNvSpPr txBox="1"/>
          <p:nvPr/>
        </p:nvSpPr>
        <p:spPr>
          <a:xfrm>
            <a:off x="15624624" y="7926648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F33D1F-82A9-324A-95F2-8957F6CFCDC7}"/>
              </a:ext>
            </a:extLst>
          </p:cNvPr>
          <p:cNvSpPr txBox="1"/>
          <p:nvPr/>
        </p:nvSpPr>
        <p:spPr>
          <a:xfrm>
            <a:off x="15624622" y="9996813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B6D018-EF34-EC4F-97E4-73CBA80CE6BE}"/>
              </a:ext>
            </a:extLst>
          </p:cNvPr>
          <p:cNvSpPr txBox="1"/>
          <p:nvPr/>
        </p:nvSpPr>
        <p:spPr>
          <a:xfrm>
            <a:off x="15624624" y="10682310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</p:spTree>
    <p:extLst>
      <p:ext uri="{BB962C8B-B14F-4D97-AF65-F5344CB8AC3E}">
        <p14:creationId xmlns:p14="http://schemas.microsoft.com/office/powerpoint/2010/main" val="10097495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E693758-7AE3-3446-953D-1962698D0067}"/>
              </a:ext>
            </a:extLst>
          </p:cNvPr>
          <p:cNvGrpSpPr/>
          <p:nvPr/>
        </p:nvGrpSpPr>
        <p:grpSpPr>
          <a:xfrm>
            <a:off x="11760364" y="3287521"/>
            <a:ext cx="11090464" cy="7618858"/>
            <a:chOff x="11760364" y="3287521"/>
            <a:chExt cx="11090464" cy="761885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C7720006-04E7-2C4F-8A2A-8A303EC84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11205" y="3610629"/>
              <a:ext cx="9768812" cy="5915288"/>
            </a:xfrm>
            <a:custGeom>
              <a:avLst/>
              <a:gdLst>
                <a:gd name="connsiteX0" fmla="*/ 5071635 w 9768812"/>
                <a:gd name="connsiteY0" fmla="*/ 1 h 5915288"/>
                <a:gd name="connsiteX1" fmla="*/ 7925963 w 9768812"/>
                <a:gd name="connsiteY1" fmla="*/ 401496 h 5915288"/>
                <a:gd name="connsiteX2" fmla="*/ 9756919 w 9768812"/>
                <a:gd name="connsiteY2" fmla="*/ 2368792 h 5915288"/>
                <a:gd name="connsiteX3" fmla="*/ 9542685 w 9768812"/>
                <a:gd name="connsiteY3" fmla="*/ 2864665 h 5915288"/>
                <a:gd name="connsiteX4" fmla="*/ 9497847 w 9768812"/>
                <a:gd name="connsiteY4" fmla="*/ 2909518 h 5915288"/>
                <a:gd name="connsiteX5" fmla="*/ 9456743 w 9768812"/>
                <a:gd name="connsiteY5" fmla="*/ 2941911 h 5915288"/>
                <a:gd name="connsiteX6" fmla="*/ 9218843 w 9768812"/>
                <a:gd name="connsiteY6" fmla="*/ 3108864 h 5915288"/>
                <a:gd name="connsiteX7" fmla="*/ 8668311 w 9768812"/>
                <a:gd name="connsiteY7" fmla="*/ 4520482 h 5915288"/>
                <a:gd name="connsiteX8" fmla="*/ 7309419 w 9768812"/>
                <a:gd name="connsiteY8" fmla="*/ 5699115 h 5915288"/>
                <a:gd name="connsiteX9" fmla="*/ 4058537 w 9768812"/>
                <a:gd name="connsiteY9" fmla="*/ 5618131 h 5915288"/>
                <a:gd name="connsiteX10" fmla="*/ 609615 w 9768812"/>
                <a:gd name="connsiteY10" fmla="*/ 2000002 h 5915288"/>
                <a:gd name="connsiteX11" fmla="*/ 5071635 w 9768812"/>
                <a:gd name="connsiteY11" fmla="*/ 1 h 59152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768812" h="5915288">
                  <a:moveTo>
                    <a:pt x="5071635" y="1"/>
                  </a:moveTo>
                  <a:cubicBezTo>
                    <a:pt x="6632773" y="624"/>
                    <a:pt x="7925963" y="401496"/>
                    <a:pt x="7925963" y="401496"/>
                  </a:cubicBezTo>
                  <a:cubicBezTo>
                    <a:pt x="9570087" y="1129109"/>
                    <a:pt x="9834143" y="1871673"/>
                    <a:pt x="9756919" y="2368792"/>
                  </a:cubicBezTo>
                  <a:cubicBezTo>
                    <a:pt x="9734499" y="2617974"/>
                    <a:pt x="9623647" y="2778697"/>
                    <a:pt x="9542685" y="2864665"/>
                  </a:cubicBezTo>
                  <a:cubicBezTo>
                    <a:pt x="9533967" y="2877124"/>
                    <a:pt x="9517775" y="2893321"/>
                    <a:pt x="9497847" y="2909518"/>
                  </a:cubicBezTo>
                  <a:cubicBezTo>
                    <a:pt x="9471689" y="2930698"/>
                    <a:pt x="9456743" y="2941911"/>
                    <a:pt x="9456743" y="2941911"/>
                  </a:cubicBezTo>
                  <a:cubicBezTo>
                    <a:pt x="9380763" y="2997978"/>
                    <a:pt x="9277383" y="3065257"/>
                    <a:pt x="9218843" y="3108864"/>
                  </a:cubicBezTo>
                  <a:cubicBezTo>
                    <a:pt x="8921157" y="3330636"/>
                    <a:pt x="8552475" y="3765460"/>
                    <a:pt x="8668311" y="4520482"/>
                  </a:cubicBezTo>
                  <a:cubicBezTo>
                    <a:pt x="8853897" y="5736493"/>
                    <a:pt x="7889843" y="6239841"/>
                    <a:pt x="7309419" y="5699115"/>
                  </a:cubicBezTo>
                  <a:cubicBezTo>
                    <a:pt x="6730239" y="5158389"/>
                    <a:pt x="5564405" y="5093602"/>
                    <a:pt x="4058537" y="5618131"/>
                  </a:cubicBezTo>
                  <a:cubicBezTo>
                    <a:pt x="2551425" y="6141414"/>
                    <a:pt x="-1535218" y="5200750"/>
                    <a:pt x="609615" y="2000002"/>
                  </a:cubicBezTo>
                  <a:cubicBezTo>
                    <a:pt x="1681409" y="399004"/>
                    <a:pt x="3510496" y="-622"/>
                    <a:pt x="5071635" y="1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1390670-8F30-1445-9B1B-AA6F5F80C3D5}"/>
                </a:ext>
              </a:extLst>
            </p:cNvPr>
            <p:cNvGrpSpPr/>
            <p:nvPr/>
          </p:nvGrpSpPr>
          <p:grpSpPr>
            <a:xfrm>
              <a:off x="12721649" y="5583615"/>
              <a:ext cx="4828387" cy="3927531"/>
              <a:chOff x="12721649" y="5583615"/>
              <a:chExt cx="4828387" cy="3927531"/>
            </a:xfrm>
          </p:grpSpPr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A8BB1C59-ED35-254A-9D51-2D910EF3A1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1649" y="5583617"/>
                <a:ext cx="4828386" cy="3927529"/>
              </a:xfrm>
              <a:custGeom>
                <a:avLst/>
                <a:gdLst>
                  <a:gd name="T0" fmla="*/ 3454 w 3875"/>
                  <a:gd name="T1" fmla="*/ 2487 h 3154"/>
                  <a:gd name="T2" fmla="*/ 3454 w 3875"/>
                  <a:gd name="T3" fmla="*/ 2487 h 3154"/>
                  <a:gd name="T4" fmla="*/ 2137 w 3875"/>
                  <a:gd name="T5" fmla="*/ 2979 h 3154"/>
                  <a:gd name="T6" fmla="*/ 2137 w 3875"/>
                  <a:gd name="T7" fmla="*/ 2979 h 3154"/>
                  <a:gd name="T8" fmla="*/ 1714 w 3875"/>
                  <a:gd name="T9" fmla="*/ 3026 h 3154"/>
                  <a:gd name="T10" fmla="*/ 1714 w 3875"/>
                  <a:gd name="T11" fmla="*/ 3026 h 3154"/>
                  <a:gd name="T12" fmla="*/ 1615 w 3875"/>
                  <a:gd name="T13" fmla="*/ 3031 h 3154"/>
                  <a:gd name="T14" fmla="*/ 1615 w 3875"/>
                  <a:gd name="T15" fmla="*/ 3031 h 3154"/>
                  <a:gd name="T16" fmla="*/ 867 w 3875"/>
                  <a:gd name="T17" fmla="*/ 2985 h 3154"/>
                  <a:gd name="T18" fmla="*/ 867 w 3875"/>
                  <a:gd name="T19" fmla="*/ 2985 h 3154"/>
                  <a:gd name="T20" fmla="*/ 664 w 3875"/>
                  <a:gd name="T21" fmla="*/ 2802 h 3154"/>
                  <a:gd name="T22" fmla="*/ 664 w 3875"/>
                  <a:gd name="T23" fmla="*/ 2802 h 3154"/>
                  <a:gd name="T24" fmla="*/ 289 w 3875"/>
                  <a:gd name="T25" fmla="*/ 1753 h 3154"/>
                  <a:gd name="T26" fmla="*/ 289 w 3875"/>
                  <a:gd name="T27" fmla="*/ 1753 h 3154"/>
                  <a:gd name="T28" fmla="*/ 300 w 3875"/>
                  <a:gd name="T29" fmla="*/ 913 h 3154"/>
                  <a:gd name="T30" fmla="*/ 300 w 3875"/>
                  <a:gd name="T31" fmla="*/ 913 h 3154"/>
                  <a:gd name="T32" fmla="*/ 420 w 3875"/>
                  <a:gd name="T33" fmla="*/ 667 h 3154"/>
                  <a:gd name="T34" fmla="*/ 420 w 3875"/>
                  <a:gd name="T35" fmla="*/ 667 h 3154"/>
                  <a:gd name="T36" fmla="*/ 1182 w 3875"/>
                  <a:gd name="T37" fmla="*/ 317 h 3154"/>
                  <a:gd name="T38" fmla="*/ 1182 w 3875"/>
                  <a:gd name="T39" fmla="*/ 317 h 3154"/>
                  <a:gd name="T40" fmla="*/ 1405 w 3875"/>
                  <a:gd name="T41" fmla="*/ 249 h 3154"/>
                  <a:gd name="T42" fmla="*/ 1405 w 3875"/>
                  <a:gd name="T43" fmla="*/ 249 h 3154"/>
                  <a:gd name="T44" fmla="*/ 1670 w 3875"/>
                  <a:gd name="T45" fmla="*/ 186 h 3154"/>
                  <a:gd name="T46" fmla="*/ 1670 w 3875"/>
                  <a:gd name="T47" fmla="*/ 186 h 3154"/>
                  <a:gd name="T48" fmla="*/ 3007 w 3875"/>
                  <a:gd name="T49" fmla="*/ 168 h 3154"/>
                  <a:gd name="T50" fmla="*/ 3007 w 3875"/>
                  <a:gd name="T51" fmla="*/ 168 h 3154"/>
                  <a:gd name="T52" fmla="*/ 3210 w 3875"/>
                  <a:gd name="T53" fmla="*/ 352 h 3154"/>
                  <a:gd name="T54" fmla="*/ 3210 w 3875"/>
                  <a:gd name="T55" fmla="*/ 352 h 3154"/>
                  <a:gd name="T56" fmla="*/ 3572 w 3875"/>
                  <a:gd name="T57" fmla="*/ 1322 h 3154"/>
                  <a:gd name="T58" fmla="*/ 3572 w 3875"/>
                  <a:gd name="T59" fmla="*/ 1322 h 3154"/>
                  <a:gd name="T60" fmla="*/ 3574 w 3875"/>
                  <a:gd name="T61" fmla="*/ 2241 h 3154"/>
                  <a:gd name="T62" fmla="*/ 3574 w 3875"/>
                  <a:gd name="T63" fmla="*/ 2241 h 3154"/>
                  <a:gd name="T64" fmla="*/ 3454 w 3875"/>
                  <a:gd name="T65" fmla="*/ 2487 h 3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3875" h="3154">
                    <a:moveTo>
                      <a:pt x="3454" y="2487"/>
                    </a:moveTo>
                    <a:lnTo>
                      <a:pt x="3454" y="2487"/>
                    </a:lnTo>
                    <a:cubicBezTo>
                      <a:pt x="3010" y="2769"/>
                      <a:pt x="2547" y="2911"/>
                      <a:pt x="2137" y="2979"/>
                    </a:cubicBezTo>
                    <a:lnTo>
                      <a:pt x="2137" y="2979"/>
                    </a:lnTo>
                    <a:cubicBezTo>
                      <a:pt x="1988" y="3004"/>
                      <a:pt x="1846" y="3018"/>
                      <a:pt x="1714" y="3026"/>
                    </a:cubicBezTo>
                    <a:lnTo>
                      <a:pt x="1714" y="3026"/>
                    </a:lnTo>
                    <a:cubicBezTo>
                      <a:pt x="1681" y="3028"/>
                      <a:pt x="1648" y="3030"/>
                      <a:pt x="1615" y="3031"/>
                    </a:cubicBezTo>
                    <a:lnTo>
                      <a:pt x="1615" y="3031"/>
                    </a:lnTo>
                    <a:cubicBezTo>
                      <a:pt x="1169" y="3046"/>
                      <a:pt x="867" y="2985"/>
                      <a:pt x="867" y="2985"/>
                    </a:cubicBezTo>
                    <a:lnTo>
                      <a:pt x="867" y="2985"/>
                    </a:lnTo>
                    <a:cubicBezTo>
                      <a:pt x="482" y="3153"/>
                      <a:pt x="664" y="2802"/>
                      <a:pt x="664" y="2802"/>
                    </a:cubicBezTo>
                    <a:lnTo>
                      <a:pt x="664" y="2802"/>
                    </a:lnTo>
                    <a:cubicBezTo>
                      <a:pt x="664" y="2802"/>
                      <a:pt x="383" y="2373"/>
                      <a:pt x="289" y="1753"/>
                    </a:cubicBezTo>
                    <a:lnTo>
                      <a:pt x="289" y="1753"/>
                    </a:lnTo>
                    <a:cubicBezTo>
                      <a:pt x="251" y="1499"/>
                      <a:pt x="243" y="1214"/>
                      <a:pt x="300" y="913"/>
                    </a:cubicBezTo>
                    <a:lnTo>
                      <a:pt x="300" y="913"/>
                    </a:lnTo>
                    <a:cubicBezTo>
                      <a:pt x="300" y="913"/>
                      <a:pt x="0" y="654"/>
                      <a:pt x="420" y="667"/>
                    </a:cubicBezTo>
                    <a:lnTo>
                      <a:pt x="420" y="667"/>
                    </a:lnTo>
                    <a:cubicBezTo>
                      <a:pt x="420" y="667"/>
                      <a:pt x="712" y="475"/>
                      <a:pt x="1182" y="317"/>
                    </a:cubicBezTo>
                    <a:lnTo>
                      <a:pt x="1182" y="317"/>
                    </a:lnTo>
                    <a:cubicBezTo>
                      <a:pt x="1253" y="294"/>
                      <a:pt x="1327" y="270"/>
                      <a:pt x="1405" y="249"/>
                    </a:cubicBezTo>
                    <a:lnTo>
                      <a:pt x="1405" y="249"/>
                    </a:lnTo>
                    <a:cubicBezTo>
                      <a:pt x="1489" y="226"/>
                      <a:pt x="1577" y="205"/>
                      <a:pt x="1670" y="186"/>
                    </a:cubicBezTo>
                    <a:lnTo>
                      <a:pt x="1670" y="186"/>
                    </a:lnTo>
                    <a:cubicBezTo>
                      <a:pt x="2061" y="107"/>
                      <a:pt x="2519" y="77"/>
                      <a:pt x="3007" y="168"/>
                    </a:cubicBezTo>
                    <a:lnTo>
                      <a:pt x="3007" y="168"/>
                    </a:lnTo>
                    <a:cubicBezTo>
                      <a:pt x="3392" y="0"/>
                      <a:pt x="3210" y="352"/>
                      <a:pt x="3210" y="352"/>
                    </a:cubicBezTo>
                    <a:lnTo>
                      <a:pt x="3210" y="352"/>
                    </a:lnTo>
                    <a:cubicBezTo>
                      <a:pt x="3210" y="352"/>
                      <a:pt x="3468" y="745"/>
                      <a:pt x="3572" y="1322"/>
                    </a:cubicBezTo>
                    <a:lnTo>
                      <a:pt x="3572" y="1322"/>
                    </a:lnTo>
                    <a:cubicBezTo>
                      <a:pt x="3621" y="1595"/>
                      <a:pt x="3636" y="1908"/>
                      <a:pt x="3574" y="2241"/>
                    </a:cubicBezTo>
                    <a:lnTo>
                      <a:pt x="3574" y="2241"/>
                    </a:lnTo>
                    <a:cubicBezTo>
                      <a:pt x="3574" y="2241"/>
                      <a:pt x="3874" y="2500"/>
                      <a:pt x="3454" y="248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7">
                <a:extLst>
                  <a:ext uri="{FF2B5EF4-FFF2-40B4-BE49-F238E27FC236}">
                    <a16:creationId xmlns:a16="http://schemas.microsoft.com/office/drawing/2014/main" id="{F50C74C9-2C17-8C42-9676-6DE4C43109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3786" y="5583615"/>
                <a:ext cx="3356250" cy="3779215"/>
              </a:xfrm>
              <a:custGeom>
                <a:avLst/>
                <a:gdLst>
                  <a:gd name="T0" fmla="*/ 2272 w 2693"/>
                  <a:gd name="T1" fmla="*/ 2487 h 3032"/>
                  <a:gd name="T2" fmla="*/ 2272 w 2693"/>
                  <a:gd name="T3" fmla="*/ 2487 h 3032"/>
                  <a:gd name="T4" fmla="*/ 955 w 2693"/>
                  <a:gd name="T5" fmla="*/ 2979 h 3032"/>
                  <a:gd name="T6" fmla="*/ 955 w 2693"/>
                  <a:gd name="T7" fmla="*/ 2979 h 3032"/>
                  <a:gd name="T8" fmla="*/ 532 w 2693"/>
                  <a:gd name="T9" fmla="*/ 3026 h 3032"/>
                  <a:gd name="T10" fmla="*/ 532 w 2693"/>
                  <a:gd name="T11" fmla="*/ 3026 h 3032"/>
                  <a:gd name="T12" fmla="*/ 433 w 2693"/>
                  <a:gd name="T13" fmla="*/ 3031 h 3032"/>
                  <a:gd name="T14" fmla="*/ 433 w 2693"/>
                  <a:gd name="T15" fmla="*/ 3031 h 3032"/>
                  <a:gd name="T16" fmla="*/ 0 w 2693"/>
                  <a:gd name="T17" fmla="*/ 317 h 3032"/>
                  <a:gd name="T18" fmla="*/ 0 w 2693"/>
                  <a:gd name="T19" fmla="*/ 317 h 3032"/>
                  <a:gd name="T20" fmla="*/ 223 w 2693"/>
                  <a:gd name="T21" fmla="*/ 249 h 3032"/>
                  <a:gd name="T22" fmla="*/ 223 w 2693"/>
                  <a:gd name="T23" fmla="*/ 249 h 3032"/>
                  <a:gd name="T24" fmla="*/ 488 w 2693"/>
                  <a:gd name="T25" fmla="*/ 186 h 3032"/>
                  <a:gd name="T26" fmla="*/ 488 w 2693"/>
                  <a:gd name="T27" fmla="*/ 186 h 3032"/>
                  <a:gd name="T28" fmla="*/ 1825 w 2693"/>
                  <a:gd name="T29" fmla="*/ 168 h 3032"/>
                  <a:gd name="T30" fmla="*/ 1825 w 2693"/>
                  <a:gd name="T31" fmla="*/ 168 h 3032"/>
                  <a:gd name="T32" fmla="*/ 2028 w 2693"/>
                  <a:gd name="T33" fmla="*/ 352 h 3032"/>
                  <a:gd name="T34" fmla="*/ 2028 w 2693"/>
                  <a:gd name="T35" fmla="*/ 352 h 3032"/>
                  <a:gd name="T36" fmla="*/ 2390 w 2693"/>
                  <a:gd name="T37" fmla="*/ 1322 h 3032"/>
                  <a:gd name="T38" fmla="*/ 2390 w 2693"/>
                  <a:gd name="T39" fmla="*/ 1322 h 3032"/>
                  <a:gd name="T40" fmla="*/ 2392 w 2693"/>
                  <a:gd name="T41" fmla="*/ 2241 h 3032"/>
                  <a:gd name="T42" fmla="*/ 2392 w 2693"/>
                  <a:gd name="T43" fmla="*/ 2241 h 3032"/>
                  <a:gd name="T44" fmla="*/ 2272 w 2693"/>
                  <a:gd name="T45" fmla="*/ 2487 h 30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693" h="3032">
                    <a:moveTo>
                      <a:pt x="2272" y="2487"/>
                    </a:moveTo>
                    <a:lnTo>
                      <a:pt x="2272" y="2487"/>
                    </a:lnTo>
                    <a:cubicBezTo>
                      <a:pt x="1828" y="2769"/>
                      <a:pt x="1365" y="2911"/>
                      <a:pt x="955" y="2979"/>
                    </a:cubicBezTo>
                    <a:lnTo>
                      <a:pt x="955" y="2979"/>
                    </a:lnTo>
                    <a:cubicBezTo>
                      <a:pt x="806" y="3004"/>
                      <a:pt x="664" y="3018"/>
                      <a:pt x="532" y="3026"/>
                    </a:cubicBezTo>
                    <a:lnTo>
                      <a:pt x="532" y="3026"/>
                    </a:lnTo>
                    <a:cubicBezTo>
                      <a:pt x="499" y="3028"/>
                      <a:pt x="466" y="3030"/>
                      <a:pt x="433" y="3031"/>
                    </a:cubicBezTo>
                    <a:lnTo>
                      <a:pt x="433" y="3031"/>
                    </a:lnTo>
                    <a:cubicBezTo>
                      <a:pt x="528" y="1821"/>
                      <a:pt x="278" y="920"/>
                      <a:pt x="0" y="317"/>
                    </a:cubicBezTo>
                    <a:lnTo>
                      <a:pt x="0" y="317"/>
                    </a:lnTo>
                    <a:cubicBezTo>
                      <a:pt x="71" y="294"/>
                      <a:pt x="145" y="270"/>
                      <a:pt x="223" y="249"/>
                    </a:cubicBezTo>
                    <a:lnTo>
                      <a:pt x="223" y="249"/>
                    </a:lnTo>
                    <a:cubicBezTo>
                      <a:pt x="307" y="226"/>
                      <a:pt x="395" y="205"/>
                      <a:pt x="488" y="186"/>
                    </a:cubicBezTo>
                    <a:lnTo>
                      <a:pt x="488" y="186"/>
                    </a:lnTo>
                    <a:cubicBezTo>
                      <a:pt x="879" y="107"/>
                      <a:pt x="1337" y="77"/>
                      <a:pt x="1825" y="168"/>
                    </a:cubicBezTo>
                    <a:lnTo>
                      <a:pt x="1825" y="168"/>
                    </a:lnTo>
                    <a:cubicBezTo>
                      <a:pt x="2210" y="0"/>
                      <a:pt x="2028" y="352"/>
                      <a:pt x="2028" y="352"/>
                    </a:cubicBezTo>
                    <a:lnTo>
                      <a:pt x="2028" y="352"/>
                    </a:lnTo>
                    <a:cubicBezTo>
                      <a:pt x="2028" y="352"/>
                      <a:pt x="2286" y="745"/>
                      <a:pt x="2390" y="1322"/>
                    </a:cubicBezTo>
                    <a:lnTo>
                      <a:pt x="2390" y="1322"/>
                    </a:lnTo>
                    <a:cubicBezTo>
                      <a:pt x="2439" y="1595"/>
                      <a:pt x="2454" y="1908"/>
                      <a:pt x="2392" y="2241"/>
                    </a:cubicBezTo>
                    <a:lnTo>
                      <a:pt x="2392" y="2241"/>
                    </a:lnTo>
                    <a:cubicBezTo>
                      <a:pt x="2392" y="2241"/>
                      <a:pt x="2692" y="2500"/>
                      <a:pt x="2272" y="2487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6C0FEF9-ABFE-0B4A-AD26-6DE01A877B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276446" y="9796783"/>
              <a:ext cx="9310715" cy="32959"/>
            </a:xfrm>
            <a:custGeom>
              <a:avLst/>
              <a:gdLst>
                <a:gd name="T0" fmla="*/ 7460 w 7473"/>
                <a:gd name="T1" fmla="*/ 25 h 26"/>
                <a:gd name="T2" fmla="*/ 12 w 7473"/>
                <a:gd name="T3" fmla="*/ 25 h 26"/>
                <a:gd name="T4" fmla="*/ 12 w 7473"/>
                <a:gd name="T5" fmla="*/ 25 h 26"/>
                <a:gd name="T6" fmla="*/ 0 w 7473"/>
                <a:gd name="T7" fmla="*/ 13 h 26"/>
                <a:gd name="T8" fmla="*/ 0 w 7473"/>
                <a:gd name="T9" fmla="*/ 13 h 26"/>
                <a:gd name="T10" fmla="*/ 12 w 7473"/>
                <a:gd name="T11" fmla="*/ 0 h 26"/>
                <a:gd name="T12" fmla="*/ 7460 w 7473"/>
                <a:gd name="T13" fmla="*/ 0 h 26"/>
                <a:gd name="T14" fmla="*/ 7460 w 7473"/>
                <a:gd name="T15" fmla="*/ 0 h 26"/>
                <a:gd name="T16" fmla="*/ 7472 w 7473"/>
                <a:gd name="T17" fmla="*/ 13 h 26"/>
                <a:gd name="T18" fmla="*/ 7472 w 7473"/>
                <a:gd name="T19" fmla="*/ 13 h 26"/>
                <a:gd name="T20" fmla="*/ 7460 w 7473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73" h="26">
                  <a:moveTo>
                    <a:pt x="7460" y="25"/>
                  </a:moveTo>
                  <a:lnTo>
                    <a:pt x="12" y="25"/>
                  </a:lnTo>
                  <a:lnTo>
                    <a:pt x="12" y="25"/>
                  </a:lnTo>
                  <a:cubicBezTo>
                    <a:pt x="5" y="25"/>
                    <a:pt x="0" y="20"/>
                    <a:pt x="0" y="13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lnTo>
                    <a:pt x="7460" y="0"/>
                  </a:lnTo>
                  <a:lnTo>
                    <a:pt x="7460" y="0"/>
                  </a:lnTo>
                  <a:cubicBezTo>
                    <a:pt x="7467" y="0"/>
                    <a:pt x="7472" y="6"/>
                    <a:pt x="7472" y="13"/>
                  </a:cubicBezTo>
                  <a:lnTo>
                    <a:pt x="7472" y="13"/>
                  </a:lnTo>
                  <a:cubicBezTo>
                    <a:pt x="7472" y="20"/>
                    <a:pt x="7467" y="25"/>
                    <a:pt x="7460" y="2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46F17B-83CB-FC43-A680-37B5842BBEFF}"/>
                </a:ext>
              </a:extLst>
            </p:cNvPr>
            <p:cNvGrpSpPr/>
            <p:nvPr/>
          </p:nvGrpSpPr>
          <p:grpSpPr>
            <a:xfrm>
              <a:off x="13259969" y="3287521"/>
              <a:ext cx="9590859" cy="7206878"/>
              <a:chOff x="13259969" y="3287521"/>
              <a:chExt cx="9590859" cy="7206878"/>
            </a:xfrm>
          </p:grpSpPr>
          <p:sp>
            <p:nvSpPr>
              <p:cNvPr id="26" name="Freeform 9">
                <a:extLst>
                  <a:ext uri="{FF2B5EF4-FFF2-40B4-BE49-F238E27FC236}">
                    <a16:creationId xmlns:a16="http://schemas.microsoft.com/office/drawing/2014/main" id="{BCE057E2-584A-8040-A30B-2221DF6D90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42489" y="9741853"/>
                <a:ext cx="1708339" cy="752546"/>
              </a:xfrm>
              <a:custGeom>
                <a:avLst/>
                <a:gdLst>
                  <a:gd name="T0" fmla="*/ 0 w 1372"/>
                  <a:gd name="T1" fmla="*/ 338 h 604"/>
                  <a:gd name="T2" fmla="*/ 0 w 1372"/>
                  <a:gd name="T3" fmla="*/ 338 h 604"/>
                  <a:gd name="T4" fmla="*/ 134 w 1372"/>
                  <a:gd name="T5" fmla="*/ 540 h 604"/>
                  <a:gd name="T6" fmla="*/ 134 w 1372"/>
                  <a:gd name="T7" fmla="*/ 540 h 604"/>
                  <a:gd name="T8" fmla="*/ 1227 w 1372"/>
                  <a:gd name="T9" fmla="*/ 540 h 604"/>
                  <a:gd name="T10" fmla="*/ 1227 w 1372"/>
                  <a:gd name="T11" fmla="*/ 540 h 604"/>
                  <a:gd name="T12" fmla="*/ 1366 w 1372"/>
                  <a:gd name="T13" fmla="*/ 394 h 604"/>
                  <a:gd name="T14" fmla="*/ 1366 w 1372"/>
                  <a:gd name="T15" fmla="*/ 394 h 604"/>
                  <a:gd name="T16" fmla="*/ 935 w 1372"/>
                  <a:gd name="T17" fmla="*/ 184 h 604"/>
                  <a:gd name="T18" fmla="*/ 935 w 1372"/>
                  <a:gd name="T19" fmla="*/ 184 h 604"/>
                  <a:gd name="T20" fmla="*/ 405 w 1372"/>
                  <a:gd name="T21" fmla="*/ 0 h 604"/>
                  <a:gd name="T22" fmla="*/ 0 w 1372"/>
                  <a:gd name="T23" fmla="*/ 338 h 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72" h="604">
                    <a:moveTo>
                      <a:pt x="0" y="338"/>
                    </a:moveTo>
                    <a:lnTo>
                      <a:pt x="0" y="338"/>
                    </a:lnTo>
                    <a:cubicBezTo>
                      <a:pt x="0" y="338"/>
                      <a:pt x="71" y="483"/>
                      <a:pt x="134" y="540"/>
                    </a:cubicBezTo>
                    <a:lnTo>
                      <a:pt x="134" y="540"/>
                    </a:lnTo>
                    <a:cubicBezTo>
                      <a:pt x="198" y="596"/>
                      <a:pt x="705" y="603"/>
                      <a:pt x="1227" y="540"/>
                    </a:cubicBezTo>
                    <a:lnTo>
                      <a:pt x="1227" y="540"/>
                    </a:lnTo>
                    <a:cubicBezTo>
                      <a:pt x="1227" y="540"/>
                      <a:pt x="1361" y="535"/>
                      <a:pt x="1366" y="394"/>
                    </a:cubicBezTo>
                    <a:lnTo>
                      <a:pt x="1366" y="394"/>
                    </a:lnTo>
                    <a:cubicBezTo>
                      <a:pt x="1371" y="252"/>
                      <a:pt x="935" y="184"/>
                      <a:pt x="935" y="184"/>
                    </a:cubicBezTo>
                    <a:lnTo>
                      <a:pt x="935" y="184"/>
                    </a:lnTo>
                    <a:cubicBezTo>
                      <a:pt x="935" y="184"/>
                      <a:pt x="631" y="144"/>
                      <a:pt x="405" y="0"/>
                    </a:cubicBezTo>
                    <a:lnTo>
                      <a:pt x="0" y="33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10">
                <a:extLst>
                  <a:ext uri="{FF2B5EF4-FFF2-40B4-BE49-F238E27FC236}">
                    <a16:creationId xmlns:a16="http://schemas.microsoft.com/office/drawing/2014/main" id="{198C0F32-CD41-3E4C-A4A0-E107490F8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3244" y="7588578"/>
                <a:ext cx="6377425" cy="2856383"/>
              </a:xfrm>
              <a:custGeom>
                <a:avLst/>
                <a:gdLst>
                  <a:gd name="T0" fmla="*/ 2458 w 5120"/>
                  <a:gd name="T1" fmla="*/ 665 h 2291"/>
                  <a:gd name="T2" fmla="*/ 2458 w 5120"/>
                  <a:gd name="T3" fmla="*/ 665 h 2291"/>
                  <a:gd name="T4" fmla="*/ 2708 w 5120"/>
                  <a:gd name="T5" fmla="*/ 665 h 2291"/>
                  <a:gd name="T6" fmla="*/ 2708 w 5120"/>
                  <a:gd name="T7" fmla="*/ 665 h 2291"/>
                  <a:gd name="T8" fmla="*/ 4277 w 5120"/>
                  <a:gd name="T9" fmla="*/ 707 h 2291"/>
                  <a:gd name="T10" fmla="*/ 4277 w 5120"/>
                  <a:gd name="T11" fmla="*/ 707 h 2291"/>
                  <a:gd name="T12" fmla="*/ 5119 w 5120"/>
                  <a:gd name="T13" fmla="*/ 1767 h 2291"/>
                  <a:gd name="T14" fmla="*/ 5119 w 5120"/>
                  <a:gd name="T15" fmla="*/ 1767 h 2291"/>
                  <a:gd name="T16" fmla="*/ 4582 w 5120"/>
                  <a:gd name="T17" fmla="*/ 2191 h 2291"/>
                  <a:gd name="T18" fmla="*/ 4582 w 5120"/>
                  <a:gd name="T19" fmla="*/ 2191 h 2291"/>
                  <a:gd name="T20" fmla="*/ 3560 w 5120"/>
                  <a:gd name="T21" fmla="*/ 1570 h 2291"/>
                  <a:gd name="T22" fmla="*/ 3560 w 5120"/>
                  <a:gd name="T23" fmla="*/ 1570 h 2291"/>
                  <a:gd name="T24" fmla="*/ 3417 w 5120"/>
                  <a:gd name="T25" fmla="*/ 1586 h 2291"/>
                  <a:gd name="T26" fmla="*/ 3417 w 5120"/>
                  <a:gd name="T27" fmla="*/ 1586 h 2291"/>
                  <a:gd name="T28" fmla="*/ 1177 w 5120"/>
                  <a:gd name="T29" fmla="*/ 2064 h 2291"/>
                  <a:gd name="T30" fmla="*/ 1177 w 5120"/>
                  <a:gd name="T31" fmla="*/ 2064 h 2291"/>
                  <a:gd name="T32" fmla="*/ 150 w 5120"/>
                  <a:gd name="T33" fmla="*/ 1075 h 2291"/>
                  <a:gd name="T34" fmla="*/ 2458 w 5120"/>
                  <a:gd name="T35" fmla="*/ 665 h 2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120" h="2291">
                    <a:moveTo>
                      <a:pt x="2458" y="665"/>
                    </a:moveTo>
                    <a:lnTo>
                      <a:pt x="2458" y="665"/>
                    </a:lnTo>
                    <a:cubicBezTo>
                      <a:pt x="2458" y="665"/>
                      <a:pt x="2595" y="759"/>
                      <a:pt x="2708" y="665"/>
                    </a:cubicBezTo>
                    <a:lnTo>
                      <a:pt x="2708" y="665"/>
                    </a:lnTo>
                    <a:cubicBezTo>
                      <a:pt x="2821" y="571"/>
                      <a:pt x="3513" y="0"/>
                      <a:pt x="4277" y="707"/>
                    </a:cubicBezTo>
                    <a:lnTo>
                      <a:pt x="4277" y="707"/>
                    </a:lnTo>
                    <a:cubicBezTo>
                      <a:pt x="5039" y="1414"/>
                      <a:pt x="5119" y="1767"/>
                      <a:pt x="5119" y="1767"/>
                    </a:cubicBezTo>
                    <a:lnTo>
                      <a:pt x="5119" y="1767"/>
                    </a:lnTo>
                    <a:cubicBezTo>
                      <a:pt x="5119" y="1767"/>
                      <a:pt x="4889" y="2064"/>
                      <a:pt x="4582" y="2191"/>
                    </a:cubicBezTo>
                    <a:lnTo>
                      <a:pt x="4582" y="2191"/>
                    </a:lnTo>
                    <a:cubicBezTo>
                      <a:pt x="4582" y="2191"/>
                      <a:pt x="4198" y="2021"/>
                      <a:pt x="3560" y="1570"/>
                    </a:cubicBezTo>
                    <a:lnTo>
                      <a:pt x="3560" y="1570"/>
                    </a:lnTo>
                    <a:cubicBezTo>
                      <a:pt x="3560" y="1570"/>
                      <a:pt x="3494" y="1525"/>
                      <a:pt x="3417" y="1586"/>
                    </a:cubicBezTo>
                    <a:lnTo>
                      <a:pt x="3417" y="1586"/>
                    </a:lnTo>
                    <a:cubicBezTo>
                      <a:pt x="3339" y="1647"/>
                      <a:pt x="2354" y="2290"/>
                      <a:pt x="1177" y="2064"/>
                    </a:cubicBezTo>
                    <a:lnTo>
                      <a:pt x="1177" y="2064"/>
                    </a:lnTo>
                    <a:cubicBezTo>
                      <a:pt x="0" y="1838"/>
                      <a:pt x="150" y="1075"/>
                      <a:pt x="150" y="1075"/>
                    </a:cubicBezTo>
                    <a:lnTo>
                      <a:pt x="2458" y="665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1">
                <a:extLst>
                  <a:ext uri="{FF2B5EF4-FFF2-40B4-BE49-F238E27FC236}">
                    <a16:creationId xmlns:a16="http://schemas.microsoft.com/office/drawing/2014/main" id="{4E87ACA8-1CF1-B141-8E1F-30F08E442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1446" y="3287521"/>
                <a:ext cx="1554531" cy="1741298"/>
              </a:xfrm>
              <a:custGeom>
                <a:avLst/>
                <a:gdLst>
                  <a:gd name="T0" fmla="*/ 1249 w 1250"/>
                  <a:gd name="T1" fmla="*/ 1040 h 1400"/>
                  <a:gd name="T2" fmla="*/ 900 w 1250"/>
                  <a:gd name="T3" fmla="*/ 1375 h 1400"/>
                  <a:gd name="T4" fmla="*/ 894 w 1250"/>
                  <a:gd name="T5" fmla="*/ 1381 h 1400"/>
                  <a:gd name="T6" fmla="*/ 885 w 1250"/>
                  <a:gd name="T7" fmla="*/ 1382 h 1400"/>
                  <a:gd name="T8" fmla="*/ 222 w 1250"/>
                  <a:gd name="T9" fmla="*/ 1399 h 1400"/>
                  <a:gd name="T10" fmla="*/ 0 w 1250"/>
                  <a:gd name="T11" fmla="*/ 481 h 1400"/>
                  <a:gd name="T12" fmla="*/ 604 w 1250"/>
                  <a:gd name="T13" fmla="*/ 394 h 1400"/>
                  <a:gd name="T14" fmla="*/ 604 w 1250"/>
                  <a:gd name="T15" fmla="*/ 394 h 1400"/>
                  <a:gd name="T16" fmla="*/ 604 w 1250"/>
                  <a:gd name="T17" fmla="*/ 394 h 1400"/>
                  <a:gd name="T18" fmla="*/ 612 w 1250"/>
                  <a:gd name="T19" fmla="*/ 393 h 1400"/>
                  <a:gd name="T20" fmla="*/ 619 w 1250"/>
                  <a:gd name="T21" fmla="*/ 386 h 1400"/>
                  <a:gd name="T22" fmla="*/ 1016 w 1250"/>
                  <a:gd name="T23" fmla="*/ 0 h 1400"/>
                  <a:gd name="T24" fmla="*/ 1249 w 1250"/>
                  <a:gd name="T25" fmla="*/ 1040 h 1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250" h="1400">
                    <a:moveTo>
                      <a:pt x="1249" y="1040"/>
                    </a:moveTo>
                    <a:lnTo>
                      <a:pt x="900" y="1375"/>
                    </a:lnTo>
                    <a:lnTo>
                      <a:pt x="894" y="1381"/>
                    </a:lnTo>
                    <a:lnTo>
                      <a:pt x="885" y="1382"/>
                    </a:lnTo>
                    <a:lnTo>
                      <a:pt x="222" y="1399"/>
                    </a:lnTo>
                    <a:lnTo>
                      <a:pt x="0" y="481"/>
                    </a:lnTo>
                    <a:lnTo>
                      <a:pt x="604" y="394"/>
                    </a:lnTo>
                    <a:lnTo>
                      <a:pt x="604" y="394"/>
                    </a:lnTo>
                    <a:lnTo>
                      <a:pt x="604" y="394"/>
                    </a:lnTo>
                    <a:lnTo>
                      <a:pt x="612" y="393"/>
                    </a:lnTo>
                    <a:lnTo>
                      <a:pt x="619" y="386"/>
                    </a:lnTo>
                    <a:lnTo>
                      <a:pt x="1016" y="0"/>
                    </a:lnTo>
                    <a:lnTo>
                      <a:pt x="1249" y="104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2">
                <a:extLst>
                  <a:ext uri="{FF2B5EF4-FFF2-40B4-BE49-F238E27FC236}">
                    <a16:creationId xmlns:a16="http://schemas.microsoft.com/office/drawing/2014/main" id="{1A16FFE4-8AB8-F84A-890D-2D77853A77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3994" y="3765421"/>
                <a:ext cx="368036" cy="1241428"/>
              </a:xfrm>
              <a:custGeom>
                <a:avLst/>
                <a:gdLst>
                  <a:gd name="T0" fmla="*/ 296 w 297"/>
                  <a:gd name="T1" fmla="*/ 989 h 997"/>
                  <a:gd name="T2" fmla="*/ 290 w 297"/>
                  <a:gd name="T3" fmla="*/ 995 h 997"/>
                  <a:gd name="T4" fmla="*/ 281 w 297"/>
                  <a:gd name="T5" fmla="*/ 996 h 997"/>
                  <a:gd name="T6" fmla="*/ 0 w 297"/>
                  <a:gd name="T7" fmla="*/ 8 h 997"/>
                  <a:gd name="T8" fmla="*/ 0 w 297"/>
                  <a:gd name="T9" fmla="*/ 8 h 997"/>
                  <a:gd name="T10" fmla="*/ 0 w 297"/>
                  <a:gd name="T11" fmla="*/ 8 h 997"/>
                  <a:gd name="T12" fmla="*/ 8 w 297"/>
                  <a:gd name="T13" fmla="*/ 7 h 997"/>
                  <a:gd name="T14" fmla="*/ 15 w 297"/>
                  <a:gd name="T15" fmla="*/ 0 h 997"/>
                  <a:gd name="T16" fmla="*/ 296 w 297"/>
                  <a:gd name="T17" fmla="*/ 989 h 9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997">
                    <a:moveTo>
                      <a:pt x="296" y="989"/>
                    </a:moveTo>
                    <a:lnTo>
                      <a:pt x="290" y="995"/>
                    </a:lnTo>
                    <a:lnTo>
                      <a:pt x="281" y="99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8" y="7"/>
                    </a:lnTo>
                    <a:lnTo>
                      <a:pt x="15" y="0"/>
                    </a:lnTo>
                    <a:lnTo>
                      <a:pt x="296" y="989"/>
                    </a:ln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3">
                <a:extLst>
                  <a:ext uri="{FF2B5EF4-FFF2-40B4-BE49-F238E27FC236}">
                    <a16:creationId xmlns:a16="http://schemas.microsoft.com/office/drawing/2014/main" id="{71429760-EC89-2D4C-91C6-6AA674EB1B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02584" y="4204864"/>
                <a:ext cx="769026" cy="1219456"/>
              </a:xfrm>
              <a:custGeom>
                <a:avLst/>
                <a:gdLst>
                  <a:gd name="T0" fmla="*/ 515 w 619"/>
                  <a:gd name="T1" fmla="*/ 946 h 978"/>
                  <a:gd name="T2" fmla="*/ 515 w 619"/>
                  <a:gd name="T3" fmla="*/ 946 h 978"/>
                  <a:gd name="T4" fmla="*/ 474 w 619"/>
                  <a:gd name="T5" fmla="*/ 696 h 978"/>
                  <a:gd name="T6" fmla="*/ 474 w 619"/>
                  <a:gd name="T7" fmla="*/ 696 h 978"/>
                  <a:gd name="T8" fmla="*/ 309 w 619"/>
                  <a:gd name="T9" fmla="*/ 174 h 978"/>
                  <a:gd name="T10" fmla="*/ 309 w 619"/>
                  <a:gd name="T11" fmla="*/ 174 h 978"/>
                  <a:gd name="T12" fmla="*/ 194 w 619"/>
                  <a:gd name="T13" fmla="*/ 634 h 978"/>
                  <a:gd name="T14" fmla="*/ 194 w 619"/>
                  <a:gd name="T15" fmla="*/ 634 h 978"/>
                  <a:gd name="T16" fmla="*/ 351 w 619"/>
                  <a:gd name="T17" fmla="*/ 922 h 978"/>
                  <a:gd name="T18" fmla="*/ 351 w 619"/>
                  <a:gd name="T19" fmla="*/ 922 h 978"/>
                  <a:gd name="T20" fmla="*/ 515 w 619"/>
                  <a:gd name="T21" fmla="*/ 946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19" h="978">
                    <a:moveTo>
                      <a:pt x="515" y="946"/>
                    </a:moveTo>
                    <a:lnTo>
                      <a:pt x="515" y="946"/>
                    </a:lnTo>
                    <a:cubicBezTo>
                      <a:pt x="515" y="946"/>
                      <a:pt x="437" y="775"/>
                      <a:pt x="474" y="696"/>
                    </a:cubicBezTo>
                    <a:lnTo>
                      <a:pt x="474" y="696"/>
                    </a:lnTo>
                    <a:cubicBezTo>
                      <a:pt x="512" y="617"/>
                      <a:pt x="618" y="348"/>
                      <a:pt x="309" y="174"/>
                    </a:cubicBezTo>
                    <a:lnTo>
                      <a:pt x="309" y="174"/>
                    </a:lnTo>
                    <a:cubicBezTo>
                      <a:pt x="0" y="0"/>
                      <a:pt x="263" y="593"/>
                      <a:pt x="194" y="634"/>
                    </a:cubicBezTo>
                    <a:lnTo>
                      <a:pt x="194" y="634"/>
                    </a:lnTo>
                    <a:cubicBezTo>
                      <a:pt x="124" y="675"/>
                      <a:pt x="313" y="867"/>
                      <a:pt x="351" y="922"/>
                    </a:cubicBezTo>
                    <a:lnTo>
                      <a:pt x="351" y="922"/>
                    </a:lnTo>
                    <a:cubicBezTo>
                      <a:pt x="390" y="977"/>
                      <a:pt x="515" y="946"/>
                      <a:pt x="515" y="94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4">
                <a:extLst>
                  <a:ext uri="{FF2B5EF4-FFF2-40B4-BE49-F238E27FC236}">
                    <a16:creationId xmlns:a16="http://schemas.microsoft.com/office/drawing/2014/main" id="{77336485-58E9-7F40-BBF5-5E7023247E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73663" y="3897254"/>
                <a:ext cx="834943" cy="714095"/>
              </a:xfrm>
              <a:custGeom>
                <a:avLst/>
                <a:gdLst>
                  <a:gd name="T0" fmla="*/ 0 w 669"/>
                  <a:gd name="T1" fmla="*/ 272 h 573"/>
                  <a:gd name="T2" fmla="*/ 0 w 669"/>
                  <a:gd name="T3" fmla="*/ 272 h 573"/>
                  <a:gd name="T4" fmla="*/ 275 w 669"/>
                  <a:gd name="T5" fmla="*/ 153 h 573"/>
                  <a:gd name="T6" fmla="*/ 275 w 669"/>
                  <a:gd name="T7" fmla="*/ 153 h 573"/>
                  <a:gd name="T8" fmla="*/ 668 w 669"/>
                  <a:gd name="T9" fmla="*/ 89 h 573"/>
                  <a:gd name="T10" fmla="*/ 668 w 669"/>
                  <a:gd name="T11" fmla="*/ 89 h 573"/>
                  <a:gd name="T12" fmla="*/ 402 w 669"/>
                  <a:gd name="T13" fmla="*/ 486 h 573"/>
                  <a:gd name="T14" fmla="*/ 402 w 669"/>
                  <a:gd name="T15" fmla="*/ 486 h 573"/>
                  <a:gd name="T16" fmla="*/ 37 w 669"/>
                  <a:gd name="T17" fmla="*/ 451 h 573"/>
                  <a:gd name="T18" fmla="*/ 0 w 669"/>
                  <a:gd name="T19" fmla="*/ 272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69" h="573">
                    <a:moveTo>
                      <a:pt x="0" y="272"/>
                    </a:moveTo>
                    <a:lnTo>
                      <a:pt x="0" y="272"/>
                    </a:lnTo>
                    <a:cubicBezTo>
                      <a:pt x="0" y="272"/>
                      <a:pt x="161" y="305"/>
                      <a:pt x="275" y="153"/>
                    </a:cubicBezTo>
                    <a:lnTo>
                      <a:pt x="275" y="153"/>
                    </a:lnTo>
                    <a:cubicBezTo>
                      <a:pt x="389" y="0"/>
                      <a:pt x="615" y="19"/>
                      <a:pt x="668" y="89"/>
                    </a:cubicBezTo>
                    <a:lnTo>
                      <a:pt x="668" y="89"/>
                    </a:lnTo>
                    <a:cubicBezTo>
                      <a:pt x="668" y="89"/>
                      <a:pt x="439" y="399"/>
                      <a:pt x="402" y="486"/>
                    </a:cubicBezTo>
                    <a:lnTo>
                      <a:pt x="402" y="486"/>
                    </a:lnTo>
                    <a:cubicBezTo>
                      <a:pt x="364" y="572"/>
                      <a:pt x="298" y="499"/>
                      <a:pt x="37" y="451"/>
                    </a:cubicBezTo>
                    <a:lnTo>
                      <a:pt x="0" y="272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5">
                <a:extLst>
                  <a:ext uri="{FF2B5EF4-FFF2-40B4-BE49-F238E27FC236}">
                    <a16:creationId xmlns:a16="http://schemas.microsoft.com/office/drawing/2014/main" id="{8484620D-8AE2-E94C-B11B-1C0B60DB64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9304" y="3792883"/>
                <a:ext cx="1862144" cy="2015950"/>
              </a:xfrm>
              <a:custGeom>
                <a:avLst/>
                <a:gdLst>
                  <a:gd name="T0" fmla="*/ 1344 w 1496"/>
                  <a:gd name="T1" fmla="*/ 1545 h 1618"/>
                  <a:gd name="T2" fmla="*/ 1344 w 1496"/>
                  <a:gd name="T3" fmla="*/ 1545 h 1618"/>
                  <a:gd name="T4" fmla="*/ 1422 w 1496"/>
                  <a:gd name="T5" fmla="*/ 1187 h 1618"/>
                  <a:gd name="T6" fmla="*/ 1422 w 1496"/>
                  <a:gd name="T7" fmla="*/ 1187 h 1618"/>
                  <a:gd name="T8" fmla="*/ 1168 w 1496"/>
                  <a:gd name="T9" fmla="*/ 587 h 1618"/>
                  <a:gd name="T10" fmla="*/ 1168 w 1496"/>
                  <a:gd name="T11" fmla="*/ 587 h 1618"/>
                  <a:gd name="T12" fmla="*/ 621 w 1496"/>
                  <a:gd name="T13" fmla="*/ 37 h 1618"/>
                  <a:gd name="T14" fmla="*/ 621 w 1496"/>
                  <a:gd name="T15" fmla="*/ 37 h 1618"/>
                  <a:gd name="T16" fmla="*/ 50 w 1496"/>
                  <a:gd name="T17" fmla="*/ 955 h 1618"/>
                  <a:gd name="T18" fmla="*/ 50 w 1496"/>
                  <a:gd name="T19" fmla="*/ 955 h 1618"/>
                  <a:gd name="T20" fmla="*/ 170 w 1496"/>
                  <a:gd name="T21" fmla="*/ 1617 h 1618"/>
                  <a:gd name="T22" fmla="*/ 1344 w 1496"/>
                  <a:gd name="T23" fmla="*/ 1545 h 16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96" h="1618">
                    <a:moveTo>
                      <a:pt x="1344" y="1545"/>
                    </a:moveTo>
                    <a:lnTo>
                      <a:pt x="1344" y="1545"/>
                    </a:lnTo>
                    <a:cubicBezTo>
                      <a:pt x="1344" y="1545"/>
                      <a:pt x="1495" y="1420"/>
                      <a:pt x="1422" y="1187"/>
                    </a:cubicBezTo>
                    <a:lnTo>
                      <a:pt x="1422" y="1187"/>
                    </a:lnTo>
                    <a:cubicBezTo>
                      <a:pt x="1350" y="955"/>
                      <a:pt x="1247" y="974"/>
                      <a:pt x="1168" y="587"/>
                    </a:cubicBezTo>
                    <a:lnTo>
                      <a:pt x="1168" y="587"/>
                    </a:lnTo>
                    <a:cubicBezTo>
                      <a:pt x="1089" y="202"/>
                      <a:pt x="856" y="0"/>
                      <a:pt x="621" y="37"/>
                    </a:cubicBezTo>
                    <a:lnTo>
                      <a:pt x="621" y="37"/>
                    </a:lnTo>
                    <a:cubicBezTo>
                      <a:pt x="386" y="75"/>
                      <a:pt x="173" y="258"/>
                      <a:pt x="50" y="955"/>
                    </a:cubicBezTo>
                    <a:lnTo>
                      <a:pt x="50" y="955"/>
                    </a:lnTo>
                    <a:cubicBezTo>
                      <a:pt x="50" y="955"/>
                      <a:pt x="0" y="1395"/>
                      <a:pt x="170" y="1617"/>
                    </a:cubicBezTo>
                    <a:lnTo>
                      <a:pt x="1344" y="1545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16">
                <a:extLst>
                  <a:ext uri="{FF2B5EF4-FFF2-40B4-BE49-F238E27FC236}">
                    <a16:creationId xmlns:a16="http://schemas.microsoft.com/office/drawing/2014/main" id="{359CC87E-DF48-BF46-B205-9B11F1669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9969" y="4023592"/>
                <a:ext cx="6327989" cy="4910782"/>
              </a:xfrm>
              <a:custGeom>
                <a:avLst/>
                <a:gdLst>
                  <a:gd name="T0" fmla="*/ 5038 w 5078"/>
                  <a:gd name="T1" fmla="*/ 1543 h 3941"/>
                  <a:gd name="T2" fmla="*/ 4772 w 5078"/>
                  <a:gd name="T3" fmla="*/ 978 h 3941"/>
                  <a:gd name="T4" fmla="*/ 4755 w 5078"/>
                  <a:gd name="T5" fmla="*/ 953 h 3941"/>
                  <a:gd name="T6" fmla="*/ 4743 w 5078"/>
                  <a:gd name="T7" fmla="*/ 936 h 3941"/>
                  <a:gd name="T8" fmla="*/ 4359 w 5078"/>
                  <a:gd name="T9" fmla="*/ 953 h 3941"/>
                  <a:gd name="T10" fmla="*/ 4442 w 5078"/>
                  <a:gd name="T11" fmla="*/ 1543 h 3941"/>
                  <a:gd name="T12" fmla="*/ 4444 w 5078"/>
                  <a:gd name="T13" fmla="*/ 1561 h 3941"/>
                  <a:gd name="T14" fmla="*/ 4164 w 5078"/>
                  <a:gd name="T15" fmla="*/ 1759 h 3941"/>
                  <a:gd name="T16" fmla="*/ 4148 w 5078"/>
                  <a:gd name="T17" fmla="*/ 1750 h 3941"/>
                  <a:gd name="T18" fmla="*/ 3893 w 5078"/>
                  <a:gd name="T19" fmla="*/ 1561 h 3941"/>
                  <a:gd name="T20" fmla="*/ 3868 w 5078"/>
                  <a:gd name="T21" fmla="*/ 1543 h 3941"/>
                  <a:gd name="T22" fmla="*/ 3540 w 5078"/>
                  <a:gd name="T23" fmla="*/ 1354 h 3941"/>
                  <a:gd name="T24" fmla="*/ 2949 w 5078"/>
                  <a:gd name="T25" fmla="*/ 1154 h 3941"/>
                  <a:gd name="T26" fmla="*/ 2575 w 5078"/>
                  <a:gd name="T27" fmla="*/ 1136 h 3941"/>
                  <a:gd name="T28" fmla="*/ 2342 w 5078"/>
                  <a:gd name="T29" fmla="*/ 1110 h 3941"/>
                  <a:gd name="T30" fmla="*/ 1734 w 5078"/>
                  <a:gd name="T31" fmla="*/ 1342 h 3941"/>
                  <a:gd name="T32" fmla="*/ 1717 w 5078"/>
                  <a:gd name="T33" fmla="*/ 1354 h 3941"/>
                  <a:gd name="T34" fmla="*/ 1325 w 5078"/>
                  <a:gd name="T35" fmla="*/ 1543 h 3941"/>
                  <a:gd name="T36" fmla="*/ 1138 w 5078"/>
                  <a:gd name="T37" fmla="*/ 1543 h 3941"/>
                  <a:gd name="T38" fmla="*/ 1109 w 5078"/>
                  <a:gd name="T39" fmla="*/ 1535 h 3941"/>
                  <a:gd name="T40" fmla="*/ 897 w 5078"/>
                  <a:gd name="T41" fmla="*/ 1371 h 3941"/>
                  <a:gd name="T42" fmla="*/ 927 w 5078"/>
                  <a:gd name="T43" fmla="*/ 953 h 3941"/>
                  <a:gd name="T44" fmla="*/ 938 w 5078"/>
                  <a:gd name="T45" fmla="*/ 936 h 3941"/>
                  <a:gd name="T46" fmla="*/ 1127 w 5078"/>
                  <a:gd name="T47" fmla="*/ 743 h 3941"/>
                  <a:gd name="T48" fmla="*/ 1717 w 5078"/>
                  <a:gd name="T49" fmla="*/ 471 h 3941"/>
                  <a:gd name="T50" fmla="*/ 1900 w 5078"/>
                  <a:gd name="T51" fmla="*/ 429 h 3941"/>
                  <a:gd name="T52" fmla="*/ 1904 w 5078"/>
                  <a:gd name="T53" fmla="*/ 15 h 3941"/>
                  <a:gd name="T54" fmla="*/ 1734 w 5078"/>
                  <a:gd name="T55" fmla="*/ 1 h 3941"/>
                  <a:gd name="T56" fmla="*/ 1127 w 5078"/>
                  <a:gd name="T57" fmla="*/ 107 h 3941"/>
                  <a:gd name="T58" fmla="*/ 1109 w 5078"/>
                  <a:gd name="T59" fmla="*/ 114 h 3941"/>
                  <a:gd name="T60" fmla="*/ 687 w 5078"/>
                  <a:gd name="T61" fmla="*/ 345 h 3941"/>
                  <a:gd name="T62" fmla="*/ 519 w 5078"/>
                  <a:gd name="T63" fmla="*/ 484 h 3941"/>
                  <a:gd name="T64" fmla="*/ 185 w 5078"/>
                  <a:gd name="T65" fmla="*/ 876 h 3941"/>
                  <a:gd name="T66" fmla="*/ 148 w 5078"/>
                  <a:gd name="T67" fmla="*/ 936 h 3941"/>
                  <a:gd name="T68" fmla="*/ 48 w 5078"/>
                  <a:gd name="T69" fmla="*/ 1543 h 3941"/>
                  <a:gd name="T70" fmla="*/ 52 w 5078"/>
                  <a:gd name="T71" fmla="*/ 1561 h 3941"/>
                  <a:gd name="T72" fmla="*/ 519 w 5078"/>
                  <a:gd name="T73" fmla="*/ 2117 h 3941"/>
                  <a:gd name="T74" fmla="*/ 581 w 5078"/>
                  <a:gd name="T75" fmla="*/ 2151 h 3941"/>
                  <a:gd name="T76" fmla="*/ 1109 w 5078"/>
                  <a:gd name="T77" fmla="*/ 2307 h 3941"/>
                  <a:gd name="T78" fmla="*/ 1127 w 5078"/>
                  <a:gd name="T79" fmla="*/ 2309 h 3941"/>
                  <a:gd name="T80" fmla="*/ 1734 w 5078"/>
                  <a:gd name="T81" fmla="*/ 2268 h 3941"/>
                  <a:gd name="T82" fmla="*/ 1914 w 5078"/>
                  <a:gd name="T83" fmla="*/ 2214 h 3941"/>
                  <a:gd name="T84" fmla="*/ 1920 w 5078"/>
                  <a:gd name="T85" fmla="*/ 2774 h 3941"/>
                  <a:gd name="T86" fmla="*/ 1907 w 5078"/>
                  <a:gd name="T87" fmla="*/ 3365 h 3941"/>
                  <a:gd name="T88" fmla="*/ 1876 w 5078"/>
                  <a:gd name="T89" fmla="*/ 3937 h 3941"/>
                  <a:gd name="T90" fmla="*/ 2342 w 5078"/>
                  <a:gd name="T91" fmla="*/ 3924 h 3941"/>
                  <a:gd name="T92" fmla="*/ 2932 w 5078"/>
                  <a:gd name="T93" fmla="*/ 3869 h 3941"/>
                  <a:gd name="T94" fmla="*/ 3540 w 5078"/>
                  <a:gd name="T95" fmla="*/ 3756 h 3941"/>
                  <a:gd name="T96" fmla="*/ 3557 w 5078"/>
                  <a:gd name="T97" fmla="*/ 3751 h 3941"/>
                  <a:gd name="T98" fmla="*/ 4164 w 5078"/>
                  <a:gd name="T99" fmla="*/ 3537 h 3941"/>
                  <a:gd name="T100" fmla="*/ 4184 w 5078"/>
                  <a:gd name="T101" fmla="*/ 3527 h 3941"/>
                  <a:gd name="T102" fmla="*/ 4148 w 5078"/>
                  <a:gd name="T103" fmla="*/ 3462 h 3941"/>
                  <a:gd name="T104" fmla="*/ 4105 w 5078"/>
                  <a:gd name="T105" fmla="*/ 3382 h 3941"/>
                  <a:gd name="T106" fmla="*/ 3808 w 5078"/>
                  <a:gd name="T107" fmla="*/ 2774 h 3941"/>
                  <a:gd name="T108" fmla="*/ 3800 w 5078"/>
                  <a:gd name="T109" fmla="*/ 2758 h 3941"/>
                  <a:gd name="T110" fmla="*/ 4148 w 5078"/>
                  <a:gd name="T111" fmla="*/ 2572 h 3941"/>
                  <a:gd name="T112" fmla="*/ 4164 w 5078"/>
                  <a:gd name="T113" fmla="*/ 2573 h 3941"/>
                  <a:gd name="T114" fmla="*/ 4772 w 5078"/>
                  <a:gd name="T115" fmla="*/ 2380 h 3941"/>
                  <a:gd name="T116" fmla="*/ 4939 w 5078"/>
                  <a:gd name="T117" fmla="*/ 2168 h 3941"/>
                  <a:gd name="T118" fmla="*/ 5013 w 5078"/>
                  <a:gd name="T119" fmla="*/ 2016 h 39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5078" h="3941">
                    <a:moveTo>
                      <a:pt x="5042" y="1561"/>
                    </a:moveTo>
                    <a:lnTo>
                      <a:pt x="5042" y="1561"/>
                    </a:lnTo>
                    <a:cubicBezTo>
                      <a:pt x="5041" y="1554"/>
                      <a:pt x="5040" y="1549"/>
                      <a:pt x="5038" y="1543"/>
                    </a:cubicBezTo>
                    <a:lnTo>
                      <a:pt x="5038" y="1543"/>
                    </a:lnTo>
                    <a:cubicBezTo>
                      <a:pt x="4995" y="1357"/>
                      <a:pt x="4897" y="1165"/>
                      <a:pt x="4772" y="978"/>
                    </a:cubicBezTo>
                    <a:lnTo>
                      <a:pt x="4772" y="978"/>
                    </a:lnTo>
                    <a:cubicBezTo>
                      <a:pt x="4767" y="970"/>
                      <a:pt x="4761" y="961"/>
                      <a:pt x="4756" y="953"/>
                    </a:cubicBezTo>
                    <a:lnTo>
                      <a:pt x="4756" y="953"/>
                    </a:lnTo>
                    <a:cubicBezTo>
                      <a:pt x="4755" y="953"/>
                      <a:pt x="4755" y="953"/>
                      <a:pt x="4755" y="953"/>
                    </a:cubicBezTo>
                    <a:lnTo>
                      <a:pt x="4755" y="953"/>
                    </a:lnTo>
                    <a:cubicBezTo>
                      <a:pt x="4751" y="947"/>
                      <a:pt x="4747" y="942"/>
                      <a:pt x="4743" y="936"/>
                    </a:cubicBezTo>
                    <a:lnTo>
                      <a:pt x="4743" y="936"/>
                    </a:lnTo>
                    <a:cubicBezTo>
                      <a:pt x="4717" y="899"/>
                      <a:pt x="4690" y="861"/>
                      <a:pt x="4662" y="825"/>
                    </a:cubicBezTo>
                    <a:lnTo>
                      <a:pt x="4399" y="936"/>
                    </a:lnTo>
                    <a:lnTo>
                      <a:pt x="4359" y="953"/>
                    </a:lnTo>
                    <a:lnTo>
                      <a:pt x="4177" y="1030"/>
                    </a:lnTo>
                    <a:lnTo>
                      <a:pt x="4177" y="1030"/>
                    </a:lnTo>
                    <a:cubicBezTo>
                      <a:pt x="4177" y="1030"/>
                      <a:pt x="4415" y="1321"/>
                      <a:pt x="4442" y="1543"/>
                    </a:cubicBezTo>
                    <a:lnTo>
                      <a:pt x="4442" y="1543"/>
                    </a:lnTo>
                    <a:cubicBezTo>
                      <a:pt x="4443" y="1549"/>
                      <a:pt x="4444" y="1555"/>
                      <a:pt x="4444" y="1561"/>
                    </a:cubicBezTo>
                    <a:lnTo>
                      <a:pt x="4444" y="1561"/>
                    </a:lnTo>
                    <a:cubicBezTo>
                      <a:pt x="4449" y="1617"/>
                      <a:pt x="4438" y="1668"/>
                      <a:pt x="4406" y="1707"/>
                    </a:cubicBezTo>
                    <a:lnTo>
                      <a:pt x="4406" y="1707"/>
                    </a:lnTo>
                    <a:cubicBezTo>
                      <a:pt x="4331" y="1799"/>
                      <a:pt x="4240" y="1792"/>
                      <a:pt x="4164" y="1759"/>
                    </a:cubicBezTo>
                    <a:lnTo>
                      <a:pt x="4164" y="1759"/>
                    </a:lnTo>
                    <a:cubicBezTo>
                      <a:pt x="4159" y="1756"/>
                      <a:pt x="4153" y="1753"/>
                      <a:pt x="4148" y="1750"/>
                    </a:cubicBezTo>
                    <a:lnTo>
                      <a:pt x="4148" y="1750"/>
                    </a:lnTo>
                    <a:cubicBezTo>
                      <a:pt x="4069" y="1710"/>
                      <a:pt x="4010" y="1644"/>
                      <a:pt x="4010" y="1644"/>
                    </a:cubicBezTo>
                    <a:lnTo>
                      <a:pt x="4010" y="1644"/>
                    </a:lnTo>
                    <a:cubicBezTo>
                      <a:pt x="3970" y="1614"/>
                      <a:pt x="3931" y="1587"/>
                      <a:pt x="3893" y="1561"/>
                    </a:cubicBezTo>
                    <a:lnTo>
                      <a:pt x="3893" y="1561"/>
                    </a:lnTo>
                    <a:cubicBezTo>
                      <a:pt x="3884" y="1554"/>
                      <a:pt x="3876" y="1549"/>
                      <a:pt x="3868" y="1543"/>
                    </a:cubicBezTo>
                    <a:lnTo>
                      <a:pt x="3868" y="1543"/>
                    </a:lnTo>
                    <a:cubicBezTo>
                      <a:pt x="3759" y="1471"/>
                      <a:pt x="3655" y="1412"/>
                      <a:pt x="3557" y="1362"/>
                    </a:cubicBezTo>
                    <a:lnTo>
                      <a:pt x="3557" y="1362"/>
                    </a:lnTo>
                    <a:cubicBezTo>
                      <a:pt x="3551" y="1359"/>
                      <a:pt x="3545" y="1357"/>
                      <a:pt x="3540" y="1354"/>
                    </a:cubicBezTo>
                    <a:lnTo>
                      <a:pt x="3540" y="1354"/>
                    </a:lnTo>
                    <a:cubicBezTo>
                      <a:pt x="3309" y="1240"/>
                      <a:pt x="3108" y="1183"/>
                      <a:pt x="2949" y="1154"/>
                    </a:cubicBezTo>
                    <a:lnTo>
                      <a:pt x="2949" y="1154"/>
                    </a:lnTo>
                    <a:cubicBezTo>
                      <a:pt x="2944" y="1154"/>
                      <a:pt x="2938" y="1153"/>
                      <a:pt x="2932" y="1152"/>
                    </a:cubicBezTo>
                    <a:lnTo>
                      <a:pt x="2932" y="1152"/>
                    </a:lnTo>
                    <a:cubicBezTo>
                      <a:pt x="2708" y="1114"/>
                      <a:pt x="2575" y="1136"/>
                      <a:pt x="2575" y="1136"/>
                    </a:cubicBezTo>
                    <a:lnTo>
                      <a:pt x="2575" y="1136"/>
                    </a:lnTo>
                    <a:cubicBezTo>
                      <a:pt x="2486" y="1121"/>
                      <a:pt x="2409" y="1113"/>
                      <a:pt x="2342" y="1110"/>
                    </a:cubicBezTo>
                    <a:lnTo>
                      <a:pt x="2342" y="1110"/>
                    </a:lnTo>
                    <a:cubicBezTo>
                      <a:pt x="2336" y="1110"/>
                      <a:pt x="2331" y="1110"/>
                      <a:pt x="2325" y="1110"/>
                    </a:cubicBezTo>
                    <a:lnTo>
                      <a:pt x="2325" y="1110"/>
                    </a:lnTo>
                    <a:cubicBezTo>
                      <a:pt x="2001" y="1101"/>
                      <a:pt x="1902" y="1214"/>
                      <a:pt x="1734" y="1342"/>
                    </a:cubicBezTo>
                    <a:lnTo>
                      <a:pt x="1734" y="1342"/>
                    </a:lnTo>
                    <a:cubicBezTo>
                      <a:pt x="1728" y="1345"/>
                      <a:pt x="1723" y="1349"/>
                      <a:pt x="1717" y="1354"/>
                    </a:cubicBezTo>
                    <a:lnTo>
                      <a:pt x="1717" y="1354"/>
                    </a:lnTo>
                    <a:cubicBezTo>
                      <a:pt x="1648" y="1405"/>
                      <a:pt x="1567" y="1457"/>
                      <a:pt x="1455" y="1503"/>
                    </a:cubicBezTo>
                    <a:lnTo>
                      <a:pt x="1455" y="1503"/>
                    </a:lnTo>
                    <a:cubicBezTo>
                      <a:pt x="1409" y="1522"/>
                      <a:pt x="1365" y="1535"/>
                      <a:pt x="1325" y="1543"/>
                    </a:cubicBezTo>
                    <a:lnTo>
                      <a:pt x="1325" y="1543"/>
                    </a:lnTo>
                    <a:cubicBezTo>
                      <a:pt x="1253" y="1557"/>
                      <a:pt x="1191" y="1556"/>
                      <a:pt x="1138" y="1543"/>
                    </a:cubicBezTo>
                    <a:lnTo>
                      <a:pt x="1138" y="1543"/>
                    </a:lnTo>
                    <a:cubicBezTo>
                      <a:pt x="1135" y="1543"/>
                      <a:pt x="1130" y="1542"/>
                      <a:pt x="1127" y="1540"/>
                    </a:cubicBezTo>
                    <a:lnTo>
                      <a:pt x="1127" y="1540"/>
                    </a:lnTo>
                    <a:cubicBezTo>
                      <a:pt x="1121" y="1539"/>
                      <a:pt x="1115" y="1537"/>
                      <a:pt x="1109" y="1535"/>
                    </a:cubicBezTo>
                    <a:lnTo>
                      <a:pt x="1109" y="1535"/>
                    </a:lnTo>
                    <a:cubicBezTo>
                      <a:pt x="1006" y="1503"/>
                      <a:pt x="938" y="1431"/>
                      <a:pt x="897" y="1371"/>
                    </a:cubicBezTo>
                    <a:lnTo>
                      <a:pt x="897" y="1371"/>
                    </a:lnTo>
                    <a:cubicBezTo>
                      <a:pt x="850" y="1296"/>
                      <a:pt x="845" y="1218"/>
                      <a:pt x="845" y="1211"/>
                    </a:cubicBezTo>
                    <a:lnTo>
                      <a:pt x="845" y="1211"/>
                    </a:lnTo>
                    <a:cubicBezTo>
                      <a:pt x="850" y="1114"/>
                      <a:pt x="880" y="1028"/>
                      <a:pt x="927" y="953"/>
                    </a:cubicBezTo>
                    <a:lnTo>
                      <a:pt x="927" y="953"/>
                    </a:lnTo>
                    <a:cubicBezTo>
                      <a:pt x="931" y="947"/>
                      <a:pt x="934" y="942"/>
                      <a:pt x="938" y="936"/>
                    </a:cubicBezTo>
                    <a:lnTo>
                      <a:pt x="938" y="936"/>
                    </a:lnTo>
                    <a:cubicBezTo>
                      <a:pt x="983" y="867"/>
                      <a:pt x="1043" y="808"/>
                      <a:pt x="1109" y="756"/>
                    </a:cubicBezTo>
                    <a:lnTo>
                      <a:pt x="1109" y="756"/>
                    </a:lnTo>
                    <a:cubicBezTo>
                      <a:pt x="1115" y="751"/>
                      <a:pt x="1121" y="747"/>
                      <a:pt x="1127" y="743"/>
                    </a:cubicBezTo>
                    <a:lnTo>
                      <a:pt x="1127" y="743"/>
                    </a:lnTo>
                    <a:cubicBezTo>
                      <a:pt x="1314" y="602"/>
                      <a:pt x="1555" y="516"/>
                      <a:pt x="1717" y="471"/>
                    </a:cubicBezTo>
                    <a:lnTo>
                      <a:pt x="1717" y="471"/>
                    </a:lnTo>
                    <a:cubicBezTo>
                      <a:pt x="1723" y="470"/>
                      <a:pt x="1728" y="468"/>
                      <a:pt x="1734" y="467"/>
                    </a:cubicBezTo>
                    <a:lnTo>
                      <a:pt x="1734" y="467"/>
                    </a:lnTo>
                    <a:cubicBezTo>
                      <a:pt x="1834" y="440"/>
                      <a:pt x="1900" y="429"/>
                      <a:pt x="1900" y="429"/>
                    </a:cubicBezTo>
                    <a:lnTo>
                      <a:pt x="1901" y="345"/>
                    </a:lnTo>
                    <a:lnTo>
                      <a:pt x="1901" y="328"/>
                    </a:lnTo>
                    <a:lnTo>
                      <a:pt x="1904" y="15"/>
                    </a:lnTo>
                    <a:lnTo>
                      <a:pt x="1904" y="15"/>
                    </a:lnTo>
                    <a:cubicBezTo>
                      <a:pt x="1904" y="15"/>
                      <a:pt x="1841" y="2"/>
                      <a:pt x="1734" y="1"/>
                    </a:cubicBezTo>
                    <a:lnTo>
                      <a:pt x="1734" y="1"/>
                    </a:lnTo>
                    <a:cubicBezTo>
                      <a:pt x="1728" y="0"/>
                      <a:pt x="1723" y="0"/>
                      <a:pt x="1717" y="0"/>
                    </a:cubicBezTo>
                    <a:lnTo>
                      <a:pt x="1717" y="0"/>
                    </a:lnTo>
                    <a:cubicBezTo>
                      <a:pt x="1575" y="0"/>
                      <a:pt x="1363" y="20"/>
                      <a:pt x="1127" y="107"/>
                    </a:cubicBezTo>
                    <a:lnTo>
                      <a:pt x="1127" y="107"/>
                    </a:lnTo>
                    <a:cubicBezTo>
                      <a:pt x="1121" y="109"/>
                      <a:pt x="1116" y="111"/>
                      <a:pt x="1109" y="114"/>
                    </a:cubicBezTo>
                    <a:lnTo>
                      <a:pt x="1109" y="114"/>
                    </a:lnTo>
                    <a:cubicBezTo>
                      <a:pt x="981" y="163"/>
                      <a:pt x="846" y="232"/>
                      <a:pt x="710" y="328"/>
                    </a:cubicBezTo>
                    <a:lnTo>
                      <a:pt x="710" y="328"/>
                    </a:lnTo>
                    <a:cubicBezTo>
                      <a:pt x="702" y="334"/>
                      <a:pt x="695" y="339"/>
                      <a:pt x="687" y="345"/>
                    </a:cubicBezTo>
                    <a:lnTo>
                      <a:pt x="687" y="345"/>
                    </a:lnTo>
                    <a:cubicBezTo>
                      <a:pt x="631" y="386"/>
                      <a:pt x="574" y="433"/>
                      <a:pt x="519" y="484"/>
                    </a:cubicBezTo>
                    <a:lnTo>
                      <a:pt x="519" y="484"/>
                    </a:lnTo>
                    <a:cubicBezTo>
                      <a:pt x="513" y="490"/>
                      <a:pt x="508" y="494"/>
                      <a:pt x="502" y="500"/>
                    </a:cubicBezTo>
                    <a:lnTo>
                      <a:pt x="502" y="500"/>
                    </a:lnTo>
                    <a:cubicBezTo>
                      <a:pt x="393" y="603"/>
                      <a:pt x="286" y="727"/>
                      <a:pt x="185" y="876"/>
                    </a:cubicBezTo>
                    <a:lnTo>
                      <a:pt x="185" y="876"/>
                    </a:lnTo>
                    <a:cubicBezTo>
                      <a:pt x="172" y="896"/>
                      <a:pt x="160" y="916"/>
                      <a:pt x="148" y="936"/>
                    </a:cubicBezTo>
                    <a:lnTo>
                      <a:pt x="148" y="936"/>
                    </a:lnTo>
                    <a:cubicBezTo>
                      <a:pt x="144" y="942"/>
                      <a:pt x="141" y="947"/>
                      <a:pt x="138" y="953"/>
                    </a:cubicBezTo>
                    <a:lnTo>
                      <a:pt x="138" y="953"/>
                    </a:lnTo>
                    <a:cubicBezTo>
                      <a:pt x="23" y="1157"/>
                      <a:pt x="0" y="1359"/>
                      <a:pt x="48" y="1543"/>
                    </a:cubicBezTo>
                    <a:lnTo>
                      <a:pt x="48" y="1543"/>
                    </a:lnTo>
                    <a:cubicBezTo>
                      <a:pt x="49" y="1549"/>
                      <a:pt x="50" y="1554"/>
                      <a:pt x="52" y="1561"/>
                    </a:cubicBezTo>
                    <a:lnTo>
                      <a:pt x="52" y="1561"/>
                    </a:lnTo>
                    <a:cubicBezTo>
                      <a:pt x="114" y="1779"/>
                      <a:pt x="277" y="1971"/>
                      <a:pt x="502" y="2107"/>
                    </a:cubicBezTo>
                    <a:lnTo>
                      <a:pt x="502" y="2107"/>
                    </a:lnTo>
                    <a:cubicBezTo>
                      <a:pt x="508" y="2110"/>
                      <a:pt x="513" y="2114"/>
                      <a:pt x="519" y="2117"/>
                    </a:cubicBezTo>
                    <a:lnTo>
                      <a:pt x="519" y="2117"/>
                    </a:lnTo>
                    <a:cubicBezTo>
                      <a:pt x="539" y="2129"/>
                      <a:pt x="560" y="2140"/>
                      <a:pt x="581" y="2151"/>
                    </a:cubicBezTo>
                    <a:lnTo>
                      <a:pt x="581" y="2151"/>
                    </a:lnTo>
                    <a:cubicBezTo>
                      <a:pt x="592" y="2157"/>
                      <a:pt x="603" y="2162"/>
                      <a:pt x="615" y="2168"/>
                    </a:cubicBezTo>
                    <a:lnTo>
                      <a:pt x="615" y="2168"/>
                    </a:lnTo>
                    <a:cubicBezTo>
                      <a:pt x="761" y="2239"/>
                      <a:pt x="930" y="2287"/>
                      <a:pt x="1109" y="2307"/>
                    </a:cubicBezTo>
                    <a:lnTo>
                      <a:pt x="1109" y="2307"/>
                    </a:lnTo>
                    <a:cubicBezTo>
                      <a:pt x="1116" y="2308"/>
                      <a:pt x="1121" y="2309"/>
                      <a:pt x="1127" y="2309"/>
                    </a:cubicBezTo>
                    <a:lnTo>
                      <a:pt x="1127" y="2309"/>
                    </a:lnTo>
                    <a:cubicBezTo>
                      <a:pt x="1314" y="2329"/>
                      <a:pt x="1514" y="2318"/>
                      <a:pt x="1717" y="2272"/>
                    </a:cubicBezTo>
                    <a:lnTo>
                      <a:pt x="1717" y="2272"/>
                    </a:lnTo>
                    <a:cubicBezTo>
                      <a:pt x="1723" y="2271"/>
                      <a:pt x="1728" y="2269"/>
                      <a:pt x="1734" y="2268"/>
                    </a:cubicBezTo>
                    <a:lnTo>
                      <a:pt x="1734" y="2268"/>
                    </a:lnTo>
                    <a:cubicBezTo>
                      <a:pt x="1794" y="2253"/>
                      <a:pt x="1854" y="2235"/>
                      <a:pt x="1914" y="2214"/>
                    </a:cubicBezTo>
                    <a:lnTo>
                      <a:pt x="1914" y="2214"/>
                    </a:lnTo>
                    <a:cubicBezTo>
                      <a:pt x="1914" y="2214"/>
                      <a:pt x="1922" y="2422"/>
                      <a:pt x="1920" y="2758"/>
                    </a:cubicBezTo>
                    <a:lnTo>
                      <a:pt x="1920" y="2758"/>
                    </a:lnTo>
                    <a:cubicBezTo>
                      <a:pt x="1920" y="2763"/>
                      <a:pt x="1920" y="2768"/>
                      <a:pt x="1920" y="2774"/>
                    </a:cubicBezTo>
                    <a:lnTo>
                      <a:pt x="1920" y="2774"/>
                    </a:lnTo>
                    <a:cubicBezTo>
                      <a:pt x="1918" y="2944"/>
                      <a:pt x="1915" y="3144"/>
                      <a:pt x="1907" y="3365"/>
                    </a:cubicBezTo>
                    <a:lnTo>
                      <a:pt x="1907" y="3365"/>
                    </a:lnTo>
                    <a:cubicBezTo>
                      <a:pt x="1906" y="3371"/>
                      <a:pt x="1906" y="3376"/>
                      <a:pt x="1906" y="3382"/>
                    </a:cubicBezTo>
                    <a:lnTo>
                      <a:pt x="1906" y="3382"/>
                    </a:lnTo>
                    <a:cubicBezTo>
                      <a:pt x="1899" y="3556"/>
                      <a:pt x="1890" y="3743"/>
                      <a:pt x="1876" y="3937"/>
                    </a:cubicBezTo>
                    <a:lnTo>
                      <a:pt x="1876" y="3937"/>
                    </a:lnTo>
                    <a:cubicBezTo>
                      <a:pt x="1876" y="3937"/>
                      <a:pt x="2055" y="3940"/>
                      <a:pt x="2325" y="3926"/>
                    </a:cubicBezTo>
                    <a:lnTo>
                      <a:pt x="2342" y="3924"/>
                    </a:lnTo>
                    <a:lnTo>
                      <a:pt x="2342" y="3924"/>
                    </a:lnTo>
                    <a:cubicBezTo>
                      <a:pt x="2511" y="3915"/>
                      <a:pt x="2715" y="3898"/>
                      <a:pt x="2932" y="3869"/>
                    </a:cubicBezTo>
                    <a:lnTo>
                      <a:pt x="2932" y="3869"/>
                    </a:lnTo>
                    <a:cubicBezTo>
                      <a:pt x="2938" y="3868"/>
                      <a:pt x="2944" y="3868"/>
                      <a:pt x="2949" y="3867"/>
                    </a:cubicBezTo>
                    <a:lnTo>
                      <a:pt x="2949" y="3867"/>
                    </a:lnTo>
                    <a:cubicBezTo>
                      <a:pt x="3141" y="3841"/>
                      <a:pt x="3343" y="3805"/>
                      <a:pt x="3540" y="3756"/>
                    </a:cubicBezTo>
                    <a:lnTo>
                      <a:pt x="3540" y="3756"/>
                    </a:lnTo>
                    <a:cubicBezTo>
                      <a:pt x="3546" y="3754"/>
                      <a:pt x="3551" y="3753"/>
                      <a:pt x="3557" y="3751"/>
                    </a:cubicBezTo>
                    <a:lnTo>
                      <a:pt x="3557" y="3751"/>
                    </a:lnTo>
                    <a:cubicBezTo>
                      <a:pt x="3765" y="3699"/>
                      <a:pt x="3968" y="3631"/>
                      <a:pt x="4148" y="3545"/>
                    </a:cubicBezTo>
                    <a:lnTo>
                      <a:pt x="4148" y="3545"/>
                    </a:lnTo>
                    <a:cubicBezTo>
                      <a:pt x="4153" y="3542"/>
                      <a:pt x="4159" y="3540"/>
                      <a:pt x="4164" y="3537"/>
                    </a:cubicBezTo>
                    <a:lnTo>
                      <a:pt x="4164" y="3537"/>
                    </a:lnTo>
                    <a:cubicBezTo>
                      <a:pt x="4171" y="3534"/>
                      <a:pt x="4178" y="3530"/>
                      <a:pt x="4184" y="3527"/>
                    </a:cubicBezTo>
                    <a:lnTo>
                      <a:pt x="4184" y="3527"/>
                    </a:lnTo>
                    <a:cubicBezTo>
                      <a:pt x="4178" y="3515"/>
                      <a:pt x="4171" y="3503"/>
                      <a:pt x="4164" y="3491"/>
                    </a:cubicBezTo>
                    <a:lnTo>
                      <a:pt x="4164" y="3491"/>
                    </a:lnTo>
                    <a:cubicBezTo>
                      <a:pt x="4159" y="3481"/>
                      <a:pt x="4153" y="3471"/>
                      <a:pt x="4148" y="3462"/>
                    </a:cubicBezTo>
                    <a:lnTo>
                      <a:pt x="4148" y="3462"/>
                    </a:lnTo>
                    <a:cubicBezTo>
                      <a:pt x="4133" y="3434"/>
                      <a:pt x="4119" y="3408"/>
                      <a:pt x="4105" y="3382"/>
                    </a:cubicBezTo>
                    <a:lnTo>
                      <a:pt x="4105" y="3382"/>
                    </a:lnTo>
                    <a:cubicBezTo>
                      <a:pt x="4102" y="3376"/>
                      <a:pt x="4099" y="3371"/>
                      <a:pt x="4096" y="3365"/>
                    </a:cubicBezTo>
                    <a:lnTo>
                      <a:pt x="4096" y="3365"/>
                    </a:lnTo>
                    <a:cubicBezTo>
                      <a:pt x="3979" y="3148"/>
                      <a:pt x="3881" y="2939"/>
                      <a:pt x="3808" y="2774"/>
                    </a:cubicBezTo>
                    <a:lnTo>
                      <a:pt x="3808" y="2774"/>
                    </a:lnTo>
                    <a:cubicBezTo>
                      <a:pt x="3805" y="2768"/>
                      <a:pt x="3803" y="2763"/>
                      <a:pt x="3800" y="2758"/>
                    </a:cubicBezTo>
                    <a:lnTo>
                      <a:pt x="3800" y="2758"/>
                    </a:lnTo>
                    <a:cubicBezTo>
                      <a:pt x="3713" y="2563"/>
                      <a:pt x="3663" y="2433"/>
                      <a:pt x="3661" y="2430"/>
                    </a:cubicBezTo>
                    <a:lnTo>
                      <a:pt x="3661" y="2430"/>
                    </a:lnTo>
                    <a:cubicBezTo>
                      <a:pt x="3665" y="2432"/>
                      <a:pt x="3880" y="2548"/>
                      <a:pt x="4148" y="2572"/>
                    </a:cubicBezTo>
                    <a:lnTo>
                      <a:pt x="4148" y="2572"/>
                    </a:lnTo>
                    <a:cubicBezTo>
                      <a:pt x="4153" y="2573"/>
                      <a:pt x="4159" y="2573"/>
                      <a:pt x="4164" y="2573"/>
                    </a:cubicBezTo>
                    <a:lnTo>
                      <a:pt x="4164" y="2573"/>
                    </a:lnTo>
                    <a:cubicBezTo>
                      <a:pt x="4356" y="2588"/>
                      <a:pt x="4573" y="2553"/>
                      <a:pt x="4756" y="2394"/>
                    </a:cubicBezTo>
                    <a:lnTo>
                      <a:pt x="4756" y="2394"/>
                    </a:lnTo>
                    <a:cubicBezTo>
                      <a:pt x="4761" y="2389"/>
                      <a:pt x="4767" y="2385"/>
                      <a:pt x="4772" y="2380"/>
                    </a:cubicBezTo>
                    <a:lnTo>
                      <a:pt x="4772" y="2380"/>
                    </a:lnTo>
                    <a:cubicBezTo>
                      <a:pt x="4833" y="2323"/>
                      <a:pt x="4889" y="2255"/>
                      <a:pt x="4939" y="2168"/>
                    </a:cubicBezTo>
                    <a:lnTo>
                      <a:pt x="4939" y="2168"/>
                    </a:lnTo>
                    <a:cubicBezTo>
                      <a:pt x="4942" y="2162"/>
                      <a:pt x="4946" y="2157"/>
                      <a:pt x="4949" y="2151"/>
                    </a:cubicBezTo>
                    <a:lnTo>
                      <a:pt x="4949" y="2151"/>
                    </a:lnTo>
                    <a:cubicBezTo>
                      <a:pt x="4971" y="2110"/>
                      <a:pt x="4993" y="2065"/>
                      <a:pt x="5013" y="2016"/>
                    </a:cubicBezTo>
                    <a:lnTo>
                      <a:pt x="5013" y="2016"/>
                    </a:lnTo>
                    <a:cubicBezTo>
                      <a:pt x="5072" y="1872"/>
                      <a:pt x="5077" y="1718"/>
                      <a:pt x="5042" y="156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7">
                <a:extLst>
                  <a:ext uri="{FF2B5EF4-FFF2-40B4-BE49-F238E27FC236}">
                    <a16:creationId xmlns:a16="http://schemas.microsoft.com/office/drawing/2014/main" id="{A9527BB5-10BB-2548-B77A-4D3850564C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8463" y="3842321"/>
                <a:ext cx="1065652" cy="1312836"/>
              </a:xfrm>
              <a:custGeom>
                <a:avLst/>
                <a:gdLst>
                  <a:gd name="T0" fmla="*/ 854 w 855"/>
                  <a:gd name="T1" fmla="*/ 515 h 1052"/>
                  <a:gd name="T2" fmla="*/ 854 w 855"/>
                  <a:gd name="T3" fmla="*/ 515 h 1052"/>
                  <a:gd name="T4" fmla="*/ 853 w 855"/>
                  <a:gd name="T5" fmla="*/ 543 h 1052"/>
                  <a:gd name="T6" fmla="*/ 853 w 855"/>
                  <a:gd name="T7" fmla="*/ 543 h 1052"/>
                  <a:gd name="T8" fmla="*/ 408 w 855"/>
                  <a:gd name="T9" fmla="*/ 1042 h 1052"/>
                  <a:gd name="T10" fmla="*/ 408 w 855"/>
                  <a:gd name="T11" fmla="*/ 1042 h 1052"/>
                  <a:gd name="T12" fmla="*/ 30 w 855"/>
                  <a:gd name="T13" fmla="*/ 718 h 1052"/>
                  <a:gd name="T14" fmla="*/ 30 w 855"/>
                  <a:gd name="T15" fmla="*/ 718 h 1052"/>
                  <a:gd name="T16" fmla="*/ 3 w 855"/>
                  <a:gd name="T17" fmla="*/ 509 h 1052"/>
                  <a:gd name="T18" fmla="*/ 3 w 855"/>
                  <a:gd name="T19" fmla="*/ 509 h 1052"/>
                  <a:gd name="T20" fmla="*/ 448 w 855"/>
                  <a:gd name="T21" fmla="*/ 9 h 1052"/>
                  <a:gd name="T22" fmla="*/ 448 w 855"/>
                  <a:gd name="T23" fmla="*/ 9 h 1052"/>
                  <a:gd name="T24" fmla="*/ 854 w 855"/>
                  <a:gd name="T25" fmla="*/ 515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5" h="1052">
                    <a:moveTo>
                      <a:pt x="854" y="515"/>
                    </a:moveTo>
                    <a:lnTo>
                      <a:pt x="854" y="515"/>
                    </a:lnTo>
                    <a:cubicBezTo>
                      <a:pt x="854" y="524"/>
                      <a:pt x="854" y="533"/>
                      <a:pt x="853" y="543"/>
                    </a:cubicBezTo>
                    <a:lnTo>
                      <a:pt x="853" y="543"/>
                    </a:lnTo>
                    <a:cubicBezTo>
                      <a:pt x="842" y="827"/>
                      <a:pt x="643" y="1051"/>
                      <a:pt x="408" y="1042"/>
                    </a:cubicBezTo>
                    <a:lnTo>
                      <a:pt x="408" y="1042"/>
                    </a:lnTo>
                    <a:cubicBezTo>
                      <a:pt x="233" y="1035"/>
                      <a:pt x="89" y="903"/>
                      <a:pt x="30" y="718"/>
                    </a:cubicBezTo>
                    <a:lnTo>
                      <a:pt x="30" y="718"/>
                    </a:lnTo>
                    <a:cubicBezTo>
                      <a:pt x="10" y="654"/>
                      <a:pt x="0" y="583"/>
                      <a:pt x="3" y="509"/>
                    </a:cubicBezTo>
                    <a:lnTo>
                      <a:pt x="3" y="509"/>
                    </a:lnTo>
                    <a:cubicBezTo>
                      <a:pt x="14" y="224"/>
                      <a:pt x="213" y="0"/>
                      <a:pt x="448" y="9"/>
                    </a:cubicBezTo>
                    <a:lnTo>
                      <a:pt x="448" y="9"/>
                    </a:lnTo>
                    <a:cubicBezTo>
                      <a:pt x="676" y="18"/>
                      <a:pt x="852" y="242"/>
                      <a:pt x="854" y="51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8">
                <a:extLst>
                  <a:ext uri="{FF2B5EF4-FFF2-40B4-BE49-F238E27FC236}">
                    <a16:creationId xmlns:a16="http://schemas.microsoft.com/office/drawing/2014/main" id="{87A36070-5242-E944-A858-C4887444A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8463" y="3842321"/>
                <a:ext cx="1065652" cy="895364"/>
              </a:xfrm>
              <a:custGeom>
                <a:avLst/>
                <a:gdLst>
                  <a:gd name="T0" fmla="*/ 854 w 855"/>
                  <a:gd name="T1" fmla="*/ 515 h 719"/>
                  <a:gd name="T2" fmla="*/ 854 w 855"/>
                  <a:gd name="T3" fmla="*/ 515 h 719"/>
                  <a:gd name="T4" fmla="*/ 599 w 855"/>
                  <a:gd name="T5" fmla="*/ 114 h 719"/>
                  <a:gd name="T6" fmla="*/ 599 w 855"/>
                  <a:gd name="T7" fmla="*/ 114 h 719"/>
                  <a:gd name="T8" fmla="*/ 352 w 855"/>
                  <a:gd name="T9" fmla="*/ 526 h 719"/>
                  <a:gd name="T10" fmla="*/ 352 w 855"/>
                  <a:gd name="T11" fmla="*/ 526 h 719"/>
                  <a:gd name="T12" fmla="*/ 342 w 855"/>
                  <a:gd name="T13" fmla="*/ 429 h 719"/>
                  <a:gd name="T14" fmla="*/ 342 w 855"/>
                  <a:gd name="T15" fmla="*/ 429 h 719"/>
                  <a:gd name="T16" fmla="*/ 30 w 855"/>
                  <a:gd name="T17" fmla="*/ 718 h 719"/>
                  <a:gd name="T18" fmla="*/ 30 w 855"/>
                  <a:gd name="T19" fmla="*/ 718 h 719"/>
                  <a:gd name="T20" fmla="*/ 3 w 855"/>
                  <a:gd name="T21" fmla="*/ 509 h 719"/>
                  <a:gd name="T22" fmla="*/ 3 w 855"/>
                  <a:gd name="T23" fmla="*/ 509 h 719"/>
                  <a:gd name="T24" fmla="*/ 448 w 855"/>
                  <a:gd name="T25" fmla="*/ 9 h 719"/>
                  <a:gd name="T26" fmla="*/ 448 w 855"/>
                  <a:gd name="T27" fmla="*/ 9 h 719"/>
                  <a:gd name="T28" fmla="*/ 854 w 855"/>
                  <a:gd name="T29" fmla="*/ 515 h 7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55" h="719">
                    <a:moveTo>
                      <a:pt x="854" y="515"/>
                    </a:moveTo>
                    <a:lnTo>
                      <a:pt x="854" y="515"/>
                    </a:lnTo>
                    <a:cubicBezTo>
                      <a:pt x="638" y="322"/>
                      <a:pt x="599" y="114"/>
                      <a:pt x="599" y="114"/>
                    </a:cubicBezTo>
                    <a:lnTo>
                      <a:pt x="599" y="114"/>
                    </a:lnTo>
                    <a:cubicBezTo>
                      <a:pt x="599" y="114"/>
                      <a:pt x="569" y="330"/>
                      <a:pt x="352" y="526"/>
                    </a:cubicBezTo>
                    <a:lnTo>
                      <a:pt x="352" y="526"/>
                    </a:lnTo>
                    <a:cubicBezTo>
                      <a:pt x="352" y="526"/>
                      <a:pt x="338" y="540"/>
                      <a:pt x="342" y="429"/>
                    </a:cubicBezTo>
                    <a:lnTo>
                      <a:pt x="342" y="429"/>
                    </a:lnTo>
                    <a:cubicBezTo>
                      <a:pt x="342" y="429"/>
                      <a:pt x="249" y="596"/>
                      <a:pt x="30" y="718"/>
                    </a:cubicBezTo>
                    <a:lnTo>
                      <a:pt x="30" y="718"/>
                    </a:lnTo>
                    <a:cubicBezTo>
                      <a:pt x="10" y="654"/>
                      <a:pt x="0" y="583"/>
                      <a:pt x="3" y="509"/>
                    </a:cubicBezTo>
                    <a:lnTo>
                      <a:pt x="3" y="509"/>
                    </a:lnTo>
                    <a:cubicBezTo>
                      <a:pt x="14" y="224"/>
                      <a:pt x="213" y="0"/>
                      <a:pt x="448" y="9"/>
                    </a:cubicBezTo>
                    <a:lnTo>
                      <a:pt x="448" y="9"/>
                    </a:lnTo>
                    <a:cubicBezTo>
                      <a:pt x="676" y="18"/>
                      <a:pt x="852" y="242"/>
                      <a:pt x="854" y="5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9">
                <a:extLst>
                  <a:ext uri="{FF2B5EF4-FFF2-40B4-BE49-F238E27FC236}">
                    <a16:creationId xmlns:a16="http://schemas.microsoft.com/office/drawing/2014/main" id="{51B7DCB8-35FF-A941-A486-C2492C4822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38326" y="5089241"/>
                <a:ext cx="670152" cy="659165"/>
              </a:xfrm>
              <a:custGeom>
                <a:avLst/>
                <a:gdLst>
                  <a:gd name="T0" fmla="*/ 461 w 537"/>
                  <a:gd name="T1" fmla="*/ 170 h 530"/>
                  <a:gd name="T2" fmla="*/ 461 w 537"/>
                  <a:gd name="T3" fmla="*/ 170 h 530"/>
                  <a:gd name="T4" fmla="*/ 446 w 537"/>
                  <a:gd name="T5" fmla="*/ 26 h 530"/>
                  <a:gd name="T6" fmla="*/ 446 w 537"/>
                  <a:gd name="T7" fmla="*/ 26 h 530"/>
                  <a:gd name="T8" fmla="*/ 320 w 537"/>
                  <a:gd name="T9" fmla="*/ 44 h 530"/>
                  <a:gd name="T10" fmla="*/ 320 w 537"/>
                  <a:gd name="T11" fmla="*/ 44 h 530"/>
                  <a:gd name="T12" fmla="*/ 160 w 537"/>
                  <a:gd name="T13" fmla="*/ 0 h 530"/>
                  <a:gd name="T14" fmla="*/ 160 w 537"/>
                  <a:gd name="T15" fmla="*/ 0 h 530"/>
                  <a:gd name="T16" fmla="*/ 124 w 537"/>
                  <a:gd name="T17" fmla="*/ 140 h 530"/>
                  <a:gd name="T18" fmla="*/ 124 w 537"/>
                  <a:gd name="T19" fmla="*/ 140 h 530"/>
                  <a:gd name="T20" fmla="*/ 0 w 537"/>
                  <a:gd name="T21" fmla="*/ 299 h 530"/>
                  <a:gd name="T22" fmla="*/ 0 w 537"/>
                  <a:gd name="T23" fmla="*/ 299 h 530"/>
                  <a:gd name="T24" fmla="*/ 536 w 537"/>
                  <a:gd name="T25" fmla="*/ 346 h 530"/>
                  <a:gd name="T26" fmla="*/ 536 w 537"/>
                  <a:gd name="T27" fmla="*/ 346 h 530"/>
                  <a:gd name="T28" fmla="*/ 461 w 537"/>
                  <a:gd name="T29" fmla="*/ 17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37" h="530">
                    <a:moveTo>
                      <a:pt x="461" y="170"/>
                    </a:moveTo>
                    <a:lnTo>
                      <a:pt x="461" y="170"/>
                    </a:lnTo>
                    <a:cubicBezTo>
                      <a:pt x="452" y="129"/>
                      <a:pt x="446" y="81"/>
                      <a:pt x="446" y="26"/>
                    </a:cubicBezTo>
                    <a:lnTo>
                      <a:pt x="446" y="26"/>
                    </a:lnTo>
                    <a:cubicBezTo>
                      <a:pt x="406" y="39"/>
                      <a:pt x="364" y="46"/>
                      <a:pt x="320" y="44"/>
                    </a:cubicBezTo>
                    <a:lnTo>
                      <a:pt x="320" y="44"/>
                    </a:lnTo>
                    <a:cubicBezTo>
                      <a:pt x="263" y="42"/>
                      <a:pt x="209" y="26"/>
                      <a:pt x="160" y="0"/>
                    </a:cubicBezTo>
                    <a:lnTo>
                      <a:pt x="160" y="0"/>
                    </a:lnTo>
                    <a:cubicBezTo>
                      <a:pt x="157" y="37"/>
                      <a:pt x="147" y="88"/>
                      <a:pt x="124" y="140"/>
                    </a:cubicBezTo>
                    <a:lnTo>
                      <a:pt x="124" y="140"/>
                    </a:lnTo>
                    <a:cubicBezTo>
                      <a:pt x="100" y="195"/>
                      <a:pt x="62" y="251"/>
                      <a:pt x="0" y="299"/>
                    </a:cubicBezTo>
                    <a:lnTo>
                      <a:pt x="0" y="299"/>
                    </a:lnTo>
                    <a:cubicBezTo>
                      <a:pt x="0" y="299"/>
                      <a:pt x="246" y="529"/>
                      <a:pt x="536" y="346"/>
                    </a:cubicBezTo>
                    <a:lnTo>
                      <a:pt x="536" y="346"/>
                    </a:lnTo>
                    <a:cubicBezTo>
                      <a:pt x="536" y="346"/>
                      <a:pt x="486" y="288"/>
                      <a:pt x="461" y="17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20">
                <a:extLst>
                  <a:ext uri="{FF2B5EF4-FFF2-40B4-BE49-F238E27FC236}">
                    <a16:creationId xmlns:a16="http://schemas.microsoft.com/office/drawing/2014/main" id="{6E08CF8B-A659-C942-AADB-3C3F241C1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2131" y="5089241"/>
                <a:ext cx="422962" cy="236203"/>
              </a:xfrm>
              <a:custGeom>
                <a:avLst/>
                <a:gdLst>
                  <a:gd name="T0" fmla="*/ 196 w 338"/>
                  <a:gd name="T1" fmla="*/ 44 h 188"/>
                  <a:gd name="T2" fmla="*/ 196 w 338"/>
                  <a:gd name="T3" fmla="*/ 44 h 188"/>
                  <a:gd name="T4" fmla="*/ 36 w 338"/>
                  <a:gd name="T5" fmla="*/ 0 h 188"/>
                  <a:gd name="T6" fmla="*/ 36 w 338"/>
                  <a:gd name="T7" fmla="*/ 0 h 188"/>
                  <a:gd name="T8" fmla="*/ 0 w 338"/>
                  <a:gd name="T9" fmla="*/ 140 h 188"/>
                  <a:gd name="T10" fmla="*/ 0 w 338"/>
                  <a:gd name="T11" fmla="*/ 140 h 188"/>
                  <a:gd name="T12" fmla="*/ 190 w 338"/>
                  <a:gd name="T13" fmla="*/ 186 h 188"/>
                  <a:gd name="T14" fmla="*/ 190 w 338"/>
                  <a:gd name="T15" fmla="*/ 186 h 188"/>
                  <a:gd name="T16" fmla="*/ 210 w 338"/>
                  <a:gd name="T17" fmla="*/ 187 h 188"/>
                  <a:gd name="T18" fmla="*/ 210 w 338"/>
                  <a:gd name="T19" fmla="*/ 187 h 188"/>
                  <a:gd name="T20" fmla="*/ 337 w 338"/>
                  <a:gd name="T21" fmla="*/ 170 h 188"/>
                  <a:gd name="T22" fmla="*/ 337 w 338"/>
                  <a:gd name="T23" fmla="*/ 170 h 188"/>
                  <a:gd name="T24" fmla="*/ 322 w 338"/>
                  <a:gd name="T25" fmla="*/ 26 h 188"/>
                  <a:gd name="T26" fmla="*/ 322 w 338"/>
                  <a:gd name="T27" fmla="*/ 26 h 188"/>
                  <a:gd name="T28" fmla="*/ 196 w 338"/>
                  <a:gd name="T29" fmla="*/ 44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8" h="188">
                    <a:moveTo>
                      <a:pt x="196" y="44"/>
                    </a:moveTo>
                    <a:lnTo>
                      <a:pt x="196" y="44"/>
                    </a:lnTo>
                    <a:cubicBezTo>
                      <a:pt x="139" y="42"/>
                      <a:pt x="85" y="26"/>
                      <a:pt x="36" y="0"/>
                    </a:cubicBezTo>
                    <a:lnTo>
                      <a:pt x="36" y="0"/>
                    </a:lnTo>
                    <a:cubicBezTo>
                      <a:pt x="33" y="37"/>
                      <a:pt x="23" y="88"/>
                      <a:pt x="0" y="140"/>
                    </a:cubicBezTo>
                    <a:lnTo>
                      <a:pt x="0" y="140"/>
                    </a:lnTo>
                    <a:cubicBezTo>
                      <a:pt x="59" y="168"/>
                      <a:pt x="123" y="184"/>
                      <a:pt x="190" y="186"/>
                    </a:cubicBezTo>
                    <a:lnTo>
                      <a:pt x="190" y="186"/>
                    </a:lnTo>
                    <a:cubicBezTo>
                      <a:pt x="196" y="187"/>
                      <a:pt x="203" y="187"/>
                      <a:pt x="210" y="187"/>
                    </a:cubicBezTo>
                    <a:lnTo>
                      <a:pt x="210" y="187"/>
                    </a:lnTo>
                    <a:cubicBezTo>
                      <a:pt x="253" y="187"/>
                      <a:pt x="296" y="180"/>
                      <a:pt x="337" y="170"/>
                    </a:cubicBezTo>
                    <a:lnTo>
                      <a:pt x="337" y="170"/>
                    </a:lnTo>
                    <a:cubicBezTo>
                      <a:pt x="328" y="129"/>
                      <a:pt x="322" y="81"/>
                      <a:pt x="322" y="26"/>
                    </a:cubicBezTo>
                    <a:lnTo>
                      <a:pt x="322" y="26"/>
                    </a:lnTo>
                    <a:cubicBezTo>
                      <a:pt x="282" y="39"/>
                      <a:pt x="240" y="46"/>
                      <a:pt x="196" y="4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96FDD95D-8A25-9142-963C-70CD6BDD7E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20390" y="4023590"/>
                <a:ext cx="6222378" cy="4893058"/>
              </a:xfrm>
              <a:custGeom>
                <a:avLst/>
                <a:gdLst>
                  <a:gd name="connsiteX0" fmla="*/ 3614562 w 6222378"/>
                  <a:gd name="connsiteY0" fmla="*/ 3458881 h 4893058"/>
                  <a:gd name="connsiteX1" fmla="*/ 3614562 w 6222378"/>
                  <a:gd name="connsiteY1" fmla="*/ 4194037 h 4893058"/>
                  <a:gd name="connsiteX2" fmla="*/ 4350930 w 6222378"/>
                  <a:gd name="connsiteY2" fmla="*/ 4194037 h 4893058"/>
                  <a:gd name="connsiteX3" fmla="*/ 4350930 w 6222378"/>
                  <a:gd name="connsiteY3" fmla="*/ 3458881 h 4893058"/>
                  <a:gd name="connsiteX4" fmla="*/ 2858258 w 6222378"/>
                  <a:gd name="connsiteY4" fmla="*/ 3458881 h 4893058"/>
                  <a:gd name="connsiteX5" fmla="*/ 2858258 w 6222378"/>
                  <a:gd name="connsiteY5" fmla="*/ 4194037 h 4893058"/>
                  <a:gd name="connsiteX6" fmla="*/ 3593380 w 6222378"/>
                  <a:gd name="connsiteY6" fmla="*/ 4194037 h 4893058"/>
                  <a:gd name="connsiteX7" fmla="*/ 3593380 w 6222378"/>
                  <a:gd name="connsiteY7" fmla="*/ 3458881 h 4893058"/>
                  <a:gd name="connsiteX8" fmla="*/ 3614562 w 6222378"/>
                  <a:gd name="connsiteY8" fmla="*/ 2702543 h 4893058"/>
                  <a:gd name="connsiteX9" fmla="*/ 3614562 w 6222378"/>
                  <a:gd name="connsiteY9" fmla="*/ 3437699 h 4893058"/>
                  <a:gd name="connsiteX10" fmla="*/ 4350930 w 6222378"/>
                  <a:gd name="connsiteY10" fmla="*/ 3437699 h 4893058"/>
                  <a:gd name="connsiteX11" fmla="*/ 4350930 w 6222378"/>
                  <a:gd name="connsiteY11" fmla="*/ 2702543 h 4893058"/>
                  <a:gd name="connsiteX12" fmla="*/ 2858258 w 6222378"/>
                  <a:gd name="connsiteY12" fmla="*/ 2702543 h 4893058"/>
                  <a:gd name="connsiteX13" fmla="*/ 2858258 w 6222378"/>
                  <a:gd name="connsiteY13" fmla="*/ 3437699 h 4893058"/>
                  <a:gd name="connsiteX14" fmla="*/ 3593380 w 6222378"/>
                  <a:gd name="connsiteY14" fmla="*/ 3437699 h 4893058"/>
                  <a:gd name="connsiteX15" fmla="*/ 3593380 w 6222378"/>
                  <a:gd name="connsiteY15" fmla="*/ 2702543 h 4893058"/>
                  <a:gd name="connsiteX16" fmla="*/ 3614562 w 6222378"/>
                  <a:gd name="connsiteY16" fmla="*/ 1946205 h 4893058"/>
                  <a:gd name="connsiteX17" fmla="*/ 3614562 w 6222378"/>
                  <a:gd name="connsiteY17" fmla="*/ 2681361 h 4893058"/>
                  <a:gd name="connsiteX18" fmla="*/ 4350930 w 6222378"/>
                  <a:gd name="connsiteY18" fmla="*/ 2681361 h 4893058"/>
                  <a:gd name="connsiteX19" fmla="*/ 4350930 w 6222378"/>
                  <a:gd name="connsiteY19" fmla="*/ 1946205 h 4893058"/>
                  <a:gd name="connsiteX20" fmla="*/ 2858258 w 6222378"/>
                  <a:gd name="connsiteY20" fmla="*/ 1946205 h 4893058"/>
                  <a:gd name="connsiteX21" fmla="*/ 2858258 w 6222378"/>
                  <a:gd name="connsiteY21" fmla="*/ 2681361 h 4893058"/>
                  <a:gd name="connsiteX22" fmla="*/ 3593380 w 6222378"/>
                  <a:gd name="connsiteY22" fmla="*/ 2681361 h 4893058"/>
                  <a:gd name="connsiteX23" fmla="*/ 3593380 w 6222378"/>
                  <a:gd name="connsiteY23" fmla="*/ 1946205 h 4893058"/>
                  <a:gd name="connsiteX24" fmla="*/ 2100707 w 6222378"/>
                  <a:gd name="connsiteY24" fmla="*/ 1946205 h 4893058"/>
                  <a:gd name="connsiteX25" fmla="*/ 2100707 w 6222378"/>
                  <a:gd name="connsiteY25" fmla="*/ 2681361 h 4893058"/>
                  <a:gd name="connsiteX26" fmla="*/ 2837076 w 6222378"/>
                  <a:gd name="connsiteY26" fmla="*/ 2681361 h 4893058"/>
                  <a:gd name="connsiteX27" fmla="*/ 2837076 w 6222378"/>
                  <a:gd name="connsiteY27" fmla="*/ 1946205 h 4893058"/>
                  <a:gd name="connsiteX28" fmla="*/ 1344403 w 6222378"/>
                  <a:gd name="connsiteY28" fmla="*/ 1946205 h 4893058"/>
                  <a:gd name="connsiteX29" fmla="*/ 1344403 w 6222378"/>
                  <a:gd name="connsiteY29" fmla="*/ 2681361 h 4893058"/>
                  <a:gd name="connsiteX30" fmla="*/ 2079526 w 6222378"/>
                  <a:gd name="connsiteY30" fmla="*/ 2681361 h 4893058"/>
                  <a:gd name="connsiteX31" fmla="*/ 2079526 w 6222378"/>
                  <a:gd name="connsiteY31" fmla="*/ 1946205 h 4893058"/>
                  <a:gd name="connsiteX32" fmla="*/ 5422012 w 6222378"/>
                  <a:gd name="connsiteY32" fmla="*/ 1164525 h 4893058"/>
                  <a:gd name="connsiteX33" fmla="*/ 5850388 w 6222378"/>
                  <a:gd name="connsiteY33" fmla="*/ 1164525 h 4893058"/>
                  <a:gd name="connsiteX34" fmla="*/ 5865330 w 6222378"/>
                  <a:gd name="connsiteY34" fmla="*/ 1185277 h 4893058"/>
                  <a:gd name="connsiteX35" fmla="*/ 5372202 w 6222378"/>
                  <a:gd name="connsiteY35" fmla="*/ 1185277 h 4893058"/>
                  <a:gd name="connsiteX36" fmla="*/ 586852 w 6222378"/>
                  <a:gd name="connsiteY36" fmla="*/ 604234 h 4893058"/>
                  <a:gd name="connsiteX37" fmla="*/ 586852 w 6222378"/>
                  <a:gd name="connsiteY37" fmla="*/ 1167438 h 4893058"/>
                  <a:gd name="connsiteX38" fmla="*/ 1108914 w 6222378"/>
                  <a:gd name="connsiteY38" fmla="*/ 1167438 h 4893058"/>
                  <a:gd name="connsiteX39" fmla="*/ 1095208 w 6222378"/>
                  <a:gd name="connsiteY39" fmla="*/ 1188621 h 4893058"/>
                  <a:gd name="connsiteX40" fmla="*/ 586852 w 6222378"/>
                  <a:gd name="connsiteY40" fmla="*/ 1188621 h 4893058"/>
                  <a:gd name="connsiteX41" fmla="*/ 586852 w 6222378"/>
                  <a:gd name="connsiteY41" fmla="*/ 1923776 h 4893058"/>
                  <a:gd name="connsiteX42" fmla="*/ 1321975 w 6222378"/>
                  <a:gd name="connsiteY42" fmla="*/ 1923776 h 4893058"/>
                  <a:gd name="connsiteX43" fmla="*/ 1321975 w 6222378"/>
                  <a:gd name="connsiteY43" fmla="*/ 1915054 h 4893058"/>
                  <a:gd name="connsiteX44" fmla="*/ 1344403 w 6222378"/>
                  <a:gd name="connsiteY44" fmla="*/ 1920038 h 4893058"/>
                  <a:gd name="connsiteX45" fmla="*/ 1344403 w 6222378"/>
                  <a:gd name="connsiteY45" fmla="*/ 1923776 h 4893058"/>
                  <a:gd name="connsiteX46" fmla="*/ 2079526 w 6222378"/>
                  <a:gd name="connsiteY46" fmla="*/ 1923776 h 4893058"/>
                  <a:gd name="connsiteX47" fmla="*/ 2079526 w 6222378"/>
                  <a:gd name="connsiteY47" fmla="*/ 1688277 h 4893058"/>
                  <a:gd name="connsiteX48" fmla="*/ 2100707 w 6222378"/>
                  <a:gd name="connsiteY48" fmla="*/ 1673325 h 4893058"/>
                  <a:gd name="connsiteX49" fmla="*/ 2100707 w 6222378"/>
                  <a:gd name="connsiteY49" fmla="*/ 1923776 h 4893058"/>
                  <a:gd name="connsiteX50" fmla="*/ 2837076 w 6222378"/>
                  <a:gd name="connsiteY50" fmla="*/ 1923776 h 4893058"/>
                  <a:gd name="connsiteX51" fmla="*/ 2837076 w 6222378"/>
                  <a:gd name="connsiteY51" fmla="*/ 1384247 h 4893058"/>
                  <a:gd name="connsiteX52" fmla="*/ 2858258 w 6222378"/>
                  <a:gd name="connsiteY52" fmla="*/ 1384247 h 4893058"/>
                  <a:gd name="connsiteX53" fmla="*/ 2858258 w 6222378"/>
                  <a:gd name="connsiteY53" fmla="*/ 1923776 h 4893058"/>
                  <a:gd name="connsiteX54" fmla="*/ 3593380 w 6222378"/>
                  <a:gd name="connsiteY54" fmla="*/ 1923776 h 4893058"/>
                  <a:gd name="connsiteX55" fmla="*/ 3593380 w 6222378"/>
                  <a:gd name="connsiteY55" fmla="*/ 1436580 h 4893058"/>
                  <a:gd name="connsiteX56" fmla="*/ 3614562 w 6222378"/>
                  <a:gd name="connsiteY56" fmla="*/ 1439072 h 4893058"/>
                  <a:gd name="connsiteX57" fmla="*/ 3614562 w 6222378"/>
                  <a:gd name="connsiteY57" fmla="*/ 1923776 h 4893058"/>
                  <a:gd name="connsiteX58" fmla="*/ 4350930 w 6222378"/>
                  <a:gd name="connsiteY58" fmla="*/ 1923776 h 4893058"/>
                  <a:gd name="connsiteX59" fmla="*/ 4350930 w 6222378"/>
                  <a:gd name="connsiteY59" fmla="*/ 1688277 h 4893058"/>
                  <a:gd name="connsiteX60" fmla="*/ 4372112 w 6222378"/>
                  <a:gd name="connsiteY60" fmla="*/ 1698246 h 4893058"/>
                  <a:gd name="connsiteX61" fmla="*/ 4372112 w 6222378"/>
                  <a:gd name="connsiteY61" fmla="*/ 1923776 h 4893058"/>
                  <a:gd name="connsiteX62" fmla="*/ 4759610 w 6222378"/>
                  <a:gd name="connsiteY62" fmla="*/ 1923776 h 4893058"/>
                  <a:gd name="connsiteX63" fmla="*/ 4790758 w 6222378"/>
                  <a:gd name="connsiteY63" fmla="*/ 1946205 h 4893058"/>
                  <a:gd name="connsiteX64" fmla="*/ 4372112 w 6222378"/>
                  <a:gd name="connsiteY64" fmla="*/ 1946205 h 4893058"/>
                  <a:gd name="connsiteX65" fmla="*/ 4372112 w 6222378"/>
                  <a:gd name="connsiteY65" fmla="*/ 2681361 h 4893058"/>
                  <a:gd name="connsiteX66" fmla="*/ 5108482 w 6222378"/>
                  <a:gd name="connsiteY66" fmla="*/ 2681361 h 4893058"/>
                  <a:gd name="connsiteX67" fmla="*/ 5108482 w 6222378"/>
                  <a:gd name="connsiteY67" fmla="*/ 2181704 h 4893058"/>
                  <a:gd name="connsiteX68" fmla="*/ 5128416 w 6222378"/>
                  <a:gd name="connsiteY68" fmla="*/ 2192918 h 4893058"/>
                  <a:gd name="connsiteX69" fmla="*/ 5128416 w 6222378"/>
                  <a:gd name="connsiteY69" fmla="*/ 2681361 h 4893058"/>
                  <a:gd name="connsiteX70" fmla="*/ 5866032 w 6222378"/>
                  <a:gd name="connsiteY70" fmla="*/ 2681361 h 4893058"/>
                  <a:gd name="connsiteX71" fmla="*/ 5866032 w 6222378"/>
                  <a:gd name="connsiteY71" fmla="*/ 1946205 h 4893058"/>
                  <a:gd name="connsiteX72" fmla="*/ 5477288 w 6222378"/>
                  <a:gd name="connsiteY72" fmla="*/ 1946205 h 4893058"/>
                  <a:gd name="connsiteX73" fmla="*/ 5474796 w 6222378"/>
                  <a:gd name="connsiteY73" fmla="*/ 1923776 h 4893058"/>
                  <a:gd name="connsiteX74" fmla="*/ 5866032 w 6222378"/>
                  <a:gd name="connsiteY74" fmla="*/ 1923776 h 4893058"/>
                  <a:gd name="connsiteX75" fmla="*/ 5866032 w 6222378"/>
                  <a:gd name="connsiteY75" fmla="*/ 1188621 h 4893058"/>
                  <a:gd name="connsiteX76" fmla="*/ 5885966 w 6222378"/>
                  <a:gd name="connsiteY76" fmla="*/ 1219771 h 4893058"/>
                  <a:gd name="connsiteX77" fmla="*/ 5885966 w 6222378"/>
                  <a:gd name="connsiteY77" fmla="*/ 1923776 h 4893058"/>
                  <a:gd name="connsiteX78" fmla="*/ 6217394 w 6222378"/>
                  <a:gd name="connsiteY78" fmla="*/ 1923776 h 4893058"/>
                  <a:gd name="connsiteX79" fmla="*/ 6222378 w 6222378"/>
                  <a:gd name="connsiteY79" fmla="*/ 1946205 h 4893058"/>
                  <a:gd name="connsiteX80" fmla="*/ 5885966 w 6222378"/>
                  <a:gd name="connsiteY80" fmla="*/ 1946205 h 4893058"/>
                  <a:gd name="connsiteX81" fmla="*/ 5885966 w 6222378"/>
                  <a:gd name="connsiteY81" fmla="*/ 2681361 h 4893058"/>
                  <a:gd name="connsiteX82" fmla="*/ 6106504 w 6222378"/>
                  <a:gd name="connsiteY82" fmla="*/ 2681361 h 4893058"/>
                  <a:gd name="connsiteX83" fmla="*/ 6094044 w 6222378"/>
                  <a:gd name="connsiteY83" fmla="*/ 2702543 h 4893058"/>
                  <a:gd name="connsiteX84" fmla="*/ 5885966 w 6222378"/>
                  <a:gd name="connsiteY84" fmla="*/ 2702543 h 4893058"/>
                  <a:gd name="connsiteX85" fmla="*/ 5885966 w 6222378"/>
                  <a:gd name="connsiteY85" fmla="*/ 2966701 h 4893058"/>
                  <a:gd name="connsiteX86" fmla="*/ 5864786 w 6222378"/>
                  <a:gd name="connsiteY86" fmla="*/ 2984145 h 4893058"/>
                  <a:gd name="connsiteX87" fmla="*/ 5864786 w 6222378"/>
                  <a:gd name="connsiteY87" fmla="*/ 2702543 h 4893058"/>
                  <a:gd name="connsiteX88" fmla="*/ 5128416 w 6222378"/>
                  <a:gd name="connsiteY88" fmla="*/ 2702543 h 4893058"/>
                  <a:gd name="connsiteX89" fmla="*/ 5128416 w 6222378"/>
                  <a:gd name="connsiteY89" fmla="*/ 3207184 h 4893058"/>
                  <a:gd name="connsiteX90" fmla="*/ 5108482 w 6222378"/>
                  <a:gd name="connsiteY90" fmla="*/ 3205938 h 4893058"/>
                  <a:gd name="connsiteX91" fmla="*/ 5108482 w 6222378"/>
                  <a:gd name="connsiteY91" fmla="*/ 2702543 h 4893058"/>
                  <a:gd name="connsiteX92" fmla="*/ 4372112 w 6222378"/>
                  <a:gd name="connsiteY92" fmla="*/ 2702543 h 4893058"/>
                  <a:gd name="connsiteX93" fmla="*/ 4372112 w 6222378"/>
                  <a:gd name="connsiteY93" fmla="*/ 3437699 h 4893058"/>
                  <a:gd name="connsiteX94" fmla="*/ 4674882 w 6222378"/>
                  <a:gd name="connsiteY94" fmla="*/ 3437699 h 4893058"/>
                  <a:gd name="connsiteX95" fmla="*/ 4684850 w 6222378"/>
                  <a:gd name="connsiteY95" fmla="*/ 3458881 h 4893058"/>
                  <a:gd name="connsiteX96" fmla="*/ 4372112 w 6222378"/>
                  <a:gd name="connsiteY96" fmla="*/ 3458881 h 4893058"/>
                  <a:gd name="connsiteX97" fmla="*/ 4372112 w 6222378"/>
                  <a:gd name="connsiteY97" fmla="*/ 4194037 h 4893058"/>
                  <a:gd name="connsiteX98" fmla="*/ 5043690 w 6222378"/>
                  <a:gd name="connsiteY98" fmla="*/ 4194037 h 4893058"/>
                  <a:gd name="connsiteX99" fmla="*/ 5054904 w 6222378"/>
                  <a:gd name="connsiteY99" fmla="*/ 4215220 h 4893058"/>
                  <a:gd name="connsiteX100" fmla="*/ 4372112 w 6222378"/>
                  <a:gd name="connsiteY100" fmla="*/ 4215220 h 4893058"/>
                  <a:gd name="connsiteX101" fmla="*/ 4372112 w 6222378"/>
                  <a:gd name="connsiteY101" fmla="*/ 4675003 h 4893058"/>
                  <a:gd name="connsiteX102" fmla="*/ 4350930 w 6222378"/>
                  <a:gd name="connsiteY102" fmla="*/ 4681234 h 4893058"/>
                  <a:gd name="connsiteX103" fmla="*/ 4350930 w 6222378"/>
                  <a:gd name="connsiteY103" fmla="*/ 4215220 h 4893058"/>
                  <a:gd name="connsiteX104" fmla="*/ 3614562 w 6222378"/>
                  <a:gd name="connsiteY104" fmla="*/ 4215220 h 4893058"/>
                  <a:gd name="connsiteX105" fmla="*/ 3614562 w 6222378"/>
                  <a:gd name="connsiteY105" fmla="*/ 4819542 h 4893058"/>
                  <a:gd name="connsiteX106" fmla="*/ 3593380 w 6222378"/>
                  <a:gd name="connsiteY106" fmla="*/ 4822034 h 4893058"/>
                  <a:gd name="connsiteX107" fmla="*/ 3593380 w 6222378"/>
                  <a:gd name="connsiteY107" fmla="*/ 4215220 h 4893058"/>
                  <a:gd name="connsiteX108" fmla="*/ 2858258 w 6222378"/>
                  <a:gd name="connsiteY108" fmla="*/ 4215220 h 4893058"/>
                  <a:gd name="connsiteX109" fmla="*/ 2858258 w 6222378"/>
                  <a:gd name="connsiteY109" fmla="*/ 4890566 h 4893058"/>
                  <a:gd name="connsiteX110" fmla="*/ 2837076 w 6222378"/>
                  <a:gd name="connsiteY110" fmla="*/ 4893058 h 4893058"/>
                  <a:gd name="connsiteX111" fmla="*/ 2837076 w 6222378"/>
                  <a:gd name="connsiteY111" fmla="*/ 4215220 h 4893058"/>
                  <a:gd name="connsiteX112" fmla="*/ 2315014 w 6222378"/>
                  <a:gd name="connsiteY112" fmla="*/ 4215220 h 4893058"/>
                  <a:gd name="connsiteX113" fmla="*/ 2316260 w 6222378"/>
                  <a:gd name="connsiteY113" fmla="*/ 4194037 h 4893058"/>
                  <a:gd name="connsiteX114" fmla="*/ 2837076 w 6222378"/>
                  <a:gd name="connsiteY114" fmla="*/ 4194037 h 4893058"/>
                  <a:gd name="connsiteX115" fmla="*/ 2837076 w 6222378"/>
                  <a:gd name="connsiteY115" fmla="*/ 3458881 h 4893058"/>
                  <a:gd name="connsiteX116" fmla="*/ 2332458 w 6222378"/>
                  <a:gd name="connsiteY116" fmla="*/ 3458881 h 4893058"/>
                  <a:gd name="connsiteX117" fmla="*/ 2332458 w 6222378"/>
                  <a:gd name="connsiteY117" fmla="*/ 3437699 h 4893058"/>
                  <a:gd name="connsiteX118" fmla="*/ 2837076 w 6222378"/>
                  <a:gd name="connsiteY118" fmla="*/ 3437699 h 4893058"/>
                  <a:gd name="connsiteX119" fmla="*/ 2837076 w 6222378"/>
                  <a:gd name="connsiteY119" fmla="*/ 2702543 h 4893058"/>
                  <a:gd name="connsiteX120" fmla="*/ 2100707 w 6222378"/>
                  <a:gd name="connsiteY120" fmla="*/ 2702543 h 4893058"/>
                  <a:gd name="connsiteX121" fmla="*/ 2100707 w 6222378"/>
                  <a:gd name="connsiteY121" fmla="*/ 2827146 h 4893058"/>
                  <a:gd name="connsiteX122" fmla="*/ 2079526 w 6222378"/>
                  <a:gd name="connsiteY122" fmla="*/ 2832130 h 4893058"/>
                  <a:gd name="connsiteX123" fmla="*/ 2079526 w 6222378"/>
                  <a:gd name="connsiteY123" fmla="*/ 2702543 h 4893058"/>
                  <a:gd name="connsiteX124" fmla="*/ 1344403 w 6222378"/>
                  <a:gd name="connsiteY124" fmla="*/ 2702543 h 4893058"/>
                  <a:gd name="connsiteX125" fmla="*/ 1344403 w 6222378"/>
                  <a:gd name="connsiteY125" fmla="*/ 2878233 h 4893058"/>
                  <a:gd name="connsiteX126" fmla="*/ 1321975 w 6222378"/>
                  <a:gd name="connsiteY126" fmla="*/ 2875741 h 4893058"/>
                  <a:gd name="connsiteX127" fmla="*/ 1321975 w 6222378"/>
                  <a:gd name="connsiteY127" fmla="*/ 2702543 h 4893058"/>
                  <a:gd name="connsiteX128" fmla="*/ 706466 w 6222378"/>
                  <a:gd name="connsiteY128" fmla="*/ 2702543 h 4893058"/>
                  <a:gd name="connsiteX129" fmla="*/ 664102 w 6222378"/>
                  <a:gd name="connsiteY129" fmla="*/ 2681361 h 4893058"/>
                  <a:gd name="connsiteX130" fmla="*/ 1321975 w 6222378"/>
                  <a:gd name="connsiteY130" fmla="*/ 2681361 h 4893058"/>
                  <a:gd name="connsiteX131" fmla="*/ 1321975 w 6222378"/>
                  <a:gd name="connsiteY131" fmla="*/ 1946205 h 4893058"/>
                  <a:gd name="connsiteX132" fmla="*/ 586852 w 6222378"/>
                  <a:gd name="connsiteY132" fmla="*/ 1946205 h 4893058"/>
                  <a:gd name="connsiteX133" fmla="*/ 586852 w 6222378"/>
                  <a:gd name="connsiteY133" fmla="*/ 2638996 h 4893058"/>
                  <a:gd name="connsiteX134" fmla="*/ 565671 w 6222378"/>
                  <a:gd name="connsiteY134" fmla="*/ 2626536 h 4893058"/>
                  <a:gd name="connsiteX135" fmla="*/ 565671 w 6222378"/>
                  <a:gd name="connsiteY135" fmla="*/ 1946205 h 4893058"/>
                  <a:gd name="connsiteX136" fmla="*/ 4984 w 6222378"/>
                  <a:gd name="connsiteY136" fmla="*/ 1946205 h 4893058"/>
                  <a:gd name="connsiteX137" fmla="*/ 0 w 6222378"/>
                  <a:gd name="connsiteY137" fmla="*/ 1923776 h 4893058"/>
                  <a:gd name="connsiteX138" fmla="*/ 565671 w 6222378"/>
                  <a:gd name="connsiteY138" fmla="*/ 1923776 h 4893058"/>
                  <a:gd name="connsiteX139" fmla="*/ 565671 w 6222378"/>
                  <a:gd name="connsiteY139" fmla="*/ 1188621 h 4893058"/>
                  <a:gd name="connsiteX140" fmla="*/ 112137 w 6222378"/>
                  <a:gd name="connsiteY140" fmla="*/ 1188621 h 4893058"/>
                  <a:gd name="connsiteX141" fmla="*/ 123351 w 6222378"/>
                  <a:gd name="connsiteY141" fmla="*/ 1167438 h 4893058"/>
                  <a:gd name="connsiteX142" fmla="*/ 565671 w 6222378"/>
                  <a:gd name="connsiteY142" fmla="*/ 1167438 h 4893058"/>
                  <a:gd name="connsiteX143" fmla="*/ 565671 w 6222378"/>
                  <a:gd name="connsiteY143" fmla="*/ 624170 h 4893058"/>
                  <a:gd name="connsiteX144" fmla="*/ 586852 w 6222378"/>
                  <a:gd name="connsiteY144" fmla="*/ 604234 h 4893058"/>
                  <a:gd name="connsiteX145" fmla="*/ 2081730 w 6222378"/>
                  <a:gd name="connsiteY145" fmla="*/ 0 h 4893058"/>
                  <a:gd name="connsiteX146" fmla="*/ 2102943 w 6222378"/>
                  <a:gd name="connsiteY146" fmla="*/ 1248 h 4893058"/>
                  <a:gd name="connsiteX147" fmla="*/ 2102943 w 6222378"/>
                  <a:gd name="connsiteY147" fmla="*/ 409373 h 4893058"/>
                  <a:gd name="connsiteX148" fmla="*/ 2311326 w 6222378"/>
                  <a:gd name="connsiteY148" fmla="*/ 409373 h 4893058"/>
                  <a:gd name="connsiteX149" fmla="*/ 2311326 w 6222378"/>
                  <a:gd name="connsiteY149" fmla="*/ 430591 h 4893058"/>
                  <a:gd name="connsiteX150" fmla="*/ 2102943 w 6222378"/>
                  <a:gd name="connsiteY150" fmla="*/ 430591 h 4893058"/>
                  <a:gd name="connsiteX151" fmla="*/ 2102943 w 6222378"/>
                  <a:gd name="connsiteY151" fmla="*/ 582858 h 4893058"/>
                  <a:gd name="connsiteX152" fmla="*/ 2081730 w 6222378"/>
                  <a:gd name="connsiteY152" fmla="*/ 587850 h 4893058"/>
                  <a:gd name="connsiteX153" fmla="*/ 2081730 w 6222378"/>
                  <a:gd name="connsiteY153" fmla="*/ 430591 h 4893058"/>
                  <a:gd name="connsiteX154" fmla="*/ 1345527 w 6222378"/>
                  <a:gd name="connsiteY154" fmla="*/ 430591 h 4893058"/>
                  <a:gd name="connsiteX155" fmla="*/ 1345527 w 6222378"/>
                  <a:gd name="connsiteY155" fmla="*/ 927331 h 4893058"/>
                  <a:gd name="connsiteX156" fmla="*/ 1323067 w 6222378"/>
                  <a:gd name="connsiteY156" fmla="*/ 943556 h 4893058"/>
                  <a:gd name="connsiteX157" fmla="*/ 1323067 w 6222378"/>
                  <a:gd name="connsiteY157" fmla="*/ 430591 h 4893058"/>
                  <a:gd name="connsiteX158" fmla="*/ 796494 w 6222378"/>
                  <a:gd name="connsiteY158" fmla="*/ 430591 h 4893058"/>
                  <a:gd name="connsiteX159" fmla="*/ 825193 w 6222378"/>
                  <a:gd name="connsiteY159" fmla="*/ 409373 h 4893058"/>
                  <a:gd name="connsiteX160" fmla="*/ 1323067 w 6222378"/>
                  <a:gd name="connsiteY160" fmla="*/ 409373 h 4893058"/>
                  <a:gd name="connsiteX161" fmla="*/ 1323067 w 6222378"/>
                  <a:gd name="connsiteY161" fmla="*/ 142282 h 4893058"/>
                  <a:gd name="connsiteX162" fmla="*/ 1345527 w 6222378"/>
                  <a:gd name="connsiteY162" fmla="*/ 133545 h 4893058"/>
                  <a:gd name="connsiteX163" fmla="*/ 1345527 w 6222378"/>
                  <a:gd name="connsiteY163" fmla="*/ 409373 h 4893058"/>
                  <a:gd name="connsiteX164" fmla="*/ 2081730 w 6222378"/>
                  <a:gd name="connsiteY164" fmla="*/ 409373 h 4893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</a:cxnLst>
                <a:rect l="l" t="t" r="r" b="b"/>
                <a:pathLst>
                  <a:path w="6222378" h="4893058">
                    <a:moveTo>
                      <a:pt x="3614562" y="3458881"/>
                    </a:moveTo>
                    <a:lnTo>
                      <a:pt x="3614562" y="4194037"/>
                    </a:lnTo>
                    <a:lnTo>
                      <a:pt x="4350930" y="4194037"/>
                    </a:lnTo>
                    <a:lnTo>
                      <a:pt x="4350930" y="3458881"/>
                    </a:lnTo>
                    <a:close/>
                    <a:moveTo>
                      <a:pt x="2858258" y="3458881"/>
                    </a:moveTo>
                    <a:lnTo>
                      <a:pt x="2858258" y="4194037"/>
                    </a:lnTo>
                    <a:lnTo>
                      <a:pt x="3593380" y="4194037"/>
                    </a:lnTo>
                    <a:lnTo>
                      <a:pt x="3593380" y="3458881"/>
                    </a:lnTo>
                    <a:close/>
                    <a:moveTo>
                      <a:pt x="3614562" y="2702543"/>
                    </a:moveTo>
                    <a:lnTo>
                      <a:pt x="3614562" y="3437699"/>
                    </a:lnTo>
                    <a:lnTo>
                      <a:pt x="4350930" y="3437699"/>
                    </a:lnTo>
                    <a:lnTo>
                      <a:pt x="4350930" y="2702543"/>
                    </a:lnTo>
                    <a:close/>
                    <a:moveTo>
                      <a:pt x="2858258" y="2702543"/>
                    </a:moveTo>
                    <a:lnTo>
                      <a:pt x="2858258" y="3437699"/>
                    </a:lnTo>
                    <a:lnTo>
                      <a:pt x="3593380" y="3437699"/>
                    </a:lnTo>
                    <a:lnTo>
                      <a:pt x="3593380" y="2702543"/>
                    </a:lnTo>
                    <a:close/>
                    <a:moveTo>
                      <a:pt x="3614562" y="1946205"/>
                    </a:moveTo>
                    <a:lnTo>
                      <a:pt x="3614562" y="2681361"/>
                    </a:lnTo>
                    <a:lnTo>
                      <a:pt x="4350930" y="2681361"/>
                    </a:lnTo>
                    <a:lnTo>
                      <a:pt x="4350930" y="1946205"/>
                    </a:lnTo>
                    <a:close/>
                    <a:moveTo>
                      <a:pt x="2858258" y="1946205"/>
                    </a:moveTo>
                    <a:lnTo>
                      <a:pt x="2858258" y="2681361"/>
                    </a:lnTo>
                    <a:lnTo>
                      <a:pt x="3593380" y="2681361"/>
                    </a:lnTo>
                    <a:lnTo>
                      <a:pt x="3593380" y="1946205"/>
                    </a:lnTo>
                    <a:close/>
                    <a:moveTo>
                      <a:pt x="2100707" y="1946205"/>
                    </a:moveTo>
                    <a:lnTo>
                      <a:pt x="2100707" y="2681361"/>
                    </a:lnTo>
                    <a:lnTo>
                      <a:pt x="2837076" y="2681361"/>
                    </a:lnTo>
                    <a:lnTo>
                      <a:pt x="2837076" y="1946205"/>
                    </a:lnTo>
                    <a:close/>
                    <a:moveTo>
                      <a:pt x="1344403" y="1946205"/>
                    </a:moveTo>
                    <a:lnTo>
                      <a:pt x="1344403" y="2681361"/>
                    </a:lnTo>
                    <a:lnTo>
                      <a:pt x="2079526" y="2681361"/>
                    </a:lnTo>
                    <a:lnTo>
                      <a:pt x="2079526" y="1946205"/>
                    </a:lnTo>
                    <a:close/>
                    <a:moveTo>
                      <a:pt x="5422012" y="1164525"/>
                    </a:moveTo>
                    <a:lnTo>
                      <a:pt x="5850388" y="1164525"/>
                    </a:lnTo>
                    <a:cubicBezTo>
                      <a:pt x="5855368" y="1171849"/>
                      <a:pt x="5860350" y="1177953"/>
                      <a:pt x="5865330" y="1185277"/>
                    </a:cubicBezTo>
                    <a:lnTo>
                      <a:pt x="5372202" y="1185277"/>
                    </a:lnTo>
                    <a:close/>
                    <a:moveTo>
                      <a:pt x="586852" y="604234"/>
                    </a:moveTo>
                    <a:lnTo>
                      <a:pt x="586852" y="1167438"/>
                    </a:lnTo>
                    <a:lnTo>
                      <a:pt x="1108914" y="1167438"/>
                    </a:lnTo>
                    <a:cubicBezTo>
                      <a:pt x="1103930" y="1174914"/>
                      <a:pt x="1100192" y="1181145"/>
                      <a:pt x="1095208" y="1188621"/>
                    </a:cubicBezTo>
                    <a:lnTo>
                      <a:pt x="586852" y="1188621"/>
                    </a:lnTo>
                    <a:lnTo>
                      <a:pt x="586852" y="1923776"/>
                    </a:lnTo>
                    <a:lnTo>
                      <a:pt x="1321975" y="1923776"/>
                    </a:lnTo>
                    <a:lnTo>
                      <a:pt x="1321975" y="1915054"/>
                    </a:lnTo>
                    <a:cubicBezTo>
                      <a:pt x="1329451" y="1916300"/>
                      <a:pt x="1335681" y="1918792"/>
                      <a:pt x="1344403" y="1920038"/>
                    </a:cubicBezTo>
                    <a:lnTo>
                      <a:pt x="1344403" y="1923776"/>
                    </a:lnTo>
                    <a:lnTo>
                      <a:pt x="2079526" y="1923776"/>
                    </a:lnTo>
                    <a:lnTo>
                      <a:pt x="2079526" y="1688277"/>
                    </a:lnTo>
                    <a:cubicBezTo>
                      <a:pt x="2087001" y="1682047"/>
                      <a:pt x="2093231" y="1677063"/>
                      <a:pt x="2100707" y="1673325"/>
                    </a:cubicBezTo>
                    <a:lnTo>
                      <a:pt x="2100707" y="1923776"/>
                    </a:lnTo>
                    <a:lnTo>
                      <a:pt x="2837076" y="1923776"/>
                    </a:lnTo>
                    <a:lnTo>
                      <a:pt x="2837076" y="1384247"/>
                    </a:lnTo>
                    <a:cubicBezTo>
                      <a:pt x="2844552" y="1384247"/>
                      <a:pt x="2850782" y="1384247"/>
                      <a:pt x="2858258" y="1384247"/>
                    </a:cubicBezTo>
                    <a:lnTo>
                      <a:pt x="2858258" y="1923776"/>
                    </a:lnTo>
                    <a:lnTo>
                      <a:pt x="3593380" y="1923776"/>
                    </a:lnTo>
                    <a:lnTo>
                      <a:pt x="3593380" y="1436580"/>
                    </a:lnTo>
                    <a:cubicBezTo>
                      <a:pt x="3600856" y="1437826"/>
                      <a:pt x="3608332" y="1439072"/>
                      <a:pt x="3614562" y="1439072"/>
                    </a:cubicBezTo>
                    <a:lnTo>
                      <a:pt x="3614562" y="1923776"/>
                    </a:lnTo>
                    <a:lnTo>
                      <a:pt x="4350930" y="1923776"/>
                    </a:lnTo>
                    <a:lnTo>
                      <a:pt x="4350930" y="1688277"/>
                    </a:lnTo>
                    <a:cubicBezTo>
                      <a:pt x="4357160" y="1692016"/>
                      <a:pt x="4364636" y="1694508"/>
                      <a:pt x="4372112" y="1698246"/>
                    </a:cubicBezTo>
                    <a:lnTo>
                      <a:pt x="4372112" y="1923776"/>
                    </a:lnTo>
                    <a:lnTo>
                      <a:pt x="4759610" y="1923776"/>
                    </a:lnTo>
                    <a:cubicBezTo>
                      <a:pt x="4769578" y="1931253"/>
                      <a:pt x="4779544" y="1937483"/>
                      <a:pt x="4790758" y="1946205"/>
                    </a:cubicBezTo>
                    <a:lnTo>
                      <a:pt x="4372112" y="1946205"/>
                    </a:lnTo>
                    <a:lnTo>
                      <a:pt x="4372112" y="2681361"/>
                    </a:lnTo>
                    <a:lnTo>
                      <a:pt x="5108482" y="2681361"/>
                    </a:lnTo>
                    <a:lnTo>
                      <a:pt x="5108482" y="2181704"/>
                    </a:lnTo>
                    <a:cubicBezTo>
                      <a:pt x="5114710" y="2185442"/>
                      <a:pt x="5122186" y="2189180"/>
                      <a:pt x="5128416" y="2192918"/>
                    </a:cubicBezTo>
                    <a:lnTo>
                      <a:pt x="5128416" y="2681361"/>
                    </a:lnTo>
                    <a:lnTo>
                      <a:pt x="5866032" y="2681361"/>
                    </a:lnTo>
                    <a:lnTo>
                      <a:pt x="5866032" y="1946205"/>
                    </a:lnTo>
                    <a:lnTo>
                      <a:pt x="5477288" y="1946205"/>
                    </a:lnTo>
                    <a:cubicBezTo>
                      <a:pt x="5477288" y="1938729"/>
                      <a:pt x="5476042" y="1931253"/>
                      <a:pt x="5474796" y="1923776"/>
                    </a:cubicBezTo>
                    <a:lnTo>
                      <a:pt x="5866032" y="1923776"/>
                    </a:lnTo>
                    <a:lnTo>
                      <a:pt x="5866032" y="1188621"/>
                    </a:lnTo>
                    <a:cubicBezTo>
                      <a:pt x="5872262" y="1198589"/>
                      <a:pt x="5879738" y="1209803"/>
                      <a:pt x="5885966" y="1219771"/>
                    </a:cubicBezTo>
                    <a:lnTo>
                      <a:pt x="5885966" y="1923776"/>
                    </a:lnTo>
                    <a:lnTo>
                      <a:pt x="6217394" y="1923776"/>
                    </a:lnTo>
                    <a:cubicBezTo>
                      <a:pt x="6219886" y="1931253"/>
                      <a:pt x="6221134" y="1937483"/>
                      <a:pt x="6222378" y="1946205"/>
                    </a:cubicBezTo>
                    <a:lnTo>
                      <a:pt x="5885966" y="1946205"/>
                    </a:lnTo>
                    <a:lnTo>
                      <a:pt x="5885966" y="2681361"/>
                    </a:lnTo>
                    <a:lnTo>
                      <a:pt x="6106504" y="2681361"/>
                    </a:lnTo>
                    <a:cubicBezTo>
                      <a:pt x="6101520" y="2688837"/>
                      <a:pt x="6097782" y="2695067"/>
                      <a:pt x="6094044" y="2702543"/>
                    </a:cubicBezTo>
                    <a:lnTo>
                      <a:pt x="5885966" y="2702543"/>
                    </a:lnTo>
                    <a:lnTo>
                      <a:pt x="5885966" y="2966701"/>
                    </a:lnTo>
                    <a:cubicBezTo>
                      <a:pt x="5879738" y="2972931"/>
                      <a:pt x="5872262" y="2977915"/>
                      <a:pt x="5864786" y="2984145"/>
                    </a:cubicBezTo>
                    <a:lnTo>
                      <a:pt x="5864786" y="2702543"/>
                    </a:lnTo>
                    <a:lnTo>
                      <a:pt x="5128416" y="2702543"/>
                    </a:lnTo>
                    <a:lnTo>
                      <a:pt x="5128416" y="3207184"/>
                    </a:lnTo>
                    <a:lnTo>
                      <a:pt x="5108482" y="3205938"/>
                    </a:lnTo>
                    <a:lnTo>
                      <a:pt x="5108482" y="2702543"/>
                    </a:lnTo>
                    <a:lnTo>
                      <a:pt x="4372112" y="2702543"/>
                    </a:lnTo>
                    <a:lnTo>
                      <a:pt x="4372112" y="3437699"/>
                    </a:lnTo>
                    <a:lnTo>
                      <a:pt x="4674882" y="3437699"/>
                    </a:lnTo>
                    <a:cubicBezTo>
                      <a:pt x="4678622" y="3443929"/>
                      <a:pt x="4681114" y="3450159"/>
                      <a:pt x="4684850" y="3458881"/>
                    </a:cubicBezTo>
                    <a:lnTo>
                      <a:pt x="4372112" y="3458881"/>
                    </a:lnTo>
                    <a:lnTo>
                      <a:pt x="4372112" y="4194037"/>
                    </a:lnTo>
                    <a:lnTo>
                      <a:pt x="5043690" y="4194037"/>
                    </a:lnTo>
                    <a:cubicBezTo>
                      <a:pt x="5047428" y="4201513"/>
                      <a:pt x="5051166" y="4207743"/>
                      <a:pt x="5054904" y="4215220"/>
                    </a:cubicBezTo>
                    <a:lnTo>
                      <a:pt x="4372112" y="4215220"/>
                    </a:lnTo>
                    <a:lnTo>
                      <a:pt x="4372112" y="4675003"/>
                    </a:lnTo>
                    <a:cubicBezTo>
                      <a:pt x="4364636" y="4677495"/>
                      <a:pt x="4358406" y="4678742"/>
                      <a:pt x="4350930" y="4681234"/>
                    </a:cubicBezTo>
                    <a:lnTo>
                      <a:pt x="4350930" y="4215220"/>
                    </a:lnTo>
                    <a:lnTo>
                      <a:pt x="3614562" y="4215220"/>
                    </a:lnTo>
                    <a:lnTo>
                      <a:pt x="3614562" y="4819542"/>
                    </a:lnTo>
                    <a:cubicBezTo>
                      <a:pt x="3608332" y="4820788"/>
                      <a:pt x="3600856" y="4820788"/>
                      <a:pt x="3593380" y="4822034"/>
                    </a:cubicBezTo>
                    <a:lnTo>
                      <a:pt x="3593380" y="4215220"/>
                    </a:lnTo>
                    <a:lnTo>
                      <a:pt x="2858258" y="4215220"/>
                    </a:lnTo>
                    <a:lnTo>
                      <a:pt x="2858258" y="4890566"/>
                    </a:lnTo>
                    <a:lnTo>
                      <a:pt x="2837076" y="4893058"/>
                    </a:lnTo>
                    <a:lnTo>
                      <a:pt x="2837076" y="4215220"/>
                    </a:lnTo>
                    <a:lnTo>
                      <a:pt x="2315014" y="4215220"/>
                    </a:lnTo>
                    <a:cubicBezTo>
                      <a:pt x="2315014" y="4207743"/>
                      <a:pt x="2315014" y="4201513"/>
                      <a:pt x="2316260" y="4194037"/>
                    </a:cubicBezTo>
                    <a:lnTo>
                      <a:pt x="2837076" y="4194037"/>
                    </a:lnTo>
                    <a:lnTo>
                      <a:pt x="2837076" y="3458881"/>
                    </a:lnTo>
                    <a:lnTo>
                      <a:pt x="2332458" y="3458881"/>
                    </a:lnTo>
                    <a:cubicBezTo>
                      <a:pt x="2332458" y="3450159"/>
                      <a:pt x="2332458" y="3443929"/>
                      <a:pt x="2332458" y="3437699"/>
                    </a:cubicBezTo>
                    <a:lnTo>
                      <a:pt x="2837076" y="3437699"/>
                    </a:lnTo>
                    <a:lnTo>
                      <a:pt x="2837076" y="2702543"/>
                    </a:lnTo>
                    <a:lnTo>
                      <a:pt x="2100707" y="2702543"/>
                    </a:lnTo>
                    <a:lnTo>
                      <a:pt x="2100707" y="2827146"/>
                    </a:lnTo>
                    <a:cubicBezTo>
                      <a:pt x="2093231" y="2828392"/>
                      <a:pt x="2087001" y="2830884"/>
                      <a:pt x="2079526" y="2832130"/>
                    </a:cubicBezTo>
                    <a:lnTo>
                      <a:pt x="2079526" y="2702543"/>
                    </a:lnTo>
                    <a:lnTo>
                      <a:pt x="1344403" y="2702543"/>
                    </a:lnTo>
                    <a:lnTo>
                      <a:pt x="1344403" y="2878233"/>
                    </a:lnTo>
                    <a:cubicBezTo>
                      <a:pt x="1336927" y="2878233"/>
                      <a:pt x="1330697" y="2876987"/>
                      <a:pt x="1321975" y="2875741"/>
                    </a:cubicBezTo>
                    <a:lnTo>
                      <a:pt x="1321975" y="2702543"/>
                    </a:lnTo>
                    <a:lnTo>
                      <a:pt x="706466" y="2702543"/>
                    </a:lnTo>
                    <a:cubicBezTo>
                      <a:pt x="691514" y="2695067"/>
                      <a:pt x="677808" y="2688837"/>
                      <a:pt x="664102" y="2681361"/>
                    </a:cubicBezTo>
                    <a:lnTo>
                      <a:pt x="1321975" y="2681361"/>
                    </a:lnTo>
                    <a:lnTo>
                      <a:pt x="1321975" y="1946205"/>
                    </a:lnTo>
                    <a:lnTo>
                      <a:pt x="586852" y="1946205"/>
                    </a:lnTo>
                    <a:lnTo>
                      <a:pt x="586852" y="2638996"/>
                    </a:lnTo>
                    <a:cubicBezTo>
                      <a:pt x="579376" y="2635258"/>
                      <a:pt x="573147" y="2630274"/>
                      <a:pt x="565671" y="2626536"/>
                    </a:cubicBezTo>
                    <a:lnTo>
                      <a:pt x="565671" y="1946205"/>
                    </a:lnTo>
                    <a:lnTo>
                      <a:pt x="4984" y="1946205"/>
                    </a:lnTo>
                    <a:cubicBezTo>
                      <a:pt x="2492" y="1937483"/>
                      <a:pt x="1246" y="1931253"/>
                      <a:pt x="0" y="1923776"/>
                    </a:cubicBezTo>
                    <a:lnTo>
                      <a:pt x="565671" y="1923776"/>
                    </a:lnTo>
                    <a:lnTo>
                      <a:pt x="565671" y="1188621"/>
                    </a:lnTo>
                    <a:lnTo>
                      <a:pt x="112137" y="1188621"/>
                    </a:lnTo>
                    <a:cubicBezTo>
                      <a:pt x="115875" y="1181145"/>
                      <a:pt x="119613" y="1174914"/>
                      <a:pt x="123351" y="1167438"/>
                    </a:cubicBezTo>
                    <a:lnTo>
                      <a:pt x="565671" y="1167438"/>
                    </a:lnTo>
                    <a:lnTo>
                      <a:pt x="565671" y="624170"/>
                    </a:lnTo>
                    <a:cubicBezTo>
                      <a:pt x="573147" y="616694"/>
                      <a:pt x="579376" y="611710"/>
                      <a:pt x="586852" y="604234"/>
                    </a:cubicBezTo>
                    <a:close/>
                    <a:moveTo>
                      <a:pt x="2081730" y="0"/>
                    </a:moveTo>
                    <a:cubicBezTo>
                      <a:pt x="2089217" y="0"/>
                      <a:pt x="2095456" y="0"/>
                      <a:pt x="2102943" y="1248"/>
                    </a:cubicBezTo>
                    <a:lnTo>
                      <a:pt x="2102943" y="409373"/>
                    </a:lnTo>
                    <a:lnTo>
                      <a:pt x="2311326" y="409373"/>
                    </a:lnTo>
                    <a:lnTo>
                      <a:pt x="2311326" y="430591"/>
                    </a:lnTo>
                    <a:lnTo>
                      <a:pt x="2102943" y="430591"/>
                    </a:lnTo>
                    <a:lnTo>
                      <a:pt x="2102943" y="582858"/>
                    </a:lnTo>
                    <a:cubicBezTo>
                      <a:pt x="2095456" y="584106"/>
                      <a:pt x="2089217" y="586602"/>
                      <a:pt x="2081730" y="587850"/>
                    </a:cubicBezTo>
                    <a:lnTo>
                      <a:pt x="2081730" y="430591"/>
                    </a:lnTo>
                    <a:lnTo>
                      <a:pt x="1345527" y="430591"/>
                    </a:lnTo>
                    <a:lnTo>
                      <a:pt x="1345527" y="927331"/>
                    </a:lnTo>
                    <a:cubicBezTo>
                      <a:pt x="1336792" y="932323"/>
                      <a:pt x="1330553" y="937315"/>
                      <a:pt x="1323067" y="943556"/>
                    </a:cubicBezTo>
                    <a:lnTo>
                      <a:pt x="1323067" y="430591"/>
                    </a:lnTo>
                    <a:lnTo>
                      <a:pt x="796494" y="430591"/>
                    </a:lnTo>
                    <a:cubicBezTo>
                      <a:pt x="806476" y="423102"/>
                      <a:pt x="815211" y="416862"/>
                      <a:pt x="825193" y="409373"/>
                    </a:cubicBezTo>
                    <a:lnTo>
                      <a:pt x="1323067" y="409373"/>
                    </a:lnTo>
                    <a:lnTo>
                      <a:pt x="1323067" y="142282"/>
                    </a:lnTo>
                    <a:cubicBezTo>
                      <a:pt x="1331801" y="138538"/>
                      <a:pt x="1338040" y="136042"/>
                      <a:pt x="1345527" y="133545"/>
                    </a:cubicBezTo>
                    <a:lnTo>
                      <a:pt x="1345527" y="409373"/>
                    </a:lnTo>
                    <a:lnTo>
                      <a:pt x="2081730" y="409373"/>
                    </a:ln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24">
                <a:extLst>
                  <a:ext uri="{FF2B5EF4-FFF2-40B4-BE49-F238E27FC236}">
                    <a16:creationId xmlns:a16="http://schemas.microsoft.com/office/drawing/2014/main" id="{06359B28-40D7-6049-93F8-E053675D2A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3511" y="8368591"/>
                <a:ext cx="3850628" cy="2109329"/>
              </a:xfrm>
              <a:custGeom>
                <a:avLst/>
                <a:gdLst>
                  <a:gd name="T0" fmla="*/ 3035 w 3090"/>
                  <a:gd name="T1" fmla="*/ 1118 h 1694"/>
                  <a:gd name="T2" fmla="*/ 3035 w 3090"/>
                  <a:gd name="T3" fmla="*/ 1118 h 1694"/>
                  <a:gd name="T4" fmla="*/ 1670 w 3090"/>
                  <a:gd name="T5" fmla="*/ 648 h 1694"/>
                  <a:gd name="T6" fmla="*/ 1670 w 3090"/>
                  <a:gd name="T7" fmla="*/ 648 h 1694"/>
                  <a:gd name="T8" fmla="*/ 1144 w 3090"/>
                  <a:gd name="T9" fmla="*/ 288 h 1694"/>
                  <a:gd name="T10" fmla="*/ 1144 w 3090"/>
                  <a:gd name="T11" fmla="*/ 288 h 1694"/>
                  <a:gd name="T12" fmla="*/ 172 w 3090"/>
                  <a:gd name="T13" fmla="*/ 514 h 1694"/>
                  <a:gd name="T14" fmla="*/ 172 w 3090"/>
                  <a:gd name="T15" fmla="*/ 514 h 1694"/>
                  <a:gd name="T16" fmla="*/ 2119 w 3090"/>
                  <a:gd name="T17" fmla="*/ 1682 h 1694"/>
                  <a:gd name="T18" fmla="*/ 2119 w 3090"/>
                  <a:gd name="T19" fmla="*/ 1682 h 1694"/>
                  <a:gd name="T20" fmla="*/ 3043 w 3090"/>
                  <a:gd name="T21" fmla="*/ 1654 h 1694"/>
                  <a:gd name="T22" fmla="*/ 3043 w 3090"/>
                  <a:gd name="T23" fmla="*/ 1654 h 1694"/>
                  <a:gd name="T24" fmla="*/ 3035 w 3090"/>
                  <a:gd name="T25" fmla="*/ 1118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90" h="1694">
                    <a:moveTo>
                      <a:pt x="3035" y="1118"/>
                    </a:moveTo>
                    <a:lnTo>
                      <a:pt x="3035" y="1118"/>
                    </a:lnTo>
                    <a:cubicBezTo>
                      <a:pt x="2573" y="1031"/>
                      <a:pt x="1902" y="880"/>
                      <a:pt x="1670" y="648"/>
                    </a:cubicBezTo>
                    <a:lnTo>
                      <a:pt x="1670" y="648"/>
                    </a:lnTo>
                    <a:cubicBezTo>
                      <a:pt x="1366" y="343"/>
                      <a:pt x="1144" y="288"/>
                      <a:pt x="1144" y="288"/>
                    </a:cubicBezTo>
                    <a:lnTo>
                      <a:pt x="1144" y="288"/>
                    </a:lnTo>
                    <a:cubicBezTo>
                      <a:pt x="209" y="0"/>
                      <a:pt x="172" y="514"/>
                      <a:pt x="172" y="514"/>
                    </a:cubicBezTo>
                    <a:lnTo>
                      <a:pt x="172" y="514"/>
                    </a:lnTo>
                    <a:cubicBezTo>
                      <a:pt x="172" y="514"/>
                      <a:pt x="0" y="1611"/>
                      <a:pt x="2119" y="1682"/>
                    </a:cubicBezTo>
                    <a:lnTo>
                      <a:pt x="2119" y="1682"/>
                    </a:lnTo>
                    <a:cubicBezTo>
                      <a:pt x="2523" y="1693"/>
                      <a:pt x="2822" y="1679"/>
                      <a:pt x="3043" y="1654"/>
                    </a:cubicBezTo>
                    <a:lnTo>
                      <a:pt x="3043" y="1654"/>
                    </a:lnTo>
                    <a:cubicBezTo>
                      <a:pt x="3089" y="1376"/>
                      <a:pt x="3070" y="1213"/>
                      <a:pt x="3035" y="111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25">
                <a:extLst>
                  <a:ext uri="{FF2B5EF4-FFF2-40B4-BE49-F238E27FC236}">
                    <a16:creationId xmlns:a16="http://schemas.microsoft.com/office/drawing/2014/main" id="{749822C6-073E-2042-B15B-5480E5377C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3511" y="8368591"/>
                <a:ext cx="3850628" cy="2109329"/>
              </a:xfrm>
              <a:custGeom>
                <a:avLst/>
                <a:gdLst>
                  <a:gd name="T0" fmla="*/ 3035 w 3090"/>
                  <a:gd name="T1" fmla="*/ 1118 h 1694"/>
                  <a:gd name="T2" fmla="*/ 3035 w 3090"/>
                  <a:gd name="T3" fmla="*/ 1118 h 1694"/>
                  <a:gd name="T4" fmla="*/ 1670 w 3090"/>
                  <a:gd name="T5" fmla="*/ 648 h 1694"/>
                  <a:gd name="T6" fmla="*/ 1670 w 3090"/>
                  <a:gd name="T7" fmla="*/ 648 h 1694"/>
                  <a:gd name="T8" fmla="*/ 1144 w 3090"/>
                  <a:gd name="T9" fmla="*/ 288 h 1694"/>
                  <a:gd name="T10" fmla="*/ 1144 w 3090"/>
                  <a:gd name="T11" fmla="*/ 288 h 1694"/>
                  <a:gd name="T12" fmla="*/ 172 w 3090"/>
                  <a:gd name="T13" fmla="*/ 514 h 1694"/>
                  <a:gd name="T14" fmla="*/ 172 w 3090"/>
                  <a:gd name="T15" fmla="*/ 514 h 1694"/>
                  <a:gd name="T16" fmla="*/ 2119 w 3090"/>
                  <a:gd name="T17" fmla="*/ 1682 h 1694"/>
                  <a:gd name="T18" fmla="*/ 2119 w 3090"/>
                  <a:gd name="T19" fmla="*/ 1682 h 1694"/>
                  <a:gd name="T20" fmla="*/ 3043 w 3090"/>
                  <a:gd name="T21" fmla="*/ 1654 h 1694"/>
                  <a:gd name="T22" fmla="*/ 3043 w 3090"/>
                  <a:gd name="T23" fmla="*/ 1654 h 1694"/>
                  <a:gd name="T24" fmla="*/ 3035 w 3090"/>
                  <a:gd name="T25" fmla="*/ 1118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90" h="1694">
                    <a:moveTo>
                      <a:pt x="3035" y="1118"/>
                    </a:moveTo>
                    <a:lnTo>
                      <a:pt x="3035" y="1118"/>
                    </a:lnTo>
                    <a:cubicBezTo>
                      <a:pt x="2573" y="1031"/>
                      <a:pt x="1902" y="880"/>
                      <a:pt x="1670" y="648"/>
                    </a:cubicBezTo>
                    <a:lnTo>
                      <a:pt x="1670" y="648"/>
                    </a:lnTo>
                    <a:cubicBezTo>
                      <a:pt x="1366" y="343"/>
                      <a:pt x="1144" y="288"/>
                      <a:pt x="1144" y="288"/>
                    </a:cubicBezTo>
                    <a:lnTo>
                      <a:pt x="1144" y="288"/>
                    </a:lnTo>
                    <a:cubicBezTo>
                      <a:pt x="209" y="0"/>
                      <a:pt x="172" y="514"/>
                      <a:pt x="172" y="514"/>
                    </a:cubicBezTo>
                    <a:lnTo>
                      <a:pt x="172" y="514"/>
                    </a:lnTo>
                    <a:cubicBezTo>
                      <a:pt x="172" y="514"/>
                      <a:pt x="0" y="1611"/>
                      <a:pt x="2119" y="1682"/>
                    </a:cubicBezTo>
                    <a:lnTo>
                      <a:pt x="2119" y="1682"/>
                    </a:lnTo>
                    <a:cubicBezTo>
                      <a:pt x="2523" y="1693"/>
                      <a:pt x="2822" y="1679"/>
                      <a:pt x="3043" y="1654"/>
                    </a:cubicBezTo>
                    <a:lnTo>
                      <a:pt x="3043" y="1654"/>
                    </a:lnTo>
                    <a:cubicBezTo>
                      <a:pt x="3089" y="1376"/>
                      <a:pt x="3070" y="1213"/>
                      <a:pt x="3035" y="1118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26">
                <a:extLst>
                  <a:ext uri="{FF2B5EF4-FFF2-40B4-BE49-F238E27FC236}">
                    <a16:creationId xmlns:a16="http://schemas.microsoft.com/office/drawing/2014/main" id="{344C4490-D8BA-AE47-A318-ADC54BFBD7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2729" y="9763827"/>
                <a:ext cx="878887" cy="670152"/>
              </a:xfrm>
              <a:custGeom>
                <a:avLst/>
                <a:gdLst>
                  <a:gd name="T0" fmla="*/ 633 w 706"/>
                  <a:gd name="T1" fmla="*/ 333 h 537"/>
                  <a:gd name="T2" fmla="*/ 633 w 706"/>
                  <a:gd name="T3" fmla="*/ 333 h 537"/>
                  <a:gd name="T4" fmla="*/ 353 w 706"/>
                  <a:gd name="T5" fmla="*/ 63 h 537"/>
                  <a:gd name="T6" fmla="*/ 353 w 706"/>
                  <a:gd name="T7" fmla="*/ 63 h 537"/>
                  <a:gd name="T8" fmla="*/ 0 w 706"/>
                  <a:gd name="T9" fmla="*/ 0 h 537"/>
                  <a:gd name="T10" fmla="*/ 0 w 706"/>
                  <a:gd name="T11" fmla="*/ 0 h 537"/>
                  <a:gd name="T12" fmla="*/ 8 w 706"/>
                  <a:gd name="T13" fmla="*/ 536 h 537"/>
                  <a:gd name="T14" fmla="*/ 8 w 706"/>
                  <a:gd name="T15" fmla="*/ 536 h 537"/>
                  <a:gd name="T16" fmla="*/ 633 w 706"/>
                  <a:gd name="T17" fmla="*/ 333 h 5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6" h="537">
                    <a:moveTo>
                      <a:pt x="633" y="333"/>
                    </a:moveTo>
                    <a:lnTo>
                      <a:pt x="633" y="333"/>
                    </a:lnTo>
                    <a:cubicBezTo>
                      <a:pt x="633" y="333"/>
                      <a:pt x="705" y="126"/>
                      <a:pt x="353" y="63"/>
                    </a:cubicBezTo>
                    <a:lnTo>
                      <a:pt x="353" y="63"/>
                    </a:lnTo>
                    <a:cubicBezTo>
                      <a:pt x="269" y="48"/>
                      <a:pt x="144" y="27"/>
                      <a:pt x="0" y="0"/>
                    </a:cubicBezTo>
                    <a:lnTo>
                      <a:pt x="0" y="0"/>
                    </a:lnTo>
                    <a:cubicBezTo>
                      <a:pt x="35" y="95"/>
                      <a:pt x="54" y="258"/>
                      <a:pt x="8" y="536"/>
                    </a:cubicBezTo>
                    <a:lnTo>
                      <a:pt x="8" y="536"/>
                    </a:lnTo>
                    <a:cubicBezTo>
                      <a:pt x="573" y="472"/>
                      <a:pt x="633" y="333"/>
                      <a:pt x="633" y="33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27">
                <a:extLst>
                  <a:ext uri="{FF2B5EF4-FFF2-40B4-BE49-F238E27FC236}">
                    <a16:creationId xmlns:a16="http://schemas.microsoft.com/office/drawing/2014/main" id="{42CD1F7B-F7F2-E744-8452-71F8CE6B2D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66252" y="8264222"/>
                <a:ext cx="2982722" cy="1422700"/>
              </a:xfrm>
              <a:custGeom>
                <a:avLst/>
                <a:gdLst>
                  <a:gd name="T0" fmla="*/ 2379 w 2394"/>
                  <a:gd name="T1" fmla="*/ 1143 h 1144"/>
                  <a:gd name="T2" fmla="*/ 2379 w 2394"/>
                  <a:gd name="T3" fmla="*/ 1143 h 1144"/>
                  <a:gd name="T4" fmla="*/ 2369 w 2394"/>
                  <a:gd name="T5" fmla="*/ 1139 h 1144"/>
                  <a:gd name="T6" fmla="*/ 2369 w 2394"/>
                  <a:gd name="T7" fmla="*/ 1139 h 1144"/>
                  <a:gd name="T8" fmla="*/ 1828 w 2394"/>
                  <a:gd name="T9" fmla="*/ 593 h 1144"/>
                  <a:gd name="T10" fmla="*/ 1828 w 2394"/>
                  <a:gd name="T11" fmla="*/ 593 h 1144"/>
                  <a:gd name="T12" fmla="*/ 987 w 2394"/>
                  <a:gd name="T13" fmla="*/ 34 h 1144"/>
                  <a:gd name="T14" fmla="*/ 987 w 2394"/>
                  <a:gd name="T15" fmla="*/ 34 h 1144"/>
                  <a:gd name="T16" fmla="*/ 22 w 2394"/>
                  <a:gd name="T17" fmla="*/ 490 h 1144"/>
                  <a:gd name="T18" fmla="*/ 22 w 2394"/>
                  <a:gd name="T19" fmla="*/ 490 h 1144"/>
                  <a:gd name="T20" fmla="*/ 4 w 2394"/>
                  <a:gd name="T21" fmla="*/ 489 h 1144"/>
                  <a:gd name="T22" fmla="*/ 4 w 2394"/>
                  <a:gd name="T23" fmla="*/ 489 h 1144"/>
                  <a:gd name="T24" fmla="*/ 6 w 2394"/>
                  <a:gd name="T25" fmla="*/ 471 h 1144"/>
                  <a:gd name="T26" fmla="*/ 6 w 2394"/>
                  <a:gd name="T27" fmla="*/ 471 h 1144"/>
                  <a:gd name="T28" fmla="*/ 340 w 2394"/>
                  <a:gd name="T29" fmla="*/ 233 h 1144"/>
                  <a:gd name="T30" fmla="*/ 340 w 2394"/>
                  <a:gd name="T31" fmla="*/ 233 h 1144"/>
                  <a:gd name="T32" fmla="*/ 988 w 2394"/>
                  <a:gd name="T33" fmla="*/ 9 h 1144"/>
                  <a:gd name="T34" fmla="*/ 988 w 2394"/>
                  <a:gd name="T35" fmla="*/ 9 h 1144"/>
                  <a:gd name="T36" fmla="*/ 1845 w 2394"/>
                  <a:gd name="T37" fmla="*/ 574 h 1144"/>
                  <a:gd name="T38" fmla="*/ 1845 w 2394"/>
                  <a:gd name="T39" fmla="*/ 574 h 1144"/>
                  <a:gd name="T40" fmla="*/ 2388 w 2394"/>
                  <a:gd name="T41" fmla="*/ 1122 h 1144"/>
                  <a:gd name="T42" fmla="*/ 2388 w 2394"/>
                  <a:gd name="T43" fmla="*/ 1122 h 1144"/>
                  <a:gd name="T44" fmla="*/ 2387 w 2394"/>
                  <a:gd name="T45" fmla="*/ 1140 h 1144"/>
                  <a:gd name="T46" fmla="*/ 2387 w 2394"/>
                  <a:gd name="T47" fmla="*/ 1140 h 1144"/>
                  <a:gd name="T48" fmla="*/ 2379 w 2394"/>
                  <a:gd name="T49" fmla="*/ 1143 h 1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394" h="1144">
                    <a:moveTo>
                      <a:pt x="2379" y="1143"/>
                    </a:moveTo>
                    <a:lnTo>
                      <a:pt x="2379" y="1143"/>
                    </a:lnTo>
                    <a:cubicBezTo>
                      <a:pt x="2376" y="1143"/>
                      <a:pt x="2372" y="1142"/>
                      <a:pt x="2369" y="1139"/>
                    </a:cubicBezTo>
                    <a:lnTo>
                      <a:pt x="2369" y="1139"/>
                    </a:lnTo>
                    <a:cubicBezTo>
                      <a:pt x="2367" y="1136"/>
                      <a:pt x="2121" y="864"/>
                      <a:pt x="1828" y="593"/>
                    </a:cubicBezTo>
                    <a:lnTo>
                      <a:pt x="1828" y="593"/>
                    </a:lnTo>
                    <a:cubicBezTo>
                      <a:pt x="1559" y="344"/>
                      <a:pt x="1195" y="45"/>
                      <a:pt x="987" y="34"/>
                    </a:cubicBezTo>
                    <a:lnTo>
                      <a:pt x="987" y="34"/>
                    </a:lnTo>
                    <a:cubicBezTo>
                      <a:pt x="587" y="13"/>
                      <a:pt x="28" y="485"/>
                      <a:pt x="22" y="490"/>
                    </a:cubicBezTo>
                    <a:lnTo>
                      <a:pt x="22" y="490"/>
                    </a:lnTo>
                    <a:cubicBezTo>
                      <a:pt x="17" y="494"/>
                      <a:pt x="9" y="494"/>
                      <a:pt x="4" y="489"/>
                    </a:cubicBezTo>
                    <a:lnTo>
                      <a:pt x="4" y="489"/>
                    </a:lnTo>
                    <a:cubicBezTo>
                      <a:pt x="0" y="483"/>
                      <a:pt x="1" y="475"/>
                      <a:pt x="6" y="471"/>
                    </a:cubicBezTo>
                    <a:lnTo>
                      <a:pt x="6" y="471"/>
                    </a:lnTo>
                    <a:cubicBezTo>
                      <a:pt x="7" y="470"/>
                      <a:pt x="150" y="349"/>
                      <a:pt x="340" y="233"/>
                    </a:cubicBezTo>
                    <a:lnTo>
                      <a:pt x="340" y="233"/>
                    </a:lnTo>
                    <a:cubicBezTo>
                      <a:pt x="598" y="75"/>
                      <a:pt x="815" y="0"/>
                      <a:pt x="988" y="9"/>
                    </a:cubicBezTo>
                    <a:lnTo>
                      <a:pt x="988" y="9"/>
                    </a:lnTo>
                    <a:cubicBezTo>
                      <a:pt x="1161" y="18"/>
                      <a:pt x="1449" y="208"/>
                      <a:pt x="1845" y="574"/>
                    </a:cubicBezTo>
                    <a:lnTo>
                      <a:pt x="1845" y="574"/>
                    </a:lnTo>
                    <a:cubicBezTo>
                      <a:pt x="2139" y="847"/>
                      <a:pt x="2386" y="1119"/>
                      <a:pt x="2388" y="1122"/>
                    </a:cubicBezTo>
                    <a:lnTo>
                      <a:pt x="2388" y="1122"/>
                    </a:lnTo>
                    <a:cubicBezTo>
                      <a:pt x="2393" y="1127"/>
                      <a:pt x="2393" y="1135"/>
                      <a:pt x="2387" y="1140"/>
                    </a:cubicBezTo>
                    <a:lnTo>
                      <a:pt x="2387" y="1140"/>
                    </a:lnTo>
                    <a:cubicBezTo>
                      <a:pt x="2385" y="1142"/>
                      <a:pt x="2382" y="1143"/>
                      <a:pt x="2379" y="114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28">
                <a:extLst>
                  <a:ext uri="{FF2B5EF4-FFF2-40B4-BE49-F238E27FC236}">
                    <a16:creationId xmlns:a16="http://schemas.microsoft.com/office/drawing/2014/main" id="{AEFF1322-4A95-F54A-90A2-450882347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8628" y="6588844"/>
                <a:ext cx="637193" cy="1801719"/>
              </a:xfrm>
              <a:custGeom>
                <a:avLst/>
                <a:gdLst>
                  <a:gd name="T0" fmla="*/ 494 w 510"/>
                  <a:gd name="T1" fmla="*/ 1446 h 1447"/>
                  <a:gd name="T2" fmla="*/ 494 w 510"/>
                  <a:gd name="T3" fmla="*/ 1446 h 1447"/>
                  <a:gd name="T4" fmla="*/ 483 w 510"/>
                  <a:gd name="T5" fmla="*/ 1438 h 1447"/>
                  <a:gd name="T6" fmla="*/ 483 w 510"/>
                  <a:gd name="T7" fmla="*/ 1438 h 1447"/>
                  <a:gd name="T8" fmla="*/ 315 w 510"/>
                  <a:gd name="T9" fmla="*/ 1048 h 1447"/>
                  <a:gd name="T10" fmla="*/ 315 w 510"/>
                  <a:gd name="T11" fmla="*/ 1048 h 1447"/>
                  <a:gd name="T12" fmla="*/ 2 w 510"/>
                  <a:gd name="T13" fmla="*/ 17 h 1447"/>
                  <a:gd name="T14" fmla="*/ 2 w 510"/>
                  <a:gd name="T15" fmla="*/ 17 h 1447"/>
                  <a:gd name="T16" fmla="*/ 11 w 510"/>
                  <a:gd name="T17" fmla="*/ 1 h 1447"/>
                  <a:gd name="T18" fmla="*/ 11 w 510"/>
                  <a:gd name="T19" fmla="*/ 1 h 1447"/>
                  <a:gd name="T20" fmla="*/ 27 w 510"/>
                  <a:gd name="T21" fmla="*/ 11 h 1447"/>
                  <a:gd name="T22" fmla="*/ 27 w 510"/>
                  <a:gd name="T23" fmla="*/ 11 h 1447"/>
                  <a:gd name="T24" fmla="*/ 338 w 510"/>
                  <a:gd name="T25" fmla="*/ 1039 h 1447"/>
                  <a:gd name="T26" fmla="*/ 338 w 510"/>
                  <a:gd name="T27" fmla="*/ 1039 h 1447"/>
                  <a:gd name="T28" fmla="*/ 505 w 510"/>
                  <a:gd name="T29" fmla="*/ 1427 h 1447"/>
                  <a:gd name="T30" fmla="*/ 505 w 510"/>
                  <a:gd name="T31" fmla="*/ 1427 h 1447"/>
                  <a:gd name="T32" fmla="*/ 500 w 510"/>
                  <a:gd name="T33" fmla="*/ 1444 h 1447"/>
                  <a:gd name="T34" fmla="*/ 500 w 510"/>
                  <a:gd name="T35" fmla="*/ 1444 h 1447"/>
                  <a:gd name="T36" fmla="*/ 494 w 510"/>
                  <a:gd name="T37" fmla="*/ 1446 h 1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10" h="1447">
                    <a:moveTo>
                      <a:pt x="494" y="1446"/>
                    </a:moveTo>
                    <a:lnTo>
                      <a:pt x="494" y="1446"/>
                    </a:lnTo>
                    <a:cubicBezTo>
                      <a:pt x="490" y="1446"/>
                      <a:pt x="485" y="1443"/>
                      <a:pt x="483" y="1438"/>
                    </a:cubicBezTo>
                    <a:lnTo>
                      <a:pt x="483" y="1438"/>
                    </a:lnTo>
                    <a:cubicBezTo>
                      <a:pt x="483" y="1437"/>
                      <a:pt x="410" y="1294"/>
                      <a:pt x="315" y="1048"/>
                    </a:cubicBezTo>
                    <a:lnTo>
                      <a:pt x="315" y="1048"/>
                    </a:lnTo>
                    <a:cubicBezTo>
                      <a:pt x="227" y="822"/>
                      <a:pt x="102" y="459"/>
                      <a:pt x="2" y="17"/>
                    </a:cubicBezTo>
                    <a:lnTo>
                      <a:pt x="2" y="17"/>
                    </a:lnTo>
                    <a:cubicBezTo>
                      <a:pt x="0" y="10"/>
                      <a:pt x="5" y="4"/>
                      <a:pt x="11" y="1"/>
                    </a:cubicBezTo>
                    <a:lnTo>
                      <a:pt x="11" y="1"/>
                    </a:lnTo>
                    <a:cubicBezTo>
                      <a:pt x="18" y="0"/>
                      <a:pt x="25" y="5"/>
                      <a:pt x="27" y="11"/>
                    </a:cubicBezTo>
                    <a:lnTo>
                      <a:pt x="27" y="11"/>
                    </a:lnTo>
                    <a:cubicBezTo>
                      <a:pt x="126" y="451"/>
                      <a:pt x="251" y="813"/>
                      <a:pt x="338" y="1039"/>
                    </a:cubicBezTo>
                    <a:lnTo>
                      <a:pt x="338" y="1039"/>
                    </a:lnTo>
                    <a:cubicBezTo>
                      <a:pt x="433" y="1284"/>
                      <a:pt x="505" y="1425"/>
                      <a:pt x="505" y="1427"/>
                    </a:cubicBezTo>
                    <a:lnTo>
                      <a:pt x="505" y="1427"/>
                    </a:lnTo>
                    <a:cubicBezTo>
                      <a:pt x="509" y="1434"/>
                      <a:pt x="507" y="1441"/>
                      <a:pt x="500" y="1444"/>
                    </a:cubicBezTo>
                    <a:lnTo>
                      <a:pt x="500" y="1444"/>
                    </a:lnTo>
                    <a:cubicBezTo>
                      <a:pt x="498" y="1445"/>
                      <a:pt x="496" y="1446"/>
                      <a:pt x="494" y="144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29">
                <a:extLst>
                  <a:ext uri="{FF2B5EF4-FFF2-40B4-BE49-F238E27FC236}">
                    <a16:creationId xmlns:a16="http://schemas.microsoft.com/office/drawing/2014/main" id="{AE274514-98AD-904C-8129-7C9E36249A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59835" y="6264752"/>
                <a:ext cx="2147783" cy="527332"/>
              </a:xfrm>
              <a:custGeom>
                <a:avLst/>
                <a:gdLst>
                  <a:gd name="T0" fmla="*/ 915 w 1725"/>
                  <a:gd name="T1" fmla="*/ 370 h 425"/>
                  <a:gd name="T2" fmla="*/ 915 w 1725"/>
                  <a:gd name="T3" fmla="*/ 370 h 425"/>
                  <a:gd name="T4" fmla="*/ 396 w 1725"/>
                  <a:gd name="T5" fmla="*/ 281 h 425"/>
                  <a:gd name="T6" fmla="*/ 396 w 1725"/>
                  <a:gd name="T7" fmla="*/ 281 h 425"/>
                  <a:gd name="T8" fmla="*/ 98 w 1725"/>
                  <a:gd name="T9" fmla="*/ 114 h 425"/>
                  <a:gd name="T10" fmla="*/ 98 w 1725"/>
                  <a:gd name="T11" fmla="*/ 114 h 425"/>
                  <a:gd name="T12" fmla="*/ 4 w 1725"/>
                  <a:gd name="T13" fmla="*/ 22 h 425"/>
                  <a:gd name="T14" fmla="*/ 4 w 1725"/>
                  <a:gd name="T15" fmla="*/ 22 h 425"/>
                  <a:gd name="T16" fmla="*/ 6 w 1725"/>
                  <a:gd name="T17" fmla="*/ 4 h 425"/>
                  <a:gd name="T18" fmla="*/ 6 w 1725"/>
                  <a:gd name="T19" fmla="*/ 4 h 425"/>
                  <a:gd name="T20" fmla="*/ 24 w 1725"/>
                  <a:gd name="T21" fmla="*/ 7 h 425"/>
                  <a:gd name="T22" fmla="*/ 24 w 1725"/>
                  <a:gd name="T23" fmla="*/ 7 h 425"/>
                  <a:gd name="T24" fmla="*/ 406 w 1725"/>
                  <a:gd name="T25" fmla="*/ 259 h 425"/>
                  <a:gd name="T26" fmla="*/ 406 w 1725"/>
                  <a:gd name="T27" fmla="*/ 259 h 425"/>
                  <a:gd name="T28" fmla="*/ 1705 w 1725"/>
                  <a:gd name="T29" fmla="*/ 200 h 425"/>
                  <a:gd name="T30" fmla="*/ 1705 w 1725"/>
                  <a:gd name="T31" fmla="*/ 200 h 425"/>
                  <a:gd name="T32" fmla="*/ 1721 w 1725"/>
                  <a:gd name="T33" fmla="*/ 209 h 425"/>
                  <a:gd name="T34" fmla="*/ 1721 w 1725"/>
                  <a:gd name="T35" fmla="*/ 209 h 425"/>
                  <a:gd name="T36" fmla="*/ 1713 w 1725"/>
                  <a:gd name="T37" fmla="*/ 224 h 425"/>
                  <a:gd name="T38" fmla="*/ 1713 w 1725"/>
                  <a:gd name="T39" fmla="*/ 224 h 425"/>
                  <a:gd name="T40" fmla="*/ 915 w 1725"/>
                  <a:gd name="T41" fmla="*/ 370 h 4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25" h="425">
                    <a:moveTo>
                      <a:pt x="915" y="370"/>
                    </a:moveTo>
                    <a:lnTo>
                      <a:pt x="915" y="370"/>
                    </a:lnTo>
                    <a:cubicBezTo>
                      <a:pt x="740" y="370"/>
                      <a:pt x="564" y="344"/>
                      <a:pt x="396" y="281"/>
                    </a:cubicBezTo>
                    <a:lnTo>
                      <a:pt x="396" y="281"/>
                    </a:lnTo>
                    <a:cubicBezTo>
                      <a:pt x="255" y="228"/>
                      <a:pt x="156" y="161"/>
                      <a:pt x="98" y="114"/>
                    </a:cubicBezTo>
                    <a:lnTo>
                      <a:pt x="98" y="114"/>
                    </a:lnTo>
                    <a:cubicBezTo>
                      <a:pt x="34" y="62"/>
                      <a:pt x="5" y="24"/>
                      <a:pt x="4" y="22"/>
                    </a:cubicBezTo>
                    <a:lnTo>
                      <a:pt x="4" y="22"/>
                    </a:lnTo>
                    <a:cubicBezTo>
                      <a:pt x="0" y="16"/>
                      <a:pt x="0" y="9"/>
                      <a:pt x="6" y="4"/>
                    </a:cubicBezTo>
                    <a:lnTo>
                      <a:pt x="6" y="4"/>
                    </a:lnTo>
                    <a:cubicBezTo>
                      <a:pt x="12" y="0"/>
                      <a:pt x="19" y="1"/>
                      <a:pt x="24" y="7"/>
                    </a:cubicBezTo>
                    <a:lnTo>
                      <a:pt x="24" y="7"/>
                    </a:lnTo>
                    <a:cubicBezTo>
                      <a:pt x="25" y="9"/>
                      <a:pt x="142" y="160"/>
                      <a:pt x="406" y="259"/>
                    </a:cubicBezTo>
                    <a:lnTo>
                      <a:pt x="406" y="259"/>
                    </a:lnTo>
                    <a:cubicBezTo>
                      <a:pt x="850" y="424"/>
                      <a:pt x="1357" y="319"/>
                      <a:pt x="1705" y="200"/>
                    </a:cubicBezTo>
                    <a:lnTo>
                      <a:pt x="1705" y="200"/>
                    </a:lnTo>
                    <a:cubicBezTo>
                      <a:pt x="1712" y="198"/>
                      <a:pt x="1719" y="202"/>
                      <a:pt x="1721" y="209"/>
                    </a:cubicBezTo>
                    <a:lnTo>
                      <a:pt x="1721" y="209"/>
                    </a:lnTo>
                    <a:cubicBezTo>
                      <a:pt x="1724" y="215"/>
                      <a:pt x="1720" y="222"/>
                      <a:pt x="1713" y="224"/>
                    </a:cubicBezTo>
                    <a:lnTo>
                      <a:pt x="1713" y="224"/>
                    </a:lnTo>
                    <a:cubicBezTo>
                      <a:pt x="1492" y="299"/>
                      <a:pt x="1207" y="370"/>
                      <a:pt x="915" y="3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9957F018-4890-084E-B445-A02A42C5D549}"/>
                </a:ext>
              </a:extLst>
            </p:cNvPr>
            <p:cNvGrpSpPr/>
            <p:nvPr/>
          </p:nvGrpSpPr>
          <p:grpSpPr>
            <a:xfrm>
              <a:off x="11760364" y="7242516"/>
              <a:ext cx="3746259" cy="3663863"/>
              <a:chOff x="11760364" y="7242516"/>
              <a:chExt cx="3746259" cy="3663863"/>
            </a:xfrm>
          </p:grpSpPr>
          <p:sp>
            <p:nvSpPr>
              <p:cNvPr id="18" name="Freeform 30">
                <a:extLst>
                  <a:ext uri="{FF2B5EF4-FFF2-40B4-BE49-F238E27FC236}">
                    <a16:creationId xmlns:a16="http://schemas.microsoft.com/office/drawing/2014/main" id="{EF7ACDCF-3028-614F-B398-2A67D34E55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30652" y="7550125"/>
                <a:ext cx="1702845" cy="2658634"/>
              </a:xfrm>
              <a:custGeom>
                <a:avLst/>
                <a:gdLst>
                  <a:gd name="T0" fmla="*/ 452 w 1365"/>
                  <a:gd name="T1" fmla="*/ 2108 h 2136"/>
                  <a:gd name="T2" fmla="*/ 452 w 1365"/>
                  <a:gd name="T3" fmla="*/ 2108 h 2136"/>
                  <a:gd name="T4" fmla="*/ 352 w 1365"/>
                  <a:gd name="T5" fmla="*/ 1580 h 2136"/>
                  <a:gd name="T6" fmla="*/ 352 w 1365"/>
                  <a:gd name="T7" fmla="*/ 1580 h 2136"/>
                  <a:gd name="T8" fmla="*/ 227 w 1365"/>
                  <a:gd name="T9" fmla="*/ 1089 h 2136"/>
                  <a:gd name="T10" fmla="*/ 227 w 1365"/>
                  <a:gd name="T11" fmla="*/ 1089 h 2136"/>
                  <a:gd name="T12" fmla="*/ 238 w 1365"/>
                  <a:gd name="T13" fmla="*/ 601 h 2136"/>
                  <a:gd name="T14" fmla="*/ 238 w 1365"/>
                  <a:gd name="T15" fmla="*/ 601 h 2136"/>
                  <a:gd name="T16" fmla="*/ 553 w 1365"/>
                  <a:gd name="T17" fmla="*/ 320 h 2136"/>
                  <a:gd name="T18" fmla="*/ 553 w 1365"/>
                  <a:gd name="T19" fmla="*/ 320 h 2136"/>
                  <a:gd name="T20" fmla="*/ 888 w 1365"/>
                  <a:gd name="T21" fmla="*/ 320 h 2136"/>
                  <a:gd name="T22" fmla="*/ 888 w 1365"/>
                  <a:gd name="T23" fmla="*/ 320 h 2136"/>
                  <a:gd name="T24" fmla="*/ 1113 w 1365"/>
                  <a:gd name="T25" fmla="*/ 540 h 2136"/>
                  <a:gd name="T26" fmla="*/ 1113 w 1365"/>
                  <a:gd name="T27" fmla="*/ 540 h 2136"/>
                  <a:gd name="T28" fmla="*/ 1139 w 1365"/>
                  <a:gd name="T29" fmla="*/ 825 h 2136"/>
                  <a:gd name="T30" fmla="*/ 1139 w 1365"/>
                  <a:gd name="T31" fmla="*/ 825 h 2136"/>
                  <a:gd name="T32" fmla="*/ 1271 w 1365"/>
                  <a:gd name="T33" fmla="*/ 1141 h 2136"/>
                  <a:gd name="T34" fmla="*/ 1271 w 1365"/>
                  <a:gd name="T35" fmla="*/ 1141 h 2136"/>
                  <a:gd name="T36" fmla="*/ 1033 w 1365"/>
                  <a:gd name="T37" fmla="*/ 1683 h 2136"/>
                  <a:gd name="T38" fmla="*/ 1033 w 1365"/>
                  <a:gd name="T39" fmla="*/ 1683 h 2136"/>
                  <a:gd name="T40" fmla="*/ 949 w 1365"/>
                  <a:gd name="T41" fmla="*/ 2135 h 2136"/>
                  <a:gd name="T42" fmla="*/ 452 w 1365"/>
                  <a:gd name="T43" fmla="*/ 2108 h 2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5" h="2136">
                    <a:moveTo>
                      <a:pt x="452" y="2108"/>
                    </a:moveTo>
                    <a:lnTo>
                      <a:pt x="452" y="2108"/>
                    </a:lnTo>
                    <a:cubicBezTo>
                      <a:pt x="452" y="2108"/>
                      <a:pt x="591" y="1759"/>
                      <a:pt x="352" y="1580"/>
                    </a:cubicBezTo>
                    <a:lnTo>
                      <a:pt x="352" y="1580"/>
                    </a:lnTo>
                    <a:cubicBezTo>
                      <a:pt x="115" y="1400"/>
                      <a:pt x="0" y="1237"/>
                      <a:pt x="227" y="1089"/>
                    </a:cubicBezTo>
                    <a:lnTo>
                      <a:pt x="227" y="1089"/>
                    </a:lnTo>
                    <a:cubicBezTo>
                      <a:pt x="455" y="940"/>
                      <a:pt x="128" y="770"/>
                      <a:pt x="238" y="601"/>
                    </a:cubicBezTo>
                    <a:lnTo>
                      <a:pt x="238" y="601"/>
                    </a:lnTo>
                    <a:cubicBezTo>
                      <a:pt x="348" y="432"/>
                      <a:pt x="478" y="638"/>
                      <a:pt x="553" y="320"/>
                    </a:cubicBezTo>
                    <a:lnTo>
                      <a:pt x="553" y="320"/>
                    </a:lnTo>
                    <a:cubicBezTo>
                      <a:pt x="628" y="0"/>
                      <a:pt x="857" y="203"/>
                      <a:pt x="888" y="320"/>
                    </a:cubicBezTo>
                    <a:lnTo>
                      <a:pt x="888" y="320"/>
                    </a:lnTo>
                    <a:cubicBezTo>
                      <a:pt x="918" y="437"/>
                      <a:pt x="960" y="550"/>
                      <a:pt x="1113" y="540"/>
                    </a:cubicBezTo>
                    <a:lnTo>
                      <a:pt x="1113" y="540"/>
                    </a:lnTo>
                    <a:cubicBezTo>
                      <a:pt x="1113" y="540"/>
                      <a:pt x="1338" y="488"/>
                      <a:pt x="1139" y="825"/>
                    </a:cubicBezTo>
                    <a:lnTo>
                      <a:pt x="1139" y="825"/>
                    </a:lnTo>
                    <a:cubicBezTo>
                      <a:pt x="939" y="1162"/>
                      <a:pt x="1178" y="983"/>
                      <a:pt x="1271" y="1141"/>
                    </a:cubicBezTo>
                    <a:lnTo>
                      <a:pt x="1271" y="1141"/>
                    </a:lnTo>
                    <a:cubicBezTo>
                      <a:pt x="1364" y="1299"/>
                      <a:pt x="1263" y="1440"/>
                      <a:pt x="1033" y="1683"/>
                    </a:cubicBezTo>
                    <a:lnTo>
                      <a:pt x="1033" y="1683"/>
                    </a:lnTo>
                    <a:cubicBezTo>
                      <a:pt x="802" y="1927"/>
                      <a:pt x="949" y="2135"/>
                      <a:pt x="949" y="2135"/>
                    </a:cubicBezTo>
                    <a:lnTo>
                      <a:pt x="452" y="210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" name="Freeform 18">
                <a:extLst>
                  <a:ext uri="{FF2B5EF4-FFF2-40B4-BE49-F238E27FC236}">
                    <a16:creationId xmlns:a16="http://schemas.microsoft.com/office/drawing/2014/main" id="{5D4CB0A3-6E79-9943-867F-10883ECF6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4860" y="8170841"/>
                <a:ext cx="825161" cy="1970758"/>
              </a:xfrm>
              <a:custGeom>
                <a:avLst/>
                <a:gdLst>
                  <a:gd name="connsiteX0" fmla="*/ 420577 w 825161"/>
                  <a:gd name="connsiteY0" fmla="*/ 0 h 1970758"/>
                  <a:gd name="connsiteX1" fmla="*/ 430985 w 825161"/>
                  <a:gd name="connsiteY1" fmla="*/ 11198 h 1970758"/>
                  <a:gd name="connsiteX2" fmla="*/ 430985 w 825161"/>
                  <a:gd name="connsiteY2" fmla="*/ 578861 h 1970758"/>
                  <a:gd name="connsiteX3" fmla="*/ 750177 w 825161"/>
                  <a:gd name="connsiteY3" fmla="*/ 252200 h 1970758"/>
                  <a:gd name="connsiteX4" fmla="*/ 767703 w 825161"/>
                  <a:gd name="connsiteY4" fmla="*/ 252200 h 1970758"/>
                  <a:gd name="connsiteX5" fmla="*/ 767703 w 825161"/>
                  <a:gd name="connsiteY5" fmla="*/ 268495 h 1970758"/>
                  <a:gd name="connsiteX6" fmla="*/ 430985 w 825161"/>
                  <a:gd name="connsiteY6" fmla="*/ 613092 h 1970758"/>
                  <a:gd name="connsiteX7" fmla="*/ 430985 w 825161"/>
                  <a:gd name="connsiteY7" fmla="*/ 631915 h 1970758"/>
                  <a:gd name="connsiteX8" fmla="*/ 432620 w 825161"/>
                  <a:gd name="connsiteY8" fmla="*/ 633844 h 1970758"/>
                  <a:gd name="connsiteX9" fmla="*/ 431365 w 825161"/>
                  <a:gd name="connsiteY9" fmla="*/ 648714 h 1970758"/>
                  <a:gd name="connsiteX10" fmla="*/ 430985 w 825161"/>
                  <a:gd name="connsiteY10" fmla="*/ 648902 h 1970758"/>
                  <a:gd name="connsiteX11" fmla="*/ 430985 w 825161"/>
                  <a:gd name="connsiteY11" fmla="*/ 1390992 h 1970758"/>
                  <a:gd name="connsiteX12" fmla="*/ 806556 w 825161"/>
                  <a:gd name="connsiteY12" fmla="*/ 1010180 h 1970758"/>
                  <a:gd name="connsiteX13" fmla="*/ 821440 w 825161"/>
                  <a:gd name="connsiteY13" fmla="*/ 1010180 h 1970758"/>
                  <a:gd name="connsiteX14" fmla="*/ 821440 w 825161"/>
                  <a:gd name="connsiteY14" fmla="*/ 1026278 h 1970758"/>
                  <a:gd name="connsiteX15" fmla="*/ 430985 w 825161"/>
                  <a:gd name="connsiteY15" fmla="*/ 1423446 h 1970758"/>
                  <a:gd name="connsiteX16" fmla="*/ 430985 w 825161"/>
                  <a:gd name="connsiteY16" fmla="*/ 1959560 h 1970758"/>
                  <a:gd name="connsiteX17" fmla="*/ 420577 w 825161"/>
                  <a:gd name="connsiteY17" fmla="*/ 1970758 h 1970758"/>
                  <a:gd name="connsiteX18" fmla="*/ 410169 w 825161"/>
                  <a:gd name="connsiteY18" fmla="*/ 1959560 h 1970758"/>
                  <a:gd name="connsiteX19" fmla="*/ 410169 w 825161"/>
                  <a:gd name="connsiteY19" fmla="*/ 1427334 h 1970758"/>
                  <a:gd name="connsiteX20" fmla="*/ 406540 w 825161"/>
                  <a:gd name="connsiteY20" fmla="*/ 1420218 h 1970758"/>
                  <a:gd name="connsiteX21" fmla="*/ 409641 w 825161"/>
                  <a:gd name="connsiteY21" fmla="*/ 1412634 h 1970758"/>
                  <a:gd name="connsiteX22" fmla="*/ 410169 w 825161"/>
                  <a:gd name="connsiteY22" fmla="*/ 1412099 h 1970758"/>
                  <a:gd name="connsiteX23" fmla="*/ 410169 w 825161"/>
                  <a:gd name="connsiteY23" fmla="*/ 1363395 h 1970758"/>
                  <a:gd name="connsiteX24" fmla="*/ 4409 w 825161"/>
                  <a:gd name="connsiteY24" fmla="*/ 1059406 h 1970758"/>
                  <a:gd name="connsiteX25" fmla="*/ 3166 w 825161"/>
                  <a:gd name="connsiteY25" fmla="*/ 1044425 h 1970758"/>
                  <a:gd name="connsiteX26" fmla="*/ 18087 w 825161"/>
                  <a:gd name="connsiteY26" fmla="*/ 1041928 h 1970758"/>
                  <a:gd name="connsiteX27" fmla="*/ 410169 w 825161"/>
                  <a:gd name="connsiteY27" fmla="*/ 1334465 h 1970758"/>
                  <a:gd name="connsiteX28" fmla="*/ 410169 w 825161"/>
                  <a:gd name="connsiteY28" fmla="*/ 641753 h 1970758"/>
                  <a:gd name="connsiteX29" fmla="*/ 122802 w 825161"/>
                  <a:gd name="connsiteY29" fmla="*/ 305466 h 1970758"/>
                  <a:gd name="connsiteX30" fmla="*/ 125311 w 825161"/>
                  <a:gd name="connsiteY30" fmla="*/ 289356 h 1970758"/>
                  <a:gd name="connsiteX31" fmla="*/ 141617 w 825161"/>
                  <a:gd name="connsiteY31" fmla="*/ 290596 h 1970758"/>
                  <a:gd name="connsiteX32" fmla="*/ 407997 w 825161"/>
                  <a:gd name="connsiteY32" fmla="*/ 604800 h 1970758"/>
                  <a:gd name="connsiteX33" fmla="*/ 409685 w 825161"/>
                  <a:gd name="connsiteY33" fmla="*/ 600659 h 1970758"/>
                  <a:gd name="connsiteX34" fmla="*/ 410169 w 825161"/>
                  <a:gd name="connsiteY34" fmla="*/ 600164 h 1970758"/>
                  <a:gd name="connsiteX35" fmla="*/ 410169 w 825161"/>
                  <a:gd name="connsiteY35" fmla="*/ 11198 h 1970758"/>
                  <a:gd name="connsiteX36" fmla="*/ 420577 w 825161"/>
                  <a:gd name="connsiteY36" fmla="*/ 0 h 1970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825161" h="1970758">
                    <a:moveTo>
                      <a:pt x="420577" y="0"/>
                    </a:moveTo>
                    <a:cubicBezTo>
                      <a:pt x="426359" y="0"/>
                      <a:pt x="430985" y="4977"/>
                      <a:pt x="430985" y="11198"/>
                    </a:cubicBezTo>
                    <a:lnTo>
                      <a:pt x="430985" y="578861"/>
                    </a:lnTo>
                    <a:lnTo>
                      <a:pt x="750177" y="252200"/>
                    </a:lnTo>
                    <a:cubicBezTo>
                      <a:pt x="755185" y="247186"/>
                      <a:pt x="762696" y="247186"/>
                      <a:pt x="767703" y="252200"/>
                    </a:cubicBezTo>
                    <a:cubicBezTo>
                      <a:pt x="771458" y="257214"/>
                      <a:pt x="771458" y="263481"/>
                      <a:pt x="767703" y="268495"/>
                    </a:cubicBezTo>
                    <a:lnTo>
                      <a:pt x="430985" y="613092"/>
                    </a:lnTo>
                    <a:lnTo>
                      <a:pt x="430985" y="631915"/>
                    </a:lnTo>
                    <a:lnTo>
                      <a:pt x="432620" y="633844"/>
                    </a:lnTo>
                    <a:cubicBezTo>
                      <a:pt x="436383" y="637562"/>
                      <a:pt x="436383" y="644997"/>
                      <a:pt x="431365" y="648714"/>
                    </a:cubicBezTo>
                    <a:lnTo>
                      <a:pt x="430985" y="648902"/>
                    </a:lnTo>
                    <a:lnTo>
                      <a:pt x="430985" y="1390992"/>
                    </a:lnTo>
                    <a:lnTo>
                      <a:pt x="806556" y="1010180"/>
                    </a:lnTo>
                    <a:cubicBezTo>
                      <a:pt x="810277" y="1005227"/>
                      <a:pt x="817719" y="1005227"/>
                      <a:pt x="821440" y="1010180"/>
                    </a:cubicBezTo>
                    <a:cubicBezTo>
                      <a:pt x="826402" y="1013895"/>
                      <a:pt x="826402" y="1021325"/>
                      <a:pt x="821440" y="1026278"/>
                    </a:cubicBezTo>
                    <a:lnTo>
                      <a:pt x="430985" y="1423446"/>
                    </a:lnTo>
                    <a:lnTo>
                      <a:pt x="430985" y="1959560"/>
                    </a:lnTo>
                    <a:cubicBezTo>
                      <a:pt x="430985" y="1965781"/>
                      <a:pt x="426359" y="1970758"/>
                      <a:pt x="420577" y="1970758"/>
                    </a:cubicBezTo>
                    <a:cubicBezTo>
                      <a:pt x="414795" y="1970758"/>
                      <a:pt x="410169" y="1965781"/>
                      <a:pt x="410169" y="1959560"/>
                    </a:cubicBezTo>
                    <a:lnTo>
                      <a:pt x="410169" y="1427334"/>
                    </a:lnTo>
                    <a:lnTo>
                      <a:pt x="406540" y="1420218"/>
                    </a:lnTo>
                    <a:cubicBezTo>
                      <a:pt x="406230" y="1417278"/>
                      <a:pt x="407161" y="1414492"/>
                      <a:pt x="409641" y="1412634"/>
                    </a:cubicBezTo>
                    <a:lnTo>
                      <a:pt x="410169" y="1412099"/>
                    </a:lnTo>
                    <a:lnTo>
                      <a:pt x="410169" y="1363395"/>
                    </a:lnTo>
                    <a:lnTo>
                      <a:pt x="4409" y="1059406"/>
                    </a:lnTo>
                    <a:cubicBezTo>
                      <a:pt x="-565" y="1055661"/>
                      <a:pt x="-1808" y="1048170"/>
                      <a:pt x="3166" y="1044425"/>
                    </a:cubicBezTo>
                    <a:cubicBezTo>
                      <a:pt x="5652" y="1038183"/>
                      <a:pt x="13113" y="1038183"/>
                      <a:pt x="18087" y="1041928"/>
                    </a:cubicBezTo>
                    <a:lnTo>
                      <a:pt x="410169" y="1334465"/>
                    </a:lnTo>
                    <a:lnTo>
                      <a:pt x="410169" y="641753"/>
                    </a:lnTo>
                    <a:lnTo>
                      <a:pt x="122802" y="305466"/>
                    </a:lnTo>
                    <a:cubicBezTo>
                      <a:pt x="119039" y="300509"/>
                      <a:pt x="120293" y="293074"/>
                      <a:pt x="125311" y="289356"/>
                    </a:cubicBezTo>
                    <a:cubicBezTo>
                      <a:pt x="130328" y="285639"/>
                      <a:pt x="136600" y="285639"/>
                      <a:pt x="141617" y="290596"/>
                    </a:cubicBezTo>
                    <a:lnTo>
                      <a:pt x="407997" y="604800"/>
                    </a:lnTo>
                    <a:lnTo>
                      <a:pt x="409685" y="600659"/>
                    </a:lnTo>
                    <a:lnTo>
                      <a:pt x="410169" y="600164"/>
                    </a:lnTo>
                    <a:lnTo>
                      <a:pt x="410169" y="11198"/>
                    </a:lnTo>
                    <a:cubicBezTo>
                      <a:pt x="410169" y="4977"/>
                      <a:pt x="414795" y="0"/>
                      <a:pt x="42057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36">
                <a:extLst>
                  <a:ext uri="{FF2B5EF4-FFF2-40B4-BE49-F238E27FC236}">
                    <a16:creationId xmlns:a16="http://schemas.microsoft.com/office/drawing/2014/main" id="{4F02BC48-2669-1D45-A413-684B581F92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95044" y="7621537"/>
                <a:ext cx="1702845" cy="2658634"/>
              </a:xfrm>
              <a:custGeom>
                <a:avLst/>
                <a:gdLst>
                  <a:gd name="T0" fmla="*/ 912 w 1366"/>
                  <a:gd name="T1" fmla="*/ 2107 h 2135"/>
                  <a:gd name="T2" fmla="*/ 912 w 1366"/>
                  <a:gd name="T3" fmla="*/ 2107 h 2135"/>
                  <a:gd name="T4" fmla="*/ 1012 w 1366"/>
                  <a:gd name="T5" fmla="*/ 1578 h 2135"/>
                  <a:gd name="T6" fmla="*/ 1012 w 1366"/>
                  <a:gd name="T7" fmla="*/ 1578 h 2135"/>
                  <a:gd name="T8" fmla="*/ 1137 w 1366"/>
                  <a:gd name="T9" fmla="*/ 1087 h 2135"/>
                  <a:gd name="T10" fmla="*/ 1137 w 1366"/>
                  <a:gd name="T11" fmla="*/ 1087 h 2135"/>
                  <a:gd name="T12" fmla="*/ 1127 w 1366"/>
                  <a:gd name="T13" fmla="*/ 600 h 2135"/>
                  <a:gd name="T14" fmla="*/ 1127 w 1366"/>
                  <a:gd name="T15" fmla="*/ 600 h 2135"/>
                  <a:gd name="T16" fmla="*/ 811 w 1366"/>
                  <a:gd name="T17" fmla="*/ 318 h 2135"/>
                  <a:gd name="T18" fmla="*/ 811 w 1366"/>
                  <a:gd name="T19" fmla="*/ 318 h 2135"/>
                  <a:gd name="T20" fmla="*/ 477 w 1366"/>
                  <a:gd name="T21" fmla="*/ 318 h 2135"/>
                  <a:gd name="T22" fmla="*/ 477 w 1366"/>
                  <a:gd name="T23" fmla="*/ 318 h 2135"/>
                  <a:gd name="T24" fmla="*/ 251 w 1366"/>
                  <a:gd name="T25" fmla="*/ 538 h 2135"/>
                  <a:gd name="T26" fmla="*/ 251 w 1366"/>
                  <a:gd name="T27" fmla="*/ 538 h 2135"/>
                  <a:gd name="T28" fmla="*/ 225 w 1366"/>
                  <a:gd name="T29" fmla="*/ 824 h 2135"/>
                  <a:gd name="T30" fmla="*/ 225 w 1366"/>
                  <a:gd name="T31" fmla="*/ 824 h 2135"/>
                  <a:gd name="T32" fmla="*/ 93 w 1366"/>
                  <a:gd name="T33" fmla="*/ 1140 h 2135"/>
                  <a:gd name="T34" fmla="*/ 93 w 1366"/>
                  <a:gd name="T35" fmla="*/ 1140 h 2135"/>
                  <a:gd name="T36" fmla="*/ 332 w 1366"/>
                  <a:gd name="T37" fmla="*/ 1682 h 2135"/>
                  <a:gd name="T38" fmla="*/ 332 w 1366"/>
                  <a:gd name="T39" fmla="*/ 1682 h 2135"/>
                  <a:gd name="T40" fmla="*/ 414 w 1366"/>
                  <a:gd name="T41" fmla="*/ 2134 h 2135"/>
                  <a:gd name="T42" fmla="*/ 912 w 1366"/>
                  <a:gd name="T43" fmla="*/ 2107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366" h="2135">
                    <a:moveTo>
                      <a:pt x="912" y="2107"/>
                    </a:moveTo>
                    <a:lnTo>
                      <a:pt x="912" y="2107"/>
                    </a:lnTo>
                    <a:cubicBezTo>
                      <a:pt x="912" y="2107"/>
                      <a:pt x="774" y="1758"/>
                      <a:pt x="1012" y="1578"/>
                    </a:cubicBezTo>
                    <a:lnTo>
                      <a:pt x="1012" y="1578"/>
                    </a:lnTo>
                    <a:cubicBezTo>
                      <a:pt x="1251" y="1398"/>
                      <a:pt x="1365" y="1236"/>
                      <a:pt x="1137" y="1087"/>
                    </a:cubicBezTo>
                    <a:lnTo>
                      <a:pt x="1137" y="1087"/>
                    </a:lnTo>
                    <a:cubicBezTo>
                      <a:pt x="909" y="939"/>
                      <a:pt x="1237" y="770"/>
                      <a:pt x="1127" y="600"/>
                    </a:cubicBezTo>
                    <a:lnTo>
                      <a:pt x="1127" y="600"/>
                    </a:lnTo>
                    <a:cubicBezTo>
                      <a:pt x="1016" y="431"/>
                      <a:pt x="886" y="638"/>
                      <a:pt x="811" y="318"/>
                    </a:cubicBezTo>
                    <a:lnTo>
                      <a:pt x="811" y="318"/>
                    </a:lnTo>
                    <a:cubicBezTo>
                      <a:pt x="736" y="0"/>
                      <a:pt x="508" y="201"/>
                      <a:pt x="477" y="318"/>
                    </a:cubicBezTo>
                    <a:lnTo>
                      <a:pt x="477" y="318"/>
                    </a:lnTo>
                    <a:cubicBezTo>
                      <a:pt x="445" y="435"/>
                      <a:pt x="404" y="549"/>
                      <a:pt x="251" y="538"/>
                    </a:cubicBezTo>
                    <a:lnTo>
                      <a:pt x="251" y="538"/>
                    </a:lnTo>
                    <a:cubicBezTo>
                      <a:pt x="251" y="538"/>
                      <a:pt x="26" y="487"/>
                      <a:pt x="225" y="824"/>
                    </a:cubicBezTo>
                    <a:lnTo>
                      <a:pt x="225" y="824"/>
                    </a:lnTo>
                    <a:cubicBezTo>
                      <a:pt x="425" y="1161"/>
                      <a:pt x="186" y="982"/>
                      <a:pt x="93" y="1140"/>
                    </a:cubicBezTo>
                    <a:lnTo>
                      <a:pt x="93" y="1140"/>
                    </a:lnTo>
                    <a:cubicBezTo>
                      <a:pt x="0" y="1298"/>
                      <a:pt x="101" y="1438"/>
                      <a:pt x="332" y="1682"/>
                    </a:cubicBezTo>
                    <a:lnTo>
                      <a:pt x="332" y="1682"/>
                    </a:lnTo>
                    <a:cubicBezTo>
                      <a:pt x="562" y="1925"/>
                      <a:pt x="414" y="2134"/>
                      <a:pt x="414" y="2134"/>
                    </a:cubicBezTo>
                    <a:lnTo>
                      <a:pt x="912" y="210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37">
                <a:extLst>
                  <a:ext uri="{FF2B5EF4-FFF2-40B4-BE49-F238E27FC236}">
                    <a16:creationId xmlns:a16="http://schemas.microsoft.com/office/drawing/2014/main" id="{09367E90-3BA4-E144-8504-60FF095D01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90542" y="8236758"/>
                <a:ext cx="829453" cy="1972002"/>
              </a:xfrm>
              <a:custGeom>
                <a:avLst/>
                <a:gdLst>
                  <a:gd name="T0" fmla="*/ 663 w 667"/>
                  <a:gd name="T1" fmla="*/ 837 h 1585"/>
                  <a:gd name="T2" fmla="*/ 663 w 667"/>
                  <a:gd name="T3" fmla="*/ 837 h 1585"/>
                  <a:gd name="T4" fmla="*/ 650 w 667"/>
                  <a:gd name="T5" fmla="*/ 835 h 1585"/>
                  <a:gd name="T6" fmla="*/ 338 w 667"/>
                  <a:gd name="T7" fmla="*/ 1068 h 1585"/>
                  <a:gd name="T8" fmla="*/ 338 w 667"/>
                  <a:gd name="T9" fmla="*/ 520 h 1585"/>
                  <a:gd name="T10" fmla="*/ 568 w 667"/>
                  <a:gd name="T11" fmla="*/ 246 h 1585"/>
                  <a:gd name="T12" fmla="*/ 568 w 667"/>
                  <a:gd name="T13" fmla="*/ 246 h 1585"/>
                  <a:gd name="T14" fmla="*/ 566 w 667"/>
                  <a:gd name="T15" fmla="*/ 233 h 1585"/>
                  <a:gd name="T16" fmla="*/ 566 w 667"/>
                  <a:gd name="T17" fmla="*/ 233 h 1585"/>
                  <a:gd name="T18" fmla="*/ 553 w 667"/>
                  <a:gd name="T19" fmla="*/ 233 h 1585"/>
                  <a:gd name="T20" fmla="*/ 338 w 667"/>
                  <a:gd name="T21" fmla="*/ 491 h 1585"/>
                  <a:gd name="T22" fmla="*/ 338 w 667"/>
                  <a:gd name="T23" fmla="*/ 10 h 1585"/>
                  <a:gd name="T24" fmla="*/ 338 w 667"/>
                  <a:gd name="T25" fmla="*/ 10 h 1585"/>
                  <a:gd name="T26" fmla="*/ 328 w 667"/>
                  <a:gd name="T27" fmla="*/ 0 h 1585"/>
                  <a:gd name="T28" fmla="*/ 328 w 667"/>
                  <a:gd name="T29" fmla="*/ 0 h 1585"/>
                  <a:gd name="T30" fmla="*/ 319 w 667"/>
                  <a:gd name="T31" fmla="*/ 10 h 1585"/>
                  <a:gd name="T32" fmla="*/ 319 w 667"/>
                  <a:gd name="T33" fmla="*/ 465 h 1585"/>
                  <a:gd name="T34" fmla="*/ 63 w 667"/>
                  <a:gd name="T35" fmla="*/ 204 h 1585"/>
                  <a:gd name="T36" fmla="*/ 63 w 667"/>
                  <a:gd name="T37" fmla="*/ 204 h 1585"/>
                  <a:gd name="T38" fmla="*/ 50 w 667"/>
                  <a:gd name="T39" fmla="*/ 204 h 1585"/>
                  <a:gd name="T40" fmla="*/ 50 w 667"/>
                  <a:gd name="T41" fmla="*/ 204 h 1585"/>
                  <a:gd name="T42" fmla="*/ 50 w 667"/>
                  <a:gd name="T43" fmla="*/ 217 h 1585"/>
                  <a:gd name="T44" fmla="*/ 319 w 667"/>
                  <a:gd name="T45" fmla="*/ 492 h 1585"/>
                  <a:gd name="T46" fmla="*/ 319 w 667"/>
                  <a:gd name="T47" fmla="*/ 1117 h 1585"/>
                  <a:gd name="T48" fmla="*/ 16 w 667"/>
                  <a:gd name="T49" fmla="*/ 808 h 1585"/>
                  <a:gd name="T50" fmla="*/ 16 w 667"/>
                  <a:gd name="T51" fmla="*/ 808 h 1585"/>
                  <a:gd name="T52" fmla="*/ 3 w 667"/>
                  <a:gd name="T53" fmla="*/ 808 h 1585"/>
                  <a:gd name="T54" fmla="*/ 3 w 667"/>
                  <a:gd name="T55" fmla="*/ 808 h 1585"/>
                  <a:gd name="T56" fmla="*/ 3 w 667"/>
                  <a:gd name="T57" fmla="*/ 822 h 1585"/>
                  <a:gd name="T58" fmla="*/ 319 w 667"/>
                  <a:gd name="T59" fmla="*/ 1143 h 1585"/>
                  <a:gd name="T60" fmla="*/ 319 w 667"/>
                  <a:gd name="T61" fmla="*/ 1575 h 1585"/>
                  <a:gd name="T62" fmla="*/ 319 w 667"/>
                  <a:gd name="T63" fmla="*/ 1575 h 1585"/>
                  <a:gd name="T64" fmla="*/ 328 w 667"/>
                  <a:gd name="T65" fmla="*/ 1584 h 1585"/>
                  <a:gd name="T66" fmla="*/ 328 w 667"/>
                  <a:gd name="T67" fmla="*/ 1584 h 1585"/>
                  <a:gd name="T68" fmla="*/ 338 w 667"/>
                  <a:gd name="T69" fmla="*/ 1575 h 1585"/>
                  <a:gd name="T70" fmla="*/ 338 w 667"/>
                  <a:gd name="T71" fmla="*/ 1091 h 1585"/>
                  <a:gd name="T72" fmla="*/ 661 w 667"/>
                  <a:gd name="T73" fmla="*/ 850 h 1585"/>
                  <a:gd name="T74" fmla="*/ 661 w 667"/>
                  <a:gd name="T75" fmla="*/ 850 h 1585"/>
                  <a:gd name="T76" fmla="*/ 663 w 667"/>
                  <a:gd name="T77" fmla="*/ 837 h 1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67" h="1585">
                    <a:moveTo>
                      <a:pt x="663" y="837"/>
                    </a:moveTo>
                    <a:lnTo>
                      <a:pt x="663" y="837"/>
                    </a:lnTo>
                    <a:cubicBezTo>
                      <a:pt x="660" y="833"/>
                      <a:pt x="654" y="832"/>
                      <a:pt x="650" y="835"/>
                    </a:cubicBezTo>
                    <a:lnTo>
                      <a:pt x="338" y="1068"/>
                    </a:lnTo>
                    <a:lnTo>
                      <a:pt x="338" y="520"/>
                    </a:lnTo>
                    <a:lnTo>
                      <a:pt x="568" y="246"/>
                    </a:lnTo>
                    <a:lnTo>
                      <a:pt x="568" y="246"/>
                    </a:lnTo>
                    <a:cubicBezTo>
                      <a:pt x="571" y="241"/>
                      <a:pt x="571" y="236"/>
                      <a:pt x="566" y="233"/>
                    </a:cubicBezTo>
                    <a:lnTo>
                      <a:pt x="566" y="233"/>
                    </a:lnTo>
                    <a:cubicBezTo>
                      <a:pt x="563" y="229"/>
                      <a:pt x="557" y="230"/>
                      <a:pt x="553" y="233"/>
                    </a:cubicBezTo>
                    <a:lnTo>
                      <a:pt x="338" y="491"/>
                    </a:lnTo>
                    <a:lnTo>
                      <a:pt x="338" y="10"/>
                    </a:lnTo>
                    <a:lnTo>
                      <a:pt x="338" y="10"/>
                    </a:lnTo>
                    <a:cubicBezTo>
                      <a:pt x="338" y="5"/>
                      <a:pt x="333" y="0"/>
                      <a:pt x="328" y="0"/>
                    </a:cubicBezTo>
                    <a:lnTo>
                      <a:pt x="328" y="0"/>
                    </a:lnTo>
                    <a:cubicBezTo>
                      <a:pt x="323" y="0"/>
                      <a:pt x="319" y="5"/>
                      <a:pt x="319" y="10"/>
                    </a:cubicBezTo>
                    <a:lnTo>
                      <a:pt x="319" y="465"/>
                    </a:lnTo>
                    <a:lnTo>
                      <a:pt x="63" y="204"/>
                    </a:lnTo>
                    <a:lnTo>
                      <a:pt x="63" y="204"/>
                    </a:lnTo>
                    <a:cubicBezTo>
                      <a:pt x="59" y="200"/>
                      <a:pt x="53" y="200"/>
                      <a:pt x="50" y="204"/>
                    </a:cubicBezTo>
                    <a:lnTo>
                      <a:pt x="50" y="204"/>
                    </a:lnTo>
                    <a:cubicBezTo>
                      <a:pt x="46" y="207"/>
                      <a:pt x="46" y="213"/>
                      <a:pt x="50" y="217"/>
                    </a:cubicBezTo>
                    <a:lnTo>
                      <a:pt x="319" y="492"/>
                    </a:lnTo>
                    <a:lnTo>
                      <a:pt x="319" y="1117"/>
                    </a:lnTo>
                    <a:lnTo>
                      <a:pt x="16" y="808"/>
                    </a:lnTo>
                    <a:lnTo>
                      <a:pt x="16" y="808"/>
                    </a:lnTo>
                    <a:cubicBezTo>
                      <a:pt x="12" y="805"/>
                      <a:pt x="7" y="805"/>
                      <a:pt x="3" y="808"/>
                    </a:cubicBezTo>
                    <a:lnTo>
                      <a:pt x="3" y="808"/>
                    </a:lnTo>
                    <a:cubicBezTo>
                      <a:pt x="0" y="812"/>
                      <a:pt x="0" y="818"/>
                      <a:pt x="3" y="822"/>
                    </a:cubicBezTo>
                    <a:lnTo>
                      <a:pt x="319" y="1143"/>
                    </a:lnTo>
                    <a:lnTo>
                      <a:pt x="319" y="1575"/>
                    </a:lnTo>
                    <a:lnTo>
                      <a:pt x="319" y="1575"/>
                    </a:lnTo>
                    <a:cubicBezTo>
                      <a:pt x="319" y="1581"/>
                      <a:pt x="323" y="1584"/>
                      <a:pt x="328" y="1584"/>
                    </a:cubicBezTo>
                    <a:lnTo>
                      <a:pt x="328" y="1584"/>
                    </a:lnTo>
                    <a:cubicBezTo>
                      <a:pt x="333" y="1584"/>
                      <a:pt x="338" y="1581"/>
                      <a:pt x="338" y="1575"/>
                    </a:cubicBezTo>
                    <a:lnTo>
                      <a:pt x="338" y="1091"/>
                    </a:lnTo>
                    <a:lnTo>
                      <a:pt x="661" y="850"/>
                    </a:lnTo>
                    <a:lnTo>
                      <a:pt x="661" y="850"/>
                    </a:lnTo>
                    <a:cubicBezTo>
                      <a:pt x="666" y="847"/>
                      <a:pt x="666" y="841"/>
                      <a:pt x="663" y="837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38">
                <a:extLst>
                  <a:ext uri="{FF2B5EF4-FFF2-40B4-BE49-F238E27FC236}">
                    <a16:creationId xmlns:a16="http://schemas.microsoft.com/office/drawing/2014/main" id="{B6B8F51B-511B-2E4A-9A56-B4C40EEDF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2775" y="7242516"/>
                <a:ext cx="1917072" cy="2999203"/>
              </a:xfrm>
              <a:custGeom>
                <a:avLst/>
                <a:gdLst>
                  <a:gd name="T0" fmla="*/ 510 w 1540"/>
                  <a:gd name="T1" fmla="*/ 2375 h 2406"/>
                  <a:gd name="T2" fmla="*/ 510 w 1540"/>
                  <a:gd name="T3" fmla="*/ 2375 h 2406"/>
                  <a:gd name="T4" fmla="*/ 397 w 1540"/>
                  <a:gd name="T5" fmla="*/ 1778 h 2406"/>
                  <a:gd name="T6" fmla="*/ 397 w 1540"/>
                  <a:gd name="T7" fmla="*/ 1778 h 2406"/>
                  <a:gd name="T8" fmla="*/ 257 w 1540"/>
                  <a:gd name="T9" fmla="*/ 1226 h 2406"/>
                  <a:gd name="T10" fmla="*/ 257 w 1540"/>
                  <a:gd name="T11" fmla="*/ 1226 h 2406"/>
                  <a:gd name="T12" fmla="*/ 269 w 1540"/>
                  <a:gd name="T13" fmla="*/ 676 h 2406"/>
                  <a:gd name="T14" fmla="*/ 269 w 1540"/>
                  <a:gd name="T15" fmla="*/ 676 h 2406"/>
                  <a:gd name="T16" fmla="*/ 624 w 1540"/>
                  <a:gd name="T17" fmla="*/ 359 h 2406"/>
                  <a:gd name="T18" fmla="*/ 624 w 1540"/>
                  <a:gd name="T19" fmla="*/ 359 h 2406"/>
                  <a:gd name="T20" fmla="*/ 1001 w 1540"/>
                  <a:gd name="T21" fmla="*/ 359 h 2406"/>
                  <a:gd name="T22" fmla="*/ 1001 w 1540"/>
                  <a:gd name="T23" fmla="*/ 359 h 2406"/>
                  <a:gd name="T24" fmla="*/ 1255 w 1540"/>
                  <a:gd name="T25" fmla="*/ 607 h 2406"/>
                  <a:gd name="T26" fmla="*/ 1255 w 1540"/>
                  <a:gd name="T27" fmla="*/ 607 h 2406"/>
                  <a:gd name="T28" fmla="*/ 1284 w 1540"/>
                  <a:gd name="T29" fmla="*/ 928 h 2406"/>
                  <a:gd name="T30" fmla="*/ 1284 w 1540"/>
                  <a:gd name="T31" fmla="*/ 928 h 2406"/>
                  <a:gd name="T32" fmla="*/ 1433 w 1540"/>
                  <a:gd name="T33" fmla="*/ 1285 h 2406"/>
                  <a:gd name="T34" fmla="*/ 1433 w 1540"/>
                  <a:gd name="T35" fmla="*/ 1285 h 2406"/>
                  <a:gd name="T36" fmla="*/ 1164 w 1540"/>
                  <a:gd name="T37" fmla="*/ 1895 h 2406"/>
                  <a:gd name="T38" fmla="*/ 1164 w 1540"/>
                  <a:gd name="T39" fmla="*/ 1895 h 2406"/>
                  <a:gd name="T40" fmla="*/ 1070 w 1540"/>
                  <a:gd name="T41" fmla="*/ 2405 h 2406"/>
                  <a:gd name="T42" fmla="*/ 510 w 1540"/>
                  <a:gd name="T43" fmla="*/ 2375 h 2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40" h="2406">
                    <a:moveTo>
                      <a:pt x="510" y="2375"/>
                    </a:moveTo>
                    <a:lnTo>
                      <a:pt x="510" y="2375"/>
                    </a:lnTo>
                    <a:cubicBezTo>
                      <a:pt x="510" y="2375"/>
                      <a:pt x="666" y="1982"/>
                      <a:pt x="397" y="1778"/>
                    </a:cubicBezTo>
                    <a:lnTo>
                      <a:pt x="397" y="1778"/>
                    </a:lnTo>
                    <a:cubicBezTo>
                      <a:pt x="128" y="1576"/>
                      <a:pt x="0" y="1393"/>
                      <a:pt x="257" y="1226"/>
                    </a:cubicBezTo>
                    <a:lnTo>
                      <a:pt x="257" y="1226"/>
                    </a:lnTo>
                    <a:cubicBezTo>
                      <a:pt x="514" y="1058"/>
                      <a:pt x="144" y="867"/>
                      <a:pt x="269" y="676"/>
                    </a:cubicBezTo>
                    <a:lnTo>
                      <a:pt x="269" y="676"/>
                    </a:lnTo>
                    <a:cubicBezTo>
                      <a:pt x="393" y="486"/>
                      <a:pt x="539" y="719"/>
                      <a:pt x="624" y="359"/>
                    </a:cubicBezTo>
                    <a:lnTo>
                      <a:pt x="624" y="359"/>
                    </a:lnTo>
                    <a:cubicBezTo>
                      <a:pt x="708" y="0"/>
                      <a:pt x="965" y="228"/>
                      <a:pt x="1001" y="359"/>
                    </a:cubicBezTo>
                    <a:lnTo>
                      <a:pt x="1001" y="359"/>
                    </a:lnTo>
                    <a:cubicBezTo>
                      <a:pt x="1036" y="490"/>
                      <a:pt x="1083" y="619"/>
                      <a:pt x="1255" y="607"/>
                    </a:cubicBezTo>
                    <a:lnTo>
                      <a:pt x="1255" y="607"/>
                    </a:lnTo>
                    <a:cubicBezTo>
                      <a:pt x="1255" y="607"/>
                      <a:pt x="1509" y="549"/>
                      <a:pt x="1284" y="928"/>
                    </a:cubicBezTo>
                    <a:lnTo>
                      <a:pt x="1284" y="928"/>
                    </a:lnTo>
                    <a:cubicBezTo>
                      <a:pt x="1059" y="1308"/>
                      <a:pt x="1328" y="1107"/>
                      <a:pt x="1433" y="1285"/>
                    </a:cubicBezTo>
                    <a:lnTo>
                      <a:pt x="1433" y="1285"/>
                    </a:lnTo>
                    <a:cubicBezTo>
                      <a:pt x="1539" y="1464"/>
                      <a:pt x="1424" y="1621"/>
                      <a:pt x="1164" y="1895"/>
                    </a:cubicBezTo>
                    <a:lnTo>
                      <a:pt x="1164" y="1895"/>
                    </a:lnTo>
                    <a:cubicBezTo>
                      <a:pt x="904" y="2170"/>
                      <a:pt x="1070" y="2405"/>
                      <a:pt x="1070" y="2405"/>
                    </a:cubicBezTo>
                    <a:lnTo>
                      <a:pt x="510" y="237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39">
                <a:extLst>
                  <a:ext uri="{FF2B5EF4-FFF2-40B4-BE49-F238E27FC236}">
                    <a16:creationId xmlns:a16="http://schemas.microsoft.com/office/drawing/2014/main" id="{BFE92509-CC54-334F-99AB-B731ADE081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61095" y="7940134"/>
                <a:ext cx="933817" cy="2224683"/>
              </a:xfrm>
              <a:custGeom>
                <a:avLst/>
                <a:gdLst>
                  <a:gd name="T0" fmla="*/ 744 w 749"/>
                  <a:gd name="T1" fmla="*/ 910 h 1784"/>
                  <a:gd name="T2" fmla="*/ 744 w 749"/>
                  <a:gd name="T3" fmla="*/ 910 h 1784"/>
                  <a:gd name="T4" fmla="*/ 731 w 749"/>
                  <a:gd name="T5" fmla="*/ 910 h 1784"/>
                  <a:gd name="T6" fmla="*/ 388 w 749"/>
                  <a:gd name="T7" fmla="*/ 1260 h 1784"/>
                  <a:gd name="T8" fmla="*/ 388 w 749"/>
                  <a:gd name="T9" fmla="*/ 552 h 1784"/>
                  <a:gd name="T10" fmla="*/ 692 w 749"/>
                  <a:gd name="T11" fmla="*/ 242 h 1784"/>
                  <a:gd name="T12" fmla="*/ 692 w 749"/>
                  <a:gd name="T13" fmla="*/ 242 h 1784"/>
                  <a:gd name="T14" fmla="*/ 692 w 749"/>
                  <a:gd name="T15" fmla="*/ 229 h 1784"/>
                  <a:gd name="T16" fmla="*/ 692 w 749"/>
                  <a:gd name="T17" fmla="*/ 229 h 1784"/>
                  <a:gd name="T18" fmla="*/ 679 w 749"/>
                  <a:gd name="T19" fmla="*/ 229 h 1784"/>
                  <a:gd name="T20" fmla="*/ 388 w 749"/>
                  <a:gd name="T21" fmla="*/ 525 h 1784"/>
                  <a:gd name="T22" fmla="*/ 388 w 749"/>
                  <a:gd name="T23" fmla="*/ 9 h 1784"/>
                  <a:gd name="T24" fmla="*/ 388 w 749"/>
                  <a:gd name="T25" fmla="*/ 9 h 1784"/>
                  <a:gd name="T26" fmla="*/ 379 w 749"/>
                  <a:gd name="T27" fmla="*/ 0 h 1784"/>
                  <a:gd name="T28" fmla="*/ 379 w 749"/>
                  <a:gd name="T29" fmla="*/ 0 h 1784"/>
                  <a:gd name="T30" fmla="*/ 369 w 749"/>
                  <a:gd name="T31" fmla="*/ 9 h 1784"/>
                  <a:gd name="T32" fmla="*/ 369 w 749"/>
                  <a:gd name="T33" fmla="*/ 555 h 1784"/>
                  <a:gd name="T34" fmla="*/ 124 w 749"/>
                  <a:gd name="T35" fmla="*/ 262 h 1784"/>
                  <a:gd name="T36" fmla="*/ 124 w 749"/>
                  <a:gd name="T37" fmla="*/ 262 h 1784"/>
                  <a:gd name="T38" fmla="*/ 111 w 749"/>
                  <a:gd name="T39" fmla="*/ 261 h 1784"/>
                  <a:gd name="T40" fmla="*/ 111 w 749"/>
                  <a:gd name="T41" fmla="*/ 261 h 1784"/>
                  <a:gd name="T42" fmla="*/ 110 w 749"/>
                  <a:gd name="T43" fmla="*/ 274 h 1784"/>
                  <a:gd name="T44" fmla="*/ 369 w 749"/>
                  <a:gd name="T45" fmla="*/ 583 h 1784"/>
                  <a:gd name="T46" fmla="*/ 369 w 749"/>
                  <a:gd name="T47" fmla="*/ 1204 h 1784"/>
                  <a:gd name="T48" fmla="*/ 15 w 749"/>
                  <a:gd name="T49" fmla="*/ 941 h 1784"/>
                  <a:gd name="T50" fmla="*/ 15 w 749"/>
                  <a:gd name="T51" fmla="*/ 941 h 1784"/>
                  <a:gd name="T52" fmla="*/ 2 w 749"/>
                  <a:gd name="T53" fmla="*/ 943 h 1784"/>
                  <a:gd name="T54" fmla="*/ 2 w 749"/>
                  <a:gd name="T55" fmla="*/ 943 h 1784"/>
                  <a:gd name="T56" fmla="*/ 4 w 749"/>
                  <a:gd name="T57" fmla="*/ 955 h 1784"/>
                  <a:gd name="T58" fmla="*/ 369 w 749"/>
                  <a:gd name="T59" fmla="*/ 1227 h 1784"/>
                  <a:gd name="T60" fmla="*/ 369 w 749"/>
                  <a:gd name="T61" fmla="*/ 1773 h 1784"/>
                  <a:gd name="T62" fmla="*/ 369 w 749"/>
                  <a:gd name="T63" fmla="*/ 1773 h 1784"/>
                  <a:gd name="T64" fmla="*/ 379 w 749"/>
                  <a:gd name="T65" fmla="*/ 1783 h 1784"/>
                  <a:gd name="T66" fmla="*/ 379 w 749"/>
                  <a:gd name="T67" fmla="*/ 1783 h 1784"/>
                  <a:gd name="T68" fmla="*/ 388 w 749"/>
                  <a:gd name="T69" fmla="*/ 1773 h 1784"/>
                  <a:gd name="T70" fmla="*/ 388 w 749"/>
                  <a:gd name="T71" fmla="*/ 1287 h 1784"/>
                  <a:gd name="T72" fmla="*/ 745 w 749"/>
                  <a:gd name="T73" fmla="*/ 923 h 1784"/>
                  <a:gd name="T74" fmla="*/ 745 w 749"/>
                  <a:gd name="T75" fmla="*/ 923 h 1784"/>
                  <a:gd name="T76" fmla="*/ 744 w 749"/>
                  <a:gd name="T77" fmla="*/ 910 h 1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49" h="1784">
                    <a:moveTo>
                      <a:pt x="744" y="910"/>
                    </a:moveTo>
                    <a:lnTo>
                      <a:pt x="744" y="910"/>
                    </a:lnTo>
                    <a:cubicBezTo>
                      <a:pt x="741" y="906"/>
                      <a:pt x="735" y="907"/>
                      <a:pt x="731" y="910"/>
                    </a:cubicBezTo>
                    <a:lnTo>
                      <a:pt x="388" y="1260"/>
                    </a:lnTo>
                    <a:lnTo>
                      <a:pt x="388" y="552"/>
                    </a:lnTo>
                    <a:lnTo>
                      <a:pt x="692" y="242"/>
                    </a:lnTo>
                    <a:lnTo>
                      <a:pt x="692" y="242"/>
                    </a:lnTo>
                    <a:cubicBezTo>
                      <a:pt x="695" y="238"/>
                      <a:pt x="695" y="232"/>
                      <a:pt x="692" y="229"/>
                    </a:cubicBezTo>
                    <a:lnTo>
                      <a:pt x="692" y="229"/>
                    </a:lnTo>
                    <a:cubicBezTo>
                      <a:pt x="688" y="225"/>
                      <a:pt x="683" y="225"/>
                      <a:pt x="679" y="229"/>
                    </a:cubicBezTo>
                    <a:lnTo>
                      <a:pt x="388" y="525"/>
                    </a:lnTo>
                    <a:lnTo>
                      <a:pt x="388" y="9"/>
                    </a:lnTo>
                    <a:lnTo>
                      <a:pt x="388" y="9"/>
                    </a:lnTo>
                    <a:cubicBezTo>
                      <a:pt x="388" y="4"/>
                      <a:pt x="384" y="0"/>
                      <a:pt x="379" y="0"/>
                    </a:cubicBezTo>
                    <a:lnTo>
                      <a:pt x="379" y="0"/>
                    </a:lnTo>
                    <a:cubicBezTo>
                      <a:pt x="374" y="0"/>
                      <a:pt x="369" y="4"/>
                      <a:pt x="369" y="9"/>
                    </a:cubicBezTo>
                    <a:lnTo>
                      <a:pt x="369" y="555"/>
                    </a:lnTo>
                    <a:lnTo>
                      <a:pt x="124" y="262"/>
                    </a:lnTo>
                    <a:lnTo>
                      <a:pt x="124" y="262"/>
                    </a:lnTo>
                    <a:cubicBezTo>
                      <a:pt x="121" y="259"/>
                      <a:pt x="115" y="258"/>
                      <a:pt x="111" y="261"/>
                    </a:cubicBezTo>
                    <a:lnTo>
                      <a:pt x="111" y="261"/>
                    </a:lnTo>
                    <a:cubicBezTo>
                      <a:pt x="107" y="265"/>
                      <a:pt x="107" y="271"/>
                      <a:pt x="110" y="274"/>
                    </a:cubicBezTo>
                    <a:lnTo>
                      <a:pt x="369" y="583"/>
                    </a:lnTo>
                    <a:lnTo>
                      <a:pt x="369" y="1204"/>
                    </a:lnTo>
                    <a:lnTo>
                      <a:pt x="15" y="941"/>
                    </a:lnTo>
                    <a:lnTo>
                      <a:pt x="15" y="941"/>
                    </a:lnTo>
                    <a:cubicBezTo>
                      <a:pt x="11" y="938"/>
                      <a:pt x="6" y="938"/>
                      <a:pt x="2" y="943"/>
                    </a:cubicBezTo>
                    <a:lnTo>
                      <a:pt x="2" y="943"/>
                    </a:lnTo>
                    <a:cubicBezTo>
                      <a:pt x="0" y="947"/>
                      <a:pt x="0" y="952"/>
                      <a:pt x="4" y="955"/>
                    </a:cubicBezTo>
                    <a:lnTo>
                      <a:pt x="369" y="1227"/>
                    </a:lnTo>
                    <a:lnTo>
                      <a:pt x="369" y="1773"/>
                    </a:lnTo>
                    <a:lnTo>
                      <a:pt x="369" y="1773"/>
                    </a:lnTo>
                    <a:cubicBezTo>
                      <a:pt x="369" y="1778"/>
                      <a:pt x="374" y="1783"/>
                      <a:pt x="379" y="1783"/>
                    </a:cubicBezTo>
                    <a:lnTo>
                      <a:pt x="379" y="1783"/>
                    </a:lnTo>
                    <a:cubicBezTo>
                      <a:pt x="384" y="1783"/>
                      <a:pt x="388" y="1778"/>
                      <a:pt x="388" y="1773"/>
                    </a:cubicBezTo>
                    <a:lnTo>
                      <a:pt x="388" y="1287"/>
                    </a:lnTo>
                    <a:lnTo>
                      <a:pt x="745" y="923"/>
                    </a:lnTo>
                    <a:lnTo>
                      <a:pt x="745" y="923"/>
                    </a:lnTo>
                    <a:cubicBezTo>
                      <a:pt x="748" y="920"/>
                      <a:pt x="748" y="914"/>
                      <a:pt x="744" y="910"/>
                    </a:cubicBezTo>
                  </a:path>
                </a:pathLst>
              </a:custGeom>
              <a:solidFill>
                <a:srgbClr val="111340">
                  <a:alpha val="6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40">
                <a:extLst>
                  <a:ext uri="{FF2B5EF4-FFF2-40B4-BE49-F238E27FC236}">
                    <a16:creationId xmlns:a16="http://schemas.microsoft.com/office/drawing/2014/main" id="{8F2BE30D-4578-2146-87E2-6F8389F8FE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0366" y="10049464"/>
                <a:ext cx="3746257" cy="856915"/>
              </a:xfrm>
              <a:custGeom>
                <a:avLst/>
                <a:gdLst>
                  <a:gd name="T0" fmla="*/ 3005 w 3006"/>
                  <a:gd name="T1" fmla="*/ 0 h 687"/>
                  <a:gd name="T2" fmla="*/ 3005 w 3006"/>
                  <a:gd name="T3" fmla="*/ 343 h 687"/>
                  <a:gd name="T4" fmla="*/ 3005 w 3006"/>
                  <a:gd name="T5" fmla="*/ 343 h 687"/>
                  <a:gd name="T6" fmla="*/ 3004 w 3006"/>
                  <a:gd name="T7" fmla="*/ 361 h 687"/>
                  <a:gd name="T8" fmla="*/ 3004 w 3006"/>
                  <a:gd name="T9" fmla="*/ 361 h 687"/>
                  <a:gd name="T10" fmla="*/ 2991 w 3006"/>
                  <a:gd name="T11" fmla="*/ 438 h 687"/>
                  <a:gd name="T12" fmla="*/ 2991 w 3006"/>
                  <a:gd name="T13" fmla="*/ 438 h 687"/>
                  <a:gd name="T14" fmla="*/ 2662 w 3006"/>
                  <a:gd name="T15" fmla="*/ 686 h 687"/>
                  <a:gd name="T16" fmla="*/ 343 w 3006"/>
                  <a:gd name="T17" fmla="*/ 686 h 687"/>
                  <a:gd name="T18" fmla="*/ 343 w 3006"/>
                  <a:gd name="T19" fmla="*/ 686 h 687"/>
                  <a:gd name="T20" fmla="*/ 100 w 3006"/>
                  <a:gd name="T21" fmla="*/ 586 h 687"/>
                  <a:gd name="T22" fmla="*/ 100 w 3006"/>
                  <a:gd name="T23" fmla="*/ 586 h 687"/>
                  <a:gd name="T24" fmla="*/ 0 w 3006"/>
                  <a:gd name="T25" fmla="*/ 343 h 687"/>
                  <a:gd name="T26" fmla="*/ 0 w 3006"/>
                  <a:gd name="T27" fmla="*/ 0 h 687"/>
                  <a:gd name="T28" fmla="*/ 3005 w 3006"/>
                  <a:gd name="T29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06" h="687">
                    <a:moveTo>
                      <a:pt x="3005" y="0"/>
                    </a:moveTo>
                    <a:lnTo>
                      <a:pt x="3005" y="343"/>
                    </a:lnTo>
                    <a:lnTo>
                      <a:pt x="3005" y="343"/>
                    </a:lnTo>
                    <a:cubicBezTo>
                      <a:pt x="3005" y="349"/>
                      <a:pt x="3005" y="355"/>
                      <a:pt x="3004" y="361"/>
                    </a:cubicBezTo>
                    <a:lnTo>
                      <a:pt x="3004" y="361"/>
                    </a:lnTo>
                    <a:cubicBezTo>
                      <a:pt x="3003" y="388"/>
                      <a:pt x="2999" y="414"/>
                      <a:pt x="2991" y="438"/>
                    </a:cubicBezTo>
                    <a:lnTo>
                      <a:pt x="2991" y="438"/>
                    </a:lnTo>
                    <a:cubicBezTo>
                      <a:pt x="2950" y="581"/>
                      <a:pt x="2818" y="686"/>
                      <a:pt x="2662" y="686"/>
                    </a:cubicBezTo>
                    <a:lnTo>
                      <a:pt x="343" y="686"/>
                    </a:lnTo>
                    <a:lnTo>
                      <a:pt x="343" y="686"/>
                    </a:lnTo>
                    <a:cubicBezTo>
                      <a:pt x="248" y="686"/>
                      <a:pt x="163" y="648"/>
                      <a:pt x="100" y="586"/>
                    </a:cubicBezTo>
                    <a:lnTo>
                      <a:pt x="100" y="586"/>
                    </a:lnTo>
                    <a:cubicBezTo>
                      <a:pt x="39" y="523"/>
                      <a:pt x="0" y="438"/>
                      <a:pt x="0" y="343"/>
                    </a:cubicBezTo>
                    <a:lnTo>
                      <a:pt x="0" y="0"/>
                    </a:lnTo>
                    <a:lnTo>
                      <a:pt x="3005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41">
                <a:extLst>
                  <a:ext uri="{FF2B5EF4-FFF2-40B4-BE49-F238E27FC236}">
                    <a16:creationId xmlns:a16="http://schemas.microsoft.com/office/drawing/2014/main" id="{2A8CA620-DA5E-B34C-893F-C554C1FFD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60364" y="10280170"/>
                <a:ext cx="3740767" cy="390005"/>
              </a:xfrm>
              <a:custGeom>
                <a:avLst/>
                <a:gdLst>
                  <a:gd name="T0" fmla="*/ 3004 w 3005"/>
                  <a:gd name="T1" fmla="*/ 174 h 313"/>
                  <a:gd name="T2" fmla="*/ 3004 w 3005"/>
                  <a:gd name="T3" fmla="*/ 174 h 313"/>
                  <a:gd name="T4" fmla="*/ 2991 w 3005"/>
                  <a:gd name="T5" fmla="*/ 251 h 313"/>
                  <a:gd name="T6" fmla="*/ 2991 w 3005"/>
                  <a:gd name="T7" fmla="*/ 251 h 313"/>
                  <a:gd name="T8" fmla="*/ 2887 w 3005"/>
                  <a:gd name="T9" fmla="*/ 186 h 313"/>
                  <a:gd name="T10" fmla="*/ 2887 w 3005"/>
                  <a:gd name="T11" fmla="*/ 186 h 313"/>
                  <a:gd name="T12" fmla="*/ 2557 w 3005"/>
                  <a:gd name="T13" fmla="*/ 73 h 313"/>
                  <a:gd name="T14" fmla="*/ 2557 w 3005"/>
                  <a:gd name="T15" fmla="*/ 73 h 313"/>
                  <a:gd name="T16" fmla="*/ 2226 w 3005"/>
                  <a:gd name="T17" fmla="*/ 186 h 313"/>
                  <a:gd name="T18" fmla="*/ 2226 w 3005"/>
                  <a:gd name="T19" fmla="*/ 186 h 313"/>
                  <a:gd name="T20" fmla="*/ 1853 w 3005"/>
                  <a:gd name="T21" fmla="*/ 312 h 313"/>
                  <a:gd name="T22" fmla="*/ 1853 w 3005"/>
                  <a:gd name="T23" fmla="*/ 312 h 313"/>
                  <a:gd name="T24" fmla="*/ 1481 w 3005"/>
                  <a:gd name="T25" fmla="*/ 186 h 313"/>
                  <a:gd name="T26" fmla="*/ 1481 w 3005"/>
                  <a:gd name="T27" fmla="*/ 186 h 313"/>
                  <a:gd name="T28" fmla="*/ 1151 w 3005"/>
                  <a:gd name="T29" fmla="*/ 73 h 313"/>
                  <a:gd name="T30" fmla="*/ 1151 w 3005"/>
                  <a:gd name="T31" fmla="*/ 73 h 313"/>
                  <a:gd name="T32" fmla="*/ 820 w 3005"/>
                  <a:gd name="T33" fmla="*/ 186 h 313"/>
                  <a:gd name="T34" fmla="*/ 820 w 3005"/>
                  <a:gd name="T35" fmla="*/ 186 h 313"/>
                  <a:gd name="T36" fmla="*/ 447 w 3005"/>
                  <a:gd name="T37" fmla="*/ 312 h 313"/>
                  <a:gd name="T38" fmla="*/ 447 w 3005"/>
                  <a:gd name="T39" fmla="*/ 312 h 313"/>
                  <a:gd name="T40" fmla="*/ 76 w 3005"/>
                  <a:gd name="T41" fmla="*/ 186 h 313"/>
                  <a:gd name="T42" fmla="*/ 76 w 3005"/>
                  <a:gd name="T43" fmla="*/ 186 h 313"/>
                  <a:gd name="T44" fmla="*/ 0 w 3005"/>
                  <a:gd name="T45" fmla="*/ 138 h 313"/>
                  <a:gd name="T46" fmla="*/ 0 w 3005"/>
                  <a:gd name="T47" fmla="*/ 54 h 313"/>
                  <a:gd name="T48" fmla="*/ 0 w 3005"/>
                  <a:gd name="T49" fmla="*/ 54 h 313"/>
                  <a:gd name="T50" fmla="*/ 118 w 3005"/>
                  <a:gd name="T51" fmla="*/ 126 h 313"/>
                  <a:gd name="T52" fmla="*/ 118 w 3005"/>
                  <a:gd name="T53" fmla="*/ 126 h 313"/>
                  <a:gd name="T54" fmla="*/ 447 w 3005"/>
                  <a:gd name="T55" fmla="*/ 239 h 313"/>
                  <a:gd name="T56" fmla="*/ 447 w 3005"/>
                  <a:gd name="T57" fmla="*/ 239 h 313"/>
                  <a:gd name="T58" fmla="*/ 778 w 3005"/>
                  <a:gd name="T59" fmla="*/ 126 h 313"/>
                  <a:gd name="T60" fmla="*/ 778 w 3005"/>
                  <a:gd name="T61" fmla="*/ 126 h 313"/>
                  <a:gd name="T62" fmla="*/ 1151 w 3005"/>
                  <a:gd name="T63" fmla="*/ 0 h 313"/>
                  <a:gd name="T64" fmla="*/ 1151 w 3005"/>
                  <a:gd name="T65" fmla="*/ 0 h 313"/>
                  <a:gd name="T66" fmla="*/ 1522 w 3005"/>
                  <a:gd name="T67" fmla="*/ 126 h 313"/>
                  <a:gd name="T68" fmla="*/ 1522 w 3005"/>
                  <a:gd name="T69" fmla="*/ 126 h 313"/>
                  <a:gd name="T70" fmla="*/ 1853 w 3005"/>
                  <a:gd name="T71" fmla="*/ 239 h 313"/>
                  <a:gd name="T72" fmla="*/ 1853 w 3005"/>
                  <a:gd name="T73" fmla="*/ 239 h 313"/>
                  <a:gd name="T74" fmla="*/ 2184 w 3005"/>
                  <a:gd name="T75" fmla="*/ 126 h 313"/>
                  <a:gd name="T76" fmla="*/ 2184 w 3005"/>
                  <a:gd name="T77" fmla="*/ 126 h 313"/>
                  <a:gd name="T78" fmla="*/ 2557 w 3005"/>
                  <a:gd name="T79" fmla="*/ 0 h 313"/>
                  <a:gd name="T80" fmla="*/ 2557 w 3005"/>
                  <a:gd name="T81" fmla="*/ 0 h 313"/>
                  <a:gd name="T82" fmla="*/ 2928 w 3005"/>
                  <a:gd name="T83" fmla="*/ 126 h 313"/>
                  <a:gd name="T84" fmla="*/ 2928 w 3005"/>
                  <a:gd name="T85" fmla="*/ 126 h 313"/>
                  <a:gd name="T86" fmla="*/ 3004 w 3005"/>
                  <a:gd name="T87" fmla="*/ 174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005" h="313">
                    <a:moveTo>
                      <a:pt x="3004" y="174"/>
                    </a:moveTo>
                    <a:lnTo>
                      <a:pt x="3004" y="174"/>
                    </a:lnTo>
                    <a:cubicBezTo>
                      <a:pt x="3003" y="201"/>
                      <a:pt x="2999" y="227"/>
                      <a:pt x="2991" y="251"/>
                    </a:cubicBezTo>
                    <a:lnTo>
                      <a:pt x="2991" y="251"/>
                    </a:lnTo>
                    <a:cubicBezTo>
                      <a:pt x="2954" y="232"/>
                      <a:pt x="2920" y="209"/>
                      <a:pt x="2887" y="186"/>
                    </a:cubicBezTo>
                    <a:lnTo>
                      <a:pt x="2887" y="186"/>
                    </a:lnTo>
                    <a:cubicBezTo>
                      <a:pt x="2801" y="128"/>
                      <a:pt x="2720" y="73"/>
                      <a:pt x="2557" y="73"/>
                    </a:cubicBezTo>
                    <a:lnTo>
                      <a:pt x="2557" y="73"/>
                    </a:lnTo>
                    <a:cubicBezTo>
                      <a:pt x="2392" y="73"/>
                      <a:pt x="2311" y="128"/>
                      <a:pt x="2226" y="186"/>
                    </a:cubicBezTo>
                    <a:lnTo>
                      <a:pt x="2226" y="186"/>
                    </a:lnTo>
                    <a:cubicBezTo>
                      <a:pt x="2135" y="248"/>
                      <a:pt x="2041" y="312"/>
                      <a:pt x="1853" y="312"/>
                    </a:cubicBezTo>
                    <a:lnTo>
                      <a:pt x="1853" y="312"/>
                    </a:lnTo>
                    <a:cubicBezTo>
                      <a:pt x="1666" y="312"/>
                      <a:pt x="1572" y="248"/>
                      <a:pt x="1481" y="186"/>
                    </a:cubicBezTo>
                    <a:lnTo>
                      <a:pt x="1481" y="186"/>
                    </a:lnTo>
                    <a:cubicBezTo>
                      <a:pt x="1395" y="128"/>
                      <a:pt x="1314" y="73"/>
                      <a:pt x="1151" y="73"/>
                    </a:cubicBezTo>
                    <a:lnTo>
                      <a:pt x="1151" y="73"/>
                    </a:lnTo>
                    <a:cubicBezTo>
                      <a:pt x="986" y="73"/>
                      <a:pt x="905" y="128"/>
                      <a:pt x="820" y="186"/>
                    </a:cubicBezTo>
                    <a:lnTo>
                      <a:pt x="820" y="186"/>
                    </a:lnTo>
                    <a:cubicBezTo>
                      <a:pt x="728" y="248"/>
                      <a:pt x="634" y="312"/>
                      <a:pt x="447" y="312"/>
                    </a:cubicBezTo>
                    <a:lnTo>
                      <a:pt x="447" y="312"/>
                    </a:lnTo>
                    <a:cubicBezTo>
                      <a:pt x="261" y="312"/>
                      <a:pt x="167" y="248"/>
                      <a:pt x="76" y="186"/>
                    </a:cubicBezTo>
                    <a:lnTo>
                      <a:pt x="76" y="186"/>
                    </a:lnTo>
                    <a:cubicBezTo>
                      <a:pt x="51" y="169"/>
                      <a:pt x="26" y="152"/>
                      <a:pt x="0" y="138"/>
                    </a:cubicBezTo>
                    <a:lnTo>
                      <a:pt x="0" y="54"/>
                    </a:lnTo>
                    <a:lnTo>
                      <a:pt x="0" y="54"/>
                    </a:lnTo>
                    <a:cubicBezTo>
                      <a:pt x="44" y="75"/>
                      <a:pt x="81" y="101"/>
                      <a:pt x="118" y="126"/>
                    </a:cubicBezTo>
                    <a:lnTo>
                      <a:pt x="118" y="126"/>
                    </a:lnTo>
                    <a:cubicBezTo>
                      <a:pt x="203" y="184"/>
                      <a:pt x="284" y="239"/>
                      <a:pt x="447" y="239"/>
                    </a:cubicBezTo>
                    <a:lnTo>
                      <a:pt x="447" y="239"/>
                    </a:lnTo>
                    <a:cubicBezTo>
                      <a:pt x="612" y="239"/>
                      <a:pt x="693" y="184"/>
                      <a:pt x="778" y="126"/>
                    </a:cubicBezTo>
                    <a:lnTo>
                      <a:pt x="778" y="126"/>
                    </a:lnTo>
                    <a:cubicBezTo>
                      <a:pt x="869" y="64"/>
                      <a:pt x="963" y="0"/>
                      <a:pt x="1151" y="0"/>
                    </a:cubicBezTo>
                    <a:lnTo>
                      <a:pt x="1151" y="0"/>
                    </a:lnTo>
                    <a:cubicBezTo>
                      <a:pt x="1337" y="0"/>
                      <a:pt x="1431" y="64"/>
                      <a:pt x="1522" y="126"/>
                    </a:cubicBezTo>
                    <a:lnTo>
                      <a:pt x="1522" y="126"/>
                    </a:lnTo>
                    <a:cubicBezTo>
                      <a:pt x="1608" y="184"/>
                      <a:pt x="1689" y="239"/>
                      <a:pt x="1853" y="239"/>
                    </a:cubicBezTo>
                    <a:lnTo>
                      <a:pt x="1853" y="239"/>
                    </a:lnTo>
                    <a:cubicBezTo>
                      <a:pt x="2018" y="239"/>
                      <a:pt x="2099" y="184"/>
                      <a:pt x="2184" y="126"/>
                    </a:cubicBezTo>
                    <a:lnTo>
                      <a:pt x="2184" y="126"/>
                    </a:lnTo>
                    <a:cubicBezTo>
                      <a:pt x="2275" y="64"/>
                      <a:pt x="2369" y="0"/>
                      <a:pt x="2557" y="0"/>
                    </a:cubicBezTo>
                    <a:lnTo>
                      <a:pt x="2557" y="0"/>
                    </a:lnTo>
                    <a:cubicBezTo>
                      <a:pt x="2743" y="0"/>
                      <a:pt x="2837" y="64"/>
                      <a:pt x="2928" y="126"/>
                    </a:cubicBezTo>
                    <a:lnTo>
                      <a:pt x="2928" y="126"/>
                    </a:lnTo>
                    <a:cubicBezTo>
                      <a:pt x="2954" y="143"/>
                      <a:pt x="2978" y="160"/>
                      <a:pt x="3004" y="174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4" name="Freeform 177">
            <a:extLst>
              <a:ext uri="{FF2B5EF4-FFF2-40B4-BE49-F238E27FC236}">
                <a16:creationId xmlns:a16="http://schemas.microsoft.com/office/drawing/2014/main" id="{2364987C-30B6-734C-806E-7791D9BA06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6294" y="7044963"/>
            <a:ext cx="1076637" cy="878887"/>
          </a:xfrm>
          <a:custGeom>
            <a:avLst/>
            <a:gdLst>
              <a:gd name="T0" fmla="*/ 274 w 863"/>
              <a:gd name="T1" fmla="*/ 665 h 706"/>
              <a:gd name="T2" fmla="*/ 353 w 863"/>
              <a:gd name="T3" fmla="*/ 117 h 706"/>
              <a:gd name="T4" fmla="*/ 373 w 863"/>
              <a:gd name="T5" fmla="*/ 78 h 706"/>
              <a:gd name="T6" fmla="*/ 254 w 863"/>
              <a:gd name="T7" fmla="*/ 78 h 706"/>
              <a:gd name="T8" fmla="*/ 235 w 863"/>
              <a:gd name="T9" fmla="*/ 685 h 706"/>
              <a:gd name="T10" fmla="*/ 254 w 863"/>
              <a:gd name="T11" fmla="*/ 705 h 706"/>
              <a:gd name="T12" fmla="*/ 373 w 863"/>
              <a:gd name="T13" fmla="*/ 705 h 706"/>
              <a:gd name="T14" fmla="*/ 392 w 863"/>
              <a:gd name="T15" fmla="*/ 97 h 706"/>
              <a:gd name="T16" fmla="*/ 373 w 863"/>
              <a:gd name="T17" fmla="*/ 78 h 706"/>
              <a:gd name="T18" fmla="*/ 745 w 863"/>
              <a:gd name="T19" fmla="*/ 665 h 706"/>
              <a:gd name="T20" fmla="*/ 823 w 863"/>
              <a:gd name="T21" fmla="*/ 39 h 706"/>
              <a:gd name="T22" fmla="*/ 843 w 863"/>
              <a:gd name="T23" fmla="*/ 0 h 706"/>
              <a:gd name="T24" fmla="*/ 725 w 863"/>
              <a:gd name="T25" fmla="*/ 0 h 706"/>
              <a:gd name="T26" fmla="*/ 705 w 863"/>
              <a:gd name="T27" fmla="*/ 685 h 706"/>
              <a:gd name="T28" fmla="*/ 725 w 863"/>
              <a:gd name="T29" fmla="*/ 705 h 706"/>
              <a:gd name="T30" fmla="*/ 843 w 863"/>
              <a:gd name="T31" fmla="*/ 705 h 706"/>
              <a:gd name="T32" fmla="*/ 862 w 863"/>
              <a:gd name="T33" fmla="*/ 20 h 706"/>
              <a:gd name="T34" fmla="*/ 843 w 863"/>
              <a:gd name="T35" fmla="*/ 0 h 706"/>
              <a:gd name="T36" fmla="*/ 510 w 863"/>
              <a:gd name="T37" fmla="*/ 665 h 706"/>
              <a:gd name="T38" fmla="*/ 588 w 863"/>
              <a:gd name="T39" fmla="*/ 351 h 706"/>
              <a:gd name="T40" fmla="*/ 607 w 863"/>
              <a:gd name="T41" fmla="*/ 312 h 706"/>
              <a:gd name="T42" fmla="*/ 490 w 863"/>
              <a:gd name="T43" fmla="*/ 312 h 706"/>
              <a:gd name="T44" fmla="*/ 470 w 863"/>
              <a:gd name="T45" fmla="*/ 685 h 706"/>
              <a:gd name="T46" fmla="*/ 490 w 863"/>
              <a:gd name="T47" fmla="*/ 705 h 706"/>
              <a:gd name="T48" fmla="*/ 607 w 863"/>
              <a:gd name="T49" fmla="*/ 705 h 706"/>
              <a:gd name="T50" fmla="*/ 627 w 863"/>
              <a:gd name="T51" fmla="*/ 332 h 706"/>
              <a:gd name="T52" fmla="*/ 607 w 863"/>
              <a:gd name="T53" fmla="*/ 312 h 706"/>
              <a:gd name="T54" fmla="*/ 39 w 863"/>
              <a:gd name="T55" fmla="*/ 665 h 706"/>
              <a:gd name="T56" fmla="*/ 117 w 863"/>
              <a:gd name="T57" fmla="*/ 470 h 706"/>
              <a:gd name="T58" fmla="*/ 137 w 863"/>
              <a:gd name="T59" fmla="*/ 431 h 706"/>
              <a:gd name="T60" fmla="*/ 19 w 863"/>
              <a:gd name="T61" fmla="*/ 431 h 706"/>
              <a:gd name="T62" fmla="*/ 0 w 863"/>
              <a:gd name="T63" fmla="*/ 685 h 706"/>
              <a:gd name="T64" fmla="*/ 19 w 863"/>
              <a:gd name="T65" fmla="*/ 705 h 706"/>
              <a:gd name="T66" fmla="*/ 137 w 863"/>
              <a:gd name="T67" fmla="*/ 705 h 706"/>
              <a:gd name="T68" fmla="*/ 156 w 863"/>
              <a:gd name="T69" fmla="*/ 450 h 706"/>
              <a:gd name="T70" fmla="*/ 137 w 863"/>
              <a:gd name="T71" fmla="*/ 431 h 7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63" h="706">
                <a:moveTo>
                  <a:pt x="353" y="665"/>
                </a:moveTo>
                <a:lnTo>
                  <a:pt x="274" y="665"/>
                </a:lnTo>
                <a:lnTo>
                  <a:pt x="274" y="117"/>
                </a:lnTo>
                <a:lnTo>
                  <a:pt x="353" y="117"/>
                </a:lnTo>
                <a:lnTo>
                  <a:pt x="353" y="665"/>
                </a:lnTo>
                <a:close/>
                <a:moveTo>
                  <a:pt x="373" y="78"/>
                </a:moveTo>
                <a:lnTo>
                  <a:pt x="254" y="78"/>
                </a:lnTo>
                <a:lnTo>
                  <a:pt x="254" y="78"/>
                </a:lnTo>
                <a:cubicBezTo>
                  <a:pt x="244" y="78"/>
                  <a:pt x="235" y="86"/>
                  <a:pt x="235" y="97"/>
                </a:cubicBezTo>
                <a:lnTo>
                  <a:pt x="235" y="685"/>
                </a:lnTo>
                <a:lnTo>
                  <a:pt x="235" y="685"/>
                </a:lnTo>
                <a:cubicBezTo>
                  <a:pt x="235" y="696"/>
                  <a:pt x="244" y="705"/>
                  <a:pt x="254" y="705"/>
                </a:cubicBezTo>
                <a:lnTo>
                  <a:pt x="373" y="705"/>
                </a:lnTo>
                <a:lnTo>
                  <a:pt x="373" y="705"/>
                </a:lnTo>
                <a:cubicBezTo>
                  <a:pt x="383" y="705"/>
                  <a:pt x="392" y="696"/>
                  <a:pt x="392" y="685"/>
                </a:cubicBezTo>
                <a:lnTo>
                  <a:pt x="392" y="97"/>
                </a:lnTo>
                <a:lnTo>
                  <a:pt x="392" y="97"/>
                </a:lnTo>
                <a:cubicBezTo>
                  <a:pt x="392" y="86"/>
                  <a:pt x="383" y="78"/>
                  <a:pt x="373" y="78"/>
                </a:cubicBezTo>
                <a:close/>
                <a:moveTo>
                  <a:pt x="823" y="665"/>
                </a:moveTo>
                <a:lnTo>
                  <a:pt x="745" y="665"/>
                </a:lnTo>
                <a:lnTo>
                  <a:pt x="745" y="39"/>
                </a:lnTo>
                <a:lnTo>
                  <a:pt x="823" y="39"/>
                </a:lnTo>
                <a:lnTo>
                  <a:pt x="823" y="665"/>
                </a:lnTo>
                <a:close/>
                <a:moveTo>
                  <a:pt x="843" y="0"/>
                </a:moveTo>
                <a:lnTo>
                  <a:pt x="725" y="0"/>
                </a:lnTo>
                <a:lnTo>
                  <a:pt x="725" y="0"/>
                </a:lnTo>
                <a:cubicBezTo>
                  <a:pt x="714" y="0"/>
                  <a:pt x="705" y="9"/>
                  <a:pt x="705" y="20"/>
                </a:cubicBezTo>
                <a:lnTo>
                  <a:pt x="705" y="685"/>
                </a:lnTo>
                <a:lnTo>
                  <a:pt x="705" y="685"/>
                </a:lnTo>
                <a:cubicBezTo>
                  <a:pt x="705" y="696"/>
                  <a:pt x="714" y="705"/>
                  <a:pt x="725" y="705"/>
                </a:cubicBezTo>
                <a:lnTo>
                  <a:pt x="843" y="705"/>
                </a:lnTo>
                <a:lnTo>
                  <a:pt x="843" y="705"/>
                </a:lnTo>
                <a:cubicBezTo>
                  <a:pt x="853" y="705"/>
                  <a:pt x="862" y="696"/>
                  <a:pt x="862" y="685"/>
                </a:cubicBezTo>
                <a:lnTo>
                  <a:pt x="862" y="20"/>
                </a:lnTo>
                <a:lnTo>
                  <a:pt x="862" y="20"/>
                </a:lnTo>
                <a:cubicBezTo>
                  <a:pt x="862" y="9"/>
                  <a:pt x="853" y="0"/>
                  <a:pt x="843" y="0"/>
                </a:cubicBezTo>
                <a:close/>
                <a:moveTo>
                  <a:pt x="588" y="665"/>
                </a:moveTo>
                <a:lnTo>
                  <a:pt x="510" y="665"/>
                </a:lnTo>
                <a:lnTo>
                  <a:pt x="510" y="351"/>
                </a:lnTo>
                <a:lnTo>
                  <a:pt x="588" y="351"/>
                </a:lnTo>
                <a:lnTo>
                  <a:pt x="588" y="665"/>
                </a:lnTo>
                <a:close/>
                <a:moveTo>
                  <a:pt x="607" y="312"/>
                </a:moveTo>
                <a:lnTo>
                  <a:pt x="490" y="312"/>
                </a:lnTo>
                <a:lnTo>
                  <a:pt x="490" y="312"/>
                </a:lnTo>
                <a:cubicBezTo>
                  <a:pt x="479" y="312"/>
                  <a:pt x="470" y="322"/>
                  <a:pt x="470" y="332"/>
                </a:cubicBezTo>
                <a:lnTo>
                  <a:pt x="470" y="685"/>
                </a:lnTo>
                <a:lnTo>
                  <a:pt x="470" y="685"/>
                </a:lnTo>
                <a:cubicBezTo>
                  <a:pt x="470" y="696"/>
                  <a:pt x="479" y="705"/>
                  <a:pt x="490" y="705"/>
                </a:cubicBezTo>
                <a:lnTo>
                  <a:pt x="607" y="705"/>
                </a:lnTo>
                <a:lnTo>
                  <a:pt x="607" y="705"/>
                </a:lnTo>
                <a:cubicBezTo>
                  <a:pt x="618" y="705"/>
                  <a:pt x="627" y="696"/>
                  <a:pt x="627" y="685"/>
                </a:cubicBezTo>
                <a:lnTo>
                  <a:pt x="627" y="332"/>
                </a:lnTo>
                <a:lnTo>
                  <a:pt x="627" y="332"/>
                </a:lnTo>
                <a:cubicBezTo>
                  <a:pt x="627" y="322"/>
                  <a:pt x="618" y="312"/>
                  <a:pt x="607" y="312"/>
                </a:cubicBezTo>
                <a:close/>
                <a:moveTo>
                  <a:pt x="117" y="665"/>
                </a:moveTo>
                <a:lnTo>
                  <a:pt x="39" y="665"/>
                </a:lnTo>
                <a:lnTo>
                  <a:pt x="39" y="470"/>
                </a:lnTo>
                <a:lnTo>
                  <a:pt x="117" y="470"/>
                </a:lnTo>
                <a:lnTo>
                  <a:pt x="117" y="665"/>
                </a:lnTo>
                <a:close/>
                <a:moveTo>
                  <a:pt x="137" y="431"/>
                </a:moveTo>
                <a:lnTo>
                  <a:pt x="19" y="431"/>
                </a:lnTo>
                <a:lnTo>
                  <a:pt x="19" y="431"/>
                </a:lnTo>
                <a:cubicBezTo>
                  <a:pt x="9" y="431"/>
                  <a:pt x="0" y="439"/>
                  <a:pt x="0" y="450"/>
                </a:cubicBezTo>
                <a:lnTo>
                  <a:pt x="0" y="685"/>
                </a:lnTo>
                <a:lnTo>
                  <a:pt x="0" y="685"/>
                </a:lnTo>
                <a:cubicBezTo>
                  <a:pt x="0" y="696"/>
                  <a:pt x="9" y="705"/>
                  <a:pt x="19" y="705"/>
                </a:cubicBezTo>
                <a:lnTo>
                  <a:pt x="137" y="705"/>
                </a:lnTo>
                <a:lnTo>
                  <a:pt x="137" y="705"/>
                </a:lnTo>
                <a:cubicBezTo>
                  <a:pt x="148" y="705"/>
                  <a:pt x="156" y="696"/>
                  <a:pt x="156" y="685"/>
                </a:cubicBezTo>
                <a:lnTo>
                  <a:pt x="156" y="450"/>
                </a:lnTo>
                <a:lnTo>
                  <a:pt x="156" y="450"/>
                </a:lnTo>
                <a:cubicBezTo>
                  <a:pt x="156" y="439"/>
                  <a:pt x="148" y="431"/>
                  <a:pt x="137" y="43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" name="Freeform 178">
            <a:extLst>
              <a:ext uri="{FF2B5EF4-FFF2-40B4-BE49-F238E27FC236}">
                <a16:creationId xmlns:a16="http://schemas.microsoft.com/office/drawing/2014/main" id="{19F1CCDC-35C1-ED43-AE63-9450F5A9F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291" y="6946089"/>
            <a:ext cx="1076637" cy="1076636"/>
          </a:xfrm>
          <a:custGeom>
            <a:avLst/>
            <a:gdLst>
              <a:gd name="T0" fmla="*/ 376 w 864"/>
              <a:gd name="T1" fmla="*/ 514 h 863"/>
              <a:gd name="T2" fmla="*/ 490 w 864"/>
              <a:gd name="T3" fmla="*/ 792 h 863"/>
              <a:gd name="T4" fmla="*/ 757 w 864"/>
              <a:gd name="T5" fmla="*/ 78 h 863"/>
              <a:gd name="T6" fmla="*/ 70 w 864"/>
              <a:gd name="T7" fmla="*/ 372 h 863"/>
              <a:gd name="T8" fmla="*/ 863 w 864"/>
              <a:gd name="T9" fmla="*/ 20 h 863"/>
              <a:gd name="T10" fmla="*/ 843 w 864"/>
              <a:gd name="T11" fmla="*/ 0 h 863"/>
              <a:gd name="T12" fmla="*/ 834 w 864"/>
              <a:gd name="T13" fmla="*/ 2 h 863"/>
              <a:gd name="T14" fmla="*/ 12 w 864"/>
              <a:gd name="T15" fmla="*/ 354 h 863"/>
              <a:gd name="T16" fmla="*/ 11 w 864"/>
              <a:gd name="T17" fmla="*/ 354 h 863"/>
              <a:gd name="T18" fmla="*/ 11 w 864"/>
              <a:gd name="T19" fmla="*/ 354 h 863"/>
              <a:gd name="T20" fmla="*/ 0 w 864"/>
              <a:gd name="T21" fmla="*/ 372 h 863"/>
              <a:gd name="T22" fmla="*/ 14 w 864"/>
              <a:gd name="T23" fmla="*/ 391 h 863"/>
              <a:gd name="T24" fmla="*/ 471 w 864"/>
              <a:gd name="T25" fmla="*/ 848 h 863"/>
              <a:gd name="T26" fmla="*/ 472 w 864"/>
              <a:gd name="T27" fmla="*/ 848 h 863"/>
              <a:gd name="T28" fmla="*/ 490 w 864"/>
              <a:gd name="T29" fmla="*/ 862 h 863"/>
              <a:gd name="T30" fmla="*/ 508 w 864"/>
              <a:gd name="T31" fmla="*/ 851 h 863"/>
              <a:gd name="T32" fmla="*/ 508 w 864"/>
              <a:gd name="T33" fmla="*/ 850 h 863"/>
              <a:gd name="T34" fmla="*/ 861 w 864"/>
              <a:gd name="T35" fmla="*/ 29 h 863"/>
              <a:gd name="T36" fmla="*/ 860 w 864"/>
              <a:gd name="T37" fmla="*/ 29 h 863"/>
              <a:gd name="T38" fmla="*/ 313 w 864"/>
              <a:gd name="T39" fmla="*/ 647 h 863"/>
              <a:gd name="T40" fmla="*/ 300 w 864"/>
              <a:gd name="T41" fmla="*/ 652 h 863"/>
              <a:gd name="T42" fmla="*/ 241 w 864"/>
              <a:gd name="T43" fmla="*/ 711 h 863"/>
              <a:gd name="T44" fmla="*/ 235 w 864"/>
              <a:gd name="T45" fmla="*/ 725 h 863"/>
              <a:gd name="T46" fmla="*/ 255 w 864"/>
              <a:gd name="T47" fmla="*/ 744 h 863"/>
              <a:gd name="T48" fmla="*/ 327 w 864"/>
              <a:gd name="T49" fmla="*/ 680 h 863"/>
              <a:gd name="T50" fmla="*/ 333 w 864"/>
              <a:gd name="T51" fmla="*/ 666 h 863"/>
              <a:gd name="T52" fmla="*/ 313 w 864"/>
              <a:gd name="T53" fmla="*/ 647 h 863"/>
              <a:gd name="T54" fmla="*/ 210 w 864"/>
              <a:gd name="T55" fmla="*/ 562 h 863"/>
              <a:gd name="T56" fmla="*/ 215 w 864"/>
              <a:gd name="T57" fmla="*/ 549 h 863"/>
              <a:gd name="T58" fmla="*/ 196 w 864"/>
              <a:gd name="T59" fmla="*/ 529 h 863"/>
              <a:gd name="T60" fmla="*/ 182 w 864"/>
              <a:gd name="T61" fmla="*/ 534 h 863"/>
              <a:gd name="T62" fmla="*/ 162 w 864"/>
              <a:gd name="T63" fmla="*/ 554 h 863"/>
              <a:gd name="T64" fmla="*/ 157 w 864"/>
              <a:gd name="T65" fmla="*/ 568 h 863"/>
              <a:gd name="T66" fmla="*/ 176 w 864"/>
              <a:gd name="T67" fmla="*/ 588 h 863"/>
              <a:gd name="T68" fmla="*/ 313 w 864"/>
              <a:gd name="T69" fmla="*/ 568 h 863"/>
              <a:gd name="T70" fmla="*/ 294 w 864"/>
              <a:gd name="T71" fmla="*/ 549 h 863"/>
              <a:gd name="T72" fmla="*/ 280 w 864"/>
              <a:gd name="T73" fmla="*/ 554 h 863"/>
              <a:gd name="T74" fmla="*/ 84 w 864"/>
              <a:gd name="T75" fmla="*/ 750 h 863"/>
              <a:gd name="T76" fmla="*/ 78 w 864"/>
              <a:gd name="T77" fmla="*/ 764 h 863"/>
              <a:gd name="T78" fmla="*/ 98 w 864"/>
              <a:gd name="T79" fmla="*/ 784 h 863"/>
              <a:gd name="T80" fmla="*/ 308 w 864"/>
              <a:gd name="T81" fmla="*/ 582 h 863"/>
              <a:gd name="T82" fmla="*/ 313 w 864"/>
              <a:gd name="T83" fmla="*/ 568 h 8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864" h="863">
                <a:moveTo>
                  <a:pt x="490" y="792"/>
                </a:moveTo>
                <a:lnTo>
                  <a:pt x="376" y="514"/>
                </a:lnTo>
                <a:lnTo>
                  <a:pt x="785" y="105"/>
                </a:lnTo>
                <a:lnTo>
                  <a:pt x="490" y="792"/>
                </a:lnTo>
                <a:close/>
                <a:moveTo>
                  <a:pt x="70" y="372"/>
                </a:moveTo>
                <a:lnTo>
                  <a:pt x="757" y="78"/>
                </a:lnTo>
                <a:lnTo>
                  <a:pt x="348" y="486"/>
                </a:lnTo>
                <a:lnTo>
                  <a:pt x="70" y="372"/>
                </a:lnTo>
                <a:close/>
                <a:moveTo>
                  <a:pt x="863" y="20"/>
                </a:moveTo>
                <a:lnTo>
                  <a:pt x="863" y="20"/>
                </a:lnTo>
                <a:cubicBezTo>
                  <a:pt x="863" y="10"/>
                  <a:pt x="853" y="0"/>
                  <a:pt x="843" y="0"/>
                </a:cubicBezTo>
                <a:lnTo>
                  <a:pt x="843" y="0"/>
                </a:lnTo>
                <a:cubicBezTo>
                  <a:pt x="840" y="0"/>
                  <a:pt x="837" y="2"/>
                  <a:pt x="834" y="3"/>
                </a:cubicBezTo>
                <a:lnTo>
                  <a:pt x="834" y="2"/>
                </a:lnTo>
                <a:lnTo>
                  <a:pt x="12" y="354"/>
                </a:lnTo>
                <a:lnTo>
                  <a:pt x="12" y="354"/>
                </a:lnTo>
                <a:lnTo>
                  <a:pt x="12" y="354"/>
                </a:lnTo>
                <a:lnTo>
                  <a:pt x="11" y="354"/>
                </a:lnTo>
                <a:lnTo>
                  <a:pt x="11" y="354"/>
                </a:lnTo>
                <a:lnTo>
                  <a:pt x="11" y="354"/>
                </a:lnTo>
                <a:cubicBezTo>
                  <a:pt x="4" y="358"/>
                  <a:pt x="0" y="364"/>
                  <a:pt x="0" y="372"/>
                </a:cubicBezTo>
                <a:lnTo>
                  <a:pt x="0" y="372"/>
                </a:lnTo>
                <a:cubicBezTo>
                  <a:pt x="0" y="381"/>
                  <a:pt x="6" y="388"/>
                  <a:pt x="14" y="390"/>
                </a:cubicBezTo>
                <a:lnTo>
                  <a:pt x="14" y="391"/>
                </a:lnTo>
                <a:lnTo>
                  <a:pt x="338" y="524"/>
                </a:lnTo>
                <a:lnTo>
                  <a:pt x="471" y="848"/>
                </a:lnTo>
                <a:lnTo>
                  <a:pt x="472" y="848"/>
                </a:lnTo>
                <a:lnTo>
                  <a:pt x="472" y="848"/>
                </a:lnTo>
                <a:cubicBezTo>
                  <a:pt x="474" y="856"/>
                  <a:pt x="481" y="862"/>
                  <a:pt x="490" y="862"/>
                </a:cubicBezTo>
                <a:lnTo>
                  <a:pt x="490" y="862"/>
                </a:lnTo>
                <a:cubicBezTo>
                  <a:pt x="498" y="862"/>
                  <a:pt x="504" y="858"/>
                  <a:pt x="508" y="851"/>
                </a:cubicBezTo>
                <a:lnTo>
                  <a:pt x="508" y="851"/>
                </a:lnTo>
                <a:lnTo>
                  <a:pt x="508" y="850"/>
                </a:lnTo>
                <a:lnTo>
                  <a:pt x="508" y="850"/>
                </a:lnTo>
                <a:lnTo>
                  <a:pt x="508" y="850"/>
                </a:lnTo>
                <a:lnTo>
                  <a:pt x="861" y="29"/>
                </a:lnTo>
                <a:lnTo>
                  <a:pt x="860" y="29"/>
                </a:lnTo>
                <a:lnTo>
                  <a:pt x="860" y="29"/>
                </a:lnTo>
                <a:cubicBezTo>
                  <a:pt x="861" y="26"/>
                  <a:pt x="863" y="23"/>
                  <a:pt x="863" y="20"/>
                </a:cubicBezTo>
                <a:close/>
                <a:moveTo>
                  <a:pt x="313" y="647"/>
                </a:moveTo>
                <a:lnTo>
                  <a:pt x="313" y="647"/>
                </a:lnTo>
                <a:cubicBezTo>
                  <a:pt x="308" y="647"/>
                  <a:pt x="303" y="648"/>
                  <a:pt x="300" y="652"/>
                </a:cubicBezTo>
                <a:lnTo>
                  <a:pt x="241" y="711"/>
                </a:lnTo>
                <a:lnTo>
                  <a:pt x="241" y="711"/>
                </a:lnTo>
                <a:cubicBezTo>
                  <a:pt x="238" y="714"/>
                  <a:pt x="235" y="719"/>
                  <a:pt x="235" y="725"/>
                </a:cubicBezTo>
                <a:lnTo>
                  <a:pt x="235" y="725"/>
                </a:lnTo>
                <a:cubicBezTo>
                  <a:pt x="235" y="736"/>
                  <a:pt x="244" y="744"/>
                  <a:pt x="255" y="744"/>
                </a:cubicBezTo>
                <a:lnTo>
                  <a:pt x="255" y="744"/>
                </a:lnTo>
                <a:cubicBezTo>
                  <a:pt x="260" y="744"/>
                  <a:pt x="265" y="743"/>
                  <a:pt x="269" y="739"/>
                </a:cubicBezTo>
                <a:lnTo>
                  <a:pt x="327" y="680"/>
                </a:lnTo>
                <a:lnTo>
                  <a:pt x="327" y="680"/>
                </a:lnTo>
                <a:cubicBezTo>
                  <a:pt x="331" y="676"/>
                  <a:pt x="333" y="671"/>
                  <a:pt x="333" y="666"/>
                </a:cubicBezTo>
                <a:lnTo>
                  <a:pt x="333" y="666"/>
                </a:lnTo>
                <a:cubicBezTo>
                  <a:pt x="333" y="655"/>
                  <a:pt x="324" y="647"/>
                  <a:pt x="313" y="647"/>
                </a:cubicBezTo>
                <a:close/>
                <a:moveTo>
                  <a:pt x="190" y="582"/>
                </a:moveTo>
                <a:lnTo>
                  <a:pt x="210" y="562"/>
                </a:lnTo>
                <a:lnTo>
                  <a:pt x="210" y="562"/>
                </a:lnTo>
                <a:cubicBezTo>
                  <a:pt x="214" y="559"/>
                  <a:pt x="215" y="554"/>
                  <a:pt x="215" y="549"/>
                </a:cubicBezTo>
                <a:lnTo>
                  <a:pt x="215" y="549"/>
                </a:lnTo>
                <a:cubicBezTo>
                  <a:pt x="215" y="538"/>
                  <a:pt x="207" y="529"/>
                  <a:pt x="196" y="529"/>
                </a:cubicBezTo>
                <a:lnTo>
                  <a:pt x="196" y="529"/>
                </a:lnTo>
                <a:cubicBezTo>
                  <a:pt x="190" y="529"/>
                  <a:pt x="186" y="531"/>
                  <a:pt x="182" y="534"/>
                </a:cubicBezTo>
                <a:lnTo>
                  <a:pt x="162" y="554"/>
                </a:lnTo>
                <a:lnTo>
                  <a:pt x="162" y="554"/>
                </a:lnTo>
                <a:cubicBezTo>
                  <a:pt x="159" y="558"/>
                  <a:pt x="157" y="563"/>
                  <a:pt x="157" y="568"/>
                </a:cubicBezTo>
                <a:lnTo>
                  <a:pt x="157" y="568"/>
                </a:lnTo>
                <a:cubicBezTo>
                  <a:pt x="157" y="579"/>
                  <a:pt x="165" y="588"/>
                  <a:pt x="176" y="588"/>
                </a:cubicBezTo>
                <a:lnTo>
                  <a:pt x="176" y="588"/>
                </a:lnTo>
                <a:cubicBezTo>
                  <a:pt x="182" y="588"/>
                  <a:pt x="187" y="585"/>
                  <a:pt x="190" y="582"/>
                </a:cubicBezTo>
                <a:close/>
                <a:moveTo>
                  <a:pt x="313" y="568"/>
                </a:moveTo>
                <a:lnTo>
                  <a:pt x="313" y="568"/>
                </a:lnTo>
                <a:cubicBezTo>
                  <a:pt x="313" y="557"/>
                  <a:pt x="305" y="549"/>
                  <a:pt x="294" y="549"/>
                </a:cubicBezTo>
                <a:lnTo>
                  <a:pt x="294" y="549"/>
                </a:lnTo>
                <a:cubicBezTo>
                  <a:pt x="289" y="549"/>
                  <a:pt x="284" y="550"/>
                  <a:pt x="280" y="554"/>
                </a:cubicBezTo>
                <a:lnTo>
                  <a:pt x="84" y="750"/>
                </a:lnTo>
                <a:lnTo>
                  <a:pt x="84" y="750"/>
                </a:lnTo>
                <a:cubicBezTo>
                  <a:pt x="80" y="754"/>
                  <a:pt x="78" y="758"/>
                  <a:pt x="78" y="764"/>
                </a:cubicBezTo>
                <a:lnTo>
                  <a:pt x="78" y="764"/>
                </a:lnTo>
                <a:cubicBezTo>
                  <a:pt x="78" y="775"/>
                  <a:pt x="87" y="784"/>
                  <a:pt x="98" y="784"/>
                </a:cubicBezTo>
                <a:lnTo>
                  <a:pt x="98" y="784"/>
                </a:lnTo>
                <a:cubicBezTo>
                  <a:pt x="103" y="784"/>
                  <a:pt x="108" y="782"/>
                  <a:pt x="112" y="778"/>
                </a:cubicBezTo>
                <a:lnTo>
                  <a:pt x="308" y="582"/>
                </a:lnTo>
                <a:lnTo>
                  <a:pt x="308" y="582"/>
                </a:lnTo>
                <a:cubicBezTo>
                  <a:pt x="312" y="579"/>
                  <a:pt x="313" y="574"/>
                  <a:pt x="313" y="56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D203FA-BA7D-034A-B91F-D7374C9D5D0B}"/>
              </a:ext>
            </a:extLst>
          </p:cNvPr>
          <p:cNvSpPr txBox="1"/>
          <p:nvPr/>
        </p:nvSpPr>
        <p:spPr>
          <a:xfrm>
            <a:off x="1543977" y="2960082"/>
            <a:ext cx="808788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85731F-3EC8-904F-A838-5D15E7FDD3DE}"/>
              </a:ext>
            </a:extLst>
          </p:cNvPr>
          <p:cNvSpPr txBox="1"/>
          <p:nvPr/>
        </p:nvSpPr>
        <p:spPr>
          <a:xfrm>
            <a:off x="1543977" y="4404703"/>
            <a:ext cx="808788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en-US" sz="3200" spc="-130" dirty="0">
                <a:latin typeface="DM Sans" pitchFamily="2" charset="77"/>
              </a:rPr>
              <a:t>Make a big impact with professional slides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038C515-E2E0-FB4A-8986-38D445C2BBDB}"/>
              </a:ext>
            </a:extLst>
          </p:cNvPr>
          <p:cNvSpPr txBox="1"/>
          <p:nvPr/>
        </p:nvSpPr>
        <p:spPr>
          <a:xfrm>
            <a:off x="1543977" y="9524881"/>
            <a:ext cx="3502420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our professional slides.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5AA3CE-3D79-E746-9882-CC41A9135A29}"/>
              </a:ext>
            </a:extLst>
          </p:cNvPr>
          <p:cNvSpPr txBox="1"/>
          <p:nvPr/>
        </p:nvSpPr>
        <p:spPr>
          <a:xfrm>
            <a:off x="1543975" y="8325350"/>
            <a:ext cx="3502419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25%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A6642AD-959B-A64B-ABC1-66DA624FE15F}"/>
              </a:ext>
            </a:extLst>
          </p:cNvPr>
          <p:cNvSpPr txBox="1"/>
          <p:nvPr/>
        </p:nvSpPr>
        <p:spPr>
          <a:xfrm>
            <a:off x="5876555" y="9524881"/>
            <a:ext cx="3755302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Turn complex data into easy to understand infographics.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E612EE-AD7F-7042-A43D-E4079A346BC8}"/>
              </a:ext>
            </a:extLst>
          </p:cNvPr>
          <p:cNvSpPr txBox="1"/>
          <p:nvPr/>
        </p:nvSpPr>
        <p:spPr>
          <a:xfrm>
            <a:off x="5876553" y="8325350"/>
            <a:ext cx="3755301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9389436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4B97337F-45CE-E24D-8BF1-67A9B0C3C188}"/>
              </a:ext>
            </a:extLst>
          </p:cNvPr>
          <p:cNvGrpSpPr/>
          <p:nvPr/>
        </p:nvGrpSpPr>
        <p:grpSpPr>
          <a:xfrm>
            <a:off x="5459843" y="6707342"/>
            <a:ext cx="13040491" cy="6165548"/>
            <a:chOff x="5459843" y="6707342"/>
            <a:chExt cx="13040491" cy="6165548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3739075-C45D-204A-B8AC-3D610198EE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82381" y="6707342"/>
              <a:ext cx="9541341" cy="4591479"/>
            </a:xfrm>
            <a:custGeom>
              <a:avLst/>
              <a:gdLst>
                <a:gd name="connsiteX0" fmla="*/ 1492913 w 9541341"/>
                <a:gd name="connsiteY0" fmla="*/ 254 h 4591479"/>
                <a:gd name="connsiteX1" fmla="*/ 5284631 w 9541341"/>
                <a:gd name="connsiteY1" fmla="*/ 1242928 h 4591479"/>
                <a:gd name="connsiteX2" fmla="*/ 8822795 w 9541341"/>
                <a:gd name="connsiteY2" fmla="*/ 1117083 h 4591479"/>
                <a:gd name="connsiteX3" fmla="*/ 9129270 w 9541341"/>
                <a:gd name="connsiteY3" fmla="*/ 4205890 h 4591479"/>
                <a:gd name="connsiteX4" fmla="*/ 7301633 w 9541341"/>
                <a:gd name="connsiteY4" fmla="*/ 4309308 h 4591479"/>
                <a:gd name="connsiteX5" fmla="*/ 1630604 w 9541341"/>
                <a:gd name="connsiteY5" fmla="*/ 4518634 h 4591479"/>
                <a:gd name="connsiteX6" fmla="*/ 665084 w 9541341"/>
                <a:gd name="connsiteY6" fmla="*/ 333356 h 4591479"/>
                <a:gd name="connsiteX7" fmla="*/ 1492913 w 9541341"/>
                <a:gd name="connsiteY7" fmla="*/ 254 h 45914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541341" h="4591479">
                  <a:moveTo>
                    <a:pt x="1492913" y="254"/>
                  </a:moveTo>
                  <a:cubicBezTo>
                    <a:pt x="2572756" y="-19366"/>
                    <a:pt x="3956068" y="1107622"/>
                    <a:pt x="5284631" y="1242928"/>
                  </a:cubicBezTo>
                  <a:cubicBezTo>
                    <a:pt x="6985193" y="1416121"/>
                    <a:pt x="7408775" y="-294623"/>
                    <a:pt x="8822795" y="1117083"/>
                  </a:cubicBezTo>
                  <a:cubicBezTo>
                    <a:pt x="10235569" y="2531281"/>
                    <a:pt x="9129270" y="4205890"/>
                    <a:pt x="9129270" y="4205890"/>
                  </a:cubicBezTo>
                  <a:cubicBezTo>
                    <a:pt x="8966066" y="4329243"/>
                    <a:pt x="7904617" y="4742912"/>
                    <a:pt x="7301633" y="4309308"/>
                  </a:cubicBezTo>
                  <a:cubicBezTo>
                    <a:pt x="6698651" y="3874457"/>
                    <a:pt x="3425849" y="3878195"/>
                    <a:pt x="1630604" y="4518634"/>
                  </a:cubicBezTo>
                  <a:cubicBezTo>
                    <a:pt x="-164640" y="5159072"/>
                    <a:pt x="-463640" y="1394939"/>
                    <a:pt x="665084" y="333356"/>
                  </a:cubicBezTo>
                  <a:cubicBezTo>
                    <a:pt x="911993" y="101135"/>
                    <a:pt x="1190557" y="5747"/>
                    <a:pt x="1492913" y="25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03D8310-C4B6-3B46-96E1-30BFB8EBFAE0}"/>
                </a:ext>
              </a:extLst>
            </p:cNvPr>
            <p:cNvGrpSpPr/>
            <p:nvPr/>
          </p:nvGrpSpPr>
          <p:grpSpPr>
            <a:xfrm>
              <a:off x="5459843" y="7286460"/>
              <a:ext cx="5586426" cy="3987952"/>
              <a:chOff x="5459843" y="7286460"/>
              <a:chExt cx="5586426" cy="3987952"/>
            </a:xfrm>
          </p:grpSpPr>
          <p:sp>
            <p:nvSpPr>
              <p:cNvPr id="15" name="Freeform 4">
                <a:extLst>
                  <a:ext uri="{FF2B5EF4-FFF2-40B4-BE49-F238E27FC236}">
                    <a16:creationId xmlns:a16="http://schemas.microsoft.com/office/drawing/2014/main" id="{F22484CA-BD17-EA40-AB41-95F322272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8331" y="7324911"/>
                <a:ext cx="801985" cy="2504829"/>
              </a:xfrm>
              <a:custGeom>
                <a:avLst/>
                <a:gdLst>
                  <a:gd name="T0" fmla="*/ 77 w 643"/>
                  <a:gd name="T1" fmla="*/ 2012 h 2013"/>
                  <a:gd name="T2" fmla="*/ 77 w 643"/>
                  <a:gd name="T3" fmla="*/ 2012 h 2013"/>
                  <a:gd name="T4" fmla="*/ 156 w 643"/>
                  <a:gd name="T5" fmla="*/ 1044 h 2013"/>
                  <a:gd name="T6" fmla="*/ 156 w 643"/>
                  <a:gd name="T7" fmla="*/ 1044 h 2013"/>
                  <a:gd name="T8" fmla="*/ 341 w 643"/>
                  <a:gd name="T9" fmla="*/ 281 h 2013"/>
                  <a:gd name="T10" fmla="*/ 341 w 643"/>
                  <a:gd name="T11" fmla="*/ 281 h 2013"/>
                  <a:gd name="T12" fmla="*/ 552 w 643"/>
                  <a:gd name="T13" fmla="*/ 38 h 2013"/>
                  <a:gd name="T14" fmla="*/ 552 w 643"/>
                  <a:gd name="T15" fmla="*/ 38 h 2013"/>
                  <a:gd name="T16" fmla="*/ 518 w 643"/>
                  <a:gd name="T17" fmla="*/ 787 h 2013"/>
                  <a:gd name="T18" fmla="*/ 518 w 643"/>
                  <a:gd name="T19" fmla="*/ 787 h 2013"/>
                  <a:gd name="T20" fmla="*/ 334 w 643"/>
                  <a:gd name="T21" fmla="*/ 1554 h 2013"/>
                  <a:gd name="T22" fmla="*/ 334 w 643"/>
                  <a:gd name="T23" fmla="*/ 1554 h 2013"/>
                  <a:gd name="T24" fmla="*/ 292 w 643"/>
                  <a:gd name="T25" fmla="*/ 2012 h 2013"/>
                  <a:gd name="T26" fmla="*/ 77 w 643"/>
                  <a:gd name="T27" fmla="*/ 201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3" h="2013">
                    <a:moveTo>
                      <a:pt x="77" y="2012"/>
                    </a:moveTo>
                    <a:lnTo>
                      <a:pt x="77" y="2012"/>
                    </a:lnTo>
                    <a:cubicBezTo>
                      <a:pt x="77" y="2012"/>
                      <a:pt x="0" y="1425"/>
                      <a:pt x="156" y="1044"/>
                    </a:cubicBezTo>
                    <a:lnTo>
                      <a:pt x="156" y="1044"/>
                    </a:lnTo>
                    <a:cubicBezTo>
                      <a:pt x="312" y="663"/>
                      <a:pt x="360" y="472"/>
                      <a:pt x="341" y="281"/>
                    </a:cubicBezTo>
                    <a:lnTo>
                      <a:pt x="341" y="281"/>
                    </a:lnTo>
                    <a:cubicBezTo>
                      <a:pt x="321" y="89"/>
                      <a:pt x="475" y="0"/>
                      <a:pt x="552" y="38"/>
                    </a:cubicBezTo>
                    <a:lnTo>
                      <a:pt x="552" y="38"/>
                    </a:lnTo>
                    <a:cubicBezTo>
                      <a:pt x="629" y="75"/>
                      <a:pt x="642" y="504"/>
                      <a:pt x="518" y="787"/>
                    </a:cubicBezTo>
                    <a:lnTo>
                      <a:pt x="518" y="787"/>
                    </a:lnTo>
                    <a:cubicBezTo>
                      <a:pt x="394" y="1070"/>
                      <a:pt x="318" y="1374"/>
                      <a:pt x="334" y="1554"/>
                    </a:cubicBezTo>
                    <a:lnTo>
                      <a:pt x="334" y="1554"/>
                    </a:lnTo>
                    <a:cubicBezTo>
                      <a:pt x="334" y="1554"/>
                      <a:pt x="355" y="1802"/>
                      <a:pt x="292" y="2012"/>
                    </a:cubicBezTo>
                    <a:lnTo>
                      <a:pt x="77" y="201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" name="Freeform 5">
                <a:extLst>
                  <a:ext uri="{FF2B5EF4-FFF2-40B4-BE49-F238E27FC236}">
                    <a16:creationId xmlns:a16="http://schemas.microsoft.com/office/drawing/2014/main" id="{8838ED10-10D5-F142-9BE9-5FE5009B35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38331" y="7324911"/>
                <a:ext cx="801985" cy="2504829"/>
              </a:xfrm>
              <a:custGeom>
                <a:avLst/>
                <a:gdLst>
                  <a:gd name="T0" fmla="*/ 77 w 643"/>
                  <a:gd name="T1" fmla="*/ 2012 h 2013"/>
                  <a:gd name="T2" fmla="*/ 77 w 643"/>
                  <a:gd name="T3" fmla="*/ 2012 h 2013"/>
                  <a:gd name="T4" fmla="*/ 156 w 643"/>
                  <a:gd name="T5" fmla="*/ 1044 h 2013"/>
                  <a:gd name="T6" fmla="*/ 156 w 643"/>
                  <a:gd name="T7" fmla="*/ 1044 h 2013"/>
                  <a:gd name="T8" fmla="*/ 341 w 643"/>
                  <a:gd name="T9" fmla="*/ 281 h 2013"/>
                  <a:gd name="T10" fmla="*/ 341 w 643"/>
                  <a:gd name="T11" fmla="*/ 281 h 2013"/>
                  <a:gd name="T12" fmla="*/ 552 w 643"/>
                  <a:gd name="T13" fmla="*/ 38 h 2013"/>
                  <a:gd name="T14" fmla="*/ 552 w 643"/>
                  <a:gd name="T15" fmla="*/ 38 h 2013"/>
                  <a:gd name="T16" fmla="*/ 518 w 643"/>
                  <a:gd name="T17" fmla="*/ 787 h 2013"/>
                  <a:gd name="T18" fmla="*/ 518 w 643"/>
                  <a:gd name="T19" fmla="*/ 787 h 2013"/>
                  <a:gd name="T20" fmla="*/ 334 w 643"/>
                  <a:gd name="T21" fmla="*/ 1554 h 2013"/>
                  <a:gd name="T22" fmla="*/ 334 w 643"/>
                  <a:gd name="T23" fmla="*/ 1554 h 2013"/>
                  <a:gd name="T24" fmla="*/ 292 w 643"/>
                  <a:gd name="T25" fmla="*/ 2012 h 2013"/>
                  <a:gd name="T26" fmla="*/ 77 w 643"/>
                  <a:gd name="T27" fmla="*/ 2012 h 20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3" h="2013">
                    <a:moveTo>
                      <a:pt x="77" y="2012"/>
                    </a:moveTo>
                    <a:lnTo>
                      <a:pt x="77" y="2012"/>
                    </a:lnTo>
                    <a:cubicBezTo>
                      <a:pt x="77" y="2012"/>
                      <a:pt x="0" y="1425"/>
                      <a:pt x="156" y="1044"/>
                    </a:cubicBezTo>
                    <a:lnTo>
                      <a:pt x="156" y="1044"/>
                    </a:lnTo>
                    <a:cubicBezTo>
                      <a:pt x="312" y="663"/>
                      <a:pt x="360" y="472"/>
                      <a:pt x="341" y="281"/>
                    </a:cubicBezTo>
                    <a:lnTo>
                      <a:pt x="341" y="281"/>
                    </a:lnTo>
                    <a:cubicBezTo>
                      <a:pt x="321" y="89"/>
                      <a:pt x="475" y="0"/>
                      <a:pt x="552" y="38"/>
                    </a:cubicBezTo>
                    <a:lnTo>
                      <a:pt x="552" y="38"/>
                    </a:lnTo>
                    <a:cubicBezTo>
                      <a:pt x="629" y="75"/>
                      <a:pt x="642" y="504"/>
                      <a:pt x="518" y="787"/>
                    </a:cubicBezTo>
                    <a:lnTo>
                      <a:pt x="518" y="787"/>
                    </a:lnTo>
                    <a:cubicBezTo>
                      <a:pt x="394" y="1070"/>
                      <a:pt x="318" y="1374"/>
                      <a:pt x="334" y="1554"/>
                    </a:cubicBezTo>
                    <a:lnTo>
                      <a:pt x="334" y="1554"/>
                    </a:lnTo>
                    <a:cubicBezTo>
                      <a:pt x="334" y="1554"/>
                      <a:pt x="355" y="1802"/>
                      <a:pt x="292" y="2012"/>
                    </a:cubicBezTo>
                    <a:lnTo>
                      <a:pt x="77" y="2012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" name="Freeform 6">
                <a:extLst>
                  <a:ext uri="{FF2B5EF4-FFF2-40B4-BE49-F238E27FC236}">
                    <a16:creationId xmlns:a16="http://schemas.microsoft.com/office/drawing/2014/main" id="{697BB853-CA9A-1E44-A18C-8E745011AC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46205" y="7286462"/>
                <a:ext cx="900860" cy="2713564"/>
              </a:xfrm>
              <a:custGeom>
                <a:avLst/>
                <a:gdLst>
                  <a:gd name="T0" fmla="*/ 685 w 725"/>
                  <a:gd name="T1" fmla="*/ 1439 h 2177"/>
                  <a:gd name="T2" fmla="*/ 685 w 725"/>
                  <a:gd name="T3" fmla="*/ 1439 h 2177"/>
                  <a:gd name="T4" fmla="*/ 249 w 725"/>
                  <a:gd name="T5" fmla="*/ 223 h 2177"/>
                  <a:gd name="T6" fmla="*/ 249 w 725"/>
                  <a:gd name="T7" fmla="*/ 223 h 2177"/>
                  <a:gd name="T8" fmla="*/ 188 w 725"/>
                  <a:gd name="T9" fmla="*/ 887 h 2177"/>
                  <a:gd name="T10" fmla="*/ 188 w 725"/>
                  <a:gd name="T11" fmla="*/ 887 h 2177"/>
                  <a:gd name="T12" fmla="*/ 608 w 725"/>
                  <a:gd name="T13" fmla="*/ 2176 h 2177"/>
                  <a:gd name="T14" fmla="*/ 724 w 725"/>
                  <a:gd name="T15" fmla="*/ 2176 h 2177"/>
                  <a:gd name="T16" fmla="*/ 685 w 725"/>
                  <a:gd name="T17" fmla="*/ 1439 h 2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5" h="2177">
                    <a:moveTo>
                      <a:pt x="685" y="1439"/>
                    </a:moveTo>
                    <a:lnTo>
                      <a:pt x="685" y="1439"/>
                    </a:lnTo>
                    <a:cubicBezTo>
                      <a:pt x="685" y="1439"/>
                      <a:pt x="497" y="445"/>
                      <a:pt x="249" y="223"/>
                    </a:cubicBezTo>
                    <a:lnTo>
                      <a:pt x="249" y="223"/>
                    </a:lnTo>
                    <a:cubicBezTo>
                      <a:pt x="0" y="0"/>
                      <a:pt x="64" y="496"/>
                      <a:pt x="188" y="887"/>
                    </a:cubicBezTo>
                    <a:lnTo>
                      <a:pt x="188" y="887"/>
                    </a:lnTo>
                    <a:cubicBezTo>
                      <a:pt x="313" y="1276"/>
                      <a:pt x="367" y="1203"/>
                      <a:pt x="608" y="2176"/>
                    </a:cubicBezTo>
                    <a:lnTo>
                      <a:pt x="724" y="2176"/>
                    </a:lnTo>
                    <a:lnTo>
                      <a:pt x="685" y="143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8" name="Freeform 7">
                <a:extLst>
                  <a:ext uri="{FF2B5EF4-FFF2-40B4-BE49-F238E27FC236}">
                    <a16:creationId xmlns:a16="http://schemas.microsoft.com/office/drawing/2014/main" id="{A767B507-D300-1541-9E5A-6184CA41F1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20725" y="7286460"/>
                <a:ext cx="1581997" cy="2658634"/>
              </a:xfrm>
              <a:custGeom>
                <a:avLst/>
                <a:gdLst>
                  <a:gd name="T0" fmla="*/ 102 w 1268"/>
                  <a:gd name="T1" fmla="*/ 2112 h 2136"/>
                  <a:gd name="T2" fmla="*/ 102 w 1268"/>
                  <a:gd name="T3" fmla="*/ 2112 h 2136"/>
                  <a:gd name="T4" fmla="*/ 329 w 1268"/>
                  <a:gd name="T5" fmla="*/ 1398 h 2136"/>
                  <a:gd name="T6" fmla="*/ 329 w 1268"/>
                  <a:gd name="T7" fmla="*/ 1398 h 2136"/>
                  <a:gd name="T8" fmla="*/ 1063 w 1268"/>
                  <a:gd name="T9" fmla="*/ 151 h 2136"/>
                  <a:gd name="T10" fmla="*/ 1063 w 1268"/>
                  <a:gd name="T11" fmla="*/ 151 h 2136"/>
                  <a:gd name="T12" fmla="*/ 1204 w 1268"/>
                  <a:gd name="T13" fmla="*/ 21 h 2136"/>
                  <a:gd name="T14" fmla="*/ 1204 w 1268"/>
                  <a:gd name="T15" fmla="*/ 21 h 2136"/>
                  <a:gd name="T16" fmla="*/ 491 w 1268"/>
                  <a:gd name="T17" fmla="*/ 1732 h 2136"/>
                  <a:gd name="T18" fmla="*/ 361 w 1268"/>
                  <a:gd name="T19" fmla="*/ 2135 h 2136"/>
                  <a:gd name="T20" fmla="*/ 102 w 1268"/>
                  <a:gd name="T21" fmla="*/ 2112 h 2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68" h="2136">
                    <a:moveTo>
                      <a:pt x="102" y="2112"/>
                    </a:moveTo>
                    <a:lnTo>
                      <a:pt x="102" y="2112"/>
                    </a:lnTo>
                    <a:cubicBezTo>
                      <a:pt x="102" y="2112"/>
                      <a:pt x="0" y="1826"/>
                      <a:pt x="329" y="1398"/>
                    </a:cubicBezTo>
                    <a:lnTo>
                      <a:pt x="329" y="1398"/>
                    </a:lnTo>
                    <a:cubicBezTo>
                      <a:pt x="657" y="970"/>
                      <a:pt x="1063" y="151"/>
                      <a:pt x="1063" y="151"/>
                    </a:cubicBezTo>
                    <a:lnTo>
                      <a:pt x="1063" y="151"/>
                    </a:lnTo>
                    <a:cubicBezTo>
                      <a:pt x="1063" y="151"/>
                      <a:pt x="1141" y="0"/>
                      <a:pt x="1204" y="21"/>
                    </a:cubicBezTo>
                    <a:lnTo>
                      <a:pt x="1204" y="21"/>
                    </a:lnTo>
                    <a:cubicBezTo>
                      <a:pt x="1267" y="41"/>
                      <a:pt x="920" y="1107"/>
                      <a:pt x="491" y="1732"/>
                    </a:cubicBezTo>
                    <a:lnTo>
                      <a:pt x="361" y="2135"/>
                    </a:lnTo>
                    <a:lnTo>
                      <a:pt x="102" y="2112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9" name="Freeform 8">
                <a:extLst>
                  <a:ext uri="{FF2B5EF4-FFF2-40B4-BE49-F238E27FC236}">
                    <a16:creationId xmlns:a16="http://schemas.microsoft.com/office/drawing/2014/main" id="{92E40F28-0368-6E45-B093-B7EB18808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1125" y="7731399"/>
                <a:ext cx="1680873" cy="2290598"/>
              </a:xfrm>
              <a:custGeom>
                <a:avLst/>
                <a:gdLst>
                  <a:gd name="T0" fmla="*/ 1347 w 1348"/>
                  <a:gd name="T1" fmla="*/ 1716 h 1841"/>
                  <a:gd name="T2" fmla="*/ 1347 w 1348"/>
                  <a:gd name="T3" fmla="*/ 1716 h 1841"/>
                  <a:gd name="T4" fmla="*/ 1056 w 1348"/>
                  <a:gd name="T5" fmla="*/ 1094 h 1841"/>
                  <a:gd name="T6" fmla="*/ 1056 w 1348"/>
                  <a:gd name="T7" fmla="*/ 1094 h 1841"/>
                  <a:gd name="T8" fmla="*/ 202 w 1348"/>
                  <a:gd name="T9" fmla="*/ 126 h 1841"/>
                  <a:gd name="T10" fmla="*/ 202 w 1348"/>
                  <a:gd name="T11" fmla="*/ 126 h 1841"/>
                  <a:gd name="T12" fmla="*/ 19 w 1348"/>
                  <a:gd name="T13" fmla="*/ 246 h 1841"/>
                  <a:gd name="T14" fmla="*/ 19 w 1348"/>
                  <a:gd name="T15" fmla="*/ 246 h 1841"/>
                  <a:gd name="T16" fmla="*/ 753 w 1348"/>
                  <a:gd name="T17" fmla="*/ 1159 h 1841"/>
                  <a:gd name="T18" fmla="*/ 753 w 1348"/>
                  <a:gd name="T19" fmla="*/ 1159 h 1841"/>
                  <a:gd name="T20" fmla="*/ 1147 w 1348"/>
                  <a:gd name="T21" fmla="*/ 1840 h 1841"/>
                  <a:gd name="T22" fmla="*/ 1347 w 1348"/>
                  <a:gd name="T23" fmla="*/ 1716 h 1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48" h="1841">
                    <a:moveTo>
                      <a:pt x="1347" y="1716"/>
                    </a:moveTo>
                    <a:lnTo>
                      <a:pt x="1347" y="1716"/>
                    </a:lnTo>
                    <a:cubicBezTo>
                      <a:pt x="1347" y="1716"/>
                      <a:pt x="1330" y="1305"/>
                      <a:pt x="1056" y="1094"/>
                    </a:cubicBezTo>
                    <a:lnTo>
                      <a:pt x="1056" y="1094"/>
                    </a:lnTo>
                    <a:cubicBezTo>
                      <a:pt x="782" y="882"/>
                      <a:pt x="282" y="251"/>
                      <a:pt x="202" y="126"/>
                    </a:cubicBezTo>
                    <a:lnTo>
                      <a:pt x="202" y="126"/>
                    </a:lnTo>
                    <a:cubicBezTo>
                      <a:pt x="122" y="0"/>
                      <a:pt x="0" y="111"/>
                      <a:pt x="19" y="246"/>
                    </a:cubicBezTo>
                    <a:lnTo>
                      <a:pt x="19" y="246"/>
                    </a:lnTo>
                    <a:cubicBezTo>
                      <a:pt x="39" y="380"/>
                      <a:pt x="291" y="808"/>
                      <a:pt x="753" y="1159"/>
                    </a:cubicBezTo>
                    <a:lnTo>
                      <a:pt x="753" y="1159"/>
                    </a:lnTo>
                    <a:cubicBezTo>
                      <a:pt x="1216" y="1510"/>
                      <a:pt x="1147" y="1840"/>
                      <a:pt x="1147" y="1840"/>
                    </a:cubicBezTo>
                    <a:lnTo>
                      <a:pt x="1347" y="171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9">
                <a:extLst>
                  <a:ext uri="{FF2B5EF4-FFF2-40B4-BE49-F238E27FC236}">
                    <a16:creationId xmlns:a16="http://schemas.microsoft.com/office/drawing/2014/main" id="{4EA33721-C368-C547-A393-8F455B50CD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22844" y="8368591"/>
                <a:ext cx="2823425" cy="1532557"/>
              </a:xfrm>
              <a:custGeom>
                <a:avLst/>
                <a:gdLst>
                  <a:gd name="T0" fmla="*/ 1366 w 2266"/>
                  <a:gd name="T1" fmla="*/ 54 h 1229"/>
                  <a:gd name="T2" fmla="*/ 1366 w 2266"/>
                  <a:gd name="T3" fmla="*/ 54 h 1229"/>
                  <a:gd name="T4" fmla="*/ 1350 w 2266"/>
                  <a:gd name="T5" fmla="*/ 59 h 1229"/>
                  <a:gd name="T6" fmla="*/ 1350 w 2266"/>
                  <a:gd name="T7" fmla="*/ 59 h 1229"/>
                  <a:gd name="T8" fmla="*/ 728 w 2266"/>
                  <a:gd name="T9" fmla="*/ 255 h 1229"/>
                  <a:gd name="T10" fmla="*/ 728 w 2266"/>
                  <a:gd name="T11" fmla="*/ 255 h 1229"/>
                  <a:gd name="T12" fmla="*/ 728 w 2266"/>
                  <a:gd name="T13" fmla="*/ 255 h 1229"/>
                  <a:gd name="T14" fmla="*/ 0 w 2266"/>
                  <a:gd name="T15" fmla="*/ 1228 h 1229"/>
                  <a:gd name="T16" fmla="*/ 321 w 2266"/>
                  <a:gd name="T17" fmla="*/ 1228 h 1229"/>
                  <a:gd name="T18" fmla="*/ 321 w 2266"/>
                  <a:gd name="T19" fmla="*/ 1228 h 1229"/>
                  <a:gd name="T20" fmla="*/ 1318 w 2266"/>
                  <a:gd name="T21" fmla="*/ 307 h 1229"/>
                  <a:gd name="T22" fmla="*/ 1318 w 2266"/>
                  <a:gd name="T23" fmla="*/ 307 h 1229"/>
                  <a:gd name="T24" fmla="*/ 1366 w 2266"/>
                  <a:gd name="T25" fmla="*/ 54 h 1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66" h="1229">
                    <a:moveTo>
                      <a:pt x="1366" y="54"/>
                    </a:moveTo>
                    <a:lnTo>
                      <a:pt x="1366" y="54"/>
                    </a:lnTo>
                    <a:cubicBezTo>
                      <a:pt x="1361" y="55"/>
                      <a:pt x="1355" y="57"/>
                      <a:pt x="1350" y="59"/>
                    </a:cubicBezTo>
                    <a:lnTo>
                      <a:pt x="1350" y="59"/>
                    </a:lnTo>
                    <a:cubicBezTo>
                      <a:pt x="991" y="121"/>
                      <a:pt x="728" y="255"/>
                      <a:pt x="728" y="255"/>
                    </a:cubicBezTo>
                    <a:lnTo>
                      <a:pt x="728" y="255"/>
                    </a:lnTo>
                    <a:lnTo>
                      <a:pt x="728" y="255"/>
                    </a:lnTo>
                    <a:cubicBezTo>
                      <a:pt x="81" y="554"/>
                      <a:pt x="0" y="1228"/>
                      <a:pt x="0" y="1228"/>
                    </a:cubicBezTo>
                    <a:lnTo>
                      <a:pt x="321" y="1228"/>
                    </a:lnTo>
                    <a:lnTo>
                      <a:pt x="321" y="1228"/>
                    </a:lnTo>
                    <a:cubicBezTo>
                      <a:pt x="321" y="1228"/>
                      <a:pt x="371" y="579"/>
                      <a:pt x="1318" y="307"/>
                    </a:cubicBezTo>
                    <a:lnTo>
                      <a:pt x="1318" y="307"/>
                    </a:lnTo>
                    <a:cubicBezTo>
                      <a:pt x="2265" y="36"/>
                      <a:pt x="1546" y="0"/>
                      <a:pt x="1366" y="5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10">
                <a:extLst>
                  <a:ext uri="{FF2B5EF4-FFF2-40B4-BE49-F238E27FC236}">
                    <a16:creationId xmlns:a16="http://schemas.microsoft.com/office/drawing/2014/main" id="{95C1F02F-CAF7-3247-9F91-2B2EB0EA1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9843" y="8895925"/>
                <a:ext cx="2362010" cy="1477627"/>
              </a:xfrm>
              <a:custGeom>
                <a:avLst/>
                <a:gdLst>
                  <a:gd name="T0" fmla="*/ 1893 w 1894"/>
                  <a:gd name="T1" fmla="*/ 753 h 1187"/>
                  <a:gd name="T2" fmla="*/ 1893 w 1894"/>
                  <a:gd name="T3" fmla="*/ 753 h 1187"/>
                  <a:gd name="T4" fmla="*/ 1496 w 1894"/>
                  <a:gd name="T5" fmla="*/ 126 h 1187"/>
                  <a:gd name="T6" fmla="*/ 1496 w 1894"/>
                  <a:gd name="T7" fmla="*/ 126 h 1187"/>
                  <a:gd name="T8" fmla="*/ 374 w 1894"/>
                  <a:gd name="T9" fmla="*/ 741 h 1187"/>
                  <a:gd name="T10" fmla="*/ 374 w 1894"/>
                  <a:gd name="T11" fmla="*/ 741 h 1187"/>
                  <a:gd name="T12" fmla="*/ 582 w 1894"/>
                  <a:gd name="T13" fmla="*/ 843 h 1187"/>
                  <a:gd name="T14" fmla="*/ 582 w 1894"/>
                  <a:gd name="T15" fmla="*/ 843 h 1187"/>
                  <a:gd name="T16" fmla="*/ 1453 w 1894"/>
                  <a:gd name="T17" fmla="*/ 315 h 1187"/>
                  <a:gd name="T18" fmla="*/ 1453 w 1894"/>
                  <a:gd name="T19" fmla="*/ 315 h 1187"/>
                  <a:gd name="T20" fmla="*/ 1630 w 1894"/>
                  <a:gd name="T21" fmla="*/ 948 h 1187"/>
                  <a:gd name="T22" fmla="*/ 1893 w 1894"/>
                  <a:gd name="T23" fmla="*/ 753 h 1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94" h="1187">
                    <a:moveTo>
                      <a:pt x="1893" y="753"/>
                    </a:moveTo>
                    <a:lnTo>
                      <a:pt x="1893" y="753"/>
                    </a:lnTo>
                    <a:cubicBezTo>
                      <a:pt x="1893" y="753"/>
                      <a:pt x="1861" y="252"/>
                      <a:pt x="1496" y="126"/>
                    </a:cubicBezTo>
                    <a:lnTo>
                      <a:pt x="1496" y="126"/>
                    </a:lnTo>
                    <a:cubicBezTo>
                      <a:pt x="1130" y="0"/>
                      <a:pt x="747" y="295"/>
                      <a:pt x="374" y="741"/>
                    </a:cubicBezTo>
                    <a:lnTo>
                      <a:pt x="374" y="741"/>
                    </a:lnTo>
                    <a:cubicBezTo>
                      <a:pt x="0" y="1186"/>
                      <a:pt x="353" y="1126"/>
                      <a:pt x="582" y="843"/>
                    </a:cubicBezTo>
                    <a:lnTo>
                      <a:pt x="582" y="843"/>
                    </a:lnTo>
                    <a:cubicBezTo>
                      <a:pt x="810" y="560"/>
                      <a:pt x="1154" y="78"/>
                      <a:pt x="1453" y="315"/>
                    </a:cubicBezTo>
                    <a:lnTo>
                      <a:pt x="1453" y="315"/>
                    </a:lnTo>
                    <a:cubicBezTo>
                      <a:pt x="1753" y="552"/>
                      <a:pt x="1630" y="948"/>
                      <a:pt x="1630" y="948"/>
                    </a:cubicBezTo>
                    <a:lnTo>
                      <a:pt x="1893" y="75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11">
                <a:extLst>
                  <a:ext uri="{FF2B5EF4-FFF2-40B4-BE49-F238E27FC236}">
                    <a16:creationId xmlns:a16="http://schemas.microsoft.com/office/drawing/2014/main" id="{44627F10-016B-144F-8DDE-EE9D254CCB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51699" y="9769317"/>
                <a:ext cx="1884114" cy="1505095"/>
              </a:xfrm>
              <a:custGeom>
                <a:avLst/>
                <a:gdLst>
                  <a:gd name="T0" fmla="*/ 1361 w 1514"/>
                  <a:gd name="T1" fmla="*/ 1206 h 1207"/>
                  <a:gd name="T2" fmla="*/ 153 w 1514"/>
                  <a:gd name="T3" fmla="*/ 1206 h 1207"/>
                  <a:gd name="T4" fmla="*/ 0 w 1514"/>
                  <a:gd name="T5" fmla="*/ 0 h 1207"/>
                  <a:gd name="T6" fmla="*/ 1513 w 1514"/>
                  <a:gd name="T7" fmla="*/ 0 h 1207"/>
                  <a:gd name="T8" fmla="*/ 1361 w 1514"/>
                  <a:gd name="T9" fmla="*/ 1206 h 1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14" h="1207">
                    <a:moveTo>
                      <a:pt x="1361" y="1206"/>
                    </a:moveTo>
                    <a:lnTo>
                      <a:pt x="153" y="1206"/>
                    </a:lnTo>
                    <a:lnTo>
                      <a:pt x="0" y="0"/>
                    </a:lnTo>
                    <a:lnTo>
                      <a:pt x="1513" y="0"/>
                    </a:lnTo>
                    <a:lnTo>
                      <a:pt x="1361" y="1206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12">
                <a:extLst>
                  <a:ext uri="{FF2B5EF4-FFF2-40B4-BE49-F238E27FC236}">
                    <a16:creationId xmlns:a16="http://schemas.microsoft.com/office/drawing/2014/main" id="{7E1A1480-BF9A-A044-97CC-3FC974AC03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28602" y="10186789"/>
                <a:ext cx="1752281" cy="648180"/>
              </a:xfrm>
              <a:custGeom>
                <a:avLst/>
                <a:gdLst>
                  <a:gd name="T0" fmla="*/ 1334 w 1408"/>
                  <a:gd name="T1" fmla="*/ 0 h 519"/>
                  <a:gd name="T2" fmla="*/ 1334 w 1408"/>
                  <a:gd name="T3" fmla="*/ 0 h 519"/>
                  <a:gd name="T4" fmla="*/ 907 w 1408"/>
                  <a:gd name="T5" fmla="*/ 170 h 519"/>
                  <a:gd name="T6" fmla="*/ 907 w 1408"/>
                  <a:gd name="T7" fmla="*/ 170 h 519"/>
                  <a:gd name="T8" fmla="*/ 480 w 1408"/>
                  <a:gd name="T9" fmla="*/ 0 h 519"/>
                  <a:gd name="T10" fmla="*/ 480 w 1408"/>
                  <a:gd name="T11" fmla="*/ 0 h 519"/>
                  <a:gd name="T12" fmla="*/ 54 w 1408"/>
                  <a:gd name="T13" fmla="*/ 170 h 519"/>
                  <a:gd name="T14" fmla="*/ 54 w 1408"/>
                  <a:gd name="T15" fmla="*/ 170 h 519"/>
                  <a:gd name="T16" fmla="*/ 0 w 1408"/>
                  <a:gd name="T17" fmla="*/ 165 h 519"/>
                  <a:gd name="T18" fmla="*/ 45 w 1408"/>
                  <a:gd name="T19" fmla="*/ 518 h 519"/>
                  <a:gd name="T20" fmla="*/ 45 w 1408"/>
                  <a:gd name="T21" fmla="*/ 518 h 519"/>
                  <a:gd name="T22" fmla="*/ 54 w 1408"/>
                  <a:gd name="T23" fmla="*/ 518 h 519"/>
                  <a:gd name="T24" fmla="*/ 54 w 1408"/>
                  <a:gd name="T25" fmla="*/ 518 h 519"/>
                  <a:gd name="T26" fmla="*/ 480 w 1408"/>
                  <a:gd name="T27" fmla="*/ 347 h 519"/>
                  <a:gd name="T28" fmla="*/ 480 w 1408"/>
                  <a:gd name="T29" fmla="*/ 347 h 519"/>
                  <a:gd name="T30" fmla="*/ 907 w 1408"/>
                  <a:gd name="T31" fmla="*/ 518 h 519"/>
                  <a:gd name="T32" fmla="*/ 907 w 1408"/>
                  <a:gd name="T33" fmla="*/ 518 h 519"/>
                  <a:gd name="T34" fmla="*/ 1334 w 1408"/>
                  <a:gd name="T35" fmla="*/ 347 h 519"/>
                  <a:gd name="T36" fmla="*/ 1334 w 1408"/>
                  <a:gd name="T37" fmla="*/ 347 h 519"/>
                  <a:gd name="T38" fmla="*/ 1364 w 1408"/>
                  <a:gd name="T39" fmla="*/ 349 h 519"/>
                  <a:gd name="T40" fmla="*/ 1407 w 1408"/>
                  <a:gd name="T41" fmla="*/ 6 h 519"/>
                  <a:gd name="T42" fmla="*/ 1407 w 1408"/>
                  <a:gd name="T43" fmla="*/ 6 h 519"/>
                  <a:gd name="T44" fmla="*/ 1334 w 1408"/>
                  <a:gd name="T45" fmla="*/ 0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08" h="519">
                    <a:moveTo>
                      <a:pt x="1334" y="0"/>
                    </a:moveTo>
                    <a:lnTo>
                      <a:pt x="1334" y="0"/>
                    </a:lnTo>
                    <a:cubicBezTo>
                      <a:pt x="1120" y="0"/>
                      <a:pt x="1120" y="170"/>
                      <a:pt x="907" y="170"/>
                    </a:cubicBezTo>
                    <a:lnTo>
                      <a:pt x="907" y="170"/>
                    </a:lnTo>
                    <a:cubicBezTo>
                      <a:pt x="693" y="170"/>
                      <a:pt x="693" y="0"/>
                      <a:pt x="480" y="0"/>
                    </a:cubicBezTo>
                    <a:lnTo>
                      <a:pt x="480" y="0"/>
                    </a:lnTo>
                    <a:cubicBezTo>
                      <a:pt x="267" y="0"/>
                      <a:pt x="267" y="170"/>
                      <a:pt x="54" y="170"/>
                    </a:cubicBezTo>
                    <a:lnTo>
                      <a:pt x="54" y="170"/>
                    </a:lnTo>
                    <a:cubicBezTo>
                      <a:pt x="35" y="170"/>
                      <a:pt x="17" y="169"/>
                      <a:pt x="0" y="165"/>
                    </a:cubicBezTo>
                    <a:lnTo>
                      <a:pt x="45" y="518"/>
                    </a:lnTo>
                    <a:lnTo>
                      <a:pt x="45" y="518"/>
                    </a:lnTo>
                    <a:cubicBezTo>
                      <a:pt x="48" y="518"/>
                      <a:pt x="50" y="518"/>
                      <a:pt x="54" y="518"/>
                    </a:cubicBezTo>
                    <a:lnTo>
                      <a:pt x="54" y="518"/>
                    </a:lnTo>
                    <a:cubicBezTo>
                      <a:pt x="267" y="518"/>
                      <a:pt x="267" y="347"/>
                      <a:pt x="480" y="347"/>
                    </a:cubicBezTo>
                    <a:lnTo>
                      <a:pt x="480" y="347"/>
                    </a:lnTo>
                    <a:cubicBezTo>
                      <a:pt x="694" y="347"/>
                      <a:pt x="694" y="518"/>
                      <a:pt x="907" y="518"/>
                    </a:cubicBezTo>
                    <a:lnTo>
                      <a:pt x="907" y="518"/>
                    </a:lnTo>
                    <a:cubicBezTo>
                      <a:pt x="1120" y="518"/>
                      <a:pt x="1120" y="347"/>
                      <a:pt x="1334" y="347"/>
                    </a:cubicBezTo>
                    <a:lnTo>
                      <a:pt x="1334" y="347"/>
                    </a:lnTo>
                    <a:cubicBezTo>
                      <a:pt x="1344" y="347"/>
                      <a:pt x="1354" y="348"/>
                      <a:pt x="1364" y="349"/>
                    </a:cubicBezTo>
                    <a:lnTo>
                      <a:pt x="1407" y="6"/>
                    </a:lnTo>
                    <a:lnTo>
                      <a:pt x="1407" y="6"/>
                    </a:lnTo>
                    <a:cubicBezTo>
                      <a:pt x="1386" y="2"/>
                      <a:pt x="1362" y="0"/>
                      <a:pt x="1334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41415B4-9AF4-744C-9A8A-E23222FE3A5C}"/>
                </a:ext>
              </a:extLst>
            </p:cNvPr>
            <p:cNvGrpSpPr/>
            <p:nvPr/>
          </p:nvGrpSpPr>
          <p:grpSpPr>
            <a:xfrm>
              <a:off x="5728999" y="8028021"/>
              <a:ext cx="12771335" cy="4844869"/>
              <a:chOff x="5728999" y="8028021"/>
              <a:chExt cx="12771335" cy="4844869"/>
            </a:xfrm>
          </p:grpSpPr>
          <p:sp>
            <p:nvSpPr>
              <p:cNvPr id="25" name="Freeform 13">
                <a:extLst>
                  <a:ext uri="{FF2B5EF4-FFF2-40B4-BE49-F238E27FC236}">
                    <a16:creationId xmlns:a16="http://schemas.microsoft.com/office/drawing/2014/main" id="{E4553B1A-412E-494F-A73D-87A315E1A3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28999" y="11301878"/>
                <a:ext cx="12771335" cy="27464"/>
              </a:xfrm>
              <a:custGeom>
                <a:avLst/>
                <a:gdLst>
                  <a:gd name="T0" fmla="*/ 10242 w 10254"/>
                  <a:gd name="T1" fmla="*/ 21 h 22"/>
                  <a:gd name="T2" fmla="*/ 11 w 10254"/>
                  <a:gd name="T3" fmla="*/ 21 h 22"/>
                  <a:gd name="T4" fmla="*/ 11 w 10254"/>
                  <a:gd name="T5" fmla="*/ 21 h 22"/>
                  <a:gd name="T6" fmla="*/ 0 w 10254"/>
                  <a:gd name="T7" fmla="*/ 11 h 22"/>
                  <a:gd name="T8" fmla="*/ 0 w 10254"/>
                  <a:gd name="T9" fmla="*/ 11 h 22"/>
                  <a:gd name="T10" fmla="*/ 11 w 10254"/>
                  <a:gd name="T11" fmla="*/ 0 h 22"/>
                  <a:gd name="T12" fmla="*/ 10242 w 10254"/>
                  <a:gd name="T13" fmla="*/ 0 h 22"/>
                  <a:gd name="T14" fmla="*/ 10242 w 10254"/>
                  <a:gd name="T15" fmla="*/ 0 h 22"/>
                  <a:gd name="T16" fmla="*/ 10253 w 10254"/>
                  <a:gd name="T17" fmla="*/ 11 h 22"/>
                  <a:gd name="T18" fmla="*/ 10253 w 10254"/>
                  <a:gd name="T19" fmla="*/ 11 h 22"/>
                  <a:gd name="T20" fmla="*/ 10242 w 10254"/>
                  <a:gd name="T21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54" h="22">
                    <a:moveTo>
                      <a:pt x="10242" y="21"/>
                    </a:moveTo>
                    <a:lnTo>
                      <a:pt x="11" y="21"/>
                    </a:lnTo>
                    <a:lnTo>
                      <a:pt x="11" y="21"/>
                    </a:lnTo>
                    <a:cubicBezTo>
                      <a:pt x="5" y="21"/>
                      <a:pt x="0" y="16"/>
                      <a:pt x="0" y="11"/>
                    </a:cubicBezTo>
                    <a:lnTo>
                      <a:pt x="0" y="11"/>
                    </a:lnTo>
                    <a:cubicBezTo>
                      <a:pt x="0" y="5"/>
                      <a:pt x="5" y="0"/>
                      <a:pt x="11" y="0"/>
                    </a:cubicBezTo>
                    <a:lnTo>
                      <a:pt x="10242" y="0"/>
                    </a:lnTo>
                    <a:lnTo>
                      <a:pt x="10242" y="0"/>
                    </a:lnTo>
                    <a:cubicBezTo>
                      <a:pt x="10248" y="0"/>
                      <a:pt x="10253" y="5"/>
                      <a:pt x="10253" y="11"/>
                    </a:cubicBezTo>
                    <a:lnTo>
                      <a:pt x="10253" y="11"/>
                    </a:lnTo>
                    <a:cubicBezTo>
                      <a:pt x="10253" y="16"/>
                      <a:pt x="10248" y="21"/>
                      <a:pt x="10242" y="2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D925311D-D362-8C4B-ACFD-45EA122A01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14837" y="10494397"/>
                <a:ext cx="1183928" cy="954762"/>
              </a:xfrm>
              <a:custGeom>
                <a:avLst/>
                <a:gdLst>
                  <a:gd name="connsiteX0" fmla="*/ 806111 w 1183928"/>
                  <a:gd name="connsiteY0" fmla="*/ 0 h 954762"/>
                  <a:gd name="connsiteX1" fmla="*/ 991952 w 1183928"/>
                  <a:gd name="connsiteY1" fmla="*/ 113463 h 954762"/>
                  <a:gd name="connsiteX2" fmla="*/ 1017651 w 1183928"/>
                  <a:gd name="connsiteY2" fmla="*/ 106400 h 954762"/>
                  <a:gd name="connsiteX3" fmla="*/ 1100467 w 1183928"/>
                  <a:gd name="connsiteY3" fmla="*/ 71412 h 954762"/>
                  <a:gd name="connsiteX4" fmla="*/ 1183928 w 1183928"/>
                  <a:gd name="connsiteY4" fmla="*/ 893413 h 954762"/>
                  <a:gd name="connsiteX5" fmla="*/ 245925 w 1183928"/>
                  <a:gd name="connsiteY5" fmla="*/ 893413 h 954762"/>
                  <a:gd name="connsiteX6" fmla="*/ 265856 w 1183928"/>
                  <a:gd name="connsiteY6" fmla="*/ 226858 h 954762"/>
                  <a:gd name="connsiteX7" fmla="*/ 696709 w 1183928"/>
                  <a:gd name="connsiteY7" fmla="*/ 170121 h 954762"/>
                  <a:gd name="connsiteX8" fmla="*/ 787653 w 1183928"/>
                  <a:gd name="connsiteY8" fmla="*/ 157275 h 954762"/>
                  <a:gd name="connsiteX9" fmla="*/ 707280 w 1183928"/>
                  <a:gd name="connsiteY9" fmla="*/ 74021 h 954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183928" h="954762">
                    <a:moveTo>
                      <a:pt x="806111" y="0"/>
                    </a:moveTo>
                    <a:lnTo>
                      <a:pt x="991952" y="113463"/>
                    </a:lnTo>
                    <a:lnTo>
                      <a:pt x="1017651" y="106400"/>
                    </a:lnTo>
                    <a:cubicBezTo>
                      <a:pt x="1048012" y="96186"/>
                      <a:pt x="1075865" y="84625"/>
                      <a:pt x="1100467" y="71412"/>
                    </a:cubicBezTo>
                    <a:lnTo>
                      <a:pt x="1183928" y="893413"/>
                    </a:lnTo>
                    <a:cubicBezTo>
                      <a:pt x="1183928" y="893413"/>
                      <a:pt x="673196" y="1031449"/>
                      <a:pt x="245925" y="893413"/>
                    </a:cubicBezTo>
                    <a:cubicBezTo>
                      <a:pt x="-182592" y="754133"/>
                      <a:pt x="31667" y="276601"/>
                      <a:pt x="265856" y="226858"/>
                    </a:cubicBezTo>
                    <a:cubicBezTo>
                      <a:pt x="382328" y="201987"/>
                      <a:pt x="541776" y="189552"/>
                      <a:pt x="696709" y="170121"/>
                    </a:cubicBezTo>
                    <a:lnTo>
                      <a:pt x="787653" y="157275"/>
                    </a:lnTo>
                    <a:lnTo>
                      <a:pt x="707280" y="74021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DDF1E783-704B-C240-A7D4-9A525B1733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782" y="9291423"/>
                <a:ext cx="5663330" cy="2235668"/>
              </a:xfrm>
              <a:custGeom>
                <a:avLst/>
                <a:gdLst>
                  <a:gd name="T0" fmla="*/ 4428 w 4545"/>
                  <a:gd name="T1" fmla="*/ 827 h 1794"/>
                  <a:gd name="T2" fmla="*/ 4428 w 4545"/>
                  <a:gd name="T3" fmla="*/ 827 h 1794"/>
                  <a:gd name="T4" fmla="*/ 0 w 4545"/>
                  <a:gd name="T5" fmla="*/ 967 h 1794"/>
                  <a:gd name="T6" fmla="*/ 0 w 4545"/>
                  <a:gd name="T7" fmla="*/ 967 h 1794"/>
                  <a:gd name="T8" fmla="*/ 106 w 4545"/>
                  <a:gd name="T9" fmla="*/ 1703 h 1794"/>
                  <a:gd name="T10" fmla="*/ 106 w 4545"/>
                  <a:gd name="T11" fmla="*/ 1703 h 1794"/>
                  <a:gd name="T12" fmla="*/ 4433 w 4545"/>
                  <a:gd name="T13" fmla="*/ 1670 h 1794"/>
                  <a:gd name="T14" fmla="*/ 4433 w 4545"/>
                  <a:gd name="T15" fmla="*/ 1670 h 1794"/>
                  <a:gd name="T16" fmla="*/ 4522 w 4545"/>
                  <a:gd name="T17" fmla="*/ 0 h 1794"/>
                  <a:gd name="T18" fmla="*/ 4522 w 4545"/>
                  <a:gd name="T19" fmla="*/ 0 h 1794"/>
                  <a:gd name="T20" fmla="*/ 4544 w 4545"/>
                  <a:gd name="T21" fmla="*/ 2 h 1794"/>
                  <a:gd name="T22" fmla="*/ 4428 w 4545"/>
                  <a:gd name="T23" fmla="*/ 827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45" h="1794">
                    <a:moveTo>
                      <a:pt x="4428" y="827"/>
                    </a:moveTo>
                    <a:lnTo>
                      <a:pt x="4428" y="827"/>
                    </a:lnTo>
                    <a:cubicBezTo>
                      <a:pt x="2884" y="910"/>
                      <a:pt x="0" y="967"/>
                      <a:pt x="0" y="967"/>
                    </a:cubicBezTo>
                    <a:lnTo>
                      <a:pt x="0" y="967"/>
                    </a:lnTo>
                    <a:cubicBezTo>
                      <a:pt x="8" y="1574"/>
                      <a:pt x="106" y="1703"/>
                      <a:pt x="106" y="1703"/>
                    </a:cubicBezTo>
                    <a:lnTo>
                      <a:pt x="106" y="1703"/>
                    </a:lnTo>
                    <a:cubicBezTo>
                      <a:pt x="2412" y="1793"/>
                      <a:pt x="4433" y="1670"/>
                      <a:pt x="4433" y="1670"/>
                    </a:cubicBezTo>
                    <a:lnTo>
                      <a:pt x="4433" y="1670"/>
                    </a:lnTo>
                    <a:cubicBezTo>
                      <a:pt x="4433" y="1670"/>
                      <a:pt x="4356" y="993"/>
                      <a:pt x="4522" y="0"/>
                    </a:cubicBezTo>
                    <a:lnTo>
                      <a:pt x="4522" y="0"/>
                    </a:lnTo>
                    <a:cubicBezTo>
                      <a:pt x="4522" y="0"/>
                      <a:pt x="4529" y="1"/>
                      <a:pt x="4544" y="2"/>
                    </a:cubicBezTo>
                    <a:lnTo>
                      <a:pt x="4428" y="82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119873F8-56B8-504B-AEC7-A683863788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85782" y="9291423"/>
                <a:ext cx="5663330" cy="2235668"/>
              </a:xfrm>
              <a:custGeom>
                <a:avLst/>
                <a:gdLst>
                  <a:gd name="T0" fmla="*/ 4428 w 4545"/>
                  <a:gd name="T1" fmla="*/ 827 h 1794"/>
                  <a:gd name="T2" fmla="*/ 4428 w 4545"/>
                  <a:gd name="T3" fmla="*/ 827 h 1794"/>
                  <a:gd name="T4" fmla="*/ 0 w 4545"/>
                  <a:gd name="T5" fmla="*/ 967 h 1794"/>
                  <a:gd name="T6" fmla="*/ 0 w 4545"/>
                  <a:gd name="T7" fmla="*/ 967 h 1794"/>
                  <a:gd name="T8" fmla="*/ 106 w 4545"/>
                  <a:gd name="T9" fmla="*/ 1703 h 1794"/>
                  <a:gd name="T10" fmla="*/ 106 w 4545"/>
                  <a:gd name="T11" fmla="*/ 1703 h 1794"/>
                  <a:gd name="T12" fmla="*/ 4433 w 4545"/>
                  <a:gd name="T13" fmla="*/ 1670 h 1794"/>
                  <a:gd name="T14" fmla="*/ 4433 w 4545"/>
                  <a:gd name="T15" fmla="*/ 1670 h 1794"/>
                  <a:gd name="T16" fmla="*/ 4522 w 4545"/>
                  <a:gd name="T17" fmla="*/ 0 h 1794"/>
                  <a:gd name="T18" fmla="*/ 4522 w 4545"/>
                  <a:gd name="T19" fmla="*/ 0 h 1794"/>
                  <a:gd name="T20" fmla="*/ 4544 w 4545"/>
                  <a:gd name="T21" fmla="*/ 2 h 1794"/>
                  <a:gd name="T22" fmla="*/ 4428 w 4545"/>
                  <a:gd name="T23" fmla="*/ 827 h 17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545" h="1794">
                    <a:moveTo>
                      <a:pt x="4428" y="827"/>
                    </a:moveTo>
                    <a:lnTo>
                      <a:pt x="4428" y="827"/>
                    </a:lnTo>
                    <a:cubicBezTo>
                      <a:pt x="2884" y="910"/>
                      <a:pt x="0" y="967"/>
                      <a:pt x="0" y="967"/>
                    </a:cubicBezTo>
                    <a:lnTo>
                      <a:pt x="0" y="967"/>
                    </a:lnTo>
                    <a:cubicBezTo>
                      <a:pt x="8" y="1574"/>
                      <a:pt x="106" y="1703"/>
                      <a:pt x="106" y="1703"/>
                    </a:cubicBezTo>
                    <a:lnTo>
                      <a:pt x="106" y="1703"/>
                    </a:lnTo>
                    <a:cubicBezTo>
                      <a:pt x="2412" y="1793"/>
                      <a:pt x="4433" y="1670"/>
                      <a:pt x="4433" y="1670"/>
                    </a:cubicBezTo>
                    <a:lnTo>
                      <a:pt x="4433" y="1670"/>
                    </a:lnTo>
                    <a:cubicBezTo>
                      <a:pt x="4433" y="1670"/>
                      <a:pt x="4356" y="993"/>
                      <a:pt x="4522" y="0"/>
                    </a:cubicBezTo>
                    <a:lnTo>
                      <a:pt x="4522" y="0"/>
                    </a:lnTo>
                    <a:cubicBezTo>
                      <a:pt x="4522" y="0"/>
                      <a:pt x="4529" y="1"/>
                      <a:pt x="4544" y="2"/>
                    </a:cubicBezTo>
                    <a:lnTo>
                      <a:pt x="4428" y="827"/>
                    </a:ln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C0DDED5B-ED2F-BF48-8410-E42FBDC8B6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5800" y="10725106"/>
                <a:ext cx="2065386" cy="928326"/>
              </a:xfrm>
              <a:custGeom>
                <a:avLst/>
                <a:gdLst>
                  <a:gd name="T0" fmla="*/ 283 w 1660"/>
                  <a:gd name="T1" fmla="*/ 322 h 745"/>
                  <a:gd name="T2" fmla="*/ 283 w 1660"/>
                  <a:gd name="T3" fmla="*/ 322 h 745"/>
                  <a:gd name="T4" fmla="*/ 77 w 1660"/>
                  <a:gd name="T5" fmla="*/ 429 h 745"/>
                  <a:gd name="T6" fmla="*/ 77 w 1660"/>
                  <a:gd name="T7" fmla="*/ 429 h 745"/>
                  <a:gd name="T8" fmla="*/ 0 w 1660"/>
                  <a:gd name="T9" fmla="*/ 643 h 745"/>
                  <a:gd name="T10" fmla="*/ 0 w 1660"/>
                  <a:gd name="T11" fmla="*/ 643 h 745"/>
                  <a:gd name="T12" fmla="*/ 868 w 1660"/>
                  <a:gd name="T13" fmla="*/ 717 h 745"/>
                  <a:gd name="T14" fmla="*/ 868 w 1660"/>
                  <a:gd name="T15" fmla="*/ 717 h 745"/>
                  <a:gd name="T16" fmla="*/ 1101 w 1660"/>
                  <a:gd name="T17" fmla="*/ 517 h 745"/>
                  <a:gd name="T18" fmla="*/ 1101 w 1660"/>
                  <a:gd name="T19" fmla="*/ 517 h 745"/>
                  <a:gd name="T20" fmla="*/ 1082 w 1660"/>
                  <a:gd name="T21" fmla="*/ 728 h 745"/>
                  <a:gd name="T22" fmla="*/ 1335 w 1660"/>
                  <a:gd name="T23" fmla="*/ 744 h 745"/>
                  <a:gd name="T24" fmla="*/ 1659 w 1660"/>
                  <a:gd name="T25" fmla="*/ 284 h 745"/>
                  <a:gd name="T26" fmla="*/ 1659 w 1660"/>
                  <a:gd name="T27" fmla="*/ 284 h 745"/>
                  <a:gd name="T28" fmla="*/ 788 w 1660"/>
                  <a:gd name="T29" fmla="*/ 0 h 745"/>
                  <a:gd name="T30" fmla="*/ 788 w 1660"/>
                  <a:gd name="T31" fmla="*/ 0 h 745"/>
                  <a:gd name="T32" fmla="*/ 283 w 1660"/>
                  <a:gd name="T33" fmla="*/ 322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60" h="745">
                    <a:moveTo>
                      <a:pt x="283" y="322"/>
                    </a:moveTo>
                    <a:lnTo>
                      <a:pt x="283" y="322"/>
                    </a:lnTo>
                    <a:cubicBezTo>
                      <a:pt x="156" y="344"/>
                      <a:pt x="91" y="402"/>
                      <a:pt x="77" y="429"/>
                    </a:cubicBezTo>
                    <a:lnTo>
                      <a:pt x="77" y="429"/>
                    </a:lnTo>
                    <a:cubicBezTo>
                      <a:pt x="63" y="457"/>
                      <a:pt x="0" y="643"/>
                      <a:pt x="0" y="643"/>
                    </a:cubicBezTo>
                    <a:lnTo>
                      <a:pt x="0" y="643"/>
                    </a:lnTo>
                    <a:cubicBezTo>
                      <a:pt x="447" y="705"/>
                      <a:pt x="868" y="717"/>
                      <a:pt x="868" y="717"/>
                    </a:cubicBezTo>
                    <a:lnTo>
                      <a:pt x="868" y="717"/>
                    </a:lnTo>
                    <a:cubicBezTo>
                      <a:pt x="938" y="643"/>
                      <a:pt x="1101" y="517"/>
                      <a:pt x="1101" y="517"/>
                    </a:cubicBezTo>
                    <a:lnTo>
                      <a:pt x="1101" y="517"/>
                    </a:lnTo>
                    <a:cubicBezTo>
                      <a:pt x="1105" y="608"/>
                      <a:pt x="1082" y="728"/>
                      <a:pt x="1082" y="728"/>
                    </a:cubicBezTo>
                    <a:lnTo>
                      <a:pt x="1335" y="744"/>
                    </a:lnTo>
                    <a:lnTo>
                      <a:pt x="1659" y="284"/>
                    </a:lnTo>
                    <a:lnTo>
                      <a:pt x="1659" y="284"/>
                    </a:lnTo>
                    <a:cubicBezTo>
                      <a:pt x="1516" y="235"/>
                      <a:pt x="1223" y="136"/>
                      <a:pt x="788" y="0"/>
                    </a:cubicBezTo>
                    <a:lnTo>
                      <a:pt x="788" y="0"/>
                    </a:lnTo>
                    <a:cubicBezTo>
                      <a:pt x="504" y="314"/>
                      <a:pt x="383" y="305"/>
                      <a:pt x="283" y="32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13489C99-7931-8E46-AFA3-51EBB91ABE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3565" y="8165348"/>
                <a:ext cx="3641891" cy="2911314"/>
              </a:xfrm>
              <a:custGeom>
                <a:avLst/>
                <a:gdLst>
                  <a:gd name="T0" fmla="*/ 1747 w 2922"/>
                  <a:gd name="T1" fmla="*/ 1297 h 2339"/>
                  <a:gd name="T2" fmla="*/ 1747 w 2922"/>
                  <a:gd name="T3" fmla="*/ 1297 h 2339"/>
                  <a:gd name="T4" fmla="*/ 1902 w 2922"/>
                  <a:gd name="T5" fmla="*/ 1768 h 2339"/>
                  <a:gd name="T6" fmla="*/ 1902 w 2922"/>
                  <a:gd name="T7" fmla="*/ 1768 h 2339"/>
                  <a:gd name="T8" fmla="*/ 2702 w 2922"/>
                  <a:gd name="T9" fmla="*/ 1731 h 2339"/>
                  <a:gd name="T10" fmla="*/ 2702 w 2922"/>
                  <a:gd name="T11" fmla="*/ 1731 h 2339"/>
                  <a:gd name="T12" fmla="*/ 2693 w 2922"/>
                  <a:gd name="T13" fmla="*/ 1932 h 2339"/>
                  <a:gd name="T14" fmla="*/ 2921 w 2922"/>
                  <a:gd name="T15" fmla="*/ 1932 h 2339"/>
                  <a:gd name="T16" fmla="*/ 2818 w 2922"/>
                  <a:gd name="T17" fmla="*/ 906 h 2339"/>
                  <a:gd name="T18" fmla="*/ 2818 w 2922"/>
                  <a:gd name="T19" fmla="*/ 906 h 2339"/>
                  <a:gd name="T20" fmla="*/ 1921 w 2922"/>
                  <a:gd name="T21" fmla="*/ 119 h 2339"/>
                  <a:gd name="T22" fmla="*/ 1921 w 2922"/>
                  <a:gd name="T23" fmla="*/ 119 h 2339"/>
                  <a:gd name="T24" fmla="*/ 1377 w 2922"/>
                  <a:gd name="T25" fmla="*/ 265 h 2339"/>
                  <a:gd name="T26" fmla="*/ 263 w 2922"/>
                  <a:gd name="T27" fmla="*/ 1731 h 2339"/>
                  <a:gd name="T28" fmla="*/ 263 w 2922"/>
                  <a:gd name="T29" fmla="*/ 1731 h 2339"/>
                  <a:gd name="T30" fmla="*/ 0 w 2922"/>
                  <a:gd name="T31" fmla="*/ 2054 h 2339"/>
                  <a:gd name="T32" fmla="*/ 0 w 2922"/>
                  <a:gd name="T33" fmla="*/ 2054 h 2339"/>
                  <a:gd name="T34" fmla="*/ 871 w 2922"/>
                  <a:gd name="T35" fmla="*/ 2338 h 2339"/>
                  <a:gd name="T36" fmla="*/ 1607 w 2922"/>
                  <a:gd name="T37" fmla="*/ 1297 h 2339"/>
                  <a:gd name="T38" fmla="*/ 1607 w 2922"/>
                  <a:gd name="T39" fmla="*/ 1297 h 2339"/>
                  <a:gd name="T40" fmla="*/ 1747 w 2922"/>
                  <a:gd name="T41" fmla="*/ 1297 h 2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922" h="2339">
                    <a:moveTo>
                      <a:pt x="1747" y="1297"/>
                    </a:moveTo>
                    <a:lnTo>
                      <a:pt x="1747" y="1297"/>
                    </a:lnTo>
                    <a:cubicBezTo>
                      <a:pt x="1801" y="1435"/>
                      <a:pt x="1902" y="1768"/>
                      <a:pt x="1902" y="1768"/>
                    </a:cubicBezTo>
                    <a:lnTo>
                      <a:pt x="1902" y="1768"/>
                    </a:lnTo>
                    <a:cubicBezTo>
                      <a:pt x="2191" y="1756"/>
                      <a:pt x="2462" y="1744"/>
                      <a:pt x="2702" y="1731"/>
                    </a:cubicBezTo>
                    <a:lnTo>
                      <a:pt x="2702" y="1731"/>
                    </a:lnTo>
                    <a:cubicBezTo>
                      <a:pt x="2698" y="1802"/>
                      <a:pt x="2695" y="1869"/>
                      <a:pt x="2693" y="1932"/>
                    </a:cubicBezTo>
                    <a:lnTo>
                      <a:pt x="2921" y="1932"/>
                    </a:lnTo>
                    <a:lnTo>
                      <a:pt x="2818" y="906"/>
                    </a:lnTo>
                    <a:lnTo>
                      <a:pt x="2818" y="906"/>
                    </a:lnTo>
                    <a:cubicBezTo>
                      <a:pt x="2604" y="660"/>
                      <a:pt x="2190" y="221"/>
                      <a:pt x="1921" y="119"/>
                    </a:cubicBezTo>
                    <a:lnTo>
                      <a:pt x="1921" y="119"/>
                    </a:lnTo>
                    <a:cubicBezTo>
                      <a:pt x="1610" y="0"/>
                      <a:pt x="1377" y="265"/>
                      <a:pt x="1377" y="265"/>
                    </a:cubicBezTo>
                    <a:lnTo>
                      <a:pt x="263" y="1731"/>
                    </a:lnTo>
                    <a:lnTo>
                      <a:pt x="263" y="1731"/>
                    </a:lnTo>
                    <a:cubicBezTo>
                      <a:pt x="161" y="1866"/>
                      <a:pt x="75" y="1971"/>
                      <a:pt x="0" y="2054"/>
                    </a:cubicBezTo>
                    <a:lnTo>
                      <a:pt x="0" y="2054"/>
                    </a:lnTo>
                    <a:cubicBezTo>
                      <a:pt x="435" y="2190"/>
                      <a:pt x="728" y="2289"/>
                      <a:pt x="871" y="2338"/>
                    </a:cubicBezTo>
                    <a:lnTo>
                      <a:pt x="1607" y="1297"/>
                    </a:lnTo>
                    <a:lnTo>
                      <a:pt x="1607" y="1297"/>
                    </a:lnTo>
                    <a:cubicBezTo>
                      <a:pt x="1607" y="1297"/>
                      <a:pt x="1694" y="1158"/>
                      <a:pt x="1747" y="129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D7179B31-D526-A84C-8541-4FC4DBF9F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9304" y="9077194"/>
                <a:ext cx="587757" cy="714095"/>
              </a:xfrm>
              <a:custGeom>
                <a:avLst/>
                <a:gdLst>
                  <a:gd name="T0" fmla="*/ 5 w 470"/>
                  <a:gd name="T1" fmla="*/ 137 h 573"/>
                  <a:gd name="T2" fmla="*/ 5 w 470"/>
                  <a:gd name="T3" fmla="*/ 137 h 573"/>
                  <a:gd name="T4" fmla="*/ 411 w 470"/>
                  <a:gd name="T5" fmla="*/ 558 h 573"/>
                  <a:gd name="T6" fmla="*/ 411 w 470"/>
                  <a:gd name="T7" fmla="*/ 558 h 573"/>
                  <a:gd name="T8" fmla="*/ 430 w 470"/>
                  <a:gd name="T9" fmla="*/ 432 h 573"/>
                  <a:gd name="T10" fmla="*/ 430 w 470"/>
                  <a:gd name="T11" fmla="*/ 432 h 573"/>
                  <a:gd name="T12" fmla="*/ 469 w 470"/>
                  <a:gd name="T13" fmla="*/ 315 h 573"/>
                  <a:gd name="T14" fmla="*/ 469 w 470"/>
                  <a:gd name="T15" fmla="*/ 315 h 573"/>
                  <a:gd name="T16" fmla="*/ 282 w 470"/>
                  <a:gd name="T17" fmla="*/ 0 h 573"/>
                  <a:gd name="T18" fmla="*/ 282 w 470"/>
                  <a:gd name="T19" fmla="*/ 0 h 573"/>
                  <a:gd name="T20" fmla="*/ 176 w 470"/>
                  <a:gd name="T21" fmla="*/ 77 h 573"/>
                  <a:gd name="T22" fmla="*/ 176 w 470"/>
                  <a:gd name="T23" fmla="*/ 77 h 573"/>
                  <a:gd name="T24" fmla="*/ 5 w 470"/>
                  <a:gd name="T25" fmla="*/ 137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70" h="573">
                    <a:moveTo>
                      <a:pt x="5" y="137"/>
                    </a:moveTo>
                    <a:lnTo>
                      <a:pt x="5" y="137"/>
                    </a:lnTo>
                    <a:cubicBezTo>
                      <a:pt x="5" y="137"/>
                      <a:pt x="0" y="572"/>
                      <a:pt x="411" y="558"/>
                    </a:cubicBezTo>
                    <a:lnTo>
                      <a:pt x="411" y="558"/>
                    </a:lnTo>
                    <a:cubicBezTo>
                      <a:pt x="414" y="510"/>
                      <a:pt x="422" y="468"/>
                      <a:pt x="430" y="432"/>
                    </a:cubicBezTo>
                    <a:lnTo>
                      <a:pt x="430" y="432"/>
                    </a:lnTo>
                    <a:cubicBezTo>
                      <a:pt x="442" y="381"/>
                      <a:pt x="457" y="342"/>
                      <a:pt x="469" y="315"/>
                    </a:cubicBezTo>
                    <a:lnTo>
                      <a:pt x="469" y="315"/>
                    </a:lnTo>
                    <a:cubicBezTo>
                      <a:pt x="371" y="249"/>
                      <a:pt x="304" y="134"/>
                      <a:pt x="282" y="0"/>
                    </a:cubicBezTo>
                    <a:lnTo>
                      <a:pt x="282" y="0"/>
                    </a:lnTo>
                    <a:cubicBezTo>
                      <a:pt x="248" y="32"/>
                      <a:pt x="212" y="58"/>
                      <a:pt x="176" y="77"/>
                    </a:cubicBezTo>
                    <a:lnTo>
                      <a:pt x="176" y="77"/>
                    </a:lnTo>
                    <a:cubicBezTo>
                      <a:pt x="119" y="109"/>
                      <a:pt x="59" y="127"/>
                      <a:pt x="5" y="13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21">
                <a:extLst>
                  <a:ext uri="{FF2B5EF4-FFF2-40B4-BE49-F238E27FC236}">
                    <a16:creationId xmlns:a16="http://schemas.microsoft.com/office/drawing/2014/main" id="{4F0A98DB-78E2-C147-A162-F56B379FB7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9025" y="9077194"/>
                <a:ext cx="368036" cy="538319"/>
              </a:xfrm>
              <a:custGeom>
                <a:avLst/>
                <a:gdLst>
                  <a:gd name="T0" fmla="*/ 106 w 294"/>
                  <a:gd name="T1" fmla="*/ 0 h 433"/>
                  <a:gd name="T2" fmla="*/ 106 w 294"/>
                  <a:gd name="T3" fmla="*/ 0 h 433"/>
                  <a:gd name="T4" fmla="*/ 0 w 294"/>
                  <a:gd name="T5" fmla="*/ 77 h 433"/>
                  <a:gd name="T6" fmla="*/ 0 w 294"/>
                  <a:gd name="T7" fmla="*/ 77 h 433"/>
                  <a:gd name="T8" fmla="*/ 27 w 294"/>
                  <a:gd name="T9" fmla="*/ 160 h 433"/>
                  <a:gd name="T10" fmla="*/ 27 w 294"/>
                  <a:gd name="T11" fmla="*/ 160 h 433"/>
                  <a:gd name="T12" fmla="*/ 254 w 294"/>
                  <a:gd name="T13" fmla="*/ 432 h 433"/>
                  <a:gd name="T14" fmla="*/ 254 w 294"/>
                  <a:gd name="T15" fmla="*/ 432 h 433"/>
                  <a:gd name="T16" fmla="*/ 293 w 294"/>
                  <a:gd name="T17" fmla="*/ 315 h 433"/>
                  <a:gd name="T18" fmla="*/ 293 w 294"/>
                  <a:gd name="T19" fmla="*/ 315 h 433"/>
                  <a:gd name="T20" fmla="*/ 106 w 294"/>
                  <a:gd name="T21" fmla="*/ 0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4" h="433">
                    <a:moveTo>
                      <a:pt x="106" y="0"/>
                    </a:moveTo>
                    <a:lnTo>
                      <a:pt x="106" y="0"/>
                    </a:lnTo>
                    <a:cubicBezTo>
                      <a:pt x="72" y="33"/>
                      <a:pt x="36" y="58"/>
                      <a:pt x="0" y="77"/>
                    </a:cubicBezTo>
                    <a:lnTo>
                      <a:pt x="0" y="77"/>
                    </a:lnTo>
                    <a:cubicBezTo>
                      <a:pt x="7" y="106"/>
                      <a:pt x="16" y="134"/>
                      <a:pt x="27" y="160"/>
                    </a:cubicBezTo>
                    <a:lnTo>
                      <a:pt x="27" y="160"/>
                    </a:lnTo>
                    <a:cubicBezTo>
                      <a:pt x="75" y="280"/>
                      <a:pt x="154" y="374"/>
                      <a:pt x="254" y="432"/>
                    </a:cubicBezTo>
                    <a:lnTo>
                      <a:pt x="254" y="432"/>
                    </a:lnTo>
                    <a:cubicBezTo>
                      <a:pt x="266" y="381"/>
                      <a:pt x="281" y="342"/>
                      <a:pt x="293" y="315"/>
                    </a:cubicBezTo>
                    <a:lnTo>
                      <a:pt x="293" y="315"/>
                    </a:lnTo>
                    <a:cubicBezTo>
                      <a:pt x="195" y="249"/>
                      <a:pt x="128" y="134"/>
                      <a:pt x="106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22">
                <a:extLst>
                  <a:ext uri="{FF2B5EF4-FFF2-40B4-BE49-F238E27FC236}">
                    <a16:creationId xmlns:a16="http://schemas.microsoft.com/office/drawing/2014/main" id="{4CD908C4-FD4A-8C43-9001-38E72E6E6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8734" y="11439201"/>
                <a:ext cx="2213700" cy="1367770"/>
              </a:xfrm>
              <a:custGeom>
                <a:avLst/>
                <a:gdLst>
                  <a:gd name="T0" fmla="*/ 1778 w 1779"/>
                  <a:gd name="T1" fmla="*/ 1040 h 1097"/>
                  <a:gd name="T2" fmla="*/ 1189 w 1779"/>
                  <a:gd name="T3" fmla="*/ 183 h 1097"/>
                  <a:gd name="T4" fmla="*/ 1189 w 1779"/>
                  <a:gd name="T5" fmla="*/ 183 h 1097"/>
                  <a:gd name="T6" fmla="*/ 0 w 1779"/>
                  <a:gd name="T7" fmla="*/ 239 h 1097"/>
                  <a:gd name="T8" fmla="*/ 588 w 1779"/>
                  <a:gd name="T9" fmla="*/ 1096 h 1097"/>
                  <a:gd name="T10" fmla="*/ 588 w 1779"/>
                  <a:gd name="T11" fmla="*/ 1096 h 1097"/>
                  <a:gd name="T12" fmla="*/ 1778 w 1779"/>
                  <a:gd name="T13" fmla="*/ 1040 h 10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79" h="1097">
                    <a:moveTo>
                      <a:pt x="1778" y="1040"/>
                    </a:moveTo>
                    <a:lnTo>
                      <a:pt x="1189" y="183"/>
                    </a:lnTo>
                    <a:lnTo>
                      <a:pt x="1189" y="183"/>
                    </a:lnTo>
                    <a:cubicBezTo>
                      <a:pt x="541" y="0"/>
                      <a:pt x="0" y="239"/>
                      <a:pt x="0" y="239"/>
                    </a:cubicBezTo>
                    <a:lnTo>
                      <a:pt x="588" y="1096"/>
                    </a:lnTo>
                    <a:lnTo>
                      <a:pt x="588" y="1096"/>
                    </a:lnTo>
                    <a:cubicBezTo>
                      <a:pt x="588" y="1096"/>
                      <a:pt x="1129" y="858"/>
                      <a:pt x="1778" y="104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23">
                <a:extLst>
                  <a:ext uri="{FF2B5EF4-FFF2-40B4-BE49-F238E27FC236}">
                    <a16:creationId xmlns:a16="http://schemas.microsoft.com/office/drawing/2014/main" id="{E87D1FBF-725F-C647-92B0-EF757B8E5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5611" y="11735827"/>
                <a:ext cx="2219191" cy="1137063"/>
              </a:xfrm>
              <a:custGeom>
                <a:avLst/>
                <a:gdLst>
                  <a:gd name="T0" fmla="*/ 1191 w 1780"/>
                  <a:gd name="T1" fmla="*/ 0 h 913"/>
                  <a:gd name="T2" fmla="*/ 0 w 1780"/>
                  <a:gd name="T3" fmla="*/ 55 h 913"/>
                  <a:gd name="T4" fmla="*/ 589 w 1780"/>
                  <a:gd name="T5" fmla="*/ 912 h 913"/>
                  <a:gd name="T6" fmla="*/ 1779 w 1780"/>
                  <a:gd name="T7" fmla="*/ 857 h 913"/>
                  <a:gd name="T8" fmla="*/ 1191 w 1780"/>
                  <a:gd name="T9" fmla="*/ 0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0" h="913">
                    <a:moveTo>
                      <a:pt x="1191" y="0"/>
                    </a:moveTo>
                    <a:lnTo>
                      <a:pt x="0" y="55"/>
                    </a:lnTo>
                    <a:lnTo>
                      <a:pt x="589" y="912"/>
                    </a:lnTo>
                    <a:lnTo>
                      <a:pt x="1779" y="857"/>
                    </a:lnTo>
                    <a:lnTo>
                      <a:pt x="1191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9103F023-9222-D24F-B8B1-D4B67DADDF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1058" y="11967460"/>
                <a:ext cx="1407818" cy="613009"/>
              </a:xfrm>
              <a:custGeom>
                <a:avLst/>
                <a:gdLst>
                  <a:gd name="connsiteX0" fmla="*/ 1392071 w 1407818"/>
                  <a:gd name="connsiteY0" fmla="*/ 553874 h 613009"/>
                  <a:gd name="connsiteX1" fmla="*/ 1407037 w 1407818"/>
                  <a:gd name="connsiteY1" fmla="*/ 559016 h 613009"/>
                  <a:gd name="connsiteX2" fmla="*/ 1399554 w 1407818"/>
                  <a:gd name="connsiteY2" fmla="*/ 564158 h 613009"/>
                  <a:gd name="connsiteX3" fmla="*/ 394300 w 1407818"/>
                  <a:gd name="connsiteY3" fmla="*/ 613009 h 613009"/>
                  <a:gd name="connsiteX4" fmla="*/ 379333 w 1407818"/>
                  <a:gd name="connsiteY4" fmla="*/ 609153 h 613009"/>
                  <a:gd name="connsiteX5" fmla="*/ 386816 w 1407818"/>
                  <a:gd name="connsiteY5" fmla="*/ 602725 h 613009"/>
                  <a:gd name="connsiteX6" fmla="*/ 1315168 w 1407818"/>
                  <a:gd name="connsiteY6" fmla="*/ 445299 h 613009"/>
                  <a:gd name="connsiteX7" fmla="*/ 1330134 w 1407818"/>
                  <a:gd name="connsiteY7" fmla="*/ 449155 h 613009"/>
                  <a:gd name="connsiteX8" fmla="*/ 1323898 w 1407818"/>
                  <a:gd name="connsiteY8" fmla="*/ 455583 h 613009"/>
                  <a:gd name="connsiteX9" fmla="*/ 317397 w 1407818"/>
                  <a:gd name="connsiteY9" fmla="*/ 503148 h 613009"/>
                  <a:gd name="connsiteX10" fmla="*/ 302430 w 1407818"/>
                  <a:gd name="connsiteY10" fmla="*/ 499292 h 613009"/>
                  <a:gd name="connsiteX11" fmla="*/ 309913 w 1407818"/>
                  <a:gd name="connsiteY11" fmla="*/ 492864 h 613009"/>
                  <a:gd name="connsiteX12" fmla="*/ 1239513 w 1407818"/>
                  <a:gd name="connsiteY12" fmla="*/ 334152 h 613009"/>
                  <a:gd name="connsiteX13" fmla="*/ 1254480 w 1407818"/>
                  <a:gd name="connsiteY13" fmla="*/ 339187 h 613009"/>
                  <a:gd name="connsiteX14" fmla="*/ 1245749 w 1407818"/>
                  <a:gd name="connsiteY14" fmla="*/ 344222 h 613009"/>
                  <a:gd name="connsiteX15" fmla="*/ 240495 w 1407818"/>
                  <a:gd name="connsiteY15" fmla="*/ 392055 h 613009"/>
                  <a:gd name="connsiteX16" fmla="*/ 226775 w 1407818"/>
                  <a:gd name="connsiteY16" fmla="*/ 387020 h 613009"/>
                  <a:gd name="connsiteX17" fmla="*/ 233011 w 1407818"/>
                  <a:gd name="connsiteY17" fmla="*/ 381985 h 613009"/>
                  <a:gd name="connsiteX18" fmla="*/ 1162611 w 1407818"/>
                  <a:gd name="connsiteY18" fmla="*/ 224292 h 613009"/>
                  <a:gd name="connsiteX19" fmla="*/ 1176330 w 1407818"/>
                  <a:gd name="connsiteY19" fmla="*/ 229327 h 613009"/>
                  <a:gd name="connsiteX20" fmla="*/ 1170094 w 1407818"/>
                  <a:gd name="connsiteY20" fmla="*/ 235621 h 613009"/>
                  <a:gd name="connsiteX21" fmla="*/ 163593 w 1407818"/>
                  <a:gd name="connsiteY21" fmla="*/ 283454 h 613009"/>
                  <a:gd name="connsiteX22" fmla="*/ 148626 w 1407818"/>
                  <a:gd name="connsiteY22" fmla="*/ 278419 h 613009"/>
                  <a:gd name="connsiteX23" fmla="*/ 157357 w 1407818"/>
                  <a:gd name="connsiteY23" fmla="*/ 272125 h 613009"/>
                  <a:gd name="connsiteX24" fmla="*/ 1084484 w 1407818"/>
                  <a:gd name="connsiteY24" fmla="*/ 114431 h 613009"/>
                  <a:gd name="connsiteX25" fmla="*/ 1099433 w 1407818"/>
                  <a:gd name="connsiteY25" fmla="*/ 119573 h 613009"/>
                  <a:gd name="connsiteX26" fmla="*/ 1091959 w 1407818"/>
                  <a:gd name="connsiteY26" fmla="*/ 124715 h 613009"/>
                  <a:gd name="connsiteX27" fmla="*/ 87917 w 1407818"/>
                  <a:gd name="connsiteY27" fmla="*/ 173566 h 613009"/>
                  <a:gd name="connsiteX28" fmla="*/ 72968 w 1407818"/>
                  <a:gd name="connsiteY28" fmla="*/ 168424 h 613009"/>
                  <a:gd name="connsiteX29" fmla="*/ 80443 w 1407818"/>
                  <a:gd name="connsiteY29" fmla="*/ 163282 h 613009"/>
                  <a:gd name="connsiteX30" fmla="*/ 1014297 w 1407818"/>
                  <a:gd name="connsiteY30" fmla="*/ 335 h 613009"/>
                  <a:gd name="connsiteX31" fmla="*/ 1028016 w 1407818"/>
                  <a:gd name="connsiteY31" fmla="*/ 4111 h 613009"/>
                  <a:gd name="connsiteX32" fmla="*/ 1020533 w 1407818"/>
                  <a:gd name="connsiteY32" fmla="*/ 10406 h 613009"/>
                  <a:gd name="connsiteX33" fmla="*/ 15279 w 1407818"/>
                  <a:gd name="connsiteY33" fmla="*/ 58242 h 613009"/>
                  <a:gd name="connsiteX34" fmla="*/ 312 w 1407818"/>
                  <a:gd name="connsiteY34" fmla="*/ 53207 h 613009"/>
                  <a:gd name="connsiteX35" fmla="*/ 7795 w 1407818"/>
                  <a:gd name="connsiteY35" fmla="*/ 46912 h 613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07818" h="613009">
                    <a:moveTo>
                      <a:pt x="1392071" y="553874"/>
                    </a:moveTo>
                    <a:cubicBezTo>
                      <a:pt x="1398307" y="553874"/>
                      <a:pt x="1404543" y="556445"/>
                      <a:pt x="1407037" y="559016"/>
                    </a:cubicBezTo>
                    <a:cubicBezTo>
                      <a:pt x="1409532" y="562873"/>
                      <a:pt x="1405790" y="564158"/>
                      <a:pt x="1399554" y="564158"/>
                    </a:cubicBezTo>
                    <a:lnTo>
                      <a:pt x="394300" y="613009"/>
                    </a:lnTo>
                    <a:cubicBezTo>
                      <a:pt x="388064" y="613009"/>
                      <a:pt x="381828" y="610438"/>
                      <a:pt x="379333" y="609153"/>
                    </a:cubicBezTo>
                    <a:cubicBezTo>
                      <a:pt x="378086" y="605296"/>
                      <a:pt x="380580" y="602725"/>
                      <a:pt x="386816" y="602725"/>
                    </a:cubicBezTo>
                    <a:close/>
                    <a:moveTo>
                      <a:pt x="1315168" y="445299"/>
                    </a:moveTo>
                    <a:cubicBezTo>
                      <a:pt x="1321404" y="444013"/>
                      <a:pt x="1327640" y="446584"/>
                      <a:pt x="1330134" y="449155"/>
                    </a:cubicBezTo>
                    <a:cubicBezTo>
                      <a:pt x="1332629" y="453012"/>
                      <a:pt x="1330134" y="455583"/>
                      <a:pt x="1323898" y="455583"/>
                    </a:cubicBezTo>
                    <a:lnTo>
                      <a:pt x="317397" y="503148"/>
                    </a:lnTo>
                    <a:cubicBezTo>
                      <a:pt x="311161" y="503148"/>
                      <a:pt x="304925" y="501863"/>
                      <a:pt x="302430" y="499292"/>
                    </a:cubicBezTo>
                    <a:cubicBezTo>
                      <a:pt x="301183" y="495435"/>
                      <a:pt x="304925" y="494150"/>
                      <a:pt x="309913" y="492864"/>
                    </a:cubicBezTo>
                    <a:close/>
                    <a:moveTo>
                      <a:pt x="1239513" y="334152"/>
                    </a:moveTo>
                    <a:cubicBezTo>
                      <a:pt x="1245749" y="334152"/>
                      <a:pt x="1251985" y="335411"/>
                      <a:pt x="1254480" y="339187"/>
                    </a:cubicBezTo>
                    <a:cubicBezTo>
                      <a:pt x="1255727" y="341705"/>
                      <a:pt x="1251985" y="344222"/>
                      <a:pt x="1245749" y="344222"/>
                    </a:cubicBezTo>
                    <a:lnTo>
                      <a:pt x="240495" y="392055"/>
                    </a:lnTo>
                    <a:cubicBezTo>
                      <a:pt x="234259" y="393314"/>
                      <a:pt x="228023" y="390797"/>
                      <a:pt x="226775" y="387020"/>
                    </a:cubicBezTo>
                    <a:cubicBezTo>
                      <a:pt x="224281" y="384503"/>
                      <a:pt x="226775" y="381985"/>
                      <a:pt x="233011" y="381985"/>
                    </a:cubicBezTo>
                    <a:close/>
                    <a:moveTo>
                      <a:pt x="1162611" y="224292"/>
                    </a:moveTo>
                    <a:cubicBezTo>
                      <a:pt x="1168847" y="224292"/>
                      <a:pt x="1175083" y="226810"/>
                      <a:pt x="1176330" y="229327"/>
                    </a:cubicBezTo>
                    <a:cubicBezTo>
                      <a:pt x="1178825" y="231845"/>
                      <a:pt x="1176330" y="235621"/>
                      <a:pt x="1170094" y="235621"/>
                    </a:cubicBezTo>
                    <a:lnTo>
                      <a:pt x="163593" y="283454"/>
                    </a:lnTo>
                    <a:cubicBezTo>
                      <a:pt x="158604" y="283454"/>
                      <a:pt x="152368" y="280937"/>
                      <a:pt x="148626" y="278419"/>
                    </a:cubicBezTo>
                    <a:cubicBezTo>
                      <a:pt x="147379" y="275902"/>
                      <a:pt x="151121" y="272125"/>
                      <a:pt x="157357" y="272125"/>
                    </a:cubicBezTo>
                    <a:close/>
                    <a:moveTo>
                      <a:pt x="1084484" y="114431"/>
                    </a:moveTo>
                    <a:cubicBezTo>
                      <a:pt x="1090713" y="114431"/>
                      <a:pt x="1096941" y="115717"/>
                      <a:pt x="1099433" y="119573"/>
                    </a:cubicBezTo>
                    <a:cubicBezTo>
                      <a:pt x="1101924" y="122144"/>
                      <a:pt x="1098187" y="124715"/>
                      <a:pt x="1091959" y="124715"/>
                    </a:cubicBezTo>
                    <a:lnTo>
                      <a:pt x="87917" y="173566"/>
                    </a:lnTo>
                    <a:cubicBezTo>
                      <a:pt x="81688" y="173566"/>
                      <a:pt x="75460" y="170995"/>
                      <a:pt x="72968" y="168424"/>
                    </a:cubicBezTo>
                    <a:cubicBezTo>
                      <a:pt x="70477" y="165853"/>
                      <a:pt x="74214" y="163282"/>
                      <a:pt x="80443" y="163282"/>
                    </a:cubicBezTo>
                    <a:close/>
                    <a:moveTo>
                      <a:pt x="1014297" y="335"/>
                    </a:moveTo>
                    <a:cubicBezTo>
                      <a:pt x="1019286" y="-924"/>
                      <a:pt x="1025522" y="1594"/>
                      <a:pt x="1028016" y="4111"/>
                    </a:cubicBezTo>
                    <a:cubicBezTo>
                      <a:pt x="1030511" y="7888"/>
                      <a:pt x="1026769" y="10406"/>
                      <a:pt x="1020533" y="10406"/>
                    </a:cubicBezTo>
                    <a:lnTo>
                      <a:pt x="15279" y="58242"/>
                    </a:lnTo>
                    <a:cubicBezTo>
                      <a:pt x="9043" y="58242"/>
                      <a:pt x="2807" y="55724"/>
                      <a:pt x="312" y="53207"/>
                    </a:cubicBezTo>
                    <a:cubicBezTo>
                      <a:pt x="-935" y="49430"/>
                      <a:pt x="1559" y="46912"/>
                      <a:pt x="7795" y="46912"/>
                    </a:cubicBezTo>
                    <a:close/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30">
                <a:extLst>
                  <a:ext uri="{FF2B5EF4-FFF2-40B4-BE49-F238E27FC236}">
                    <a16:creationId xmlns:a16="http://schemas.microsoft.com/office/drawing/2014/main" id="{54F6D0AB-986A-024B-996C-606DC6238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22969" y="8104925"/>
                <a:ext cx="1279881" cy="1510585"/>
              </a:xfrm>
              <a:custGeom>
                <a:avLst/>
                <a:gdLst>
                  <a:gd name="T0" fmla="*/ 940 w 1029"/>
                  <a:gd name="T1" fmla="*/ 732 h 1213"/>
                  <a:gd name="T2" fmla="*/ 940 w 1029"/>
                  <a:gd name="T3" fmla="*/ 732 h 1213"/>
                  <a:gd name="T4" fmla="*/ 355 w 1029"/>
                  <a:gd name="T5" fmla="*/ 1141 h 1213"/>
                  <a:gd name="T6" fmla="*/ 355 w 1029"/>
                  <a:gd name="T7" fmla="*/ 1141 h 1213"/>
                  <a:gd name="T8" fmla="*/ 88 w 1029"/>
                  <a:gd name="T9" fmla="*/ 478 h 1213"/>
                  <a:gd name="T10" fmla="*/ 88 w 1029"/>
                  <a:gd name="T11" fmla="*/ 478 h 1213"/>
                  <a:gd name="T12" fmla="*/ 674 w 1029"/>
                  <a:gd name="T13" fmla="*/ 69 h 1213"/>
                  <a:gd name="T14" fmla="*/ 674 w 1029"/>
                  <a:gd name="T15" fmla="*/ 69 h 1213"/>
                  <a:gd name="T16" fmla="*/ 940 w 1029"/>
                  <a:gd name="T17" fmla="*/ 732 h 1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9" h="1213">
                    <a:moveTo>
                      <a:pt x="940" y="732"/>
                    </a:moveTo>
                    <a:lnTo>
                      <a:pt x="940" y="732"/>
                    </a:lnTo>
                    <a:cubicBezTo>
                      <a:pt x="852" y="1028"/>
                      <a:pt x="589" y="1212"/>
                      <a:pt x="355" y="1141"/>
                    </a:cubicBezTo>
                    <a:lnTo>
                      <a:pt x="355" y="1141"/>
                    </a:lnTo>
                    <a:cubicBezTo>
                      <a:pt x="119" y="1071"/>
                      <a:pt x="0" y="774"/>
                      <a:pt x="88" y="478"/>
                    </a:cubicBezTo>
                    <a:lnTo>
                      <a:pt x="88" y="478"/>
                    </a:lnTo>
                    <a:cubicBezTo>
                      <a:pt x="176" y="182"/>
                      <a:pt x="439" y="0"/>
                      <a:pt x="674" y="69"/>
                    </a:cubicBezTo>
                    <a:lnTo>
                      <a:pt x="674" y="69"/>
                    </a:lnTo>
                    <a:cubicBezTo>
                      <a:pt x="909" y="140"/>
                      <a:pt x="1028" y="436"/>
                      <a:pt x="940" y="73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31">
                <a:extLst>
                  <a:ext uri="{FF2B5EF4-FFF2-40B4-BE49-F238E27FC236}">
                    <a16:creationId xmlns:a16="http://schemas.microsoft.com/office/drawing/2014/main" id="{2F0C3705-101B-3145-B1F5-958B8F906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17478" y="8028021"/>
                <a:ext cx="1389740" cy="1098608"/>
              </a:xfrm>
              <a:custGeom>
                <a:avLst/>
                <a:gdLst>
                  <a:gd name="T0" fmla="*/ 984 w 1114"/>
                  <a:gd name="T1" fmla="*/ 338 h 881"/>
                  <a:gd name="T2" fmla="*/ 984 w 1114"/>
                  <a:gd name="T3" fmla="*/ 338 h 881"/>
                  <a:gd name="T4" fmla="*/ 715 w 1114"/>
                  <a:gd name="T5" fmla="*/ 109 h 881"/>
                  <a:gd name="T6" fmla="*/ 715 w 1114"/>
                  <a:gd name="T7" fmla="*/ 109 h 881"/>
                  <a:gd name="T8" fmla="*/ 261 w 1114"/>
                  <a:gd name="T9" fmla="*/ 212 h 881"/>
                  <a:gd name="T10" fmla="*/ 261 w 1114"/>
                  <a:gd name="T11" fmla="*/ 212 h 881"/>
                  <a:gd name="T12" fmla="*/ 48 w 1114"/>
                  <a:gd name="T13" fmla="*/ 880 h 881"/>
                  <a:gd name="T14" fmla="*/ 48 w 1114"/>
                  <a:gd name="T15" fmla="*/ 880 h 881"/>
                  <a:gd name="T16" fmla="*/ 269 w 1114"/>
                  <a:gd name="T17" fmla="*/ 553 h 881"/>
                  <a:gd name="T18" fmla="*/ 269 w 1114"/>
                  <a:gd name="T19" fmla="*/ 553 h 881"/>
                  <a:gd name="T20" fmla="*/ 584 w 1114"/>
                  <a:gd name="T21" fmla="*/ 367 h 881"/>
                  <a:gd name="T22" fmla="*/ 584 w 1114"/>
                  <a:gd name="T23" fmla="*/ 367 h 881"/>
                  <a:gd name="T24" fmla="*/ 618 w 1114"/>
                  <a:gd name="T25" fmla="*/ 410 h 881"/>
                  <a:gd name="T26" fmla="*/ 618 w 1114"/>
                  <a:gd name="T27" fmla="*/ 410 h 881"/>
                  <a:gd name="T28" fmla="*/ 1113 w 1114"/>
                  <a:gd name="T29" fmla="*/ 362 h 881"/>
                  <a:gd name="T30" fmla="*/ 1113 w 1114"/>
                  <a:gd name="T31" fmla="*/ 362 h 881"/>
                  <a:gd name="T32" fmla="*/ 984 w 1114"/>
                  <a:gd name="T33" fmla="*/ 338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14" h="881">
                    <a:moveTo>
                      <a:pt x="984" y="338"/>
                    </a:moveTo>
                    <a:lnTo>
                      <a:pt x="984" y="338"/>
                    </a:lnTo>
                    <a:cubicBezTo>
                      <a:pt x="950" y="312"/>
                      <a:pt x="836" y="145"/>
                      <a:pt x="715" y="109"/>
                    </a:cubicBezTo>
                    <a:lnTo>
                      <a:pt x="715" y="109"/>
                    </a:lnTo>
                    <a:cubicBezTo>
                      <a:pt x="417" y="0"/>
                      <a:pt x="261" y="212"/>
                      <a:pt x="261" y="212"/>
                    </a:cubicBezTo>
                    <a:lnTo>
                      <a:pt x="261" y="212"/>
                    </a:lnTo>
                    <a:cubicBezTo>
                      <a:pt x="0" y="444"/>
                      <a:pt x="48" y="880"/>
                      <a:pt x="48" y="880"/>
                    </a:cubicBezTo>
                    <a:lnTo>
                      <a:pt x="48" y="880"/>
                    </a:lnTo>
                    <a:cubicBezTo>
                      <a:pt x="48" y="880"/>
                      <a:pt x="132" y="838"/>
                      <a:pt x="269" y="553"/>
                    </a:cubicBezTo>
                    <a:lnTo>
                      <a:pt x="269" y="553"/>
                    </a:lnTo>
                    <a:cubicBezTo>
                      <a:pt x="348" y="388"/>
                      <a:pt x="484" y="361"/>
                      <a:pt x="584" y="367"/>
                    </a:cubicBezTo>
                    <a:lnTo>
                      <a:pt x="584" y="367"/>
                    </a:lnTo>
                    <a:cubicBezTo>
                      <a:pt x="595" y="380"/>
                      <a:pt x="607" y="395"/>
                      <a:pt x="618" y="410"/>
                    </a:cubicBezTo>
                    <a:lnTo>
                      <a:pt x="618" y="410"/>
                    </a:lnTo>
                    <a:cubicBezTo>
                      <a:pt x="800" y="662"/>
                      <a:pt x="1070" y="491"/>
                      <a:pt x="1113" y="362"/>
                    </a:cubicBezTo>
                    <a:lnTo>
                      <a:pt x="1113" y="362"/>
                    </a:lnTo>
                    <a:cubicBezTo>
                      <a:pt x="1113" y="362"/>
                      <a:pt x="1018" y="364"/>
                      <a:pt x="984" y="33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32">
                <a:extLst>
                  <a:ext uri="{FF2B5EF4-FFF2-40B4-BE49-F238E27FC236}">
                    <a16:creationId xmlns:a16="http://schemas.microsoft.com/office/drawing/2014/main" id="{E853F2AC-83DD-EF48-B8B0-28D727CC7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8198" y="8676201"/>
                <a:ext cx="725082" cy="873392"/>
              </a:xfrm>
              <a:custGeom>
                <a:avLst/>
                <a:gdLst>
                  <a:gd name="T0" fmla="*/ 447 w 582"/>
                  <a:gd name="T1" fmla="*/ 53 h 701"/>
                  <a:gd name="T2" fmla="*/ 447 w 582"/>
                  <a:gd name="T3" fmla="*/ 53 h 701"/>
                  <a:gd name="T4" fmla="*/ 193 w 582"/>
                  <a:gd name="T5" fmla="*/ 265 h 701"/>
                  <a:gd name="T6" fmla="*/ 193 w 582"/>
                  <a:gd name="T7" fmla="*/ 265 h 701"/>
                  <a:gd name="T8" fmla="*/ 3 w 582"/>
                  <a:gd name="T9" fmla="*/ 563 h 701"/>
                  <a:gd name="T10" fmla="*/ 3 w 582"/>
                  <a:gd name="T11" fmla="*/ 563 h 701"/>
                  <a:gd name="T12" fmla="*/ 3 w 582"/>
                  <a:gd name="T13" fmla="*/ 599 h 701"/>
                  <a:gd name="T14" fmla="*/ 3 w 582"/>
                  <a:gd name="T15" fmla="*/ 599 h 701"/>
                  <a:gd name="T16" fmla="*/ 229 w 582"/>
                  <a:gd name="T17" fmla="*/ 688 h 701"/>
                  <a:gd name="T18" fmla="*/ 323 w 582"/>
                  <a:gd name="T19" fmla="*/ 585 h 701"/>
                  <a:gd name="T20" fmla="*/ 323 w 582"/>
                  <a:gd name="T21" fmla="*/ 585 h 701"/>
                  <a:gd name="T22" fmla="*/ 447 w 582"/>
                  <a:gd name="T23" fmla="*/ 53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82" h="701">
                    <a:moveTo>
                      <a:pt x="447" y="53"/>
                    </a:moveTo>
                    <a:lnTo>
                      <a:pt x="447" y="53"/>
                    </a:lnTo>
                    <a:cubicBezTo>
                      <a:pt x="383" y="78"/>
                      <a:pt x="282" y="166"/>
                      <a:pt x="193" y="265"/>
                    </a:cubicBezTo>
                    <a:lnTo>
                      <a:pt x="193" y="265"/>
                    </a:lnTo>
                    <a:cubicBezTo>
                      <a:pt x="98" y="371"/>
                      <a:pt x="15" y="491"/>
                      <a:pt x="3" y="563"/>
                    </a:cubicBezTo>
                    <a:lnTo>
                      <a:pt x="3" y="563"/>
                    </a:lnTo>
                    <a:cubicBezTo>
                      <a:pt x="0" y="576"/>
                      <a:pt x="1" y="588"/>
                      <a:pt x="3" y="599"/>
                    </a:cubicBezTo>
                    <a:lnTo>
                      <a:pt x="3" y="599"/>
                    </a:lnTo>
                    <a:cubicBezTo>
                      <a:pt x="24" y="700"/>
                      <a:pt x="229" y="688"/>
                      <a:pt x="229" y="688"/>
                    </a:cubicBezTo>
                    <a:lnTo>
                      <a:pt x="323" y="585"/>
                    </a:lnTo>
                    <a:lnTo>
                      <a:pt x="323" y="585"/>
                    </a:lnTo>
                    <a:cubicBezTo>
                      <a:pt x="568" y="276"/>
                      <a:pt x="581" y="0"/>
                      <a:pt x="447" y="5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33">
                <a:extLst>
                  <a:ext uri="{FF2B5EF4-FFF2-40B4-BE49-F238E27FC236}">
                    <a16:creationId xmlns:a16="http://schemas.microsoft.com/office/drawing/2014/main" id="{2AF7AFFA-F8B1-AE4D-B70D-D7A2582BC1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2913" y="9099165"/>
                <a:ext cx="5926995" cy="2499337"/>
              </a:xfrm>
              <a:custGeom>
                <a:avLst/>
                <a:gdLst>
                  <a:gd name="T0" fmla="*/ 4301 w 4758"/>
                  <a:gd name="T1" fmla="*/ 1673 h 2007"/>
                  <a:gd name="T2" fmla="*/ 4301 w 4758"/>
                  <a:gd name="T3" fmla="*/ 1673 h 2007"/>
                  <a:gd name="T4" fmla="*/ 2851 w 4758"/>
                  <a:gd name="T5" fmla="*/ 1445 h 2007"/>
                  <a:gd name="T6" fmla="*/ 2851 w 4758"/>
                  <a:gd name="T7" fmla="*/ 1445 h 2007"/>
                  <a:gd name="T8" fmla="*/ 240 w 4758"/>
                  <a:gd name="T9" fmla="*/ 1830 h 2007"/>
                  <a:gd name="T10" fmla="*/ 240 w 4758"/>
                  <a:gd name="T11" fmla="*/ 1830 h 2007"/>
                  <a:gd name="T12" fmla="*/ 77 w 4758"/>
                  <a:gd name="T13" fmla="*/ 1825 h 2007"/>
                  <a:gd name="T14" fmla="*/ 77 w 4758"/>
                  <a:gd name="T15" fmla="*/ 1825 h 2007"/>
                  <a:gd name="T16" fmla="*/ 166 w 4758"/>
                  <a:gd name="T17" fmla="*/ 155 h 2007"/>
                  <a:gd name="T18" fmla="*/ 166 w 4758"/>
                  <a:gd name="T19" fmla="*/ 155 h 2007"/>
                  <a:gd name="T20" fmla="*/ 336 w 4758"/>
                  <a:gd name="T21" fmla="*/ 159 h 2007"/>
                  <a:gd name="T22" fmla="*/ 336 w 4758"/>
                  <a:gd name="T23" fmla="*/ 159 h 2007"/>
                  <a:gd name="T24" fmla="*/ 2429 w 4758"/>
                  <a:gd name="T25" fmla="*/ 5 h 2007"/>
                  <a:gd name="T26" fmla="*/ 2429 w 4758"/>
                  <a:gd name="T27" fmla="*/ 5 h 2007"/>
                  <a:gd name="T28" fmla="*/ 2565 w 4758"/>
                  <a:gd name="T29" fmla="*/ 46 h 2007"/>
                  <a:gd name="T30" fmla="*/ 2565 w 4758"/>
                  <a:gd name="T31" fmla="*/ 46 h 2007"/>
                  <a:gd name="T32" fmla="*/ 2611 w 4758"/>
                  <a:gd name="T33" fmla="*/ 119 h 2007"/>
                  <a:gd name="T34" fmla="*/ 2611 w 4758"/>
                  <a:gd name="T35" fmla="*/ 119 h 2007"/>
                  <a:gd name="T36" fmla="*/ 3017 w 4758"/>
                  <a:gd name="T37" fmla="*/ 540 h 2007"/>
                  <a:gd name="T38" fmla="*/ 3017 w 4758"/>
                  <a:gd name="T39" fmla="*/ 540 h 2007"/>
                  <a:gd name="T40" fmla="*/ 3156 w 4758"/>
                  <a:gd name="T41" fmla="*/ 681 h 2007"/>
                  <a:gd name="T42" fmla="*/ 3156 w 4758"/>
                  <a:gd name="T43" fmla="*/ 681 h 2007"/>
                  <a:gd name="T44" fmla="*/ 3756 w 4758"/>
                  <a:gd name="T45" fmla="*/ 1016 h 2007"/>
                  <a:gd name="T46" fmla="*/ 3756 w 4758"/>
                  <a:gd name="T47" fmla="*/ 1016 h 2007"/>
                  <a:gd name="T48" fmla="*/ 3782 w 4758"/>
                  <a:gd name="T49" fmla="*/ 456 h 2007"/>
                  <a:gd name="T50" fmla="*/ 3782 w 4758"/>
                  <a:gd name="T51" fmla="*/ 456 h 2007"/>
                  <a:gd name="T52" fmla="*/ 3708 w 4758"/>
                  <a:gd name="T53" fmla="*/ 349 h 2007"/>
                  <a:gd name="T54" fmla="*/ 4196 w 4758"/>
                  <a:gd name="T55" fmla="*/ 55 h 2007"/>
                  <a:gd name="T56" fmla="*/ 4196 w 4758"/>
                  <a:gd name="T57" fmla="*/ 55 h 2007"/>
                  <a:gd name="T58" fmla="*/ 4255 w 4758"/>
                  <a:gd name="T59" fmla="*/ 188 h 2007"/>
                  <a:gd name="T60" fmla="*/ 4255 w 4758"/>
                  <a:gd name="T61" fmla="*/ 188 h 2007"/>
                  <a:gd name="T62" fmla="*/ 4301 w 4758"/>
                  <a:gd name="T63" fmla="*/ 1673 h 2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758" h="2007">
                    <a:moveTo>
                      <a:pt x="4301" y="1673"/>
                    </a:moveTo>
                    <a:lnTo>
                      <a:pt x="4301" y="1673"/>
                    </a:lnTo>
                    <a:cubicBezTo>
                      <a:pt x="3881" y="2006"/>
                      <a:pt x="2851" y="1445"/>
                      <a:pt x="2851" y="1445"/>
                    </a:cubicBezTo>
                    <a:lnTo>
                      <a:pt x="2851" y="1445"/>
                    </a:lnTo>
                    <a:cubicBezTo>
                      <a:pt x="1988" y="1818"/>
                      <a:pt x="693" y="1836"/>
                      <a:pt x="240" y="1830"/>
                    </a:cubicBezTo>
                    <a:lnTo>
                      <a:pt x="240" y="1830"/>
                    </a:lnTo>
                    <a:cubicBezTo>
                      <a:pt x="137" y="1828"/>
                      <a:pt x="77" y="1825"/>
                      <a:pt x="77" y="1825"/>
                    </a:cubicBezTo>
                    <a:lnTo>
                      <a:pt x="77" y="1825"/>
                    </a:lnTo>
                    <a:cubicBezTo>
                      <a:pt x="77" y="1825"/>
                      <a:pt x="0" y="1148"/>
                      <a:pt x="166" y="155"/>
                    </a:cubicBezTo>
                    <a:lnTo>
                      <a:pt x="166" y="155"/>
                    </a:lnTo>
                    <a:cubicBezTo>
                      <a:pt x="166" y="155"/>
                      <a:pt x="217" y="159"/>
                      <a:pt x="336" y="159"/>
                    </a:cubicBezTo>
                    <a:lnTo>
                      <a:pt x="336" y="159"/>
                    </a:lnTo>
                    <a:cubicBezTo>
                      <a:pt x="605" y="158"/>
                      <a:pt x="1227" y="137"/>
                      <a:pt x="2429" y="5"/>
                    </a:cubicBezTo>
                    <a:lnTo>
                      <a:pt x="2429" y="5"/>
                    </a:lnTo>
                    <a:cubicBezTo>
                      <a:pt x="2429" y="5"/>
                      <a:pt x="2510" y="0"/>
                      <a:pt x="2565" y="46"/>
                    </a:cubicBezTo>
                    <a:lnTo>
                      <a:pt x="2565" y="46"/>
                    </a:lnTo>
                    <a:cubicBezTo>
                      <a:pt x="2586" y="63"/>
                      <a:pt x="2603" y="86"/>
                      <a:pt x="2611" y="119"/>
                    </a:cubicBezTo>
                    <a:lnTo>
                      <a:pt x="2611" y="119"/>
                    </a:lnTo>
                    <a:cubicBezTo>
                      <a:pt x="2611" y="119"/>
                      <a:pt x="2606" y="554"/>
                      <a:pt x="3017" y="540"/>
                    </a:cubicBezTo>
                    <a:lnTo>
                      <a:pt x="3017" y="540"/>
                    </a:lnTo>
                    <a:cubicBezTo>
                      <a:pt x="3017" y="540"/>
                      <a:pt x="3071" y="602"/>
                      <a:pt x="3156" y="681"/>
                    </a:cubicBezTo>
                    <a:lnTo>
                      <a:pt x="3156" y="681"/>
                    </a:lnTo>
                    <a:cubicBezTo>
                      <a:pt x="3306" y="819"/>
                      <a:pt x="3547" y="1010"/>
                      <a:pt x="3756" y="1016"/>
                    </a:cubicBezTo>
                    <a:lnTo>
                      <a:pt x="3756" y="1016"/>
                    </a:lnTo>
                    <a:cubicBezTo>
                      <a:pt x="4044" y="1024"/>
                      <a:pt x="3954" y="725"/>
                      <a:pt x="3782" y="456"/>
                    </a:cubicBezTo>
                    <a:lnTo>
                      <a:pt x="3782" y="456"/>
                    </a:lnTo>
                    <a:cubicBezTo>
                      <a:pt x="3759" y="419"/>
                      <a:pt x="3734" y="383"/>
                      <a:pt x="3708" y="349"/>
                    </a:cubicBezTo>
                    <a:lnTo>
                      <a:pt x="4196" y="55"/>
                    </a:lnTo>
                    <a:lnTo>
                      <a:pt x="4196" y="55"/>
                    </a:lnTo>
                    <a:cubicBezTo>
                      <a:pt x="4217" y="100"/>
                      <a:pt x="4237" y="145"/>
                      <a:pt x="4255" y="188"/>
                    </a:cubicBezTo>
                    <a:lnTo>
                      <a:pt x="4255" y="188"/>
                    </a:lnTo>
                    <a:cubicBezTo>
                      <a:pt x="4757" y="1378"/>
                      <a:pt x="4301" y="1673"/>
                      <a:pt x="4301" y="167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34">
                <a:extLst>
                  <a:ext uri="{FF2B5EF4-FFF2-40B4-BE49-F238E27FC236}">
                    <a16:creationId xmlns:a16="http://schemas.microsoft.com/office/drawing/2014/main" id="{927C74F7-0BA0-4246-B588-E112030581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56063" y="9154094"/>
                <a:ext cx="889874" cy="928326"/>
              </a:xfrm>
              <a:custGeom>
                <a:avLst/>
                <a:gdLst>
                  <a:gd name="T0" fmla="*/ 712 w 713"/>
                  <a:gd name="T1" fmla="*/ 635 h 744"/>
                  <a:gd name="T2" fmla="*/ 712 w 713"/>
                  <a:gd name="T3" fmla="*/ 635 h 744"/>
                  <a:gd name="T4" fmla="*/ 115 w 713"/>
                  <a:gd name="T5" fmla="*/ 449 h 744"/>
                  <a:gd name="T6" fmla="*/ 115 w 713"/>
                  <a:gd name="T7" fmla="*/ 449 h 744"/>
                  <a:gd name="T8" fmla="*/ 121 w 713"/>
                  <a:gd name="T9" fmla="*/ 0 h 744"/>
                  <a:gd name="T10" fmla="*/ 121 w 713"/>
                  <a:gd name="T11" fmla="*/ 0 h 744"/>
                  <a:gd name="T12" fmla="*/ 167 w 713"/>
                  <a:gd name="T13" fmla="*/ 73 h 744"/>
                  <a:gd name="T14" fmla="*/ 167 w 713"/>
                  <a:gd name="T15" fmla="*/ 73 h 744"/>
                  <a:gd name="T16" fmla="*/ 573 w 713"/>
                  <a:gd name="T17" fmla="*/ 494 h 744"/>
                  <a:gd name="T18" fmla="*/ 573 w 713"/>
                  <a:gd name="T19" fmla="*/ 494 h 744"/>
                  <a:gd name="T20" fmla="*/ 712 w 713"/>
                  <a:gd name="T21" fmla="*/ 635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13" h="744">
                    <a:moveTo>
                      <a:pt x="712" y="635"/>
                    </a:moveTo>
                    <a:lnTo>
                      <a:pt x="712" y="635"/>
                    </a:lnTo>
                    <a:cubicBezTo>
                      <a:pt x="608" y="671"/>
                      <a:pt x="301" y="743"/>
                      <a:pt x="115" y="449"/>
                    </a:cubicBezTo>
                    <a:lnTo>
                      <a:pt x="115" y="449"/>
                    </a:lnTo>
                    <a:cubicBezTo>
                      <a:pt x="0" y="268"/>
                      <a:pt x="47" y="111"/>
                      <a:pt x="121" y="0"/>
                    </a:cubicBezTo>
                    <a:lnTo>
                      <a:pt x="121" y="0"/>
                    </a:lnTo>
                    <a:cubicBezTo>
                      <a:pt x="142" y="17"/>
                      <a:pt x="159" y="40"/>
                      <a:pt x="167" y="73"/>
                    </a:cubicBezTo>
                    <a:lnTo>
                      <a:pt x="167" y="73"/>
                    </a:lnTo>
                    <a:cubicBezTo>
                      <a:pt x="167" y="73"/>
                      <a:pt x="162" y="508"/>
                      <a:pt x="573" y="494"/>
                    </a:cubicBezTo>
                    <a:lnTo>
                      <a:pt x="573" y="494"/>
                    </a:lnTo>
                    <a:cubicBezTo>
                      <a:pt x="573" y="494"/>
                      <a:pt x="627" y="556"/>
                      <a:pt x="712" y="635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35">
                <a:extLst>
                  <a:ext uri="{FF2B5EF4-FFF2-40B4-BE49-F238E27FC236}">
                    <a16:creationId xmlns:a16="http://schemas.microsoft.com/office/drawing/2014/main" id="{C2259D88-1145-A44A-A8EE-97F9DE4844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32564" y="9165083"/>
                <a:ext cx="681137" cy="499868"/>
              </a:xfrm>
              <a:custGeom>
                <a:avLst/>
                <a:gdLst>
                  <a:gd name="T0" fmla="*/ 547 w 548"/>
                  <a:gd name="T1" fmla="*/ 133 h 402"/>
                  <a:gd name="T2" fmla="*/ 547 w 548"/>
                  <a:gd name="T3" fmla="*/ 133 h 402"/>
                  <a:gd name="T4" fmla="*/ 74 w 548"/>
                  <a:gd name="T5" fmla="*/ 401 h 402"/>
                  <a:gd name="T6" fmla="*/ 74 w 548"/>
                  <a:gd name="T7" fmla="*/ 401 h 402"/>
                  <a:gd name="T8" fmla="*/ 0 w 548"/>
                  <a:gd name="T9" fmla="*/ 294 h 402"/>
                  <a:gd name="T10" fmla="*/ 488 w 548"/>
                  <a:gd name="T11" fmla="*/ 0 h 402"/>
                  <a:gd name="T12" fmla="*/ 488 w 548"/>
                  <a:gd name="T13" fmla="*/ 0 h 402"/>
                  <a:gd name="T14" fmla="*/ 547 w 548"/>
                  <a:gd name="T15" fmla="*/ 133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48" h="402">
                    <a:moveTo>
                      <a:pt x="547" y="133"/>
                    </a:moveTo>
                    <a:lnTo>
                      <a:pt x="547" y="133"/>
                    </a:lnTo>
                    <a:cubicBezTo>
                      <a:pt x="352" y="252"/>
                      <a:pt x="177" y="346"/>
                      <a:pt x="74" y="401"/>
                    </a:cubicBezTo>
                    <a:lnTo>
                      <a:pt x="74" y="401"/>
                    </a:lnTo>
                    <a:cubicBezTo>
                      <a:pt x="51" y="364"/>
                      <a:pt x="26" y="328"/>
                      <a:pt x="0" y="294"/>
                    </a:cubicBezTo>
                    <a:lnTo>
                      <a:pt x="488" y="0"/>
                    </a:lnTo>
                    <a:lnTo>
                      <a:pt x="488" y="0"/>
                    </a:lnTo>
                    <a:cubicBezTo>
                      <a:pt x="509" y="45"/>
                      <a:pt x="529" y="90"/>
                      <a:pt x="547" y="133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36">
                <a:extLst>
                  <a:ext uri="{FF2B5EF4-FFF2-40B4-BE49-F238E27FC236}">
                    <a16:creationId xmlns:a16="http://schemas.microsoft.com/office/drawing/2014/main" id="{B6E56AE1-FE08-0A42-8860-AFA71E3BD9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6744" y="11065675"/>
                <a:ext cx="1175513" cy="845930"/>
              </a:xfrm>
              <a:custGeom>
                <a:avLst/>
                <a:gdLst>
                  <a:gd name="T0" fmla="*/ 0 w 942"/>
                  <a:gd name="T1" fmla="*/ 71 h 681"/>
                  <a:gd name="T2" fmla="*/ 0 w 942"/>
                  <a:gd name="T3" fmla="*/ 71 h 681"/>
                  <a:gd name="T4" fmla="*/ 628 w 942"/>
                  <a:gd name="T5" fmla="*/ 648 h 681"/>
                  <a:gd name="T6" fmla="*/ 628 w 942"/>
                  <a:gd name="T7" fmla="*/ 648 h 681"/>
                  <a:gd name="T8" fmla="*/ 889 w 942"/>
                  <a:gd name="T9" fmla="*/ 487 h 681"/>
                  <a:gd name="T10" fmla="*/ 889 w 942"/>
                  <a:gd name="T11" fmla="*/ 487 h 681"/>
                  <a:gd name="T12" fmla="*/ 331 w 942"/>
                  <a:gd name="T13" fmla="*/ 0 h 681"/>
                  <a:gd name="T14" fmla="*/ 0 w 942"/>
                  <a:gd name="T15" fmla="*/ 71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42" h="681">
                    <a:moveTo>
                      <a:pt x="0" y="71"/>
                    </a:moveTo>
                    <a:lnTo>
                      <a:pt x="0" y="71"/>
                    </a:lnTo>
                    <a:cubicBezTo>
                      <a:pt x="0" y="71"/>
                      <a:pt x="315" y="616"/>
                      <a:pt x="628" y="648"/>
                    </a:cubicBezTo>
                    <a:lnTo>
                      <a:pt x="628" y="648"/>
                    </a:lnTo>
                    <a:cubicBezTo>
                      <a:pt x="941" y="680"/>
                      <a:pt x="889" y="487"/>
                      <a:pt x="889" y="487"/>
                    </a:cubicBezTo>
                    <a:lnTo>
                      <a:pt x="889" y="487"/>
                    </a:lnTo>
                    <a:cubicBezTo>
                      <a:pt x="889" y="487"/>
                      <a:pt x="789" y="198"/>
                      <a:pt x="331" y="0"/>
                    </a:cubicBezTo>
                    <a:lnTo>
                      <a:pt x="0" y="71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0E09A211-7C7E-5C43-9D52-66E8CC133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12913" y="9291423"/>
                <a:ext cx="417472" cy="2087358"/>
              </a:xfrm>
              <a:custGeom>
                <a:avLst/>
                <a:gdLst>
                  <a:gd name="T0" fmla="*/ 240 w 337"/>
                  <a:gd name="T1" fmla="*/ 1675 h 1676"/>
                  <a:gd name="T2" fmla="*/ 240 w 337"/>
                  <a:gd name="T3" fmla="*/ 1675 h 1676"/>
                  <a:gd name="T4" fmla="*/ 77 w 337"/>
                  <a:gd name="T5" fmla="*/ 1670 h 1676"/>
                  <a:gd name="T6" fmla="*/ 77 w 337"/>
                  <a:gd name="T7" fmla="*/ 1670 h 1676"/>
                  <a:gd name="T8" fmla="*/ 166 w 337"/>
                  <a:gd name="T9" fmla="*/ 0 h 1676"/>
                  <a:gd name="T10" fmla="*/ 166 w 337"/>
                  <a:gd name="T11" fmla="*/ 0 h 1676"/>
                  <a:gd name="T12" fmla="*/ 336 w 337"/>
                  <a:gd name="T13" fmla="*/ 4 h 1676"/>
                  <a:gd name="T14" fmla="*/ 336 w 337"/>
                  <a:gd name="T15" fmla="*/ 4 h 1676"/>
                  <a:gd name="T16" fmla="*/ 240 w 337"/>
                  <a:gd name="T17" fmla="*/ 1675 h 1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37" h="1676">
                    <a:moveTo>
                      <a:pt x="240" y="1675"/>
                    </a:moveTo>
                    <a:lnTo>
                      <a:pt x="240" y="1675"/>
                    </a:lnTo>
                    <a:cubicBezTo>
                      <a:pt x="137" y="1673"/>
                      <a:pt x="77" y="1670"/>
                      <a:pt x="77" y="1670"/>
                    </a:cubicBezTo>
                    <a:lnTo>
                      <a:pt x="77" y="1670"/>
                    </a:lnTo>
                    <a:cubicBezTo>
                      <a:pt x="77" y="1670"/>
                      <a:pt x="0" y="993"/>
                      <a:pt x="166" y="0"/>
                    </a:cubicBezTo>
                    <a:lnTo>
                      <a:pt x="166" y="0"/>
                    </a:lnTo>
                    <a:cubicBezTo>
                      <a:pt x="166" y="0"/>
                      <a:pt x="217" y="4"/>
                      <a:pt x="336" y="4"/>
                    </a:cubicBezTo>
                    <a:lnTo>
                      <a:pt x="336" y="4"/>
                    </a:lnTo>
                    <a:cubicBezTo>
                      <a:pt x="201" y="612"/>
                      <a:pt x="225" y="1385"/>
                      <a:pt x="240" y="1675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6AE379E3-51B1-ED45-8512-AFAE34FC0D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16354" y="8714651"/>
                <a:ext cx="225212" cy="285639"/>
              </a:xfrm>
              <a:custGeom>
                <a:avLst/>
                <a:gdLst>
                  <a:gd name="T0" fmla="*/ 179 w 180"/>
                  <a:gd name="T1" fmla="*/ 115 h 230"/>
                  <a:gd name="T2" fmla="*/ 179 w 180"/>
                  <a:gd name="T3" fmla="*/ 115 h 230"/>
                  <a:gd name="T4" fmla="*/ 89 w 180"/>
                  <a:gd name="T5" fmla="*/ 229 h 230"/>
                  <a:gd name="T6" fmla="*/ 89 w 180"/>
                  <a:gd name="T7" fmla="*/ 229 h 230"/>
                  <a:gd name="T8" fmla="*/ 0 w 180"/>
                  <a:gd name="T9" fmla="*/ 115 h 230"/>
                  <a:gd name="T10" fmla="*/ 0 w 180"/>
                  <a:gd name="T11" fmla="*/ 115 h 230"/>
                  <a:gd name="T12" fmla="*/ 89 w 180"/>
                  <a:gd name="T13" fmla="*/ 0 h 230"/>
                  <a:gd name="T14" fmla="*/ 89 w 180"/>
                  <a:gd name="T15" fmla="*/ 0 h 230"/>
                  <a:gd name="T16" fmla="*/ 179 w 180"/>
                  <a:gd name="T17" fmla="*/ 115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0" h="230">
                    <a:moveTo>
                      <a:pt x="179" y="115"/>
                    </a:moveTo>
                    <a:lnTo>
                      <a:pt x="179" y="115"/>
                    </a:lnTo>
                    <a:cubicBezTo>
                      <a:pt x="179" y="178"/>
                      <a:pt x="139" y="229"/>
                      <a:pt x="89" y="229"/>
                    </a:cubicBezTo>
                    <a:lnTo>
                      <a:pt x="89" y="229"/>
                    </a:lnTo>
                    <a:cubicBezTo>
                      <a:pt x="40" y="229"/>
                      <a:pt x="0" y="178"/>
                      <a:pt x="0" y="115"/>
                    </a:cubicBezTo>
                    <a:lnTo>
                      <a:pt x="0" y="115"/>
                    </a:lnTo>
                    <a:cubicBezTo>
                      <a:pt x="0" y="51"/>
                      <a:pt x="40" y="0"/>
                      <a:pt x="89" y="0"/>
                    </a:cubicBezTo>
                    <a:lnTo>
                      <a:pt x="89" y="0"/>
                    </a:lnTo>
                    <a:cubicBezTo>
                      <a:pt x="139" y="0"/>
                      <a:pt x="179" y="51"/>
                      <a:pt x="179" y="11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39">
                <a:extLst>
                  <a:ext uri="{FF2B5EF4-FFF2-40B4-BE49-F238E27FC236}">
                    <a16:creationId xmlns:a16="http://schemas.microsoft.com/office/drawing/2014/main" id="{030D434F-4558-D84E-83EB-D4F05B756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7858" y="8440000"/>
                <a:ext cx="2362010" cy="2828921"/>
              </a:xfrm>
              <a:custGeom>
                <a:avLst/>
                <a:gdLst>
                  <a:gd name="T0" fmla="*/ 476 w 1894"/>
                  <a:gd name="T1" fmla="*/ 555 h 2269"/>
                  <a:gd name="T2" fmla="*/ 476 w 1894"/>
                  <a:gd name="T3" fmla="*/ 555 h 2269"/>
                  <a:gd name="T4" fmla="*/ 272 w 1894"/>
                  <a:gd name="T5" fmla="*/ 772 h 2269"/>
                  <a:gd name="T6" fmla="*/ 272 w 1894"/>
                  <a:gd name="T7" fmla="*/ 772 h 2269"/>
                  <a:gd name="T8" fmla="*/ 256 w 1894"/>
                  <a:gd name="T9" fmla="*/ 804 h 2269"/>
                  <a:gd name="T10" fmla="*/ 256 w 1894"/>
                  <a:gd name="T11" fmla="*/ 804 h 2269"/>
                  <a:gd name="T12" fmla="*/ 256 w 1894"/>
                  <a:gd name="T13" fmla="*/ 804 h 2269"/>
                  <a:gd name="T14" fmla="*/ 256 w 1894"/>
                  <a:gd name="T15" fmla="*/ 804 h 2269"/>
                  <a:gd name="T16" fmla="*/ 256 w 1894"/>
                  <a:gd name="T17" fmla="*/ 804 h 2269"/>
                  <a:gd name="T18" fmla="*/ 512 w 1894"/>
                  <a:gd name="T19" fmla="*/ 2137 h 2269"/>
                  <a:gd name="T20" fmla="*/ 512 w 1894"/>
                  <a:gd name="T21" fmla="*/ 2137 h 2269"/>
                  <a:gd name="T22" fmla="*/ 642 w 1894"/>
                  <a:gd name="T23" fmla="*/ 2268 h 2269"/>
                  <a:gd name="T24" fmla="*/ 642 w 1894"/>
                  <a:gd name="T25" fmla="*/ 2268 h 2269"/>
                  <a:gd name="T26" fmla="*/ 1187 w 1894"/>
                  <a:gd name="T27" fmla="*/ 2195 h 2269"/>
                  <a:gd name="T28" fmla="*/ 1187 w 1894"/>
                  <a:gd name="T29" fmla="*/ 2195 h 2269"/>
                  <a:gd name="T30" fmla="*/ 1105 w 1894"/>
                  <a:gd name="T31" fmla="*/ 2059 h 2269"/>
                  <a:gd name="T32" fmla="*/ 1105 w 1894"/>
                  <a:gd name="T33" fmla="*/ 2059 h 2269"/>
                  <a:gd name="T34" fmla="*/ 1194 w 1894"/>
                  <a:gd name="T35" fmla="*/ 875 h 2269"/>
                  <a:gd name="T36" fmla="*/ 1194 w 1894"/>
                  <a:gd name="T37" fmla="*/ 875 h 2269"/>
                  <a:gd name="T38" fmla="*/ 1893 w 1894"/>
                  <a:gd name="T39" fmla="*/ 572 h 2269"/>
                  <a:gd name="T40" fmla="*/ 1893 w 1894"/>
                  <a:gd name="T41" fmla="*/ 572 h 2269"/>
                  <a:gd name="T42" fmla="*/ 476 w 1894"/>
                  <a:gd name="T43" fmla="*/ 555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94" h="2269">
                    <a:moveTo>
                      <a:pt x="476" y="555"/>
                    </a:moveTo>
                    <a:lnTo>
                      <a:pt x="476" y="555"/>
                    </a:lnTo>
                    <a:cubicBezTo>
                      <a:pt x="355" y="646"/>
                      <a:pt x="296" y="729"/>
                      <a:pt x="272" y="772"/>
                    </a:cubicBezTo>
                    <a:lnTo>
                      <a:pt x="272" y="772"/>
                    </a:lnTo>
                    <a:cubicBezTo>
                      <a:pt x="266" y="782"/>
                      <a:pt x="261" y="793"/>
                      <a:pt x="256" y="804"/>
                    </a:cubicBezTo>
                    <a:lnTo>
                      <a:pt x="256" y="804"/>
                    </a:lnTo>
                    <a:lnTo>
                      <a:pt x="256" y="804"/>
                    </a:lnTo>
                    <a:lnTo>
                      <a:pt x="256" y="804"/>
                    </a:lnTo>
                    <a:lnTo>
                      <a:pt x="256" y="804"/>
                    </a:lnTo>
                    <a:cubicBezTo>
                      <a:pt x="140" y="1048"/>
                      <a:pt x="0" y="1568"/>
                      <a:pt x="512" y="2137"/>
                    </a:cubicBezTo>
                    <a:lnTo>
                      <a:pt x="512" y="2137"/>
                    </a:lnTo>
                    <a:cubicBezTo>
                      <a:pt x="551" y="2180"/>
                      <a:pt x="595" y="2224"/>
                      <a:pt x="642" y="2268"/>
                    </a:cubicBezTo>
                    <a:lnTo>
                      <a:pt x="642" y="2268"/>
                    </a:lnTo>
                    <a:cubicBezTo>
                      <a:pt x="642" y="2268"/>
                      <a:pt x="973" y="2248"/>
                      <a:pt x="1187" y="2195"/>
                    </a:cubicBezTo>
                    <a:lnTo>
                      <a:pt x="1187" y="2195"/>
                    </a:lnTo>
                    <a:cubicBezTo>
                      <a:pt x="1187" y="2195"/>
                      <a:pt x="1152" y="2143"/>
                      <a:pt x="1105" y="2059"/>
                    </a:cubicBezTo>
                    <a:lnTo>
                      <a:pt x="1105" y="2059"/>
                    </a:lnTo>
                    <a:cubicBezTo>
                      <a:pt x="945" y="1772"/>
                      <a:pt x="653" y="1110"/>
                      <a:pt x="1194" y="875"/>
                    </a:cubicBezTo>
                    <a:lnTo>
                      <a:pt x="1194" y="875"/>
                    </a:lnTo>
                    <a:cubicBezTo>
                      <a:pt x="1194" y="875"/>
                      <a:pt x="1795" y="767"/>
                      <a:pt x="1893" y="572"/>
                    </a:cubicBezTo>
                    <a:lnTo>
                      <a:pt x="1893" y="572"/>
                    </a:lnTo>
                    <a:cubicBezTo>
                      <a:pt x="1893" y="572"/>
                      <a:pt x="1279" y="0"/>
                      <a:pt x="476" y="55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40">
                <a:extLst>
                  <a:ext uri="{FF2B5EF4-FFF2-40B4-BE49-F238E27FC236}">
                    <a16:creationId xmlns:a16="http://schemas.microsoft.com/office/drawing/2014/main" id="{3F3ECC34-962E-EF4E-B5AD-690DD8312A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47858" y="8440000"/>
                <a:ext cx="2362010" cy="2828921"/>
              </a:xfrm>
              <a:custGeom>
                <a:avLst/>
                <a:gdLst>
                  <a:gd name="T0" fmla="*/ 476 w 1894"/>
                  <a:gd name="T1" fmla="*/ 555 h 2269"/>
                  <a:gd name="T2" fmla="*/ 476 w 1894"/>
                  <a:gd name="T3" fmla="*/ 555 h 2269"/>
                  <a:gd name="T4" fmla="*/ 272 w 1894"/>
                  <a:gd name="T5" fmla="*/ 772 h 2269"/>
                  <a:gd name="T6" fmla="*/ 272 w 1894"/>
                  <a:gd name="T7" fmla="*/ 772 h 2269"/>
                  <a:gd name="T8" fmla="*/ 256 w 1894"/>
                  <a:gd name="T9" fmla="*/ 804 h 2269"/>
                  <a:gd name="T10" fmla="*/ 256 w 1894"/>
                  <a:gd name="T11" fmla="*/ 804 h 2269"/>
                  <a:gd name="T12" fmla="*/ 256 w 1894"/>
                  <a:gd name="T13" fmla="*/ 804 h 2269"/>
                  <a:gd name="T14" fmla="*/ 256 w 1894"/>
                  <a:gd name="T15" fmla="*/ 804 h 2269"/>
                  <a:gd name="T16" fmla="*/ 256 w 1894"/>
                  <a:gd name="T17" fmla="*/ 804 h 2269"/>
                  <a:gd name="T18" fmla="*/ 512 w 1894"/>
                  <a:gd name="T19" fmla="*/ 2137 h 2269"/>
                  <a:gd name="T20" fmla="*/ 512 w 1894"/>
                  <a:gd name="T21" fmla="*/ 2137 h 2269"/>
                  <a:gd name="T22" fmla="*/ 642 w 1894"/>
                  <a:gd name="T23" fmla="*/ 2268 h 2269"/>
                  <a:gd name="T24" fmla="*/ 642 w 1894"/>
                  <a:gd name="T25" fmla="*/ 2268 h 2269"/>
                  <a:gd name="T26" fmla="*/ 1187 w 1894"/>
                  <a:gd name="T27" fmla="*/ 2195 h 2269"/>
                  <a:gd name="T28" fmla="*/ 1187 w 1894"/>
                  <a:gd name="T29" fmla="*/ 2195 h 2269"/>
                  <a:gd name="T30" fmla="*/ 1105 w 1894"/>
                  <a:gd name="T31" fmla="*/ 2059 h 2269"/>
                  <a:gd name="T32" fmla="*/ 1105 w 1894"/>
                  <a:gd name="T33" fmla="*/ 2059 h 2269"/>
                  <a:gd name="T34" fmla="*/ 1194 w 1894"/>
                  <a:gd name="T35" fmla="*/ 875 h 2269"/>
                  <a:gd name="T36" fmla="*/ 1194 w 1894"/>
                  <a:gd name="T37" fmla="*/ 875 h 2269"/>
                  <a:gd name="T38" fmla="*/ 1893 w 1894"/>
                  <a:gd name="T39" fmla="*/ 572 h 2269"/>
                  <a:gd name="T40" fmla="*/ 1893 w 1894"/>
                  <a:gd name="T41" fmla="*/ 572 h 2269"/>
                  <a:gd name="T42" fmla="*/ 476 w 1894"/>
                  <a:gd name="T43" fmla="*/ 555 h 2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894" h="2269">
                    <a:moveTo>
                      <a:pt x="476" y="555"/>
                    </a:moveTo>
                    <a:lnTo>
                      <a:pt x="476" y="555"/>
                    </a:lnTo>
                    <a:cubicBezTo>
                      <a:pt x="355" y="646"/>
                      <a:pt x="296" y="729"/>
                      <a:pt x="272" y="772"/>
                    </a:cubicBezTo>
                    <a:lnTo>
                      <a:pt x="272" y="772"/>
                    </a:lnTo>
                    <a:cubicBezTo>
                      <a:pt x="266" y="782"/>
                      <a:pt x="261" y="793"/>
                      <a:pt x="256" y="804"/>
                    </a:cubicBezTo>
                    <a:lnTo>
                      <a:pt x="256" y="804"/>
                    </a:lnTo>
                    <a:lnTo>
                      <a:pt x="256" y="804"/>
                    </a:lnTo>
                    <a:lnTo>
                      <a:pt x="256" y="804"/>
                    </a:lnTo>
                    <a:lnTo>
                      <a:pt x="256" y="804"/>
                    </a:lnTo>
                    <a:cubicBezTo>
                      <a:pt x="140" y="1048"/>
                      <a:pt x="0" y="1568"/>
                      <a:pt x="512" y="2137"/>
                    </a:cubicBezTo>
                    <a:lnTo>
                      <a:pt x="512" y="2137"/>
                    </a:lnTo>
                    <a:cubicBezTo>
                      <a:pt x="551" y="2180"/>
                      <a:pt x="595" y="2224"/>
                      <a:pt x="642" y="2268"/>
                    </a:cubicBezTo>
                    <a:lnTo>
                      <a:pt x="642" y="2268"/>
                    </a:lnTo>
                    <a:cubicBezTo>
                      <a:pt x="642" y="2268"/>
                      <a:pt x="973" y="2248"/>
                      <a:pt x="1187" y="2195"/>
                    </a:cubicBezTo>
                    <a:lnTo>
                      <a:pt x="1187" y="2195"/>
                    </a:lnTo>
                    <a:cubicBezTo>
                      <a:pt x="1187" y="2195"/>
                      <a:pt x="1152" y="2143"/>
                      <a:pt x="1105" y="2059"/>
                    </a:cubicBezTo>
                    <a:lnTo>
                      <a:pt x="1105" y="2059"/>
                    </a:lnTo>
                    <a:cubicBezTo>
                      <a:pt x="945" y="1772"/>
                      <a:pt x="653" y="1110"/>
                      <a:pt x="1194" y="875"/>
                    </a:cubicBezTo>
                    <a:lnTo>
                      <a:pt x="1194" y="875"/>
                    </a:lnTo>
                    <a:cubicBezTo>
                      <a:pt x="1194" y="875"/>
                      <a:pt x="1795" y="767"/>
                      <a:pt x="1893" y="572"/>
                    </a:cubicBezTo>
                    <a:lnTo>
                      <a:pt x="1893" y="572"/>
                    </a:lnTo>
                    <a:cubicBezTo>
                      <a:pt x="1893" y="572"/>
                      <a:pt x="1279" y="0"/>
                      <a:pt x="476" y="555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41">
                <a:extLst>
                  <a:ext uri="{FF2B5EF4-FFF2-40B4-BE49-F238E27FC236}">
                    <a16:creationId xmlns:a16="http://schemas.microsoft.com/office/drawing/2014/main" id="{C2A4C9F9-41FF-7045-91E3-8FF0FBE880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85051" y="11005252"/>
                <a:ext cx="840434" cy="263667"/>
              </a:xfrm>
              <a:custGeom>
                <a:avLst/>
                <a:gdLst>
                  <a:gd name="T0" fmla="*/ 674 w 675"/>
                  <a:gd name="T1" fmla="*/ 136 h 210"/>
                  <a:gd name="T2" fmla="*/ 674 w 675"/>
                  <a:gd name="T3" fmla="*/ 136 h 210"/>
                  <a:gd name="T4" fmla="*/ 129 w 675"/>
                  <a:gd name="T5" fmla="*/ 209 h 210"/>
                  <a:gd name="T6" fmla="*/ 129 w 675"/>
                  <a:gd name="T7" fmla="*/ 209 h 210"/>
                  <a:gd name="T8" fmla="*/ 0 w 675"/>
                  <a:gd name="T9" fmla="*/ 78 h 210"/>
                  <a:gd name="T10" fmla="*/ 0 w 675"/>
                  <a:gd name="T11" fmla="*/ 78 h 210"/>
                  <a:gd name="T12" fmla="*/ 592 w 675"/>
                  <a:gd name="T13" fmla="*/ 0 h 210"/>
                  <a:gd name="T14" fmla="*/ 592 w 675"/>
                  <a:gd name="T15" fmla="*/ 0 h 210"/>
                  <a:gd name="T16" fmla="*/ 674 w 675"/>
                  <a:gd name="T17" fmla="*/ 136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5" h="210">
                    <a:moveTo>
                      <a:pt x="674" y="136"/>
                    </a:moveTo>
                    <a:lnTo>
                      <a:pt x="674" y="136"/>
                    </a:lnTo>
                    <a:cubicBezTo>
                      <a:pt x="460" y="189"/>
                      <a:pt x="129" y="209"/>
                      <a:pt x="129" y="209"/>
                    </a:cubicBezTo>
                    <a:lnTo>
                      <a:pt x="129" y="209"/>
                    </a:lnTo>
                    <a:cubicBezTo>
                      <a:pt x="82" y="165"/>
                      <a:pt x="38" y="121"/>
                      <a:pt x="0" y="78"/>
                    </a:cubicBezTo>
                    <a:lnTo>
                      <a:pt x="0" y="78"/>
                    </a:lnTo>
                    <a:cubicBezTo>
                      <a:pt x="129" y="65"/>
                      <a:pt x="375" y="38"/>
                      <a:pt x="592" y="0"/>
                    </a:cubicBezTo>
                    <a:lnTo>
                      <a:pt x="592" y="0"/>
                    </a:lnTo>
                    <a:cubicBezTo>
                      <a:pt x="639" y="84"/>
                      <a:pt x="674" y="136"/>
                      <a:pt x="674" y="136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42">
                <a:extLst>
                  <a:ext uri="{FF2B5EF4-FFF2-40B4-BE49-F238E27FC236}">
                    <a16:creationId xmlns:a16="http://schemas.microsoft.com/office/drawing/2014/main" id="{B6781EC9-6E34-DC41-BFB1-0EA7180E4E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8198" y="9005784"/>
                <a:ext cx="241693" cy="417472"/>
              </a:xfrm>
              <a:custGeom>
                <a:avLst/>
                <a:gdLst>
                  <a:gd name="T0" fmla="*/ 186 w 194"/>
                  <a:gd name="T1" fmla="*/ 25 h 335"/>
                  <a:gd name="T2" fmla="*/ 186 w 194"/>
                  <a:gd name="T3" fmla="*/ 25 h 335"/>
                  <a:gd name="T4" fmla="*/ 193 w 194"/>
                  <a:gd name="T5" fmla="*/ 0 h 335"/>
                  <a:gd name="T6" fmla="*/ 193 w 194"/>
                  <a:gd name="T7" fmla="*/ 0 h 335"/>
                  <a:gd name="T8" fmla="*/ 3 w 194"/>
                  <a:gd name="T9" fmla="*/ 298 h 335"/>
                  <a:gd name="T10" fmla="*/ 3 w 194"/>
                  <a:gd name="T11" fmla="*/ 298 h 335"/>
                  <a:gd name="T12" fmla="*/ 3 w 194"/>
                  <a:gd name="T13" fmla="*/ 334 h 335"/>
                  <a:gd name="T14" fmla="*/ 3 w 194"/>
                  <a:gd name="T15" fmla="*/ 334 h 335"/>
                  <a:gd name="T16" fmla="*/ 186 w 194"/>
                  <a:gd name="T17" fmla="*/ 25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" h="335">
                    <a:moveTo>
                      <a:pt x="186" y="25"/>
                    </a:moveTo>
                    <a:lnTo>
                      <a:pt x="186" y="25"/>
                    </a:lnTo>
                    <a:cubicBezTo>
                      <a:pt x="188" y="17"/>
                      <a:pt x="191" y="9"/>
                      <a:pt x="193" y="0"/>
                    </a:cubicBezTo>
                    <a:lnTo>
                      <a:pt x="193" y="0"/>
                    </a:lnTo>
                    <a:cubicBezTo>
                      <a:pt x="98" y="106"/>
                      <a:pt x="15" y="226"/>
                      <a:pt x="3" y="298"/>
                    </a:cubicBezTo>
                    <a:lnTo>
                      <a:pt x="3" y="298"/>
                    </a:lnTo>
                    <a:cubicBezTo>
                      <a:pt x="0" y="311"/>
                      <a:pt x="1" y="323"/>
                      <a:pt x="3" y="334"/>
                    </a:cubicBezTo>
                    <a:lnTo>
                      <a:pt x="3" y="334"/>
                    </a:lnTo>
                    <a:cubicBezTo>
                      <a:pt x="84" y="255"/>
                      <a:pt x="149" y="148"/>
                      <a:pt x="186" y="25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43">
                <a:extLst>
                  <a:ext uri="{FF2B5EF4-FFF2-40B4-BE49-F238E27FC236}">
                    <a16:creationId xmlns:a16="http://schemas.microsoft.com/office/drawing/2014/main" id="{1E7D5206-C95F-874C-943F-D8BE414230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97228" y="8972827"/>
                <a:ext cx="1257909" cy="1636927"/>
              </a:xfrm>
              <a:custGeom>
                <a:avLst/>
                <a:gdLst>
                  <a:gd name="T0" fmla="*/ 12 w 1012"/>
                  <a:gd name="T1" fmla="*/ 1312 h 1313"/>
                  <a:gd name="T2" fmla="*/ 12 w 1012"/>
                  <a:gd name="T3" fmla="*/ 1312 h 1313"/>
                  <a:gd name="T4" fmla="*/ 6 w 1012"/>
                  <a:gd name="T5" fmla="*/ 1310 h 1313"/>
                  <a:gd name="T6" fmla="*/ 6 w 1012"/>
                  <a:gd name="T7" fmla="*/ 1310 h 1313"/>
                  <a:gd name="T8" fmla="*/ 3 w 1012"/>
                  <a:gd name="T9" fmla="*/ 1295 h 1313"/>
                  <a:gd name="T10" fmla="*/ 990 w 1012"/>
                  <a:gd name="T11" fmla="*/ 5 h 1313"/>
                  <a:gd name="T12" fmla="*/ 990 w 1012"/>
                  <a:gd name="T13" fmla="*/ 5 h 1313"/>
                  <a:gd name="T14" fmla="*/ 1005 w 1012"/>
                  <a:gd name="T15" fmla="*/ 3 h 1313"/>
                  <a:gd name="T16" fmla="*/ 1005 w 1012"/>
                  <a:gd name="T17" fmla="*/ 3 h 1313"/>
                  <a:gd name="T18" fmla="*/ 1007 w 1012"/>
                  <a:gd name="T19" fmla="*/ 18 h 1313"/>
                  <a:gd name="T20" fmla="*/ 20 w 1012"/>
                  <a:gd name="T21" fmla="*/ 1308 h 1313"/>
                  <a:gd name="T22" fmla="*/ 20 w 1012"/>
                  <a:gd name="T23" fmla="*/ 1308 h 1313"/>
                  <a:gd name="T24" fmla="*/ 12 w 1012"/>
                  <a:gd name="T25" fmla="*/ 1312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2" h="1313">
                    <a:moveTo>
                      <a:pt x="12" y="1312"/>
                    </a:moveTo>
                    <a:lnTo>
                      <a:pt x="12" y="1312"/>
                    </a:lnTo>
                    <a:cubicBezTo>
                      <a:pt x="9" y="1312"/>
                      <a:pt x="8" y="1311"/>
                      <a:pt x="6" y="1310"/>
                    </a:cubicBezTo>
                    <a:lnTo>
                      <a:pt x="6" y="1310"/>
                    </a:lnTo>
                    <a:cubicBezTo>
                      <a:pt x="1" y="1307"/>
                      <a:pt x="0" y="1300"/>
                      <a:pt x="3" y="1295"/>
                    </a:cubicBezTo>
                    <a:lnTo>
                      <a:pt x="990" y="5"/>
                    </a:lnTo>
                    <a:lnTo>
                      <a:pt x="990" y="5"/>
                    </a:lnTo>
                    <a:cubicBezTo>
                      <a:pt x="993" y="1"/>
                      <a:pt x="1000" y="0"/>
                      <a:pt x="1005" y="3"/>
                    </a:cubicBezTo>
                    <a:lnTo>
                      <a:pt x="1005" y="3"/>
                    </a:lnTo>
                    <a:cubicBezTo>
                      <a:pt x="1009" y="7"/>
                      <a:pt x="1011" y="14"/>
                      <a:pt x="1007" y="18"/>
                    </a:cubicBezTo>
                    <a:lnTo>
                      <a:pt x="20" y="1308"/>
                    </a:lnTo>
                    <a:lnTo>
                      <a:pt x="20" y="1308"/>
                    </a:lnTo>
                    <a:cubicBezTo>
                      <a:pt x="18" y="1311"/>
                      <a:pt x="15" y="1312"/>
                      <a:pt x="12" y="131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44">
                <a:extLst>
                  <a:ext uri="{FF2B5EF4-FFF2-40B4-BE49-F238E27FC236}">
                    <a16:creationId xmlns:a16="http://schemas.microsoft.com/office/drawing/2014/main" id="{B1F1F19F-E1DD-C543-B7C0-365EEDC6A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28797" y="11186521"/>
                <a:ext cx="1823691" cy="93383"/>
              </a:xfrm>
              <a:custGeom>
                <a:avLst/>
                <a:gdLst>
                  <a:gd name="T0" fmla="*/ 10 w 1466"/>
                  <a:gd name="T1" fmla="*/ 76 h 77"/>
                  <a:gd name="T2" fmla="*/ 10 w 1466"/>
                  <a:gd name="T3" fmla="*/ 76 h 77"/>
                  <a:gd name="T4" fmla="*/ 0 w 1466"/>
                  <a:gd name="T5" fmla="*/ 66 h 77"/>
                  <a:gd name="T6" fmla="*/ 0 w 1466"/>
                  <a:gd name="T7" fmla="*/ 66 h 77"/>
                  <a:gd name="T8" fmla="*/ 10 w 1466"/>
                  <a:gd name="T9" fmla="*/ 55 h 77"/>
                  <a:gd name="T10" fmla="*/ 1453 w 1466"/>
                  <a:gd name="T11" fmla="*/ 1 h 77"/>
                  <a:gd name="T12" fmla="*/ 1453 w 1466"/>
                  <a:gd name="T13" fmla="*/ 1 h 77"/>
                  <a:gd name="T14" fmla="*/ 1464 w 1466"/>
                  <a:gd name="T15" fmla="*/ 11 h 77"/>
                  <a:gd name="T16" fmla="*/ 1464 w 1466"/>
                  <a:gd name="T17" fmla="*/ 11 h 77"/>
                  <a:gd name="T18" fmla="*/ 1454 w 1466"/>
                  <a:gd name="T19" fmla="*/ 22 h 77"/>
                  <a:gd name="T20" fmla="*/ 11 w 1466"/>
                  <a:gd name="T21" fmla="*/ 76 h 77"/>
                  <a:gd name="T22" fmla="*/ 11 w 1466"/>
                  <a:gd name="T23" fmla="*/ 76 h 77"/>
                  <a:gd name="T24" fmla="*/ 10 w 1466"/>
                  <a:gd name="T25" fmla="*/ 76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6" h="77">
                    <a:moveTo>
                      <a:pt x="10" y="76"/>
                    </a:moveTo>
                    <a:lnTo>
                      <a:pt x="10" y="76"/>
                    </a:lnTo>
                    <a:cubicBezTo>
                      <a:pt x="5" y="76"/>
                      <a:pt x="0" y="72"/>
                      <a:pt x="0" y="66"/>
                    </a:cubicBezTo>
                    <a:lnTo>
                      <a:pt x="0" y="66"/>
                    </a:lnTo>
                    <a:cubicBezTo>
                      <a:pt x="0" y="60"/>
                      <a:pt x="4" y="55"/>
                      <a:pt x="10" y="55"/>
                    </a:cubicBezTo>
                    <a:lnTo>
                      <a:pt x="1453" y="1"/>
                    </a:lnTo>
                    <a:lnTo>
                      <a:pt x="1453" y="1"/>
                    </a:lnTo>
                    <a:cubicBezTo>
                      <a:pt x="1459" y="0"/>
                      <a:pt x="1464" y="5"/>
                      <a:pt x="1464" y="11"/>
                    </a:cubicBezTo>
                    <a:lnTo>
                      <a:pt x="1464" y="11"/>
                    </a:lnTo>
                    <a:cubicBezTo>
                      <a:pt x="1465" y="17"/>
                      <a:pt x="1460" y="22"/>
                      <a:pt x="1454" y="22"/>
                    </a:cubicBezTo>
                    <a:lnTo>
                      <a:pt x="11" y="76"/>
                    </a:lnTo>
                    <a:lnTo>
                      <a:pt x="11" y="76"/>
                    </a:lnTo>
                    <a:cubicBezTo>
                      <a:pt x="11" y="76"/>
                      <a:pt x="11" y="76"/>
                      <a:pt x="10" y="7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45">
                <a:extLst>
                  <a:ext uri="{FF2B5EF4-FFF2-40B4-BE49-F238E27FC236}">
                    <a16:creationId xmlns:a16="http://schemas.microsoft.com/office/drawing/2014/main" id="{745A1561-1AD5-E14A-8BE8-9E29C50A5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3497" y="8972827"/>
                <a:ext cx="1367766" cy="1565516"/>
              </a:xfrm>
              <a:custGeom>
                <a:avLst/>
                <a:gdLst>
                  <a:gd name="T0" fmla="*/ 123 w 1098"/>
                  <a:gd name="T1" fmla="*/ 1256 h 1257"/>
                  <a:gd name="T2" fmla="*/ 123 w 1098"/>
                  <a:gd name="T3" fmla="*/ 1256 h 1257"/>
                  <a:gd name="T4" fmla="*/ 113 w 1098"/>
                  <a:gd name="T5" fmla="*/ 1247 h 1257"/>
                  <a:gd name="T6" fmla="*/ 113 w 1098"/>
                  <a:gd name="T7" fmla="*/ 1247 h 1257"/>
                  <a:gd name="T8" fmla="*/ 79 w 1098"/>
                  <a:gd name="T9" fmla="*/ 928 h 1257"/>
                  <a:gd name="T10" fmla="*/ 79 w 1098"/>
                  <a:gd name="T11" fmla="*/ 928 h 1257"/>
                  <a:gd name="T12" fmla="*/ 259 w 1098"/>
                  <a:gd name="T13" fmla="*/ 330 h 1257"/>
                  <a:gd name="T14" fmla="*/ 259 w 1098"/>
                  <a:gd name="T15" fmla="*/ 330 h 1257"/>
                  <a:gd name="T16" fmla="*/ 1087 w 1098"/>
                  <a:gd name="T17" fmla="*/ 0 h 1257"/>
                  <a:gd name="T18" fmla="*/ 1087 w 1098"/>
                  <a:gd name="T19" fmla="*/ 0 h 1257"/>
                  <a:gd name="T20" fmla="*/ 1087 w 1098"/>
                  <a:gd name="T21" fmla="*/ 0 h 1257"/>
                  <a:gd name="T22" fmla="*/ 1097 w 1098"/>
                  <a:gd name="T23" fmla="*/ 11 h 1257"/>
                  <a:gd name="T24" fmla="*/ 1097 w 1098"/>
                  <a:gd name="T25" fmla="*/ 11 h 1257"/>
                  <a:gd name="T26" fmla="*/ 1087 w 1098"/>
                  <a:gd name="T27" fmla="*/ 21 h 1257"/>
                  <a:gd name="T28" fmla="*/ 1087 w 1098"/>
                  <a:gd name="T29" fmla="*/ 21 h 1257"/>
                  <a:gd name="T30" fmla="*/ 275 w 1098"/>
                  <a:gd name="T31" fmla="*/ 343 h 1257"/>
                  <a:gd name="T32" fmla="*/ 275 w 1098"/>
                  <a:gd name="T33" fmla="*/ 343 h 1257"/>
                  <a:gd name="T34" fmla="*/ 133 w 1098"/>
                  <a:gd name="T35" fmla="*/ 1243 h 1257"/>
                  <a:gd name="T36" fmla="*/ 133 w 1098"/>
                  <a:gd name="T37" fmla="*/ 1243 h 1257"/>
                  <a:gd name="T38" fmla="*/ 126 w 1098"/>
                  <a:gd name="T39" fmla="*/ 1256 h 1257"/>
                  <a:gd name="T40" fmla="*/ 126 w 1098"/>
                  <a:gd name="T41" fmla="*/ 1256 h 1257"/>
                  <a:gd name="T42" fmla="*/ 123 w 1098"/>
                  <a:gd name="T43" fmla="*/ 125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98" h="1257">
                    <a:moveTo>
                      <a:pt x="123" y="1256"/>
                    </a:moveTo>
                    <a:lnTo>
                      <a:pt x="123" y="1256"/>
                    </a:lnTo>
                    <a:cubicBezTo>
                      <a:pt x="119" y="1256"/>
                      <a:pt x="115" y="1252"/>
                      <a:pt x="113" y="1247"/>
                    </a:cubicBezTo>
                    <a:lnTo>
                      <a:pt x="113" y="1247"/>
                    </a:lnTo>
                    <a:cubicBezTo>
                      <a:pt x="113" y="1246"/>
                      <a:pt x="78" y="1109"/>
                      <a:pt x="79" y="928"/>
                    </a:cubicBezTo>
                    <a:lnTo>
                      <a:pt x="79" y="928"/>
                    </a:lnTo>
                    <a:cubicBezTo>
                      <a:pt x="80" y="761"/>
                      <a:pt x="111" y="521"/>
                      <a:pt x="259" y="330"/>
                    </a:cubicBezTo>
                    <a:lnTo>
                      <a:pt x="259" y="330"/>
                    </a:lnTo>
                    <a:cubicBezTo>
                      <a:pt x="426" y="113"/>
                      <a:pt x="705" y="2"/>
                      <a:pt x="1087" y="0"/>
                    </a:cubicBezTo>
                    <a:lnTo>
                      <a:pt x="1087" y="0"/>
                    </a:lnTo>
                    <a:lnTo>
                      <a:pt x="1087" y="0"/>
                    </a:lnTo>
                    <a:cubicBezTo>
                      <a:pt x="1092" y="0"/>
                      <a:pt x="1097" y="5"/>
                      <a:pt x="1097" y="11"/>
                    </a:cubicBezTo>
                    <a:lnTo>
                      <a:pt x="1097" y="11"/>
                    </a:lnTo>
                    <a:cubicBezTo>
                      <a:pt x="1097" y="16"/>
                      <a:pt x="1093" y="21"/>
                      <a:pt x="1087" y="21"/>
                    </a:cubicBezTo>
                    <a:lnTo>
                      <a:pt x="1087" y="21"/>
                    </a:lnTo>
                    <a:cubicBezTo>
                      <a:pt x="712" y="23"/>
                      <a:pt x="439" y="131"/>
                      <a:pt x="275" y="343"/>
                    </a:cubicBezTo>
                    <a:lnTo>
                      <a:pt x="275" y="343"/>
                    </a:lnTo>
                    <a:cubicBezTo>
                      <a:pt x="0" y="700"/>
                      <a:pt x="132" y="1237"/>
                      <a:pt x="133" y="1243"/>
                    </a:cubicBezTo>
                    <a:lnTo>
                      <a:pt x="133" y="1243"/>
                    </a:lnTo>
                    <a:cubicBezTo>
                      <a:pt x="135" y="1248"/>
                      <a:pt x="132" y="1254"/>
                      <a:pt x="126" y="1256"/>
                    </a:cubicBezTo>
                    <a:lnTo>
                      <a:pt x="126" y="1256"/>
                    </a:lnTo>
                    <a:cubicBezTo>
                      <a:pt x="126" y="1256"/>
                      <a:pt x="124" y="1256"/>
                      <a:pt x="123" y="125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52" name="Freeform 47">
            <a:extLst>
              <a:ext uri="{FF2B5EF4-FFF2-40B4-BE49-F238E27FC236}">
                <a16:creationId xmlns:a16="http://schemas.microsoft.com/office/drawing/2014/main" id="{2F0D03A2-C3E3-D841-B4AF-99A43D555D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4305" y="3529216"/>
            <a:ext cx="18934529" cy="9316206"/>
          </a:xfrm>
          <a:custGeom>
            <a:avLst/>
            <a:gdLst>
              <a:gd name="T0" fmla="*/ 0 w 15199"/>
              <a:gd name="T1" fmla="*/ 7416 h 7479"/>
              <a:gd name="T2" fmla="*/ 0 w 15199"/>
              <a:gd name="T3" fmla="*/ 7416 h 7479"/>
              <a:gd name="T4" fmla="*/ 7599 w 15199"/>
              <a:gd name="T5" fmla="*/ 0 h 7479"/>
              <a:gd name="T6" fmla="*/ 7599 w 15199"/>
              <a:gd name="T7" fmla="*/ 0 h 7479"/>
              <a:gd name="T8" fmla="*/ 15198 w 15199"/>
              <a:gd name="T9" fmla="*/ 7478 h 7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199" h="7479">
                <a:moveTo>
                  <a:pt x="0" y="7416"/>
                </a:moveTo>
                <a:lnTo>
                  <a:pt x="0" y="7416"/>
                </a:lnTo>
                <a:cubicBezTo>
                  <a:pt x="97" y="3304"/>
                  <a:pt x="3462" y="0"/>
                  <a:pt x="7599" y="0"/>
                </a:cubicBezTo>
                <a:lnTo>
                  <a:pt x="7599" y="0"/>
                </a:lnTo>
                <a:cubicBezTo>
                  <a:pt x="11755" y="0"/>
                  <a:pt x="15133" y="3336"/>
                  <a:pt x="15198" y="7478"/>
                </a:cubicBezTo>
              </a:path>
            </a:pathLst>
          </a:custGeom>
          <a:noFill/>
          <a:ln w="38100" cap="flat">
            <a:solidFill>
              <a:schemeClr val="accent6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3" name="Freeform 49">
            <a:extLst>
              <a:ext uri="{FF2B5EF4-FFF2-40B4-BE49-F238E27FC236}">
                <a16:creationId xmlns:a16="http://schemas.microsoft.com/office/drawing/2014/main" id="{F659B124-58E8-F743-87B4-3E09D896E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69492" y="6237289"/>
            <a:ext cx="1263402" cy="1263401"/>
          </a:xfrm>
          <a:custGeom>
            <a:avLst/>
            <a:gdLst>
              <a:gd name="T0" fmla="*/ 1014 w 1015"/>
              <a:gd name="T1" fmla="*/ 505 h 1014"/>
              <a:gd name="T2" fmla="*/ 1014 w 1015"/>
              <a:gd name="T3" fmla="*/ 505 h 1014"/>
              <a:gd name="T4" fmla="*/ 507 w 1015"/>
              <a:gd name="T5" fmla="*/ 1013 h 1014"/>
              <a:gd name="T6" fmla="*/ 507 w 1015"/>
              <a:gd name="T7" fmla="*/ 1013 h 1014"/>
              <a:gd name="T8" fmla="*/ 0 w 1015"/>
              <a:gd name="T9" fmla="*/ 505 h 1014"/>
              <a:gd name="T10" fmla="*/ 0 w 1015"/>
              <a:gd name="T11" fmla="*/ 505 h 1014"/>
              <a:gd name="T12" fmla="*/ 507 w 1015"/>
              <a:gd name="T13" fmla="*/ 0 h 1014"/>
              <a:gd name="T14" fmla="*/ 507 w 1015"/>
              <a:gd name="T15" fmla="*/ 0 h 1014"/>
              <a:gd name="T16" fmla="*/ 1014 w 1015"/>
              <a:gd name="T17" fmla="*/ 505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5" h="1014">
                <a:moveTo>
                  <a:pt x="1014" y="505"/>
                </a:moveTo>
                <a:lnTo>
                  <a:pt x="1014" y="505"/>
                </a:lnTo>
                <a:cubicBezTo>
                  <a:pt x="1014" y="786"/>
                  <a:pt x="787" y="1013"/>
                  <a:pt x="507" y="1013"/>
                </a:cubicBezTo>
                <a:lnTo>
                  <a:pt x="507" y="1013"/>
                </a:lnTo>
                <a:cubicBezTo>
                  <a:pt x="227" y="1013"/>
                  <a:pt x="0" y="786"/>
                  <a:pt x="0" y="505"/>
                </a:cubicBezTo>
                <a:lnTo>
                  <a:pt x="0" y="505"/>
                </a:lnTo>
                <a:cubicBezTo>
                  <a:pt x="0" y="227"/>
                  <a:pt x="227" y="0"/>
                  <a:pt x="507" y="0"/>
                </a:cubicBezTo>
                <a:lnTo>
                  <a:pt x="507" y="0"/>
                </a:lnTo>
                <a:cubicBezTo>
                  <a:pt x="787" y="0"/>
                  <a:pt x="1014" y="227"/>
                  <a:pt x="1014" y="505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4" name="Freeform 94">
            <a:extLst>
              <a:ext uri="{FF2B5EF4-FFF2-40B4-BE49-F238E27FC236}">
                <a16:creationId xmlns:a16="http://schemas.microsoft.com/office/drawing/2014/main" id="{2D2CA403-6A51-BE45-AB80-4C8AA4E5AD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57126" y="2897517"/>
            <a:ext cx="1257905" cy="1263401"/>
          </a:xfrm>
          <a:custGeom>
            <a:avLst/>
            <a:gdLst>
              <a:gd name="T0" fmla="*/ 1011 w 1012"/>
              <a:gd name="T1" fmla="*/ 506 h 1013"/>
              <a:gd name="T2" fmla="*/ 1011 w 1012"/>
              <a:gd name="T3" fmla="*/ 506 h 1013"/>
              <a:gd name="T4" fmla="*/ 506 w 1012"/>
              <a:gd name="T5" fmla="*/ 1012 h 1013"/>
              <a:gd name="T6" fmla="*/ 506 w 1012"/>
              <a:gd name="T7" fmla="*/ 1012 h 1013"/>
              <a:gd name="T8" fmla="*/ 0 w 1012"/>
              <a:gd name="T9" fmla="*/ 506 h 1013"/>
              <a:gd name="T10" fmla="*/ 0 w 1012"/>
              <a:gd name="T11" fmla="*/ 506 h 1013"/>
              <a:gd name="T12" fmla="*/ 506 w 1012"/>
              <a:gd name="T13" fmla="*/ 0 h 1013"/>
              <a:gd name="T14" fmla="*/ 506 w 1012"/>
              <a:gd name="T15" fmla="*/ 0 h 1013"/>
              <a:gd name="T16" fmla="*/ 1011 w 1012"/>
              <a:gd name="T17" fmla="*/ 506 h 10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2" h="1013">
                <a:moveTo>
                  <a:pt x="1011" y="506"/>
                </a:moveTo>
                <a:lnTo>
                  <a:pt x="1011" y="506"/>
                </a:lnTo>
                <a:cubicBezTo>
                  <a:pt x="1011" y="786"/>
                  <a:pt x="785" y="1012"/>
                  <a:pt x="506" y="1012"/>
                </a:cubicBezTo>
                <a:lnTo>
                  <a:pt x="506" y="1012"/>
                </a:lnTo>
                <a:cubicBezTo>
                  <a:pt x="226" y="1012"/>
                  <a:pt x="0" y="786"/>
                  <a:pt x="0" y="506"/>
                </a:cubicBezTo>
                <a:lnTo>
                  <a:pt x="0" y="506"/>
                </a:lnTo>
                <a:cubicBezTo>
                  <a:pt x="0" y="226"/>
                  <a:pt x="226" y="0"/>
                  <a:pt x="506" y="0"/>
                </a:cubicBezTo>
                <a:lnTo>
                  <a:pt x="506" y="0"/>
                </a:lnTo>
                <a:cubicBezTo>
                  <a:pt x="785" y="0"/>
                  <a:pt x="1011" y="226"/>
                  <a:pt x="1011" y="506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5" name="Freeform 139">
            <a:extLst>
              <a:ext uri="{FF2B5EF4-FFF2-40B4-BE49-F238E27FC236}">
                <a16:creationId xmlns:a16="http://schemas.microsoft.com/office/drawing/2014/main" id="{3A6620E9-F1DE-D145-B306-BF8E55D6B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4752" y="6237289"/>
            <a:ext cx="1263402" cy="1263401"/>
          </a:xfrm>
          <a:custGeom>
            <a:avLst/>
            <a:gdLst>
              <a:gd name="T0" fmla="*/ 1014 w 1015"/>
              <a:gd name="T1" fmla="*/ 505 h 1014"/>
              <a:gd name="T2" fmla="*/ 1014 w 1015"/>
              <a:gd name="T3" fmla="*/ 505 h 1014"/>
              <a:gd name="T4" fmla="*/ 507 w 1015"/>
              <a:gd name="T5" fmla="*/ 1013 h 1014"/>
              <a:gd name="T6" fmla="*/ 507 w 1015"/>
              <a:gd name="T7" fmla="*/ 1013 h 1014"/>
              <a:gd name="T8" fmla="*/ 0 w 1015"/>
              <a:gd name="T9" fmla="*/ 505 h 1014"/>
              <a:gd name="T10" fmla="*/ 0 w 1015"/>
              <a:gd name="T11" fmla="*/ 505 h 1014"/>
              <a:gd name="T12" fmla="*/ 507 w 1015"/>
              <a:gd name="T13" fmla="*/ 0 h 1014"/>
              <a:gd name="T14" fmla="*/ 507 w 1015"/>
              <a:gd name="T15" fmla="*/ 0 h 1014"/>
              <a:gd name="T16" fmla="*/ 1014 w 1015"/>
              <a:gd name="T17" fmla="*/ 505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5" h="1014">
                <a:moveTo>
                  <a:pt x="1014" y="505"/>
                </a:moveTo>
                <a:lnTo>
                  <a:pt x="1014" y="505"/>
                </a:lnTo>
                <a:cubicBezTo>
                  <a:pt x="1014" y="786"/>
                  <a:pt x="787" y="1013"/>
                  <a:pt x="507" y="1013"/>
                </a:cubicBezTo>
                <a:lnTo>
                  <a:pt x="507" y="1013"/>
                </a:lnTo>
                <a:cubicBezTo>
                  <a:pt x="227" y="1013"/>
                  <a:pt x="0" y="786"/>
                  <a:pt x="0" y="505"/>
                </a:cubicBezTo>
                <a:lnTo>
                  <a:pt x="0" y="505"/>
                </a:lnTo>
                <a:cubicBezTo>
                  <a:pt x="0" y="227"/>
                  <a:pt x="227" y="0"/>
                  <a:pt x="507" y="0"/>
                </a:cubicBezTo>
                <a:lnTo>
                  <a:pt x="507" y="0"/>
                </a:lnTo>
                <a:cubicBezTo>
                  <a:pt x="787" y="0"/>
                  <a:pt x="1014" y="227"/>
                  <a:pt x="1014" y="505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F47FF8-DF06-3A44-95E8-A959D7F7232D}"/>
              </a:ext>
            </a:extLst>
          </p:cNvPr>
          <p:cNvSpPr txBox="1"/>
          <p:nvPr/>
        </p:nvSpPr>
        <p:spPr>
          <a:xfrm>
            <a:off x="1336311" y="4267303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713FA0-82D4-9D48-881D-EEFC6D75E2DA}"/>
              </a:ext>
            </a:extLst>
          </p:cNvPr>
          <p:cNvSpPr txBox="1"/>
          <p:nvPr/>
        </p:nvSpPr>
        <p:spPr>
          <a:xfrm>
            <a:off x="1336310" y="4952800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B557A0-F185-7240-8CCE-1321093BD91E}"/>
              </a:ext>
            </a:extLst>
          </p:cNvPr>
          <p:cNvSpPr txBox="1"/>
          <p:nvPr/>
        </p:nvSpPr>
        <p:spPr>
          <a:xfrm>
            <a:off x="4483224" y="6261252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8AD2C-5BDB-F64B-8147-4ACBBBD50F1C}"/>
              </a:ext>
            </a:extLst>
          </p:cNvPr>
          <p:cNvSpPr txBox="1"/>
          <p:nvPr/>
        </p:nvSpPr>
        <p:spPr>
          <a:xfrm>
            <a:off x="10321347" y="926146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Control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49562CC-4A24-5E44-8F06-C50475057DE9}"/>
              </a:ext>
            </a:extLst>
          </p:cNvPr>
          <p:cNvSpPr txBox="1"/>
          <p:nvPr/>
        </p:nvSpPr>
        <p:spPr>
          <a:xfrm>
            <a:off x="10321346" y="1611643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16BB39-EA50-E240-AFBB-7BBF74C5DA50}"/>
              </a:ext>
            </a:extLst>
          </p:cNvPr>
          <p:cNvSpPr txBox="1"/>
          <p:nvPr/>
        </p:nvSpPr>
        <p:spPr>
          <a:xfrm>
            <a:off x="11678113" y="2922109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0D8443-5F9C-934F-9B0E-7B2D4CB9F3E1}"/>
              </a:ext>
            </a:extLst>
          </p:cNvPr>
          <p:cNvSpPr txBox="1"/>
          <p:nvPr/>
        </p:nvSpPr>
        <p:spPr>
          <a:xfrm>
            <a:off x="19306383" y="4267303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7B054E-F6E1-A548-BA97-1B62767E80CB}"/>
              </a:ext>
            </a:extLst>
          </p:cNvPr>
          <p:cNvSpPr txBox="1"/>
          <p:nvPr/>
        </p:nvSpPr>
        <p:spPr>
          <a:xfrm>
            <a:off x="19306382" y="4952800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CD200D5-33EC-6640-AAC2-ECB9367E0768}"/>
              </a:ext>
            </a:extLst>
          </p:cNvPr>
          <p:cNvSpPr txBox="1"/>
          <p:nvPr/>
        </p:nvSpPr>
        <p:spPr>
          <a:xfrm>
            <a:off x="18885618" y="6261252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bg2"/>
                </a:solidFill>
                <a:latin typeface="DM Sans" pitchFamily="2" charset="77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0737725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0EAF9AB-724B-DC45-8DC0-82F337A34C2B}"/>
              </a:ext>
            </a:extLst>
          </p:cNvPr>
          <p:cNvGrpSpPr/>
          <p:nvPr/>
        </p:nvGrpSpPr>
        <p:grpSpPr>
          <a:xfrm>
            <a:off x="10854015" y="3941195"/>
            <a:ext cx="12102287" cy="8409852"/>
            <a:chOff x="10854015" y="3941195"/>
            <a:chExt cx="12102287" cy="8409852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5E41E7AC-DA13-CE44-83BC-DD723C60F5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20703" y="4530243"/>
              <a:ext cx="11935599" cy="7223922"/>
            </a:xfrm>
            <a:custGeom>
              <a:avLst/>
              <a:gdLst>
                <a:gd name="connsiteX0" fmla="*/ 9521385 w 11935599"/>
                <a:gd name="connsiteY0" fmla="*/ 1505 h 7223922"/>
                <a:gd name="connsiteX1" fmla="*/ 10589585 w 11935599"/>
                <a:gd name="connsiteY1" fmla="*/ 1702856 h 7223922"/>
                <a:gd name="connsiteX2" fmla="*/ 11263381 w 11935599"/>
                <a:gd name="connsiteY2" fmla="*/ 3427653 h 7223922"/>
                <a:gd name="connsiteX3" fmla="*/ 11553575 w 11935599"/>
                <a:gd name="connsiteY3" fmla="*/ 3633135 h 7223922"/>
                <a:gd name="connsiteX4" fmla="*/ 11603393 w 11935599"/>
                <a:gd name="connsiteY4" fmla="*/ 3671740 h 7223922"/>
                <a:gd name="connsiteX5" fmla="*/ 11660685 w 11935599"/>
                <a:gd name="connsiteY5" fmla="*/ 3725290 h 7223922"/>
                <a:gd name="connsiteX6" fmla="*/ 11920987 w 11935599"/>
                <a:gd name="connsiteY6" fmla="*/ 4330526 h 7223922"/>
                <a:gd name="connsiteX7" fmla="*/ 9682887 w 11935599"/>
                <a:gd name="connsiteY7" fmla="*/ 6732789 h 7223922"/>
                <a:gd name="connsiteX8" fmla="*/ 744184 w 11935599"/>
                <a:gd name="connsiteY8" fmla="*/ 4781339 h 7223922"/>
                <a:gd name="connsiteX9" fmla="*/ 4957592 w 11935599"/>
                <a:gd name="connsiteY9" fmla="*/ 364114 h 7223922"/>
                <a:gd name="connsiteX10" fmla="*/ 8930625 w 11935599"/>
                <a:gd name="connsiteY10" fmla="*/ 264486 h 7223922"/>
                <a:gd name="connsiteX11" fmla="*/ 9521385 w 11935599"/>
                <a:gd name="connsiteY11" fmla="*/ 1505 h 7223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35599" h="7223922">
                  <a:moveTo>
                    <a:pt x="9521385" y="1505"/>
                  </a:moveTo>
                  <a:cubicBezTo>
                    <a:pt x="10141217" y="-34862"/>
                    <a:pt x="10760525" y="589521"/>
                    <a:pt x="10589585" y="1702856"/>
                  </a:cubicBezTo>
                  <a:cubicBezTo>
                    <a:pt x="10448849" y="2623163"/>
                    <a:pt x="10899705" y="3156169"/>
                    <a:pt x="11263381" y="3427653"/>
                  </a:cubicBezTo>
                  <a:cubicBezTo>
                    <a:pt x="11334373" y="3481203"/>
                    <a:pt x="11460165" y="3562150"/>
                    <a:pt x="11553575" y="3633135"/>
                  </a:cubicBezTo>
                  <a:cubicBezTo>
                    <a:pt x="11553575" y="3633135"/>
                    <a:pt x="11573501" y="3644343"/>
                    <a:pt x="11603393" y="3671740"/>
                  </a:cubicBezTo>
                  <a:cubicBezTo>
                    <a:pt x="11628303" y="3691666"/>
                    <a:pt x="11648229" y="3710346"/>
                    <a:pt x="11660685" y="3725290"/>
                  </a:cubicBezTo>
                  <a:cubicBezTo>
                    <a:pt x="11759077" y="3831144"/>
                    <a:pt x="11893587" y="4026663"/>
                    <a:pt x="11920987" y="4330526"/>
                  </a:cubicBezTo>
                  <a:cubicBezTo>
                    <a:pt x="12015643" y="4938253"/>
                    <a:pt x="11693067" y="5846107"/>
                    <a:pt x="9682887" y="6732789"/>
                  </a:cubicBezTo>
                  <a:cubicBezTo>
                    <a:pt x="9682887" y="6732789"/>
                    <a:pt x="3363397" y="8692957"/>
                    <a:pt x="744184" y="4781339"/>
                  </a:cubicBezTo>
                  <a:cubicBezTo>
                    <a:pt x="-1875029" y="872213"/>
                    <a:pt x="3118041" y="-277237"/>
                    <a:pt x="4957592" y="364114"/>
                  </a:cubicBezTo>
                  <a:cubicBezTo>
                    <a:pt x="6798389" y="1002974"/>
                    <a:pt x="8221957" y="924517"/>
                    <a:pt x="8930625" y="264486"/>
                  </a:cubicBezTo>
                  <a:cubicBezTo>
                    <a:pt x="9108105" y="99167"/>
                    <a:pt x="9314773" y="13628"/>
                    <a:pt x="9521385" y="1505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67E6730-C1A1-5A4D-BFDD-B3B45CA82480}"/>
                </a:ext>
              </a:extLst>
            </p:cNvPr>
            <p:cNvGrpSpPr/>
            <p:nvPr/>
          </p:nvGrpSpPr>
          <p:grpSpPr>
            <a:xfrm>
              <a:off x="10854015" y="7182093"/>
              <a:ext cx="3010189" cy="3630904"/>
              <a:chOff x="10854015" y="7182093"/>
              <a:chExt cx="3010189" cy="3630904"/>
            </a:xfrm>
          </p:grpSpPr>
          <p:sp>
            <p:nvSpPr>
              <p:cNvPr id="111" name="Freeform 6">
                <a:extLst>
                  <a:ext uri="{FF2B5EF4-FFF2-40B4-BE49-F238E27FC236}">
                    <a16:creationId xmlns:a16="http://schemas.microsoft.com/office/drawing/2014/main" id="{53048245-2EC3-0F43-8FAF-1C50921CA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5434" y="7182093"/>
                <a:ext cx="2158770" cy="2784972"/>
              </a:xfrm>
              <a:custGeom>
                <a:avLst/>
                <a:gdLst>
                  <a:gd name="T0" fmla="*/ 1734 w 1735"/>
                  <a:gd name="T1" fmla="*/ 2101 h 2235"/>
                  <a:gd name="T2" fmla="*/ 1734 w 1735"/>
                  <a:gd name="T3" fmla="*/ 2101 h 2235"/>
                  <a:gd name="T4" fmla="*/ 201 w 1735"/>
                  <a:gd name="T5" fmla="*/ 998 h 2235"/>
                  <a:gd name="T6" fmla="*/ 201 w 1735"/>
                  <a:gd name="T7" fmla="*/ 998 h 2235"/>
                  <a:gd name="T8" fmla="*/ 1464 w 1735"/>
                  <a:gd name="T9" fmla="*/ 1680 h 2235"/>
                  <a:gd name="T10" fmla="*/ 1734 w 1735"/>
                  <a:gd name="T11" fmla="*/ 2101 h 2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35" h="2235">
                    <a:moveTo>
                      <a:pt x="1734" y="2101"/>
                    </a:moveTo>
                    <a:lnTo>
                      <a:pt x="1734" y="2101"/>
                    </a:lnTo>
                    <a:cubicBezTo>
                      <a:pt x="1734" y="2101"/>
                      <a:pt x="449" y="2234"/>
                      <a:pt x="201" y="998"/>
                    </a:cubicBezTo>
                    <a:lnTo>
                      <a:pt x="201" y="998"/>
                    </a:lnTo>
                    <a:cubicBezTo>
                      <a:pt x="0" y="0"/>
                      <a:pt x="1172" y="587"/>
                      <a:pt x="1464" y="1680"/>
                    </a:cubicBezTo>
                    <a:lnTo>
                      <a:pt x="1734" y="210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7">
                <a:extLst>
                  <a:ext uri="{FF2B5EF4-FFF2-40B4-BE49-F238E27FC236}">
                    <a16:creationId xmlns:a16="http://schemas.microsoft.com/office/drawing/2014/main" id="{CD29AB2F-C3C9-C74A-9031-168A5FAE71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9668" y="8242249"/>
                <a:ext cx="1126076" cy="1340304"/>
              </a:xfrm>
              <a:custGeom>
                <a:avLst/>
                <a:gdLst>
                  <a:gd name="T0" fmla="*/ 900 w 905"/>
                  <a:gd name="T1" fmla="*/ 1064 h 1078"/>
                  <a:gd name="T2" fmla="*/ 580 w 905"/>
                  <a:gd name="T3" fmla="*/ 680 h 1078"/>
                  <a:gd name="T4" fmla="*/ 587 w 905"/>
                  <a:gd name="T5" fmla="*/ 407 h 1078"/>
                  <a:gd name="T6" fmla="*/ 587 w 905"/>
                  <a:gd name="T7" fmla="*/ 407 h 1078"/>
                  <a:gd name="T8" fmla="*/ 579 w 905"/>
                  <a:gd name="T9" fmla="*/ 399 h 1078"/>
                  <a:gd name="T10" fmla="*/ 579 w 905"/>
                  <a:gd name="T11" fmla="*/ 399 h 1078"/>
                  <a:gd name="T12" fmla="*/ 571 w 905"/>
                  <a:gd name="T13" fmla="*/ 407 h 1078"/>
                  <a:gd name="T14" fmla="*/ 565 w 905"/>
                  <a:gd name="T15" fmla="*/ 662 h 1078"/>
                  <a:gd name="T16" fmla="*/ 361 w 905"/>
                  <a:gd name="T17" fmla="*/ 418 h 1078"/>
                  <a:gd name="T18" fmla="*/ 348 w 905"/>
                  <a:gd name="T19" fmla="*/ 162 h 1078"/>
                  <a:gd name="T20" fmla="*/ 348 w 905"/>
                  <a:gd name="T21" fmla="*/ 162 h 1078"/>
                  <a:gd name="T22" fmla="*/ 340 w 905"/>
                  <a:gd name="T23" fmla="*/ 155 h 1078"/>
                  <a:gd name="T24" fmla="*/ 340 w 905"/>
                  <a:gd name="T25" fmla="*/ 155 h 1078"/>
                  <a:gd name="T26" fmla="*/ 332 w 905"/>
                  <a:gd name="T27" fmla="*/ 163 h 1078"/>
                  <a:gd name="T28" fmla="*/ 344 w 905"/>
                  <a:gd name="T29" fmla="*/ 398 h 1078"/>
                  <a:gd name="T30" fmla="*/ 339 w 905"/>
                  <a:gd name="T31" fmla="*/ 392 h 1078"/>
                  <a:gd name="T32" fmla="*/ 339 w 905"/>
                  <a:gd name="T33" fmla="*/ 392 h 1078"/>
                  <a:gd name="T34" fmla="*/ 14 w 905"/>
                  <a:gd name="T35" fmla="*/ 4 h 1078"/>
                  <a:gd name="T36" fmla="*/ 14 w 905"/>
                  <a:gd name="T37" fmla="*/ 4 h 1078"/>
                  <a:gd name="T38" fmla="*/ 3 w 905"/>
                  <a:gd name="T39" fmla="*/ 3 h 1078"/>
                  <a:gd name="T40" fmla="*/ 3 w 905"/>
                  <a:gd name="T41" fmla="*/ 3 h 1078"/>
                  <a:gd name="T42" fmla="*/ 3 w 905"/>
                  <a:gd name="T43" fmla="*/ 14 h 1078"/>
                  <a:gd name="T44" fmla="*/ 315 w 905"/>
                  <a:gd name="T45" fmla="*/ 388 h 1078"/>
                  <a:gd name="T46" fmla="*/ 88 w 905"/>
                  <a:gd name="T47" fmla="*/ 369 h 1078"/>
                  <a:gd name="T48" fmla="*/ 88 w 905"/>
                  <a:gd name="T49" fmla="*/ 369 h 1078"/>
                  <a:gd name="T50" fmla="*/ 80 w 905"/>
                  <a:gd name="T51" fmla="*/ 376 h 1078"/>
                  <a:gd name="T52" fmla="*/ 80 w 905"/>
                  <a:gd name="T53" fmla="*/ 376 h 1078"/>
                  <a:gd name="T54" fmla="*/ 87 w 905"/>
                  <a:gd name="T55" fmla="*/ 385 h 1078"/>
                  <a:gd name="T56" fmla="*/ 329 w 905"/>
                  <a:gd name="T57" fmla="*/ 405 h 1078"/>
                  <a:gd name="T58" fmla="*/ 569 w 905"/>
                  <a:gd name="T59" fmla="*/ 693 h 1078"/>
                  <a:gd name="T60" fmla="*/ 296 w 905"/>
                  <a:gd name="T61" fmla="*/ 693 h 1078"/>
                  <a:gd name="T62" fmla="*/ 296 w 905"/>
                  <a:gd name="T63" fmla="*/ 693 h 1078"/>
                  <a:gd name="T64" fmla="*/ 288 w 905"/>
                  <a:gd name="T65" fmla="*/ 701 h 1078"/>
                  <a:gd name="T66" fmla="*/ 288 w 905"/>
                  <a:gd name="T67" fmla="*/ 701 h 1078"/>
                  <a:gd name="T68" fmla="*/ 296 w 905"/>
                  <a:gd name="T69" fmla="*/ 709 h 1078"/>
                  <a:gd name="T70" fmla="*/ 583 w 905"/>
                  <a:gd name="T71" fmla="*/ 709 h 1078"/>
                  <a:gd name="T72" fmla="*/ 888 w 905"/>
                  <a:gd name="T73" fmla="*/ 1074 h 1078"/>
                  <a:gd name="T74" fmla="*/ 888 w 905"/>
                  <a:gd name="T75" fmla="*/ 1074 h 1078"/>
                  <a:gd name="T76" fmla="*/ 894 w 905"/>
                  <a:gd name="T77" fmla="*/ 1077 h 1078"/>
                  <a:gd name="T78" fmla="*/ 894 w 905"/>
                  <a:gd name="T79" fmla="*/ 1077 h 1078"/>
                  <a:gd name="T80" fmla="*/ 900 w 905"/>
                  <a:gd name="T81" fmla="*/ 1076 h 1078"/>
                  <a:gd name="T82" fmla="*/ 900 w 905"/>
                  <a:gd name="T83" fmla="*/ 1076 h 1078"/>
                  <a:gd name="T84" fmla="*/ 900 w 905"/>
                  <a:gd name="T85" fmla="*/ 1064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05" h="1078">
                    <a:moveTo>
                      <a:pt x="900" y="1064"/>
                    </a:moveTo>
                    <a:lnTo>
                      <a:pt x="580" y="680"/>
                    </a:lnTo>
                    <a:lnTo>
                      <a:pt x="587" y="407"/>
                    </a:lnTo>
                    <a:lnTo>
                      <a:pt x="587" y="407"/>
                    </a:lnTo>
                    <a:cubicBezTo>
                      <a:pt x="587" y="403"/>
                      <a:pt x="584" y="399"/>
                      <a:pt x="579" y="399"/>
                    </a:cubicBezTo>
                    <a:lnTo>
                      <a:pt x="579" y="399"/>
                    </a:lnTo>
                    <a:cubicBezTo>
                      <a:pt x="575" y="399"/>
                      <a:pt x="572" y="402"/>
                      <a:pt x="571" y="407"/>
                    </a:cubicBezTo>
                    <a:lnTo>
                      <a:pt x="565" y="662"/>
                    </a:lnTo>
                    <a:lnTo>
                      <a:pt x="361" y="418"/>
                    </a:lnTo>
                    <a:lnTo>
                      <a:pt x="348" y="162"/>
                    </a:lnTo>
                    <a:lnTo>
                      <a:pt x="348" y="162"/>
                    </a:lnTo>
                    <a:cubicBezTo>
                      <a:pt x="348" y="158"/>
                      <a:pt x="344" y="155"/>
                      <a:pt x="340" y="155"/>
                    </a:cubicBezTo>
                    <a:lnTo>
                      <a:pt x="340" y="155"/>
                    </a:lnTo>
                    <a:cubicBezTo>
                      <a:pt x="336" y="155"/>
                      <a:pt x="332" y="159"/>
                      <a:pt x="332" y="163"/>
                    </a:cubicBezTo>
                    <a:lnTo>
                      <a:pt x="344" y="398"/>
                    </a:lnTo>
                    <a:lnTo>
                      <a:pt x="339" y="392"/>
                    </a:lnTo>
                    <a:lnTo>
                      <a:pt x="339" y="392"/>
                    </a:lnTo>
                    <a:lnTo>
                      <a:pt x="14" y="4"/>
                    </a:lnTo>
                    <a:lnTo>
                      <a:pt x="14" y="4"/>
                    </a:lnTo>
                    <a:cubicBezTo>
                      <a:pt x="12" y="0"/>
                      <a:pt x="7" y="0"/>
                      <a:pt x="3" y="3"/>
                    </a:cubicBezTo>
                    <a:lnTo>
                      <a:pt x="3" y="3"/>
                    </a:lnTo>
                    <a:cubicBezTo>
                      <a:pt x="0" y="5"/>
                      <a:pt x="0" y="10"/>
                      <a:pt x="3" y="14"/>
                    </a:cubicBezTo>
                    <a:lnTo>
                      <a:pt x="315" y="388"/>
                    </a:lnTo>
                    <a:lnTo>
                      <a:pt x="88" y="369"/>
                    </a:lnTo>
                    <a:lnTo>
                      <a:pt x="88" y="369"/>
                    </a:lnTo>
                    <a:cubicBezTo>
                      <a:pt x="84" y="369"/>
                      <a:pt x="80" y="372"/>
                      <a:pt x="80" y="376"/>
                    </a:cubicBezTo>
                    <a:lnTo>
                      <a:pt x="80" y="376"/>
                    </a:lnTo>
                    <a:cubicBezTo>
                      <a:pt x="80" y="380"/>
                      <a:pt x="83" y="385"/>
                      <a:pt x="87" y="385"/>
                    </a:cubicBezTo>
                    <a:lnTo>
                      <a:pt x="329" y="405"/>
                    </a:lnTo>
                    <a:lnTo>
                      <a:pt x="569" y="693"/>
                    </a:lnTo>
                    <a:lnTo>
                      <a:pt x="296" y="693"/>
                    </a:lnTo>
                    <a:lnTo>
                      <a:pt x="296" y="693"/>
                    </a:lnTo>
                    <a:cubicBezTo>
                      <a:pt x="292" y="693"/>
                      <a:pt x="288" y="696"/>
                      <a:pt x="288" y="701"/>
                    </a:cubicBezTo>
                    <a:lnTo>
                      <a:pt x="288" y="701"/>
                    </a:lnTo>
                    <a:cubicBezTo>
                      <a:pt x="288" y="705"/>
                      <a:pt x="292" y="709"/>
                      <a:pt x="296" y="709"/>
                    </a:cubicBezTo>
                    <a:lnTo>
                      <a:pt x="583" y="709"/>
                    </a:lnTo>
                    <a:lnTo>
                      <a:pt x="888" y="1074"/>
                    </a:lnTo>
                    <a:lnTo>
                      <a:pt x="888" y="1074"/>
                    </a:lnTo>
                    <a:cubicBezTo>
                      <a:pt x="890" y="1076"/>
                      <a:pt x="893" y="1077"/>
                      <a:pt x="894" y="1077"/>
                    </a:cubicBezTo>
                    <a:lnTo>
                      <a:pt x="894" y="1077"/>
                    </a:lnTo>
                    <a:cubicBezTo>
                      <a:pt x="896" y="1077"/>
                      <a:pt x="898" y="1077"/>
                      <a:pt x="900" y="1076"/>
                    </a:cubicBezTo>
                    <a:lnTo>
                      <a:pt x="900" y="1076"/>
                    </a:lnTo>
                    <a:cubicBezTo>
                      <a:pt x="903" y="1073"/>
                      <a:pt x="904" y="1068"/>
                      <a:pt x="900" y="1064"/>
                    </a:cubicBez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8">
                <a:extLst>
                  <a:ext uri="{FF2B5EF4-FFF2-40B4-BE49-F238E27FC236}">
                    <a16:creationId xmlns:a16="http://schemas.microsoft.com/office/drawing/2014/main" id="{43D8B40F-E814-0047-BDAE-6C87A56339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54015" y="8802542"/>
                <a:ext cx="2669621" cy="2010455"/>
              </a:xfrm>
              <a:custGeom>
                <a:avLst/>
                <a:gdLst>
                  <a:gd name="T0" fmla="*/ 2140 w 2141"/>
                  <a:gd name="T1" fmla="*/ 1106 h 1612"/>
                  <a:gd name="T2" fmla="*/ 2140 w 2141"/>
                  <a:gd name="T3" fmla="*/ 1106 h 1612"/>
                  <a:gd name="T4" fmla="*/ 607 w 2141"/>
                  <a:gd name="T5" fmla="*/ 983 h 1612"/>
                  <a:gd name="T6" fmla="*/ 607 w 2141"/>
                  <a:gd name="T7" fmla="*/ 983 h 1612"/>
                  <a:gd name="T8" fmla="*/ 1535 w 2141"/>
                  <a:gd name="T9" fmla="*/ 406 h 1612"/>
                  <a:gd name="T10" fmla="*/ 1535 w 2141"/>
                  <a:gd name="T11" fmla="*/ 406 h 1612"/>
                  <a:gd name="T12" fmla="*/ 2140 w 2141"/>
                  <a:gd name="T13" fmla="*/ 1106 h 16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41" h="1612">
                    <a:moveTo>
                      <a:pt x="2140" y="1106"/>
                    </a:moveTo>
                    <a:lnTo>
                      <a:pt x="2140" y="1106"/>
                    </a:lnTo>
                    <a:cubicBezTo>
                      <a:pt x="2140" y="1106"/>
                      <a:pt x="1215" y="1611"/>
                      <a:pt x="607" y="983"/>
                    </a:cubicBezTo>
                    <a:lnTo>
                      <a:pt x="607" y="983"/>
                    </a:lnTo>
                    <a:cubicBezTo>
                      <a:pt x="0" y="354"/>
                      <a:pt x="1008" y="0"/>
                      <a:pt x="1535" y="406"/>
                    </a:cubicBezTo>
                    <a:lnTo>
                      <a:pt x="1535" y="406"/>
                    </a:lnTo>
                    <a:cubicBezTo>
                      <a:pt x="2063" y="812"/>
                      <a:pt x="2140" y="1106"/>
                      <a:pt x="2140" y="110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9">
                <a:extLst>
                  <a:ext uri="{FF2B5EF4-FFF2-40B4-BE49-F238E27FC236}">
                    <a16:creationId xmlns:a16="http://schemas.microsoft.com/office/drawing/2014/main" id="{45ACB5C8-6921-6943-B157-6895CEE273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14170" y="9494665"/>
                <a:ext cx="1483123" cy="604235"/>
              </a:xfrm>
              <a:custGeom>
                <a:avLst/>
                <a:gdLst>
                  <a:gd name="T0" fmla="*/ 1181 w 1189"/>
                  <a:gd name="T1" fmla="*/ 471 h 487"/>
                  <a:gd name="T2" fmla="*/ 1181 w 1189"/>
                  <a:gd name="T3" fmla="*/ 471 h 487"/>
                  <a:gd name="T4" fmla="*/ 773 w 1189"/>
                  <a:gd name="T5" fmla="*/ 343 h 487"/>
                  <a:gd name="T6" fmla="*/ 773 w 1189"/>
                  <a:gd name="T7" fmla="*/ 343 h 487"/>
                  <a:gd name="T8" fmla="*/ 773 w 1189"/>
                  <a:gd name="T9" fmla="*/ 343 h 487"/>
                  <a:gd name="T10" fmla="*/ 773 w 1189"/>
                  <a:gd name="T11" fmla="*/ 343 h 487"/>
                  <a:gd name="T12" fmla="*/ 741 w 1189"/>
                  <a:gd name="T13" fmla="*/ 334 h 487"/>
                  <a:gd name="T14" fmla="*/ 649 w 1189"/>
                  <a:gd name="T15" fmla="*/ 99 h 487"/>
                  <a:gd name="T16" fmla="*/ 649 w 1189"/>
                  <a:gd name="T17" fmla="*/ 99 h 487"/>
                  <a:gd name="T18" fmla="*/ 639 w 1189"/>
                  <a:gd name="T19" fmla="*/ 95 h 487"/>
                  <a:gd name="T20" fmla="*/ 639 w 1189"/>
                  <a:gd name="T21" fmla="*/ 95 h 487"/>
                  <a:gd name="T22" fmla="*/ 634 w 1189"/>
                  <a:gd name="T23" fmla="*/ 105 h 487"/>
                  <a:gd name="T24" fmla="*/ 721 w 1189"/>
                  <a:gd name="T25" fmla="*/ 328 h 487"/>
                  <a:gd name="T26" fmla="*/ 721 w 1189"/>
                  <a:gd name="T27" fmla="*/ 328 h 487"/>
                  <a:gd name="T28" fmla="*/ 450 w 1189"/>
                  <a:gd name="T29" fmla="*/ 247 h 487"/>
                  <a:gd name="T30" fmla="*/ 335 w 1189"/>
                  <a:gd name="T31" fmla="*/ 6 h 487"/>
                  <a:gd name="T32" fmla="*/ 335 w 1189"/>
                  <a:gd name="T33" fmla="*/ 6 h 487"/>
                  <a:gd name="T34" fmla="*/ 324 w 1189"/>
                  <a:gd name="T35" fmla="*/ 2 h 487"/>
                  <a:gd name="T36" fmla="*/ 324 w 1189"/>
                  <a:gd name="T37" fmla="*/ 2 h 487"/>
                  <a:gd name="T38" fmla="*/ 320 w 1189"/>
                  <a:gd name="T39" fmla="*/ 13 h 487"/>
                  <a:gd name="T40" fmla="*/ 430 w 1189"/>
                  <a:gd name="T41" fmla="*/ 241 h 487"/>
                  <a:gd name="T42" fmla="*/ 430 w 1189"/>
                  <a:gd name="T43" fmla="*/ 241 h 487"/>
                  <a:gd name="T44" fmla="*/ 11 w 1189"/>
                  <a:gd name="T45" fmla="*/ 122 h 487"/>
                  <a:gd name="T46" fmla="*/ 11 w 1189"/>
                  <a:gd name="T47" fmla="*/ 122 h 487"/>
                  <a:gd name="T48" fmla="*/ 2 w 1189"/>
                  <a:gd name="T49" fmla="*/ 128 h 487"/>
                  <a:gd name="T50" fmla="*/ 2 w 1189"/>
                  <a:gd name="T51" fmla="*/ 128 h 487"/>
                  <a:gd name="T52" fmla="*/ 7 w 1189"/>
                  <a:gd name="T53" fmla="*/ 138 h 487"/>
                  <a:gd name="T54" fmla="*/ 7 w 1189"/>
                  <a:gd name="T55" fmla="*/ 138 h 487"/>
                  <a:gd name="T56" fmla="*/ 449 w 1189"/>
                  <a:gd name="T57" fmla="*/ 263 h 487"/>
                  <a:gd name="T58" fmla="*/ 228 w 1189"/>
                  <a:gd name="T59" fmla="*/ 364 h 487"/>
                  <a:gd name="T60" fmla="*/ 228 w 1189"/>
                  <a:gd name="T61" fmla="*/ 364 h 487"/>
                  <a:gd name="T62" fmla="*/ 225 w 1189"/>
                  <a:gd name="T63" fmla="*/ 375 h 487"/>
                  <a:gd name="T64" fmla="*/ 225 w 1189"/>
                  <a:gd name="T65" fmla="*/ 375 h 487"/>
                  <a:gd name="T66" fmla="*/ 231 w 1189"/>
                  <a:gd name="T67" fmla="*/ 379 h 487"/>
                  <a:gd name="T68" fmla="*/ 231 w 1189"/>
                  <a:gd name="T69" fmla="*/ 379 h 487"/>
                  <a:gd name="T70" fmla="*/ 234 w 1189"/>
                  <a:gd name="T71" fmla="*/ 379 h 487"/>
                  <a:gd name="T72" fmla="*/ 472 w 1189"/>
                  <a:gd name="T73" fmla="*/ 270 h 487"/>
                  <a:gd name="T74" fmla="*/ 472 w 1189"/>
                  <a:gd name="T75" fmla="*/ 270 h 487"/>
                  <a:gd name="T76" fmla="*/ 749 w 1189"/>
                  <a:gd name="T77" fmla="*/ 352 h 487"/>
                  <a:gd name="T78" fmla="*/ 558 w 1189"/>
                  <a:gd name="T79" fmla="*/ 446 h 487"/>
                  <a:gd name="T80" fmla="*/ 558 w 1189"/>
                  <a:gd name="T81" fmla="*/ 446 h 487"/>
                  <a:gd name="T82" fmla="*/ 554 w 1189"/>
                  <a:gd name="T83" fmla="*/ 456 h 487"/>
                  <a:gd name="T84" fmla="*/ 554 w 1189"/>
                  <a:gd name="T85" fmla="*/ 456 h 487"/>
                  <a:gd name="T86" fmla="*/ 561 w 1189"/>
                  <a:gd name="T87" fmla="*/ 461 h 487"/>
                  <a:gd name="T88" fmla="*/ 561 w 1189"/>
                  <a:gd name="T89" fmla="*/ 461 h 487"/>
                  <a:gd name="T90" fmla="*/ 564 w 1189"/>
                  <a:gd name="T91" fmla="*/ 460 h 487"/>
                  <a:gd name="T92" fmla="*/ 771 w 1189"/>
                  <a:gd name="T93" fmla="*/ 359 h 487"/>
                  <a:gd name="T94" fmla="*/ 771 w 1189"/>
                  <a:gd name="T95" fmla="*/ 359 h 487"/>
                  <a:gd name="T96" fmla="*/ 1177 w 1189"/>
                  <a:gd name="T97" fmla="*/ 485 h 487"/>
                  <a:gd name="T98" fmla="*/ 1177 w 1189"/>
                  <a:gd name="T99" fmla="*/ 485 h 487"/>
                  <a:gd name="T100" fmla="*/ 1179 w 1189"/>
                  <a:gd name="T101" fmla="*/ 486 h 487"/>
                  <a:gd name="T102" fmla="*/ 1179 w 1189"/>
                  <a:gd name="T103" fmla="*/ 486 h 487"/>
                  <a:gd name="T104" fmla="*/ 1186 w 1189"/>
                  <a:gd name="T105" fmla="*/ 480 h 487"/>
                  <a:gd name="T106" fmla="*/ 1186 w 1189"/>
                  <a:gd name="T107" fmla="*/ 480 h 487"/>
                  <a:gd name="T108" fmla="*/ 1181 w 1189"/>
                  <a:gd name="T109" fmla="*/ 47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9" h="487">
                    <a:moveTo>
                      <a:pt x="1181" y="471"/>
                    </a:moveTo>
                    <a:lnTo>
                      <a:pt x="1181" y="471"/>
                    </a:lnTo>
                    <a:cubicBezTo>
                      <a:pt x="1179" y="470"/>
                      <a:pt x="1025" y="419"/>
                      <a:pt x="773" y="343"/>
                    </a:cubicBezTo>
                    <a:lnTo>
                      <a:pt x="773" y="343"/>
                    </a:lnTo>
                    <a:lnTo>
                      <a:pt x="773" y="343"/>
                    </a:lnTo>
                    <a:lnTo>
                      <a:pt x="773" y="343"/>
                    </a:lnTo>
                    <a:cubicBezTo>
                      <a:pt x="763" y="340"/>
                      <a:pt x="752" y="337"/>
                      <a:pt x="741" y="334"/>
                    </a:cubicBezTo>
                    <a:lnTo>
                      <a:pt x="649" y="99"/>
                    </a:lnTo>
                    <a:lnTo>
                      <a:pt x="649" y="99"/>
                    </a:lnTo>
                    <a:cubicBezTo>
                      <a:pt x="648" y="96"/>
                      <a:pt x="643" y="93"/>
                      <a:pt x="639" y="95"/>
                    </a:cubicBezTo>
                    <a:lnTo>
                      <a:pt x="639" y="95"/>
                    </a:lnTo>
                    <a:cubicBezTo>
                      <a:pt x="635" y="97"/>
                      <a:pt x="633" y="101"/>
                      <a:pt x="634" y="105"/>
                    </a:cubicBezTo>
                    <a:lnTo>
                      <a:pt x="721" y="328"/>
                    </a:lnTo>
                    <a:lnTo>
                      <a:pt x="721" y="328"/>
                    </a:lnTo>
                    <a:cubicBezTo>
                      <a:pt x="640" y="303"/>
                      <a:pt x="548" y="276"/>
                      <a:pt x="450" y="247"/>
                    </a:cubicBezTo>
                    <a:lnTo>
                      <a:pt x="335" y="6"/>
                    </a:lnTo>
                    <a:lnTo>
                      <a:pt x="335" y="6"/>
                    </a:lnTo>
                    <a:cubicBezTo>
                      <a:pt x="333" y="2"/>
                      <a:pt x="328" y="0"/>
                      <a:pt x="324" y="2"/>
                    </a:cubicBezTo>
                    <a:lnTo>
                      <a:pt x="324" y="2"/>
                    </a:lnTo>
                    <a:cubicBezTo>
                      <a:pt x="320" y="5"/>
                      <a:pt x="319" y="9"/>
                      <a:pt x="320" y="13"/>
                    </a:cubicBezTo>
                    <a:lnTo>
                      <a:pt x="430" y="241"/>
                    </a:lnTo>
                    <a:lnTo>
                      <a:pt x="430" y="241"/>
                    </a:lnTo>
                    <a:cubicBezTo>
                      <a:pt x="301" y="204"/>
                      <a:pt x="160" y="164"/>
                      <a:pt x="11" y="122"/>
                    </a:cubicBezTo>
                    <a:lnTo>
                      <a:pt x="11" y="122"/>
                    </a:lnTo>
                    <a:cubicBezTo>
                      <a:pt x="7" y="121"/>
                      <a:pt x="3" y="124"/>
                      <a:pt x="2" y="128"/>
                    </a:cubicBezTo>
                    <a:lnTo>
                      <a:pt x="2" y="128"/>
                    </a:lnTo>
                    <a:cubicBezTo>
                      <a:pt x="0" y="132"/>
                      <a:pt x="3" y="137"/>
                      <a:pt x="7" y="138"/>
                    </a:cubicBezTo>
                    <a:lnTo>
                      <a:pt x="7" y="138"/>
                    </a:lnTo>
                    <a:cubicBezTo>
                      <a:pt x="165" y="181"/>
                      <a:pt x="314" y="224"/>
                      <a:pt x="449" y="263"/>
                    </a:cubicBezTo>
                    <a:lnTo>
                      <a:pt x="228" y="364"/>
                    </a:lnTo>
                    <a:lnTo>
                      <a:pt x="228" y="364"/>
                    </a:lnTo>
                    <a:cubicBezTo>
                      <a:pt x="225" y="366"/>
                      <a:pt x="223" y="371"/>
                      <a:pt x="225" y="375"/>
                    </a:cubicBezTo>
                    <a:lnTo>
                      <a:pt x="225" y="375"/>
                    </a:lnTo>
                    <a:cubicBezTo>
                      <a:pt x="226" y="378"/>
                      <a:pt x="229" y="379"/>
                      <a:pt x="231" y="379"/>
                    </a:cubicBezTo>
                    <a:lnTo>
                      <a:pt x="231" y="379"/>
                    </a:lnTo>
                    <a:cubicBezTo>
                      <a:pt x="232" y="379"/>
                      <a:pt x="233" y="379"/>
                      <a:pt x="234" y="379"/>
                    </a:cubicBezTo>
                    <a:lnTo>
                      <a:pt x="472" y="270"/>
                    </a:lnTo>
                    <a:lnTo>
                      <a:pt x="472" y="270"/>
                    </a:lnTo>
                    <a:cubicBezTo>
                      <a:pt x="573" y="300"/>
                      <a:pt x="666" y="328"/>
                      <a:pt x="749" y="352"/>
                    </a:cubicBezTo>
                    <a:lnTo>
                      <a:pt x="558" y="446"/>
                    </a:lnTo>
                    <a:lnTo>
                      <a:pt x="558" y="446"/>
                    </a:lnTo>
                    <a:cubicBezTo>
                      <a:pt x="553" y="448"/>
                      <a:pt x="552" y="452"/>
                      <a:pt x="554" y="456"/>
                    </a:cubicBezTo>
                    <a:lnTo>
                      <a:pt x="554" y="456"/>
                    </a:lnTo>
                    <a:cubicBezTo>
                      <a:pt x="555" y="459"/>
                      <a:pt x="558" y="461"/>
                      <a:pt x="561" y="461"/>
                    </a:cubicBezTo>
                    <a:lnTo>
                      <a:pt x="561" y="461"/>
                    </a:lnTo>
                    <a:cubicBezTo>
                      <a:pt x="562" y="461"/>
                      <a:pt x="563" y="461"/>
                      <a:pt x="564" y="460"/>
                    </a:cubicBezTo>
                    <a:lnTo>
                      <a:pt x="771" y="359"/>
                    </a:lnTo>
                    <a:lnTo>
                      <a:pt x="771" y="359"/>
                    </a:lnTo>
                    <a:cubicBezTo>
                      <a:pt x="1021" y="434"/>
                      <a:pt x="1174" y="485"/>
                      <a:pt x="1177" y="485"/>
                    </a:cubicBezTo>
                    <a:lnTo>
                      <a:pt x="1177" y="485"/>
                    </a:lnTo>
                    <a:cubicBezTo>
                      <a:pt x="1178" y="486"/>
                      <a:pt x="1178" y="486"/>
                      <a:pt x="1179" y="486"/>
                    </a:cubicBezTo>
                    <a:lnTo>
                      <a:pt x="1179" y="486"/>
                    </a:lnTo>
                    <a:cubicBezTo>
                      <a:pt x="1183" y="486"/>
                      <a:pt x="1186" y="484"/>
                      <a:pt x="1186" y="480"/>
                    </a:cubicBezTo>
                    <a:lnTo>
                      <a:pt x="1186" y="480"/>
                    </a:lnTo>
                    <a:cubicBezTo>
                      <a:pt x="1188" y="476"/>
                      <a:pt x="1186" y="472"/>
                      <a:pt x="1181" y="471"/>
                    </a:cubicBezTo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1E0ACCB-C973-A943-B001-8547C7C3626D}"/>
                </a:ext>
              </a:extLst>
            </p:cNvPr>
            <p:cNvGrpSpPr/>
            <p:nvPr/>
          </p:nvGrpSpPr>
          <p:grpSpPr>
            <a:xfrm>
              <a:off x="12974332" y="6264752"/>
              <a:ext cx="8580138" cy="5756714"/>
              <a:chOff x="12974332" y="6264752"/>
              <a:chExt cx="8580138" cy="5756714"/>
            </a:xfrm>
          </p:grpSpPr>
          <p:sp>
            <p:nvSpPr>
              <p:cNvPr id="70" name="Freeform 10">
                <a:extLst>
                  <a:ext uri="{FF2B5EF4-FFF2-40B4-BE49-F238E27FC236}">
                    <a16:creationId xmlns:a16="http://schemas.microsoft.com/office/drawing/2014/main" id="{1BD2A99D-7BF0-D249-8180-2FF3020EC8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84917" y="10587783"/>
                <a:ext cx="4383451" cy="1433683"/>
              </a:xfrm>
              <a:custGeom>
                <a:avLst/>
                <a:gdLst>
                  <a:gd name="T0" fmla="*/ 3121 w 3520"/>
                  <a:gd name="T1" fmla="*/ 0 h 1151"/>
                  <a:gd name="T2" fmla="*/ 319 w 3520"/>
                  <a:gd name="T3" fmla="*/ 0 h 1151"/>
                  <a:gd name="T4" fmla="*/ 20 w 3520"/>
                  <a:gd name="T5" fmla="*/ 0 h 1151"/>
                  <a:gd name="T6" fmla="*/ 0 w 3520"/>
                  <a:gd name="T7" fmla="*/ 0 h 1151"/>
                  <a:gd name="T8" fmla="*/ 0 w 3520"/>
                  <a:gd name="T9" fmla="*/ 94 h 1151"/>
                  <a:gd name="T10" fmla="*/ 74 w 3520"/>
                  <a:gd name="T11" fmla="*/ 94 h 1151"/>
                  <a:gd name="T12" fmla="*/ 74 w 3520"/>
                  <a:gd name="T13" fmla="*/ 94 h 1151"/>
                  <a:gd name="T14" fmla="*/ 78 w 3520"/>
                  <a:gd name="T15" fmla="*/ 1056 h 1151"/>
                  <a:gd name="T16" fmla="*/ 0 w 3520"/>
                  <a:gd name="T17" fmla="*/ 1056 h 1151"/>
                  <a:gd name="T18" fmla="*/ 0 w 3520"/>
                  <a:gd name="T19" fmla="*/ 1150 h 1151"/>
                  <a:gd name="T20" fmla="*/ 20 w 3520"/>
                  <a:gd name="T21" fmla="*/ 1150 h 1151"/>
                  <a:gd name="T22" fmla="*/ 319 w 3520"/>
                  <a:gd name="T23" fmla="*/ 1150 h 1151"/>
                  <a:gd name="T24" fmla="*/ 3121 w 3520"/>
                  <a:gd name="T25" fmla="*/ 1150 h 1151"/>
                  <a:gd name="T26" fmla="*/ 3121 w 3520"/>
                  <a:gd name="T27" fmla="*/ 1150 h 1151"/>
                  <a:gd name="T28" fmla="*/ 3121 w 3520"/>
                  <a:gd name="T29" fmla="*/ 0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20" h="1151">
                    <a:moveTo>
                      <a:pt x="3121" y="0"/>
                    </a:moveTo>
                    <a:lnTo>
                      <a:pt x="319" y="0"/>
                    </a:lnTo>
                    <a:lnTo>
                      <a:pt x="20" y="0"/>
                    </a:lnTo>
                    <a:lnTo>
                      <a:pt x="0" y="0"/>
                    </a:lnTo>
                    <a:lnTo>
                      <a:pt x="0" y="94"/>
                    </a:lnTo>
                    <a:lnTo>
                      <a:pt x="74" y="94"/>
                    </a:lnTo>
                    <a:lnTo>
                      <a:pt x="74" y="94"/>
                    </a:lnTo>
                    <a:cubicBezTo>
                      <a:pt x="160" y="267"/>
                      <a:pt x="299" y="654"/>
                      <a:pt x="78" y="1056"/>
                    </a:cubicBezTo>
                    <a:lnTo>
                      <a:pt x="0" y="1056"/>
                    </a:lnTo>
                    <a:lnTo>
                      <a:pt x="0" y="1150"/>
                    </a:lnTo>
                    <a:lnTo>
                      <a:pt x="20" y="1150"/>
                    </a:lnTo>
                    <a:lnTo>
                      <a:pt x="319" y="1150"/>
                    </a:lnTo>
                    <a:lnTo>
                      <a:pt x="3121" y="1150"/>
                    </a:lnTo>
                    <a:lnTo>
                      <a:pt x="3121" y="1150"/>
                    </a:lnTo>
                    <a:cubicBezTo>
                      <a:pt x="3519" y="576"/>
                      <a:pt x="3121" y="0"/>
                      <a:pt x="3121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1">
                <a:extLst>
                  <a:ext uri="{FF2B5EF4-FFF2-40B4-BE49-F238E27FC236}">
                    <a16:creationId xmlns:a16="http://schemas.microsoft.com/office/drawing/2014/main" id="{03F6C9D7-D8C7-CF46-BE53-7BFF7C3678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8301" y="10708630"/>
                <a:ext cx="3938513" cy="1197484"/>
              </a:xfrm>
              <a:custGeom>
                <a:avLst/>
                <a:gdLst>
                  <a:gd name="T0" fmla="*/ 2996 w 3161"/>
                  <a:gd name="T1" fmla="*/ 962 h 963"/>
                  <a:gd name="T2" fmla="*/ 4 w 3161"/>
                  <a:gd name="T3" fmla="*/ 962 h 963"/>
                  <a:gd name="T4" fmla="*/ 4 w 3161"/>
                  <a:gd name="T5" fmla="*/ 962 h 963"/>
                  <a:gd name="T6" fmla="*/ 0 w 3161"/>
                  <a:gd name="T7" fmla="*/ 0 h 963"/>
                  <a:gd name="T8" fmla="*/ 2994 w 3161"/>
                  <a:gd name="T9" fmla="*/ 0 h 963"/>
                  <a:gd name="T10" fmla="*/ 2994 w 3161"/>
                  <a:gd name="T11" fmla="*/ 0 h 963"/>
                  <a:gd name="T12" fmla="*/ 3106 w 3161"/>
                  <a:gd name="T13" fmla="*/ 293 h 963"/>
                  <a:gd name="T14" fmla="*/ 3106 w 3161"/>
                  <a:gd name="T15" fmla="*/ 293 h 963"/>
                  <a:gd name="T16" fmla="*/ 2996 w 3161"/>
                  <a:gd name="T17" fmla="*/ 962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1" h="963">
                    <a:moveTo>
                      <a:pt x="2996" y="962"/>
                    </a:moveTo>
                    <a:lnTo>
                      <a:pt x="4" y="962"/>
                    </a:lnTo>
                    <a:lnTo>
                      <a:pt x="4" y="962"/>
                    </a:lnTo>
                    <a:cubicBezTo>
                      <a:pt x="225" y="560"/>
                      <a:pt x="86" y="173"/>
                      <a:pt x="0" y="0"/>
                    </a:cubicBezTo>
                    <a:lnTo>
                      <a:pt x="2994" y="0"/>
                    </a:lnTo>
                    <a:lnTo>
                      <a:pt x="2994" y="0"/>
                    </a:lnTo>
                    <a:cubicBezTo>
                      <a:pt x="3024" y="54"/>
                      <a:pt x="3076" y="159"/>
                      <a:pt x="3106" y="293"/>
                    </a:cubicBezTo>
                    <a:lnTo>
                      <a:pt x="3106" y="293"/>
                    </a:lnTo>
                    <a:cubicBezTo>
                      <a:pt x="3160" y="534"/>
                      <a:pt x="3123" y="758"/>
                      <a:pt x="2996" y="96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2">
                <a:extLst>
                  <a:ext uri="{FF2B5EF4-FFF2-40B4-BE49-F238E27FC236}">
                    <a16:creationId xmlns:a16="http://schemas.microsoft.com/office/drawing/2014/main" id="{D7FD2DE9-F57A-234E-A7E0-CCFE73F12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8301" y="10708630"/>
                <a:ext cx="3938513" cy="1197484"/>
              </a:xfrm>
              <a:custGeom>
                <a:avLst/>
                <a:gdLst>
                  <a:gd name="T0" fmla="*/ 2996 w 3161"/>
                  <a:gd name="T1" fmla="*/ 962 h 963"/>
                  <a:gd name="T2" fmla="*/ 4 w 3161"/>
                  <a:gd name="T3" fmla="*/ 962 h 963"/>
                  <a:gd name="T4" fmla="*/ 4 w 3161"/>
                  <a:gd name="T5" fmla="*/ 962 h 963"/>
                  <a:gd name="T6" fmla="*/ 0 w 3161"/>
                  <a:gd name="T7" fmla="*/ 0 h 963"/>
                  <a:gd name="T8" fmla="*/ 2994 w 3161"/>
                  <a:gd name="T9" fmla="*/ 0 h 963"/>
                  <a:gd name="T10" fmla="*/ 2994 w 3161"/>
                  <a:gd name="T11" fmla="*/ 0 h 963"/>
                  <a:gd name="T12" fmla="*/ 3106 w 3161"/>
                  <a:gd name="T13" fmla="*/ 293 h 963"/>
                  <a:gd name="T14" fmla="*/ 3106 w 3161"/>
                  <a:gd name="T15" fmla="*/ 293 h 963"/>
                  <a:gd name="T16" fmla="*/ 2996 w 3161"/>
                  <a:gd name="T17" fmla="*/ 962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61" h="963">
                    <a:moveTo>
                      <a:pt x="2996" y="962"/>
                    </a:moveTo>
                    <a:lnTo>
                      <a:pt x="4" y="962"/>
                    </a:lnTo>
                    <a:lnTo>
                      <a:pt x="4" y="962"/>
                    </a:lnTo>
                    <a:cubicBezTo>
                      <a:pt x="225" y="560"/>
                      <a:pt x="86" y="173"/>
                      <a:pt x="0" y="0"/>
                    </a:cubicBezTo>
                    <a:lnTo>
                      <a:pt x="2994" y="0"/>
                    </a:lnTo>
                    <a:lnTo>
                      <a:pt x="2994" y="0"/>
                    </a:lnTo>
                    <a:cubicBezTo>
                      <a:pt x="3024" y="54"/>
                      <a:pt x="3076" y="159"/>
                      <a:pt x="3106" y="293"/>
                    </a:cubicBezTo>
                    <a:lnTo>
                      <a:pt x="3106" y="293"/>
                    </a:lnTo>
                    <a:cubicBezTo>
                      <a:pt x="3160" y="534"/>
                      <a:pt x="3123" y="758"/>
                      <a:pt x="2996" y="962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13">
                <a:extLst>
                  <a:ext uri="{FF2B5EF4-FFF2-40B4-BE49-F238E27FC236}">
                    <a16:creationId xmlns:a16="http://schemas.microsoft.com/office/drawing/2014/main" id="{A070C92B-91F7-A948-B397-DDCB64D33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3994" y="10587783"/>
                <a:ext cx="3180476" cy="1433683"/>
              </a:xfrm>
              <a:custGeom>
                <a:avLst/>
                <a:gdLst>
                  <a:gd name="T0" fmla="*/ 2156 w 2555"/>
                  <a:gd name="T1" fmla="*/ 0 h 1151"/>
                  <a:gd name="T2" fmla="*/ 0 w 2555"/>
                  <a:gd name="T3" fmla="*/ 0 h 1151"/>
                  <a:gd name="T4" fmla="*/ 0 w 2555"/>
                  <a:gd name="T5" fmla="*/ 0 h 1151"/>
                  <a:gd name="T6" fmla="*/ 0 w 2555"/>
                  <a:gd name="T7" fmla="*/ 1150 h 1151"/>
                  <a:gd name="T8" fmla="*/ 2156 w 2555"/>
                  <a:gd name="T9" fmla="*/ 1150 h 1151"/>
                  <a:gd name="T10" fmla="*/ 2156 w 2555"/>
                  <a:gd name="T11" fmla="*/ 1150 h 1151"/>
                  <a:gd name="T12" fmla="*/ 2156 w 2555"/>
                  <a:gd name="T13" fmla="*/ 0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5" h="1151">
                    <a:moveTo>
                      <a:pt x="2156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398" y="576"/>
                      <a:pt x="0" y="1150"/>
                    </a:cubicBezTo>
                    <a:lnTo>
                      <a:pt x="2156" y="1150"/>
                    </a:lnTo>
                    <a:lnTo>
                      <a:pt x="2156" y="1150"/>
                    </a:lnTo>
                    <a:cubicBezTo>
                      <a:pt x="2554" y="576"/>
                      <a:pt x="2156" y="0"/>
                      <a:pt x="2156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14">
                <a:extLst>
                  <a:ext uri="{FF2B5EF4-FFF2-40B4-BE49-F238E27FC236}">
                    <a16:creationId xmlns:a16="http://schemas.microsoft.com/office/drawing/2014/main" id="{C20FC5AF-92D7-FD48-A730-05291C3E72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3994" y="10587783"/>
                <a:ext cx="3180476" cy="1433683"/>
              </a:xfrm>
              <a:custGeom>
                <a:avLst/>
                <a:gdLst>
                  <a:gd name="T0" fmla="*/ 2156 w 2555"/>
                  <a:gd name="T1" fmla="*/ 0 h 1151"/>
                  <a:gd name="T2" fmla="*/ 0 w 2555"/>
                  <a:gd name="T3" fmla="*/ 0 h 1151"/>
                  <a:gd name="T4" fmla="*/ 0 w 2555"/>
                  <a:gd name="T5" fmla="*/ 0 h 1151"/>
                  <a:gd name="T6" fmla="*/ 0 w 2555"/>
                  <a:gd name="T7" fmla="*/ 1150 h 1151"/>
                  <a:gd name="T8" fmla="*/ 2156 w 2555"/>
                  <a:gd name="T9" fmla="*/ 1150 h 1151"/>
                  <a:gd name="T10" fmla="*/ 2156 w 2555"/>
                  <a:gd name="T11" fmla="*/ 1150 h 1151"/>
                  <a:gd name="T12" fmla="*/ 2156 w 2555"/>
                  <a:gd name="T13" fmla="*/ 0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55" h="1151">
                    <a:moveTo>
                      <a:pt x="2156" y="0"/>
                    </a:moveTo>
                    <a:lnTo>
                      <a:pt x="0" y="0"/>
                    </a:lnTo>
                    <a:lnTo>
                      <a:pt x="0" y="0"/>
                    </a:lnTo>
                    <a:cubicBezTo>
                      <a:pt x="0" y="0"/>
                      <a:pt x="398" y="576"/>
                      <a:pt x="0" y="1150"/>
                    </a:cubicBezTo>
                    <a:lnTo>
                      <a:pt x="2156" y="1150"/>
                    </a:lnTo>
                    <a:lnTo>
                      <a:pt x="2156" y="1150"/>
                    </a:lnTo>
                    <a:cubicBezTo>
                      <a:pt x="2554" y="576"/>
                      <a:pt x="2156" y="0"/>
                      <a:pt x="2156" y="0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4F9241F9-1158-2A43-B2EC-9EA42ECE4C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70556" y="10955814"/>
                <a:ext cx="2382736" cy="734752"/>
              </a:xfrm>
              <a:custGeom>
                <a:avLst/>
                <a:gdLst>
                  <a:gd name="connsiteX0" fmla="*/ 563025 w 2382736"/>
                  <a:gd name="connsiteY0" fmla="*/ 703111 h 734752"/>
                  <a:gd name="connsiteX1" fmla="*/ 1759285 w 2382736"/>
                  <a:gd name="connsiteY1" fmla="*/ 703111 h 734752"/>
                  <a:gd name="connsiteX2" fmla="*/ 1773007 w 2382736"/>
                  <a:gd name="connsiteY2" fmla="*/ 718931 h 734752"/>
                  <a:gd name="connsiteX3" fmla="*/ 1759285 w 2382736"/>
                  <a:gd name="connsiteY3" fmla="*/ 734752 h 734752"/>
                  <a:gd name="connsiteX4" fmla="*/ 563025 w 2382736"/>
                  <a:gd name="connsiteY4" fmla="*/ 734752 h 734752"/>
                  <a:gd name="connsiteX5" fmla="*/ 549304 w 2382736"/>
                  <a:gd name="connsiteY5" fmla="*/ 718931 h 734752"/>
                  <a:gd name="connsiteX6" fmla="*/ 563025 w 2382736"/>
                  <a:gd name="connsiteY6" fmla="*/ 703111 h 734752"/>
                  <a:gd name="connsiteX7" fmla="*/ 74098 w 2382736"/>
                  <a:gd name="connsiteY7" fmla="*/ 335079 h 734752"/>
                  <a:gd name="connsiteX8" fmla="*/ 1302171 w 2382736"/>
                  <a:gd name="connsiteY8" fmla="*/ 335079 h 734752"/>
                  <a:gd name="connsiteX9" fmla="*/ 1317087 w 2382736"/>
                  <a:gd name="connsiteY9" fmla="*/ 350899 h 734752"/>
                  <a:gd name="connsiteX10" fmla="*/ 1302171 w 2382736"/>
                  <a:gd name="connsiteY10" fmla="*/ 366720 h 734752"/>
                  <a:gd name="connsiteX11" fmla="*/ 74098 w 2382736"/>
                  <a:gd name="connsiteY11" fmla="*/ 366720 h 734752"/>
                  <a:gd name="connsiteX12" fmla="*/ 60425 w 2382736"/>
                  <a:gd name="connsiteY12" fmla="*/ 350899 h 734752"/>
                  <a:gd name="connsiteX13" fmla="*/ 74098 w 2382736"/>
                  <a:gd name="connsiteY13" fmla="*/ 335079 h 734752"/>
                  <a:gd name="connsiteX14" fmla="*/ 14947 w 2382736"/>
                  <a:gd name="connsiteY14" fmla="*/ 0 h 734752"/>
                  <a:gd name="connsiteX15" fmla="*/ 2367790 w 2382736"/>
                  <a:gd name="connsiteY15" fmla="*/ 0 h 734752"/>
                  <a:gd name="connsiteX16" fmla="*/ 2382736 w 2382736"/>
                  <a:gd name="connsiteY16" fmla="*/ 13733 h 734752"/>
                  <a:gd name="connsiteX17" fmla="*/ 2367790 w 2382736"/>
                  <a:gd name="connsiteY17" fmla="*/ 26322 h 734752"/>
                  <a:gd name="connsiteX18" fmla="*/ 14947 w 2382736"/>
                  <a:gd name="connsiteY18" fmla="*/ 26322 h 734752"/>
                  <a:gd name="connsiteX19" fmla="*/ 0 w 2382736"/>
                  <a:gd name="connsiteY19" fmla="*/ 13733 h 734752"/>
                  <a:gd name="connsiteX20" fmla="*/ 14947 w 2382736"/>
                  <a:gd name="connsiteY20" fmla="*/ 0 h 734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382736" h="734752">
                    <a:moveTo>
                      <a:pt x="563025" y="703111"/>
                    </a:moveTo>
                    <a:lnTo>
                      <a:pt x="1759285" y="703111"/>
                    </a:lnTo>
                    <a:cubicBezTo>
                      <a:pt x="1766770" y="703111"/>
                      <a:pt x="1773007" y="711021"/>
                      <a:pt x="1773007" y="718931"/>
                    </a:cubicBezTo>
                    <a:cubicBezTo>
                      <a:pt x="1773007" y="726841"/>
                      <a:pt x="1766770" y="734752"/>
                      <a:pt x="1759285" y="734752"/>
                    </a:cubicBezTo>
                    <a:lnTo>
                      <a:pt x="563025" y="734752"/>
                    </a:lnTo>
                    <a:cubicBezTo>
                      <a:pt x="555541" y="734752"/>
                      <a:pt x="549304" y="726841"/>
                      <a:pt x="549304" y="718931"/>
                    </a:cubicBezTo>
                    <a:cubicBezTo>
                      <a:pt x="549304" y="711021"/>
                      <a:pt x="555541" y="703111"/>
                      <a:pt x="563025" y="703111"/>
                    </a:cubicBezTo>
                    <a:close/>
                    <a:moveTo>
                      <a:pt x="74098" y="335079"/>
                    </a:moveTo>
                    <a:lnTo>
                      <a:pt x="1302171" y="335079"/>
                    </a:lnTo>
                    <a:cubicBezTo>
                      <a:pt x="1309629" y="335079"/>
                      <a:pt x="1317087" y="341671"/>
                      <a:pt x="1317087" y="350899"/>
                    </a:cubicBezTo>
                    <a:cubicBezTo>
                      <a:pt x="1317087" y="358809"/>
                      <a:pt x="1309629" y="366720"/>
                      <a:pt x="1302171" y="366720"/>
                    </a:cubicBezTo>
                    <a:lnTo>
                      <a:pt x="74098" y="366720"/>
                    </a:lnTo>
                    <a:cubicBezTo>
                      <a:pt x="65397" y="366720"/>
                      <a:pt x="60425" y="358809"/>
                      <a:pt x="60425" y="350899"/>
                    </a:cubicBezTo>
                    <a:cubicBezTo>
                      <a:pt x="60425" y="341671"/>
                      <a:pt x="65397" y="335079"/>
                      <a:pt x="74098" y="335079"/>
                    </a:cubicBezTo>
                    <a:close/>
                    <a:moveTo>
                      <a:pt x="14947" y="0"/>
                    </a:moveTo>
                    <a:lnTo>
                      <a:pt x="2367790" y="0"/>
                    </a:lnTo>
                    <a:cubicBezTo>
                      <a:pt x="2376508" y="0"/>
                      <a:pt x="2382736" y="5722"/>
                      <a:pt x="2382736" y="13733"/>
                    </a:cubicBezTo>
                    <a:cubicBezTo>
                      <a:pt x="2382736" y="20600"/>
                      <a:pt x="2376508" y="26322"/>
                      <a:pt x="2367790" y="26322"/>
                    </a:cubicBezTo>
                    <a:lnTo>
                      <a:pt x="14947" y="26322"/>
                    </a:lnTo>
                    <a:cubicBezTo>
                      <a:pt x="7473" y="26322"/>
                      <a:pt x="0" y="20600"/>
                      <a:pt x="0" y="13733"/>
                    </a:cubicBezTo>
                    <a:cubicBezTo>
                      <a:pt x="0" y="5722"/>
                      <a:pt x="7473" y="0"/>
                      <a:pt x="14947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18">
                <a:extLst>
                  <a:ext uri="{FF2B5EF4-FFF2-40B4-BE49-F238E27FC236}">
                    <a16:creationId xmlns:a16="http://schemas.microsoft.com/office/drawing/2014/main" id="{94B1266C-CD47-164A-8F30-6866660DDB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4829" y="9154094"/>
                <a:ext cx="3504564" cy="1433687"/>
              </a:xfrm>
              <a:custGeom>
                <a:avLst/>
                <a:gdLst>
                  <a:gd name="T0" fmla="*/ 398 w 2812"/>
                  <a:gd name="T1" fmla="*/ 1152 h 1153"/>
                  <a:gd name="T2" fmla="*/ 2492 w 2812"/>
                  <a:gd name="T3" fmla="*/ 1152 h 1153"/>
                  <a:gd name="T4" fmla="*/ 2791 w 2812"/>
                  <a:gd name="T5" fmla="*/ 1152 h 1153"/>
                  <a:gd name="T6" fmla="*/ 2811 w 2812"/>
                  <a:gd name="T7" fmla="*/ 1152 h 1153"/>
                  <a:gd name="T8" fmla="*/ 2811 w 2812"/>
                  <a:gd name="T9" fmla="*/ 1057 h 1153"/>
                  <a:gd name="T10" fmla="*/ 2738 w 2812"/>
                  <a:gd name="T11" fmla="*/ 1057 h 1153"/>
                  <a:gd name="T12" fmla="*/ 2738 w 2812"/>
                  <a:gd name="T13" fmla="*/ 1057 h 1153"/>
                  <a:gd name="T14" fmla="*/ 2733 w 2812"/>
                  <a:gd name="T15" fmla="*/ 95 h 1153"/>
                  <a:gd name="T16" fmla="*/ 2811 w 2812"/>
                  <a:gd name="T17" fmla="*/ 95 h 1153"/>
                  <a:gd name="T18" fmla="*/ 2811 w 2812"/>
                  <a:gd name="T19" fmla="*/ 0 h 1153"/>
                  <a:gd name="T20" fmla="*/ 2791 w 2812"/>
                  <a:gd name="T21" fmla="*/ 0 h 1153"/>
                  <a:gd name="T22" fmla="*/ 2492 w 2812"/>
                  <a:gd name="T23" fmla="*/ 0 h 1153"/>
                  <a:gd name="T24" fmla="*/ 398 w 2812"/>
                  <a:gd name="T25" fmla="*/ 0 h 1153"/>
                  <a:gd name="T26" fmla="*/ 398 w 2812"/>
                  <a:gd name="T27" fmla="*/ 0 h 1153"/>
                  <a:gd name="T28" fmla="*/ 398 w 2812"/>
                  <a:gd name="T29" fmla="*/ 1152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12" h="1153">
                    <a:moveTo>
                      <a:pt x="398" y="1152"/>
                    </a:moveTo>
                    <a:lnTo>
                      <a:pt x="2492" y="1152"/>
                    </a:lnTo>
                    <a:lnTo>
                      <a:pt x="2791" y="1152"/>
                    </a:lnTo>
                    <a:lnTo>
                      <a:pt x="2811" y="1152"/>
                    </a:lnTo>
                    <a:lnTo>
                      <a:pt x="2811" y="1057"/>
                    </a:lnTo>
                    <a:lnTo>
                      <a:pt x="2738" y="1057"/>
                    </a:lnTo>
                    <a:lnTo>
                      <a:pt x="2738" y="1057"/>
                    </a:lnTo>
                    <a:cubicBezTo>
                      <a:pt x="2651" y="884"/>
                      <a:pt x="2512" y="497"/>
                      <a:pt x="2733" y="95"/>
                    </a:cubicBezTo>
                    <a:lnTo>
                      <a:pt x="2811" y="95"/>
                    </a:lnTo>
                    <a:lnTo>
                      <a:pt x="2811" y="0"/>
                    </a:lnTo>
                    <a:lnTo>
                      <a:pt x="2791" y="0"/>
                    </a:lnTo>
                    <a:lnTo>
                      <a:pt x="2492" y="0"/>
                    </a:lnTo>
                    <a:lnTo>
                      <a:pt x="398" y="0"/>
                    </a:lnTo>
                    <a:lnTo>
                      <a:pt x="398" y="0"/>
                    </a:lnTo>
                    <a:cubicBezTo>
                      <a:pt x="0" y="575"/>
                      <a:pt x="398" y="1152"/>
                      <a:pt x="398" y="115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19">
                <a:extLst>
                  <a:ext uri="{FF2B5EF4-FFF2-40B4-BE49-F238E27FC236}">
                    <a16:creationId xmlns:a16="http://schemas.microsoft.com/office/drawing/2014/main" id="{69CE0E22-161F-CC48-AC76-8C2C5E712E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14829" y="9154094"/>
                <a:ext cx="3504564" cy="1433687"/>
              </a:xfrm>
              <a:custGeom>
                <a:avLst/>
                <a:gdLst>
                  <a:gd name="T0" fmla="*/ 398 w 2812"/>
                  <a:gd name="T1" fmla="*/ 1152 h 1153"/>
                  <a:gd name="T2" fmla="*/ 2492 w 2812"/>
                  <a:gd name="T3" fmla="*/ 1152 h 1153"/>
                  <a:gd name="T4" fmla="*/ 2791 w 2812"/>
                  <a:gd name="T5" fmla="*/ 1152 h 1153"/>
                  <a:gd name="T6" fmla="*/ 2811 w 2812"/>
                  <a:gd name="T7" fmla="*/ 1152 h 1153"/>
                  <a:gd name="T8" fmla="*/ 2811 w 2812"/>
                  <a:gd name="T9" fmla="*/ 1057 h 1153"/>
                  <a:gd name="T10" fmla="*/ 2738 w 2812"/>
                  <a:gd name="T11" fmla="*/ 1057 h 1153"/>
                  <a:gd name="T12" fmla="*/ 2738 w 2812"/>
                  <a:gd name="T13" fmla="*/ 1057 h 1153"/>
                  <a:gd name="T14" fmla="*/ 2733 w 2812"/>
                  <a:gd name="T15" fmla="*/ 95 h 1153"/>
                  <a:gd name="T16" fmla="*/ 2811 w 2812"/>
                  <a:gd name="T17" fmla="*/ 95 h 1153"/>
                  <a:gd name="T18" fmla="*/ 2811 w 2812"/>
                  <a:gd name="T19" fmla="*/ 0 h 1153"/>
                  <a:gd name="T20" fmla="*/ 2791 w 2812"/>
                  <a:gd name="T21" fmla="*/ 0 h 1153"/>
                  <a:gd name="T22" fmla="*/ 2492 w 2812"/>
                  <a:gd name="T23" fmla="*/ 0 h 1153"/>
                  <a:gd name="T24" fmla="*/ 398 w 2812"/>
                  <a:gd name="T25" fmla="*/ 0 h 1153"/>
                  <a:gd name="T26" fmla="*/ 398 w 2812"/>
                  <a:gd name="T27" fmla="*/ 0 h 1153"/>
                  <a:gd name="T28" fmla="*/ 398 w 2812"/>
                  <a:gd name="T29" fmla="*/ 1152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12" h="1153">
                    <a:moveTo>
                      <a:pt x="398" y="1152"/>
                    </a:moveTo>
                    <a:lnTo>
                      <a:pt x="2492" y="1152"/>
                    </a:lnTo>
                    <a:lnTo>
                      <a:pt x="2791" y="1152"/>
                    </a:lnTo>
                    <a:lnTo>
                      <a:pt x="2811" y="1152"/>
                    </a:lnTo>
                    <a:lnTo>
                      <a:pt x="2811" y="1057"/>
                    </a:lnTo>
                    <a:lnTo>
                      <a:pt x="2738" y="1057"/>
                    </a:lnTo>
                    <a:lnTo>
                      <a:pt x="2738" y="1057"/>
                    </a:lnTo>
                    <a:cubicBezTo>
                      <a:pt x="2651" y="884"/>
                      <a:pt x="2512" y="497"/>
                      <a:pt x="2733" y="95"/>
                    </a:cubicBezTo>
                    <a:lnTo>
                      <a:pt x="2811" y="95"/>
                    </a:lnTo>
                    <a:lnTo>
                      <a:pt x="2811" y="0"/>
                    </a:lnTo>
                    <a:lnTo>
                      <a:pt x="2791" y="0"/>
                    </a:lnTo>
                    <a:lnTo>
                      <a:pt x="2492" y="0"/>
                    </a:lnTo>
                    <a:lnTo>
                      <a:pt x="398" y="0"/>
                    </a:lnTo>
                    <a:lnTo>
                      <a:pt x="398" y="0"/>
                    </a:lnTo>
                    <a:cubicBezTo>
                      <a:pt x="0" y="575"/>
                      <a:pt x="398" y="1152"/>
                      <a:pt x="398" y="1152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20">
                <a:extLst>
                  <a:ext uri="{FF2B5EF4-FFF2-40B4-BE49-F238E27FC236}">
                    <a16:creationId xmlns:a16="http://schemas.microsoft.com/office/drawing/2014/main" id="{1FAC8553-EE34-C644-8321-6B1AF93BBF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1876" y="9274943"/>
                <a:ext cx="3054134" cy="1197484"/>
              </a:xfrm>
              <a:custGeom>
                <a:avLst/>
                <a:gdLst>
                  <a:gd name="T0" fmla="*/ 163 w 2454"/>
                  <a:gd name="T1" fmla="*/ 0 h 963"/>
                  <a:gd name="T2" fmla="*/ 2448 w 2454"/>
                  <a:gd name="T3" fmla="*/ 0 h 963"/>
                  <a:gd name="T4" fmla="*/ 2448 w 2454"/>
                  <a:gd name="T5" fmla="*/ 0 h 963"/>
                  <a:gd name="T6" fmla="*/ 2453 w 2454"/>
                  <a:gd name="T7" fmla="*/ 962 h 963"/>
                  <a:gd name="T8" fmla="*/ 166 w 2454"/>
                  <a:gd name="T9" fmla="*/ 962 h 963"/>
                  <a:gd name="T10" fmla="*/ 166 w 2454"/>
                  <a:gd name="T11" fmla="*/ 962 h 963"/>
                  <a:gd name="T12" fmla="*/ 54 w 2454"/>
                  <a:gd name="T13" fmla="*/ 669 h 963"/>
                  <a:gd name="T14" fmla="*/ 54 w 2454"/>
                  <a:gd name="T15" fmla="*/ 669 h 963"/>
                  <a:gd name="T16" fmla="*/ 163 w 2454"/>
                  <a:gd name="T17" fmla="*/ 0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4" h="963">
                    <a:moveTo>
                      <a:pt x="163" y="0"/>
                    </a:moveTo>
                    <a:lnTo>
                      <a:pt x="2448" y="0"/>
                    </a:lnTo>
                    <a:lnTo>
                      <a:pt x="2448" y="0"/>
                    </a:lnTo>
                    <a:cubicBezTo>
                      <a:pt x="2227" y="402"/>
                      <a:pt x="2366" y="789"/>
                      <a:pt x="2453" y="962"/>
                    </a:cubicBezTo>
                    <a:lnTo>
                      <a:pt x="166" y="962"/>
                    </a:lnTo>
                    <a:lnTo>
                      <a:pt x="166" y="962"/>
                    </a:lnTo>
                    <a:cubicBezTo>
                      <a:pt x="135" y="908"/>
                      <a:pt x="84" y="803"/>
                      <a:pt x="54" y="669"/>
                    </a:cubicBezTo>
                    <a:lnTo>
                      <a:pt x="54" y="669"/>
                    </a:lnTo>
                    <a:cubicBezTo>
                      <a:pt x="0" y="428"/>
                      <a:pt x="37" y="203"/>
                      <a:pt x="16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21">
                <a:extLst>
                  <a:ext uri="{FF2B5EF4-FFF2-40B4-BE49-F238E27FC236}">
                    <a16:creationId xmlns:a16="http://schemas.microsoft.com/office/drawing/2014/main" id="{5C9FEF5F-0796-9849-B502-65EE9BAA50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71876" y="9274943"/>
                <a:ext cx="3054134" cy="1197484"/>
              </a:xfrm>
              <a:custGeom>
                <a:avLst/>
                <a:gdLst>
                  <a:gd name="T0" fmla="*/ 163 w 2454"/>
                  <a:gd name="T1" fmla="*/ 0 h 963"/>
                  <a:gd name="T2" fmla="*/ 2448 w 2454"/>
                  <a:gd name="T3" fmla="*/ 0 h 963"/>
                  <a:gd name="T4" fmla="*/ 2448 w 2454"/>
                  <a:gd name="T5" fmla="*/ 0 h 963"/>
                  <a:gd name="T6" fmla="*/ 2453 w 2454"/>
                  <a:gd name="T7" fmla="*/ 962 h 963"/>
                  <a:gd name="T8" fmla="*/ 166 w 2454"/>
                  <a:gd name="T9" fmla="*/ 962 h 963"/>
                  <a:gd name="T10" fmla="*/ 166 w 2454"/>
                  <a:gd name="T11" fmla="*/ 962 h 963"/>
                  <a:gd name="T12" fmla="*/ 54 w 2454"/>
                  <a:gd name="T13" fmla="*/ 669 h 963"/>
                  <a:gd name="T14" fmla="*/ 54 w 2454"/>
                  <a:gd name="T15" fmla="*/ 669 h 963"/>
                  <a:gd name="T16" fmla="*/ 163 w 2454"/>
                  <a:gd name="T17" fmla="*/ 0 h 9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54" h="963">
                    <a:moveTo>
                      <a:pt x="163" y="0"/>
                    </a:moveTo>
                    <a:lnTo>
                      <a:pt x="2448" y="0"/>
                    </a:lnTo>
                    <a:lnTo>
                      <a:pt x="2448" y="0"/>
                    </a:lnTo>
                    <a:cubicBezTo>
                      <a:pt x="2227" y="402"/>
                      <a:pt x="2366" y="789"/>
                      <a:pt x="2453" y="962"/>
                    </a:cubicBezTo>
                    <a:lnTo>
                      <a:pt x="166" y="962"/>
                    </a:lnTo>
                    <a:lnTo>
                      <a:pt x="166" y="962"/>
                    </a:lnTo>
                    <a:cubicBezTo>
                      <a:pt x="135" y="908"/>
                      <a:pt x="84" y="803"/>
                      <a:pt x="54" y="669"/>
                    </a:cubicBezTo>
                    <a:lnTo>
                      <a:pt x="54" y="669"/>
                    </a:lnTo>
                    <a:cubicBezTo>
                      <a:pt x="0" y="428"/>
                      <a:pt x="37" y="203"/>
                      <a:pt x="163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22">
                <a:extLst>
                  <a:ext uri="{FF2B5EF4-FFF2-40B4-BE49-F238E27FC236}">
                    <a16:creationId xmlns:a16="http://schemas.microsoft.com/office/drawing/2014/main" id="{AD8C3294-0884-D445-A3C6-B692EF7597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74332" y="9154094"/>
                <a:ext cx="5240366" cy="1433687"/>
              </a:xfrm>
              <a:custGeom>
                <a:avLst/>
                <a:gdLst>
                  <a:gd name="T0" fmla="*/ 398 w 4206"/>
                  <a:gd name="T1" fmla="*/ 1152 h 1153"/>
                  <a:gd name="T2" fmla="*/ 4205 w 4206"/>
                  <a:gd name="T3" fmla="*/ 1152 h 1153"/>
                  <a:gd name="T4" fmla="*/ 4205 w 4206"/>
                  <a:gd name="T5" fmla="*/ 1152 h 1153"/>
                  <a:gd name="T6" fmla="*/ 4205 w 4206"/>
                  <a:gd name="T7" fmla="*/ 0 h 1153"/>
                  <a:gd name="T8" fmla="*/ 398 w 4206"/>
                  <a:gd name="T9" fmla="*/ 0 h 1153"/>
                  <a:gd name="T10" fmla="*/ 398 w 4206"/>
                  <a:gd name="T11" fmla="*/ 0 h 1153"/>
                  <a:gd name="T12" fmla="*/ 398 w 4206"/>
                  <a:gd name="T13" fmla="*/ 1152 h 1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06" h="1153">
                    <a:moveTo>
                      <a:pt x="398" y="1152"/>
                    </a:moveTo>
                    <a:lnTo>
                      <a:pt x="4205" y="1152"/>
                    </a:lnTo>
                    <a:lnTo>
                      <a:pt x="4205" y="1152"/>
                    </a:lnTo>
                    <a:cubicBezTo>
                      <a:pt x="4205" y="1152"/>
                      <a:pt x="3807" y="575"/>
                      <a:pt x="4205" y="0"/>
                    </a:cubicBezTo>
                    <a:lnTo>
                      <a:pt x="398" y="0"/>
                    </a:lnTo>
                    <a:lnTo>
                      <a:pt x="398" y="0"/>
                    </a:lnTo>
                    <a:cubicBezTo>
                      <a:pt x="0" y="575"/>
                      <a:pt x="398" y="1152"/>
                      <a:pt x="398" y="115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51E1CAFA-524B-AC46-B11B-52814D4BD4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68385" y="9523127"/>
                <a:ext cx="3755222" cy="739320"/>
              </a:xfrm>
              <a:custGeom>
                <a:avLst/>
                <a:gdLst>
                  <a:gd name="connsiteX0" fmla="*/ 3724594 w 3755222"/>
                  <a:gd name="connsiteY0" fmla="*/ 244 h 739320"/>
                  <a:gd name="connsiteX1" fmla="*/ 3730908 w 3755222"/>
                  <a:gd name="connsiteY1" fmla="*/ 11423 h 739320"/>
                  <a:gd name="connsiteX2" fmla="*/ 3754900 w 3755222"/>
                  <a:gd name="connsiteY2" fmla="*/ 728141 h 739320"/>
                  <a:gd name="connsiteX3" fmla="*/ 3748586 w 3755222"/>
                  <a:gd name="connsiteY3" fmla="*/ 739320 h 739320"/>
                  <a:gd name="connsiteX4" fmla="*/ 3744798 w 3755222"/>
                  <a:gd name="connsiteY4" fmla="*/ 739320 h 739320"/>
                  <a:gd name="connsiteX5" fmla="*/ 3735958 w 3755222"/>
                  <a:gd name="connsiteY5" fmla="*/ 733109 h 739320"/>
                  <a:gd name="connsiteX6" fmla="*/ 3711966 w 3755222"/>
                  <a:gd name="connsiteY6" fmla="*/ 6455 h 739320"/>
                  <a:gd name="connsiteX7" fmla="*/ 3724594 w 3755222"/>
                  <a:gd name="connsiteY7" fmla="*/ 244 h 739320"/>
                  <a:gd name="connsiteX8" fmla="*/ 55612 w 3755222"/>
                  <a:gd name="connsiteY8" fmla="*/ 244 h 739320"/>
                  <a:gd name="connsiteX9" fmla="*/ 61854 w 3755222"/>
                  <a:gd name="connsiteY9" fmla="*/ 11423 h 739320"/>
                  <a:gd name="connsiteX10" fmla="*/ 85574 w 3755222"/>
                  <a:gd name="connsiteY10" fmla="*/ 728141 h 739320"/>
                  <a:gd name="connsiteX11" fmla="*/ 79332 w 3755222"/>
                  <a:gd name="connsiteY11" fmla="*/ 739320 h 739320"/>
                  <a:gd name="connsiteX12" fmla="*/ 75587 w 3755222"/>
                  <a:gd name="connsiteY12" fmla="*/ 739320 h 739320"/>
                  <a:gd name="connsiteX13" fmla="*/ 66848 w 3755222"/>
                  <a:gd name="connsiteY13" fmla="*/ 733109 h 739320"/>
                  <a:gd name="connsiteX14" fmla="*/ 43128 w 3755222"/>
                  <a:gd name="connsiteY14" fmla="*/ 6455 h 739320"/>
                  <a:gd name="connsiteX15" fmla="*/ 55612 w 3755222"/>
                  <a:gd name="connsiteY15" fmla="*/ 244 h 73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55222" h="739320">
                    <a:moveTo>
                      <a:pt x="3724594" y="244"/>
                    </a:moveTo>
                    <a:cubicBezTo>
                      <a:pt x="3729646" y="1486"/>
                      <a:pt x="3733434" y="6455"/>
                      <a:pt x="3730908" y="11423"/>
                    </a:cubicBezTo>
                    <a:cubicBezTo>
                      <a:pt x="3667770" y="239978"/>
                      <a:pt x="3675346" y="480954"/>
                      <a:pt x="3754900" y="728141"/>
                    </a:cubicBezTo>
                    <a:cubicBezTo>
                      <a:pt x="3756164" y="731867"/>
                      <a:pt x="3753638" y="738078"/>
                      <a:pt x="3748586" y="739320"/>
                    </a:cubicBezTo>
                    <a:cubicBezTo>
                      <a:pt x="3747324" y="739320"/>
                      <a:pt x="3747324" y="739320"/>
                      <a:pt x="3744798" y="739320"/>
                    </a:cubicBezTo>
                    <a:cubicBezTo>
                      <a:pt x="3741010" y="739320"/>
                      <a:pt x="3737222" y="736836"/>
                      <a:pt x="3735958" y="733109"/>
                    </a:cubicBezTo>
                    <a:cubicBezTo>
                      <a:pt x="3655142" y="483438"/>
                      <a:pt x="3647566" y="238736"/>
                      <a:pt x="3711966" y="6455"/>
                    </a:cubicBezTo>
                    <a:cubicBezTo>
                      <a:pt x="3713230" y="2728"/>
                      <a:pt x="3718280" y="-998"/>
                      <a:pt x="3724594" y="244"/>
                    </a:cubicBezTo>
                    <a:close/>
                    <a:moveTo>
                      <a:pt x="55612" y="244"/>
                    </a:moveTo>
                    <a:cubicBezTo>
                      <a:pt x="60606" y="1486"/>
                      <a:pt x="63103" y="6455"/>
                      <a:pt x="61854" y="11423"/>
                    </a:cubicBezTo>
                    <a:cubicBezTo>
                      <a:pt x="-1815" y="239978"/>
                      <a:pt x="6924" y="480954"/>
                      <a:pt x="85574" y="728141"/>
                    </a:cubicBezTo>
                    <a:cubicBezTo>
                      <a:pt x="86823" y="731867"/>
                      <a:pt x="84326" y="738078"/>
                      <a:pt x="79332" y="739320"/>
                    </a:cubicBezTo>
                    <a:cubicBezTo>
                      <a:pt x="78084" y="739320"/>
                      <a:pt x="76835" y="739320"/>
                      <a:pt x="75587" y="739320"/>
                    </a:cubicBezTo>
                    <a:cubicBezTo>
                      <a:pt x="71842" y="739320"/>
                      <a:pt x="68096" y="736836"/>
                      <a:pt x="66848" y="733109"/>
                    </a:cubicBezTo>
                    <a:cubicBezTo>
                      <a:pt x="-13051" y="483438"/>
                      <a:pt x="-21790" y="238736"/>
                      <a:pt x="43128" y="6455"/>
                    </a:cubicBezTo>
                    <a:cubicBezTo>
                      <a:pt x="44376" y="2728"/>
                      <a:pt x="49370" y="-998"/>
                      <a:pt x="55612" y="24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25">
                <a:extLst>
                  <a:ext uri="{FF2B5EF4-FFF2-40B4-BE49-F238E27FC236}">
                    <a16:creationId xmlns:a16="http://schemas.microsoft.com/office/drawing/2014/main" id="{2A274D76-C452-284D-AE13-01609671F3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9276" y="9533116"/>
                <a:ext cx="3235406" cy="725082"/>
              </a:xfrm>
              <a:custGeom>
                <a:avLst/>
                <a:gdLst>
                  <a:gd name="T0" fmla="*/ 79 w 2597"/>
                  <a:gd name="T1" fmla="*/ 579 h 580"/>
                  <a:gd name="T2" fmla="*/ 79 w 2597"/>
                  <a:gd name="T3" fmla="*/ 579 h 580"/>
                  <a:gd name="T4" fmla="*/ 61 w 2597"/>
                  <a:gd name="T5" fmla="*/ 0 h 580"/>
                  <a:gd name="T6" fmla="*/ 2577 w 2597"/>
                  <a:gd name="T7" fmla="*/ 0 h 580"/>
                  <a:gd name="T8" fmla="*/ 2577 w 2597"/>
                  <a:gd name="T9" fmla="*/ 0 h 580"/>
                  <a:gd name="T10" fmla="*/ 2596 w 2597"/>
                  <a:gd name="T11" fmla="*/ 579 h 580"/>
                  <a:gd name="T12" fmla="*/ 79 w 2597"/>
                  <a:gd name="T13" fmla="*/ 579 h 5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97" h="580">
                    <a:moveTo>
                      <a:pt x="79" y="579"/>
                    </a:moveTo>
                    <a:lnTo>
                      <a:pt x="79" y="579"/>
                    </a:lnTo>
                    <a:cubicBezTo>
                      <a:pt x="31" y="426"/>
                      <a:pt x="0" y="221"/>
                      <a:pt x="61" y="0"/>
                    </a:cubicBezTo>
                    <a:lnTo>
                      <a:pt x="2577" y="0"/>
                    </a:lnTo>
                    <a:lnTo>
                      <a:pt x="2577" y="0"/>
                    </a:lnTo>
                    <a:cubicBezTo>
                      <a:pt x="2516" y="221"/>
                      <a:pt x="2547" y="426"/>
                      <a:pt x="2596" y="579"/>
                    </a:cubicBezTo>
                    <a:lnTo>
                      <a:pt x="79" y="579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09AB6E10-9AB3-3645-940B-4F9013925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98214" y="9379312"/>
                <a:ext cx="2487108" cy="850105"/>
              </a:xfrm>
              <a:custGeom>
                <a:avLst/>
                <a:gdLst>
                  <a:gd name="connsiteX0" fmla="*/ 118074 w 2487108"/>
                  <a:gd name="connsiteY0" fmla="*/ 818464 h 850105"/>
                  <a:gd name="connsiteX1" fmla="*/ 2472162 w 2487108"/>
                  <a:gd name="connsiteY1" fmla="*/ 818464 h 850105"/>
                  <a:gd name="connsiteX2" fmla="*/ 2487108 w 2487108"/>
                  <a:gd name="connsiteY2" fmla="*/ 832966 h 850105"/>
                  <a:gd name="connsiteX3" fmla="*/ 2472162 w 2487108"/>
                  <a:gd name="connsiteY3" fmla="*/ 850105 h 850105"/>
                  <a:gd name="connsiteX4" fmla="*/ 118074 w 2487108"/>
                  <a:gd name="connsiteY4" fmla="*/ 850105 h 850105"/>
                  <a:gd name="connsiteX5" fmla="*/ 104372 w 2487108"/>
                  <a:gd name="connsiteY5" fmla="*/ 832966 h 850105"/>
                  <a:gd name="connsiteX6" fmla="*/ 118074 w 2487108"/>
                  <a:gd name="connsiteY6" fmla="*/ 818464 h 850105"/>
                  <a:gd name="connsiteX7" fmla="*/ 14916 w 2487108"/>
                  <a:gd name="connsiteY7" fmla="*/ 340569 h 850105"/>
                  <a:gd name="connsiteX8" fmla="*/ 1241750 w 2487108"/>
                  <a:gd name="connsiteY8" fmla="*/ 340569 h 850105"/>
                  <a:gd name="connsiteX9" fmla="*/ 1256666 w 2487108"/>
                  <a:gd name="connsiteY9" fmla="*/ 354301 h 850105"/>
                  <a:gd name="connsiteX10" fmla="*/ 1241750 w 2487108"/>
                  <a:gd name="connsiteY10" fmla="*/ 366889 h 850105"/>
                  <a:gd name="connsiteX11" fmla="*/ 14916 w 2487108"/>
                  <a:gd name="connsiteY11" fmla="*/ 366889 h 850105"/>
                  <a:gd name="connsiteX12" fmla="*/ 0 w 2487108"/>
                  <a:gd name="connsiteY12" fmla="*/ 354301 h 850105"/>
                  <a:gd name="connsiteX13" fmla="*/ 14916 w 2487108"/>
                  <a:gd name="connsiteY13" fmla="*/ 340569 h 850105"/>
                  <a:gd name="connsiteX14" fmla="*/ 97350 w 2487108"/>
                  <a:gd name="connsiteY14" fmla="*/ 0 h 850105"/>
                  <a:gd name="connsiteX15" fmla="*/ 1291146 w 2487108"/>
                  <a:gd name="connsiteY15" fmla="*/ 0 h 850105"/>
                  <a:gd name="connsiteX16" fmla="*/ 1306100 w 2487108"/>
                  <a:gd name="connsiteY16" fmla="*/ 15820 h 850105"/>
                  <a:gd name="connsiteX17" fmla="*/ 1291146 w 2487108"/>
                  <a:gd name="connsiteY17" fmla="*/ 31641 h 850105"/>
                  <a:gd name="connsiteX18" fmla="*/ 97350 w 2487108"/>
                  <a:gd name="connsiteY18" fmla="*/ 31641 h 850105"/>
                  <a:gd name="connsiteX19" fmla="*/ 82398 w 2487108"/>
                  <a:gd name="connsiteY19" fmla="*/ 15820 h 850105"/>
                  <a:gd name="connsiteX20" fmla="*/ 97350 w 2487108"/>
                  <a:gd name="connsiteY20" fmla="*/ 0 h 850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487108" h="850105">
                    <a:moveTo>
                      <a:pt x="118074" y="818464"/>
                    </a:moveTo>
                    <a:lnTo>
                      <a:pt x="2472162" y="818464"/>
                    </a:lnTo>
                    <a:cubicBezTo>
                      <a:pt x="2479636" y="818464"/>
                      <a:pt x="2487108" y="825056"/>
                      <a:pt x="2487108" y="832966"/>
                    </a:cubicBezTo>
                    <a:cubicBezTo>
                      <a:pt x="2487108" y="842194"/>
                      <a:pt x="2479636" y="850105"/>
                      <a:pt x="2472162" y="850105"/>
                    </a:cubicBezTo>
                    <a:lnTo>
                      <a:pt x="118074" y="850105"/>
                    </a:lnTo>
                    <a:cubicBezTo>
                      <a:pt x="110600" y="850105"/>
                      <a:pt x="104372" y="842194"/>
                      <a:pt x="104372" y="832966"/>
                    </a:cubicBezTo>
                    <a:cubicBezTo>
                      <a:pt x="104372" y="825056"/>
                      <a:pt x="110600" y="818464"/>
                      <a:pt x="118074" y="818464"/>
                    </a:cubicBezTo>
                    <a:close/>
                    <a:moveTo>
                      <a:pt x="14916" y="340569"/>
                    </a:moveTo>
                    <a:lnTo>
                      <a:pt x="1241750" y="340569"/>
                    </a:lnTo>
                    <a:cubicBezTo>
                      <a:pt x="1250450" y="340569"/>
                      <a:pt x="1256666" y="346291"/>
                      <a:pt x="1256666" y="354301"/>
                    </a:cubicBezTo>
                    <a:cubicBezTo>
                      <a:pt x="1256666" y="361167"/>
                      <a:pt x="1250450" y="366889"/>
                      <a:pt x="1241750" y="366889"/>
                    </a:cubicBezTo>
                    <a:lnTo>
                      <a:pt x="14916" y="366889"/>
                    </a:lnTo>
                    <a:cubicBezTo>
                      <a:pt x="7458" y="366889"/>
                      <a:pt x="0" y="361167"/>
                      <a:pt x="0" y="354301"/>
                    </a:cubicBezTo>
                    <a:cubicBezTo>
                      <a:pt x="0" y="346291"/>
                      <a:pt x="7458" y="340569"/>
                      <a:pt x="14916" y="340569"/>
                    </a:cubicBezTo>
                    <a:close/>
                    <a:moveTo>
                      <a:pt x="97350" y="0"/>
                    </a:moveTo>
                    <a:lnTo>
                      <a:pt x="1291146" y="0"/>
                    </a:lnTo>
                    <a:cubicBezTo>
                      <a:pt x="1299870" y="0"/>
                      <a:pt x="1306100" y="7910"/>
                      <a:pt x="1306100" y="15820"/>
                    </a:cubicBezTo>
                    <a:cubicBezTo>
                      <a:pt x="1306100" y="25049"/>
                      <a:pt x="1299870" y="31641"/>
                      <a:pt x="1291146" y="31641"/>
                    </a:cubicBezTo>
                    <a:lnTo>
                      <a:pt x="97350" y="31641"/>
                    </a:lnTo>
                    <a:cubicBezTo>
                      <a:pt x="88628" y="31641"/>
                      <a:pt x="82398" y="25049"/>
                      <a:pt x="82398" y="15820"/>
                    </a:cubicBezTo>
                    <a:cubicBezTo>
                      <a:pt x="82398" y="7910"/>
                      <a:pt x="88628" y="0"/>
                      <a:pt x="97350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29">
                <a:extLst>
                  <a:ext uri="{FF2B5EF4-FFF2-40B4-BE49-F238E27FC236}">
                    <a16:creationId xmlns:a16="http://schemas.microsoft.com/office/drawing/2014/main" id="{21888C22-D1F4-CA49-8727-F872B9578A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1832" y="10439467"/>
                <a:ext cx="2169754" cy="21972"/>
              </a:xfrm>
              <a:custGeom>
                <a:avLst/>
                <a:gdLst>
                  <a:gd name="T0" fmla="*/ 1736 w 1744"/>
                  <a:gd name="T1" fmla="*/ 16 h 17"/>
                  <a:gd name="T2" fmla="*/ 8 w 1744"/>
                  <a:gd name="T3" fmla="*/ 16 h 17"/>
                  <a:gd name="T4" fmla="*/ 8 w 1744"/>
                  <a:gd name="T5" fmla="*/ 16 h 17"/>
                  <a:gd name="T6" fmla="*/ 0 w 1744"/>
                  <a:gd name="T7" fmla="*/ 8 h 17"/>
                  <a:gd name="T8" fmla="*/ 0 w 1744"/>
                  <a:gd name="T9" fmla="*/ 8 h 17"/>
                  <a:gd name="T10" fmla="*/ 8 w 1744"/>
                  <a:gd name="T11" fmla="*/ 0 h 17"/>
                  <a:gd name="T12" fmla="*/ 1736 w 1744"/>
                  <a:gd name="T13" fmla="*/ 0 h 17"/>
                  <a:gd name="T14" fmla="*/ 1736 w 1744"/>
                  <a:gd name="T15" fmla="*/ 0 h 17"/>
                  <a:gd name="T16" fmla="*/ 1743 w 1744"/>
                  <a:gd name="T17" fmla="*/ 8 h 17"/>
                  <a:gd name="T18" fmla="*/ 1743 w 1744"/>
                  <a:gd name="T19" fmla="*/ 8 h 17"/>
                  <a:gd name="T20" fmla="*/ 1736 w 1744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4" h="17">
                    <a:moveTo>
                      <a:pt x="1736" y="16"/>
                    </a:moveTo>
                    <a:lnTo>
                      <a:pt x="8" y="16"/>
                    </a:lnTo>
                    <a:lnTo>
                      <a:pt x="8" y="16"/>
                    </a:lnTo>
                    <a:cubicBezTo>
                      <a:pt x="4" y="16"/>
                      <a:pt x="0" y="13"/>
                      <a:pt x="0" y="8"/>
                    </a:cubicBezTo>
                    <a:lnTo>
                      <a:pt x="0" y="8"/>
                    </a:lnTo>
                    <a:cubicBezTo>
                      <a:pt x="0" y="4"/>
                      <a:pt x="4" y="0"/>
                      <a:pt x="8" y="0"/>
                    </a:cubicBezTo>
                    <a:lnTo>
                      <a:pt x="1736" y="0"/>
                    </a:lnTo>
                    <a:lnTo>
                      <a:pt x="1736" y="0"/>
                    </a:lnTo>
                    <a:cubicBezTo>
                      <a:pt x="1740" y="0"/>
                      <a:pt x="1743" y="4"/>
                      <a:pt x="1743" y="8"/>
                    </a:cubicBezTo>
                    <a:lnTo>
                      <a:pt x="1743" y="8"/>
                    </a:lnTo>
                    <a:cubicBezTo>
                      <a:pt x="1743" y="13"/>
                      <a:pt x="1740" y="16"/>
                      <a:pt x="1736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30">
                <a:extLst>
                  <a:ext uri="{FF2B5EF4-FFF2-40B4-BE49-F238E27FC236}">
                    <a16:creationId xmlns:a16="http://schemas.microsoft.com/office/drawing/2014/main" id="{A8E874A5-9718-A847-A158-5177070DF1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0195" y="8429012"/>
                <a:ext cx="2460884" cy="725082"/>
              </a:xfrm>
              <a:custGeom>
                <a:avLst/>
                <a:gdLst>
                  <a:gd name="T0" fmla="*/ 202 w 1977"/>
                  <a:gd name="T1" fmla="*/ 583 h 584"/>
                  <a:gd name="T2" fmla="*/ 1815 w 1977"/>
                  <a:gd name="T3" fmla="*/ 583 h 584"/>
                  <a:gd name="T4" fmla="*/ 1967 w 1977"/>
                  <a:gd name="T5" fmla="*/ 583 h 584"/>
                  <a:gd name="T6" fmla="*/ 1976 w 1977"/>
                  <a:gd name="T7" fmla="*/ 583 h 584"/>
                  <a:gd name="T8" fmla="*/ 1976 w 1977"/>
                  <a:gd name="T9" fmla="*/ 536 h 584"/>
                  <a:gd name="T10" fmla="*/ 1940 w 1977"/>
                  <a:gd name="T11" fmla="*/ 536 h 584"/>
                  <a:gd name="T12" fmla="*/ 1940 w 1977"/>
                  <a:gd name="T13" fmla="*/ 536 h 584"/>
                  <a:gd name="T14" fmla="*/ 1937 w 1977"/>
                  <a:gd name="T15" fmla="*/ 48 h 584"/>
                  <a:gd name="T16" fmla="*/ 1976 w 1977"/>
                  <a:gd name="T17" fmla="*/ 48 h 584"/>
                  <a:gd name="T18" fmla="*/ 1976 w 1977"/>
                  <a:gd name="T19" fmla="*/ 0 h 584"/>
                  <a:gd name="T20" fmla="*/ 1967 w 1977"/>
                  <a:gd name="T21" fmla="*/ 0 h 584"/>
                  <a:gd name="T22" fmla="*/ 1815 w 1977"/>
                  <a:gd name="T23" fmla="*/ 0 h 584"/>
                  <a:gd name="T24" fmla="*/ 202 w 1977"/>
                  <a:gd name="T25" fmla="*/ 0 h 584"/>
                  <a:gd name="T26" fmla="*/ 202 w 1977"/>
                  <a:gd name="T27" fmla="*/ 0 h 584"/>
                  <a:gd name="T28" fmla="*/ 202 w 1977"/>
                  <a:gd name="T29" fmla="*/ 583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7" h="584">
                    <a:moveTo>
                      <a:pt x="202" y="583"/>
                    </a:moveTo>
                    <a:lnTo>
                      <a:pt x="1815" y="583"/>
                    </a:lnTo>
                    <a:lnTo>
                      <a:pt x="1967" y="583"/>
                    </a:lnTo>
                    <a:lnTo>
                      <a:pt x="1976" y="583"/>
                    </a:lnTo>
                    <a:lnTo>
                      <a:pt x="1976" y="536"/>
                    </a:lnTo>
                    <a:lnTo>
                      <a:pt x="1940" y="536"/>
                    </a:lnTo>
                    <a:lnTo>
                      <a:pt x="1940" y="536"/>
                    </a:lnTo>
                    <a:cubicBezTo>
                      <a:pt x="1896" y="448"/>
                      <a:pt x="1825" y="252"/>
                      <a:pt x="1937" y="48"/>
                    </a:cubicBezTo>
                    <a:lnTo>
                      <a:pt x="1976" y="48"/>
                    </a:lnTo>
                    <a:lnTo>
                      <a:pt x="1976" y="0"/>
                    </a:lnTo>
                    <a:lnTo>
                      <a:pt x="1967" y="0"/>
                    </a:lnTo>
                    <a:lnTo>
                      <a:pt x="1815" y="0"/>
                    </a:lnTo>
                    <a:lnTo>
                      <a:pt x="202" y="0"/>
                    </a:lnTo>
                    <a:lnTo>
                      <a:pt x="202" y="0"/>
                    </a:lnTo>
                    <a:cubicBezTo>
                      <a:pt x="0" y="292"/>
                      <a:pt x="202" y="583"/>
                      <a:pt x="202" y="58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31">
                <a:extLst>
                  <a:ext uri="{FF2B5EF4-FFF2-40B4-BE49-F238E27FC236}">
                    <a16:creationId xmlns:a16="http://schemas.microsoft.com/office/drawing/2014/main" id="{CFB2A7B7-F434-4048-979F-C8496D774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10195" y="8429012"/>
                <a:ext cx="2460884" cy="725082"/>
              </a:xfrm>
              <a:custGeom>
                <a:avLst/>
                <a:gdLst>
                  <a:gd name="T0" fmla="*/ 202 w 1977"/>
                  <a:gd name="T1" fmla="*/ 583 h 584"/>
                  <a:gd name="T2" fmla="*/ 1815 w 1977"/>
                  <a:gd name="T3" fmla="*/ 583 h 584"/>
                  <a:gd name="T4" fmla="*/ 1967 w 1977"/>
                  <a:gd name="T5" fmla="*/ 583 h 584"/>
                  <a:gd name="T6" fmla="*/ 1976 w 1977"/>
                  <a:gd name="T7" fmla="*/ 583 h 584"/>
                  <a:gd name="T8" fmla="*/ 1976 w 1977"/>
                  <a:gd name="T9" fmla="*/ 536 h 584"/>
                  <a:gd name="T10" fmla="*/ 1940 w 1977"/>
                  <a:gd name="T11" fmla="*/ 536 h 584"/>
                  <a:gd name="T12" fmla="*/ 1940 w 1977"/>
                  <a:gd name="T13" fmla="*/ 536 h 584"/>
                  <a:gd name="T14" fmla="*/ 1937 w 1977"/>
                  <a:gd name="T15" fmla="*/ 48 h 584"/>
                  <a:gd name="T16" fmla="*/ 1976 w 1977"/>
                  <a:gd name="T17" fmla="*/ 48 h 584"/>
                  <a:gd name="T18" fmla="*/ 1976 w 1977"/>
                  <a:gd name="T19" fmla="*/ 0 h 584"/>
                  <a:gd name="T20" fmla="*/ 1967 w 1977"/>
                  <a:gd name="T21" fmla="*/ 0 h 584"/>
                  <a:gd name="T22" fmla="*/ 1815 w 1977"/>
                  <a:gd name="T23" fmla="*/ 0 h 584"/>
                  <a:gd name="T24" fmla="*/ 202 w 1977"/>
                  <a:gd name="T25" fmla="*/ 0 h 584"/>
                  <a:gd name="T26" fmla="*/ 202 w 1977"/>
                  <a:gd name="T27" fmla="*/ 0 h 584"/>
                  <a:gd name="T28" fmla="*/ 202 w 1977"/>
                  <a:gd name="T29" fmla="*/ 583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77" h="584">
                    <a:moveTo>
                      <a:pt x="202" y="583"/>
                    </a:moveTo>
                    <a:lnTo>
                      <a:pt x="1815" y="583"/>
                    </a:lnTo>
                    <a:lnTo>
                      <a:pt x="1967" y="583"/>
                    </a:lnTo>
                    <a:lnTo>
                      <a:pt x="1976" y="583"/>
                    </a:lnTo>
                    <a:lnTo>
                      <a:pt x="1976" y="536"/>
                    </a:lnTo>
                    <a:lnTo>
                      <a:pt x="1940" y="536"/>
                    </a:lnTo>
                    <a:lnTo>
                      <a:pt x="1940" y="536"/>
                    </a:lnTo>
                    <a:cubicBezTo>
                      <a:pt x="1896" y="448"/>
                      <a:pt x="1825" y="252"/>
                      <a:pt x="1937" y="48"/>
                    </a:cubicBezTo>
                    <a:lnTo>
                      <a:pt x="1976" y="48"/>
                    </a:lnTo>
                    <a:lnTo>
                      <a:pt x="1976" y="0"/>
                    </a:lnTo>
                    <a:lnTo>
                      <a:pt x="1967" y="0"/>
                    </a:lnTo>
                    <a:lnTo>
                      <a:pt x="1815" y="0"/>
                    </a:lnTo>
                    <a:lnTo>
                      <a:pt x="202" y="0"/>
                    </a:lnTo>
                    <a:lnTo>
                      <a:pt x="202" y="0"/>
                    </a:lnTo>
                    <a:cubicBezTo>
                      <a:pt x="0" y="292"/>
                      <a:pt x="202" y="583"/>
                      <a:pt x="202" y="583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C1A87335-8E5D-A34B-AA30-0322E7E8D2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65461" y="8429012"/>
                <a:ext cx="5597416" cy="725082"/>
              </a:xfrm>
              <a:custGeom>
                <a:avLst/>
                <a:gdLst>
                  <a:gd name="T0" fmla="*/ 202 w 4493"/>
                  <a:gd name="T1" fmla="*/ 583 h 584"/>
                  <a:gd name="T2" fmla="*/ 4492 w 4493"/>
                  <a:gd name="T3" fmla="*/ 583 h 584"/>
                  <a:gd name="T4" fmla="*/ 4492 w 4493"/>
                  <a:gd name="T5" fmla="*/ 583 h 584"/>
                  <a:gd name="T6" fmla="*/ 4492 w 4493"/>
                  <a:gd name="T7" fmla="*/ 0 h 584"/>
                  <a:gd name="T8" fmla="*/ 202 w 4493"/>
                  <a:gd name="T9" fmla="*/ 0 h 584"/>
                  <a:gd name="T10" fmla="*/ 202 w 4493"/>
                  <a:gd name="T11" fmla="*/ 0 h 584"/>
                  <a:gd name="T12" fmla="*/ 202 w 4493"/>
                  <a:gd name="T13" fmla="*/ 583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93" h="584">
                    <a:moveTo>
                      <a:pt x="202" y="583"/>
                    </a:moveTo>
                    <a:lnTo>
                      <a:pt x="4492" y="583"/>
                    </a:lnTo>
                    <a:lnTo>
                      <a:pt x="4492" y="583"/>
                    </a:lnTo>
                    <a:cubicBezTo>
                      <a:pt x="4492" y="583"/>
                      <a:pt x="4290" y="292"/>
                      <a:pt x="4492" y="0"/>
                    </a:cubicBezTo>
                    <a:lnTo>
                      <a:pt x="202" y="0"/>
                    </a:lnTo>
                    <a:lnTo>
                      <a:pt x="202" y="0"/>
                    </a:lnTo>
                    <a:cubicBezTo>
                      <a:pt x="0" y="292"/>
                      <a:pt x="202" y="583"/>
                      <a:pt x="202" y="58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0B67198B-63F1-5348-8F4F-B33F9694D5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1466" y="8489436"/>
                <a:ext cx="2235672" cy="609727"/>
              </a:xfrm>
              <a:custGeom>
                <a:avLst/>
                <a:gdLst>
                  <a:gd name="T0" fmla="*/ 83 w 1796"/>
                  <a:gd name="T1" fmla="*/ 0 h 489"/>
                  <a:gd name="T2" fmla="*/ 1792 w 1796"/>
                  <a:gd name="T3" fmla="*/ 0 h 489"/>
                  <a:gd name="T4" fmla="*/ 1792 w 1796"/>
                  <a:gd name="T5" fmla="*/ 0 h 489"/>
                  <a:gd name="T6" fmla="*/ 1795 w 1796"/>
                  <a:gd name="T7" fmla="*/ 488 h 489"/>
                  <a:gd name="T8" fmla="*/ 84 w 1796"/>
                  <a:gd name="T9" fmla="*/ 488 h 489"/>
                  <a:gd name="T10" fmla="*/ 84 w 1796"/>
                  <a:gd name="T11" fmla="*/ 488 h 489"/>
                  <a:gd name="T12" fmla="*/ 27 w 1796"/>
                  <a:gd name="T13" fmla="*/ 339 h 489"/>
                  <a:gd name="T14" fmla="*/ 27 w 1796"/>
                  <a:gd name="T15" fmla="*/ 339 h 489"/>
                  <a:gd name="T16" fmla="*/ 83 w 1796"/>
                  <a:gd name="T1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6" h="489">
                    <a:moveTo>
                      <a:pt x="83" y="0"/>
                    </a:moveTo>
                    <a:lnTo>
                      <a:pt x="1792" y="0"/>
                    </a:lnTo>
                    <a:lnTo>
                      <a:pt x="1792" y="0"/>
                    </a:lnTo>
                    <a:cubicBezTo>
                      <a:pt x="1680" y="204"/>
                      <a:pt x="1751" y="400"/>
                      <a:pt x="1795" y="488"/>
                    </a:cubicBezTo>
                    <a:lnTo>
                      <a:pt x="84" y="488"/>
                    </a:lnTo>
                    <a:lnTo>
                      <a:pt x="84" y="488"/>
                    </a:lnTo>
                    <a:cubicBezTo>
                      <a:pt x="69" y="460"/>
                      <a:pt x="43" y="407"/>
                      <a:pt x="27" y="339"/>
                    </a:cubicBezTo>
                    <a:lnTo>
                      <a:pt x="27" y="339"/>
                    </a:lnTo>
                    <a:cubicBezTo>
                      <a:pt x="0" y="217"/>
                      <a:pt x="19" y="103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34">
                <a:extLst>
                  <a:ext uri="{FF2B5EF4-FFF2-40B4-BE49-F238E27FC236}">
                    <a16:creationId xmlns:a16="http://schemas.microsoft.com/office/drawing/2014/main" id="{A77AD955-3CFA-9A4D-BDB3-951509A49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91466" y="8489436"/>
                <a:ext cx="2235672" cy="609727"/>
              </a:xfrm>
              <a:custGeom>
                <a:avLst/>
                <a:gdLst>
                  <a:gd name="T0" fmla="*/ 83 w 1796"/>
                  <a:gd name="T1" fmla="*/ 0 h 489"/>
                  <a:gd name="T2" fmla="*/ 1792 w 1796"/>
                  <a:gd name="T3" fmla="*/ 0 h 489"/>
                  <a:gd name="T4" fmla="*/ 1792 w 1796"/>
                  <a:gd name="T5" fmla="*/ 0 h 489"/>
                  <a:gd name="T6" fmla="*/ 1795 w 1796"/>
                  <a:gd name="T7" fmla="*/ 488 h 489"/>
                  <a:gd name="T8" fmla="*/ 84 w 1796"/>
                  <a:gd name="T9" fmla="*/ 488 h 489"/>
                  <a:gd name="T10" fmla="*/ 84 w 1796"/>
                  <a:gd name="T11" fmla="*/ 488 h 489"/>
                  <a:gd name="T12" fmla="*/ 27 w 1796"/>
                  <a:gd name="T13" fmla="*/ 339 h 489"/>
                  <a:gd name="T14" fmla="*/ 27 w 1796"/>
                  <a:gd name="T15" fmla="*/ 339 h 489"/>
                  <a:gd name="T16" fmla="*/ 83 w 1796"/>
                  <a:gd name="T17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6" h="489">
                    <a:moveTo>
                      <a:pt x="83" y="0"/>
                    </a:moveTo>
                    <a:lnTo>
                      <a:pt x="1792" y="0"/>
                    </a:lnTo>
                    <a:lnTo>
                      <a:pt x="1792" y="0"/>
                    </a:lnTo>
                    <a:cubicBezTo>
                      <a:pt x="1680" y="204"/>
                      <a:pt x="1751" y="400"/>
                      <a:pt x="1795" y="488"/>
                    </a:cubicBezTo>
                    <a:lnTo>
                      <a:pt x="84" y="488"/>
                    </a:lnTo>
                    <a:lnTo>
                      <a:pt x="84" y="488"/>
                    </a:lnTo>
                    <a:cubicBezTo>
                      <a:pt x="69" y="460"/>
                      <a:pt x="43" y="407"/>
                      <a:pt x="27" y="339"/>
                    </a:cubicBezTo>
                    <a:lnTo>
                      <a:pt x="27" y="339"/>
                    </a:lnTo>
                    <a:cubicBezTo>
                      <a:pt x="0" y="217"/>
                      <a:pt x="19" y="103"/>
                      <a:pt x="83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35">
                <a:extLst>
                  <a:ext uri="{FF2B5EF4-FFF2-40B4-BE49-F238E27FC236}">
                    <a16:creationId xmlns:a16="http://schemas.microsoft.com/office/drawing/2014/main" id="{71ECC1F8-3B44-3F47-8704-361B84FFEE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8160" y="8560844"/>
                <a:ext cx="3136528" cy="466911"/>
              </a:xfrm>
              <a:custGeom>
                <a:avLst/>
                <a:gdLst>
                  <a:gd name="T0" fmla="*/ 2519 w 2520"/>
                  <a:gd name="T1" fmla="*/ 187 h 374"/>
                  <a:gd name="T2" fmla="*/ 2519 w 2520"/>
                  <a:gd name="T3" fmla="*/ 187 h 374"/>
                  <a:gd name="T4" fmla="*/ 1259 w 2520"/>
                  <a:gd name="T5" fmla="*/ 373 h 374"/>
                  <a:gd name="T6" fmla="*/ 1259 w 2520"/>
                  <a:gd name="T7" fmla="*/ 373 h 374"/>
                  <a:gd name="T8" fmla="*/ 0 w 2520"/>
                  <a:gd name="T9" fmla="*/ 187 h 374"/>
                  <a:gd name="T10" fmla="*/ 0 w 2520"/>
                  <a:gd name="T11" fmla="*/ 187 h 374"/>
                  <a:gd name="T12" fmla="*/ 1259 w 2520"/>
                  <a:gd name="T13" fmla="*/ 0 h 374"/>
                  <a:gd name="T14" fmla="*/ 1259 w 2520"/>
                  <a:gd name="T15" fmla="*/ 0 h 374"/>
                  <a:gd name="T16" fmla="*/ 2519 w 2520"/>
                  <a:gd name="T17" fmla="*/ 187 h 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0" h="374">
                    <a:moveTo>
                      <a:pt x="2519" y="187"/>
                    </a:moveTo>
                    <a:lnTo>
                      <a:pt x="2519" y="187"/>
                    </a:lnTo>
                    <a:cubicBezTo>
                      <a:pt x="2519" y="290"/>
                      <a:pt x="1955" y="373"/>
                      <a:pt x="1259" y="373"/>
                    </a:cubicBezTo>
                    <a:lnTo>
                      <a:pt x="1259" y="373"/>
                    </a:lnTo>
                    <a:cubicBezTo>
                      <a:pt x="564" y="373"/>
                      <a:pt x="0" y="290"/>
                      <a:pt x="0" y="187"/>
                    </a:cubicBezTo>
                    <a:lnTo>
                      <a:pt x="0" y="187"/>
                    </a:lnTo>
                    <a:cubicBezTo>
                      <a:pt x="0" y="84"/>
                      <a:pt x="564" y="0"/>
                      <a:pt x="1259" y="0"/>
                    </a:cubicBezTo>
                    <a:lnTo>
                      <a:pt x="1259" y="0"/>
                    </a:lnTo>
                    <a:cubicBezTo>
                      <a:pt x="1955" y="0"/>
                      <a:pt x="2519" y="84"/>
                      <a:pt x="2519" y="187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4044A2D7-8B80-0B48-9B0B-FE6DDAECEA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84847" y="8571831"/>
                <a:ext cx="1657654" cy="416180"/>
              </a:xfrm>
              <a:custGeom>
                <a:avLst/>
                <a:gdLst>
                  <a:gd name="connsiteX0" fmla="*/ 531800 w 1657654"/>
                  <a:gd name="connsiteY0" fmla="*/ 395500 h 416180"/>
                  <a:gd name="connsiteX1" fmla="*/ 1647692 w 1657654"/>
                  <a:gd name="connsiteY1" fmla="*/ 395500 h 416180"/>
                  <a:gd name="connsiteX2" fmla="*/ 1657654 w 1657654"/>
                  <a:gd name="connsiteY2" fmla="*/ 405840 h 416180"/>
                  <a:gd name="connsiteX3" fmla="*/ 1647692 w 1657654"/>
                  <a:gd name="connsiteY3" fmla="*/ 416180 h 416180"/>
                  <a:gd name="connsiteX4" fmla="*/ 531800 w 1657654"/>
                  <a:gd name="connsiteY4" fmla="*/ 416180 h 416180"/>
                  <a:gd name="connsiteX5" fmla="*/ 521836 w 1657654"/>
                  <a:gd name="connsiteY5" fmla="*/ 405840 h 416180"/>
                  <a:gd name="connsiteX6" fmla="*/ 531800 w 1657654"/>
                  <a:gd name="connsiteY6" fmla="*/ 395500 h 416180"/>
                  <a:gd name="connsiteX7" fmla="*/ 9974 w 1657654"/>
                  <a:gd name="connsiteY7" fmla="*/ 241695 h 416180"/>
                  <a:gd name="connsiteX8" fmla="*/ 598504 w 1657654"/>
                  <a:gd name="connsiteY8" fmla="*/ 241695 h 416180"/>
                  <a:gd name="connsiteX9" fmla="*/ 608480 w 1657654"/>
                  <a:gd name="connsiteY9" fmla="*/ 252035 h 416180"/>
                  <a:gd name="connsiteX10" fmla="*/ 598504 w 1657654"/>
                  <a:gd name="connsiteY10" fmla="*/ 262375 h 416180"/>
                  <a:gd name="connsiteX11" fmla="*/ 9974 w 1657654"/>
                  <a:gd name="connsiteY11" fmla="*/ 262375 h 416180"/>
                  <a:gd name="connsiteX12" fmla="*/ 0 w 1657654"/>
                  <a:gd name="connsiteY12" fmla="*/ 252035 h 416180"/>
                  <a:gd name="connsiteX13" fmla="*/ 9974 w 1657654"/>
                  <a:gd name="connsiteY13" fmla="*/ 241695 h 416180"/>
                  <a:gd name="connsiteX14" fmla="*/ 92334 w 1657654"/>
                  <a:gd name="connsiteY14" fmla="*/ 0 h 416180"/>
                  <a:gd name="connsiteX15" fmla="*/ 983060 w 1657654"/>
                  <a:gd name="connsiteY15" fmla="*/ 0 h 416180"/>
                  <a:gd name="connsiteX16" fmla="*/ 992998 w 1657654"/>
                  <a:gd name="connsiteY16" fmla="*/ 10340 h 416180"/>
                  <a:gd name="connsiteX17" fmla="*/ 983060 w 1657654"/>
                  <a:gd name="connsiteY17" fmla="*/ 20680 h 416180"/>
                  <a:gd name="connsiteX18" fmla="*/ 92334 w 1657654"/>
                  <a:gd name="connsiteY18" fmla="*/ 20680 h 416180"/>
                  <a:gd name="connsiteX19" fmla="*/ 82396 w 1657654"/>
                  <a:gd name="connsiteY19" fmla="*/ 10340 h 416180"/>
                  <a:gd name="connsiteX20" fmla="*/ 92334 w 1657654"/>
                  <a:gd name="connsiteY20" fmla="*/ 0 h 416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57654" h="416180">
                    <a:moveTo>
                      <a:pt x="531800" y="395500"/>
                    </a:moveTo>
                    <a:lnTo>
                      <a:pt x="1647692" y="395500"/>
                    </a:lnTo>
                    <a:cubicBezTo>
                      <a:pt x="1653918" y="395500"/>
                      <a:pt x="1657654" y="400670"/>
                      <a:pt x="1657654" y="405840"/>
                    </a:cubicBezTo>
                    <a:cubicBezTo>
                      <a:pt x="1657654" y="412302"/>
                      <a:pt x="1653918" y="416180"/>
                      <a:pt x="1647692" y="416180"/>
                    </a:cubicBezTo>
                    <a:lnTo>
                      <a:pt x="531800" y="416180"/>
                    </a:lnTo>
                    <a:cubicBezTo>
                      <a:pt x="525574" y="416180"/>
                      <a:pt x="521836" y="412302"/>
                      <a:pt x="521836" y="405840"/>
                    </a:cubicBezTo>
                    <a:cubicBezTo>
                      <a:pt x="521836" y="400670"/>
                      <a:pt x="525574" y="395500"/>
                      <a:pt x="531800" y="395500"/>
                    </a:cubicBezTo>
                    <a:close/>
                    <a:moveTo>
                      <a:pt x="9974" y="241695"/>
                    </a:moveTo>
                    <a:lnTo>
                      <a:pt x="598504" y="241695"/>
                    </a:lnTo>
                    <a:cubicBezTo>
                      <a:pt x="603492" y="241695"/>
                      <a:pt x="608480" y="246865"/>
                      <a:pt x="608480" y="252035"/>
                    </a:cubicBezTo>
                    <a:cubicBezTo>
                      <a:pt x="608480" y="257205"/>
                      <a:pt x="603492" y="262375"/>
                      <a:pt x="598504" y="262375"/>
                    </a:cubicBezTo>
                    <a:lnTo>
                      <a:pt x="9974" y="262375"/>
                    </a:lnTo>
                    <a:cubicBezTo>
                      <a:pt x="3740" y="262375"/>
                      <a:pt x="0" y="257205"/>
                      <a:pt x="0" y="252035"/>
                    </a:cubicBezTo>
                    <a:cubicBezTo>
                      <a:pt x="0" y="246865"/>
                      <a:pt x="3740" y="241695"/>
                      <a:pt x="9974" y="241695"/>
                    </a:cubicBezTo>
                    <a:close/>
                    <a:moveTo>
                      <a:pt x="92334" y="0"/>
                    </a:moveTo>
                    <a:lnTo>
                      <a:pt x="983060" y="0"/>
                    </a:lnTo>
                    <a:cubicBezTo>
                      <a:pt x="989272" y="0"/>
                      <a:pt x="992998" y="5170"/>
                      <a:pt x="992998" y="10340"/>
                    </a:cubicBezTo>
                    <a:cubicBezTo>
                      <a:pt x="992998" y="15510"/>
                      <a:pt x="989272" y="20680"/>
                      <a:pt x="983060" y="20680"/>
                    </a:cubicBezTo>
                    <a:lnTo>
                      <a:pt x="92334" y="20680"/>
                    </a:lnTo>
                    <a:cubicBezTo>
                      <a:pt x="87366" y="20680"/>
                      <a:pt x="82396" y="15510"/>
                      <a:pt x="82396" y="10340"/>
                    </a:cubicBezTo>
                    <a:cubicBezTo>
                      <a:pt x="82396" y="5170"/>
                      <a:pt x="87366" y="0"/>
                      <a:pt x="92334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39">
                <a:extLst>
                  <a:ext uri="{FF2B5EF4-FFF2-40B4-BE49-F238E27FC236}">
                    <a16:creationId xmlns:a16="http://schemas.microsoft.com/office/drawing/2014/main" id="{2472DA7D-E6D6-8944-8BCC-E7DE89C95B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0443" y="8983812"/>
                <a:ext cx="2169754" cy="21972"/>
              </a:xfrm>
              <a:custGeom>
                <a:avLst/>
                <a:gdLst>
                  <a:gd name="T0" fmla="*/ 1735 w 1744"/>
                  <a:gd name="T1" fmla="*/ 16 h 17"/>
                  <a:gd name="T2" fmla="*/ 7 w 1744"/>
                  <a:gd name="T3" fmla="*/ 16 h 17"/>
                  <a:gd name="T4" fmla="*/ 7 w 1744"/>
                  <a:gd name="T5" fmla="*/ 16 h 17"/>
                  <a:gd name="T6" fmla="*/ 0 w 1744"/>
                  <a:gd name="T7" fmla="*/ 8 h 17"/>
                  <a:gd name="T8" fmla="*/ 0 w 1744"/>
                  <a:gd name="T9" fmla="*/ 8 h 17"/>
                  <a:gd name="T10" fmla="*/ 7 w 1744"/>
                  <a:gd name="T11" fmla="*/ 0 h 17"/>
                  <a:gd name="T12" fmla="*/ 1735 w 1744"/>
                  <a:gd name="T13" fmla="*/ 0 h 17"/>
                  <a:gd name="T14" fmla="*/ 1735 w 1744"/>
                  <a:gd name="T15" fmla="*/ 0 h 17"/>
                  <a:gd name="T16" fmla="*/ 1743 w 1744"/>
                  <a:gd name="T17" fmla="*/ 8 h 17"/>
                  <a:gd name="T18" fmla="*/ 1743 w 1744"/>
                  <a:gd name="T19" fmla="*/ 8 h 17"/>
                  <a:gd name="T20" fmla="*/ 1735 w 1744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4" h="17">
                    <a:moveTo>
                      <a:pt x="1735" y="16"/>
                    </a:moveTo>
                    <a:lnTo>
                      <a:pt x="7" y="16"/>
                    </a:lnTo>
                    <a:lnTo>
                      <a:pt x="7" y="16"/>
                    </a:lnTo>
                    <a:cubicBezTo>
                      <a:pt x="3" y="16"/>
                      <a:pt x="0" y="13"/>
                      <a:pt x="0" y="8"/>
                    </a:cubicBezTo>
                    <a:lnTo>
                      <a:pt x="0" y="8"/>
                    </a:lnTo>
                    <a:cubicBezTo>
                      <a:pt x="0" y="3"/>
                      <a:pt x="3" y="0"/>
                      <a:pt x="7" y="0"/>
                    </a:cubicBezTo>
                    <a:lnTo>
                      <a:pt x="1735" y="0"/>
                    </a:lnTo>
                    <a:lnTo>
                      <a:pt x="1735" y="0"/>
                    </a:lnTo>
                    <a:cubicBezTo>
                      <a:pt x="1740" y="0"/>
                      <a:pt x="1743" y="3"/>
                      <a:pt x="1743" y="8"/>
                    </a:cubicBezTo>
                    <a:lnTo>
                      <a:pt x="1743" y="8"/>
                    </a:lnTo>
                    <a:cubicBezTo>
                      <a:pt x="1743" y="13"/>
                      <a:pt x="1740" y="16"/>
                      <a:pt x="1735" y="16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40">
                <a:extLst>
                  <a:ext uri="{FF2B5EF4-FFF2-40B4-BE49-F238E27FC236}">
                    <a16:creationId xmlns:a16="http://schemas.microsoft.com/office/drawing/2014/main" id="{FE27E66B-11B5-F04B-9D29-11E621108B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3412" y="7407306"/>
                <a:ext cx="3460620" cy="1016216"/>
              </a:xfrm>
              <a:custGeom>
                <a:avLst/>
                <a:gdLst>
                  <a:gd name="T0" fmla="*/ 282 w 2776"/>
                  <a:gd name="T1" fmla="*/ 814 h 815"/>
                  <a:gd name="T2" fmla="*/ 2550 w 2776"/>
                  <a:gd name="T3" fmla="*/ 814 h 815"/>
                  <a:gd name="T4" fmla="*/ 2762 w 2776"/>
                  <a:gd name="T5" fmla="*/ 814 h 815"/>
                  <a:gd name="T6" fmla="*/ 2775 w 2776"/>
                  <a:gd name="T7" fmla="*/ 814 h 815"/>
                  <a:gd name="T8" fmla="*/ 2775 w 2776"/>
                  <a:gd name="T9" fmla="*/ 747 h 815"/>
                  <a:gd name="T10" fmla="*/ 2724 w 2776"/>
                  <a:gd name="T11" fmla="*/ 747 h 815"/>
                  <a:gd name="T12" fmla="*/ 2724 w 2776"/>
                  <a:gd name="T13" fmla="*/ 747 h 815"/>
                  <a:gd name="T14" fmla="*/ 2720 w 2776"/>
                  <a:gd name="T15" fmla="*/ 66 h 815"/>
                  <a:gd name="T16" fmla="*/ 2775 w 2776"/>
                  <a:gd name="T17" fmla="*/ 66 h 815"/>
                  <a:gd name="T18" fmla="*/ 2775 w 2776"/>
                  <a:gd name="T19" fmla="*/ 0 h 815"/>
                  <a:gd name="T20" fmla="*/ 2762 w 2776"/>
                  <a:gd name="T21" fmla="*/ 0 h 815"/>
                  <a:gd name="T22" fmla="*/ 2550 w 2776"/>
                  <a:gd name="T23" fmla="*/ 0 h 815"/>
                  <a:gd name="T24" fmla="*/ 282 w 2776"/>
                  <a:gd name="T25" fmla="*/ 0 h 815"/>
                  <a:gd name="T26" fmla="*/ 282 w 2776"/>
                  <a:gd name="T27" fmla="*/ 0 h 815"/>
                  <a:gd name="T28" fmla="*/ 282 w 2776"/>
                  <a:gd name="T29" fmla="*/ 81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6" h="815">
                    <a:moveTo>
                      <a:pt x="282" y="814"/>
                    </a:moveTo>
                    <a:lnTo>
                      <a:pt x="2550" y="814"/>
                    </a:lnTo>
                    <a:lnTo>
                      <a:pt x="2762" y="814"/>
                    </a:lnTo>
                    <a:lnTo>
                      <a:pt x="2775" y="814"/>
                    </a:lnTo>
                    <a:lnTo>
                      <a:pt x="2775" y="747"/>
                    </a:lnTo>
                    <a:lnTo>
                      <a:pt x="2724" y="747"/>
                    </a:lnTo>
                    <a:lnTo>
                      <a:pt x="2724" y="747"/>
                    </a:lnTo>
                    <a:cubicBezTo>
                      <a:pt x="2663" y="625"/>
                      <a:pt x="2564" y="351"/>
                      <a:pt x="2720" y="66"/>
                    </a:cubicBezTo>
                    <a:lnTo>
                      <a:pt x="2775" y="66"/>
                    </a:lnTo>
                    <a:lnTo>
                      <a:pt x="2775" y="0"/>
                    </a:lnTo>
                    <a:lnTo>
                      <a:pt x="2762" y="0"/>
                    </a:lnTo>
                    <a:lnTo>
                      <a:pt x="2550" y="0"/>
                    </a:lnTo>
                    <a:lnTo>
                      <a:pt x="282" y="0"/>
                    </a:lnTo>
                    <a:lnTo>
                      <a:pt x="282" y="0"/>
                    </a:lnTo>
                    <a:cubicBezTo>
                      <a:pt x="0" y="406"/>
                      <a:pt x="282" y="814"/>
                      <a:pt x="282" y="81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41">
                <a:extLst>
                  <a:ext uri="{FF2B5EF4-FFF2-40B4-BE49-F238E27FC236}">
                    <a16:creationId xmlns:a16="http://schemas.microsoft.com/office/drawing/2014/main" id="{104798FC-3DA6-D741-8F69-7D9D64DDB9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3412" y="7407306"/>
                <a:ext cx="3460620" cy="1016216"/>
              </a:xfrm>
              <a:custGeom>
                <a:avLst/>
                <a:gdLst>
                  <a:gd name="T0" fmla="*/ 282 w 2776"/>
                  <a:gd name="T1" fmla="*/ 814 h 815"/>
                  <a:gd name="T2" fmla="*/ 2550 w 2776"/>
                  <a:gd name="T3" fmla="*/ 814 h 815"/>
                  <a:gd name="T4" fmla="*/ 2762 w 2776"/>
                  <a:gd name="T5" fmla="*/ 814 h 815"/>
                  <a:gd name="T6" fmla="*/ 2775 w 2776"/>
                  <a:gd name="T7" fmla="*/ 814 h 815"/>
                  <a:gd name="T8" fmla="*/ 2775 w 2776"/>
                  <a:gd name="T9" fmla="*/ 747 h 815"/>
                  <a:gd name="T10" fmla="*/ 2724 w 2776"/>
                  <a:gd name="T11" fmla="*/ 747 h 815"/>
                  <a:gd name="T12" fmla="*/ 2724 w 2776"/>
                  <a:gd name="T13" fmla="*/ 747 h 815"/>
                  <a:gd name="T14" fmla="*/ 2720 w 2776"/>
                  <a:gd name="T15" fmla="*/ 66 h 815"/>
                  <a:gd name="T16" fmla="*/ 2775 w 2776"/>
                  <a:gd name="T17" fmla="*/ 66 h 815"/>
                  <a:gd name="T18" fmla="*/ 2775 w 2776"/>
                  <a:gd name="T19" fmla="*/ 0 h 815"/>
                  <a:gd name="T20" fmla="*/ 2762 w 2776"/>
                  <a:gd name="T21" fmla="*/ 0 h 815"/>
                  <a:gd name="T22" fmla="*/ 2550 w 2776"/>
                  <a:gd name="T23" fmla="*/ 0 h 815"/>
                  <a:gd name="T24" fmla="*/ 282 w 2776"/>
                  <a:gd name="T25" fmla="*/ 0 h 815"/>
                  <a:gd name="T26" fmla="*/ 282 w 2776"/>
                  <a:gd name="T27" fmla="*/ 0 h 815"/>
                  <a:gd name="T28" fmla="*/ 282 w 2776"/>
                  <a:gd name="T29" fmla="*/ 81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76" h="815">
                    <a:moveTo>
                      <a:pt x="282" y="814"/>
                    </a:moveTo>
                    <a:lnTo>
                      <a:pt x="2550" y="814"/>
                    </a:lnTo>
                    <a:lnTo>
                      <a:pt x="2762" y="814"/>
                    </a:lnTo>
                    <a:lnTo>
                      <a:pt x="2775" y="814"/>
                    </a:lnTo>
                    <a:lnTo>
                      <a:pt x="2775" y="747"/>
                    </a:lnTo>
                    <a:lnTo>
                      <a:pt x="2724" y="747"/>
                    </a:lnTo>
                    <a:lnTo>
                      <a:pt x="2724" y="747"/>
                    </a:lnTo>
                    <a:cubicBezTo>
                      <a:pt x="2663" y="625"/>
                      <a:pt x="2564" y="351"/>
                      <a:pt x="2720" y="66"/>
                    </a:cubicBezTo>
                    <a:lnTo>
                      <a:pt x="2775" y="66"/>
                    </a:lnTo>
                    <a:lnTo>
                      <a:pt x="2775" y="0"/>
                    </a:lnTo>
                    <a:lnTo>
                      <a:pt x="2762" y="0"/>
                    </a:lnTo>
                    <a:lnTo>
                      <a:pt x="2550" y="0"/>
                    </a:lnTo>
                    <a:lnTo>
                      <a:pt x="282" y="0"/>
                    </a:lnTo>
                    <a:lnTo>
                      <a:pt x="282" y="0"/>
                    </a:lnTo>
                    <a:cubicBezTo>
                      <a:pt x="0" y="406"/>
                      <a:pt x="282" y="814"/>
                      <a:pt x="282" y="814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42">
                <a:extLst>
                  <a:ext uri="{FF2B5EF4-FFF2-40B4-BE49-F238E27FC236}">
                    <a16:creationId xmlns:a16="http://schemas.microsoft.com/office/drawing/2014/main" id="{ABCCEDB6-B7F6-154E-9626-122E93B156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6090" y="7489704"/>
                <a:ext cx="3142023" cy="851420"/>
              </a:xfrm>
              <a:custGeom>
                <a:avLst/>
                <a:gdLst>
                  <a:gd name="T0" fmla="*/ 116 w 2523"/>
                  <a:gd name="T1" fmla="*/ 0 h 682"/>
                  <a:gd name="T2" fmla="*/ 2518 w 2523"/>
                  <a:gd name="T3" fmla="*/ 0 h 682"/>
                  <a:gd name="T4" fmla="*/ 2518 w 2523"/>
                  <a:gd name="T5" fmla="*/ 0 h 682"/>
                  <a:gd name="T6" fmla="*/ 2522 w 2523"/>
                  <a:gd name="T7" fmla="*/ 681 h 682"/>
                  <a:gd name="T8" fmla="*/ 117 w 2523"/>
                  <a:gd name="T9" fmla="*/ 681 h 682"/>
                  <a:gd name="T10" fmla="*/ 117 w 2523"/>
                  <a:gd name="T11" fmla="*/ 681 h 682"/>
                  <a:gd name="T12" fmla="*/ 38 w 2523"/>
                  <a:gd name="T13" fmla="*/ 474 h 682"/>
                  <a:gd name="T14" fmla="*/ 38 w 2523"/>
                  <a:gd name="T15" fmla="*/ 474 h 682"/>
                  <a:gd name="T16" fmla="*/ 116 w 2523"/>
                  <a:gd name="T1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3" h="682">
                    <a:moveTo>
                      <a:pt x="116" y="0"/>
                    </a:moveTo>
                    <a:lnTo>
                      <a:pt x="2518" y="0"/>
                    </a:lnTo>
                    <a:lnTo>
                      <a:pt x="2518" y="0"/>
                    </a:lnTo>
                    <a:cubicBezTo>
                      <a:pt x="2362" y="285"/>
                      <a:pt x="2461" y="559"/>
                      <a:pt x="2522" y="681"/>
                    </a:cubicBezTo>
                    <a:lnTo>
                      <a:pt x="117" y="681"/>
                    </a:lnTo>
                    <a:lnTo>
                      <a:pt x="117" y="681"/>
                    </a:lnTo>
                    <a:cubicBezTo>
                      <a:pt x="96" y="643"/>
                      <a:pt x="59" y="569"/>
                      <a:pt x="38" y="474"/>
                    </a:cubicBezTo>
                    <a:lnTo>
                      <a:pt x="38" y="474"/>
                    </a:lnTo>
                    <a:cubicBezTo>
                      <a:pt x="0" y="303"/>
                      <a:pt x="26" y="144"/>
                      <a:pt x="11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43">
                <a:extLst>
                  <a:ext uri="{FF2B5EF4-FFF2-40B4-BE49-F238E27FC236}">
                    <a16:creationId xmlns:a16="http://schemas.microsoft.com/office/drawing/2014/main" id="{13A37AA8-E722-924E-BB53-A231528FC0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6090" y="7489704"/>
                <a:ext cx="3142023" cy="851420"/>
              </a:xfrm>
              <a:custGeom>
                <a:avLst/>
                <a:gdLst>
                  <a:gd name="T0" fmla="*/ 116 w 2523"/>
                  <a:gd name="T1" fmla="*/ 0 h 682"/>
                  <a:gd name="T2" fmla="*/ 2518 w 2523"/>
                  <a:gd name="T3" fmla="*/ 0 h 682"/>
                  <a:gd name="T4" fmla="*/ 2518 w 2523"/>
                  <a:gd name="T5" fmla="*/ 0 h 682"/>
                  <a:gd name="T6" fmla="*/ 2522 w 2523"/>
                  <a:gd name="T7" fmla="*/ 681 h 682"/>
                  <a:gd name="T8" fmla="*/ 117 w 2523"/>
                  <a:gd name="T9" fmla="*/ 681 h 682"/>
                  <a:gd name="T10" fmla="*/ 117 w 2523"/>
                  <a:gd name="T11" fmla="*/ 681 h 682"/>
                  <a:gd name="T12" fmla="*/ 38 w 2523"/>
                  <a:gd name="T13" fmla="*/ 474 h 682"/>
                  <a:gd name="T14" fmla="*/ 38 w 2523"/>
                  <a:gd name="T15" fmla="*/ 474 h 682"/>
                  <a:gd name="T16" fmla="*/ 116 w 2523"/>
                  <a:gd name="T17" fmla="*/ 0 h 6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3" h="682">
                    <a:moveTo>
                      <a:pt x="116" y="0"/>
                    </a:moveTo>
                    <a:lnTo>
                      <a:pt x="2518" y="0"/>
                    </a:lnTo>
                    <a:lnTo>
                      <a:pt x="2518" y="0"/>
                    </a:lnTo>
                    <a:cubicBezTo>
                      <a:pt x="2362" y="285"/>
                      <a:pt x="2461" y="559"/>
                      <a:pt x="2522" y="681"/>
                    </a:cubicBezTo>
                    <a:lnTo>
                      <a:pt x="117" y="681"/>
                    </a:lnTo>
                    <a:lnTo>
                      <a:pt x="117" y="681"/>
                    </a:lnTo>
                    <a:cubicBezTo>
                      <a:pt x="96" y="643"/>
                      <a:pt x="59" y="569"/>
                      <a:pt x="38" y="474"/>
                    </a:cubicBezTo>
                    <a:lnTo>
                      <a:pt x="38" y="474"/>
                    </a:lnTo>
                    <a:cubicBezTo>
                      <a:pt x="0" y="303"/>
                      <a:pt x="26" y="144"/>
                      <a:pt x="116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44">
                <a:extLst>
                  <a:ext uri="{FF2B5EF4-FFF2-40B4-BE49-F238E27FC236}">
                    <a16:creationId xmlns:a16="http://schemas.microsoft.com/office/drawing/2014/main" id="{01F83E3A-A138-934C-85EF-73E786B8B5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08279" y="7407306"/>
                <a:ext cx="4196688" cy="1016216"/>
              </a:xfrm>
              <a:custGeom>
                <a:avLst/>
                <a:gdLst>
                  <a:gd name="T0" fmla="*/ 281 w 3370"/>
                  <a:gd name="T1" fmla="*/ 814 h 815"/>
                  <a:gd name="T2" fmla="*/ 3369 w 3370"/>
                  <a:gd name="T3" fmla="*/ 814 h 815"/>
                  <a:gd name="T4" fmla="*/ 3369 w 3370"/>
                  <a:gd name="T5" fmla="*/ 814 h 815"/>
                  <a:gd name="T6" fmla="*/ 3369 w 3370"/>
                  <a:gd name="T7" fmla="*/ 0 h 815"/>
                  <a:gd name="T8" fmla="*/ 281 w 3370"/>
                  <a:gd name="T9" fmla="*/ 0 h 815"/>
                  <a:gd name="T10" fmla="*/ 281 w 3370"/>
                  <a:gd name="T11" fmla="*/ 0 h 815"/>
                  <a:gd name="T12" fmla="*/ 281 w 3370"/>
                  <a:gd name="T13" fmla="*/ 814 h 8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70" h="815">
                    <a:moveTo>
                      <a:pt x="281" y="814"/>
                    </a:moveTo>
                    <a:lnTo>
                      <a:pt x="3369" y="814"/>
                    </a:lnTo>
                    <a:lnTo>
                      <a:pt x="3369" y="814"/>
                    </a:lnTo>
                    <a:cubicBezTo>
                      <a:pt x="3369" y="814"/>
                      <a:pt x="3087" y="406"/>
                      <a:pt x="3369" y="0"/>
                    </a:cubicBezTo>
                    <a:lnTo>
                      <a:pt x="281" y="0"/>
                    </a:lnTo>
                    <a:lnTo>
                      <a:pt x="281" y="0"/>
                    </a:lnTo>
                    <a:cubicBezTo>
                      <a:pt x="0" y="406"/>
                      <a:pt x="281" y="814"/>
                      <a:pt x="281" y="81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1DEF204C-2BD4-9942-B851-0D9EEA5BAA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09628" y="7666409"/>
                <a:ext cx="2663738" cy="530651"/>
              </a:xfrm>
              <a:custGeom>
                <a:avLst/>
                <a:gdLst>
                  <a:gd name="connsiteX0" fmla="*/ 2640065 w 2663738"/>
                  <a:gd name="connsiteY0" fmla="*/ 318 h 530651"/>
                  <a:gd name="connsiteX1" fmla="*/ 2647444 w 2663738"/>
                  <a:gd name="connsiteY1" fmla="*/ 11522 h 530651"/>
                  <a:gd name="connsiteX2" fmla="*/ 2663431 w 2663738"/>
                  <a:gd name="connsiteY2" fmla="*/ 516957 h 530651"/>
                  <a:gd name="connsiteX3" fmla="*/ 2656053 w 2663738"/>
                  <a:gd name="connsiteY3" fmla="*/ 530651 h 530651"/>
                  <a:gd name="connsiteX4" fmla="*/ 2653593 w 2663738"/>
                  <a:gd name="connsiteY4" fmla="*/ 530651 h 530651"/>
                  <a:gd name="connsiteX5" fmla="*/ 2643754 w 2663738"/>
                  <a:gd name="connsiteY5" fmla="*/ 523182 h 530651"/>
                  <a:gd name="connsiteX6" fmla="*/ 2627767 w 2663738"/>
                  <a:gd name="connsiteY6" fmla="*/ 6543 h 530651"/>
                  <a:gd name="connsiteX7" fmla="*/ 2640065 w 2663738"/>
                  <a:gd name="connsiteY7" fmla="*/ 318 h 530651"/>
                  <a:gd name="connsiteX8" fmla="*/ 41459 w 2663738"/>
                  <a:gd name="connsiteY8" fmla="*/ 318 h 530651"/>
                  <a:gd name="connsiteX9" fmla="*/ 48950 w 2663738"/>
                  <a:gd name="connsiteY9" fmla="*/ 11522 h 530651"/>
                  <a:gd name="connsiteX10" fmla="*/ 65179 w 2663738"/>
                  <a:gd name="connsiteY10" fmla="*/ 516957 h 530651"/>
                  <a:gd name="connsiteX11" fmla="*/ 58937 w 2663738"/>
                  <a:gd name="connsiteY11" fmla="*/ 530651 h 530651"/>
                  <a:gd name="connsiteX12" fmla="*/ 55192 w 2663738"/>
                  <a:gd name="connsiteY12" fmla="*/ 530651 h 530651"/>
                  <a:gd name="connsiteX13" fmla="*/ 46453 w 2663738"/>
                  <a:gd name="connsiteY13" fmla="*/ 523182 h 530651"/>
                  <a:gd name="connsiteX14" fmla="*/ 30224 w 2663738"/>
                  <a:gd name="connsiteY14" fmla="*/ 6543 h 530651"/>
                  <a:gd name="connsiteX15" fmla="*/ 41459 w 2663738"/>
                  <a:gd name="connsiteY15" fmla="*/ 318 h 5306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663738" h="530651">
                    <a:moveTo>
                      <a:pt x="2640065" y="318"/>
                    </a:moveTo>
                    <a:cubicBezTo>
                      <a:pt x="2644984" y="1563"/>
                      <a:pt x="2648674" y="6543"/>
                      <a:pt x="2647444" y="11522"/>
                    </a:cubicBezTo>
                    <a:cubicBezTo>
                      <a:pt x="2603171" y="173361"/>
                      <a:pt x="2608090" y="342669"/>
                      <a:pt x="2663431" y="516957"/>
                    </a:cubicBezTo>
                    <a:cubicBezTo>
                      <a:pt x="2664661" y="521937"/>
                      <a:pt x="2662202" y="528161"/>
                      <a:pt x="2656053" y="530651"/>
                    </a:cubicBezTo>
                    <a:cubicBezTo>
                      <a:pt x="2656053" y="530651"/>
                      <a:pt x="2654823" y="530651"/>
                      <a:pt x="2653593" y="530651"/>
                    </a:cubicBezTo>
                    <a:cubicBezTo>
                      <a:pt x="2649904" y="530651"/>
                      <a:pt x="2646214" y="528161"/>
                      <a:pt x="2643754" y="523182"/>
                    </a:cubicBezTo>
                    <a:cubicBezTo>
                      <a:pt x="2588413" y="345159"/>
                      <a:pt x="2583494" y="170871"/>
                      <a:pt x="2627767" y="6543"/>
                    </a:cubicBezTo>
                    <a:cubicBezTo>
                      <a:pt x="2628997" y="1563"/>
                      <a:pt x="2635146" y="-927"/>
                      <a:pt x="2640065" y="318"/>
                    </a:cubicBezTo>
                    <a:close/>
                    <a:moveTo>
                      <a:pt x="41459" y="318"/>
                    </a:moveTo>
                    <a:cubicBezTo>
                      <a:pt x="47701" y="1563"/>
                      <a:pt x="50198" y="6543"/>
                      <a:pt x="48950" y="11522"/>
                    </a:cubicBezTo>
                    <a:cubicBezTo>
                      <a:pt x="4007" y="173361"/>
                      <a:pt x="10249" y="342669"/>
                      <a:pt x="65179" y="516957"/>
                    </a:cubicBezTo>
                    <a:cubicBezTo>
                      <a:pt x="66428" y="521937"/>
                      <a:pt x="63931" y="528161"/>
                      <a:pt x="58937" y="530651"/>
                    </a:cubicBezTo>
                    <a:cubicBezTo>
                      <a:pt x="57689" y="530651"/>
                      <a:pt x="57689" y="530651"/>
                      <a:pt x="55192" y="530651"/>
                    </a:cubicBezTo>
                    <a:cubicBezTo>
                      <a:pt x="51447" y="530651"/>
                      <a:pt x="47701" y="528161"/>
                      <a:pt x="46453" y="523182"/>
                    </a:cubicBezTo>
                    <a:cubicBezTo>
                      <a:pt x="-9725" y="345159"/>
                      <a:pt x="-14719" y="170871"/>
                      <a:pt x="30224" y="6543"/>
                    </a:cubicBezTo>
                    <a:cubicBezTo>
                      <a:pt x="31472" y="1563"/>
                      <a:pt x="36466" y="-927"/>
                      <a:pt x="41459" y="3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47">
                <a:extLst>
                  <a:ext uri="{FF2B5EF4-FFF2-40B4-BE49-F238E27FC236}">
                    <a16:creationId xmlns:a16="http://schemas.microsoft.com/office/drawing/2014/main" id="{76023BF5-B640-5647-9DA8-5A00440F3A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2662" y="7676469"/>
                <a:ext cx="2230177" cy="510851"/>
              </a:xfrm>
              <a:custGeom>
                <a:avLst/>
                <a:gdLst>
                  <a:gd name="T0" fmla="*/ 6 w 1791"/>
                  <a:gd name="T1" fmla="*/ 218 h 412"/>
                  <a:gd name="T2" fmla="*/ 6 w 1791"/>
                  <a:gd name="T3" fmla="*/ 218 h 412"/>
                  <a:gd name="T4" fmla="*/ 6 w 1791"/>
                  <a:gd name="T5" fmla="*/ 214 h 412"/>
                  <a:gd name="T6" fmla="*/ 6 w 1791"/>
                  <a:gd name="T7" fmla="*/ 214 h 412"/>
                  <a:gd name="T8" fmla="*/ 209 w 1791"/>
                  <a:gd name="T9" fmla="*/ 0 h 412"/>
                  <a:gd name="T10" fmla="*/ 1583 w 1791"/>
                  <a:gd name="T11" fmla="*/ 0 h 412"/>
                  <a:gd name="T12" fmla="*/ 1583 w 1791"/>
                  <a:gd name="T13" fmla="*/ 0 h 412"/>
                  <a:gd name="T14" fmla="*/ 1786 w 1791"/>
                  <a:gd name="T15" fmla="*/ 198 h 412"/>
                  <a:gd name="T16" fmla="*/ 1786 w 1791"/>
                  <a:gd name="T17" fmla="*/ 198 h 412"/>
                  <a:gd name="T18" fmla="*/ 1786 w 1791"/>
                  <a:gd name="T19" fmla="*/ 202 h 412"/>
                  <a:gd name="T20" fmla="*/ 1786 w 1791"/>
                  <a:gd name="T21" fmla="*/ 202 h 412"/>
                  <a:gd name="T22" fmla="*/ 1583 w 1791"/>
                  <a:gd name="T23" fmla="*/ 411 h 412"/>
                  <a:gd name="T24" fmla="*/ 209 w 1791"/>
                  <a:gd name="T25" fmla="*/ 411 h 412"/>
                  <a:gd name="T26" fmla="*/ 209 w 1791"/>
                  <a:gd name="T27" fmla="*/ 411 h 412"/>
                  <a:gd name="T28" fmla="*/ 6 w 1791"/>
                  <a:gd name="T29" fmla="*/ 218 h 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91" h="412">
                    <a:moveTo>
                      <a:pt x="6" y="218"/>
                    </a:moveTo>
                    <a:lnTo>
                      <a:pt x="6" y="218"/>
                    </a:lnTo>
                    <a:cubicBezTo>
                      <a:pt x="6" y="217"/>
                      <a:pt x="6" y="215"/>
                      <a:pt x="6" y="214"/>
                    </a:cubicBezTo>
                    <a:lnTo>
                      <a:pt x="6" y="214"/>
                    </a:lnTo>
                    <a:cubicBezTo>
                      <a:pt x="0" y="98"/>
                      <a:pt x="93" y="0"/>
                      <a:pt x="209" y="0"/>
                    </a:cubicBezTo>
                    <a:lnTo>
                      <a:pt x="1583" y="0"/>
                    </a:lnTo>
                    <a:lnTo>
                      <a:pt x="1583" y="0"/>
                    </a:lnTo>
                    <a:cubicBezTo>
                      <a:pt x="1693" y="0"/>
                      <a:pt x="1783" y="88"/>
                      <a:pt x="1786" y="198"/>
                    </a:cubicBezTo>
                    <a:lnTo>
                      <a:pt x="1786" y="198"/>
                    </a:lnTo>
                    <a:cubicBezTo>
                      <a:pt x="1786" y="200"/>
                      <a:pt x="1786" y="201"/>
                      <a:pt x="1786" y="202"/>
                    </a:cubicBezTo>
                    <a:lnTo>
                      <a:pt x="1786" y="202"/>
                    </a:lnTo>
                    <a:cubicBezTo>
                      <a:pt x="1790" y="317"/>
                      <a:pt x="1698" y="411"/>
                      <a:pt x="1583" y="411"/>
                    </a:cubicBezTo>
                    <a:lnTo>
                      <a:pt x="209" y="411"/>
                    </a:lnTo>
                    <a:lnTo>
                      <a:pt x="209" y="411"/>
                    </a:lnTo>
                    <a:cubicBezTo>
                      <a:pt x="101" y="411"/>
                      <a:pt x="12" y="326"/>
                      <a:pt x="6" y="218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A0F8E3A8-F8BF-DF40-A515-BBC55A60E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29056" y="7605057"/>
                <a:ext cx="1767516" cy="603091"/>
              </a:xfrm>
              <a:custGeom>
                <a:avLst/>
                <a:gdLst>
                  <a:gd name="connsiteX0" fmla="*/ 86364 w 1767516"/>
                  <a:gd name="connsiteY0" fmla="*/ 576771 h 603091"/>
                  <a:gd name="connsiteX1" fmla="*/ 1752562 w 1767516"/>
                  <a:gd name="connsiteY1" fmla="*/ 576771 h 603091"/>
                  <a:gd name="connsiteX2" fmla="*/ 1767516 w 1767516"/>
                  <a:gd name="connsiteY2" fmla="*/ 589359 h 603091"/>
                  <a:gd name="connsiteX3" fmla="*/ 1752562 w 1767516"/>
                  <a:gd name="connsiteY3" fmla="*/ 603091 h 603091"/>
                  <a:gd name="connsiteX4" fmla="*/ 86364 w 1767516"/>
                  <a:gd name="connsiteY4" fmla="*/ 603091 h 603091"/>
                  <a:gd name="connsiteX5" fmla="*/ 71410 w 1767516"/>
                  <a:gd name="connsiteY5" fmla="*/ 589359 h 603091"/>
                  <a:gd name="connsiteX6" fmla="*/ 86364 w 1767516"/>
                  <a:gd name="connsiteY6" fmla="*/ 576771 h 603091"/>
                  <a:gd name="connsiteX7" fmla="*/ 13706 w 1767516"/>
                  <a:gd name="connsiteY7" fmla="*/ 241694 h 603091"/>
                  <a:gd name="connsiteX8" fmla="*/ 884662 w 1767516"/>
                  <a:gd name="connsiteY8" fmla="*/ 241694 h 603091"/>
                  <a:gd name="connsiteX9" fmla="*/ 899614 w 1767516"/>
                  <a:gd name="connsiteY9" fmla="*/ 255427 h 603091"/>
                  <a:gd name="connsiteX10" fmla="*/ 884662 w 1767516"/>
                  <a:gd name="connsiteY10" fmla="*/ 268015 h 603091"/>
                  <a:gd name="connsiteX11" fmla="*/ 13706 w 1767516"/>
                  <a:gd name="connsiteY11" fmla="*/ 268015 h 603091"/>
                  <a:gd name="connsiteX12" fmla="*/ 0 w 1767516"/>
                  <a:gd name="connsiteY12" fmla="*/ 255427 h 603091"/>
                  <a:gd name="connsiteX13" fmla="*/ 13706 w 1767516"/>
                  <a:gd name="connsiteY13" fmla="*/ 241694 h 603091"/>
                  <a:gd name="connsiteX14" fmla="*/ 882810 w 1767516"/>
                  <a:gd name="connsiteY14" fmla="*/ 0 h 603091"/>
                  <a:gd name="connsiteX15" fmla="*/ 1725144 w 1767516"/>
                  <a:gd name="connsiteY15" fmla="*/ 0 h 603091"/>
                  <a:gd name="connsiteX16" fmla="*/ 1740052 w 1767516"/>
                  <a:gd name="connsiteY16" fmla="*/ 15820 h 603091"/>
                  <a:gd name="connsiteX17" fmla="*/ 1725144 w 1767516"/>
                  <a:gd name="connsiteY17" fmla="*/ 31640 h 603091"/>
                  <a:gd name="connsiteX18" fmla="*/ 882810 w 1767516"/>
                  <a:gd name="connsiteY18" fmla="*/ 31640 h 603091"/>
                  <a:gd name="connsiteX19" fmla="*/ 867902 w 1767516"/>
                  <a:gd name="connsiteY19" fmla="*/ 15820 h 603091"/>
                  <a:gd name="connsiteX20" fmla="*/ 882810 w 1767516"/>
                  <a:gd name="connsiteY20" fmla="*/ 0 h 603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767516" h="603091">
                    <a:moveTo>
                      <a:pt x="86364" y="576771"/>
                    </a:moveTo>
                    <a:lnTo>
                      <a:pt x="1752562" y="576771"/>
                    </a:lnTo>
                    <a:cubicBezTo>
                      <a:pt x="1761284" y="576771"/>
                      <a:pt x="1767516" y="581349"/>
                      <a:pt x="1767516" y="589359"/>
                    </a:cubicBezTo>
                    <a:cubicBezTo>
                      <a:pt x="1767516" y="597369"/>
                      <a:pt x="1761284" y="603091"/>
                      <a:pt x="1752562" y="603091"/>
                    </a:cubicBezTo>
                    <a:lnTo>
                      <a:pt x="86364" y="603091"/>
                    </a:lnTo>
                    <a:cubicBezTo>
                      <a:pt x="77642" y="603091"/>
                      <a:pt x="71410" y="597369"/>
                      <a:pt x="71410" y="589359"/>
                    </a:cubicBezTo>
                    <a:cubicBezTo>
                      <a:pt x="71410" y="581349"/>
                      <a:pt x="77642" y="576771"/>
                      <a:pt x="86364" y="576771"/>
                    </a:cubicBezTo>
                    <a:close/>
                    <a:moveTo>
                      <a:pt x="13706" y="241694"/>
                    </a:moveTo>
                    <a:lnTo>
                      <a:pt x="884662" y="241694"/>
                    </a:lnTo>
                    <a:cubicBezTo>
                      <a:pt x="893384" y="241694"/>
                      <a:pt x="899614" y="247416"/>
                      <a:pt x="899614" y="255427"/>
                    </a:cubicBezTo>
                    <a:cubicBezTo>
                      <a:pt x="899614" y="263438"/>
                      <a:pt x="893384" y="268015"/>
                      <a:pt x="884662" y="268015"/>
                    </a:cubicBezTo>
                    <a:lnTo>
                      <a:pt x="13706" y="268015"/>
                    </a:lnTo>
                    <a:cubicBezTo>
                      <a:pt x="4984" y="268015"/>
                      <a:pt x="0" y="263438"/>
                      <a:pt x="0" y="255427"/>
                    </a:cubicBezTo>
                    <a:cubicBezTo>
                      <a:pt x="0" y="247416"/>
                      <a:pt x="4984" y="241694"/>
                      <a:pt x="13706" y="241694"/>
                    </a:cubicBezTo>
                    <a:close/>
                    <a:moveTo>
                      <a:pt x="882810" y="0"/>
                    </a:moveTo>
                    <a:lnTo>
                      <a:pt x="1725144" y="0"/>
                    </a:lnTo>
                    <a:cubicBezTo>
                      <a:pt x="1733840" y="0"/>
                      <a:pt x="1740052" y="6592"/>
                      <a:pt x="1740052" y="15820"/>
                    </a:cubicBezTo>
                    <a:cubicBezTo>
                      <a:pt x="1740052" y="23730"/>
                      <a:pt x="1733840" y="31640"/>
                      <a:pt x="1725144" y="31640"/>
                    </a:cubicBezTo>
                    <a:lnTo>
                      <a:pt x="882810" y="31640"/>
                    </a:lnTo>
                    <a:cubicBezTo>
                      <a:pt x="874114" y="31640"/>
                      <a:pt x="867902" y="23730"/>
                      <a:pt x="867902" y="15820"/>
                    </a:cubicBezTo>
                    <a:cubicBezTo>
                      <a:pt x="867902" y="6592"/>
                      <a:pt x="874114" y="0"/>
                      <a:pt x="882810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51">
                <a:extLst>
                  <a:ext uri="{FF2B5EF4-FFF2-40B4-BE49-F238E27FC236}">
                    <a16:creationId xmlns:a16="http://schemas.microsoft.com/office/drawing/2014/main" id="{85C52121-31FC-3A41-9738-37ECBD89EA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2523" y="8297179"/>
                <a:ext cx="2801453" cy="21972"/>
              </a:xfrm>
              <a:custGeom>
                <a:avLst/>
                <a:gdLst>
                  <a:gd name="T0" fmla="*/ 2240 w 2249"/>
                  <a:gd name="T1" fmla="*/ 15 h 16"/>
                  <a:gd name="T2" fmla="*/ 8 w 2249"/>
                  <a:gd name="T3" fmla="*/ 15 h 16"/>
                  <a:gd name="T4" fmla="*/ 8 w 2249"/>
                  <a:gd name="T5" fmla="*/ 15 h 16"/>
                  <a:gd name="T6" fmla="*/ 0 w 2249"/>
                  <a:gd name="T7" fmla="*/ 7 h 16"/>
                  <a:gd name="T8" fmla="*/ 0 w 2249"/>
                  <a:gd name="T9" fmla="*/ 7 h 16"/>
                  <a:gd name="T10" fmla="*/ 8 w 2249"/>
                  <a:gd name="T11" fmla="*/ 0 h 16"/>
                  <a:gd name="T12" fmla="*/ 2240 w 2249"/>
                  <a:gd name="T13" fmla="*/ 0 h 16"/>
                  <a:gd name="T14" fmla="*/ 2240 w 2249"/>
                  <a:gd name="T15" fmla="*/ 0 h 16"/>
                  <a:gd name="T16" fmla="*/ 2248 w 2249"/>
                  <a:gd name="T17" fmla="*/ 7 h 16"/>
                  <a:gd name="T18" fmla="*/ 2248 w 2249"/>
                  <a:gd name="T19" fmla="*/ 7 h 16"/>
                  <a:gd name="T20" fmla="*/ 2240 w 2249"/>
                  <a:gd name="T21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49" h="16">
                    <a:moveTo>
                      <a:pt x="2240" y="15"/>
                    </a:moveTo>
                    <a:lnTo>
                      <a:pt x="8" y="15"/>
                    </a:lnTo>
                    <a:lnTo>
                      <a:pt x="8" y="15"/>
                    </a:lnTo>
                    <a:cubicBezTo>
                      <a:pt x="3" y="15"/>
                      <a:pt x="0" y="12"/>
                      <a:pt x="0" y="7"/>
                    </a:cubicBezTo>
                    <a:lnTo>
                      <a:pt x="0" y="7"/>
                    </a:lnTo>
                    <a:cubicBezTo>
                      <a:pt x="0" y="3"/>
                      <a:pt x="3" y="0"/>
                      <a:pt x="8" y="0"/>
                    </a:cubicBezTo>
                    <a:lnTo>
                      <a:pt x="2240" y="0"/>
                    </a:lnTo>
                    <a:lnTo>
                      <a:pt x="2240" y="0"/>
                    </a:lnTo>
                    <a:cubicBezTo>
                      <a:pt x="2244" y="0"/>
                      <a:pt x="2248" y="3"/>
                      <a:pt x="2248" y="7"/>
                    </a:cubicBezTo>
                    <a:lnTo>
                      <a:pt x="2248" y="7"/>
                    </a:lnTo>
                    <a:cubicBezTo>
                      <a:pt x="2248" y="12"/>
                      <a:pt x="2244" y="15"/>
                      <a:pt x="2240" y="1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52">
                <a:extLst>
                  <a:ext uri="{FF2B5EF4-FFF2-40B4-BE49-F238E27FC236}">
                    <a16:creationId xmlns:a16="http://schemas.microsoft.com/office/drawing/2014/main" id="{096B57BF-8D4E-CA41-B7F5-C3F91EFB7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81675" y="6264752"/>
                <a:ext cx="4465845" cy="1142554"/>
              </a:xfrm>
              <a:custGeom>
                <a:avLst/>
                <a:gdLst>
                  <a:gd name="T0" fmla="*/ 3264 w 3583"/>
                  <a:gd name="T1" fmla="*/ 918 h 919"/>
                  <a:gd name="T2" fmla="*/ 1591 w 3583"/>
                  <a:gd name="T3" fmla="*/ 918 h 919"/>
                  <a:gd name="T4" fmla="*/ 16 w 3583"/>
                  <a:gd name="T5" fmla="*/ 918 h 919"/>
                  <a:gd name="T6" fmla="*/ 0 w 3583"/>
                  <a:gd name="T7" fmla="*/ 918 h 919"/>
                  <a:gd name="T8" fmla="*/ 0 w 3583"/>
                  <a:gd name="T9" fmla="*/ 843 h 919"/>
                  <a:gd name="T10" fmla="*/ 58 w 3583"/>
                  <a:gd name="T11" fmla="*/ 843 h 919"/>
                  <a:gd name="T12" fmla="*/ 58 w 3583"/>
                  <a:gd name="T13" fmla="*/ 843 h 919"/>
                  <a:gd name="T14" fmla="*/ 62 w 3583"/>
                  <a:gd name="T15" fmla="*/ 75 h 919"/>
                  <a:gd name="T16" fmla="*/ 0 w 3583"/>
                  <a:gd name="T17" fmla="*/ 75 h 919"/>
                  <a:gd name="T18" fmla="*/ 0 w 3583"/>
                  <a:gd name="T19" fmla="*/ 0 h 919"/>
                  <a:gd name="T20" fmla="*/ 16 w 3583"/>
                  <a:gd name="T21" fmla="*/ 0 h 919"/>
                  <a:gd name="T22" fmla="*/ 1591 w 3583"/>
                  <a:gd name="T23" fmla="*/ 0 h 919"/>
                  <a:gd name="T24" fmla="*/ 3264 w 3583"/>
                  <a:gd name="T25" fmla="*/ 0 h 919"/>
                  <a:gd name="T26" fmla="*/ 3264 w 3583"/>
                  <a:gd name="T27" fmla="*/ 0 h 919"/>
                  <a:gd name="T28" fmla="*/ 3264 w 3583"/>
                  <a:gd name="T29" fmla="*/ 91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83" h="919">
                    <a:moveTo>
                      <a:pt x="3264" y="918"/>
                    </a:moveTo>
                    <a:lnTo>
                      <a:pt x="1591" y="918"/>
                    </a:lnTo>
                    <a:lnTo>
                      <a:pt x="16" y="918"/>
                    </a:lnTo>
                    <a:lnTo>
                      <a:pt x="0" y="918"/>
                    </a:lnTo>
                    <a:lnTo>
                      <a:pt x="0" y="843"/>
                    </a:lnTo>
                    <a:lnTo>
                      <a:pt x="58" y="843"/>
                    </a:lnTo>
                    <a:lnTo>
                      <a:pt x="58" y="843"/>
                    </a:lnTo>
                    <a:cubicBezTo>
                      <a:pt x="127" y="704"/>
                      <a:pt x="238" y="396"/>
                      <a:pt x="62" y="75"/>
                    </a:cubicBezTo>
                    <a:lnTo>
                      <a:pt x="0" y="75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591" y="0"/>
                    </a:lnTo>
                    <a:lnTo>
                      <a:pt x="3264" y="0"/>
                    </a:lnTo>
                    <a:lnTo>
                      <a:pt x="3264" y="0"/>
                    </a:lnTo>
                    <a:cubicBezTo>
                      <a:pt x="3582" y="458"/>
                      <a:pt x="3264" y="918"/>
                      <a:pt x="3264" y="9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53">
                <a:extLst>
                  <a:ext uri="{FF2B5EF4-FFF2-40B4-BE49-F238E27FC236}">
                    <a16:creationId xmlns:a16="http://schemas.microsoft.com/office/drawing/2014/main" id="{4DE66AD4-12F5-EA48-A656-505C80BCF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8577" y="6358137"/>
                <a:ext cx="4103304" cy="955791"/>
              </a:xfrm>
              <a:custGeom>
                <a:avLst/>
                <a:gdLst>
                  <a:gd name="T0" fmla="*/ 3165 w 3296"/>
                  <a:gd name="T1" fmla="*/ 0 h 769"/>
                  <a:gd name="T2" fmla="*/ 4 w 3296"/>
                  <a:gd name="T3" fmla="*/ 0 h 769"/>
                  <a:gd name="T4" fmla="*/ 4 w 3296"/>
                  <a:gd name="T5" fmla="*/ 0 h 769"/>
                  <a:gd name="T6" fmla="*/ 0 w 3296"/>
                  <a:gd name="T7" fmla="*/ 768 h 769"/>
                  <a:gd name="T8" fmla="*/ 3163 w 3296"/>
                  <a:gd name="T9" fmla="*/ 768 h 769"/>
                  <a:gd name="T10" fmla="*/ 3163 w 3296"/>
                  <a:gd name="T11" fmla="*/ 768 h 769"/>
                  <a:gd name="T12" fmla="*/ 3253 w 3296"/>
                  <a:gd name="T13" fmla="*/ 533 h 769"/>
                  <a:gd name="T14" fmla="*/ 3253 w 3296"/>
                  <a:gd name="T15" fmla="*/ 533 h 769"/>
                  <a:gd name="T16" fmla="*/ 3165 w 3296"/>
                  <a:gd name="T17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96" h="769">
                    <a:moveTo>
                      <a:pt x="3165" y="0"/>
                    </a:moveTo>
                    <a:lnTo>
                      <a:pt x="4" y="0"/>
                    </a:lnTo>
                    <a:lnTo>
                      <a:pt x="4" y="0"/>
                    </a:lnTo>
                    <a:cubicBezTo>
                      <a:pt x="180" y="321"/>
                      <a:pt x="69" y="629"/>
                      <a:pt x="0" y="768"/>
                    </a:cubicBezTo>
                    <a:lnTo>
                      <a:pt x="3163" y="768"/>
                    </a:lnTo>
                    <a:lnTo>
                      <a:pt x="3163" y="768"/>
                    </a:lnTo>
                    <a:cubicBezTo>
                      <a:pt x="3187" y="724"/>
                      <a:pt x="3229" y="640"/>
                      <a:pt x="3253" y="533"/>
                    </a:cubicBezTo>
                    <a:lnTo>
                      <a:pt x="3253" y="533"/>
                    </a:lnTo>
                    <a:cubicBezTo>
                      <a:pt x="3295" y="342"/>
                      <a:pt x="3266" y="163"/>
                      <a:pt x="316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54">
                <a:extLst>
                  <a:ext uri="{FF2B5EF4-FFF2-40B4-BE49-F238E27FC236}">
                    <a16:creationId xmlns:a16="http://schemas.microsoft.com/office/drawing/2014/main" id="{11DD3E51-A637-C743-8EA1-3CC32E565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8577" y="6358137"/>
                <a:ext cx="4103304" cy="955791"/>
              </a:xfrm>
              <a:custGeom>
                <a:avLst/>
                <a:gdLst>
                  <a:gd name="T0" fmla="*/ 3165 w 3296"/>
                  <a:gd name="T1" fmla="*/ 0 h 769"/>
                  <a:gd name="T2" fmla="*/ 4 w 3296"/>
                  <a:gd name="T3" fmla="*/ 0 h 769"/>
                  <a:gd name="T4" fmla="*/ 4 w 3296"/>
                  <a:gd name="T5" fmla="*/ 0 h 769"/>
                  <a:gd name="T6" fmla="*/ 0 w 3296"/>
                  <a:gd name="T7" fmla="*/ 768 h 769"/>
                  <a:gd name="T8" fmla="*/ 3163 w 3296"/>
                  <a:gd name="T9" fmla="*/ 768 h 769"/>
                  <a:gd name="T10" fmla="*/ 3163 w 3296"/>
                  <a:gd name="T11" fmla="*/ 768 h 769"/>
                  <a:gd name="T12" fmla="*/ 3253 w 3296"/>
                  <a:gd name="T13" fmla="*/ 533 h 769"/>
                  <a:gd name="T14" fmla="*/ 3253 w 3296"/>
                  <a:gd name="T15" fmla="*/ 533 h 769"/>
                  <a:gd name="T16" fmla="*/ 3165 w 3296"/>
                  <a:gd name="T17" fmla="*/ 0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96" h="769">
                    <a:moveTo>
                      <a:pt x="3165" y="0"/>
                    </a:moveTo>
                    <a:lnTo>
                      <a:pt x="4" y="0"/>
                    </a:lnTo>
                    <a:lnTo>
                      <a:pt x="4" y="0"/>
                    </a:lnTo>
                    <a:cubicBezTo>
                      <a:pt x="180" y="321"/>
                      <a:pt x="69" y="629"/>
                      <a:pt x="0" y="768"/>
                    </a:cubicBezTo>
                    <a:lnTo>
                      <a:pt x="3163" y="768"/>
                    </a:lnTo>
                    <a:lnTo>
                      <a:pt x="3163" y="768"/>
                    </a:lnTo>
                    <a:cubicBezTo>
                      <a:pt x="3187" y="724"/>
                      <a:pt x="3229" y="640"/>
                      <a:pt x="3253" y="533"/>
                    </a:cubicBezTo>
                    <a:lnTo>
                      <a:pt x="3253" y="533"/>
                    </a:lnTo>
                    <a:cubicBezTo>
                      <a:pt x="3295" y="342"/>
                      <a:pt x="3266" y="163"/>
                      <a:pt x="3165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55">
                <a:extLst>
                  <a:ext uri="{FF2B5EF4-FFF2-40B4-BE49-F238E27FC236}">
                    <a16:creationId xmlns:a16="http://schemas.microsoft.com/office/drawing/2014/main" id="{2C90050F-66BC-AA4F-824D-3233057282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2022" y="6264752"/>
                <a:ext cx="2784976" cy="1142554"/>
              </a:xfrm>
              <a:custGeom>
                <a:avLst/>
                <a:gdLst>
                  <a:gd name="T0" fmla="*/ 1915 w 2235"/>
                  <a:gd name="T1" fmla="*/ 918 h 919"/>
                  <a:gd name="T2" fmla="*/ 0 w 2235"/>
                  <a:gd name="T3" fmla="*/ 918 h 919"/>
                  <a:gd name="T4" fmla="*/ 0 w 2235"/>
                  <a:gd name="T5" fmla="*/ 918 h 919"/>
                  <a:gd name="T6" fmla="*/ 0 w 2235"/>
                  <a:gd name="T7" fmla="*/ 0 h 919"/>
                  <a:gd name="T8" fmla="*/ 1915 w 2235"/>
                  <a:gd name="T9" fmla="*/ 0 h 919"/>
                  <a:gd name="T10" fmla="*/ 1915 w 2235"/>
                  <a:gd name="T11" fmla="*/ 0 h 919"/>
                  <a:gd name="T12" fmla="*/ 1915 w 2235"/>
                  <a:gd name="T13" fmla="*/ 91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5" h="919">
                    <a:moveTo>
                      <a:pt x="1915" y="918"/>
                    </a:moveTo>
                    <a:lnTo>
                      <a:pt x="0" y="918"/>
                    </a:lnTo>
                    <a:lnTo>
                      <a:pt x="0" y="918"/>
                    </a:lnTo>
                    <a:cubicBezTo>
                      <a:pt x="0" y="918"/>
                      <a:pt x="318" y="458"/>
                      <a:pt x="0" y="0"/>
                    </a:cubicBezTo>
                    <a:lnTo>
                      <a:pt x="1915" y="0"/>
                    </a:lnTo>
                    <a:lnTo>
                      <a:pt x="1915" y="0"/>
                    </a:lnTo>
                    <a:cubicBezTo>
                      <a:pt x="2234" y="458"/>
                      <a:pt x="1915" y="918"/>
                      <a:pt x="1915" y="91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56">
                <a:extLst>
                  <a:ext uri="{FF2B5EF4-FFF2-40B4-BE49-F238E27FC236}">
                    <a16:creationId xmlns:a16="http://schemas.microsoft.com/office/drawing/2014/main" id="{B0FFDC23-4AAF-F948-BD31-2FA59E2D5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2022" y="6264752"/>
                <a:ext cx="2784976" cy="1142554"/>
              </a:xfrm>
              <a:custGeom>
                <a:avLst/>
                <a:gdLst>
                  <a:gd name="T0" fmla="*/ 1915 w 2235"/>
                  <a:gd name="T1" fmla="*/ 918 h 919"/>
                  <a:gd name="T2" fmla="*/ 0 w 2235"/>
                  <a:gd name="T3" fmla="*/ 918 h 919"/>
                  <a:gd name="T4" fmla="*/ 0 w 2235"/>
                  <a:gd name="T5" fmla="*/ 918 h 919"/>
                  <a:gd name="T6" fmla="*/ 0 w 2235"/>
                  <a:gd name="T7" fmla="*/ 0 h 919"/>
                  <a:gd name="T8" fmla="*/ 1915 w 2235"/>
                  <a:gd name="T9" fmla="*/ 0 h 919"/>
                  <a:gd name="T10" fmla="*/ 1915 w 2235"/>
                  <a:gd name="T11" fmla="*/ 0 h 919"/>
                  <a:gd name="T12" fmla="*/ 1915 w 2235"/>
                  <a:gd name="T13" fmla="*/ 918 h 9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35" h="919">
                    <a:moveTo>
                      <a:pt x="1915" y="918"/>
                    </a:moveTo>
                    <a:lnTo>
                      <a:pt x="0" y="918"/>
                    </a:lnTo>
                    <a:lnTo>
                      <a:pt x="0" y="918"/>
                    </a:lnTo>
                    <a:cubicBezTo>
                      <a:pt x="0" y="918"/>
                      <a:pt x="318" y="458"/>
                      <a:pt x="0" y="0"/>
                    </a:cubicBezTo>
                    <a:lnTo>
                      <a:pt x="1915" y="0"/>
                    </a:lnTo>
                    <a:lnTo>
                      <a:pt x="1915" y="0"/>
                    </a:lnTo>
                    <a:cubicBezTo>
                      <a:pt x="2234" y="458"/>
                      <a:pt x="1915" y="918"/>
                      <a:pt x="1915" y="918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0BF1E9EA-7511-6F4A-9FD0-C4B2F1845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16119" y="6556822"/>
                <a:ext cx="1995235" cy="596558"/>
              </a:xfrm>
              <a:custGeom>
                <a:avLst/>
                <a:gdLst>
                  <a:gd name="connsiteX0" fmla="*/ 1947509 w 1995235"/>
                  <a:gd name="connsiteY0" fmla="*/ 313 h 596558"/>
                  <a:gd name="connsiteX1" fmla="*/ 1960129 w 1995235"/>
                  <a:gd name="connsiteY1" fmla="*/ 7797 h 596558"/>
                  <a:gd name="connsiteX2" fmla="*/ 1941199 w 1995235"/>
                  <a:gd name="connsiteY2" fmla="*/ 590321 h 596558"/>
                  <a:gd name="connsiteX3" fmla="*/ 1931105 w 1995235"/>
                  <a:gd name="connsiteY3" fmla="*/ 596558 h 596558"/>
                  <a:gd name="connsiteX4" fmla="*/ 1928581 w 1995235"/>
                  <a:gd name="connsiteY4" fmla="*/ 595310 h 596558"/>
                  <a:gd name="connsiteX5" fmla="*/ 1922271 w 1995235"/>
                  <a:gd name="connsiteY5" fmla="*/ 584084 h 596558"/>
                  <a:gd name="connsiteX6" fmla="*/ 1941199 w 1995235"/>
                  <a:gd name="connsiteY6" fmla="*/ 12786 h 596558"/>
                  <a:gd name="connsiteX7" fmla="*/ 1947509 w 1995235"/>
                  <a:gd name="connsiteY7" fmla="*/ 313 h 596558"/>
                  <a:gd name="connsiteX8" fmla="*/ 26205 w 1995235"/>
                  <a:gd name="connsiteY8" fmla="*/ 313 h 596558"/>
                  <a:gd name="connsiteX9" fmla="*/ 38825 w 1995235"/>
                  <a:gd name="connsiteY9" fmla="*/ 7797 h 596558"/>
                  <a:gd name="connsiteX10" fmla="*/ 18633 w 1995235"/>
                  <a:gd name="connsiteY10" fmla="*/ 590321 h 596558"/>
                  <a:gd name="connsiteX11" fmla="*/ 9801 w 1995235"/>
                  <a:gd name="connsiteY11" fmla="*/ 596558 h 596558"/>
                  <a:gd name="connsiteX12" fmla="*/ 7277 w 1995235"/>
                  <a:gd name="connsiteY12" fmla="*/ 595310 h 596558"/>
                  <a:gd name="connsiteX13" fmla="*/ 967 w 1995235"/>
                  <a:gd name="connsiteY13" fmla="*/ 584084 h 596558"/>
                  <a:gd name="connsiteX14" fmla="*/ 18633 w 1995235"/>
                  <a:gd name="connsiteY14" fmla="*/ 12786 h 596558"/>
                  <a:gd name="connsiteX15" fmla="*/ 26205 w 1995235"/>
                  <a:gd name="connsiteY15" fmla="*/ 313 h 5965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995235" h="596558">
                    <a:moveTo>
                      <a:pt x="1947509" y="313"/>
                    </a:moveTo>
                    <a:cubicBezTo>
                      <a:pt x="1952557" y="-935"/>
                      <a:pt x="1958867" y="1560"/>
                      <a:pt x="1960129" y="7797"/>
                    </a:cubicBezTo>
                    <a:cubicBezTo>
                      <a:pt x="2013131" y="193656"/>
                      <a:pt x="2005559" y="388246"/>
                      <a:pt x="1941199" y="590321"/>
                    </a:cubicBezTo>
                    <a:cubicBezTo>
                      <a:pt x="1939937" y="594063"/>
                      <a:pt x="1936153" y="596558"/>
                      <a:pt x="1931105" y="596558"/>
                    </a:cubicBezTo>
                    <a:cubicBezTo>
                      <a:pt x="1931105" y="596558"/>
                      <a:pt x="1929843" y="595310"/>
                      <a:pt x="1928581" y="595310"/>
                    </a:cubicBezTo>
                    <a:cubicBezTo>
                      <a:pt x="1923533" y="594063"/>
                      <a:pt x="1921009" y="589074"/>
                      <a:pt x="1922271" y="584084"/>
                    </a:cubicBezTo>
                    <a:cubicBezTo>
                      <a:pt x="1985367" y="385751"/>
                      <a:pt x="1991677" y="194903"/>
                      <a:pt x="1941199" y="12786"/>
                    </a:cubicBezTo>
                    <a:cubicBezTo>
                      <a:pt x="1939937" y="7797"/>
                      <a:pt x="1943723" y="1560"/>
                      <a:pt x="1947509" y="313"/>
                    </a:cubicBezTo>
                    <a:close/>
                    <a:moveTo>
                      <a:pt x="26205" y="313"/>
                    </a:moveTo>
                    <a:cubicBezTo>
                      <a:pt x="31253" y="-935"/>
                      <a:pt x="36301" y="1560"/>
                      <a:pt x="38825" y="7797"/>
                    </a:cubicBezTo>
                    <a:cubicBezTo>
                      <a:pt x="90565" y="193656"/>
                      <a:pt x="84255" y="388246"/>
                      <a:pt x="18633" y="590321"/>
                    </a:cubicBezTo>
                    <a:cubicBezTo>
                      <a:pt x="18633" y="594063"/>
                      <a:pt x="14849" y="596558"/>
                      <a:pt x="9801" y="596558"/>
                    </a:cubicBezTo>
                    <a:cubicBezTo>
                      <a:pt x="8539" y="596558"/>
                      <a:pt x="8539" y="595310"/>
                      <a:pt x="7277" y="595310"/>
                    </a:cubicBezTo>
                    <a:cubicBezTo>
                      <a:pt x="967" y="594063"/>
                      <a:pt x="-1557" y="589074"/>
                      <a:pt x="967" y="584084"/>
                    </a:cubicBezTo>
                    <a:cubicBezTo>
                      <a:pt x="64063" y="385751"/>
                      <a:pt x="70373" y="194903"/>
                      <a:pt x="18633" y="12786"/>
                    </a:cubicBezTo>
                    <a:cubicBezTo>
                      <a:pt x="17371" y="7797"/>
                      <a:pt x="21157" y="1560"/>
                      <a:pt x="26205" y="31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59">
                <a:extLst>
                  <a:ext uri="{FF2B5EF4-FFF2-40B4-BE49-F238E27FC236}">
                    <a16:creationId xmlns:a16="http://schemas.microsoft.com/office/drawing/2014/main" id="{D1E8905F-EFD1-E24E-AD2A-CDC030F0DE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17806" y="6566874"/>
                <a:ext cx="1625943" cy="576768"/>
              </a:xfrm>
              <a:custGeom>
                <a:avLst/>
                <a:gdLst>
                  <a:gd name="T0" fmla="*/ 1256 w 1306"/>
                  <a:gd name="T1" fmla="*/ 0 h 463"/>
                  <a:gd name="T2" fmla="*/ 15 w 1306"/>
                  <a:gd name="T3" fmla="*/ 0 h 463"/>
                  <a:gd name="T4" fmla="*/ 15 w 1306"/>
                  <a:gd name="T5" fmla="*/ 0 h 463"/>
                  <a:gd name="T6" fmla="*/ 0 w 1306"/>
                  <a:gd name="T7" fmla="*/ 462 h 463"/>
                  <a:gd name="T8" fmla="*/ 1241 w 1306"/>
                  <a:gd name="T9" fmla="*/ 462 h 463"/>
                  <a:gd name="T10" fmla="*/ 1241 w 1306"/>
                  <a:gd name="T11" fmla="*/ 462 h 463"/>
                  <a:gd name="T12" fmla="*/ 1256 w 1306"/>
                  <a:gd name="T13" fmla="*/ 0 h 4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6" h="463">
                    <a:moveTo>
                      <a:pt x="1256" y="0"/>
                    </a:moveTo>
                    <a:lnTo>
                      <a:pt x="15" y="0"/>
                    </a:lnTo>
                    <a:lnTo>
                      <a:pt x="15" y="0"/>
                    </a:lnTo>
                    <a:cubicBezTo>
                      <a:pt x="64" y="176"/>
                      <a:pt x="39" y="340"/>
                      <a:pt x="0" y="462"/>
                    </a:cubicBezTo>
                    <a:lnTo>
                      <a:pt x="1241" y="462"/>
                    </a:lnTo>
                    <a:lnTo>
                      <a:pt x="1241" y="462"/>
                    </a:lnTo>
                    <a:cubicBezTo>
                      <a:pt x="1279" y="340"/>
                      <a:pt x="1305" y="176"/>
                      <a:pt x="1256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0BFD4078-ED66-D942-963B-F433723B73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73799" y="6539406"/>
                <a:ext cx="3212187" cy="580945"/>
              </a:xfrm>
              <a:custGeom>
                <a:avLst/>
                <a:gdLst>
                  <a:gd name="connsiteX0" fmla="*/ 14954 w 3212187"/>
                  <a:gd name="connsiteY0" fmla="*/ 549304 h 580945"/>
                  <a:gd name="connsiteX1" fmla="*/ 1895381 w 3212187"/>
                  <a:gd name="connsiteY1" fmla="*/ 549304 h 580945"/>
                  <a:gd name="connsiteX2" fmla="*/ 1910333 w 3212187"/>
                  <a:gd name="connsiteY2" fmla="*/ 565125 h 580945"/>
                  <a:gd name="connsiteX3" fmla="*/ 1895381 w 3212187"/>
                  <a:gd name="connsiteY3" fmla="*/ 580945 h 580945"/>
                  <a:gd name="connsiteX4" fmla="*/ 14954 w 3212187"/>
                  <a:gd name="connsiteY4" fmla="*/ 580945 h 580945"/>
                  <a:gd name="connsiteX5" fmla="*/ 0 w 3212187"/>
                  <a:gd name="connsiteY5" fmla="*/ 565125 h 580945"/>
                  <a:gd name="connsiteX6" fmla="*/ 14954 w 3212187"/>
                  <a:gd name="connsiteY6" fmla="*/ 549304 h 580945"/>
                  <a:gd name="connsiteX7" fmla="*/ 2217627 w 3212187"/>
                  <a:gd name="connsiteY7" fmla="*/ 390009 h 580945"/>
                  <a:gd name="connsiteX8" fmla="*/ 3198511 w 3212187"/>
                  <a:gd name="connsiteY8" fmla="*/ 390009 h 580945"/>
                  <a:gd name="connsiteX9" fmla="*/ 3212187 w 3212187"/>
                  <a:gd name="connsiteY9" fmla="*/ 405829 h 580945"/>
                  <a:gd name="connsiteX10" fmla="*/ 3198511 w 3212187"/>
                  <a:gd name="connsiteY10" fmla="*/ 421649 h 580945"/>
                  <a:gd name="connsiteX11" fmla="*/ 2217627 w 3212187"/>
                  <a:gd name="connsiteY11" fmla="*/ 421649 h 580945"/>
                  <a:gd name="connsiteX12" fmla="*/ 2202709 w 3212187"/>
                  <a:gd name="connsiteY12" fmla="*/ 405829 h 580945"/>
                  <a:gd name="connsiteX13" fmla="*/ 2217627 w 3212187"/>
                  <a:gd name="connsiteY13" fmla="*/ 390009 h 580945"/>
                  <a:gd name="connsiteX14" fmla="*/ 903583 w 3212187"/>
                  <a:gd name="connsiteY14" fmla="*/ 0 h 580945"/>
                  <a:gd name="connsiteX15" fmla="*/ 2682127 w 3212187"/>
                  <a:gd name="connsiteY15" fmla="*/ 0 h 580945"/>
                  <a:gd name="connsiteX16" fmla="*/ 2695837 w 3212187"/>
                  <a:gd name="connsiteY16" fmla="*/ 15820 h 580945"/>
                  <a:gd name="connsiteX17" fmla="*/ 2682127 w 3212187"/>
                  <a:gd name="connsiteY17" fmla="*/ 31640 h 580945"/>
                  <a:gd name="connsiteX18" fmla="*/ 903583 w 3212187"/>
                  <a:gd name="connsiteY18" fmla="*/ 31640 h 580945"/>
                  <a:gd name="connsiteX19" fmla="*/ 889873 w 3212187"/>
                  <a:gd name="connsiteY19" fmla="*/ 15820 h 580945"/>
                  <a:gd name="connsiteX20" fmla="*/ 903583 w 3212187"/>
                  <a:gd name="connsiteY20" fmla="*/ 0 h 580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212187" h="580945">
                    <a:moveTo>
                      <a:pt x="14954" y="549304"/>
                    </a:moveTo>
                    <a:lnTo>
                      <a:pt x="1895381" y="549304"/>
                    </a:lnTo>
                    <a:cubicBezTo>
                      <a:pt x="1902857" y="549304"/>
                      <a:pt x="1910333" y="557214"/>
                      <a:pt x="1910333" y="565125"/>
                    </a:cubicBezTo>
                    <a:cubicBezTo>
                      <a:pt x="1910333" y="573035"/>
                      <a:pt x="1902857" y="580945"/>
                      <a:pt x="1895381" y="580945"/>
                    </a:cubicBezTo>
                    <a:lnTo>
                      <a:pt x="14954" y="580945"/>
                    </a:lnTo>
                    <a:cubicBezTo>
                      <a:pt x="7477" y="580945"/>
                      <a:pt x="0" y="573035"/>
                      <a:pt x="0" y="565125"/>
                    </a:cubicBezTo>
                    <a:cubicBezTo>
                      <a:pt x="0" y="557214"/>
                      <a:pt x="7477" y="549304"/>
                      <a:pt x="14954" y="549304"/>
                    </a:cubicBezTo>
                    <a:close/>
                    <a:moveTo>
                      <a:pt x="2217627" y="390009"/>
                    </a:moveTo>
                    <a:lnTo>
                      <a:pt x="3198511" y="390009"/>
                    </a:lnTo>
                    <a:cubicBezTo>
                      <a:pt x="3205971" y="390009"/>
                      <a:pt x="3212187" y="397919"/>
                      <a:pt x="3212187" y="405829"/>
                    </a:cubicBezTo>
                    <a:cubicBezTo>
                      <a:pt x="3212187" y="415058"/>
                      <a:pt x="3205971" y="421649"/>
                      <a:pt x="3198511" y="421649"/>
                    </a:cubicBezTo>
                    <a:lnTo>
                      <a:pt x="2217627" y="421649"/>
                    </a:lnTo>
                    <a:cubicBezTo>
                      <a:pt x="2208925" y="421649"/>
                      <a:pt x="2202709" y="415058"/>
                      <a:pt x="2202709" y="405829"/>
                    </a:cubicBezTo>
                    <a:cubicBezTo>
                      <a:pt x="2202709" y="397919"/>
                      <a:pt x="2208925" y="390009"/>
                      <a:pt x="2217627" y="390009"/>
                    </a:cubicBezTo>
                    <a:close/>
                    <a:moveTo>
                      <a:pt x="903583" y="0"/>
                    </a:moveTo>
                    <a:lnTo>
                      <a:pt x="2682127" y="0"/>
                    </a:lnTo>
                    <a:cubicBezTo>
                      <a:pt x="2689605" y="0"/>
                      <a:pt x="2695837" y="7910"/>
                      <a:pt x="2695837" y="15820"/>
                    </a:cubicBezTo>
                    <a:cubicBezTo>
                      <a:pt x="2695837" y="25049"/>
                      <a:pt x="2689605" y="31640"/>
                      <a:pt x="2682127" y="31640"/>
                    </a:cubicBezTo>
                    <a:lnTo>
                      <a:pt x="903583" y="31640"/>
                    </a:lnTo>
                    <a:cubicBezTo>
                      <a:pt x="896105" y="31640"/>
                      <a:pt x="889873" y="25049"/>
                      <a:pt x="889873" y="15820"/>
                    </a:cubicBezTo>
                    <a:cubicBezTo>
                      <a:pt x="889873" y="7910"/>
                      <a:pt x="896105" y="0"/>
                      <a:pt x="903583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63">
                <a:extLst>
                  <a:ext uri="{FF2B5EF4-FFF2-40B4-BE49-F238E27FC236}">
                    <a16:creationId xmlns:a16="http://schemas.microsoft.com/office/drawing/2014/main" id="{D95E23B0-8BFB-2545-8B7D-75C7FC44D7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12182" y="7269982"/>
                <a:ext cx="994240" cy="21972"/>
              </a:xfrm>
              <a:custGeom>
                <a:avLst/>
                <a:gdLst>
                  <a:gd name="T0" fmla="*/ 789 w 798"/>
                  <a:gd name="T1" fmla="*/ 16 h 17"/>
                  <a:gd name="T2" fmla="*/ 8 w 798"/>
                  <a:gd name="T3" fmla="*/ 16 h 17"/>
                  <a:gd name="T4" fmla="*/ 8 w 798"/>
                  <a:gd name="T5" fmla="*/ 16 h 17"/>
                  <a:gd name="T6" fmla="*/ 0 w 798"/>
                  <a:gd name="T7" fmla="*/ 8 h 17"/>
                  <a:gd name="T8" fmla="*/ 0 w 798"/>
                  <a:gd name="T9" fmla="*/ 8 h 17"/>
                  <a:gd name="T10" fmla="*/ 8 w 798"/>
                  <a:gd name="T11" fmla="*/ 0 h 17"/>
                  <a:gd name="T12" fmla="*/ 789 w 798"/>
                  <a:gd name="T13" fmla="*/ 0 h 17"/>
                  <a:gd name="T14" fmla="*/ 789 w 798"/>
                  <a:gd name="T15" fmla="*/ 0 h 17"/>
                  <a:gd name="T16" fmla="*/ 797 w 798"/>
                  <a:gd name="T17" fmla="*/ 8 h 17"/>
                  <a:gd name="T18" fmla="*/ 797 w 798"/>
                  <a:gd name="T19" fmla="*/ 8 h 17"/>
                  <a:gd name="T20" fmla="*/ 789 w 798"/>
                  <a:gd name="T21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98" h="17">
                    <a:moveTo>
                      <a:pt x="789" y="16"/>
                    </a:moveTo>
                    <a:lnTo>
                      <a:pt x="8" y="16"/>
                    </a:lnTo>
                    <a:lnTo>
                      <a:pt x="8" y="16"/>
                    </a:lnTo>
                    <a:cubicBezTo>
                      <a:pt x="3" y="16"/>
                      <a:pt x="0" y="12"/>
                      <a:pt x="0" y="8"/>
                    </a:cubicBezTo>
                    <a:lnTo>
                      <a:pt x="0" y="8"/>
                    </a:lnTo>
                    <a:cubicBezTo>
                      <a:pt x="0" y="3"/>
                      <a:pt x="3" y="0"/>
                      <a:pt x="8" y="0"/>
                    </a:cubicBezTo>
                    <a:lnTo>
                      <a:pt x="789" y="0"/>
                    </a:lnTo>
                    <a:lnTo>
                      <a:pt x="789" y="0"/>
                    </a:lnTo>
                    <a:cubicBezTo>
                      <a:pt x="793" y="0"/>
                      <a:pt x="797" y="3"/>
                      <a:pt x="797" y="8"/>
                    </a:cubicBezTo>
                    <a:lnTo>
                      <a:pt x="797" y="8"/>
                    </a:lnTo>
                    <a:cubicBezTo>
                      <a:pt x="797" y="12"/>
                      <a:pt x="793" y="16"/>
                      <a:pt x="789" y="1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2" name="Freeform 64">
              <a:extLst>
                <a:ext uri="{FF2B5EF4-FFF2-40B4-BE49-F238E27FC236}">
                  <a16:creationId xmlns:a16="http://schemas.microsoft.com/office/drawing/2014/main" id="{41EB1298-94A1-E14A-8C9E-F7C1F16D4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7288" y="6698706"/>
              <a:ext cx="4542748" cy="5322760"/>
            </a:xfrm>
            <a:custGeom>
              <a:avLst/>
              <a:gdLst>
                <a:gd name="T0" fmla="*/ 298 w 3645"/>
                <a:gd name="T1" fmla="*/ 3723 h 4273"/>
                <a:gd name="T2" fmla="*/ 577 w 3645"/>
                <a:gd name="T3" fmla="*/ 3140 h 4273"/>
                <a:gd name="T4" fmla="*/ 2107 w 3645"/>
                <a:gd name="T5" fmla="*/ 3140 h 4273"/>
                <a:gd name="T6" fmla="*/ 1827 w 3645"/>
                <a:gd name="T7" fmla="*/ 3723 h 4273"/>
                <a:gd name="T8" fmla="*/ 298 w 3645"/>
                <a:gd name="T9" fmla="*/ 3723 h 4273"/>
                <a:gd name="T10" fmla="*/ 2125 w 3645"/>
                <a:gd name="T11" fmla="*/ 3100 h 4273"/>
                <a:gd name="T12" fmla="*/ 596 w 3645"/>
                <a:gd name="T13" fmla="*/ 3100 h 4273"/>
                <a:gd name="T14" fmla="*/ 875 w 3645"/>
                <a:gd name="T15" fmla="*/ 2516 h 4273"/>
                <a:gd name="T16" fmla="*/ 2405 w 3645"/>
                <a:gd name="T17" fmla="*/ 2516 h 4273"/>
                <a:gd name="T18" fmla="*/ 2125 w 3645"/>
                <a:gd name="T19" fmla="*/ 3100 h 4273"/>
                <a:gd name="T20" fmla="*/ 2423 w 3645"/>
                <a:gd name="T21" fmla="*/ 2477 h 4273"/>
                <a:gd name="T22" fmla="*/ 895 w 3645"/>
                <a:gd name="T23" fmla="*/ 2477 h 4273"/>
                <a:gd name="T24" fmla="*/ 1174 w 3645"/>
                <a:gd name="T25" fmla="*/ 1893 h 4273"/>
                <a:gd name="T26" fmla="*/ 2704 w 3645"/>
                <a:gd name="T27" fmla="*/ 1893 h 4273"/>
                <a:gd name="T28" fmla="*/ 2423 w 3645"/>
                <a:gd name="T29" fmla="*/ 2477 h 4273"/>
                <a:gd name="T30" fmla="*/ 2722 w 3645"/>
                <a:gd name="T31" fmla="*/ 1854 h 4273"/>
                <a:gd name="T32" fmla="*/ 1193 w 3645"/>
                <a:gd name="T33" fmla="*/ 1854 h 4273"/>
                <a:gd name="T34" fmla="*/ 1472 w 3645"/>
                <a:gd name="T35" fmla="*/ 1270 h 4273"/>
                <a:gd name="T36" fmla="*/ 3002 w 3645"/>
                <a:gd name="T37" fmla="*/ 1270 h 4273"/>
                <a:gd name="T38" fmla="*/ 2722 w 3645"/>
                <a:gd name="T39" fmla="*/ 1854 h 4273"/>
                <a:gd name="T40" fmla="*/ 3300 w 3645"/>
                <a:gd name="T41" fmla="*/ 646 h 4273"/>
                <a:gd name="T42" fmla="*/ 3021 w 3645"/>
                <a:gd name="T43" fmla="*/ 1231 h 4273"/>
                <a:gd name="T44" fmla="*/ 1491 w 3645"/>
                <a:gd name="T45" fmla="*/ 1231 h 4273"/>
                <a:gd name="T46" fmla="*/ 1771 w 3645"/>
                <a:gd name="T47" fmla="*/ 646 h 4273"/>
                <a:gd name="T48" fmla="*/ 3300 w 3645"/>
                <a:gd name="T49" fmla="*/ 646 h 4273"/>
                <a:gd name="T50" fmla="*/ 3630 w 3645"/>
                <a:gd name="T51" fmla="*/ 5 h 4273"/>
                <a:gd name="T52" fmla="*/ 3630 w 3645"/>
                <a:gd name="T53" fmla="*/ 5 h 4273"/>
                <a:gd name="T54" fmla="*/ 3604 w 3645"/>
                <a:gd name="T55" fmla="*/ 15 h 4273"/>
                <a:gd name="T56" fmla="*/ 3319 w 3645"/>
                <a:gd name="T57" fmla="*/ 607 h 4273"/>
                <a:gd name="T58" fmla="*/ 1790 w 3645"/>
                <a:gd name="T59" fmla="*/ 607 h 4273"/>
                <a:gd name="T60" fmla="*/ 2066 w 3645"/>
                <a:gd name="T61" fmla="*/ 32 h 4273"/>
                <a:gd name="T62" fmla="*/ 2066 w 3645"/>
                <a:gd name="T63" fmla="*/ 32 h 4273"/>
                <a:gd name="T64" fmla="*/ 2057 w 3645"/>
                <a:gd name="T65" fmla="*/ 5 h 4273"/>
                <a:gd name="T66" fmla="*/ 2057 w 3645"/>
                <a:gd name="T67" fmla="*/ 5 h 4273"/>
                <a:gd name="T68" fmla="*/ 2031 w 3645"/>
                <a:gd name="T69" fmla="*/ 15 h 4273"/>
                <a:gd name="T70" fmla="*/ 1144 w 3645"/>
                <a:gd name="T71" fmla="*/ 1866 h 4273"/>
                <a:gd name="T72" fmla="*/ 1144 w 3645"/>
                <a:gd name="T73" fmla="*/ 1866 h 4273"/>
                <a:gd name="T74" fmla="*/ 1143 w 3645"/>
                <a:gd name="T75" fmla="*/ 1866 h 4273"/>
                <a:gd name="T76" fmla="*/ 845 w 3645"/>
                <a:gd name="T77" fmla="*/ 2489 h 4273"/>
                <a:gd name="T78" fmla="*/ 845 w 3645"/>
                <a:gd name="T79" fmla="*/ 2489 h 4273"/>
                <a:gd name="T80" fmla="*/ 845 w 3645"/>
                <a:gd name="T81" fmla="*/ 2489 h 4273"/>
                <a:gd name="T82" fmla="*/ 5 w 3645"/>
                <a:gd name="T83" fmla="*/ 4244 h 4273"/>
                <a:gd name="T84" fmla="*/ 5 w 3645"/>
                <a:gd name="T85" fmla="*/ 4244 h 4273"/>
                <a:gd name="T86" fmla="*/ 14 w 3645"/>
                <a:gd name="T87" fmla="*/ 4270 h 4273"/>
                <a:gd name="T88" fmla="*/ 14 w 3645"/>
                <a:gd name="T89" fmla="*/ 4270 h 4273"/>
                <a:gd name="T90" fmla="*/ 22 w 3645"/>
                <a:gd name="T91" fmla="*/ 4272 h 4273"/>
                <a:gd name="T92" fmla="*/ 22 w 3645"/>
                <a:gd name="T93" fmla="*/ 4272 h 4273"/>
                <a:gd name="T94" fmla="*/ 40 w 3645"/>
                <a:gd name="T95" fmla="*/ 4261 h 4273"/>
                <a:gd name="T96" fmla="*/ 279 w 3645"/>
                <a:gd name="T97" fmla="*/ 3763 h 4273"/>
                <a:gd name="T98" fmla="*/ 1808 w 3645"/>
                <a:gd name="T99" fmla="*/ 3763 h 4273"/>
                <a:gd name="T100" fmla="*/ 1577 w 3645"/>
                <a:gd name="T101" fmla="*/ 4244 h 4273"/>
                <a:gd name="T102" fmla="*/ 1577 w 3645"/>
                <a:gd name="T103" fmla="*/ 4244 h 4273"/>
                <a:gd name="T104" fmla="*/ 1587 w 3645"/>
                <a:gd name="T105" fmla="*/ 4270 h 4273"/>
                <a:gd name="T106" fmla="*/ 1587 w 3645"/>
                <a:gd name="T107" fmla="*/ 4270 h 4273"/>
                <a:gd name="T108" fmla="*/ 1595 w 3645"/>
                <a:gd name="T109" fmla="*/ 4272 h 4273"/>
                <a:gd name="T110" fmla="*/ 1595 w 3645"/>
                <a:gd name="T111" fmla="*/ 4272 h 4273"/>
                <a:gd name="T112" fmla="*/ 1613 w 3645"/>
                <a:gd name="T113" fmla="*/ 4261 h 4273"/>
                <a:gd name="T114" fmla="*/ 3639 w 3645"/>
                <a:gd name="T115" fmla="*/ 32 h 4273"/>
                <a:gd name="T116" fmla="*/ 3639 w 3645"/>
                <a:gd name="T117" fmla="*/ 32 h 4273"/>
                <a:gd name="T118" fmla="*/ 3630 w 3645"/>
                <a:gd name="T119" fmla="*/ 5 h 4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645" h="4273">
                  <a:moveTo>
                    <a:pt x="298" y="3723"/>
                  </a:moveTo>
                  <a:lnTo>
                    <a:pt x="577" y="3140"/>
                  </a:lnTo>
                  <a:lnTo>
                    <a:pt x="2107" y="3140"/>
                  </a:lnTo>
                  <a:lnTo>
                    <a:pt x="1827" y="3723"/>
                  </a:lnTo>
                  <a:lnTo>
                    <a:pt x="298" y="3723"/>
                  </a:lnTo>
                  <a:close/>
                  <a:moveTo>
                    <a:pt x="2125" y="3100"/>
                  </a:moveTo>
                  <a:lnTo>
                    <a:pt x="596" y="3100"/>
                  </a:lnTo>
                  <a:lnTo>
                    <a:pt x="875" y="2516"/>
                  </a:lnTo>
                  <a:lnTo>
                    <a:pt x="2405" y="2516"/>
                  </a:lnTo>
                  <a:lnTo>
                    <a:pt x="2125" y="3100"/>
                  </a:lnTo>
                  <a:close/>
                  <a:moveTo>
                    <a:pt x="2423" y="2477"/>
                  </a:moveTo>
                  <a:lnTo>
                    <a:pt x="895" y="2477"/>
                  </a:lnTo>
                  <a:lnTo>
                    <a:pt x="1174" y="1893"/>
                  </a:lnTo>
                  <a:lnTo>
                    <a:pt x="2704" y="1893"/>
                  </a:lnTo>
                  <a:lnTo>
                    <a:pt x="2423" y="2477"/>
                  </a:lnTo>
                  <a:close/>
                  <a:moveTo>
                    <a:pt x="2722" y="1854"/>
                  </a:moveTo>
                  <a:lnTo>
                    <a:pt x="1193" y="1854"/>
                  </a:lnTo>
                  <a:lnTo>
                    <a:pt x="1472" y="1270"/>
                  </a:lnTo>
                  <a:lnTo>
                    <a:pt x="3002" y="1270"/>
                  </a:lnTo>
                  <a:lnTo>
                    <a:pt x="2722" y="1854"/>
                  </a:lnTo>
                  <a:close/>
                  <a:moveTo>
                    <a:pt x="3300" y="646"/>
                  </a:moveTo>
                  <a:lnTo>
                    <a:pt x="3021" y="1231"/>
                  </a:lnTo>
                  <a:lnTo>
                    <a:pt x="1491" y="1231"/>
                  </a:lnTo>
                  <a:lnTo>
                    <a:pt x="1771" y="646"/>
                  </a:lnTo>
                  <a:lnTo>
                    <a:pt x="3300" y="646"/>
                  </a:lnTo>
                  <a:close/>
                  <a:moveTo>
                    <a:pt x="3630" y="5"/>
                  </a:moveTo>
                  <a:lnTo>
                    <a:pt x="3630" y="5"/>
                  </a:lnTo>
                  <a:cubicBezTo>
                    <a:pt x="3620" y="0"/>
                    <a:pt x="3609" y="5"/>
                    <a:pt x="3604" y="15"/>
                  </a:cubicBezTo>
                  <a:lnTo>
                    <a:pt x="3319" y="607"/>
                  </a:lnTo>
                  <a:lnTo>
                    <a:pt x="1790" y="607"/>
                  </a:lnTo>
                  <a:lnTo>
                    <a:pt x="2066" y="32"/>
                  </a:lnTo>
                  <a:lnTo>
                    <a:pt x="2066" y="32"/>
                  </a:lnTo>
                  <a:cubicBezTo>
                    <a:pt x="2071" y="22"/>
                    <a:pt x="2067" y="10"/>
                    <a:pt x="2057" y="5"/>
                  </a:cubicBezTo>
                  <a:lnTo>
                    <a:pt x="2057" y="5"/>
                  </a:lnTo>
                  <a:cubicBezTo>
                    <a:pt x="2047" y="0"/>
                    <a:pt x="2036" y="5"/>
                    <a:pt x="2031" y="15"/>
                  </a:cubicBezTo>
                  <a:lnTo>
                    <a:pt x="1144" y="1866"/>
                  </a:lnTo>
                  <a:lnTo>
                    <a:pt x="1144" y="1866"/>
                  </a:lnTo>
                  <a:cubicBezTo>
                    <a:pt x="1143" y="1866"/>
                    <a:pt x="1143" y="1866"/>
                    <a:pt x="1143" y="1866"/>
                  </a:cubicBezTo>
                  <a:lnTo>
                    <a:pt x="845" y="2489"/>
                  </a:lnTo>
                  <a:lnTo>
                    <a:pt x="845" y="2489"/>
                  </a:lnTo>
                  <a:lnTo>
                    <a:pt x="845" y="2489"/>
                  </a:lnTo>
                  <a:lnTo>
                    <a:pt x="5" y="4244"/>
                  </a:lnTo>
                  <a:lnTo>
                    <a:pt x="5" y="4244"/>
                  </a:lnTo>
                  <a:cubicBezTo>
                    <a:pt x="0" y="4254"/>
                    <a:pt x="4" y="4266"/>
                    <a:pt x="14" y="4270"/>
                  </a:cubicBezTo>
                  <a:lnTo>
                    <a:pt x="14" y="4270"/>
                  </a:lnTo>
                  <a:cubicBezTo>
                    <a:pt x="16" y="4271"/>
                    <a:pt x="19" y="4272"/>
                    <a:pt x="22" y="4272"/>
                  </a:cubicBezTo>
                  <a:lnTo>
                    <a:pt x="22" y="4272"/>
                  </a:lnTo>
                  <a:cubicBezTo>
                    <a:pt x="30" y="4272"/>
                    <a:pt x="36" y="4268"/>
                    <a:pt x="40" y="4261"/>
                  </a:cubicBezTo>
                  <a:lnTo>
                    <a:pt x="279" y="3763"/>
                  </a:lnTo>
                  <a:lnTo>
                    <a:pt x="1808" y="3763"/>
                  </a:lnTo>
                  <a:lnTo>
                    <a:pt x="1577" y="4244"/>
                  </a:lnTo>
                  <a:lnTo>
                    <a:pt x="1577" y="4244"/>
                  </a:lnTo>
                  <a:cubicBezTo>
                    <a:pt x="1573" y="4254"/>
                    <a:pt x="1577" y="4266"/>
                    <a:pt x="1587" y="4270"/>
                  </a:cubicBezTo>
                  <a:lnTo>
                    <a:pt x="1587" y="4270"/>
                  </a:lnTo>
                  <a:cubicBezTo>
                    <a:pt x="1589" y="4271"/>
                    <a:pt x="1592" y="4272"/>
                    <a:pt x="1595" y="4272"/>
                  </a:cubicBezTo>
                  <a:lnTo>
                    <a:pt x="1595" y="4272"/>
                  </a:lnTo>
                  <a:cubicBezTo>
                    <a:pt x="1602" y="4272"/>
                    <a:pt x="1609" y="4268"/>
                    <a:pt x="1613" y="4261"/>
                  </a:cubicBezTo>
                  <a:lnTo>
                    <a:pt x="3639" y="32"/>
                  </a:lnTo>
                  <a:lnTo>
                    <a:pt x="3639" y="32"/>
                  </a:lnTo>
                  <a:cubicBezTo>
                    <a:pt x="3644" y="22"/>
                    <a:pt x="3640" y="10"/>
                    <a:pt x="3630" y="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5D5B99-AFF0-9E42-9219-DC859F0C17CE}"/>
                </a:ext>
              </a:extLst>
            </p:cNvPr>
            <p:cNvGrpSpPr/>
            <p:nvPr/>
          </p:nvGrpSpPr>
          <p:grpSpPr>
            <a:xfrm>
              <a:off x="18395964" y="3941195"/>
              <a:ext cx="1873130" cy="2416942"/>
              <a:chOff x="18395964" y="3941195"/>
              <a:chExt cx="1873130" cy="2416942"/>
            </a:xfrm>
          </p:grpSpPr>
          <p:sp>
            <p:nvSpPr>
              <p:cNvPr id="52" name="Freeform 65">
                <a:extLst>
                  <a:ext uri="{FF2B5EF4-FFF2-40B4-BE49-F238E27FC236}">
                    <a16:creationId xmlns:a16="http://schemas.microsoft.com/office/drawing/2014/main" id="{2A9AFBE8-A6D7-D94E-BB91-671FE83031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4283" y="3941195"/>
                <a:ext cx="922832" cy="873392"/>
              </a:xfrm>
              <a:custGeom>
                <a:avLst/>
                <a:gdLst>
                  <a:gd name="T0" fmla="*/ 580 w 742"/>
                  <a:gd name="T1" fmla="*/ 700 h 701"/>
                  <a:gd name="T2" fmla="*/ 83 w 742"/>
                  <a:gd name="T3" fmla="*/ 700 h 701"/>
                  <a:gd name="T4" fmla="*/ 72 w 742"/>
                  <a:gd name="T5" fmla="*/ 688 h 701"/>
                  <a:gd name="T6" fmla="*/ 72 w 742"/>
                  <a:gd name="T7" fmla="*/ 688 h 701"/>
                  <a:gd name="T8" fmla="*/ 29 w 742"/>
                  <a:gd name="T9" fmla="*/ 522 h 701"/>
                  <a:gd name="T10" fmla="*/ 29 w 742"/>
                  <a:gd name="T11" fmla="*/ 522 h 701"/>
                  <a:gd name="T12" fmla="*/ 87 w 742"/>
                  <a:gd name="T13" fmla="*/ 237 h 701"/>
                  <a:gd name="T14" fmla="*/ 87 w 742"/>
                  <a:gd name="T15" fmla="*/ 237 h 701"/>
                  <a:gd name="T16" fmla="*/ 104 w 742"/>
                  <a:gd name="T17" fmla="*/ 138 h 701"/>
                  <a:gd name="T18" fmla="*/ 104 w 742"/>
                  <a:gd name="T19" fmla="*/ 138 h 701"/>
                  <a:gd name="T20" fmla="*/ 348 w 742"/>
                  <a:gd name="T21" fmla="*/ 8 h 701"/>
                  <a:gd name="T22" fmla="*/ 348 w 742"/>
                  <a:gd name="T23" fmla="*/ 8 h 701"/>
                  <a:gd name="T24" fmla="*/ 544 w 742"/>
                  <a:gd name="T25" fmla="*/ 104 h 701"/>
                  <a:gd name="T26" fmla="*/ 544 w 742"/>
                  <a:gd name="T27" fmla="*/ 104 h 701"/>
                  <a:gd name="T28" fmla="*/ 564 w 742"/>
                  <a:gd name="T29" fmla="*/ 144 h 701"/>
                  <a:gd name="T30" fmla="*/ 564 w 742"/>
                  <a:gd name="T31" fmla="*/ 144 h 701"/>
                  <a:gd name="T32" fmla="*/ 621 w 742"/>
                  <a:gd name="T33" fmla="*/ 446 h 701"/>
                  <a:gd name="T34" fmla="*/ 621 w 742"/>
                  <a:gd name="T35" fmla="*/ 446 h 701"/>
                  <a:gd name="T36" fmla="*/ 580 w 742"/>
                  <a:gd name="T37" fmla="*/ 700 h 7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42" h="701">
                    <a:moveTo>
                      <a:pt x="580" y="700"/>
                    </a:moveTo>
                    <a:lnTo>
                      <a:pt x="83" y="700"/>
                    </a:lnTo>
                    <a:lnTo>
                      <a:pt x="72" y="688"/>
                    </a:lnTo>
                    <a:lnTo>
                      <a:pt x="72" y="688"/>
                    </a:lnTo>
                    <a:cubicBezTo>
                      <a:pt x="72" y="688"/>
                      <a:pt x="0" y="649"/>
                      <a:pt x="29" y="522"/>
                    </a:cubicBezTo>
                    <a:lnTo>
                      <a:pt x="29" y="522"/>
                    </a:lnTo>
                    <a:cubicBezTo>
                      <a:pt x="57" y="394"/>
                      <a:pt x="104" y="401"/>
                      <a:pt x="87" y="237"/>
                    </a:cubicBezTo>
                    <a:lnTo>
                      <a:pt x="87" y="237"/>
                    </a:lnTo>
                    <a:cubicBezTo>
                      <a:pt x="83" y="199"/>
                      <a:pt x="90" y="166"/>
                      <a:pt x="104" y="138"/>
                    </a:cubicBezTo>
                    <a:lnTo>
                      <a:pt x="104" y="138"/>
                    </a:lnTo>
                    <a:cubicBezTo>
                      <a:pt x="150" y="43"/>
                      <a:pt x="278" y="2"/>
                      <a:pt x="348" y="8"/>
                    </a:cubicBezTo>
                    <a:lnTo>
                      <a:pt x="348" y="8"/>
                    </a:lnTo>
                    <a:cubicBezTo>
                      <a:pt x="348" y="8"/>
                      <a:pt x="475" y="0"/>
                      <a:pt x="544" y="104"/>
                    </a:cubicBezTo>
                    <a:lnTo>
                      <a:pt x="544" y="104"/>
                    </a:lnTo>
                    <a:cubicBezTo>
                      <a:pt x="551" y="116"/>
                      <a:pt x="558" y="129"/>
                      <a:pt x="564" y="144"/>
                    </a:cubicBezTo>
                    <a:lnTo>
                      <a:pt x="564" y="144"/>
                    </a:lnTo>
                    <a:cubicBezTo>
                      <a:pt x="623" y="289"/>
                      <a:pt x="500" y="323"/>
                      <a:pt x="621" y="446"/>
                    </a:cubicBezTo>
                    <a:lnTo>
                      <a:pt x="621" y="446"/>
                    </a:lnTo>
                    <a:cubicBezTo>
                      <a:pt x="741" y="569"/>
                      <a:pt x="580" y="700"/>
                      <a:pt x="580" y="70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66">
                <a:extLst>
                  <a:ext uri="{FF2B5EF4-FFF2-40B4-BE49-F238E27FC236}">
                    <a16:creationId xmlns:a16="http://schemas.microsoft.com/office/drawing/2014/main" id="{39167FB3-6816-0E43-8170-E3EFA1E408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37529" y="4067533"/>
                <a:ext cx="384513" cy="461415"/>
              </a:xfrm>
              <a:custGeom>
                <a:avLst/>
                <a:gdLst>
                  <a:gd name="T0" fmla="*/ 309 w 310"/>
                  <a:gd name="T1" fmla="*/ 186 h 372"/>
                  <a:gd name="T2" fmla="*/ 309 w 310"/>
                  <a:gd name="T3" fmla="*/ 186 h 372"/>
                  <a:gd name="T4" fmla="*/ 155 w 310"/>
                  <a:gd name="T5" fmla="*/ 371 h 372"/>
                  <a:gd name="T6" fmla="*/ 155 w 310"/>
                  <a:gd name="T7" fmla="*/ 371 h 372"/>
                  <a:gd name="T8" fmla="*/ 0 w 310"/>
                  <a:gd name="T9" fmla="*/ 186 h 372"/>
                  <a:gd name="T10" fmla="*/ 0 w 310"/>
                  <a:gd name="T11" fmla="*/ 186 h 372"/>
                  <a:gd name="T12" fmla="*/ 155 w 310"/>
                  <a:gd name="T13" fmla="*/ 0 h 372"/>
                  <a:gd name="T14" fmla="*/ 155 w 310"/>
                  <a:gd name="T15" fmla="*/ 0 h 372"/>
                  <a:gd name="T16" fmla="*/ 309 w 310"/>
                  <a:gd name="T17" fmla="*/ 186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0" h="372">
                    <a:moveTo>
                      <a:pt x="309" y="186"/>
                    </a:moveTo>
                    <a:lnTo>
                      <a:pt x="309" y="186"/>
                    </a:lnTo>
                    <a:cubicBezTo>
                      <a:pt x="309" y="289"/>
                      <a:pt x="240" y="371"/>
                      <a:pt x="155" y="371"/>
                    </a:cubicBezTo>
                    <a:lnTo>
                      <a:pt x="155" y="371"/>
                    </a:lnTo>
                    <a:cubicBezTo>
                      <a:pt x="69" y="371"/>
                      <a:pt x="0" y="289"/>
                      <a:pt x="0" y="186"/>
                    </a:cubicBezTo>
                    <a:lnTo>
                      <a:pt x="0" y="186"/>
                    </a:lnTo>
                    <a:cubicBezTo>
                      <a:pt x="0" y="83"/>
                      <a:pt x="69" y="0"/>
                      <a:pt x="155" y="0"/>
                    </a:cubicBezTo>
                    <a:lnTo>
                      <a:pt x="155" y="0"/>
                    </a:lnTo>
                    <a:cubicBezTo>
                      <a:pt x="240" y="0"/>
                      <a:pt x="309" y="83"/>
                      <a:pt x="309" y="18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67">
                <a:extLst>
                  <a:ext uri="{FF2B5EF4-FFF2-40B4-BE49-F238E27FC236}">
                    <a16:creationId xmlns:a16="http://schemas.microsoft.com/office/drawing/2014/main" id="{20A4F4E4-8F0A-EC48-8EF0-DCD2F5F0F5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94574" y="4215849"/>
                <a:ext cx="71412" cy="93380"/>
              </a:xfrm>
              <a:custGeom>
                <a:avLst/>
                <a:gdLst>
                  <a:gd name="T0" fmla="*/ 48 w 58"/>
                  <a:gd name="T1" fmla="*/ 47 h 74"/>
                  <a:gd name="T2" fmla="*/ 48 w 58"/>
                  <a:gd name="T3" fmla="*/ 47 h 74"/>
                  <a:gd name="T4" fmla="*/ 11 w 58"/>
                  <a:gd name="T5" fmla="*/ 68 h 74"/>
                  <a:gd name="T6" fmla="*/ 11 w 58"/>
                  <a:gd name="T7" fmla="*/ 68 h 74"/>
                  <a:gd name="T8" fmla="*/ 9 w 58"/>
                  <a:gd name="T9" fmla="*/ 26 h 74"/>
                  <a:gd name="T10" fmla="*/ 9 w 58"/>
                  <a:gd name="T11" fmla="*/ 26 h 74"/>
                  <a:gd name="T12" fmla="*/ 46 w 58"/>
                  <a:gd name="T13" fmla="*/ 6 h 74"/>
                  <a:gd name="T14" fmla="*/ 46 w 58"/>
                  <a:gd name="T15" fmla="*/ 6 h 74"/>
                  <a:gd name="T16" fmla="*/ 48 w 58"/>
                  <a:gd name="T17" fmla="*/ 47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" h="74">
                    <a:moveTo>
                      <a:pt x="48" y="47"/>
                    </a:moveTo>
                    <a:lnTo>
                      <a:pt x="48" y="47"/>
                    </a:lnTo>
                    <a:cubicBezTo>
                      <a:pt x="38" y="64"/>
                      <a:pt x="22" y="73"/>
                      <a:pt x="11" y="68"/>
                    </a:cubicBezTo>
                    <a:lnTo>
                      <a:pt x="11" y="68"/>
                    </a:lnTo>
                    <a:cubicBezTo>
                      <a:pt x="1" y="62"/>
                      <a:pt x="0" y="43"/>
                      <a:pt x="9" y="26"/>
                    </a:cubicBezTo>
                    <a:lnTo>
                      <a:pt x="9" y="26"/>
                    </a:lnTo>
                    <a:cubicBezTo>
                      <a:pt x="19" y="9"/>
                      <a:pt x="35" y="0"/>
                      <a:pt x="46" y="6"/>
                    </a:cubicBezTo>
                    <a:lnTo>
                      <a:pt x="46" y="6"/>
                    </a:lnTo>
                    <a:cubicBezTo>
                      <a:pt x="56" y="12"/>
                      <a:pt x="57" y="30"/>
                      <a:pt x="48" y="4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68">
                <a:extLst>
                  <a:ext uri="{FF2B5EF4-FFF2-40B4-BE49-F238E27FC236}">
                    <a16:creationId xmlns:a16="http://schemas.microsoft.com/office/drawing/2014/main" id="{1512E6B6-8D6F-0C4A-A1EE-C849B0F1A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2590" y="4644306"/>
                <a:ext cx="1307345" cy="1296358"/>
              </a:xfrm>
              <a:custGeom>
                <a:avLst/>
                <a:gdLst>
                  <a:gd name="T0" fmla="*/ 927 w 1051"/>
                  <a:gd name="T1" fmla="*/ 320 h 1040"/>
                  <a:gd name="T2" fmla="*/ 927 w 1051"/>
                  <a:gd name="T3" fmla="*/ 320 h 1040"/>
                  <a:gd name="T4" fmla="*/ 877 w 1051"/>
                  <a:gd name="T5" fmla="*/ 221 h 1040"/>
                  <a:gd name="T6" fmla="*/ 877 w 1051"/>
                  <a:gd name="T7" fmla="*/ 221 h 1040"/>
                  <a:gd name="T8" fmla="*/ 686 w 1051"/>
                  <a:gd name="T9" fmla="*/ 14 h 1040"/>
                  <a:gd name="T10" fmla="*/ 686 w 1051"/>
                  <a:gd name="T11" fmla="*/ 14 h 1040"/>
                  <a:gd name="T12" fmla="*/ 655 w 1051"/>
                  <a:gd name="T13" fmla="*/ 0 h 1040"/>
                  <a:gd name="T14" fmla="*/ 655 w 1051"/>
                  <a:gd name="T15" fmla="*/ 0 h 1040"/>
                  <a:gd name="T16" fmla="*/ 521 w 1051"/>
                  <a:gd name="T17" fmla="*/ 96 h 1040"/>
                  <a:gd name="T18" fmla="*/ 521 w 1051"/>
                  <a:gd name="T19" fmla="*/ 96 h 1040"/>
                  <a:gd name="T20" fmla="*/ 378 w 1051"/>
                  <a:gd name="T21" fmla="*/ 19 h 1040"/>
                  <a:gd name="T22" fmla="*/ 378 w 1051"/>
                  <a:gd name="T23" fmla="*/ 19 h 1040"/>
                  <a:gd name="T24" fmla="*/ 350 w 1051"/>
                  <a:gd name="T25" fmla="*/ 36 h 1040"/>
                  <a:gd name="T26" fmla="*/ 350 w 1051"/>
                  <a:gd name="T27" fmla="*/ 36 h 1040"/>
                  <a:gd name="T28" fmla="*/ 146 w 1051"/>
                  <a:gd name="T29" fmla="*/ 274 h 1040"/>
                  <a:gd name="T30" fmla="*/ 146 w 1051"/>
                  <a:gd name="T31" fmla="*/ 274 h 1040"/>
                  <a:gd name="T32" fmla="*/ 88 w 1051"/>
                  <a:gd name="T33" fmla="*/ 399 h 1040"/>
                  <a:gd name="T34" fmla="*/ 88 w 1051"/>
                  <a:gd name="T35" fmla="*/ 399 h 1040"/>
                  <a:gd name="T36" fmla="*/ 22 w 1051"/>
                  <a:gd name="T37" fmla="*/ 847 h 1040"/>
                  <a:gd name="T38" fmla="*/ 22 w 1051"/>
                  <a:gd name="T39" fmla="*/ 847 h 1040"/>
                  <a:gd name="T40" fmla="*/ 29 w 1051"/>
                  <a:gd name="T41" fmla="*/ 882 h 1040"/>
                  <a:gd name="T42" fmla="*/ 29 w 1051"/>
                  <a:gd name="T43" fmla="*/ 882 h 1040"/>
                  <a:gd name="T44" fmla="*/ 535 w 1051"/>
                  <a:gd name="T45" fmla="*/ 1039 h 1040"/>
                  <a:gd name="T46" fmla="*/ 535 w 1051"/>
                  <a:gd name="T47" fmla="*/ 1039 h 1040"/>
                  <a:gd name="T48" fmla="*/ 776 w 1051"/>
                  <a:gd name="T49" fmla="*/ 944 h 1040"/>
                  <a:gd name="T50" fmla="*/ 776 w 1051"/>
                  <a:gd name="T51" fmla="*/ 944 h 1040"/>
                  <a:gd name="T52" fmla="*/ 998 w 1051"/>
                  <a:gd name="T53" fmla="*/ 797 h 1040"/>
                  <a:gd name="T54" fmla="*/ 998 w 1051"/>
                  <a:gd name="T55" fmla="*/ 797 h 1040"/>
                  <a:gd name="T56" fmla="*/ 927 w 1051"/>
                  <a:gd name="T57" fmla="*/ 320 h 10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051" h="1040">
                    <a:moveTo>
                      <a:pt x="927" y="320"/>
                    </a:moveTo>
                    <a:lnTo>
                      <a:pt x="927" y="320"/>
                    </a:lnTo>
                    <a:cubicBezTo>
                      <a:pt x="911" y="282"/>
                      <a:pt x="894" y="250"/>
                      <a:pt x="877" y="221"/>
                    </a:cubicBezTo>
                    <a:lnTo>
                      <a:pt x="877" y="221"/>
                    </a:lnTo>
                    <a:cubicBezTo>
                      <a:pt x="803" y="93"/>
                      <a:pt x="728" y="37"/>
                      <a:pt x="686" y="14"/>
                    </a:cubicBezTo>
                    <a:lnTo>
                      <a:pt x="686" y="14"/>
                    </a:lnTo>
                    <a:cubicBezTo>
                      <a:pt x="666" y="3"/>
                      <a:pt x="655" y="0"/>
                      <a:pt x="655" y="0"/>
                    </a:cubicBezTo>
                    <a:lnTo>
                      <a:pt x="655" y="0"/>
                    </a:lnTo>
                    <a:cubicBezTo>
                      <a:pt x="628" y="43"/>
                      <a:pt x="604" y="81"/>
                      <a:pt x="521" y="96"/>
                    </a:cubicBezTo>
                    <a:lnTo>
                      <a:pt x="521" y="96"/>
                    </a:lnTo>
                    <a:cubicBezTo>
                      <a:pt x="437" y="112"/>
                      <a:pt x="378" y="19"/>
                      <a:pt x="378" y="19"/>
                    </a:cubicBezTo>
                    <a:lnTo>
                      <a:pt x="378" y="19"/>
                    </a:lnTo>
                    <a:cubicBezTo>
                      <a:pt x="378" y="19"/>
                      <a:pt x="367" y="24"/>
                      <a:pt x="350" y="36"/>
                    </a:cubicBezTo>
                    <a:lnTo>
                      <a:pt x="350" y="36"/>
                    </a:lnTo>
                    <a:cubicBezTo>
                      <a:pt x="308" y="65"/>
                      <a:pt x="224" y="135"/>
                      <a:pt x="146" y="274"/>
                    </a:cubicBezTo>
                    <a:lnTo>
                      <a:pt x="146" y="274"/>
                    </a:lnTo>
                    <a:cubicBezTo>
                      <a:pt x="126" y="311"/>
                      <a:pt x="106" y="352"/>
                      <a:pt x="88" y="399"/>
                    </a:cubicBezTo>
                    <a:lnTo>
                      <a:pt x="88" y="399"/>
                    </a:lnTo>
                    <a:cubicBezTo>
                      <a:pt x="0" y="617"/>
                      <a:pt x="11" y="779"/>
                      <a:pt x="22" y="847"/>
                    </a:cubicBezTo>
                    <a:lnTo>
                      <a:pt x="22" y="847"/>
                    </a:lnTo>
                    <a:cubicBezTo>
                      <a:pt x="25" y="869"/>
                      <a:pt x="29" y="882"/>
                      <a:pt x="29" y="882"/>
                    </a:cubicBezTo>
                    <a:lnTo>
                      <a:pt x="29" y="882"/>
                    </a:lnTo>
                    <a:cubicBezTo>
                      <a:pt x="29" y="882"/>
                      <a:pt x="315" y="1019"/>
                      <a:pt x="535" y="1039"/>
                    </a:cubicBezTo>
                    <a:lnTo>
                      <a:pt x="535" y="1039"/>
                    </a:lnTo>
                    <a:cubicBezTo>
                      <a:pt x="535" y="1039"/>
                      <a:pt x="653" y="1003"/>
                      <a:pt x="776" y="944"/>
                    </a:cubicBezTo>
                    <a:lnTo>
                      <a:pt x="776" y="944"/>
                    </a:lnTo>
                    <a:cubicBezTo>
                      <a:pt x="859" y="904"/>
                      <a:pt x="945" y="853"/>
                      <a:pt x="998" y="797"/>
                    </a:cubicBezTo>
                    <a:lnTo>
                      <a:pt x="998" y="797"/>
                    </a:lnTo>
                    <a:cubicBezTo>
                      <a:pt x="998" y="797"/>
                      <a:pt x="1050" y="599"/>
                      <a:pt x="927" y="32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69">
                <a:extLst>
                  <a:ext uri="{FF2B5EF4-FFF2-40B4-BE49-F238E27FC236}">
                    <a16:creationId xmlns:a16="http://schemas.microsoft.com/office/drawing/2014/main" id="{BA0E8C81-6E8F-C041-B47F-384E9A97D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4992" y="4495992"/>
                <a:ext cx="346064" cy="285639"/>
              </a:xfrm>
              <a:custGeom>
                <a:avLst/>
                <a:gdLst>
                  <a:gd name="T0" fmla="*/ 143 w 278"/>
                  <a:gd name="T1" fmla="*/ 212 h 229"/>
                  <a:gd name="T2" fmla="*/ 143 w 278"/>
                  <a:gd name="T3" fmla="*/ 212 h 229"/>
                  <a:gd name="T4" fmla="*/ 277 w 278"/>
                  <a:gd name="T5" fmla="*/ 116 h 229"/>
                  <a:gd name="T6" fmla="*/ 277 w 278"/>
                  <a:gd name="T7" fmla="*/ 116 h 229"/>
                  <a:gd name="T8" fmla="*/ 204 w 278"/>
                  <a:gd name="T9" fmla="*/ 58 h 229"/>
                  <a:gd name="T10" fmla="*/ 204 w 278"/>
                  <a:gd name="T11" fmla="*/ 58 h 229"/>
                  <a:gd name="T12" fmla="*/ 181 w 278"/>
                  <a:gd name="T13" fmla="*/ 0 h 229"/>
                  <a:gd name="T14" fmla="*/ 88 w 278"/>
                  <a:gd name="T15" fmla="*/ 3 h 229"/>
                  <a:gd name="T16" fmla="*/ 88 w 278"/>
                  <a:gd name="T17" fmla="*/ 3 h 229"/>
                  <a:gd name="T18" fmla="*/ 66 w 278"/>
                  <a:gd name="T19" fmla="*/ 60 h 229"/>
                  <a:gd name="T20" fmla="*/ 66 w 278"/>
                  <a:gd name="T21" fmla="*/ 60 h 229"/>
                  <a:gd name="T22" fmla="*/ 0 w 278"/>
                  <a:gd name="T23" fmla="*/ 135 h 229"/>
                  <a:gd name="T24" fmla="*/ 0 w 278"/>
                  <a:gd name="T25" fmla="*/ 135 h 229"/>
                  <a:gd name="T26" fmla="*/ 143 w 278"/>
                  <a:gd name="T27" fmla="*/ 21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8" h="229">
                    <a:moveTo>
                      <a:pt x="143" y="212"/>
                    </a:moveTo>
                    <a:lnTo>
                      <a:pt x="143" y="212"/>
                    </a:lnTo>
                    <a:cubicBezTo>
                      <a:pt x="226" y="197"/>
                      <a:pt x="250" y="159"/>
                      <a:pt x="277" y="116"/>
                    </a:cubicBezTo>
                    <a:lnTo>
                      <a:pt x="277" y="116"/>
                    </a:lnTo>
                    <a:cubicBezTo>
                      <a:pt x="242" y="108"/>
                      <a:pt x="219" y="83"/>
                      <a:pt x="204" y="58"/>
                    </a:cubicBezTo>
                    <a:lnTo>
                      <a:pt x="204" y="58"/>
                    </a:lnTo>
                    <a:cubicBezTo>
                      <a:pt x="187" y="28"/>
                      <a:pt x="181" y="0"/>
                      <a:pt x="181" y="0"/>
                    </a:cubicBezTo>
                    <a:lnTo>
                      <a:pt x="88" y="3"/>
                    </a:lnTo>
                    <a:lnTo>
                      <a:pt x="88" y="3"/>
                    </a:lnTo>
                    <a:cubicBezTo>
                      <a:pt x="82" y="25"/>
                      <a:pt x="74" y="44"/>
                      <a:pt x="66" y="60"/>
                    </a:cubicBezTo>
                    <a:lnTo>
                      <a:pt x="66" y="60"/>
                    </a:lnTo>
                    <a:cubicBezTo>
                      <a:pt x="36" y="117"/>
                      <a:pt x="0" y="135"/>
                      <a:pt x="0" y="135"/>
                    </a:cubicBezTo>
                    <a:lnTo>
                      <a:pt x="0" y="135"/>
                    </a:lnTo>
                    <a:cubicBezTo>
                      <a:pt x="0" y="135"/>
                      <a:pt x="59" y="228"/>
                      <a:pt x="143" y="21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70">
                <a:extLst>
                  <a:ext uri="{FF2B5EF4-FFF2-40B4-BE49-F238E27FC236}">
                    <a16:creationId xmlns:a16="http://schemas.microsoft.com/office/drawing/2014/main" id="{8A6098C9-E0EB-8348-9AC9-C31257B06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7388" y="4517964"/>
                <a:ext cx="175778" cy="71412"/>
              </a:xfrm>
              <a:custGeom>
                <a:avLst/>
                <a:gdLst>
                  <a:gd name="T0" fmla="*/ 68 w 139"/>
                  <a:gd name="T1" fmla="*/ 10 h 59"/>
                  <a:gd name="T2" fmla="*/ 68 w 139"/>
                  <a:gd name="T3" fmla="*/ 10 h 59"/>
                  <a:gd name="T4" fmla="*/ 18 w 139"/>
                  <a:gd name="T5" fmla="*/ 0 h 59"/>
                  <a:gd name="T6" fmla="*/ 18 w 139"/>
                  <a:gd name="T7" fmla="*/ 0 h 59"/>
                  <a:gd name="T8" fmla="*/ 0 w 139"/>
                  <a:gd name="T9" fmla="*/ 45 h 59"/>
                  <a:gd name="T10" fmla="*/ 0 w 139"/>
                  <a:gd name="T11" fmla="*/ 45 h 59"/>
                  <a:gd name="T12" fmla="*/ 68 w 139"/>
                  <a:gd name="T13" fmla="*/ 58 h 59"/>
                  <a:gd name="T14" fmla="*/ 68 w 139"/>
                  <a:gd name="T15" fmla="*/ 58 h 59"/>
                  <a:gd name="T16" fmla="*/ 138 w 139"/>
                  <a:gd name="T17" fmla="*/ 43 h 59"/>
                  <a:gd name="T18" fmla="*/ 138 w 139"/>
                  <a:gd name="T19" fmla="*/ 43 h 59"/>
                  <a:gd name="T20" fmla="*/ 119 w 139"/>
                  <a:gd name="T21" fmla="*/ 0 h 59"/>
                  <a:gd name="T22" fmla="*/ 119 w 139"/>
                  <a:gd name="T23" fmla="*/ 0 h 59"/>
                  <a:gd name="T24" fmla="*/ 68 w 139"/>
                  <a:gd name="T25" fmla="*/ 1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59">
                    <a:moveTo>
                      <a:pt x="68" y="10"/>
                    </a:moveTo>
                    <a:lnTo>
                      <a:pt x="68" y="10"/>
                    </a:lnTo>
                    <a:cubicBezTo>
                      <a:pt x="50" y="10"/>
                      <a:pt x="33" y="7"/>
                      <a:pt x="18" y="0"/>
                    </a:cubicBezTo>
                    <a:lnTo>
                      <a:pt x="18" y="0"/>
                    </a:lnTo>
                    <a:cubicBezTo>
                      <a:pt x="12" y="18"/>
                      <a:pt x="6" y="32"/>
                      <a:pt x="0" y="45"/>
                    </a:cubicBezTo>
                    <a:lnTo>
                      <a:pt x="0" y="45"/>
                    </a:lnTo>
                    <a:cubicBezTo>
                      <a:pt x="21" y="53"/>
                      <a:pt x="44" y="58"/>
                      <a:pt x="68" y="58"/>
                    </a:cubicBezTo>
                    <a:lnTo>
                      <a:pt x="68" y="58"/>
                    </a:lnTo>
                    <a:cubicBezTo>
                      <a:pt x="92" y="58"/>
                      <a:pt x="116" y="52"/>
                      <a:pt x="138" y="43"/>
                    </a:cubicBezTo>
                    <a:lnTo>
                      <a:pt x="138" y="43"/>
                    </a:lnTo>
                    <a:cubicBezTo>
                      <a:pt x="129" y="27"/>
                      <a:pt x="122" y="11"/>
                      <a:pt x="119" y="0"/>
                    </a:cubicBezTo>
                    <a:lnTo>
                      <a:pt x="119" y="0"/>
                    </a:lnTo>
                    <a:cubicBezTo>
                      <a:pt x="103" y="7"/>
                      <a:pt x="85" y="10"/>
                      <a:pt x="68" y="1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71">
                <a:extLst>
                  <a:ext uri="{FF2B5EF4-FFF2-40B4-BE49-F238E27FC236}">
                    <a16:creationId xmlns:a16="http://schemas.microsoft.com/office/drawing/2014/main" id="{3D8E3BAF-1922-434D-BFF5-93A56A1279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0625" y="3963167"/>
                <a:ext cx="549304" cy="285639"/>
              </a:xfrm>
              <a:custGeom>
                <a:avLst/>
                <a:gdLst>
                  <a:gd name="T0" fmla="*/ 440 w 441"/>
                  <a:gd name="T1" fmla="*/ 108 h 228"/>
                  <a:gd name="T2" fmla="*/ 440 w 441"/>
                  <a:gd name="T3" fmla="*/ 108 h 228"/>
                  <a:gd name="T4" fmla="*/ 216 w 441"/>
                  <a:gd name="T5" fmla="*/ 227 h 228"/>
                  <a:gd name="T6" fmla="*/ 216 w 441"/>
                  <a:gd name="T7" fmla="*/ 227 h 228"/>
                  <a:gd name="T8" fmla="*/ 0 w 441"/>
                  <a:gd name="T9" fmla="*/ 138 h 228"/>
                  <a:gd name="T10" fmla="*/ 0 w 441"/>
                  <a:gd name="T11" fmla="*/ 138 h 228"/>
                  <a:gd name="T12" fmla="*/ 244 w 441"/>
                  <a:gd name="T13" fmla="*/ 8 h 228"/>
                  <a:gd name="T14" fmla="*/ 244 w 441"/>
                  <a:gd name="T15" fmla="*/ 8 h 228"/>
                  <a:gd name="T16" fmla="*/ 440 w 441"/>
                  <a:gd name="T17" fmla="*/ 105 h 228"/>
                  <a:gd name="T18" fmla="*/ 440 w 441"/>
                  <a:gd name="T19" fmla="*/ 105 h 228"/>
                  <a:gd name="T20" fmla="*/ 440 w 441"/>
                  <a:gd name="T21" fmla="*/ 10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1" h="228">
                    <a:moveTo>
                      <a:pt x="440" y="108"/>
                    </a:moveTo>
                    <a:lnTo>
                      <a:pt x="440" y="108"/>
                    </a:lnTo>
                    <a:cubicBezTo>
                      <a:pt x="440" y="173"/>
                      <a:pt x="339" y="227"/>
                      <a:pt x="216" y="227"/>
                    </a:cubicBezTo>
                    <a:lnTo>
                      <a:pt x="216" y="227"/>
                    </a:lnTo>
                    <a:cubicBezTo>
                      <a:pt x="112" y="227"/>
                      <a:pt x="25" y="189"/>
                      <a:pt x="0" y="138"/>
                    </a:cubicBezTo>
                    <a:lnTo>
                      <a:pt x="0" y="138"/>
                    </a:lnTo>
                    <a:cubicBezTo>
                      <a:pt x="46" y="44"/>
                      <a:pt x="174" y="2"/>
                      <a:pt x="244" y="8"/>
                    </a:cubicBezTo>
                    <a:lnTo>
                      <a:pt x="244" y="8"/>
                    </a:lnTo>
                    <a:cubicBezTo>
                      <a:pt x="244" y="8"/>
                      <a:pt x="371" y="0"/>
                      <a:pt x="440" y="105"/>
                    </a:cubicBezTo>
                    <a:lnTo>
                      <a:pt x="440" y="105"/>
                    </a:lnTo>
                    <a:cubicBezTo>
                      <a:pt x="440" y="106"/>
                      <a:pt x="440" y="107"/>
                      <a:pt x="440" y="10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72">
                <a:extLst>
                  <a:ext uri="{FF2B5EF4-FFF2-40B4-BE49-F238E27FC236}">
                    <a16:creationId xmlns:a16="http://schemas.microsoft.com/office/drawing/2014/main" id="{D5CDCE94-5835-CC4D-B767-C15384E41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1327" y="4951918"/>
                <a:ext cx="192257" cy="714095"/>
              </a:xfrm>
              <a:custGeom>
                <a:avLst/>
                <a:gdLst>
                  <a:gd name="T0" fmla="*/ 23 w 155"/>
                  <a:gd name="T1" fmla="*/ 571 h 572"/>
                  <a:gd name="T2" fmla="*/ 23 w 155"/>
                  <a:gd name="T3" fmla="*/ 571 h 572"/>
                  <a:gd name="T4" fmla="*/ 20 w 155"/>
                  <a:gd name="T5" fmla="*/ 568 h 572"/>
                  <a:gd name="T6" fmla="*/ 20 w 155"/>
                  <a:gd name="T7" fmla="*/ 568 h 572"/>
                  <a:gd name="T8" fmla="*/ 146 w 155"/>
                  <a:gd name="T9" fmla="*/ 3 h 572"/>
                  <a:gd name="T10" fmla="*/ 146 w 155"/>
                  <a:gd name="T11" fmla="*/ 3 h 572"/>
                  <a:gd name="T12" fmla="*/ 151 w 155"/>
                  <a:gd name="T13" fmla="*/ 1 h 572"/>
                  <a:gd name="T14" fmla="*/ 151 w 155"/>
                  <a:gd name="T15" fmla="*/ 1 h 572"/>
                  <a:gd name="T16" fmla="*/ 153 w 155"/>
                  <a:gd name="T17" fmla="*/ 7 h 572"/>
                  <a:gd name="T18" fmla="*/ 153 w 155"/>
                  <a:gd name="T19" fmla="*/ 7 h 572"/>
                  <a:gd name="T20" fmla="*/ 27 w 155"/>
                  <a:gd name="T21" fmla="*/ 567 h 572"/>
                  <a:gd name="T22" fmla="*/ 27 w 155"/>
                  <a:gd name="T23" fmla="*/ 567 h 572"/>
                  <a:gd name="T24" fmla="*/ 23 w 155"/>
                  <a:gd name="T25" fmla="*/ 57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572">
                    <a:moveTo>
                      <a:pt x="23" y="571"/>
                    </a:moveTo>
                    <a:lnTo>
                      <a:pt x="23" y="571"/>
                    </a:lnTo>
                    <a:cubicBezTo>
                      <a:pt x="22" y="571"/>
                      <a:pt x="20" y="570"/>
                      <a:pt x="20" y="568"/>
                    </a:cubicBezTo>
                    <a:lnTo>
                      <a:pt x="20" y="568"/>
                    </a:lnTo>
                    <a:cubicBezTo>
                      <a:pt x="19" y="565"/>
                      <a:pt x="0" y="247"/>
                      <a:pt x="146" y="3"/>
                    </a:cubicBezTo>
                    <a:lnTo>
                      <a:pt x="146" y="3"/>
                    </a:lnTo>
                    <a:cubicBezTo>
                      <a:pt x="147" y="1"/>
                      <a:pt x="149" y="0"/>
                      <a:pt x="151" y="1"/>
                    </a:cubicBezTo>
                    <a:lnTo>
                      <a:pt x="151" y="1"/>
                    </a:lnTo>
                    <a:cubicBezTo>
                      <a:pt x="153" y="3"/>
                      <a:pt x="154" y="5"/>
                      <a:pt x="153" y="7"/>
                    </a:cubicBezTo>
                    <a:lnTo>
                      <a:pt x="153" y="7"/>
                    </a:lnTo>
                    <a:cubicBezTo>
                      <a:pt x="8" y="248"/>
                      <a:pt x="27" y="564"/>
                      <a:pt x="27" y="567"/>
                    </a:cubicBezTo>
                    <a:lnTo>
                      <a:pt x="27" y="567"/>
                    </a:lnTo>
                    <a:cubicBezTo>
                      <a:pt x="28" y="570"/>
                      <a:pt x="26" y="571"/>
                      <a:pt x="23" y="5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73">
                <a:extLst>
                  <a:ext uri="{FF2B5EF4-FFF2-40B4-BE49-F238E27FC236}">
                    <a16:creationId xmlns:a16="http://schemas.microsoft.com/office/drawing/2014/main" id="{E1ABB772-68FB-074E-B790-BDF9CA0F51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65984" y="4951918"/>
                <a:ext cx="192256" cy="714095"/>
              </a:xfrm>
              <a:custGeom>
                <a:avLst/>
                <a:gdLst>
                  <a:gd name="T0" fmla="*/ 130 w 155"/>
                  <a:gd name="T1" fmla="*/ 571 h 572"/>
                  <a:gd name="T2" fmla="*/ 130 w 155"/>
                  <a:gd name="T3" fmla="*/ 571 h 572"/>
                  <a:gd name="T4" fmla="*/ 130 w 155"/>
                  <a:gd name="T5" fmla="*/ 571 h 572"/>
                  <a:gd name="T6" fmla="*/ 130 w 155"/>
                  <a:gd name="T7" fmla="*/ 571 h 572"/>
                  <a:gd name="T8" fmla="*/ 126 w 155"/>
                  <a:gd name="T9" fmla="*/ 567 h 572"/>
                  <a:gd name="T10" fmla="*/ 126 w 155"/>
                  <a:gd name="T11" fmla="*/ 567 h 572"/>
                  <a:gd name="T12" fmla="*/ 1 w 155"/>
                  <a:gd name="T13" fmla="*/ 7 h 572"/>
                  <a:gd name="T14" fmla="*/ 1 w 155"/>
                  <a:gd name="T15" fmla="*/ 7 h 572"/>
                  <a:gd name="T16" fmla="*/ 2 w 155"/>
                  <a:gd name="T17" fmla="*/ 1 h 572"/>
                  <a:gd name="T18" fmla="*/ 2 w 155"/>
                  <a:gd name="T19" fmla="*/ 1 h 572"/>
                  <a:gd name="T20" fmla="*/ 8 w 155"/>
                  <a:gd name="T21" fmla="*/ 3 h 572"/>
                  <a:gd name="T22" fmla="*/ 8 w 155"/>
                  <a:gd name="T23" fmla="*/ 3 h 572"/>
                  <a:gd name="T24" fmla="*/ 134 w 155"/>
                  <a:gd name="T25" fmla="*/ 568 h 572"/>
                  <a:gd name="T26" fmla="*/ 134 w 155"/>
                  <a:gd name="T27" fmla="*/ 568 h 572"/>
                  <a:gd name="T28" fmla="*/ 130 w 155"/>
                  <a:gd name="T29" fmla="*/ 571 h 5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55" h="572">
                    <a:moveTo>
                      <a:pt x="130" y="571"/>
                    </a:moveTo>
                    <a:lnTo>
                      <a:pt x="130" y="571"/>
                    </a:lnTo>
                    <a:lnTo>
                      <a:pt x="130" y="571"/>
                    </a:lnTo>
                    <a:lnTo>
                      <a:pt x="130" y="571"/>
                    </a:lnTo>
                    <a:cubicBezTo>
                      <a:pt x="128" y="571"/>
                      <a:pt x="126" y="570"/>
                      <a:pt x="126" y="567"/>
                    </a:cubicBezTo>
                    <a:lnTo>
                      <a:pt x="126" y="567"/>
                    </a:lnTo>
                    <a:cubicBezTo>
                      <a:pt x="127" y="564"/>
                      <a:pt x="146" y="248"/>
                      <a:pt x="1" y="7"/>
                    </a:cubicBezTo>
                    <a:lnTo>
                      <a:pt x="1" y="7"/>
                    </a:lnTo>
                    <a:cubicBezTo>
                      <a:pt x="0" y="5"/>
                      <a:pt x="1" y="3"/>
                      <a:pt x="2" y="1"/>
                    </a:cubicBezTo>
                    <a:lnTo>
                      <a:pt x="2" y="1"/>
                    </a:lnTo>
                    <a:cubicBezTo>
                      <a:pt x="4" y="0"/>
                      <a:pt x="7" y="1"/>
                      <a:pt x="8" y="3"/>
                    </a:cubicBezTo>
                    <a:lnTo>
                      <a:pt x="8" y="3"/>
                    </a:lnTo>
                    <a:cubicBezTo>
                      <a:pt x="154" y="247"/>
                      <a:pt x="134" y="565"/>
                      <a:pt x="134" y="568"/>
                    </a:cubicBezTo>
                    <a:lnTo>
                      <a:pt x="134" y="568"/>
                    </a:lnTo>
                    <a:cubicBezTo>
                      <a:pt x="134" y="570"/>
                      <a:pt x="132" y="571"/>
                      <a:pt x="130" y="5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74">
                <a:extLst>
                  <a:ext uri="{FF2B5EF4-FFF2-40B4-BE49-F238E27FC236}">
                    <a16:creationId xmlns:a16="http://schemas.microsoft.com/office/drawing/2014/main" id="{D5669004-68B9-9747-8014-0B32A39DE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6541" y="4644306"/>
                <a:ext cx="417472" cy="175778"/>
              </a:xfrm>
              <a:custGeom>
                <a:avLst/>
                <a:gdLst>
                  <a:gd name="T0" fmla="*/ 163 w 337"/>
                  <a:gd name="T1" fmla="*/ 135 h 143"/>
                  <a:gd name="T2" fmla="*/ 163 w 337"/>
                  <a:gd name="T3" fmla="*/ 135 h 143"/>
                  <a:gd name="T4" fmla="*/ 336 w 337"/>
                  <a:gd name="T5" fmla="*/ 14 h 143"/>
                  <a:gd name="T6" fmla="*/ 336 w 337"/>
                  <a:gd name="T7" fmla="*/ 14 h 143"/>
                  <a:gd name="T8" fmla="*/ 305 w 337"/>
                  <a:gd name="T9" fmla="*/ 0 h 143"/>
                  <a:gd name="T10" fmla="*/ 305 w 337"/>
                  <a:gd name="T11" fmla="*/ 0 h 143"/>
                  <a:gd name="T12" fmla="*/ 171 w 337"/>
                  <a:gd name="T13" fmla="*/ 96 h 143"/>
                  <a:gd name="T14" fmla="*/ 171 w 337"/>
                  <a:gd name="T15" fmla="*/ 96 h 143"/>
                  <a:gd name="T16" fmla="*/ 28 w 337"/>
                  <a:gd name="T17" fmla="*/ 19 h 143"/>
                  <a:gd name="T18" fmla="*/ 28 w 337"/>
                  <a:gd name="T19" fmla="*/ 19 h 143"/>
                  <a:gd name="T20" fmla="*/ 0 w 337"/>
                  <a:gd name="T21" fmla="*/ 36 h 143"/>
                  <a:gd name="T22" fmla="*/ 0 w 337"/>
                  <a:gd name="T23" fmla="*/ 36 h 143"/>
                  <a:gd name="T24" fmla="*/ 163 w 337"/>
                  <a:gd name="T25" fmla="*/ 13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7" h="143">
                    <a:moveTo>
                      <a:pt x="163" y="135"/>
                    </a:moveTo>
                    <a:lnTo>
                      <a:pt x="163" y="135"/>
                    </a:lnTo>
                    <a:cubicBezTo>
                      <a:pt x="249" y="128"/>
                      <a:pt x="307" y="65"/>
                      <a:pt x="336" y="14"/>
                    </a:cubicBezTo>
                    <a:lnTo>
                      <a:pt x="336" y="14"/>
                    </a:lnTo>
                    <a:cubicBezTo>
                      <a:pt x="316" y="3"/>
                      <a:pt x="305" y="0"/>
                      <a:pt x="305" y="0"/>
                    </a:cubicBezTo>
                    <a:lnTo>
                      <a:pt x="305" y="0"/>
                    </a:lnTo>
                    <a:cubicBezTo>
                      <a:pt x="278" y="43"/>
                      <a:pt x="254" y="81"/>
                      <a:pt x="171" y="96"/>
                    </a:cubicBezTo>
                    <a:lnTo>
                      <a:pt x="171" y="96"/>
                    </a:lnTo>
                    <a:cubicBezTo>
                      <a:pt x="87" y="112"/>
                      <a:pt x="28" y="19"/>
                      <a:pt x="28" y="19"/>
                    </a:cubicBezTo>
                    <a:lnTo>
                      <a:pt x="28" y="19"/>
                    </a:lnTo>
                    <a:cubicBezTo>
                      <a:pt x="28" y="19"/>
                      <a:pt x="17" y="24"/>
                      <a:pt x="0" y="36"/>
                    </a:cubicBezTo>
                    <a:lnTo>
                      <a:pt x="0" y="36"/>
                    </a:lnTo>
                    <a:cubicBezTo>
                      <a:pt x="18" y="60"/>
                      <a:pt x="83" y="142"/>
                      <a:pt x="163" y="13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75">
                <a:extLst>
                  <a:ext uri="{FF2B5EF4-FFF2-40B4-BE49-F238E27FC236}">
                    <a16:creationId xmlns:a16="http://schemas.microsoft.com/office/drawing/2014/main" id="{D5A8F9CE-C408-5E4A-AB4E-A6D3C96430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79353" y="5226570"/>
                <a:ext cx="900860" cy="626206"/>
              </a:xfrm>
              <a:custGeom>
                <a:avLst/>
                <a:gdLst>
                  <a:gd name="T0" fmla="*/ 703 w 725"/>
                  <a:gd name="T1" fmla="*/ 503 h 504"/>
                  <a:gd name="T2" fmla="*/ 21 w 725"/>
                  <a:gd name="T3" fmla="*/ 503 h 504"/>
                  <a:gd name="T4" fmla="*/ 21 w 725"/>
                  <a:gd name="T5" fmla="*/ 503 h 504"/>
                  <a:gd name="T6" fmla="*/ 0 w 725"/>
                  <a:gd name="T7" fmla="*/ 481 h 504"/>
                  <a:gd name="T8" fmla="*/ 0 w 725"/>
                  <a:gd name="T9" fmla="*/ 21 h 504"/>
                  <a:gd name="T10" fmla="*/ 0 w 725"/>
                  <a:gd name="T11" fmla="*/ 21 h 504"/>
                  <a:gd name="T12" fmla="*/ 21 w 725"/>
                  <a:gd name="T13" fmla="*/ 0 h 504"/>
                  <a:gd name="T14" fmla="*/ 703 w 725"/>
                  <a:gd name="T15" fmla="*/ 0 h 504"/>
                  <a:gd name="T16" fmla="*/ 703 w 725"/>
                  <a:gd name="T17" fmla="*/ 0 h 504"/>
                  <a:gd name="T18" fmla="*/ 724 w 725"/>
                  <a:gd name="T19" fmla="*/ 21 h 504"/>
                  <a:gd name="T20" fmla="*/ 724 w 725"/>
                  <a:gd name="T21" fmla="*/ 481 h 504"/>
                  <a:gd name="T22" fmla="*/ 724 w 725"/>
                  <a:gd name="T23" fmla="*/ 481 h 504"/>
                  <a:gd name="T24" fmla="*/ 703 w 725"/>
                  <a:gd name="T25" fmla="*/ 503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25" h="504">
                    <a:moveTo>
                      <a:pt x="703" y="503"/>
                    </a:moveTo>
                    <a:lnTo>
                      <a:pt x="21" y="503"/>
                    </a:lnTo>
                    <a:lnTo>
                      <a:pt x="21" y="503"/>
                    </a:lnTo>
                    <a:cubicBezTo>
                      <a:pt x="9" y="503"/>
                      <a:pt x="0" y="493"/>
                      <a:pt x="0" y="481"/>
                    </a:cubicBezTo>
                    <a:lnTo>
                      <a:pt x="0" y="21"/>
                    </a:lnTo>
                    <a:lnTo>
                      <a:pt x="0" y="21"/>
                    </a:lnTo>
                    <a:cubicBezTo>
                      <a:pt x="0" y="10"/>
                      <a:pt x="9" y="0"/>
                      <a:pt x="21" y="0"/>
                    </a:cubicBezTo>
                    <a:lnTo>
                      <a:pt x="703" y="0"/>
                    </a:lnTo>
                    <a:lnTo>
                      <a:pt x="703" y="0"/>
                    </a:lnTo>
                    <a:cubicBezTo>
                      <a:pt x="714" y="0"/>
                      <a:pt x="724" y="10"/>
                      <a:pt x="724" y="21"/>
                    </a:cubicBezTo>
                    <a:lnTo>
                      <a:pt x="724" y="481"/>
                    </a:lnTo>
                    <a:lnTo>
                      <a:pt x="724" y="481"/>
                    </a:lnTo>
                    <a:cubicBezTo>
                      <a:pt x="724" y="493"/>
                      <a:pt x="714" y="503"/>
                      <a:pt x="703" y="503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76">
                <a:extLst>
                  <a:ext uri="{FF2B5EF4-FFF2-40B4-BE49-F238E27FC236}">
                    <a16:creationId xmlns:a16="http://schemas.microsoft.com/office/drawing/2014/main" id="{02906B58-5FA1-214B-B5D9-57F0142765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5964" y="5396850"/>
                <a:ext cx="1735804" cy="900860"/>
              </a:xfrm>
              <a:custGeom>
                <a:avLst/>
                <a:gdLst>
                  <a:gd name="T0" fmla="*/ 1174 w 1395"/>
                  <a:gd name="T1" fmla="*/ 515 h 723"/>
                  <a:gd name="T2" fmla="*/ 1174 w 1395"/>
                  <a:gd name="T3" fmla="*/ 515 h 723"/>
                  <a:gd name="T4" fmla="*/ 1093 w 1395"/>
                  <a:gd name="T5" fmla="*/ 520 h 723"/>
                  <a:gd name="T6" fmla="*/ 1093 w 1395"/>
                  <a:gd name="T7" fmla="*/ 520 h 723"/>
                  <a:gd name="T8" fmla="*/ 980 w 1395"/>
                  <a:gd name="T9" fmla="*/ 484 h 723"/>
                  <a:gd name="T10" fmla="*/ 980 w 1395"/>
                  <a:gd name="T11" fmla="*/ 484 h 723"/>
                  <a:gd name="T12" fmla="*/ 785 w 1395"/>
                  <a:gd name="T13" fmla="*/ 378 h 723"/>
                  <a:gd name="T14" fmla="*/ 785 w 1395"/>
                  <a:gd name="T15" fmla="*/ 378 h 723"/>
                  <a:gd name="T16" fmla="*/ 746 w 1395"/>
                  <a:gd name="T17" fmla="*/ 354 h 723"/>
                  <a:gd name="T18" fmla="*/ 746 w 1395"/>
                  <a:gd name="T19" fmla="*/ 354 h 723"/>
                  <a:gd name="T20" fmla="*/ 426 w 1395"/>
                  <a:gd name="T21" fmla="*/ 137 h 723"/>
                  <a:gd name="T22" fmla="*/ 426 w 1395"/>
                  <a:gd name="T23" fmla="*/ 137 h 723"/>
                  <a:gd name="T24" fmla="*/ 350 w 1395"/>
                  <a:gd name="T25" fmla="*/ 84 h 723"/>
                  <a:gd name="T26" fmla="*/ 350 w 1395"/>
                  <a:gd name="T27" fmla="*/ 84 h 723"/>
                  <a:gd name="T28" fmla="*/ 124 w 1395"/>
                  <a:gd name="T29" fmla="*/ 123 h 723"/>
                  <a:gd name="T30" fmla="*/ 124 w 1395"/>
                  <a:gd name="T31" fmla="*/ 123 h 723"/>
                  <a:gd name="T32" fmla="*/ 329 w 1395"/>
                  <a:gd name="T33" fmla="*/ 501 h 723"/>
                  <a:gd name="T34" fmla="*/ 329 w 1395"/>
                  <a:gd name="T35" fmla="*/ 501 h 723"/>
                  <a:gd name="T36" fmla="*/ 453 w 1395"/>
                  <a:gd name="T37" fmla="*/ 545 h 723"/>
                  <a:gd name="T38" fmla="*/ 453 w 1395"/>
                  <a:gd name="T39" fmla="*/ 545 h 723"/>
                  <a:gd name="T40" fmla="*/ 772 w 1395"/>
                  <a:gd name="T41" fmla="*/ 636 h 723"/>
                  <a:gd name="T42" fmla="*/ 772 w 1395"/>
                  <a:gd name="T43" fmla="*/ 636 h 723"/>
                  <a:gd name="T44" fmla="*/ 912 w 1395"/>
                  <a:gd name="T45" fmla="*/ 665 h 723"/>
                  <a:gd name="T46" fmla="*/ 912 w 1395"/>
                  <a:gd name="T47" fmla="*/ 665 h 723"/>
                  <a:gd name="T48" fmla="*/ 1052 w 1395"/>
                  <a:gd name="T49" fmla="*/ 685 h 723"/>
                  <a:gd name="T50" fmla="*/ 1052 w 1395"/>
                  <a:gd name="T51" fmla="*/ 685 h 723"/>
                  <a:gd name="T52" fmla="*/ 1174 w 1395"/>
                  <a:gd name="T53" fmla="*/ 515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95" h="723">
                    <a:moveTo>
                      <a:pt x="1174" y="515"/>
                    </a:moveTo>
                    <a:lnTo>
                      <a:pt x="1174" y="515"/>
                    </a:lnTo>
                    <a:cubicBezTo>
                      <a:pt x="1151" y="524"/>
                      <a:pt x="1124" y="525"/>
                      <a:pt x="1093" y="520"/>
                    </a:cubicBezTo>
                    <a:lnTo>
                      <a:pt x="1093" y="520"/>
                    </a:lnTo>
                    <a:cubicBezTo>
                      <a:pt x="1059" y="514"/>
                      <a:pt x="1022" y="502"/>
                      <a:pt x="980" y="484"/>
                    </a:cubicBezTo>
                    <a:lnTo>
                      <a:pt x="980" y="484"/>
                    </a:lnTo>
                    <a:cubicBezTo>
                      <a:pt x="922" y="459"/>
                      <a:pt x="857" y="422"/>
                      <a:pt x="785" y="378"/>
                    </a:cubicBezTo>
                    <a:lnTo>
                      <a:pt x="785" y="378"/>
                    </a:lnTo>
                    <a:cubicBezTo>
                      <a:pt x="772" y="371"/>
                      <a:pt x="759" y="362"/>
                      <a:pt x="746" y="354"/>
                    </a:cubicBezTo>
                    <a:lnTo>
                      <a:pt x="746" y="354"/>
                    </a:lnTo>
                    <a:cubicBezTo>
                      <a:pt x="646" y="290"/>
                      <a:pt x="537" y="215"/>
                      <a:pt x="426" y="137"/>
                    </a:cubicBezTo>
                    <a:lnTo>
                      <a:pt x="426" y="137"/>
                    </a:lnTo>
                    <a:cubicBezTo>
                      <a:pt x="401" y="119"/>
                      <a:pt x="375" y="101"/>
                      <a:pt x="350" y="84"/>
                    </a:cubicBezTo>
                    <a:lnTo>
                      <a:pt x="350" y="84"/>
                    </a:lnTo>
                    <a:cubicBezTo>
                      <a:pt x="350" y="84"/>
                      <a:pt x="247" y="0"/>
                      <a:pt x="124" y="123"/>
                    </a:cubicBezTo>
                    <a:lnTo>
                      <a:pt x="124" y="123"/>
                    </a:lnTo>
                    <a:cubicBezTo>
                      <a:pt x="0" y="246"/>
                      <a:pt x="218" y="455"/>
                      <a:pt x="329" y="501"/>
                    </a:cubicBezTo>
                    <a:lnTo>
                      <a:pt x="329" y="501"/>
                    </a:lnTo>
                    <a:cubicBezTo>
                      <a:pt x="329" y="501"/>
                      <a:pt x="377" y="520"/>
                      <a:pt x="453" y="545"/>
                    </a:cubicBezTo>
                    <a:lnTo>
                      <a:pt x="453" y="545"/>
                    </a:lnTo>
                    <a:cubicBezTo>
                      <a:pt x="534" y="572"/>
                      <a:pt x="647" y="607"/>
                      <a:pt x="772" y="636"/>
                    </a:cubicBezTo>
                    <a:lnTo>
                      <a:pt x="772" y="636"/>
                    </a:lnTo>
                    <a:cubicBezTo>
                      <a:pt x="817" y="646"/>
                      <a:pt x="864" y="657"/>
                      <a:pt x="912" y="665"/>
                    </a:cubicBezTo>
                    <a:lnTo>
                      <a:pt x="912" y="665"/>
                    </a:lnTo>
                    <a:cubicBezTo>
                      <a:pt x="959" y="673"/>
                      <a:pt x="1006" y="681"/>
                      <a:pt x="1052" y="685"/>
                    </a:cubicBezTo>
                    <a:lnTo>
                      <a:pt x="1052" y="685"/>
                    </a:lnTo>
                    <a:cubicBezTo>
                      <a:pt x="1394" y="722"/>
                      <a:pt x="1311" y="460"/>
                      <a:pt x="1174" y="51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77">
                <a:extLst>
                  <a:ext uri="{FF2B5EF4-FFF2-40B4-BE49-F238E27FC236}">
                    <a16:creationId xmlns:a16="http://schemas.microsoft.com/office/drawing/2014/main" id="{A907CA15-6DFA-674F-8C74-6C92EA4020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5964" y="5396850"/>
                <a:ext cx="1735804" cy="900860"/>
              </a:xfrm>
              <a:custGeom>
                <a:avLst/>
                <a:gdLst>
                  <a:gd name="T0" fmla="*/ 1174 w 1395"/>
                  <a:gd name="T1" fmla="*/ 515 h 723"/>
                  <a:gd name="T2" fmla="*/ 1174 w 1395"/>
                  <a:gd name="T3" fmla="*/ 515 h 723"/>
                  <a:gd name="T4" fmla="*/ 1093 w 1395"/>
                  <a:gd name="T5" fmla="*/ 520 h 723"/>
                  <a:gd name="T6" fmla="*/ 1093 w 1395"/>
                  <a:gd name="T7" fmla="*/ 520 h 723"/>
                  <a:gd name="T8" fmla="*/ 980 w 1395"/>
                  <a:gd name="T9" fmla="*/ 484 h 723"/>
                  <a:gd name="T10" fmla="*/ 980 w 1395"/>
                  <a:gd name="T11" fmla="*/ 484 h 723"/>
                  <a:gd name="T12" fmla="*/ 785 w 1395"/>
                  <a:gd name="T13" fmla="*/ 378 h 723"/>
                  <a:gd name="T14" fmla="*/ 785 w 1395"/>
                  <a:gd name="T15" fmla="*/ 378 h 723"/>
                  <a:gd name="T16" fmla="*/ 746 w 1395"/>
                  <a:gd name="T17" fmla="*/ 354 h 723"/>
                  <a:gd name="T18" fmla="*/ 746 w 1395"/>
                  <a:gd name="T19" fmla="*/ 354 h 723"/>
                  <a:gd name="T20" fmla="*/ 426 w 1395"/>
                  <a:gd name="T21" fmla="*/ 137 h 723"/>
                  <a:gd name="T22" fmla="*/ 426 w 1395"/>
                  <a:gd name="T23" fmla="*/ 137 h 723"/>
                  <a:gd name="T24" fmla="*/ 350 w 1395"/>
                  <a:gd name="T25" fmla="*/ 84 h 723"/>
                  <a:gd name="T26" fmla="*/ 350 w 1395"/>
                  <a:gd name="T27" fmla="*/ 84 h 723"/>
                  <a:gd name="T28" fmla="*/ 124 w 1395"/>
                  <a:gd name="T29" fmla="*/ 123 h 723"/>
                  <a:gd name="T30" fmla="*/ 124 w 1395"/>
                  <a:gd name="T31" fmla="*/ 123 h 723"/>
                  <a:gd name="T32" fmla="*/ 329 w 1395"/>
                  <a:gd name="T33" fmla="*/ 501 h 723"/>
                  <a:gd name="T34" fmla="*/ 329 w 1395"/>
                  <a:gd name="T35" fmla="*/ 501 h 723"/>
                  <a:gd name="T36" fmla="*/ 453 w 1395"/>
                  <a:gd name="T37" fmla="*/ 545 h 723"/>
                  <a:gd name="T38" fmla="*/ 453 w 1395"/>
                  <a:gd name="T39" fmla="*/ 545 h 723"/>
                  <a:gd name="T40" fmla="*/ 772 w 1395"/>
                  <a:gd name="T41" fmla="*/ 636 h 723"/>
                  <a:gd name="T42" fmla="*/ 772 w 1395"/>
                  <a:gd name="T43" fmla="*/ 636 h 723"/>
                  <a:gd name="T44" fmla="*/ 912 w 1395"/>
                  <a:gd name="T45" fmla="*/ 665 h 723"/>
                  <a:gd name="T46" fmla="*/ 912 w 1395"/>
                  <a:gd name="T47" fmla="*/ 665 h 723"/>
                  <a:gd name="T48" fmla="*/ 1052 w 1395"/>
                  <a:gd name="T49" fmla="*/ 685 h 723"/>
                  <a:gd name="T50" fmla="*/ 1052 w 1395"/>
                  <a:gd name="T51" fmla="*/ 685 h 723"/>
                  <a:gd name="T52" fmla="*/ 1174 w 1395"/>
                  <a:gd name="T53" fmla="*/ 515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395" h="723">
                    <a:moveTo>
                      <a:pt x="1174" y="515"/>
                    </a:moveTo>
                    <a:lnTo>
                      <a:pt x="1174" y="515"/>
                    </a:lnTo>
                    <a:cubicBezTo>
                      <a:pt x="1151" y="524"/>
                      <a:pt x="1124" y="525"/>
                      <a:pt x="1093" y="520"/>
                    </a:cubicBezTo>
                    <a:lnTo>
                      <a:pt x="1093" y="520"/>
                    </a:lnTo>
                    <a:cubicBezTo>
                      <a:pt x="1059" y="514"/>
                      <a:pt x="1022" y="502"/>
                      <a:pt x="980" y="484"/>
                    </a:cubicBezTo>
                    <a:lnTo>
                      <a:pt x="980" y="484"/>
                    </a:lnTo>
                    <a:cubicBezTo>
                      <a:pt x="922" y="459"/>
                      <a:pt x="857" y="422"/>
                      <a:pt x="785" y="378"/>
                    </a:cubicBezTo>
                    <a:lnTo>
                      <a:pt x="785" y="378"/>
                    </a:lnTo>
                    <a:cubicBezTo>
                      <a:pt x="772" y="371"/>
                      <a:pt x="759" y="362"/>
                      <a:pt x="746" y="354"/>
                    </a:cubicBezTo>
                    <a:lnTo>
                      <a:pt x="746" y="354"/>
                    </a:lnTo>
                    <a:cubicBezTo>
                      <a:pt x="646" y="290"/>
                      <a:pt x="537" y="215"/>
                      <a:pt x="426" y="137"/>
                    </a:cubicBezTo>
                    <a:lnTo>
                      <a:pt x="426" y="137"/>
                    </a:lnTo>
                    <a:cubicBezTo>
                      <a:pt x="401" y="119"/>
                      <a:pt x="375" y="101"/>
                      <a:pt x="350" y="84"/>
                    </a:cubicBezTo>
                    <a:lnTo>
                      <a:pt x="350" y="84"/>
                    </a:lnTo>
                    <a:cubicBezTo>
                      <a:pt x="350" y="84"/>
                      <a:pt x="247" y="0"/>
                      <a:pt x="124" y="123"/>
                    </a:cubicBezTo>
                    <a:lnTo>
                      <a:pt x="124" y="123"/>
                    </a:lnTo>
                    <a:cubicBezTo>
                      <a:pt x="0" y="246"/>
                      <a:pt x="218" y="455"/>
                      <a:pt x="329" y="501"/>
                    </a:cubicBezTo>
                    <a:lnTo>
                      <a:pt x="329" y="501"/>
                    </a:lnTo>
                    <a:cubicBezTo>
                      <a:pt x="329" y="501"/>
                      <a:pt x="377" y="520"/>
                      <a:pt x="453" y="545"/>
                    </a:cubicBezTo>
                    <a:lnTo>
                      <a:pt x="453" y="545"/>
                    </a:lnTo>
                    <a:cubicBezTo>
                      <a:pt x="534" y="572"/>
                      <a:pt x="647" y="607"/>
                      <a:pt x="772" y="636"/>
                    </a:cubicBezTo>
                    <a:lnTo>
                      <a:pt x="772" y="636"/>
                    </a:lnTo>
                    <a:cubicBezTo>
                      <a:pt x="817" y="646"/>
                      <a:pt x="864" y="657"/>
                      <a:pt x="912" y="665"/>
                    </a:cubicBezTo>
                    <a:lnTo>
                      <a:pt x="912" y="665"/>
                    </a:lnTo>
                    <a:cubicBezTo>
                      <a:pt x="959" y="673"/>
                      <a:pt x="1006" y="681"/>
                      <a:pt x="1052" y="685"/>
                    </a:cubicBezTo>
                    <a:lnTo>
                      <a:pt x="1052" y="685"/>
                    </a:lnTo>
                    <a:cubicBezTo>
                      <a:pt x="1394" y="722"/>
                      <a:pt x="1311" y="460"/>
                      <a:pt x="1174" y="515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78">
                <a:extLst>
                  <a:ext uri="{FF2B5EF4-FFF2-40B4-BE49-F238E27FC236}">
                    <a16:creationId xmlns:a16="http://schemas.microsoft.com/office/drawing/2014/main" id="{A3276B7E-DA4F-EF49-B70C-33FCD825D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3029" y="5968128"/>
                <a:ext cx="604235" cy="329582"/>
              </a:xfrm>
              <a:custGeom>
                <a:avLst/>
                <a:gdLst>
                  <a:gd name="T0" fmla="*/ 262 w 483"/>
                  <a:gd name="T1" fmla="*/ 55 h 263"/>
                  <a:gd name="T2" fmla="*/ 262 w 483"/>
                  <a:gd name="T3" fmla="*/ 55 h 263"/>
                  <a:gd name="T4" fmla="*/ 68 w 483"/>
                  <a:gd name="T5" fmla="*/ 24 h 263"/>
                  <a:gd name="T6" fmla="*/ 68 w 483"/>
                  <a:gd name="T7" fmla="*/ 24 h 263"/>
                  <a:gd name="T8" fmla="*/ 0 w 483"/>
                  <a:gd name="T9" fmla="*/ 205 h 263"/>
                  <a:gd name="T10" fmla="*/ 0 w 483"/>
                  <a:gd name="T11" fmla="*/ 205 h 263"/>
                  <a:gd name="T12" fmla="*/ 140 w 483"/>
                  <a:gd name="T13" fmla="*/ 225 h 263"/>
                  <a:gd name="T14" fmla="*/ 140 w 483"/>
                  <a:gd name="T15" fmla="*/ 225 h 263"/>
                  <a:gd name="T16" fmla="*/ 262 w 483"/>
                  <a:gd name="T17" fmla="*/ 55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3" h="263">
                    <a:moveTo>
                      <a:pt x="262" y="55"/>
                    </a:moveTo>
                    <a:lnTo>
                      <a:pt x="262" y="55"/>
                    </a:lnTo>
                    <a:cubicBezTo>
                      <a:pt x="217" y="73"/>
                      <a:pt x="150" y="60"/>
                      <a:pt x="68" y="24"/>
                    </a:cubicBezTo>
                    <a:lnTo>
                      <a:pt x="68" y="24"/>
                    </a:lnTo>
                    <a:cubicBezTo>
                      <a:pt x="36" y="82"/>
                      <a:pt x="12" y="158"/>
                      <a:pt x="0" y="205"/>
                    </a:cubicBezTo>
                    <a:lnTo>
                      <a:pt x="0" y="205"/>
                    </a:lnTo>
                    <a:cubicBezTo>
                      <a:pt x="47" y="213"/>
                      <a:pt x="94" y="221"/>
                      <a:pt x="140" y="225"/>
                    </a:cubicBezTo>
                    <a:lnTo>
                      <a:pt x="140" y="225"/>
                    </a:lnTo>
                    <a:cubicBezTo>
                      <a:pt x="482" y="262"/>
                      <a:pt x="399" y="0"/>
                      <a:pt x="262" y="5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79">
                <a:extLst>
                  <a:ext uri="{FF2B5EF4-FFF2-40B4-BE49-F238E27FC236}">
                    <a16:creationId xmlns:a16="http://schemas.microsoft.com/office/drawing/2014/main" id="{A65DA660-457C-DD44-9E9E-D16894217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9629" y="5418824"/>
                <a:ext cx="1609465" cy="939313"/>
              </a:xfrm>
              <a:custGeom>
                <a:avLst/>
                <a:gdLst>
                  <a:gd name="T0" fmla="*/ 1127 w 1290"/>
                  <a:gd name="T1" fmla="*/ 63 h 753"/>
                  <a:gd name="T2" fmla="*/ 1127 w 1290"/>
                  <a:gd name="T3" fmla="*/ 63 h 753"/>
                  <a:gd name="T4" fmla="*/ 820 w 1290"/>
                  <a:gd name="T5" fmla="*/ 108 h 753"/>
                  <a:gd name="T6" fmla="*/ 820 w 1290"/>
                  <a:gd name="T7" fmla="*/ 108 h 753"/>
                  <a:gd name="T8" fmla="*/ 790 w 1290"/>
                  <a:gd name="T9" fmla="*/ 127 h 753"/>
                  <a:gd name="T10" fmla="*/ 790 w 1290"/>
                  <a:gd name="T11" fmla="*/ 127 h 753"/>
                  <a:gd name="T12" fmla="*/ 766 w 1290"/>
                  <a:gd name="T13" fmla="*/ 143 h 753"/>
                  <a:gd name="T14" fmla="*/ 766 w 1290"/>
                  <a:gd name="T15" fmla="*/ 143 h 753"/>
                  <a:gd name="T16" fmla="*/ 657 w 1290"/>
                  <a:gd name="T17" fmla="*/ 229 h 753"/>
                  <a:gd name="T18" fmla="*/ 657 w 1290"/>
                  <a:gd name="T19" fmla="*/ 229 h 753"/>
                  <a:gd name="T20" fmla="*/ 538 w 1290"/>
                  <a:gd name="T21" fmla="*/ 336 h 753"/>
                  <a:gd name="T22" fmla="*/ 538 w 1290"/>
                  <a:gd name="T23" fmla="*/ 336 h 753"/>
                  <a:gd name="T24" fmla="*/ 497 w 1290"/>
                  <a:gd name="T25" fmla="*/ 370 h 753"/>
                  <a:gd name="T26" fmla="*/ 497 w 1290"/>
                  <a:gd name="T27" fmla="*/ 370 h 753"/>
                  <a:gd name="T28" fmla="*/ 328 w 1290"/>
                  <a:gd name="T29" fmla="*/ 509 h 753"/>
                  <a:gd name="T30" fmla="*/ 328 w 1290"/>
                  <a:gd name="T31" fmla="*/ 509 h 753"/>
                  <a:gd name="T32" fmla="*/ 327 w 1290"/>
                  <a:gd name="T33" fmla="*/ 509 h 753"/>
                  <a:gd name="T34" fmla="*/ 327 w 1290"/>
                  <a:gd name="T35" fmla="*/ 509 h 753"/>
                  <a:gd name="T36" fmla="*/ 304 w 1290"/>
                  <a:gd name="T37" fmla="*/ 520 h 753"/>
                  <a:gd name="T38" fmla="*/ 304 w 1290"/>
                  <a:gd name="T39" fmla="*/ 520 h 753"/>
                  <a:gd name="T40" fmla="*/ 245 w 1290"/>
                  <a:gd name="T41" fmla="*/ 527 h 753"/>
                  <a:gd name="T42" fmla="*/ 245 w 1290"/>
                  <a:gd name="T43" fmla="*/ 527 h 753"/>
                  <a:gd name="T44" fmla="*/ 181 w 1290"/>
                  <a:gd name="T45" fmla="*/ 525 h 753"/>
                  <a:gd name="T46" fmla="*/ 181 w 1290"/>
                  <a:gd name="T47" fmla="*/ 525 h 753"/>
                  <a:gd name="T48" fmla="*/ 181 w 1290"/>
                  <a:gd name="T49" fmla="*/ 525 h 753"/>
                  <a:gd name="T50" fmla="*/ 25 w 1290"/>
                  <a:gd name="T51" fmla="*/ 543 h 753"/>
                  <a:gd name="T52" fmla="*/ 25 w 1290"/>
                  <a:gd name="T53" fmla="*/ 543 h 753"/>
                  <a:gd name="T54" fmla="*/ 389 w 1290"/>
                  <a:gd name="T55" fmla="*/ 663 h 753"/>
                  <a:gd name="T56" fmla="*/ 389 w 1290"/>
                  <a:gd name="T57" fmla="*/ 663 h 753"/>
                  <a:gd name="T58" fmla="*/ 400 w 1290"/>
                  <a:gd name="T59" fmla="*/ 661 h 753"/>
                  <a:gd name="T60" fmla="*/ 400 w 1290"/>
                  <a:gd name="T61" fmla="*/ 661 h 753"/>
                  <a:gd name="T62" fmla="*/ 564 w 1290"/>
                  <a:gd name="T63" fmla="*/ 618 h 753"/>
                  <a:gd name="T64" fmla="*/ 564 w 1290"/>
                  <a:gd name="T65" fmla="*/ 618 h 753"/>
                  <a:gd name="T66" fmla="*/ 885 w 1290"/>
                  <a:gd name="T67" fmla="*/ 502 h 753"/>
                  <a:gd name="T68" fmla="*/ 885 w 1290"/>
                  <a:gd name="T69" fmla="*/ 502 h 753"/>
                  <a:gd name="T70" fmla="*/ 1045 w 1290"/>
                  <a:gd name="T71" fmla="*/ 423 h 753"/>
                  <a:gd name="T72" fmla="*/ 1045 w 1290"/>
                  <a:gd name="T73" fmla="*/ 423 h 753"/>
                  <a:gd name="T74" fmla="*/ 1127 w 1290"/>
                  <a:gd name="T75" fmla="*/ 63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90" h="753">
                    <a:moveTo>
                      <a:pt x="1127" y="63"/>
                    </a:moveTo>
                    <a:lnTo>
                      <a:pt x="1127" y="63"/>
                    </a:lnTo>
                    <a:cubicBezTo>
                      <a:pt x="1043" y="0"/>
                      <a:pt x="920" y="48"/>
                      <a:pt x="820" y="108"/>
                    </a:cubicBezTo>
                    <a:lnTo>
                      <a:pt x="820" y="108"/>
                    </a:lnTo>
                    <a:cubicBezTo>
                      <a:pt x="810" y="114"/>
                      <a:pt x="800" y="120"/>
                      <a:pt x="790" y="127"/>
                    </a:cubicBezTo>
                    <a:lnTo>
                      <a:pt x="790" y="127"/>
                    </a:lnTo>
                    <a:cubicBezTo>
                      <a:pt x="782" y="132"/>
                      <a:pt x="774" y="137"/>
                      <a:pt x="766" y="143"/>
                    </a:cubicBezTo>
                    <a:lnTo>
                      <a:pt x="766" y="143"/>
                    </a:lnTo>
                    <a:cubicBezTo>
                      <a:pt x="702" y="188"/>
                      <a:pt x="657" y="229"/>
                      <a:pt x="657" y="229"/>
                    </a:cubicBezTo>
                    <a:lnTo>
                      <a:pt x="657" y="229"/>
                    </a:lnTo>
                    <a:cubicBezTo>
                      <a:pt x="626" y="260"/>
                      <a:pt x="582" y="298"/>
                      <a:pt x="538" y="336"/>
                    </a:cubicBezTo>
                    <a:lnTo>
                      <a:pt x="538" y="336"/>
                    </a:lnTo>
                    <a:cubicBezTo>
                      <a:pt x="524" y="348"/>
                      <a:pt x="511" y="359"/>
                      <a:pt x="497" y="370"/>
                    </a:cubicBezTo>
                    <a:lnTo>
                      <a:pt x="497" y="370"/>
                    </a:lnTo>
                    <a:cubicBezTo>
                      <a:pt x="409" y="444"/>
                      <a:pt x="328" y="509"/>
                      <a:pt x="328" y="509"/>
                    </a:cubicBezTo>
                    <a:lnTo>
                      <a:pt x="328" y="509"/>
                    </a:lnTo>
                    <a:cubicBezTo>
                      <a:pt x="327" y="509"/>
                      <a:pt x="327" y="509"/>
                      <a:pt x="327" y="509"/>
                    </a:cubicBezTo>
                    <a:lnTo>
                      <a:pt x="327" y="509"/>
                    </a:lnTo>
                    <a:cubicBezTo>
                      <a:pt x="319" y="513"/>
                      <a:pt x="312" y="517"/>
                      <a:pt x="304" y="520"/>
                    </a:cubicBezTo>
                    <a:lnTo>
                      <a:pt x="304" y="520"/>
                    </a:lnTo>
                    <a:cubicBezTo>
                      <a:pt x="287" y="524"/>
                      <a:pt x="266" y="526"/>
                      <a:pt x="245" y="527"/>
                    </a:cubicBezTo>
                    <a:lnTo>
                      <a:pt x="245" y="527"/>
                    </a:lnTo>
                    <a:cubicBezTo>
                      <a:pt x="211" y="528"/>
                      <a:pt x="181" y="525"/>
                      <a:pt x="181" y="525"/>
                    </a:cubicBezTo>
                    <a:lnTo>
                      <a:pt x="181" y="525"/>
                    </a:lnTo>
                    <a:lnTo>
                      <a:pt x="181" y="525"/>
                    </a:lnTo>
                    <a:cubicBezTo>
                      <a:pt x="45" y="465"/>
                      <a:pt x="25" y="543"/>
                      <a:pt x="25" y="543"/>
                    </a:cubicBezTo>
                    <a:lnTo>
                      <a:pt x="25" y="543"/>
                    </a:lnTo>
                    <a:cubicBezTo>
                      <a:pt x="25" y="543"/>
                      <a:pt x="0" y="752"/>
                      <a:pt x="389" y="663"/>
                    </a:cubicBezTo>
                    <a:lnTo>
                      <a:pt x="389" y="663"/>
                    </a:lnTo>
                    <a:cubicBezTo>
                      <a:pt x="393" y="663"/>
                      <a:pt x="396" y="661"/>
                      <a:pt x="400" y="661"/>
                    </a:cubicBezTo>
                    <a:lnTo>
                      <a:pt x="400" y="661"/>
                    </a:lnTo>
                    <a:cubicBezTo>
                      <a:pt x="460" y="646"/>
                      <a:pt x="514" y="632"/>
                      <a:pt x="564" y="618"/>
                    </a:cubicBezTo>
                    <a:lnTo>
                      <a:pt x="564" y="618"/>
                    </a:lnTo>
                    <a:cubicBezTo>
                      <a:pt x="708" y="576"/>
                      <a:pt x="809" y="537"/>
                      <a:pt x="885" y="502"/>
                    </a:cubicBezTo>
                    <a:lnTo>
                      <a:pt x="885" y="502"/>
                    </a:lnTo>
                    <a:cubicBezTo>
                      <a:pt x="954" y="470"/>
                      <a:pt x="1002" y="443"/>
                      <a:pt x="1045" y="423"/>
                    </a:cubicBezTo>
                    <a:lnTo>
                      <a:pt x="1045" y="423"/>
                    </a:lnTo>
                    <a:cubicBezTo>
                      <a:pt x="1149" y="375"/>
                      <a:pt x="1289" y="184"/>
                      <a:pt x="1127" y="6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80">
                <a:extLst>
                  <a:ext uri="{FF2B5EF4-FFF2-40B4-BE49-F238E27FC236}">
                    <a16:creationId xmlns:a16="http://schemas.microsoft.com/office/drawing/2014/main" id="{0653060D-6460-284B-A665-F5239B5D7C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9629" y="6006581"/>
                <a:ext cx="483389" cy="351554"/>
              </a:xfrm>
              <a:custGeom>
                <a:avLst/>
                <a:gdLst>
                  <a:gd name="T0" fmla="*/ 327 w 390"/>
                  <a:gd name="T1" fmla="*/ 39 h 283"/>
                  <a:gd name="T2" fmla="*/ 327 w 390"/>
                  <a:gd name="T3" fmla="*/ 39 h 283"/>
                  <a:gd name="T4" fmla="*/ 304 w 390"/>
                  <a:gd name="T5" fmla="*/ 50 h 283"/>
                  <a:gd name="T6" fmla="*/ 304 w 390"/>
                  <a:gd name="T7" fmla="*/ 50 h 283"/>
                  <a:gd name="T8" fmla="*/ 199 w 390"/>
                  <a:gd name="T9" fmla="*/ 56 h 283"/>
                  <a:gd name="T10" fmla="*/ 199 w 390"/>
                  <a:gd name="T11" fmla="*/ 56 h 283"/>
                  <a:gd name="T12" fmla="*/ 167 w 390"/>
                  <a:gd name="T13" fmla="*/ 49 h 283"/>
                  <a:gd name="T14" fmla="*/ 167 w 390"/>
                  <a:gd name="T15" fmla="*/ 49 h 283"/>
                  <a:gd name="T16" fmla="*/ 167 w 390"/>
                  <a:gd name="T17" fmla="*/ 49 h 283"/>
                  <a:gd name="T18" fmla="*/ 25 w 390"/>
                  <a:gd name="T19" fmla="*/ 73 h 283"/>
                  <a:gd name="T20" fmla="*/ 25 w 390"/>
                  <a:gd name="T21" fmla="*/ 73 h 283"/>
                  <a:gd name="T22" fmla="*/ 389 w 390"/>
                  <a:gd name="T23" fmla="*/ 193 h 283"/>
                  <a:gd name="T24" fmla="*/ 389 w 390"/>
                  <a:gd name="T25" fmla="*/ 193 h 283"/>
                  <a:gd name="T26" fmla="*/ 327 w 390"/>
                  <a:gd name="T27" fmla="*/ 39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0" h="283">
                    <a:moveTo>
                      <a:pt x="327" y="39"/>
                    </a:moveTo>
                    <a:lnTo>
                      <a:pt x="327" y="39"/>
                    </a:lnTo>
                    <a:cubicBezTo>
                      <a:pt x="319" y="43"/>
                      <a:pt x="312" y="47"/>
                      <a:pt x="304" y="50"/>
                    </a:cubicBezTo>
                    <a:lnTo>
                      <a:pt x="304" y="50"/>
                    </a:lnTo>
                    <a:cubicBezTo>
                      <a:pt x="272" y="58"/>
                      <a:pt x="225" y="57"/>
                      <a:pt x="199" y="56"/>
                    </a:cubicBezTo>
                    <a:lnTo>
                      <a:pt x="199" y="56"/>
                    </a:lnTo>
                    <a:cubicBezTo>
                      <a:pt x="183" y="56"/>
                      <a:pt x="167" y="49"/>
                      <a:pt x="167" y="49"/>
                    </a:cubicBezTo>
                    <a:lnTo>
                      <a:pt x="167" y="49"/>
                    </a:lnTo>
                    <a:lnTo>
                      <a:pt x="167" y="49"/>
                    </a:lnTo>
                    <a:cubicBezTo>
                      <a:pt x="43" y="0"/>
                      <a:pt x="25" y="73"/>
                      <a:pt x="25" y="73"/>
                    </a:cubicBezTo>
                    <a:lnTo>
                      <a:pt x="25" y="73"/>
                    </a:lnTo>
                    <a:cubicBezTo>
                      <a:pt x="25" y="73"/>
                      <a:pt x="0" y="282"/>
                      <a:pt x="389" y="193"/>
                    </a:cubicBezTo>
                    <a:lnTo>
                      <a:pt x="389" y="193"/>
                    </a:lnTo>
                    <a:cubicBezTo>
                      <a:pt x="341" y="132"/>
                      <a:pt x="330" y="72"/>
                      <a:pt x="327" y="3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81">
                <a:extLst>
                  <a:ext uri="{FF2B5EF4-FFF2-40B4-BE49-F238E27FC236}">
                    <a16:creationId xmlns:a16="http://schemas.microsoft.com/office/drawing/2014/main" id="{2162BC73-0478-6248-B27B-F0089ED018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1894" y="5479249"/>
                <a:ext cx="175778" cy="175778"/>
              </a:xfrm>
              <a:custGeom>
                <a:avLst/>
                <a:gdLst>
                  <a:gd name="T0" fmla="*/ 141 w 142"/>
                  <a:gd name="T1" fmla="*/ 70 h 142"/>
                  <a:gd name="T2" fmla="*/ 141 w 142"/>
                  <a:gd name="T3" fmla="*/ 70 h 142"/>
                  <a:gd name="T4" fmla="*/ 71 w 142"/>
                  <a:gd name="T5" fmla="*/ 141 h 142"/>
                  <a:gd name="T6" fmla="*/ 71 w 142"/>
                  <a:gd name="T7" fmla="*/ 141 h 142"/>
                  <a:gd name="T8" fmla="*/ 0 w 142"/>
                  <a:gd name="T9" fmla="*/ 70 h 142"/>
                  <a:gd name="T10" fmla="*/ 0 w 142"/>
                  <a:gd name="T11" fmla="*/ 70 h 142"/>
                  <a:gd name="T12" fmla="*/ 71 w 142"/>
                  <a:gd name="T13" fmla="*/ 0 h 142"/>
                  <a:gd name="T14" fmla="*/ 71 w 142"/>
                  <a:gd name="T15" fmla="*/ 0 h 142"/>
                  <a:gd name="T16" fmla="*/ 141 w 142"/>
                  <a:gd name="T17" fmla="*/ 7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2" h="142">
                    <a:moveTo>
                      <a:pt x="141" y="70"/>
                    </a:moveTo>
                    <a:lnTo>
                      <a:pt x="141" y="70"/>
                    </a:lnTo>
                    <a:cubicBezTo>
                      <a:pt x="141" y="109"/>
                      <a:pt x="110" y="141"/>
                      <a:pt x="71" y="141"/>
                    </a:cubicBezTo>
                    <a:lnTo>
                      <a:pt x="71" y="141"/>
                    </a:lnTo>
                    <a:cubicBezTo>
                      <a:pt x="32" y="141"/>
                      <a:pt x="0" y="109"/>
                      <a:pt x="0" y="70"/>
                    </a:cubicBezTo>
                    <a:lnTo>
                      <a:pt x="0" y="70"/>
                    </a:lnTo>
                    <a:cubicBezTo>
                      <a:pt x="0" y="32"/>
                      <a:pt x="32" y="0"/>
                      <a:pt x="71" y="0"/>
                    </a:cubicBezTo>
                    <a:lnTo>
                      <a:pt x="71" y="0"/>
                    </a:lnTo>
                    <a:cubicBezTo>
                      <a:pt x="110" y="0"/>
                      <a:pt x="141" y="32"/>
                      <a:pt x="141" y="7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82">
                <a:extLst>
                  <a:ext uri="{FF2B5EF4-FFF2-40B4-BE49-F238E27FC236}">
                    <a16:creationId xmlns:a16="http://schemas.microsoft.com/office/drawing/2014/main" id="{AE89FE0C-3C90-C048-BC0D-1A8B2E02A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0488" y="5847282"/>
                <a:ext cx="818462" cy="346064"/>
              </a:xfrm>
              <a:custGeom>
                <a:avLst/>
                <a:gdLst>
                  <a:gd name="T0" fmla="*/ 4 w 657"/>
                  <a:gd name="T1" fmla="*/ 276 h 277"/>
                  <a:gd name="T2" fmla="*/ 4 w 657"/>
                  <a:gd name="T3" fmla="*/ 276 h 277"/>
                  <a:gd name="T4" fmla="*/ 0 w 657"/>
                  <a:gd name="T5" fmla="*/ 274 h 277"/>
                  <a:gd name="T6" fmla="*/ 0 w 657"/>
                  <a:gd name="T7" fmla="*/ 274 h 277"/>
                  <a:gd name="T8" fmla="*/ 3 w 657"/>
                  <a:gd name="T9" fmla="*/ 269 h 277"/>
                  <a:gd name="T10" fmla="*/ 3 w 657"/>
                  <a:gd name="T11" fmla="*/ 269 h 277"/>
                  <a:gd name="T12" fmla="*/ 649 w 657"/>
                  <a:gd name="T13" fmla="*/ 1 h 277"/>
                  <a:gd name="T14" fmla="*/ 649 w 657"/>
                  <a:gd name="T15" fmla="*/ 1 h 277"/>
                  <a:gd name="T16" fmla="*/ 655 w 657"/>
                  <a:gd name="T17" fmla="*/ 2 h 277"/>
                  <a:gd name="T18" fmla="*/ 655 w 657"/>
                  <a:gd name="T19" fmla="*/ 2 h 277"/>
                  <a:gd name="T20" fmla="*/ 653 w 657"/>
                  <a:gd name="T21" fmla="*/ 7 h 277"/>
                  <a:gd name="T22" fmla="*/ 653 w 657"/>
                  <a:gd name="T23" fmla="*/ 7 h 277"/>
                  <a:gd name="T24" fmla="*/ 5 w 657"/>
                  <a:gd name="T25" fmla="*/ 276 h 277"/>
                  <a:gd name="T26" fmla="*/ 5 w 657"/>
                  <a:gd name="T27" fmla="*/ 276 h 277"/>
                  <a:gd name="T28" fmla="*/ 4 w 657"/>
                  <a:gd name="T29" fmla="*/ 276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57" h="277">
                    <a:moveTo>
                      <a:pt x="4" y="276"/>
                    </a:moveTo>
                    <a:lnTo>
                      <a:pt x="4" y="276"/>
                    </a:lnTo>
                    <a:cubicBezTo>
                      <a:pt x="3" y="276"/>
                      <a:pt x="1" y="276"/>
                      <a:pt x="0" y="274"/>
                    </a:cubicBezTo>
                    <a:lnTo>
                      <a:pt x="0" y="274"/>
                    </a:lnTo>
                    <a:cubicBezTo>
                      <a:pt x="0" y="272"/>
                      <a:pt x="1" y="269"/>
                      <a:pt x="3" y="269"/>
                    </a:cubicBezTo>
                    <a:lnTo>
                      <a:pt x="3" y="269"/>
                    </a:lnTo>
                    <a:cubicBezTo>
                      <a:pt x="7" y="267"/>
                      <a:pt x="480" y="118"/>
                      <a:pt x="649" y="1"/>
                    </a:cubicBezTo>
                    <a:lnTo>
                      <a:pt x="649" y="1"/>
                    </a:lnTo>
                    <a:cubicBezTo>
                      <a:pt x="651" y="0"/>
                      <a:pt x="653" y="0"/>
                      <a:pt x="655" y="2"/>
                    </a:cubicBezTo>
                    <a:lnTo>
                      <a:pt x="655" y="2"/>
                    </a:lnTo>
                    <a:cubicBezTo>
                      <a:pt x="656" y="4"/>
                      <a:pt x="655" y="6"/>
                      <a:pt x="653" y="7"/>
                    </a:cubicBezTo>
                    <a:lnTo>
                      <a:pt x="653" y="7"/>
                    </a:lnTo>
                    <a:cubicBezTo>
                      <a:pt x="483" y="124"/>
                      <a:pt x="10" y="275"/>
                      <a:pt x="5" y="276"/>
                    </a:cubicBezTo>
                    <a:lnTo>
                      <a:pt x="5" y="276"/>
                    </a:lnTo>
                    <a:cubicBezTo>
                      <a:pt x="5" y="276"/>
                      <a:pt x="5" y="276"/>
                      <a:pt x="4" y="27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6E3A331-3DAD-E24F-84B6-01FE862875B7}"/>
                </a:ext>
              </a:extLst>
            </p:cNvPr>
            <p:cNvGrpSpPr/>
            <p:nvPr/>
          </p:nvGrpSpPr>
          <p:grpSpPr>
            <a:xfrm>
              <a:off x="12633762" y="4122466"/>
              <a:ext cx="2944272" cy="3059627"/>
              <a:chOff x="12633762" y="4122466"/>
              <a:chExt cx="2944272" cy="3059627"/>
            </a:xfrm>
          </p:grpSpPr>
          <p:sp>
            <p:nvSpPr>
              <p:cNvPr id="32" name="Freeform 83">
                <a:extLst>
                  <a:ext uri="{FF2B5EF4-FFF2-40B4-BE49-F238E27FC236}">
                    <a16:creationId xmlns:a16="http://schemas.microsoft.com/office/drawing/2014/main" id="{388197BE-6BA4-3944-9B94-A96AC9AC83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3762" y="5874748"/>
                <a:ext cx="494374" cy="675642"/>
              </a:xfrm>
              <a:custGeom>
                <a:avLst/>
                <a:gdLst>
                  <a:gd name="T0" fmla="*/ 329 w 399"/>
                  <a:gd name="T1" fmla="*/ 341 h 542"/>
                  <a:gd name="T2" fmla="*/ 329 w 399"/>
                  <a:gd name="T3" fmla="*/ 341 h 542"/>
                  <a:gd name="T4" fmla="*/ 107 w 399"/>
                  <a:gd name="T5" fmla="*/ 48 h 542"/>
                  <a:gd name="T6" fmla="*/ 107 w 399"/>
                  <a:gd name="T7" fmla="*/ 48 h 542"/>
                  <a:gd name="T8" fmla="*/ 1 w 399"/>
                  <a:gd name="T9" fmla="*/ 137 h 542"/>
                  <a:gd name="T10" fmla="*/ 1 w 399"/>
                  <a:gd name="T11" fmla="*/ 137 h 542"/>
                  <a:gd name="T12" fmla="*/ 195 w 399"/>
                  <a:gd name="T13" fmla="*/ 450 h 542"/>
                  <a:gd name="T14" fmla="*/ 175 w 399"/>
                  <a:gd name="T15" fmla="*/ 470 h 542"/>
                  <a:gd name="T16" fmla="*/ 228 w 399"/>
                  <a:gd name="T17" fmla="*/ 541 h 542"/>
                  <a:gd name="T18" fmla="*/ 228 w 399"/>
                  <a:gd name="T19" fmla="*/ 541 h 542"/>
                  <a:gd name="T20" fmla="*/ 398 w 399"/>
                  <a:gd name="T21" fmla="*/ 486 h 542"/>
                  <a:gd name="T22" fmla="*/ 329 w 399"/>
                  <a:gd name="T23" fmla="*/ 341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9" h="542">
                    <a:moveTo>
                      <a:pt x="329" y="341"/>
                    </a:moveTo>
                    <a:lnTo>
                      <a:pt x="329" y="341"/>
                    </a:lnTo>
                    <a:cubicBezTo>
                      <a:pt x="329" y="341"/>
                      <a:pt x="168" y="97"/>
                      <a:pt x="107" y="48"/>
                    </a:cubicBezTo>
                    <a:lnTo>
                      <a:pt x="107" y="48"/>
                    </a:lnTo>
                    <a:cubicBezTo>
                      <a:pt x="45" y="0"/>
                      <a:pt x="0" y="111"/>
                      <a:pt x="1" y="137"/>
                    </a:cubicBezTo>
                    <a:lnTo>
                      <a:pt x="1" y="137"/>
                    </a:lnTo>
                    <a:cubicBezTo>
                      <a:pt x="2" y="163"/>
                      <a:pt x="71" y="307"/>
                      <a:pt x="195" y="450"/>
                    </a:cubicBezTo>
                    <a:lnTo>
                      <a:pt x="175" y="470"/>
                    </a:lnTo>
                    <a:lnTo>
                      <a:pt x="228" y="541"/>
                    </a:lnTo>
                    <a:lnTo>
                      <a:pt x="228" y="541"/>
                    </a:lnTo>
                    <a:cubicBezTo>
                      <a:pt x="228" y="541"/>
                      <a:pt x="348" y="516"/>
                      <a:pt x="398" y="486"/>
                    </a:cubicBezTo>
                    <a:lnTo>
                      <a:pt x="329" y="34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84">
                <a:extLst>
                  <a:ext uri="{FF2B5EF4-FFF2-40B4-BE49-F238E27FC236}">
                    <a16:creationId xmlns:a16="http://schemas.microsoft.com/office/drawing/2014/main" id="{0AB79AEF-6556-B64A-8821-5EB4DC4E18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24892" y="6907441"/>
                <a:ext cx="631703" cy="274652"/>
              </a:xfrm>
              <a:custGeom>
                <a:avLst/>
                <a:gdLst>
                  <a:gd name="T0" fmla="*/ 436 w 509"/>
                  <a:gd name="T1" fmla="*/ 0 h 222"/>
                  <a:gd name="T2" fmla="*/ 436 w 509"/>
                  <a:gd name="T3" fmla="*/ 0 h 222"/>
                  <a:gd name="T4" fmla="*/ 19 w 509"/>
                  <a:gd name="T5" fmla="*/ 41 h 222"/>
                  <a:gd name="T6" fmla="*/ 19 w 509"/>
                  <a:gd name="T7" fmla="*/ 41 h 222"/>
                  <a:gd name="T8" fmla="*/ 54 w 509"/>
                  <a:gd name="T9" fmla="*/ 166 h 222"/>
                  <a:gd name="T10" fmla="*/ 54 w 509"/>
                  <a:gd name="T11" fmla="*/ 166 h 222"/>
                  <a:gd name="T12" fmla="*/ 343 w 509"/>
                  <a:gd name="T13" fmla="*/ 186 h 222"/>
                  <a:gd name="T14" fmla="*/ 343 w 509"/>
                  <a:gd name="T15" fmla="*/ 214 h 222"/>
                  <a:gd name="T16" fmla="*/ 436 w 509"/>
                  <a:gd name="T17" fmla="*/ 221 h 222"/>
                  <a:gd name="T18" fmla="*/ 436 w 509"/>
                  <a:gd name="T19" fmla="*/ 221 h 222"/>
                  <a:gd name="T20" fmla="*/ 508 w 509"/>
                  <a:gd name="T21" fmla="*/ 67 h 222"/>
                  <a:gd name="T22" fmla="*/ 436 w 509"/>
                  <a:gd name="T23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09" h="222">
                    <a:moveTo>
                      <a:pt x="436" y="0"/>
                    </a:moveTo>
                    <a:lnTo>
                      <a:pt x="436" y="0"/>
                    </a:lnTo>
                    <a:cubicBezTo>
                      <a:pt x="436" y="0"/>
                      <a:pt x="193" y="2"/>
                      <a:pt x="19" y="41"/>
                    </a:cubicBezTo>
                    <a:lnTo>
                      <a:pt x="19" y="41"/>
                    </a:lnTo>
                    <a:cubicBezTo>
                      <a:pt x="19" y="41"/>
                      <a:pt x="0" y="131"/>
                      <a:pt x="54" y="166"/>
                    </a:cubicBezTo>
                    <a:lnTo>
                      <a:pt x="54" y="166"/>
                    </a:lnTo>
                    <a:cubicBezTo>
                      <a:pt x="109" y="200"/>
                      <a:pt x="343" y="186"/>
                      <a:pt x="343" y="186"/>
                    </a:cubicBezTo>
                    <a:lnTo>
                      <a:pt x="343" y="214"/>
                    </a:lnTo>
                    <a:lnTo>
                      <a:pt x="436" y="221"/>
                    </a:lnTo>
                    <a:lnTo>
                      <a:pt x="436" y="221"/>
                    </a:lnTo>
                    <a:cubicBezTo>
                      <a:pt x="436" y="221"/>
                      <a:pt x="490" y="151"/>
                      <a:pt x="508" y="67"/>
                    </a:cubicBezTo>
                    <a:lnTo>
                      <a:pt x="436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85">
                <a:extLst>
                  <a:ext uri="{FF2B5EF4-FFF2-40B4-BE49-F238E27FC236}">
                    <a16:creationId xmlns:a16="http://schemas.microsoft.com/office/drawing/2014/main" id="{93FEBFC6-A0C3-F14E-922A-6AD3BE96A2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8275" y="5523194"/>
                <a:ext cx="2092848" cy="977763"/>
              </a:xfrm>
              <a:custGeom>
                <a:avLst/>
                <a:gdLst>
                  <a:gd name="T0" fmla="*/ 75 w 1679"/>
                  <a:gd name="T1" fmla="*/ 782 h 783"/>
                  <a:gd name="T2" fmla="*/ 75 w 1679"/>
                  <a:gd name="T3" fmla="*/ 782 h 783"/>
                  <a:gd name="T4" fmla="*/ 0 w 1679"/>
                  <a:gd name="T5" fmla="*/ 557 h 783"/>
                  <a:gd name="T6" fmla="*/ 0 w 1679"/>
                  <a:gd name="T7" fmla="*/ 557 h 783"/>
                  <a:gd name="T8" fmla="*/ 893 w 1679"/>
                  <a:gd name="T9" fmla="*/ 122 h 783"/>
                  <a:gd name="T10" fmla="*/ 893 w 1679"/>
                  <a:gd name="T11" fmla="*/ 122 h 783"/>
                  <a:gd name="T12" fmla="*/ 1671 w 1679"/>
                  <a:gd name="T13" fmla="*/ 467 h 783"/>
                  <a:gd name="T14" fmla="*/ 1671 w 1679"/>
                  <a:gd name="T15" fmla="*/ 467 h 783"/>
                  <a:gd name="T16" fmla="*/ 737 w 1679"/>
                  <a:gd name="T17" fmla="*/ 503 h 783"/>
                  <a:gd name="T18" fmla="*/ 75 w 1679"/>
                  <a:gd name="T19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9" h="783">
                    <a:moveTo>
                      <a:pt x="75" y="782"/>
                    </a:moveTo>
                    <a:lnTo>
                      <a:pt x="75" y="782"/>
                    </a:lnTo>
                    <a:cubicBezTo>
                      <a:pt x="75" y="782"/>
                      <a:pt x="32" y="694"/>
                      <a:pt x="0" y="557"/>
                    </a:cubicBezTo>
                    <a:lnTo>
                      <a:pt x="0" y="557"/>
                    </a:lnTo>
                    <a:cubicBezTo>
                      <a:pt x="0" y="557"/>
                      <a:pt x="566" y="245"/>
                      <a:pt x="893" y="122"/>
                    </a:cubicBezTo>
                    <a:lnTo>
                      <a:pt x="893" y="122"/>
                    </a:lnTo>
                    <a:cubicBezTo>
                      <a:pt x="1221" y="0"/>
                      <a:pt x="1663" y="336"/>
                      <a:pt x="1671" y="467"/>
                    </a:cubicBezTo>
                    <a:lnTo>
                      <a:pt x="1671" y="467"/>
                    </a:lnTo>
                    <a:cubicBezTo>
                      <a:pt x="1678" y="599"/>
                      <a:pt x="737" y="503"/>
                      <a:pt x="737" y="503"/>
                    </a:cubicBezTo>
                    <a:lnTo>
                      <a:pt x="75" y="78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86">
                <a:extLst>
                  <a:ext uri="{FF2B5EF4-FFF2-40B4-BE49-F238E27FC236}">
                    <a16:creationId xmlns:a16="http://schemas.microsoft.com/office/drawing/2014/main" id="{68FD6221-B57E-FC4B-AB43-2EF68B5066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18275" y="5523194"/>
                <a:ext cx="2092848" cy="977763"/>
              </a:xfrm>
              <a:custGeom>
                <a:avLst/>
                <a:gdLst>
                  <a:gd name="T0" fmla="*/ 75 w 1679"/>
                  <a:gd name="T1" fmla="*/ 782 h 783"/>
                  <a:gd name="T2" fmla="*/ 75 w 1679"/>
                  <a:gd name="T3" fmla="*/ 782 h 783"/>
                  <a:gd name="T4" fmla="*/ 0 w 1679"/>
                  <a:gd name="T5" fmla="*/ 557 h 783"/>
                  <a:gd name="T6" fmla="*/ 0 w 1679"/>
                  <a:gd name="T7" fmla="*/ 557 h 783"/>
                  <a:gd name="T8" fmla="*/ 893 w 1679"/>
                  <a:gd name="T9" fmla="*/ 122 h 783"/>
                  <a:gd name="T10" fmla="*/ 893 w 1679"/>
                  <a:gd name="T11" fmla="*/ 122 h 783"/>
                  <a:gd name="T12" fmla="*/ 1671 w 1679"/>
                  <a:gd name="T13" fmla="*/ 467 h 783"/>
                  <a:gd name="T14" fmla="*/ 1671 w 1679"/>
                  <a:gd name="T15" fmla="*/ 467 h 783"/>
                  <a:gd name="T16" fmla="*/ 737 w 1679"/>
                  <a:gd name="T17" fmla="*/ 503 h 783"/>
                  <a:gd name="T18" fmla="*/ 75 w 1679"/>
                  <a:gd name="T19" fmla="*/ 782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9" h="783">
                    <a:moveTo>
                      <a:pt x="75" y="782"/>
                    </a:moveTo>
                    <a:lnTo>
                      <a:pt x="75" y="782"/>
                    </a:lnTo>
                    <a:cubicBezTo>
                      <a:pt x="75" y="782"/>
                      <a:pt x="32" y="694"/>
                      <a:pt x="0" y="557"/>
                    </a:cubicBezTo>
                    <a:lnTo>
                      <a:pt x="0" y="557"/>
                    </a:lnTo>
                    <a:cubicBezTo>
                      <a:pt x="0" y="557"/>
                      <a:pt x="566" y="245"/>
                      <a:pt x="893" y="122"/>
                    </a:cubicBezTo>
                    <a:lnTo>
                      <a:pt x="893" y="122"/>
                    </a:lnTo>
                    <a:cubicBezTo>
                      <a:pt x="1221" y="0"/>
                      <a:pt x="1663" y="336"/>
                      <a:pt x="1671" y="467"/>
                    </a:cubicBezTo>
                    <a:lnTo>
                      <a:pt x="1671" y="467"/>
                    </a:lnTo>
                    <a:cubicBezTo>
                      <a:pt x="1678" y="599"/>
                      <a:pt x="737" y="503"/>
                      <a:pt x="737" y="503"/>
                    </a:cubicBezTo>
                    <a:lnTo>
                      <a:pt x="75" y="782"/>
                    </a:ln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87">
                <a:extLst>
                  <a:ext uri="{FF2B5EF4-FFF2-40B4-BE49-F238E27FC236}">
                    <a16:creationId xmlns:a16="http://schemas.microsoft.com/office/drawing/2014/main" id="{B47B054F-55B6-2E40-B036-02C400ED6B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2927" y="5451784"/>
                <a:ext cx="2142288" cy="1642422"/>
              </a:xfrm>
              <a:custGeom>
                <a:avLst/>
                <a:gdLst>
                  <a:gd name="T0" fmla="*/ 1667 w 1718"/>
                  <a:gd name="T1" fmla="*/ 544 h 1319"/>
                  <a:gd name="T2" fmla="*/ 1667 w 1718"/>
                  <a:gd name="T3" fmla="*/ 544 h 1319"/>
                  <a:gd name="T4" fmla="*/ 1689 w 1718"/>
                  <a:gd name="T5" fmla="*/ 488 h 1319"/>
                  <a:gd name="T6" fmla="*/ 1689 w 1718"/>
                  <a:gd name="T7" fmla="*/ 488 h 1319"/>
                  <a:gd name="T8" fmla="*/ 1689 w 1718"/>
                  <a:gd name="T9" fmla="*/ 488 h 1319"/>
                  <a:gd name="T10" fmla="*/ 1689 w 1718"/>
                  <a:gd name="T11" fmla="*/ 488 h 1319"/>
                  <a:gd name="T12" fmla="*/ 1551 w 1718"/>
                  <a:gd name="T13" fmla="*/ 148 h 1319"/>
                  <a:gd name="T14" fmla="*/ 1551 w 1718"/>
                  <a:gd name="T15" fmla="*/ 148 h 1319"/>
                  <a:gd name="T16" fmla="*/ 745 w 1718"/>
                  <a:gd name="T17" fmla="*/ 232 h 1319"/>
                  <a:gd name="T18" fmla="*/ 745 w 1718"/>
                  <a:gd name="T19" fmla="*/ 232 h 1319"/>
                  <a:gd name="T20" fmla="*/ 0 w 1718"/>
                  <a:gd name="T21" fmla="*/ 1128 h 1319"/>
                  <a:gd name="T22" fmla="*/ 0 w 1718"/>
                  <a:gd name="T23" fmla="*/ 1128 h 1319"/>
                  <a:gd name="T24" fmla="*/ 222 w 1718"/>
                  <a:gd name="T25" fmla="*/ 1318 h 1319"/>
                  <a:gd name="T26" fmla="*/ 222 w 1718"/>
                  <a:gd name="T27" fmla="*/ 1318 h 1319"/>
                  <a:gd name="T28" fmla="*/ 822 w 1718"/>
                  <a:gd name="T29" fmla="*/ 617 h 1319"/>
                  <a:gd name="T30" fmla="*/ 822 w 1718"/>
                  <a:gd name="T31" fmla="*/ 617 h 1319"/>
                  <a:gd name="T32" fmla="*/ 1557 w 1718"/>
                  <a:gd name="T33" fmla="*/ 632 h 1319"/>
                  <a:gd name="T34" fmla="*/ 1557 w 1718"/>
                  <a:gd name="T35" fmla="*/ 632 h 1319"/>
                  <a:gd name="T36" fmla="*/ 1667 w 1718"/>
                  <a:gd name="T37" fmla="*/ 544 h 13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718" h="1319">
                    <a:moveTo>
                      <a:pt x="1667" y="544"/>
                    </a:moveTo>
                    <a:lnTo>
                      <a:pt x="1667" y="544"/>
                    </a:lnTo>
                    <a:cubicBezTo>
                      <a:pt x="1674" y="529"/>
                      <a:pt x="1682" y="510"/>
                      <a:pt x="1689" y="488"/>
                    </a:cubicBezTo>
                    <a:lnTo>
                      <a:pt x="1689" y="488"/>
                    </a:lnTo>
                    <a:lnTo>
                      <a:pt x="1689" y="488"/>
                    </a:lnTo>
                    <a:lnTo>
                      <a:pt x="1689" y="488"/>
                    </a:lnTo>
                    <a:cubicBezTo>
                      <a:pt x="1717" y="405"/>
                      <a:pt x="1680" y="244"/>
                      <a:pt x="1551" y="148"/>
                    </a:cubicBezTo>
                    <a:lnTo>
                      <a:pt x="1551" y="148"/>
                    </a:lnTo>
                    <a:cubicBezTo>
                      <a:pt x="1354" y="0"/>
                      <a:pt x="745" y="232"/>
                      <a:pt x="745" y="232"/>
                    </a:cubicBezTo>
                    <a:lnTo>
                      <a:pt x="745" y="232"/>
                    </a:lnTo>
                    <a:cubicBezTo>
                      <a:pt x="580" y="420"/>
                      <a:pt x="0" y="1128"/>
                      <a:pt x="0" y="1128"/>
                    </a:cubicBezTo>
                    <a:lnTo>
                      <a:pt x="0" y="1128"/>
                    </a:lnTo>
                    <a:cubicBezTo>
                      <a:pt x="0" y="1128"/>
                      <a:pt x="109" y="1265"/>
                      <a:pt x="222" y="1318"/>
                    </a:cubicBezTo>
                    <a:lnTo>
                      <a:pt x="222" y="1318"/>
                    </a:lnTo>
                    <a:cubicBezTo>
                      <a:pt x="222" y="1318"/>
                      <a:pt x="602" y="915"/>
                      <a:pt x="822" y="617"/>
                    </a:cubicBezTo>
                    <a:lnTo>
                      <a:pt x="822" y="617"/>
                    </a:lnTo>
                    <a:cubicBezTo>
                      <a:pt x="822" y="617"/>
                      <a:pt x="1296" y="717"/>
                      <a:pt x="1557" y="632"/>
                    </a:cubicBezTo>
                    <a:lnTo>
                      <a:pt x="1557" y="632"/>
                    </a:lnTo>
                    <a:cubicBezTo>
                      <a:pt x="1567" y="628"/>
                      <a:pt x="1640" y="599"/>
                      <a:pt x="1667" y="54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88">
                <a:extLst>
                  <a:ext uri="{FF2B5EF4-FFF2-40B4-BE49-F238E27FC236}">
                    <a16:creationId xmlns:a16="http://schemas.microsoft.com/office/drawing/2014/main" id="{E1CBE1CE-A10F-7846-A78D-97ACCDFC3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6179" y="4710223"/>
                <a:ext cx="1301855" cy="1312836"/>
              </a:xfrm>
              <a:custGeom>
                <a:avLst/>
                <a:gdLst>
                  <a:gd name="T0" fmla="*/ 275 w 1047"/>
                  <a:gd name="T1" fmla="*/ 986 h 1053"/>
                  <a:gd name="T2" fmla="*/ 275 w 1047"/>
                  <a:gd name="T3" fmla="*/ 986 h 1053"/>
                  <a:gd name="T4" fmla="*/ 0 w 1047"/>
                  <a:gd name="T5" fmla="*/ 893 h 1053"/>
                  <a:gd name="T6" fmla="*/ 0 w 1047"/>
                  <a:gd name="T7" fmla="*/ 893 h 1053"/>
                  <a:gd name="T8" fmla="*/ 452 w 1047"/>
                  <a:gd name="T9" fmla="*/ 60 h 1053"/>
                  <a:gd name="T10" fmla="*/ 547 w 1047"/>
                  <a:gd name="T11" fmla="*/ 0 h 1053"/>
                  <a:gd name="T12" fmla="*/ 547 w 1047"/>
                  <a:gd name="T13" fmla="*/ 0 h 1053"/>
                  <a:gd name="T14" fmla="*/ 920 w 1047"/>
                  <a:gd name="T15" fmla="*/ 432 h 1053"/>
                  <a:gd name="T16" fmla="*/ 920 w 1047"/>
                  <a:gd name="T17" fmla="*/ 432 h 1053"/>
                  <a:gd name="T18" fmla="*/ 275 w 1047"/>
                  <a:gd name="T19" fmla="*/ 986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47" h="1053">
                    <a:moveTo>
                      <a:pt x="275" y="986"/>
                    </a:moveTo>
                    <a:lnTo>
                      <a:pt x="275" y="986"/>
                    </a:lnTo>
                    <a:cubicBezTo>
                      <a:pt x="118" y="963"/>
                      <a:pt x="0" y="893"/>
                      <a:pt x="0" y="893"/>
                    </a:cubicBezTo>
                    <a:lnTo>
                      <a:pt x="0" y="893"/>
                    </a:lnTo>
                    <a:cubicBezTo>
                      <a:pt x="141" y="407"/>
                      <a:pt x="452" y="60"/>
                      <a:pt x="452" y="60"/>
                    </a:cubicBezTo>
                    <a:lnTo>
                      <a:pt x="547" y="0"/>
                    </a:lnTo>
                    <a:lnTo>
                      <a:pt x="547" y="0"/>
                    </a:lnTo>
                    <a:cubicBezTo>
                      <a:pt x="547" y="0"/>
                      <a:pt x="794" y="108"/>
                      <a:pt x="920" y="432"/>
                    </a:cubicBezTo>
                    <a:lnTo>
                      <a:pt x="920" y="432"/>
                    </a:lnTo>
                    <a:cubicBezTo>
                      <a:pt x="1046" y="757"/>
                      <a:pt x="792" y="1052"/>
                      <a:pt x="275" y="98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89">
                <a:extLst>
                  <a:ext uri="{FF2B5EF4-FFF2-40B4-BE49-F238E27FC236}">
                    <a16:creationId xmlns:a16="http://schemas.microsoft.com/office/drawing/2014/main" id="{EDC7217C-B43E-8447-8A93-A080E9B13D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2237" y="4809097"/>
                <a:ext cx="587757" cy="763531"/>
              </a:xfrm>
              <a:custGeom>
                <a:avLst/>
                <a:gdLst>
                  <a:gd name="T0" fmla="*/ 472 w 473"/>
                  <a:gd name="T1" fmla="*/ 0 h 613"/>
                  <a:gd name="T2" fmla="*/ 472 w 473"/>
                  <a:gd name="T3" fmla="*/ 0 h 613"/>
                  <a:gd name="T4" fmla="*/ 0 w 473"/>
                  <a:gd name="T5" fmla="*/ 418 h 613"/>
                  <a:gd name="T6" fmla="*/ 0 w 473"/>
                  <a:gd name="T7" fmla="*/ 418 h 613"/>
                  <a:gd name="T8" fmla="*/ 106 w 473"/>
                  <a:gd name="T9" fmla="*/ 612 h 613"/>
                  <a:gd name="T10" fmla="*/ 106 w 473"/>
                  <a:gd name="T11" fmla="*/ 612 h 613"/>
                  <a:gd name="T12" fmla="*/ 472 w 473"/>
                  <a:gd name="T13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3" h="613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1" y="65"/>
                      <a:pt x="186" y="214"/>
                      <a:pt x="0" y="418"/>
                    </a:cubicBezTo>
                    <a:lnTo>
                      <a:pt x="0" y="418"/>
                    </a:lnTo>
                    <a:cubicBezTo>
                      <a:pt x="0" y="418"/>
                      <a:pt x="45" y="524"/>
                      <a:pt x="106" y="612"/>
                    </a:cubicBezTo>
                    <a:lnTo>
                      <a:pt x="106" y="612"/>
                    </a:lnTo>
                    <a:cubicBezTo>
                      <a:pt x="236" y="295"/>
                      <a:pt x="418" y="65"/>
                      <a:pt x="47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90">
                <a:extLst>
                  <a:ext uri="{FF2B5EF4-FFF2-40B4-BE49-F238E27FC236}">
                    <a16:creationId xmlns:a16="http://schemas.microsoft.com/office/drawing/2014/main" id="{B068C010-EF0F-F944-8439-AF6981243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32237" y="4809097"/>
                <a:ext cx="587757" cy="763531"/>
              </a:xfrm>
              <a:custGeom>
                <a:avLst/>
                <a:gdLst>
                  <a:gd name="T0" fmla="*/ 472 w 473"/>
                  <a:gd name="T1" fmla="*/ 0 h 613"/>
                  <a:gd name="T2" fmla="*/ 472 w 473"/>
                  <a:gd name="T3" fmla="*/ 0 h 613"/>
                  <a:gd name="T4" fmla="*/ 0 w 473"/>
                  <a:gd name="T5" fmla="*/ 418 h 613"/>
                  <a:gd name="T6" fmla="*/ 0 w 473"/>
                  <a:gd name="T7" fmla="*/ 418 h 613"/>
                  <a:gd name="T8" fmla="*/ 106 w 473"/>
                  <a:gd name="T9" fmla="*/ 612 h 613"/>
                  <a:gd name="T10" fmla="*/ 106 w 473"/>
                  <a:gd name="T11" fmla="*/ 612 h 613"/>
                  <a:gd name="T12" fmla="*/ 472 w 473"/>
                  <a:gd name="T13" fmla="*/ 0 h 6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3" h="613">
                    <a:moveTo>
                      <a:pt x="472" y="0"/>
                    </a:moveTo>
                    <a:lnTo>
                      <a:pt x="472" y="0"/>
                    </a:lnTo>
                    <a:cubicBezTo>
                      <a:pt x="381" y="65"/>
                      <a:pt x="186" y="214"/>
                      <a:pt x="0" y="418"/>
                    </a:cubicBezTo>
                    <a:lnTo>
                      <a:pt x="0" y="418"/>
                    </a:lnTo>
                    <a:cubicBezTo>
                      <a:pt x="0" y="418"/>
                      <a:pt x="45" y="524"/>
                      <a:pt x="106" y="612"/>
                    </a:cubicBezTo>
                    <a:lnTo>
                      <a:pt x="106" y="612"/>
                    </a:lnTo>
                    <a:cubicBezTo>
                      <a:pt x="236" y="295"/>
                      <a:pt x="418" y="65"/>
                      <a:pt x="472" y="0"/>
                    </a:cubicBez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91">
                <a:extLst>
                  <a:ext uri="{FF2B5EF4-FFF2-40B4-BE49-F238E27FC236}">
                    <a16:creationId xmlns:a16="http://schemas.microsoft.com/office/drawing/2014/main" id="{C6893721-48B7-2B41-B743-976D45B3BC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2244" y="4210353"/>
                <a:ext cx="400990" cy="461415"/>
              </a:xfrm>
              <a:custGeom>
                <a:avLst/>
                <a:gdLst>
                  <a:gd name="T0" fmla="*/ 319 w 320"/>
                  <a:gd name="T1" fmla="*/ 185 h 371"/>
                  <a:gd name="T2" fmla="*/ 319 w 320"/>
                  <a:gd name="T3" fmla="*/ 185 h 371"/>
                  <a:gd name="T4" fmla="*/ 160 w 320"/>
                  <a:gd name="T5" fmla="*/ 370 h 371"/>
                  <a:gd name="T6" fmla="*/ 160 w 320"/>
                  <a:gd name="T7" fmla="*/ 370 h 371"/>
                  <a:gd name="T8" fmla="*/ 55 w 320"/>
                  <a:gd name="T9" fmla="*/ 324 h 371"/>
                  <a:gd name="T10" fmla="*/ 55 w 320"/>
                  <a:gd name="T11" fmla="*/ 324 h 371"/>
                  <a:gd name="T12" fmla="*/ 0 w 320"/>
                  <a:gd name="T13" fmla="*/ 185 h 371"/>
                  <a:gd name="T14" fmla="*/ 0 w 320"/>
                  <a:gd name="T15" fmla="*/ 185 h 371"/>
                  <a:gd name="T16" fmla="*/ 160 w 320"/>
                  <a:gd name="T17" fmla="*/ 0 h 371"/>
                  <a:gd name="T18" fmla="*/ 160 w 320"/>
                  <a:gd name="T19" fmla="*/ 0 h 371"/>
                  <a:gd name="T20" fmla="*/ 311 w 320"/>
                  <a:gd name="T21" fmla="*/ 127 h 371"/>
                  <a:gd name="T22" fmla="*/ 311 w 320"/>
                  <a:gd name="T23" fmla="*/ 127 h 371"/>
                  <a:gd name="T24" fmla="*/ 319 w 320"/>
                  <a:gd name="T25" fmla="*/ 185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20" h="371">
                    <a:moveTo>
                      <a:pt x="319" y="185"/>
                    </a:moveTo>
                    <a:lnTo>
                      <a:pt x="319" y="185"/>
                    </a:lnTo>
                    <a:cubicBezTo>
                      <a:pt x="319" y="287"/>
                      <a:pt x="248" y="370"/>
                      <a:pt x="160" y="370"/>
                    </a:cubicBezTo>
                    <a:lnTo>
                      <a:pt x="160" y="370"/>
                    </a:lnTo>
                    <a:cubicBezTo>
                      <a:pt x="119" y="370"/>
                      <a:pt x="83" y="353"/>
                      <a:pt x="55" y="324"/>
                    </a:cubicBezTo>
                    <a:lnTo>
                      <a:pt x="55" y="324"/>
                    </a:lnTo>
                    <a:cubicBezTo>
                      <a:pt x="21" y="291"/>
                      <a:pt x="0" y="240"/>
                      <a:pt x="0" y="185"/>
                    </a:cubicBezTo>
                    <a:lnTo>
                      <a:pt x="0" y="185"/>
                    </a:lnTo>
                    <a:cubicBezTo>
                      <a:pt x="0" y="83"/>
                      <a:pt x="72" y="0"/>
                      <a:pt x="160" y="0"/>
                    </a:cubicBezTo>
                    <a:lnTo>
                      <a:pt x="160" y="0"/>
                    </a:lnTo>
                    <a:cubicBezTo>
                      <a:pt x="231" y="0"/>
                      <a:pt x="291" y="53"/>
                      <a:pt x="311" y="127"/>
                    </a:cubicBezTo>
                    <a:lnTo>
                      <a:pt x="311" y="127"/>
                    </a:lnTo>
                    <a:cubicBezTo>
                      <a:pt x="317" y="145"/>
                      <a:pt x="319" y="165"/>
                      <a:pt x="319" y="18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92">
                <a:extLst>
                  <a:ext uri="{FF2B5EF4-FFF2-40B4-BE49-F238E27FC236}">
                    <a16:creationId xmlns:a16="http://schemas.microsoft.com/office/drawing/2014/main" id="{AB62FE2E-4A8F-8B4A-A3D4-C903BFB57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45342" y="4122466"/>
                <a:ext cx="472402" cy="274652"/>
              </a:xfrm>
              <a:custGeom>
                <a:avLst/>
                <a:gdLst>
                  <a:gd name="T0" fmla="*/ 379 w 380"/>
                  <a:gd name="T1" fmla="*/ 199 h 221"/>
                  <a:gd name="T2" fmla="*/ 379 w 380"/>
                  <a:gd name="T3" fmla="*/ 199 h 221"/>
                  <a:gd name="T4" fmla="*/ 193 w 380"/>
                  <a:gd name="T5" fmla="*/ 179 h 221"/>
                  <a:gd name="T6" fmla="*/ 193 w 380"/>
                  <a:gd name="T7" fmla="*/ 179 h 221"/>
                  <a:gd name="T8" fmla="*/ 6 w 380"/>
                  <a:gd name="T9" fmla="*/ 96 h 221"/>
                  <a:gd name="T10" fmla="*/ 6 w 380"/>
                  <a:gd name="T11" fmla="*/ 96 h 221"/>
                  <a:gd name="T12" fmla="*/ 122 w 380"/>
                  <a:gd name="T13" fmla="*/ 71 h 221"/>
                  <a:gd name="T14" fmla="*/ 122 w 380"/>
                  <a:gd name="T15" fmla="*/ 71 h 221"/>
                  <a:gd name="T16" fmla="*/ 379 w 380"/>
                  <a:gd name="T17" fmla="*/ 199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0" h="221">
                    <a:moveTo>
                      <a:pt x="379" y="199"/>
                    </a:moveTo>
                    <a:lnTo>
                      <a:pt x="379" y="199"/>
                    </a:lnTo>
                    <a:cubicBezTo>
                      <a:pt x="379" y="199"/>
                      <a:pt x="311" y="138"/>
                      <a:pt x="193" y="179"/>
                    </a:cubicBezTo>
                    <a:lnTo>
                      <a:pt x="193" y="179"/>
                    </a:lnTo>
                    <a:cubicBezTo>
                      <a:pt x="75" y="220"/>
                      <a:pt x="0" y="162"/>
                      <a:pt x="6" y="96"/>
                    </a:cubicBezTo>
                    <a:lnTo>
                      <a:pt x="6" y="96"/>
                    </a:lnTo>
                    <a:cubicBezTo>
                      <a:pt x="6" y="96"/>
                      <a:pt x="97" y="93"/>
                      <a:pt x="122" y="71"/>
                    </a:cubicBezTo>
                    <a:lnTo>
                      <a:pt x="122" y="71"/>
                    </a:lnTo>
                    <a:cubicBezTo>
                      <a:pt x="148" y="49"/>
                      <a:pt x="332" y="0"/>
                      <a:pt x="379" y="19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93">
                <a:extLst>
                  <a:ext uri="{FF2B5EF4-FFF2-40B4-BE49-F238E27FC236}">
                    <a16:creationId xmlns:a16="http://schemas.microsoft.com/office/drawing/2014/main" id="{CB1C5BE8-23C8-8449-8ABF-3CFF533F1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03511" y="4561907"/>
                <a:ext cx="93383" cy="49440"/>
              </a:xfrm>
              <a:custGeom>
                <a:avLst/>
                <a:gdLst>
                  <a:gd name="T0" fmla="*/ 5 w 77"/>
                  <a:gd name="T1" fmla="*/ 39 h 40"/>
                  <a:gd name="T2" fmla="*/ 5 w 77"/>
                  <a:gd name="T3" fmla="*/ 39 h 40"/>
                  <a:gd name="T4" fmla="*/ 1 w 77"/>
                  <a:gd name="T5" fmla="*/ 35 h 40"/>
                  <a:gd name="T6" fmla="*/ 1 w 77"/>
                  <a:gd name="T7" fmla="*/ 35 h 40"/>
                  <a:gd name="T8" fmla="*/ 4 w 77"/>
                  <a:gd name="T9" fmla="*/ 31 h 40"/>
                  <a:gd name="T10" fmla="*/ 4 w 77"/>
                  <a:gd name="T11" fmla="*/ 31 h 40"/>
                  <a:gd name="T12" fmla="*/ 69 w 77"/>
                  <a:gd name="T13" fmla="*/ 2 h 40"/>
                  <a:gd name="T14" fmla="*/ 69 w 77"/>
                  <a:gd name="T15" fmla="*/ 2 h 40"/>
                  <a:gd name="T16" fmla="*/ 75 w 77"/>
                  <a:gd name="T17" fmla="*/ 2 h 40"/>
                  <a:gd name="T18" fmla="*/ 75 w 77"/>
                  <a:gd name="T19" fmla="*/ 2 h 40"/>
                  <a:gd name="T20" fmla="*/ 75 w 77"/>
                  <a:gd name="T21" fmla="*/ 7 h 40"/>
                  <a:gd name="T22" fmla="*/ 75 w 77"/>
                  <a:gd name="T23" fmla="*/ 7 h 40"/>
                  <a:gd name="T24" fmla="*/ 5 w 77"/>
                  <a:gd name="T25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7" h="40">
                    <a:moveTo>
                      <a:pt x="5" y="39"/>
                    </a:moveTo>
                    <a:lnTo>
                      <a:pt x="5" y="39"/>
                    </a:lnTo>
                    <a:cubicBezTo>
                      <a:pt x="3" y="39"/>
                      <a:pt x="1" y="37"/>
                      <a:pt x="1" y="35"/>
                    </a:cubicBezTo>
                    <a:lnTo>
                      <a:pt x="1" y="35"/>
                    </a:lnTo>
                    <a:cubicBezTo>
                      <a:pt x="0" y="33"/>
                      <a:pt x="1" y="31"/>
                      <a:pt x="4" y="31"/>
                    </a:cubicBezTo>
                    <a:lnTo>
                      <a:pt x="4" y="31"/>
                    </a:lnTo>
                    <a:cubicBezTo>
                      <a:pt x="5" y="31"/>
                      <a:pt x="46" y="24"/>
                      <a:pt x="69" y="2"/>
                    </a:cubicBezTo>
                    <a:lnTo>
                      <a:pt x="69" y="2"/>
                    </a:lnTo>
                    <a:cubicBezTo>
                      <a:pt x="71" y="0"/>
                      <a:pt x="74" y="0"/>
                      <a:pt x="75" y="2"/>
                    </a:cubicBezTo>
                    <a:lnTo>
                      <a:pt x="75" y="2"/>
                    </a:lnTo>
                    <a:cubicBezTo>
                      <a:pt x="76" y="3"/>
                      <a:pt x="76" y="6"/>
                      <a:pt x="75" y="7"/>
                    </a:cubicBezTo>
                    <a:lnTo>
                      <a:pt x="75" y="7"/>
                    </a:lnTo>
                    <a:cubicBezTo>
                      <a:pt x="49" y="31"/>
                      <a:pt x="7" y="38"/>
                      <a:pt x="5" y="3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94">
                <a:extLst>
                  <a:ext uri="{FF2B5EF4-FFF2-40B4-BE49-F238E27FC236}">
                    <a16:creationId xmlns:a16="http://schemas.microsoft.com/office/drawing/2014/main" id="{5286C916-C550-1946-8118-DD669D7BE0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88160" y="4369654"/>
                <a:ext cx="329583" cy="302116"/>
              </a:xfrm>
              <a:custGeom>
                <a:avLst/>
                <a:gdLst>
                  <a:gd name="T0" fmla="*/ 137 w 265"/>
                  <a:gd name="T1" fmla="*/ 198 h 244"/>
                  <a:gd name="T2" fmla="*/ 137 w 265"/>
                  <a:gd name="T3" fmla="*/ 198 h 244"/>
                  <a:gd name="T4" fmla="*/ 74 w 265"/>
                  <a:gd name="T5" fmla="*/ 200 h 244"/>
                  <a:gd name="T6" fmla="*/ 74 w 265"/>
                  <a:gd name="T7" fmla="*/ 200 h 244"/>
                  <a:gd name="T8" fmla="*/ 120 w 265"/>
                  <a:gd name="T9" fmla="*/ 157 h 244"/>
                  <a:gd name="T10" fmla="*/ 120 w 265"/>
                  <a:gd name="T11" fmla="*/ 157 h 244"/>
                  <a:gd name="T12" fmla="*/ 183 w 265"/>
                  <a:gd name="T13" fmla="*/ 155 h 244"/>
                  <a:gd name="T14" fmla="*/ 183 w 265"/>
                  <a:gd name="T15" fmla="*/ 155 h 244"/>
                  <a:gd name="T16" fmla="*/ 137 w 265"/>
                  <a:gd name="T17" fmla="*/ 198 h 244"/>
                  <a:gd name="T18" fmla="*/ 256 w 265"/>
                  <a:gd name="T19" fmla="*/ 0 h 244"/>
                  <a:gd name="T20" fmla="*/ 256 w 265"/>
                  <a:gd name="T21" fmla="*/ 0 h 244"/>
                  <a:gd name="T22" fmla="*/ 113 w 265"/>
                  <a:gd name="T23" fmla="*/ 137 h 244"/>
                  <a:gd name="T24" fmla="*/ 113 w 265"/>
                  <a:gd name="T25" fmla="*/ 137 h 244"/>
                  <a:gd name="T26" fmla="*/ 0 w 265"/>
                  <a:gd name="T27" fmla="*/ 197 h 244"/>
                  <a:gd name="T28" fmla="*/ 0 w 265"/>
                  <a:gd name="T29" fmla="*/ 197 h 244"/>
                  <a:gd name="T30" fmla="*/ 105 w 265"/>
                  <a:gd name="T31" fmla="*/ 243 h 244"/>
                  <a:gd name="T32" fmla="*/ 105 w 265"/>
                  <a:gd name="T33" fmla="*/ 243 h 244"/>
                  <a:gd name="T34" fmla="*/ 264 w 265"/>
                  <a:gd name="T35" fmla="*/ 58 h 244"/>
                  <a:gd name="T36" fmla="*/ 264 w 265"/>
                  <a:gd name="T37" fmla="*/ 58 h 244"/>
                  <a:gd name="T38" fmla="*/ 256 w 265"/>
                  <a:gd name="T39" fmla="*/ 0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5" h="244">
                    <a:moveTo>
                      <a:pt x="137" y="198"/>
                    </a:moveTo>
                    <a:lnTo>
                      <a:pt x="137" y="198"/>
                    </a:lnTo>
                    <a:cubicBezTo>
                      <a:pt x="106" y="210"/>
                      <a:pt x="78" y="211"/>
                      <a:pt x="74" y="200"/>
                    </a:cubicBezTo>
                    <a:lnTo>
                      <a:pt x="74" y="200"/>
                    </a:lnTo>
                    <a:cubicBezTo>
                      <a:pt x="69" y="189"/>
                      <a:pt x="90" y="170"/>
                      <a:pt x="120" y="157"/>
                    </a:cubicBezTo>
                    <a:lnTo>
                      <a:pt x="120" y="157"/>
                    </a:lnTo>
                    <a:cubicBezTo>
                      <a:pt x="150" y="145"/>
                      <a:pt x="179" y="144"/>
                      <a:pt x="183" y="155"/>
                    </a:cubicBezTo>
                    <a:lnTo>
                      <a:pt x="183" y="155"/>
                    </a:lnTo>
                    <a:cubicBezTo>
                      <a:pt x="188" y="165"/>
                      <a:pt x="167" y="185"/>
                      <a:pt x="137" y="198"/>
                    </a:cubicBezTo>
                    <a:close/>
                    <a:moveTo>
                      <a:pt x="256" y="0"/>
                    </a:moveTo>
                    <a:lnTo>
                      <a:pt x="256" y="0"/>
                    </a:lnTo>
                    <a:cubicBezTo>
                      <a:pt x="233" y="53"/>
                      <a:pt x="180" y="120"/>
                      <a:pt x="113" y="137"/>
                    </a:cubicBezTo>
                    <a:lnTo>
                      <a:pt x="113" y="137"/>
                    </a:lnTo>
                    <a:cubicBezTo>
                      <a:pt x="55" y="150"/>
                      <a:pt x="18" y="180"/>
                      <a:pt x="0" y="197"/>
                    </a:cubicBezTo>
                    <a:lnTo>
                      <a:pt x="0" y="197"/>
                    </a:lnTo>
                    <a:cubicBezTo>
                      <a:pt x="28" y="226"/>
                      <a:pt x="64" y="243"/>
                      <a:pt x="105" y="243"/>
                    </a:cubicBezTo>
                    <a:lnTo>
                      <a:pt x="105" y="243"/>
                    </a:lnTo>
                    <a:cubicBezTo>
                      <a:pt x="193" y="243"/>
                      <a:pt x="264" y="160"/>
                      <a:pt x="264" y="58"/>
                    </a:cubicBezTo>
                    <a:lnTo>
                      <a:pt x="264" y="58"/>
                    </a:lnTo>
                    <a:cubicBezTo>
                      <a:pt x="264" y="38"/>
                      <a:pt x="262" y="18"/>
                      <a:pt x="2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95">
                <a:extLst>
                  <a:ext uri="{FF2B5EF4-FFF2-40B4-BE49-F238E27FC236}">
                    <a16:creationId xmlns:a16="http://schemas.microsoft.com/office/drawing/2014/main" id="{2728636E-D67F-C44A-873E-B8272D01A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95770" y="4331202"/>
                <a:ext cx="82395" cy="104370"/>
              </a:xfrm>
              <a:custGeom>
                <a:avLst/>
                <a:gdLst>
                  <a:gd name="T0" fmla="*/ 60 w 64"/>
                  <a:gd name="T1" fmla="*/ 45 h 85"/>
                  <a:gd name="T2" fmla="*/ 60 w 64"/>
                  <a:gd name="T3" fmla="*/ 45 h 85"/>
                  <a:gd name="T4" fmla="*/ 27 w 64"/>
                  <a:gd name="T5" fmla="*/ 83 h 85"/>
                  <a:gd name="T6" fmla="*/ 27 w 64"/>
                  <a:gd name="T7" fmla="*/ 83 h 85"/>
                  <a:gd name="T8" fmla="*/ 3 w 64"/>
                  <a:gd name="T9" fmla="*/ 39 h 85"/>
                  <a:gd name="T10" fmla="*/ 3 w 64"/>
                  <a:gd name="T11" fmla="*/ 39 h 85"/>
                  <a:gd name="T12" fmla="*/ 36 w 64"/>
                  <a:gd name="T13" fmla="*/ 2 h 85"/>
                  <a:gd name="T14" fmla="*/ 36 w 64"/>
                  <a:gd name="T15" fmla="*/ 2 h 85"/>
                  <a:gd name="T16" fmla="*/ 60 w 64"/>
                  <a:gd name="T17" fmla="*/ 45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85">
                    <a:moveTo>
                      <a:pt x="60" y="45"/>
                    </a:moveTo>
                    <a:lnTo>
                      <a:pt x="60" y="45"/>
                    </a:lnTo>
                    <a:cubicBezTo>
                      <a:pt x="58" y="67"/>
                      <a:pt x="43" y="84"/>
                      <a:pt x="27" y="83"/>
                    </a:cubicBezTo>
                    <a:lnTo>
                      <a:pt x="27" y="83"/>
                    </a:lnTo>
                    <a:cubicBezTo>
                      <a:pt x="12" y="82"/>
                      <a:pt x="0" y="62"/>
                      <a:pt x="3" y="39"/>
                    </a:cubicBezTo>
                    <a:lnTo>
                      <a:pt x="3" y="39"/>
                    </a:lnTo>
                    <a:cubicBezTo>
                      <a:pt x="5" y="17"/>
                      <a:pt x="20" y="0"/>
                      <a:pt x="36" y="2"/>
                    </a:cubicBezTo>
                    <a:lnTo>
                      <a:pt x="36" y="2"/>
                    </a:lnTo>
                    <a:cubicBezTo>
                      <a:pt x="51" y="3"/>
                      <a:pt x="63" y="23"/>
                      <a:pt x="60" y="4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96">
                <a:extLst>
                  <a:ext uri="{FF2B5EF4-FFF2-40B4-BE49-F238E27FC236}">
                    <a16:creationId xmlns:a16="http://schemas.microsoft.com/office/drawing/2014/main" id="{5FF7884E-B672-7F48-8C5B-20F668051E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3072" y="5226568"/>
                <a:ext cx="999734" cy="631699"/>
              </a:xfrm>
              <a:custGeom>
                <a:avLst/>
                <a:gdLst>
                  <a:gd name="T0" fmla="*/ 174 w 802"/>
                  <a:gd name="T1" fmla="*/ 495 h 508"/>
                  <a:gd name="T2" fmla="*/ 801 w 802"/>
                  <a:gd name="T3" fmla="*/ 507 h 508"/>
                  <a:gd name="T4" fmla="*/ 628 w 802"/>
                  <a:gd name="T5" fmla="*/ 13 h 508"/>
                  <a:gd name="T6" fmla="*/ 0 w 802"/>
                  <a:gd name="T7" fmla="*/ 0 h 508"/>
                  <a:gd name="T8" fmla="*/ 174 w 802"/>
                  <a:gd name="T9" fmla="*/ 495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02" h="508">
                    <a:moveTo>
                      <a:pt x="174" y="495"/>
                    </a:moveTo>
                    <a:lnTo>
                      <a:pt x="801" y="507"/>
                    </a:lnTo>
                    <a:lnTo>
                      <a:pt x="628" y="13"/>
                    </a:lnTo>
                    <a:lnTo>
                      <a:pt x="0" y="0"/>
                    </a:lnTo>
                    <a:lnTo>
                      <a:pt x="174" y="495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97">
                <a:extLst>
                  <a:ext uri="{FF2B5EF4-FFF2-40B4-BE49-F238E27FC236}">
                    <a16:creationId xmlns:a16="http://schemas.microsoft.com/office/drawing/2014/main" id="{38E30119-A872-FB4F-9AB7-2806FC6E48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35609" y="5407837"/>
                <a:ext cx="269162" cy="307611"/>
              </a:xfrm>
              <a:custGeom>
                <a:avLst/>
                <a:gdLst>
                  <a:gd name="T0" fmla="*/ 193 w 218"/>
                  <a:gd name="T1" fmla="*/ 89 h 249"/>
                  <a:gd name="T2" fmla="*/ 193 w 218"/>
                  <a:gd name="T3" fmla="*/ 89 h 249"/>
                  <a:gd name="T4" fmla="*/ 152 w 218"/>
                  <a:gd name="T5" fmla="*/ 229 h 249"/>
                  <a:gd name="T6" fmla="*/ 152 w 218"/>
                  <a:gd name="T7" fmla="*/ 229 h 249"/>
                  <a:gd name="T8" fmla="*/ 25 w 218"/>
                  <a:gd name="T9" fmla="*/ 159 h 249"/>
                  <a:gd name="T10" fmla="*/ 25 w 218"/>
                  <a:gd name="T11" fmla="*/ 159 h 249"/>
                  <a:gd name="T12" fmla="*/ 65 w 218"/>
                  <a:gd name="T13" fmla="*/ 20 h 249"/>
                  <a:gd name="T14" fmla="*/ 65 w 218"/>
                  <a:gd name="T15" fmla="*/ 20 h 249"/>
                  <a:gd name="T16" fmla="*/ 193 w 218"/>
                  <a:gd name="T17" fmla="*/ 89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8" h="249">
                    <a:moveTo>
                      <a:pt x="193" y="89"/>
                    </a:moveTo>
                    <a:lnTo>
                      <a:pt x="193" y="89"/>
                    </a:lnTo>
                    <a:cubicBezTo>
                      <a:pt x="217" y="147"/>
                      <a:pt x="199" y="209"/>
                      <a:pt x="152" y="229"/>
                    </a:cubicBezTo>
                    <a:lnTo>
                      <a:pt x="152" y="229"/>
                    </a:lnTo>
                    <a:cubicBezTo>
                      <a:pt x="106" y="248"/>
                      <a:pt x="49" y="216"/>
                      <a:pt x="25" y="159"/>
                    </a:cubicBezTo>
                    <a:lnTo>
                      <a:pt x="25" y="159"/>
                    </a:lnTo>
                    <a:cubicBezTo>
                      <a:pt x="0" y="101"/>
                      <a:pt x="19" y="38"/>
                      <a:pt x="65" y="20"/>
                    </a:cubicBezTo>
                    <a:lnTo>
                      <a:pt x="65" y="20"/>
                    </a:lnTo>
                    <a:cubicBezTo>
                      <a:pt x="111" y="0"/>
                      <a:pt x="169" y="31"/>
                      <a:pt x="193" y="8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98">
                <a:extLst>
                  <a:ext uri="{FF2B5EF4-FFF2-40B4-BE49-F238E27FC236}">
                    <a16:creationId xmlns:a16="http://schemas.microsoft.com/office/drawing/2014/main" id="{16EEEFDF-AC99-EC46-9730-6819BB9784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5618" y="5704463"/>
                <a:ext cx="351554" cy="252680"/>
              </a:xfrm>
              <a:custGeom>
                <a:avLst/>
                <a:gdLst>
                  <a:gd name="T0" fmla="*/ 280 w 281"/>
                  <a:gd name="T1" fmla="*/ 57 h 204"/>
                  <a:gd name="T2" fmla="*/ 280 w 281"/>
                  <a:gd name="T3" fmla="*/ 57 h 204"/>
                  <a:gd name="T4" fmla="*/ 236 w 281"/>
                  <a:gd name="T5" fmla="*/ 23 h 204"/>
                  <a:gd name="T6" fmla="*/ 236 w 281"/>
                  <a:gd name="T7" fmla="*/ 23 h 204"/>
                  <a:gd name="T8" fmla="*/ 178 w 281"/>
                  <a:gd name="T9" fmla="*/ 70 h 204"/>
                  <a:gd name="T10" fmla="*/ 178 w 281"/>
                  <a:gd name="T11" fmla="*/ 70 h 204"/>
                  <a:gd name="T12" fmla="*/ 81 w 281"/>
                  <a:gd name="T13" fmla="*/ 117 h 204"/>
                  <a:gd name="T14" fmla="*/ 81 w 281"/>
                  <a:gd name="T15" fmla="*/ 117 h 204"/>
                  <a:gd name="T16" fmla="*/ 239 w 281"/>
                  <a:gd name="T17" fmla="*/ 178 h 204"/>
                  <a:gd name="T18" fmla="*/ 239 w 281"/>
                  <a:gd name="T19" fmla="*/ 178 h 204"/>
                  <a:gd name="T20" fmla="*/ 280 w 281"/>
                  <a:gd name="T21" fmla="*/ 57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04">
                    <a:moveTo>
                      <a:pt x="280" y="57"/>
                    </a:moveTo>
                    <a:lnTo>
                      <a:pt x="280" y="57"/>
                    </a:lnTo>
                    <a:cubicBezTo>
                      <a:pt x="268" y="50"/>
                      <a:pt x="247" y="37"/>
                      <a:pt x="236" y="23"/>
                    </a:cubicBezTo>
                    <a:lnTo>
                      <a:pt x="236" y="23"/>
                    </a:lnTo>
                    <a:cubicBezTo>
                      <a:pt x="219" y="0"/>
                      <a:pt x="154" y="7"/>
                      <a:pt x="178" y="70"/>
                    </a:cubicBezTo>
                    <a:lnTo>
                      <a:pt x="178" y="70"/>
                    </a:lnTo>
                    <a:cubicBezTo>
                      <a:pt x="203" y="134"/>
                      <a:pt x="167" y="115"/>
                      <a:pt x="81" y="117"/>
                    </a:cubicBezTo>
                    <a:lnTo>
                      <a:pt x="81" y="117"/>
                    </a:lnTo>
                    <a:cubicBezTo>
                      <a:pt x="0" y="119"/>
                      <a:pt x="47" y="203"/>
                      <a:pt x="239" y="178"/>
                    </a:cubicBezTo>
                    <a:lnTo>
                      <a:pt x="239" y="178"/>
                    </a:lnTo>
                    <a:cubicBezTo>
                      <a:pt x="248" y="158"/>
                      <a:pt x="270" y="102"/>
                      <a:pt x="280" y="5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99">
                <a:extLst>
                  <a:ext uri="{FF2B5EF4-FFF2-40B4-BE49-F238E27FC236}">
                    <a16:creationId xmlns:a16="http://schemas.microsoft.com/office/drawing/2014/main" id="{DCD52957-2F87-8542-A7FF-E5807EA402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16750" y="5122198"/>
                <a:ext cx="631703" cy="818466"/>
              </a:xfrm>
              <a:custGeom>
                <a:avLst/>
                <a:gdLst>
                  <a:gd name="T0" fmla="*/ 4 w 506"/>
                  <a:gd name="T1" fmla="*/ 657 h 658"/>
                  <a:gd name="T2" fmla="*/ 4 w 506"/>
                  <a:gd name="T3" fmla="*/ 657 h 658"/>
                  <a:gd name="T4" fmla="*/ 2 w 506"/>
                  <a:gd name="T5" fmla="*/ 656 h 658"/>
                  <a:gd name="T6" fmla="*/ 2 w 506"/>
                  <a:gd name="T7" fmla="*/ 656 h 658"/>
                  <a:gd name="T8" fmla="*/ 1 w 506"/>
                  <a:gd name="T9" fmla="*/ 651 h 658"/>
                  <a:gd name="T10" fmla="*/ 1 w 506"/>
                  <a:gd name="T11" fmla="*/ 651 h 658"/>
                  <a:gd name="T12" fmla="*/ 46 w 506"/>
                  <a:gd name="T13" fmla="*/ 512 h 658"/>
                  <a:gd name="T14" fmla="*/ 48 w 506"/>
                  <a:gd name="T15" fmla="*/ 508 h 658"/>
                  <a:gd name="T16" fmla="*/ 51 w 506"/>
                  <a:gd name="T17" fmla="*/ 509 h 658"/>
                  <a:gd name="T18" fmla="*/ 51 w 506"/>
                  <a:gd name="T19" fmla="*/ 509 h 658"/>
                  <a:gd name="T20" fmla="*/ 390 w 506"/>
                  <a:gd name="T21" fmla="*/ 385 h 658"/>
                  <a:gd name="T22" fmla="*/ 390 w 506"/>
                  <a:gd name="T23" fmla="*/ 385 h 658"/>
                  <a:gd name="T24" fmla="*/ 348 w 506"/>
                  <a:gd name="T25" fmla="*/ 7 h 658"/>
                  <a:gd name="T26" fmla="*/ 348 w 506"/>
                  <a:gd name="T27" fmla="*/ 7 h 658"/>
                  <a:gd name="T28" fmla="*/ 350 w 506"/>
                  <a:gd name="T29" fmla="*/ 1 h 658"/>
                  <a:gd name="T30" fmla="*/ 350 w 506"/>
                  <a:gd name="T31" fmla="*/ 1 h 658"/>
                  <a:gd name="T32" fmla="*/ 355 w 506"/>
                  <a:gd name="T33" fmla="*/ 2 h 658"/>
                  <a:gd name="T34" fmla="*/ 355 w 506"/>
                  <a:gd name="T35" fmla="*/ 2 h 658"/>
                  <a:gd name="T36" fmla="*/ 397 w 506"/>
                  <a:gd name="T37" fmla="*/ 389 h 658"/>
                  <a:gd name="T38" fmla="*/ 397 w 506"/>
                  <a:gd name="T39" fmla="*/ 389 h 658"/>
                  <a:gd name="T40" fmla="*/ 54 w 506"/>
                  <a:gd name="T41" fmla="*/ 517 h 658"/>
                  <a:gd name="T42" fmla="*/ 54 w 506"/>
                  <a:gd name="T43" fmla="*/ 517 h 658"/>
                  <a:gd name="T44" fmla="*/ 8 w 506"/>
                  <a:gd name="T45" fmla="*/ 654 h 658"/>
                  <a:gd name="T46" fmla="*/ 8 w 506"/>
                  <a:gd name="T47" fmla="*/ 654 h 658"/>
                  <a:gd name="T48" fmla="*/ 4 w 506"/>
                  <a:gd name="T49" fmla="*/ 657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06" h="658">
                    <a:moveTo>
                      <a:pt x="4" y="657"/>
                    </a:moveTo>
                    <a:lnTo>
                      <a:pt x="4" y="657"/>
                    </a:lnTo>
                    <a:cubicBezTo>
                      <a:pt x="3" y="657"/>
                      <a:pt x="3" y="656"/>
                      <a:pt x="2" y="656"/>
                    </a:cubicBezTo>
                    <a:lnTo>
                      <a:pt x="2" y="656"/>
                    </a:lnTo>
                    <a:cubicBezTo>
                      <a:pt x="1" y="655"/>
                      <a:pt x="0" y="653"/>
                      <a:pt x="1" y="651"/>
                    </a:cubicBezTo>
                    <a:lnTo>
                      <a:pt x="1" y="651"/>
                    </a:lnTo>
                    <a:cubicBezTo>
                      <a:pt x="1" y="650"/>
                      <a:pt x="35" y="568"/>
                      <a:pt x="46" y="512"/>
                    </a:cubicBezTo>
                    <a:lnTo>
                      <a:pt x="48" y="508"/>
                    </a:lnTo>
                    <a:lnTo>
                      <a:pt x="51" y="509"/>
                    </a:lnTo>
                    <a:lnTo>
                      <a:pt x="51" y="509"/>
                    </a:lnTo>
                    <a:cubicBezTo>
                      <a:pt x="54" y="509"/>
                      <a:pt x="284" y="560"/>
                      <a:pt x="390" y="385"/>
                    </a:cubicBezTo>
                    <a:lnTo>
                      <a:pt x="390" y="385"/>
                    </a:lnTo>
                    <a:cubicBezTo>
                      <a:pt x="496" y="209"/>
                      <a:pt x="350" y="8"/>
                      <a:pt x="348" y="7"/>
                    </a:cubicBezTo>
                    <a:lnTo>
                      <a:pt x="348" y="7"/>
                    </a:lnTo>
                    <a:cubicBezTo>
                      <a:pt x="347" y="5"/>
                      <a:pt x="348" y="2"/>
                      <a:pt x="350" y="1"/>
                    </a:cubicBezTo>
                    <a:lnTo>
                      <a:pt x="350" y="1"/>
                    </a:lnTo>
                    <a:cubicBezTo>
                      <a:pt x="351" y="0"/>
                      <a:pt x="353" y="0"/>
                      <a:pt x="355" y="2"/>
                    </a:cubicBezTo>
                    <a:lnTo>
                      <a:pt x="355" y="2"/>
                    </a:lnTo>
                    <a:cubicBezTo>
                      <a:pt x="356" y="4"/>
                      <a:pt x="505" y="209"/>
                      <a:pt x="397" y="389"/>
                    </a:cubicBezTo>
                    <a:lnTo>
                      <a:pt x="397" y="389"/>
                    </a:lnTo>
                    <a:cubicBezTo>
                      <a:pt x="295" y="557"/>
                      <a:pt x="85" y="523"/>
                      <a:pt x="54" y="517"/>
                    </a:cubicBezTo>
                    <a:lnTo>
                      <a:pt x="54" y="517"/>
                    </a:lnTo>
                    <a:cubicBezTo>
                      <a:pt x="41" y="574"/>
                      <a:pt x="8" y="653"/>
                      <a:pt x="8" y="654"/>
                    </a:cubicBezTo>
                    <a:lnTo>
                      <a:pt x="8" y="654"/>
                    </a:lnTo>
                    <a:cubicBezTo>
                      <a:pt x="7" y="655"/>
                      <a:pt x="5" y="657"/>
                      <a:pt x="4" y="65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00">
                <a:extLst>
                  <a:ext uri="{FF2B5EF4-FFF2-40B4-BE49-F238E27FC236}">
                    <a16:creationId xmlns:a16="http://schemas.microsoft.com/office/drawing/2014/main" id="{70F2A8E9-F3D7-224F-A12E-CD29F42BC8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8020" y="4605853"/>
                <a:ext cx="241693" cy="379022"/>
              </a:xfrm>
              <a:custGeom>
                <a:avLst/>
                <a:gdLst>
                  <a:gd name="T0" fmla="*/ 151 w 192"/>
                  <a:gd name="T1" fmla="*/ 46 h 304"/>
                  <a:gd name="T2" fmla="*/ 151 w 192"/>
                  <a:gd name="T3" fmla="*/ 46 h 304"/>
                  <a:gd name="T4" fmla="*/ 130 w 192"/>
                  <a:gd name="T5" fmla="*/ 0 h 304"/>
                  <a:gd name="T6" fmla="*/ 130 w 192"/>
                  <a:gd name="T7" fmla="*/ 0 h 304"/>
                  <a:gd name="T8" fmla="*/ 46 w 192"/>
                  <a:gd name="T9" fmla="*/ 51 h 304"/>
                  <a:gd name="T10" fmla="*/ 46 w 192"/>
                  <a:gd name="T11" fmla="*/ 51 h 304"/>
                  <a:gd name="T12" fmla="*/ 44 w 192"/>
                  <a:gd name="T13" fmla="*/ 100 h 304"/>
                  <a:gd name="T14" fmla="*/ 44 w 192"/>
                  <a:gd name="T15" fmla="*/ 100 h 304"/>
                  <a:gd name="T16" fmla="*/ 35 w 192"/>
                  <a:gd name="T17" fmla="*/ 143 h 304"/>
                  <a:gd name="T18" fmla="*/ 35 w 192"/>
                  <a:gd name="T19" fmla="*/ 143 h 304"/>
                  <a:gd name="T20" fmla="*/ 45 w 192"/>
                  <a:gd name="T21" fmla="*/ 303 h 304"/>
                  <a:gd name="T22" fmla="*/ 45 w 192"/>
                  <a:gd name="T23" fmla="*/ 303 h 304"/>
                  <a:gd name="T24" fmla="*/ 191 w 192"/>
                  <a:gd name="T25" fmla="*/ 118 h 304"/>
                  <a:gd name="T26" fmla="*/ 191 w 192"/>
                  <a:gd name="T27" fmla="*/ 118 h 304"/>
                  <a:gd name="T28" fmla="*/ 151 w 192"/>
                  <a:gd name="T29" fmla="*/ 46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2" h="304">
                    <a:moveTo>
                      <a:pt x="151" y="46"/>
                    </a:moveTo>
                    <a:lnTo>
                      <a:pt x="151" y="46"/>
                    </a:lnTo>
                    <a:cubicBezTo>
                      <a:pt x="143" y="30"/>
                      <a:pt x="135" y="13"/>
                      <a:pt x="130" y="0"/>
                    </a:cubicBezTo>
                    <a:lnTo>
                      <a:pt x="130" y="0"/>
                    </a:lnTo>
                    <a:cubicBezTo>
                      <a:pt x="108" y="26"/>
                      <a:pt x="79" y="44"/>
                      <a:pt x="46" y="51"/>
                    </a:cubicBezTo>
                    <a:lnTo>
                      <a:pt x="46" y="51"/>
                    </a:lnTo>
                    <a:cubicBezTo>
                      <a:pt x="47" y="68"/>
                      <a:pt x="46" y="85"/>
                      <a:pt x="44" y="100"/>
                    </a:cubicBezTo>
                    <a:lnTo>
                      <a:pt x="44" y="100"/>
                    </a:lnTo>
                    <a:cubicBezTo>
                      <a:pt x="41" y="125"/>
                      <a:pt x="35" y="143"/>
                      <a:pt x="35" y="143"/>
                    </a:cubicBezTo>
                    <a:lnTo>
                      <a:pt x="35" y="143"/>
                    </a:lnTo>
                    <a:cubicBezTo>
                      <a:pt x="0" y="289"/>
                      <a:pt x="45" y="303"/>
                      <a:pt x="45" y="303"/>
                    </a:cubicBezTo>
                    <a:lnTo>
                      <a:pt x="45" y="303"/>
                    </a:lnTo>
                    <a:cubicBezTo>
                      <a:pt x="134" y="268"/>
                      <a:pt x="191" y="118"/>
                      <a:pt x="191" y="118"/>
                    </a:cubicBezTo>
                    <a:lnTo>
                      <a:pt x="191" y="118"/>
                    </a:lnTo>
                    <a:cubicBezTo>
                      <a:pt x="178" y="102"/>
                      <a:pt x="164" y="74"/>
                      <a:pt x="151" y="4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01">
                <a:extLst>
                  <a:ext uri="{FF2B5EF4-FFF2-40B4-BE49-F238E27FC236}">
                    <a16:creationId xmlns:a16="http://schemas.microsoft.com/office/drawing/2014/main" id="{ABFFEA5D-F3B8-E142-A1B7-CEFA640919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2951" y="4605855"/>
                <a:ext cx="131833" cy="126342"/>
              </a:xfrm>
              <a:custGeom>
                <a:avLst/>
                <a:gdLst>
                  <a:gd name="T0" fmla="*/ 2 w 108"/>
                  <a:gd name="T1" fmla="*/ 51 h 101"/>
                  <a:gd name="T2" fmla="*/ 2 w 108"/>
                  <a:gd name="T3" fmla="*/ 51 h 101"/>
                  <a:gd name="T4" fmla="*/ 0 w 108"/>
                  <a:gd name="T5" fmla="*/ 100 h 101"/>
                  <a:gd name="T6" fmla="*/ 0 w 108"/>
                  <a:gd name="T7" fmla="*/ 100 h 101"/>
                  <a:gd name="T8" fmla="*/ 107 w 108"/>
                  <a:gd name="T9" fmla="*/ 46 h 101"/>
                  <a:gd name="T10" fmla="*/ 107 w 108"/>
                  <a:gd name="T11" fmla="*/ 46 h 101"/>
                  <a:gd name="T12" fmla="*/ 86 w 108"/>
                  <a:gd name="T13" fmla="*/ 0 h 101"/>
                  <a:gd name="T14" fmla="*/ 86 w 108"/>
                  <a:gd name="T15" fmla="*/ 0 h 101"/>
                  <a:gd name="T16" fmla="*/ 2 w 108"/>
                  <a:gd name="T17" fmla="*/ 51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8" h="101">
                    <a:moveTo>
                      <a:pt x="2" y="51"/>
                    </a:moveTo>
                    <a:lnTo>
                      <a:pt x="2" y="51"/>
                    </a:lnTo>
                    <a:cubicBezTo>
                      <a:pt x="3" y="68"/>
                      <a:pt x="2" y="85"/>
                      <a:pt x="0" y="100"/>
                    </a:cubicBezTo>
                    <a:lnTo>
                      <a:pt x="0" y="100"/>
                    </a:lnTo>
                    <a:cubicBezTo>
                      <a:pt x="40" y="94"/>
                      <a:pt x="77" y="74"/>
                      <a:pt x="107" y="46"/>
                    </a:cubicBezTo>
                    <a:lnTo>
                      <a:pt x="107" y="46"/>
                    </a:lnTo>
                    <a:cubicBezTo>
                      <a:pt x="99" y="30"/>
                      <a:pt x="91" y="13"/>
                      <a:pt x="86" y="0"/>
                    </a:cubicBezTo>
                    <a:lnTo>
                      <a:pt x="86" y="0"/>
                    </a:lnTo>
                    <a:cubicBezTo>
                      <a:pt x="64" y="26"/>
                      <a:pt x="35" y="44"/>
                      <a:pt x="2" y="5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102">
                <a:extLst>
                  <a:ext uri="{FF2B5EF4-FFF2-40B4-BE49-F238E27FC236}">
                    <a16:creationId xmlns:a16="http://schemas.microsoft.com/office/drawing/2014/main" id="{E0F07ECB-6817-E74E-A948-84D71B9541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13773" y="6028555"/>
                <a:ext cx="675642" cy="818462"/>
              </a:xfrm>
              <a:custGeom>
                <a:avLst/>
                <a:gdLst>
                  <a:gd name="T0" fmla="*/ 4 w 543"/>
                  <a:gd name="T1" fmla="*/ 656 h 657"/>
                  <a:gd name="T2" fmla="*/ 4 w 543"/>
                  <a:gd name="T3" fmla="*/ 656 h 657"/>
                  <a:gd name="T4" fmla="*/ 2 w 543"/>
                  <a:gd name="T5" fmla="*/ 655 h 657"/>
                  <a:gd name="T6" fmla="*/ 2 w 543"/>
                  <a:gd name="T7" fmla="*/ 655 h 657"/>
                  <a:gd name="T8" fmla="*/ 1 w 543"/>
                  <a:gd name="T9" fmla="*/ 649 h 657"/>
                  <a:gd name="T10" fmla="*/ 535 w 543"/>
                  <a:gd name="T11" fmla="*/ 2 h 657"/>
                  <a:gd name="T12" fmla="*/ 535 w 543"/>
                  <a:gd name="T13" fmla="*/ 2 h 657"/>
                  <a:gd name="T14" fmla="*/ 540 w 543"/>
                  <a:gd name="T15" fmla="*/ 1 h 657"/>
                  <a:gd name="T16" fmla="*/ 540 w 543"/>
                  <a:gd name="T17" fmla="*/ 1 h 657"/>
                  <a:gd name="T18" fmla="*/ 540 w 543"/>
                  <a:gd name="T19" fmla="*/ 7 h 657"/>
                  <a:gd name="T20" fmla="*/ 7 w 543"/>
                  <a:gd name="T21" fmla="*/ 655 h 657"/>
                  <a:gd name="T22" fmla="*/ 7 w 543"/>
                  <a:gd name="T23" fmla="*/ 655 h 657"/>
                  <a:gd name="T24" fmla="*/ 4 w 543"/>
                  <a:gd name="T25" fmla="*/ 656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3" h="657">
                    <a:moveTo>
                      <a:pt x="4" y="656"/>
                    </a:moveTo>
                    <a:lnTo>
                      <a:pt x="4" y="656"/>
                    </a:lnTo>
                    <a:cubicBezTo>
                      <a:pt x="3" y="656"/>
                      <a:pt x="2" y="656"/>
                      <a:pt x="2" y="655"/>
                    </a:cubicBezTo>
                    <a:lnTo>
                      <a:pt x="2" y="655"/>
                    </a:lnTo>
                    <a:cubicBezTo>
                      <a:pt x="0" y="654"/>
                      <a:pt x="0" y="651"/>
                      <a:pt x="1" y="649"/>
                    </a:cubicBezTo>
                    <a:lnTo>
                      <a:pt x="535" y="2"/>
                    </a:lnTo>
                    <a:lnTo>
                      <a:pt x="535" y="2"/>
                    </a:lnTo>
                    <a:cubicBezTo>
                      <a:pt x="536" y="0"/>
                      <a:pt x="538" y="0"/>
                      <a:pt x="540" y="1"/>
                    </a:cubicBezTo>
                    <a:lnTo>
                      <a:pt x="540" y="1"/>
                    </a:lnTo>
                    <a:cubicBezTo>
                      <a:pt x="542" y="2"/>
                      <a:pt x="542" y="5"/>
                      <a:pt x="540" y="7"/>
                    </a:cubicBezTo>
                    <a:lnTo>
                      <a:pt x="7" y="655"/>
                    </a:lnTo>
                    <a:lnTo>
                      <a:pt x="7" y="655"/>
                    </a:lnTo>
                    <a:cubicBezTo>
                      <a:pt x="7" y="656"/>
                      <a:pt x="5" y="656"/>
                      <a:pt x="4" y="65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EEB8AE5-3C97-FE44-A96E-0DC1AAF63AFF}"/>
                </a:ext>
              </a:extLst>
            </p:cNvPr>
            <p:cNvGrpSpPr/>
            <p:nvPr/>
          </p:nvGrpSpPr>
          <p:grpSpPr>
            <a:xfrm>
              <a:off x="18258641" y="8956346"/>
              <a:ext cx="3312305" cy="3394701"/>
              <a:chOff x="18258641" y="8956346"/>
              <a:chExt cx="3312305" cy="3394701"/>
            </a:xfrm>
          </p:grpSpPr>
          <p:sp>
            <p:nvSpPr>
              <p:cNvPr id="27" name="Freeform 103">
                <a:extLst>
                  <a:ext uri="{FF2B5EF4-FFF2-40B4-BE49-F238E27FC236}">
                    <a16:creationId xmlns:a16="http://schemas.microsoft.com/office/drawing/2014/main" id="{7722677C-6D47-9C4D-AF96-1A57E047B2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73599" y="9027758"/>
                <a:ext cx="115351" cy="994240"/>
              </a:xfrm>
              <a:custGeom>
                <a:avLst/>
                <a:gdLst>
                  <a:gd name="T0" fmla="*/ 18 w 91"/>
                  <a:gd name="T1" fmla="*/ 799 h 800"/>
                  <a:gd name="T2" fmla="*/ 0 w 91"/>
                  <a:gd name="T3" fmla="*/ 16 h 800"/>
                  <a:gd name="T4" fmla="*/ 0 w 91"/>
                  <a:gd name="T5" fmla="*/ 16 h 800"/>
                  <a:gd name="T6" fmla="*/ 90 w 91"/>
                  <a:gd name="T7" fmla="*/ 16 h 800"/>
                  <a:gd name="T8" fmla="*/ 90 w 91"/>
                  <a:gd name="T9" fmla="*/ 16 h 800"/>
                  <a:gd name="T10" fmla="*/ 45 w 91"/>
                  <a:gd name="T11" fmla="*/ 799 h 800"/>
                  <a:gd name="T12" fmla="*/ 18 w 91"/>
                  <a:gd name="T13" fmla="*/ 799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1" h="800">
                    <a:moveTo>
                      <a:pt x="18" y="799"/>
                    </a:moveTo>
                    <a:lnTo>
                      <a:pt x="0" y="16"/>
                    </a:lnTo>
                    <a:lnTo>
                      <a:pt x="0" y="16"/>
                    </a:lnTo>
                    <a:cubicBezTo>
                      <a:pt x="0" y="16"/>
                      <a:pt x="53" y="0"/>
                      <a:pt x="90" y="16"/>
                    </a:cubicBezTo>
                    <a:lnTo>
                      <a:pt x="90" y="16"/>
                    </a:lnTo>
                    <a:cubicBezTo>
                      <a:pt x="90" y="16"/>
                      <a:pt x="51" y="742"/>
                      <a:pt x="45" y="799"/>
                    </a:cubicBezTo>
                    <a:lnTo>
                      <a:pt x="18" y="799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04">
                <a:extLst>
                  <a:ext uri="{FF2B5EF4-FFF2-40B4-BE49-F238E27FC236}">
                    <a16:creationId xmlns:a16="http://schemas.microsoft.com/office/drawing/2014/main" id="{A207C500-20E4-AD4A-9462-CFF9B576B5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8641" y="9626496"/>
                <a:ext cx="3312305" cy="2724551"/>
              </a:xfrm>
              <a:custGeom>
                <a:avLst/>
                <a:gdLst>
                  <a:gd name="T0" fmla="*/ 1965 w 2657"/>
                  <a:gd name="T1" fmla="*/ 10 h 2189"/>
                  <a:gd name="T2" fmla="*/ 1965 w 2657"/>
                  <a:gd name="T3" fmla="*/ 10 h 2189"/>
                  <a:gd name="T4" fmla="*/ 1821 w 2657"/>
                  <a:gd name="T5" fmla="*/ 10 h 2189"/>
                  <a:gd name="T6" fmla="*/ 1821 w 2657"/>
                  <a:gd name="T7" fmla="*/ 10 h 2189"/>
                  <a:gd name="T8" fmla="*/ 1327 w 2657"/>
                  <a:gd name="T9" fmla="*/ 307 h 2189"/>
                  <a:gd name="T10" fmla="*/ 1327 w 2657"/>
                  <a:gd name="T11" fmla="*/ 307 h 2189"/>
                  <a:gd name="T12" fmla="*/ 934 w 2657"/>
                  <a:gd name="T13" fmla="*/ 31 h 2189"/>
                  <a:gd name="T14" fmla="*/ 934 w 2657"/>
                  <a:gd name="T15" fmla="*/ 31 h 2189"/>
                  <a:gd name="T16" fmla="*/ 652 w 2657"/>
                  <a:gd name="T17" fmla="*/ 16 h 2189"/>
                  <a:gd name="T18" fmla="*/ 652 w 2657"/>
                  <a:gd name="T19" fmla="*/ 16 h 2189"/>
                  <a:gd name="T20" fmla="*/ 510 w 2657"/>
                  <a:gd name="T21" fmla="*/ 1584 h 2189"/>
                  <a:gd name="T22" fmla="*/ 510 w 2657"/>
                  <a:gd name="T23" fmla="*/ 1584 h 2189"/>
                  <a:gd name="T24" fmla="*/ 1327 w 2657"/>
                  <a:gd name="T25" fmla="*/ 1777 h 2189"/>
                  <a:gd name="T26" fmla="*/ 1327 w 2657"/>
                  <a:gd name="T27" fmla="*/ 1777 h 2189"/>
                  <a:gd name="T28" fmla="*/ 1327 w 2657"/>
                  <a:gd name="T29" fmla="*/ 1777 h 2189"/>
                  <a:gd name="T30" fmla="*/ 2145 w 2657"/>
                  <a:gd name="T31" fmla="*/ 1584 h 2189"/>
                  <a:gd name="T32" fmla="*/ 2145 w 2657"/>
                  <a:gd name="T33" fmla="*/ 1584 h 2189"/>
                  <a:gd name="T34" fmla="*/ 1965 w 2657"/>
                  <a:gd name="T35" fmla="*/ 10 h 2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57" h="2189">
                    <a:moveTo>
                      <a:pt x="1965" y="10"/>
                    </a:moveTo>
                    <a:lnTo>
                      <a:pt x="1965" y="10"/>
                    </a:lnTo>
                    <a:cubicBezTo>
                      <a:pt x="1904" y="3"/>
                      <a:pt x="1852" y="6"/>
                      <a:pt x="1821" y="10"/>
                    </a:cubicBezTo>
                    <a:lnTo>
                      <a:pt x="1821" y="10"/>
                    </a:lnTo>
                    <a:cubicBezTo>
                      <a:pt x="1704" y="28"/>
                      <a:pt x="1454" y="91"/>
                      <a:pt x="1327" y="307"/>
                    </a:cubicBezTo>
                    <a:lnTo>
                      <a:pt x="1327" y="307"/>
                    </a:lnTo>
                    <a:cubicBezTo>
                      <a:pt x="1230" y="141"/>
                      <a:pt x="1060" y="66"/>
                      <a:pt x="934" y="31"/>
                    </a:cubicBezTo>
                    <a:lnTo>
                      <a:pt x="934" y="31"/>
                    </a:lnTo>
                    <a:cubicBezTo>
                      <a:pt x="791" y="0"/>
                      <a:pt x="689" y="11"/>
                      <a:pt x="652" y="16"/>
                    </a:cubicBezTo>
                    <a:lnTo>
                      <a:pt x="652" y="16"/>
                    </a:lnTo>
                    <a:cubicBezTo>
                      <a:pt x="0" y="137"/>
                      <a:pt x="36" y="1012"/>
                      <a:pt x="510" y="1584"/>
                    </a:cubicBezTo>
                    <a:lnTo>
                      <a:pt x="510" y="1584"/>
                    </a:lnTo>
                    <a:cubicBezTo>
                      <a:pt x="1010" y="2188"/>
                      <a:pt x="1327" y="1777"/>
                      <a:pt x="1327" y="1777"/>
                    </a:cubicBezTo>
                    <a:lnTo>
                      <a:pt x="1327" y="1777"/>
                    </a:lnTo>
                    <a:lnTo>
                      <a:pt x="1327" y="1777"/>
                    </a:lnTo>
                    <a:cubicBezTo>
                      <a:pt x="1327" y="1777"/>
                      <a:pt x="1645" y="2188"/>
                      <a:pt x="2145" y="1584"/>
                    </a:cubicBezTo>
                    <a:lnTo>
                      <a:pt x="2145" y="1584"/>
                    </a:lnTo>
                    <a:cubicBezTo>
                      <a:pt x="2628" y="1002"/>
                      <a:pt x="2656" y="104"/>
                      <a:pt x="1965" y="1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05">
                <a:extLst>
                  <a:ext uri="{FF2B5EF4-FFF2-40B4-BE49-F238E27FC236}">
                    <a16:creationId xmlns:a16="http://schemas.microsoft.com/office/drawing/2014/main" id="{4239C23A-4E57-8543-A0B8-EF64BEE6B2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06553" y="8956346"/>
                <a:ext cx="917338" cy="1060159"/>
              </a:xfrm>
              <a:custGeom>
                <a:avLst/>
                <a:gdLst>
                  <a:gd name="T0" fmla="*/ 4 w 737"/>
                  <a:gd name="T1" fmla="*/ 825 h 849"/>
                  <a:gd name="T2" fmla="*/ 4 w 737"/>
                  <a:gd name="T3" fmla="*/ 825 h 849"/>
                  <a:gd name="T4" fmla="*/ 690 w 737"/>
                  <a:gd name="T5" fmla="*/ 0 h 849"/>
                  <a:gd name="T6" fmla="*/ 690 w 737"/>
                  <a:gd name="T7" fmla="*/ 0 h 849"/>
                  <a:gd name="T8" fmla="*/ 26 w 737"/>
                  <a:gd name="T9" fmla="*/ 842 h 849"/>
                  <a:gd name="T10" fmla="*/ 4 w 737"/>
                  <a:gd name="T11" fmla="*/ 848 h 849"/>
                  <a:gd name="T12" fmla="*/ 4 w 737"/>
                  <a:gd name="T13" fmla="*/ 825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7" h="849">
                    <a:moveTo>
                      <a:pt x="4" y="825"/>
                    </a:moveTo>
                    <a:lnTo>
                      <a:pt x="4" y="825"/>
                    </a:lnTo>
                    <a:cubicBezTo>
                      <a:pt x="4" y="825"/>
                      <a:pt x="0" y="217"/>
                      <a:pt x="690" y="0"/>
                    </a:cubicBezTo>
                    <a:lnTo>
                      <a:pt x="690" y="0"/>
                    </a:lnTo>
                    <a:cubicBezTo>
                      <a:pt x="690" y="0"/>
                      <a:pt x="736" y="574"/>
                      <a:pt x="26" y="842"/>
                    </a:cubicBezTo>
                    <a:lnTo>
                      <a:pt x="4" y="848"/>
                    </a:lnTo>
                    <a:lnTo>
                      <a:pt x="4" y="8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06">
                <a:extLst>
                  <a:ext uri="{FF2B5EF4-FFF2-40B4-BE49-F238E27FC236}">
                    <a16:creationId xmlns:a16="http://schemas.microsoft.com/office/drawing/2014/main" id="{32A9DED4-AFCA-114B-A16A-F200273FF5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2046" y="8956346"/>
                <a:ext cx="856915" cy="1060159"/>
              </a:xfrm>
              <a:custGeom>
                <a:avLst/>
                <a:gdLst>
                  <a:gd name="T0" fmla="*/ 674 w 690"/>
                  <a:gd name="T1" fmla="*/ 151 h 849"/>
                  <a:gd name="T2" fmla="*/ 674 w 690"/>
                  <a:gd name="T3" fmla="*/ 151 h 849"/>
                  <a:gd name="T4" fmla="*/ 673 w 690"/>
                  <a:gd name="T5" fmla="*/ 159 h 849"/>
                  <a:gd name="T6" fmla="*/ 673 w 690"/>
                  <a:gd name="T7" fmla="*/ 159 h 849"/>
                  <a:gd name="T8" fmla="*/ 637 w 690"/>
                  <a:gd name="T9" fmla="*/ 280 h 849"/>
                  <a:gd name="T10" fmla="*/ 637 w 690"/>
                  <a:gd name="T11" fmla="*/ 280 h 849"/>
                  <a:gd name="T12" fmla="*/ 634 w 690"/>
                  <a:gd name="T13" fmla="*/ 288 h 849"/>
                  <a:gd name="T14" fmla="*/ 634 w 690"/>
                  <a:gd name="T15" fmla="*/ 288 h 849"/>
                  <a:gd name="T16" fmla="*/ 579 w 690"/>
                  <a:gd name="T17" fmla="*/ 404 h 849"/>
                  <a:gd name="T18" fmla="*/ 579 w 690"/>
                  <a:gd name="T19" fmla="*/ 404 h 849"/>
                  <a:gd name="T20" fmla="*/ 574 w 690"/>
                  <a:gd name="T21" fmla="*/ 412 h 849"/>
                  <a:gd name="T22" fmla="*/ 574 w 690"/>
                  <a:gd name="T23" fmla="*/ 412 h 849"/>
                  <a:gd name="T24" fmla="*/ 491 w 690"/>
                  <a:gd name="T25" fmla="*/ 529 h 849"/>
                  <a:gd name="T26" fmla="*/ 491 w 690"/>
                  <a:gd name="T27" fmla="*/ 529 h 849"/>
                  <a:gd name="T28" fmla="*/ 484 w 690"/>
                  <a:gd name="T29" fmla="*/ 537 h 849"/>
                  <a:gd name="T30" fmla="*/ 484 w 690"/>
                  <a:gd name="T31" fmla="*/ 537 h 849"/>
                  <a:gd name="T32" fmla="*/ 333 w 690"/>
                  <a:gd name="T33" fmla="*/ 675 h 849"/>
                  <a:gd name="T34" fmla="*/ 333 w 690"/>
                  <a:gd name="T35" fmla="*/ 675 h 849"/>
                  <a:gd name="T36" fmla="*/ 324 w 690"/>
                  <a:gd name="T37" fmla="*/ 683 h 849"/>
                  <a:gd name="T38" fmla="*/ 324 w 690"/>
                  <a:gd name="T39" fmla="*/ 683 h 849"/>
                  <a:gd name="T40" fmla="*/ 23 w 690"/>
                  <a:gd name="T41" fmla="*/ 842 h 849"/>
                  <a:gd name="T42" fmla="*/ 7 w 690"/>
                  <a:gd name="T43" fmla="*/ 847 h 849"/>
                  <a:gd name="T44" fmla="*/ 1 w 690"/>
                  <a:gd name="T45" fmla="*/ 848 h 849"/>
                  <a:gd name="T46" fmla="*/ 1 w 690"/>
                  <a:gd name="T47" fmla="*/ 825 h 849"/>
                  <a:gd name="T48" fmla="*/ 1 w 690"/>
                  <a:gd name="T49" fmla="*/ 825 h 849"/>
                  <a:gd name="T50" fmla="*/ 94 w 690"/>
                  <a:gd name="T51" fmla="*/ 476 h 849"/>
                  <a:gd name="T52" fmla="*/ 94 w 690"/>
                  <a:gd name="T53" fmla="*/ 476 h 849"/>
                  <a:gd name="T54" fmla="*/ 100 w 690"/>
                  <a:gd name="T55" fmla="*/ 465 h 849"/>
                  <a:gd name="T56" fmla="*/ 100 w 690"/>
                  <a:gd name="T57" fmla="*/ 465 h 849"/>
                  <a:gd name="T58" fmla="*/ 186 w 690"/>
                  <a:gd name="T59" fmla="*/ 331 h 849"/>
                  <a:gd name="T60" fmla="*/ 186 w 690"/>
                  <a:gd name="T61" fmla="*/ 331 h 849"/>
                  <a:gd name="T62" fmla="*/ 192 w 690"/>
                  <a:gd name="T63" fmla="*/ 323 h 849"/>
                  <a:gd name="T64" fmla="*/ 192 w 690"/>
                  <a:gd name="T65" fmla="*/ 323 h 849"/>
                  <a:gd name="T66" fmla="*/ 315 w 690"/>
                  <a:gd name="T67" fmla="*/ 198 h 849"/>
                  <a:gd name="T68" fmla="*/ 315 w 690"/>
                  <a:gd name="T69" fmla="*/ 198 h 849"/>
                  <a:gd name="T70" fmla="*/ 322 w 690"/>
                  <a:gd name="T71" fmla="*/ 191 h 849"/>
                  <a:gd name="T72" fmla="*/ 322 w 690"/>
                  <a:gd name="T73" fmla="*/ 191 h 849"/>
                  <a:gd name="T74" fmla="*/ 437 w 690"/>
                  <a:gd name="T75" fmla="*/ 111 h 849"/>
                  <a:gd name="T76" fmla="*/ 437 w 690"/>
                  <a:gd name="T77" fmla="*/ 111 h 849"/>
                  <a:gd name="T78" fmla="*/ 445 w 690"/>
                  <a:gd name="T79" fmla="*/ 106 h 849"/>
                  <a:gd name="T80" fmla="*/ 445 w 690"/>
                  <a:gd name="T81" fmla="*/ 106 h 849"/>
                  <a:gd name="T82" fmla="*/ 528 w 690"/>
                  <a:gd name="T83" fmla="*/ 62 h 849"/>
                  <a:gd name="T84" fmla="*/ 528 w 690"/>
                  <a:gd name="T85" fmla="*/ 62 h 849"/>
                  <a:gd name="T86" fmla="*/ 536 w 690"/>
                  <a:gd name="T87" fmla="*/ 58 h 849"/>
                  <a:gd name="T88" fmla="*/ 536 w 690"/>
                  <a:gd name="T89" fmla="*/ 58 h 849"/>
                  <a:gd name="T90" fmla="*/ 680 w 690"/>
                  <a:gd name="T91" fmla="*/ 3 h 849"/>
                  <a:gd name="T92" fmla="*/ 680 w 690"/>
                  <a:gd name="T93" fmla="*/ 3 h 849"/>
                  <a:gd name="T94" fmla="*/ 687 w 690"/>
                  <a:gd name="T95" fmla="*/ 0 h 849"/>
                  <a:gd name="T96" fmla="*/ 687 w 690"/>
                  <a:gd name="T97" fmla="*/ 0 h 849"/>
                  <a:gd name="T98" fmla="*/ 688 w 690"/>
                  <a:gd name="T99" fmla="*/ 6 h 849"/>
                  <a:gd name="T100" fmla="*/ 688 w 690"/>
                  <a:gd name="T101" fmla="*/ 6 h 849"/>
                  <a:gd name="T102" fmla="*/ 674 w 690"/>
                  <a:gd name="T103" fmla="*/ 151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690" h="849">
                    <a:moveTo>
                      <a:pt x="674" y="151"/>
                    </a:moveTo>
                    <a:lnTo>
                      <a:pt x="674" y="151"/>
                    </a:lnTo>
                    <a:cubicBezTo>
                      <a:pt x="673" y="153"/>
                      <a:pt x="673" y="156"/>
                      <a:pt x="673" y="159"/>
                    </a:cubicBezTo>
                    <a:lnTo>
                      <a:pt x="673" y="159"/>
                    </a:lnTo>
                    <a:cubicBezTo>
                      <a:pt x="665" y="195"/>
                      <a:pt x="654" y="236"/>
                      <a:pt x="637" y="280"/>
                    </a:cubicBezTo>
                    <a:lnTo>
                      <a:pt x="637" y="280"/>
                    </a:lnTo>
                    <a:cubicBezTo>
                      <a:pt x="636" y="283"/>
                      <a:pt x="636" y="285"/>
                      <a:pt x="634" y="288"/>
                    </a:cubicBezTo>
                    <a:lnTo>
                      <a:pt x="634" y="288"/>
                    </a:lnTo>
                    <a:cubicBezTo>
                      <a:pt x="620" y="325"/>
                      <a:pt x="602" y="364"/>
                      <a:pt x="579" y="404"/>
                    </a:cubicBezTo>
                    <a:lnTo>
                      <a:pt x="579" y="404"/>
                    </a:lnTo>
                    <a:cubicBezTo>
                      <a:pt x="578" y="407"/>
                      <a:pt x="576" y="410"/>
                      <a:pt x="574" y="412"/>
                    </a:cubicBezTo>
                    <a:lnTo>
                      <a:pt x="574" y="412"/>
                    </a:lnTo>
                    <a:cubicBezTo>
                      <a:pt x="551" y="450"/>
                      <a:pt x="524" y="490"/>
                      <a:pt x="491" y="529"/>
                    </a:cubicBezTo>
                    <a:lnTo>
                      <a:pt x="491" y="529"/>
                    </a:lnTo>
                    <a:cubicBezTo>
                      <a:pt x="489" y="531"/>
                      <a:pt x="486" y="534"/>
                      <a:pt x="484" y="537"/>
                    </a:cubicBezTo>
                    <a:lnTo>
                      <a:pt x="484" y="537"/>
                    </a:lnTo>
                    <a:cubicBezTo>
                      <a:pt x="442" y="584"/>
                      <a:pt x="393" y="631"/>
                      <a:pt x="333" y="675"/>
                    </a:cubicBezTo>
                    <a:lnTo>
                      <a:pt x="333" y="675"/>
                    </a:lnTo>
                    <a:cubicBezTo>
                      <a:pt x="330" y="678"/>
                      <a:pt x="327" y="680"/>
                      <a:pt x="324" y="683"/>
                    </a:cubicBezTo>
                    <a:lnTo>
                      <a:pt x="324" y="683"/>
                    </a:lnTo>
                    <a:cubicBezTo>
                      <a:pt x="243" y="742"/>
                      <a:pt x="144" y="796"/>
                      <a:pt x="23" y="842"/>
                    </a:cubicBezTo>
                    <a:lnTo>
                      <a:pt x="7" y="847"/>
                    </a:lnTo>
                    <a:lnTo>
                      <a:pt x="1" y="848"/>
                    </a:lnTo>
                    <a:lnTo>
                      <a:pt x="1" y="825"/>
                    </a:lnTo>
                    <a:lnTo>
                      <a:pt x="1" y="825"/>
                    </a:lnTo>
                    <a:cubicBezTo>
                      <a:pt x="1" y="825"/>
                      <a:pt x="0" y="663"/>
                      <a:pt x="94" y="476"/>
                    </a:cubicBezTo>
                    <a:lnTo>
                      <a:pt x="94" y="476"/>
                    </a:lnTo>
                    <a:cubicBezTo>
                      <a:pt x="96" y="473"/>
                      <a:pt x="98" y="469"/>
                      <a:pt x="100" y="465"/>
                    </a:cubicBezTo>
                    <a:lnTo>
                      <a:pt x="100" y="465"/>
                    </a:lnTo>
                    <a:cubicBezTo>
                      <a:pt x="122" y="421"/>
                      <a:pt x="151" y="376"/>
                      <a:pt x="186" y="331"/>
                    </a:cubicBezTo>
                    <a:lnTo>
                      <a:pt x="186" y="331"/>
                    </a:lnTo>
                    <a:cubicBezTo>
                      <a:pt x="188" y="329"/>
                      <a:pt x="190" y="326"/>
                      <a:pt x="192" y="323"/>
                    </a:cubicBezTo>
                    <a:lnTo>
                      <a:pt x="192" y="323"/>
                    </a:lnTo>
                    <a:cubicBezTo>
                      <a:pt x="226" y="280"/>
                      <a:pt x="267" y="238"/>
                      <a:pt x="315" y="198"/>
                    </a:cubicBezTo>
                    <a:lnTo>
                      <a:pt x="315" y="198"/>
                    </a:lnTo>
                    <a:cubicBezTo>
                      <a:pt x="317" y="195"/>
                      <a:pt x="320" y="193"/>
                      <a:pt x="322" y="191"/>
                    </a:cubicBezTo>
                    <a:lnTo>
                      <a:pt x="322" y="191"/>
                    </a:lnTo>
                    <a:cubicBezTo>
                      <a:pt x="357" y="163"/>
                      <a:pt x="395" y="136"/>
                      <a:pt x="437" y="111"/>
                    </a:cubicBezTo>
                    <a:lnTo>
                      <a:pt x="437" y="111"/>
                    </a:lnTo>
                    <a:cubicBezTo>
                      <a:pt x="439" y="109"/>
                      <a:pt x="442" y="108"/>
                      <a:pt x="445" y="106"/>
                    </a:cubicBezTo>
                    <a:lnTo>
                      <a:pt x="445" y="106"/>
                    </a:lnTo>
                    <a:cubicBezTo>
                      <a:pt x="471" y="91"/>
                      <a:pt x="499" y="76"/>
                      <a:pt x="528" y="62"/>
                    </a:cubicBezTo>
                    <a:lnTo>
                      <a:pt x="528" y="62"/>
                    </a:lnTo>
                    <a:cubicBezTo>
                      <a:pt x="530" y="61"/>
                      <a:pt x="534" y="60"/>
                      <a:pt x="536" y="58"/>
                    </a:cubicBezTo>
                    <a:lnTo>
                      <a:pt x="536" y="58"/>
                    </a:lnTo>
                    <a:cubicBezTo>
                      <a:pt x="580" y="38"/>
                      <a:pt x="628" y="19"/>
                      <a:pt x="680" y="3"/>
                    </a:cubicBezTo>
                    <a:lnTo>
                      <a:pt x="680" y="3"/>
                    </a:lnTo>
                    <a:cubicBezTo>
                      <a:pt x="682" y="2"/>
                      <a:pt x="684" y="1"/>
                      <a:pt x="687" y="0"/>
                    </a:cubicBezTo>
                    <a:lnTo>
                      <a:pt x="687" y="0"/>
                    </a:lnTo>
                    <a:cubicBezTo>
                      <a:pt x="687" y="0"/>
                      <a:pt x="687" y="2"/>
                      <a:pt x="688" y="6"/>
                    </a:cubicBezTo>
                    <a:lnTo>
                      <a:pt x="688" y="6"/>
                    </a:lnTo>
                    <a:cubicBezTo>
                      <a:pt x="688" y="23"/>
                      <a:pt x="689" y="77"/>
                      <a:pt x="674" y="151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07">
                <a:extLst>
                  <a:ext uri="{FF2B5EF4-FFF2-40B4-BE49-F238E27FC236}">
                    <a16:creationId xmlns:a16="http://schemas.microsoft.com/office/drawing/2014/main" id="{B40F9522-B215-7246-8946-BB479B47B5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2046" y="8956346"/>
                <a:ext cx="856915" cy="1060159"/>
              </a:xfrm>
              <a:custGeom>
                <a:avLst/>
                <a:gdLst>
                  <a:gd name="T0" fmla="*/ 673 w 688"/>
                  <a:gd name="T1" fmla="*/ 151 h 849"/>
                  <a:gd name="T2" fmla="*/ 672 w 688"/>
                  <a:gd name="T3" fmla="*/ 159 h 849"/>
                  <a:gd name="T4" fmla="*/ 529 w 688"/>
                  <a:gd name="T5" fmla="*/ 171 h 849"/>
                  <a:gd name="T6" fmla="*/ 636 w 688"/>
                  <a:gd name="T7" fmla="*/ 280 h 849"/>
                  <a:gd name="T8" fmla="*/ 633 w 688"/>
                  <a:gd name="T9" fmla="*/ 288 h 849"/>
                  <a:gd name="T10" fmla="*/ 437 w 688"/>
                  <a:gd name="T11" fmla="*/ 278 h 849"/>
                  <a:gd name="T12" fmla="*/ 578 w 688"/>
                  <a:gd name="T13" fmla="*/ 404 h 849"/>
                  <a:gd name="T14" fmla="*/ 573 w 688"/>
                  <a:gd name="T15" fmla="*/ 412 h 849"/>
                  <a:gd name="T16" fmla="*/ 331 w 688"/>
                  <a:gd name="T17" fmla="*/ 408 h 849"/>
                  <a:gd name="T18" fmla="*/ 490 w 688"/>
                  <a:gd name="T19" fmla="*/ 529 h 849"/>
                  <a:gd name="T20" fmla="*/ 483 w 688"/>
                  <a:gd name="T21" fmla="*/ 537 h 849"/>
                  <a:gd name="T22" fmla="*/ 227 w 688"/>
                  <a:gd name="T23" fmla="*/ 543 h 849"/>
                  <a:gd name="T24" fmla="*/ 332 w 688"/>
                  <a:gd name="T25" fmla="*/ 675 h 849"/>
                  <a:gd name="T26" fmla="*/ 323 w 688"/>
                  <a:gd name="T27" fmla="*/ 683 h 849"/>
                  <a:gd name="T28" fmla="*/ 140 w 688"/>
                  <a:gd name="T29" fmla="*/ 659 h 849"/>
                  <a:gd name="T30" fmla="*/ 0 w 688"/>
                  <a:gd name="T31" fmla="*/ 848 h 849"/>
                  <a:gd name="T32" fmla="*/ 0 w 688"/>
                  <a:gd name="T33" fmla="*/ 841 h 849"/>
                  <a:gd name="T34" fmla="*/ 93 w 688"/>
                  <a:gd name="T35" fmla="*/ 476 h 849"/>
                  <a:gd name="T36" fmla="*/ 99 w 688"/>
                  <a:gd name="T37" fmla="*/ 465 h 849"/>
                  <a:gd name="T38" fmla="*/ 139 w 688"/>
                  <a:gd name="T39" fmla="*/ 647 h 849"/>
                  <a:gd name="T40" fmla="*/ 185 w 688"/>
                  <a:gd name="T41" fmla="*/ 331 h 849"/>
                  <a:gd name="T42" fmla="*/ 191 w 688"/>
                  <a:gd name="T43" fmla="*/ 323 h 849"/>
                  <a:gd name="T44" fmla="*/ 227 w 688"/>
                  <a:gd name="T45" fmla="*/ 531 h 849"/>
                  <a:gd name="T46" fmla="*/ 314 w 688"/>
                  <a:gd name="T47" fmla="*/ 198 h 849"/>
                  <a:gd name="T48" fmla="*/ 321 w 688"/>
                  <a:gd name="T49" fmla="*/ 191 h 849"/>
                  <a:gd name="T50" fmla="*/ 331 w 688"/>
                  <a:gd name="T51" fmla="*/ 395 h 849"/>
                  <a:gd name="T52" fmla="*/ 436 w 688"/>
                  <a:gd name="T53" fmla="*/ 111 h 849"/>
                  <a:gd name="T54" fmla="*/ 444 w 688"/>
                  <a:gd name="T55" fmla="*/ 106 h 849"/>
                  <a:gd name="T56" fmla="*/ 438 w 688"/>
                  <a:gd name="T57" fmla="*/ 265 h 849"/>
                  <a:gd name="T58" fmla="*/ 527 w 688"/>
                  <a:gd name="T59" fmla="*/ 62 h 849"/>
                  <a:gd name="T60" fmla="*/ 535 w 688"/>
                  <a:gd name="T61" fmla="*/ 58 h 849"/>
                  <a:gd name="T62" fmla="*/ 530 w 688"/>
                  <a:gd name="T63" fmla="*/ 159 h 849"/>
                  <a:gd name="T64" fmla="*/ 679 w 688"/>
                  <a:gd name="T65" fmla="*/ 3 h 849"/>
                  <a:gd name="T66" fmla="*/ 686 w 688"/>
                  <a:gd name="T67" fmla="*/ 0 h 849"/>
                  <a:gd name="T68" fmla="*/ 687 w 688"/>
                  <a:gd name="T69" fmla="*/ 6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88" h="849">
                    <a:moveTo>
                      <a:pt x="537" y="163"/>
                    </a:moveTo>
                    <a:lnTo>
                      <a:pt x="673" y="151"/>
                    </a:lnTo>
                    <a:lnTo>
                      <a:pt x="673" y="151"/>
                    </a:lnTo>
                    <a:cubicBezTo>
                      <a:pt x="672" y="153"/>
                      <a:pt x="672" y="156"/>
                      <a:pt x="672" y="159"/>
                    </a:cubicBezTo>
                    <a:lnTo>
                      <a:pt x="529" y="171"/>
                    </a:lnTo>
                    <a:lnTo>
                      <a:pt x="529" y="171"/>
                    </a:lnTo>
                    <a:cubicBezTo>
                      <a:pt x="500" y="204"/>
                      <a:pt x="472" y="237"/>
                      <a:pt x="444" y="271"/>
                    </a:cubicBezTo>
                    <a:lnTo>
                      <a:pt x="636" y="280"/>
                    </a:lnTo>
                    <a:lnTo>
                      <a:pt x="636" y="280"/>
                    </a:lnTo>
                    <a:cubicBezTo>
                      <a:pt x="635" y="283"/>
                      <a:pt x="635" y="285"/>
                      <a:pt x="633" y="288"/>
                    </a:cubicBezTo>
                    <a:lnTo>
                      <a:pt x="437" y="278"/>
                    </a:lnTo>
                    <a:lnTo>
                      <a:pt x="437" y="278"/>
                    </a:lnTo>
                    <a:cubicBezTo>
                      <a:pt x="403" y="319"/>
                      <a:pt x="370" y="360"/>
                      <a:pt x="337" y="400"/>
                    </a:cubicBezTo>
                    <a:lnTo>
                      <a:pt x="578" y="404"/>
                    </a:lnTo>
                    <a:lnTo>
                      <a:pt x="578" y="404"/>
                    </a:lnTo>
                    <a:cubicBezTo>
                      <a:pt x="577" y="407"/>
                      <a:pt x="575" y="410"/>
                      <a:pt x="573" y="412"/>
                    </a:cubicBezTo>
                    <a:lnTo>
                      <a:pt x="331" y="408"/>
                    </a:lnTo>
                    <a:lnTo>
                      <a:pt x="331" y="408"/>
                    </a:lnTo>
                    <a:cubicBezTo>
                      <a:pt x="297" y="451"/>
                      <a:pt x="264" y="494"/>
                      <a:pt x="234" y="534"/>
                    </a:cubicBezTo>
                    <a:lnTo>
                      <a:pt x="490" y="529"/>
                    </a:lnTo>
                    <a:lnTo>
                      <a:pt x="490" y="529"/>
                    </a:lnTo>
                    <a:cubicBezTo>
                      <a:pt x="488" y="531"/>
                      <a:pt x="485" y="534"/>
                      <a:pt x="483" y="537"/>
                    </a:cubicBezTo>
                    <a:lnTo>
                      <a:pt x="227" y="543"/>
                    </a:lnTo>
                    <a:lnTo>
                      <a:pt x="227" y="543"/>
                    </a:lnTo>
                    <a:cubicBezTo>
                      <a:pt x="197" y="581"/>
                      <a:pt x="170" y="618"/>
                      <a:pt x="145" y="653"/>
                    </a:cubicBezTo>
                    <a:lnTo>
                      <a:pt x="332" y="675"/>
                    </a:lnTo>
                    <a:lnTo>
                      <a:pt x="332" y="675"/>
                    </a:lnTo>
                    <a:cubicBezTo>
                      <a:pt x="329" y="678"/>
                      <a:pt x="326" y="680"/>
                      <a:pt x="323" y="683"/>
                    </a:cubicBezTo>
                    <a:lnTo>
                      <a:pt x="140" y="659"/>
                    </a:lnTo>
                    <a:lnTo>
                      <a:pt x="140" y="659"/>
                    </a:lnTo>
                    <a:cubicBezTo>
                      <a:pt x="73" y="750"/>
                      <a:pt x="26" y="819"/>
                      <a:pt x="6" y="847"/>
                    </a:cubicBezTo>
                    <a:lnTo>
                      <a:pt x="0" y="848"/>
                    </a:lnTo>
                    <a:lnTo>
                      <a:pt x="0" y="841"/>
                    </a:lnTo>
                    <a:lnTo>
                      <a:pt x="0" y="841"/>
                    </a:lnTo>
                    <a:cubicBezTo>
                      <a:pt x="20" y="813"/>
                      <a:pt x="68" y="744"/>
                      <a:pt x="133" y="655"/>
                    </a:cubicBezTo>
                    <a:lnTo>
                      <a:pt x="93" y="476"/>
                    </a:lnTo>
                    <a:lnTo>
                      <a:pt x="93" y="476"/>
                    </a:lnTo>
                    <a:cubicBezTo>
                      <a:pt x="95" y="473"/>
                      <a:pt x="97" y="469"/>
                      <a:pt x="99" y="465"/>
                    </a:cubicBezTo>
                    <a:lnTo>
                      <a:pt x="139" y="647"/>
                    </a:lnTo>
                    <a:lnTo>
                      <a:pt x="139" y="647"/>
                    </a:lnTo>
                    <a:cubicBezTo>
                      <a:pt x="164" y="614"/>
                      <a:pt x="191" y="577"/>
                      <a:pt x="220" y="539"/>
                    </a:cubicBezTo>
                    <a:lnTo>
                      <a:pt x="185" y="331"/>
                    </a:lnTo>
                    <a:lnTo>
                      <a:pt x="185" y="331"/>
                    </a:lnTo>
                    <a:cubicBezTo>
                      <a:pt x="187" y="329"/>
                      <a:pt x="189" y="326"/>
                      <a:pt x="191" y="323"/>
                    </a:cubicBezTo>
                    <a:lnTo>
                      <a:pt x="227" y="531"/>
                    </a:lnTo>
                    <a:lnTo>
                      <a:pt x="227" y="531"/>
                    </a:lnTo>
                    <a:cubicBezTo>
                      <a:pt x="257" y="490"/>
                      <a:pt x="290" y="447"/>
                      <a:pt x="324" y="405"/>
                    </a:cubicBezTo>
                    <a:lnTo>
                      <a:pt x="314" y="198"/>
                    </a:lnTo>
                    <a:lnTo>
                      <a:pt x="314" y="198"/>
                    </a:lnTo>
                    <a:cubicBezTo>
                      <a:pt x="316" y="195"/>
                      <a:pt x="319" y="193"/>
                      <a:pt x="321" y="191"/>
                    </a:cubicBezTo>
                    <a:lnTo>
                      <a:pt x="331" y="395"/>
                    </a:lnTo>
                    <a:lnTo>
                      <a:pt x="331" y="395"/>
                    </a:lnTo>
                    <a:cubicBezTo>
                      <a:pt x="363" y="355"/>
                      <a:pt x="396" y="314"/>
                      <a:pt x="430" y="274"/>
                    </a:cubicBezTo>
                    <a:lnTo>
                      <a:pt x="436" y="111"/>
                    </a:lnTo>
                    <a:lnTo>
                      <a:pt x="436" y="111"/>
                    </a:lnTo>
                    <a:cubicBezTo>
                      <a:pt x="438" y="109"/>
                      <a:pt x="441" y="108"/>
                      <a:pt x="444" y="106"/>
                    </a:cubicBezTo>
                    <a:lnTo>
                      <a:pt x="438" y="265"/>
                    </a:lnTo>
                    <a:lnTo>
                      <a:pt x="438" y="265"/>
                    </a:lnTo>
                    <a:cubicBezTo>
                      <a:pt x="466" y="232"/>
                      <a:pt x="494" y="199"/>
                      <a:pt x="522" y="168"/>
                    </a:cubicBezTo>
                    <a:lnTo>
                      <a:pt x="527" y="62"/>
                    </a:lnTo>
                    <a:lnTo>
                      <a:pt x="527" y="62"/>
                    </a:lnTo>
                    <a:cubicBezTo>
                      <a:pt x="529" y="61"/>
                      <a:pt x="533" y="60"/>
                      <a:pt x="535" y="58"/>
                    </a:cubicBezTo>
                    <a:lnTo>
                      <a:pt x="530" y="159"/>
                    </a:lnTo>
                    <a:lnTo>
                      <a:pt x="530" y="159"/>
                    </a:lnTo>
                    <a:cubicBezTo>
                      <a:pt x="580" y="103"/>
                      <a:pt x="630" y="50"/>
                      <a:pt x="679" y="3"/>
                    </a:cubicBezTo>
                    <a:lnTo>
                      <a:pt x="679" y="3"/>
                    </a:lnTo>
                    <a:cubicBezTo>
                      <a:pt x="681" y="2"/>
                      <a:pt x="683" y="1"/>
                      <a:pt x="686" y="0"/>
                    </a:cubicBezTo>
                    <a:lnTo>
                      <a:pt x="686" y="0"/>
                    </a:lnTo>
                    <a:cubicBezTo>
                      <a:pt x="686" y="0"/>
                      <a:pt x="686" y="2"/>
                      <a:pt x="687" y="6"/>
                    </a:cubicBezTo>
                    <a:lnTo>
                      <a:pt x="687" y="6"/>
                    </a:lnTo>
                    <a:cubicBezTo>
                      <a:pt x="637" y="54"/>
                      <a:pt x="587" y="107"/>
                      <a:pt x="537" y="1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6" name="Freeform 108">
              <a:extLst>
                <a:ext uri="{FF2B5EF4-FFF2-40B4-BE49-F238E27FC236}">
                  <a16:creationId xmlns:a16="http://schemas.microsoft.com/office/drawing/2014/main" id="{279F353F-2E8D-6543-8FC4-1B572B9A3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172609" y="12004989"/>
              <a:ext cx="11639764" cy="32959"/>
            </a:xfrm>
            <a:custGeom>
              <a:avLst/>
              <a:gdLst>
                <a:gd name="T0" fmla="*/ 9344 w 9345"/>
                <a:gd name="T1" fmla="*/ 24 h 25"/>
                <a:gd name="T2" fmla="*/ 0 w 9345"/>
                <a:gd name="T3" fmla="*/ 24 h 25"/>
                <a:gd name="T4" fmla="*/ 0 w 9345"/>
                <a:gd name="T5" fmla="*/ 0 h 25"/>
                <a:gd name="T6" fmla="*/ 9344 w 9345"/>
                <a:gd name="T7" fmla="*/ 0 h 25"/>
                <a:gd name="T8" fmla="*/ 9344 w 9345"/>
                <a:gd name="T9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345" h="25">
                  <a:moveTo>
                    <a:pt x="9344" y="24"/>
                  </a:moveTo>
                  <a:lnTo>
                    <a:pt x="0" y="24"/>
                  </a:lnTo>
                  <a:lnTo>
                    <a:pt x="0" y="0"/>
                  </a:lnTo>
                  <a:lnTo>
                    <a:pt x="9344" y="0"/>
                  </a:lnTo>
                  <a:lnTo>
                    <a:pt x="9344" y="24"/>
                  </a:ln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115" name="Freeform 404">
            <a:extLst>
              <a:ext uri="{FF2B5EF4-FFF2-40B4-BE49-F238E27FC236}">
                <a16:creationId xmlns:a16="http://schemas.microsoft.com/office/drawing/2014/main" id="{4E687280-5EC0-BD4D-B949-0C32D387B3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4693744"/>
            <a:ext cx="1505095" cy="60425"/>
          </a:xfrm>
          <a:custGeom>
            <a:avLst/>
            <a:gdLst>
              <a:gd name="T0" fmla="*/ 1207 w 1208"/>
              <a:gd name="T1" fmla="*/ 47 h 48"/>
              <a:gd name="T2" fmla="*/ 0 w 1208"/>
              <a:gd name="T3" fmla="*/ 47 h 48"/>
              <a:gd name="T4" fmla="*/ 0 w 1208"/>
              <a:gd name="T5" fmla="*/ 0 h 48"/>
              <a:gd name="T6" fmla="*/ 1207 w 1208"/>
              <a:gd name="T7" fmla="*/ 0 h 48"/>
              <a:gd name="T8" fmla="*/ 1207 w 1208"/>
              <a:gd name="T9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48">
                <a:moveTo>
                  <a:pt x="1207" y="47"/>
                </a:moveTo>
                <a:lnTo>
                  <a:pt x="0" y="47"/>
                </a:lnTo>
                <a:lnTo>
                  <a:pt x="0" y="0"/>
                </a:lnTo>
                <a:lnTo>
                  <a:pt x="1207" y="0"/>
                </a:lnTo>
                <a:lnTo>
                  <a:pt x="1207" y="47"/>
                </a:ln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16" name="Freeform 405">
            <a:extLst>
              <a:ext uri="{FF2B5EF4-FFF2-40B4-BE49-F238E27FC236}">
                <a16:creationId xmlns:a16="http://schemas.microsoft.com/office/drawing/2014/main" id="{14A7B3E9-2FCE-7F41-8626-533F8A33D7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6951385"/>
            <a:ext cx="1505095" cy="60421"/>
          </a:xfrm>
          <a:custGeom>
            <a:avLst/>
            <a:gdLst>
              <a:gd name="T0" fmla="*/ 1207 w 1208"/>
              <a:gd name="T1" fmla="*/ 47 h 48"/>
              <a:gd name="T2" fmla="*/ 0 w 1208"/>
              <a:gd name="T3" fmla="*/ 47 h 48"/>
              <a:gd name="T4" fmla="*/ 0 w 1208"/>
              <a:gd name="T5" fmla="*/ 0 h 48"/>
              <a:gd name="T6" fmla="*/ 1207 w 1208"/>
              <a:gd name="T7" fmla="*/ 0 h 48"/>
              <a:gd name="T8" fmla="*/ 1207 w 1208"/>
              <a:gd name="T9" fmla="*/ 47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48">
                <a:moveTo>
                  <a:pt x="1207" y="47"/>
                </a:moveTo>
                <a:lnTo>
                  <a:pt x="0" y="47"/>
                </a:lnTo>
                <a:lnTo>
                  <a:pt x="0" y="0"/>
                </a:lnTo>
                <a:lnTo>
                  <a:pt x="1207" y="0"/>
                </a:lnTo>
                <a:lnTo>
                  <a:pt x="1207" y="47"/>
                </a:ln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17" name="Freeform 406">
            <a:extLst>
              <a:ext uri="{FF2B5EF4-FFF2-40B4-BE49-F238E27FC236}">
                <a16:creationId xmlns:a16="http://schemas.microsoft.com/office/drawing/2014/main" id="{4C6B0C21-ADB0-2F46-878E-B23A924BCB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9214521"/>
            <a:ext cx="1505095" cy="60421"/>
          </a:xfrm>
          <a:custGeom>
            <a:avLst/>
            <a:gdLst>
              <a:gd name="T0" fmla="*/ 1207 w 1208"/>
              <a:gd name="T1" fmla="*/ 46 h 47"/>
              <a:gd name="T2" fmla="*/ 0 w 1208"/>
              <a:gd name="T3" fmla="*/ 46 h 47"/>
              <a:gd name="T4" fmla="*/ 0 w 1208"/>
              <a:gd name="T5" fmla="*/ 0 h 47"/>
              <a:gd name="T6" fmla="*/ 1207 w 1208"/>
              <a:gd name="T7" fmla="*/ 0 h 47"/>
              <a:gd name="T8" fmla="*/ 1207 w 1208"/>
              <a:gd name="T9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47">
                <a:moveTo>
                  <a:pt x="1207" y="46"/>
                </a:moveTo>
                <a:lnTo>
                  <a:pt x="0" y="46"/>
                </a:lnTo>
                <a:lnTo>
                  <a:pt x="0" y="0"/>
                </a:lnTo>
                <a:lnTo>
                  <a:pt x="1207" y="0"/>
                </a:lnTo>
                <a:lnTo>
                  <a:pt x="1207" y="46"/>
                </a:ln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18" name="Freeform 407">
            <a:extLst>
              <a:ext uri="{FF2B5EF4-FFF2-40B4-BE49-F238E27FC236}">
                <a16:creationId xmlns:a16="http://schemas.microsoft.com/office/drawing/2014/main" id="{CBFB8322-9A95-BC4A-A46C-B81B8E408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" y="11477654"/>
            <a:ext cx="1505095" cy="60421"/>
          </a:xfrm>
          <a:custGeom>
            <a:avLst/>
            <a:gdLst>
              <a:gd name="T0" fmla="*/ 1207 w 1208"/>
              <a:gd name="T1" fmla="*/ 46 h 47"/>
              <a:gd name="T2" fmla="*/ 0 w 1208"/>
              <a:gd name="T3" fmla="*/ 46 h 47"/>
              <a:gd name="T4" fmla="*/ 0 w 1208"/>
              <a:gd name="T5" fmla="*/ 0 h 47"/>
              <a:gd name="T6" fmla="*/ 1207 w 1208"/>
              <a:gd name="T7" fmla="*/ 0 h 47"/>
              <a:gd name="T8" fmla="*/ 1207 w 1208"/>
              <a:gd name="T9" fmla="*/ 46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8" h="47">
                <a:moveTo>
                  <a:pt x="1207" y="46"/>
                </a:moveTo>
                <a:lnTo>
                  <a:pt x="0" y="46"/>
                </a:lnTo>
                <a:lnTo>
                  <a:pt x="0" y="0"/>
                </a:lnTo>
                <a:lnTo>
                  <a:pt x="1207" y="0"/>
                </a:lnTo>
                <a:lnTo>
                  <a:pt x="1207" y="46"/>
                </a:ln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AC34D0-A050-2046-A88C-9216503455E8}"/>
              </a:ext>
            </a:extLst>
          </p:cNvPr>
          <p:cNvSpPr txBox="1"/>
          <p:nvPr/>
        </p:nvSpPr>
        <p:spPr>
          <a:xfrm>
            <a:off x="3321415" y="3844704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162CCA9-E16D-BE41-B58D-47BF7A5E9AD4}"/>
              </a:ext>
            </a:extLst>
          </p:cNvPr>
          <p:cNvSpPr txBox="1"/>
          <p:nvPr/>
        </p:nvSpPr>
        <p:spPr>
          <a:xfrm>
            <a:off x="3321417" y="4530201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1230DA-ECB5-8F4C-B093-7FFC61891D6D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1749EAC-75D7-9646-90CF-725A9C41C23E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25275E-7DA4-DA4A-B0EE-F81536B182CF}"/>
              </a:ext>
            </a:extLst>
          </p:cNvPr>
          <p:cNvSpPr txBox="1"/>
          <p:nvPr/>
        </p:nvSpPr>
        <p:spPr>
          <a:xfrm>
            <a:off x="3321415" y="6101063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Process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FDC1D16-C221-8D45-9026-BB083C4D235D}"/>
              </a:ext>
            </a:extLst>
          </p:cNvPr>
          <p:cNvSpPr txBox="1"/>
          <p:nvPr/>
        </p:nvSpPr>
        <p:spPr>
          <a:xfrm>
            <a:off x="3321417" y="6786560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64FB15-BB57-534F-A061-E422E9DAFFEB}"/>
              </a:ext>
            </a:extLst>
          </p:cNvPr>
          <p:cNvSpPr txBox="1"/>
          <p:nvPr/>
        </p:nvSpPr>
        <p:spPr>
          <a:xfrm>
            <a:off x="3321415" y="8358741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CB2FD2D-9642-0044-93AC-69646A9CF82A}"/>
              </a:ext>
            </a:extLst>
          </p:cNvPr>
          <p:cNvSpPr txBox="1"/>
          <p:nvPr/>
        </p:nvSpPr>
        <p:spPr>
          <a:xfrm>
            <a:off x="3321417" y="9044238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18F6078-D36C-A74A-8F04-602B45548C66}"/>
              </a:ext>
            </a:extLst>
          </p:cNvPr>
          <p:cNvSpPr txBox="1"/>
          <p:nvPr/>
        </p:nvSpPr>
        <p:spPr>
          <a:xfrm>
            <a:off x="3321415" y="10616419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5A4F37-6B00-264E-B20B-3024A41DF678}"/>
              </a:ext>
            </a:extLst>
          </p:cNvPr>
          <p:cNvSpPr txBox="1"/>
          <p:nvPr/>
        </p:nvSpPr>
        <p:spPr>
          <a:xfrm>
            <a:off x="3321417" y="11301916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77167D-FF9B-5A48-9409-E5717D5B0724}"/>
              </a:ext>
            </a:extLst>
          </p:cNvPr>
          <p:cNvSpPr txBox="1"/>
          <p:nvPr/>
        </p:nvSpPr>
        <p:spPr>
          <a:xfrm>
            <a:off x="1565795" y="4089279"/>
            <a:ext cx="1469713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400" b="1" dirty="0">
                <a:solidFill>
                  <a:schemeClr val="accent1"/>
                </a:solidFill>
                <a:latin typeface="DM Sans" pitchFamily="2" charset="77"/>
              </a:rPr>
              <a:t>01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56B0230-4C9A-2445-825D-92A1EAD19E7B}"/>
              </a:ext>
            </a:extLst>
          </p:cNvPr>
          <p:cNvSpPr txBox="1"/>
          <p:nvPr/>
        </p:nvSpPr>
        <p:spPr>
          <a:xfrm>
            <a:off x="1565795" y="6350210"/>
            <a:ext cx="1469713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400" b="1" dirty="0">
                <a:solidFill>
                  <a:schemeClr val="accent2"/>
                </a:solidFill>
                <a:latin typeface="DM Sans" pitchFamily="2" charset="77"/>
              </a:rPr>
              <a:t>02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869B0E-E635-234A-95E9-F1EADBA414EF}"/>
              </a:ext>
            </a:extLst>
          </p:cNvPr>
          <p:cNvSpPr txBox="1"/>
          <p:nvPr/>
        </p:nvSpPr>
        <p:spPr>
          <a:xfrm>
            <a:off x="1565795" y="8608813"/>
            <a:ext cx="1469713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400" b="1" dirty="0">
                <a:solidFill>
                  <a:schemeClr val="accent3"/>
                </a:solidFill>
                <a:latin typeface="DM Sans" pitchFamily="2" charset="77"/>
              </a:rPr>
              <a:t>03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B39B21D-FB7A-0841-A610-4645FDEBA22F}"/>
              </a:ext>
            </a:extLst>
          </p:cNvPr>
          <p:cNvSpPr txBox="1"/>
          <p:nvPr/>
        </p:nvSpPr>
        <p:spPr>
          <a:xfrm>
            <a:off x="1565795" y="10869744"/>
            <a:ext cx="1469713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7400" b="1" dirty="0">
                <a:solidFill>
                  <a:schemeClr val="accent4"/>
                </a:solidFill>
                <a:latin typeface="DM Sans" pitchFamily="2" charset="77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25799158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76">
            <a:extLst>
              <a:ext uri="{FF2B5EF4-FFF2-40B4-BE49-F238E27FC236}">
                <a16:creationId xmlns:a16="http://schemas.microsoft.com/office/drawing/2014/main" id="{EBB7A65C-508E-8E44-9802-C94AA0D829EC}"/>
              </a:ext>
            </a:extLst>
          </p:cNvPr>
          <p:cNvSpPr>
            <a:spLocks noChangeShapeType="1"/>
          </p:cNvSpPr>
          <p:nvPr/>
        </p:nvSpPr>
        <p:spPr bwMode="auto">
          <a:xfrm>
            <a:off x="6486616" y="4023616"/>
            <a:ext cx="0" cy="1922528"/>
          </a:xfrm>
          <a:prstGeom prst="line">
            <a:avLst/>
          </a:prstGeom>
          <a:noFill/>
          <a:ln w="25400" cap="flat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5" name="Line 377">
            <a:extLst>
              <a:ext uri="{FF2B5EF4-FFF2-40B4-BE49-F238E27FC236}">
                <a16:creationId xmlns:a16="http://schemas.microsoft.com/office/drawing/2014/main" id="{D95563A1-5D44-D74F-824A-E4F00FAE3D77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85537" y="4023616"/>
            <a:ext cx="0" cy="1933513"/>
          </a:xfrm>
          <a:prstGeom prst="line">
            <a:avLst/>
          </a:prstGeom>
          <a:noFill/>
          <a:ln w="25400" cap="flat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6" name="Freeform 378">
            <a:extLst>
              <a:ext uri="{FF2B5EF4-FFF2-40B4-BE49-F238E27FC236}">
                <a16:creationId xmlns:a16="http://schemas.microsoft.com/office/drawing/2014/main" id="{76425BEA-203E-2448-B2FB-30FE775693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02208" y="3672068"/>
            <a:ext cx="1378725" cy="1378729"/>
          </a:xfrm>
          <a:custGeom>
            <a:avLst/>
            <a:gdLst>
              <a:gd name="T0" fmla="*/ 1105 w 1106"/>
              <a:gd name="T1" fmla="*/ 553 h 1106"/>
              <a:gd name="T2" fmla="*/ 1105 w 1106"/>
              <a:gd name="T3" fmla="*/ 553 h 1106"/>
              <a:gd name="T4" fmla="*/ 553 w 1106"/>
              <a:gd name="T5" fmla="*/ 1105 h 1106"/>
              <a:gd name="T6" fmla="*/ 553 w 1106"/>
              <a:gd name="T7" fmla="*/ 1105 h 1106"/>
              <a:gd name="T8" fmla="*/ 0 w 1106"/>
              <a:gd name="T9" fmla="*/ 553 h 1106"/>
              <a:gd name="T10" fmla="*/ 0 w 1106"/>
              <a:gd name="T11" fmla="*/ 553 h 1106"/>
              <a:gd name="T12" fmla="*/ 553 w 1106"/>
              <a:gd name="T13" fmla="*/ 0 h 1106"/>
              <a:gd name="T14" fmla="*/ 553 w 1106"/>
              <a:gd name="T15" fmla="*/ 0 h 1106"/>
              <a:gd name="T16" fmla="*/ 1105 w 1106"/>
              <a:gd name="T17" fmla="*/ 553 h 1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06" h="1106">
                <a:moveTo>
                  <a:pt x="1105" y="553"/>
                </a:moveTo>
                <a:lnTo>
                  <a:pt x="1105" y="553"/>
                </a:lnTo>
                <a:cubicBezTo>
                  <a:pt x="1105" y="858"/>
                  <a:pt x="857" y="1105"/>
                  <a:pt x="553" y="1105"/>
                </a:cubicBezTo>
                <a:lnTo>
                  <a:pt x="553" y="1105"/>
                </a:lnTo>
                <a:cubicBezTo>
                  <a:pt x="248" y="1105"/>
                  <a:pt x="0" y="858"/>
                  <a:pt x="0" y="553"/>
                </a:cubicBezTo>
                <a:lnTo>
                  <a:pt x="0" y="553"/>
                </a:lnTo>
                <a:cubicBezTo>
                  <a:pt x="0" y="248"/>
                  <a:pt x="248" y="0"/>
                  <a:pt x="553" y="0"/>
                </a:cubicBezTo>
                <a:lnTo>
                  <a:pt x="553" y="0"/>
                </a:lnTo>
                <a:cubicBezTo>
                  <a:pt x="857" y="0"/>
                  <a:pt x="1105" y="248"/>
                  <a:pt x="1105" y="55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7" name="Freeform 379">
            <a:extLst>
              <a:ext uri="{FF2B5EF4-FFF2-40B4-BE49-F238E27FC236}">
                <a16:creationId xmlns:a16="http://schemas.microsoft.com/office/drawing/2014/main" id="{5588849D-FDAE-3A45-BA8F-AE6CD49F1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3755" y="4029110"/>
            <a:ext cx="681123" cy="670138"/>
          </a:xfrm>
          <a:custGeom>
            <a:avLst/>
            <a:gdLst>
              <a:gd name="T0" fmla="*/ 327 w 548"/>
              <a:gd name="T1" fmla="*/ 292 h 536"/>
              <a:gd name="T2" fmla="*/ 339 w 548"/>
              <a:gd name="T3" fmla="*/ 280 h 536"/>
              <a:gd name="T4" fmla="*/ 327 w 548"/>
              <a:gd name="T5" fmla="*/ 268 h 536"/>
              <a:gd name="T6" fmla="*/ 315 w 548"/>
              <a:gd name="T7" fmla="*/ 280 h 536"/>
              <a:gd name="T8" fmla="*/ 407 w 548"/>
              <a:gd name="T9" fmla="*/ 264 h 536"/>
              <a:gd name="T10" fmla="*/ 386 w 548"/>
              <a:gd name="T11" fmla="*/ 286 h 536"/>
              <a:gd name="T12" fmla="*/ 332 w 548"/>
              <a:gd name="T13" fmla="*/ 341 h 536"/>
              <a:gd name="T14" fmla="*/ 194 w 548"/>
              <a:gd name="T15" fmla="*/ 202 h 536"/>
              <a:gd name="T16" fmla="*/ 249 w 548"/>
              <a:gd name="T17" fmla="*/ 147 h 536"/>
              <a:gd name="T18" fmla="*/ 271 w 548"/>
              <a:gd name="T19" fmla="*/ 127 h 536"/>
              <a:gd name="T20" fmla="*/ 509 w 548"/>
              <a:gd name="T21" fmla="*/ 25 h 536"/>
              <a:gd name="T22" fmla="*/ 315 w 548"/>
              <a:gd name="T23" fmla="*/ 361 h 536"/>
              <a:gd name="T24" fmla="*/ 281 w 548"/>
              <a:gd name="T25" fmla="*/ 447 h 536"/>
              <a:gd name="T26" fmla="*/ 259 w 548"/>
              <a:gd name="T27" fmla="*/ 399 h 536"/>
              <a:gd name="T28" fmla="*/ 238 w 548"/>
              <a:gd name="T29" fmla="*/ 388 h 536"/>
              <a:gd name="T30" fmla="*/ 232 w 548"/>
              <a:gd name="T31" fmla="*/ 389 h 536"/>
              <a:gd name="T32" fmla="*/ 218 w 548"/>
              <a:gd name="T33" fmla="*/ 390 h 536"/>
              <a:gd name="T34" fmla="*/ 167 w 548"/>
              <a:gd name="T35" fmla="*/ 367 h 536"/>
              <a:gd name="T36" fmla="*/ 146 w 548"/>
              <a:gd name="T37" fmla="*/ 303 h 536"/>
              <a:gd name="T38" fmla="*/ 136 w 548"/>
              <a:gd name="T39" fmla="*/ 276 h 536"/>
              <a:gd name="T40" fmla="*/ 88 w 548"/>
              <a:gd name="T41" fmla="*/ 252 h 536"/>
              <a:gd name="T42" fmla="*/ 174 w 548"/>
              <a:gd name="T43" fmla="*/ 219 h 536"/>
              <a:gd name="T44" fmla="*/ 176 w 548"/>
              <a:gd name="T45" fmla="*/ 218 h 536"/>
              <a:gd name="T46" fmla="*/ 316 w 548"/>
              <a:gd name="T47" fmla="*/ 359 h 536"/>
              <a:gd name="T48" fmla="*/ 529 w 548"/>
              <a:gd name="T49" fmla="*/ 4 h 536"/>
              <a:gd name="T50" fmla="*/ 510 w 548"/>
              <a:gd name="T51" fmla="*/ 0 h 536"/>
              <a:gd name="T52" fmla="*/ 254 w 548"/>
              <a:gd name="T53" fmla="*/ 109 h 536"/>
              <a:gd name="T54" fmla="*/ 167 w 548"/>
              <a:gd name="T55" fmla="*/ 195 h 536"/>
              <a:gd name="T56" fmla="*/ 30 w 548"/>
              <a:gd name="T57" fmla="*/ 264 h 536"/>
              <a:gd name="T58" fmla="*/ 123 w 548"/>
              <a:gd name="T59" fmla="*/ 297 h 536"/>
              <a:gd name="T60" fmla="*/ 150 w 548"/>
              <a:gd name="T61" fmla="*/ 385 h 536"/>
              <a:gd name="T62" fmla="*/ 218 w 548"/>
              <a:gd name="T63" fmla="*/ 415 h 536"/>
              <a:gd name="T64" fmla="*/ 238 w 548"/>
              <a:gd name="T65" fmla="*/ 412 h 536"/>
              <a:gd name="T66" fmla="*/ 271 w 548"/>
              <a:gd name="T67" fmla="*/ 505 h 536"/>
              <a:gd name="T68" fmla="*/ 339 w 548"/>
              <a:gd name="T69" fmla="*/ 367 h 536"/>
              <a:gd name="T70" fmla="*/ 425 w 548"/>
              <a:gd name="T71" fmla="*/ 281 h 536"/>
              <a:gd name="T72" fmla="*/ 529 w 548"/>
              <a:gd name="T73" fmla="*/ 4 h 536"/>
              <a:gd name="T74" fmla="*/ 400 w 548"/>
              <a:gd name="T75" fmla="*/ 122 h 536"/>
              <a:gd name="T76" fmla="*/ 412 w 548"/>
              <a:gd name="T77" fmla="*/ 134 h 536"/>
              <a:gd name="T78" fmla="*/ 400 w 548"/>
              <a:gd name="T79" fmla="*/ 146 h 536"/>
              <a:gd name="T80" fmla="*/ 388 w 548"/>
              <a:gd name="T81" fmla="*/ 134 h 536"/>
              <a:gd name="T82" fmla="*/ 400 w 548"/>
              <a:gd name="T83" fmla="*/ 171 h 536"/>
              <a:gd name="T84" fmla="*/ 436 w 548"/>
              <a:gd name="T85" fmla="*/ 134 h 536"/>
              <a:gd name="T86" fmla="*/ 400 w 548"/>
              <a:gd name="T87" fmla="*/ 97 h 536"/>
              <a:gd name="T88" fmla="*/ 363 w 548"/>
              <a:gd name="T89" fmla="*/ 134 h 536"/>
              <a:gd name="T90" fmla="*/ 400 w 548"/>
              <a:gd name="T91" fmla="*/ 171 h 536"/>
              <a:gd name="T92" fmla="*/ 290 w 548"/>
              <a:gd name="T93" fmla="*/ 256 h 536"/>
              <a:gd name="T94" fmla="*/ 303 w 548"/>
              <a:gd name="T95" fmla="*/ 243 h 536"/>
              <a:gd name="T96" fmla="*/ 290 w 548"/>
              <a:gd name="T97" fmla="*/ 231 h 536"/>
              <a:gd name="T98" fmla="*/ 278 w 548"/>
              <a:gd name="T99" fmla="*/ 243 h 536"/>
              <a:gd name="T100" fmla="*/ 43 w 548"/>
              <a:gd name="T101" fmla="*/ 492 h 536"/>
              <a:gd name="T102" fmla="*/ 87 w 548"/>
              <a:gd name="T103" fmla="*/ 382 h 536"/>
              <a:gd name="T104" fmla="*/ 109 w 548"/>
              <a:gd name="T105" fmla="*/ 412 h 536"/>
              <a:gd name="T106" fmla="*/ 43 w 548"/>
              <a:gd name="T107" fmla="*/ 492 h 536"/>
              <a:gd name="T108" fmla="*/ 0 w 548"/>
              <a:gd name="T109" fmla="*/ 535 h 536"/>
              <a:gd name="T110" fmla="*/ 236 w 548"/>
              <a:gd name="T111" fmla="*/ 441 h 536"/>
              <a:gd name="T112" fmla="*/ 224 w 548"/>
              <a:gd name="T113" fmla="*/ 441 h 536"/>
              <a:gd name="T114" fmla="*/ 255 w 548"/>
              <a:gd name="T115" fmla="*/ 194 h 536"/>
              <a:gd name="T116" fmla="*/ 243 w 548"/>
              <a:gd name="T117" fmla="*/ 207 h 536"/>
              <a:gd name="T118" fmla="*/ 255 w 548"/>
              <a:gd name="T119" fmla="*/ 219 h 536"/>
              <a:gd name="T120" fmla="*/ 267 w 548"/>
              <a:gd name="T121" fmla="*/ 207 h 536"/>
              <a:gd name="T122" fmla="*/ 255 w 548"/>
              <a:gd name="T123" fmla="*/ 194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8" h="536">
                <a:moveTo>
                  <a:pt x="327" y="292"/>
                </a:moveTo>
                <a:lnTo>
                  <a:pt x="327" y="292"/>
                </a:lnTo>
                <a:cubicBezTo>
                  <a:pt x="333" y="292"/>
                  <a:pt x="339" y="287"/>
                  <a:pt x="339" y="280"/>
                </a:cubicBezTo>
                <a:lnTo>
                  <a:pt x="339" y="280"/>
                </a:lnTo>
                <a:cubicBezTo>
                  <a:pt x="339" y="273"/>
                  <a:pt x="333" y="268"/>
                  <a:pt x="327" y="268"/>
                </a:cubicBezTo>
                <a:lnTo>
                  <a:pt x="327" y="268"/>
                </a:lnTo>
                <a:cubicBezTo>
                  <a:pt x="320" y="268"/>
                  <a:pt x="315" y="273"/>
                  <a:pt x="315" y="280"/>
                </a:cubicBezTo>
                <a:lnTo>
                  <a:pt x="315" y="280"/>
                </a:lnTo>
                <a:cubicBezTo>
                  <a:pt x="315" y="287"/>
                  <a:pt x="320" y="292"/>
                  <a:pt x="327" y="292"/>
                </a:cubicBezTo>
                <a:close/>
                <a:moveTo>
                  <a:pt x="407" y="264"/>
                </a:moveTo>
                <a:lnTo>
                  <a:pt x="407" y="264"/>
                </a:lnTo>
                <a:cubicBezTo>
                  <a:pt x="403" y="269"/>
                  <a:pt x="395" y="277"/>
                  <a:pt x="386" y="286"/>
                </a:cubicBezTo>
                <a:lnTo>
                  <a:pt x="386" y="286"/>
                </a:lnTo>
                <a:cubicBezTo>
                  <a:pt x="371" y="303"/>
                  <a:pt x="346" y="328"/>
                  <a:pt x="332" y="341"/>
                </a:cubicBezTo>
                <a:lnTo>
                  <a:pt x="194" y="202"/>
                </a:lnTo>
                <a:lnTo>
                  <a:pt x="194" y="202"/>
                </a:lnTo>
                <a:cubicBezTo>
                  <a:pt x="207" y="188"/>
                  <a:pt x="232" y="163"/>
                  <a:pt x="249" y="147"/>
                </a:cubicBezTo>
                <a:lnTo>
                  <a:pt x="249" y="147"/>
                </a:lnTo>
                <a:cubicBezTo>
                  <a:pt x="258" y="139"/>
                  <a:pt x="266" y="131"/>
                  <a:pt x="271" y="127"/>
                </a:cubicBezTo>
                <a:lnTo>
                  <a:pt x="271" y="127"/>
                </a:lnTo>
                <a:cubicBezTo>
                  <a:pt x="336" y="61"/>
                  <a:pt x="462" y="25"/>
                  <a:pt x="509" y="25"/>
                </a:cubicBezTo>
                <a:lnTo>
                  <a:pt x="509" y="25"/>
                </a:lnTo>
                <a:cubicBezTo>
                  <a:pt x="509" y="64"/>
                  <a:pt x="476" y="195"/>
                  <a:pt x="407" y="264"/>
                </a:cubicBezTo>
                <a:close/>
                <a:moveTo>
                  <a:pt x="315" y="361"/>
                </a:moveTo>
                <a:lnTo>
                  <a:pt x="315" y="361"/>
                </a:lnTo>
                <a:cubicBezTo>
                  <a:pt x="306" y="393"/>
                  <a:pt x="295" y="423"/>
                  <a:pt x="281" y="447"/>
                </a:cubicBezTo>
                <a:lnTo>
                  <a:pt x="281" y="447"/>
                </a:lnTo>
                <a:cubicBezTo>
                  <a:pt x="277" y="432"/>
                  <a:pt x="269" y="416"/>
                  <a:pt x="259" y="399"/>
                </a:cubicBezTo>
                <a:lnTo>
                  <a:pt x="259" y="399"/>
                </a:lnTo>
                <a:cubicBezTo>
                  <a:pt x="254" y="392"/>
                  <a:pt x="246" y="388"/>
                  <a:pt x="238" y="388"/>
                </a:cubicBezTo>
                <a:lnTo>
                  <a:pt x="238" y="388"/>
                </a:lnTo>
                <a:cubicBezTo>
                  <a:pt x="237" y="388"/>
                  <a:pt x="234" y="388"/>
                  <a:pt x="232" y="389"/>
                </a:cubicBezTo>
                <a:lnTo>
                  <a:pt x="232" y="389"/>
                </a:lnTo>
                <a:cubicBezTo>
                  <a:pt x="228" y="389"/>
                  <a:pt x="223" y="390"/>
                  <a:pt x="218" y="390"/>
                </a:cubicBezTo>
                <a:lnTo>
                  <a:pt x="218" y="390"/>
                </a:lnTo>
                <a:cubicBezTo>
                  <a:pt x="200" y="390"/>
                  <a:pt x="183" y="382"/>
                  <a:pt x="167" y="367"/>
                </a:cubicBezTo>
                <a:lnTo>
                  <a:pt x="167" y="367"/>
                </a:lnTo>
                <a:cubicBezTo>
                  <a:pt x="148" y="348"/>
                  <a:pt x="141" y="325"/>
                  <a:pt x="146" y="303"/>
                </a:cubicBezTo>
                <a:lnTo>
                  <a:pt x="146" y="303"/>
                </a:lnTo>
                <a:cubicBezTo>
                  <a:pt x="148" y="292"/>
                  <a:pt x="145" y="282"/>
                  <a:pt x="136" y="276"/>
                </a:cubicBezTo>
                <a:lnTo>
                  <a:pt x="136" y="276"/>
                </a:lnTo>
                <a:cubicBezTo>
                  <a:pt x="118" y="265"/>
                  <a:pt x="102" y="257"/>
                  <a:pt x="88" y="252"/>
                </a:cubicBezTo>
                <a:lnTo>
                  <a:pt x="88" y="252"/>
                </a:lnTo>
                <a:cubicBezTo>
                  <a:pt x="112" y="239"/>
                  <a:pt x="142" y="227"/>
                  <a:pt x="174" y="219"/>
                </a:cubicBezTo>
                <a:lnTo>
                  <a:pt x="174" y="219"/>
                </a:lnTo>
                <a:cubicBezTo>
                  <a:pt x="175" y="218"/>
                  <a:pt x="175" y="218"/>
                  <a:pt x="176" y="218"/>
                </a:cubicBezTo>
                <a:lnTo>
                  <a:pt x="316" y="359"/>
                </a:lnTo>
                <a:lnTo>
                  <a:pt x="316" y="359"/>
                </a:lnTo>
                <a:cubicBezTo>
                  <a:pt x="316" y="360"/>
                  <a:pt x="316" y="360"/>
                  <a:pt x="315" y="361"/>
                </a:cubicBezTo>
                <a:close/>
                <a:moveTo>
                  <a:pt x="529" y="4"/>
                </a:moveTo>
                <a:lnTo>
                  <a:pt x="529" y="4"/>
                </a:lnTo>
                <a:cubicBezTo>
                  <a:pt x="527" y="1"/>
                  <a:pt x="520" y="0"/>
                  <a:pt x="510" y="0"/>
                </a:cubicBezTo>
                <a:lnTo>
                  <a:pt x="510" y="0"/>
                </a:lnTo>
                <a:cubicBezTo>
                  <a:pt x="459" y="0"/>
                  <a:pt x="324" y="37"/>
                  <a:pt x="254" y="109"/>
                </a:cubicBezTo>
                <a:lnTo>
                  <a:pt x="254" y="109"/>
                </a:lnTo>
                <a:cubicBezTo>
                  <a:pt x="237" y="126"/>
                  <a:pt x="181" y="178"/>
                  <a:pt x="167" y="195"/>
                </a:cubicBezTo>
                <a:lnTo>
                  <a:pt x="167" y="195"/>
                </a:lnTo>
                <a:cubicBezTo>
                  <a:pt x="125" y="207"/>
                  <a:pt x="64" y="230"/>
                  <a:pt x="30" y="264"/>
                </a:cubicBezTo>
                <a:lnTo>
                  <a:pt x="30" y="264"/>
                </a:lnTo>
                <a:cubicBezTo>
                  <a:pt x="30" y="264"/>
                  <a:pt x="72" y="264"/>
                  <a:pt x="123" y="297"/>
                </a:cubicBezTo>
                <a:lnTo>
                  <a:pt x="123" y="297"/>
                </a:lnTo>
                <a:cubicBezTo>
                  <a:pt x="115" y="326"/>
                  <a:pt x="125" y="359"/>
                  <a:pt x="150" y="385"/>
                </a:cubicBezTo>
                <a:lnTo>
                  <a:pt x="150" y="385"/>
                </a:lnTo>
                <a:cubicBezTo>
                  <a:pt x="170" y="405"/>
                  <a:pt x="194" y="415"/>
                  <a:pt x="218" y="415"/>
                </a:cubicBezTo>
                <a:lnTo>
                  <a:pt x="218" y="415"/>
                </a:lnTo>
                <a:cubicBezTo>
                  <a:pt x="225" y="415"/>
                  <a:pt x="232" y="414"/>
                  <a:pt x="238" y="412"/>
                </a:cubicBezTo>
                <a:lnTo>
                  <a:pt x="238" y="412"/>
                </a:lnTo>
                <a:cubicBezTo>
                  <a:pt x="271" y="463"/>
                  <a:pt x="271" y="505"/>
                  <a:pt x="271" y="505"/>
                </a:cubicBezTo>
                <a:lnTo>
                  <a:pt x="271" y="505"/>
                </a:lnTo>
                <a:cubicBezTo>
                  <a:pt x="304" y="471"/>
                  <a:pt x="327" y="409"/>
                  <a:pt x="339" y="367"/>
                </a:cubicBezTo>
                <a:lnTo>
                  <a:pt x="339" y="367"/>
                </a:lnTo>
                <a:cubicBezTo>
                  <a:pt x="356" y="354"/>
                  <a:pt x="408" y="298"/>
                  <a:pt x="425" y="281"/>
                </a:cubicBezTo>
                <a:lnTo>
                  <a:pt x="425" y="281"/>
                </a:lnTo>
                <a:cubicBezTo>
                  <a:pt x="510" y="196"/>
                  <a:pt x="547" y="21"/>
                  <a:pt x="529" y="4"/>
                </a:cubicBezTo>
                <a:close/>
                <a:moveTo>
                  <a:pt x="400" y="122"/>
                </a:moveTo>
                <a:lnTo>
                  <a:pt x="400" y="122"/>
                </a:lnTo>
                <a:cubicBezTo>
                  <a:pt x="407" y="122"/>
                  <a:pt x="412" y="127"/>
                  <a:pt x="412" y="134"/>
                </a:cubicBezTo>
                <a:lnTo>
                  <a:pt x="412" y="134"/>
                </a:lnTo>
                <a:cubicBezTo>
                  <a:pt x="412" y="141"/>
                  <a:pt x="407" y="146"/>
                  <a:pt x="400" y="146"/>
                </a:cubicBezTo>
                <a:lnTo>
                  <a:pt x="400" y="146"/>
                </a:lnTo>
                <a:cubicBezTo>
                  <a:pt x="393" y="146"/>
                  <a:pt x="388" y="141"/>
                  <a:pt x="388" y="134"/>
                </a:cubicBezTo>
                <a:lnTo>
                  <a:pt x="388" y="134"/>
                </a:lnTo>
                <a:cubicBezTo>
                  <a:pt x="388" y="127"/>
                  <a:pt x="393" y="122"/>
                  <a:pt x="400" y="122"/>
                </a:cubicBezTo>
                <a:close/>
                <a:moveTo>
                  <a:pt x="400" y="171"/>
                </a:moveTo>
                <a:lnTo>
                  <a:pt x="400" y="171"/>
                </a:lnTo>
                <a:cubicBezTo>
                  <a:pt x="420" y="171"/>
                  <a:pt x="436" y="154"/>
                  <a:pt x="436" y="134"/>
                </a:cubicBezTo>
                <a:lnTo>
                  <a:pt x="436" y="134"/>
                </a:lnTo>
                <a:cubicBezTo>
                  <a:pt x="436" y="114"/>
                  <a:pt x="420" y="97"/>
                  <a:pt x="400" y="97"/>
                </a:cubicBezTo>
                <a:lnTo>
                  <a:pt x="400" y="97"/>
                </a:lnTo>
                <a:cubicBezTo>
                  <a:pt x="380" y="97"/>
                  <a:pt x="363" y="114"/>
                  <a:pt x="363" y="134"/>
                </a:cubicBezTo>
                <a:lnTo>
                  <a:pt x="363" y="134"/>
                </a:lnTo>
                <a:cubicBezTo>
                  <a:pt x="363" y="154"/>
                  <a:pt x="380" y="171"/>
                  <a:pt x="400" y="171"/>
                </a:cubicBezTo>
                <a:close/>
                <a:moveTo>
                  <a:pt x="290" y="256"/>
                </a:moveTo>
                <a:lnTo>
                  <a:pt x="290" y="256"/>
                </a:lnTo>
                <a:cubicBezTo>
                  <a:pt x="297" y="256"/>
                  <a:pt x="303" y="250"/>
                  <a:pt x="303" y="243"/>
                </a:cubicBezTo>
                <a:lnTo>
                  <a:pt x="303" y="243"/>
                </a:lnTo>
                <a:cubicBezTo>
                  <a:pt x="303" y="237"/>
                  <a:pt x="297" y="231"/>
                  <a:pt x="290" y="231"/>
                </a:cubicBezTo>
                <a:lnTo>
                  <a:pt x="290" y="231"/>
                </a:lnTo>
                <a:cubicBezTo>
                  <a:pt x="284" y="231"/>
                  <a:pt x="278" y="237"/>
                  <a:pt x="278" y="243"/>
                </a:cubicBezTo>
                <a:lnTo>
                  <a:pt x="278" y="243"/>
                </a:lnTo>
                <a:cubicBezTo>
                  <a:pt x="278" y="250"/>
                  <a:pt x="284" y="256"/>
                  <a:pt x="290" y="256"/>
                </a:cubicBezTo>
                <a:close/>
                <a:moveTo>
                  <a:pt x="43" y="492"/>
                </a:moveTo>
                <a:lnTo>
                  <a:pt x="87" y="382"/>
                </a:lnTo>
                <a:lnTo>
                  <a:pt x="87" y="382"/>
                </a:lnTo>
                <a:cubicBezTo>
                  <a:pt x="94" y="393"/>
                  <a:pt x="100" y="403"/>
                  <a:pt x="109" y="412"/>
                </a:cubicBezTo>
                <a:lnTo>
                  <a:pt x="109" y="412"/>
                </a:lnTo>
                <a:cubicBezTo>
                  <a:pt x="122" y="427"/>
                  <a:pt x="137" y="439"/>
                  <a:pt x="153" y="448"/>
                </a:cubicBezTo>
                <a:lnTo>
                  <a:pt x="43" y="492"/>
                </a:lnTo>
                <a:close/>
                <a:moveTo>
                  <a:pt x="94" y="299"/>
                </a:moveTo>
                <a:lnTo>
                  <a:pt x="0" y="535"/>
                </a:lnTo>
                <a:lnTo>
                  <a:pt x="236" y="441"/>
                </a:lnTo>
                <a:lnTo>
                  <a:pt x="236" y="441"/>
                </a:lnTo>
                <a:cubicBezTo>
                  <a:pt x="232" y="441"/>
                  <a:pt x="227" y="441"/>
                  <a:pt x="224" y="441"/>
                </a:cubicBezTo>
                <a:lnTo>
                  <a:pt x="224" y="441"/>
                </a:lnTo>
                <a:cubicBezTo>
                  <a:pt x="151" y="441"/>
                  <a:pt x="85" y="372"/>
                  <a:pt x="94" y="299"/>
                </a:cubicBezTo>
                <a:close/>
                <a:moveTo>
                  <a:pt x="255" y="194"/>
                </a:moveTo>
                <a:lnTo>
                  <a:pt x="255" y="194"/>
                </a:lnTo>
                <a:cubicBezTo>
                  <a:pt x="248" y="194"/>
                  <a:pt x="243" y="200"/>
                  <a:pt x="243" y="207"/>
                </a:cubicBezTo>
                <a:lnTo>
                  <a:pt x="243" y="207"/>
                </a:lnTo>
                <a:cubicBezTo>
                  <a:pt x="243" y="213"/>
                  <a:pt x="248" y="219"/>
                  <a:pt x="255" y="219"/>
                </a:cubicBezTo>
                <a:lnTo>
                  <a:pt x="255" y="219"/>
                </a:lnTo>
                <a:cubicBezTo>
                  <a:pt x="262" y="219"/>
                  <a:pt x="267" y="213"/>
                  <a:pt x="267" y="207"/>
                </a:cubicBezTo>
                <a:lnTo>
                  <a:pt x="267" y="207"/>
                </a:lnTo>
                <a:cubicBezTo>
                  <a:pt x="267" y="200"/>
                  <a:pt x="262" y="194"/>
                  <a:pt x="255" y="1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8" name="Line 380">
            <a:extLst>
              <a:ext uri="{FF2B5EF4-FFF2-40B4-BE49-F238E27FC236}">
                <a16:creationId xmlns:a16="http://schemas.microsoft.com/office/drawing/2014/main" id="{66BA1E73-B7E1-2F43-AD96-95F3F09452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875442" y="4358688"/>
            <a:ext cx="307248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9" name="Line 382">
            <a:extLst>
              <a:ext uri="{FF2B5EF4-FFF2-40B4-BE49-F238E27FC236}">
                <a16:creationId xmlns:a16="http://schemas.microsoft.com/office/drawing/2014/main" id="{E8419A29-CE82-864A-89F0-24262BB1FA5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6413" y="4358688"/>
            <a:ext cx="3096781" cy="0"/>
          </a:xfrm>
          <a:prstGeom prst="line">
            <a:avLst/>
          </a:prstGeom>
          <a:noFill/>
          <a:ln w="25400" cap="flat">
            <a:solidFill>
              <a:schemeClr val="accent4"/>
            </a:solidFill>
            <a:round/>
            <a:headEnd/>
            <a:tailEnd type="oval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A0546B-69A2-C04E-A809-81DFA20B4FC2}"/>
              </a:ext>
            </a:extLst>
          </p:cNvPr>
          <p:cNvSpPr txBox="1"/>
          <p:nvPr/>
        </p:nvSpPr>
        <p:spPr>
          <a:xfrm>
            <a:off x="1770789" y="3884949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3344F2-BA80-9348-8FF3-045EB8E925F2}"/>
              </a:ext>
            </a:extLst>
          </p:cNvPr>
          <p:cNvSpPr txBox="1"/>
          <p:nvPr/>
        </p:nvSpPr>
        <p:spPr>
          <a:xfrm>
            <a:off x="1770790" y="4570446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7B1FEB-9435-624F-9304-C09A36FB0C86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DD12FA-A492-0A4A-A283-64FF9BF1FA66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B0DF2B2-16B2-EF43-A891-57237336A0F3}"/>
              </a:ext>
            </a:extLst>
          </p:cNvPr>
          <p:cNvSpPr txBox="1"/>
          <p:nvPr/>
        </p:nvSpPr>
        <p:spPr>
          <a:xfrm>
            <a:off x="6815246" y="3801289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1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755D17-3932-694A-93A2-4B931DC5B360}"/>
              </a:ext>
            </a:extLst>
          </p:cNvPr>
          <p:cNvSpPr txBox="1"/>
          <p:nvPr/>
        </p:nvSpPr>
        <p:spPr>
          <a:xfrm>
            <a:off x="18216900" y="3884949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CF969-AF61-6E4B-9BAF-C5BA8F4B7B8B}"/>
              </a:ext>
            </a:extLst>
          </p:cNvPr>
          <p:cNvSpPr txBox="1"/>
          <p:nvPr/>
        </p:nvSpPr>
        <p:spPr>
          <a:xfrm>
            <a:off x="18216901" y="4570446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7C70F-4D8E-4148-83DA-576E8E979C17}"/>
              </a:ext>
            </a:extLst>
          </p:cNvPr>
          <p:cNvSpPr txBox="1"/>
          <p:nvPr/>
        </p:nvSpPr>
        <p:spPr>
          <a:xfrm>
            <a:off x="16365813" y="3801289"/>
            <a:ext cx="1173669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accent2"/>
                </a:solidFill>
                <a:latin typeface="DM Sans" pitchFamily="2" charset="77"/>
              </a:rPr>
              <a:t>B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E866489-CAF8-5741-B890-7D22FA8C8D66}"/>
              </a:ext>
            </a:extLst>
          </p:cNvPr>
          <p:cNvGrpSpPr/>
          <p:nvPr/>
        </p:nvGrpSpPr>
        <p:grpSpPr>
          <a:xfrm>
            <a:off x="4377868" y="6189370"/>
            <a:ext cx="15616420" cy="6826078"/>
            <a:chOff x="4377868" y="6189370"/>
            <a:chExt cx="15616420" cy="6826078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CB04B689-3D2F-4F47-A7F4-356FCBD7D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70711" y="6189370"/>
              <a:ext cx="14121557" cy="6793236"/>
            </a:xfrm>
            <a:custGeom>
              <a:avLst/>
              <a:gdLst>
                <a:gd name="connsiteX0" fmla="*/ 11912425 w 14121557"/>
                <a:gd name="connsiteY0" fmla="*/ 380 h 6793236"/>
                <a:gd name="connsiteX1" fmla="*/ 13137653 w 14121557"/>
                <a:gd name="connsiteY1" fmla="*/ 493700 h 6793236"/>
                <a:gd name="connsiteX2" fmla="*/ 11708765 w 14121557"/>
                <a:gd name="connsiteY2" fmla="*/ 6685628 h 6793236"/>
                <a:gd name="connsiteX3" fmla="*/ 3314817 w 14121557"/>
                <a:gd name="connsiteY3" fmla="*/ 6375471 h 6793236"/>
                <a:gd name="connsiteX4" fmla="*/ 610268 w 14121557"/>
                <a:gd name="connsiteY4" fmla="*/ 6222261 h 6793236"/>
                <a:gd name="connsiteX5" fmla="*/ 1063725 w 14121557"/>
                <a:gd name="connsiteY5" fmla="*/ 1653363 h 6793236"/>
                <a:gd name="connsiteX6" fmla="*/ 6300910 w 14121557"/>
                <a:gd name="connsiteY6" fmla="*/ 1838959 h 6793236"/>
                <a:gd name="connsiteX7" fmla="*/ 11912425 w 14121557"/>
                <a:gd name="connsiteY7" fmla="*/ 380 h 6793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121557" h="6793236">
                  <a:moveTo>
                    <a:pt x="11912425" y="380"/>
                  </a:moveTo>
                  <a:cubicBezTo>
                    <a:pt x="12359925" y="8563"/>
                    <a:pt x="12772217" y="149834"/>
                    <a:pt x="13137653" y="493700"/>
                  </a:cubicBezTo>
                  <a:cubicBezTo>
                    <a:pt x="14806977" y="2064414"/>
                    <a:pt x="14365977" y="7632291"/>
                    <a:pt x="11708765" y="6685628"/>
                  </a:cubicBezTo>
                  <a:cubicBezTo>
                    <a:pt x="9051553" y="5738964"/>
                    <a:pt x="4206783" y="5732736"/>
                    <a:pt x="3314817" y="6375471"/>
                  </a:cubicBezTo>
                  <a:cubicBezTo>
                    <a:pt x="2421606" y="7018206"/>
                    <a:pt x="850699" y="6406611"/>
                    <a:pt x="610268" y="6222261"/>
                  </a:cubicBezTo>
                  <a:cubicBezTo>
                    <a:pt x="610268" y="6222261"/>
                    <a:pt x="-1027911" y="3744742"/>
                    <a:pt x="1063725" y="1653363"/>
                  </a:cubicBezTo>
                  <a:cubicBezTo>
                    <a:pt x="3155360" y="-435525"/>
                    <a:pt x="3781978" y="2096800"/>
                    <a:pt x="6300910" y="1838959"/>
                  </a:cubicBezTo>
                  <a:cubicBezTo>
                    <a:pt x="8266879" y="1639467"/>
                    <a:pt x="10314205" y="-28848"/>
                    <a:pt x="11912425" y="380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5C192039-F9DF-0C41-B5C6-546CAB174659}"/>
                </a:ext>
              </a:extLst>
            </p:cNvPr>
            <p:cNvGrpSpPr/>
            <p:nvPr/>
          </p:nvGrpSpPr>
          <p:grpSpPr>
            <a:xfrm>
              <a:off x="4509700" y="9175883"/>
              <a:ext cx="1801680" cy="3839565"/>
              <a:chOff x="4509700" y="9175883"/>
              <a:chExt cx="1801680" cy="3839565"/>
            </a:xfrm>
          </p:grpSpPr>
          <p:sp>
            <p:nvSpPr>
              <p:cNvPr id="103" name="Freeform 66">
                <a:extLst>
                  <a:ext uri="{FF2B5EF4-FFF2-40B4-BE49-F238E27FC236}">
                    <a16:creationId xmlns:a16="http://schemas.microsoft.com/office/drawing/2014/main" id="{6E86E6B4-EF5A-544F-9DAD-6EAB73447F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09700" y="12636433"/>
                <a:ext cx="582251" cy="362534"/>
              </a:xfrm>
              <a:custGeom>
                <a:avLst/>
                <a:gdLst>
                  <a:gd name="T0" fmla="*/ 51 w 467"/>
                  <a:gd name="T1" fmla="*/ 0 h 291"/>
                  <a:gd name="T2" fmla="*/ 0 w 467"/>
                  <a:gd name="T3" fmla="*/ 277 h 291"/>
                  <a:gd name="T4" fmla="*/ 133 w 467"/>
                  <a:gd name="T5" fmla="*/ 277 h 291"/>
                  <a:gd name="T6" fmla="*/ 139 w 467"/>
                  <a:gd name="T7" fmla="*/ 204 h 291"/>
                  <a:gd name="T8" fmla="*/ 139 w 467"/>
                  <a:gd name="T9" fmla="*/ 204 h 291"/>
                  <a:gd name="T10" fmla="*/ 164 w 467"/>
                  <a:gd name="T11" fmla="*/ 277 h 291"/>
                  <a:gd name="T12" fmla="*/ 449 w 467"/>
                  <a:gd name="T13" fmla="*/ 289 h 291"/>
                  <a:gd name="T14" fmla="*/ 449 w 467"/>
                  <a:gd name="T15" fmla="*/ 289 h 291"/>
                  <a:gd name="T16" fmla="*/ 463 w 467"/>
                  <a:gd name="T17" fmla="*/ 270 h 291"/>
                  <a:gd name="T18" fmla="*/ 463 w 467"/>
                  <a:gd name="T19" fmla="*/ 270 h 291"/>
                  <a:gd name="T20" fmla="*/ 408 w 467"/>
                  <a:gd name="T21" fmla="*/ 170 h 291"/>
                  <a:gd name="T22" fmla="*/ 408 w 467"/>
                  <a:gd name="T23" fmla="*/ 170 h 291"/>
                  <a:gd name="T24" fmla="*/ 316 w 467"/>
                  <a:gd name="T25" fmla="*/ 12 h 291"/>
                  <a:gd name="T26" fmla="*/ 51 w 467"/>
                  <a:gd name="T27" fmla="*/ 0 h 2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67" h="291">
                    <a:moveTo>
                      <a:pt x="51" y="0"/>
                    </a:moveTo>
                    <a:lnTo>
                      <a:pt x="0" y="277"/>
                    </a:lnTo>
                    <a:lnTo>
                      <a:pt x="133" y="277"/>
                    </a:lnTo>
                    <a:lnTo>
                      <a:pt x="139" y="204"/>
                    </a:lnTo>
                    <a:lnTo>
                      <a:pt x="139" y="204"/>
                    </a:lnTo>
                    <a:cubicBezTo>
                      <a:pt x="139" y="204"/>
                      <a:pt x="158" y="241"/>
                      <a:pt x="164" y="277"/>
                    </a:cubicBezTo>
                    <a:lnTo>
                      <a:pt x="449" y="289"/>
                    </a:lnTo>
                    <a:lnTo>
                      <a:pt x="449" y="289"/>
                    </a:lnTo>
                    <a:cubicBezTo>
                      <a:pt x="459" y="290"/>
                      <a:pt x="466" y="280"/>
                      <a:pt x="463" y="270"/>
                    </a:cubicBezTo>
                    <a:lnTo>
                      <a:pt x="463" y="270"/>
                    </a:lnTo>
                    <a:cubicBezTo>
                      <a:pt x="453" y="243"/>
                      <a:pt x="434" y="197"/>
                      <a:pt x="408" y="170"/>
                    </a:cubicBezTo>
                    <a:lnTo>
                      <a:pt x="408" y="170"/>
                    </a:lnTo>
                    <a:cubicBezTo>
                      <a:pt x="371" y="132"/>
                      <a:pt x="318" y="107"/>
                      <a:pt x="316" y="12"/>
                    </a:cubicBezTo>
                    <a:lnTo>
                      <a:pt x="51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67">
                <a:extLst>
                  <a:ext uri="{FF2B5EF4-FFF2-40B4-BE49-F238E27FC236}">
                    <a16:creationId xmlns:a16="http://schemas.microsoft.com/office/drawing/2014/main" id="{2CB07424-8E92-D248-85AE-3F207C0D9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135" y="10966579"/>
                <a:ext cx="615209" cy="1719292"/>
              </a:xfrm>
              <a:custGeom>
                <a:avLst/>
                <a:gdLst>
                  <a:gd name="T0" fmla="*/ 473 w 492"/>
                  <a:gd name="T1" fmla="*/ 2 h 1382"/>
                  <a:gd name="T2" fmla="*/ 473 w 492"/>
                  <a:gd name="T3" fmla="*/ 2 h 1382"/>
                  <a:gd name="T4" fmla="*/ 436 w 492"/>
                  <a:gd name="T5" fmla="*/ 3 h 1382"/>
                  <a:gd name="T6" fmla="*/ 436 w 492"/>
                  <a:gd name="T7" fmla="*/ 3 h 1382"/>
                  <a:gd name="T8" fmla="*/ 270 w 492"/>
                  <a:gd name="T9" fmla="*/ 8 h 1382"/>
                  <a:gd name="T10" fmla="*/ 270 w 492"/>
                  <a:gd name="T11" fmla="*/ 8 h 1382"/>
                  <a:gd name="T12" fmla="*/ 233 w 492"/>
                  <a:gd name="T13" fmla="*/ 8 h 1382"/>
                  <a:gd name="T14" fmla="*/ 233 w 492"/>
                  <a:gd name="T15" fmla="*/ 8 h 1382"/>
                  <a:gd name="T16" fmla="*/ 145 w 492"/>
                  <a:gd name="T17" fmla="*/ 3 h 1382"/>
                  <a:gd name="T18" fmla="*/ 0 w 492"/>
                  <a:gd name="T19" fmla="*/ 1359 h 1382"/>
                  <a:gd name="T20" fmla="*/ 286 w 492"/>
                  <a:gd name="T21" fmla="*/ 1381 h 1382"/>
                  <a:gd name="T22" fmla="*/ 491 w 492"/>
                  <a:gd name="T23" fmla="*/ 0 h 1382"/>
                  <a:gd name="T24" fmla="*/ 491 w 492"/>
                  <a:gd name="T25" fmla="*/ 0 h 1382"/>
                  <a:gd name="T26" fmla="*/ 473 w 492"/>
                  <a:gd name="T27" fmla="*/ 2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2" h="1382">
                    <a:moveTo>
                      <a:pt x="473" y="2"/>
                    </a:moveTo>
                    <a:lnTo>
                      <a:pt x="473" y="2"/>
                    </a:lnTo>
                    <a:cubicBezTo>
                      <a:pt x="461" y="2"/>
                      <a:pt x="448" y="3"/>
                      <a:pt x="436" y="3"/>
                    </a:cubicBezTo>
                    <a:lnTo>
                      <a:pt x="436" y="3"/>
                    </a:lnTo>
                    <a:cubicBezTo>
                      <a:pt x="383" y="6"/>
                      <a:pt x="326" y="9"/>
                      <a:pt x="270" y="8"/>
                    </a:cubicBezTo>
                    <a:lnTo>
                      <a:pt x="270" y="8"/>
                    </a:lnTo>
                    <a:cubicBezTo>
                      <a:pt x="258" y="8"/>
                      <a:pt x="246" y="8"/>
                      <a:pt x="233" y="8"/>
                    </a:cubicBezTo>
                    <a:lnTo>
                      <a:pt x="233" y="8"/>
                    </a:lnTo>
                    <a:cubicBezTo>
                      <a:pt x="203" y="7"/>
                      <a:pt x="173" y="6"/>
                      <a:pt x="145" y="3"/>
                    </a:cubicBezTo>
                    <a:lnTo>
                      <a:pt x="0" y="1359"/>
                    </a:lnTo>
                    <a:lnTo>
                      <a:pt x="286" y="1381"/>
                    </a:lnTo>
                    <a:lnTo>
                      <a:pt x="491" y="0"/>
                    </a:lnTo>
                    <a:lnTo>
                      <a:pt x="491" y="0"/>
                    </a:lnTo>
                    <a:cubicBezTo>
                      <a:pt x="485" y="0"/>
                      <a:pt x="479" y="1"/>
                      <a:pt x="473" y="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68">
                <a:extLst>
                  <a:ext uri="{FF2B5EF4-FFF2-40B4-BE49-F238E27FC236}">
                    <a16:creationId xmlns:a16="http://schemas.microsoft.com/office/drawing/2014/main" id="{3D3E7D27-A03C-B748-9BD9-FB1C908A73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9135" y="10966579"/>
                <a:ext cx="615209" cy="1719292"/>
              </a:xfrm>
              <a:custGeom>
                <a:avLst/>
                <a:gdLst>
                  <a:gd name="T0" fmla="*/ 473 w 492"/>
                  <a:gd name="T1" fmla="*/ 2 h 1382"/>
                  <a:gd name="T2" fmla="*/ 473 w 492"/>
                  <a:gd name="T3" fmla="*/ 2 h 1382"/>
                  <a:gd name="T4" fmla="*/ 436 w 492"/>
                  <a:gd name="T5" fmla="*/ 3 h 1382"/>
                  <a:gd name="T6" fmla="*/ 436 w 492"/>
                  <a:gd name="T7" fmla="*/ 3 h 1382"/>
                  <a:gd name="T8" fmla="*/ 270 w 492"/>
                  <a:gd name="T9" fmla="*/ 8 h 1382"/>
                  <a:gd name="T10" fmla="*/ 270 w 492"/>
                  <a:gd name="T11" fmla="*/ 8 h 1382"/>
                  <a:gd name="T12" fmla="*/ 233 w 492"/>
                  <a:gd name="T13" fmla="*/ 8 h 1382"/>
                  <a:gd name="T14" fmla="*/ 233 w 492"/>
                  <a:gd name="T15" fmla="*/ 8 h 1382"/>
                  <a:gd name="T16" fmla="*/ 145 w 492"/>
                  <a:gd name="T17" fmla="*/ 3 h 1382"/>
                  <a:gd name="T18" fmla="*/ 0 w 492"/>
                  <a:gd name="T19" fmla="*/ 1359 h 1382"/>
                  <a:gd name="T20" fmla="*/ 286 w 492"/>
                  <a:gd name="T21" fmla="*/ 1381 h 1382"/>
                  <a:gd name="T22" fmla="*/ 491 w 492"/>
                  <a:gd name="T23" fmla="*/ 0 h 1382"/>
                  <a:gd name="T24" fmla="*/ 491 w 492"/>
                  <a:gd name="T25" fmla="*/ 0 h 1382"/>
                  <a:gd name="T26" fmla="*/ 473 w 492"/>
                  <a:gd name="T27" fmla="*/ 2 h 13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2" h="1382">
                    <a:moveTo>
                      <a:pt x="473" y="2"/>
                    </a:moveTo>
                    <a:lnTo>
                      <a:pt x="473" y="2"/>
                    </a:lnTo>
                    <a:cubicBezTo>
                      <a:pt x="461" y="2"/>
                      <a:pt x="448" y="3"/>
                      <a:pt x="436" y="3"/>
                    </a:cubicBezTo>
                    <a:lnTo>
                      <a:pt x="436" y="3"/>
                    </a:lnTo>
                    <a:cubicBezTo>
                      <a:pt x="383" y="6"/>
                      <a:pt x="326" y="9"/>
                      <a:pt x="270" y="8"/>
                    </a:cubicBezTo>
                    <a:lnTo>
                      <a:pt x="270" y="8"/>
                    </a:lnTo>
                    <a:cubicBezTo>
                      <a:pt x="258" y="8"/>
                      <a:pt x="246" y="8"/>
                      <a:pt x="233" y="8"/>
                    </a:cubicBezTo>
                    <a:lnTo>
                      <a:pt x="233" y="8"/>
                    </a:lnTo>
                    <a:cubicBezTo>
                      <a:pt x="203" y="7"/>
                      <a:pt x="173" y="6"/>
                      <a:pt x="145" y="3"/>
                    </a:cubicBezTo>
                    <a:lnTo>
                      <a:pt x="0" y="1359"/>
                    </a:lnTo>
                    <a:lnTo>
                      <a:pt x="286" y="1381"/>
                    </a:lnTo>
                    <a:lnTo>
                      <a:pt x="491" y="0"/>
                    </a:lnTo>
                    <a:lnTo>
                      <a:pt x="491" y="0"/>
                    </a:lnTo>
                    <a:cubicBezTo>
                      <a:pt x="485" y="0"/>
                      <a:pt x="479" y="1"/>
                      <a:pt x="473" y="2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69">
                <a:extLst>
                  <a:ext uri="{FF2B5EF4-FFF2-40B4-BE49-F238E27FC236}">
                    <a16:creationId xmlns:a16="http://schemas.microsoft.com/office/drawing/2014/main" id="{7186F035-A478-3D4F-BD86-FF2CE1A3E5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67724" y="12647420"/>
                <a:ext cx="543803" cy="368028"/>
              </a:xfrm>
              <a:custGeom>
                <a:avLst/>
                <a:gdLst>
                  <a:gd name="T0" fmla="*/ 0 w 435"/>
                  <a:gd name="T1" fmla="*/ 7 h 295"/>
                  <a:gd name="T2" fmla="*/ 17 w 435"/>
                  <a:gd name="T3" fmla="*/ 288 h 295"/>
                  <a:gd name="T4" fmla="*/ 17 w 435"/>
                  <a:gd name="T5" fmla="*/ 288 h 295"/>
                  <a:gd name="T6" fmla="*/ 154 w 435"/>
                  <a:gd name="T7" fmla="*/ 288 h 295"/>
                  <a:gd name="T8" fmla="*/ 150 w 435"/>
                  <a:gd name="T9" fmla="*/ 223 h 295"/>
                  <a:gd name="T10" fmla="*/ 150 w 435"/>
                  <a:gd name="T11" fmla="*/ 223 h 295"/>
                  <a:gd name="T12" fmla="*/ 187 w 435"/>
                  <a:gd name="T13" fmla="*/ 286 h 295"/>
                  <a:gd name="T14" fmla="*/ 187 w 435"/>
                  <a:gd name="T15" fmla="*/ 286 h 295"/>
                  <a:gd name="T16" fmla="*/ 424 w 435"/>
                  <a:gd name="T17" fmla="*/ 282 h 295"/>
                  <a:gd name="T18" fmla="*/ 424 w 435"/>
                  <a:gd name="T19" fmla="*/ 282 h 295"/>
                  <a:gd name="T20" fmla="*/ 432 w 435"/>
                  <a:gd name="T21" fmla="*/ 270 h 295"/>
                  <a:gd name="T22" fmla="*/ 432 w 435"/>
                  <a:gd name="T23" fmla="*/ 270 h 295"/>
                  <a:gd name="T24" fmla="*/ 358 w 435"/>
                  <a:gd name="T25" fmla="*/ 155 h 295"/>
                  <a:gd name="T26" fmla="*/ 358 w 435"/>
                  <a:gd name="T27" fmla="*/ 155 h 295"/>
                  <a:gd name="T28" fmla="*/ 234 w 435"/>
                  <a:gd name="T29" fmla="*/ 0 h 295"/>
                  <a:gd name="T30" fmla="*/ 0 w 435"/>
                  <a:gd name="T31" fmla="*/ 7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35" h="295">
                    <a:moveTo>
                      <a:pt x="0" y="7"/>
                    </a:moveTo>
                    <a:lnTo>
                      <a:pt x="17" y="288"/>
                    </a:lnTo>
                    <a:lnTo>
                      <a:pt x="17" y="288"/>
                    </a:lnTo>
                    <a:cubicBezTo>
                      <a:pt x="17" y="288"/>
                      <a:pt x="113" y="294"/>
                      <a:pt x="154" y="288"/>
                    </a:cubicBezTo>
                    <a:lnTo>
                      <a:pt x="150" y="223"/>
                    </a:lnTo>
                    <a:lnTo>
                      <a:pt x="150" y="223"/>
                    </a:lnTo>
                    <a:cubicBezTo>
                      <a:pt x="150" y="223"/>
                      <a:pt x="166" y="247"/>
                      <a:pt x="187" y="286"/>
                    </a:cubicBezTo>
                    <a:lnTo>
                      <a:pt x="187" y="286"/>
                    </a:lnTo>
                    <a:cubicBezTo>
                      <a:pt x="187" y="286"/>
                      <a:pt x="368" y="285"/>
                      <a:pt x="424" y="282"/>
                    </a:cubicBezTo>
                    <a:lnTo>
                      <a:pt x="424" y="282"/>
                    </a:lnTo>
                    <a:cubicBezTo>
                      <a:pt x="430" y="282"/>
                      <a:pt x="434" y="276"/>
                      <a:pt x="432" y="270"/>
                    </a:cubicBezTo>
                    <a:lnTo>
                      <a:pt x="432" y="270"/>
                    </a:lnTo>
                    <a:cubicBezTo>
                      <a:pt x="424" y="245"/>
                      <a:pt x="399" y="183"/>
                      <a:pt x="358" y="155"/>
                    </a:cubicBezTo>
                    <a:lnTo>
                      <a:pt x="358" y="155"/>
                    </a:lnTo>
                    <a:cubicBezTo>
                      <a:pt x="305" y="121"/>
                      <a:pt x="240" y="54"/>
                      <a:pt x="234" y="0"/>
                    </a:cubicBezTo>
                    <a:lnTo>
                      <a:pt x="0" y="7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70">
                <a:extLst>
                  <a:ext uri="{FF2B5EF4-FFF2-40B4-BE49-F238E27FC236}">
                    <a16:creationId xmlns:a16="http://schemas.microsoft.com/office/drawing/2014/main" id="{609C505C-0ED4-E846-9E51-155645B140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2940" y="9796586"/>
                <a:ext cx="774503" cy="1180979"/>
              </a:xfrm>
              <a:custGeom>
                <a:avLst/>
                <a:gdLst>
                  <a:gd name="T0" fmla="*/ 598 w 622"/>
                  <a:gd name="T1" fmla="*/ 916 h 949"/>
                  <a:gd name="T2" fmla="*/ 598 w 622"/>
                  <a:gd name="T3" fmla="*/ 916 h 949"/>
                  <a:gd name="T4" fmla="*/ 348 w 622"/>
                  <a:gd name="T5" fmla="*/ 941 h 949"/>
                  <a:gd name="T6" fmla="*/ 348 w 622"/>
                  <a:gd name="T7" fmla="*/ 941 h 949"/>
                  <a:gd name="T8" fmla="*/ 311 w 622"/>
                  <a:gd name="T9" fmla="*/ 942 h 949"/>
                  <a:gd name="T10" fmla="*/ 311 w 622"/>
                  <a:gd name="T11" fmla="*/ 942 h 949"/>
                  <a:gd name="T12" fmla="*/ 145 w 622"/>
                  <a:gd name="T13" fmla="*/ 947 h 949"/>
                  <a:gd name="T14" fmla="*/ 145 w 622"/>
                  <a:gd name="T15" fmla="*/ 947 h 949"/>
                  <a:gd name="T16" fmla="*/ 108 w 622"/>
                  <a:gd name="T17" fmla="*/ 947 h 949"/>
                  <a:gd name="T18" fmla="*/ 108 w 622"/>
                  <a:gd name="T19" fmla="*/ 947 h 949"/>
                  <a:gd name="T20" fmla="*/ 0 w 622"/>
                  <a:gd name="T21" fmla="*/ 940 h 949"/>
                  <a:gd name="T22" fmla="*/ 0 w 622"/>
                  <a:gd name="T23" fmla="*/ 940 h 949"/>
                  <a:gd name="T24" fmla="*/ 45 w 622"/>
                  <a:gd name="T25" fmla="*/ 392 h 949"/>
                  <a:gd name="T26" fmla="*/ 45 w 622"/>
                  <a:gd name="T27" fmla="*/ 392 h 949"/>
                  <a:gd name="T28" fmla="*/ 137 w 622"/>
                  <a:gd name="T29" fmla="*/ 73 h 949"/>
                  <a:gd name="T30" fmla="*/ 137 w 622"/>
                  <a:gd name="T31" fmla="*/ 73 h 949"/>
                  <a:gd name="T32" fmla="*/ 180 w 622"/>
                  <a:gd name="T33" fmla="*/ 39 h 949"/>
                  <a:gd name="T34" fmla="*/ 180 w 622"/>
                  <a:gd name="T35" fmla="*/ 39 h 949"/>
                  <a:gd name="T36" fmla="*/ 268 w 622"/>
                  <a:gd name="T37" fmla="*/ 2 h 949"/>
                  <a:gd name="T38" fmla="*/ 268 w 622"/>
                  <a:gd name="T39" fmla="*/ 2 h 949"/>
                  <a:gd name="T40" fmla="*/ 473 w 622"/>
                  <a:gd name="T41" fmla="*/ 51 h 949"/>
                  <a:gd name="T42" fmla="*/ 473 w 622"/>
                  <a:gd name="T43" fmla="*/ 51 h 949"/>
                  <a:gd name="T44" fmla="*/ 503 w 622"/>
                  <a:gd name="T45" fmla="*/ 73 h 949"/>
                  <a:gd name="T46" fmla="*/ 503 w 622"/>
                  <a:gd name="T47" fmla="*/ 73 h 949"/>
                  <a:gd name="T48" fmla="*/ 547 w 622"/>
                  <a:gd name="T49" fmla="*/ 134 h 949"/>
                  <a:gd name="T50" fmla="*/ 547 w 622"/>
                  <a:gd name="T51" fmla="*/ 134 h 949"/>
                  <a:gd name="T52" fmla="*/ 598 w 622"/>
                  <a:gd name="T53" fmla="*/ 916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22" h="949">
                    <a:moveTo>
                      <a:pt x="598" y="916"/>
                    </a:moveTo>
                    <a:lnTo>
                      <a:pt x="598" y="916"/>
                    </a:lnTo>
                    <a:cubicBezTo>
                      <a:pt x="598" y="916"/>
                      <a:pt x="487" y="931"/>
                      <a:pt x="348" y="941"/>
                    </a:cubicBezTo>
                    <a:lnTo>
                      <a:pt x="348" y="941"/>
                    </a:lnTo>
                    <a:cubicBezTo>
                      <a:pt x="336" y="941"/>
                      <a:pt x="323" y="942"/>
                      <a:pt x="311" y="942"/>
                    </a:cubicBezTo>
                    <a:lnTo>
                      <a:pt x="311" y="942"/>
                    </a:lnTo>
                    <a:cubicBezTo>
                      <a:pt x="258" y="945"/>
                      <a:pt x="201" y="948"/>
                      <a:pt x="145" y="947"/>
                    </a:cubicBezTo>
                    <a:lnTo>
                      <a:pt x="145" y="947"/>
                    </a:lnTo>
                    <a:cubicBezTo>
                      <a:pt x="133" y="947"/>
                      <a:pt x="121" y="947"/>
                      <a:pt x="108" y="947"/>
                    </a:cubicBezTo>
                    <a:lnTo>
                      <a:pt x="108" y="947"/>
                    </a:lnTo>
                    <a:cubicBezTo>
                      <a:pt x="70" y="946"/>
                      <a:pt x="34" y="943"/>
                      <a:pt x="0" y="940"/>
                    </a:cubicBezTo>
                    <a:lnTo>
                      <a:pt x="0" y="940"/>
                    </a:lnTo>
                    <a:cubicBezTo>
                      <a:pt x="0" y="940"/>
                      <a:pt x="53" y="624"/>
                      <a:pt x="45" y="392"/>
                    </a:cubicBezTo>
                    <a:lnTo>
                      <a:pt x="45" y="392"/>
                    </a:lnTo>
                    <a:cubicBezTo>
                      <a:pt x="39" y="241"/>
                      <a:pt x="72" y="137"/>
                      <a:pt x="137" y="73"/>
                    </a:cubicBezTo>
                    <a:lnTo>
                      <a:pt x="137" y="73"/>
                    </a:lnTo>
                    <a:cubicBezTo>
                      <a:pt x="150" y="60"/>
                      <a:pt x="164" y="49"/>
                      <a:pt x="180" y="39"/>
                    </a:cubicBezTo>
                    <a:lnTo>
                      <a:pt x="180" y="39"/>
                    </a:lnTo>
                    <a:cubicBezTo>
                      <a:pt x="206" y="23"/>
                      <a:pt x="236" y="10"/>
                      <a:pt x="268" y="2"/>
                    </a:cubicBezTo>
                    <a:lnTo>
                      <a:pt x="268" y="2"/>
                    </a:lnTo>
                    <a:cubicBezTo>
                      <a:pt x="366" y="0"/>
                      <a:pt x="431" y="24"/>
                      <a:pt x="473" y="51"/>
                    </a:cubicBezTo>
                    <a:lnTo>
                      <a:pt x="473" y="51"/>
                    </a:lnTo>
                    <a:cubicBezTo>
                      <a:pt x="485" y="58"/>
                      <a:pt x="494" y="66"/>
                      <a:pt x="503" y="73"/>
                    </a:cubicBezTo>
                    <a:lnTo>
                      <a:pt x="503" y="73"/>
                    </a:lnTo>
                    <a:cubicBezTo>
                      <a:pt x="538" y="104"/>
                      <a:pt x="547" y="134"/>
                      <a:pt x="547" y="134"/>
                    </a:cubicBezTo>
                    <a:lnTo>
                      <a:pt x="547" y="134"/>
                    </a:lnTo>
                    <a:cubicBezTo>
                      <a:pt x="621" y="375"/>
                      <a:pt x="598" y="916"/>
                      <a:pt x="598" y="9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71">
                <a:extLst>
                  <a:ext uri="{FF2B5EF4-FFF2-40B4-BE49-F238E27FC236}">
                    <a16:creationId xmlns:a16="http://schemas.microsoft.com/office/drawing/2014/main" id="{B72F939E-91D5-564D-AEFA-34D76D89F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60117" y="10939117"/>
                <a:ext cx="615209" cy="1741259"/>
              </a:xfrm>
              <a:custGeom>
                <a:avLst/>
                <a:gdLst>
                  <a:gd name="T0" fmla="*/ 493 w 494"/>
                  <a:gd name="T1" fmla="*/ 1383 h 1399"/>
                  <a:gd name="T2" fmla="*/ 493 w 494"/>
                  <a:gd name="T3" fmla="*/ 1383 h 1399"/>
                  <a:gd name="T4" fmla="*/ 385 w 494"/>
                  <a:gd name="T5" fmla="*/ 1390 h 1399"/>
                  <a:gd name="T6" fmla="*/ 385 w 494"/>
                  <a:gd name="T7" fmla="*/ 1390 h 1399"/>
                  <a:gd name="T8" fmla="*/ 371 w 494"/>
                  <a:gd name="T9" fmla="*/ 1391 h 1399"/>
                  <a:gd name="T10" fmla="*/ 371 w 494"/>
                  <a:gd name="T11" fmla="*/ 1391 h 1399"/>
                  <a:gd name="T12" fmla="*/ 242 w 494"/>
                  <a:gd name="T13" fmla="*/ 1398 h 1399"/>
                  <a:gd name="T14" fmla="*/ 0 w 494"/>
                  <a:gd name="T15" fmla="*/ 30 h 1399"/>
                  <a:gd name="T16" fmla="*/ 0 w 494"/>
                  <a:gd name="T17" fmla="*/ 30 h 1399"/>
                  <a:gd name="T18" fmla="*/ 114 w 494"/>
                  <a:gd name="T19" fmla="*/ 25 h 1399"/>
                  <a:gd name="T20" fmla="*/ 114 w 494"/>
                  <a:gd name="T21" fmla="*/ 25 h 1399"/>
                  <a:gd name="T22" fmla="*/ 151 w 494"/>
                  <a:gd name="T23" fmla="*/ 24 h 1399"/>
                  <a:gd name="T24" fmla="*/ 151 w 494"/>
                  <a:gd name="T25" fmla="*/ 24 h 1399"/>
                  <a:gd name="T26" fmla="*/ 184 w 494"/>
                  <a:gd name="T27" fmla="*/ 21 h 1399"/>
                  <a:gd name="T28" fmla="*/ 184 w 494"/>
                  <a:gd name="T29" fmla="*/ 21 h 1399"/>
                  <a:gd name="T30" fmla="*/ 198 w 494"/>
                  <a:gd name="T31" fmla="*/ 20 h 1399"/>
                  <a:gd name="T32" fmla="*/ 198 w 494"/>
                  <a:gd name="T33" fmla="*/ 20 h 1399"/>
                  <a:gd name="T34" fmla="*/ 394 w 494"/>
                  <a:gd name="T35" fmla="*/ 0 h 1399"/>
                  <a:gd name="T36" fmla="*/ 493 w 494"/>
                  <a:gd name="T37" fmla="*/ 1383 h 13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94" h="1399">
                    <a:moveTo>
                      <a:pt x="493" y="1383"/>
                    </a:moveTo>
                    <a:lnTo>
                      <a:pt x="493" y="1383"/>
                    </a:lnTo>
                    <a:cubicBezTo>
                      <a:pt x="465" y="1385"/>
                      <a:pt x="425" y="1388"/>
                      <a:pt x="385" y="1390"/>
                    </a:cubicBezTo>
                    <a:lnTo>
                      <a:pt x="385" y="1390"/>
                    </a:lnTo>
                    <a:cubicBezTo>
                      <a:pt x="380" y="1390"/>
                      <a:pt x="375" y="1391"/>
                      <a:pt x="371" y="1391"/>
                    </a:cubicBezTo>
                    <a:lnTo>
                      <a:pt x="371" y="1391"/>
                    </a:lnTo>
                    <a:cubicBezTo>
                      <a:pt x="304" y="1394"/>
                      <a:pt x="242" y="1398"/>
                      <a:pt x="242" y="1398"/>
                    </a:cubicBezTo>
                    <a:lnTo>
                      <a:pt x="0" y="30"/>
                    </a:lnTo>
                    <a:lnTo>
                      <a:pt x="0" y="30"/>
                    </a:lnTo>
                    <a:cubicBezTo>
                      <a:pt x="39" y="29"/>
                      <a:pt x="77" y="28"/>
                      <a:pt x="114" y="25"/>
                    </a:cubicBezTo>
                    <a:lnTo>
                      <a:pt x="114" y="25"/>
                    </a:lnTo>
                    <a:cubicBezTo>
                      <a:pt x="126" y="25"/>
                      <a:pt x="139" y="24"/>
                      <a:pt x="151" y="24"/>
                    </a:cubicBezTo>
                    <a:lnTo>
                      <a:pt x="151" y="24"/>
                    </a:lnTo>
                    <a:cubicBezTo>
                      <a:pt x="162" y="23"/>
                      <a:pt x="173" y="21"/>
                      <a:pt x="184" y="21"/>
                    </a:cubicBezTo>
                    <a:lnTo>
                      <a:pt x="184" y="21"/>
                    </a:lnTo>
                    <a:cubicBezTo>
                      <a:pt x="189" y="20"/>
                      <a:pt x="193" y="20"/>
                      <a:pt x="198" y="20"/>
                    </a:cubicBezTo>
                    <a:lnTo>
                      <a:pt x="198" y="20"/>
                    </a:lnTo>
                    <a:cubicBezTo>
                      <a:pt x="295" y="13"/>
                      <a:pt x="371" y="3"/>
                      <a:pt x="394" y="0"/>
                    </a:cubicBezTo>
                    <a:lnTo>
                      <a:pt x="493" y="138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72">
                <a:extLst>
                  <a:ext uri="{FF2B5EF4-FFF2-40B4-BE49-F238E27FC236}">
                    <a16:creationId xmlns:a16="http://schemas.microsoft.com/office/drawing/2014/main" id="{1C837DAC-BC19-3A4A-90E3-3DC0BF3D2F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557" y="9889966"/>
                <a:ext cx="269156" cy="538308"/>
              </a:xfrm>
              <a:custGeom>
                <a:avLst/>
                <a:gdLst>
                  <a:gd name="T0" fmla="*/ 123 w 215"/>
                  <a:gd name="T1" fmla="*/ 318 h 433"/>
                  <a:gd name="T2" fmla="*/ 123 w 215"/>
                  <a:gd name="T3" fmla="*/ 318 h 433"/>
                  <a:gd name="T4" fmla="*/ 214 w 215"/>
                  <a:gd name="T5" fmla="*/ 0 h 433"/>
                  <a:gd name="T6" fmla="*/ 214 w 215"/>
                  <a:gd name="T7" fmla="*/ 0 h 433"/>
                  <a:gd name="T8" fmla="*/ 214 w 215"/>
                  <a:gd name="T9" fmla="*/ 0 h 433"/>
                  <a:gd name="T10" fmla="*/ 0 w 215"/>
                  <a:gd name="T11" fmla="*/ 420 h 433"/>
                  <a:gd name="T12" fmla="*/ 0 w 215"/>
                  <a:gd name="T13" fmla="*/ 420 h 433"/>
                  <a:gd name="T14" fmla="*/ 122 w 215"/>
                  <a:gd name="T15" fmla="*/ 432 h 433"/>
                  <a:gd name="T16" fmla="*/ 122 w 215"/>
                  <a:gd name="T17" fmla="*/ 432 h 433"/>
                  <a:gd name="T18" fmla="*/ 123 w 215"/>
                  <a:gd name="T19" fmla="*/ 318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433">
                    <a:moveTo>
                      <a:pt x="123" y="318"/>
                    </a:moveTo>
                    <a:lnTo>
                      <a:pt x="123" y="318"/>
                    </a:lnTo>
                    <a:cubicBezTo>
                      <a:pt x="118" y="167"/>
                      <a:pt x="150" y="65"/>
                      <a:pt x="214" y="0"/>
                    </a:cubicBezTo>
                    <a:lnTo>
                      <a:pt x="214" y="0"/>
                    </a:lnTo>
                    <a:lnTo>
                      <a:pt x="214" y="0"/>
                    </a:lnTo>
                    <a:cubicBezTo>
                      <a:pt x="214" y="0"/>
                      <a:pt x="47" y="68"/>
                      <a:pt x="0" y="420"/>
                    </a:cubicBezTo>
                    <a:lnTo>
                      <a:pt x="0" y="420"/>
                    </a:lnTo>
                    <a:cubicBezTo>
                      <a:pt x="59" y="421"/>
                      <a:pt x="97" y="427"/>
                      <a:pt x="122" y="432"/>
                    </a:cubicBezTo>
                    <a:lnTo>
                      <a:pt x="122" y="432"/>
                    </a:lnTo>
                    <a:cubicBezTo>
                      <a:pt x="124" y="393"/>
                      <a:pt x="124" y="355"/>
                      <a:pt x="123" y="31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73">
                <a:extLst>
                  <a:ext uri="{FF2B5EF4-FFF2-40B4-BE49-F238E27FC236}">
                    <a16:creationId xmlns:a16="http://schemas.microsoft.com/office/drawing/2014/main" id="{8F2F204E-5F71-204C-BA39-9293461DE3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19557" y="9889966"/>
                <a:ext cx="269156" cy="538308"/>
              </a:xfrm>
              <a:custGeom>
                <a:avLst/>
                <a:gdLst>
                  <a:gd name="T0" fmla="*/ 123 w 215"/>
                  <a:gd name="T1" fmla="*/ 318 h 433"/>
                  <a:gd name="T2" fmla="*/ 123 w 215"/>
                  <a:gd name="T3" fmla="*/ 318 h 433"/>
                  <a:gd name="T4" fmla="*/ 214 w 215"/>
                  <a:gd name="T5" fmla="*/ 0 h 433"/>
                  <a:gd name="T6" fmla="*/ 214 w 215"/>
                  <a:gd name="T7" fmla="*/ 0 h 433"/>
                  <a:gd name="T8" fmla="*/ 214 w 215"/>
                  <a:gd name="T9" fmla="*/ 0 h 433"/>
                  <a:gd name="T10" fmla="*/ 0 w 215"/>
                  <a:gd name="T11" fmla="*/ 420 h 433"/>
                  <a:gd name="T12" fmla="*/ 0 w 215"/>
                  <a:gd name="T13" fmla="*/ 420 h 433"/>
                  <a:gd name="T14" fmla="*/ 122 w 215"/>
                  <a:gd name="T15" fmla="*/ 432 h 433"/>
                  <a:gd name="T16" fmla="*/ 122 w 215"/>
                  <a:gd name="T17" fmla="*/ 432 h 433"/>
                  <a:gd name="T18" fmla="*/ 123 w 215"/>
                  <a:gd name="T19" fmla="*/ 318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433">
                    <a:moveTo>
                      <a:pt x="123" y="318"/>
                    </a:moveTo>
                    <a:lnTo>
                      <a:pt x="123" y="318"/>
                    </a:lnTo>
                    <a:cubicBezTo>
                      <a:pt x="118" y="167"/>
                      <a:pt x="150" y="65"/>
                      <a:pt x="214" y="0"/>
                    </a:cubicBezTo>
                    <a:lnTo>
                      <a:pt x="214" y="0"/>
                    </a:lnTo>
                    <a:lnTo>
                      <a:pt x="214" y="0"/>
                    </a:lnTo>
                    <a:cubicBezTo>
                      <a:pt x="214" y="0"/>
                      <a:pt x="47" y="68"/>
                      <a:pt x="0" y="420"/>
                    </a:cubicBezTo>
                    <a:lnTo>
                      <a:pt x="0" y="420"/>
                    </a:lnTo>
                    <a:cubicBezTo>
                      <a:pt x="59" y="421"/>
                      <a:pt x="97" y="427"/>
                      <a:pt x="122" y="432"/>
                    </a:cubicBezTo>
                    <a:lnTo>
                      <a:pt x="122" y="432"/>
                    </a:lnTo>
                    <a:cubicBezTo>
                      <a:pt x="124" y="393"/>
                      <a:pt x="124" y="355"/>
                      <a:pt x="123" y="318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74">
                <a:extLst>
                  <a:ext uri="{FF2B5EF4-FFF2-40B4-BE49-F238E27FC236}">
                    <a16:creationId xmlns:a16="http://schemas.microsoft.com/office/drawing/2014/main" id="{05A8B6A0-742F-D245-B346-82F799D1A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03082" y="10411793"/>
                <a:ext cx="164788" cy="285633"/>
              </a:xfrm>
              <a:custGeom>
                <a:avLst/>
                <a:gdLst>
                  <a:gd name="T0" fmla="*/ 117 w 134"/>
                  <a:gd name="T1" fmla="*/ 230 h 231"/>
                  <a:gd name="T2" fmla="*/ 117 w 134"/>
                  <a:gd name="T3" fmla="*/ 230 h 231"/>
                  <a:gd name="T4" fmla="*/ 133 w 134"/>
                  <a:gd name="T5" fmla="*/ 11 h 231"/>
                  <a:gd name="T6" fmla="*/ 133 w 134"/>
                  <a:gd name="T7" fmla="*/ 11 h 231"/>
                  <a:gd name="T8" fmla="*/ 11 w 134"/>
                  <a:gd name="T9" fmla="*/ 0 h 231"/>
                  <a:gd name="T10" fmla="*/ 11 w 134"/>
                  <a:gd name="T11" fmla="*/ 0 h 231"/>
                  <a:gd name="T12" fmla="*/ 0 w 134"/>
                  <a:gd name="T13" fmla="*/ 133 h 231"/>
                  <a:gd name="T14" fmla="*/ 0 w 134"/>
                  <a:gd name="T15" fmla="*/ 133 h 231"/>
                  <a:gd name="T16" fmla="*/ 117 w 134"/>
                  <a:gd name="T17" fmla="*/ 23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4" h="231">
                    <a:moveTo>
                      <a:pt x="117" y="230"/>
                    </a:moveTo>
                    <a:lnTo>
                      <a:pt x="117" y="230"/>
                    </a:lnTo>
                    <a:cubicBezTo>
                      <a:pt x="124" y="162"/>
                      <a:pt x="131" y="86"/>
                      <a:pt x="133" y="11"/>
                    </a:cubicBezTo>
                    <a:lnTo>
                      <a:pt x="133" y="11"/>
                    </a:lnTo>
                    <a:cubicBezTo>
                      <a:pt x="108" y="6"/>
                      <a:pt x="70" y="0"/>
                      <a:pt x="11" y="0"/>
                    </a:cubicBezTo>
                    <a:lnTo>
                      <a:pt x="11" y="0"/>
                    </a:lnTo>
                    <a:cubicBezTo>
                      <a:pt x="5" y="40"/>
                      <a:pt x="2" y="85"/>
                      <a:pt x="0" y="133"/>
                    </a:cubicBezTo>
                    <a:lnTo>
                      <a:pt x="0" y="133"/>
                    </a:lnTo>
                    <a:cubicBezTo>
                      <a:pt x="0" y="133"/>
                      <a:pt x="49" y="190"/>
                      <a:pt x="117" y="23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75">
                <a:extLst>
                  <a:ext uri="{FF2B5EF4-FFF2-40B4-BE49-F238E27FC236}">
                    <a16:creationId xmlns:a16="http://schemas.microsoft.com/office/drawing/2014/main" id="{FC64048B-CA47-424F-A20F-418480271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17161" y="10159120"/>
                <a:ext cx="747039" cy="598728"/>
              </a:xfrm>
              <a:custGeom>
                <a:avLst/>
                <a:gdLst>
                  <a:gd name="T0" fmla="*/ 573 w 601"/>
                  <a:gd name="T1" fmla="*/ 17 h 481"/>
                  <a:gd name="T2" fmla="*/ 573 w 601"/>
                  <a:gd name="T3" fmla="*/ 17 h 481"/>
                  <a:gd name="T4" fmla="*/ 185 w 601"/>
                  <a:gd name="T5" fmla="*/ 138 h 481"/>
                  <a:gd name="T6" fmla="*/ 185 w 601"/>
                  <a:gd name="T7" fmla="*/ 138 h 481"/>
                  <a:gd name="T8" fmla="*/ 181 w 601"/>
                  <a:gd name="T9" fmla="*/ 98 h 481"/>
                  <a:gd name="T10" fmla="*/ 181 w 601"/>
                  <a:gd name="T11" fmla="*/ 98 h 481"/>
                  <a:gd name="T12" fmla="*/ 0 w 601"/>
                  <a:gd name="T13" fmla="*/ 221 h 481"/>
                  <a:gd name="T14" fmla="*/ 0 w 601"/>
                  <a:gd name="T15" fmla="*/ 221 h 481"/>
                  <a:gd name="T16" fmla="*/ 0 w 601"/>
                  <a:gd name="T17" fmla="*/ 222 h 481"/>
                  <a:gd name="T18" fmla="*/ 0 w 601"/>
                  <a:gd name="T19" fmla="*/ 222 h 481"/>
                  <a:gd name="T20" fmla="*/ 573 w 601"/>
                  <a:gd name="T21" fmla="*/ 17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1" h="481">
                    <a:moveTo>
                      <a:pt x="573" y="17"/>
                    </a:moveTo>
                    <a:lnTo>
                      <a:pt x="573" y="17"/>
                    </a:lnTo>
                    <a:cubicBezTo>
                      <a:pt x="371" y="0"/>
                      <a:pt x="185" y="138"/>
                      <a:pt x="185" y="138"/>
                    </a:cubicBezTo>
                    <a:lnTo>
                      <a:pt x="185" y="138"/>
                    </a:lnTo>
                    <a:cubicBezTo>
                      <a:pt x="184" y="124"/>
                      <a:pt x="183" y="110"/>
                      <a:pt x="181" y="98"/>
                    </a:cubicBezTo>
                    <a:lnTo>
                      <a:pt x="181" y="98"/>
                    </a:lnTo>
                    <a:cubicBezTo>
                      <a:pt x="152" y="115"/>
                      <a:pt x="79" y="162"/>
                      <a:pt x="0" y="221"/>
                    </a:cubicBezTo>
                    <a:lnTo>
                      <a:pt x="0" y="221"/>
                    </a:lnTo>
                    <a:lnTo>
                      <a:pt x="0" y="222"/>
                    </a:lnTo>
                    <a:lnTo>
                      <a:pt x="0" y="222"/>
                    </a:lnTo>
                    <a:cubicBezTo>
                      <a:pt x="97" y="480"/>
                      <a:pt x="600" y="19"/>
                      <a:pt x="573" y="1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76">
                <a:extLst>
                  <a:ext uri="{FF2B5EF4-FFF2-40B4-BE49-F238E27FC236}">
                    <a16:creationId xmlns:a16="http://schemas.microsoft.com/office/drawing/2014/main" id="{91E98C7D-B5BC-4344-B841-A050E9546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571" y="9192362"/>
                <a:ext cx="368024" cy="521828"/>
              </a:xfrm>
              <a:custGeom>
                <a:avLst/>
                <a:gdLst>
                  <a:gd name="T0" fmla="*/ 284 w 295"/>
                  <a:gd name="T1" fmla="*/ 126 h 417"/>
                  <a:gd name="T2" fmla="*/ 284 w 295"/>
                  <a:gd name="T3" fmla="*/ 126 h 417"/>
                  <a:gd name="T4" fmla="*/ 181 w 295"/>
                  <a:gd name="T5" fmla="*/ 11 h 417"/>
                  <a:gd name="T6" fmla="*/ 181 w 295"/>
                  <a:gd name="T7" fmla="*/ 11 h 417"/>
                  <a:gd name="T8" fmla="*/ 16 w 295"/>
                  <a:gd name="T9" fmla="*/ 191 h 417"/>
                  <a:gd name="T10" fmla="*/ 16 w 295"/>
                  <a:gd name="T11" fmla="*/ 191 h 417"/>
                  <a:gd name="T12" fmla="*/ 123 w 295"/>
                  <a:gd name="T13" fmla="*/ 412 h 417"/>
                  <a:gd name="T14" fmla="*/ 123 w 295"/>
                  <a:gd name="T15" fmla="*/ 412 h 417"/>
                  <a:gd name="T16" fmla="*/ 200 w 295"/>
                  <a:gd name="T17" fmla="*/ 392 h 417"/>
                  <a:gd name="T18" fmla="*/ 200 w 295"/>
                  <a:gd name="T19" fmla="*/ 392 h 417"/>
                  <a:gd name="T20" fmla="*/ 288 w 295"/>
                  <a:gd name="T21" fmla="*/ 231 h 417"/>
                  <a:gd name="T22" fmla="*/ 288 w 295"/>
                  <a:gd name="T23" fmla="*/ 231 h 417"/>
                  <a:gd name="T24" fmla="*/ 284 w 295"/>
                  <a:gd name="T25" fmla="*/ 12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5" h="417">
                    <a:moveTo>
                      <a:pt x="284" y="126"/>
                    </a:moveTo>
                    <a:lnTo>
                      <a:pt x="284" y="126"/>
                    </a:lnTo>
                    <a:cubicBezTo>
                      <a:pt x="269" y="64"/>
                      <a:pt x="231" y="18"/>
                      <a:pt x="181" y="11"/>
                    </a:cubicBezTo>
                    <a:lnTo>
                      <a:pt x="181" y="11"/>
                    </a:lnTo>
                    <a:cubicBezTo>
                      <a:pt x="106" y="0"/>
                      <a:pt x="32" y="81"/>
                      <a:pt x="16" y="191"/>
                    </a:cubicBezTo>
                    <a:lnTo>
                      <a:pt x="16" y="191"/>
                    </a:lnTo>
                    <a:cubicBezTo>
                      <a:pt x="0" y="302"/>
                      <a:pt x="47" y="401"/>
                      <a:pt x="123" y="412"/>
                    </a:cubicBezTo>
                    <a:lnTo>
                      <a:pt x="123" y="412"/>
                    </a:lnTo>
                    <a:cubicBezTo>
                      <a:pt x="149" y="416"/>
                      <a:pt x="176" y="408"/>
                      <a:pt x="200" y="392"/>
                    </a:cubicBezTo>
                    <a:lnTo>
                      <a:pt x="200" y="392"/>
                    </a:lnTo>
                    <a:cubicBezTo>
                      <a:pt x="244" y="362"/>
                      <a:pt x="278" y="303"/>
                      <a:pt x="288" y="231"/>
                    </a:cubicBezTo>
                    <a:lnTo>
                      <a:pt x="288" y="231"/>
                    </a:lnTo>
                    <a:cubicBezTo>
                      <a:pt x="294" y="194"/>
                      <a:pt x="292" y="158"/>
                      <a:pt x="284" y="12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77">
                <a:extLst>
                  <a:ext uri="{FF2B5EF4-FFF2-40B4-BE49-F238E27FC236}">
                    <a16:creationId xmlns:a16="http://schemas.microsoft.com/office/drawing/2014/main" id="{E5878E18-503F-2447-9357-940D4144A7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98570" y="9175883"/>
                <a:ext cx="499856" cy="538308"/>
              </a:xfrm>
              <a:custGeom>
                <a:avLst/>
                <a:gdLst>
                  <a:gd name="T0" fmla="*/ 70 w 401"/>
                  <a:gd name="T1" fmla="*/ 79 h 433"/>
                  <a:gd name="T2" fmla="*/ 69 w 401"/>
                  <a:gd name="T3" fmla="*/ 80 h 433"/>
                  <a:gd name="T4" fmla="*/ 63 w 401"/>
                  <a:gd name="T5" fmla="*/ 88 h 433"/>
                  <a:gd name="T6" fmla="*/ 63 w 401"/>
                  <a:gd name="T7" fmla="*/ 89 h 433"/>
                  <a:gd name="T8" fmla="*/ 63 w 401"/>
                  <a:gd name="T9" fmla="*/ 88 h 433"/>
                  <a:gd name="T10" fmla="*/ 85 w 401"/>
                  <a:gd name="T11" fmla="*/ 63 h 433"/>
                  <a:gd name="T12" fmla="*/ 84 w 401"/>
                  <a:gd name="T13" fmla="*/ 64 h 433"/>
                  <a:gd name="T14" fmla="*/ 93 w 401"/>
                  <a:gd name="T15" fmla="*/ 56 h 433"/>
                  <a:gd name="T16" fmla="*/ 92 w 401"/>
                  <a:gd name="T17" fmla="*/ 57 h 433"/>
                  <a:gd name="T18" fmla="*/ 93 w 401"/>
                  <a:gd name="T19" fmla="*/ 56 h 433"/>
                  <a:gd name="T20" fmla="*/ 101 w 401"/>
                  <a:gd name="T21" fmla="*/ 50 h 433"/>
                  <a:gd name="T22" fmla="*/ 110 w 401"/>
                  <a:gd name="T23" fmla="*/ 44 h 433"/>
                  <a:gd name="T24" fmla="*/ 108 w 401"/>
                  <a:gd name="T25" fmla="*/ 44 h 433"/>
                  <a:gd name="T26" fmla="*/ 118 w 401"/>
                  <a:gd name="T27" fmla="*/ 39 h 433"/>
                  <a:gd name="T28" fmla="*/ 116 w 401"/>
                  <a:gd name="T29" fmla="*/ 39 h 433"/>
                  <a:gd name="T30" fmla="*/ 118 w 401"/>
                  <a:gd name="T31" fmla="*/ 39 h 433"/>
                  <a:gd name="T32" fmla="*/ 127 w 401"/>
                  <a:gd name="T33" fmla="*/ 34 h 433"/>
                  <a:gd name="T34" fmla="*/ 126 w 401"/>
                  <a:gd name="T35" fmla="*/ 35 h 433"/>
                  <a:gd name="T36" fmla="*/ 137 w 401"/>
                  <a:gd name="T37" fmla="*/ 31 h 433"/>
                  <a:gd name="T38" fmla="*/ 134 w 401"/>
                  <a:gd name="T39" fmla="*/ 32 h 433"/>
                  <a:gd name="T40" fmla="*/ 137 w 401"/>
                  <a:gd name="T41" fmla="*/ 31 h 433"/>
                  <a:gd name="T42" fmla="*/ 145 w 401"/>
                  <a:gd name="T43" fmla="*/ 28 h 433"/>
                  <a:gd name="T44" fmla="*/ 143 w 401"/>
                  <a:gd name="T45" fmla="*/ 29 h 433"/>
                  <a:gd name="T46" fmla="*/ 154 w 401"/>
                  <a:gd name="T47" fmla="*/ 27 h 433"/>
                  <a:gd name="T48" fmla="*/ 164 w 401"/>
                  <a:gd name="T49" fmla="*/ 26 h 433"/>
                  <a:gd name="T50" fmla="*/ 162 w 401"/>
                  <a:gd name="T51" fmla="*/ 26 h 433"/>
                  <a:gd name="T52" fmla="*/ 164 w 401"/>
                  <a:gd name="T53" fmla="*/ 26 h 433"/>
                  <a:gd name="T54" fmla="*/ 173 w 401"/>
                  <a:gd name="T55" fmla="*/ 26 h 433"/>
                  <a:gd name="T56" fmla="*/ 170 w 401"/>
                  <a:gd name="T57" fmla="*/ 26 h 433"/>
                  <a:gd name="T58" fmla="*/ 392 w 401"/>
                  <a:gd name="T59" fmla="*/ 91 h 433"/>
                  <a:gd name="T60" fmla="*/ 252 w 401"/>
                  <a:gd name="T61" fmla="*/ 40 h 433"/>
                  <a:gd name="T62" fmla="*/ 50 w 401"/>
                  <a:gd name="T63" fmla="*/ 108 h 433"/>
                  <a:gd name="T64" fmla="*/ 50 w 401"/>
                  <a:gd name="T65" fmla="*/ 108 h 433"/>
                  <a:gd name="T66" fmla="*/ 16 w 401"/>
                  <a:gd name="T67" fmla="*/ 207 h 433"/>
                  <a:gd name="T68" fmla="*/ 123 w 401"/>
                  <a:gd name="T69" fmla="*/ 428 h 433"/>
                  <a:gd name="T70" fmla="*/ 200 w 401"/>
                  <a:gd name="T71" fmla="*/ 408 h 433"/>
                  <a:gd name="T72" fmla="*/ 194 w 401"/>
                  <a:gd name="T73" fmla="*/ 336 h 433"/>
                  <a:gd name="T74" fmla="*/ 230 w 401"/>
                  <a:gd name="T75" fmla="*/ 265 h 433"/>
                  <a:gd name="T76" fmla="*/ 245 w 401"/>
                  <a:gd name="T77" fmla="*/ 259 h 433"/>
                  <a:gd name="T78" fmla="*/ 284 w 401"/>
                  <a:gd name="T79" fmla="*/ 142 h 433"/>
                  <a:gd name="T80" fmla="*/ 326 w 401"/>
                  <a:gd name="T81" fmla="*/ 133 h 433"/>
                  <a:gd name="T82" fmla="*/ 392 w 401"/>
                  <a:gd name="T83" fmla="*/ 91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1" h="433">
                    <a:moveTo>
                      <a:pt x="70" y="79"/>
                    </a:moveTo>
                    <a:lnTo>
                      <a:pt x="70" y="79"/>
                    </a:lnTo>
                    <a:cubicBezTo>
                      <a:pt x="70" y="79"/>
                      <a:pt x="70" y="80"/>
                      <a:pt x="69" y="80"/>
                    </a:cubicBezTo>
                    <a:lnTo>
                      <a:pt x="69" y="80"/>
                    </a:lnTo>
                    <a:cubicBezTo>
                      <a:pt x="70" y="80"/>
                      <a:pt x="70" y="79"/>
                      <a:pt x="70" y="79"/>
                    </a:cubicBezTo>
                    <a:close/>
                    <a:moveTo>
                      <a:pt x="63" y="88"/>
                    </a:moveTo>
                    <a:lnTo>
                      <a:pt x="63" y="88"/>
                    </a:lnTo>
                    <a:cubicBezTo>
                      <a:pt x="63" y="88"/>
                      <a:pt x="63" y="88"/>
                      <a:pt x="63" y="89"/>
                    </a:cubicBezTo>
                    <a:lnTo>
                      <a:pt x="63" y="89"/>
                    </a:lnTo>
                    <a:cubicBezTo>
                      <a:pt x="63" y="88"/>
                      <a:pt x="63" y="88"/>
                      <a:pt x="63" y="88"/>
                    </a:cubicBezTo>
                    <a:close/>
                    <a:moveTo>
                      <a:pt x="85" y="63"/>
                    </a:moveTo>
                    <a:lnTo>
                      <a:pt x="85" y="63"/>
                    </a:lnTo>
                    <a:cubicBezTo>
                      <a:pt x="85" y="63"/>
                      <a:pt x="85" y="63"/>
                      <a:pt x="84" y="64"/>
                    </a:cubicBezTo>
                    <a:lnTo>
                      <a:pt x="84" y="64"/>
                    </a:lnTo>
                    <a:cubicBezTo>
                      <a:pt x="85" y="63"/>
                      <a:pt x="85" y="63"/>
                      <a:pt x="85" y="63"/>
                    </a:cubicBezTo>
                    <a:close/>
                    <a:moveTo>
                      <a:pt x="93" y="56"/>
                    </a:moveTo>
                    <a:lnTo>
                      <a:pt x="93" y="56"/>
                    </a:lnTo>
                    <a:cubicBezTo>
                      <a:pt x="92" y="56"/>
                      <a:pt x="92" y="57"/>
                      <a:pt x="92" y="57"/>
                    </a:cubicBezTo>
                    <a:lnTo>
                      <a:pt x="92" y="57"/>
                    </a:lnTo>
                    <a:cubicBezTo>
                      <a:pt x="92" y="57"/>
                      <a:pt x="92" y="56"/>
                      <a:pt x="93" y="56"/>
                    </a:cubicBezTo>
                    <a:close/>
                    <a:moveTo>
                      <a:pt x="101" y="50"/>
                    </a:moveTo>
                    <a:lnTo>
                      <a:pt x="101" y="50"/>
                    </a:lnTo>
                    <a:close/>
                    <a:moveTo>
                      <a:pt x="110" y="44"/>
                    </a:moveTo>
                    <a:lnTo>
                      <a:pt x="110" y="44"/>
                    </a:lnTo>
                    <a:cubicBezTo>
                      <a:pt x="110" y="44"/>
                      <a:pt x="109" y="44"/>
                      <a:pt x="108" y="44"/>
                    </a:cubicBezTo>
                    <a:lnTo>
                      <a:pt x="108" y="44"/>
                    </a:lnTo>
                    <a:cubicBezTo>
                      <a:pt x="109" y="44"/>
                      <a:pt x="110" y="44"/>
                      <a:pt x="110" y="44"/>
                    </a:cubicBezTo>
                    <a:close/>
                    <a:moveTo>
                      <a:pt x="118" y="39"/>
                    </a:moveTo>
                    <a:lnTo>
                      <a:pt x="118" y="39"/>
                    </a:lnTo>
                    <a:cubicBezTo>
                      <a:pt x="118" y="39"/>
                      <a:pt x="117" y="39"/>
                      <a:pt x="116" y="39"/>
                    </a:cubicBezTo>
                    <a:lnTo>
                      <a:pt x="116" y="39"/>
                    </a:lnTo>
                    <a:cubicBezTo>
                      <a:pt x="117" y="39"/>
                      <a:pt x="118" y="39"/>
                      <a:pt x="118" y="39"/>
                    </a:cubicBezTo>
                    <a:close/>
                    <a:moveTo>
                      <a:pt x="127" y="34"/>
                    </a:moveTo>
                    <a:lnTo>
                      <a:pt x="127" y="34"/>
                    </a:lnTo>
                    <a:cubicBezTo>
                      <a:pt x="127" y="34"/>
                      <a:pt x="127" y="35"/>
                      <a:pt x="126" y="35"/>
                    </a:cubicBezTo>
                    <a:lnTo>
                      <a:pt x="126" y="35"/>
                    </a:lnTo>
                    <a:cubicBezTo>
                      <a:pt x="127" y="35"/>
                      <a:pt x="127" y="34"/>
                      <a:pt x="127" y="34"/>
                    </a:cubicBezTo>
                    <a:close/>
                    <a:moveTo>
                      <a:pt x="137" y="31"/>
                    </a:moveTo>
                    <a:lnTo>
                      <a:pt x="137" y="31"/>
                    </a:lnTo>
                    <a:cubicBezTo>
                      <a:pt x="136" y="31"/>
                      <a:pt x="136" y="31"/>
                      <a:pt x="134" y="32"/>
                    </a:cubicBezTo>
                    <a:lnTo>
                      <a:pt x="134" y="32"/>
                    </a:lnTo>
                    <a:cubicBezTo>
                      <a:pt x="136" y="31"/>
                      <a:pt x="136" y="31"/>
                      <a:pt x="137" y="31"/>
                    </a:cubicBezTo>
                    <a:close/>
                    <a:moveTo>
                      <a:pt x="145" y="28"/>
                    </a:moveTo>
                    <a:lnTo>
                      <a:pt x="145" y="28"/>
                    </a:lnTo>
                    <a:cubicBezTo>
                      <a:pt x="145" y="29"/>
                      <a:pt x="144" y="29"/>
                      <a:pt x="143" y="29"/>
                    </a:cubicBezTo>
                    <a:lnTo>
                      <a:pt x="143" y="29"/>
                    </a:lnTo>
                    <a:cubicBezTo>
                      <a:pt x="144" y="29"/>
                      <a:pt x="145" y="29"/>
                      <a:pt x="145" y="28"/>
                    </a:cubicBezTo>
                    <a:close/>
                    <a:moveTo>
                      <a:pt x="154" y="27"/>
                    </a:moveTo>
                    <a:lnTo>
                      <a:pt x="154" y="27"/>
                    </a:lnTo>
                    <a:close/>
                    <a:moveTo>
                      <a:pt x="164" y="26"/>
                    </a:moveTo>
                    <a:lnTo>
                      <a:pt x="164" y="26"/>
                    </a:lnTo>
                    <a:cubicBezTo>
                      <a:pt x="164" y="26"/>
                      <a:pt x="163" y="26"/>
                      <a:pt x="162" y="26"/>
                    </a:cubicBezTo>
                    <a:lnTo>
                      <a:pt x="162" y="26"/>
                    </a:lnTo>
                    <a:cubicBezTo>
                      <a:pt x="163" y="26"/>
                      <a:pt x="164" y="26"/>
                      <a:pt x="164" y="26"/>
                    </a:cubicBezTo>
                    <a:close/>
                    <a:moveTo>
                      <a:pt x="173" y="26"/>
                    </a:moveTo>
                    <a:lnTo>
                      <a:pt x="173" y="26"/>
                    </a:lnTo>
                    <a:cubicBezTo>
                      <a:pt x="172" y="26"/>
                      <a:pt x="171" y="26"/>
                      <a:pt x="170" y="26"/>
                    </a:cubicBezTo>
                    <a:lnTo>
                      <a:pt x="170" y="26"/>
                    </a:lnTo>
                    <a:cubicBezTo>
                      <a:pt x="171" y="26"/>
                      <a:pt x="172" y="26"/>
                      <a:pt x="173" y="26"/>
                    </a:cubicBezTo>
                    <a:close/>
                    <a:moveTo>
                      <a:pt x="392" y="91"/>
                    </a:moveTo>
                    <a:lnTo>
                      <a:pt x="392" y="91"/>
                    </a:lnTo>
                    <a:cubicBezTo>
                      <a:pt x="392" y="91"/>
                      <a:pt x="292" y="72"/>
                      <a:pt x="252" y="40"/>
                    </a:cubicBezTo>
                    <a:lnTo>
                      <a:pt x="252" y="40"/>
                    </a:lnTo>
                    <a:cubicBezTo>
                      <a:pt x="212" y="7"/>
                      <a:pt x="108" y="0"/>
                      <a:pt x="50" y="108"/>
                    </a:cubicBezTo>
                    <a:lnTo>
                      <a:pt x="50" y="108"/>
                    </a:lnTo>
                    <a:lnTo>
                      <a:pt x="50" y="108"/>
                    </a:lnTo>
                    <a:lnTo>
                      <a:pt x="50" y="108"/>
                    </a:lnTo>
                    <a:cubicBezTo>
                      <a:pt x="33" y="136"/>
                      <a:pt x="21" y="170"/>
                      <a:pt x="16" y="207"/>
                    </a:cubicBezTo>
                    <a:lnTo>
                      <a:pt x="16" y="207"/>
                    </a:lnTo>
                    <a:cubicBezTo>
                      <a:pt x="0" y="318"/>
                      <a:pt x="47" y="417"/>
                      <a:pt x="123" y="428"/>
                    </a:cubicBezTo>
                    <a:lnTo>
                      <a:pt x="123" y="428"/>
                    </a:lnTo>
                    <a:cubicBezTo>
                      <a:pt x="149" y="432"/>
                      <a:pt x="176" y="424"/>
                      <a:pt x="200" y="408"/>
                    </a:cubicBezTo>
                    <a:lnTo>
                      <a:pt x="200" y="408"/>
                    </a:lnTo>
                    <a:cubicBezTo>
                      <a:pt x="206" y="392"/>
                      <a:pt x="211" y="364"/>
                      <a:pt x="194" y="336"/>
                    </a:cubicBezTo>
                    <a:lnTo>
                      <a:pt x="194" y="336"/>
                    </a:lnTo>
                    <a:cubicBezTo>
                      <a:pt x="167" y="291"/>
                      <a:pt x="183" y="233"/>
                      <a:pt x="230" y="265"/>
                    </a:cubicBezTo>
                    <a:lnTo>
                      <a:pt x="230" y="265"/>
                    </a:lnTo>
                    <a:cubicBezTo>
                      <a:pt x="230" y="265"/>
                      <a:pt x="238" y="275"/>
                      <a:pt x="245" y="259"/>
                    </a:cubicBezTo>
                    <a:lnTo>
                      <a:pt x="245" y="259"/>
                    </a:lnTo>
                    <a:cubicBezTo>
                      <a:pt x="251" y="247"/>
                      <a:pt x="251" y="170"/>
                      <a:pt x="284" y="142"/>
                    </a:cubicBezTo>
                    <a:lnTo>
                      <a:pt x="284" y="142"/>
                    </a:lnTo>
                    <a:cubicBezTo>
                      <a:pt x="294" y="133"/>
                      <a:pt x="308" y="129"/>
                      <a:pt x="326" y="133"/>
                    </a:cubicBezTo>
                    <a:lnTo>
                      <a:pt x="326" y="133"/>
                    </a:lnTo>
                    <a:cubicBezTo>
                      <a:pt x="400" y="151"/>
                      <a:pt x="392" y="91"/>
                      <a:pt x="392" y="91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78">
                <a:extLst>
                  <a:ext uri="{FF2B5EF4-FFF2-40B4-BE49-F238E27FC236}">
                    <a16:creationId xmlns:a16="http://schemas.microsoft.com/office/drawing/2014/main" id="{6938C480-B57B-6146-90EC-1C5D4D628F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90823" y="10961088"/>
                <a:ext cx="252675" cy="1708301"/>
              </a:xfrm>
              <a:custGeom>
                <a:avLst/>
                <a:gdLst>
                  <a:gd name="T0" fmla="*/ 201 w 202"/>
                  <a:gd name="T1" fmla="*/ 1370 h 1372"/>
                  <a:gd name="T2" fmla="*/ 201 w 202"/>
                  <a:gd name="T3" fmla="*/ 1370 h 1372"/>
                  <a:gd name="T4" fmla="*/ 187 w 202"/>
                  <a:gd name="T5" fmla="*/ 1371 h 1372"/>
                  <a:gd name="T6" fmla="*/ 0 w 202"/>
                  <a:gd name="T7" fmla="*/ 1 h 1372"/>
                  <a:gd name="T8" fmla="*/ 0 w 202"/>
                  <a:gd name="T9" fmla="*/ 1 h 1372"/>
                  <a:gd name="T10" fmla="*/ 14 w 202"/>
                  <a:gd name="T11" fmla="*/ 0 h 1372"/>
                  <a:gd name="T12" fmla="*/ 201 w 202"/>
                  <a:gd name="T13" fmla="*/ 1370 h 1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372">
                    <a:moveTo>
                      <a:pt x="201" y="1370"/>
                    </a:moveTo>
                    <a:lnTo>
                      <a:pt x="201" y="1370"/>
                    </a:lnTo>
                    <a:cubicBezTo>
                      <a:pt x="196" y="1370"/>
                      <a:pt x="191" y="1371"/>
                      <a:pt x="187" y="1371"/>
                    </a:cubicBezTo>
                    <a:lnTo>
                      <a:pt x="0" y="1"/>
                    </a:lnTo>
                    <a:lnTo>
                      <a:pt x="0" y="1"/>
                    </a:lnTo>
                    <a:cubicBezTo>
                      <a:pt x="5" y="0"/>
                      <a:pt x="9" y="0"/>
                      <a:pt x="14" y="0"/>
                    </a:cubicBezTo>
                    <a:lnTo>
                      <a:pt x="201" y="1370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4D2669A2-1E68-9741-AF79-53279A09F0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2235" y="9846021"/>
                <a:ext cx="505666" cy="1130299"/>
              </a:xfrm>
              <a:custGeom>
                <a:avLst/>
                <a:gdLst>
                  <a:gd name="connsiteX0" fmla="*/ 468689 w 505666"/>
                  <a:gd name="connsiteY0" fmla="*/ 16481 h 1130299"/>
                  <a:gd name="connsiteX1" fmla="*/ 505666 w 505666"/>
                  <a:gd name="connsiteY1" fmla="*/ 43847 h 1130299"/>
                  <a:gd name="connsiteX2" fmla="*/ 314619 w 505666"/>
                  <a:gd name="connsiteY2" fmla="*/ 1123566 h 1130299"/>
                  <a:gd name="connsiteX3" fmla="*/ 269014 w 505666"/>
                  <a:gd name="connsiteY3" fmla="*/ 1124810 h 1130299"/>
                  <a:gd name="connsiteX4" fmla="*/ 266549 w 505666"/>
                  <a:gd name="connsiteY4" fmla="*/ 711830 h 1130299"/>
                  <a:gd name="connsiteX5" fmla="*/ 468689 w 505666"/>
                  <a:gd name="connsiteY5" fmla="*/ 16481 h 1130299"/>
                  <a:gd name="connsiteX6" fmla="*/ 104666 w 505666"/>
                  <a:gd name="connsiteY6" fmla="*/ 0 h 1130299"/>
                  <a:gd name="connsiteX7" fmla="*/ 61137 w 505666"/>
                  <a:gd name="connsiteY7" fmla="*/ 1130299 h 1130299"/>
                  <a:gd name="connsiteX8" fmla="*/ 15121 w 505666"/>
                  <a:gd name="connsiteY8" fmla="*/ 1130299 h 1130299"/>
                  <a:gd name="connsiteX9" fmla="*/ 51188 w 505666"/>
                  <a:gd name="connsiteY9" fmla="*/ 42324 h 1130299"/>
                  <a:gd name="connsiteX10" fmla="*/ 104666 w 505666"/>
                  <a:gd name="connsiteY10" fmla="*/ 0 h 11302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05666" h="1130299">
                    <a:moveTo>
                      <a:pt x="468689" y="16481"/>
                    </a:moveTo>
                    <a:cubicBezTo>
                      <a:pt x="483480" y="25188"/>
                      <a:pt x="494573" y="35140"/>
                      <a:pt x="505666" y="43847"/>
                    </a:cubicBezTo>
                    <a:cubicBezTo>
                      <a:pt x="269014" y="359802"/>
                      <a:pt x="303526" y="983004"/>
                      <a:pt x="314619" y="1123566"/>
                    </a:cubicBezTo>
                    <a:cubicBezTo>
                      <a:pt x="299828" y="1123566"/>
                      <a:pt x="283805" y="1124810"/>
                      <a:pt x="269014" y="1124810"/>
                    </a:cubicBezTo>
                    <a:cubicBezTo>
                      <a:pt x="264084" y="1060126"/>
                      <a:pt x="254223" y="898417"/>
                      <a:pt x="266549" y="711830"/>
                    </a:cubicBezTo>
                    <a:cubicBezTo>
                      <a:pt x="286270" y="403339"/>
                      <a:pt x="355293" y="168239"/>
                      <a:pt x="468689" y="16481"/>
                    </a:cubicBezTo>
                    <a:close/>
                    <a:moveTo>
                      <a:pt x="104666" y="0"/>
                    </a:moveTo>
                    <a:cubicBezTo>
                      <a:pt x="16365" y="465564"/>
                      <a:pt x="49944" y="989634"/>
                      <a:pt x="61137" y="1130299"/>
                    </a:cubicBezTo>
                    <a:cubicBezTo>
                      <a:pt x="46213" y="1130299"/>
                      <a:pt x="31289" y="1130299"/>
                      <a:pt x="15121" y="1130299"/>
                    </a:cubicBezTo>
                    <a:cubicBezTo>
                      <a:pt x="3928" y="985900"/>
                      <a:pt x="-25920" y="496684"/>
                      <a:pt x="51188" y="42324"/>
                    </a:cubicBezTo>
                    <a:cubicBezTo>
                      <a:pt x="67356" y="26141"/>
                      <a:pt x="84767" y="12448"/>
                      <a:pt x="104666" y="0"/>
                    </a:cubicBezTo>
                    <a:close/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81">
                <a:extLst>
                  <a:ext uri="{FF2B5EF4-FFF2-40B4-BE49-F238E27FC236}">
                    <a16:creationId xmlns:a16="http://schemas.microsoft.com/office/drawing/2014/main" id="{FFDA2BD5-26E0-2745-B39B-504CD3EF41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53503" y="9686728"/>
                <a:ext cx="164788" cy="159294"/>
              </a:xfrm>
              <a:prstGeom prst="ellipse">
                <a:avLst/>
              </a:pr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82">
                <a:extLst>
                  <a:ext uri="{FF2B5EF4-FFF2-40B4-BE49-F238E27FC236}">
                    <a16:creationId xmlns:a16="http://schemas.microsoft.com/office/drawing/2014/main" id="{6EEFABFA-07BA-1549-98C8-2D93626FBF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91951" y="9686726"/>
                <a:ext cx="120845" cy="65916"/>
              </a:xfrm>
              <a:custGeom>
                <a:avLst/>
                <a:gdLst>
                  <a:gd name="T0" fmla="*/ 94 w 95"/>
                  <a:gd name="T1" fmla="*/ 9 h 53"/>
                  <a:gd name="T2" fmla="*/ 94 w 95"/>
                  <a:gd name="T3" fmla="*/ 9 h 53"/>
                  <a:gd name="T4" fmla="*/ 47 w 95"/>
                  <a:gd name="T5" fmla="*/ 14 h 53"/>
                  <a:gd name="T6" fmla="*/ 47 w 95"/>
                  <a:gd name="T7" fmla="*/ 14 h 53"/>
                  <a:gd name="T8" fmla="*/ 10 w 95"/>
                  <a:gd name="T9" fmla="*/ 0 h 53"/>
                  <a:gd name="T10" fmla="*/ 10 w 95"/>
                  <a:gd name="T11" fmla="*/ 0 h 53"/>
                  <a:gd name="T12" fmla="*/ 0 w 95"/>
                  <a:gd name="T13" fmla="*/ 37 h 53"/>
                  <a:gd name="T14" fmla="*/ 0 w 95"/>
                  <a:gd name="T15" fmla="*/ 37 h 53"/>
                  <a:gd name="T16" fmla="*/ 42 w 95"/>
                  <a:gd name="T17" fmla="*/ 50 h 53"/>
                  <a:gd name="T18" fmla="*/ 42 w 95"/>
                  <a:gd name="T19" fmla="*/ 50 h 53"/>
                  <a:gd name="T20" fmla="*/ 61 w 95"/>
                  <a:gd name="T21" fmla="*/ 52 h 53"/>
                  <a:gd name="T22" fmla="*/ 61 w 95"/>
                  <a:gd name="T23" fmla="*/ 52 h 53"/>
                  <a:gd name="T24" fmla="*/ 61 w 95"/>
                  <a:gd name="T25" fmla="*/ 52 h 53"/>
                  <a:gd name="T26" fmla="*/ 93 w 95"/>
                  <a:gd name="T27" fmla="*/ 48 h 53"/>
                  <a:gd name="T28" fmla="*/ 93 w 95"/>
                  <a:gd name="T29" fmla="*/ 48 h 53"/>
                  <a:gd name="T30" fmla="*/ 94 w 95"/>
                  <a:gd name="T31" fmla="*/ 9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5" h="53">
                    <a:moveTo>
                      <a:pt x="94" y="9"/>
                    </a:moveTo>
                    <a:lnTo>
                      <a:pt x="94" y="9"/>
                    </a:lnTo>
                    <a:cubicBezTo>
                      <a:pt x="78" y="15"/>
                      <a:pt x="62" y="17"/>
                      <a:pt x="47" y="14"/>
                    </a:cubicBezTo>
                    <a:lnTo>
                      <a:pt x="47" y="14"/>
                    </a:lnTo>
                    <a:cubicBezTo>
                      <a:pt x="34" y="12"/>
                      <a:pt x="21" y="7"/>
                      <a:pt x="10" y="0"/>
                    </a:cubicBezTo>
                    <a:lnTo>
                      <a:pt x="10" y="0"/>
                    </a:lnTo>
                    <a:cubicBezTo>
                      <a:pt x="8" y="12"/>
                      <a:pt x="4" y="25"/>
                      <a:pt x="0" y="37"/>
                    </a:cubicBezTo>
                    <a:lnTo>
                      <a:pt x="0" y="37"/>
                    </a:lnTo>
                    <a:cubicBezTo>
                      <a:pt x="14" y="44"/>
                      <a:pt x="27" y="48"/>
                      <a:pt x="42" y="50"/>
                    </a:cubicBezTo>
                    <a:lnTo>
                      <a:pt x="42" y="50"/>
                    </a:lnTo>
                    <a:cubicBezTo>
                      <a:pt x="48" y="51"/>
                      <a:pt x="55" y="52"/>
                      <a:pt x="61" y="52"/>
                    </a:cubicBezTo>
                    <a:lnTo>
                      <a:pt x="61" y="52"/>
                    </a:lnTo>
                    <a:lnTo>
                      <a:pt x="61" y="52"/>
                    </a:lnTo>
                    <a:cubicBezTo>
                      <a:pt x="72" y="52"/>
                      <a:pt x="82" y="50"/>
                      <a:pt x="93" y="48"/>
                    </a:cubicBezTo>
                    <a:lnTo>
                      <a:pt x="93" y="48"/>
                    </a:lnTo>
                    <a:cubicBezTo>
                      <a:pt x="92" y="36"/>
                      <a:pt x="92" y="23"/>
                      <a:pt x="94" y="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83">
                <a:extLst>
                  <a:ext uri="{FF2B5EF4-FFF2-40B4-BE49-F238E27FC236}">
                    <a16:creationId xmlns:a16="http://schemas.microsoft.com/office/drawing/2014/main" id="{B67D4632-4200-3947-B421-685E6AE90E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26035" y="9769119"/>
                <a:ext cx="230704" cy="115353"/>
              </a:xfrm>
              <a:custGeom>
                <a:avLst/>
                <a:gdLst>
                  <a:gd name="T0" fmla="*/ 184 w 185"/>
                  <a:gd name="T1" fmla="*/ 53 h 92"/>
                  <a:gd name="T2" fmla="*/ 165 w 185"/>
                  <a:gd name="T3" fmla="*/ 13 h 92"/>
                  <a:gd name="T4" fmla="*/ 165 w 185"/>
                  <a:gd name="T5" fmla="*/ 13 h 92"/>
                  <a:gd name="T6" fmla="*/ 25 w 185"/>
                  <a:gd name="T7" fmla="*/ 0 h 92"/>
                  <a:gd name="T8" fmla="*/ 25 w 185"/>
                  <a:gd name="T9" fmla="*/ 0 h 92"/>
                  <a:gd name="T10" fmla="*/ 0 w 185"/>
                  <a:gd name="T11" fmla="*/ 30 h 92"/>
                  <a:gd name="T12" fmla="*/ 0 w 185"/>
                  <a:gd name="T13" fmla="*/ 30 h 92"/>
                  <a:gd name="T14" fmla="*/ 184 w 185"/>
                  <a:gd name="T15" fmla="*/ 53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5" h="92">
                    <a:moveTo>
                      <a:pt x="184" y="53"/>
                    </a:moveTo>
                    <a:lnTo>
                      <a:pt x="165" y="13"/>
                    </a:lnTo>
                    <a:lnTo>
                      <a:pt x="165" y="13"/>
                    </a:lnTo>
                    <a:cubicBezTo>
                      <a:pt x="165" y="13"/>
                      <a:pt x="98" y="25"/>
                      <a:pt x="25" y="0"/>
                    </a:cubicBezTo>
                    <a:lnTo>
                      <a:pt x="25" y="0"/>
                    </a:lnTo>
                    <a:cubicBezTo>
                      <a:pt x="25" y="0"/>
                      <a:pt x="5" y="21"/>
                      <a:pt x="0" y="30"/>
                    </a:cubicBezTo>
                    <a:lnTo>
                      <a:pt x="0" y="30"/>
                    </a:lnTo>
                    <a:cubicBezTo>
                      <a:pt x="0" y="30"/>
                      <a:pt x="51" y="91"/>
                      <a:pt x="184" y="5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84">
                <a:extLst>
                  <a:ext uri="{FF2B5EF4-FFF2-40B4-BE49-F238E27FC236}">
                    <a16:creationId xmlns:a16="http://schemas.microsoft.com/office/drawing/2014/main" id="{7FDC159C-1657-1542-A81A-D97CBE6AF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89697" y="10071233"/>
                <a:ext cx="889856" cy="318591"/>
              </a:xfrm>
              <a:custGeom>
                <a:avLst/>
                <a:gdLst>
                  <a:gd name="T0" fmla="*/ 469 w 715"/>
                  <a:gd name="T1" fmla="*/ 255 h 256"/>
                  <a:gd name="T2" fmla="*/ 0 w 715"/>
                  <a:gd name="T3" fmla="*/ 172 h 256"/>
                  <a:gd name="T4" fmla="*/ 245 w 715"/>
                  <a:gd name="T5" fmla="*/ 0 h 256"/>
                  <a:gd name="T6" fmla="*/ 714 w 715"/>
                  <a:gd name="T7" fmla="*/ 84 h 256"/>
                  <a:gd name="T8" fmla="*/ 469 w 715"/>
                  <a:gd name="T9" fmla="*/ 25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5" h="256">
                    <a:moveTo>
                      <a:pt x="469" y="255"/>
                    </a:moveTo>
                    <a:lnTo>
                      <a:pt x="0" y="172"/>
                    </a:lnTo>
                    <a:lnTo>
                      <a:pt x="245" y="0"/>
                    </a:lnTo>
                    <a:lnTo>
                      <a:pt x="714" y="84"/>
                    </a:lnTo>
                    <a:lnTo>
                      <a:pt x="469" y="255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85">
                <a:extLst>
                  <a:ext uri="{FF2B5EF4-FFF2-40B4-BE49-F238E27FC236}">
                    <a16:creationId xmlns:a16="http://schemas.microsoft.com/office/drawing/2014/main" id="{844FBBDE-1464-8D4B-BA2B-C402374D54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807" y="9692218"/>
                <a:ext cx="719573" cy="483379"/>
              </a:xfrm>
              <a:custGeom>
                <a:avLst/>
                <a:gdLst>
                  <a:gd name="T0" fmla="*/ 109 w 579"/>
                  <a:gd name="T1" fmla="*/ 0 h 388"/>
                  <a:gd name="T2" fmla="*/ 0 w 579"/>
                  <a:gd name="T3" fmla="*/ 303 h 388"/>
                  <a:gd name="T4" fmla="*/ 469 w 579"/>
                  <a:gd name="T5" fmla="*/ 387 h 388"/>
                  <a:gd name="T6" fmla="*/ 578 w 579"/>
                  <a:gd name="T7" fmla="*/ 83 h 388"/>
                  <a:gd name="T8" fmla="*/ 109 w 579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388">
                    <a:moveTo>
                      <a:pt x="109" y="0"/>
                    </a:moveTo>
                    <a:lnTo>
                      <a:pt x="0" y="303"/>
                    </a:lnTo>
                    <a:lnTo>
                      <a:pt x="469" y="387"/>
                    </a:lnTo>
                    <a:lnTo>
                      <a:pt x="578" y="83"/>
                    </a:lnTo>
                    <a:lnTo>
                      <a:pt x="109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86">
                <a:extLst>
                  <a:ext uri="{FF2B5EF4-FFF2-40B4-BE49-F238E27FC236}">
                    <a16:creationId xmlns:a16="http://schemas.microsoft.com/office/drawing/2014/main" id="{74E6EB1B-6044-B243-A89A-E22A0EFFE8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1807" y="9692218"/>
                <a:ext cx="719573" cy="483379"/>
              </a:xfrm>
              <a:custGeom>
                <a:avLst/>
                <a:gdLst>
                  <a:gd name="T0" fmla="*/ 109 w 579"/>
                  <a:gd name="T1" fmla="*/ 0 h 388"/>
                  <a:gd name="T2" fmla="*/ 0 w 579"/>
                  <a:gd name="T3" fmla="*/ 303 h 388"/>
                  <a:gd name="T4" fmla="*/ 469 w 579"/>
                  <a:gd name="T5" fmla="*/ 387 h 388"/>
                  <a:gd name="T6" fmla="*/ 578 w 579"/>
                  <a:gd name="T7" fmla="*/ 83 h 388"/>
                  <a:gd name="T8" fmla="*/ 109 w 579"/>
                  <a:gd name="T9" fmla="*/ 0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9" h="388">
                    <a:moveTo>
                      <a:pt x="109" y="0"/>
                    </a:moveTo>
                    <a:lnTo>
                      <a:pt x="0" y="303"/>
                    </a:lnTo>
                    <a:lnTo>
                      <a:pt x="469" y="387"/>
                    </a:lnTo>
                    <a:lnTo>
                      <a:pt x="578" y="83"/>
                    </a:lnTo>
                    <a:lnTo>
                      <a:pt x="109" y="0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87">
                <a:extLst>
                  <a:ext uri="{FF2B5EF4-FFF2-40B4-BE49-F238E27FC236}">
                    <a16:creationId xmlns:a16="http://schemas.microsoft.com/office/drawing/2014/main" id="{9760F0F3-EE41-554E-A928-05826D7F7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0258" y="9725176"/>
                <a:ext cx="648167" cy="417463"/>
              </a:xfrm>
              <a:custGeom>
                <a:avLst/>
                <a:gdLst>
                  <a:gd name="T0" fmla="*/ 0 w 521"/>
                  <a:gd name="T1" fmla="*/ 261 h 337"/>
                  <a:gd name="T2" fmla="*/ 94 w 521"/>
                  <a:gd name="T3" fmla="*/ 0 h 337"/>
                  <a:gd name="T4" fmla="*/ 520 w 521"/>
                  <a:gd name="T5" fmla="*/ 75 h 337"/>
                  <a:gd name="T6" fmla="*/ 426 w 521"/>
                  <a:gd name="T7" fmla="*/ 336 h 337"/>
                  <a:gd name="T8" fmla="*/ 0 w 521"/>
                  <a:gd name="T9" fmla="*/ 261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37">
                    <a:moveTo>
                      <a:pt x="0" y="261"/>
                    </a:moveTo>
                    <a:lnTo>
                      <a:pt x="94" y="0"/>
                    </a:lnTo>
                    <a:lnTo>
                      <a:pt x="520" y="75"/>
                    </a:lnTo>
                    <a:lnTo>
                      <a:pt x="426" y="336"/>
                    </a:lnTo>
                    <a:lnTo>
                      <a:pt x="0" y="261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4" name="Freeform 89">
                <a:extLst>
                  <a:ext uri="{FF2B5EF4-FFF2-40B4-BE49-F238E27FC236}">
                    <a16:creationId xmlns:a16="http://schemas.microsoft.com/office/drawing/2014/main" id="{BB55F895-3FE2-AF4B-B969-142D7A2984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9554" y="10115177"/>
                <a:ext cx="648167" cy="225208"/>
              </a:xfrm>
              <a:custGeom>
                <a:avLst/>
                <a:gdLst>
                  <a:gd name="T0" fmla="*/ 371 w 521"/>
                  <a:gd name="T1" fmla="*/ 59 h 180"/>
                  <a:gd name="T2" fmla="*/ 342 w 521"/>
                  <a:gd name="T3" fmla="*/ 161 h 180"/>
                  <a:gd name="T4" fmla="*/ 401 w 521"/>
                  <a:gd name="T5" fmla="*/ 120 h 180"/>
                  <a:gd name="T6" fmla="*/ 218 w 521"/>
                  <a:gd name="T7" fmla="*/ 87 h 180"/>
                  <a:gd name="T8" fmla="*/ 159 w 521"/>
                  <a:gd name="T9" fmla="*/ 129 h 180"/>
                  <a:gd name="T10" fmla="*/ 208 w 521"/>
                  <a:gd name="T11" fmla="*/ 85 h 180"/>
                  <a:gd name="T12" fmla="*/ 182 w 521"/>
                  <a:gd name="T13" fmla="*/ 26 h 180"/>
                  <a:gd name="T14" fmla="*/ 127 w 521"/>
                  <a:gd name="T15" fmla="*/ 64 h 180"/>
                  <a:gd name="T16" fmla="*/ 306 w 521"/>
                  <a:gd name="T17" fmla="*/ 96 h 180"/>
                  <a:gd name="T18" fmla="*/ 360 w 521"/>
                  <a:gd name="T19" fmla="*/ 57 h 180"/>
                  <a:gd name="T20" fmla="*/ 493 w 521"/>
                  <a:gd name="T21" fmla="*/ 64 h 180"/>
                  <a:gd name="T22" fmla="*/ 494 w 521"/>
                  <a:gd name="T23" fmla="*/ 59 h 180"/>
                  <a:gd name="T24" fmla="*/ 379 w 521"/>
                  <a:gd name="T25" fmla="*/ 53 h 180"/>
                  <a:gd name="T26" fmla="*/ 395 w 521"/>
                  <a:gd name="T27" fmla="*/ 38 h 180"/>
                  <a:gd name="T28" fmla="*/ 369 w 521"/>
                  <a:gd name="T29" fmla="*/ 51 h 180"/>
                  <a:gd name="T30" fmla="*/ 298 w 521"/>
                  <a:gd name="T31" fmla="*/ 31 h 180"/>
                  <a:gd name="T32" fmla="*/ 294 w 521"/>
                  <a:gd name="T33" fmla="*/ 25 h 180"/>
                  <a:gd name="T34" fmla="*/ 208 w 521"/>
                  <a:gd name="T35" fmla="*/ 7 h 180"/>
                  <a:gd name="T36" fmla="*/ 209 w 521"/>
                  <a:gd name="T37" fmla="*/ 2 h 180"/>
                  <a:gd name="T38" fmla="*/ 135 w 521"/>
                  <a:gd name="T39" fmla="*/ 10 h 180"/>
                  <a:gd name="T40" fmla="*/ 131 w 521"/>
                  <a:gd name="T41" fmla="*/ 13 h 180"/>
                  <a:gd name="T42" fmla="*/ 117 w 521"/>
                  <a:gd name="T43" fmla="*/ 62 h 180"/>
                  <a:gd name="T44" fmla="*/ 68 w 521"/>
                  <a:gd name="T45" fmla="*/ 57 h 180"/>
                  <a:gd name="T46" fmla="*/ 108 w 521"/>
                  <a:gd name="T47" fmla="*/ 68 h 180"/>
                  <a:gd name="T48" fmla="*/ 5 w 521"/>
                  <a:gd name="T49" fmla="*/ 101 h 180"/>
                  <a:gd name="T50" fmla="*/ 4 w 521"/>
                  <a:gd name="T51" fmla="*/ 109 h 180"/>
                  <a:gd name="T52" fmla="*/ 41 w 521"/>
                  <a:gd name="T53" fmla="*/ 115 h 180"/>
                  <a:gd name="T54" fmla="*/ 43 w 521"/>
                  <a:gd name="T55" fmla="*/ 122 h 180"/>
                  <a:gd name="T56" fmla="*/ 52 w 521"/>
                  <a:gd name="T57" fmla="*/ 117 h 180"/>
                  <a:gd name="T58" fmla="*/ 131 w 521"/>
                  <a:gd name="T59" fmla="*/ 139 h 180"/>
                  <a:gd name="T60" fmla="*/ 134 w 521"/>
                  <a:gd name="T61" fmla="*/ 146 h 180"/>
                  <a:gd name="T62" fmla="*/ 151 w 521"/>
                  <a:gd name="T63" fmla="*/ 135 h 180"/>
                  <a:gd name="T64" fmla="*/ 227 w 521"/>
                  <a:gd name="T65" fmla="*/ 151 h 180"/>
                  <a:gd name="T66" fmla="*/ 229 w 521"/>
                  <a:gd name="T67" fmla="*/ 158 h 180"/>
                  <a:gd name="T68" fmla="*/ 240 w 521"/>
                  <a:gd name="T69" fmla="*/ 151 h 180"/>
                  <a:gd name="T70" fmla="*/ 326 w 521"/>
                  <a:gd name="T71" fmla="*/ 172 h 180"/>
                  <a:gd name="T72" fmla="*/ 329 w 521"/>
                  <a:gd name="T73" fmla="*/ 179 h 180"/>
                  <a:gd name="T74" fmla="*/ 344 w 521"/>
                  <a:gd name="T75" fmla="*/ 169 h 180"/>
                  <a:gd name="T76" fmla="*/ 386 w 521"/>
                  <a:gd name="T77" fmla="*/ 177 h 180"/>
                  <a:gd name="T78" fmla="*/ 389 w 521"/>
                  <a:gd name="T79" fmla="*/ 174 h 180"/>
                  <a:gd name="T80" fmla="*/ 411 w 521"/>
                  <a:gd name="T81" fmla="*/ 122 h 180"/>
                  <a:gd name="T82" fmla="*/ 453 w 521"/>
                  <a:gd name="T83" fmla="*/ 130 h 180"/>
                  <a:gd name="T84" fmla="*/ 456 w 521"/>
                  <a:gd name="T85" fmla="*/ 126 h 180"/>
                  <a:gd name="T86" fmla="*/ 474 w 521"/>
                  <a:gd name="T87" fmla="*/ 78 h 180"/>
                  <a:gd name="T88" fmla="*/ 516 w 521"/>
                  <a:gd name="T89" fmla="*/ 85 h 180"/>
                  <a:gd name="T90" fmla="*/ 519 w 521"/>
                  <a:gd name="T91" fmla="*/ 82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21" h="180">
                    <a:moveTo>
                      <a:pt x="409" y="114"/>
                    </a:moveTo>
                    <a:lnTo>
                      <a:pt x="316" y="98"/>
                    </a:lnTo>
                    <a:lnTo>
                      <a:pt x="371" y="59"/>
                    </a:lnTo>
                    <a:lnTo>
                      <a:pt x="464" y="76"/>
                    </a:lnTo>
                    <a:lnTo>
                      <a:pt x="409" y="114"/>
                    </a:lnTo>
                    <a:close/>
                    <a:moveTo>
                      <a:pt x="342" y="161"/>
                    </a:moveTo>
                    <a:lnTo>
                      <a:pt x="249" y="145"/>
                    </a:lnTo>
                    <a:lnTo>
                      <a:pt x="308" y="103"/>
                    </a:lnTo>
                    <a:lnTo>
                      <a:pt x="401" y="120"/>
                    </a:lnTo>
                    <a:lnTo>
                      <a:pt x="342" y="161"/>
                    </a:lnTo>
                    <a:close/>
                    <a:moveTo>
                      <a:pt x="159" y="129"/>
                    </a:moveTo>
                    <a:lnTo>
                      <a:pt x="218" y="87"/>
                    </a:lnTo>
                    <a:lnTo>
                      <a:pt x="297" y="101"/>
                    </a:lnTo>
                    <a:lnTo>
                      <a:pt x="239" y="143"/>
                    </a:lnTo>
                    <a:lnTo>
                      <a:pt x="159" y="129"/>
                    </a:lnTo>
                    <a:close/>
                    <a:moveTo>
                      <a:pt x="60" y="111"/>
                    </a:moveTo>
                    <a:lnTo>
                      <a:pt x="119" y="70"/>
                    </a:lnTo>
                    <a:lnTo>
                      <a:pt x="208" y="85"/>
                    </a:lnTo>
                    <a:lnTo>
                      <a:pt x="149" y="127"/>
                    </a:lnTo>
                    <a:lnTo>
                      <a:pt x="60" y="111"/>
                    </a:lnTo>
                    <a:close/>
                    <a:moveTo>
                      <a:pt x="182" y="26"/>
                    </a:moveTo>
                    <a:lnTo>
                      <a:pt x="271" y="41"/>
                    </a:lnTo>
                    <a:lnTo>
                      <a:pt x="216" y="80"/>
                    </a:lnTo>
                    <a:lnTo>
                      <a:pt x="127" y="64"/>
                    </a:lnTo>
                    <a:lnTo>
                      <a:pt x="182" y="26"/>
                    </a:lnTo>
                    <a:close/>
                    <a:moveTo>
                      <a:pt x="360" y="57"/>
                    </a:moveTo>
                    <a:lnTo>
                      <a:pt x="306" y="96"/>
                    </a:lnTo>
                    <a:lnTo>
                      <a:pt x="226" y="81"/>
                    </a:lnTo>
                    <a:lnTo>
                      <a:pt x="281" y="43"/>
                    </a:lnTo>
                    <a:lnTo>
                      <a:pt x="360" y="57"/>
                    </a:lnTo>
                    <a:close/>
                    <a:moveTo>
                      <a:pt x="516" y="78"/>
                    </a:moveTo>
                    <a:lnTo>
                      <a:pt x="483" y="72"/>
                    </a:lnTo>
                    <a:lnTo>
                      <a:pt x="493" y="64"/>
                    </a:lnTo>
                    <a:lnTo>
                      <a:pt x="493" y="64"/>
                    </a:lnTo>
                    <a:cubicBezTo>
                      <a:pt x="495" y="63"/>
                      <a:pt x="496" y="60"/>
                      <a:pt x="494" y="59"/>
                    </a:cubicBezTo>
                    <a:lnTo>
                      <a:pt x="494" y="59"/>
                    </a:lnTo>
                    <a:cubicBezTo>
                      <a:pt x="493" y="57"/>
                      <a:pt x="491" y="57"/>
                      <a:pt x="489" y="58"/>
                    </a:cubicBezTo>
                    <a:lnTo>
                      <a:pt x="472" y="70"/>
                    </a:lnTo>
                    <a:lnTo>
                      <a:pt x="379" y="53"/>
                    </a:lnTo>
                    <a:lnTo>
                      <a:pt x="394" y="43"/>
                    </a:lnTo>
                    <a:lnTo>
                      <a:pt x="394" y="43"/>
                    </a:lnTo>
                    <a:cubicBezTo>
                      <a:pt x="396" y="42"/>
                      <a:pt x="396" y="39"/>
                      <a:pt x="395" y="38"/>
                    </a:cubicBezTo>
                    <a:lnTo>
                      <a:pt x="395" y="38"/>
                    </a:lnTo>
                    <a:cubicBezTo>
                      <a:pt x="394" y="36"/>
                      <a:pt x="392" y="36"/>
                      <a:pt x="390" y="37"/>
                    </a:cubicBezTo>
                    <a:lnTo>
                      <a:pt x="369" y="51"/>
                    </a:lnTo>
                    <a:lnTo>
                      <a:pt x="289" y="37"/>
                    </a:lnTo>
                    <a:lnTo>
                      <a:pt x="298" y="31"/>
                    </a:lnTo>
                    <a:lnTo>
                      <a:pt x="298" y="31"/>
                    </a:lnTo>
                    <a:cubicBezTo>
                      <a:pt x="300" y="30"/>
                      <a:pt x="301" y="27"/>
                      <a:pt x="299" y="26"/>
                    </a:cubicBezTo>
                    <a:lnTo>
                      <a:pt x="299" y="26"/>
                    </a:lnTo>
                    <a:cubicBezTo>
                      <a:pt x="298" y="24"/>
                      <a:pt x="296" y="24"/>
                      <a:pt x="294" y="25"/>
                    </a:cubicBezTo>
                    <a:lnTo>
                      <a:pt x="279" y="35"/>
                    </a:lnTo>
                    <a:lnTo>
                      <a:pt x="190" y="20"/>
                    </a:lnTo>
                    <a:lnTo>
                      <a:pt x="208" y="7"/>
                    </a:lnTo>
                    <a:lnTo>
                      <a:pt x="208" y="7"/>
                    </a:lnTo>
                    <a:cubicBezTo>
                      <a:pt x="209" y="6"/>
                      <a:pt x="210" y="4"/>
                      <a:pt x="209" y="2"/>
                    </a:cubicBezTo>
                    <a:lnTo>
                      <a:pt x="209" y="2"/>
                    </a:lnTo>
                    <a:cubicBezTo>
                      <a:pt x="208" y="0"/>
                      <a:pt x="206" y="0"/>
                      <a:pt x="204" y="1"/>
                    </a:cubicBezTo>
                    <a:lnTo>
                      <a:pt x="180" y="18"/>
                    </a:lnTo>
                    <a:lnTo>
                      <a:pt x="135" y="10"/>
                    </a:lnTo>
                    <a:lnTo>
                      <a:pt x="135" y="10"/>
                    </a:lnTo>
                    <a:cubicBezTo>
                      <a:pt x="133" y="10"/>
                      <a:pt x="131" y="11"/>
                      <a:pt x="131" y="13"/>
                    </a:cubicBezTo>
                    <a:lnTo>
                      <a:pt x="131" y="13"/>
                    </a:lnTo>
                    <a:cubicBezTo>
                      <a:pt x="130" y="15"/>
                      <a:pt x="132" y="17"/>
                      <a:pt x="134" y="17"/>
                    </a:cubicBezTo>
                    <a:lnTo>
                      <a:pt x="171" y="24"/>
                    </a:lnTo>
                    <a:lnTo>
                      <a:pt x="117" y="62"/>
                    </a:lnTo>
                    <a:lnTo>
                      <a:pt x="72" y="54"/>
                    </a:lnTo>
                    <a:lnTo>
                      <a:pt x="72" y="54"/>
                    </a:lnTo>
                    <a:cubicBezTo>
                      <a:pt x="70" y="54"/>
                      <a:pt x="68" y="55"/>
                      <a:pt x="68" y="57"/>
                    </a:cubicBezTo>
                    <a:lnTo>
                      <a:pt x="68" y="57"/>
                    </a:lnTo>
                    <a:cubicBezTo>
                      <a:pt x="67" y="59"/>
                      <a:pt x="69" y="61"/>
                      <a:pt x="71" y="61"/>
                    </a:cubicBezTo>
                    <a:lnTo>
                      <a:pt x="108" y="68"/>
                    </a:lnTo>
                    <a:lnTo>
                      <a:pt x="50" y="109"/>
                    </a:lnTo>
                    <a:lnTo>
                      <a:pt x="5" y="101"/>
                    </a:lnTo>
                    <a:lnTo>
                      <a:pt x="5" y="101"/>
                    </a:lnTo>
                    <a:cubicBezTo>
                      <a:pt x="3" y="101"/>
                      <a:pt x="2" y="102"/>
                      <a:pt x="1" y="104"/>
                    </a:cubicBezTo>
                    <a:lnTo>
                      <a:pt x="1" y="104"/>
                    </a:lnTo>
                    <a:cubicBezTo>
                      <a:pt x="0" y="106"/>
                      <a:pt x="2" y="108"/>
                      <a:pt x="4" y="109"/>
                    </a:cubicBezTo>
                    <a:lnTo>
                      <a:pt x="41" y="115"/>
                    </a:lnTo>
                    <a:lnTo>
                      <a:pt x="41" y="115"/>
                    </a:lnTo>
                    <a:lnTo>
                      <a:pt x="41" y="115"/>
                    </a:lnTo>
                    <a:cubicBezTo>
                      <a:pt x="39" y="117"/>
                      <a:pt x="39" y="118"/>
                      <a:pt x="40" y="120"/>
                    </a:cubicBezTo>
                    <a:lnTo>
                      <a:pt x="40" y="120"/>
                    </a:lnTo>
                    <a:cubicBezTo>
                      <a:pt x="41" y="122"/>
                      <a:pt x="42" y="122"/>
                      <a:pt x="43" y="122"/>
                    </a:cubicBezTo>
                    <a:lnTo>
                      <a:pt x="43" y="122"/>
                    </a:lnTo>
                    <a:cubicBezTo>
                      <a:pt x="44" y="122"/>
                      <a:pt x="45" y="122"/>
                      <a:pt x="45" y="121"/>
                    </a:cubicBezTo>
                    <a:lnTo>
                      <a:pt x="52" y="117"/>
                    </a:lnTo>
                    <a:lnTo>
                      <a:pt x="140" y="133"/>
                    </a:lnTo>
                    <a:lnTo>
                      <a:pt x="131" y="139"/>
                    </a:lnTo>
                    <a:lnTo>
                      <a:pt x="131" y="139"/>
                    </a:lnTo>
                    <a:cubicBezTo>
                      <a:pt x="130" y="140"/>
                      <a:pt x="129" y="142"/>
                      <a:pt x="130" y="144"/>
                    </a:cubicBezTo>
                    <a:lnTo>
                      <a:pt x="130" y="144"/>
                    </a:lnTo>
                    <a:cubicBezTo>
                      <a:pt x="131" y="146"/>
                      <a:pt x="132" y="146"/>
                      <a:pt x="134" y="146"/>
                    </a:cubicBezTo>
                    <a:lnTo>
                      <a:pt x="134" y="146"/>
                    </a:lnTo>
                    <a:cubicBezTo>
                      <a:pt x="134" y="146"/>
                      <a:pt x="135" y="146"/>
                      <a:pt x="135" y="145"/>
                    </a:cubicBezTo>
                    <a:lnTo>
                      <a:pt x="151" y="135"/>
                    </a:lnTo>
                    <a:lnTo>
                      <a:pt x="230" y="149"/>
                    </a:lnTo>
                    <a:lnTo>
                      <a:pt x="227" y="151"/>
                    </a:lnTo>
                    <a:lnTo>
                      <a:pt x="227" y="151"/>
                    </a:lnTo>
                    <a:cubicBezTo>
                      <a:pt x="225" y="152"/>
                      <a:pt x="225" y="154"/>
                      <a:pt x="227" y="156"/>
                    </a:cubicBezTo>
                    <a:lnTo>
                      <a:pt x="227" y="156"/>
                    </a:lnTo>
                    <a:cubicBezTo>
                      <a:pt x="227" y="157"/>
                      <a:pt x="228" y="158"/>
                      <a:pt x="229" y="158"/>
                    </a:cubicBezTo>
                    <a:lnTo>
                      <a:pt x="229" y="158"/>
                    </a:lnTo>
                    <a:cubicBezTo>
                      <a:pt x="230" y="158"/>
                      <a:pt x="231" y="158"/>
                      <a:pt x="231" y="157"/>
                    </a:cubicBezTo>
                    <a:lnTo>
                      <a:pt x="240" y="151"/>
                    </a:lnTo>
                    <a:lnTo>
                      <a:pt x="334" y="167"/>
                    </a:lnTo>
                    <a:lnTo>
                      <a:pt x="326" y="172"/>
                    </a:lnTo>
                    <a:lnTo>
                      <a:pt x="326" y="172"/>
                    </a:lnTo>
                    <a:cubicBezTo>
                      <a:pt x="325" y="174"/>
                      <a:pt x="324" y="176"/>
                      <a:pt x="325" y="177"/>
                    </a:cubicBezTo>
                    <a:lnTo>
                      <a:pt x="325" y="177"/>
                    </a:lnTo>
                    <a:cubicBezTo>
                      <a:pt x="326" y="178"/>
                      <a:pt x="327" y="179"/>
                      <a:pt x="329" y="179"/>
                    </a:cubicBezTo>
                    <a:lnTo>
                      <a:pt x="329" y="179"/>
                    </a:lnTo>
                    <a:cubicBezTo>
                      <a:pt x="329" y="179"/>
                      <a:pt x="330" y="179"/>
                      <a:pt x="330" y="178"/>
                    </a:cubicBezTo>
                    <a:lnTo>
                      <a:pt x="344" y="169"/>
                    </a:lnTo>
                    <a:lnTo>
                      <a:pt x="386" y="177"/>
                    </a:lnTo>
                    <a:lnTo>
                      <a:pt x="386" y="177"/>
                    </a:lnTo>
                    <a:lnTo>
                      <a:pt x="386" y="177"/>
                    </a:lnTo>
                    <a:lnTo>
                      <a:pt x="386" y="177"/>
                    </a:lnTo>
                    <a:cubicBezTo>
                      <a:pt x="387" y="177"/>
                      <a:pt x="389" y="175"/>
                      <a:pt x="389" y="174"/>
                    </a:cubicBezTo>
                    <a:lnTo>
                      <a:pt x="389" y="174"/>
                    </a:lnTo>
                    <a:cubicBezTo>
                      <a:pt x="390" y="172"/>
                      <a:pt x="388" y="169"/>
                      <a:pt x="387" y="169"/>
                    </a:cubicBezTo>
                    <a:lnTo>
                      <a:pt x="353" y="163"/>
                    </a:lnTo>
                    <a:lnTo>
                      <a:pt x="411" y="122"/>
                    </a:lnTo>
                    <a:lnTo>
                      <a:pt x="452" y="129"/>
                    </a:lnTo>
                    <a:lnTo>
                      <a:pt x="452" y="129"/>
                    </a:lnTo>
                    <a:cubicBezTo>
                      <a:pt x="453" y="129"/>
                      <a:pt x="453" y="130"/>
                      <a:pt x="453" y="130"/>
                    </a:cubicBezTo>
                    <a:lnTo>
                      <a:pt x="453" y="130"/>
                    </a:lnTo>
                    <a:cubicBezTo>
                      <a:pt x="455" y="130"/>
                      <a:pt x="456" y="128"/>
                      <a:pt x="456" y="126"/>
                    </a:cubicBezTo>
                    <a:lnTo>
                      <a:pt x="456" y="126"/>
                    </a:lnTo>
                    <a:cubicBezTo>
                      <a:pt x="457" y="124"/>
                      <a:pt x="456" y="122"/>
                      <a:pt x="453" y="122"/>
                    </a:cubicBezTo>
                    <a:lnTo>
                      <a:pt x="420" y="116"/>
                    </a:lnTo>
                    <a:lnTo>
                      <a:pt x="474" y="78"/>
                    </a:lnTo>
                    <a:lnTo>
                      <a:pt x="515" y="85"/>
                    </a:lnTo>
                    <a:lnTo>
                      <a:pt x="515" y="85"/>
                    </a:lnTo>
                    <a:cubicBezTo>
                      <a:pt x="516" y="85"/>
                      <a:pt x="516" y="85"/>
                      <a:pt x="516" y="85"/>
                    </a:cubicBezTo>
                    <a:lnTo>
                      <a:pt x="516" y="85"/>
                    </a:lnTo>
                    <a:cubicBezTo>
                      <a:pt x="518" y="85"/>
                      <a:pt x="519" y="84"/>
                      <a:pt x="519" y="82"/>
                    </a:cubicBezTo>
                    <a:lnTo>
                      <a:pt x="519" y="82"/>
                    </a:lnTo>
                    <a:cubicBezTo>
                      <a:pt x="520" y="80"/>
                      <a:pt x="519" y="78"/>
                      <a:pt x="516" y="78"/>
                    </a:cubicBezTo>
                    <a:close/>
                  </a:path>
                </a:pathLst>
              </a:custGeom>
              <a:solidFill>
                <a:schemeClr val="bg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5" name="Freeform 90">
                <a:extLst>
                  <a:ext uri="{FF2B5EF4-FFF2-40B4-BE49-F238E27FC236}">
                    <a16:creationId xmlns:a16="http://schemas.microsoft.com/office/drawing/2014/main" id="{446698FE-2984-CD4B-9948-2046FCD24B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2793" y="9950389"/>
                <a:ext cx="329576" cy="488870"/>
              </a:xfrm>
              <a:custGeom>
                <a:avLst/>
                <a:gdLst>
                  <a:gd name="T0" fmla="*/ 148 w 266"/>
                  <a:gd name="T1" fmla="*/ 2 h 392"/>
                  <a:gd name="T2" fmla="*/ 148 w 266"/>
                  <a:gd name="T3" fmla="*/ 2 h 392"/>
                  <a:gd name="T4" fmla="*/ 115 w 266"/>
                  <a:gd name="T5" fmla="*/ 8 h 392"/>
                  <a:gd name="T6" fmla="*/ 115 w 266"/>
                  <a:gd name="T7" fmla="*/ 8 h 392"/>
                  <a:gd name="T8" fmla="*/ 100 w 266"/>
                  <a:gd name="T9" fmla="*/ 20 h 392"/>
                  <a:gd name="T10" fmla="*/ 100 w 266"/>
                  <a:gd name="T11" fmla="*/ 20 h 392"/>
                  <a:gd name="T12" fmla="*/ 84 w 266"/>
                  <a:gd name="T13" fmla="*/ 391 h 392"/>
                  <a:gd name="T14" fmla="*/ 84 w 266"/>
                  <a:gd name="T15" fmla="*/ 391 h 392"/>
                  <a:gd name="T16" fmla="*/ 265 w 266"/>
                  <a:gd name="T17" fmla="*/ 268 h 392"/>
                  <a:gd name="T18" fmla="*/ 265 w 266"/>
                  <a:gd name="T19" fmla="*/ 268 h 392"/>
                  <a:gd name="T20" fmla="*/ 148 w 266"/>
                  <a:gd name="T21" fmla="*/ 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6" h="392">
                    <a:moveTo>
                      <a:pt x="148" y="2"/>
                    </a:moveTo>
                    <a:lnTo>
                      <a:pt x="148" y="2"/>
                    </a:lnTo>
                    <a:cubicBezTo>
                      <a:pt x="137" y="0"/>
                      <a:pt x="124" y="4"/>
                      <a:pt x="115" y="8"/>
                    </a:cubicBezTo>
                    <a:lnTo>
                      <a:pt x="115" y="8"/>
                    </a:lnTo>
                    <a:cubicBezTo>
                      <a:pt x="107" y="11"/>
                      <a:pt x="100" y="19"/>
                      <a:pt x="100" y="20"/>
                    </a:cubicBezTo>
                    <a:lnTo>
                      <a:pt x="100" y="20"/>
                    </a:lnTo>
                    <a:cubicBezTo>
                      <a:pt x="76" y="50"/>
                      <a:pt x="0" y="170"/>
                      <a:pt x="84" y="391"/>
                    </a:cubicBezTo>
                    <a:lnTo>
                      <a:pt x="84" y="391"/>
                    </a:lnTo>
                    <a:cubicBezTo>
                      <a:pt x="163" y="332"/>
                      <a:pt x="236" y="285"/>
                      <a:pt x="265" y="268"/>
                    </a:cubicBezTo>
                    <a:lnTo>
                      <a:pt x="265" y="268"/>
                    </a:lnTo>
                    <a:cubicBezTo>
                      <a:pt x="242" y="46"/>
                      <a:pt x="166" y="5"/>
                      <a:pt x="148" y="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6" name="Freeform 91">
                <a:extLst>
                  <a:ext uri="{FF2B5EF4-FFF2-40B4-BE49-F238E27FC236}">
                    <a16:creationId xmlns:a16="http://schemas.microsoft.com/office/drawing/2014/main" id="{AC409E7D-B26A-B84B-A555-1EBE05BF55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12793" y="9950389"/>
                <a:ext cx="329576" cy="488870"/>
              </a:xfrm>
              <a:custGeom>
                <a:avLst/>
                <a:gdLst>
                  <a:gd name="T0" fmla="*/ 148 w 266"/>
                  <a:gd name="T1" fmla="*/ 2 h 392"/>
                  <a:gd name="T2" fmla="*/ 148 w 266"/>
                  <a:gd name="T3" fmla="*/ 2 h 392"/>
                  <a:gd name="T4" fmla="*/ 115 w 266"/>
                  <a:gd name="T5" fmla="*/ 8 h 392"/>
                  <a:gd name="T6" fmla="*/ 115 w 266"/>
                  <a:gd name="T7" fmla="*/ 8 h 392"/>
                  <a:gd name="T8" fmla="*/ 100 w 266"/>
                  <a:gd name="T9" fmla="*/ 20 h 392"/>
                  <a:gd name="T10" fmla="*/ 100 w 266"/>
                  <a:gd name="T11" fmla="*/ 20 h 392"/>
                  <a:gd name="T12" fmla="*/ 84 w 266"/>
                  <a:gd name="T13" fmla="*/ 391 h 392"/>
                  <a:gd name="T14" fmla="*/ 84 w 266"/>
                  <a:gd name="T15" fmla="*/ 391 h 392"/>
                  <a:gd name="T16" fmla="*/ 265 w 266"/>
                  <a:gd name="T17" fmla="*/ 268 h 392"/>
                  <a:gd name="T18" fmla="*/ 265 w 266"/>
                  <a:gd name="T19" fmla="*/ 268 h 392"/>
                  <a:gd name="T20" fmla="*/ 148 w 266"/>
                  <a:gd name="T21" fmla="*/ 2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6" h="392">
                    <a:moveTo>
                      <a:pt x="148" y="2"/>
                    </a:moveTo>
                    <a:lnTo>
                      <a:pt x="148" y="2"/>
                    </a:lnTo>
                    <a:cubicBezTo>
                      <a:pt x="137" y="0"/>
                      <a:pt x="124" y="4"/>
                      <a:pt x="115" y="8"/>
                    </a:cubicBezTo>
                    <a:lnTo>
                      <a:pt x="115" y="8"/>
                    </a:lnTo>
                    <a:cubicBezTo>
                      <a:pt x="107" y="11"/>
                      <a:pt x="100" y="19"/>
                      <a:pt x="100" y="20"/>
                    </a:cubicBezTo>
                    <a:lnTo>
                      <a:pt x="100" y="20"/>
                    </a:lnTo>
                    <a:cubicBezTo>
                      <a:pt x="76" y="50"/>
                      <a:pt x="0" y="170"/>
                      <a:pt x="84" y="391"/>
                    </a:cubicBezTo>
                    <a:lnTo>
                      <a:pt x="84" y="391"/>
                    </a:lnTo>
                    <a:cubicBezTo>
                      <a:pt x="163" y="332"/>
                      <a:pt x="236" y="285"/>
                      <a:pt x="265" y="268"/>
                    </a:cubicBezTo>
                    <a:lnTo>
                      <a:pt x="265" y="268"/>
                    </a:lnTo>
                    <a:cubicBezTo>
                      <a:pt x="242" y="46"/>
                      <a:pt x="166" y="5"/>
                      <a:pt x="148" y="2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92">
                <a:extLst>
                  <a:ext uri="{FF2B5EF4-FFF2-40B4-BE49-F238E27FC236}">
                    <a16:creationId xmlns:a16="http://schemas.microsoft.com/office/drawing/2014/main" id="{6BD2C6D0-B717-184F-A236-3246F86DBF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88567" y="11142353"/>
                <a:ext cx="109859" cy="1252389"/>
              </a:xfrm>
              <a:custGeom>
                <a:avLst/>
                <a:gdLst>
                  <a:gd name="T0" fmla="*/ 85 w 90"/>
                  <a:gd name="T1" fmla="*/ 1006 h 1007"/>
                  <a:gd name="T2" fmla="*/ 85 w 90"/>
                  <a:gd name="T3" fmla="*/ 1006 h 1007"/>
                  <a:gd name="T4" fmla="*/ 81 w 90"/>
                  <a:gd name="T5" fmla="*/ 1002 h 1007"/>
                  <a:gd name="T6" fmla="*/ 0 w 90"/>
                  <a:gd name="T7" fmla="*/ 4 h 1007"/>
                  <a:gd name="T8" fmla="*/ 0 w 90"/>
                  <a:gd name="T9" fmla="*/ 4 h 1007"/>
                  <a:gd name="T10" fmla="*/ 4 w 90"/>
                  <a:gd name="T11" fmla="*/ 0 h 1007"/>
                  <a:gd name="T12" fmla="*/ 4 w 90"/>
                  <a:gd name="T13" fmla="*/ 0 h 1007"/>
                  <a:gd name="T14" fmla="*/ 8 w 90"/>
                  <a:gd name="T15" fmla="*/ 3 h 1007"/>
                  <a:gd name="T16" fmla="*/ 89 w 90"/>
                  <a:gd name="T17" fmla="*/ 1002 h 1007"/>
                  <a:gd name="T18" fmla="*/ 89 w 90"/>
                  <a:gd name="T19" fmla="*/ 1002 h 1007"/>
                  <a:gd name="T20" fmla="*/ 85 w 90"/>
                  <a:gd name="T21" fmla="*/ 1006 h 10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" h="1007">
                    <a:moveTo>
                      <a:pt x="85" y="1006"/>
                    </a:moveTo>
                    <a:lnTo>
                      <a:pt x="85" y="1006"/>
                    </a:lnTo>
                    <a:cubicBezTo>
                      <a:pt x="82" y="1006"/>
                      <a:pt x="81" y="1004"/>
                      <a:pt x="81" y="1002"/>
                    </a:cubicBezTo>
                    <a:lnTo>
                      <a:pt x="0" y="4"/>
                    </a:lnTo>
                    <a:lnTo>
                      <a:pt x="0" y="4"/>
                    </a:lnTo>
                    <a:cubicBezTo>
                      <a:pt x="0" y="2"/>
                      <a:pt x="2" y="0"/>
                      <a:pt x="4" y="0"/>
                    </a:cubicBezTo>
                    <a:lnTo>
                      <a:pt x="4" y="0"/>
                    </a:lnTo>
                    <a:cubicBezTo>
                      <a:pt x="6" y="0"/>
                      <a:pt x="8" y="1"/>
                      <a:pt x="8" y="3"/>
                    </a:cubicBezTo>
                    <a:lnTo>
                      <a:pt x="89" y="1002"/>
                    </a:lnTo>
                    <a:lnTo>
                      <a:pt x="89" y="1002"/>
                    </a:lnTo>
                    <a:cubicBezTo>
                      <a:pt x="89" y="1004"/>
                      <a:pt x="87" y="1006"/>
                      <a:pt x="85" y="100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848B2AC-61FF-BB4C-A837-21FC2C95C969}"/>
                </a:ext>
              </a:extLst>
            </p:cNvPr>
            <p:cNvGrpSpPr/>
            <p:nvPr/>
          </p:nvGrpSpPr>
          <p:grpSpPr>
            <a:xfrm>
              <a:off x="6635466" y="10225034"/>
              <a:ext cx="1730275" cy="2125766"/>
              <a:chOff x="6635466" y="10225034"/>
              <a:chExt cx="1730275" cy="2125766"/>
            </a:xfrm>
          </p:grpSpPr>
          <p:sp>
            <p:nvSpPr>
              <p:cNvPr id="84" name="Freeform 93">
                <a:extLst>
                  <a:ext uri="{FF2B5EF4-FFF2-40B4-BE49-F238E27FC236}">
                    <a16:creationId xmlns:a16="http://schemas.microsoft.com/office/drawing/2014/main" id="{2D1D495E-6E2A-9A45-ABD9-BCBC94DF4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7713" y="11691647"/>
                <a:ext cx="637180" cy="43943"/>
              </a:xfrm>
              <a:custGeom>
                <a:avLst/>
                <a:gdLst>
                  <a:gd name="T0" fmla="*/ 511 w 512"/>
                  <a:gd name="T1" fmla="*/ 35 h 36"/>
                  <a:gd name="T2" fmla="*/ 0 w 512"/>
                  <a:gd name="T3" fmla="*/ 35 h 36"/>
                  <a:gd name="T4" fmla="*/ 0 w 512"/>
                  <a:gd name="T5" fmla="*/ 0 h 36"/>
                  <a:gd name="T6" fmla="*/ 511 w 512"/>
                  <a:gd name="T7" fmla="*/ 0 h 36"/>
                  <a:gd name="T8" fmla="*/ 511 w 512"/>
                  <a:gd name="T9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2" h="36">
                    <a:moveTo>
                      <a:pt x="511" y="35"/>
                    </a:moveTo>
                    <a:lnTo>
                      <a:pt x="0" y="35"/>
                    </a:lnTo>
                    <a:lnTo>
                      <a:pt x="0" y="0"/>
                    </a:lnTo>
                    <a:lnTo>
                      <a:pt x="511" y="0"/>
                    </a:lnTo>
                    <a:lnTo>
                      <a:pt x="511" y="35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94">
                <a:extLst>
                  <a:ext uri="{FF2B5EF4-FFF2-40B4-BE49-F238E27FC236}">
                    <a16:creationId xmlns:a16="http://schemas.microsoft.com/office/drawing/2014/main" id="{84A2ECB2-1BD7-8648-B219-53AE24EF1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0953" y="11076438"/>
                <a:ext cx="164788" cy="615209"/>
              </a:xfrm>
              <a:custGeom>
                <a:avLst/>
                <a:gdLst>
                  <a:gd name="T0" fmla="*/ 130 w 131"/>
                  <a:gd name="T1" fmla="*/ 7 h 494"/>
                  <a:gd name="T2" fmla="*/ 36 w 131"/>
                  <a:gd name="T3" fmla="*/ 493 h 494"/>
                  <a:gd name="T4" fmla="*/ 0 w 131"/>
                  <a:gd name="T5" fmla="*/ 493 h 494"/>
                  <a:gd name="T6" fmla="*/ 96 w 131"/>
                  <a:gd name="T7" fmla="*/ 0 h 494"/>
                  <a:gd name="T8" fmla="*/ 130 w 131"/>
                  <a:gd name="T9" fmla="*/ 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94">
                    <a:moveTo>
                      <a:pt x="130" y="7"/>
                    </a:moveTo>
                    <a:lnTo>
                      <a:pt x="36" y="493"/>
                    </a:lnTo>
                    <a:lnTo>
                      <a:pt x="0" y="493"/>
                    </a:lnTo>
                    <a:lnTo>
                      <a:pt x="96" y="0"/>
                    </a:lnTo>
                    <a:lnTo>
                      <a:pt x="130" y="7"/>
                    </a:ln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95">
                <a:extLst>
                  <a:ext uri="{FF2B5EF4-FFF2-40B4-BE49-F238E27FC236}">
                    <a16:creationId xmlns:a16="http://schemas.microsoft.com/office/drawing/2014/main" id="{B3F38C97-CB8E-354D-819D-2AFC7A2DC9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00953" y="11076438"/>
                <a:ext cx="164788" cy="615209"/>
              </a:xfrm>
              <a:custGeom>
                <a:avLst/>
                <a:gdLst>
                  <a:gd name="T0" fmla="*/ 130 w 131"/>
                  <a:gd name="T1" fmla="*/ 7 h 494"/>
                  <a:gd name="T2" fmla="*/ 36 w 131"/>
                  <a:gd name="T3" fmla="*/ 493 h 494"/>
                  <a:gd name="T4" fmla="*/ 0 w 131"/>
                  <a:gd name="T5" fmla="*/ 493 h 494"/>
                  <a:gd name="T6" fmla="*/ 96 w 131"/>
                  <a:gd name="T7" fmla="*/ 0 h 494"/>
                  <a:gd name="T8" fmla="*/ 130 w 131"/>
                  <a:gd name="T9" fmla="*/ 7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494">
                    <a:moveTo>
                      <a:pt x="130" y="7"/>
                    </a:moveTo>
                    <a:lnTo>
                      <a:pt x="36" y="493"/>
                    </a:lnTo>
                    <a:lnTo>
                      <a:pt x="0" y="493"/>
                    </a:lnTo>
                    <a:lnTo>
                      <a:pt x="96" y="0"/>
                    </a:lnTo>
                    <a:lnTo>
                      <a:pt x="130" y="7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96">
                <a:extLst>
                  <a:ext uri="{FF2B5EF4-FFF2-40B4-BE49-F238E27FC236}">
                    <a16:creationId xmlns:a16="http://schemas.microsoft.com/office/drawing/2014/main" id="{C435652D-B44E-3A4E-9E14-512DAA7F5F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28846" y="10247005"/>
                <a:ext cx="801968" cy="1450135"/>
              </a:xfrm>
              <a:custGeom>
                <a:avLst/>
                <a:gdLst>
                  <a:gd name="T0" fmla="*/ 211 w 642"/>
                  <a:gd name="T1" fmla="*/ 1044 h 1164"/>
                  <a:gd name="T2" fmla="*/ 211 w 642"/>
                  <a:gd name="T3" fmla="*/ 1044 h 1164"/>
                  <a:gd name="T4" fmla="*/ 4 w 642"/>
                  <a:gd name="T5" fmla="*/ 855 h 1164"/>
                  <a:gd name="T6" fmla="*/ 4 w 642"/>
                  <a:gd name="T7" fmla="*/ 855 h 1164"/>
                  <a:gd name="T8" fmla="*/ 641 w 642"/>
                  <a:gd name="T9" fmla="*/ 0 h 1164"/>
                  <a:gd name="T10" fmla="*/ 603 w 642"/>
                  <a:gd name="T11" fmla="*/ 215 h 1164"/>
                  <a:gd name="T12" fmla="*/ 603 w 642"/>
                  <a:gd name="T13" fmla="*/ 215 h 1164"/>
                  <a:gd name="T14" fmla="*/ 211 w 642"/>
                  <a:gd name="T15" fmla="*/ 1044 h 1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2" h="1164">
                    <a:moveTo>
                      <a:pt x="211" y="1044"/>
                    </a:moveTo>
                    <a:lnTo>
                      <a:pt x="211" y="1044"/>
                    </a:lnTo>
                    <a:cubicBezTo>
                      <a:pt x="211" y="1044"/>
                      <a:pt x="8" y="1163"/>
                      <a:pt x="4" y="855"/>
                    </a:cubicBezTo>
                    <a:lnTo>
                      <a:pt x="4" y="855"/>
                    </a:lnTo>
                    <a:cubicBezTo>
                      <a:pt x="0" y="546"/>
                      <a:pt x="261" y="106"/>
                      <a:pt x="641" y="0"/>
                    </a:cubicBezTo>
                    <a:lnTo>
                      <a:pt x="603" y="215"/>
                    </a:lnTo>
                    <a:lnTo>
                      <a:pt x="603" y="215"/>
                    </a:lnTo>
                    <a:cubicBezTo>
                      <a:pt x="603" y="215"/>
                      <a:pt x="317" y="669"/>
                      <a:pt x="211" y="104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97">
                <a:extLst>
                  <a:ext uri="{FF2B5EF4-FFF2-40B4-BE49-F238E27FC236}">
                    <a16:creationId xmlns:a16="http://schemas.microsoft.com/office/drawing/2014/main" id="{08C763E9-3179-614A-992E-0093118EF2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0110" y="10225034"/>
                <a:ext cx="346057" cy="483379"/>
              </a:xfrm>
              <a:custGeom>
                <a:avLst/>
                <a:gdLst>
                  <a:gd name="T0" fmla="*/ 249 w 278"/>
                  <a:gd name="T1" fmla="*/ 246 h 390"/>
                  <a:gd name="T2" fmla="*/ 249 w 278"/>
                  <a:gd name="T3" fmla="*/ 246 h 390"/>
                  <a:gd name="T4" fmla="*/ 62 w 278"/>
                  <a:gd name="T5" fmla="*/ 361 h 390"/>
                  <a:gd name="T6" fmla="*/ 62 w 278"/>
                  <a:gd name="T7" fmla="*/ 361 h 390"/>
                  <a:gd name="T8" fmla="*/ 11 w 278"/>
                  <a:gd name="T9" fmla="*/ 216 h 390"/>
                  <a:gd name="T10" fmla="*/ 11 w 278"/>
                  <a:gd name="T11" fmla="*/ 216 h 390"/>
                  <a:gd name="T12" fmla="*/ 34 w 278"/>
                  <a:gd name="T13" fmla="*/ 144 h 390"/>
                  <a:gd name="T14" fmla="*/ 34 w 278"/>
                  <a:gd name="T15" fmla="*/ 144 h 390"/>
                  <a:gd name="T16" fmla="*/ 220 w 278"/>
                  <a:gd name="T17" fmla="*/ 28 h 390"/>
                  <a:gd name="T18" fmla="*/ 220 w 278"/>
                  <a:gd name="T19" fmla="*/ 28 h 390"/>
                  <a:gd name="T20" fmla="*/ 275 w 278"/>
                  <a:gd name="T21" fmla="*/ 124 h 390"/>
                  <a:gd name="T22" fmla="*/ 275 w 278"/>
                  <a:gd name="T23" fmla="*/ 124 h 390"/>
                  <a:gd name="T24" fmla="*/ 249 w 278"/>
                  <a:gd name="T25" fmla="*/ 246 h 3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8" h="390">
                    <a:moveTo>
                      <a:pt x="249" y="246"/>
                    </a:moveTo>
                    <a:lnTo>
                      <a:pt x="249" y="246"/>
                    </a:lnTo>
                    <a:cubicBezTo>
                      <a:pt x="206" y="337"/>
                      <a:pt x="122" y="389"/>
                      <a:pt x="62" y="361"/>
                    </a:cubicBezTo>
                    <a:lnTo>
                      <a:pt x="62" y="361"/>
                    </a:lnTo>
                    <a:cubicBezTo>
                      <a:pt x="18" y="341"/>
                      <a:pt x="0" y="282"/>
                      <a:pt x="11" y="216"/>
                    </a:cubicBezTo>
                    <a:lnTo>
                      <a:pt x="11" y="216"/>
                    </a:lnTo>
                    <a:cubicBezTo>
                      <a:pt x="15" y="192"/>
                      <a:pt x="23" y="168"/>
                      <a:pt x="34" y="144"/>
                    </a:cubicBezTo>
                    <a:lnTo>
                      <a:pt x="34" y="144"/>
                    </a:lnTo>
                    <a:cubicBezTo>
                      <a:pt x="77" y="51"/>
                      <a:pt x="161" y="0"/>
                      <a:pt x="220" y="28"/>
                    </a:cubicBezTo>
                    <a:lnTo>
                      <a:pt x="220" y="28"/>
                    </a:lnTo>
                    <a:cubicBezTo>
                      <a:pt x="253" y="43"/>
                      <a:pt x="272" y="79"/>
                      <a:pt x="275" y="124"/>
                    </a:cubicBezTo>
                    <a:lnTo>
                      <a:pt x="275" y="124"/>
                    </a:lnTo>
                    <a:cubicBezTo>
                      <a:pt x="277" y="161"/>
                      <a:pt x="269" y="204"/>
                      <a:pt x="249" y="24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98">
                <a:extLst>
                  <a:ext uri="{FF2B5EF4-FFF2-40B4-BE49-F238E27FC236}">
                    <a16:creationId xmlns:a16="http://schemas.microsoft.com/office/drawing/2014/main" id="{A1CD25BD-D0FB-1343-97E6-6BF3616755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0252" y="10598555"/>
                <a:ext cx="230704" cy="324082"/>
              </a:xfrm>
              <a:custGeom>
                <a:avLst/>
                <a:gdLst>
                  <a:gd name="T0" fmla="*/ 186 w 187"/>
                  <a:gd name="T1" fmla="*/ 70 h 258"/>
                  <a:gd name="T2" fmla="*/ 186 w 187"/>
                  <a:gd name="T3" fmla="*/ 70 h 258"/>
                  <a:gd name="T4" fmla="*/ 151 w 187"/>
                  <a:gd name="T5" fmla="*/ 62 h 258"/>
                  <a:gd name="T6" fmla="*/ 151 w 187"/>
                  <a:gd name="T7" fmla="*/ 62 h 258"/>
                  <a:gd name="T8" fmla="*/ 103 w 187"/>
                  <a:gd name="T9" fmla="*/ 0 h 258"/>
                  <a:gd name="T10" fmla="*/ 103 w 187"/>
                  <a:gd name="T11" fmla="*/ 0 h 258"/>
                  <a:gd name="T12" fmla="*/ 54 w 187"/>
                  <a:gd name="T13" fmla="*/ 53 h 258"/>
                  <a:gd name="T14" fmla="*/ 54 w 187"/>
                  <a:gd name="T15" fmla="*/ 53 h 258"/>
                  <a:gd name="T16" fmla="*/ 0 w 187"/>
                  <a:gd name="T17" fmla="*/ 116 h 258"/>
                  <a:gd name="T18" fmla="*/ 0 w 187"/>
                  <a:gd name="T19" fmla="*/ 116 h 258"/>
                  <a:gd name="T20" fmla="*/ 137 w 187"/>
                  <a:gd name="T21" fmla="*/ 257 h 258"/>
                  <a:gd name="T22" fmla="*/ 137 w 187"/>
                  <a:gd name="T23" fmla="*/ 257 h 258"/>
                  <a:gd name="T24" fmla="*/ 154 w 187"/>
                  <a:gd name="T25" fmla="*/ 132 h 258"/>
                  <a:gd name="T26" fmla="*/ 154 w 187"/>
                  <a:gd name="T27" fmla="*/ 132 h 258"/>
                  <a:gd name="T28" fmla="*/ 186 w 187"/>
                  <a:gd name="T29" fmla="*/ 7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7" h="258">
                    <a:moveTo>
                      <a:pt x="186" y="70"/>
                    </a:moveTo>
                    <a:lnTo>
                      <a:pt x="186" y="70"/>
                    </a:lnTo>
                    <a:cubicBezTo>
                      <a:pt x="173" y="70"/>
                      <a:pt x="162" y="67"/>
                      <a:pt x="151" y="62"/>
                    </a:cubicBezTo>
                    <a:lnTo>
                      <a:pt x="151" y="62"/>
                    </a:lnTo>
                    <a:cubicBezTo>
                      <a:pt x="128" y="51"/>
                      <a:pt x="112" y="29"/>
                      <a:pt x="103" y="0"/>
                    </a:cubicBezTo>
                    <a:lnTo>
                      <a:pt x="103" y="0"/>
                    </a:lnTo>
                    <a:cubicBezTo>
                      <a:pt x="91" y="12"/>
                      <a:pt x="74" y="30"/>
                      <a:pt x="54" y="53"/>
                    </a:cubicBezTo>
                    <a:lnTo>
                      <a:pt x="54" y="53"/>
                    </a:lnTo>
                    <a:cubicBezTo>
                      <a:pt x="38" y="71"/>
                      <a:pt x="19" y="92"/>
                      <a:pt x="0" y="116"/>
                    </a:cubicBezTo>
                    <a:lnTo>
                      <a:pt x="0" y="116"/>
                    </a:lnTo>
                    <a:cubicBezTo>
                      <a:pt x="22" y="153"/>
                      <a:pt x="69" y="216"/>
                      <a:pt x="137" y="257"/>
                    </a:cubicBezTo>
                    <a:lnTo>
                      <a:pt x="137" y="257"/>
                    </a:lnTo>
                    <a:cubicBezTo>
                      <a:pt x="135" y="205"/>
                      <a:pt x="143" y="164"/>
                      <a:pt x="154" y="132"/>
                    </a:cubicBezTo>
                    <a:lnTo>
                      <a:pt x="154" y="132"/>
                    </a:lnTo>
                    <a:cubicBezTo>
                      <a:pt x="164" y="105"/>
                      <a:pt x="175" y="84"/>
                      <a:pt x="186" y="7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99">
                <a:extLst>
                  <a:ext uri="{FF2B5EF4-FFF2-40B4-BE49-F238E27FC236}">
                    <a16:creationId xmlns:a16="http://schemas.microsoft.com/office/drawing/2014/main" id="{52A4C703-23B7-3249-B95A-489BE70B2B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8982" y="11548832"/>
                <a:ext cx="241689" cy="148311"/>
              </a:xfrm>
              <a:custGeom>
                <a:avLst/>
                <a:gdLst>
                  <a:gd name="T0" fmla="*/ 167 w 193"/>
                  <a:gd name="T1" fmla="*/ 42 h 117"/>
                  <a:gd name="T2" fmla="*/ 167 w 193"/>
                  <a:gd name="T3" fmla="*/ 42 h 117"/>
                  <a:gd name="T4" fmla="*/ 34 w 193"/>
                  <a:gd name="T5" fmla="*/ 24 h 117"/>
                  <a:gd name="T6" fmla="*/ 0 w 193"/>
                  <a:gd name="T7" fmla="*/ 116 h 117"/>
                  <a:gd name="T8" fmla="*/ 192 w 193"/>
                  <a:gd name="T9" fmla="*/ 116 h 117"/>
                  <a:gd name="T10" fmla="*/ 192 w 193"/>
                  <a:gd name="T11" fmla="*/ 116 h 117"/>
                  <a:gd name="T12" fmla="*/ 167 w 193"/>
                  <a:gd name="T13" fmla="*/ 4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117">
                    <a:moveTo>
                      <a:pt x="167" y="42"/>
                    </a:moveTo>
                    <a:lnTo>
                      <a:pt x="167" y="42"/>
                    </a:lnTo>
                    <a:cubicBezTo>
                      <a:pt x="141" y="0"/>
                      <a:pt x="78" y="10"/>
                      <a:pt x="34" y="24"/>
                    </a:cubicBezTo>
                    <a:lnTo>
                      <a:pt x="0" y="116"/>
                    </a:lnTo>
                    <a:lnTo>
                      <a:pt x="192" y="116"/>
                    </a:lnTo>
                    <a:lnTo>
                      <a:pt x="192" y="116"/>
                    </a:lnTo>
                    <a:cubicBezTo>
                      <a:pt x="191" y="99"/>
                      <a:pt x="180" y="64"/>
                      <a:pt x="167" y="4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100">
                <a:extLst>
                  <a:ext uri="{FF2B5EF4-FFF2-40B4-BE49-F238E27FC236}">
                    <a16:creationId xmlns:a16="http://schemas.microsoft.com/office/drawing/2014/main" id="{CEB72436-9F39-0146-889E-3BABC1E65C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88982" y="11548832"/>
                <a:ext cx="241689" cy="148311"/>
              </a:xfrm>
              <a:custGeom>
                <a:avLst/>
                <a:gdLst>
                  <a:gd name="T0" fmla="*/ 167 w 193"/>
                  <a:gd name="T1" fmla="*/ 42 h 117"/>
                  <a:gd name="T2" fmla="*/ 167 w 193"/>
                  <a:gd name="T3" fmla="*/ 42 h 117"/>
                  <a:gd name="T4" fmla="*/ 34 w 193"/>
                  <a:gd name="T5" fmla="*/ 24 h 117"/>
                  <a:gd name="T6" fmla="*/ 0 w 193"/>
                  <a:gd name="T7" fmla="*/ 116 h 117"/>
                  <a:gd name="T8" fmla="*/ 192 w 193"/>
                  <a:gd name="T9" fmla="*/ 116 h 117"/>
                  <a:gd name="T10" fmla="*/ 192 w 193"/>
                  <a:gd name="T11" fmla="*/ 116 h 117"/>
                  <a:gd name="T12" fmla="*/ 167 w 193"/>
                  <a:gd name="T13" fmla="*/ 42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3" h="117">
                    <a:moveTo>
                      <a:pt x="167" y="42"/>
                    </a:moveTo>
                    <a:lnTo>
                      <a:pt x="167" y="42"/>
                    </a:lnTo>
                    <a:cubicBezTo>
                      <a:pt x="141" y="0"/>
                      <a:pt x="78" y="10"/>
                      <a:pt x="34" y="24"/>
                    </a:cubicBezTo>
                    <a:lnTo>
                      <a:pt x="0" y="116"/>
                    </a:lnTo>
                    <a:lnTo>
                      <a:pt x="192" y="116"/>
                    </a:lnTo>
                    <a:lnTo>
                      <a:pt x="192" y="116"/>
                    </a:lnTo>
                    <a:cubicBezTo>
                      <a:pt x="191" y="99"/>
                      <a:pt x="180" y="64"/>
                      <a:pt x="167" y="4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101">
                <a:extLst>
                  <a:ext uri="{FF2B5EF4-FFF2-40B4-BE49-F238E27FC236}">
                    <a16:creationId xmlns:a16="http://schemas.microsoft.com/office/drawing/2014/main" id="{60180286-56B0-A348-A66E-6BEB8498B5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4335" y="11471929"/>
                <a:ext cx="324082" cy="203240"/>
              </a:xfrm>
              <a:custGeom>
                <a:avLst/>
                <a:gdLst>
                  <a:gd name="T0" fmla="*/ 0 w 260"/>
                  <a:gd name="T1" fmla="*/ 0 h 162"/>
                  <a:gd name="T2" fmla="*/ 0 w 260"/>
                  <a:gd name="T3" fmla="*/ 0 h 162"/>
                  <a:gd name="T4" fmla="*/ 65 w 260"/>
                  <a:gd name="T5" fmla="*/ 147 h 162"/>
                  <a:gd name="T6" fmla="*/ 65 w 260"/>
                  <a:gd name="T7" fmla="*/ 147 h 162"/>
                  <a:gd name="T8" fmla="*/ 226 w 260"/>
                  <a:gd name="T9" fmla="*/ 161 h 162"/>
                  <a:gd name="T10" fmla="*/ 259 w 260"/>
                  <a:gd name="T11" fmla="*/ 70 h 162"/>
                  <a:gd name="T12" fmla="*/ 0 w 260"/>
                  <a:gd name="T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162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51"/>
                      <a:pt x="43" y="102"/>
                      <a:pt x="65" y="147"/>
                    </a:cubicBezTo>
                    <a:lnTo>
                      <a:pt x="65" y="147"/>
                    </a:lnTo>
                    <a:cubicBezTo>
                      <a:pt x="153" y="155"/>
                      <a:pt x="226" y="161"/>
                      <a:pt x="226" y="161"/>
                    </a:cubicBezTo>
                    <a:lnTo>
                      <a:pt x="259" y="7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102">
                <a:extLst>
                  <a:ext uri="{FF2B5EF4-FFF2-40B4-BE49-F238E27FC236}">
                    <a16:creationId xmlns:a16="http://schemas.microsoft.com/office/drawing/2014/main" id="{BBCADF42-3212-704D-8064-72234449F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14335" y="11471929"/>
                <a:ext cx="324082" cy="203240"/>
              </a:xfrm>
              <a:custGeom>
                <a:avLst/>
                <a:gdLst>
                  <a:gd name="T0" fmla="*/ 0 w 260"/>
                  <a:gd name="T1" fmla="*/ 0 h 162"/>
                  <a:gd name="T2" fmla="*/ 0 w 260"/>
                  <a:gd name="T3" fmla="*/ 0 h 162"/>
                  <a:gd name="T4" fmla="*/ 65 w 260"/>
                  <a:gd name="T5" fmla="*/ 147 h 162"/>
                  <a:gd name="T6" fmla="*/ 65 w 260"/>
                  <a:gd name="T7" fmla="*/ 147 h 162"/>
                  <a:gd name="T8" fmla="*/ 226 w 260"/>
                  <a:gd name="T9" fmla="*/ 161 h 162"/>
                  <a:gd name="T10" fmla="*/ 259 w 260"/>
                  <a:gd name="T11" fmla="*/ 70 h 162"/>
                  <a:gd name="T12" fmla="*/ 0 w 260"/>
                  <a:gd name="T13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0" h="162">
                    <a:moveTo>
                      <a:pt x="0" y="0"/>
                    </a:moveTo>
                    <a:lnTo>
                      <a:pt x="0" y="0"/>
                    </a:lnTo>
                    <a:cubicBezTo>
                      <a:pt x="21" y="51"/>
                      <a:pt x="43" y="102"/>
                      <a:pt x="65" y="147"/>
                    </a:cubicBezTo>
                    <a:lnTo>
                      <a:pt x="65" y="147"/>
                    </a:lnTo>
                    <a:cubicBezTo>
                      <a:pt x="153" y="155"/>
                      <a:pt x="226" y="161"/>
                      <a:pt x="226" y="161"/>
                    </a:cubicBezTo>
                    <a:lnTo>
                      <a:pt x="259" y="7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103">
                <a:extLst>
                  <a:ext uri="{FF2B5EF4-FFF2-40B4-BE49-F238E27FC236}">
                    <a16:creationId xmlns:a16="http://schemas.microsoft.com/office/drawing/2014/main" id="{5715270B-5122-0A42-AD43-078F5A9D62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35466" y="10741373"/>
                <a:ext cx="1065630" cy="1477597"/>
              </a:xfrm>
              <a:custGeom>
                <a:avLst/>
                <a:gdLst>
                  <a:gd name="T0" fmla="*/ 582 w 854"/>
                  <a:gd name="T1" fmla="*/ 141 h 1188"/>
                  <a:gd name="T2" fmla="*/ 582 w 854"/>
                  <a:gd name="T3" fmla="*/ 141 h 1188"/>
                  <a:gd name="T4" fmla="*/ 445 w 854"/>
                  <a:gd name="T5" fmla="*/ 0 h 1188"/>
                  <a:gd name="T6" fmla="*/ 445 w 854"/>
                  <a:gd name="T7" fmla="*/ 0 h 1188"/>
                  <a:gd name="T8" fmla="*/ 266 w 854"/>
                  <a:gd name="T9" fmla="*/ 1187 h 1188"/>
                  <a:gd name="T10" fmla="*/ 266 w 854"/>
                  <a:gd name="T11" fmla="*/ 1187 h 1188"/>
                  <a:gd name="T12" fmla="*/ 853 w 854"/>
                  <a:gd name="T13" fmla="*/ 878 h 1188"/>
                  <a:gd name="T14" fmla="*/ 853 w 854"/>
                  <a:gd name="T15" fmla="*/ 878 h 1188"/>
                  <a:gd name="T16" fmla="*/ 583 w 854"/>
                  <a:gd name="T17" fmla="*/ 157 h 1188"/>
                  <a:gd name="T18" fmla="*/ 583 w 854"/>
                  <a:gd name="T19" fmla="*/ 157 h 1188"/>
                  <a:gd name="T20" fmla="*/ 582 w 854"/>
                  <a:gd name="T21" fmla="*/ 141 h 1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54" h="1188">
                    <a:moveTo>
                      <a:pt x="582" y="141"/>
                    </a:moveTo>
                    <a:lnTo>
                      <a:pt x="582" y="141"/>
                    </a:lnTo>
                    <a:cubicBezTo>
                      <a:pt x="514" y="100"/>
                      <a:pt x="467" y="37"/>
                      <a:pt x="445" y="0"/>
                    </a:cubicBezTo>
                    <a:lnTo>
                      <a:pt x="445" y="0"/>
                    </a:lnTo>
                    <a:cubicBezTo>
                      <a:pt x="270" y="220"/>
                      <a:pt x="0" y="679"/>
                      <a:pt x="266" y="1187"/>
                    </a:cubicBezTo>
                    <a:lnTo>
                      <a:pt x="266" y="1187"/>
                    </a:lnTo>
                    <a:cubicBezTo>
                      <a:pt x="266" y="1187"/>
                      <a:pt x="583" y="1085"/>
                      <a:pt x="853" y="878"/>
                    </a:cubicBezTo>
                    <a:lnTo>
                      <a:pt x="853" y="878"/>
                    </a:lnTo>
                    <a:cubicBezTo>
                      <a:pt x="745" y="723"/>
                      <a:pt x="595" y="322"/>
                      <a:pt x="583" y="157"/>
                    </a:cubicBezTo>
                    <a:lnTo>
                      <a:pt x="583" y="157"/>
                    </a:lnTo>
                    <a:cubicBezTo>
                      <a:pt x="583" y="152"/>
                      <a:pt x="582" y="146"/>
                      <a:pt x="582" y="141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104">
                <a:extLst>
                  <a:ext uri="{FF2B5EF4-FFF2-40B4-BE49-F238E27FC236}">
                    <a16:creationId xmlns:a16="http://schemas.microsoft.com/office/drawing/2014/main" id="{C61E35C3-9EFC-F84D-9033-77EC08BAA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1095" y="10225036"/>
                <a:ext cx="329576" cy="269152"/>
              </a:xfrm>
              <a:custGeom>
                <a:avLst/>
                <a:gdLst>
                  <a:gd name="T0" fmla="*/ 264 w 265"/>
                  <a:gd name="T1" fmla="*/ 124 h 217"/>
                  <a:gd name="T2" fmla="*/ 264 w 265"/>
                  <a:gd name="T3" fmla="*/ 124 h 217"/>
                  <a:gd name="T4" fmla="*/ 105 w 265"/>
                  <a:gd name="T5" fmla="*/ 190 h 217"/>
                  <a:gd name="T6" fmla="*/ 105 w 265"/>
                  <a:gd name="T7" fmla="*/ 190 h 217"/>
                  <a:gd name="T8" fmla="*/ 0 w 265"/>
                  <a:gd name="T9" fmla="*/ 216 h 217"/>
                  <a:gd name="T10" fmla="*/ 0 w 265"/>
                  <a:gd name="T11" fmla="*/ 216 h 217"/>
                  <a:gd name="T12" fmla="*/ 23 w 265"/>
                  <a:gd name="T13" fmla="*/ 144 h 217"/>
                  <a:gd name="T14" fmla="*/ 23 w 265"/>
                  <a:gd name="T15" fmla="*/ 144 h 217"/>
                  <a:gd name="T16" fmla="*/ 209 w 265"/>
                  <a:gd name="T17" fmla="*/ 28 h 217"/>
                  <a:gd name="T18" fmla="*/ 209 w 265"/>
                  <a:gd name="T19" fmla="*/ 28 h 217"/>
                  <a:gd name="T20" fmla="*/ 264 w 265"/>
                  <a:gd name="T21" fmla="*/ 12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5" h="217">
                    <a:moveTo>
                      <a:pt x="264" y="124"/>
                    </a:moveTo>
                    <a:lnTo>
                      <a:pt x="264" y="124"/>
                    </a:lnTo>
                    <a:cubicBezTo>
                      <a:pt x="223" y="161"/>
                      <a:pt x="163" y="194"/>
                      <a:pt x="105" y="190"/>
                    </a:cubicBezTo>
                    <a:lnTo>
                      <a:pt x="105" y="190"/>
                    </a:lnTo>
                    <a:cubicBezTo>
                      <a:pt x="67" y="187"/>
                      <a:pt x="29" y="201"/>
                      <a:pt x="0" y="216"/>
                    </a:cubicBezTo>
                    <a:lnTo>
                      <a:pt x="0" y="216"/>
                    </a:lnTo>
                    <a:cubicBezTo>
                      <a:pt x="4" y="192"/>
                      <a:pt x="12" y="168"/>
                      <a:pt x="23" y="144"/>
                    </a:cubicBezTo>
                    <a:lnTo>
                      <a:pt x="23" y="144"/>
                    </a:lnTo>
                    <a:cubicBezTo>
                      <a:pt x="66" y="51"/>
                      <a:pt x="150" y="0"/>
                      <a:pt x="209" y="28"/>
                    </a:cubicBezTo>
                    <a:lnTo>
                      <a:pt x="209" y="28"/>
                    </a:lnTo>
                    <a:cubicBezTo>
                      <a:pt x="242" y="43"/>
                      <a:pt x="261" y="79"/>
                      <a:pt x="264" y="12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105">
                <a:extLst>
                  <a:ext uri="{FF2B5EF4-FFF2-40B4-BE49-F238E27FC236}">
                    <a16:creationId xmlns:a16="http://schemas.microsoft.com/office/drawing/2014/main" id="{5F24EDE7-6228-B340-BCF7-BCF68FD5CF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6590" y="11680662"/>
                <a:ext cx="1246899" cy="670138"/>
              </a:xfrm>
              <a:custGeom>
                <a:avLst/>
                <a:gdLst>
                  <a:gd name="T0" fmla="*/ 964 w 999"/>
                  <a:gd name="T1" fmla="*/ 89 h 536"/>
                  <a:gd name="T2" fmla="*/ 964 w 999"/>
                  <a:gd name="T3" fmla="*/ 89 h 536"/>
                  <a:gd name="T4" fmla="*/ 561 w 999"/>
                  <a:gd name="T5" fmla="*/ 429 h 536"/>
                  <a:gd name="T6" fmla="*/ 561 w 999"/>
                  <a:gd name="T7" fmla="*/ 429 h 536"/>
                  <a:gd name="T8" fmla="*/ 34 w 999"/>
                  <a:gd name="T9" fmla="*/ 446 h 536"/>
                  <a:gd name="T10" fmla="*/ 34 w 999"/>
                  <a:gd name="T11" fmla="*/ 446 h 536"/>
                  <a:gd name="T12" fmla="*/ 437 w 999"/>
                  <a:gd name="T13" fmla="*/ 106 h 536"/>
                  <a:gd name="T14" fmla="*/ 437 w 999"/>
                  <a:gd name="T15" fmla="*/ 106 h 536"/>
                  <a:gd name="T16" fmla="*/ 964 w 999"/>
                  <a:gd name="T17" fmla="*/ 89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9" h="536">
                    <a:moveTo>
                      <a:pt x="964" y="89"/>
                    </a:moveTo>
                    <a:lnTo>
                      <a:pt x="964" y="89"/>
                    </a:lnTo>
                    <a:cubicBezTo>
                      <a:pt x="998" y="178"/>
                      <a:pt x="818" y="331"/>
                      <a:pt x="561" y="429"/>
                    </a:cubicBezTo>
                    <a:lnTo>
                      <a:pt x="561" y="429"/>
                    </a:lnTo>
                    <a:cubicBezTo>
                      <a:pt x="304" y="528"/>
                      <a:pt x="68" y="535"/>
                      <a:pt x="34" y="446"/>
                    </a:cubicBezTo>
                    <a:lnTo>
                      <a:pt x="34" y="446"/>
                    </a:lnTo>
                    <a:cubicBezTo>
                      <a:pt x="0" y="356"/>
                      <a:pt x="180" y="204"/>
                      <a:pt x="437" y="106"/>
                    </a:cubicBezTo>
                    <a:lnTo>
                      <a:pt x="437" y="106"/>
                    </a:lnTo>
                    <a:cubicBezTo>
                      <a:pt x="694" y="7"/>
                      <a:pt x="930" y="0"/>
                      <a:pt x="964" y="8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106">
                <a:extLst>
                  <a:ext uri="{FF2B5EF4-FFF2-40B4-BE49-F238E27FC236}">
                    <a16:creationId xmlns:a16="http://schemas.microsoft.com/office/drawing/2014/main" id="{104721D4-B1A3-6547-9EC8-33A1754F47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8422" y="10851232"/>
                <a:ext cx="741549" cy="840417"/>
              </a:xfrm>
              <a:custGeom>
                <a:avLst/>
                <a:gdLst>
                  <a:gd name="T0" fmla="*/ 174 w 597"/>
                  <a:gd name="T1" fmla="*/ 467 h 674"/>
                  <a:gd name="T2" fmla="*/ 174 w 597"/>
                  <a:gd name="T3" fmla="*/ 467 h 674"/>
                  <a:gd name="T4" fmla="*/ 223 w 597"/>
                  <a:gd name="T5" fmla="*/ 126 h 674"/>
                  <a:gd name="T6" fmla="*/ 223 w 597"/>
                  <a:gd name="T7" fmla="*/ 126 h 674"/>
                  <a:gd name="T8" fmla="*/ 24 w 597"/>
                  <a:gd name="T9" fmla="*/ 302 h 674"/>
                  <a:gd name="T10" fmla="*/ 24 w 597"/>
                  <a:gd name="T11" fmla="*/ 302 h 674"/>
                  <a:gd name="T12" fmla="*/ 98 w 597"/>
                  <a:gd name="T13" fmla="*/ 625 h 674"/>
                  <a:gd name="T14" fmla="*/ 98 w 597"/>
                  <a:gd name="T15" fmla="*/ 625 h 674"/>
                  <a:gd name="T16" fmla="*/ 562 w 597"/>
                  <a:gd name="T17" fmla="*/ 673 h 674"/>
                  <a:gd name="T18" fmla="*/ 596 w 597"/>
                  <a:gd name="T19" fmla="*/ 581 h 674"/>
                  <a:gd name="T20" fmla="*/ 174 w 597"/>
                  <a:gd name="T21" fmla="*/ 467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7" h="674">
                    <a:moveTo>
                      <a:pt x="174" y="467"/>
                    </a:moveTo>
                    <a:lnTo>
                      <a:pt x="174" y="467"/>
                    </a:lnTo>
                    <a:cubicBezTo>
                      <a:pt x="174" y="467"/>
                      <a:pt x="231" y="252"/>
                      <a:pt x="223" y="126"/>
                    </a:cubicBezTo>
                    <a:lnTo>
                      <a:pt x="223" y="126"/>
                    </a:lnTo>
                    <a:cubicBezTo>
                      <a:pt x="215" y="0"/>
                      <a:pt x="0" y="19"/>
                      <a:pt x="24" y="302"/>
                    </a:cubicBezTo>
                    <a:lnTo>
                      <a:pt x="24" y="302"/>
                    </a:lnTo>
                    <a:cubicBezTo>
                      <a:pt x="48" y="587"/>
                      <a:pt x="62" y="612"/>
                      <a:pt x="98" y="625"/>
                    </a:cubicBezTo>
                    <a:lnTo>
                      <a:pt x="98" y="625"/>
                    </a:lnTo>
                    <a:cubicBezTo>
                      <a:pt x="134" y="638"/>
                      <a:pt x="562" y="673"/>
                      <a:pt x="562" y="673"/>
                    </a:cubicBezTo>
                    <a:lnTo>
                      <a:pt x="596" y="581"/>
                    </a:lnTo>
                    <a:lnTo>
                      <a:pt x="174" y="46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107">
                <a:extLst>
                  <a:ext uri="{FF2B5EF4-FFF2-40B4-BE49-F238E27FC236}">
                    <a16:creationId xmlns:a16="http://schemas.microsoft.com/office/drawing/2014/main" id="{8FC428EC-2E9A-854C-BB2B-351907F9FB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58422" y="10851232"/>
                <a:ext cx="741549" cy="840417"/>
              </a:xfrm>
              <a:custGeom>
                <a:avLst/>
                <a:gdLst>
                  <a:gd name="T0" fmla="*/ 174 w 597"/>
                  <a:gd name="T1" fmla="*/ 467 h 674"/>
                  <a:gd name="T2" fmla="*/ 174 w 597"/>
                  <a:gd name="T3" fmla="*/ 467 h 674"/>
                  <a:gd name="T4" fmla="*/ 223 w 597"/>
                  <a:gd name="T5" fmla="*/ 126 h 674"/>
                  <a:gd name="T6" fmla="*/ 223 w 597"/>
                  <a:gd name="T7" fmla="*/ 126 h 674"/>
                  <a:gd name="T8" fmla="*/ 24 w 597"/>
                  <a:gd name="T9" fmla="*/ 302 h 674"/>
                  <a:gd name="T10" fmla="*/ 24 w 597"/>
                  <a:gd name="T11" fmla="*/ 302 h 674"/>
                  <a:gd name="T12" fmla="*/ 98 w 597"/>
                  <a:gd name="T13" fmla="*/ 625 h 674"/>
                  <a:gd name="T14" fmla="*/ 98 w 597"/>
                  <a:gd name="T15" fmla="*/ 625 h 674"/>
                  <a:gd name="T16" fmla="*/ 562 w 597"/>
                  <a:gd name="T17" fmla="*/ 673 h 674"/>
                  <a:gd name="T18" fmla="*/ 596 w 597"/>
                  <a:gd name="T19" fmla="*/ 581 h 674"/>
                  <a:gd name="T20" fmla="*/ 174 w 597"/>
                  <a:gd name="T21" fmla="*/ 467 h 6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7" h="674">
                    <a:moveTo>
                      <a:pt x="174" y="467"/>
                    </a:moveTo>
                    <a:lnTo>
                      <a:pt x="174" y="467"/>
                    </a:lnTo>
                    <a:cubicBezTo>
                      <a:pt x="174" y="467"/>
                      <a:pt x="231" y="252"/>
                      <a:pt x="223" y="126"/>
                    </a:cubicBezTo>
                    <a:lnTo>
                      <a:pt x="223" y="126"/>
                    </a:lnTo>
                    <a:cubicBezTo>
                      <a:pt x="215" y="0"/>
                      <a:pt x="0" y="19"/>
                      <a:pt x="24" y="302"/>
                    </a:cubicBezTo>
                    <a:lnTo>
                      <a:pt x="24" y="302"/>
                    </a:lnTo>
                    <a:cubicBezTo>
                      <a:pt x="48" y="587"/>
                      <a:pt x="62" y="612"/>
                      <a:pt x="98" y="625"/>
                    </a:cubicBezTo>
                    <a:lnTo>
                      <a:pt x="98" y="625"/>
                    </a:lnTo>
                    <a:cubicBezTo>
                      <a:pt x="134" y="638"/>
                      <a:pt x="562" y="673"/>
                      <a:pt x="562" y="673"/>
                    </a:cubicBezTo>
                    <a:lnTo>
                      <a:pt x="596" y="581"/>
                    </a:lnTo>
                    <a:lnTo>
                      <a:pt x="174" y="467"/>
                    </a:lnTo>
                  </a:path>
                </a:pathLst>
              </a:custGeom>
              <a:solidFill>
                <a:srgbClr val="FFFFFF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108">
                <a:extLst>
                  <a:ext uri="{FF2B5EF4-FFF2-40B4-BE49-F238E27FC236}">
                    <a16:creationId xmlns:a16="http://schemas.microsoft.com/office/drawing/2014/main" id="{797C8A95-A185-A748-B3AE-BC499A8926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6026" y="11565311"/>
                <a:ext cx="225208" cy="126336"/>
              </a:xfrm>
              <a:custGeom>
                <a:avLst/>
                <a:gdLst>
                  <a:gd name="T0" fmla="*/ 161 w 183"/>
                  <a:gd name="T1" fmla="*/ 42 h 101"/>
                  <a:gd name="T2" fmla="*/ 161 w 183"/>
                  <a:gd name="T3" fmla="*/ 42 h 101"/>
                  <a:gd name="T4" fmla="*/ 28 w 183"/>
                  <a:gd name="T5" fmla="*/ 25 h 101"/>
                  <a:gd name="T6" fmla="*/ 0 w 183"/>
                  <a:gd name="T7" fmla="*/ 100 h 101"/>
                  <a:gd name="T8" fmla="*/ 182 w 183"/>
                  <a:gd name="T9" fmla="*/ 100 h 101"/>
                  <a:gd name="T10" fmla="*/ 182 w 183"/>
                  <a:gd name="T11" fmla="*/ 100 h 101"/>
                  <a:gd name="T12" fmla="*/ 161 w 183"/>
                  <a:gd name="T13" fmla="*/ 42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3" h="101">
                    <a:moveTo>
                      <a:pt x="161" y="42"/>
                    </a:moveTo>
                    <a:lnTo>
                      <a:pt x="161" y="42"/>
                    </a:lnTo>
                    <a:cubicBezTo>
                      <a:pt x="134" y="0"/>
                      <a:pt x="72" y="10"/>
                      <a:pt x="28" y="25"/>
                    </a:cubicBezTo>
                    <a:lnTo>
                      <a:pt x="0" y="100"/>
                    </a:lnTo>
                    <a:lnTo>
                      <a:pt x="182" y="100"/>
                    </a:lnTo>
                    <a:lnTo>
                      <a:pt x="182" y="100"/>
                    </a:lnTo>
                    <a:cubicBezTo>
                      <a:pt x="180" y="83"/>
                      <a:pt x="174" y="64"/>
                      <a:pt x="161" y="4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109">
                <a:extLst>
                  <a:ext uri="{FF2B5EF4-FFF2-40B4-BE49-F238E27FC236}">
                    <a16:creationId xmlns:a16="http://schemas.microsoft.com/office/drawing/2014/main" id="{9BEA0E28-20A7-354B-BBB0-3FECE4B3A0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56168" y="10598556"/>
                <a:ext cx="164788" cy="164788"/>
              </a:xfrm>
              <a:custGeom>
                <a:avLst/>
                <a:gdLst>
                  <a:gd name="T0" fmla="*/ 97 w 133"/>
                  <a:gd name="T1" fmla="*/ 62 h 133"/>
                  <a:gd name="T2" fmla="*/ 97 w 133"/>
                  <a:gd name="T3" fmla="*/ 62 h 133"/>
                  <a:gd name="T4" fmla="*/ 49 w 133"/>
                  <a:gd name="T5" fmla="*/ 0 h 133"/>
                  <a:gd name="T6" fmla="*/ 49 w 133"/>
                  <a:gd name="T7" fmla="*/ 0 h 133"/>
                  <a:gd name="T8" fmla="*/ 0 w 133"/>
                  <a:gd name="T9" fmla="*/ 53 h 133"/>
                  <a:gd name="T10" fmla="*/ 0 w 133"/>
                  <a:gd name="T11" fmla="*/ 53 h 133"/>
                  <a:gd name="T12" fmla="*/ 69 w 133"/>
                  <a:gd name="T13" fmla="*/ 122 h 133"/>
                  <a:gd name="T14" fmla="*/ 69 w 133"/>
                  <a:gd name="T15" fmla="*/ 122 h 133"/>
                  <a:gd name="T16" fmla="*/ 100 w 133"/>
                  <a:gd name="T17" fmla="*/ 132 h 133"/>
                  <a:gd name="T18" fmla="*/ 100 w 133"/>
                  <a:gd name="T19" fmla="*/ 132 h 133"/>
                  <a:gd name="T20" fmla="*/ 132 w 133"/>
                  <a:gd name="T21" fmla="*/ 70 h 133"/>
                  <a:gd name="T22" fmla="*/ 132 w 133"/>
                  <a:gd name="T23" fmla="*/ 70 h 133"/>
                  <a:gd name="T24" fmla="*/ 97 w 133"/>
                  <a:gd name="T25" fmla="*/ 62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3" h="133">
                    <a:moveTo>
                      <a:pt x="97" y="62"/>
                    </a:moveTo>
                    <a:lnTo>
                      <a:pt x="97" y="62"/>
                    </a:lnTo>
                    <a:cubicBezTo>
                      <a:pt x="74" y="51"/>
                      <a:pt x="58" y="29"/>
                      <a:pt x="49" y="0"/>
                    </a:cubicBezTo>
                    <a:lnTo>
                      <a:pt x="49" y="0"/>
                    </a:lnTo>
                    <a:cubicBezTo>
                      <a:pt x="37" y="12"/>
                      <a:pt x="20" y="30"/>
                      <a:pt x="0" y="53"/>
                    </a:cubicBezTo>
                    <a:lnTo>
                      <a:pt x="0" y="53"/>
                    </a:lnTo>
                    <a:cubicBezTo>
                      <a:pt x="16" y="83"/>
                      <a:pt x="39" y="107"/>
                      <a:pt x="69" y="122"/>
                    </a:cubicBezTo>
                    <a:lnTo>
                      <a:pt x="69" y="122"/>
                    </a:lnTo>
                    <a:cubicBezTo>
                      <a:pt x="79" y="126"/>
                      <a:pt x="90" y="129"/>
                      <a:pt x="100" y="132"/>
                    </a:cubicBezTo>
                    <a:lnTo>
                      <a:pt x="100" y="132"/>
                    </a:lnTo>
                    <a:cubicBezTo>
                      <a:pt x="110" y="105"/>
                      <a:pt x="121" y="84"/>
                      <a:pt x="132" y="70"/>
                    </a:cubicBezTo>
                    <a:lnTo>
                      <a:pt x="132" y="70"/>
                    </a:lnTo>
                    <a:cubicBezTo>
                      <a:pt x="119" y="70"/>
                      <a:pt x="108" y="67"/>
                      <a:pt x="97" y="6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110">
                <a:extLst>
                  <a:ext uri="{FF2B5EF4-FFF2-40B4-BE49-F238E27FC236}">
                    <a16:creationId xmlns:a16="http://schemas.microsoft.com/office/drawing/2014/main" id="{A493F43B-E63D-A241-BEA1-1B6C1F3402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30812" y="12054180"/>
                <a:ext cx="461406" cy="263662"/>
              </a:xfrm>
              <a:custGeom>
                <a:avLst/>
                <a:gdLst>
                  <a:gd name="T0" fmla="*/ 353 w 370"/>
                  <a:gd name="T1" fmla="*/ 43 h 213"/>
                  <a:gd name="T2" fmla="*/ 353 w 370"/>
                  <a:gd name="T3" fmla="*/ 43 h 213"/>
                  <a:gd name="T4" fmla="*/ 211 w 370"/>
                  <a:gd name="T5" fmla="*/ 43 h 213"/>
                  <a:gd name="T6" fmla="*/ 211 w 370"/>
                  <a:gd name="T7" fmla="*/ 43 h 213"/>
                  <a:gd name="T8" fmla="*/ 60 w 370"/>
                  <a:gd name="T9" fmla="*/ 91 h 213"/>
                  <a:gd name="T10" fmla="*/ 60 w 370"/>
                  <a:gd name="T11" fmla="*/ 91 h 213"/>
                  <a:gd name="T12" fmla="*/ 2 w 370"/>
                  <a:gd name="T13" fmla="*/ 147 h 213"/>
                  <a:gd name="T14" fmla="*/ 2 w 370"/>
                  <a:gd name="T15" fmla="*/ 147 h 213"/>
                  <a:gd name="T16" fmla="*/ 7 w 370"/>
                  <a:gd name="T17" fmla="*/ 170 h 213"/>
                  <a:gd name="T18" fmla="*/ 7 w 370"/>
                  <a:gd name="T19" fmla="*/ 170 h 213"/>
                  <a:gd name="T20" fmla="*/ 65 w 370"/>
                  <a:gd name="T21" fmla="*/ 204 h 213"/>
                  <a:gd name="T22" fmla="*/ 65 w 370"/>
                  <a:gd name="T23" fmla="*/ 204 h 213"/>
                  <a:gd name="T24" fmla="*/ 89 w 370"/>
                  <a:gd name="T25" fmla="*/ 205 h 213"/>
                  <a:gd name="T26" fmla="*/ 89 w 370"/>
                  <a:gd name="T27" fmla="*/ 205 h 213"/>
                  <a:gd name="T28" fmla="*/ 101 w 370"/>
                  <a:gd name="T29" fmla="*/ 205 h 213"/>
                  <a:gd name="T30" fmla="*/ 101 w 370"/>
                  <a:gd name="T31" fmla="*/ 205 h 213"/>
                  <a:gd name="T32" fmla="*/ 353 w 370"/>
                  <a:gd name="T33" fmla="*/ 4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70" h="213">
                    <a:moveTo>
                      <a:pt x="353" y="43"/>
                    </a:moveTo>
                    <a:lnTo>
                      <a:pt x="353" y="43"/>
                    </a:lnTo>
                    <a:cubicBezTo>
                      <a:pt x="335" y="0"/>
                      <a:pt x="241" y="20"/>
                      <a:pt x="211" y="43"/>
                    </a:cubicBezTo>
                    <a:lnTo>
                      <a:pt x="211" y="43"/>
                    </a:lnTo>
                    <a:cubicBezTo>
                      <a:pt x="182" y="68"/>
                      <a:pt x="128" y="89"/>
                      <a:pt x="60" y="91"/>
                    </a:cubicBezTo>
                    <a:lnTo>
                      <a:pt x="60" y="91"/>
                    </a:lnTo>
                    <a:cubicBezTo>
                      <a:pt x="25" y="91"/>
                      <a:pt x="9" y="120"/>
                      <a:pt x="2" y="147"/>
                    </a:cubicBezTo>
                    <a:lnTo>
                      <a:pt x="2" y="147"/>
                    </a:lnTo>
                    <a:cubicBezTo>
                      <a:pt x="2" y="147"/>
                      <a:pt x="0" y="159"/>
                      <a:pt x="7" y="170"/>
                    </a:cubicBezTo>
                    <a:lnTo>
                      <a:pt x="7" y="170"/>
                    </a:lnTo>
                    <a:cubicBezTo>
                      <a:pt x="16" y="182"/>
                      <a:pt x="33" y="198"/>
                      <a:pt x="65" y="204"/>
                    </a:cubicBezTo>
                    <a:lnTo>
                      <a:pt x="65" y="204"/>
                    </a:lnTo>
                    <a:cubicBezTo>
                      <a:pt x="73" y="204"/>
                      <a:pt x="81" y="205"/>
                      <a:pt x="89" y="205"/>
                    </a:cubicBezTo>
                    <a:lnTo>
                      <a:pt x="89" y="205"/>
                    </a:lnTo>
                    <a:cubicBezTo>
                      <a:pt x="94" y="205"/>
                      <a:pt x="98" y="205"/>
                      <a:pt x="101" y="205"/>
                    </a:cubicBezTo>
                    <a:lnTo>
                      <a:pt x="101" y="205"/>
                    </a:lnTo>
                    <a:cubicBezTo>
                      <a:pt x="332" y="212"/>
                      <a:pt x="369" y="82"/>
                      <a:pt x="353" y="4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111">
                <a:extLst>
                  <a:ext uri="{FF2B5EF4-FFF2-40B4-BE49-F238E27FC236}">
                    <a16:creationId xmlns:a16="http://schemas.microsoft.com/office/drawing/2014/main" id="{A791564F-5FFF-804F-B8BB-D7D83E7F4C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50815" y="11070947"/>
                <a:ext cx="291127" cy="1005205"/>
              </a:xfrm>
              <a:custGeom>
                <a:avLst/>
                <a:gdLst>
                  <a:gd name="T0" fmla="*/ 182 w 233"/>
                  <a:gd name="T1" fmla="*/ 808 h 809"/>
                  <a:gd name="T2" fmla="*/ 182 w 233"/>
                  <a:gd name="T3" fmla="*/ 808 h 809"/>
                  <a:gd name="T4" fmla="*/ 179 w 233"/>
                  <a:gd name="T5" fmla="*/ 806 h 809"/>
                  <a:gd name="T6" fmla="*/ 179 w 233"/>
                  <a:gd name="T7" fmla="*/ 806 h 809"/>
                  <a:gd name="T8" fmla="*/ 225 w 233"/>
                  <a:gd name="T9" fmla="*/ 2 h 809"/>
                  <a:gd name="T10" fmla="*/ 225 w 233"/>
                  <a:gd name="T11" fmla="*/ 2 h 809"/>
                  <a:gd name="T12" fmla="*/ 230 w 233"/>
                  <a:gd name="T13" fmla="*/ 0 h 809"/>
                  <a:gd name="T14" fmla="*/ 230 w 233"/>
                  <a:gd name="T15" fmla="*/ 0 h 809"/>
                  <a:gd name="T16" fmla="*/ 231 w 233"/>
                  <a:gd name="T17" fmla="*/ 5 h 809"/>
                  <a:gd name="T18" fmla="*/ 231 w 233"/>
                  <a:gd name="T19" fmla="*/ 5 h 809"/>
                  <a:gd name="T20" fmla="*/ 186 w 233"/>
                  <a:gd name="T21" fmla="*/ 803 h 809"/>
                  <a:gd name="T22" fmla="*/ 186 w 233"/>
                  <a:gd name="T23" fmla="*/ 803 h 809"/>
                  <a:gd name="T24" fmla="*/ 183 w 233"/>
                  <a:gd name="T25" fmla="*/ 808 h 809"/>
                  <a:gd name="T26" fmla="*/ 183 w 233"/>
                  <a:gd name="T27" fmla="*/ 808 h 809"/>
                  <a:gd name="T28" fmla="*/ 182 w 233"/>
                  <a:gd name="T29" fmla="*/ 808 h 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3" h="809">
                    <a:moveTo>
                      <a:pt x="182" y="808"/>
                    </a:moveTo>
                    <a:lnTo>
                      <a:pt x="182" y="808"/>
                    </a:lnTo>
                    <a:cubicBezTo>
                      <a:pt x="181" y="808"/>
                      <a:pt x="180" y="808"/>
                      <a:pt x="179" y="806"/>
                    </a:cubicBezTo>
                    <a:lnTo>
                      <a:pt x="179" y="806"/>
                    </a:lnTo>
                    <a:cubicBezTo>
                      <a:pt x="177" y="802"/>
                      <a:pt x="0" y="386"/>
                      <a:pt x="225" y="2"/>
                    </a:cubicBezTo>
                    <a:lnTo>
                      <a:pt x="225" y="2"/>
                    </a:lnTo>
                    <a:cubicBezTo>
                      <a:pt x="225" y="0"/>
                      <a:pt x="228" y="0"/>
                      <a:pt x="230" y="0"/>
                    </a:cubicBezTo>
                    <a:lnTo>
                      <a:pt x="230" y="0"/>
                    </a:lnTo>
                    <a:cubicBezTo>
                      <a:pt x="232" y="2"/>
                      <a:pt x="232" y="4"/>
                      <a:pt x="231" y="5"/>
                    </a:cubicBezTo>
                    <a:lnTo>
                      <a:pt x="231" y="5"/>
                    </a:lnTo>
                    <a:cubicBezTo>
                      <a:pt x="8" y="386"/>
                      <a:pt x="184" y="799"/>
                      <a:pt x="186" y="803"/>
                    </a:cubicBezTo>
                    <a:lnTo>
                      <a:pt x="186" y="803"/>
                    </a:lnTo>
                    <a:cubicBezTo>
                      <a:pt x="186" y="805"/>
                      <a:pt x="186" y="807"/>
                      <a:pt x="183" y="808"/>
                    </a:cubicBezTo>
                    <a:lnTo>
                      <a:pt x="183" y="808"/>
                    </a:lnTo>
                    <a:cubicBezTo>
                      <a:pt x="183" y="808"/>
                      <a:pt x="183" y="808"/>
                      <a:pt x="182" y="80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FA419E2-EFC5-5A40-8DC8-7D5C90A55587}"/>
                </a:ext>
              </a:extLst>
            </p:cNvPr>
            <p:cNvGrpSpPr/>
            <p:nvPr/>
          </p:nvGrpSpPr>
          <p:grpSpPr>
            <a:xfrm>
              <a:off x="6212509" y="6769978"/>
              <a:ext cx="8766726" cy="6218001"/>
              <a:chOff x="6212509" y="6769978"/>
              <a:chExt cx="8766726" cy="6218001"/>
            </a:xfrm>
          </p:grpSpPr>
          <p:sp>
            <p:nvSpPr>
              <p:cNvPr id="58" name="Freeform 112">
                <a:extLst>
                  <a:ext uri="{FF2B5EF4-FFF2-40B4-BE49-F238E27FC236}">
                    <a16:creationId xmlns:a16="http://schemas.microsoft.com/office/drawing/2014/main" id="{086C7DFB-B173-7640-9F99-0D8BE2CA6F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7994" y="6769978"/>
                <a:ext cx="6421241" cy="5547864"/>
              </a:xfrm>
              <a:custGeom>
                <a:avLst/>
                <a:gdLst>
                  <a:gd name="T0" fmla="*/ 4296 w 5156"/>
                  <a:gd name="T1" fmla="*/ 4452 h 4453"/>
                  <a:gd name="T2" fmla="*/ 5155 w 5156"/>
                  <a:gd name="T3" fmla="*/ 0 h 4453"/>
                  <a:gd name="T4" fmla="*/ 859 w 5156"/>
                  <a:gd name="T5" fmla="*/ 0 h 4453"/>
                  <a:gd name="T6" fmla="*/ 0 w 5156"/>
                  <a:gd name="T7" fmla="*/ 4452 h 4453"/>
                  <a:gd name="T8" fmla="*/ 4296 w 5156"/>
                  <a:gd name="T9" fmla="*/ 4452 h 4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6" h="4453">
                    <a:moveTo>
                      <a:pt x="4296" y="4452"/>
                    </a:moveTo>
                    <a:lnTo>
                      <a:pt x="5155" y="0"/>
                    </a:lnTo>
                    <a:lnTo>
                      <a:pt x="859" y="0"/>
                    </a:lnTo>
                    <a:lnTo>
                      <a:pt x="0" y="4452"/>
                    </a:lnTo>
                    <a:lnTo>
                      <a:pt x="4296" y="445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13">
                <a:extLst>
                  <a:ext uri="{FF2B5EF4-FFF2-40B4-BE49-F238E27FC236}">
                    <a16:creationId xmlns:a16="http://schemas.microsoft.com/office/drawing/2014/main" id="{3BF1A091-B514-9649-A8C4-19B9665DE7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57994" y="6769978"/>
                <a:ext cx="6421241" cy="5547864"/>
              </a:xfrm>
              <a:custGeom>
                <a:avLst/>
                <a:gdLst>
                  <a:gd name="T0" fmla="*/ 4296 w 5156"/>
                  <a:gd name="T1" fmla="*/ 4452 h 4453"/>
                  <a:gd name="T2" fmla="*/ 5155 w 5156"/>
                  <a:gd name="T3" fmla="*/ 0 h 4453"/>
                  <a:gd name="T4" fmla="*/ 859 w 5156"/>
                  <a:gd name="T5" fmla="*/ 0 h 4453"/>
                  <a:gd name="T6" fmla="*/ 0 w 5156"/>
                  <a:gd name="T7" fmla="*/ 4452 h 4453"/>
                  <a:gd name="T8" fmla="*/ 4296 w 5156"/>
                  <a:gd name="T9" fmla="*/ 4452 h 44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156" h="4453">
                    <a:moveTo>
                      <a:pt x="4296" y="4452"/>
                    </a:moveTo>
                    <a:lnTo>
                      <a:pt x="5155" y="0"/>
                    </a:lnTo>
                    <a:lnTo>
                      <a:pt x="859" y="0"/>
                    </a:lnTo>
                    <a:lnTo>
                      <a:pt x="0" y="4452"/>
                    </a:lnTo>
                    <a:lnTo>
                      <a:pt x="4296" y="4452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14">
                <a:extLst>
                  <a:ext uri="{FF2B5EF4-FFF2-40B4-BE49-F238E27FC236}">
                    <a16:creationId xmlns:a16="http://schemas.microsoft.com/office/drawing/2014/main" id="{E25A6BEF-F3EA-BE4D-85DF-828CC0815D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87572" y="7039134"/>
                <a:ext cx="5762088" cy="4998571"/>
              </a:xfrm>
              <a:custGeom>
                <a:avLst/>
                <a:gdLst>
                  <a:gd name="T0" fmla="*/ 0 w 4626"/>
                  <a:gd name="T1" fmla="*/ 4014 h 4015"/>
                  <a:gd name="T2" fmla="*/ 776 w 4626"/>
                  <a:gd name="T3" fmla="*/ 0 h 4015"/>
                  <a:gd name="T4" fmla="*/ 4625 w 4626"/>
                  <a:gd name="T5" fmla="*/ 0 h 4015"/>
                  <a:gd name="T6" fmla="*/ 3849 w 4626"/>
                  <a:gd name="T7" fmla="*/ 4014 h 4015"/>
                  <a:gd name="T8" fmla="*/ 0 w 4626"/>
                  <a:gd name="T9" fmla="*/ 4014 h 4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626" h="4015">
                    <a:moveTo>
                      <a:pt x="0" y="4014"/>
                    </a:moveTo>
                    <a:lnTo>
                      <a:pt x="776" y="0"/>
                    </a:lnTo>
                    <a:lnTo>
                      <a:pt x="4625" y="0"/>
                    </a:lnTo>
                    <a:lnTo>
                      <a:pt x="3849" y="4014"/>
                    </a:lnTo>
                    <a:lnTo>
                      <a:pt x="0" y="4014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115">
                <a:extLst>
                  <a:ext uri="{FF2B5EF4-FFF2-40B4-BE49-F238E27FC236}">
                    <a16:creationId xmlns:a16="http://schemas.microsoft.com/office/drawing/2014/main" id="{C5B87856-F6C9-FD4E-AE51-9AB7CDE046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59389" y="7401666"/>
                <a:ext cx="790984" cy="1538023"/>
              </a:xfrm>
              <a:custGeom>
                <a:avLst/>
                <a:gdLst>
                  <a:gd name="T0" fmla="*/ 608 w 633"/>
                  <a:gd name="T1" fmla="*/ 638 h 1236"/>
                  <a:gd name="T2" fmla="*/ 608 w 633"/>
                  <a:gd name="T3" fmla="*/ 638 h 1236"/>
                  <a:gd name="T4" fmla="*/ 596 w 633"/>
                  <a:gd name="T5" fmla="*/ 740 h 1236"/>
                  <a:gd name="T6" fmla="*/ 596 w 633"/>
                  <a:gd name="T7" fmla="*/ 740 h 1236"/>
                  <a:gd name="T8" fmla="*/ 272 w 633"/>
                  <a:gd name="T9" fmla="*/ 1225 h 1236"/>
                  <a:gd name="T10" fmla="*/ 272 w 633"/>
                  <a:gd name="T11" fmla="*/ 1225 h 1236"/>
                  <a:gd name="T12" fmla="*/ 24 w 633"/>
                  <a:gd name="T13" fmla="*/ 596 h 1236"/>
                  <a:gd name="T14" fmla="*/ 24 w 633"/>
                  <a:gd name="T15" fmla="*/ 596 h 1236"/>
                  <a:gd name="T16" fmla="*/ 45 w 633"/>
                  <a:gd name="T17" fmla="*/ 439 h 1236"/>
                  <a:gd name="T18" fmla="*/ 45 w 633"/>
                  <a:gd name="T19" fmla="*/ 439 h 1236"/>
                  <a:gd name="T20" fmla="*/ 359 w 633"/>
                  <a:gd name="T21" fmla="*/ 9 h 1236"/>
                  <a:gd name="T22" fmla="*/ 359 w 633"/>
                  <a:gd name="T23" fmla="*/ 9 h 1236"/>
                  <a:gd name="T24" fmla="*/ 608 w 633"/>
                  <a:gd name="T25" fmla="*/ 638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3" h="1236">
                    <a:moveTo>
                      <a:pt x="608" y="638"/>
                    </a:moveTo>
                    <a:lnTo>
                      <a:pt x="608" y="638"/>
                    </a:lnTo>
                    <a:cubicBezTo>
                      <a:pt x="605" y="673"/>
                      <a:pt x="601" y="707"/>
                      <a:pt x="596" y="740"/>
                    </a:cubicBezTo>
                    <a:lnTo>
                      <a:pt x="596" y="740"/>
                    </a:lnTo>
                    <a:cubicBezTo>
                      <a:pt x="552" y="1026"/>
                      <a:pt x="416" y="1235"/>
                      <a:pt x="272" y="1225"/>
                    </a:cubicBezTo>
                    <a:lnTo>
                      <a:pt x="272" y="1225"/>
                    </a:lnTo>
                    <a:cubicBezTo>
                      <a:pt x="111" y="1214"/>
                      <a:pt x="0" y="932"/>
                      <a:pt x="24" y="596"/>
                    </a:cubicBezTo>
                    <a:lnTo>
                      <a:pt x="24" y="596"/>
                    </a:lnTo>
                    <a:cubicBezTo>
                      <a:pt x="27" y="542"/>
                      <a:pt x="35" y="489"/>
                      <a:pt x="45" y="439"/>
                    </a:cubicBezTo>
                    <a:lnTo>
                      <a:pt x="45" y="439"/>
                    </a:lnTo>
                    <a:cubicBezTo>
                      <a:pt x="97" y="182"/>
                      <a:pt x="224" y="0"/>
                      <a:pt x="359" y="9"/>
                    </a:cubicBezTo>
                    <a:lnTo>
                      <a:pt x="359" y="9"/>
                    </a:lnTo>
                    <a:cubicBezTo>
                      <a:pt x="520" y="21"/>
                      <a:pt x="632" y="302"/>
                      <a:pt x="608" y="63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4C710039-5039-1741-9E61-1A5163982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14322" y="7337555"/>
                <a:ext cx="915263" cy="985681"/>
              </a:xfrm>
              <a:custGeom>
                <a:avLst/>
                <a:gdLst>
                  <a:gd name="connsiteX0" fmla="*/ 708754 w 915263"/>
                  <a:gd name="connsiteY0" fmla="*/ 193 h 985681"/>
                  <a:gd name="connsiteX1" fmla="*/ 910175 w 915263"/>
                  <a:gd name="connsiteY1" fmla="*/ 473334 h 985681"/>
                  <a:gd name="connsiteX2" fmla="*/ 789571 w 915263"/>
                  <a:gd name="connsiteY2" fmla="*/ 972691 h 985681"/>
                  <a:gd name="connsiteX3" fmla="*/ 724723 w 915263"/>
                  <a:gd name="connsiteY3" fmla="*/ 939862 h 985681"/>
                  <a:gd name="connsiteX4" fmla="*/ 694797 w 915263"/>
                  <a:gd name="connsiteY4" fmla="*/ 898696 h 985681"/>
                  <a:gd name="connsiteX5" fmla="*/ 684588 w 915263"/>
                  <a:gd name="connsiteY5" fmla="*/ 985681 h 985681"/>
                  <a:gd name="connsiteX6" fmla="*/ 330491 w 915263"/>
                  <a:gd name="connsiteY6" fmla="*/ 270843 h 985681"/>
                  <a:gd name="connsiteX7" fmla="*/ 0 w 915263"/>
                  <a:gd name="connsiteY7" fmla="*/ 610827 h 985681"/>
                  <a:gd name="connsiteX8" fmla="*/ 390128 w 915263"/>
                  <a:gd name="connsiteY8" fmla="*/ 75321 h 985681"/>
                  <a:gd name="connsiteX9" fmla="*/ 583782 w 915263"/>
                  <a:gd name="connsiteY9" fmla="*/ 219408 h 985681"/>
                  <a:gd name="connsiteX10" fmla="*/ 592239 w 915263"/>
                  <a:gd name="connsiteY10" fmla="*/ 236647 h 985681"/>
                  <a:gd name="connsiteX11" fmla="*/ 593174 w 915263"/>
                  <a:gd name="connsiteY11" fmla="*/ 226427 h 985681"/>
                  <a:gd name="connsiteX12" fmla="*/ 708754 w 915263"/>
                  <a:gd name="connsiteY12" fmla="*/ 193 h 985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915263" h="985681">
                    <a:moveTo>
                      <a:pt x="708754" y="193"/>
                    </a:moveTo>
                    <a:cubicBezTo>
                      <a:pt x="795788" y="-7298"/>
                      <a:pt x="887794" y="204929"/>
                      <a:pt x="910175" y="473334"/>
                    </a:cubicBezTo>
                    <a:cubicBezTo>
                      <a:pt x="932555" y="741739"/>
                      <a:pt x="879091" y="965201"/>
                      <a:pt x="789571" y="972691"/>
                    </a:cubicBezTo>
                    <a:cubicBezTo>
                      <a:pt x="767812" y="974564"/>
                      <a:pt x="745821" y="962782"/>
                      <a:pt x="724723" y="939862"/>
                    </a:cubicBezTo>
                    <a:lnTo>
                      <a:pt x="694797" y="898696"/>
                    </a:lnTo>
                    <a:lnTo>
                      <a:pt x="684588" y="985681"/>
                    </a:lnTo>
                    <a:cubicBezTo>
                      <a:pt x="616253" y="913450"/>
                      <a:pt x="392613" y="646942"/>
                      <a:pt x="330491" y="270843"/>
                    </a:cubicBezTo>
                    <a:cubicBezTo>
                      <a:pt x="330491" y="270843"/>
                      <a:pt x="304399" y="478818"/>
                      <a:pt x="0" y="610827"/>
                    </a:cubicBezTo>
                    <a:cubicBezTo>
                      <a:pt x="64607" y="290768"/>
                      <a:pt x="222398" y="64112"/>
                      <a:pt x="390128" y="75321"/>
                    </a:cubicBezTo>
                    <a:cubicBezTo>
                      <a:pt x="465141" y="80925"/>
                      <a:pt x="531592" y="133639"/>
                      <a:pt x="583782" y="219408"/>
                    </a:cubicBezTo>
                    <a:lnTo>
                      <a:pt x="592239" y="236647"/>
                    </a:lnTo>
                    <a:lnTo>
                      <a:pt x="593174" y="226427"/>
                    </a:lnTo>
                    <a:cubicBezTo>
                      <a:pt x="610938" y="94407"/>
                      <a:pt x="652804" y="4874"/>
                      <a:pt x="708754" y="19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18">
                <a:extLst>
                  <a:ext uri="{FF2B5EF4-FFF2-40B4-BE49-F238E27FC236}">
                    <a16:creationId xmlns:a16="http://schemas.microsoft.com/office/drawing/2014/main" id="{755BC2D8-31DC-BF44-B24A-E0CD0E261F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29529" y="8203634"/>
                <a:ext cx="137322" cy="263662"/>
              </a:xfrm>
              <a:custGeom>
                <a:avLst/>
                <a:gdLst>
                  <a:gd name="T0" fmla="*/ 101 w 110"/>
                  <a:gd name="T1" fmla="*/ 112 h 211"/>
                  <a:gd name="T2" fmla="*/ 101 w 110"/>
                  <a:gd name="T3" fmla="*/ 112 h 211"/>
                  <a:gd name="T4" fmla="*/ 39 w 110"/>
                  <a:gd name="T5" fmla="*/ 206 h 211"/>
                  <a:gd name="T6" fmla="*/ 39 w 110"/>
                  <a:gd name="T7" fmla="*/ 206 h 211"/>
                  <a:gd name="T8" fmla="*/ 8 w 110"/>
                  <a:gd name="T9" fmla="*/ 98 h 211"/>
                  <a:gd name="T10" fmla="*/ 8 w 110"/>
                  <a:gd name="T11" fmla="*/ 98 h 211"/>
                  <a:gd name="T12" fmla="*/ 70 w 110"/>
                  <a:gd name="T13" fmla="*/ 3 h 211"/>
                  <a:gd name="T14" fmla="*/ 70 w 110"/>
                  <a:gd name="T15" fmla="*/ 3 h 211"/>
                  <a:gd name="T16" fmla="*/ 101 w 110"/>
                  <a:gd name="T17" fmla="*/ 112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" h="211">
                    <a:moveTo>
                      <a:pt x="101" y="112"/>
                    </a:moveTo>
                    <a:lnTo>
                      <a:pt x="101" y="112"/>
                    </a:lnTo>
                    <a:cubicBezTo>
                      <a:pt x="93" y="168"/>
                      <a:pt x="65" y="210"/>
                      <a:pt x="39" y="206"/>
                    </a:cubicBezTo>
                    <a:lnTo>
                      <a:pt x="39" y="206"/>
                    </a:lnTo>
                    <a:cubicBezTo>
                      <a:pt x="14" y="202"/>
                      <a:pt x="0" y="154"/>
                      <a:pt x="8" y="98"/>
                    </a:cubicBezTo>
                    <a:lnTo>
                      <a:pt x="8" y="98"/>
                    </a:lnTo>
                    <a:cubicBezTo>
                      <a:pt x="16" y="42"/>
                      <a:pt x="44" y="0"/>
                      <a:pt x="70" y="3"/>
                    </a:cubicBezTo>
                    <a:lnTo>
                      <a:pt x="70" y="3"/>
                    </a:lnTo>
                    <a:cubicBezTo>
                      <a:pt x="95" y="8"/>
                      <a:pt x="109" y="56"/>
                      <a:pt x="101" y="11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119">
                <a:extLst>
                  <a:ext uri="{FF2B5EF4-FFF2-40B4-BE49-F238E27FC236}">
                    <a16:creationId xmlns:a16="http://schemas.microsoft.com/office/drawing/2014/main" id="{4F337794-0A03-0845-B558-2B1497AD50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31925" y="8884757"/>
                <a:ext cx="653661" cy="944785"/>
              </a:xfrm>
              <a:custGeom>
                <a:avLst/>
                <a:gdLst>
                  <a:gd name="T0" fmla="*/ 407 w 526"/>
                  <a:gd name="T1" fmla="*/ 261 h 757"/>
                  <a:gd name="T2" fmla="*/ 407 w 526"/>
                  <a:gd name="T3" fmla="*/ 261 h 757"/>
                  <a:gd name="T4" fmla="*/ 403 w 526"/>
                  <a:gd name="T5" fmla="*/ 0 h 757"/>
                  <a:gd name="T6" fmla="*/ 403 w 526"/>
                  <a:gd name="T7" fmla="*/ 0 h 757"/>
                  <a:gd name="T8" fmla="*/ 294 w 526"/>
                  <a:gd name="T9" fmla="*/ 34 h 757"/>
                  <a:gd name="T10" fmla="*/ 294 w 526"/>
                  <a:gd name="T11" fmla="*/ 34 h 757"/>
                  <a:gd name="T12" fmla="*/ 243 w 526"/>
                  <a:gd name="T13" fmla="*/ 20 h 757"/>
                  <a:gd name="T14" fmla="*/ 243 w 526"/>
                  <a:gd name="T15" fmla="*/ 20 h 757"/>
                  <a:gd name="T16" fmla="*/ 185 w 526"/>
                  <a:gd name="T17" fmla="*/ 256 h 757"/>
                  <a:gd name="T18" fmla="*/ 185 w 526"/>
                  <a:gd name="T19" fmla="*/ 256 h 757"/>
                  <a:gd name="T20" fmla="*/ 0 w 526"/>
                  <a:gd name="T21" fmla="*/ 502 h 757"/>
                  <a:gd name="T22" fmla="*/ 0 w 526"/>
                  <a:gd name="T23" fmla="*/ 502 h 757"/>
                  <a:gd name="T24" fmla="*/ 227 w 526"/>
                  <a:gd name="T25" fmla="*/ 735 h 757"/>
                  <a:gd name="T26" fmla="*/ 227 w 526"/>
                  <a:gd name="T27" fmla="*/ 735 h 757"/>
                  <a:gd name="T28" fmla="*/ 525 w 526"/>
                  <a:gd name="T29" fmla="*/ 552 h 757"/>
                  <a:gd name="T30" fmla="*/ 525 w 526"/>
                  <a:gd name="T31" fmla="*/ 552 h 757"/>
                  <a:gd name="T32" fmla="*/ 407 w 526"/>
                  <a:gd name="T33" fmla="*/ 261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26" h="757">
                    <a:moveTo>
                      <a:pt x="407" y="261"/>
                    </a:moveTo>
                    <a:lnTo>
                      <a:pt x="407" y="261"/>
                    </a:lnTo>
                    <a:cubicBezTo>
                      <a:pt x="396" y="164"/>
                      <a:pt x="399" y="66"/>
                      <a:pt x="403" y="0"/>
                    </a:cubicBezTo>
                    <a:lnTo>
                      <a:pt x="403" y="0"/>
                    </a:lnTo>
                    <a:cubicBezTo>
                      <a:pt x="369" y="25"/>
                      <a:pt x="332" y="37"/>
                      <a:pt x="294" y="34"/>
                    </a:cubicBezTo>
                    <a:lnTo>
                      <a:pt x="294" y="34"/>
                    </a:lnTo>
                    <a:cubicBezTo>
                      <a:pt x="276" y="33"/>
                      <a:pt x="259" y="28"/>
                      <a:pt x="243" y="20"/>
                    </a:cubicBezTo>
                    <a:lnTo>
                      <a:pt x="243" y="20"/>
                    </a:lnTo>
                    <a:cubicBezTo>
                      <a:pt x="228" y="117"/>
                      <a:pt x="208" y="194"/>
                      <a:pt x="185" y="256"/>
                    </a:cubicBezTo>
                    <a:lnTo>
                      <a:pt x="185" y="256"/>
                    </a:lnTo>
                    <a:cubicBezTo>
                      <a:pt x="106" y="468"/>
                      <a:pt x="0" y="502"/>
                      <a:pt x="0" y="502"/>
                    </a:cubicBezTo>
                    <a:lnTo>
                      <a:pt x="0" y="502"/>
                    </a:lnTo>
                    <a:cubicBezTo>
                      <a:pt x="0" y="502"/>
                      <a:pt x="126" y="716"/>
                      <a:pt x="227" y="735"/>
                    </a:cubicBezTo>
                    <a:lnTo>
                      <a:pt x="227" y="735"/>
                    </a:lnTo>
                    <a:cubicBezTo>
                      <a:pt x="328" y="756"/>
                      <a:pt x="525" y="552"/>
                      <a:pt x="525" y="552"/>
                    </a:cubicBezTo>
                    <a:lnTo>
                      <a:pt x="525" y="552"/>
                    </a:lnTo>
                    <a:cubicBezTo>
                      <a:pt x="453" y="490"/>
                      <a:pt x="420" y="376"/>
                      <a:pt x="407" y="26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120">
                <a:extLst>
                  <a:ext uri="{FF2B5EF4-FFF2-40B4-BE49-F238E27FC236}">
                    <a16:creationId xmlns:a16="http://schemas.microsoft.com/office/drawing/2014/main" id="{70A05BFE-32FE-9148-86E7-DDEE56B8EB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62629" y="8884757"/>
                <a:ext cx="280141" cy="346053"/>
              </a:xfrm>
              <a:custGeom>
                <a:avLst/>
                <a:gdLst>
                  <a:gd name="T0" fmla="*/ 218 w 223"/>
                  <a:gd name="T1" fmla="*/ 0 h 276"/>
                  <a:gd name="T2" fmla="*/ 218 w 223"/>
                  <a:gd name="T3" fmla="*/ 0 h 276"/>
                  <a:gd name="T4" fmla="*/ 109 w 223"/>
                  <a:gd name="T5" fmla="*/ 34 h 276"/>
                  <a:gd name="T6" fmla="*/ 109 w 223"/>
                  <a:gd name="T7" fmla="*/ 34 h 276"/>
                  <a:gd name="T8" fmla="*/ 58 w 223"/>
                  <a:gd name="T9" fmla="*/ 20 h 276"/>
                  <a:gd name="T10" fmla="*/ 58 w 223"/>
                  <a:gd name="T11" fmla="*/ 20 h 276"/>
                  <a:gd name="T12" fmla="*/ 0 w 223"/>
                  <a:gd name="T13" fmla="*/ 256 h 276"/>
                  <a:gd name="T14" fmla="*/ 0 w 223"/>
                  <a:gd name="T15" fmla="*/ 256 h 276"/>
                  <a:gd name="T16" fmla="*/ 92 w 223"/>
                  <a:gd name="T17" fmla="*/ 275 h 276"/>
                  <a:gd name="T18" fmla="*/ 92 w 223"/>
                  <a:gd name="T19" fmla="*/ 275 h 276"/>
                  <a:gd name="T20" fmla="*/ 119 w 223"/>
                  <a:gd name="T21" fmla="*/ 275 h 276"/>
                  <a:gd name="T22" fmla="*/ 119 w 223"/>
                  <a:gd name="T23" fmla="*/ 275 h 276"/>
                  <a:gd name="T24" fmla="*/ 222 w 223"/>
                  <a:gd name="T25" fmla="*/ 261 h 276"/>
                  <a:gd name="T26" fmla="*/ 222 w 223"/>
                  <a:gd name="T27" fmla="*/ 261 h 276"/>
                  <a:gd name="T28" fmla="*/ 218 w 223"/>
                  <a:gd name="T29" fmla="*/ 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" h="276">
                    <a:moveTo>
                      <a:pt x="218" y="0"/>
                    </a:moveTo>
                    <a:lnTo>
                      <a:pt x="218" y="0"/>
                    </a:lnTo>
                    <a:cubicBezTo>
                      <a:pt x="184" y="25"/>
                      <a:pt x="147" y="37"/>
                      <a:pt x="109" y="34"/>
                    </a:cubicBezTo>
                    <a:lnTo>
                      <a:pt x="109" y="34"/>
                    </a:lnTo>
                    <a:cubicBezTo>
                      <a:pt x="91" y="33"/>
                      <a:pt x="74" y="28"/>
                      <a:pt x="58" y="20"/>
                    </a:cubicBezTo>
                    <a:lnTo>
                      <a:pt x="58" y="20"/>
                    </a:lnTo>
                    <a:cubicBezTo>
                      <a:pt x="43" y="117"/>
                      <a:pt x="23" y="194"/>
                      <a:pt x="0" y="256"/>
                    </a:cubicBezTo>
                    <a:lnTo>
                      <a:pt x="0" y="256"/>
                    </a:lnTo>
                    <a:cubicBezTo>
                      <a:pt x="29" y="266"/>
                      <a:pt x="60" y="272"/>
                      <a:pt x="92" y="275"/>
                    </a:cubicBezTo>
                    <a:lnTo>
                      <a:pt x="92" y="275"/>
                    </a:lnTo>
                    <a:cubicBezTo>
                      <a:pt x="101" y="275"/>
                      <a:pt x="110" y="275"/>
                      <a:pt x="119" y="275"/>
                    </a:cubicBezTo>
                    <a:lnTo>
                      <a:pt x="119" y="275"/>
                    </a:lnTo>
                    <a:cubicBezTo>
                      <a:pt x="147" y="275"/>
                      <a:pt x="182" y="272"/>
                      <a:pt x="222" y="261"/>
                    </a:cubicBezTo>
                    <a:lnTo>
                      <a:pt x="222" y="261"/>
                    </a:lnTo>
                    <a:cubicBezTo>
                      <a:pt x="211" y="164"/>
                      <a:pt x="214" y="66"/>
                      <a:pt x="218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21">
                <a:extLst>
                  <a:ext uri="{FF2B5EF4-FFF2-40B4-BE49-F238E27FC236}">
                    <a16:creationId xmlns:a16="http://schemas.microsoft.com/office/drawing/2014/main" id="{0A9096B3-9990-D440-A844-792FE63AD6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2509" y="12312350"/>
                <a:ext cx="7701096" cy="675629"/>
              </a:xfrm>
              <a:custGeom>
                <a:avLst/>
                <a:gdLst>
                  <a:gd name="T0" fmla="*/ 6181 w 6182"/>
                  <a:gd name="T1" fmla="*/ 543 h 544"/>
                  <a:gd name="T2" fmla="*/ 0 w 6182"/>
                  <a:gd name="T3" fmla="*/ 543 h 544"/>
                  <a:gd name="T4" fmla="*/ 0 w 6182"/>
                  <a:gd name="T5" fmla="*/ 0 h 544"/>
                  <a:gd name="T6" fmla="*/ 6181 w 6182"/>
                  <a:gd name="T7" fmla="*/ 0 h 544"/>
                  <a:gd name="T8" fmla="*/ 6181 w 6182"/>
                  <a:gd name="T9" fmla="*/ 543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182" h="544">
                    <a:moveTo>
                      <a:pt x="6181" y="543"/>
                    </a:moveTo>
                    <a:lnTo>
                      <a:pt x="0" y="543"/>
                    </a:lnTo>
                    <a:lnTo>
                      <a:pt x="0" y="0"/>
                    </a:lnTo>
                    <a:lnTo>
                      <a:pt x="6181" y="0"/>
                    </a:lnTo>
                    <a:lnTo>
                      <a:pt x="6181" y="54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122">
                <a:extLst>
                  <a:ext uri="{FF2B5EF4-FFF2-40B4-BE49-F238E27FC236}">
                    <a16:creationId xmlns:a16="http://schemas.microsoft.com/office/drawing/2014/main" id="{746CB525-DB03-E643-B174-7511358E38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1360" y="12312350"/>
                <a:ext cx="2142245" cy="675629"/>
              </a:xfrm>
              <a:custGeom>
                <a:avLst/>
                <a:gdLst>
                  <a:gd name="T0" fmla="*/ 1718 w 1719"/>
                  <a:gd name="T1" fmla="*/ 543 h 544"/>
                  <a:gd name="T2" fmla="*/ 0 w 1719"/>
                  <a:gd name="T3" fmla="*/ 543 h 544"/>
                  <a:gd name="T4" fmla="*/ 0 w 1719"/>
                  <a:gd name="T5" fmla="*/ 0 h 544"/>
                  <a:gd name="T6" fmla="*/ 1718 w 1719"/>
                  <a:gd name="T7" fmla="*/ 0 h 544"/>
                  <a:gd name="T8" fmla="*/ 1718 w 1719"/>
                  <a:gd name="T9" fmla="*/ 543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9" h="544">
                    <a:moveTo>
                      <a:pt x="1718" y="543"/>
                    </a:moveTo>
                    <a:lnTo>
                      <a:pt x="0" y="543"/>
                    </a:lnTo>
                    <a:lnTo>
                      <a:pt x="0" y="0"/>
                    </a:lnTo>
                    <a:lnTo>
                      <a:pt x="1718" y="0"/>
                    </a:lnTo>
                    <a:lnTo>
                      <a:pt x="1718" y="543"/>
                    </a:ln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123">
                <a:extLst>
                  <a:ext uri="{FF2B5EF4-FFF2-40B4-BE49-F238E27FC236}">
                    <a16:creationId xmlns:a16="http://schemas.microsoft.com/office/drawing/2014/main" id="{A2BEBC26-6C21-3644-8E49-9B3C587550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76585" y="9044053"/>
                <a:ext cx="664644" cy="675633"/>
              </a:xfrm>
              <a:custGeom>
                <a:avLst/>
                <a:gdLst>
                  <a:gd name="T0" fmla="*/ 387 w 533"/>
                  <a:gd name="T1" fmla="*/ 540 h 541"/>
                  <a:gd name="T2" fmla="*/ 387 w 533"/>
                  <a:gd name="T3" fmla="*/ 540 h 541"/>
                  <a:gd name="T4" fmla="*/ 138 w 533"/>
                  <a:gd name="T5" fmla="*/ 399 h 541"/>
                  <a:gd name="T6" fmla="*/ 138 w 533"/>
                  <a:gd name="T7" fmla="*/ 399 h 541"/>
                  <a:gd name="T8" fmla="*/ 100 w 533"/>
                  <a:gd name="T9" fmla="*/ 129 h 541"/>
                  <a:gd name="T10" fmla="*/ 100 w 533"/>
                  <a:gd name="T11" fmla="*/ 129 h 541"/>
                  <a:gd name="T12" fmla="*/ 434 w 533"/>
                  <a:gd name="T13" fmla="*/ 139 h 541"/>
                  <a:gd name="T14" fmla="*/ 434 w 533"/>
                  <a:gd name="T15" fmla="*/ 139 h 541"/>
                  <a:gd name="T16" fmla="*/ 509 w 533"/>
                  <a:gd name="T17" fmla="*/ 14 h 541"/>
                  <a:gd name="T18" fmla="*/ 509 w 533"/>
                  <a:gd name="T19" fmla="*/ 14 h 541"/>
                  <a:gd name="T20" fmla="*/ 509 w 533"/>
                  <a:gd name="T21" fmla="*/ 389 h 541"/>
                  <a:gd name="T22" fmla="*/ 387 w 533"/>
                  <a:gd name="T23" fmla="*/ 540 h 5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3" h="541">
                    <a:moveTo>
                      <a:pt x="387" y="540"/>
                    </a:moveTo>
                    <a:lnTo>
                      <a:pt x="387" y="540"/>
                    </a:lnTo>
                    <a:cubicBezTo>
                      <a:pt x="387" y="540"/>
                      <a:pt x="275" y="417"/>
                      <a:pt x="138" y="399"/>
                    </a:cubicBezTo>
                    <a:lnTo>
                      <a:pt x="138" y="399"/>
                    </a:lnTo>
                    <a:cubicBezTo>
                      <a:pt x="0" y="380"/>
                      <a:pt x="32" y="219"/>
                      <a:pt x="100" y="129"/>
                    </a:cubicBezTo>
                    <a:lnTo>
                      <a:pt x="100" y="129"/>
                    </a:lnTo>
                    <a:cubicBezTo>
                      <a:pt x="168" y="40"/>
                      <a:pt x="313" y="44"/>
                      <a:pt x="434" y="139"/>
                    </a:cubicBezTo>
                    <a:lnTo>
                      <a:pt x="434" y="139"/>
                    </a:lnTo>
                    <a:cubicBezTo>
                      <a:pt x="434" y="139"/>
                      <a:pt x="486" y="0"/>
                      <a:pt x="509" y="14"/>
                    </a:cubicBezTo>
                    <a:lnTo>
                      <a:pt x="509" y="14"/>
                    </a:lnTo>
                    <a:cubicBezTo>
                      <a:pt x="532" y="29"/>
                      <a:pt x="491" y="244"/>
                      <a:pt x="509" y="389"/>
                    </a:cubicBezTo>
                    <a:lnTo>
                      <a:pt x="387" y="54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124">
                <a:extLst>
                  <a:ext uri="{FF2B5EF4-FFF2-40B4-BE49-F238E27FC236}">
                    <a16:creationId xmlns:a16="http://schemas.microsoft.com/office/drawing/2014/main" id="{6BA2BE4C-D6E0-5C44-9EB8-6257C79AC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5599" y="6879835"/>
                <a:ext cx="2010415" cy="2241117"/>
              </a:xfrm>
              <a:custGeom>
                <a:avLst/>
                <a:gdLst>
                  <a:gd name="T0" fmla="*/ 1611 w 1612"/>
                  <a:gd name="T1" fmla="*/ 976 h 1800"/>
                  <a:gd name="T2" fmla="*/ 1611 w 1612"/>
                  <a:gd name="T3" fmla="*/ 976 h 1800"/>
                  <a:gd name="T4" fmla="*/ 1457 w 1612"/>
                  <a:gd name="T5" fmla="*/ 745 h 1800"/>
                  <a:gd name="T6" fmla="*/ 1457 w 1612"/>
                  <a:gd name="T7" fmla="*/ 745 h 1800"/>
                  <a:gd name="T8" fmla="*/ 1048 w 1612"/>
                  <a:gd name="T9" fmla="*/ 120 h 1800"/>
                  <a:gd name="T10" fmla="*/ 1048 w 1612"/>
                  <a:gd name="T11" fmla="*/ 120 h 1800"/>
                  <a:gd name="T12" fmla="*/ 151 w 1612"/>
                  <a:gd name="T13" fmla="*/ 687 h 1800"/>
                  <a:gd name="T14" fmla="*/ 151 w 1612"/>
                  <a:gd name="T15" fmla="*/ 687 h 1800"/>
                  <a:gd name="T16" fmla="*/ 504 w 1612"/>
                  <a:gd name="T17" fmla="*/ 1689 h 1800"/>
                  <a:gd name="T18" fmla="*/ 504 w 1612"/>
                  <a:gd name="T19" fmla="*/ 1689 h 1800"/>
                  <a:gd name="T20" fmla="*/ 1362 w 1612"/>
                  <a:gd name="T21" fmla="*/ 1220 h 1800"/>
                  <a:gd name="T22" fmla="*/ 1362 w 1612"/>
                  <a:gd name="T23" fmla="*/ 1220 h 1800"/>
                  <a:gd name="T24" fmla="*/ 1611 w 1612"/>
                  <a:gd name="T25" fmla="*/ 976 h 1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2" h="1800">
                    <a:moveTo>
                      <a:pt x="1611" y="976"/>
                    </a:moveTo>
                    <a:lnTo>
                      <a:pt x="1611" y="976"/>
                    </a:lnTo>
                    <a:cubicBezTo>
                      <a:pt x="1611" y="976"/>
                      <a:pt x="1529" y="929"/>
                      <a:pt x="1457" y="745"/>
                    </a:cubicBezTo>
                    <a:lnTo>
                      <a:pt x="1457" y="745"/>
                    </a:lnTo>
                    <a:cubicBezTo>
                      <a:pt x="1443" y="453"/>
                      <a:pt x="1293" y="204"/>
                      <a:pt x="1048" y="120"/>
                    </a:cubicBezTo>
                    <a:lnTo>
                      <a:pt x="1048" y="120"/>
                    </a:lnTo>
                    <a:cubicBezTo>
                      <a:pt x="703" y="0"/>
                      <a:pt x="300" y="254"/>
                      <a:pt x="151" y="687"/>
                    </a:cubicBezTo>
                    <a:lnTo>
                      <a:pt x="151" y="687"/>
                    </a:lnTo>
                    <a:cubicBezTo>
                      <a:pt x="0" y="1120"/>
                      <a:pt x="158" y="1569"/>
                      <a:pt x="504" y="1689"/>
                    </a:cubicBezTo>
                    <a:lnTo>
                      <a:pt x="504" y="1689"/>
                    </a:lnTo>
                    <a:cubicBezTo>
                      <a:pt x="823" y="1799"/>
                      <a:pt x="1189" y="1592"/>
                      <a:pt x="1362" y="1220"/>
                    </a:cubicBezTo>
                    <a:lnTo>
                      <a:pt x="1362" y="1220"/>
                    </a:lnTo>
                    <a:cubicBezTo>
                      <a:pt x="1415" y="1194"/>
                      <a:pt x="1532" y="1124"/>
                      <a:pt x="1611" y="97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27">
                <a:extLst>
                  <a:ext uri="{FF2B5EF4-FFF2-40B4-BE49-F238E27FC236}">
                    <a16:creationId xmlns:a16="http://schemas.microsoft.com/office/drawing/2014/main" id="{E3BE0285-C05C-144F-B696-9556CA28BF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2074" y="7489553"/>
                <a:ext cx="225208" cy="219717"/>
              </a:xfrm>
              <a:custGeom>
                <a:avLst/>
                <a:gdLst>
                  <a:gd name="T0" fmla="*/ 62 w 181"/>
                  <a:gd name="T1" fmla="*/ 4 h 176"/>
                  <a:gd name="T2" fmla="*/ 62 w 181"/>
                  <a:gd name="T3" fmla="*/ 4 h 176"/>
                  <a:gd name="T4" fmla="*/ 60 w 181"/>
                  <a:gd name="T5" fmla="*/ 6 h 176"/>
                  <a:gd name="T6" fmla="*/ 60 w 181"/>
                  <a:gd name="T7" fmla="*/ 6 h 176"/>
                  <a:gd name="T8" fmla="*/ 60 w 181"/>
                  <a:gd name="T9" fmla="*/ 6 h 176"/>
                  <a:gd name="T10" fmla="*/ 0 w 181"/>
                  <a:gd name="T11" fmla="*/ 74 h 176"/>
                  <a:gd name="T12" fmla="*/ 117 w 181"/>
                  <a:gd name="T13" fmla="*/ 175 h 176"/>
                  <a:gd name="T14" fmla="*/ 176 w 181"/>
                  <a:gd name="T15" fmla="*/ 107 h 176"/>
                  <a:gd name="T16" fmla="*/ 176 w 181"/>
                  <a:gd name="T17" fmla="*/ 107 h 176"/>
                  <a:gd name="T18" fmla="*/ 176 w 181"/>
                  <a:gd name="T19" fmla="*/ 107 h 176"/>
                  <a:gd name="T20" fmla="*/ 177 w 181"/>
                  <a:gd name="T21" fmla="*/ 105 h 176"/>
                  <a:gd name="T22" fmla="*/ 177 w 181"/>
                  <a:gd name="T23" fmla="*/ 105 h 176"/>
                  <a:gd name="T24" fmla="*/ 162 w 181"/>
                  <a:gd name="T25" fmla="*/ 69 h 176"/>
                  <a:gd name="T26" fmla="*/ 162 w 181"/>
                  <a:gd name="T27" fmla="*/ 69 h 176"/>
                  <a:gd name="T28" fmla="*/ 133 w 181"/>
                  <a:gd name="T29" fmla="*/ 39 h 176"/>
                  <a:gd name="T30" fmla="*/ 133 w 181"/>
                  <a:gd name="T31" fmla="*/ 39 h 176"/>
                  <a:gd name="T32" fmla="*/ 99 w 181"/>
                  <a:gd name="T33" fmla="*/ 15 h 176"/>
                  <a:gd name="T34" fmla="*/ 99 w 181"/>
                  <a:gd name="T35" fmla="*/ 15 h 176"/>
                  <a:gd name="T36" fmla="*/ 62 w 181"/>
                  <a:gd name="T37" fmla="*/ 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81" h="176">
                    <a:moveTo>
                      <a:pt x="62" y="4"/>
                    </a:moveTo>
                    <a:lnTo>
                      <a:pt x="62" y="4"/>
                    </a:lnTo>
                    <a:cubicBezTo>
                      <a:pt x="61" y="4"/>
                      <a:pt x="60" y="5"/>
                      <a:pt x="60" y="6"/>
                    </a:cubicBezTo>
                    <a:lnTo>
                      <a:pt x="60" y="6"/>
                    </a:lnTo>
                    <a:lnTo>
                      <a:pt x="60" y="6"/>
                    </a:lnTo>
                    <a:lnTo>
                      <a:pt x="0" y="74"/>
                    </a:lnTo>
                    <a:lnTo>
                      <a:pt x="117" y="175"/>
                    </a:lnTo>
                    <a:lnTo>
                      <a:pt x="176" y="107"/>
                    </a:lnTo>
                    <a:lnTo>
                      <a:pt x="176" y="107"/>
                    </a:lnTo>
                    <a:lnTo>
                      <a:pt x="176" y="107"/>
                    </a:lnTo>
                    <a:cubicBezTo>
                      <a:pt x="177" y="107"/>
                      <a:pt x="177" y="106"/>
                      <a:pt x="177" y="105"/>
                    </a:cubicBezTo>
                    <a:lnTo>
                      <a:pt x="177" y="105"/>
                    </a:lnTo>
                    <a:cubicBezTo>
                      <a:pt x="180" y="99"/>
                      <a:pt x="174" y="85"/>
                      <a:pt x="162" y="69"/>
                    </a:cubicBezTo>
                    <a:lnTo>
                      <a:pt x="162" y="69"/>
                    </a:lnTo>
                    <a:cubicBezTo>
                      <a:pt x="154" y="60"/>
                      <a:pt x="144" y="50"/>
                      <a:pt x="133" y="39"/>
                    </a:cubicBezTo>
                    <a:lnTo>
                      <a:pt x="133" y="39"/>
                    </a:lnTo>
                    <a:cubicBezTo>
                      <a:pt x="121" y="30"/>
                      <a:pt x="109" y="21"/>
                      <a:pt x="99" y="15"/>
                    </a:cubicBezTo>
                    <a:lnTo>
                      <a:pt x="99" y="15"/>
                    </a:lnTo>
                    <a:cubicBezTo>
                      <a:pt x="82" y="4"/>
                      <a:pt x="68" y="0"/>
                      <a:pt x="62" y="4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28">
                <a:extLst>
                  <a:ext uri="{FF2B5EF4-FFF2-40B4-BE49-F238E27FC236}">
                    <a16:creationId xmlns:a16="http://schemas.microsoft.com/office/drawing/2014/main" id="{4093019E-D050-0B4D-916C-0C84D2A8C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32497" y="7615889"/>
                <a:ext cx="829436" cy="944785"/>
              </a:xfrm>
              <a:custGeom>
                <a:avLst/>
                <a:gdLst>
                  <a:gd name="T0" fmla="*/ 0 w 664"/>
                  <a:gd name="T1" fmla="*/ 657 h 757"/>
                  <a:gd name="T2" fmla="*/ 552 w 664"/>
                  <a:gd name="T3" fmla="*/ 0 h 757"/>
                  <a:gd name="T4" fmla="*/ 552 w 664"/>
                  <a:gd name="T5" fmla="*/ 0 h 757"/>
                  <a:gd name="T6" fmla="*/ 577 w 664"/>
                  <a:gd name="T7" fmla="*/ 36 h 757"/>
                  <a:gd name="T8" fmla="*/ 577 w 664"/>
                  <a:gd name="T9" fmla="*/ 36 h 757"/>
                  <a:gd name="T10" fmla="*/ 625 w 664"/>
                  <a:gd name="T11" fmla="*/ 85 h 757"/>
                  <a:gd name="T12" fmla="*/ 625 w 664"/>
                  <a:gd name="T13" fmla="*/ 85 h 757"/>
                  <a:gd name="T14" fmla="*/ 663 w 664"/>
                  <a:gd name="T15" fmla="*/ 109 h 757"/>
                  <a:gd name="T16" fmla="*/ 93 w 664"/>
                  <a:gd name="T17" fmla="*/ 756 h 757"/>
                  <a:gd name="T18" fmla="*/ 105 w 664"/>
                  <a:gd name="T19" fmla="*/ 684 h 757"/>
                  <a:gd name="T20" fmla="*/ 54 w 664"/>
                  <a:gd name="T21" fmla="*/ 692 h 757"/>
                  <a:gd name="T22" fmla="*/ 65 w 664"/>
                  <a:gd name="T23" fmla="*/ 629 h 757"/>
                  <a:gd name="T24" fmla="*/ 0 w 664"/>
                  <a:gd name="T25" fmla="*/ 657 h 7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4" h="757">
                    <a:moveTo>
                      <a:pt x="0" y="657"/>
                    </a:moveTo>
                    <a:lnTo>
                      <a:pt x="552" y="0"/>
                    </a:lnTo>
                    <a:lnTo>
                      <a:pt x="552" y="0"/>
                    </a:lnTo>
                    <a:cubicBezTo>
                      <a:pt x="560" y="14"/>
                      <a:pt x="569" y="25"/>
                      <a:pt x="577" y="36"/>
                    </a:cubicBezTo>
                    <a:lnTo>
                      <a:pt x="577" y="36"/>
                    </a:lnTo>
                    <a:cubicBezTo>
                      <a:pt x="594" y="58"/>
                      <a:pt x="611" y="74"/>
                      <a:pt x="625" y="85"/>
                    </a:cubicBezTo>
                    <a:lnTo>
                      <a:pt x="625" y="85"/>
                    </a:lnTo>
                    <a:cubicBezTo>
                      <a:pt x="647" y="102"/>
                      <a:pt x="663" y="109"/>
                      <a:pt x="663" y="109"/>
                    </a:cubicBezTo>
                    <a:lnTo>
                      <a:pt x="93" y="756"/>
                    </a:lnTo>
                    <a:lnTo>
                      <a:pt x="105" y="684"/>
                    </a:lnTo>
                    <a:lnTo>
                      <a:pt x="54" y="692"/>
                    </a:lnTo>
                    <a:lnTo>
                      <a:pt x="65" y="629"/>
                    </a:lnTo>
                    <a:lnTo>
                      <a:pt x="0" y="65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29">
                <a:extLst>
                  <a:ext uri="{FF2B5EF4-FFF2-40B4-BE49-F238E27FC236}">
                    <a16:creationId xmlns:a16="http://schemas.microsoft.com/office/drawing/2014/main" id="{9A75B99D-9ACC-B84D-9ADA-39B30D7BD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19116" y="7538988"/>
                <a:ext cx="208731" cy="214227"/>
              </a:xfrm>
              <a:custGeom>
                <a:avLst/>
                <a:gdLst>
                  <a:gd name="T0" fmla="*/ 52 w 169"/>
                  <a:gd name="T1" fmla="*/ 0 h 171"/>
                  <a:gd name="T2" fmla="*/ 0 w 169"/>
                  <a:gd name="T3" fmla="*/ 61 h 171"/>
                  <a:gd name="T4" fmla="*/ 0 w 169"/>
                  <a:gd name="T5" fmla="*/ 61 h 171"/>
                  <a:gd name="T6" fmla="*/ 111 w 169"/>
                  <a:gd name="T7" fmla="*/ 170 h 171"/>
                  <a:gd name="T8" fmla="*/ 168 w 169"/>
                  <a:gd name="T9" fmla="*/ 105 h 171"/>
                  <a:gd name="T10" fmla="*/ 168 w 169"/>
                  <a:gd name="T11" fmla="*/ 105 h 171"/>
                  <a:gd name="T12" fmla="*/ 52 w 169"/>
                  <a:gd name="T13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9" h="171">
                    <a:moveTo>
                      <a:pt x="52" y="0"/>
                    </a:moveTo>
                    <a:lnTo>
                      <a:pt x="0" y="61"/>
                    </a:lnTo>
                    <a:lnTo>
                      <a:pt x="0" y="61"/>
                    </a:lnTo>
                    <a:cubicBezTo>
                      <a:pt x="52" y="145"/>
                      <a:pt x="111" y="170"/>
                      <a:pt x="111" y="170"/>
                    </a:cubicBezTo>
                    <a:lnTo>
                      <a:pt x="168" y="105"/>
                    </a:lnTo>
                    <a:lnTo>
                      <a:pt x="168" y="105"/>
                    </a:lnTo>
                    <a:cubicBezTo>
                      <a:pt x="168" y="105"/>
                      <a:pt x="104" y="85"/>
                      <a:pt x="52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130">
                <a:extLst>
                  <a:ext uri="{FF2B5EF4-FFF2-40B4-BE49-F238E27FC236}">
                    <a16:creationId xmlns:a16="http://schemas.microsoft.com/office/drawing/2014/main" id="{9BC7295D-6C6B-E04D-A99F-46DB8F8BE2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7568" y="8401380"/>
                <a:ext cx="186759" cy="219717"/>
              </a:xfrm>
              <a:custGeom>
                <a:avLst/>
                <a:gdLst>
                  <a:gd name="T0" fmla="*/ 0 w 151"/>
                  <a:gd name="T1" fmla="*/ 176 h 177"/>
                  <a:gd name="T2" fmla="*/ 15 w 151"/>
                  <a:gd name="T3" fmla="*/ 126 h 177"/>
                  <a:gd name="T4" fmla="*/ 45 w 151"/>
                  <a:gd name="T5" fmla="*/ 28 h 177"/>
                  <a:gd name="T6" fmla="*/ 110 w 151"/>
                  <a:gd name="T7" fmla="*/ 0 h 177"/>
                  <a:gd name="T8" fmla="*/ 99 w 151"/>
                  <a:gd name="T9" fmla="*/ 63 h 177"/>
                  <a:gd name="T10" fmla="*/ 150 w 151"/>
                  <a:gd name="T11" fmla="*/ 55 h 177"/>
                  <a:gd name="T12" fmla="*/ 138 w 151"/>
                  <a:gd name="T13" fmla="*/ 127 h 177"/>
                  <a:gd name="T14" fmla="*/ 52 w 151"/>
                  <a:gd name="T15" fmla="*/ 157 h 177"/>
                  <a:gd name="T16" fmla="*/ 0 w 151"/>
                  <a:gd name="T17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77">
                    <a:moveTo>
                      <a:pt x="0" y="176"/>
                    </a:moveTo>
                    <a:lnTo>
                      <a:pt x="15" y="126"/>
                    </a:lnTo>
                    <a:lnTo>
                      <a:pt x="45" y="28"/>
                    </a:lnTo>
                    <a:lnTo>
                      <a:pt x="110" y="0"/>
                    </a:lnTo>
                    <a:lnTo>
                      <a:pt x="99" y="63"/>
                    </a:lnTo>
                    <a:lnTo>
                      <a:pt x="150" y="55"/>
                    </a:lnTo>
                    <a:lnTo>
                      <a:pt x="138" y="127"/>
                    </a:lnTo>
                    <a:lnTo>
                      <a:pt x="52" y="157"/>
                    </a:lnTo>
                    <a:lnTo>
                      <a:pt x="0" y="176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131">
                <a:extLst>
                  <a:ext uri="{FF2B5EF4-FFF2-40B4-BE49-F238E27FC236}">
                    <a16:creationId xmlns:a16="http://schemas.microsoft.com/office/drawing/2014/main" id="{FC699D8B-B96F-6949-94B4-916B0DA6A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7568" y="8401380"/>
                <a:ext cx="186759" cy="219717"/>
              </a:xfrm>
              <a:custGeom>
                <a:avLst/>
                <a:gdLst>
                  <a:gd name="T0" fmla="*/ 0 w 151"/>
                  <a:gd name="T1" fmla="*/ 176 h 177"/>
                  <a:gd name="T2" fmla="*/ 15 w 151"/>
                  <a:gd name="T3" fmla="*/ 126 h 177"/>
                  <a:gd name="T4" fmla="*/ 45 w 151"/>
                  <a:gd name="T5" fmla="*/ 28 h 177"/>
                  <a:gd name="T6" fmla="*/ 110 w 151"/>
                  <a:gd name="T7" fmla="*/ 0 h 177"/>
                  <a:gd name="T8" fmla="*/ 99 w 151"/>
                  <a:gd name="T9" fmla="*/ 63 h 177"/>
                  <a:gd name="T10" fmla="*/ 150 w 151"/>
                  <a:gd name="T11" fmla="*/ 55 h 177"/>
                  <a:gd name="T12" fmla="*/ 138 w 151"/>
                  <a:gd name="T13" fmla="*/ 127 h 177"/>
                  <a:gd name="T14" fmla="*/ 52 w 151"/>
                  <a:gd name="T15" fmla="*/ 157 h 177"/>
                  <a:gd name="T16" fmla="*/ 0 w 151"/>
                  <a:gd name="T17" fmla="*/ 176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177">
                    <a:moveTo>
                      <a:pt x="0" y="176"/>
                    </a:moveTo>
                    <a:lnTo>
                      <a:pt x="15" y="126"/>
                    </a:lnTo>
                    <a:lnTo>
                      <a:pt x="45" y="28"/>
                    </a:lnTo>
                    <a:lnTo>
                      <a:pt x="110" y="0"/>
                    </a:lnTo>
                    <a:lnTo>
                      <a:pt x="99" y="63"/>
                    </a:lnTo>
                    <a:lnTo>
                      <a:pt x="150" y="55"/>
                    </a:lnTo>
                    <a:lnTo>
                      <a:pt x="138" y="127"/>
                    </a:lnTo>
                    <a:lnTo>
                      <a:pt x="52" y="157"/>
                    </a:lnTo>
                    <a:lnTo>
                      <a:pt x="0" y="176"/>
                    </a:lnTo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132">
                <a:extLst>
                  <a:ext uri="{FF2B5EF4-FFF2-40B4-BE49-F238E27FC236}">
                    <a16:creationId xmlns:a16="http://schemas.microsoft.com/office/drawing/2014/main" id="{B04DF50B-64A8-744F-8C2C-D5D70EB13B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98413" y="7659832"/>
                <a:ext cx="714081" cy="818449"/>
              </a:xfrm>
              <a:custGeom>
                <a:avLst/>
                <a:gdLst>
                  <a:gd name="T0" fmla="*/ 0 w 572"/>
                  <a:gd name="T1" fmla="*/ 656 h 657"/>
                  <a:gd name="T2" fmla="*/ 11 w 572"/>
                  <a:gd name="T3" fmla="*/ 593 h 657"/>
                  <a:gd name="T4" fmla="*/ 523 w 572"/>
                  <a:gd name="T5" fmla="*/ 0 h 657"/>
                  <a:gd name="T6" fmla="*/ 523 w 572"/>
                  <a:gd name="T7" fmla="*/ 0 h 657"/>
                  <a:gd name="T8" fmla="*/ 571 w 572"/>
                  <a:gd name="T9" fmla="*/ 49 h 657"/>
                  <a:gd name="T10" fmla="*/ 51 w 572"/>
                  <a:gd name="T11" fmla="*/ 648 h 657"/>
                  <a:gd name="T12" fmla="*/ 0 w 572"/>
                  <a:gd name="T13" fmla="*/ 656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2" h="657">
                    <a:moveTo>
                      <a:pt x="0" y="656"/>
                    </a:moveTo>
                    <a:lnTo>
                      <a:pt x="11" y="593"/>
                    </a:lnTo>
                    <a:lnTo>
                      <a:pt x="523" y="0"/>
                    </a:lnTo>
                    <a:lnTo>
                      <a:pt x="523" y="0"/>
                    </a:lnTo>
                    <a:cubicBezTo>
                      <a:pt x="540" y="22"/>
                      <a:pt x="557" y="38"/>
                      <a:pt x="571" y="49"/>
                    </a:cubicBezTo>
                    <a:lnTo>
                      <a:pt x="51" y="648"/>
                    </a:lnTo>
                    <a:lnTo>
                      <a:pt x="0" y="656"/>
                    </a:ln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19B6C3C4-E5E8-FA49-8EDD-26A61C33FF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69821" y="7731244"/>
                <a:ext cx="526071" cy="728995"/>
              </a:xfrm>
              <a:custGeom>
                <a:avLst/>
                <a:gdLst>
                  <a:gd name="connsiteX0" fmla="*/ 450902 w 526071"/>
                  <a:gd name="connsiteY0" fmla="*/ 208728 h 728995"/>
                  <a:gd name="connsiteX1" fmla="*/ 452154 w 526071"/>
                  <a:gd name="connsiteY1" fmla="*/ 208728 h 728995"/>
                  <a:gd name="connsiteX2" fmla="*/ 453407 w 526071"/>
                  <a:gd name="connsiteY2" fmla="*/ 208728 h 728995"/>
                  <a:gd name="connsiteX3" fmla="*/ 453407 w 526071"/>
                  <a:gd name="connsiteY3" fmla="*/ 211225 h 728995"/>
                  <a:gd name="connsiteX4" fmla="*/ 2505 w 526071"/>
                  <a:gd name="connsiteY4" fmla="*/ 728059 h 728995"/>
                  <a:gd name="connsiteX5" fmla="*/ 0 w 526071"/>
                  <a:gd name="connsiteY5" fmla="*/ 728059 h 728995"/>
                  <a:gd name="connsiteX6" fmla="*/ 0 w 526071"/>
                  <a:gd name="connsiteY6" fmla="*/ 725562 h 728995"/>
                  <a:gd name="connsiteX7" fmla="*/ 523569 w 526071"/>
                  <a:gd name="connsiteY7" fmla="*/ 0 h 728995"/>
                  <a:gd name="connsiteX8" fmla="*/ 524820 w 526071"/>
                  <a:gd name="connsiteY8" fmla="*/ 0 h 728995"/>
                  <a:gd name="connsiteX9" fmla="*/ 526071 w 526071"/>
                  <a:gd name="connsiteY9" fmla="*/ 0 h 728995"/>
                  <a:gd name="connsiteX10" fmla="*/ 526071 w 526071"/>
                  <a:gd name="connsiteY10" fmla="*/ 2501 h 728995"/>
                  <a:gd name="connsiteX11" fmla="*/ 179528 w 526071"/>
                  <a:gd name="connsiteY11" fmla="*/ 403976 h 728995"/>
                  <a:gd name="connsiteX12" fmla="*/ 177026 w 526071"/>
                  <a:gd name="connsiteY12" fmla="*/ 403976 h 728995"/>
                  <a:gd name="connsiteX13" fmla="*/ 177026 w 526071"/>
                  <a:gd name="connsiteY13" fmla="*/ 401474 h 72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526071" h="728995">
                    <a:moveTo>
                      <a:pt x="450902" y="208728"/>
                    </a:moveTo>
                    <a:lnTo>
                      <a:pt x="452154" y="208728"/>
                    </a:lnTo>
                    <a:cubicBezTo>
                      <a:pt x="453407" y="208728"/>
                      <a:pt x="453407" y="208728"/>
                      <a:pt x="453407" y="208728"/>
                    </a:cubicBezTo>
                    <a:cubicBezTo>
                      <a:pt x="454659" y="209977"/>
                      <a:pt x="454659" y="209977"/>
                      <a:pt x="453407" y="211225"/>
                    </a:cubicBezTo>
                    <a:lnTo>
                      <a:pt x="2505" y="728059"/>
                    </a:lnTo>
                    <a:cubicBezTo>
                      <a:pt x="2505" y="729308"/>
                      <a:pt x="1253" y="729308"/>
                      <a:pt x="0" y="728059"/>
                    </a:cubicBezTo>
                    <a:cubicBezTo>
                      <a:pt x="0" y="726811"/>
                      <a:pt x="0" y="726811"/>
                      <a:pt x="0" y="725562"/>
                    </a:cubicBezTo>
                    <a:close/>
                    <a:moveTo>
                      <a:pt x="523569" y="0"/>
                    </a:moveTo>
                    <a:cubicBezTo>
                      <a:pt x="523569" y="0"/>
                      <a:pt x="523569" y="0"/>
                      <a:pt x="524820" y="0"/>
                    </a:cubicBezTo>
                    <a:lnTo>
                      <a:pt x="526071" y="0"/>
                    </a:lnTo>
                    <a:cubicBezTo>
                      <a:pt x="526071" y="1250"/>
                      <a:pt x="526071" y="2501"/>
                      <a:pt x="526071" y="2501"/>
                    </a:cubicBezTo>
                    <a:lnTo>
                      <a:pt x="179528" y="403976"/>
                    </a:lnTo>
                    <a:cubicBezTo>
                      <a:pt x="179528" y="405227"/>
                      <a:pt x="177026" y="405227"/>
                      <a:pt x="177026" y="403976"/>
                    </a:cubicBezTo>
                    <a:cubicBezTo>
                      <a:pt x="175775" y="403976"/>
                      <a:pt x="175775" y="401474"/>
                      <a:pt x="177026" y="40147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135">
                <a:extLst>
                  <a:ext uri="{FF2B5EF4-FFF2-40B4-BE49-F238E27FC236}">
                    <a16:creationId xmlns:a16="http://schemas.microsoft.com/office/drawing/2014/main" id="{D4E821A7-BC28-5140-BB18-1E411A113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7566" y="8560672"/>
                <a:ext cx="65916" cy="65916"/>
              </a:xfrm>
              <a:custGeom>
                <a:avLst/>
                <a:gdLst>
                  <a:gd name="T0" fmla="*/ 52 w 53"/>
                  <a:gd name="T1" fmla="*/ 31 h 51"/>
                  <a:gd name="T2" fmla="*/ 52 w 53"/>
                  <a:gd name="T3" fmla="*/ 31 h 51"/>
                  <a:gd name="T4" fmla="*/ 39 w 53"/>
                  <a:gd name="T5" fmla="*/ 19 h 51"/>
                  <a:gd name="T6" fmla="*/ 39 w 53"/>
                  <a:gd name="T7" fmla="*/ 19 h 51"/>
                  <a:gd name="T8" fmla="*/ 28 w 53"/>
                  <a:gd name="T9" fmla="*/ 10 h 51"/>
                  <a:gd name="T10" fmla="*/ 28 w 53"/>
                  <a:gd name="T11" fmla="*/ 10 h 51"/>
                  <a:gd name="T12" fmla="*/ 15 w 53"/>
                  <a:gd name="T13" fmla="*/ 0 h 51"/>
                  <a:gd name="T14" fmla="*/ 0 w 53"/>
                  <a:gd name="T15" fmla="*/ 50 h 51"/>
                  <a:gd name="T16" fmla="*/ 52 w 53"/>
                  <a:gd name="T17" fmla="*/ 3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51">
                    <a:moveTo>
                      <a:pt x="52" y="31"/>
                    </a:moveTo>
                    <a:lnTo>
                      <a:pt x="52" y="31"/>
                    </a:lnTo>
                    <a:cubicBezTo>
                      <a:pt x="48" y="28"/>
                      <a:pt x="44" y="24"/>
                      <a:pt x="39" y="19"/>
                    </a:cubicBezTo>
                    <a:lnTo>
                      <a:pt x="39" y="19"/>
                    </a:lnTo>
                    <a:cubicBezTo>
                      <a:pt x="36" y="16"/>
                      <a:pt x="32" y="13"/>
                      <a:pt x="28" y="10"/>
                    </a:cubicBezTo>
                    <a:lnTo>
                      <a:pt x="28" y="10"/>
                    </a:lnTo>
                    <a:cubicBezTo>
                      <a:pt x="25" y="7"/>
                      <a:pt x="20" y="4"/>
                      <a:pt x="15" y="0"/>
                    </a:cubicBezTo>
                    <a:lnTo>
                      <a:pt x="0" y="50"/>
                    </a:lnTo>
                    <a:lnTo>
                      <a:pt x="52" y="3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136">
                <a:extLst>
                  <a:ext uri="{FF2B5EF4-FFF2-40B4-BE49-F238E27FC236}">
                    <a16:creationId xmlns:a16="http://schemas.microsoft.com/office/drawing/2014/main" id="{97AEDD16-1C13-764F-AC1C-3FB6659B83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10524" y="8401382"/>
                <a:ext cx="153801" cy="181265"/>
              </a:xfrm>
              <a:custGeom>
                <a:avLst/>
                <a:gdLst>
                  <a:gd name="T0" fmla="*/ 82 w 123"/>
                  <a:gd name="T1" fmla="*/ 0 h 146"/>
                  <a:gd name="T2" fmla="*/ 71 w 123"/>
                  <a:gd name="T3" fmla="*/ 63 h 146"/>
                  <a:gd name="T4" fmla="*/ 122 w 123"/>
                  <a:gd name="T5" fmla="*/ 55 h 146"/>
                  <a:gd name="T6" fmla="*/ 11 w 123"/>
                  <a:gd name="T7" fmla="*/ 145 h 146"/>
                  <a:gd name="T8" fmla="*/ 11 w 123"/>
                  <a:gd name="T9" fmla="*/ 145 h 146"/>
                  <a:gd name="T10" fmla="*/ 0 w 123"/>
                  <a:gd name="T11" fmla="*/ 136 h 146"/>
                  <a:gd name="T12" fmla="*/ 82 w 123"/>
                  <a:gd name="T1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46">
                    <a:moveTo>
                      <a:pt x="82" y="0"/>
                    </a:moveTo>
                    <a:lnTo>
                      <a:pt x="71" y="63"/>
                    </a:lnTo>
                    <a:lnTo>
                      <a:pt x="122" y="55"/>
                    </a:lnTo>
                    <a:lnTo>
                      <a:pt x="11" y="145"/>
                    </a:lnTo>
                    <a:lnTo>
                      <a:pt x="11" y="145"/>
                    </a:lnTo>
                    <a:cubicBezTo>
                      <a:pt x="8" y="142"/>
                      <a:pt x="4" y="139"/>
                      <a:pt x="0" y="136"/>
                    </a:cubicBezTo>
                    <a:lnTo>
                      <a:pt x="8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2949689A-3468-784E-8231-5FA9B412FA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2766" y="7566454"/>
                <a:ext cx="134686" cy="168278"/>
              </a:xfrm>
              <a:custGeom>
                <a:avLst/>
                <a:gdLst>
                  <a:gd name="connsiteX0" fmla="*/ 26768 w 134686"/>
                  <a:gd name="connsiteY0" fmla="*/ 109858 h 168278"/>
                  <a:gd name="connsiteX1" fmla="*/ 29274 w 134686"/>
                  <a:gd name="connsiteY1" fmla="*/ 109858 h 168278"/>
                  <a:gd name="connsiteX2" fmla="*/ 30526 w 134686"/>
                  <a:gd name="connsiteY2" fmla="*/ 109858 h 168278"/>
                  <a:gd name="connsiteX3" fmla="*/ 94420 w 134686"/>
                  <a:gd name="connsiteY3" fmla="*/ 165136 h 168278"/>
                  <a:gd name="connsiteX4" fmla="*/ 95672 w 134686"/>
                  <a:gd name="connsiteY4" fmla="*/ 167707 h 168278"/>
                  <a:gd name="connsiteX5" fmla="*/ 93167 w 134686"/>
                  <a:gd name="connsiteY5" fmla="*/ 167707 h 168278"/>
                  <a:gd name="connsiteX6" fmla="*/ 26768 w 134686"/>
                  <a:gd name="connsiteY6" fmla="*/ 112429 h 168278"/>
                  <a:gd name="connsiteX7" fmla="*/ 26768 w 134686"/>
                  <a:gd name="connsiteY7" fmla="*/ 109858 h 168278"/>
                  <a:gd name="connsiteX8" fmla="*/ 554 w 134686"/>
                  <a:gd name="connsiteY8" fmla="*/ 21971 h 168278"/>
                  <a:gd name="connsiteX9" fmla="*/ 1803 w 134686"/>
                  <a:gd name="connsiteY9" fmla="*/ 21971 h 168278"/>
                  <a:gd name="connsiteX10" fmla="*/ 4300 w 134686"/>
                  <a:gd name="connsiteY10" fmla="*/ 21971 h 168278"/>
                  <a:gd name="connsiteX11" fmla="*/ 134131 w 134686"/>
                  <a:gd name="connsiteY11" fmla="*/ 143254 h 168278"/>
                  <a:gd name="connsiteX12" fmla="*/ 134131 w 134686"/>
                  <a:gd name="connsiteY12" fmla="*/ 145781 h 168278"/>
                  <a:gd name="connsiteX13" fmla="*/ 132883 w 134686"/>
                  <a:gd name="connsiteY13" fmla="*/ 147044 h 168278"/>
                  <a:gd name="connsiteX14" fmla="*/ 554 w 134686"/>
                  <a:gd name="connsiteY14" fmla="*/ 24497 h 168278"/>
                  <a:gd name="connsiteX15" fmla="*/ 554 w 134686"/>
                  <a:gd name="connsiteY15" fmla="*/ 21971 h 168278"/>
                  <a:gd name="connsiteX16" fmla="*/ 23695 w 134686"/>
                  <a:gd name="connsiteY16" fmla="*/ 0 h 168278"/>
                  <a:gd name="connsiteX17" fmla="*/ 26112 w 134686"/>
                  <a:gd name="connsiteY17" fmla="*/ 0 h 168278"/>
                  <a:gd name="connsiteX18" fmla="*/ 80490 w 134686"/>
                  <a:gd name="connsiteY18" fmla="*/ 61033 h 168278"/>
                  <a:gd name="connsiteX19" fmla="*/ 80490 w 134686"/>
                  <a:gd name="connsiteY19" fmla="*/ 63474 h 168278"/>
                  <a:gd name="connsiteX20" fmla="*/ 78073 w 134686"/>
                  <a:gd name="connsiteY20" fmla="*/ 64695 h 168278"/>
                  <a:gd name="connsiteX21" fmla="*/ 22486 w 134686"/>
                  <a:gd name="connsiteY21" fmla="*/ 2441 h 168278"/>
                  <a:gd name="connsiteX22" fmla="*/ 23695 w 134686"/>
                  <a:gd name="connsiteY22" fmla="*/ 0 h 168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4686" h="168278">
                    <a:moveTo>
                      <a:pt x="26768" y="109858"/>
                    </a:moveTo>
                    <a:cubicBezTo>
                      <a:pt x="28021" y="109858"/>
                      <a:pt x="28021" y="109858"/>
                      <a:pt x="29274" y="109858"/>
                    </a:cubicBezTo>
                    <a:cubicBezTo>
                      <a:pt x="29274" y="109858"/>
                      <a:pt x="29274" y="109858"/>
                      <a:pt x="30526" y="109858"/>
                    </a:cubicBezTo>
                    <a:cubicBezTo>
                      <a:pt x="58088" y="145853"/>
                      <a:pt x="94420" y="163851"/>
                      <a:pt x="94420" y="165136"/>
                    </a:cubicBezTo>
                    <a:cubicBezTo>
                      <a:pt x="95672" y="165136"/>
                      <a:pt x="96925" y="166422"/>
                      <a:pt x="95672" y="167707"/>
                    </a:cubicBezTo>
                    <a:cubicBezTo>
                      <a:pt x="94420" y="167707"/>
                      <a:pt x="94420" y="168993"/>
                      <a:pt x="93167" y="167707"/>
                    </a:cubicBezTo>
                    <a:cubicBezTo>
                      <a:pt x="91914" y="167707"/>
                      <a:pt x="55583" y="148424"/>
                      <a:pt x="26768" y="112429"/>
                    </a:cubicBezTo>
                    <a:cubicBezTo>
                      <a:pt x="26768" y="111144"/>
                      <a:pt x="26768" y="109858"/>
                      <a:pt x="26768" y="109858"/>
                    </a:cubicBezTo>
                    <a:close/>
                    <a:moveTo>
                      <a:pt x="554" y="21971"/>
                    </a:moveTo>
                    <a:cubicBezTo>
                      <a:pt x="1803" y="21971"/>
                      <a:pt x="1803" y="21971"/>
                      <a:pt x="1803" y="21971"/>
                    </a:cubicBezTo>
                    <a:cubicBezTo>
                      <a:pt x="1803" y="21971"/>
                      <a:pt x="3051" y="21971"/>
                      <a:pt x="4300" y="21971"/>
                    </a:cubicBezTo>
                    <a:cubicBezTo>
                      <a:pt x="47993" y="107879"/>
                      <a:pt x="132883" y="143254"/>
                      <a:pt x="134131" y="143254"/>
                    </a:cubicBezTo>
                    <a:cubicBezTo>
                      <a:pt x="134131" y="143254"/>
                      <a:pt x="135380" y="144517"/>
                      <a:pt x="134131" y="145781"/>
                    </a:cubicBezTo>
                    <a:cubicBezTo>
                      <a:pt x="134131" y="147044"/>
                      <a:pt x="132883" y="147044"/>
                      <a:pt x="132883" y="147044"/>
                    </a:cubicBezTo>
                    <a:cubicBezTo>
                      <a:pt x="131634" y="145781"/>
                      <a:pt x="45496" y="111670"/>
                      <a:pt x="554" y="24497"/>
                    </a:cubicBezTo>
                    <a:cubicBezTo>
                      <a:pt x="-694" y="24497"/>
                      <a:pt x="554" y="21971"/>
                      <a:pt x="554" y="21971"/>
                    </a:cubicBezTo>
                    <a:close/>
                    <a:moveTo>
                      <a:pt x="23695" y="0"/>
                    </a:moveTo>
                    <a:cubicBezTo>
                      <a:pt x="24903" y="0"/>
                      <a:pt x="26112" y="0"/>
                      <a:pt x="26112" y="0"/>
                    </a:cubicBezTo>
                    <a:cubicBezTo>
                      <a:pt x="46654" y="39061"/>
                      <a:pt x="79281" y="61033"/>
                      <a:pt x="80490" y="61033"/>
                    </a:cubicBezTo>
                    <a:cubicBezTo>
                      <a:pt x="80490" y="62254"/>
                      <a:pt x="80490" y="63474"/>
                      <a:pt x="80490" y="63474"/>
                    </a:cubicBezTo>
                    <a:cubicBezTo>
                      <a:pt x="79281" y="64695"/>
                      <a:pt x="78073" y="64695"/>
                      <a:pt x="78073" y="64695"/>
                    </a:cubicBezTo>
                    <a:cubicBezTo>
                      <a:pt x="76864" y="63474"/>
                      <a:pt x="44238" y="41502"/>
                      <a:pt x="22486" y="2441"/>
                    </a:cubicBezTo>
                    <a:cubicBezTo>
                      <a:pt x="21278" y="2441"/>
                      <a:pt x="21278" y="0"/>
                      <a:pt x="23695" y="0"/>
                    </a:cubicBezTo>
                    <a:close/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140">
                <a:extLst>
                  <a:ext uri="{FF2B5EF4-FFF2-40B4-BE49-F238E27FC236}">
                    <a16:creationId xmlns:a16="http://schemas.microsoft.com/office/drawing/2014/main" id="{78FEED6C-5B78-C047-AFA3-50963B238E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72075" y="9406587"/>
                <a:ext cx="2878298" cy="2631119"/>
              </a:xfrm>
              <a:custGeom>
                <a:avLst/>
                <a:gdLst>
                  <a:gd name="T0" fmla="*/ 2310 w 2311"/>
                  <a:gd name="T1" fmla="*/ 2113 h 2114"/>
                  <a:gd name="T2" fmla="*/ 2310 w 2311"/>
                  <a:gd name="T3" fmla="*/ 2113 h 2114"/>
                  <a:gd name="T4" fmla="*/ 2310 w 2311"/>
                  <a:gd name="T5" fmla="*/ 683 h 2114"/>
                  <a:gd name="T6" fmla="*/ 2310 w 2311"/>
                  <a:gd name="T7" fmla="*/ 683 h 2114"/>
                  <a:gd name="T8" fmla="*/ 2199 w 2311"/>
                  <a:gd name="T9" fmla="*/ 85 h 2114"/>
                  <a:gd name="T10" fmla="*/ 2199 w 2311"/>
                  <a:gd name="T11" fmla="*/ 85 h 2114"/>
                  <a:gd name="T12" fmla="*/ 1916 w 2311"/>
                  <a:gd name="T13" fmla="*/ 260 h 2114"/>
                  <a:gd name="T14" fmla="*/ 1916 w 2311"/>
                  <a:gd name="T15" fmla="*/ 260 h 2114"/>
                  <a:gd name="T16" fmla="*/ 1653 w 2311"/>
                  <a:gd name="T17" fmla="*/ 37 h 2114"/>
                  <a:gd name="T18" fmla="*/ 1633 w 2311"/>
                  <a:gd name="T19" fmla="*/ 53 h 2114"/>
                  <a:gd name="T20" fmla="*/ 1633 w 2311"/>
                  <a:gd name="T21" fmla="*/ 53 h 2114"/>
                  <a:gd name="T22" fmla="*/ 807 w 2311"/>
                  <a:gd name="T23" fmla="*/ 712 h 2114"/>
                  <a:gd name="T24" fmla="*/ 807 w 2311"/>
                  <a:gd name="T25" fmla="*/ 712 h 2114"/>
                  <a:gd name="T26" fmla="*/ 202 w 2311"/>
                  <a:gd name="T27" fmla="*/ 0 h 2114"/>
                  <a:gd name="T28" fmla="*/ 202 w 2311"/>
                  <a:gd name="T29" fmla="*/ 0 h 2114"/>
                  <a:gd name="T30" fmla="*/ 0 w 2311"/>
                  <a:gd name="T31" fmla="*/ 295 h 2114"/>
                  <a:gd name="T32" fmla="*/ 0 w 2311"/>
                  <a:gd name="T33" fmla="*/ 295 h 2114"/>
                  <a:gd name="T34" fmla="*/ 817 w 2311"/>
                  <a:gd name="T35" fmla="*/ 1235 h 2114"/>
                  <a:gd name="T36" fmla="*/ 817 w 2311"/>
                  <a:gd name="T37" fmla="*/ 1235 h 2114"/>
                  <a:gd name="T38" fmla="*/ 1366 w 2311"/>
                  <a:gd name="T39" fmla="*/ 1023 h 2114"/>
                  <a:gd name="T40" fmla="*/ 1366 w 2311"/>
                  <a:gd name="T41" fmla="*/ 1023 h 2114"/>
                  <a:gd name="T42" fmla="*/ 1263 w 2311"/>
                  <a:gd name="T43" fmla="*/ 2113 h 2114"/>
                  <a:gd name="T44" fmla="*/ 2310 w 2311"/>
                  <a:gd name="T45" fmla="*/ 2113 h 2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311" h="2114">
                    <a:moveTo>
                      <a:pt x="2310" y="2113"/>
                    </a:moveTo>
                    <a:lnTo>
                      <a:pt x="2310" y="2113"/>
                    </a:lnTo>
                    <a:cubicBezTo>
                      <a:pt x="2310" y="2113"/>
                      <a:pt x="2242" y="1347"/>
                      <a:pt x="2310" y="683"/>
                    </a:cubicBezTo>
                    <a:lnTo>
                      <a:pt x="2310" y="683"/>
                    </a:lnTo>
                    <a:cubicBezTo>
                      <a:pt x="2310" y="683"/>
                      <a:pt x="2282" y="193"/>
                      <a:pt x="2199" y="85"/>
                    </a:cubicBezTo>
                    <a:lnTo>
                      <a:pt x="2199" y="85"/>
                    </a:lnTo>
                    <a:cubicBezTo>
                      <a:pt x="2199" y="85"/>
                      <a:pt x="2060" y="244"/>
                      <a:pt x="1916" y="260"/>
                    </a:cubicBezTo>
                    <a:lnTo>
                      <a:pt x="1916" y="260"/>
                    </a:lnTo>
                    <a:cubicBezTo>
                      <a:pt x="1772" y="276"/>
                      <a:pt x="1653" y="37"/>
                      <a:pt x="1653" y="37"/>
                    </a:cubicBezTo>
                    <a:lnTo>
                      <a:pt x="1633" y="53"/>
                    </a:lnTo>
                    <a:lnTo>
                      <a:pt x="1633" y="53"/>
                    </a:lnTo>
                    <a:cubicBezTo>
                      <a:pt x="1471" y="109"/>
                      <a:pt x="929" y="765"/>
                      <a:pt x="807" y="712"/>
                    </a:cubicBezTo>
                    <a:lnTo>
                      <a:pt x="807" y="712"/>
                    </a:lnTo>
                    <a:cubicBezTo>
                      <a:pt x="685" y="660"/>
                      <a:pt x="202" y="0"/>
                      <a:pt x="202" y="0"/>
                    </a:cubicBezTo>
                    <a:lnTo>
                      <a:pt x="202" y="0"/>
                    </a:lnTo>
                    <a:cubicBezTo>
                      <a:pt x="144" y="30"/>
                      <a:pt x="0" y="295"/>
                      <a:pt x="0" y="295"/>
                    </a:cubicBezTo>
                    <a:lnTo>
                      <a:pt x="0" y="295"/>
                    </a:lnTo>
                    <a:cubicBezTo>
                      <a:pt x="228" y="880"/>
                      <a:pt x="686" y="1240"/>
                      <a:pt x="817" y="1235"/>
                    </a:cubicBezTo>
                    <a:lnTo>
                      <a:pt x="817" y="1235"/>
                    </a:lnTo>
                    <a:cubicBezTo>
                      <a:pt x="948" y="1230"/>
                      <a:pt x="1366" y="1023"/>
                      <a:pt x="1366" y="1023"/>
                    </a:cubicBezTo>
                    <a:lnTo>
                      <a:pt x="1366" y="1023"/>
                    </a:lnTo>
                    <a:cubicBezTo>
                      <a:pt x="1314" y="1538"/>
                      <a:pt x="1263" y="2113"/>
                      <a:pt x="1263" y="2113"/>
                    </a:cubicBezTo>
                    <a:lnTo>
                      <a:pt x="2310" y="211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80">
                <a:extLst>
                  <a:ext uri="{FF2B5EF4-FFF2-40B4-BE49-F238E27FC236}">
                    <a16:creationId xmlns:a16="http://schemas.microsoft.com/office/drawing/2014/main" id="{CE4C0EBC-1412-9248-886C-E8ED654E05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9548" y="10290367"/>
                <a:ext cx="501693" cy="845255"/>
              </a:xfrm>
              <a:custGeom>
                <a:avLst/>
                <a:gdLst>
                  <a:gd name="connsiteX0" fmla="*/ 451913 w 501693"/>
                  <a:gd name="connsiteY0" fmla="*/ 80 h 845255"/>
                  <a:gd name="connsiteX1" fmla="*/ 481271 w 501693"/>
                  <a:gd name="connsiteY1" fmla="*/ 326122 h 845255"/>
                  <a:gd name="connsiteX2" fmla="*/ 484353 w 501693"/>
                  <a:gd name="connsiteY2" fmla="*/ 455187 h 845255"/>
                  <a:gd name="connsiteX3" fmla="*/ 495588 w 501693"/>
                  <a:gd name="connsiteY3" fmla="*/ 486458 h 845255"/>
                  <a:gd name="connsiteX4" fmla="*/ 501693 w 501693"/>
                  <a:gd name="connsiteY4" fmla="*/ 505101 h 845255"/>
                  <a:gd name="connsiteX5" fmla="*/ 333240 w 501693"/>
                  <a:gd name="connsiteY5" fmla="*/ 845255 h 845255"/>
                  <a:gd name="connsiteX6" fmla="*/ 30024 w 501693"/>
                  <a:gd name="connsiteY6" fmla="*/ 568414 h 845255"/>
                  <a:gd name="connsiteX7" fmla="*/ 179760 w 501693"/>
                  <a:gd name="connsiteY7" fmla="*/ 58184 h 845255"/>
                  <a:gd name="connsiteX8" fmla="*/ 309551 w 501693"/>
                  <a:gd name="connsiteY8" fmla="*/ 133776 h 845255"/>
                  <a:gd name="connsiteX9" fmla="*/ 347793 w 501693"/>
                  <a:gd name="connsiteY9" fmla="*/ 183828 h 845255"/>
                  <a:gd name="connsiteX10" fmla="*/ 370186 w 501693"/>
                  <a:gd name="connsiteY10" fmla="*/ 109832 h 845255"/>
                  <a:gd name="connsiteX11" fmla="*/ 451913 w 501693"/>
                  <a:gd name="connsiteY11" fmla="*/ 80 h 845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01693" h="845255">
                    <a:moveTo>
                      <a:pt x="451913" y="80"/>
                    </a:moveTo>
                    <a:cubicBezTo>
                      <a:pt x="501606" y="4757"/>
                      <a:pt x="484494" y="149041"/>
                      <a:pt x="481271" y="326122"/>
                    </a:cubicBezTo>
                    <a:lnTo>
                      <a:pt x="484353" y="455187"/>
                    </a:lnTo>
                    <a:lnTo>
                      <a:pt x="495588" y="486458"/>
                    </a:lnTo>
                    <a:cubicBezTo>
                      <a:pt x="499607" y="498331"/>
                      <a:pt x="501693" y="505101"/>
                      <a:pt x="501693" y="505101"/>
                    </a:cubicBezTo>
                    <a:cubicBezTo>
                      <a:pt x="471746" y="592001"/>
                      <a:pt x="333240" y="845255"/>
                      <a:pt x="333240" y="845255"/>
                    </a:cubicBezTo>
                    <a:cubicBezTo>
                      <a:pt x="232168" y="712421"/>
                      <a:pt x="88670" y="685109"/>
                      <a:pt x="30024" y="568414"/>
                    </a:cubicBezTo>
                    <a:cubicBezTo>
                      <a:pt x="-29871" y="451719"/>
                      <a:pt x="-9906" y="44528"/>
                      <a:pt x="179760" y="58184"/>
                    </a:cubicBezTo>
                    <a:cubicBezTo>
                      <a:pt x="226865" y="61598"/>
                      <a:pt x="270538" y="91237"/>
                      <a:pt x="309551" y="133776"/>
                    </a:cubicBezTo>
                    <a:lnTo>
                      <a:pt x="347793" y="183828"/>
                    </a:lnTo>
                    <a:lnTo>
                      <a:pt x="370186" y="109832"/>
                    </a:lnTo>
                    <a:cubicBezTo>
                      <a:pt x="390344" y="53397"/>
                      <a:pt x="418784" y="-2414"/>
                      <a:pt x="451913" y="80"/>
                    </a:cubicBezTo>
                    <a:close/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143">
                <a:extLst>
                  <a:ext uri="{FF2B5EF4-FFF2-40B4-BE49-F238E27FC236}">
                    <a16:creationId xmlns:a16="http://schemas.microsoft.com/office/drawing/2014/main" id="{4D3809CE-D5D1-CE46-8515-350DD1CBF7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2771" y="9516443"/>
                <a:ext cx="1466616" cy="2241117"/>
              </a:xfrm>
              <a:custGeom>
                <a:avLst/>
                <a:gdLst>
                  <a:gd name="T0" fmla="*/ 560 w 1178"/>
                  <a:gd name="T1" fmla="*/ 598 h 1801"/>
                  <a:gd name="T2" fmla="*/ 560 w 1178"/>
                  <a:gd name="T3" fmla="*/ 598 h 1801"/>
                  <a:gd name="T4" fmla="*/ 614 w 1178"/>
                  <a:gd name="T5" fmla="*/ 1080 h 1801"/>
                  <a:gd name="T6" fmla="*/ 614 w 1178"/>
                  <a:gd name="T7" fmla="*/ 1080 h 1801"/>
                  <a:gd name="T8" fmla="*/ 180 w 1178"/>
                  <a:gd name="T9" fmla="*/ 971 h 1801"/>
                  <a:gd name="T10" fmla="*/ 180 w 1178"/>
                  <a:gd name="T11" fmla="*/ 971 h 1801"/>
                  <a:gd name="T12" fmla="*/ 0 w 1178"/>
                  <a:gd name="T13" fmla="*/ 1306 h 1801"/>
                  <a:gd name="T14" fmla="*/ 0 w 1178"/>
                  <a:gd name="T15" fmla="*/ 1306 h 1801"/>
                  <a:gd name="T16" fmla="*/ 747 w 1178"/>
                  <a:gd name="T17" fmla="*/ 1550 h 1801"/>
                  <a:gd name="T18" fmla="*/ 747 w 1178"/>
                  <a:gd name="T19" fmla="*/ 1550 h 1801"/>
                  <a:gd name="T20" fmla="*/ 449 w 1178"/>
                  <a:gd name="T21" fmla="*/ 0 h 1801"/>
                  <a:gd name="T22" fmla="*/ 560 w 1178"/>
                  <a:gd name="T23" fmla="*/ 598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8" h="1801">
                    <a:moveTo>
                      <a:pt x="560" y="598"/>
                    </a:moveTo>
                    <a:lnTo>
                      <a:pt x="560" y="598"/>
                    </a:lnTo>
                    <a:cubicBezTo>
                      <a:pt x="560" y="598"/>
                      <a:pt x="681" y="900"/>
                      <a:pt x="614" y="1080"/>
                    </a:cubicBezTo>
                    <a:lnTo>
                      <a:pt x="614" y="1080"/>
                    </a:lnTo>
                    <a:cubicBezTo>
                      <a:pt x="550" y="1261"/>
                      <a:pt x="180" y="971"/>
                      <a:pt x="180" y="971"/>
                    </a:cubicBezTo>
                    <a:lnTo>
                      <a:pt x="180" y="971"/>
                    </a:lnTo>
                    <a:cubicBezTo>
                      <a:pt x="180" y="971"/>
                      <a:pt x="79" y="1102"/>
                      <a:pt x="0" y="1306"/>
                    </a:cubicBezTo>
                    <a:lnTo>
                      <a:pt x="0" y="1306"/>
                    </a:lnTo>
                    <a:cubicBezTo>
                      <a:pt x="0" y="1306"/>
                      <a:pt x="318" y="1800"/>
                      <a:pt x="747" y="1550"/>
                    </a:cubicBezTo>
                    <a:lnTo>
                      <a:pt x="747" y="1550"/>
                    </a:lnTo>
                    <a:cubicBezTo>
                      <a:pt x="1177" y="1301"/>
                      <a:pt x="1005" y="321"/>
                      <a:pt x="449" y="0"/>
                    </a:cubicBezTo>
                    <a:lnTo>
                      <a:pt x="560" y="59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144">
                <a:extLst>
                  <a:ext uri="{FF2B5EF4-FFF2-40B4-BE49-F238E27FC236}">
                    <a16:creationId xmlns:a16="http://schemas.microsoft.com/office/drawing/2014/main" id="{F04DA73B-CCC4-0C4C-9F6E-2F03C14CC7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52771" y="9516443"/>
                <a:ext cx="1466616" cy="2241117"/>
              </a:xfrm>
              <a:custGeom>
                <a:avLst/>
                <a:gdLst>
                  <a:gd name="T0" fmla="*/ 560 w 1178"/>
                  <a:gd name="T1" fmla="*/ 598 h 1801"/>
                  <a:gd name="T2" fmla="*/ 560 w 1178"/>
                  <a:gd name="T3" fmla="*/ 598 h 1801"/>
                  <a:gd name="T4" fmla="*/ 614 w 1178"/>
                  <a:gd name="T5" fmla="*/ 1080 h 1801"/>
                  <a:gd name="T6" fmla="*/ 614 w 1178"/>
                  <a:gd name="T7" fmla="*/ 1080 h 1801"/>
                  <a:gd name="T8" fmla="*/ 180 w 1178"/>
                  <a:gd name="T9" fmla="*/ 971 h 1801"/>
                  <a:gd name="T10" fmla="*/ 180 w 1178"/>
                  <a:gd name="T11" fmla="*/ 971 h 1801"/>
                  <a:gd name="T12" fmla="*/ 0 w 1178"/>
                  <a:gd name="T13" fmla="*/ 1306 h 1801"/>
                  <a:gd name="T14" fmla="*/ 0 w 1178"/>
                  <a:gd name="T15" fmla="*/ 1306 h 1801"/>
                  <a:gd name="T16" fmla="*/ 747 w 1178"/>
                  <a:gd name="T17" fmla="*/ 1550 h 1801"/>
                  <a:gd name="T18" fmla="*/ 747 w 1178"/>
                  <a:gd name="T19" fmla="*/ 1550 h 1801"/>
                  <a:gd name="T20" fmla="*/ 449 w 1178"/>
                  <a:gd name="T21" fmla="*/ 0 h 1801"/>
                  <a:gd name="T22" fmla="*/ 560 w 1178"/>
                  <a:gd name="T23" fmla="*/ 598 h 1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78" h="1801">
                    <a:moveTo>
                      <a:pt x="560" y="598"/>
                    </a:moveTo>
                    <a:lnTo>
                      <a:pt x="560" y="598"/>
                    </a:lnTo>
                    <a:cubicBezTo>
                      <a:pt x="560" y="598"/>
                      <a:pt x="681" y="900"/>
                      <a:pt x="614" y="1080"/>
                    </a:cubicBezTo>
                    <a:lnTo>
                      <a:pt x="614" y="1080"/>
                    </a:lnTo>
                    <a:cubicBezTo>
                      <a:pt x="550" y="1261"/>
                      <a:pt x="180" y="971"/>
                      <a:pt x="180" y="971"/>
                    </a:cubicBezTo>
                    <a:lnTo>
                      <a:pt x="180" y="971"/>
                    </a:lnTo>
                    <a:cubicBezTo>
                      <a:pt x="180" y="971"/>
                      <a:pt x="79" y="1102"/>
                      <a:pt x="0" y="1306"/>
                    </a:cubicBezTo>
                    <a:lnTo>
                      <a:pt x="0" y="1306"/>
                    </a:lnTo>
                    <a:cubicBezTo>
                      <a:pt x="0" y="1306"/>
                      <a:pt x="318" y="1800"/>
                      <a:pt x="747" y="1550"/>
                    </a:cubicBezTo>
                    <a:lnTo>
                      <a:pt x="747" y="1550"/>
                    </a:lnTo>
                    <a:cubicBezTo>
                      <a:pt x="1177" y="1301"/>
                      <a:pt x="1005" y="321"/>
                      <a:pt x="449" y="0"/>
                    </a:cubicBezTo>
                    <a:lnTo>
                      <a:pt x="560" y="598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084F1986-43F0-714F-8B8F-F73E933005CE}"/>
                </a:ext>
              </a:extLst>
            </p:cNvPr>
            <p:cNvGrpSpPr/>
            <p:nvPr/>
          </p:nvGrpSpPr>
          <p:grpSpPr>
            <a:xfrm>
              <a:off x="13814731" y="8439829"/>
              <a:ext cx="5784065" cy="4559138"/>
              <a:chOff x="13814731" y="8439829"/>
              <a:chExt cx="5784065" cy="4559138"/>
            </a:xfrm>
          </p:grpSpPr>
          <p:sp>
            <p:nvSpPr>
              <p:cNvPr id="25" name="Freeform 145">
                <a:extLst>
                  <a:ext uri="{FF2B5EF4-FFF2-40B4-BE49-F238E27FC236}">
                    <a16:creationId xmlns:a16="http://schemas.microsoft.com/office/drawing/2014/main" id="{9A615A69-C93D-084D-8B47-1BE3A0A858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4731" y="8862786"/>
                <a:ext cx="834926" cy="4125193"/>
              </a:xfrm>
              <a:custGeom>
                <a:avLst/>
                <a:gdLst>
                  <a:gd name="T0" fmla="*/ 65 w 669"/>
                  <a:gd name="T1" fmla="*/ 0 h 3313"/>
                  <a:gd name="T2" fmla="*/ 603 w 669"/>
                  <a:gd name="T3" fmla="*/ 0 h 3313"/>
                  <a:gd name="T4" fmla="*/ 603 w 669"/>
                  <a:gd name="T5" fmla="*/ 0 h 3313"/>
                  <a:gd name="T6" fmla="*/ 668 w 669"/>
                  <a:gd name="T7" fmla="*/ 65 h 3313"/>
                  <a:gd name="T8" fmla="*/ 668 w 669"/>
                  <a:gd name="T9" fmla="*/ 3247 h 3313"/>
                  <a:gd name="T10" fmla="*/ 668 w 669"/>
                  <a:gd name="T11" fmla="*/ 3247 h 3313"/>
                  <a:gd name="T12" fmla="*/ 603 w 669"/>
                  <a:gd name="T13" fmla="*/ 3312 h 3313"/>
                  <a:gd name="T14" fmla="*/ 65 w 669"/>
                  <a:gd name="T15" fmla="*/ 3312 h 3313"/>
                  <a:gd name="T16" fmla="*/ 65 w 669"/>
                  <a:gd name="T17" fmla="*/ 3312 h 3313"/>
                  <a:gd name="T18" fmla="*/ 0 w 669"/>
                  <a:gd name="T19" fmla="*/ 3247 h 3313"/>
                  <a:gd name="T20" fmla="*/ 0 w 669"/>
                  <a:gd name="T21" fmla="*/ 65 h 3313"/>
                  <a:gd name="T22" fmla="*/ 0 w 669"/>
                  <a:gd name="T23" fmla="*/ 65 h 3313"/>
                  <a:gd name="T24" fmla="*/ 65 w 669"/>
                  <a:gd name="T25" fmla="*/ 0 h 3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9" h="3313">
                    <a:moveTo>
                      <a:pt x="65" y="0"/>
                    </a:moveTo>
                    <a:lnTo>
                      <a:pt x="603" y="0"/>
                    </a:lnTo>
                    <a:lnTo>
                      <a:pt x="603" y="0"/>
                    </a:lnTo>
                    <a:cubicBezTo>
                      <a:pt x="639" y="0"/>
                      <a:pt x="668" y="29"/>
                      <a:pt x="668" y="65"/>
                    </a:cubicBezTo>
                    <a:lnTo>
                      <a:pt x="668" y="3247"/>
                    </a:lnTo>
                    <a:lnTo>
                      <a:pt x="668" y="3247"/>
                    </a:lnTo>
                    <a:cubicBezTo>
                      <a:pt x="668" y="3283"/>
                      <a:pt x="639" y="3312"/>
                      <a:pt x="603" y="3312"/>
                    </a:cubicBezTo>
                    <a:lnTo>
                      <a:pt x="65" y="3312"/>
                    </a:lnTo>
                    <a:lnTo>
                      <a:pt x="65" y="3312"/>
                    </a:lnTo>
                    <a:cubicBezTo>
                      <a:pt x="29" y="3312"/>
                      <a:pt x="0" y="3283"/>
                      <a:pt x="0" y="3247"/>
                    </a:cubicBezTo>
                    <a:lnTo>
                      <a:pt x="0" y="65"/>
                    </a:lnTo>
                    <a:lnTo>
                      <a:pt x="0" y="65"/>
                    </a:lnTo>
                    <a:cubicBezTo>
                      <a:pt x="0" y="29"/>
                      <a:pt x="29" y="0"/>
                      <a:pt x="6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7783B8BD-E6BC-B349-9967-47A6401D27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89378" y="10428271"/>
                <a:ext cx="262418" cy="998470"/>
              </a:xfrm>
              <a:custGeom>
                <a:avLst/>
                <a:gdLst>
                  <a:gd name="connsiteX0" fmla="*/ 0 w 262418"/>
                  <a:gd name="connsiteY0" fmla="*/ 719576 h 998470"/>
                  <a:gd name="connsiteX1" fmla="*/ 262418 w 262418"/>
                  <a:gd name="connsiteY1" fmla="*/ 719576 h 998470"/>
                  <a:gd name="connsiteX2" fmla="*/ 262418 w 262418"/>
                  <a:gd name="connsiteY2" fmla="*/ 766888 h 998470"/>
                  <a:gd name="connsiteX3" fmla="*/ 82083 w 262418"/>
                  <a:gd name="connsiteY3" fmla="*/ 766888 h 998470"/>
                  <a:gd name="connsiteX4" fmla="*/ 225108 w 262418"/>
                  <a:gd name="connsiteY4" fmla="*/ 840347 h 998470"/>
                  <a:gd name="connsiteX5" fmla="*/ 225108 w 262418"/>
                  <a:gd name="connsiteY5" fmla="*/ 877699 h 998470"/>
                  <a:gd name="connsiteX6" fmla="*/ 82083 w 262418"/>
                  <a:gd name="connsiteY6" fmla="*/ 951158 h 998470"/>
                  <a:gd name="connsiteX7" fmla="*/ 262418 w 262418"/>
                  <a:gd name="connsiteY7" fmla="*/ 951158 h 998470"/>
                  <a:gd name="connsiteX8" fmla="*/ 262418 w 262418"/>
                  <a:gd name="connsiteY8" fmla="*/ 998470 h 998470"/>
                  <a:gd name="connsiteX9" fmla="*/ 0 w 262418"/>
                  <a:gd name="connsiteY9" fmla="*/ 998470 h 998470"/>
                  <a:gd name="connsiteX10" fmla="*/ 0 w 262418"/>
                  <a:gd name="connsiteY10" fmla="*/ 941197 h 998470"/>
                  <a:gd name="connsiteX11" fmla="*/ 166654 w 262418"/>
                  <a:gd name="connsiteY11" fmla="*/ 859023 h 998470"/>
                  <a:gd name="connsiteX12" fmla="*/ 0 w 262418"/>
                  <a:gd name="connsiteY12" fmla="*/ 776849 h 998470"/>
                  <a:gd name="connsiteX13" fmla="*/ 164167 w 262418"/>
                  <a:gd name="connsiteY13" fmla="*/ 525573 h 998470"/>
                  <a:gd name="connsiteX14" fmla="*/ 54722 w 262418"/>
                  <a:gd name="connsiteY14" fmla="*/ 563026 h 998470"/>
                  <a:gd name="connsiteX15" fmla="*/ 164167 w 262418"/>
                  <a:gd name="connsiteY15" fmla="*/ 600478 h 998470"/>
                  <a:gd name="connsiteX16" fmla="*/ 262418 w 262418"/>
                  <a:gd name="connsiteY16" fmla="*/ 439433 h 998470"/>
                  <a:gd name="connsiteX17" fmla="*/ 262418 w 262418"/>
                  <a:gd name="connsiteY17" fmla="*/ 490618 h 998470"/>
                  <a:gd name="connsiteX18" fmla="*/ 201478 w 262418"/>
                  <a:gd name="connsiteY18" fmla="*/ 511841 h 998470"/>
                  <a:gd name="connsiteX19" fmla="*/ 201478 w 262418"/>
                  <a:gd name="connsiteY19" fmla="*/ 614210 h 998470"/>
                  <a:gd name="connsiteX20" fmla="*/ 262418 w 262418"/>
                  <a:gd name="connsiteY20" fmla="*/ 635433 h 998470"/>
                  <a:gd name="connsiteX21" fmla="*/ 262418 w 262418"/>
                  <a:gd name="connsiteY21" fmla="*/ 685370 h 998470"/>
                  <a:gd name="connsiteX22" fmla="*/ 0 w 262418"/>
                  <a:gd name="connsiteY22" fmla="*/ 589242 h 998470"/>
                  <a:gd name="connsiteX23" fmla="*/ 0 w 262418"/>
                  <a:gd name="connsiteY23" fmla="*/ 535560 h 998470"/>
                  <a:gd name="connsiteX24" fmla="*/ 0 w 262418"/>
                  <a:gd name="connsiteY24" fmla="*/ 247185 h 998470"/>
                  <a:gd name="connsiteX25" fmla="*/ 39798 w 262418"/>
                  <a:gd name="connsiteY25" fmla="*/ 247185 h 998470"/>
                  <a:gd name="connsiteX26" fmla="*/ 39798 w 262418"/>
                  <a:gd name="connsiteY26" fmla="*/ 323712 h 998470"/>
                  <a:gd name="connsiteX27" fmla="*/ 262418 w 262418"/>
                  <a:gd name="connsiteY27" fmla="*/ 323712 h 998470"/>
                  <a:gd name="connsiteX28" fmla="*/ 262418 w 262418"/>
                  <a:gd name="connsiteY28" fmla="*/ 371385 h 998470"/>
                  <a:gd name="connsiteX29" fmla="*/ 39798 w 262418"/>
                  <a:gd name="connsiteY29" fmla="*/ 371385 h 998470"/>
                  <a:gd name="connsiteX30" fmla="*/ 39798 w 262418"/>
                  <a:gd name="connsiteY30" fmla="*/ 449166 h 998470"/>
                  <a:gd name="connsiteX31" fmla="*/ 0 w 262418"/>
                  <a:gd name="connsiteY31" fmla="*/ 449166 h 998470"/>
                  <a:gd name="connsiteX32" fmla="*/ 0 w 262418"/>
                  <a:gd name="connsiteY32" fmla="*/ 0 h 998470"/>
                  <a:gd name="connsiteX33" fmla="*/ 262418 w 262418"/>
                  <a:gd name="connsiteY33" fmla="*/ 0 h 998470"/>
                  <a:gd name="connsiteX34" fmla="*/ 262418 w 262418"/>
                  <a:gd name="connsiteY34" fmla="*/ 47329 h 998470"/>
                  <a:gd name="connsiteX35" fmla="*/ 147999 w 262418"/>
                  <a:gd name="connsiteY35" fmla="*/ 47329 h 998470"/>
                  <a:gd name="connsiteX36" fmla="*/ 147999 w 262418"/>
                  <a:gd name="connsiteY36" fmla="*/ 164407 h 998470"/>
                  <a:gd name="connsiteX37" fmla="*/ 262418 w 262418"/>
                  <a:gd name="connsiteY37" fmla="*/ 164407 h 998470"/>
                  <a:gd name="connsiteX38" fmla="*/ 262418 w 262418"/>
                  <a:gd name="connsiteY38" fmla="*/ 212982 h 998470"/>
                  <a:gd name="connsiteX39" fmla="*/ 0 w 262418"/>
                  <a:gd name="connsiteY39" fmla="*/ 212982 h 998470"/>
                  <a:gd name="connsiteX40" fmla="*/ 0 w 262418"/>
                  <a:gd name="connsiteY40" fmla="*/ 164407 h 998470"/>
                  <a:gd name="connsiteX41" fmla="*/ 109445 w 262418"/>
                  <a:gd name="connsiteY41" fmla="*/ 164407 h 998470"/>
                  <a:gd name="connsiteX42" fmla="*/ 109445 w 262418"/>
                  <a:gd name="connsiteY42" fmla="*/ 47329 h 998470"/>
                  <a:gd name="connsiteX43" fmla="*/ 0 w 262418"/>
                  <a:gd name="connsiteY43" fmla="*/ 47329 h 9984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262418" h="998470">
                    <a:moveTo>
                      <a:pt x="0" y="719576"/>
                    </a:moveTo>
                    <a:lnTo>
                      <a:pt x="262418" y="719576"/>
                    </a:lnTo>
                    <a:lnTo>
                      <a:pt x="262418" y="766888"/>
                    </a:lnTo>
                    <a:lnTo>
                      <a:pt x="82083" y="766888"/>
                    </a:lnTo>
                    <a:lnTo>
                      <a:pt x="225108" y="840347"/>
                    </a:lnTo>
                    <a:lnTo>
                      <a:pt x="225108" y="877699"/>
                    </a:lnTo>
                    <a:lnTo>
                      <a:pt x="82083" y="951158"/>
                    </a:lnTo>
                    <a:lnTo>
                      <a:pt x="262418" y="951158"/>
                    </a:lnTo>
                    <a:lnTo>
                      <a:pt x="262418" y="998470"/>
                    </a:lnTo>
                    <a:lnTo>
                      <a:pt x="0" y="998470"/>
                    </a:lnTo>
                    <a:lnTo>
                      <a:pt x="0" y="941197"/>
                    </a:lnTo>
                    <a:lnTo>
                      <a:pt x="166654" y="859023"/>
                    </a:lnTo>
                    <a:lnTo>
                      <a:pt x="0" y="776849"/>
                    </a:lnTo>
                    <a:close/>
                    <a:moveTo>
                      <a:pt x="164167" y="525573"/>
                    </a:moveTo>
                    <a:lnTo>
                      <a:pt x="54722" y="563026"/>
                    </a:lnTo>
                    <a:lnTo>
                      <a:pt x="164167" y="600478"/>
                    </a:lnTo>
                    <a:close/>
                    <a:moveTo>
                      <a:pt x="262418" y="439433"/>
                    </a:moveTo>
                    <a:lnTo>
                      <a:pt x="262418" y="490618"/>
                    </a:lnTo>
                    <a:lnTo>
                      <a:pt x="201478" y="511841"/>
                    </a:lnTo>
                    <a:lnTo>
                      <a:pt x="201478" y="614210"/>
                    </a:lnTo>
                    <a:lnTo>
                      <a:pt x="262418" y="635433"/>
                    </a:lnTo>
                    <a:lnTo>
                      <a:pt x="262418" y="685370"/>
                    </a:lnTo>
                    <a:lnTo>
                      <a:pt x="0" y="589242"/>
                    </a:lnTo>
                    <a:lnTo>
                      <a:pt x="0" y="535560"/>
                    </a:lnTo>
                    <a:close/>
                    <a:moveTo>
                      <a:pt x="0" y="247185"/>
                    </a:moveTo>
                    <a:lnTo>
                      <a:pt x="39798" y="247185"/>
                    </a:lnTo>
                    <a:lnTo>
                      <a:pt x="39798" y="323712"/>
                    </a:lnTo>
                    <a:lnTo>
                      <a:pt x="262418" y="323712"/>
                    </a:lnTo>
                    <a:lnTo>
                      <a:pt x="262418" y="371385"/>
                    </a:lnTo>
                    <a:lnTo>
                      <a:pt x="39798" y="371385"/>
                    </a:lnTo>
                    <a:lnTo>
                      <a:pt x="39798" y="449166"/>
                    </a:lnTo>
                    <a:lnTo>
                      <a:pt x="0" y="449166"/>
                    </a:lnTo>
                    <a:close/>
                    <a:moveTo>
                      <a:pt x="0" y="0"/>
                    </a:moveTo>
                    <a:lnTo>
                      <a:pt x="262418" y="0"/>
                    </a:lnTo>
                    <a:lnTo>
                      <a:pt x="262418" y="47329"/>
                    </a:lnTo>
                    <a:lnTo>
                      <a:pt x="147999" y="47329"/>
                    </a:lnTo>
                    <a:lnTo>
                      <a:pt x="147999" y="164407"/>
                    </a:lnTo>
                    <a:lnTo>
                      <a:pt x="262418" y="164407"/>
                    </a:lnTo>
                    <a:lnTo>
                      <a:pt x="262418" y="212982"/>
                    </a:lnTo>
                    <a:lnTo>
                      <a:pt x="0" y="212982"/>
                    </a:lnTo>
                    <a:lnTo>
                      <a:pt x="0" y="164407"/>
                    </a:lnTo>
                    <a:lnTo>
                      <a:pt x="109445" y="164407"/>
                    </a:lnTo>
                    <a:lnTo>
                      <a:pt x="109445" y="47329"/>
                    </a:lnTo>
                    <a:lnTo>
                      <a:pt x="0" y="47329"/>
                    </a:lnTo>
                    <a:close/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26">
                <a:extLst>
                  <a:ext uri="{FF2B5EF4-FFF2-40B4-BE49-F238E27FC236}">
                    <a16:creationId xmlns:a16="http://schemas.microsoft.com/office/drawing/2014/main" id="{8EA3ACD0-B3F0-2846-AE9B-E13390BB0C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4731" y="9098979"/>
                <a:ext cx="833678" cy="3657048"/>
              </a:xfrm>
              <a:custGeom>
                <a:avLst/>
                <a:gdLst>
                  <a:gd name="connsiteX0" fmla="*/ 0 w 833678"/>
                  <a:gd name="connsiteY0" fmla="*/ 3306748 h 3657048"/>
                  <a:gd name="connsiteX1" fmla="*/ 833678 w 833678"/>
                  <a:gd name="connsiteY1" fmla="*/ 3306748 h 3657048"/>
                  <a:gd name="connsiteX2" fmla="*/ 833678 w 833678"/>
                  <a:gd name="connsiteY2" fmla="*/ 3657048 h 3657048"/>
                  <a:gd name="connsiteX3" fmla="*/ 0 w 833678"/>
                  <a:gd name="connsiteY3" fmla="*/ 3657048 h 3657048"/>
                  <a:gd name="connsiteX4" fmla="*/ 0 w 833678"/>
                  <a:gd name="connsiteY4" fmla="*/ 3004641 h 3657048"/>
                  <a:gd name="connsiteX5" fmla="*/ 833678 w 833678"/>
                  <a:gd name="connsiteY5" fmla="*/ 3004641 h 3657048"/>
                  <a:gd name="connsiteX6" fmla="*/ 833678 w 833678"/>
                  <a:gd name="connsiteY6" fmla="*/ 3206615 h 3657048"/>
                  <a:gd name="connsiteX7" fmla="*/ 0 w 833678"/>
                  <a:gd name="connsiteY7" fmla="*/ 3206615 h 3657048"/>
                  <a:gd name="connsiteX8" fmla="*/ 0 w 833678"/>
                  <a:gd name="connsiteY8" fmla="*/ 455918 h 3657048"/>
                  <a:gd name="connsiteX9" fmla="*/ 833678 w 833678"/>
                  <a:gd name="connsiteY9" fmla="*/ 455918 h 3657048"/>
                  <a:gd name="connsiteX10" fmla="*/ 833678 w 833678"/>
                  <a:gd name="connsiteY10" fmla="*/ 657892 h 3657048"/>
                  <a:gd name="connsiteX11" fmla="*/ 0 w 833678"/>
                  <a:gd name="connsiteY11" fmla="*/ 657892 h 3657048"/>
                  <a:gd name="connsiteX12" fmla="*/ 0 w 833678"/>
                  <a:gd name="connsiteY12" fmla="*/ 0 h 3657048"/>
                  <a:gd name="connsiteX13" fmla="*/ 833678 w 833678"/>
                  <a:gd name="connsiteY13" fmla="*/ 0 h 3657048"/>
                  <a:gd name="connsiteX14" fmla="*/ 833678 w 833678"/>
                  <a:gd name="connsiteY14" fmla="*/ 350300 h 3657048"/>
                  <a:gd name="connsiteX15" fmla="*/ 0 w 833678"/>
                  <a:gd name="connsiteY15" fmla="*/ 350300 h 365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678" h="3657048">
                    <a:moveTo>
                      <a:pt x="0" y="3306748"/>
                    </a:moveTo>
                    <a:lnTo>
                      <a:pt x="833678" y="3306748"/>
                    </a:lnTo>
                    <a:lnTo>
                      <a:pt x="833678" y="3657048"/>
                    </a:lnTo>
                    <a:lnTo>
                      <a:pt x="0" y="3657048"/>
                    </a:lnTo>
                    <a:close/>
                    <a:moveTo>
                      <a:pt x="0" y="3004641"/>
                    </a:moveTo>
                    <a:lnTo>
                      <a:pt x="833678" y="3004641"/>
                    </a:lnTo>
                    <a:lnTo>
                      <a:pt x="833678" y="3206615"/>
                    </a:lnTo>
                    <a:lnTo>
                      <a:pt x="0" y="3206615"/>
                    </a:lnTo>
                    <a:close/>
                    <a:moveTo>
                      <a:pt x="0" y="455918"/>
                    </a:moveTo>
                    <a:lnTo>
                      <a:pt x="833678" y="455918"/>
                    </a:lnTo>
                    <a:lnTo>
                      <a:pt x="833678" y="657892"/>
                    </a:lnTo>
                    <a:lnTo>
                      <a:pt x="0" y="657892"/>
                    </a:lnTo>
                    <a:close/>
                    <a:moveTo>
                      <a:pt x="0" y="0"/>
                    </a:moveTo>
                    <a:lnTo>
                      <a:pt x="833678" y="0"/>
                    </a:lnTo>
                    <a:lnTo>
                      <a:pt x="833678" y="350300"/>
                    </a:lnTo>
                    <a:lnTo>
                      <a:pt x="0" y="35030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27">
                <a:extLst>
                  <a:ext uri="{FF2B5EF4-FFF2-40B4-BE49-F238E27FC236}">
                    <a16:creationId xmlns:a16="http://schemas.microsoft.com/office/drawing/2014/main" id="{BD952518-89FE-0947-9921-CC4BEFF99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4731" y="9098979"/>
                <a:ext cx="833678" cy="3657048"/>
              </a:xfrm>
              <a:custGeom>
                <a:avLst/>
                <a:gdLst>
                  <a:gd name="connsiteX0" fmla="*/ 0 w 833678"/>
                  <a:gd name="connsiteY0" fmla="*/ 3306748 h 3657048"/>
                  <a:gd name="connsiteX1" fmla="*/ 833678 w 833678"/>
                  <a:gd name="connsiteY1" fmla="*/ 3306748 h 3657048"/>
                  <a:gd name="connsiteX2" fmla="*/ 833678 w 833678"/>
                  <a:gd name="connsiteY2" fmla="*/ 3657048 h 3657048"/>
                  <a:gd name="connsiteX3" fmla="*/ 0 w 833678"/>
                  <a:gd name="connsiteY3" fmla="*/ 3657048 h 3657048"/>
                  <a:gd name="connsiteX4" fmla="*/ 0 w 833678"/>
                  <a:gd name="connsiteY4" fmla="*/ 3004641 h 3657048"/>
                  <a:gd name="connsiteX5" fmla="*/ 833678 w 833678"/>
                  <a:gd name="connsiteY5" fmla="*/ 3004641 h 3657048"/>
                  <a:gd name="connsiteX6" fmla="*/ 833678 w 833678"/>
                  <a:gd name="connsiteY6" fmla="*/ 3206615 h 3657048"/>
                  <a:gd name="connsiteX7" fmla="*/ 0 w 833678"/>
                  <a:gd name="connsiteY7" fmla="*/ 3206615 h 3657048"/>
                  <a:gd name="connsiteX8" fmla="*/ 0 w 833678"/>
                  <a:gd name="connsiteY8" fmla="*/ 455918 h 3657048"/>
                  <a:gd name="connsiteX9" fmla="*/ 833678 w 833678"/>
                  <a:gd name="connsiteY9" fmla="*/ 455918 h 3657048"/>
                  <a:gd name="connsiteX10" fmla="*/ 833678 w 833678"/>
                  <a:gd name="connsiteY10" fmla="*/ 657892 h 3657048"/>
                  <a:gd name="connsiteX11" fmla="*/ 0 w 833678"/>
                  <a:gd name="connsiteY11" fmla="*/ 657892 h 3657048"/>
                  <a:gd name="connsiteX12" fmla="*/ 0 w 833678"/>
                  <a:gd name="connsiteY12" fmla="*/ 0 h 3657048"/>
                  <a:gd name="connsiteX13" fmla="*/ 833678 w 833678"/>
                  <a:gd name="connsiteY13" fmla="*/ 0 h 3657048"/>
                  <a:gd name="connsiteX14" fmla="*/ 833678 w 833678"/>
                  <a:gd name="connsiteY14" fmla="*/ 350300 h 3657048"/>
                  <a:gd name="connsiteX15" fmla="*/ 0 w 833678"/>
                  <a:gd name="connsiteY15" fmla="*/ 350300 h 3657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33678" h="3657048">
                    <a:moveTo>
                      <a:pt x="0" y="3306748"/>
                    </a:moveTo>
                    <a:lnTo>
                      <a:pt x="833678" y="3306748"/>
                    </a:lnTo>
                    <a:lnTo>
                      <a:pt x="833678" y="3657048"/>
                    </a:lnTo>
                    <a:lnTo>
                      <a:pt x="0" y="3657048"/>
                    </a:lnTo>
                    <a:close/>
                    <a:moveTo>
                      <a:pt x="0" y="3004641"/>
                    </a:moveTo>
                    <a:lnTo>
                      <a:pt x="833678" y="3004641"/>
                    </a:lnTo>
                    <a:lnTo>
                      <a:pt x="833678" y="3206615"/>
                    </a:lnTo>
                    <a:lnTo>
                      <a:pt x="0" y="3206615"/>
                    </a:lnTo>
                    <a:close/>
                    <a:moveTo>
                      <a:pt x="0" y="455918"/>
                    </a:moveTo>
                    <a:lnTo>
                      <a:pt x="833678" y="455918"/>
                    </a:lnTo>
                    <a:lnTo>
                      <a:pt x="833678" y="657892"/>
                    </a:lnTo>
                    <a:lnTo>
                      <a:pt x="0" y="657892"/>
                    </a:lnTo>
                    <a:close/>
                    <a:moveTo>
                      <a:pt x="0" y="0"/>
                    </a:moveTo>
                    <a:lnTo>
                      <a:pt x="833678" y="0"/>
                    </a:lnTo>
                    <a:lnTo>
                      <a:pt x="833678" y="350300"/>
                    </a:lnTo>
                    <a:lnTo>
                      <a:pt x="0" y="350300"/>
                    </a:ln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58">
                <a:extLst>
                  <a:ext uri="{FF2B5EF4-FFF2-40B4-BE49-F238E27FC236}">
                    <a16:creationId xmlns:a16="http://schemas.microsoft.com/office/drawing/2014/main" id="{0AD7D4E7-E4B4-1D44-AAE9-8E3BC50608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0929" y="8862786"/>
                <a:ext cx="208731" cy="4125193"/>
              </a:xfrm>
              <a:custGeom>
                <a:avLst/>
                <a:gdLst>
                  <a:gd name="T0" fmla="*/ 0 w 166"/>
                  <a:gd name="T1" fmla="*/ 0 h 3313"/>
                  <a:gd name="T2" fmla="*/ 100 w 166"/>
                  <a:gd name="T3" fmla="*/ 0 h 3313"/>
                  <a:gd name="T4" fmla="*/ 100 w 166"/>
                  <a:gd name="T5" fmla="*/ 0 h 3313"/>
                  <a:gd name="T6" fmla="*/ 165 w 166"/>
                  <a:gd name="T7" fmla="*/ 65 h 3313"/>
                  <a:gd name="T8" fmla="*/ 165 w 166"/>
                  <a:gd name="T9" fmla="*/ 3247 h 3313"/>
                  <a:gd name="T10" fmla="*/ 165 w 166"/>
                  <a:gd name="T11" fmla="*/ 3247 h 3313"/>
                  <a:gd name="T12" fmla="*/ 100 w 166"/>
                  <a:gd name="T13" fmla="*/ 3312 h 3313"/>
                  <a:gd name="T14" fmla="*/ 0 w 166"/>
                  <a:gd name="T15" fmla="*/ 3312 h 3313"/>
                  <a:gd name="T16" fmla="*/ 0 w 166"/>
                  <a:gd name="T17" fmla="*/ 0 h 3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313">
                    <a:moveTo>
                      <a:pt x="0" y="0"/>
                    </a:moveTo>
                    <a:lnTo>
                      <a:pt x="100" y="0"/>
                    </a:lnTo>
                    <a:lnTo>
                      <a:pt x="100" y="0"/>
                    </a:lnTo>
                    <a:cubicBezTo>
                      <a:pt x="136" y="0"/>
                      <a:pt x="165" y="29"/>
                      <a:pt x="165" y="65"/>
                    </a:cubicBezTo>
                    <a:lnTo>
                      <a:pt x="165" y="3247"/>
                    </a:lnTo>
                    <a:lnTo>
                      <a:pt x="165" y="3247"/>
                    </a:lnTo>
                    <a:cubicBezTo>
                      <a:pt x="165" y="3283"/>
                      <a:pt x="136" y="3312"/>
                      <a:pt x="100" y="3312"/>
                    </a:cubicBezTo>
                    <a:lnTo>
                      <a:pt x="0" y="3312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59">
                <a:extLst>
                  <a:ext uri="{FF2B5EF4-FFF2-40B4-BE49-F238E27FC236}">
                    <a16:creationId xmlns:a16="http://schemas.microsoft.com/office/drawing/2014/main" id="{A92250C4-3F0A-B24C-ABC7-B76B05816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86141" y="11048976"/>
                <a:ext cx="16477" cy="1636895"/>
              </a:xfrm>
              <a:custGeom>
                <a:avLst/>
                <a:gdLst>
                  <a:gd name="T0" fmla="*/ 12 w 13"/>
                  <a:gd name="T1" fmla="*/ 6 h 1315"/>
                  <a:gd name="T2" fmla="*/ 12 w 13"/>
                  <a:gd name="T3" fmla="*/ 1308 h 1315"/>
                  <a:gd name="T4" fmla="*/ 12 w 13"/>
                  <a:gd name="T5" fmla="*/ 1308 h 1315"/>
                  <a:gd name="T6" fmla="*/ 6 w 13"/>
                  <a:gd name="T7" fmla="*/ 1314 h 1315"/>
                  <a:gd name="T8" fmla="*/ 6 w 13"/>
                  <a:gd name="T9" fmla="*/ 1314 h 1315"/>
                  <a:gd name="T10" fmla="*/ 0 w 13"/>
                  <a:gd name="T11" fmla="*/ 1308 h 1315"/>
                  <a:gd name="T12" fmla="*/ 0 w 13"/>
                  <a:gd name="T13" fmla="*/ 6 h 1315"/>
                  <a:gd name="T14" fmla="*/ 0 w 13"/>
                  <a:gd name="T15" fmla="*/ 6 h 1315"/>
                  <a:gd name="T16" fmla="*/ 6 w 13"/>
                  <a:gd name="T17" fmla="*/ 0 h 1315"/>
                  <a:gd name="T18" fmla="*/ 6 w 13"/>
                  <a:gd name="T19" fmla="*/ 0 h 1315"/>
                  <a:gd name="T20" fmla="*/ 12 w 13"/>
                  <a:gd name="T21" fmla="*/ 6 h 1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15">
                    <a:moveTo>
                      <a:pt x="12" y="6"/>
                    </a:moveTo>
                    <a:lnTo>
                      <a:pt x="12" y="1308"/>
                    </a:lnTo>
                    <a:lnTo>
                      <a:pt x="12" y="1308"/>
                    </a:lnTo>
                    <a:cubicBezTo>
                      <a:pt x="12" y="1311"/>
                      <a:pt x="9" y="1314"/>
                      <a:pt x="6" y="1314"/>
                    </a:cubicBezTo>
                    <a:lnTo>
                      <a:pt x="6" y="1314"/>
                    </a:lnTo>
                    <a:cubicBezTo>
                      <a:pt x="3" y="1314"/>
                      <a:pt x="0" y="1311"/>
                      <a:pt x="0" y="1308"/>
                    </a:cubicBezTo>
                    <a:lnTo>
                      <a:pt x="0" y="6"/>
                    </a:lnTo>
                    <a:lnTo>
                      <a:pt x="0" y="6"/>
                    </a:lnTo>
                    <a:cubicBezTo>
                      <a:pt x="0" y="4"/>
                      <a:pt x="3" y="0"/>
                      <a:pt x="6" y="0"/>
                    </a:cubicBezTo>
                    <a:lnTo>
                      <a:pt x="6" y="0"/>
                    </a:lnTo>
                    <a:cubicBezTo>
                      <a:pt x="9" y="0"/>
                      <a:pt x="12" y="4"/>
                      <a:pt x="12" y="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60">
                <a:extLst>
                  <a:ext uri="{FF2B5EF4-FFF2-40B4-BE49-F238E27FC236}">
                    <a16:creationId xmlns:a16="http://schemas.microsoft.com/office/drawing/2014/main" id="{F8D5D7B3-3107-7946-9C12-A9B28D117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9658" y="8439829"/>
                <a:ext cx="703096" cy="4553646"/>
              </a:xfrm>
              <a:custGeom>
                <a:avLst/>
                <a:gdLst>
                  <a:gd name="T0" fmla="*/ 55 w 565"/>
                  <a:gd name="T1" fmla="*/ 0 h 3656"/>
                  <a:gd name="T2" fmla="*/ 509 w 565"/>
                  <a:gd name="T3" fmla="*/ 0 h 3656"/>
                  <a:gd name="T4" fmla="*/ 509 w 565"/>
                  <a:gd name="T5" fmla="*/ 0 h 3656"/>
                  <a:gd name="T6" fmla="*/ 564 w 565"/>
                  <a:gd name="T7" fmla="*/ 72 h 3656"/>
                  <a:gd name="T8" fmla="*/ 564 w 565"/>
                  <a:gd name="T9" fmla="*/ 3584 h 3656"/>
                  <a:gd name="T10" fmla="*/ 564 w 565"/>
                  <a:gd name="T11" fmla="*/ 3584 h 3656"/>
                  <a:gd name="T12" fmla="*/ 509 w 565"/>
                  <a:gd name="T13" fmla="*/ 3655 h 3656"/>
                  <a:gd name="T14" fmla="*/ 55 w 565"/>
                  <a:gd name="T15" fmla="*/ 3655 h 3656"/>
                  <a:gd name="T16" fmla="*/ 55 w 565"/>
                  <a:gd name="T17" fmla="*/ 3655 h 3656"/>
                  <a:gd name="T18" fmla="*/ 0 w 565"/>
                  <a:gd name="T19" fmla="*/ 3584 h 3656"/>
                  <a:gd name="T20" fmla="*/ 0 w 565"/>
                  <a:gd name="T21" fmla="*/ 72 h 3656"/>
                  <a:gd name="T22" fmla="*/ 0 w 565"/>
                  <a:gd name="T23" fmla="*/ 72 h 3656"/>
                  <a:gd name="T24" fmla="*/ 55 w 565"/>
                  <a:gd name="T25" fmla="*/ 0 h 3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65" h="3656">
                    <a:moveTo>
                      <a:pt x="55" y="0"/>
                    </a:moveTo>
                    <a:lnTo>
                      <a:pt x="509" y="0"/>
                    </a:lnTo>
                    <a:lnTo>
                      <a:pt x="509" y="0"/>
                    </a:lnTo>
                    <a:cubicBezTo>
                      <a:pt x="539" y="0"/>
                      <a:pt x="564" y="32"/>
                      <a:pt x="564" y="72"/>
                    </a:cubicBezTo>
                    <a:lnTo>
                      <a:pt x="564" y="3584"/>
                    </a:lnTo>
                    <a:lnTo>
                      <a:pt x="564" y="3584"/>
                    </a:lnTo>
                    <a:cubicBezTo>
                      <a:pt x="564" y="3623"/>
                      <a:pt x="539" y="3655"/>
                      <a:pt x="509" y="3655"/>
                    </a:cubicBezTo>
                    <a:lnTo>
                      <a:pt x="55" y="3655"/>
                    </a:lnTo>
                    <a:lnTo>
                      <a:pt x="55" y="3655"/>
                    </a:lnTo>
                    <a:cubicBezTo>
                      <a:pt x="24" y="3655"/>
                      <a:pt x="0" y="3623"/>
                      <a:pt x="0" y="3584"/>
                    </a:cubicBezTo>
                    <a:lnTo>
                      <a:pt x="0" y="72"/>
                    </a:lnTo>
                    <a:lnTo>
                      <a:pt x="0" y="72"/>
                    </a:lnTo>
                    <a:cubicBezTo>
                      <a:pt x="0" y="32"/>
                      <a:pt x="24" y="0"/>
                      <a:pt x="55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31">
                <a:extLst>
                  <a:ext uri="{FF2B5EF4-FFF2-40B4-BE49-F238E27FC236}">
                    <a16:creationId xmlns:a16="http://schemas.microsoft.com/office/drawing/2014/main" id="{8BA47AB8-6A5C-0D48-B983-DAC0B02179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74871" y="10065739"/>
                <a:ext cx="229450" cy="1295109"/>
              </a:xfrm>
              <a:custGeom>
                <a:avLst/>
                <a:gdLst>
                  <a:gd name="connsiteX0" fmla="*/ 164251 w 229450"/>
                  <a:gd name="connsiteY0" fmla="*/ 1137040 h 1295109"/>
                  <a:gd name="connsiteX1" fmla="*/ 196851 w 229450"/>
                  <a:gd name="connsiteY1" fmla="*/ 1145617 h 1295109"/>
                  <a:gd name="connsiteX2" fmla="*/ 220673 w 229450"/>
                  <a:gd name="connsiteY2" fmla="*/ 1171349 h 1295109"/>
                  <a:gd name="connsiteX3" fmla="*/ 229450 w 229450"/>
                  <a:gd name="connsiteY3" fmla="*/ 1213011 h 1295109"/>
                  <a:gd name="connsiteX4" fmla="*/ 220673 w 229450"/>
                  <a:gd name="connsiteY4" fmla="*/ 1255898 h 1295109"/>
                  <a:gd name="connsiteX5" fmla="*/ 196851 w 229450"/>
                  <a:gd name="connsiteY5" fmla="*/ 1285306 h 1295109"/>
                  <a:gd name="connsiteX6" fmla="*/ 159236 w 229450"/>
                  <a:gd name="connsiteY6" fmla="*/ 1295109 h 1295109"/>
                  <a:gd name="connsiteX7" fmla="*/ 159236 w 229450"/>
                  <a:gd name="connsiteY7" fmla="*/ 1253447 h 1295109"/>
                  <a:gd name="connsiteX8" fmla="*/ 184312 w 229450"/>
                  <a:gd name="connsiteY8" fmla="*/ 1242419 h 1295109"/>
                  <a:gd name="connsiteX9" fmla="*/ 195597 w 229450"/>
                  <a:gd name="connsiteY9" fmla="*/ 1213011 h 1295109"/>
                  <a:gd name="connsiteX10" fmla="*/ 188074 w 229450"/>
                  <a:gd name="connsiteY10" fmla="*/ 1188504 h 1295109"/>
                  <a:gd name="connsiteX11" fmla="*/ 166759 w 229450"/>
                  <a:gd name="connsiteY11" fmla="*/ 1178702 h 1295109"/>
                  <a:gd name="connsiteX12" fmla="*/ 145444 w 229450"/>
                  <a:gd name="connsiteY12" fmla="*/ 1187279 h 1295109"/>
                  <a:gd name="connsiteX13" fmla="*/ 132906 w 229450"/>
                  <a:gd name="connsiteY13" fmla="*/ 1209335 h 1295109"/>
                  <a:gd name="connsiteX14" fmla="*/ 122875 w 229450"/>
                  <a:gd name="connsiteY14" fmla="*/ 1238743 h 1295109"/>
                  <a:gd name="connsiteX15" fmla="*/ 100306 w 229450"/>
                  <a:gd name="connsiteY15" fmla="*/ 1276729 h 1295109"/>
                  <a:gd name="connsiteX16" fmla="*/ 62691 w 229450"/>
                  <a:gd name="connsiteY16" fmla="*/ 1290207 h 1295109"/>
                  <a:gd name="connsiteX17" fmla="*/ 28838 w 229450"/>
                  <a:gd name="connsiteY17" fmla="*/ 1280405 h 1295109"/>
                  <a:gd name="connsiteX18" fmla="*/ 7523 w 229450"/>
                  <a:gd name="connsiteY18" fmla="*/ 1254672 h 1295109"/>
                  <a:gd name="connsiteX19" fmla="*/ 0 w 229450"/>
                  <a:gd name="connsiteY19" fmla="*/ 1216687 h 1295109"/>
                  <a:gd name="connsiteX20" fmla="*/ 7523 w 229450"/>
                  <a:gd name="connsiteY20" fmla="*/ 1178702 h 1295109"/>
                  <a:gd name="connsiteX21" fmla="*/ 30092 w 229450"/>
                  <a:gd name="connsiteY21" fmla="*/ 1152969 h 1295109"/>
                  <a:gd name="connsiteX22" fmla="*/ 63945 w 229450"/>
                  <a:gd name="connsiteY22" fmla="*/ 1141941 h 1295109"/>
                  <a:gd name="connsiteX23" fmla="*/ 63945 w 229450"/>
                  <a:gd name="connsiteY23" fmla="*/ 1184828 h 1295109"/>
                  <a:gd name="connsiteX24" fmla="*/ 42630 w 229450"/>
                  <a:gd name="connsiteY24" fmla="*/ 1194631 h 1295109"/>
                  <a:gd name="connsiteX25" fmla="*/ 33853 w 229450"/>
                  <a:gd name="connsiteY25" fmla="*/ 1217912 h 1295109"/>
                  <a:gd name="connsiteX26" fmla="*/ 40122 w 229450"/>
                  <a:gd name="connsiteY26" fmla="*/ 1239968 h 1295109"/>
                  <a:gd name="connsiteX27" fmla="*/ 60184 w 229450"/>
                  <a:gd name="connsiteY27" fmla="*/ 1248546 h 1295109"/>
                  <a:gd name="connsiteX28" fmla="*/ 77737 w 229450"/>
                  <a:gd name="connsiteY28" fmla="*/ 1242419 h 1295109"/>
                  <a:gd name="connsiteX29" fmla="*/ 89022 w 229450"/>
                  <a:gd name="connsiteY29" fmla="*/ 1222814 h 1295109"/>
                  <a:gd name="connsiteX30" fmla="*/ 97798 w 229450"/>
                  <a:gd name="connsiteY30" fmla="*/ 1195856 h 1295109"/>
                  <a:gd name="connsiteX31" fmla="*/ 111591 w 229450"/>
                  <a:gd name="connsiteY31" fmla="*/ 1166448 h 1295109"/>
                  <a:gd name="connsiteX32" fmla="*/ 131652 w 229450"/>
                  <a:gd name="connsiteY32" fmla="*/ 1145617 h 1295109"/>
                  <a:gd name="connsiteX33" fmla="*/ 164251 w 229450"/>
                  <a:gd name="connsiteY33" fmla="*/ 1137040 h 1295109"/>
                  <a:gd name="connsiteX34" fmla="*/ 75230 w 229450"/>
                  <a:gd name="connsiteY34" fmla="*/ 906336 h 1295109"/>
                  <a:gd name="connsiteX35" fmla="*/ 75230 w 229450"/>
                  <a:gd name="connsiteY35" fmla="*/ 952860 h 1295109"/>
                  <a:gd name="connsiteX36" fmla="*/ 46392 w 229450"/>
                  <a:gd name="connsiteY36" fmla="*/ 970464 h 1295109"/>
                  <a:gd name="connsiteX37" fmla="*/ 36361 w 229450"/>
                  <a:gd name="connsiteY37" fmla="*/ 1005672 h 1295109"/>
                  <a:gd name="connsiteX38" fmla="*/ 57676 w 229450"/>
                  <a:gd name="connsiteY38" fmla="*/ 1053454 h 1295109"/>
                  <a:gd name="connsiteX39" fmla="*/ 115352 w 229450"/>
                  <a:gd name="connsiteY39" fmla="*/ 1071057 h 1295109"/>
                  <a:gd name="connsiteX40" fmla="*/ 171774 w 229450"/>
                  <a:gd name="connsiteY40" fmla="*/ 1053454 h 1295109"/>
                  <a:gd name="connsiteX41" fmla="*/ 193089 w 229450"/>
                  <a:gd name="connsiteY41" fmla="*/ 1005672 h 1295109"/>
                  <a:gd name="connsiteX42" fmla="*/ 183059 w 229450"/>
                  <a:gd name="connsiteY42" fmla="*/ 970464 h 1295109"/>
                  <a:gd name="connsiteX43" fmla="*/ 156728 w 229450"/>
                  <a:gd name="connsiteY43" fmla="*/ 952860 h 1295109"/>
                  <a:gd name="connsiteX44" fmla="*/ 156728 w 229450"/>
                  <a:gd name="connsiteY44" fmla="*/ 906336 h 1295109"/>
                  <a:gd name="connsiteX45" fmla="*/ 210643 w 229450"/>
                  <a:gd name="connsiteY45" fmla="*/ 939029 h 1295109"/>
                  <a:gd name="connsiteX46" fmla="*/ 229450 w 229450"/>
                  <a:gd name="connsiteY46" fmla="*/ 1004414 h 1295109"/>
                  <a:gd name="connsiteX47" fmla="*/ 214404 w 229450"/>
                  <a:gd name="connsiteY47" fmla="*/ 1063513 h 1295109"/>
                  <a:gd name="connsiteX48" fmla="*/ 175536 w 229450"/>
                  <a:gd name="connsiteY48" fmla="*/ 1099978 h 1295109"/>
                  <a:gd name="connsiteX49" fmla="*/ 115352 w 229450"/>
                  <a:gd name="connsiteY49" fmla="*/ 1113810 h 1295109"/>
                  <a:gd name="connsiteX50" fmla="*/ 53915 w 229450"/>
                  <a:gd name="connsiteY50" fmla="*/ 1099978 h 1295109"/>
                  <a:gd name="connsiteX51" fmla="*/ 13792 w 229450"/>
                  <a:gd name="connsiteY51" fmla="*/ 1063513 h 1295109"/>
                  <a:gd name="connsiteX52" fmla="*/ 0 w 229450"/>
                  <a:gd name="connsiteY52" fmla="*/ 1004414 h 1295109"/>
                  <a:gd name="connsiteX53" fmla="*/ 18807 w 229450"/>
                  <a:gd name="connsiteY53" fmla="*/ 939029 h 1295109"/>
                  <a:gd name="connsiteX54" fmla="*/ 75230 w 229450"/>
                  <a:gd name="connsiteY54" fmla="*/ 906336 h 1295109"/>
                  <a:gd name="connsiteX55" fmla="*/ 5490 w 229450"/>
                  <a:gd name="connsiteY55" fmla="*/ 829433 h 1295109"/>
                  <a:gd name="connsiteX56" fmla="*/ 223973 w 229450"/>
                  <a:gd name="connsiteY56" fmla="*/ 829433 h 1295109"/>
                  <a:gd name="connsiteX57" fmla="*/ 223973 w 229450"/>
                  <a:gd name="connsiteY57" fmla="*/ 872084 h 1295109"/>
                  <a:gd name="connsiteX58" fmla="*/ 5490 w 229450"/>
                  <a:gd name="connsiteY58" fmla="*/ 872084 h 1295109"/>
                  <a:gd name="connsiteX59" fmla="*/ 5490 w 229450"/>
                  <a:gd name="connsiteY59" fmla="*/ 642674 h 1295109"/>
                  <a:gd name="connsiteX60" fmla="*/ 37583 w 229450"/>
                  <a:gd name="connsiteY60" fmla="*/ 642674 h 1295109"/>
                  <a:gd name="connsiteX61" fmla="*/ 37583 w 229450"/>
                  <a:gd name="connsiteY61" fmla="*/ 749151 h 1295109"/>
                  <a:gd name="connsiteX62" fmla="*/ 98067 w 229450"/>
                  <a:gd name="connsiteY62" fmla="*/ 749151 h 1295109"/>
                  <a:gd name="connsiteX63" fmla="*/ 98067 w 229450"/>
                  <a:gd name="connsiteY63" fmla="*/ 652815 h 1295109"/>
                  <a:gd name="connsiteX64" fmla="*/ 128927 w 229450"/>
                  <a:gd name="connsiteY64" fmla="*/ 652815 h 1295109"/>
                  <a:gd name="connsiteX65" fmla="*/ 128927 w 229450"/>
                  <a:gd name="connsiteY65" fmla="*/ 749151 h 1295109"/>
                  <a:gd name="connsiteX66" fmla="*/ 191879 w 229450"/>
                  <a:gd name="connsiteY66" fmla="*/ 749151 h 1295109"/>
                  <a:gd name="connsiteX67" fmla="*/ 191879 w 229450"/>
                  <a:gd name="connsiteY67" fmla="*/ 642674 h 1295109"/>
                  <a:gd name="connsiteX68" fmla="*/ 223973 w 229450"/>
                  <a:gd name="connsiteY68" fmla="*/ 642674 h 1295109"/>
                  <a:gd name="connsiteX69" fmla="*/ 223973 w 229450"/>
                  <a:gd name="connsiteY69" fmla="*/ 789713 h 1295109"/>
                  <a:gd name="connsiteX70" fmla="*/ 5490 w 229450"/>
                  <a:gd name="connsiteY70" fmla="*/ 789713 h 1295109"/>
                  <a:gd name="connsiteX71" fmla="*/ 5490 w 229450"/>
                  <a:gd name="connsiteY71" fmla="*/ 417465 h 1295109"/>
                  <a:gd name="connsiteX72" fmla="*/ 223973 w 229450"/>
                  <a:gd name="connsiteY72" fmla="*/ 417465 h 1295109"/>
                  <a:gd name="connsiteX73" fmla="*/ 223973 w 229450"/>
                  <a:gd name="connsiteY73" fmla="*/ 458552 h 1295109"/>
                  <a:gd name="connsiteX74" fmla="*/ 69677 w 229450"/>
                  <a:gd name="connsiteY74" fmla="*/ 563137 h 1295109"/>
                  <a:gd name="connsiteX75" fmla="*/ 223973 w 229450"/>
                  <a:gd name="connsiteY75" fmla="*/ 563137 h 1295109"/>
                  <a:gd name="connsiteX76" fmla="*/ 223973 w 229450"/>
                  <a:gd name="connsiteY76" fmla="*/ 602979 h 1295109"/>
                  <a:gd name="connsiteX77" fmla="*/ 5490 w 229450"/>
                  <a:gd name="connsiteY77" fmla="*/ 602979 h 1295109"/>
                  <a:gd name="connsiteX78" fmla="*/ 5490 w 229450"/>
                  <a:gd name="connsiteY78" fmla="*/ 563137 h 1295109"/>
                  <a:gd name="connsiteX79" fmla="*/ 159786 w 229450"/>
                  <a:gd name="connsiteY79" fmla="*/ 458552 h 1295109"/>
                  <a:gd name="connsiteX80" fmla="*/ 5490 w 229450"/>
                  <a:gd name="connsiteY80" fmla="*/ 458552 h 1295109"/>
                  <a:gd name="connsiteX81" fmla="*/ 75230 w 229450"/>
                  <a:gd name="connsiteY81" fmla="*/ 181268 h 1295109"/>
                  <a:gd name="connsiteX82" fmla="*/ 75230 w 229450"/>
                  <a:gd name="connsiteY82" fmla="*/ 225610 h 1295109"/>
                  <a:gd name="connsiteX83" fmla="*/ 46392 w 229450"/>
                  <a:gd name="connsiteY83" fmla="*/ 242855 h 1295109"/>
                  <a:gd name="connsiteX84" fmla="*/ 36361 w 229450"/>
                  <a:gd name="connsiteY84" fmla="*/ 278575 h 1295109"/>
                  <a:gd name="connsiteX85" fmla="*/ 57676 w 229450"/>
                  <a:gd name="connsiteY85" fmla="*/ 325381 h 1295109"/>
                  <a:gd name="connsiteX86" fmla="*/ 115352 w 229450"/>
                  <a:gd name="connsiteY86" fmla="*/ 342625 h 1295109"/>
                  <a:gd name="connsiteX87" fmla="*/ 171774 w 229450"/>
                  <a:gd name="connsiteY87" fmla="*/ 325381 h 1295109"/>
                  <a:gd name="connsiteX88" fmla="*/ 193089 w 229450"/>
                  <a:gd name="connsiteY88" fmla="*/ 278575 h 1295109"/>
                  <a:gd name="connsiteX89" fmla="*/ 183059 w 229450"/>
                  <a:gd name="connsiteY89" fmla="*/ 242855 h 1295109"/>
                  <a:gd name="connsiteX90" fmla="*/ 156728 w 229450"/>
                  <a:gd name="connsiteY90" fmla="*/ 225610 h 1295109"/>
                  <a:gd name="connsiteX91" fmla="*/ 156728 w 229450"/>
                  <a:gd name="connsiteY91" fmla="*/ 181268 h 1295109"/>
                  <a:gd name="connsiteX92" fmla="*/ 210643 w 229450"/>
                  <a:gd name="connsiteY92" fmla="*/ 212061 h 1295109"/>
                  <a:gd name="connsiteX93" fmla="*/ 229450 w 229450"/>
                  <a:gd name="connsiteY93" fmla="*/ 277343 h 1295109"/>
                  <a:gd name="connsiteX94" fmla="*/ 214404 w 229450"/>
                  <a:gd name="connsiteY94" fmla="*/ 334003 h 1295109"/>
                  <a:gd name="connsiteX95" fmla="*/ 175536 w 229450"/>
                  <a:gd name="connsiteY95" fmla="*/ 370955 h 1295109"/>
                  <a:gd name="connsiteX96" fmla="*/ 115352 w 229450"/>
                  <a:gd name="connsiteY96" fmla="*/ 383272 h 1295109"/>
                  <a:gd name="connsiteX97" fmla="*/ 53915 w 229450"/>
                  <a:gd name="connsiteY97" fmla="*/ 370955 h 1295109"/>
                  <a:gd name="connsiteX98" fmla="*/ 13792 w 229450"/>
                  <a:gd name="connsiteY98" fmla="*/ 334003 h 1295109"/>
                  <a:gd name="connsiteX99" fmla="*/ 0 w 229450"/>
                  <a:gd name="connsiteY99" fmla="*/ 277343 h 1295109"/>
                  <a:gd name="connsiteX100" fmla="*/ 18807 w 229450"/>
                  <a:gd name="connsiteY100" fmla="*/ 212061 h 1295109"/>
                  <a:gd name="connsiteX101" fmla="*/ 75230 w 229450"/>
                  <a:gd name="connsiteY101" fmla="*/ 181268 h 1295109"/>
                  <a:gd name="connsiteX102" fmla="*/ 5490 w 229450"/>
                  <a:gd name="connsiteY102" fmla="*/ 0 h 1295109"/>
                  <a:gd name="connsiteX103" fmla="*/ 37583 w 229450"/>
                  <a:gd name="connsiteY103" fmla="*/ 0 h 1295109"/>
                  <a:gd name="connsiteX104" fmla="*/ 37583 w 229450"/>
                  <a:gd name="connsiteY104" fmla="*/ 105212 h 1295109"/>
                  <a:gd name="connsiteX105" fmla="*/ 98067 w 229450"/>
                  <a:gd name="connsiteY105" fmla="*/ 105212 h 1295109"/>
                  <a:gd name="connsiteX106" fmla="*/ 98067 w 229450"/>
                  <a:gd name="connsiteY106" fmla="*/ 8873 h 1295109"/>
                  <a:gd name="connsiteX107" fmla="*/ 128927 w 229450"/>
                  <a:gd name="connsiteY107" fmla="*/ 8873 h 1295109"/>
                  <a:gd name="connsiteX108" fmla="*/ 128927 w 229450"/>
                  <a:gd name="connsiteY108" fmla="*/ 105212 h 1295109"/>
                  <a:gd name="connsiteX109" fmla="*/ 191879 w 229450"/>
                  <a:gd name="connsiteY109" fmla="*/ 105212 h 1295109"/>
                  <a:gd name="connsiteX110" fmla="*/ 191879 w 229450"/>
                  <a:gd name="connsiteY110" fmla="*/ 0 h 1295109"/>
                  <a:gd name="connsiteX111" fmla="*/ 223973 w 229450"/>
                  <a:gd name="connsiteY111" fmla="*/ 0 h 1295109"/>
                  <a:gd name="connsiteX112" fmla="*/ 223973 w 229450"/>
                  <a:gd name="connsiteY112" fmla="*/ 147043 h 1295109"/>
                  <a:gd name="connsiteX113" fmla="*/ 5490 w 229450"/>
                  <a:gd name="connsiteY113" fmla="*/ 147043 h 12951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229450" h="1295109">
                    <a:moveTo>
                      <a:pt x="164251" y="1137040"/>
                    </a:moveTo>
                    <a:cubicBezTo>
                      <a:pt x="175536" y="1137040"/>
                      <a:pt x="186820" y="1139491"/>
                      <a:pt x="196851" y="1145617"/>
                    </a:cubicBezTo>
                    <a:cubicBezTo>
                      <a:pt x="206881" y="1151744"/>
                      <a:pt x="214404" y="1160321"/>
                      <a:pt x="220673" y="1171349"/>
                    </a:cubicBezTo>
                    <a:cubicBezTo>
                      <a:pt x="225689" y="1182378"/>
                      <a:pt x="229450" y="1197082"/>
                      <a:pt x="229450" y="1213011"/>
                    </a:cubicBezTo>
                    <a:cubicBezTo>
                      <a:pt x="229450" y="1228940"/>
                      <a:pt x="226943" y="1243644"/>
                      <a:pt x="220673" y="1255898"/>
                    </a:cubicBezTo>
                    <a:cubicBezTo>
                      <a:pt x="215658" y="1266926"/>
                      <a:pt x="206881" y="1276729"/>
                      <a:pt x="196851" y="1285306"/>
                    </a:cubicBezTo>
                    <a:cubicBezTo>
                      <a:pt x="186820" y="1291433"/>
                      <a:pt x="173028" y="1295109"/>
                      <a:pt x="159236" y="1295109"/>
                    </a:cubicBezTo>
                    <a:lnTo>
                      <a:pt x="159236" y="1253447"/>
                    </a:lnTo>
                    <a:cubicBezTo>
                      <a:pt x="169267" y="1253447"/>
                      <a:pt x="178043" y="1249771"/>
                      <a:pt x="184312" y="1242419"/>
                    </a:cubicBezTo>
                    <a:cubicBezTo>
                      <a:pt x="191835" y="1235067"/>
                      <a:pt x="195597" y="1226490"/>
                      <a:pt x="195597" y="1213011"/>
                    </a:cubicBezTo>
                    <a:cubicBezTo>
                      <a:pt x="195597" y="1203208"/>
                      <a:pt x="193089" y="1194631"/>
                      <a:pt x="188074" y="1188504"/>
                    </a:cubicBezTo>
                    <a:cubicBezTo>
                      <a:pt x="183059" y="1182378"/>
                      <a:pt x="175536" y="1178702"/>
                      <a:pt x="166759" y="1178702"/>
                    </a:cubicBezTo>
                    <a:cubicBezTo>
                      <a:pt x="157982" y="1178702"/>
                      <a:pt x="151713" y="1182378"/>
                      <a:pt x="145444" y="1187279"/>
                    </a:cubicBezTo>
                    <a:cubicBezTo>
                      <a:pt x="140429" y="1193406"/>
                      <a:pt x="136667" y="1199532"/>
                      <a:pt x="132906" y="1209335"/>
                    </a:cubicBezTo>
                    <a:cubicBezTo>
                      <a:pt x="130398" y="1219138"/>
                      <a:pt x="126636" y="1228940"/>
                      <a:pt x="122875" y="1238743"/>
                    </a:cubicBezTo>
                    <a:cubicBezTo>
                      <a:pt x="117860" y="1255898"/>
                      <a:pt x="110337" y="1268151"/>
                      <a:pt x="100306" y="1276729"/>
                    </a:cubicBezTo>
                    <a:cubicBezTo>
                      <a:pt x="91529" y="1285306"/>
                      <a:pt x="78991" y="1290207"/>
                      <a:pt x="62691" y="1290207"/>
                    </a:cubicBezTo>
                    <a:cubicBezTo>
                      <a:pt x="50153" y="1290207"/>
                      <a:pt x="38869" y="1286531"/>
                      <a:pt x="28838" y="1280405"/>
                    </a:cubicBezTo>
                    <a:cubicBezTo>
                      <a:pt x="20061" y="1274278"/>
                      <a:pt x="12538" y="1265701"/>
                      <a:pt x="7523" y="1254672"/>
                    </a:cubicBezTo>
                    <a:cubicBezTo>
                      <a:pt x="2508" y="1244870"/>
                      <a:pt x="0" y="1231391"/>
                      <a:pt x="0" y="1216687"/>
                    </a:cubicBezTo>
                    <a:cubicBezTo>
                      <a:pt x="0" y="1201983"/>
                      <a:pt x="2508" y="1189730"/>
                      <a:pt x="7523" y="1178702"/>
                    </a:cubicBezTo>
                    <a:cubicBezTo>
                      <a:pt x="13792" y="1167673"/>
                      <a:pt x="20061" y="1159096"/>
                      <a:pt x="30092" y="1152969"/>
                    </a:cubicBezTo>
                    <a:cubicBezTo>
                      <a:pt x="38869" y="1145617"/>
                      <a:pt x="51407" y="1143167"/>
                      <a:pt x="63945" y="1141941"/>
                    </a:cubicBezTo>
                    <a:lnTo>
                      <a:pt x="63945" y="1184828"/>
                    </a:lnTo>
                    <a:cubicBezTo>
                      <a:pt x="56422" y="1184828"/>
                      <a:pt x="48899" y="1188504"/>
                      <a:pt x="42630" y="1194631"/>
                    </a:cubicBezTo>
                    <a:cubicBezTo>
                      <a:pt x="37615" y="1199532"/>
                      <a:pt x="33853" y="1208110"/>
                      <a:pt x="33853" y="1217912"/>
                    </a:cubicBezTo>
                    <a:cubicBezTo>
                      <a:pt x="33853" y="1226490"/>
                      <a:pt x="36361" y="1233842"/>
                      <a:pt x="40122" y="1239968"/>
                    </a:cubicBezTo>
                    <a:cubicBezTo>
                      <a:pt x="45138" y="1246095"/>
                      <a:pt x="51407" y="1248546"/>
                      <a:pt x="60184" y="1248546"/>
                    </a:cubicBezTo>
                    <a:cubicBezTo>
                      <a:pt x="67707" y="1248546"/>
                      <a:pt x="73976" y="1246095"/>
                      <a:pt x="77737" y="1242419"/>
                    </a:cubicBezTo>
                    <a:cubicBezTo>
                      <a:pt x="82753" y="1236292"/>
                      <a:pt x="86514" y="1230166"/>
                      <a:pt x="89022" y="1222814"/>
                    </a:cubicBezTo>
                    <a:cubicBezTo>
                      <a:pt x="91529" y="1215462"/>
                      <a:pt x="95291" y="1205659"/>
                      <a:pt x="97798" y="1195856"/>
                    </a:cubicBezTo>
                    <a:cubicBezTo>
                      <a:pt x="102814" y="1184828"/>
                      <a:pt x="106575" y="1175025"/>
                      <a:pt x="111591" y="1166448"/>
                    </a:cubicBezTo>
                    <a:cubicBezTo>
                      <a:pt x="116606" y="1157871"/>
                      <a:pt x="124129" y="1150519"/>
                      <a:pt x="131652" y="1145617"/>
                    </a:cubicBezTo>
                    <a:cubicBezTo>
                      <a:pt x="140429" y="1139491"/>
                      <a:pt x="151713" y="1137040"/>
                      <a:pt x="164251" y="1137040"/>
                    </a:cubicBezTo>
                    <a:close/>
                    <a:moveTo>
                      <a:pt x="75230" y="906336"/>
                    </a:moveTo>
                    <a:lnTo>
                      <a:pt x="75230" y="952860"/>
                    </a:lnTo>
                    <a:cubicBezTo>
                      <a:pt x="62691" y="954118"/>
                      <a:pt x="53915" y="960405"/>
                      <a:pt x="46392" y="970464"/>
                    </a:cubicBezTo>
                    <a:cubicBezTo>
                      <a:pt x="40122" y="978009"/>
                      <a:pt x="36361" y="990583"/>
                      <a:pt x="36361" y="1005672"/>
                    </a:cubicBezTo>
                    <a:cubicBezTo>
                      <a:pt x="36361" y="1025790"/>
                      <a:pt x="43884" y="1042137"/>
                      <a:pt x="57676" y="1053454"/>
                    </a:cubicBezTo>
                    <a:cubicBezTo>
                      <a:pt x="71468" y="1064770"/>
                      <a:pt x="90275" y="1071057"/>
                      <a:pt x="115352" y="1071057"/>
                    </a:cubicBezTo>
                    <a:cubicBezTo>
                      <a:pt x="139175" y="1071057"/>
                      <a:pt x="157982" y="1064770"/>
                      <a:pt x="171774" y="1053454"/>
                    </a:cubicBezTo>
                    <a:cubicBezTo>
                      <a:pt x="186820" y="1042137"/>
                      <a:pt x="193089" y="1025790"/>
                      <a:pt x="193089" y="1005672"/>
                    </a:cubicBezTo>
                    <a:cubicBezTo>
                      <a:pt x="193089" y="990583"/>
                      <a:pt x="189328" y="978009"/>
                      <a:pt x="183059" y="970464"/>
                    </a:cubicBezTo>
                    <a:cubicBezTo>
                      <a:pt x="176789" y="960405"/>
                      <a:pt x="168013" y="954118"/>
                      <a:pt x="156728" y="952860"/>
                    </a:cubicBezTo>
                    <a:lnTo>
                      <a:pt x="156728" y="906336"/>
                    </a:lnTo>
                    <a:cubicBezTo>
                      <a:pt x="179297" y="911366"/>
                      <a:pt x="196851" y="922682"/>
                      <a:pt x="210643" y="939029"/>
                    </a:cubicBezTo>
                    <a:cubicBezTo>
                      <a:pt x="223181" y="956633"/>
                      <a:pt x="229450" y="978009"/>
                      <a:pt x="229450" y="1004414"/>
                    </a:cubicBezTo>
                    <a:cubicBezTo>
                      <a:pt x="229450" y="1028305"/>
                      <a:pt x="224435" y="1047167"/>
                      <a:pt x="214404" y="1063513"/>
                    </a:cubicBezTo>
                    <a:cubicBezTo>
                      <a:pt x="205627" y="1078602"/>
                      <a:pt x="191835" y="1091176"/>
                      <a:pt x="175536" y="1099978"/>
                    </a:cubicBezTo>
                    <a:cubicBezTo>
                      <a:pt x="156728" y="1108780"/>
                      <a:pt x="137921" y="1113810"/>
                      <a:pt x="115352" y="1113810"/>
                    </a:cubicBezTo>
                    <a:cubicBezTo>
                      <a:pt x="91529" y="1113810"/>
                      <a:pt x="72722" y="1108780"/>
                      <a:pt x="53915" y="1099978"/>
                    </a:cubicBezTo>
                    <a:cubicBezTo>
                      <a:pt x="37615" y="1091176"/>
                      <a:pt x="23823" y="1078602"/>
                      <a:pt x="13792" y="1063513"/>
                    </a:cubicBezTo>
                    <a:cubicBezTo>
                      <a:pt x="5015" y="1047167"/>
                      <a:pt x="0" y="1028305"/>
                      <a:pt x="0" y="1004414"/>
                    </a:cubicBezTo>
                    <a:cubicBezTo>
                      <a:pt x="0" y="978009"/>
                      <a:pt x="6269" y="956633"/>
                      <a:pt x="18807" y="939029"/>
                    </a:cubicBezTo>
                    <a:cubicBezTo>
                      <a:pt x="32599" y="922682"/>
                      <a:pt x="51407" y="911366"/>
                      <a:pt x="75230" y="906336"/>
                    </a:cubicBezTo>
                    <a:close/>
                    <a:moveTo>
                      <a:pt x="5490" y="829433"/>
                    </a:moveTo>
                    <a:lnTo>
                      <a:pt x="223973" y="829433"/>
                    </a:lnTo>
                    <a:lnTo>
                      <a:pt x="223973" y="872084"/>
                    </a:lnTo>
                    <a:lnTo>
                      <a:pt x="5490" y="872084"/>
                    </a:lnTo>
                    <a:close/>
                    <a:moveTo>
                      <a:pt x="5490" y="642674"/>
                    </a:moveTo>
                    <a:lnTo>
                      <a:pt x="37583" y="642674"/>
                    </a:lnTo>
                    <a:lnTo>
                      <a:pt x="37583" y="749151"/>
                    </a:lnTo>
                    <a:lnTo>
                      <a:pt x="98067" y="749151"/>
                    </a:lnTo>
                    <a:lnTo>
                      <a:pt x="98067" y="652815"/>
                    </a:lnTo>
                    <a:lnTo>
                      <a:pt x="128927" y="652815"/>
                    </a:lnTo>
                    <a:lnTo>
                      <a:pt x="128927" y="749151"/>
                    </a:lnTo>
                    <a:lnTo>
                      <a:pt x="191879" y="749151"/>
                    </a:lnTo>
                    <a:lnTo>
                      <a:pt x="191879" y="642674"/>
                    </a:lnTo>
                    <a:lnTo>
                      <a:pt x="223973" y="642674"/>
                    </a:lnTo>
                    <a:lnTo>
                      <a:pt x="223973" y="789713"/>
                    </a:lnTo>
                    <a:lnTo>
                      <a:pt x="5490" y="789713"/>
                    </a:lnTo>
                    <a:close/>
                    <a:moveTo>
                      <a:pt x="5490" y="417465"/>
                    </a:moveTo>
                    <a:lnTo>
                      <a:pt x="223973" y="417465"/>
                    </a:lnTo>
                    <a:lnTo>
                      <a:pt x="223973" y="458552"/>
                    </a:lnTo>
                    <a:lnTo>
                      <a:pt x="69677" y="563137"/>
                    </a:lnTo>
                    <a:lnTo>
                      <a:pt x="223973" y="563137"/>
                    </a:lnTo>
                    <a:lnTo>
                      <a:pt x="223973" y="602979"/>
                    </a:lnTo>
                    <a:lnTo>
                      <a:pt x="5490" y="602979"/>
                    </a:lnTo>
                    <a:lnTo>
                      <a:pt x="5490" y="563137"/>
                    </a:lnTo>
                    <a:lnTo>
                      <a:pt x="159786" y="458552"/>
                    </a:lnTo>
                    <a:lnTo>
                      <a:pt x="5490" y="458552"/>
                    </a:lnTo>
                    <a:close/>
                    <a:moveTo>
                      <a:pt x="75230" y="181268"/>
                    </a:moveTo>
                    <a:lnTo>
                      <a:pt x="75230" y="225610"/>
                    </a:lnTo>
                    <a:cubicBezTo>
                      <a:pt x="62691" y="228074"/>
                      <a:pt x="53915" y="233001"/>
                      <a:pt x="46392" y="242855"/>
                    </a:cubicBezTo>
                    <a:cubicBezTo>
                      <a:pt x="40122" y="251477"/>
                      <a:pt x="36361" y="262562"/>
                      <a:pt x="36361" y="278575"/>
                    </a:cubicBezTo>
                    <a:cubicBezTo>
                      <a:pt x="36361" y="297051"/>
                      <a:pt x="43884" y="313063"/>
                      <a:pt x="57676" y="325381"/>
                    </a:cubicBezTo>
                    <a:cubicBezTo>
                      <a:pt x="71468" y="336466"/>
                      <a:pt x="90275" y="342625"/>
                      <a:pt x="115352" y="342625"/>
                    </a:cubicBezTo>
                    <a:cubicBezTo>
                      <a:pt x="139175" y="342625"/>
                      <a:pt x="157982" y="336466"/>
                      <a:pt x="171774" y="325381"/>
                    </a:cubicBezTo>
                    <a:cubicBezTo>
                      <a:pt x="186820" y="313063"/>
                      <a:pt x="193089" y="297051"/>
                      <a:pt x="193089" y="278575"/>
                    </a:cubicBezTo>
                    <a:cubicBezTo>
                      <a:pt x="193089" y="262562"/>
                      <a:pt x="189328" y="251477"/>
                      <a:pt x="183059" y="242855"/>
                    </a:cubicBezTo>
                    <a:cubicBezTo>
                      <a:pt x="176789" y="233001"/>
                      <a:pt x="168013" y="228074"/>
                      <a:pt x="156728" y="225610"/>
                    </a:cubicBezTo>
                    <a:lnTo>
                      <a:pt x="156728" y="181268"/>
                    </a:lnTo>
                    <a:cubicBezTo>
                      <a:pt x="179297" y="184963"/>
                      <a:pt x="196851" y="196049"/>
                      <a:pt x="210643" y="212061"/>
                    </a:cubicBezTo>
                    <a:cubicBezTo>
                      <a:pt x="223181" y="229306"/>
                      <a:pt x="229450" y="251477"/>
                      <a:pt x="229450" y="277343"/>
                    </a:cubicBezTo>
                    <a:cubicBezTo>
                      <a:pt x="229450" y="299514"/>
                      <a:pt x="224435" y="317990"/>
                      <a:pt x="214404" y="334003"/>
                    </a:cubicBezTo>
                    <a:cubicBezTo>
                      <a:pt x="205627" y="350015"/>
                      <a:pt x="191835" y="361101"/>
                      <a:pt x="175536" y="370955"/>
                    </a:cubicBezTo>
                    <a:cubicBezTo>
                      <a:pt x="156728" y="379577"/>
                      <a:pt x="137921" y="383272"/>
                      <a:pt x="115352" y="383272"/>
                    </a:cubicBezTo>
                    <a:cubicBezTo>
                      <a:pt x="91529" y="383272"/>
                      <a:pt x="72722" y="379577"/>
                      <a:pt x="53915" y="370955"/>
                    </a:cubicBezTo>
                    <a:cubicBezTo>
                      <a:pt x="37615" y="361101"/>
                      <a:pt x="23823" y="350015"/>
                      <a:pt x="13792" y="334003"/>
                    </a:cubicBezTo>
                    <a:cubicBezTo>
                      <a:pt x="5015" y="317990"/>
                      <a:pt x="0" y="299514"/>
                      <a:pt x="0" y="277343"/>
                    </a:cubicBezTo>
                    <a:cubicBezTo>
                      <a:pt x="0" y="251477"/>
                      <a:pt x="6269" y="229306"/>
                      <a:pt x="18807" y="212061"/>
                    </a:cubicBezTo>
                    <a:cubicBezTo>
                      <a:pt x="32599" y="196049"/>
                      <a:pt x="51407" y="184963"/>
                      <a:pt x="75230" y="181268"/>
                    </a:cubicBezTo>
                    <a:close/>
                    <a:moveTo>
                      <a:pt x="5490" y="0"/>
                    </a:moveTo>
                    <a:lnTo>
                      <a:pt x="37583" y="0"/>
                    </a:lnTo>
                    <a:lnTo>
                      <a:pt x="37583" y="105212"/>
                    </a:lnTo>
                    <a:lnTo>
                      <a:pt x="98067" y="105212"/>
                    </a:lnTo>
                    <a:lnTo>
                      <a:pt x="98067" y="8873"/>
                    </a:lnTo>
                    <a:lnTo>
                      <a:pt x="128927" y="8873"/>
                    </a:lnTo>
                    <a:lnTo>
                      <a:pt x="128927" y="105212"/>
                    </a:lnTo>
                    <a:lnTo>
                      <a:pt x="191879" y="105212"/>
                    </a:lnTo>
                    <a:lnTo>
                      <a:pt x="191879" y="0"/>
                    </a:lnTo>
                    <a:lnTo>
                      <a:pt x="223973" y="0"/>
                    </a:lnTo>
                    <a:lnTo>
                      <a:pt x="223973" y="147043"/>
                    </a:lnTo>
                    <a:lnTo>
                      <a:pt x="5490" y="147043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5C4E6D3A-0F73-A649-A44A-0A5709AF6D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9658" y="8692506"/>
                <a:ext cx="701852" cy="4041545"/>
              </a:xfrm>
              <a:custGeom>
                <a:avLst/>
                <a:gdLst>
                  <a:gd name="connsiteX0" fmla="*/ 0 w 701852"/>
                  <a:gd name="connsiteY0" fmla="*/ 3872519 h 4041545"/>
                  <a:gd name="connsiteX1" fmla="*/ 701852 w 701852"/>
                  <a:gd name="connsiteY1" fmla="*/ 3872519 h 4041545"/>
                  <a:gd name="connsiteX2" fmla="*/ 701852 w 701852"/>
                  <a:gd name="connsiteY2" fmla="*/ 4041545 h 4041545"/>
                  <a:gd name="connsiteX3" fmla="*/ 0 w 701852"/>
                  <a:gd name="connsiteY3" fmla="*/ 4041545 h 4041545"/>
                  <a:gd name="connsiteX4" fmla="*/ 0 w 701852"/>
                  <a:gd name="connsiteY4" fmla="*/ 0 h 4041545"/>
                  <a:gd name="connsiteX5" fmla="*/ 701852 w 701852"/>
                  <a:gd name="connsiteY5" fmla="*/ 0 h 4041545"/>
                  <a:gd name="connsiteX6" fmla="*/ 701852 w 701852"/>
                  <a:gd name="connsiteY6" fmla="*/ 169039 h 4041545"/>
                  <a:gd name="connsiteX7" fmla="*/ 0 w 701852"/>
                  <a:gd name="connsiteY7" fmla="*/ 169039 h 4041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1852" h="4041545">
                    <a:moveTo>
                      <a:pt x="0" y="3872519"/>
                    </a:moveTo>
                    <a:lnTo>
                      <a:pt x="701852" y="3872519"/>
                    </a:lnTo>
                    <a:lnTo>
                      <a:pt x="701852" y="4041545"/>
                    </a:lnTo>
                    <a:lnTo>
                      <a:pt x="0" y="4041545"/>
                    </a:lnTo>
                    <a:close/>
                    <a:moveTo>
                      <a:pt x="0" y="0"/>
                    </a:moveTo>
                    <a:lnTo>
                      <a:pt x="701852" y="0"/>
                    </a:lnTo>
                    <a:lnTo>
                      <a:pt x="701852" y="169039"/>
                    </a:lnTo>
                    <a:lnTo>
                      <a:pt x="0" y="16903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70">
                <a:extLst>
                  <a:ext uri="{FF2B5EF4-FFF2-40B4-BE49-F238E27FC236}">
                    <a16:creationId xmlns:a16="http://schemas.microsoft.com/office/drawing/2014/main" id="{922BF8B0-F695-9A44-B16D-01A103734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44023" y="8439829"/>
                <a:ext cx="208731" cy="4553646"/>
              </a:xfrm>
              <a:custGeom>
                <a:avLst/>
                <a:gdLst>
                  <a:gd name="T0" fmla="*/ 0 w 166"/>
                  <a:gd name="T1" fmla="*/ 0 h 3656"/>
                  <a:gd name="T2" fmla="*/ 110 w 166"/>
                  <a:gd name="T3" fmla="*/ 0 h 3656"/>
                  <a:gd name="T4" fmla="*/ 110 w 166"/>
                  <a:gd name="T5" fmla="*/ 0 h 3656"/>
                  <a:gd name="T6" fmla="*/ 165 w 166"/>
                  <a:gd name="T7" fmla="*/ 72 h 3656"/>
                  <a:gd name="T8" fmla="*/ 165 w 166"/>
                  <a:gd name="T9" fmla="*/ 3584 h 3656"/>
                  <a:gd name="T10" fmla="*/ 165 w 166"/>
                  <a:gd name="T11" fmla="*/ 3584 h 3656"/>
                  <a:gd name="T12" fmla="*/ 110 w 166"/>
                  <a:gd name="T13" fmla="*/ 3655 h 3656"/>
                  <a:gd name="T14" fmla="*/ 0 w 166"/>
                  <a:gd name="T15" fmla="*/ 3655 h 3656"/>
                  <a:gd name="T16" fmla="*/ 0 w 166"/>
                  <a:gd name="T17" fmla="*/ 0 h 3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656">
                    <a:moveTo>
                      <a:pt x="0" y="0"/>
                    </a:moveTo>
                    <a:lnTo>
                      <a:pt x="110" y="0"/>
                    </a:lnTo>
                    <a:lnTo>
                      <a:pt x="110" y="0"/>
                    </a:lnTo>
                    <a:cubicBezTo>
                      <a:pt x="140" y="0"/>
                      <a:pt x="165" y="32"/>
                      <a:pt x="165" y="72"/>
                    </a:cubicBezTo>
                    <a:lnTo>
                      <a:pt x="165" y="3584"/>
                    </a:lnTo>
                    <a:lnTo>
                      <a:pt x="165" y="3584"/>
                    </a:lnTo>
                    <a:cubicBezTo>
                      <a:pt x="165" y="3623"/>
                      <a:pt x="140" y="3655"/>
                      <a:pt x="110" y="3655"/>
                    </a:cubicBezTo>
                    <a:lnTo>
                      <a:pt x="0" y="3655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71">
                <a:extLst>
                  <a:ext uri="{FF2B5EF4-FFF2-40B4-BE49-F238E27FC236}">
                    <a16:creationId xmlns:a16="http://schemas.microsoft.com/office/drawing/2014/main" id="{CCACE8AC-5992-1E4E-AD36-6439DD559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32052" y="9098980"/>
                <a:ext cx="16477" cy="988728"/>
              </a:xfrm>
              <a:custGeom>
                <a:avLst/>
                <a:gdLst>
                  <a:gd name="T0" fmla="*/ 11 w 12"/>
                  <a:gd name="T1" fmla="*/ 6 h 792"/>
                  <a:gd name="T2" fmla="*/ 11 w 12"/>
                  <a:gd name="T3" fmla="*/ 785 h 792"/>
                  <a:gd name="T4" fmla="*/ 11 w 12"/>
                  <a:gd name="T5" fmla="*/ 785 h 792"/>
                  <a:gd name="T6" fmla="*/ 5 w 12"/>
                  <a:gd name="T7" fmla="*/ 791 h 792"/>
                  <a:gd name="T8" fmla="*/ 5 w 12"/>
                  <a:gd name="T9" fmla="*/ 791 h 792"/>
                  <a:gd name="T10" fmla="*/ 0 w 12"/>
                  <a:gd name="T11" fmla="*/ 785 h 792"/>
                  <a:gd name="T12" fmla="*/ 0 w 12"/>
                  <a:gd name="T13" fmla="*/ 6 h 792"/>
                  <a:gd name="T14" fmla="*/ 0 w 12"/>
                  <a:gd name="T15" fmla="*/ 6 h 792"/>
                  <a:gd name="T16" fmla="*/ 5 w 12"/>
                  <a:gd name="T17" fmla="*/ 0 h 792"/>
                  <a:gd name="T18" fmla="*/ 5 w 12"/>
                  <a:gd name="T19" fmla="*/ 0 h 792"/>
                  <a:gd name="T20" fmla="*/ 11 w 12"/>
                  <a:gd name="T21" fmla="*/ 6 h 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792">
                    <a:moveTo>
                      <a:pt x="11" y="6"/>
                    </a:moveTo>
                    <a:lnTo>
                      <a:pt x="11" y="785"/>
                    </a:lnTo>
                    <a:lnTo>
                      <a:pt x="11" y="785"/>
                    </a:lnTo>
                    <a:cubicBezTo>
                      <a:pt x="11" y="788"/>
                      <a:pt x="8" y="791"/>
                      <a:pt x="5" y="791"/>
                    </a:cubicBezTo>
                    <a:lnTo>
                      <a:pt x="5" y="791"/>
                    </a:lnTo>
                    <a:cubicBezTo>
                      <a:pt x="2" y="791"/>
                      <a:pt x="0" y="788"/>
                      <a:pt x="0" y="785"/>
                    </a:cubicBezTo>
                    <a:lnTo>
                      <a:pt x="0" y="6"/>
                    </a:lnTo>
                    <a:lnTo>
                      <a:pt x="0" y="6"/>
                    </a:lnTo>
                    <a:cubicBezTo>
                      <a:pt x="0" y="2"/>
                      <a:pt x="2" y="0"/>
                      <a:pt x="5" y="0"/>
                    </a:cubicBezTo>
                    <a:lnTo>
                      <a:pt x="5" y="0"/>
                    </a:lnTo>
                    <a:cubicBezTo>
                      <a:pt x="8" y="0"/>
                      <a:pt x="11" y="2"/>
                      <a:pt x="11" y="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72">
                <a:extLst>
                  <a:ext uri="{FF2B5EF4-FFF2-40B4-BE49-F238E27FC236}">
                    <a16:creationId xmlns:a16="http://schemas.microsoft.com/office/drawing/2014/main" id="{518B36E7-381D-2446-BA1B-428822E88E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5844" y="8626590"/>
                <a:ext cx="796474" cy="4366885"/>
              </a:xfrm>
              <a:custGeom>
                <a:avLst/>
                <a:gdLst>
                  <a:gd name="T0" fmla="*/ 63 w 640"/>
                  <a:gd name="T1" fmla="*/ 0 h 3505"/>
                  <a:gd name="T2" fmla="*/ 577 w 640"/>
                  <a:gd name="T3" fmla="*/ 0 h 3505"/>
                  <a:gd name="T4" fmla="*/ 577 w 640"/>
                  <a:gd name="T5" fmla="*/ 0 h 3505"/>
                  <a:gd name="T6" fmla="*/ 639 w 640"/>
                  <a:gd name="T7" fmla="*/ 69 h 3505"/>
                  <a:gd name="T8" fmla="*/ 639 w 640"/>
                  <a:gd name="T9" fmla="*/ 3435 h 3505"/>
                  <a:gd name="T10" fmla="*/ 639 w 640"/>
                  <a:gd name="T11" fmla="*/ 3435 h 3505"/>
                  <a:gd name="T12" fmla="*/ 577 w 640"/>
                  <a:gd name="T13" fmla="*/ 3504 h 3505"/>
                  <a:gd name="T14" fmla="*/ 63 w 640"/>
                  <a:gd name="T15" fmla="*/ 3504 h 3505"/>
                  <a:gd name="T16" fmla="*/ 63 w 640"/>
                  <a:gd name="T17" fmla="*/ 3504 h 3505"/>
                  <a:gd name="T18" fmla="*/ 0 w 640"/>
                  <a:gd name="T19" fmla="*/ 3435 h 3505"/>
                  <a:gd name="T20" fmla="*/ 0 w 640"/>
                  <a:gd name="T21" fmla="*/ 69 h 3505"/>
                  <a:gd name="T22" fmla="*/ 0 w 640"/>
                  <a:gd name="T23" fmla="*/ 69 h 3505"/>
                  <a:gd name="T24" fmla="*/ 63 w 640"/>
                  <a:gd name="T25" fmla="*/ 0 h 3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0" h="3505">
                    <a:moveTo>
                      <a:pt x="63" y="0"/>
                    </a:moveTo>
                    <a:lnTo>
                      <a:pt x="577" y="0"/>
                    </a:lnTo>
                    <a:lnTo>
                      <a:pt x="577" y="0"/>
                    </a:lnTo>
                    <a:cubicBezTo>
                      <a:pt x="611" y="0"/>
                      <a:pt x="639" y="31"/>
                      <a:pt x="639" y="69"/>
                    </a:cubicBezTo>
                    <a:lnTo>
                      <a:pt x="639" y="3435"/>
                    </a:lnTo>
                    <a:lnTo>
                      <a:pt x="639" y="3435"/>
                    </a:lnTo>
                    <a:cubicBezTo>
                      <a:pt x="639" y="3474"/>
                      <a:pt x="611" y="3504"/>
                      <a:pt x="577" y="3504"/>
                    </a:cubicBezTo>
                    <a:lnTo>
                      <a:pt x="63" y="3504"/>
                    </a:lnTo>
                    <a:lnTo>
                      <a:pt x="63" y="3504"/>
                    </a:lnTo>
                    <a:cubicBezTo>
                      <a:pt x="28" y="3504"/>
                      <a:pt x="0" y="3474"/>
                      <a:pt x="0" y="3435"/>
                    </a:cubicBezTo>
                    <a:lnTo>
                      <a:pt x="0" y="69"/>
                    </a:lnTo>
                    <a:lnTo>
                      <a:pt x="0" y="69"/>
                    </a:lnTo>
                    <a:cubicBezTo>
                      <a:pt x="0" y="31"/>
                      <a:pt x="28" y="0"/>
                      <a:pt x="63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36">
                <a:extLst>
                  <a:ext uri="{FF2B5EF4-FFF2-40B4-BE49-F238E27FC236}">
                    <a16:creationId xmlns:a16="http://schemas.microsoft.com/office/drawing/2014/main" id="{C7298F4C-65C9-754F-83BD-4891FEAD40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74994" y="10049260"/>
                <a:ext cx="273394" cy="1520279"/>
              </a:xfrm>
              <a:custGeom>
                <a:avLst/>
                <a:gdLst>
                  <a:gd name="connsiteX0" fmla="*/ 0 w 273394"/>
                  <a:gd name="connsiteY0" fmla="*/ 1345769 h 1520279"/>
                  <a:gd name="connsiteX1" fmla="*/ 38738 w 273394"/>
                  <a:gd name="connsiteY1" fmla="*/ 1345769 h 1520279"/>
                  <a:gd name="connsiteX2" fmla="*/ 38738 w 273394"/>
                  <a:gd name="connsiteY2" fmla="*/ 1472226 h 1520279"/>
                  <a:gd name="connsiteX3" fmla="*/ 111212 w 273394"/>
                  <a:gd name="connsiteY3" fmla="*/ 1472226 h 1520279"/>
                  <a:gd name="connsiteX4" fmla="*/ 111212 w 273394"/>
                  <a:gd name="connsiteY4" fmla="*/ 1358415 h 1520279"/>
                  <a:gd name="connsiteX5" fmla="*/ 148700 w 273394"/>
                  <a:gd name="connsiteY5" fmla="*/ 1358415 h 1520279"/>
                  <a:gd name="connsiteX6" fmla="*/ 148700 w 273394"/>
                  <a:gd name="connsiteY6" fmla="*/ 1472226 h 1520279"/>
                  <a:gd name="connsiteX7" fmla="*/ 224924 w 273394"/>
                  <a:gd name="connsiteY7" fmla="*/ 1472226 h 1520279"/>
                  <a:gd name="connsiteX8" fmla="*/ 224924 w 273394"/>
                  <a:gd name="connsiteY8" fmla="*/ 1345769 h 1520279"/>
                  <a:gd name="connsiteX9" fmla="*/ 262412 w 273394"/>
                  <a:gd name="connsiteY9" fmla="*/ 1345769 h 1520279"/>
                  <a:gd name="connsiteX10" fmla="*/ 262412 w 273394"/>
                  <a:gd name="connsiteY10" fmla="*/ 1520279 h 1520279"/>
                  <a:gd name="connsiteX11" fmla="*/ 0 w 273394"/>
                  <a:gd name="connsiteY11" fmla="*/ 1520279 h 1520279"/>
                  <a:gd name="connsiteX12" fmla="*/ 0 w 273394"/>
                  <a:gd name="connsiteY12" fmla="*/ 1082107 h 1520279"/>
                  <a:gd name="connsiteX13" fmla="*/ 262412 w 273394"/>
                  <a:gd name="connsiteY13" fmla="*/ 1082107 h 1520279"/>
                  <a:gd name="connsiteX14" fmla="*/ 262412 w 273394"/>
                  <a:gd name="connsiteY14" fmla="*/ 1129546 h 1520279"/>
                  <a:gd name="connsiteX15" fmla="*/ 78724 w 273394"/>
                  <a:gd name="connsiteY15" fmla="*/ 1253137 h 1520279"/>
                  <a:gd name="connsiteX16" fmla="*/ 262412 w 273394"/>
                  <a:gd name="connsiteY16" fmla="*/ 1253137 h 1520279"/>
                  <a:gd name="connsiteX17" fmla="*/ 262412 w 273394"/>
                  <a:gd name="connsiteY17" fmla="*/ 1300576 h 1520279"/>
                  <a:gd name="connsiteX18" fmla="*/ 0 w 273394"/>
                  <a:gd name="connsiteY18" fmla="*/ 1300576 h 1520279"/>
                  <a:gd name="connsiteX19" fmla="*/ 0 w 273394"/>
                  <a:gd name="connsiteY19" fmla="*/ 1253137 h 1520279"/>
                  <a:gd name="connsiteX20" fmla="*/ 184938 w 273394"/>
                  <a:gd name="connsiteY20" fmla="*/ 1129546 h 1520279"/>
                  <a:gd name="connsiteX21" fmla="*/ 0 w 273394"/>
                  <a:gd name="connsiteY21" fmla="*/ 1129546 h 1520279"/>
                  <a:gd name="connsiteX22" fmla="*/ 124158 w 273394"/>
                  <a:gd name="connsiteY22" fmla="*/ 790985 h 1520279"/>
                  <a:gd name="connsiteX23" fmla="*/ 268378 w 273394"/>
                  <a:gd name="connsiteY23" fmla="*/ 790985 h 1520279"/>
                  <a:gd name="connsiteX24" fmla="*/ 268378 w 273394"/>
                  <a:gd name="connsiteY24" fmla="*/ 834550 h 1520279"/>
                  <a:gd name="connsiteX25" fmla="*/ 234518 w 273394"/>
                  <a:gd name="connsiteY25" fmla="*/ 838284 h 1520279"/>
                  <a:gd name="connsiteX26" fmla="*/ 263362 w 273394"/>
                  <a:gd name="connsiteY26" fmla="*/ 870646 h 1520279"/>
                  <a:gd name="connsiteX27" fmla="*/ 273394 w 273394"/>
                  <a:gd name="connsiteY27" fmla="*/ 917945 h 1520279"/>
                  <a:gd name="connsiteX28" fmla="*/ 257092 w 273394"/>
                  <a:gd name="connsiteY28" fmla="*/ 982669 h 1520279"/>
                  <a:gd name="connsiteX29" fmla="*/ 209436 w 273394"/>
                  <a:gd name="connsiteY29" fmla="*/ 1026234 h 1520279"/>
                  <a:gd name="connsiteX30" fmla="*/ 137952 w 273394"/>
                  <a:gd name="connsiteY30" fmla="*/ 1042415 h 1520279"/>
                  <a:gd name="connsiteX31" fmla="*/ 66470 w 273394"/>
                  <a:gd name="connsiteY31" fmla="*/ 1026234 h 1520279"/>
                  <a:gd name="connsiteX32" fmla="*/ 17560 w 273394"/>
                  <a:gd name="connsiteY32" fmla="*/ 981425 h 1520279"/>
                  <a:gd name="connsiteX33" fmla="*/ 2 w 273394"/>
                  <a:gd name="connsiteY33" fmla="*/ 910477 h 1520279"/>
                  <a:gd name="connsiteX34" fmla="*/ 22576 w 273394"/>
                  <a:gd name="connsiteY34" fmla="*/ 834550 h 1520279"/>
                  <a:gd name="connsiteX35" fmla="*/ 84026 w 273394"/>
                  <a:gd name="connsiteY35" fmla="*/ 794719 h 1520279"/>
                  <a:gd name="connsiteX36" fmla="*/ 84026 w 273394"/>
                  <a:gd name="connsiteY36" fmla="*/ 849486 h 1520279"/>
                  <a:gd name="connsiteX37" fmla="*/ 55182 w 273394"/>
                  <a:gd name="connsiteY37" fmla="*/ 870646 h 1520279"/>
                  <a:gd name="connsiteX38" fmla="*/ 45150 w 273394"/>
                  <a:gd name="connsiteY38" fmla="*/ 910477 h 1520279"/>
                  <a:gd name="connsiteX39" fmla="*/ 70232 w 273394"/>
                  <a:gd name="connsiteY39" fmla="*/ 971467 h 1520279"/>
                  <a:gd name="connsiteX40" fmla="*/ 139206 w 273394"/>
                  <a:gd name="connsiteY40" fmla="*/ 993872 h 1520279"/>
                  <a:gd name="connsiteX41" fmla="*/ 206928 w 273394"/>
                  <a:gd name="connsiteY41" fmla="*/ 971467 h 1520279"/>
                  <a:gd name="connsiteX42" fmla="*/ 230756 w 273394"/>
                  <a:gd name="connsiteY42" fmla="*/ 915455 h 1520279"/>
                  <a:gd name="connsiteX43" fmla="*/ 210690 w 273394"/>
                  <a:gd name="connsiteY43" fmla="*/ 860688 h 1520279"/>
                  <a:gd name="connsiteX44" fmla="*/ 159272 w 273394"/>
                  <a:gd name="connsiteY44" fmla="*/ 838284 h 1520279"/>
                  <a:gd name="connsiteX45" fmla="*/ 159272 w 273394"/>
                  <a:gd name="connsiteY45" fmla="*/ 905498 h 1520279"/>
                  <a:gd name="connsiteX46" fmla="*/ 124158 w 273394"/>
                  <a:gd name="connsiteY46" fmla="*/ 905498 h 1520279"/>
                  <a:gd name="connsiteX47" fmla="*/ 224924 w 273394"/>
                  <a:gd name="connsiteY47" fmla="*/ 576758 h 1520279"/>
                  <a:gd name="connsiteX48" fmla="*/ 262412 w 273394"/>
                  <a:gd name="connsiteY48" fmla="*/ 576758 h 1520279"/>
                  <a:gd name="connsiteX49" fmla="*/ 262412 w 273394"/>
                  <a:gd name="connsiteY49" fmla="*/ 740307 h 1520279"/>
                  <a:gd name="connsiteX50" fmla="*/ 0 w 273394"/>
                  <a:gd name="connsiteY50" fmla="*/ 740307 h 1520279"/>
                  <a:gd name="connsiteX51" fmla="*/ 0 w 273394"/>
                  <a:gd name="connsiteY51" fmla="*/ 691986 h 1520279"/>
                  <a:gd name="connsiteX52" fmla="*/ 224924 w 273394"/>
                  <a:gd name="connsiteY52" fmla="*/ 691986 h 1520279"/>
                  <a:gd name="connsiteX53" fmla="*/ 0 w 273394"/>
                  <a:gd name="connsiteY53" fmla="*/ 488869 h 1520279"/>
                  <a:gd name="connsiteX54" fmla="*/ 262412 w 273394"/>
                  <a:gd name="connsiteY54" fmla="*/ 488869 h 1520279"/>
                  <a:gd name="connsiteX55" fmla="*/ 262412 w 273394"/>
                  <a:gd name="connsiteY55" fmla="*/ 537040 h 1520279"/>
                  <a:gd name="connsiteX56" fmla="*/ 0 w 273394"/>
                  <a:gd name="connsiteY56" fmla="*/ 537040 h 1520279"/>
                  <a:gd name="connsiteX57" fmla="*/ 195640 w 273394"/>
                  <a:gd name="connsiteY57" fmla="*/ 252675 h 1520279"/>
                  <a:gd name="connsiteX58" fmla="*/ 234518 w 273394"/>
                  <a:gd name="connsiteY58" fmla="*/ 262662 h 1520279"/>
                  <a:gd name="connsiteX59" fmla="*/ 262108 w 273394"/>
                  <a:gd name="connsiteY59" fmla="*/ 293872 h 1520279"/>
                  <a:gd name="connsiteX60" fmla="*/ 273394 w 273394"/>
                  <a:gd name="connsiteY60" fmla="*/ 345056 h 1520279"/>
                  <a:gd name="connsiteX61" fmla="*/ 263362 w 273394"/>
                  <a:gd name="connsiteY61" fmla="*/ 396240 h 1520279"/>
                  <a:gd name="connsiteX62" fmla="*/ 234518 w 273394"/>
                  <a:gd name="connsiteY62" fmla="*/ 431195 h 1520279"/>
                  <a:gd name="connsiteX63" fmla="*/ 189370 w 273394"/>
                  <a:gd name="connsiteY63" fmla="*/ 443679 h 1520279"/>
                  <a:gd name="connsiteX64" fmla="*/ 189370 w 273394"/>
                  <a:gd name="connsiteY64" fmla="*/ 393743 h 1520279"/>
                  <a:gd name="connsiteX65" fmla="*/ 220722 w 273394"/>
                  <a:gd name="connsiteY65" fmla="*/ 380011 h 1520279"/>
                  <a:gd name="connsiteX66" fmla="*/ 233264 w 273394"/>
                  <a:gd name="connsiteY66" fmla="*/ 345056 h 1520279"/>
                  <a:gd name="connsiteX67" fmla="*/ 223232 w 273394"/>
                  <a:gd name="connsiteY67" fmla="*/ 315094 h 1520279"/>
                  <a:gd name="connsiteX68" fmla="*/ 199404 w 273394"/>
                  <a:gd name="connsiteY68" fmla="*/ 303859 h 1520279"/>
                  <a:gd name="connsiteX69" fmla="*/ 174322 w 273394"/>
                  <a:gd name="connsiteY69" fmla="*/ 313846 h 1520279"/>
                  <a:gd name="connsiteX70" fmla="*/ 159272 w 273394"/>
                  <a:gd name="connsiteY70" fmla="*/ 340062 h 1520279"/>
                  <a:gd name="connsiteX71" fmla="*/ 147986 w 273394"/>
                  <a:gd name="connsiteY71" fmla="*/ 375017 h 1520279"/>
                  <a:gd name="connsiteX72" fmla="*/ 120396 w 273394"/>
                  <a:gd name="connsiteY72" fmla="*/ 422456 h 1520279"/>
                  <a:gd name="connsiteX73" fmla="*/ 76502 w 273394"/>
                  <a:gd name="connsiteY73" fmla="*/ 437437 h 1520279"/>
                  <a:gd name="connsiteX74" fmla="*/ 36370 w 273394"/>
                  <a:gd name="connsiteY74" fmla="*/ 426201 h 1520279"/>
                  <a:gd name="connsiteX75" fmla="*/ 10034 w 273394"/>
                  <a:gd name="connsiteY75" fmla="*/ 394991 h 1520279"/>
                  <a:gd name="connsiteX76" fmla="*/ 2 w 273394"/>
                  <a:gd name="connsiteY76" fmla="*/ 348801 h 1520279"/>
                  <a:gd name="connsiteX77" fmla="*/ 10034 w 273394"/>
                  <a:gd name="connsiteY77" fmla="*/ 303859 h 1520279"/>
                  <a:gd name="connsiteX78" fmla="*/ 36370 w 273394"/>
                  <a:gd name="connsiteY78" fmla="*/ 271401 h 1520279"/>
                  <a:gd name="connsiteX79" fmla="*/ 77756 w 273394"/>
                  <a:gd name="connsiteY79" fmla="*/ 258917 h 1520279"/>
                  <a:gd name="connsiteX80" fmla="*/ 77756 w 273394"/>
                  <a:gd name="connsiteY80" fmla="*/ 311349 h 1520279"/>
                  <a:gd name="connsiteX81" fmla="*/ 52674 w 273394"/>
                  <a:gd name="connsiteY81" fmla="*/ 321336 h 1520279"/>
                  <a:gd name="connsiteX82" fmla="*/ 41388 w 273394"/>
                  <a:gd name="connsiteY82" fmla="*/ 350049 h 1520279"/>
                  <a:gd name="connsiteX83" fmla="*/ 50166 w 273394"/>
                  <a:gd name="connsiteY83" fmla="*/ 376266 h 1520279"/>
                  <a:gd name="connsiteX84" fmla="*/ 72740 w 273394"/>
                  <a:gd name="connsiteY84" fmla="*/ 387501 h 1520279"/>
                  <a:gd name="connsiteX85" fmla="*/ 94060 w 273394"/>
                  <a:gd name="connsiteY85" fmla="*/ 378762 h 1520279"/>
                  <a:gd name="connsiteX86" fmla="*/ 106600 w 273394"/>
                  <a:gd name="connsiteY86" fmla="*/ 357540 h 1520279"/>
                  <a:gd name="connsiteX87" fmla="*/ 117888 w 273394"/>
                  <a:gd name="connsiteY87" fmla="*/ 323833 h 1520279"/>
                  <a:gd name="connsiteX88" fmla="*/ 134190 w 273394"/>
                  <a:gd name="connsiteY88" fmla="*/ 288878 h 1520279"/>
                  <a:gd name="connsiteX89" fmla="*/ 158018 w 273394"/>
                  <a:gd name="connsiteY89" fmla="*/ 262662 h 1520279"/>
                  <a:gd name="connsiteX90" fmla="*/ 195640 w 273394"/>
                  <a:gd name="connsiteY90" fmla="*/ 252675 h 1520279"/>
                  <a:gd name="connsiteX91" fmla="*/ 0 w 273394"/>
                  <a:gd name="connsiteY91" fmla="*/ 0 h 1520279"/>
                  <a:gd name="connsiteX92" fmla="*/ 262412 w 273394"/>
                  <a:gd name="connsiteY92" fmla="*/ 0 h 1520279"/>
                  <a:gd name="connsiteX93" fmla="*/ 262412 w 273394"/>
                  <a:gd name="connsiteY93" fmla="*/ 48293 h 1520279"/>
                  <a:gd name="connsiteX94" fmla="*/ 148700 w 273394"/>
                  <a:gd name="connsiteY94" fmla="*/ 48293 h 1520279"/>
                  <a:gd name="connsiteX95" fmla="*/ 148700 w 273394"/>
                  <a:gd name="connsiteY95" fmla="*/ 164692 h 1520279"/>
                  <a:gd name="connsiteX96" fmla="*/ 262412 w 273394"/>
                  <a:gd name="connsiteY96" fmla="*/ 164692 h 1520279"/>
                  <a:gd name="connsiteX97" fmla="*/ 262412 w 273394"/>
                  <a:gd name="connsiteY97" fmla="*/ 212985 h 1520279"/>
                  <a:gd name="connsiteX98" fmla="*/ 0 w 273394"/>
                  <a:gd name="connsiteY98" fmla="*/ 212985 h 1520279"/>
                  <a:gd name="connsiteX99" fmla="*/ 0 w 273394"/>
                  <a:gd name="connsiteY99" fmla="*/ 164692 h 1520279"/>
                  <a:gd name="connsiteX100" fmla="*/ 109964 w 273394"/>
                  <a:gd name="connsiteY100" fmla="*/ 164692 h 1520279"/>
                  <a:gd name="connsiteX101" fmla="*/ 109964 w 273394"/>
                  <a:gd name="connsiteY101" fmla="*/ 48293 h 1520279"/>
                  <a:gd name="connsiteX102" fmla="*/ 0 w 273394"/>
                  <a:gd name="connsiteY102" fmla="*/ 48293 h 1520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</a:cxnLst>
                <a:rect l="l" t="t" r="r" b="b"/>
                <a:pathLst>
                  <a:path w="273394" h="1520279">
                    <a:moveTo>
                      <a:pt x="0" y="1345769"/>
                    </a:moveTo>
                    <a:lnTo>
                      <a:pt x="38738" y="1345769"/>
                    </a:lnTo>
                    <a:lnTo>
                      <a:pt x="38738" y="1472226"/>
                    </a:lnTo>
                    <a:lnTo>
                      <a:pt x="111212" y="1472226"/>
                    </a:lnTo>
                    <a:lnTo>
                      <a:pt x="111212" y="1358415"/>
                    </a:lnTo>
                    <a:lnTo>
                      <a:pt x="148700" y="1358415"/>
                    </a:lnTo>
                    <a:lnTo>
                      <a:pt x="148700" y="1472226"/>
                    </a:lnTo>
                    <a:lnTo>
                      <a:pt x="224924" y="1472226"/>
                    </a:lnTo>
                    <a:lnTo>
                      <a:pt x="224924" y="1345769"/>
                    </a:lnTo>
                    <a:lnTo>
                      <a:pt x="262412" y="1345769"/>
                    </a:lnTo>
                    <a:lnTo>
                      <a:pt x="262412" y="1520279"/>
                    </a:lnTo>
                    <a:lnTo>
                      <a:pt x="0" y="1520279"/>
                    </a:lnTo>
                    <a:close/>
                    <a:moveTo>
                      <a:pt x="0" y="1082107"/>
                    </a:moveTo>
                    <a:lnTo>
                      <a:pt x="262412" y="1082107"/>
                    </a:lnTo>
                    <a:lnTo>
                      <a:pt x="262412" y="1129546"/>
                    </a:lnTo>
                    <a:lnTo>
                      <a:pt x="78724" y="1253137"/>
                    </a:lnTo>
                    <a:lnTo>
                      <a:pt x="262412" y="1253137"/>
                    </a:lnTo>
                    <a:lnTo>
                      <a:pt x="262412" y="1300576"/>
                    </a:lnTo>
                    <a:lnTo>
                      <a:pt x="0" y="1300576"/>
                    </a:lnTo>
                    <a:lnTo>
                      <a:pt x="0" y="1253137"/>
                    </a:lnTo>
                    <a:lnTo>
                      <a:pt x="184938" y="1129546"/>
                    </a:lnTo>
                    <a:lnTo>
                      <a:pt x="0" y="1129546"/>
                    </a:lnTo>
                    <a:close/>
                    <a:moveTo>
                      <a:pt x="124158" y="790985"/>
                    </a:moveTo>
                    <a:lnTo>
                      <a:pt x="268378" y="790985"/>
                    </a:lnTo>
                    <a:lnTo>
                      <a:pt x="268378" y="834550"/>
                    </a:lnTo>
                    <a:lnTo>
                      <a:pt x="234518" y="838284"/>
                    </a:lnTo>
                    <a:cubicBezTo>
                      <a:pt x="247058" y="846997"/>
                      <a:pt x="257092" y="858199"/>
                      <a:pt x="263362" y="870646"/>
                    </a:cubicBezTo>
                    <a:cubicBezTo>
                      <a:pt x="270886" y="883093"/>
                      <a:pt x="273394" y="899274"/>
                      <a:pt x="273394" y="917945"/>
                    </a:cubicBezTo>
                    <a:cubicBezTo>
                      <a:pt x="273394" y="944084"/>
                      <a:pt x="268378" y="965244"/>
                      <a:pt x="257092" y="982669"/>
                    </a:cubicBezTo>
                    <a:cubicBezTo>
                      <a:pt x="244550" y="1002585"/>
                      <a:pt x="229502" y="1016276"/>
                      <a:pt x="209436" y="1026234"/>
                    </a:cubicBezTo>
                    <a:cubicBezTo>
                      <a:pt x="189370" y="1036192"/>
                      <a:pt x="165542" y="1042415"/>
                      <a:pt x="137952" y="1042415"/>
                    </a:cubicBezTo>
                    <a:cubicBezTo>
                      <a:pt x="111616" y="1042415"/>
                      <a:pt x="87788" y="1036192"/>
                      <a:pt x="66470" y="1026234"/>
                    </a:cubicBezTo>
                    <a:cubicBezTo>
                      <a:pt x="46404" y="1015032"/>
                      <a:pt x="30100" y="1000095"/>
                      <a:pt x="17560" y="981425"/>
                    </a:cubicBezTo>
                    <a:cubicBezTo>
                      <a:pt x="6272" y="961510"/>
                      <a:pt x="2" y="937860"/>
                      <a:pt x="2" y="910477"/>
                    </a:cubicBezTo>
                    <a:cubicBezTo>
                      <a:pt x="2" y="880604"/>
                      <a:pt x="7526" y="854465"/>
                      <a:pt x="22576" y="834550"/>
                    </a:cubicBezTo>
                    <a:cubicBezTo>
                      <a:pt x="37624" y="814634"/>
                      <a:pt x="57690" y="800943"/>
                      <a:pt x="84026" y="794719"/>
                    </a:cubicBezTo>
                    <a:lnTo>
                      <a:pt x="84026" y="849486"/>
                    </a:lnTo>
                    <a:cubicBezTo>
                      <a:pt x="71486" y="853220"/>
                      <a:pt x="62706" y="859444"/>
                      <a:pt x="55182" y="870646"/>
                    </a:cubicBezTo>
                    <a:cubicBezTo>
                      <a:pt x="48912" y="881848"/>
                      <a:pt x="45150" y="895540"/>
                      <a:pt x="45150" y="910477"/>
                    </a:cubicBezTo>
                    <a:cubicBezTo>
                      <a:pt x="45150" y="937860"/>
                      <a:pt x="52674" y="957775"/>
                      <a:pt x="70232" y="971467"/>
                    </a:cubicBezTo>
                    <a:cubicBezTo>
                      <a:pt x="86534" y="986404"/>
                      <a:pt x="110362" y="993872"/>
                      <a:pt x="139206" y="993872"/>
                    </a:cubicBezTo>
                    <a:cubicBezTo>
                      <a:pt x="168050" y="993872"/>
                      <a:pt x="190624" y="986404"/>
                      <a:pt x="206928" y="971467"/>
                    </a:cubicBezTo>
                    <a:cubicBezTo>
                      <a:pt x="223232" y="957775"/>
                      <a:pt x="230756" y="937860"/>
                      <a:pt x="230756" y="915455"/>
                    </a:cubicBezTo>
                    <a:cubicBezTo>
                      <a:pt x="230756" y="890561"/>
                      <a:pt x="224486" y="873135"/>
                      <a:pt x="210690" y="860688"/>
                    </a:cubicBezTo>
                    <a:cubicBezTo>
                      <a:pt x="198150" y="848241"/>
                      <a:pt x="181846" y="842018"/>
                      <a:pt x="159272" y="838284"/>
                    </a:cubicBezTo>
                    <a:lnTo>
                      <a:pt x="159272" y="905498"/>
                    </a:lnTo>
                    <a:lnTo>
                      <a:pt x="124158" y="905498"/>
                    </a:lnTo>
                    <a:close/>
                    <a:moveTo>
                      <a:pt x="224924" y="576758"/>
                    </a:moveTo>
                    <a:lnTo>
                      <a:pt x="262412" y="576758"/>
                    </a:lnTo>
                    <a:lnTo>
                      <a:pt x="262412" y="740307"/>
                    </a:lnTo>
                    <a:lnTo>
                      <a:pt x="0" y="740307"/>
                    </a:lnTo>
                    <a:lnTo>
                      <a:pt x="0" y="691986"/>
                    </a:lnTo>
                    <a:lnTo>
                      <a:pt x="224924" y="691986"/>
                    </a:lnTo>
                    <a:close/>
                    <a:moveTo>
                      <a:pt x="0" y="488869"/>
                    </a:moveTo>
                    <a:lnTo>
                      <a:pt x="262412" y="488869"/>
                    </a:lnTo>
                    <a:lnTo>
                      <a:pt x="262412" y="537040"/>
                    </a:lnTo>
                    <a:lnTo>
                      <a:pt x="0" y="537040"/>
                    </a:lnTo>
                    <a:close/>
                    <a:moveTo>
                      <a:pt x="195640" y="252675"/>
                    </a:moveTo>
                    <a:cubicBezTo>
                      <a:pt x="209436" y="252675"/>
                      <a:pt x="223232" y="256420"/>
                      <a:pt x="234518" y="262662"/>
                    </a:cubicBezTo>
                    <a:cubicBezTo>
                      <a:pt x="245804" y="270152"/>
                      <a:pt x="255838" y="280140"/>
                      <a:pt x="262108" y="293872"/>
                    </a:cubicBezTo>
                    <a:cubicBezTo>
                      <a:pt x="269632" y="308853"/>
                      <a:pt x="273394" y="325082"/>
                      <a:pt x="273394" y="345056"/>
                    </a:cubicBezTo>
                    <a:cubicBezTo>
                      <a:pt x="273394" y="365030"/>
                      <a:pt x="270886" y="381259"/>
                      <a:pt x="263362" y="396240"/>
                    </a:cubicBezTo>
                    <a:cubicBezTo>
                      <a:pt x="257092" y="411220"/>
                      <a:pt x="247058" y="422456"/>
                      <a:pt x="234518" y="431195"/>
                    </a:cubicBezTo>
                    <a:cubicBezTo>
                      <a:pt x="223232" y="439933"/>
                      <a:pt x="208182" y="443679"/>
                      <a:pt x="189370" y="443679"/>
                    </a:cubicBezTo>
                    <a:lnTo>
                      <a:pt x="189370" y="393743"/>
                    </a:lnTo>
                    <a:cubicBezTo>
                      <a:pt x="201912" y="392495"/>
                      <a:pt x="211944" y="388749"/>
                      <a:pt x="220722" y="380011"/>
                    </a:cubicBezTo>
                    <a:cubicBezTo>
                      <a:pt x="229502" y="371272"/>
                      <a:pt x="233264" y="360037"/>
                      <a:pt x="233264" y="345056"/>
                    </a:cubicBezTo>
                    <a:cubicBezTo>
                      <a:pt x="233264" y="332572"/>
                      <a:pt x="229502" y="322585"/>
                      <a:pt x="223232" y="315094"/>
                    </a:cubicBezTo>
                    <a:cubicBezTo>
                      <a:pt x="216960" y="307604"/>
                      <a:pt x="209436" y="303859"/>
                      <a:pt x="199404" y="303859"/>
                    </a:cubicBezTo>
                    <a:cubicBezTo>
                      <a:pt x="188116" y="303859"/>
                      <a:pt x="180592" y="307604"/>
                      <a:pt x="174322" y="313846"/>
                    </a:cubicBezTo>
                    <a:cubicBezTo>
                      <a:pt x="168050" y="320088"/>
                      <a:pt x="163034" y="330075"/>
                      <a:pt x="159272" y="340062"/>
                    </a:cubicBezTo>
                    <a:cubicBezTo>
                      <a:pt x="155510" y="351298"/>
                      <a:pt x="151748" y="362533"/>
                      <a:pt x="147986" y="375017"/>
                    </a:cubicBezTo>
                    <a:cubicBezTo>
                      <a:pt x="139206" y="396240"/>
                      <a:pt x="131682" y="411220"/>
                      <a:pt x="120396" y="422456"/>
                    </a:cubicBezTo>
                    <a:cubicBezTo>
                      <a:pt x="109108" y="432443"/>
                      <a:pt x="95314" y="437437"/>
                      <a:pt x="76502" y="437437"/>
                    </a:cubicBezTo>
                    <a:cubicBezTo>
                      <a:pt x="60198" y="437437"/>
                      <a:pt x="47658" y="433692"/>
                      <a:pt x="36370" y="426201"/>
                    </a:cubicBezTo>
                    <a:cubicBezTo>
                      <a:pt x="25084" y="418711"/>
                      <a:pt x="16306" y="408724"/>
                      <a:pt x="10034" y="394991"/>
                    </a:cubicBezTo>
                    <a:cubicBezTo>
                      <a:pt x="3764" y="382508"/>
                      <a:pt x="2" y="367527"/>
                      <a:pt x="2" y="348801"/>
                    </a:cubicBezTo>
                    <a:cubicBezTo>
                      <a:pt x="2" y="331324"/>
                      <a:pt x="3764" y="316343"/>
                      <a:pt x="10034" y="303859"/>
                    </a:cubicBezTo>
                    <a:cubicBezTo>
                      <a:pt x="16306" y="290127"/>
                      <a:pt x="25084" y="278891"/>
                      <a:pt x="36370" y="271401"/>
                    </a:cubicBezTo>
                    <a:cubicBezTo>
                      <a:pt x="47658" y="263911"/>
                      <a:pt x="61452" y="260165"/>
                      <a:pt x="77756" y="258917"/>
                    </a:cubicBezTo>
                    <a:lnTo>
                      <a:pt x="77756" y="311349"/>
                    </a:lnTo>
                    <a:cubicBezTo>
                      <a:pt x="67724" y="311349"/>
                      <a:pt x="58944" y="315094"/>
                      <a:pt x="52674" y="321336"/>
                    </a:cubicBezTo>
                    <a:cubicBezTo>
                      <a:pt x="45150" y="328827"/>
                      <a:pt x="41388" y="337565"/>
                      <a:pt x="41388" y="350049"/>
                    </a:cubicBezTo>
                    <a:cubicBezTo>
                      <a:pt x="41388" y="361285"/>
                      <a:pt x="43896" y="370024"/>
                      <a:pt x="50166" y="376266"/>
                    </a:cubicBezTo>
                    <a:cubicBezTo>
                      <a:pt x="55182" y="383756"/>
                      <a:pt x="62706" y="387501"/>
                      <a:pt x="72740" y="387501"/>
                    </a:cubicBezTo>
                    <a:cubicBezTo>
                      <a:pt x="81518" y="387501"/>
                      <a:pt x="89042" y="383756"/>
                      <a:pt x="94060" y="378762"/>
                    </a:cubicBezTo>
                    <a:cubicBezTo>
                      <a:pt x="99076" y="373769"/>
                      <a:pt x="102838" y="366278"/>
                      <a:pt x="106600" y="357540"/>
                    </a:cubicBezTo>
                    <a:cubicBezTo>
                      <a:pt x="110362" y="346304"/>
                      <a:pt x="114124" y="336317"/>
                      <a:pt x="117888" y="323833"/>
                    </a:cubicBezTo>
                    <a:cubicBezTo>
                      <a:pt x="122904" y="311349"/>
                      <a:pt x="127920" y="298865"/>
                      <a:pt x="134190" y="288878"/>
                    </a:cubicBezTo>
                    <a:cubicBezTo>
                      <a:pt x="139206" y="277643"/>
                      <a:pt x="147986" y="268904"/>
                      <a:pt x="158018" y="262662"/>
                    </a:cubicBezTo>
                    <a:cubicBezTo>
                      <a:pt x="168050" y="256420"/>
                      <a:pt x="180592" y="252675"/>
                      <a:pt x="195640" y="252675"/>
                    </a:cubicBezTo>
                    <a:close/>
                    <a:moveTo>
                      <a:pt x="0" y="0"/>
                    </a:moveTo>
                    <a:lnTo>
                      <a:pt x="262412" y="0"/>
                    </a:lnTo>
                    <a:lnTo>
                      <a:pt x="262412" y="48293"/>
                    </a:lnTo>
                    <a:lnTo>
                      <a:pt x="148700" y="48293"/>
                    </a:lnTo>
                    <a:lnTo>
                      <a:pt x="148700" y="164692"/>
                    </a:lnTo>
                    <a:lnTo>
                      <a:pt x="262412" y="164692"/>
                    </a:lnTo>
                    <a:lnTo>
                      <a:pt x="262412" y="212985"/>
                    </a:lnTo>
                    <a:lnTo>
                      <a:pt x="0" y="212985"/>
                    </a:lnTo>
                    <a:lnTo>
                      <a:pt x="0" y="164692"/>
                    </a:lnTo>
                    <a:lnTo>
                      <a:pt x="109964" y="164692"/>
                    </a:lnTo>
                    <a:lnTo>
                      <a:pt x="109964" y="48293"/>
                    </a:lnTo>
                    <a:lnTo>
                      <a:pt x="0" y="48293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E67145B0-AA01-3F46-AB24-1CC71B561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5844" y="8785887"/>
                <a:ext cx="795230" cy="4047039"/>
              </a:xfrm>
              <a:custGeom>
                <a:avLst/>
                <a:gdLst>
                  <a:gd name="connsiteX0" fmla="*/ 0 w 795230"/>
                  <a:gd name="connsiteY0" fmla="*/ 3861533 h 4047039"/>
                  <a:gd name="connsiteX1" fmla="*/ 795230 w 795230"/>
                  <a:gd name="connsiteY1" fmla="*/ 3861533 h 4047039"/>
                  <a:gd name="connsiteX2" fmla="*/ 795230 w 795230"/>
                  <a:gd name="connsiteY2" fmla="*/ 4047039 h 4047039"/>
                  <a:gd name="connsiteX3" fmla="*/ 0 w 795230"/>
                  <a:gd name="connsiteY3" fmla="*/ 4047039 h 4047039"/>
                  <a:gd name="connsiteX4" fmla="*/ 0 w 795230"/>
                  <a:gd name="connsiteY4" fmla="*/ 3729701 h 4047039"/>
                  <a:gd name="connsiteX5" fmla="*/ 795230 w 795230"/>
                  <a:gd name="connsiteY5" fmla="*/ 3729701 h 4047039"/>
                  <a:gd name="connsiteX6" fmla="*/ 795230 w 795230"/>
                  <a:gd name="connsiteY6" fmla="*/ 3810828 h 4047039"/>
                  <a:gd name="connsiteX7" fmla="*/ 0 w 795230"/>
                  <a:gd name="connsiteY7" fmla="*/ 3810828 h 4047039"/>
                  <a:gd name="connsiteX8" fmla="*/ 0 w 795230"/>
                  <a:gd name="connsiteY8" fmla="*/ 230700 h 4047039"/>
                  <a:gd name="connsiteX9" fmla="*/ 795230 w 795230"/>
                  <a:gd name="connsiteY9" fmla="*/ 230700 h 4047039"/>
                  <a:gd name="connsiteX10" fmla="*/ 795230 w 795230"/>
                  <a:gd name="connsiteY10" fmla="*/ 311825 h 4047039"/>
                  <a:gd name="connsiteX11" fmla="*/ 0 w 795230"/>
                  <a:gd name="connsiteY11" fmla="*/ 311825 h 4047039"/>
                  <a:gd name="connsiteX12" fmla="*/ 0 w 795230"/>
                  <a:gd name="connsiteY12" fmla="*/ 0 h 4047039"/>
                  <a:gd name="connsiteX13" fmla="*/ 795230 w 795230"/>
                  <a:gd name="connsiteY13" fmla="*/ 0 h 4047039"/>
                  <a:gd name="connsiteX14" fmla="*/ 795230 w 795230"/>
                  <a:gd name="connsiteY14" fmla="*/ 185497 h 4047039"/>
                  <a:gd name="connsiteX15" fmla="*/ 0 w 795230"/>
                  <a:gd name="connsiteY15" fmla="*/ 185497 h 4047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95230" h="4047039">
                    <a:moveTo>
                      <a:pt x="0" y="3861533"/>
                    </a:moveTo>
                    <a:lnTo>
                      <a:pt x="795230" y="3861533"/>
                    </a:lnTo>
                    <a:lnTo>
                      <a:pt x="795230" y="4047039"/>
                    </a:lnTo>
                    <a:lnTo>
                      <a:pt x="0" y="4047039"/>
                    </a:lnTo>
                    <a:close/>
                    <a:moveTo>
                      <a:pt x="0" y="3729701"/>
                    </a:moveTo>
                    <a:lnTo>
                      <a:pt x="795230" y="3729701"/>
                    </a:lnTo>
                    <a:lnTo>
                      <a:pt x="795230" y="3810828"/>
                    </a:lnTo>
                    <a:lnTo>
                      <a:pt x="0" y="3810828"/>
                    </a:lnTo>
                    <a:close/>
                    <a:moveTo>
                      <a:pt x="0" y="230700"/>
                    </a:moveTo>
                    <a:lnTo>
                      <a:pt x="795230" y="230700"/>
                    </a:lnTo>
                    <a:lnTo>
                      <a:pt x="795230" y="311825"/>
                    </a:lnTo>
                    <a:lnTo>
                      <a:pt x="0" y="311825"/>
                    </a:lnTo>
                    <a:close/>
                    <a:moveTo>
                      <a:pt x="0" y="0"/>
                    </a:moveTo>
                    <a:lnTo>
                      <a:pt x="795230" y="0"/>
                    </a:lnTo>
                    <a:lnTo>
                      <a:pt x="795230" y="185497"/>
                    </a:lnTo>
                    <a:lnTo>
                      <a:pt x="0" y="185497"/>
                    </a:lnTo>
                    <a:close/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84">
                <a:extLst>
                  <a:ext uri="{FF2B5EF4-FFF2-40B4-BE49-F238E27FC236}">
                    <a16:creationId xmlns:a16="http://schemas.microsoft.com/office/drawing/2014/main" id="{1DA31D67-59DE-4D46-B75A-D17EF61D36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93587" y="8626590"/>
                <a:ext cx="208731" cy="4366885"/>
              </a:xfrm>
              <a:custGeom>
                <a:avLst/>
                <a:gdLst>
                  <a:gd name="T0" fmla="*/ 0 w 166"/>
                  <a:gd name="T1" fmla="*/ 0 h 3505"/>
                  <a:gd name="T2" fmla="*/ 103 w 166"/>
                  <a:gd name="T3" fmla="*/ 0 h 3505"/>
                  <a:gd name="T4" fmla="*/ 103 w 166"/>
                  <a:gd name="T5" fmla="*/ 0 h 3505"/>
                  <a:gd name="T6" fmla="*/ 165 w 166"/>
                  <a:gd name="T7" fmla="*/ 69 h 3505"/>
                  <a:gd name="T8" fmla="*/ 165 w 166"/>
                  <a:gd name="T9" fmla="*/ 3435 h 3505"/>
                  <a:gd name="T10" fmla="*/ 165 w 166"/>
                  <a:gd name="T11" fmla="*/ 3435 h 3505"/>
                  <a:gd name="T12" fmla="*/ 103 w 166"/>
                  <a:gd name="T13" fmla="*/ 3504 h 3505"/>
                  <a:gd name="T14" fmla="*/ 0 w 166"/>
                  <a:gd name="T15" fmla="*/ 3504 h 3505"/>
                  <a:gd name="T16" fmla="*/ 0 w 166"/>
                  <a:gd name="T17" fmla="*/ 0 h 3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05">
                    <a:moveTo>
                      <a:pt x="0" y="0"/>
                    </a:moveTo>
                    <a:lnTo>
                      <a:pt x="103" y="0"/>
                    </a:lnTo>
                    <a:lnTo>
                      <a:pt x="103" y="0"/>
                    </a:lnTo>
                    <a:cubicBezTo>
                      <a:pt x="137" y="0"/>
                      <a:pt x="165" y="31"/>
                      <a:pt x="165" y="69"/>
                    </a:cubicBezTo>
                    <a:lnTo>
                      <a:pt x="165" y="3435"/>
                    </a:lnTo>
                    <a:lnTo>
                      <a:pt x="165" y="3435"/>
                    </a:lnTo>
                    <a:cubicBezTo>
                      <a:pt x="165" y="3474"/>
                      <a:pt x="137" y="3504"/>
                      <a:pt x="103" y="3504"/>
                    </a:cubicBezTo>
                    <a:lnTo>
                      <a:pt x="0" y="350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85">
                <a:extLst>
                  <a:ext uri="{FF2B5EF4-FFF2-40B4-BE49-F238E27FC236}">
                    <a16:creationId xmlns:a16="http://schemas.microsoft.com/office/drawing/2014/main" id="{C5539DA7-BED2-1D48-9001-C51175A337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82744" y="10785316"/>
                <a:ext cx="16477" cy="994220"/>
              </a:xfrm>
              <a:custGeom>
                <a:avLst/>
                <a:gdLst>
                  <a:gd name="T0" fmla="*/ 12 w 13"/>
                  <a:gd name="T1" fmla="*/ 6 h 800"/>
                  <a:gd name="T2" fmla="*/ 12 w 13"/>
                  <a:gd name="T3" fmla="*/ 793 h 800"/>
                  <a:gd name="T4" fmla="*/ 12 w 13"/>
                  <a:gd name="T5" fmla="*/ 793 h 800"/>
                  <a:gd name="T6" fmla="*/ 6 w 13"/>
                  <a:gd name="T7" fmla="*/ 799 h 800"/>
                  <a:gd name="T8" fmla="*/ 6 w 13"/>
                  <a:gd name="T9" fmla="*/ 799 h 800"/>
                  <a:gd name="T10" fmla="*/ 0 w 13"/>
                  <a:gd name="T11" fmla="*/ 793 h 800"/>
                  <a:gd name="T12" fmla="*/ 0 w 13"/>
                  <a:gd name="T13" fmla="*/ 6 h 800"/>
                  <a:gd name="T14" fmla="*/ 0 w 13"/>
                  <a:gd name="T15" fmla="*/ 6 h 800"/>
                  <a:gd name="T16" fmla="*/ 6 w 13"/>
                  <a:gd name="T17" fmla="*/ 0 h 800"/>
                  <a:gd name="T18" fmla="*/ 6 w 13"/>
                  <a:gd name="T19" fmla="*/ 0 h 800"/>
                  <a:gd name="T20" fmla="*/ 12 w 13"/>
                  <a:gd name="T21" fmla="*/ 6 h 8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800">
                    <a:moveTo>
                      <a:pt x="12" y="6"/>
                    </a:moveTo>
                    <a:lnTo>
                      <a:pt x="12" y="793"/>
                    </a:lnTo>
                    <a:lnTo>
                      <a:pt x="12" y="793"/>
                    </a:lnTo>
                    <a:cubicBezTo>
                      <a:pt x="12" y="796"/>
                      <a:pt x="9" y="799"/>
                      <a:pt x="6" y="799"/>
                    </a:cubicBezTo>
                    <a:lnTo>
                      <a:pt x="6" y="799"/>
                    </a:lnTo>
                    <a:cubicBezTo>
                      <a:pt x="3" y="799"/>
                      <a:pt x="0" y="796"/>
                      <a:pt x="0" y="793"/>
                    </a:cubicBezTo>
                    <a:lnTo>
                      <a:pt x="0" y="6"/>
                    </a:lnTo>
                    <a:lnTo>
                      <a:pt x="0" y="6"/>
                    </a:lnTo>
                    <a:cubicBezTo>
                      <a:pt x="0" y="2"/>
                      <a:pt x="3" y="0"/>
                      <a:pt x="6" y="0"/>
                    </a:cubicBezTo>
                    <a:lnTo>
                      <a:pt x="6" y="0"/>
                    </a:lnTo>
                    <a:cubicBezTo>
                      <a:pt x="9" y="0"/>
                      <a:pt x="12" y="2"/>
                      <a:pt x="12" y="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86">
                <a:extLst>
                  <a:ext uri="{FF2B5EF4-FFF2-40B4-BE49-F238E27FC236}">
                    <a16:creationId xmlns:a16="http://schemas.microsoft.com/office/drawing/2014/main" id="{F5A0CAE7-2DAD-C649-B2AF-92B852FCEF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82744" y="8741943"/>
                <a:ext cx="16477" cy="1488584"/>
              </a:xfrm>
              <a:custGeom>
                <a:avLst/>
                <a:gdLst>
                  <a:gd name="T0" fmla="*/ 12 w 13"/>
                  <a:gd name="T1" fmla="*/ 5 h 1196"/>
                  <a:gd name="T2" fmla="*/ 12 w 13"/>
                  <a:gd name="T3" fmla="*/ 1189 h 1196"/>
                  <a:gd name="T4" fmla="*/ 12 w 13"/>
                  <a:gd name="T5" fmla="*/ 1189 h 1196"/>
                  <a:gd name="T6" fmla="*/ 6 w 13"/>
                  <a:gd name="T7" fmla="*/ 1195 h 1196"/>
                  <a:gd name="T8" fmla="*/ 6 w 13"/>
                  <a:gd name="T9" fmla="*/ 1195 h 1196"/>
                  <a:gd name="T10" fmla="*/ 0 w 13"/>
                  <a:gd name="T11" fmla="*/ 1189 h 1196"/>
                  <a:gd name="T12" fmla="*/ 0 w 13"/>
                  <a:gd name="T13" fmla="*/ 5 h 1196"/>
                  <a:gd name="T14" fmla="*/ 0 w 13"/>
                  <a:gd name="T15" fmla="*/ 5 h 1196"/>
                  <a:gd name="T16" fmla="*/ 6 w 13"/>
                  <a:gd name="T17" fmla="*/ 0 h 1196"/>
                  <a:gd name="T18" fmla="*/ 6 w 13"/>
                  <a:gd name="T19" fmla="*/ 0 h 1196"/>
                  <a:gd name="T20" fmla="*/ 12 w 13"/>
                  <a:gd name="T21" fmla="*/ 5 h 1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196">
                    <a:moveTo>
                      <a:pt x="12" y="5"/>
                    </a:moveTo>
                    <a:lnTo>
                      <a:pt x="12" y="1189"/>
                    </a:lnTo>
                    <a:lnTo>
                      <a:pt x="12" y="1189"/>
                    </a:lnTo>
                    <a:cubicBezTo>
                      <a:pt x="12" y="1192"/>
                      <a:pt x="9" y="1195"/>
                      <a:pt x="6" y="1195"/>
                    </a:cubicBezTo>
                    <a:lnTo>
                      <a:pt x="6" y="1195"/>
                    </a:lnTo>
                    <a:cubicBezTo>
                      <a:pt x="3" y="1195"/>
                      <a:pt x="0" y="1192"/>
                      <a:pt x="0" y="1189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2"/>
                      <a:pt x="3" y="0"/>
                      <a:pt x="6" y="0"/>
                    </a:cubicBezTo>
                    <a:lnTo>
                      <a:pt x="6" y="0"/>
                    </a:lnTo>
                    <a:cubicBezTo>
                      <a:pt x="9" y="0"/>
                      <a:pt x="12" y="2"/>
                      <a:pt x="12" y="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87">
                <a:extLst>
                  <a:ext uri="{FF2B5EF4-FFF2-40B4-BE49-F238E27FC236}">
                    <a16:creationId xmlns:a16="http://schemas.microsoft.com/office/drawing/2014/main" id="{615DDAE0-6423-0E4C-92F9-E76FC57281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2316" y="8626590"/>
                <a:ext cx="796478" cy="4366885"/>
              </a:xfrm>
              <a:custGeom>
                <a:avLst/>
                <a:gdLst>
                  <a:gd name="T0" fmla="*/ 63 w 640"/>
                  <a:gd name="T1" fmla="*/ 0 h 3505"/>
                  <a:gd name="T2" fmla="*/ 577 w 640"/>
                  <a:gd name="T3" fmla="*/ 0 h 3505"/>
                  <a:gd name="T4" fmla="*/ 577 w 640"/>
                  <a:gd name="T5" fmla="*/ 0 h 3505"/>
                  <a:gd name="T6" fmla="*/ 639 w 640"/>
                  <a:gd name="T7" fmla="*/ 69 h 3505"/>
                  <a:gd name="T8" fmla="*/ 639 w 640"/>
                  <a:gd name="T9" fmla="*/ 3435 h 3505"/>
                  <a:gd name="T10" fmla="*/ 639 w 640"/>
                  <a:gd name="T11" fmla="*/ 3435 h 3505"/>
                  <a:gd name="T12" fmla="*/ 577 w 640"/>
                  <a:gd name="T13" fmla="*/ 3504 h 3505"/>
                  <a:gd name="T14" fmla="*/ 63 w 640"/>
                  <a:gd name="T15" fmla="*/ 3504 h 3505"/>
                  <a:gd name="T16" fmla="*/ 63 w 640"/>
                  <a:gd name="T17" fmla="*/ 3504 h 3505"/>
                  <a:gd name="T18" fmla="*/ 0 w 640"/>
                  <a:gd name="T19" fmla="*/ 3435 h 3505"/>
                  <a:gd name="T20" fmla="*/ 0 w 640"/>
                  <a:gd name="T21" fmla="*/ 69 h 3505"/>
                  <a:gd name="T22" fmla="*/ 0 w 640"/>
                  <a:gd name="T23" fmla="*/ 69 h 3505"/>
                  <a:gd name="T24" fmla="*/ 63 w 640"/>
                  <a:gd name="T25" fmla="*/ 0 h 3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40" h="3505">
                    <a:moveTo>
                      <a:pt x="63" y="0"/>
                    </a:moveTo>
                    <a:lnTo>
                      <a:pt x="577" y="0"/>
                    </a:lnTo>
                    <a:lnTo>
                      <a:pt x="577" y="0"/>
                    </a:lnTo>
                    <a:cubicBezTo>
                      <a:pt x="611" y="0"/>
                      <a:pt x="639" y="31"/>
                      <a:pt x="639" y="69"/>
                    </a:cubicBezTo>
                    <a:lnTo>
                      <a:pt x="639" y="3435"/>
                    </a:lnTo>
                    <a:lnTo>
                      <a:pt x="639" y="3435"/>
                    </a:lnTo>
                    <a:cubicBezTo>
                      <a:pt x="639" y="3474"/>
                      <a:pt x="611" y="3504"/>
                      <a:pt x="577" y="3504"/>
                    </a:cubicBezTo>
                    <a:lnTo>
                      <a:pt x="63" y="3504"/>
                    </a:lnTo>
                    <a:lnTo>
                      <a:pt x="63" y="3504"/>
                    </a:lnTo>
                    <a:cubicBezTo>
                      <a:pt x="29" y="3504"/>
                      <a:pt x="0" y="3474"/>
                      <a:pt x="0" y="3435"/>
                    </a:cubicBezTo>
                    <a:lnTo>
                      <a:pt x="0" y="69"/>
                    </a:lnTo>
                    <a:lnTo>
                      <a:pt x="0" y="69"/>
                    </a:lnTo>
                    <a:cubicBezTo>
                      <a:pt x="0" y="31"/>
                      <a:pt x="29" y="0"/>
                      <a:pt x="63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5DF2044-48B1-9547-B196-5D213623C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65980" y="9802077"/>
                <a:ext cx="273392" cy="2003679"/>
              </a:xfrm>
              <a:custGeom>
                <a:avLst/>
                <a:gdLst>
                  <a:gd name="connsiteX0" fmla="*/ 124156 w 273392"/>
                  <a:gd name="connsiteY0" fmla="*/ 1752249 h 2003679"/>
                  <a:gd name="connsiteX1" fmla="*/ 268376 w 273392"/>
                  <a:gd name="connsiteY1" fmla="*/ 1752249 h 2003679"/>
                  <a:gd name="connsiteX2" fmla="*/ 268376 w 273392"/>
                  <a:gd name="connsiteY2" fmla="*/ 1795814 h 2003679"/>
                  <a:gd name="connsiteX3" fmla="*/ 234516 w 273392"/>
                  <a:gd name="connsiteY3" fmla="*/ 1799548 h 2003679"/>
                  <a:gd name="connsiteX4" fmla="*/ 263360 w 273392"/>
                  <a:gd name="connsiteY4" fmla="*/ 1830665 h 2003679"/>
                  <a:gd name="connsiteX5" fmla="*/ 273392 w 273392"/>
                  <a:gd name="connsiteY5" fmla="*/ 1879209 h 2003679"/>
                  <a:gd name="connsiteX6" fmla="*/ 257090 w 273392"/>
                  <a:gd name="connsiteY6" fmla="*/ 1943933 h 2003679"/>
                  <a:gd name="connsiteX7" fmla="*/ 209434 w 273392"/>
                  <a:gd name="connsiteY7" fmla="*/ 1987498 h 2003679"/>
                  <a:gd name="connsiteX8" fmla="*/ 137950 w 273392"/>
                  <a:gd name="connsiteY8" fmla="*/ 2003679 h 2003679"/>
                  <a:gd name="connsiteX9" fmla="*/ 66468 w 273392"/>
                  <a:gd name="connsiteY9" fmla="*/ 1987498 h 2003679"/>
                  <a:gd name="connsiteX10" fmla="*/ 18812 w 273392"/>
                  <a:gd name="connsiteY10" fmla="*/ 1941444 h 2003679"/>
                  <a:gd name="connsiteX11" fmla="*/ 0 w 273392"/>
                  <a:gd name="connsiteY11" fmla="*/ 1871741 h 2003679"/>
                  <a:gd name="connsiteX12" fmla="*/ 22574 w 273392"/>
                  <a:gd name="connsiteY12" fmla="*/ 1795814 h 2003679"/>
                  <a:gd name="connsiteX13" fmla="*/ 84024 w 273392"/>
                  <a:gd name="connsiteY13" fmla="*/ 1755983 h 2003679"/>
                  <a:gd name="connsiteX14" fmla="*/ 84024 w 273392"/>
                  <a:gd name="connsiteY14" fmla="*/ 1809505 h 2003679"/>
                  <a:gd name="connsiteX15" fmla="*/ 55180 w 273392"/>
                  <a:gd name="connsiteY15" fmla="*/ 1831910 h 2003679"/>
                  <a:gd name="connsiteX16" fmla="*/ 45148 w 273392"/>
                  <a:gd name="connsiteY16" fmla="*/ 1871741 h 2003679"/>
                  <a:gd name="connsiteX17" fmla="*/ 70230 w 273392"/>
                  <a:gd name="connsiteY17" fmla="*/ 1932731 h 2003679"/>
                  <a:gd name="connsiteX18" fmla="*/ 137950 w 273392"/>
                  <a:gd name="connsiteY18" fmla="*/ 1953891 h 2003679"/>
                  <a:gd name="connsiteX19" fmla="*/ 206926 w 273392"/>
                  <a:gd name="connsiteY19" fmla="*/ 1932731 h 2003679"/>
                  <a:gd name="connsiteX20" fmla="*/ 230754 w 273392"/>
                  <a:gd name="connsiteY20" fmla="*/ 1875475 h 2003679"/>
                  <a:gd name="connsiteX21" fmla="*/ 210688 w 273392"/>
                  <a:gd name="connsiteY21" fmla="*/ 1821952 h 2003679"/>
                  <a:gd name="connsiteX22" fmla="*/ 160524 w 273392"/>
                  <a:gd name="connsiteY22" fmla="*/ 1799548 h 2003679"/>
                  <a:gd name="connsiteX23" fmla="*/ 160524 w 273392"/>
                  <a:gd name="connsiteY23" fmla="*/ 1865517 h 2003679"/>
                  <a:gd name="connsiteX24" fmla="*/ 124156 w 273392"/>
                  <a:gd name="connsiteY24" fmla="*/ 1865517 h 2003679"/>
                  <a:gd name="connsiteX25" fmla="*/ 5492 w 273392"/>
                  <a:gd name="connsiteY25" fmla="*/ 1532530 h 2003679"/>
                  <a:gd name="connsiteX26" fmla="*/ 44230 w 273392"/>
                  <a:gd name="connsiteY26" fmla="*/ 1532530 h 2003679"/>
                  <a:gd name="connsiteX27" fmla="*/ 44230 w 273392"/>
                  <a:gd name="connsiteY27" fmla="*/ 1654686 h 2003679"/>
                  <a:gd name="connsiteX28" fmla="*/ 116704 w 273392"/>
                  <a:gd name="connsiteY28" fmla="*/ 1654686 h 2003679"/>
                  <a:gd name="connsiteX29" fmla="*/ 116704 w 273392"/>
                  <a:gd name="connsiteY29" fmla="*/ 1543635 h 2003679"/>
                  <a:gd name="connsiteX30" fmla="*/ 154192 w 273392"/>
                  <a:gd name="connsiteY30" fmla="*/ 1543635 h 2003679"/>
                  <a:gd name="connsiteX31" fmla="*/ 154192 w 273392"/>
                  <a:gd name="connsiteY31" fmla="*/ 1654686 h 2003679"/>
                  <a:gd name="connsiteX32" fmla="*/ 229168 w 273392"/>
                  <a:gd name="connsiteY32" fmla="*/ 1654686 h 2003679"/>
                  <a:gd name="connsiteX33" fmla="*/ 229168 w 273392"/>
                  <a:gd name="connsiteY33" fmla="*/ 1532530 h 2003679"/>
                  <a:gd name="connsiteX34" fmla="*/ 267904 w 273392"/>
                  <a:gd name="connsiteY34" fmla="*/ 1532530 h 2003679"/>
                  <a:gd name="connsiteX35" fmla="*/ 267904 w 273392"/>
                  <a:gd name="connsiteY35" fmla="*/ 1701574 h 2003679"/>
                  <a:gd name="connsiteX36" fmla="*/ 5492 w 273392"/>
                  <a:gd name="connsiteY36" fmla="*/ 1701574 h 2003679"/>
                  <a:gd name="connsiteX37" fmla="*/ 136696 w 273392"/>
                  <a:gd name="connsiteY37" fmla="*/ 1284646 h 2003679"/>
                  <a:gd name="connsiteX38" fmla="*/ 68976 w 273392"/>
                  <a:gd name="connsiteY38" fmla="*/ 1307138 h 2003679"/>
                  <a:gd name="connsiteX39" fmla="*/ 43894 w 273392"/>
                  <a:gd name="connsiteY39" fmla="*/ 1367118 h 2003679"/>
                  <a:gd name="connsiteX40" fmla="*/ 68976 w 273392"/>
                  <a:gd name="connsiteY40" fmla="*/ 1427098 h 2003679"/>
                  <a:gd name="connsiteX41" fmla="*/ 136696 w 273392"/>
                  <a:gd name="connsiteY41" fmla="*/ 1449591 h 2003679"/>
                  <a:gd name="connsiteX42" fmla="*/ 205672 w 273392"/>
                  <a:gd name="connsiteY42" fmla="*/ 1427098 h 2003679"/>
                  <a:gd name="connsiteX43" fmla="*/ 229500 w 273392"/>
                  <a:gd name="connsiteY43" fmla="*/ 1367118 h 2003679"/>
                  <a:gd name="connsiteX44" fmla="*/ 205672 w 273392"/>
                  <a:gd name="connsiteY44" fmla="*/ 1307138 h 2003679"/>
                  <a:gd name="connsiteX45" fmla="*/ 136696 w 273392"/>
                  <a:gd name="connsiteY45" fmla="*/ 1284646 h 2003679"/>
                  <a:gd name="connsiteX46" fmla="*/ 136696 w 273392"/>
                  <a:gd name="connsiteY46" fmla="*/ 1235912 h 2003679"/>
                  <a:gd name="connsiteX47" fmla="*/ 208180 w 273392"/>
                  <a:gd name="connsiteY47" fmla="*/ 1252157 h 2003679"/>
                  <a:gd name="connsiteX48" fmla="*/ 255836 w 273392"/>
                  <a:gd name="connsiteY48" fmla="*/ 1298391 h 2003679"/>
                  <a:gd name="connsiteX49" fmla="*/ 273392 w 273392"/>
                  <a:gd name="connsiteY49" fmla="*/ 1367118 h 2003679"/>
                  <a:gd name="connsiteX50" fmla="*/ 255836 w 273392"/>
                  <a:gd name="connsiteY50" fmla="*/ 1435845 h 2003679"/>
                  <a:gd name="connsiteX51" fmla="*/ 208180 w 273392"/>
                  <a:gd name="connsiteY51" fmla="*/ 1482080 h 2003679"/>
                  <a:gd name="connsiteX52" fmla="*/ 136696 w 273392"/>
                  <a:gd name="connsiteY52" fmla="*/ 1498324 h 2003679"/>
                  <a:gd name="connsiteX53" fmla="*/ 65212 w 273392"/>
                  <a:gd name="connsiteY53" fmla="*/ 1482080 h 2003679"/>
                  <a:gd name="connsiteX54" fmla="*/ 18812 w 273392"/>
                  <a:gd name="connsiteY54" fmla="*/ 1435845 h 2003679"/>
                  <a:gd name="connsiteX55" fmla="*/ 0 w 273392"/>
                  <a:gd name="connsiteY55" fmla="*/ 1367118 h 2003679"/>
                  <a:gd name="connsiteX56" fmla="*/ 18812 w 273392"/>
                  <a:gd name="connsiteY56" fmla="*/ 1298391 h 2003679"/>
                  <a:gd name="connsiteX57" fmla="*/ 65212 w 273392"/>
                  <a:gd name="connsiteY57" fmla="*/ 1252157 h 2003679"/>
                  <a:gd name="connsiteX58" fmla="*/ 136696 w 273392"/>
                  <a:gd name="connsiteY58" fmla="*/ 1235912 h 2003679"/>
                  <a:gd name="connsiteX59" fmla="*/ 5492 w 273392"/>
                  <a:gd name="connsiteY59" fmla="*/ 911829 h 2003679"/>
                  <a:gd name="connsiteX60" fmla="*/ 267904 w 273392"/>
                  <a:gd name="connsiteY60" fmla="*/ 911829 h 2003679"/>
                  <a:gd name="connsiteX61" fmla="*/ 267904 w 273392"/>
                  <a:gd name="connsiteY61" fmla="*/ 960172 h 2003679"/>
                  <a:gd name="connsiteX62" fmla="*/ 86714 w 273392"/>
                  <a:gd name="connsiteY62" fmla="*/ 960172 h 2003679"/>
                  <a:gd name="connsiteX63" fmla="*/ 230416 w 273392"/>
                  <a:gd name="connsiteY63" fmla="*/ 1032067 h 2003679"/>
                  <a:gd name="connsiteX64" fmla="*/ 230416 w 273392"/>
                  <a:gd name="connsiteY64" fmla="*/ 1070493 h 2003679"/>
                  <a:gd name="connsiteX65" fmla="*/ 86714 w 273392"/>
                  <a:gd name="connsiteY65" fmla="*/ 1142388 h 2003679"/>
                  <a:gd name="connsiteX66" fmla="*/ 267904 w 273392"/>
                  <a:gd name="connsiteY66" fmla="*/ 1142388 h 2003679"/>
                  <a:gd name="connsiteX67" fmla="*/ 267904 w 273392"/>
                  <a:gd name="connsiteY67" fmla="*/ 1190730 h 2003679"/>
                  <a:gd name="connsiteX68" fmla="*/ 5492 w 273392"/>
                  <a:gd name="connsiteY68" fmla="*/ 1190730 h 2003679"/>
                  <a:gd name="connsiteX69" fmla="*/ 5492 w 273392"/>
                  <a:gd name="connsiteY69" fmla="*/ 1134950 h 2003679"/>
                  <a:gd name="connsiteX70" fmla="*/ 171686 w 273392"/>
                  <a:gd name="connsiteY70" fmla="*/ 1050660 h 2003679"/>
                  <a:gd name="connsiteX71" fmla="*/ 5492 w 273392"/>
                  <a:gd name="connsiteY71" fmla="*/ 968849 h 2003679"/>
                  <a:gd name="connsiteX72" fmla="*/ 5492 w 273392"/>
                  <a:gd name="connsiteY72" fmla="*/ 692109 h 2003679"/>
                  <a:gd name="connsiteX73" fmla="*/ 44230 w 273392"/>
                  <a:gd name="connsiteY73" fmla="*/ 692109 h 2003679"/>
                  <a:gd name="connsiteX74" fmla="*/ 44230 w 273392"/>
                  <a:gd name="connsiteY74" fmla="*/ 818566 h 2003679"/>
                  <a:gd name="connsiteX75" fmla="*/ 116704 w 273392"/>
                  <a:gd name="connsiteY75" fmla="*/ 818566 h 2003679"/>
                  <a:gd name="connsiteX76" fmla="*/ 116704 w 273392"/>
                  <a:gd name="connsiteY76" fmla="*/ 704755 h 2003679"/>
                  <a:gd name="connsiteX77" fmla="*/ 154192 w 273392"/>
                  <a:gd name="connsiteY77" fmla="*/ 704755 h 2003679"/>
                  <a:gd name="connsiteX78" fmla="*/ 154192 w 273392"/>
                  <a:gd name="connsiteY78" fmla="*/ 818566 h 2003679"/>
                  <a:gd name="connsiteX79" fmla="*/ 229168 w 273392"/>
                  <a:gd name="connsiteY79" fmla="*/ 818566 h 2003679"/>
                  <a:gd name="connsiteX80" fmla="*/ 229168 w 273392"/>
                  <a:gd name="connsiteY80" fmla="*/ 692109 h 2003679"/>
                  <a:gd name="connsiteX81" fmla="*/ 267904 w 273392"/>
                  <a:gd name="connsiteY81" fmla="*/ 692109 h 2003679"/>
                  <a:gd name="connsiteX82" fmla="*/ 267904 w 273392"/>
                  <a:gd name="connsiteY82" fmla="*/ 866619 h 2003679"/>
                  <a:gd name="connsiteX83" fmla="*/ 5492 w 273392"/>
                  <a:gd name="connsiteY83" fmla="*/ 866619 h 2003679"/>
                  <a:gd name="connsiteX84" fmla="*/ 5492 w 273392"/>
                  <a:gd name="connsiteY84" fmla="*/ 461406 h 2003679"/>
                  <a:gd name="connsiteX85" fmla="*/ 44230 w 273392"/>
                  <a:gd name="connsiteY85" fmla="*/ 461406 h 2003679"/>
                  <a:gd name="connsiteX86" fmla="*/ 44230 w 273392"/>
                  <a:gd name="connsiteY86" fmla="*/ 539189 h 2003679"/>
                  <a:gd name="connsiteX87" fmla="*/ 267904 w 273392"/>
                  <a:gd name="connsiteY87" fmla="*/ 539189 h 2003679"/>
                  <a:gd name="connsiteX88" fmla="*/ 267904 w 273392"/>
                  <a:gd name="connsiteY88" fmla="*/ 586863 h 2003679"/>
                  <a:gd name="connsiteX89" fmla="*/ 44230 w 273392"/>
                  <a:gd name="connsiteY89" fmla="*/ 586863 h 2003679"/>
                  <a:gd name="connsiteX90" fmla="*/ 44230 w 273392"/>
                  <a:gd name="connsiteY90" fmla="*/ 663391 h 2003679"/>
                  <a:gd name="connsiteX91" fmla="*/ 5492 w 273392"/>
                  <a:gd name="connsiteY91" fmla="*/ 663391 h 2003679"/>
                  <a:gd name="connsiteX92" fmla="*/ 86714 w 273392"/>
                  <a:gd name="connsiteY92" fmla="*/ 283138 h 2003679"/>
                  <a:gd name="connsiteX93" fmla="*/ 56724 w 273392"/>
                  <a:gd name="connsiteY93" fmla="*/ 294374 h 2003679"/>
                  <a:gd name="connsiteX94" fmla="*/ 46728 w 273392"/>
                  <a:gd name="connsiteY94" fmla="*/ 329329 h 2003679"/>
                  <a:gd name="connsiteX95" fmla="*/ 46728 w 273392"/>
                  <a:gd name="connsiteY95" fmla="*/ 374271 h 2003679"/>
                  <a:gd name="connsiteX96" fmla="*/ 129200 w 273392"/>
                  <a:gd name="connsiteY96" fmla="*/ 374271 h 2003679"/>
                  <a:gd name="connsiteX97" fmla="*/ 129200 w 273392"/>
                  <a:gd name="connsiteY97" fmla="*/ 329329 h 2003679"/>
                  <a:gd name="connsiteX98" fmla="*/ 117954 w 273392"/>
                  <a:gd name="connsiteY98" fmla="*/ 294374 h 2003679"/>
                  <a:gd name="connsiteX99" fmla="*/ 86714 w 273392"/>
                  <a:gd name="connsiteY99" fmla="*/ 283138 h 2003679"/>
                  <a:gd name="connsiteX100" fmla="*/ 267904 w 273392"/>
                  <a:gd name="connsiteY100" fmla="*/ 230705 h 2003679"/>
                  <a:gd name="connsiteX101" fmla="*/ 267904 w 273392"/>
                  <a:gd name="connsiteY101" fmla="*/ 285635 h 2003679"/>
                  <a:gd name="connsiteX102" fmla="*/ 164190 w 273392"/>
                  <a:gd name="connsiteY102" fmla="*/ 335571 h 2003679"/>
                  <a:gd name="connsiteX103" fmla="*/ 164190 w 273392"/>
                  <a:gd name="connsiteY103" fmla="*/ 374271 h 2003679"/>
                  <a:gd name="connsiteX104" fmla="*/ 267904 w 273392"/>
                  <a:gd name="connsiteY104" fmla="*/ 374271 h 2003679"/>
                  <a:gd name="connsiteX105" fmla="*/ 267904 w 273392"/>
                  <a:gd name="connsiteY105" fmla="*/ 421711 h 2003679"/>
                  <a:gd name="connsiteX106" fmla="*/ 5492 w 273392"/>
                  <a:gd name="connsiteY106" fmla="*/ 421711 h 2003679"/>
                  <a:gd name="connsiteX107" fmla="*/ 5492 w 273392"/>
                  <a:gd name="connsiteY107" fmla="*/ 325584 h 2003679"/>
                  <a:gd name="connsiteX108" fmla="*/ 16738 w 273392"/>
                  <a:gd name="connsiteY108" fmla="*/ 274399 h 2003679"/>
                  <a:gd name="connsiteX109" fmla="*/ 45478 w 273392"/>
                  <a:gd name="connsiteY109" fmla="*/ 243189 h 2003679"/>
                  <a:gd name="connsiteX110" fmla="*/ 85466 w 273392"/>
                  <a:gd name="connsiteY110" fmla="*/ 233202 h 2003679"/>
                  <a:gd name="connsiteX111" fmla="*/ 129200 w 273392"/>
                  <a:gd name="connsiteY111" fmla="*/ 245686 h 2003679"/>
                  <a:gd name="connsiteX112" fmla="*/ 157942 w 273392"/>
                  <a:gd name="connsiteY112" fmla="*/ 285635 h 2003679"/>
                  <a:gd name="connsiteX113" fmla="*/ 5492 w 273392"/>
                  <a:gd name="connsiteY113" fmla="*/ 0 h 2003679"/>
                  <a:gd name="connsiteX114" fmla="*/ 175436 w 273392"/>
                  <a:gd name="connsiteY114" fmla="*/ 87582 h 2003679"/>
                  <a:gd name="connsiteX115" fmla="*/ 267904 w 273392"/>
                  <a:gd name="connsiteY115" fmla="*/ 87582 h 2003679"/>
                  <a:gd name="connsiteX116" fmla="*/ 267904 w 273392"/>
                  <a:gd name="connsiteY116" fmla="*/ 135127 h 2003679"/>
                  <a:gd name="connsiteX117" fmla="*/ 175436 w 273392"/>
                  <a:gd name="connsiteY117" fmla="*/ 135127 h 2003679"/>
                  <a:gd name="connsiteX118" fmla="*/ 5492 w 273392"/>
                  <a:gd name="connsiteY118" fmla="*/ 223961 h 2003679"/>
                  <a:gd name="connsiteX119" fmla="*/ 5492 w 273392"/>
                  <a:gd name="connsiteY119" fmla="*/ 170160 h 2003679"/>
                  <a:gd name="connsiteX120" fmla="*/ 126702 w 273392"/>
                  <a:gd name="connsiteY120" fmla="*/ 111355 h 2003679"/>
                  <a:gd name="connsiteX121" fmla="*/ 5492 w 273392"/>
                  <a:gd name="connsiteY121" fmla="*/ 53801 h 2003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</a:cxnLst>
                <a:rect l="l" t="t" r="r" b="b"/>
                <a:pathLst>
                  <a:path w="273392" h="2003679">
                    <a:moveTo>
                      <a:pt x="124156" y="1752249"/>
                    </a:moveTo>
                    <a:lnTo>
                      <a:pt x="268376" y="1752249"/>
                    </a:lnTo>
                    <a:lnTo>
                      <a:pt x="268376" y="1795814"/>
                    </a:lnTo>
                    <a:lnTo>
                      <a:pt x="234516" y="1799548"/>
                    </a:lnTo>
                    <a:cubicBezTo>
                      <a:pt x="247056" y="1808261"/>
                      <a:pt x="257090" y="1818218"/>
                      <a:pt x="263360" y="1830665"/>
                    </a:cubicBezTo>
                    <a:cubicBezTo>
                      <a:pt x="269630" y="1844357"/>
                      <a:pt x="273392" y="1860538"/>
                      <a:pt x="273392" y="1879209"/>
                    </a:cubicBezTo>
                    <a:cubicBezTo>
                      <a:pt x="273392" y="1904103"/>
                      <a:pt x="267122" y="1926508"/>
                      <a:pt x="257090" y="1943933"/>
                    </a:cubicBezTo>
                    <a:cubicBezTo>
                      <a:pt x="244548" y="1962604"/>
                      <a:pt x="229500" y="1977541"/>
                      <a:pt x="209434" y="1987498"/>
                    </a:cubicBezTo>
                    <a:cubicBezTo>
                      <a:pt x="189368" y="1997456"/>
                      <a:pt x="165540" y="2003679"/>
                      <a:pt x="137950" y="2003679"/>
                    </a:cubicBezTo>
                    <a:cubicBezTo>
                      <a:pt x="111614" y="2003679"/>
                      <a:pt x="86532" y="1997456"/>
                      <a:pt x="66468" y="1987498"/>
                    </a:cubicBezTo>
                    <a:cubicBezTo>
                      <a:pt x="46402" y="1976296"/>
                      <a:pt x="30098" y="1961359"/>
                      <a:pt x="18812" y="1941444"/>
                    </a:cubicBezTo>
                    <a:cubicBezTo>
                      <a:pt x="6270" y="1922773"/>
                      <a:pt x="0" y="1899124"/>
                      <a:pt x="0" y="1871741"/>
                    </a:cubicBezTo>
                    <a:cubicBezTo>
                      <a:pt x="0" y="1840623"/>
                      <a:pt x="7524" y="1815729"/>
                      <a:pt x="22574" y="1795814"/>
                    </a:cubicBezTo>
                    <a:cubicBezTo>
                      <a:pt x="37622" y="1775898"/>
                      <a:pt x="57688" y="1762207"/>
                      <a:pt x="84024" y="1755983"/>
                    </a:cubicBezTo>
                    <a:lnTo>
                      <a:pt x="84024" y="1809505"/>
                    </a:lnTo>
                    <a:cubicBezTo>
                      <a:pt x="71484" y="1813240"/>
                      <a:pt x="62704" y="1820708"/>
                      <a:pt x="55180" y="1831910"/>
                    </a:cubicBezTo>
                    <a:cubicBezTo>
                      <a:pt x="48910" y="1841868"/>
                      <a:pt x="45148" y="1855559"/>
                      <a:pt x="45148" y="1871741"/>
                    </a:cubicBezTo>
                    <a:cubicBezTo>
                      <a:pt x="45148" y="1897879"/>
                      <a:pt x="53926" y="1919039"/>
                      <a:pt x="70230" y="1932731"/>
                    </a:cubicBezTo>
                    <a:cubicBezTo>
                      <a:pt x="86532" y="1946423"/>
                      <a:pt x="109106" y="1953891"/>
                      <a:pt x="137950" y="1953891"/>
                    </a:cubicBezTo>
                    <a:cubicBezTo>
                      <a:pt x="168048" y="1953891"/>
                      <a:pt x="190622" y="1946423"/>
                      <a:pt x="206926" y="1932731"/>
                    </a:cubicBezTo>
                    <a:cubicBezTo>
                      <a:pt x="221974" y="1919039"/>
                      <a:pt x="230754" y="1899124"/>
                      <a:pt x="230754" y="1875475"/>
                    </a:cubicBezTo>
                    <a:cubicBezTo>
                      <a:pt x="230754" y="1851825"/>
                      <a:pt x="223230" y="1834399"/>
                      <a:pt x="210688" y="1821952"/>
                    </a:cubicBezTo>
                    <a:cubicBezTo>
                      <a:pt x="198148" y="1809505"/>
                      <a:pt x="180590" y="1802037"/>
                      <a:pt x="160524" y="1799548"/>
                    </a:cubicBezTo>
                    <a:lnTo>
                      <a:pt x="160524" y="1865517"/>
                    </a:lnTo>
                    <a:lnTo>
                      <a:pt x="124156" y="1865517"/>
                    </a:lnTo>
                    <a:close/>
                    <a:moveTo>
                      <a:pt x="5492" y="1532530"/>
                    </a:moveTo>
                    <a:lnTo>
                      <a:pt x="44230" y="1532530"/>
                    </a:lnTo>
                    <a:lnTo>
                      <a:pt x="44230" y="1654686"/>
                    </a:lnTo>
                    <a:lnTo>
                      <a:pt x="116704" y="1654686"/>
                    </a:lnTo>
                    <a:lnTo>
                      <a:pt x="116704" y="1543635"/>
                    </a:lnTo>
                    <a:lnTo>
                      <a:pt x="154192" y="1543635"/>
                    </a:lnTo>
                    <a:lnTo>
                      <a:pt x="154192" y="1654686"/>
                    </a:lnTo>
                    <a:lnTo>
                      <a:pt x="229168" y="1654686"/>
                    </a:lnTo>
                    <a:lnTo>
                      <a:pt x="229168" y="1532530"/>
                    </a:lnTo>
                    <a:lnTo>
                      <a:pt x="267904" y="1532530"/>
                    </a:lnTo>
                    <a:lnTo>
                      <a:pt x="267904" y="1701574"/>
                    </a:lnTo>
                    <a:lnTo>
                      <a:pt x="5492" y="1701574"/>
                    </a:lnTo>
                    <a:close/>
                    <a:moveTo>
                      <a:pt x="136696" y="1284646"/>
                    </a:moveTo>
                    <a:cubicBezTo>
                      <a:pt x="107852" y="1284646"/>
                      <a:pt x="85278" y="1292143"/>
                      <a:pt x="68976" y="1307138"/>
                    </a:cubicBezTo>
                    <a:cubicBezTo>
                      <a:pt x="51418" y="1322133"/>
                      <a:pt x="43894" y="1342127"/>
                      <a:pt x="43894" y="1367118"/>
                    </a:cubicBezTo>
                    <a:cubicBezTo>
                      <a:pt x="43894" y="1392110"/>
                      <a:pt x="51418" y="1412103"/>
                      <a:pt x="68976" y="1427098"/>
                    </a:cubicBezTo>
                    <a:cubicBezTo>
                      <a:pt x="85278" y="1442093"/>
                      <a:pt x="107852" y="1449591"/>
                      <a:pt x="136696" y="1449591"/>
                    </a:cubicBezTo>
                    <a:cubicBezTo>
                      <a:pt x="165540" y="1449591"/>
                      <a:pt x="188114" y="1442093"/>
                      <a:pt x="205672" y="1427098"/>
                    </a:cubicBezTo>
                    <a:cubicBezTo>
                      <a:pt x="221974" y="1412103"/>
                      <a:pt x="229500" y="1392110"/>
                      <a:pt x="229500" y="1367118"/>
                    </a:cubicBezTo>
                    <a:cubicBezTo>
                      <a:pt x="229500" y="1342127"/>
                      <a:pt x="221974" y="1322133"/>
                      <a:pt x="205672" y="1307138"/>
                    </a:cubicBezTo>
                    <a:cubicBezTo>
                      <a:pt x="188114" y="1292143"/>
                      <a:pt x="165540" y="1284646"/>
                      <a:pt x="136696" y="1284646"/>
                    </a:cubicBezTo>
                    <a:close/>
                    <a:moveTo>
                      <a:pt x="136696" y="1235912"/>
                    </a:moveTo>
                    <a:cubicBezTo>
                      <a:pt x="164286" y="1235912"/>
                      <a:pt x="188114" y="1240910"/>
                      <a:pt x="208180" y="1252157"/>
                    </a:cubicBezTo>
                    <a:cubicBezTo>
                      <a:pt x="228246" y="1263403"/>
                      <a:pt x="244548" y="1278398"/>
                      <a:pt x="255836" y="1298391"/>
                    </a:cubicBezTo>
                    <a:cubicBezTo>
                      <a:pt x="267122" y="1318384"/>
                      <a:pt x="273392" y="1340877"/>
                      <a:pt x="273392" y="1367118"/>
                    </a:cubicBezTo>
                    <a:cubicBezTo>
                      <a:pt x="273392" y="1393359"/>
                      <a:pt x="267122" y="1415852"/>
                      <a:pt x="255836" y="1435845"/>
                    </a:cubicBezTo>
                    <a:cubicBezTo>
                      <a:pt x="244548" y="1455839"/>
                      <a:pt x="228246" y="1470834"/>
                      <a:pt x="208180" y="1482080"/>
                    </a:cubicBezTo>
                    <a:cubicBezTo>
                      <a:pt x="188114" y="1493326"/>
                      <a:pt x="164286" y="1498324"/>
                      <a:pt x="136696" y="1498324"/>
                    </a:cubicBezTo>
                    <a:cubicBezTo>
                      <a:pt x="110360" y="1498324"/>
                      <a:pt x="86532" y="1493326"/>
                      <a:pt x="65212" y="1482080"/>
                    </a:cubicBezTo>
                    <a:cubicBezTo>
                      <a:pt x="46402" y="1470834"/>
                      <a:pt x="30098" y="1455839"/>
                      <a:pt x="18812" y="1435845"/>
                    </a:cubicBezTo>
                    <a:cubicBezTo>
                      <a:pt x="6270" y="1415852"/>
                      <a:pt x="0" y="1393359"/>
                      <a:pt x="0" y="1367118"/>
                    </a:cubicBezTo>
                    <a:cubicBezTo>
                      <a:pt x="0" y="1340877"/>
                      <a:pt x="6270" y="1318384"/>
                      <a:pt x="18812" y="1298391"/>
                    </a:cubicBezTo>
                    <a:cubicBezTo>
                      <a:pt x="30098" y="1278398"/>
                      <a:pt x="46402" y="1263403"/>
                      <a:pt x="65212" y="1252157"/>
                    </a:cubicBezTo>
                    <a:cubicBezTo>
                      <a:pt x="86532" y="1240910"/>
                      <a:pt x="110360" y="1235912"/>
                      <a:pt x="136696" y="1235912"/>
                    </a:cubicBezTo>
                    <a:close/>
                    <a:moveTo>
                      <a:pt x="5492" y="911829"/>
                    </a:moveTo>
                    <a:lnTo>
                      <a:pt x="267904" y="911829"/>
                    </a:lnTo>
                    <a:lnTo>
                      <a:pt x="267904" y="960172"/>
                    </a:lnTo>
                    <a:lnTo>
                      <a:pt x="86714" y="960172"/>
                    </a:lnTo>
                    <a:lnTo>
                      <a:pt x="230416" y="1032067"/>
                    </a:lnTo>
                    <a:lnTo>
                      <a:pt x="230416" y="1070493"/>
                    </a:lnTo>
                    <a:lnTo>
                      <a:pt x="86714" y="1142388"/>
                    </a:lnTo>
                    <a:lnTo>
                      <a:pt x="267904" y="1142388"/>
                    </a:lnTo>
                    <a:lnTo>
                      <a:pt x="267904" y="1190730"/>
                    </a:lnTo>
                    <a:lnTo>
                      <a:pt x="5492" y="1190730"/>
                    </a:lnTo>
                    <a:lnTo>
                      <a:pt x="5492" y="1134950"/>
                    </a:lnTo>
                    <a:lnTo>
                      <a:pt x="171686" y="1050660"/>
                    </a:lnTo>
                    <a:lnTo>
                      <a:pt x="5492" y="968849"/>
                    </a:lnTo>
                    <a:close/>
                    <a:moveTo>
                      <a:pt x="5492" y="692109"/>
                    </a:moveTo>
                    <a:lnTo>
                      <a:pt x="44230" y="692109"/>
                    </a:lnTo>
                    <a:lnTo>
                      <a:pt x="44230" y="818566"/>
                    </a:lnTo>
                    <a:lnTo>
                      <a:pt x="116704" y="818566"/>
                    </a:lnTo>
                    <a:lnTo>
                      <a:pt x="116704" y="704755"/>
                    </a:lnTo>
                    <a:lnTo>
                      <a:pt x="154192" y="704755"/>
                    </a:lnTo>
                    <a:lnTo>
                      <a:pt x="154192" y="818566"/>
                    </a:lnTo>
                    <a:lnTo>
                      <a:pt x="229168" y="818566"/>
                    </a:lnTo>
                    <a:lnTo>
                      <a:pt x="229168" y="692109"/>
                    </a:lnTo>
                    <a:lnTo>
                      <a:pt x="267904" y="692109"/>
                    </a:lnTo>
                    <a:lnTo>
                      <a:pt x="267904" y="866619"/>
                    </a:lnTo>
                    <a:lnTo>
                      <a:pt x="5492" y="866619"/>
                    </a:lnTo>
                    <a:close/>
                    <a:moveTo>
                      <a:pt x="5492" y="461406"/>
                    </a:moveTo>
                    <a:lnTo>
                      <a:pt x="44230" y="461406"/>
                    </a:lnTo>
                    <a:lnTo>
                      <a:pt x="44230" y="539189"/>
                    </a:lnTo>
                    <a:lnTo>
                      <a:pt x="267904" y="539189"/>
                    </a:lnTo>
                    <a:lnTo>
                      <a:pt x="267904" y="586863"/>
                    </a:lnTo>
                    <a:lnTo>
                      <a:pt x="44230" y="586863"/>
                    </a:lnTo>
                    <a:lnTo>
                      <a:pt x="44230" y="663391"/>
                    </a:lnTo>
                    <a:lnTo>
                      <a:pt x="5492" y="663391"/>
                    </a:lnTo>
                    <a:close/>
                    <a:moveTo>
                      <a:pt x="86714" y="283138"/>
                    </a:moveTo>
                    <a:cubicBezTo>
                      <a:pt x="74220" y="283138"/>
                      <a:pt x="64222" y="285635"/>
                      <a:pt x="56724" y="294374"/>
                    </a:cubicBezTo>
                    <a:cubicBezTo>
                      <a:pt x="50476" y="300616"/>
                      <a:pt x="46728" y="313100"/>
                      <a:pt x="46728" y="329329"/>
                    </a:cubicBezTo>
                    <a:lnTo>
                      <a:pt x="46728" y="374271"/>
                    </a:lnTo>
                    <a:lnTo>
                      <a:pt x="129200" y="374271"/>
                    </a:lnTo>
                    <a:lnTo>
                      <a:pt x="129200" y="329329"/>
                    </a:lnTo>
                    <a:cubicBezTo>
                      <a:pt x="129200" y="313100"/>
                      <a:pt x="125452" y="301864"/>
                      <a:pt x="117954" y="294374"/>
                    </a:cubicBezTo>
                    <a:cubicBezTo>
                      <a:pt x="110456" y="285635"/>
                      <a:pt x="99210" y="283138"/>
                      <a:pt x="86714" y="283138"/>
                    </a:cubicBezTo>
                    <a:close/>
                    <a:moveTo>
                      <a:pt x="267904" y="230705"/>
                    </a:moveTo>
                    <a:lnTo>
                      <a:pt x="267904" y="285635"/>
                    </a:lnTo>
                    <a:lnTo>
                      <a:pt x="164190" y="335571"/>
                    </a:lnTo>
                    <a:lnTo>
                      <a:pt x="164190" y="374271"/>
                    </a:lnTo>
                    <a:lnTo>
                      <a:pt x="267904" y="374271"/>
                    </a:lnTo>
                    <a:lnTo>
                      <a:pt x="267904" y="421711"/>
                    </a:lnTo>
                    <a:lnTo>
                      <a:pt x="5492" y="421711"/>
                    </a:lnTo>
                    <a:lnTo>
                      <a:pt x="5492" y="325584"/>
                    </a:lnTo>
                    <a:cubicBezTo>
                      <a:pt x="5492" y="305609"/>
                      <a:pt x="9240" y="288132"/>
                      <a:pt x="16738" y="274399"/>
                    </a:cubicBezTo>
                    <a:cubicBezTo>
                      <a:pt x="22986" y="260667"/>
                      <a:pt x="32982" y="250679"/>
                      <a:pt x="45478" y="243189"/>
                    </a:cubicBezTo>
                    <a:cubicBezTo>
                      <a:pt x="57974" y="236947"/>
                      <a:pt x="70470" y="233202"/>
                      <a:pt x="85466" y="233202"/>
                    </a:cubicBezTo>
                    <a:cubicBezTo>
                      <a:pt x="101710" y="233202"/>
                      <a:pt x="116704" y="236947"/>
                      <a:pt x="129200" y="245686"/>
                    </a:cubicBezTo>
                    <a:cubicBezTo>
                      <a:pt x="142946" y="254425"/>
                      <a:pt x="151694" y="266909"/>
                      <a:pt x="157942" y="285635"/>
                    </a:cubicBezTo>
                    <a:close/>
                    <a:moveTo>
                      <a:pt x="5492" y="0"/>
                    </a:moveTo>
                    <a:lnTo>
                      <a:pt x="175436" y="87582"/>
                    </a:lnTo>
                    <a:lnTo>
                      <a:pt x="267904" y="87582"/>
                    </a:lnTo>
                    <a:lnTo>
                      <a:pt x="267904" y="135127"/>
                    </a:lnTo>
                    <a:lnTo>
                      <a:pt x="175436" y="135127"/>
                    </a:lnTo>
                    <a:lnTo>
                      <a:pt x="5492" y="223961"/>
                    </a:lnTo>
                    <a:lnTo>
                      <a:pt x="5492" y="170160"/>
                    </a:lnTo>
                    <a:lnTo>
                      <a:pt x="126702" y="111355"/>
                    </a:lnTo>
                    <a:lnTo>
                      <a:pt x="5492" y="53801"/>
                    </a:lnTo>
                    <a:close/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BEB8C19-16B8-F041-B734-D260BC0A8D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02316" y="9016586"/>
                <a:ext cx="795234" cy="3580128"/>
              </a:xfrm>
              <a:custGeom>
                <a:avLst/>
                <a:gdLst>
                  <a:gd name="connsiteX0" fmla="*/ 0 w 795234"/>
                  <a:gd name="connsiteY0" fmla="*/ 3499001 h 3580128"/>
                  <a:gd name="connsiteX1" fmla="*/ 795234 w 795234"/>
                  <a:gd name="connsiteY1" fmla="*/ 3499001 h 3580128"/>
                  <a:gd name="connsiteX2" fmla="*/ 795234 w 795234"/>
                  <a:gd name="connsiteY2" fmla="*/ 3580128 h 3580128"/>
                  <a:gd name="connsiteX3" fmla="*/ 0 w 795234"/>
                  <a:gd name="connsiteY3" fmla="*/ 3580128 h 3580128"/>
                  <a:gd name="connsiteX4" fmla="*/ 0 w 795234"/>
                  <a:gd name="connsiteY4" fmla="*/ 0 h 3580128"/>
                  <a:gd name="connsiteX5" fmla="*/ 795234 w 795234"/>
                  <a:gd name="connsiteY5" fmla="*/ 0 h 3580128"/>
                  <a:gd name="connsiteX6" fmla="*/ 795234 w 795234"/>
                  <a:gd name="connsiteY6" fmla="*/ 81125 h 3580128"/>
                  <a:gd name="connsiteX7" fmla="*/ 0 w 795234"/>
                  <a:gd name="connsiteY7" fmla="*/ 81125 h 358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95234" h="3580128">
                    <a:moveTo>
                      <a:pt x="0" y="3499001"/>
                    </a:moveTo>
                    <a:lnTo>
                      <a:pt x="795234" y="3499001"/>
                    </a:lnTo>
                    <a:lnTo>
                      <a:pt x="795234" y="3580128"/>
                    </a:lnTo>
                    <a:lnTo>
                      <a:pt x="0" y="3580128"/>
                    </a:lnTo>
                    <a:close/>
                    <a:moveTo>
                      <a:pt x="0" y="0"/>
                    </a:moveTo>
                    <a:lnTo>
                      <a:pt x="795234" y="0"/>
                    </a:lnTo>
                    <a:lnTo>
                      <a:pt x="795234" y="81125"/>
                    </a:lnTo>
                    <a:lnTo>
                      <a:pt x="0" y="81125"/>
                    </a:lnTo>
                    <a:close/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198">
                <a:extLst>
                  <a:ext uri="{FF2B5EF4-FFF2-40B4-BE49-F238E27FC236}">
                    <a16:creationId xmlns:a16="http://schemas.microsoft.com/office/drawing/2014/main" id="{777B5697-0929-064D-AAD3-CD63B8446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0065" y="8626590"/>
                <a:ext cx="208731" cy="4366885"/>
              </a:xfrm>
              <a:custGeom>
                <a:avLst/>
                <a:gdLst>
                  <a:gd name="T0" fmla="*/ 0 w 166"/>
                  <a:gd name="T1" fmla="*/ 0 h 3505"/>
                  <a:gd name="T2" fmla="*/ 103 w 166"/>
                  <a:gd name="T3" fmla="*/ 0 h 3505"/>
                  <a:gd name="T4" fmla="*/ 103 w 166"/>
                  <a:gd name="T5" fmla="*/ 0 h 3505"/>
                  <a:gd name="T6" fmla="*/ 165 w 166"/>
                  <a:gd name="T7" fmla="*/ 69 h 3505"/>
                  <a:gd name="T8" fmla="*/ 165 w 166"/>
                  <a:gd name="T9" fmla="*/ 3435 h 3505"/>
                  <a:gd name="T10" fmla="*/ 165 w 166"/>
                  <a:gd name="T11" fmla="*/ 3435 h 3505"/>
                  <a:gd name="T12" fmla="*/ 103 w 166"/>
                  <a:gd name="T13" fmla="*/ 3504 h 3505"/>
                  <a:gd name="T14" fmla="*/ 0 w 166"/>
                  <a:gd name="T15" fmla="*/ 3504 h 3505"/>
                  <a:gd name="T16" fmla="*/ 0 w 166"/>
                  <a:gd name="T17" fmla="*/ 0 h 35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6" h="3505">
                    <a:moveTo>
                      <a:pt x="0" y="0"/>
                    </a:moveTo>
                    <a:lnTo>
                      <a:pt x="103" y="0"/>
                    </a:lnTo>
                    <a:lnTo>
                      <a:pt x="103" y="0"/>
                    </a:lnTo>
                    <a:cubicBezTo>
                      <a:pt x="137" y="0"/>
                      <a:pt x="165" y="31"/>
                      <a:pt x="165" y="69"/>
                    </a:cubicBezTo>
                    <a:lnTo>
                      <a:pt x="165" y="3435"/>
                    </a:lnTo>
                    <a:lnTo>
                      <a:pt x="165" y="3435"/>
                    </a:lnTo>
                    <a:cubicBezTo>
                      <a:pt x="165" y="3474"/>
                      <a:pt x="137" y="3504"/>
                      <a:pt x="103" y="3504"/>
                    </a:cubicBezTo>
                    <a:lnTo>
                      <a:pt x="0" y="350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99">
                <a:extLst>
                  <a:ext uri="{FF2B5EF4-FFF2-40B4-BE49-F238E27FC236}">
                    <a16:creationId xmlns:a16="http://schemas.microsoft.com/office/drawing/2014/main" id="{784DB5D9-B4BB-E04B-A052-5239B59506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8234" y="9445039"/>
                <a:ext cx="16481" cy="1636895"/>
              </a:xfrm>
              <a:custGeom>
                <a:avLst/>
                <a:gdLst>
                  <a:gd name="T0" fmla="*/ 12 w 13"/>
                  <a:gd name="T1" fmla="*/ 6 h 1314"/>
                  <a:gd name="T2" fmla="*/ 12 w 13"/>
                  <a:gd name="T3" fmla="*/ 1307 h 1314"/>
                  <a:gd name="T4" fmla="*/ 12 w 13"/>
                  <a:gd name="T5" fmla="*/ 1307 h 1314"/>
                  <a:gd name="T6" fmla="*/ 6 w 13"/>
                  <a:gd name="T7" fmla="*/ 1313 h 1314"/>
                  <a:gd name="T8" fmla="*/ 6 w 13"/>
                  <a:gd name="T9" fmla="*/ 1313 h 1314"/>
                  <a:gd name="T10" fmla="*/ 0 w 13"/>
                  <a:gd name="T11" fmla="*/ 1307 h 1314"/>
                  <a:gd name="T12" fmla="*/ 0 w 13"/>
                  <a:gd name="T13" fmla="*/ 6 h 1314"/>
                  <a:gd name="T14" fmla="*/ 0 w 13"/>
                  <a:gd name="T15" fmla="*/ 6 h 1314"/>
                  <a:gd name="T16" fmla="*/ 6 w 13"/>
                  <a:gd name="T17" fmla="*/ 0 h 1314"/>
                  <a:gd name="T18" fmla="*/ 6 w 13"/>
                  <a:gd name="T19" fmla="*/ 0 h 1314"/>
                  <a:gd name="T20" fmla="*/ 12 w 13"/>
                  <a:gd name="T21" fmla="*/ 6 h 13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" h="1314">
                    <a:moveTo>
                      <a:pt x="12" y="6"/>
                    </a:moveTo>
                    <a:lnTo>
                      <a:pt x="12" y="1307"/>
                    </a:lnTo>
                    <a:lnTo>
                      <a:pt x="12" y="1307"/>
                    </a:lnTo>
                    <a:cubicBezTo>
                      <a:pt x="12" y="1310"/>
                      <a:pt x="10" y="1313"/>
                      <a:pt x="6" y="1313"/>
                    </a:cubicBezTo>
                    <a:lnTo>
                      <a:pt x="6" y="1313"/>
                    </a:lnTo>
                    <a:cubicBezTo>
                      <a:pt x="3" y="1313"/>
                      <a:pt x="0" y="1310"/>
                      <a:pt x="0" y="1307"/>
                    </a:cubicBezTo>
                    <a:lnTo>
                      <a:pt x="0" y="6"/>
                    </a:lnTo>
                    <a:lnTo>
                      <a:pt x="0" y="6"/>
                    </a:lnTo>
                    <a:cubicBezTo>
                      <a:pt x="0" y="3"/>
                      <a:pt x="3" y="0"/>
                      <a:pt x="6" y="0"/>
                    </a:cubicBezTo>
                    <a:lnTo>
                      <a:pt x="6" y="0"/>
                    </a:lnTo>
                    <a:cubicBezTo>
                      <a:pt x="10" y="0"/>
                      <a:pt x="12" y="3"/>
                      <a:pt x="12" y="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200">
                <a:extLst>
                  <a:ext uri="{FF2B5EF4-FFF2-40B4-BE49-F238E27FC236}">
                    <a16:creationId xmlns:a16="http://schemas.microsoft.com/office/drawing/2014/main" id="{99ECD9A4-2969-B349-B334-B46F230BFD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76696" y="8906732"/>
                <a:ext cx="1834641" cy="4092235"/>
              </a:xfrm>
              <a:custGeom>
                <a:avLst/>
                <a:gdLst>
                  <a:gd name="T0" fmla="*/ 45 w 1474"/>
                  <a:gd name="T1" fmla="*/ 3134 h 3285"/>
                  <a:gd name="T2" fmla="*/ 469 w 1474"/>
                  <a:gd name="T3" fmla="*/ 3251 h 3285"/>
                  <a:gd name="T4" fmla="*/ 562 w 1474"/>
                  <a:gd name="T5" fmla="*/ 3277 h 3285"/>
                  <a:gd name="T6" fmla="*/ 562 w 1474"/>
                  <a:gd name="T7" fmla="*/ 3277 h 3285"/>
                  <a:gd name="T8" fmla="*/ 625 w 1474"/>
                  <a:gd name="T9" fmla="*/ 3249 h 3285"/>
                  <a:gd name="T10" fmla="*/ 1466 w 1474"/>
                  <a:gd name="T11" fmla="*/ 207 h 3285"/>
                  <a:gd name="T12" fmla="*/ 1466 w 1474"/>
                  <a:gd name="T13" fmla="*/ 207 h 3285"/>
                  <a:gd name="T14" fmla="*/ 1428 w 1474"/>
                  <a:gd name="T15" fmla="*/ 151 h 3285"/>
                  <a:gd name="T16" fmla="*/ 1334 w 1474"/>
                  <a:gd name="T17" fmla="*/ 125 h 3285"/>
                  <a:gd name="T18" fmla="*/ 909 w 1474"/>
                  <a:gd name="T19" fmla="*/ 7 h 3285"/>
                  <a:gd name="T20" fmla="*/ 909 w 1474"/>
                  <a:gd name="T21" fmla="*/ 7 h 3285"/>
                  <a:gd name="T22" fmla="*/ 848 w 1474"/>
                  <a:gd name="T23" fmla="*/ 36 h 3285"/>
                  <a:gd name="T24" fmla="*/ 6 w 1474"/>
                  <a:gd name="T25" fmla="*/ 3077 h 3285"/>
                  <a:gd name="T26" fmla="*/ 6 w 1474"/>
                  <a:gd name="T27" fmla="*/ 3077 h 3285"/>
                  <a:gd name="T28" fmla="*/ 45 w 1474"/>
                  <a:gd name="T29" fmla="*/ 3134 h 3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4" h="3285">
                    <a:moveTo>
                      <a:pt x="45" y="3134"/>
                    </a:moveTo>
                    <a:lnTo>
                      <a:pt x="469" y="3251"/>
                    </a:lnTo>
                    <a:lnTo>
                      <a:pt x="562" y="3277"/>
                    </a:lnTo>
                    <a:lnTo>
                      <a:pt x="562" y="3277"/>
                    </a:lnTo>
                    <a:cubicBezTo>
                      <a:pt x="590" y="3284"/>
                      <a:pt x="618" y="3272"/>
                      <a:pt x="625" y="3249"/>
                    </a:cubicBezTo>
                    <a:lnTo>
                      <a:pt x="1466" y="207"/>
                    </a:lnTo>
                    <a:lnTo>
                      <a:pt x="1466" y="207"/>
                    </a:lnTo>
                    <a:cubicBezTo>
                      <a:pt x="1473" y="183"/>
                      <a:pt x="1455" y="158"/>
                      <a:pt x="1428" y="151"/>
                    </a:cubicBezTo>
                    <a:lnTo>
                      <a:pt x="1334" y="125"/>
                    </a:lnTo>
                    <a:lnTo>
                      <a:pt x="909" y="7"/>
                    </a:lnTo>
                    <a:lnTo>
                      <a:pt x="909" y="7"/>
                    </a:lnTo>
                    <a:cubicBezTo>
                      <a:pt x="882" y="0"/>
                      <a:pt x="854" y="13"/>
                      <a:pt x="848" y="36"/>
                    </a:cubicBezTo>
                    <a:lnTo>
                      <a:pt x="6" y="3077"/>
                    </a:lnTo>
                    <a:lnTo>
                      <a:pt x="6" y="3077"/>
                    </a:lnTo>
                    <a:cubicBezTo>
                      <a:pt x="0" y="3100"/>
                      <a:pt x="17" y="3126"/>
                      <a:pt x="45" y="313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50C84A46-9C1B-2C4E-AF37-9DA0858DE1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37119" y="9131940"/>
                <a:ext cx="1712555" cy="3640566"/>
              </a:xfrm>
              <a:custGeom>
                <a:avLst/>
                <a:gdLst>
                  <a:gd name="connsiteX0" fmla="*/ 22471 w 1712555"/>
                  <a:gd name="connsiteY0" fmla="*/ 3345200 h 3640566"/>
                  <a:gd name="connsiteX1" fmla="*/ 795225 w 1712555"/>
                  <a:gd name="connsiteY1" fmla="*/ 3559216 h 3640566"/>
                  <a:gd name="connsiteX2" fmla="*/ 771507 w 1712555"/>
                  <a:gd name="connsiteY2" fmla="*/ 3640566 h 3640566"/>
                  <a:gd name="connsiteX3" fmla="*/ 0 w 1712555"/>
                  <a:gd name="connsiteY3" fmla="*/ 3426551 h 3640566"/>
                  <a:gd name="connsiteX4" fmla="*/ 945163 w 1712555"/>
                  <a:gd name="connsiteY4" fmla="*/ 0 h 3640566"/>
                  <a:gd name="connsiteX5" fmla="*/ 1712555 w 1712555"/>
                  <a:gd name="connsiteY5" fmla="*/ 214363 h 3640566"/>
                  <a:gd name="connsiteX6" fmla="*/ 1690203 w 1712555"/>
                  <a:gd name="connsiteY6" fmla="*/ 295372 h 3640566"/>
                  <a:gd name="connsiteX7" fmla="*/ 922813 w 1712555"/>
                  <a:gd name="connsiteY7" fmla="*/ 82255 h 36405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12555" h="3640566">
                    <a:moveTo>
                      <a:pt x="22471" y="3345200"/>
                    </a:moveTo>
                    <a:lnTo>
                      <a:pt x="795225" y="3559216"/>
                    </a:lnTo>
                    <a:lnTo>
                      <a:pt x="771507" y="3640566"/>
                    </a:lnTo>
                    <a:lnTo>
                      <a:pt x="0" y="3426551"/>
                    </a:lnTo>
                    <a:close/>
                    <a:moveTo>
                      <a:pt x="945163" y="0"/>
                    </a:moveTo>
                    <a:lnTo>
                      <a:pt x="1712555" y="214363"/>
                    </a:lnTo>
                    <a:lnTo>
                      <a:pt x="1690203" y="295372"/>
                    </a:lnTo>
                    <a:lnTo>
                      <a:pt x="922813" y="82255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203">
                <a:extLst>
                  <a:ext uri="{FF2B5EF4-FFF2-40B4-BE49-F238E27FC236}">
                    <a16:creationId xmlns:a16="http://schemas.microsoft.com/office/drawing/2014/main" id="{6C16D418-9D05-4140-B641-C4091742B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44724" y="9406587"/>
                <a:ext cx="1109573" cy="3092524"/>
              </a:xfrm>
              <a:custGeom>
                <a:avLst/>
                <a:gdLst>
                  <a:gd name="T0" fmla="*/ 265 w 892"/>
                  <a:gd name="T1" fmla="*/ 2374 h 2482"/>
                  <a:gd name="T2" fmla="*/ 873 w 892"/>
                  <a:gd name="T3" fmla="*/ 176 h 2482"/>
                  <a:gd name="T4" fmla="*/ 873 w 892"/>
                  <a:gd name="T5" fmla="*/ 176 h 2482"/>
                  <a:gd name="T6" fmla="*/ 784 w 892"/>
                  <a:gd name="T7" fmla="*/ 19 h 2482"/>
                  <a:gd name="T8" fmla="*/ 784 w 892"/>
                  <a:gd name="T9" fmla="*/ 19 h 2482"/>
                  <a:gd name="T10" fmla="*/ 784 w 892"/>
                  <a:gd name="T11" fmla="*/ 19 h 2482"/>
                  <a:gd name="T12" fmla="*/ 627 w 892"/>
                  <a:gd name="T13" fmla="*/ 108 h 2482"/>
                  <a:gd name="T14" fmla="*/ 19 w 892"/>
                  <a:gd name="T15" fmla="*/ 2306 h 2482"/>
                  <a:gd name="T16" fmla="*/ 19 w 892"/>
                  <a:gd name="T17" fmla="*/ 2306 h 2482"/>
                  <a:gd name="T18" fmla="*/ 108 w 892"/>
                  <a:gd name="T19" fmla="*/ 2462 h 2482"/>
                  <a:gd name="T20" fmla="*/ 108 w 892"/>
                  <a:gd name="T21" fmla="*/ 2462 h 2482"/>
                  <a:gd name="T22" fmla="*/ 265 w 892"/>
                  <a:gd name="T23" fmla="*/ 2374 h 2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2" h="2482">
                    <a:moveTo>
                      <a:pt x="265" y="2374"/>
                    </a:moveTo>
                    <a:lnTo>
                      <a:pt x="873" y="176"/>
                    </a:lnTo>
                    <a:lnTo>
                      <a:pt x="873" y="176"/>
                    </a:lnTo>
                    <a:cubicBezTo>
                      <a:pt x="891" y="108"/>
                      <a:pt x="852" y="38"/>
                      <a:pt x="784" y="19"/>
                    </a:cubicBezTo>
                    <a:lnTo>
                      <a:pt x="784" y="19"/>
                    </a:lnTo>
                    <a:lnTo>
                      <a:pt x="784" y="19"/>
                    </a:lnTo>
                    <a:cubicBezTo>
                      <a:pt x="716" y="0"/>
                      <a:pt x="646" y="40"/>
                      <a:pt x="627" y="108"/>
                    </a:cubicBezTo>
                    <a:lnTo>
                      <a:pt x="19" y="2306"/>
                    </a:lnTo>
                    <a:lnTo>
                      <a:pt x="19" y="2306"/>
                    </a:lnTo>
                    <a:cubicBezTo>
                      <a:pt x="0" y="2374"/>
                      <a:pt x="40" y="2444"/>
                      <a:pt x="108" y="2462"/>
                    </a:cubicBezTo>
                    <a:lnTo>
                      <a:pt x="108" y="2462"/>
                    </a:lnTo>
                    <a:cubicBezTo>
                      <a:pt x="175" y="2481"/>
                      <a:pt x="246" y="2442"/>
                      <a:pt x="265" y="2374"/>
                    </a:cubicBez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204">
                <a:extLst>
                  <a:ext uri="{FF2B5EF4-FFF2-40B4-BE49-F238E27FC236}">
                    <a16:creationId xmlns:a16="http://schemas.microsoft.com/office/drawing/2014/main" id="{E55F17A7-C21D-1D43-B6FC-BA3EECAE6D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439" y="9060534"/>
                <a:ext cx="1252390" cy="3938433"/>
              </a:xfrm>
              <a:custGeom>
                <a:avLst/>
                <a:gdLst>
                  <a:gd name="T0" fmla="*/ 0 w 1005"/>
                  <a:gd name="T1" fmla="*/ 3126 h 3160"/>
                  <a:gd name="T2" fmla="*/ 93 w 1005"/>
                  <a:gd name="T3" fmla="*/ 3152 h 3160"/>
                  <a:gd name="T4" fmla="*/ 93 w 1005"/>
                  <a:gd name="T5" fmla="*/ 3152 h 3160"/>
                  <a:gd name="T6" fmla="*/ 156 w 1005"/>
                  <a:gd name="T7" fmla="*/ 3124 h 3160"/>
                  <a:gd name="T8" fmla="*/ 997 w 1005"/>
                  <a:gd name="T9" fmla="*/ 82 h 3160"/>
                  <a:gd name="T10" fmla="*/ 997 w 1005"/>
                  <a:gd name="T11" fmla="*/ 82 h 3160"/>
                  <a:gd name="T12" fmla="*/ 959 w 1005"/>
                  <a:gd name="T13" fmla="*/ 26 h 3160"/>
                  <a:gd name="T14" fmla="*/ 865 w 1005"/>
                  <a:gd name="T15" fmla="*/ 0 h 3160"/>
                  <a:gd name="T16" fmla="*/ 0 w 1005"/>
                  <a:gd name="T17" fmla="*/ 3126 h 3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5" h="3160">
                    <a:moveTo>
                      <a:pt x="0" y="3126"/>
                    </a:moveTo>
                    <a:lnTo>
                      <a:pt x="93" y="3152"/>
                    </a:lnTo>
                    <a:lnTo>
                      <a:pt x="93" y="3152"/>
                    </a:lnTo>
                    <a:cubicBezTo>
                      <a:pt x="121" y="3159"/>
                      <a:pt x="149" y="3147"/>
                      <a:pt x="156" y="3124"/>
                    </a:cubicBezTo>
                    <a:lnTo>
                      <a:pt x="997" y="82"/>
                    </a:lnTo>
                    <a:lnTo>
                      <a:pt x="997" y="82"/>
                    </a:lnTo>
                    <a:cubicBezTo>
                      <a:pt x="1004" y="58"/>
                      <a:pt x="986" y="33"/>
                      <a:pt x="959" y="26"/>
                    </a:cubicBezTo>
                    <a:lnTo>
                      <a:pt x="865" y="0"/>
                    </a:lnTo>
                    <a:lnTo>
                      <a:pt x="0" y="3126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205">
                <a:extLst>
                  <a:ext uri="{FF2B5EF4-FFF2-40B4-BE49-F238E27FC236}">
                    <a16:creationId xmlns:a16="http://schemas.microsoft.com/office/drawing/2014/main" id="{C5CBA228-D96A-6540-BAF3-CE8AD8A279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08384" y="9302222"/>
                <a:ext cx="417463" cy="1455626"/>
              </a:xfrm>
              <a:custGeom>
                <a:avLst/>
                <a:gdLst>
                  <a:gd name="T0" fmla="*/ 7 w 334"/>
                  <a:gd name="T1" fmla="*/ 1167 h 1168"/>
                  <a:gd name="T2" fmla="*/ 7 w 334"/>
                  <a:gd name="T3" fmla="*/ 1167 h 1168"/>
                  <a:gd name="T4" fmla="*/ 11 w 334"/>
                  <a:gd name="T5" fmla="*/ 1164 h 1168"/>
                  <a:gd name="T6" fmla="*/ 332 w 334"/>
                  <a:gd name="T7" fmla="*/ 7 h 1168"/>
                  <a:gd name="T8" fmla="*/ 332 w 334"/>
                  <a:gd name="T9" fmla="*/ 7 h 1168"/>
                  <a:gd name="T10" fmla="*/ 328 w 334"/>
                  <a:gd name="T11" fmla="*/ 1 h 1168"/>
                  <a:gd name="T12" fmla="*/ 328 w 334"/>
                  <a:gd name="T13" fmla="*/ 1 h 1168"/>
                  <a:gd name="T14" fmla="*/ 321 w 334"/>
                  <a:gd name="T15" fmla="*/ 5 h 1168"/>
                  <a:gd name="T16" fmla="*/ 1 w 334"/>
                  <a:gd name="T17" fmla="*/ 1161 h 1168"/>
                  <a:gd name="T18" fmla="*/ 1 w 334"/>
                  <a:gd name="T19" fmla="*/ 1161 h 1168"/>
                  <a:gd name="T20" fmla="*/ 5 w 334"/>
                  <a:gd name="T21" fmla="*/ 1167 h 1168"/>
                  <a:gd name="T22" fmla="*/ 5 w 334"/>
                  <a:gd name="T23" fmla="*/ 1167 h 1168"/>
                  <a:gd name="T24" fmla="*/ 7 w 334"/>
                  <a:gd name="T25" fmla="*/ 1167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4" h="1168">
                    <a:moveTo>
                      <a:pt x="7" y="1167"/>
                    </a:moveTo>
                    <a:lnTo>
                      <a:pt x="7" y="1167"/>
                    </a:lnTo>
                    <a:cubicBezTo>
                      <a:pt x="9" y="1167"/>
                      <a:pt x="11" y="1166"/>
                      <a:pt x="11" y="1164"/>
                    </a:cubicBezTo>
                    <a:lnTo>
                      <a:pt x="332" y="7"/>
                    </a:lnTo>
                    <a:lnTo>
                      <a:pt x="332" y="7"/>
                    </a:lnTo>
                    <a:cubicBezTo>
                      <a:pt x="333" y="5"/>
                      <a:pt x="331" y="2"/>
                      <a:pt x="328" y="1"/>
                    </a:cubicBezTo>
                    <a:lnTo>
                      <a:pt x="328" y="1"/>
                    </a:lnTo>
                    <a:cubicBezTo>
                      <a:pt x="325" y="0"/>
                      <a:pt x="322" y="2"/>
                      <a:pt x="321" y="5"/>
                    </a:cubicBezTo>
                    <a:lnTo>
                      <a:pt x="1" y="1161"/>
                    </a:lnTo>
                    <a:lnTo>
                      <a:pt x="1" y="1161"/>
                    </a:lnTo>
                    <a:cubicBezTo>
                      <a:pt x="0" y="1164"/>
                      <a:pt x="2" y="1167"/>
                      <a:pt x="5" y="1167"/>
                    </a:cubicBezTo>
                    <a:lnTo>
                      <a:pt x="5" y="1167"/>
                    </a:lnTo>
                    <a:cubicBezTo>
                      <a:pt x="6" y="1167"/>
                      <a:pt x="6" y="1167"/>
                      <a:pt x="7" y="116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206">
                <a:extLst>
                  <a:ext uri="{FF2B5EF4-FFF2-40B4-BE49-F238E27FC236}">
                    <a16:creationId xmlns:a16="http://schemas.microsoft.com/office/drawing/2014/main" id="{2CE8EB82-AADB-CB48-9FF3-0A9E23ACD1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47262" y="10252498"/>
                <a:ext cx="1466613" cy="2746468"/>
              </a:xfrm>
              <a:custGeom>
                <a:avLst/>
                <a:gdLst>
                  <a:gd name="T0" fmla="*/ 47 w 1179"/>
                  <a:gd name="T1" fmla="*/ 2051 h 2203"/>
                  <a:gd name="T2" fmla="*/ 472 w 1179"/>
                  <a:gd name="T3" fmla="*/ 2169 h 2203"/>
                  <a:gd name="T4" fmla="*/ 565 w 1179"/>
                  <a:gd name="T5" fmla="*/ 2195 h 2203"/>
                  <a:gd name="T6" fmla="*/ 565 w 1179"/>
                  <a:gd name="T7" fmla="*/ 2195 h 2203"/>
                  <a:gd name="T8" fmla="*/ 623 w 1179"/>
                  <a:gd name="T9" fmla="*/ 2181 h 2203"/>
                  <a:gd name="T10" fmla="*/ 1173 w 1179"/>
                  <a:gd name="T11" fmla="*/ 192 h 2203"/>
                  <a:gd name="T12" fmla="*/ 1173 w 1179"/>
                  <a:gd name="T13" fmla="*/ 192 h 2203"/>
                  <a:gd name="T14" fmla="*/ 1131 w 1179"/>
                  <a:gd name="T15" fmla="*/ 150 h 2203"/>
                  <a:gd name="T16" fmla="*/ 1037 w 1179"/>
                  <a:gd name="T17" fmla="*/ 124 h 2203"/>
                  <a:gd name="T18" fmla="*/ 613 w 1179"/>
                  <a:gd name="T19" fmla="*/ 7 h 2203"/>
                  <a:gd name="T20" fmla="*/ 613 w 1179"/>
                  <a:gd name="T21" fmla="*/ 7 h 2203"/>
                  <a:gd name="T22" fmla="*/ 555 w 1179"/>
                  <a:gd name="T23" fmla="*/ 21 h 2203"/>
                  <a:gd name="T24" fmla="*/ 5 w 1179"/>
                  <a:gd name="T25" fmla="*/ 2010 h 2203"/>
                  <a:gd name="T26" fmla="*/ 5 w 1179"/>
                  <a:gd name="T27" fmla="*/ 2010 h 2203"/>
                  <a:gd name="T28" fmla="*/ 47 w 1179"/>
                  <a:gd name="T29" fmla="*/ 2051 h 2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9" h="2203">
                    <a:moveTo>
                      <a:pt x="47" y="2051"/>
                    </a:moveTo>
                    <a:lnTo>
                      <a:pt x="472" y="2169"/>
                    </a:lnTo>
                    <a:lnTo>
                      <a:pt x="565" y="2195"/>
                    </a:lnTo>
                    <a:lnTo>
                      <a:pt x="565" y="2195"/>
                    </a:lnTo>
                    <a:cubicBezTo>
                      <a:pt x="592" y="2202"/>
                      <a:pt x="619" y="2196"/>
                      <a:pt x="623" y="2181"/>
                    </a:cubicBezTo>
                    <a:lnTo>
                      <a:pt x="1173" y="192"/>
                    </a:lnTo>
                    <a:lnTo>
                      <a:pt x="1173" y="192"/>
                    </a:lnTo>
                    <a:cubicBezTo>
                      <a:pt x="1178" y="177"/>
                      <a:pt x="1159" y="158"/>
                      <a:pt x="1131" y="150"/>
                    </a:cubicBezTo>
                    <a:lnTo>
                      <a:pt x="1037" y="124"/>
                    </a:lnTo>
                    <a:lnTo>
                      <a:pt x="613" y="7"/>
                    </a:lnTo>
                    <a:lnTo>
                      <a:pt x="613" y="7"/>
                    </a:lnTo>
                    <a:cubicBezTo>
                      <a:pt x="585" y="0"/>
                      <a:pt x="559" y="6"/>
                      <a:pt x="555" y="21"/>
                    </a:cubicBezTo>
                    <a:lnTo>
                      <a:pt x="5" y="2010"/>
                    </a:lnTo>
                    <a:lnTo>
                      <a:pt x="5" y="2010"/>
                    </a:lnTo>
                    <a:cubicBezTo>
                      <a:pt x="0" y="2025"/>
                      <a:pt x="19" y="2044"/>
                      <a:pt x="47" y="205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207">
                <a:extLst>
                  <a:ext uri="{FF2B5EF4-FFF2-40B4-BE49-F238E27FC236}">
                    <a16:creationId xmlns:a16="http://schemas.microsoft.com/office/drawing/2014/main" id="{68A9666A-2BBF-984F-91FF-3803675153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9936" y="10395312"/>
                <a:ext cx="785491" cy="269156"/>
              </a:xfrm>
              <a:custGeom>
                <a:avLst/>
                <a:gdLst>
                  <a:gd name="T0" fmla="*/ 0 w 631"/>
                  <a:gd name="T1" fmla="*/ 43 h 215"/>
                  <a:gd name="T2" fmla="*/ 618 w 631"/>
                  <a:gd name="T3" fmla="*/ 214 h 215"/>
                  <a:gd name="T4" fmla="*/ 630 w 631"/>
                  <a:gd name="T5" fmla="*/ 171 h 215"/>
                  <a:gd name="T6" fmla="*/ 12 w 631"/>
                  <a:gd name="T7" fmla="*/ 0 h 215"/>
                  <a:gd name="T8" fmla="*/ 0 w 631"/>
                  <a:gd name="T9" fmla="*/ 4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1" h="215">
                    <a:moveTo>
                      <a:pt x="0" y="43"/>
                    </a:moveTo>
                    <a:lnTo>
                      <a:pt x="618" y="214"/>
                    </a:lnTo>
                    <a:lnTo>
                      <a:pt x="630" y="171"/>
                    </a:lnTo>
                    <a:lnTo>
                      <a:pt x="12" y="0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208">
                <a:extLst>
                  <a:ext uri="{FF2B5EF4-FFF2-40B4-BE49-F238E27FC236}">
                    <a16:creationId xmlns:a16="http://schemas.microsoft.com/office/drawing/2014/main" id="{A2DBC252-EC08-BD4F-BAEF-BD9678349E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4866" y="10587570"/>
                <a:ext cx="856898" cy="2076329"/>
              </a:xfrm>
              <a:custGeom>
                <a:avLst/>
                <a:gdLst>
                  <a:gd name="T0" fmla="*/ 247 w 690"/>
                  <a:gd name="T1" fmla="*/ 1666 h 1667"/>
                  <a:gd name="T2" fmla="*/ 689 w 690"/>
                  <a:gd name="T3" fmla="*/ 68 h 1667"/>
                  <a:gd name="T4" fmla="*/ 443 w 690"/>
                  <a:gd name="T5" fmla="*/ 0 h 1667"/>
                  <a:gd name="T6" fmla="*/ 0 w 690"/>
                  <a:gd name="T7" fmla="*/ 1599 h 1667"/>
                  <a:gd name="T8" fmla="*/ 247 w 690"/>
                  <a:gd name="T9" fmla="*/ 1666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1667">
                    <a:moveTo>
                      <a:pt x="247" y="1666"/>
                    </a:moveTo>
                    <a:lnTo>
                      <a:pt x="689" y="68"/>
                    </a:lnTo>
                    <a:lnTo>
                      <a:pt x="443" y="0"/>
                    </a:lnTo>
                    <a:lnTo>
                      <a:pt x="0" y="1599"/>
                    </a:lnTo>
                    <a:lnTo>
                      <a:pt x="247" y="1666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209">
                <a:extLst>
                  <a:ext uri="{FF2B5EF4-FFF2-40B4-BE49-F238E27FC236}">
                    <a16:creationId xmlns:a16="http://schemas.microsoft.com/office/drawing/2014/main" id="{00C8A992-D6A7-7647-92D9-A289D5EEF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35005" y="10406301"/>
                <a:ext cx="878869" cy="2587174"/>
              </a:xfrm>
              <a:custGeom>
                <a:avLst/>
                <a:gdLst>
                  <a:gd name="T0" fmla="*/ 0 w 707"/>
                  <a:gd name="T1" fmla="*/ 2045 h 2079"/>
                  <a:gd name="T2" fmla="*/ 93 w 707"/>
                  <a:gd name="T3" fmla="*/ 2071 h 2079"/>
                  <a:gd name="T4" fmla="*/ 93 w 707"/>
                  <a:gd name="T5" fmla="*/ 2071 h 2079"/>
                  <a:gd name="T6" fmla="*/ 151 w 707"/>
                  <a:gd name="T7" fmla="*/ 2057 h 2079"/>
                  <a:gd name="T8" fmla="*/ 701 w 707"/>
                  <a:gd name="T9" fmla="*/ 68 h 2079"/>
                  <a:gd name="T10" fmla="*/ 701 w 707"/>
                  <a:gd name="T11" fmla="*/ 68 h 2079"/>
                  <a:gd name="T12" fmla="*/ 659 w 707"/>
                  <a:gd name="T13" fmla="*/ 26 h 2079"/>
                  <a:gd name="T14" fmla="*/ 565 w 707"/>
                  <a:gd name="T15" fmla="*/ 0 h 2079"/>
                  <a:gd name="T16" fmla="*/ 0 w 707"/>
                  <a:gd name="T17" fmla="*/ 2045 h 20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7" h="2079">
                    <a:moveTo>
                      <a:pt x="0" y="2045"/>
                    </a:moveTo>
                    <a:lnTo>
                      <a:pt x="93" y="2071"/>
                    </a:lnTo>
                    <a:lnTo>
                      <a:pt x="93" y="2071"/>
                    </a:lnTo>
                    <a:cubicBezTo>
                      <a:pt x="120" y="2078"/>
                      <a:pt x="147" y="2072"/>
                      <a:pt x="151" y="2057"/>
                    </a:cubicBezTo>
                    <a:lnTo>
                      <a:pt x="701" y="68"/>
                    </a:lnTo>
                    <a:lnTo>
                      <a:pt x="701" y="68"/>
                    </a:lnTo>
                    <a:cubicBezTo>
                      <a:pt x="706" y="53"/>
                      <a:pt x="687" y="34"/>
                      <a:pt x="659" y="26"/>
                    </a:cubicBezTo>
                    <a:lnTo>
                      <a:pt x="565" y="0"/>
                    </a:lnTo>
                    <a:lnTo>
                      <a:pt x="0" y="2045"/>
                    </a:ln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210">
                <a:extLst>
                  <a:ext uri="{FF2B5EF4-FFF2-40B4-BE49-F238E27FC236}">
                    <a16:creationId xmlns:a16="http://schemas.microsoft.com/office/drawing/2014/main" id="{477150F1-DCC9-1243-92B4-69696442EE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89936" y="10395312"/>
                <a:ext cx="785491" cy="269156"/>
              </a:xfrm>
              <a:custGeom>
                <a:avLst/>
                <a:gdLst>
                  <a:gd name="T0" fmla="*/ 0 w 631"/>
                  <a:gd name="T1" fmla="*/ 43 h 215"/>
                  <a:gd name="T2" fmla="*/ 618 w 631"/>
                  <a:gd name="T3" fmla="*/ 214 h 215"/>
                  <a:gd name="T4" fmla="*/ 630 w 631"/>
                  <a:gd name="T5" fmla="*/ 171 h 215"/>
                  <a:gd name="T6" fmla="*/ 12 w 631"/>
                  <a:gd name="T7" fmla="*/ 0 h 215"/>
                  <a:gd name="T8" fmla="*/ 0 w 631"/>
                  <a:gd name="T9" fmla="*/ 43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31" h="215">
                    <a:moveTo>
                      <a:pt x="0" y="43"/>
                    </a:moveTo>
                    <a:lnTo>
                      <a:pt x="618" y="214"/>
                    </a:lnTo>
                    <a:lnTo>
                      <a:pt x="630" y="171"/>
                    </a:lnTo>
                    <a:lnTo>
                      <a:pt x="12" y="0"/>
                    </a:lnTo>
                    <a:lnTo>
                      <a:pt x="0" y="43"/>
                    </a:lnTo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211">
                <a:extLst>
                  <a:ext uri="{FF2B5EF4-FFF2-40B4-BE49-F238E27FC236}">
                    <a16:creationId xmlns:a16="http://schemas.microsoft.com/office/drawing/2014/main" id="{722FB2CC-60BD-9444-9F66-31ACB30BB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62613" y="11603759"/>
                <a:ext cx="307605" cy="1060138"/>
              </a:xfrm>
              <a:custGeom>
                <a:avLst/>
                <a:gdLst>
                  <a:gd name="T0" fmla="*/ 6 w 245"/>
                  <a:gd name="T1" fmla="*/ 852 h 853"/>
                  <a:gd name="T2" fmla="*/ 6 w 245"/>
                  <a:gd name="T3" fmla="*/ 852 h 853"/>
                  <a:gd name="T4" fmla="*/ 11 w 245"/>
                  <a:gd name="T5" fmla="*/ 848 h 853"/>
                  <a:gd name="T6" fmla="*/ 243 w 245"/>
                  <a:gd name="T7" fmla="*/ 8 h 853"/>
                  <a:gd name="T8" fmla="*/ 243 w 245"/>
                  <a:gd name="T9" fmla="*/ 8 h 853"/>
                  <a:gd name="T10" fmla="*/ 239 w 245"/>
                  <a:gd name="T11" fmla="*/ 2 h 853"/>
                  <a:gd name="T12" fmla="*/ 239 w 245"/>
                  <a:gd name="T13" fmla="*/ 2 h 853"/>
                  <a:gd name="T14" fmla="*/ 233 w 245"/>
                  <a:gd name="T15" fmla="*/ 5 h 853"/>
                  <a:gd name="T16" fmla="*/ 0 w 245"/>
                  <a:gd name="T17" fmla="*/ 845 h 853"/>
                  <a:gd name="T18" fmla="*/ 0 w 245"/>
                  <a:gd name="T19" fmla="*/ 845 h 853"/>
                  <a:gd name="T20" fmla="*/ 4 w 245"/>
                  <a:gd name="T21" fmla="*/ 852 h 853"/>
                  <a:gd name="T22" fmla="*/ 4 w 245"/>
                  <a:gd name="T23" fmla="*/ 852 h 853"/>
                  <a:gd name="T24" fmla="*/ 6 w 245"/>
                  <a:gd name="T25" fmla="*/ 852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5" h="853">
                    <a:moveTo>
                      <a:pt x="6" y="852"/>
                    </a:moveTo>
                    <a:lnTo>
                      <a:pt x="6" y="852"/>
                    </a:lnTo>
                    <a:cubicBezTo>
                      <a:pt x="8" y="852"/>
                      <a:pt x="10" y="850"/>
                      <a:pt x="11" y="848"/>
                    </a:cubicBezTo>
                    <a:lnTo>
                      <a:pt x="243" y="8"/>
                    </a:lnTo>
                    <a:lnTo>
                      <a:pt x="243" y="8"/>
                    </a:lnTo>
                    <a:cubicBezTo>
                      <a:pt x="244" y="5"/>
                      <a:pt x="242" y="2"/>
                      <a:pt x="239" y="2"/>
                    </a:cubicBezTo>
                    <a:lnTo>
                      <a:pt x="239" y="2"/>
                    </a:lnTo>
                    <a:cubicBezTo>
                      <a:pt x="236" y="0"/>
                      <a:pt x="234" y="2"/>
                      <a:pt x="233" y="5"/>
                    </a:cubicBezTo>
                    <a:lnTo>
                      <a:pt x="0" y="845"/>
                    </a:lnTo>
                    <a:lnTo>
                      <a:pt x="0" y="845"/>
                    </a:lnTo>
                    <a:cubicBezTo>
                      <a:pt x="0" y="848"/>
                      <a:pt x="1" y="851"/>
                      <a:pt x="4" y="852"/>
                    </a:cubicBezTo>
                    <a:lnTo>
                      <a:pt x="4" y="852"/>
                    </a:lnTo>
                    <a:cubicBezTo>
                      <a:pt x="5" y="852"/>
                      <a:pt x="6" y="852"/>
                      <a:pt x="6" y="85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4" name="Freeform 212">
              <a:extLst>
                <a:ext uri="{FF2B5EF4-FFF2-40B4-BE49-F238E27FC236}">
                  <a16:creationId xmlns:a16="http://schemas.microsoft.com/office/drawing/2014/main" id="{8B300470-D0E4-A142-BA5B-518C071696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868" y="12976994"/>
              <a:ext cx="15616420" cy="27466"/>
            </a:xfrm>
            <a:custGeom>
              <a:avLst/>
              <a:gdLst>
                <a:gd name="T0" fmla="*/ 12526 w 12538"/>
                <a:gd name="T1" fmla="*/ 22 h 23"/>
                <a:gd name="T2" fmla="*/ 11 w 12538"/>
                <a:gd name="T3" fmla="*/ 22 h 23"/>
                <a:gd name="T4" fmla="*/ 11 w 12538"/>
                <a:gd name="T5" fmla="*/ 22 h 23"/>
                <a:gd name="T6" fmla="*/ 0 w 12538"/>
                <a:gd name="T7" fmla="*/ 11 h 23"/>
                <a:gd name="T8" fmla="*/ 0 w 12538"/>
                <a:gd name="T9" fmla="*/ 11 h 23"/>
                <a:gd name="T10" fmla="*/ 11 w 12538"/>
                <a:gd name="T11" fmla="*/ 0 h 23"/>
                <a:gd name="T12" fmla="*/ 12526 w 12538"/>
                <a:gd name="T13" fmla="*/ 0 h 23"/>
                <a:gd name="T14" fmla="*/ 12526 w 12538"/>
                <a:gd name="T15" fmla="*/ 0 h 23"/>
                <a:gd name="T16" fmla="*/ 12537 w 12538"/>
                <a:gd name="T17" fmla="*/ 11 h 23"/>
                <a:gd name="T18" fmla="*/ 12537 w 12538"/>
                <a:gd name="T19" fmla="*/ 11 h 23"/>
                <a:gd name="T20" fmla="*/ 12526 w 12538"/>
                <a:gd name="T21" fmla="*/ 2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538" h="23">
                  <a:moveTo>
                    <a:pt x="12526" y="22"/>
                  </a:moveTo>
                  <a:lnTo>
                    <a:pt x="11" y="22"/>
                  </a:lnTo>
                  <a:lnTo>
                    <a:pt x="11" y="22"/>
                  </a:lnTo>
                  <a:cubicBezTo>
                    <a:pt x="5" y="22"/>
                    <a:pt x="0" y="17"/>
                    <a:pt x="0" y="11"/>
                  </a:cubicBezTo>
                  <a:lnTo>
                    <a:pt x="0" y="11"/>
                  </a:lnTo>
                  <a:cubicBezTo>
                    <a:pt x="0" y="5"/>
                    <a:pt x="5" y="0"/>
                    <a:pt x="11" y="0"/>
                  </a:cubicBezTo>
                  <a:lnTo>
                    <a:pt x="12526" y="0"/>
                  </a:lnTo>
                  <a:lnTo>
                    <a:pt x="12526" y="0"/>
                  </a:lnTo>
                  <a:cubicBezTo>
                    <a:pt x="12532" y="0"/>
                    <a:pt x="12537" y="5"/>
                    <a:pt x="12537" y="11"/>
                  </a:cubicBezTo>
                  <a:lnTo>
                    <a:pt x="12537" y="11"/>
                  </a:lnTo>
                  <a:cubicBezTo>
                    <a:pt x="12537" y="17"/>
                    <a:pt x="12532" y="22"/>
                    <a:pt x="12526" y="22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9383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92CC4F3E-05F2-6F43-B256-72C2C3ABD780}"/>
              </a:ext>
            </a:extLst>
          </p:cNvPr>
          <p:cNvGrpSpPr/>
          <p:nvPr/>
        </p:nvGrpSpPr>
        <p:grpSpPr>
          <a:xfrm>
            <a:off x="3630656" y="6270247"/>
            <a:ext cx="17116335" cy="6822364"/>
            <a:chOff x="3630656" y="6270247"/>
            <a:chExt cx="17116335" cy="6822364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B334119-26C6-7E42-9C7E-B794092AF0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55262" y="6854806"/>
              <a:ext cx="12607999" cy="6192614"/>
            </a:xfrm>
            <a:custGeom>
              <a:avLst/>
              <a:gdLst>
                <a:gd name="connsiteX0" fmla="*/ 3121871 w 12607999"/>
                <a:gd name="connsiteY0" fmla="*/ 832 h 6192614"/>
                <a:gd name="connsiteX1" fmla="*/ 3647691 w 12607999"/>
                <a:gd name="connsiteY1" fmla="*/ 66640 h 6192614"/>
                <a:gd name="connsiteX2" fmla="*/ 8420359 w 12607999"/>
                <a:gd name="connsiteY2" fmla="*/ 521200 h 6192614"/>
                <a:gd name="connsiteX3" fmla="*/ 12049678 w 12607999"/>
                <a:gd name="connsiteY3" fmla="*/ 2730486 h 6192614"/>
                <a:gd name="connsiteX4" fmla="*/ 12605162 w 12607999"/>
                <a:gd name="connsiteY4" fmla="*/ 5572420 h 6192614"/>
                <a:gd name="connsiteX5" fmla="*/ 12448232 w 12607999"/>
                <a:gd name="connsiteY5" fmla="*/ 6192614 h 6192614"/>
                <a:gd name="connsiteX6" fmla="*/ 1242676 w 12607999"/>
                <a:gd name="connsiteY6" fmla="*/ 6192614 h 6192614"/>
                <a:gd name="connsiteX7" fmla="*/ 1050871 w 12607999"/>
                <a:gd name="connsiteY7" fmla="*/ 5760470 h 6192614"/>
                <a:gd name="connsiteX8" fmla="*/ 895187 w 12607999"/>
                <a:gd name="connsiteY8" fmla="*/ 4960943 h 6192614"/>
                <a:gd name="connsiteX9" fmla="*/ 84381 w 12607999"/>
                <a:gd name="connsiteY9" fmla="*/ 3588545 h 6192614"/>
                <a:gd name="connsiteX10" fmla="*/ 3121871 w 12607999"/>
                <a:gd name="connsiteY10" fmla="*/ 832 h 6192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07999" h="6192614">
                  <a:moveTo>
                    <a:pt x="3121871" y="832"/>
                  </a:moveTo>
                  <a:cubicBezTo>
                    <a:pt x="3317757" y="-4638"/>
                    <a:pt x="3496521" y="16825"/>
                    <a:pt x="3647691" y="66640"/>
                  </a:cubicBezTo>
                  <a:cubicBezTo>
                    <a:pt x="4858294" y="465158"/>
                    <a:pt x="6610681" y="877375"/>
                    <a:pt x="8420359" y="521200"/>
                  </a:cubicBezTo>
                  <a:cubicBezTo>
                    <a:pt x="10230037" y="166269"/>
                    <a:pt x="12583990" y="798917"/>
                    <a:pt x="12049678" y="2730486"/>
                  </a:cubicBezTo>
                  <a:cubicBezTo>
                    <a:pt x="11516614" y="4662054"/>
                    <a:pt x="12672418" y="4461550"/>
                    <a:pt x="12605162" y="5572420"/>
                  </a:cubicBezTo>
                  <a:cubicBezTo>
                    <a:pt x="12591462" y="5806549"/>
                    <a:pt x="12532924" y="6012035"/>
                    <a:pt x="12448232" y="6192614"/>
                  </a:cubicBezTo>
                  <a:lnTo>
                    <a:pt x="1242676" y="6192614"/>
                  </a:lnTo>
                  <a:cubicBezTo>
                    <a:pt x="1091973" y="6017016"/>
                    <a:pt x="1042153" y="5843910"/>
                    <a:pt x="1050871" y="5760470"/>
                  </a:cubicBezTo>
                  <a:cubicBezTo>
                    <a:pt x="1128091" y="5002040"/>
                    <a:pt x="895187" y="4960943"/>
                    <a:pt x="895187" y="4960943"/>
                  </a:cubicBezTo>
                  <a:cubicBezTo>
                    <a:pt x="273694" y="4359429"/>
                    <a:pt x="84381" y="3588545"/>
                    <a:pt x="84381" y="3588545"/>
                  </a:cubicBezTo>
                  <a:cubicBezTo>
                    <a:pt x="-459425" y="1397162"/>
                    <a:pt x="1750674" y="39125"/>
                    <a:pt x="3121871" y="832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D96069BE-802E-1845-9AD8-E9D02AFC3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0809" y="8801813"/>
              <a:ext cx="5484404" cy="3689036"/>
            </a:xfrm>
            <a:custGeom>
              <a:avLst/>
              <a:gdLst>
                <a:gd name="connsiteX0" fmla="*/ 4047977 w 5484404"/>
                <a:gd name="connsiteY0" fmla="*/ 455 h 3689036"/>
                <a:gd name="connsiteX1" fmla="*/ 4565993 w 5484404"/>
                <a:gd name="connsiteY1" fmla="*/ 648955 h 3689036"/>
                <a:gd name="connsiteX2" fmla="*/ 5051877 w 5484404"/>
                <a:gd name="connsiteY2" fmla="*/ 1332916 h 3689036"/>
                <a:gd name="connsiteX3" fmla="*/ 5202626 w 5484404"/>
                <a:gd name="connsiteY3" fmla="*/ 1390224 h 3689036"/>
                <a:gd name="connsiteX4" fmla="*/ 5228789 w 5484404"/>
                <a:gd name="connsiteY4" fmla="*/ 1402682 h 3689036"/>
                <a:gd name="connsiteX5" fmla="*/ 5258689 w 5484404"/>
                <a:gd name="connsiteY5" fmla="*/ 1420124 h 3689036"/>
                <a:gd name="connsiteX6" fmla="*/ 5440585 w 5484404"/>
                <a:gd name="connsiteY6" fmla="*/ 1658077 h 3689036"/>
                <a:gd name="connsiteX7" fmla="*/ 4721725 w 5484404"/>
                <a:gd name="connsiteY7" fmla="*/ 2959969 h 3689036"/>
                <a:gd name="connsiteX8" fmla="*/ 578006 w 5484404"/>
                <a:gd name="connsiteY8" fmla="*/ 3083307 h 3689036"/>
                <a:gd name="connsiteX9" fmla="*/ 1944710 w 5484404"/>
                <a:gd name="connsiteY9" fmla="*/ 678855 h 3689036"/>
                <a:gd name="connsiteX10" fmla="*/ 3678943 w 5484404"/>
                <a:gd name="connsiteY10" fmla="*/ 197965 h 3689036"/>
                <a:gd name="connsiteX11" fmla="*/ 4047977 w 5484404"/>
                <a:gd name="connsiteY11" fmla="*/ 455 h 3689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484404" h="3689036">
                  <a:moveTo>
                    <a:pt x="4047977" y="455"/>
                  </a:moveTo>
                  <a:cubicBezTo>
                    <a:pt x="4283145" y="11538"/>
                    <a:pt x="4526282" y="225373"/>
                    <a:pt x="4565993" y="648955"/>
                  </a:cubicBezTo>
                  <a:cubicBezTo>
                    <a:pt x="4605861" y="1068800"/>
                    <a:pt x="4862507" y="1253183"/>
                    <a:pt x="5051877" y="1332916"/>
                  </a:cubicBezTo>
                  <a:cubicBezTo>
                    <a:pt x="5089253" y="1349112"/>
                    <a:pt x="5154037" y="1370291"/>
                    <a:pt x="5202626" y="1390224"/>
                  </a:cubicBezTo>
                  <a:cubicBezTo>
                    <a:pt x="5202626" y="1390224"/>
                    <a:pt x="5212593" y="1395207"/>
                    <a:pt x="5228789" y="1402682"/>
                  </a:cubicBezTo>
                  <a:cubicBezTo>
                    <a:pt x="5241247" y="1408911"/>
                    <a:pt x="5252460" y="1415141"/>
                    <a:pt x="5258689" y="1420124"/>
                  </a:cubicBezTo>
                  <a:cubicBezTo>
                    <a:pt x="5313507" y="1455007"/>
                    <a:pt x="5394488" y="1527265"/>
                    <a:pt x="5440585" y="1658077"/>
                  </a:cubicBezTo>
                  <a:cubicBezTo>
                    <a:pt x="5548974" y="1914718"/>
                    <a:pt x="5506615" y="2348267"/>
                    <a:pt x="4721725" y="2959969"/>
                  </a:cubicBezTo>
                  <a:cubicBezTo>
                    <a:pt x="4721725" y="2959969"/>
                    <a:pt x="2158998" y="4514765"/>
                    <a:pt x="578006" y="3083307"/>
                  </a:cubicBezTo>
                  <a:cubicBezTo>
                    <a:pt x="-1002987" y="1653094"/>
                    <a:pt x="1066381" y="599122"/>
                    <a:pt x="1944710" y="678855"/>
                  </a:cubicBezTo>
                  <a:cubicBezTo>
                    <a:pt x="2824285" y="757342"/>
                    <a:pt x="3440985" y="566730"/>
                    <a:pt x="3678943" y="197965"/>
                  </a:cubicBezTo>
                  <a:cubicBezTo>
                    <a:pt x="3768645" y="60145"/>
                    <a:pt x="3906877" y="-6195"/>
                    <a:pt x="4047977" y="455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4B5D99AB-3DC6-404D-AB6B-6BFA703E9F5C}"/>
                </a:ext>
              </a:extLst>
            </p:cNvPr>
            <p:cNvGrpSpPr/>
            <p:nvPr/>
          </p:nvGrpSpPr>
          <p:grpSpPr>
            <a:xfrm>
              <a:off x="6360702" y="10505384"/>
              <a:ext cx="2147780" cy="2537786"/>
              <a:chOff x="6360702" y="10505384"/>
              <a:chExt cx="2147780" cy="2537786"/>
            </a:xfrm>
          </p:grpSpPr>
          <p:sp>
            <p:nvSpPr>
              <p:cNvPr id="124" name="Freeform 6">
                <a:extLst>
                  <a:ext uri="{FF2B5EF4-FFF2-40B4-BE49-F238E27FC236}">
                    <a16:creationId xmlns:a16="http://schemas.microsoft.com/office/drawing/2014/main" id="{A9065E5F-557C-104C-89F4-B67D2D8AD6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442" y="11675406"/>
                <a:ext cx="472402" cy="972268"/>
              </a:xfrm>
              <a:custGeom>
                <a:avLst/>
                <a:gdLst>
                  <a:gd name="T0" fmla="*/ 377 w 378"/>
                  <a:gd name="T1" fmla="*/ 668 h 781"/>
                  <a:gd name="T2" fmla="*/ 322 w 378"/>
                  <a:gd name="T3" fmla="*/ 710 h 781"/>
                  <a:gd name="T4" fmla="*/ 232 w 378"/>
                  <a:gd name="T5" fmla="*/ 780 h 781"/>
                  <a:gd name="T6" fmla="*/ 110 w 378"/>
                  <a:gd name="T7" fmla="*/ 615 h 781"/>
                  <a:gd name="T8" fmla="*/ 8 w 378"/>
                  <a:gd name="T9" fmla="*/ 479 h 781"/>
                  <a:gd name="T10" fmla="*/ 8 w 378"/>
                  <a:gd name="T11" fmla="*/ 479 h 781"/>
                  <a:gd name="T12" fmla="*/ 58 w 378"/>
                  <a:gd name="T13" fmla="*/ 0 h 781"/>
                  <a:gd name="T14" fmla="*/ 58 w 378"/>
                  <a:gd name="T15" fmla="*/ 0 h 781"/>
                  <a:gd name="T16" fmla="*/ 167 w 378"/>
                  <a:gd name="T17" fmla="*/ 188 h 781"/>
                  <a:gd name="T18" fmla="*/ 167 w 378"/>
                  <a:gd name="T19" fmla="*/ 188 h 781"/>
                  <a:gd name="T20" fmla="*/ 272 w 378"/>
                  <a:gd name="T21" fmla="*/ 395 h 781"/>
                  <a:gd name="T22" fmla="*/ 272 w 378"/>
                  <a:gd name="T23" fmla="*/ 395 h 781"/>
                  <a:gd name="T24" fmla="*/ 377 w 378"/>
                  <a:gd name="T25" fmla="*/ 668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8" h="781">
                    <a:moveTo>
                      <a:pt x="377" y="668"/>
                    </a:moveTo>
                    <a:lnTo>
                      <a:pt x="322" y="710"/>
                    </a:lnTo>
                    <a:lnTo>
                      <a:pt x="232" y="780"/>
                    </a:lnTo>
                    <a:lnTo>
                      <a:pt x="110" y="615"/>
                    </a:lnTo>
                    <a:lnTo>
                      <a:pt x="8" y="479"/>
                    </a:lnTo>
                    <a:lnTo>
                      <a:pt x="8" y="479"/>
                    </a:lnTo>
                    <a:cubicBezTo>
                      <a:pt x="0" y="155"/>
                      <a:pt x="58" y="0"/>
                      <a:pt x="58" y="0"/>
                    </a:cubicBezTo>
                    <a:lnTo>
                      <a:pt x="58" y="0"/>
                    </a:lnTo>
                    <a:cubicBezTo>
                      <a:pt x="99" y="67"/>
                      <a:pt x="135" y="129"/>
                      <a:pt x="167" y="188"/>
                    </a:cubicBezTo>
                    <a:lnTo>
                      <a:pt x="167" y="188"/>
                    </a:lnTo>
                    <a:cubicBezTo>
                      <a:pt x="210" y="265"/>
                      <a:pt x="244" y="335"/>
                      <a:pt x="272" y="395"/>
                    </a:cubicBezTo>
                    <a:lnTo>
                      <a:pt x="272" y="395"/>
                    </a:lnTo>
                    <a:cubicBezTo>
                      <a:pt x="351" y="567"/>
                      <a:pt x="377" y="668"/>
                      <a:pt x="377" y="66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5" name="Freeform 7">
                <a:extLst>
                  <a:ext uri="{FF2B5EF4-FFF2-40B4-BE49-F238E27FC236}">
                    <a16:creationId xmlns:a16="http://schemas.microsoft.com/office/drawing/2014/main" id="{5CBDAD48-DCB9-B14F-8416-8F956CD519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442" y="11675406"/>
                <a:ext cx="472402" cy="972268"/>
              </a:xfrm>
              <a:custGeom>
                <a:avLst/>
                <a:gdLst>
                  <a:gd name="T0" fmla="*/ 377 w 378"/>
                  <a:gd name="T1" fmla="*/ 668 h 781"/>
                  <a:gd name="T2" fmla="*/ 322 w 378"/>
                  <a:gd name="T3" fmla="*/ 710 h 781"/>
                  <a:gd name="T4" fmla="*/ 232 w 378"/>
                  <a:gd name="T5" fmla="*/ 780 h 781"/>
                  <a:gd name="T6" fmla="*/ 110 w 378"/>
                  <a:gd name="T7" fmla="*/ 615 h 781"/>
                  <a:gd name="T8" fmla="*/ 8 w 378"/>
                  <a:gd name="T9" fmla="*/ 479 h 781"/>
                  <a:gd name="T10" fmla="*/ 8 w 378"/>
                  <a:gd name="T11" fmla="*/ 479 h 781"/>
                  <a:gd name="T12" fmla="*/ 58 w 378"/>
                  <a:gd name="T13" fmla="*/ 0 h 781"/>
                  <a:gd name="T14" fmla="*/ 58 w 378"/>
                  <a:gd name="T15" fmla="*/ 0 h 781"/>
                  <a:gd name="T16" fmla="*/ 167 w 378"/>
                  <a:gd name="T17" fmla="*/ 188 h 781"/>
                  <a:gd name="T18" fmla="*/ 167 w 378"/>
                  <a:gd name="T19" fmla="*/ 188 h 781"/>
                  <a:gd name="T20" fmla="*/ 272 w 378"/>
                  <a:gd name="T21" fmla="*/ 395 h 781"/>
                  <a:gd name="T22" fmla="*/ 272 w 378"/>
                  <a:gd name="T23" fmla="*/ 395 h 781"/>
                  <a:gd name="T24" fmla="*/ 377 w 378"/>
                  <a:gd name="T25" fmla="*/ 668 h 7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8" h="781">
                    <a:moveTo>
                      <a:pt x="377" y="668"/>
                    </a:moveTo>
                    <a:lnTo>
                      <a:pt x="322" y="710"/>
                    </a:lnTo>
                    <a:lnTo>
                      <a:pt x="232" y="780"/>
                    </a:lnTo>
                    <a:lnTo>
                      <a:pt x="110" y="615"/>
                    </a:lnTo>
                    <a:lnTo>
                      <a:pt x="8" y="479"/>
                    </a:lnTo>
                    <a:lnTo>
                      <a:pt x="8" y="479"/>
                    </a:lnTo>
                    <a:cubicBezTo>
                      <a:pt x="0" y="155"/>
                      <a:pt x="58" y="0"/>
                      <a:pt x="58" y="0"/>
                    </a:cubicBezTo>
                    <a:lnTo>
                      <a:pt x="58" y="0"/>
                    </a:lnTo>
                    <a:cubicBezTo>
                      <a:pt x="99" y="67"/>
                      <a:pt x="135" y="129"/>
                      <a:pt x="167" y="188"/>
                    </a:cubicBezTo>
                    <a:lnTo>
                      <a:pt x="167" y="188"/>
                    </a:lnTo>
                    <a:cubicBezTo>
                      <a:pt x="210" y="265"/>
                      <a:pt x="244" y="335"/>
                      <a:pt x="272" y="395"/>
                    </a:cubicBezTo>
                    <a:lnTo>
                      <a:pt x="272" y="395"/>
                    </a:lnTo>
                    <a:cubicBezTo>
                      <a:pt x="351" y="567"/>
                      <a:pt x="377" y="668"/>
                      <a:pt x="377" y="668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6" name="Freeform 125">
                <a:extLst>
                  <a:ext uri="{FF2B5EF4-FFF2-40B4-BE49-F238E27FC236}">
                    <a16:creationId xmlns:a16="http://schemas.microsoft.com/office/drawing/2014/main" id="{DFA0E120-2A47-F145-83AE-616C49CF0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6357" y="11911603"/>
                <a:ext cx="333819" cy="734832"/>
              </a:xfrm>
              <a:custGeom>
                <a:avLst/>
                <a:gdLst>
                  <a:gd name="connsiteX0" fmla="*/ 177856 w 333819"/>
                  <a:gd name="connsiteY0" fmla="*/ 483391 h 734832"/>
                  <a:gd name="connsiteX1" fmla="*/ 333819 w 333819"/>
                  <a:gd name="connsiteY1" fmla="*/ 636981 h 734832"/>
                  <a:gd name="connsiteX2" fmla="*/ 332562 w 333819"/>
                  <a:gd name="connsiteY2" fmla="*/ 648128 h 734832"/>
                  <a:gd name="connsiteX3" fmla="*/ 219363 w 333819"/>
                  <a:gd name="connsiteY3" fmla="*/ 734832 h 734832"/>
                  <a:gd name="connsiteX4" fmla="*/ 65915 w 333819"/>
                  <a:gd name="connsiteY4" fmla="*/ 530459 h 734832"/>
                  <a:gd name="connsiteX5" fmla="*/ 177856 w 333819"/>
                  <a:gd name="connsiteY5" fmla="*/ 483391 h 734832"/>
                  <a:gd name="connsiteX6" fmla="*/ 137073 w 333819"/>
                  <a:gd name="connsiteY6" fmla="*/ 0 h 734832"/>
                  <a:gd name="connsiteX7" fmla="*/ 267916 w 333819"/>
                  <a:gd name="connsiteY7" fmla="*/ 256756 h 734832"/>
                  <a:gd name="connsiteX8" fmla="*/ 154519 w 333819"/>
                  <a:gd name="connsiteY8" fmla="*/ 306371 h 734832"/>
                  <a:gd name="connsiteX9" fmla="*/ 0 w 333819"/>
                  <a:gd name="connsiteY9" fmla="*/ 152565 h 734832"/>
                  <a:gd name="connsiteX10" fmla="*/ 137073 w 333819"/>
                  <a:gd name="connsiteY10" fmla="*/ 0 h 7348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33819" h="734832">
                    <a:moveTo>
                      <a:pt x="177856" y="483391"/>
                    </a:moveTo>
                    <a:cubicBezTo>
                      <a:pt x="264642" y="483391"/>
                      <a:pt x="333819" y="552754"/>
                      <a:pt x="333819" y="636981"/>
                    </a:cubicBezTo>
                    <a:cubicBezTo>
                      <a:pt x="333819" y="640697"/>
                      <a:pt x="333819" y="644413"/>
                      <a:pt x="332562" y="648128"/>
                    </a:cubicBezTo>
                    <a:lnTo>
                      <a:pt x="219363" y="734832"/>
                    </a:lnTo>
                    <a:lnTo>
                      <a:pt x="65915" y="530459"/>
                    </a:lnTo>
                    <a:cubicBezTo>
                      <a:pt x="93586" y="501970"/>
                      <a:pt x="133835" y="483391"/>
                      <a:pt x="177856" y="483391"/>
                    </a:cubicBezTo>
                    <a:close/>
                    <a:moveTo>
                      <a:pt x="137073" y="0"/>
                    </a:moveTo>
                    <a:cubicBezTo>
                      <a:pt x="190657" y="95508"/>
                      <a:pt x="233025" y="182334"/>
                      <a:pt x="267916" y="256756"/>
                    </a:cubicBezTo>
                    <a:cubicBezTo>
                      <a:pt x="239255" y="287765"/>
                      <a:pt x="199380" y="306371"/>
                      <a:pt x="154519" y="306371"/>
                    </a:cubicBezTo>
                    <a:cubicBezTo>
                      <a:pt x="68537" y="306371"/>
                      <a:pt x="0" y="236910"/>
                      <a:pt x="0" y="152565"/>
                    </a:cubicBezTo>
                    <a:cubicBezTo>
                      <a:pt x="0" y="73182"/>
                      <a:pt x="59814" y="8683"/>
                      <a:pt x="137073" y="0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10">
                <a:extLst>
                  <a:ext uri="{FF2B5EF4-FFF2-40B4-BE49-F238E27FC236}">
                    <a16:creationId xmlns:a16="http://schemas.microsoft.com/office/drawing/2014/main" id="{529A2EA2-0A70-964A-8FD7-DDC6161CBB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6080" y="12510349"/>
                <a:ext cx="472402" cy="428458"/>
              </a:xfrm>
              <a:custGeom>
                <a:avLst/>
                <a:gdLst>
                  <a:gd name="T0" fmla="*/ 0 w 378"/>
                  <a:gd name="T1" fmla="*/ 112 h 343"/>
                  <a:gd name="T2" fmla="*/ 0 w 378"/>
                  <a:gd name="T3" fmla="*/ 112 h 343"/>
                  <a:gd name="T4" fmla="*/ 60 w 378"/>
                  <a:gd name="T5" fmla="*/ 198 h 343"/>
                  <a:gd name="T6" fmla="*/ 60 w 378"/>
                  <a:gd name="T7" fmla="*/ 198 h 343"/>
                  <a:gd name="T8" fmla="*/ 60 w 378"/>
                  <a:gd name="T9" fmla="*/ 321 h 343"/>
                  <a:gd name="T10" fmla="*/ 115 w 378"/>
                  <a:gd name="T11" fmla="*/ 328 h 343"/>
                  <a:gd name="T12" fmla="*/ 124 w 378"/>
                  <a:gd name="T13" fmla="*/ 253 h 343"/>
                  <a:gd name="T14" fmla="*/ 124 w 378"/>
                  <a:gd name="T15" fmla="*/ 253 h 343"/>
                  <a:gd name="T16" fmla="*/ 145 w 378"/>
                  <a:gd name="T17" fmla="*/ 328 h 343"/>
                  <a:gd name="T18" fmla="*/ 145 w 378"/>
                  <a:gd name="T19" fmla="*/ 328 h 343"/>
                  <a:gd name="T20" fmla="*/ 374 w 378"/>
                  <a:gd name="T21" fmla="*/ 313 h 343"/>
                  <a:gd name="T22" fmla="*/ 374 w 378"/>
                  <a:gd name="T23" fmla="*/ 313 h 343"/>
                  <a:gd name="T24" fmla="*/ 269 w 378"/>
                  <a:gd name="T25" fmla="*/ 168 h 343"/>
                  <a:gd name="T26" fmla="*/ 269 w 378"/>
                  <a:gd name="T27" fmla="*/ 168 h 343"/>
                  <a:gd name="T28" fmla="*/ 145 w 378"/>
                  <a:gd name="T29" fmla="*/ 0 h 343"/>
                  <a:gd name="T30" fmla="*/ 0 w 378"/>
                  <a:gd name="T31" fmla="*/ 112 h 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8" h="343">
                    <a:moveTo>
                      <a:pt x="0" y="112"/>
                    </a:moveTo>
                    <a:lnTo>
                      <a:pt x="0" y="112"/>
                    </a:lnTo>
                    <a:cubicBezTo>
                      <a:pt x="0" y="112"/>
                      <a:pt x="60" y="172"/>
                      <a:pt x="60" y="198"/>
                    </a:cubicBezTo>
                    <a:lnTo>
                      <a:pt x="60" y="198"/>
                    </a:lnTo>
                    <a:cubicBezTo>
                      <a:pt x="61" y="224"/>
                      <a:pt x="60" y="321"/>
                      <a:pt x="60" y="321"/>
                    </a:cubicBezTo>
                    <a:lnTo>
                      <a:pt x="115" y="328"/>
                    </a:lnTo>
                    <a:lnTo>
                      <a:pt x="124" y="253"/>
                    </a:lnTo>
                    <a:lnTo>
                      <a:pt x="124" y="253"/>
                    </a:lnTo>
                    <a:cubicBezTo>
                      <a:pt x="124" y="253"/>
                      <a:pt x="140" y="290"/>
                      <a:pt x="145" y="328"/>
                    </a:cubicBezTo>
                    <a:lnTo>
                      <a:pt x="145" y="328"/>
                    </a:lnTo>
                    <a:cubicBezTo>
                      <a:pt x="145" y="328"/>
                      <a:pt x="207" y="342"/>
                      <a:pt x="374" y="313"/>
                    </a:cubicBezTo>
                    <a:lnTo>
                      <a:pt x="374" y="313"/>
                    </a:lnTo>
                    <a:cubicBezTo>
                      <a:pt x="374" y="313"/>
                      <a:pt x="377" y="213"/>
                      <a:pt x="269" y="168"/>
                    </a:cubicBezTo>
                    <a:lnTo>
                      <a:pt x="269" y="168"/>
                    </a:lnTo>
                    <a:cubicBezTo>
                      <a:pt x="161" y="123"/>
                      <a:pt x="145" y="0"/>
                      <a:pt x="145" y="0"/>
                    </a:cubicBezTo>
                    <a:lnTo>
                      <a:pt x="0" y="1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8" name="Freeform 11">
                <a:extLst>
                  <a:ext uri="{FF2B5EF4-FFF2-40B4-BE49-F238E27FC236}">
                    <a16:creationId xmlns:a16="http://schemas.microsoft.com/office/drawing/2014/main" id="{0F02F863-2FBF-0D4B-85D4-AC5768F0A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18873" y="10554824"/>
                <a:ext cx="417472" cy="554797"/>
              </a:xfrm>
              <a:custGeom>
                <a:avLst/>
                <a:gdLst>
                  <a:gd name="T0" fmla="*/ 109 w 333"/>
                  <a:gd name="T1" fmla="*/ 415 h 447"/>
                  <a:gd name="T2" fmla="*/ 109 w 333"/>
                  <a:gd name="T3" fmla="*/ 415 h 447"/>
                  <a:gd name="T4" fmla="*/ 8 w 333"/>
                  <a:gd name="T5" fmla="*/ 344 h 447"/>
                  <a:gd name="T6" fmla="*/ 8 w 333"/>
                  <a:gd name="T7" fmla="*/ 344 h 447"/>
                  <a:gd name="T8" fmla="*/ 197 w 333"/>
                  <a:gd name="T9" fmla="*/ 28 h 447"/>
                  <a:gd name="T10" fmla="*/ 197 w 333"/>
                  <a:gd name="T11" fmla="*/ 28 h 447"/>
                  <a:gd name="T12" fmla="*/ 109 w 333"/>
                  <a:gd name="T13" fmla="*/ 415 h 4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3" h="447">
                    <a:moveTo>
                      <a:pt x="109" y="415"/>
                    </a:moveTo>
                    <a:lnTo>
                      <a:pt x="109" y="415"/>
                    </a:lnTo>
                    <a:cubicBezTo>
                      <a:pt x="109" y="415"/>
                      <a:pt x="16" y="446"/>
                      <a:pt x="8" y="344"/>
                    </a:cubicBezTo>
                    <a:lnTo>
                      <a:pt x="8" y="344"/>
                    </a:lnTo>
                    <a:cubicBezTo>
                      <a:pt x="0" y="241"/>
                      <a:pt x="62" y="56"/>
                      <a:pt x="197" y="28"/>
                    </a:cubicBezTo>
                    <a:lnTo>
                      <a:pt x="197" y="28"/>
                    </a:lnTo>
                    <a:cubicBezTo>
                      <a:pt x="332" y="0"/>
                      <a:pt x="109" y="415"/>
                      <a:pt x="109" y="4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9" name="Freeform 12">
                <a:extLst>
                  <a:ext uri="{FF2B5EF4-FFF2-40B4-BE49-F238E27FC236}">
                    <a16:creationId xmlns:a16="http://schemas.microsoft.com/office/drawing/2014/main" id="{A2815D91-1457-F043-B14E-14218FBD3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9859" y="10769051"/>
                <a:ext cx="560291" cy="807479"/>
              </a:xfrm>
              <a:custGeom>
                <a:avLst/>
                <a:gdLst>
                  <a:gd name="T0" fmla="*/ 324 w 450"/>
                  <a:gd name="T1" fmla="*/ 259 h 648"/>
                  <a:gd name="T2" fmla="*/ 324 w 450"/>
                  <a:gd name="T3" fmla="*/ 259 h 648"/>
                  <a:gd name="T4" fmla="*/ 324 w 450"/>
                  <a:gd name="T5" fmla="*/ 257 h 648"/>
                  <a:gd name="T6" fmla="*/ 324 w 450"/>
                  <a:gd name="T7" fmla="*/ 257 h 648"/>
                  <a:gd name="T8" fmla="*/ 290 w 450"/>
                  <a:gd name="T9" fmla="*/ 138 h 648"/>
                  <a:gd name="T10" fmla="*/ 290 w 450"/>
                  <a:gd name="T11" fmla="*/ 138 h 648"/>
                  <a:gd name="T12" fmla="*/ 257 w 450"/>
                  <a:gd name="T13" fmla="*/ 43 h 648"/>
                  <a:gd name="T14" fmla="*/ 257 w 450"/>
                  <a:gd name="T15" fmla="*/ 43 h 648"/>
                  <a:gd name="T16" fmla="*/ 245 w 450"/>
                  <a:gd name="T17" fmla="*/ 43 h 648"/>
                  <a:gd name="T18" fmla="*/ 245 w 450"/>
                  <a:gd name="T19" fmla="*/ 43 h 648"/>
                  <a:gd name="T20" fmla="*/ 209 w 450"/>
                  <a:gd name="T21" fmla="*/ 38 h 648"/>
                  <a:gd name="T22" fmla="*/ 209 w 450"/>
                  <a:gd name="T23" fmla="*/ 38 h 648"/>
                  <a:gd name="T24" fmla="*/ 145 w 450"/>
                  <a:gd name="T25" fmla="*/ 0 h 648"/>
                  <a:gd name="T26" fmla="*/ 145 w 450"/>
                  <a:gd name="T27" fmla="*/ 0 h 648"/>
                  <a:gd name="T28" fmla="*/ 41 w 450"/>
                  <a:gd name="T29" fmla="*/ 647 h 648"/>
                  <a:gd name="T30" fmla="*/ 165 w 450"/>
                  <a:gd name="T31" fmla="*/ 644 h 648"/>
                  <a:gd name="T32" fmla="*/ 165 w 450"/>
                  <a:gd name="T33" fmla="*/ 644 h 648"/>
                  <a:gd name="T34" fmla="*/ 317 w 450"/>
                  <a:gd name="T35" fmla="*/ 615 h 648"/>
                  <a:gd name="T36" fmla="*/ 317 w 450"/>
                  <a:gd name="T37" fmla="*/ 615 h 648"/>
                  <a:gd name="T38" fmla="*/ 449 w 450"/>
                  <a:gd name="T39" fmla="*/ 566 h 648"/>
                  <a:gd name="T40" fmla="*/ 449 w 450"/>
                  <a:gd name="T41" fmla="*/ 566 h 648"/>
                  <a:gd name="T42" fmla="*/ 324 w 450"/>
                  <a:gd name="T43" fmla="*/ 259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50" h="648">
                    <a:moveTo>
                      <a:pt x="324" y="259"/>
                    </a:moveTo>
                    <a:lnTo>
                      <a:pt x="324" y="259"/>
                    </a:lnTo>
                    <a:cubicBezTo>
                      <a:pt x="324" y="258"/>
                      <a:pt x="324" y="258"/>
                      <a:pt x="324" y="257"/>
                    </a:cubicBezTo>
                    <a:lnTo>
                      <a:pt x="324" y="257"/>
                    </a:lnTo>
                    <a:cubicBezTo>
                      <a:pt x="317" y="209"/>
                      <a:pt x="306" y="166"/>
                      <a:pt x="290" y="138"/>
                    </a:cubicBezTo>
                    <a:lnTo>
                      <a:pt x="290" y="138"/>
                    </a:lnTo>
                    <a:cubicBezTo>
                      <a:pt x="273" y="106"/>
                      <a:pt x="263" y="73"/>
                      <a:pt x="257" y="43"/>
                    </a:cubicBezTo>
                    <a:lnTo>
                      <a:pt x="257" y="43"/>
                    </a:lnTo>
                    <a:cubicBezTo>
                      <a:pt x="253" y="43"/>
                      <a:pt x="248" y="43"/>
                      <a:pt x="245" y="43"/>
                    </a:cubicBezTo>
                    <a:lnTo>
                      <a:pt x="245" y="43"/>
                    </a:lnTo>
                    <a:cubicBezTo>
                      <a:pt x="232" y="43"/>
                      <a:pt x="221" y="42"/>
                      <a:pt x="209" y="38"/>
                    </a:cubicBezTo>
                    <a:lnTo>
                      <a:pt x="209" y="38"/>
                    </a:lnTo>
                    <a:cubicBezTo>
                      <a:pt x="184" y="32"/>
                      <a:pt x="162" y="18"/>
                      <a:pt x="145" y="0"/>
                    </a:cubicBezTo>
                    <a:lnTo>
                      <a:pt x="145" y="0"/>
                    </a:lnTo>
                    <a:cubicBezTo>
                      <a:pt x="0" y="244"/>
                      <a:pt x="41" y="647"/>
                      <a:pt x="41" y="647"/>
                    </a:cubicBezTo>
                    <a:lnTo>
                      <a:pt x="165" y="644"/>
                    </a:lnTo>
                    <a:lnTo>
                      <a:pt x="165" y="644"/>
                    </a:lnTo>
                    <a:cubicBezTo>
                      <a:pt x="165" y="644"/>
                      <a:pt x="242" y="634"/>
                      <a:pt x="317" y="615"/>
                    </a:cubicBezTo>
                    <a:lnTo>
                      <a:pt x="317" y="615"/>
                    </a:lnTo>
                    <a:cubicBezTo>
                      <a:pt x="369" y="603"/>
                      <a:pt x="421" y="587"/>
                      <a:pt x="449" y="566"/>
                    </a:cubicBezTo>
                    <a:lnTo>
                      <a:pt x="449" y="566"/>
                    </a:lnTo>
                    <a:cubicBezTo>
                      <a:pt x="449" y="566"/>
                      <a:pt x="347" y="415"/>
                      <a:pt x="324" y="25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0" name="Freeform 13">
                <a:extLst>
                  <a:ext uri="{FF2B5EF4-FFF2-40B4-BE49-F238E27FC236}">
                    <a16:creationId xmlns:a16="http://schemas.microsoft.com/office/drawing/2014/main" id="{CE53E87D-F963-564F-96C3-142EB514FE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360702" y="10730600"/>
                <a:ext cx="1521572" cy="2307079"/>
              </a:xfrm>
              <a:custGeom>
                <a:avLst/>
                <a:gdLst>
                  <a:gd name="T0" fmla="*/ 1109 w 1220"/>
                  <a:gd name="T1" fmla="*/ 924 h 1852"/>
                  <a:gd name="T2" fmla="*/ 1109 w 1220"/>
                  <a:gd name="T3" fmla="*/ 924 h 1852"/>
                  <a:gd name="T4" fmla="*/ 1109 w 1220"/>
                  <a:gd name="T5" fmla="*/ 923 h 1852"/>
                  <a:gd name="T6" fmla="*/ 1109 w 1220"/>
                  <a:gd name="T7" fmla="*/ 923 h 1852"/>
                  <a:gd name="T8" fmla="*/ 1109 w 1220"/>
                  <a:gd name="T9" fmla="*/ 921 h 1852"/>
                  <a:gd name="T10" fmla="*/ 1109 w 1220"/>
                  <a:gd name="T11" fmla="*/ 921 h 1852"/>
                  <a:gd name="T12" fmla="*/ 1108 w 1220"/>
                  <a:gd name="T13" fmla="*/ 919 h 1852"/>
                  <a:gd name="T14" fmla="*/ 1108 w 1220"/>
                  <a:gd name="T15" fmla="*/ 919 h 1852"/>
                  <a:gd name="T16" fmla="*/ 1107 w 1220"/>
                  <a:gd name="T17" fmla="*/ 918 h 1852"/>
                  <a:gd name="T18" fmla="*/ 1107 w 1220"/>
                  <a:gd name="T19" fmla="*/ 918 h 1852"/>
                  <a:gd name="T20" fmla="*/ 1106 w 1220"/>
                  <a:gd name="T21" fmla="*/ 918 h 1852"/>
                  <a:gd name="T22" fmla="*/ 1106 w 1220"/>
                  <a:gd name="T23" fmla="*/ 918 h 1852"/>
                  <a:gd name="T24" fmla="*/ 1104 w 1220"/>
                  <a:gd name="T25" fmla="*/ 917 h 1852"/>
                  <a:gd name="T26" fmla="*/ 1104 w 1220"/>
                  <a:gd name="T27" fmla="*/ 917 h 1852"/>
                  <a:gd name="T28" fmla="*/ 1102 w 1220"/>
                  <a:gd name="T29" fmla="*/ 917 h 1852"/>
                  <a:gd name="T30" fmla="*/ 1102 w 1220"/>
                  <a:gd name="T31" fmla="*/ 917 h 1852"/>
                  <a:gd name="T32" fmla="*/ 1101 w 1220"/>
                  <a:gd name="T33" fmla="*/ 917 h 1852"/>
                  <a:gd name="T34" fmla="*/ 257 w 1220"/>
                  <a:gd name="T35" fmla="*/ 917 h 1852"/>
                  <a:gd name="T36" fmla="*/ 17 w 1220"/>
                  <a:gd name="T37" fmla="*/ 8 h 1852"/>
                  <a:gd name="T38" fmla="*/ 17 w 1220"/>
                  <a:gd name="T39" fmla="*/ 8 h 1852"/>
                  <a:gd name="T40" fmla="*/ 7 w 1220"/>
                  <a:gd name="T41" fmla="*/ 2 h 1852"/>
                  <a:gd name="T42" fmla="*/ 7 w 1220"/>
                  <a:gd name="T43" fmla="*/ 2 h 1852"/>
                  <a:gd name="T44" fmla="*/ 1 w 1220"/>
                  <a:gd name="T45" fmla="*/ 12 h 1852"/>
                  <a:gd name="T46" fmla="*/ 243 w 1220"/>
                  <a:gd name="T47" fmla="*/ 925 h 1852"/>
                  <a:gd name="T48" fmla="*/ 134 w 1220"/>
                  <a:gd name="T49" fmla="*/ 1842 h 1852"/>
                  <a:gd name="T50" fmla="*/ 134 w 1220"/>
                  <a:gd name="T51" fmla="*/ 1842 h 1852"/>
                  <a:gd name="T52" fmla="*/ 141 w 1220"/>
                  <a:gd name="T53" fmla="*/ 1851 h 1852"/>
                  <a:gd name="T54" fmla="*/ 141 w 1220"/>
                  <a:gd name="T55" fmla="*/ 1851 h 1852"/>
                  <a:gd name="T56" fmla="*/ 142 w 1220"/>
                  <a:gd name="T57" fmla="*/ 1851 h 1852"/>
                  <a:gd name="T58" fmla="*/ 142 w 1220"/>
                  <a:gd name="T59" fmla="*/ 1851 h 1852"/>
                  <a:gd name="T60" fmla="*/ 150 w 1220"/>
                  <a:gd name="T61" fmla="*/ 1844 h 1852"/>
                  <a:gd name="T62" fmla="*/ 258 w 1220"/>
                  <a:gd name="T63" fmla="*/ 933 h 1852"/>
                  <a:gd name="T64" fmla="*/ 1094 w 1220"/>
                  <a:gd name="T65" fmla="*/ 933 h 1852"/>
                  <a:gd name="T66" fmla="*/ 1202 w 1220"/>
                  <a:gd name="T67" fmla="*/ 1844 h 1852"/>
                  <a:gd name="T68" fmla="*/ 1202 w 1220"/>
                  <a:gd name="T69" fmla="*/ 1844 h 1852"/>
                  <a:gd name="T70" fmla="*/ 1210 w 1220"/>
                  <a:gd name="T71" fmla="*/ 1851 h 1852"/>
                  <a:gd name="T72" fmla="*/ 1210 w 1220"/>
                  <a:gd name="T73" fmla="*/ 1851 h 1852"/>
                  <a:gd name="T74" fmla="*/ 1211 w 1220"/>
                  <a:gd name="T75" fmla="*/ 1851 h 1852"/>
                  <a:gd name="T76" fmla="*/ 1211 w 1220"/>
                  <a:gd name="T77" fmla="*/ 1851 h 1852"/>
                  <a:gd name="T78" fmla="*/ 1219 w 1220"/>
                  <a:gd name="T79" fmla="*/ 1842 h 1852"/>
                  <a:gd name="T80" fmla="*/ 1109 w 1220"/>
                  <a:gd name="T81" fmla="*/ 924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0" h="1852">
                    <a:moveTo>
                      <a:pt x="1109" y="924"/>
                    </a:moveTo>
                    <a:lnTo>
                      <a:pt x="1109" y="924"/>
                    </a:lnTo>
                    <a:cubicBezTo>
                      <a:pt x="1109" y="923"/>
                      <a:pt x="1109" y="923"/>
                      <a:pt x="1109" y="923"/>
                    </a:cubicBezTo>
                    <a:lnTo>
                      <a:pt x="1109" y="923"/>
                    </a:lnTo>
                    <a:cubicBezTo>
                      <a:pt x="1109" y="922"/>
                      <a:pt x="1109" y="921"/>
                      <a:pt x="1109" y="921"/>
                    </a:cubicBezTo>
                    <a:lnTo>
                      <a:pt x="1109" y="921"/>
                    </a:lnTo>
                    <a:cubicBezTo>
                      <a:pt x="1109" y="920"/>
                      <a:pt x="1108" y="920"/>
                      <a:pt x="1108" y="919"/>
                    </a:cubicBezTo>
                    <a:lnTo>
                      <a:pt x="1108" y="919"/>
                    </a:lnTo>
                    <a:cubicBezTo>
                      <a:pt x="1107" y="919"/>
                      <a:pt x="1107" y="919"/>
                      <a:pt x="1107" y="918"/>
                    </a:cubicBezTo>
                    <a:lnTo>
                      <a:pt x="1107" y="918"/>
                    </a:lnTo>
                    <a:cubicBezTo>
                      <a:pt x="1106" y="918"/>
                      <a:pt x="1106" y="918"/>
                      <a:pt x="1106" y="918"/>
                    </a:cubicBezTo>
                    <a:lnTo>
                      <a:pt x="1106" y="918"/>
                    </a:lnTo>
                    <a:cubicBezTo>
                      <a:pt x="1105" y="917"/>
                      <a:pt x="1104" y="917"/>
                      <a:pt x="1104" y="917"/>
                    </a:cubicBezTo>
                    <a:lnTo>
                      <a:pt x="1104" y="917"/>
                    </a:lnTo>
                    <a:cubicBezTo>
                      <a:pt x="1104" y="917"/>
                      <a:pt x="1103" y="917"/>
                      <a:pt x="1102" y="917"/>
                    </a:cubicBezTo>
                    <a:lnTo>
                      <a:pt x="1102" y="917"/>
                    </a:lnTo>
                    <a:cubicBezTo>
                      <a:pt x="1102" y="917"/>
                      <a:pt x="1102" y="917"/>
                      <a:pt x="1101" y="917"/>
                    </a:cubicBezTo>
                    <a:lnTo>
                      <a:pt x="257" y="917"/>
                    </a:lnTo>
                    <a:lnTo>
                      <a:pt x="17" y="8"/>
                    </a:lnTo>
                    <a:lnTo>
                      <a:pt x="17" y="8"/>
                    </a:lnTo>
                    <a:cubicBezTo>
                      <a:pt x="16" y="4"/>
                      <a:pt x="11" y="0"/>
                      <a:pt x="7" y="2"/>
                    </a:cubicBezTo>
                    <a:lnTo>
                      <a:pt x="7" y="2"/>
                    </a:lnTo>
                    <a:cubicBezTo>
                      <a:pt x="3" y="3"/>
                      <a:pt x="0" y="7"/>
                      <a:pt x="1" y="12"/>
                    </a:cubicBezTo>
                    <a:lnTo>
                      <a:pt x="243" y="925"/>
                    </a:lnTo>
                    <a:lnTo>
                      <a:pt x="134" y="1842"/>
                    </a:lnTo>
                    <a:lnTo>
                      <a:pt x="134" y="1842"/>
                    </a:lnTo>
                    <a:cubicBezTo>
                      <a:pt x="133" y="1847"/>
                      <a:pt x="136" y="1850"/>
                      <a:pt x="141" y="1851"/>
                    </a:cubicBezTo>
                    <a:lnTo>
                      <a:pt x="141" y="1851"/>
                    </a:lnTo>
                    <a:lnTo>
                      <a:pt x="142" y="1851"/>
                    </a:lnTo>
                    <a:lnTo>
                      <a:pt x="142" y="1851"/>
                    </a:lnTo>
                    <a:cubicBezTo>
                      <a:pt x="146" y="1851"/>
                      <a:pt x="150" y="1848"/>
                      <a:pt x="150" y="1844"/>
                    </a:cubicBezTo>
                    <a:lnTo>
                      <a:pt x="258" y="933"/>
                    </a:lnTo>
                    <a:lnTo>
                      <a:pt x="1094" y="933"/>
                    </a:lnTo>
                    <a:lnTo>
                      <a:pt x="1202" y="1844"/>
                    </a:lnTo>
                    <a:lnTo>
                      <a:pt x="1202" y="1844"/>
                    </a:lnTo>
                    <a:cubicBezTo>
                      <a:pt x="1203" y="1848"/>
                      <a:pt x="1206" y="1851"/>
                      <a:pt x="1210" y="1851"/>
                    </a:cubicBezTo>
                    <a:lnTo>
                      <a:pt x="1210" y="1851"/>
                    </a:lnTo>
                    <a:cubicBezTo>
                      <a:pt x="1211" y="1851"/>
                      <a:pt x="1211" y="1851"/>
                      <a:pt x="1211" y="1851"/>
                    </a:cubicBezTo>
                    <a:lnTo>
                      <a:pt x="1211" y="1851"/>
                    </a:lnTo>
                    <a:cubicBezTo>
                      <a:pt x="1216" y="1850"/>
                      <a:pt x="1219" y="1847"/>
                      <a:pt x="1219" y="1842"/>
                    </a:cubicBezTo>
                    <a:lnTo>
                      <a:pt x="1109" y="924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1" name="Freeform 14">
                <a:extLst>
                  <a:ext uri="{FF2B5EF4-FFF2-40B4-BE49-F238E27FC236}">
                    <a16:creationId xmlns:a16="http://schemas.microsoft.com/office/drawing/2014/main" id="{6C64F3A2-2A9A-3F4C-BF83-87044417E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73803" y="11400752"/>
                <a:ext cx="1279881" cy="1340304"/>
              </a:xfrm>
              <a:custGeom>
                <a:avLst/>
                <a:gdLst>
                  <a:gd name="T0" fmla="*/ 998 w 1028"/>
                  <a:gd name="T1" fmla="*/ 221 h 1074"/>
                  <a:gd name="T2" fmla="*/ 998 w 1028"/>
                  <a:gd name="T3" fmla="*/ 221 h 1074"/>
                  <a:gd name="T4" fmla="*/ 959 w 1028"/>
                  <a:gd name="T5" fmla="*/ 179 h 1074"/>
                  <a:gd name="T6" fmla="*/ 959 w 1028"/>
                  <a:gd name="T7" fmla="*/ 179 h 1074"/>
                  <a:gd name="T8" fmla="*/ 635 w 1028"/>
                  <a:gd name="T9" fmla="*/ 38 h 1074"/>
                  <a:gd name="T10" fmla="*/ 635 w 1028"/>
                  <a:gd name="T11" fmla="*/ 38 h 1074"/>
                  <a:gd name="T12" fmla="*/ 362 w 1028"/>
                  <a:gd name="T13" fmla="*/ 0 h 1074"/>
                  <a:gd name="T14" fmla="*/ 362 w 1028"/>
                  <a:gd name="T15" fmla="*/ 0 h 1074"/>
                  <a:gd name="T16" fmla="*/ 87 w 1028"/>
                  <a:gd name="T17" fmla="*/ 61 h 1074"/>
                  <a:gd name="T18" fmla="*/ 87 w 1028"/>
                  <a:gd name="T19" fmla="*/ 61 h 1074"/>
                  <a:gd name="T20" fmla="*/ 76 w 1028"/>
                  <a:gd name="T21" fmla="*/ 67 h 1074"/>
                  <a:gd name="T22" fmla="*/ 76 w 1028"/>
                  <a:gd name="T23" fmla="*/ 67 h 1074"/>
                  <a:gd name="T24" fmla="*/ 54 w 1028"/>
                  <a:gd name="T25" fmla="*/ 80 h 1074"/>
                  <a:gd name="T26" fmla="*/ 54 w 1028"/>
                  <a:gd name="T27" fmla="*/ 80 h 1074"/>
                  <a:gd name="T28" fmla="*/ 3 w 1028"/>
                  <a:gd name="T29" fmla="*/ 174 h 1074"/>
                  <a:gd name="T30" fmla="*/ 3 w 1028"/>
                  <a:gd name="T31" fmla="*/ 174 h 1074"/>
                  <a:gd name="T32" fmla="*/ 19 w 1028"/>
                  <a:gd name="T33" fmla="*/ 281 h 1074"/>
                  <a:gd name="T34" fmla="*/ 19 w 1028"/>
                  <a:gd name="T35" fmla="*/ 281 h 1074"/>
                  <a:gd name="T36" fmla="*/ 315 w 1028"/>
                  <a:gd name="T37" fmla="*/ 421 h 1074"/>
                  <a:gd name="T38" fmla="*/ 315 w 1028"/>
                  <a:gd name="T39" fmla="*/ 421 h 1074"/>
                  <a:gd name="T40" fmla="*/ 525 w 1028"/>
                  <a:gd name="T41" fmla="*/ 408 h 1074"/>
                  <a:gd name="T42" fmla="*/ 525 w 1028"/>
                  <a:gd name="T43" fmla="*/ 408 h 1074"/>
                  <a:gd name="T44" fmla="*/ 534 w 1028"/>
                  <a:gd name="T45" fmla="*/ 406 h 1074"/>
                  <a:gd name="T46" fmla="*/ 534 w 1028"/>
                  <a:gd name="T47" fmla="*/ 406 h 1074"/>
                  <a:gd name="T48" fmla="*/ 772 w 1028"/>
                  <a:gd name="T49" fmla="*/ 373 h 1074"/>
                  <a:gd name="T50" fmla="*/ 772 w 1028"/>
                  <a:gd name="T51" fmla="*/ 373 h 1074"/>
                  <a:gd name="T52" fmla="*/ 693 w 1028"/>
                  <a:gd name="T53" fmla="*/ 536 h 1074"/>
                  <a:gd name="T54" fmla="*/ 693 w 1028"/>
                  <a:gd name="T55" fmla="*/ 536 h 1074"/>
                  <a:gd name="T56" fmla="*/ 649 w 1028"/>
                  <a:gd name="T57" fmla="*/ 648 h 1074"/>
                  <a:gd name="T58" fmla="*/ 649 w 1028"/>
                  <a:gd name="T59" fmla="*/ 648 h 1074"/>
                  <a:gd name="T60" fmla="*/ 577 w 1028"/>
                  <a:gd name="T61" fmla="*/ 908 h 1074"/>
                  <a:gd name="T62" fmla="*/ 577 w 1028"/>
                  <a:gd name="T63" fmla="*/ 908 h 1074"/>
                  <a:gd name="T64" fmla="*/ 565 w 1028"/>
                  <a:gd name="T65" fmla="*/ 969 h 1074"/>
                  <a:gd name="T66" fmla="*/ 565 w 1028"/>
                  <a:gd name="T67" fmla="*/ 969 h 1074"/>
                  <a:gd name="T68" fmla="*/ 762 w 1028"/>
                  <a:gd name="T69" fmla="*/ 1073 h 1074"/>
                  <a:gd name="T70" fmla="*/ 762 w 1028"/>
                  <a:gd name="T71" fmla="*/ 1073 h 1074"/>
                  <a:gd name="T72" fmla="*/ 808 w 1028"/>
                  <a:gd name="T73" fmla="*/ 962 h 1074"/>
                  <a:gd name="T74" fmla="*/ 808 w 1028"/>
                  <a:gd name="T75" fmla="*/ 962 h 1074"/>
                  <a:gd name="T76" fmla="*/ 885 w 1028"/>
                  <a:gd name="T77" fmla="*/ 755 h 1074"/>
                  <a:gd name="T78" fmla="*/ 885 w 1028"/>
                  <a:gd name="T79" fmla="*/ 755 h 1074"/>
                  <a:gd name="T80" fmla="*/ 984 w 1028"/>
                  <a:gd name="T81" fmla="*/ 446 h 1074"/>
                  <a:gd name="T82" fmla="*/ 984 w 1028"/>
                  <a:gd name="T83" fmla="*/ 446 h 1074"/>
                  <a:gd name="T84" fmla="*/ 1012 w 1028"/>
                  <a:gd name="T85" fmla="*/ 344 h 1074"/>
                  <a:gd name="T86" fmla="*/ 1012 w 1028"/>
                  <a:gd name="T87" fmla="*/ 344 h 1074"/>
                  <a:gd name="T88" fmla="*/ 998 w 1028"/>
                  <a:gd name="T89" fmla="*/ 221 h 10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28" h="1074">
                    <a:moveTo>
                      <a:pt x="998" y="221"/>
                    </a:moveTo>
                    <a:lnTo>
                      <a:pt x="998" y="221"/>
                    </a:lnTo>
                    <a:cubicBezTo>
                      <a:pt x="995" y="210"/>
                      <a:pt x="981" y="195"/>
                      <a:pt x="959" y="179"/>
                    </a:cubicBezTo>
                    <a:lnTo>
                      <a:pt x="959" y="179"/>
                    </a:lnTo>
                    <a:cubicBezTo>
                      <a:pt x="899" y="134"/>
                      <a:pt x="778" y="75"/>
                      <a:pt x="635" y="38"/>
                    </a:cubicBezTo>
                    <a:lnTo>
                      <a:pt x="635" y="38"/>
                    </a:lnTo>
                    <a:cubicBezTo>
                      <a:pt x="549" y="15"/>
                      <a:pt x="455" y="0"/>
                      <a:pt x="362" y="0"/>
                    </a:cubicBezTo>
                    <a:lnTo>
                      <a:pt x="362" y="0"/>
                    </a:lnTo>
                    <a:cubicBezTo>
                      <a:pt x="266" y="1"/>
                      <a:pt x="171" y="18"/>
                      <a:pt x="87" y="61"/>
                    </a:cubicBezTo>
                    <a:lnTo>
                      <a:pt x="87" y="61"/>
                    </a:lnTo>
                    <a:cubicBezTo>
                      <a:pt x="84" y="64"/>
                      <a:pt x="81" y="66"/>
                      <a:pt x="76" y="67"/>
                    </a:cubicBezTo>
                    <a:lnTo>
                      <a:pt x="76" y="67"/>
                    </a:lnTo>
                    <a:cubicBezTo>
                      <a:pt x="69" y="72"/>
                      <a:pt x="61" y="76"/>
                      <a:pt x="54" y="80"/>
                    </a:cubicBezTo>
                    <a:lnTo>
                      <a:pt x="54" y="80"/>
                    </a:lnTo>
                    <a:cubicBezTo>
                      <a:pt x="15" y="111"/>
                      <a:pt x="4" y="168"/>
                      <a:pt x="3" y="174"/>
                    </a:cubicBezTo>
                    <a:lnTo>
                      <a:pt x="3" y="174"/>
                    </a:lnTo>
                    <a:cubicBezTo>
                      <a:pt x="0" y="216"/>
                      <a:pt x="6" y="251"/>
                      <a:pt x="19" y="281"/>
                    </a:cubicBezTo>
                    <a:lnTo>
                      <a:pt x="19" y="281"/>
                    </a:lnTo>
                    <a:cubicBezTo>
                      <a:pt x="64" y="384"/>
                      <a:pt x="194" y="417"/>
                      <a:pt x="315" y="421"/>
                    </a:cubicBezTo>
                    <a:lnTo>
                      <a:pt x="315" y="421"/>
                    </a:lnTo>
                    <a:cubicBezTo>
                      <a:pt x="402" y="426"/>
                      <a:pt x="484" y="415"/>
                      <a:pt x="525" y="408"/>
                    </a:cubicBezTo>
                    <a:lnTo>
                      <a:pt x="525" y="408"/>
                    </a:lnTo>
                    <a:cubicBezTo>
                      <a:pt x="528" y="407"/>
                      <a:pt x="531" y="407"/>
                      <a:pt x="534" y="406"/>
                    </a:cubicBezTo>
                    <a:lnTo>
                      <a:pt x="534" y="406"/>
                    </a:lnTo>
                    <a:cubicBezTo>
                      <a:pt x="639" y="385"/>
                      <a:pt x="772" y="373"/>
                      <a:pt x="772" y="373"/>
                    </a:cubicBezTo>
                    <a:lnTo>
                      <a:pt x="772" y="373"/>
                    </a:lnTo>
                    <a:cubicBezTo>
                      <a:pt x="772" y="373"/>
                      <a:pt x="737" y="432"/>
                      <a:pt x="693" y="536"/>
                    </a:cubicBezTo>
                    <a:lnTo>
                      <a:pt x="693" y="536"/>
                    </a:lnTo>
                    <a:cubicBezTo>
                      <a:pt x="679" y="569"/>
                      <a:pt x="664" y="607"/>
                      <a:pt x="649" y="648"/>
                    </a:cubicBezTo>
                    <a:lnTo>
                      <a:pt x="649" y="648"/>
                    </a:lnTo>
                    <a:cubicBezTo>
                      <a:pt x="623" y="723"/>
                      <a:pt x="598" y="810"/>
                      <a:pt x="577" y="908"/>
                    </a:cubicBezTo>
                    <a:lnTo>
                      <a:pt x="577" y="908"/>
                    </a:lnTo>
                    <a:cubicBezTo>
                      <a:pt x="573" y="928"/>
                      <a:pt x="569" y="948"/>
                      <a:pt x="565" y="969"/>
                    </a:cubicBezTo>
                    <a:lnTo>
                      <a:pt x="565" y="969"/>
                    </a:lnTo>
                    <a:cubicBezTo>
                      <a:pt x="565" y="969"/>
                      <a:pt x="669" y="1029"/>
                      <a:pt x="762" y="1073"/>
                    </a:cubicBezTo>
                    <a:lnTo>
                      <a:pt x="762" y="1073"/>
                    </a:lnTo>
                    <a:cubicBezTo>
                      <a:pt x="762" y="1073"/>
                      <a:pt x="781" y="1033"/>
                      <a:pt x="808" y="962"/>
                    </a:cubicBezTo>
                    <a:lnTo>
                      <a:pt x="808" y="962"/>
                    </a:lnTo>
                    <a:cubicBezTo>
                      <a:pt x="830" y="909"/>
                      <a:pt x="856" y="839"/>
                      <a:pt x="885" y="755"/>
                    </a:cubicBezTo>
                    <a:lnTo>
                      <a:pt x="885" y="755"/>
                    </a:lnTo>
                    <a:cubicBezTo>
                      <a:pt x="916" y="666"/>
                      <a:pt x="951" y="562"/>
                      <a:pt x="984" y="446"/>
                    </a:cubicBezTo>
                    <a:lnTo>
                      <a:pt x="984" y="446"/>
                    </a:lnTo>
                    <a:cubicBezTo>
                      <a:pt x="994" y="413"/>
                      <a:pt x="1003" y="379"/>
                      <a:pt x="1012" y="344"/>
                    </a:cubicBezTo>
                    <a:lnTo>
                      <a:pt x="1012" y="344"/>
                    </a:lnTo>
                    <a:cubicBezTo>
                      <a:pt x="1012" y="344"/>
                      <a:pt x="1027" y="305"/>
                      <a:pt x="998" y="22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2" name="Freeform 15">
                <a:extLst>
                  <a:ext uri="{FF2B5EF4-FFF2-40B4-BE49-F238E27FC236}">
                    <a16:creationId xmlns:a16="http://schemas.microsoft.com/office/drawing/2014/main" id="{F338C6F6-C91F-3046-BE39-2E5BCDDF5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5795" y="11049196"/>
                <a:ext cx="236199" cy="483389"/>
              </a:xfrm>
              <a:custGeom>
                <a:avLst/>
                <a:gdLst>
                  <a:gd name="T0" fmla="*/ 188 w 189"/>
                  <a:gd name="T1" fmla="*/ 11 h 388"/>
                  <a:gd name="T2" fmla="*/ 29 w 189"/>
                  <a:gd name="T3" fmla="*/ 387 h 388"/>
                  <a:gd name="T4" fmla="*/ 0 w 189"/>
                  <a:gd name="T5" fmla="*/ 381 h 388"/>
                  <a:gd name="T6" fmla="*/ 161 w 189"/>
                  <a:gd name="T7" fmla="*/ 0 h 388"/>
                  <a:gd name="T8" fmla="*/ 188 w 189"/>
                  <a:gd name="T9" fmla="*/ 1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388">
                    <a:moveTo>
                      <a:pt x="188" y="11"/>
                    </a:moveTo>
                    <a:lnTo>
                      <a:pt x="29" y="387"/>
                    </a:lnTo>
                    <a:lnTo>
                      <a:pt x="0" y="381"/>
                    </a:lnTo>
                    <a:lnTo>
                      <a:pt x="161" y="0"/>
                    </a:lnTo>
                    <a:lnTo>
                      <a:pt x="188" y="1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3" name="Freeform 16">
                <a:extLst>
                  <a:ext uri="{FF2B5EF4-FFF2-40B4-BE49-F238E27FC236}">
                    <a16:creationId xmlns:a16="http://schemas.microsoft.com/office/drawing/2014/main" id="{5CCCF609-9FCE-C44C-A853-470B15B528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65795" y="11049196"/>
                <a:ext cx="236199" cy="483389"/>
              </a:xfrm>
              <a:custGeom>
                <a:avLst/>
                <a:gdLst>
                  <a:gd name="T0" fmla="*/ 188 w 189"/>
                  <a:gd name="T1" fmla="*/ 11 h 388"/>
                  <a:gd name="T2" fmla="*/ 29 w 189"/>
                  <a:gd name="T3" fmla="*/ 387 h 388"/>
                  <a:gd name="T4" fmla="*/ 0 w 189"/>
                  <a:gd name="T5" fmla="*/ 381 h 388"/>
                  <a:gd name="T6" fmla="*/ 161 w 189"/>
                  <a:gd name="T7" fmla="*/ 0 h 388"/>
                  <a:gd name="T8" fmla="*/ 188 w 189"/>
                  <a:gd name="T9" fmla="*/ 11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9" h="388">
                    <a:moveTo>
                      <a:pt x="188" y="11"/>
                    </a:moveTo>
                    <a:lnTo>
                      <a:pt x="29" y="387"/>
                    </a:lnTo>
                    <a:lnTo>
                      <a:pt x="0" y="381"/>
                    </a:lnTo>
                    <a:lnTo>
                      <a:pt x="161" y="0"/>
                    </a:lnTo>
                    <a:lnTo>
                      <a:pt x="188" y="11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4" name="Freeform 17">
                <a:extLst>
                  <a:ext uri="{FF2B5EF4-FFF2-40B4-BE49-F238E27FC236}">
                    <a16:creationId xmlns:a16="http://schemas.microsoft.com/office/drawing/2014/main" id="{BB34A6B7-EC11-9745-84BC-E65D0C065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5081" y="12603727"/>
                <a:ext cx="406485" cy="439443"/>
              </a:xfrm>
              <a:custGeom>
                <a:avLst/>
                <a:gdLst>
                  <a:gd name="T0" fmla="*/ 105 w 328"/>
                  <a:gd name="T1" fmla="*/ 6 h 351"/>
                  <a:gd name="T2" fmla="*/ 0 w 328"/>
                  <a:gd name="T3" fmla="*/ 264 h 351"/>
                  <a:gd name="T4" fmla="*/ 53 w 328"/>
                  <a:gd name="T5" fmla="*/ 296 h 351"/>
                  <a:gd name="T6" fmla="*/ 81 w 328"/>
                  <a:gd name="T7" fmla="*/ 246 h 351"/>
                  <a:gd name="T8" fmla="*/ 81 w 328"/>
                  <a:gd name="T9" fmla="*/ 246 h 351"/>
                  <a:gd name="T10" fmla="*/ 91 w 328"/>
                  <a:gd name="T11" fmla="*/ 296 h 351"/>
                  <a:gd name="T12" fmla="*/ 91 w 328"/>
                  <a:gd name="T13" fmla="*/ 296 h 351"/>
                  <a:gd name="T14" fmla="*/ 324 w 328"/>
                  <a:gd name="T15" fmla="*/ 335 h 351"/>
                  <a:gd name="T16" fmla="*/ 324 w 328"/>
                  <a:gd name="T17" fmla="*/ 335 h 351"/>
                  <a:gd name="T18" fmla="*/ 302 w 328"/>
                  <a:gd name="T19" fmla="*/ 262 h 351"/>
                  <a:gd name="T20" fmla="*/ 302 w 328"/>
                  <a:gd name="T21" fmla="*/ 262 h 351"/>
                  <a:gd name="T22" fmla="*/ 302 w 328"/>
                  <a:gd name="T23" fmla="*/ 93 h 351"/>
                  <a:gd name="T24" fmla="*/ 120 w 328"/>
                  <a:gd name="T25" fmla="*/ 0 h 351"/>
                  <a:gd name="T26" fmla="*/ 105 w 328"/>
                  <a:gd name="T27" fmla="*/ 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28" h="351">
                    <a:moveTo>
                      <a:pt x="105" y="6"/>
                    </a:moveTo>
                    <a:lnTo>
                      <a:pt x="0" y="264"/>
                    </a:lnTo>
                    <a:lnTo>
                      <a:pt x="53" y="296"/>
                    </a:lnTo>
                    <a:lnTo>
                      <a:pt x="81" y="246"/>
                    </a:lnTo>
                    <a:lnTo>
                      <a:pt x="81" y="246"/>
                    </a:lnTo>
                    <a:cubicBezTo>
                      <a:pt x="81" y="246"/>
                      <a:pt x="93" y="272"/>
                      <a:pt x="91" y="296"/>
                    </a:cubicBezTo>
                    <a:lnTo>
                      <a:pt x="91" y="296"/>
                    </a:lnTo>
                    <a:cubicBezTo>
                      <a:pt x="88" y="319"/>
                      <a:pt x="161" y="350"/>
                      <a:pt x="324" y="335"/>
                    </a:cubicBezTo>
                    <a:lnTo>
                      <a:pt x="324" y="335"/>
                    </a:lnTo>
                    <a:cubicBezTo>
                      <a:pt x="324" y="335"/>
                      <a:pt x="327" y="293"/>
                      <a:pt x="302" y="262"/>
                    </a:cubicBezTo>
                    <a:lnTo>
                      <a:pt x="302" y="262"/>
                    </a:lnTo>
                    <a:cubicBezTo>
                      <a:pt x="277" y="231"/>
                      <a:pt x="249" y="201"/>
                      <a:pt x="302" y="93"/>
                    </a:cubicBezTo>
                    <a:lnTo>
                      <a:pt x="120" y="0"/>
                    </a:lnTo>
                    <a:lnTo>
                      <a:pt x="105" y="6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5" name="Freeform 134">
                <a:extLst>
                  <a:ext uri="{FF2B5EF4-FFF2-40B4-BE49-F238E27FC236}">
                    <a16:creationId xmlns:a16="http://schemas.microsoft.com/office/drawing/2014/main" id="{E845A925-7230-7840-AFAB-D7ED25A7B5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95776" y="11400754"/>
                <a:ext cx="1237554" cy="1196250"/>
              </a:xfrm>
              <a:custGeom>
                <a:avLst/>
                <a:gdLst>
                  <a:gd name="connsiteX0" fmla="*/ 1062219 w 1237554"/>
                  <a:gd name="connsiteY0" fmla="*/ 939310 h 1196250"/>
                  <a:gd name="connsiteX1" fmla="*/ 1080887 w 1237554"/>
                  <a:gd name="connsiteY1" fmla="*/ 940545 h 1196250"/>
                  <a:gd name="connsiteX2" fmla="*/ 985057 w 1237554"/>
                  <a:gd name="connsiteY2" fmla="*/ 1196250 h 1196250"/>
                  <a:gd name="connsiteX3" fmla="*/ 922830 w 1237554"/>
                  <a:gd name="connsiteY3" fmla="*/ 1078897 h 1196250"/>
                  <a:gd name="connsiteX4" fmla="*/ 1062219 w 1237554"/>
                  <a:gd name="connsiteY4" fmla="*/ 939310 h 1196250"/>
                  <a:gd name="connsiteX5" fmla="*/ 788409 w 1237554"/>
                  <a:gd name="connsiteY5" fmla="*/ 807475 h 1196250"/>
                  <a:gd name="connsiteX6" fmla="*/ 828208 w 1237554"/>
                  <a:gd name="connsiteY6" fmla="*/ 932890 h 1196250"/>
                  <a:gd name="connsiteX7" fmla="*/ 697618 w 1237554"/>
                  <a:gd name="connsiteY7" fmla="*/ 1130325 h 1196250"/>
                  <a:gd name="connsiteX8" fmla="*/ 788409 w 1237554"/>
                  <a:gd name="connsiteY8" fmla="*/ 807475 h 1196250"/>
                  <a:gd name="connsiteX9" fmla="*/ 833692 w 1237554"/>
                  <a:gd name="connsiteY9" fmla="*/ 258169 h 1196250"/>
                  <a:gd name="connsiteX10" fmla="*/ 1042428 w 1237554"/>
                  <a:gd name="connsiteY10" fmla="*/ 466278 h 1196250"/>
                  <a:gd name="connsiteX11" fmla="*/ 841192 w 1237554"/>
                  <a:gd name="connsiteY11" fmla="*/ 674387 h 1196250"/>
                  <a:gd name="connsiteX12" fmla="*/ 939935 w 1237554"/>
                  <a:gd name="connsiteY12" fmla="*/ 470039 h 1196250"/>
                  <a:gd name="connsiteX13" fmla="*/ 642455 w 1237554"/>
                  <a:gd name="connsiteY13" fmla="*/ 511410 h 1196250"/>
                  <a:gd name="connsiteX14" fmla="*/ 631206 w 1237554"/>
                  <a:gd name="connsiteY14" fmla="*/ 513918 h 1196250"/>
                  <a:gd name="connsiteX15" fmla="*/ 626206 w 1237554"/>
                  <a:gd name="connsiteY15" fmla="*/ 466278 h 1196250"/>
                  <a:gd name="connsiteX16" fmla="*/ 833692 w 1237554"/>
                  <a:gd name="connsiteY16" fmla="*/ 258169 h 1196250"/>
                  <a:gd name="connsiteX17" fmla="*/ 1167839 w 1237554"/>
                  <a:gd name="connsiteY17" fmla="*/ 225212 h 1196250"/>
                  <a:gd name="connsiteX18" fmla="*/ 1215641 w 1237554"/>
                  <a:gd name="connsiteY18" fmla="*/ 277724 h 1196250"/>
                  <a:gd name="connsiteX19" fmla="*/ 1232801 w 1237554"/>
                  <a:gd name="connsiteY19" fmla="*/ 431509 h 1196250"/>
                  <a:gd name="connsiteX20" fmla="*/ 1198481 w 1237554"/>
                  <a:gd name="connsiteY20" fmla="*/ 559039 h 1196250"/>
                  <a:gd name="connsiteX21" fmla="*/ 1104102 w 1237554"/>
                  <a:gd name="connsiteY21" fmla="*/ 380248 h 1196250"/>
                  <a:gd name="connsiteX22" fmla="*/ 1167839 w 1237554"/>
                  <a:gd name="connsiteY22" fmla="*/ 225212 h 1196250"/>
                  <a:gd name="connsiteX23" fmla="*/ 198892 w 1237554"/>
                  <a:gd name="connsiteY23" fmla="*/ 197748 h 1196250"/>
                  <a:gd name="connsiteX24" fmla="*/ 405242 w 1237554"/>
                  <a:gd name="connsiteY24" fmla="*/ 405773 h 1196250"/>
                  <a:gd name="connsiteX25" fmla="*/ 367950 w 1237554"/>
                  <a:gd name="connsiteY25" fmla="*/ 526077 h 1196250"/>
                  <a:gd name="connsiteX26" fmla="*/ 0 w 1237554"/>
                  <a:gd name="connsiteY26" fmla="*/ 350634 h 1196250"/>
                  <a:gd name="connsiteX27" fmla="*/ 198892 w 1237554"/>
                  <a:gd name="connsiteY27" fmla="*/ 197748 h 1196250"/>
                  <a:gd name="connsiteX28" fmla="*/ 428456 w 1237554"/>
                  <a:gd name="connsiteY28" fmla="*/ 0 h 1196250"/>
                  <a:gd name="connsiteX29" fmla="*/ 767782 w 1237554"/>
                  <a:gd name="connsiteY29" fmla="*/ 46564 h 1196250"/>
                  <a:gd name="connsiteX30" fmla="*/ 603713 w 1237554"/>
                  <a:gd name="connsiteY30" fmla="*/ 158072 h 1196250"/>
                  <a:gd name="connsiteX31" fmla="*/ 428456 w 1237554"/>
                  <a:gd name="connsiteY31" fmla="*/ 0 h 1196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237554" h="1196250">
                    <a:moveTo>
                      <a:pt x="1062219" y="939310"/>
                    </a:moveTo>
                    <a:cubicBezTo>
                      <a:pt x="1068441" y="939310"/>
                      <a:pt x="1075909" y="939310"/>
                      <a:pt x="1080887" y="940545"/>
                    </a:cubicBezTo>
                    <a:cubicBezTo>
                      <a:pt x="1044795" y="1044309"/>
                      <a:pt x="1012437" y="1130780"/>
                      <a:pt x="985057" y="1196250"/>
                    </a:cubicBezTo>
                    <a:cubicBezTo>
                      <a:pt x="947721" y="1171544"/>
                      <a:pt x="922830" y="1128309"/>
                      <a:pt x="922830" y="1078897"/>
                    </a:cubicBezTo>
                    <a:cubicBezTo>
                      <a:pt x="922830" y="1002310"/>
                      <a:pt x="985057" y="939310"/>
                      <a:pt x="1062219" y="939310"/>
                    </a:cubicBezTo>
                    <a:close/>
                    <a:moveTo>
                      <a:pt x="788409" y="807475"/>
                    </a:moveTo>
                    <a:cubicBezTo>
                      <a:pt x="813283" y="843485"/>
                      <a:pt x="828208" y="886946"/>
                      <a:pt x="828208" y="932890"/>
                    </a:cubicBezTo>
                    <a:cubicBezTo>
                      <a:pt x="828208" y="1022295"/>
                      <a:pt x="774728" y="1098040"/>
                      <a:pt x="697618" y="1130325"/>
                    </a:cubicBezTo>
                    <a:cubicBezTo>
                      <a:pt x="723736" y="1008636"/>
                      <a:pt x="754829" y="900605"/>
                      <a:pt x="788409" y="807475"/>
                    </a:cubicBezTo>
                    <a:close/>
                    <a:moveTo>
                      <a:pt x="833692" y="258169"/>
                    </a:moveTo>
                    <a:cubicBezTo>
                      <a:pt x="948685" y="258169"/>
                      <a:pt x="1042428" y="350941"/>
                      <a:pt x="1042428" y="466278"/>
                    </a:cubicBezTo>
                    <a:cubicBezTo>
                      <a:pt x="1042428" y="579108"/>
                      <a:pt x="952434" y="670626"/>
                      <a:pt x="841192" y="674387"/>
                    </a:cubicBezTo>
                    <a:cubicBezTo>
                      <a:pt x="896188" y="544006"/>
                      <a:pt x="939935" y="470039"/>
                      <a:pt x="939935" y="470039"/>
                    </a:cubicBezTo>
                    <a:cubicBezTo>
                      <a:pt x="939935" y="470039"/>
                      <a:pt x="773696" y="485083"/>
                      <a:pt x="642455" y="511410"/>
                    </a:cubicBezTo>
                    <a:cubicBezTo>
                      <a:pt x="638705" y="512664"/>
                      <a:pt x="634956" y="512664"/>
                      <a:pt x="631206" y="513918"/>
                    </a:cubicBezTo>
                    <a:cubicBezTo>
                      <a:pt x="628706" y="498874"/>
                      <a:pt x="626206" y="482576"/>
                      <a:pt x="626206" y="466278"/>
                    </a:cubicBezTo>
                    <a:cubicBezTo>
                      <a:pt x="626206" y="350941"/>
                      <a:pt x="718700" y="258169"/>
                      <a:pt x="833692" y="258169"/>
                    </a:cubicBezTo>
                    <a:close/>
                    <a:moveTo>
                      <a:pt x="1167839" y="225212"/>
                    </a:moveTo>
                    <a:cubicBezTo>
                      <a:pt x="1194804" y="245217"/>
                      <a:pt x="1211964" y="263971"/>
                      <a:pt x="1215641" y="277724"/>
                    </a:cubicBezTo>
                    <a:cubicBezTo>
                      <a:pt x="1251187" y="382748"/>
                      <a:pt x="1232801" y="431509"/>
                      <a:pt x="1232801" y="431509"/>
                    </a:cubicBezTo>
                    <a:cubicBezTo>
                      <a:pt x="1221770" y="475269"/>
                      <a:pt x="1210738" y="517779"/>
                      <a:pt x="1198481" y="559039"/>
                    </a:cubicBezTo>
                    <a:cubicBezTo>
                      <a:pt x="1140873" y="520280"/>
                      <a:pt x="1104102" y="455265"/>
                      <a:pt x="1104102" y="380248"/>
                    </a:cubicBezTo>
                    <a:cubicBezTo>
                      <a:pt x="1104102" y="318984"/>
                      <a:pt x="1128616" y="263971"/>
                      <a:pt x="1167839" y="225212"/>
                    </a:cubicBezTo>
                    <a:close/>
                    <a:moveTo>
                      <a:pt x="198892" y="197748"/>
                    </a:moveTo>
                    <a:cubicBezTo>
                      <a:pt x="313255" y="197748"/>
                      <a:pt x="405242" y="290482"/>
                      <a:pt x="405242" y="405773"/>
                    </a:cubicBezTo>
                    <a:cubicBezTo>
                      <a:pt x="405242" y="450887"/>
                      <a:pt x="391568" y="492241"/>
                      <a:pt x="367950" y="526077"/>
                    </a:cubicBezTo>
                    <a:cubicBezTo>
                      <a:pt x="217538" y="521064"/>
                      <a:pt x="55939" y="479710"/>
                      <a:pt x="0" y="350634"/>
                    </a:cubicBezTo>
                    <a:cubicBezTo>
                      <a:pt x="23619" y="261659"/>
                      <a:pt x="103175" y="197748"/>
                      <a:pt x="198892" y="197748"/>
                    </a:cubicBezTo>
                    <a:close/>
                    <a:moveTo>
                      <a:pt x="428456" y="0"/>
                    </a:moveTo>
                    <a:cubicBezTo>
                      <a:pt x="544051" y="0"/>
                      <a:pt x="660888" y="18380"/>
                      <a:pt x="767782" y="46564"/>
                    </a:cubicBezTo>
                    <a:cubicBezTo>
                      <a:pt x="744166" y="111508"/>
                      <a:pt x="679533" y="158072"/>
                      <a:pt x="603713" y="158072"/>
                    </a:cubicBezTo>
                    <a:cubicBezTo>
                      <a:pt x="511734" y="158072"/>
                      <a:pt x="437157" y="89451"/>
                      <a:pt x="428456" y="0"/>
                    </a:cubicBez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6" name="Freeform 24">
                <a:extLst>
                  <a:ext uri="{FF2B5EF4-FFF2-40B4-BE49-F238E27FC236}">
                    <a16:creationId xmlns:a16="http://schemas.microsoft.com/office/drawing/2014/main" id="{A8717ADC-8B73-F74A-ADDF-343921131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5077" y="10505384"/>
                <a:ext cx="181269" cy="230708"/>
              </a:xfrm>
              <a:custGeom>
                <a:avLst/>
                <a:gdLst>
                  <a:gd name="T0" fmla="*/ 139 w 146"/>
                  <a:gd name="T1" fmla="*/ 110 h 186"/>
                  <a:gd name="T2" fmla="*/ 139 w 146"/>
                  <a:gd name="T3" fmla="*/ 110 h 186"/>
                  <a:gd name="T4" fmla="*/ 50 w 146"/>
                  <a:gd name="T5" fmla="*/ 175 h 186"/>
                  <a:gd name="T6" fmla="*/ 50 w 146"/>
                  <a:gd name="T7" fmla="*/ 175 h 186"/>
                  <a:gd name="T8" fmla="*/ 1 w 146"/>
                  <a:gd name="T9" fmla="*/ 110 h 186"/>
                  <a:gd name="T10" fmla="*/ 1 w 146"/>
                  <a:gd name="T11" fmla="*/ 110 h 186"/>
                  <a:gd name="T12" fmla="*/ 4 w 146"/>
                  <a:gd name="T13" fmla="*/ 74 h 186"/>
                  <a:gd name="T14" fmla="*/ 4 w 146"/>
                  <a:gd name="T15" fmla="*/ 74 h 186"/>
                  <a:gd name="T16" fmla="*/ 93 w 146"/>
                  <a:gd name="T17" fmla="*/ 9 h 186"/>
                  <a:gd name="T18" fmla="*/ 93 w 146"/>
                  <a:gd name="T19" fmla="*/ 9 h 186"/>
                  <a:gd name="T20" fmla="*/ 132 w 146"/>
                  <a:gd name="T21" fmla="*/ 41 h 186"/>
                  <a:gd name="T22" fmla="*/ 132 w 146"/>
                  <a:gd name="T23" fmla="*/ 41 h 186"/>
                  <a:gd name="T24" fmla="*/ 139 w 146"/>
                  <a:gd name="T25" fmla="*/ 110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6" h="186">
                    <a:moveTo>
                      <a:pt x="139" y="110"/>
                    </a:moveTo>
                    <a:lnTo>
                      <a:pt x="139" y="110"/>
                    </a:lnTo>
                    <a:cubicBezTo>
                      <a:pt x="126" y="156"/>
                      <a:pt x="87" y="185"/>
                      <a:pt x="50" y="175"/>
                    </a:cubicBezTo>
                    <a:lnTo>
                      <a:pt x="50" y="175"/>
                    </a:lnTo>
                    <a:cubicBezTo>
                      <a:pt x="22" y="168"/>
                      <a:pt x="4" y="141"/>
                      <a:pt x="1" y="110"/>
                    </a:cubicBezTo>
                    <a:lnTo>
                      <a:pt x="1" y="110"/>
                    </a:lnTo>
                    <a:cubicBezTo>
                      <a:pt x="0" y="98"/>
                      <a:pt x="1" y="86"/>
                      <a:pt x="4" y="74"/>
                    </a:cubicBezTo>
                    <a:lnTo>
                      <a:pt x="4" y="74"/>
                    </a:lnTo>
                    <a:cubicBezTo>
                      <a:pt x="16" y="28"/>
                      <a:pt x="56" y="0"/>
                      <a:pt x="93" y="9"/>
                    </a:cubicBezTo>
                    <a:lnTo>
                      <a:pt x="93" y="9"/>
                    </a:lnTo>
                    <a:cubicBezTo>
                      <a:pt x="110" y="14"/>
                      <a:pt x="123" y="26"/>
                      <a:pt x="132" y="41"/>
                    </a:cubicBezTo>
                    <a:lnTo>
                      <a:pt x="132" y="41"/>
                    </a:lnTo>
                    <a:cubicBezTo>
                      <a:pt x="142" y="60"/>
                      <a:pt x="145" y="85"/>
                      <a:pt x="139" y="11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7" name="Freeform 25">
                <a:extLst>
                  <a:ext uri="{FF2B5EF4-FFF2-40B4-BE49-F238E27FC236}">
                    <a16:creationId xmlns:a16="http://schemas.microsoft.com/office/drawing/2014/main" id="{4247EACD-76D3-294F-B23C-2B42E901B3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5077" y="10505386"/>
                <a:ext cx="164791" cy="142819"/>
              </a:xfrm>
              <a:custGeom>
                <a:avLst/>
                <a:gdLst>
                  <a:gd name="T0" fmla="*/ 132 w 133"/>
                  <a:gd name="T1" fmla="*/ 41 h 113"/>
                  <a:gd name="T2" fmla="*/ 132 w 133"/>
                  <a:gd name="T3" fmla="*/ 41 h 113"/>
                  <a:gd name="T4" fmla="*/ 1 w 133"/>
                  <a:gd name="T5" fmla="*/ 110 h 113"/>
                  <a:gd name="T6" fmla="*/ 1 w 133"/>
                  <a:gd name="T7" fmla="*/ 110 h 113"/>
                  <a:gd name="T8" fmla="*/ 4 w 133"/>
                  <a:gd name="T9" fmla="*/ 74 h 113"/>
                  <a:gd name="T10" fmla="*/ 4 w 133"/>
                  <a:gd name="T11" fmla="*/ 74 h 113"/>
                  <a:gd name="T12" fmla="*/ 93 w 133"/>
                  <a:gd name="T13" fmla="*/ 9 h 113"/>
                  <a:gd name="T14" fmla="*/ 93 w 133"/>
                  <a:gd name="T15" fmla="*/ 9 h 113"/>
                  <a:gd name="T16" fmla="*/ 132 w 133"/>
                  <a:gd name="T17" fmla="*/ 4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" h="113">
                    <a:moveTo>
                      <a:pt x="132" y="41"/>
                    </a:moveTo>
                    <a:lnTo>
                      <a:pt x="132" y="41"/>
                    </a:lnTo>
                    <a:cubicBezTo>
                      <a:pt x="97" y="107"/>
                      <a:pt x="36" y="112"/>
                      <a:pt x="1" y="110"/>
                    </a:cubicBezTo>
                    <a:lnTo>
                      <a:pt x="1" y="110"/>
                    </a:lnTo>
                    <a:cubicBezTo>
                      <a:pt x="0" y="98"/>
                      <a:pt x="1" y="86"/>
                      <a:pt x="4" y="74"/>
                    </a:cubicBezTo>
                    <a:lnTo>
                      <a:pt x="4" y="74"/>
                    </a:lnTo>
                    <a:cubicBezTo>
                      <a:pt x="16" y="28"/>
                      <a:pt x="56" y="0"/>
                      <a:pt x="93" y="9"/>
                    </a:cubicBezTo>
                    <a:lnTo>
                      <a:pt x="93" y="9"/>
                    </a:lnTo>
                    <a:cubicBezTo>
                      <a:pt x="110" y="14"/>
                      <a:pt x="123" y="25"/>
                      <a:pt x="132" y="4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8" name="Freeform 26">
                <a:extLst>
                  <a:ext uri="{FF2B5EF4-FFF2-40B4-BE49-F238E27FC236}">
                    <a16:creationId xmlns:a16="http://schemas.microsoft.com/office/drawing/2014/main" id="{8E3604CC-E6F6-7440-A144-E72F49264F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11132" y="10681162"/>
                <a:ext cx="142819" cy="137327"/>
              </a:xfrm>
              <a:custGeom>
                <a:avLst/>
                <a:gdLst>
                  <a:gd name="T0" fmla="*/ 106 w 113"/>
                  <a:gd name="T1" fmla="*/ 66 h 111"/>
                  <a:gd name="T2" fmla="*/ 106 w 113"/>
                  <a:gd name="T3" fmla="*/ 66 h 111"/>
                  <a:gd name="T4" fmla="*/ 105 w 113"/>
                  <a:gd name="T5" fmla="*/ 33 h 111"/>
                  <a:gd name="T6" fmla="*/ 105 w 113"/>
                  <a:gd name="T7" fmla="*/ 33 h 111"/>
                  <a:gd name="T8" fmla="*/ 105 w 113"/>
                  <a:gd name="T9" fmla="*/ 33 h 111"/>
                  <a:gd name="T10" fmla="*/ 99 w 113"/>
                  <a:gd name="T11" fmla="*/ 34 h 111"/>
                  <a:gd name="T12" fmla="*/ 99 w 113"/>
                  <a:gd name="T13" fmla="*/ 34 h 111"/>
                  <a:gd name="T14" fmla="*/ 97 w 113"/>
                  <a:gd name="T15" fmla="*/ 34 h 111"/>
                  <a:gd name="T16" fmla="*/ 97 w 113"/>
                  <a:gd name="T17" fmla="*/ 34 h 111"/>
                  <a:gd name="T18" fmla="*/ 92 w 113"/>
                  <a:gd name="T19" fmla="*/ 33 h 111"/>
                  <a:gd name="T20" fmla="*/ 92 w 113"/>
                  <a:gd name="T21" fmla="*/ 33 h 111"/>
                  <a:gd name="T22" fmla="*/ 91 w 113"/>
                  <a:gd name="T23" fmla="*/ 33 h 111"/>
                  <a:gd name="T24" fmla="*/ 91 w 113"/>
                  <a:gd name="T25" fmla="*/ 33 h 111"/>
                  <a:gd name="T26" fmla="*/ 85 w 113"/>
                  <a:gd name="T27" fmla="*/ 32 h 111"/>
                  <a:gd name="T28" fmla="*/ 85 w 113"/>
                  <a:gd name="T29" fmla="*/ 32 h 111"/>
                  <a:gd name="T30" fmla="*/ 76 w 113"/>
                  <a:gd name="T31" fmla="*/ 28 h 111"/>
                  <a:gd name="T32" fmla="*/ 76 w 113"/>
                  <a:gd name="T33" fmla="*/ 28 h 111"/>
                  <a:gd name="T34" fmla="*/ 74 w 113"/>
                  <a:gd name="T35" fmla="*/ 28 h 111"/>
                  <a:gd name="T36" fmla="*/ 74 w 113"/>
                  <a:gd name="T37" fmla="*/ 28 h 111"/>
                  <a:gd name="T38" fmla="*/ 66 w 113"/>
                  <a:gd name="T39" fmla="*/ 24 h 111"/>
                  <a:gd name="T40" fmla="*/ 66 w 113"/>
                  <a:gd name="T41" fmla="*/ 24 h 111"/>
                  <a:gd name="T42" fmla="*/ 64 w 113"/>
                  <a:gd name="T43" fmla="*/ 22 h 111"/>
                  <a:gd name="T44" fmla="*/ 64 w 113"/>
                  <a:gd name="T45" fmla="*/ 22 h 111"/>
                  <a:gd name="T46" fmla="*/ 59 w 113"/>
                  <a:gd name="T47" fmla="*/ 17 h 111"/>
                  <a:gd name="T48" fmla="*/ 59 w 113"/>
                  <a:gd name="T49" fmla="*/ 17 h 111"/>
                  <a:gd name="T50" fmla="*/ 57 w 113"/>
                  <a:gd name="T51" fmla="*/ 15 h 111"/>
                  <a:gd name="T52" fmla="*/ 57 w 113"/>
                  <a:gd name="T53" fmla="*/ 15 h 111"/>
                  <a:gd name="T54" fmla="*/ 52 w 113"/>
                  <a:gd name="T55" fmla="*/ 10 h 111"/>
                  <a:gd name="T56" fmla="*/ 52 w 113"/>
                  <a:gd name="T57" fmla="*/ 10 h 111"/>
                  <a:gd name="T58" fmla="*/ 50 w 113"/>
                  <a:gd name="T59" fmla="*/ 6 h 111"/>
                  <a:gd name="T60" fmla="*/ 50 w 113"/>
                  <a:gd name="T61" fmla="*/ 6 h 111"/>
                  <a:gd name="T62" fmla="*/ 46 w 113"/>
                  <a:gd name="T63" fmla="*/ 0 h 111"/>
                  <a:gd name="T64" fmla="*/ 46 w 113"/>
                  <a:gd name="T65" fmla="*/ 0 h 111"/>
                  <a:gd name="T66" fmla="*/ 25 w 113"/>
                  <a:gd name="T67" fmla="*/ 29 h 111"/>
                  <a:gd name="T68" fmla="*/ 25 w 113"/>
                  <a:gd name="T69" fmla="*/ 29 h 111"/>
                  <a:gd name="T70" fmla="*/ 22 w 113"/>
                  <a:gd name="T71" fmla="*/ 34 h 111"/>
                  <a:gd name="T72" fmla="*/ 22 w 113"/>
                  <a:gd name="T73" fmla="*/ 34 h 111"/>
                  <a:gd name="T74" fmla="*/ 0 w 113"/>
                  <a:gd name="T75" fmla="*/ 67 h 111"/>
                  <a:gd name="T76" fmla="*/ 0 w 113"/>
                  <a:gd name="T77" fmla="*/ 67 h 111"/>
                  <a:gd name="T78" fmla="*/ 64 w 113"/>
                  <a:gd name="T79" fmla="*/ 105 h 111"/>
                  <a:gd name="T80" fmla="*/ 64 w 113"/>
                  <a:gd name="T81" fmla="*/ 105 h 111"/>
                  <a:gd name="T82" fmla="*/ 100 w 113"/>
                  <a:gd name="T83" fmla="*/ 110 h 111"/>
                  <a:gd name="T84" fmla="*/ 100 w 113"/>
                  <a:gd name="T85" fmla="*/ 110 h 111"/>
                  <a:gd name="T86" fmla="*/ 112 w 113"/>
                  <a:gd name="T87" fmla="*/ 110 h 111"/>
                  <a:gd name="T88" fmla="*/ 112 w 113"/>
                  <a:gd name="T89" fmla="*/ 110 h 111"/>
                  <a:gd name="T90" fmla="*/ 106 w 113"/>
                  <a:gd name="T91" fmla="*/ 6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3" h="111">
                    <a:moveTo>
                      <a:pt x="106" y="66"/>
                    </a:moveTo>
                    <a:lnTo>
                      <a:pt x="106" y="66"/>
                    </a:lnTo>
                    <a:cubicBezTo>
                      <a:pt x="105" y="54"/>
                      <a:pt x="105" y="43"/>
                      <a:pt x="105" y="33"/>
                    </a:cubicBezTo>
                    <a:lnTo>
                      <a:pt x="105" y="33"/>
                    </a:lnTo>
                    <a:lnTo>
                      <a:pt x="105" y="33"/>
                    </a:lnTo>
                    <a:cubicBezTo>
                      <a:pt x="103" y="34"/>
                      <a:pt x="101" y="34"/>
                      <a:pt x="99" y="34"/>
                    </a:cubicBezTo>
                    <a:lnTo>
                      <a:pt x="99" y="34"/>
                    </a:lnTo>
                    <a:cubicBezTo>
                      <a:pt x="98" y="34"/>
                      <a:pt x="97" y="34"/>
                      <a:pt x="97" y="34"/>
                    </a:cubicBezTo>
                    <a:lnTo>
                      <a:pt x="97" y="34"/>
                    </a:lnTo>
                    <a:cubicBezTo>
                      <a:pt x="96" y="33"/>
                      <a:pt x="94" y="33"/>
                      <a:pt x="92" y="33"/>
                    </a:cubicBezTo>
                    <a:lnTo>
                      <a:pt x="92" y="33"/>
                    </a:lnTo>
                    <a:lnTo>
                      <a:pt x="91" y="33"/>
                    </a:lnTo>
                    <a:lnTo>
                      <a:pt x="91" y="33"/>
                    </a:lnTo>
                    <a:cubicBezTo>
                      <a:pt x="88" y="33"/>
                      <a:pt x="86" y="32"/>
                      <a:pt x="85" y="32"/>
                    </a:cubicBezTo>
                    <a:lnTo>
                      <a:pt x="85" y="32"/>
                    </a:lnTo>
                    <a:cubicBezTo>
                      <a:pt x="81" y="31"/>
                      <a:pt x="78" y="30"/>
                      <a:pt x="76" y="28"/>
                    </a:cubicBezTo>
                    <a:lnTo>
                      <a:pt x="76" y="28"/>
                    </a:lnTo>
                    <a:cubicBezTo>
                      <a:pt x="75" y="28"/>
                      <a:pt x="74" y="28"/>
                      <a:pt x="74" y="28"/>
                    </a:cubicBezTo>
                    <a:lnTo>
                      <a:pt x="74" y="28"/>
                    </a:lnTo>
                    <a:cubicBezTo>
                      <a:pt x="71" y="27"/>
                      <a:pt x="69" y="25"/>
                      <a:pt x="66" y="24"/>
                    </a:cubicBezTo>
                    <a:lnTo>
                      <a:pt x="66" y="24"/>
                    </a:lnTo>
                    <a:cubicBezTo>
                      <a:pt x="65" y="23"/>
                      <a:pt x="65" y="22"/>
                      <a:pt x="64" y="22"/>
                    </a:cubicBezTo>
                    <a:lnTo>
                      <a:pt x="64" y="22"/>
                    </a:lnTo>
                    <a:cubicBezTo>
                      <a:pt x="62" y="20"/>
                      <a:pt x="61" y="19"/>
                      <a:pt x="59" y="17"/>
                    </a:cubicBezTo>
                    <a:lnTo>
                      <a:pt x="59" y="17"/>
                    </a:lnTo>
                    <a:cubicBezTo>
                      <a:pt x="58" y="17"/>
                      <a:pt x="58" y="16"/>
                      <a:pt x="57" y="15"/>
                    </a:cubicBezTo>
                    <a:lnTo>
                      <a:pt x="57" y="15"/>
                    </a:lnTo>
                    <a:cubicBezTo>
                      <a:pt x="55" y="13"/>
                      <a:pt x="54" y="12"/>
                      <a:pt x="52" y="10"/>
                    </a:cubicBezTo>
                    <a:lnTo>
                      <a:pt x="52" y="10"/>
                    </a:lnTo>
                    <a:cubicBezTo>
                      <a:pt x="51" y="9"/>
                      <a:pt x="51" y="8"/>
                      <a:pt x="50" y="6"/>
                    </a:cubicBezTo>
                    <a:lnTo>
                      <a:pt x="50" y="6"/>
                    </a:lnTo>
                    <a:cubicBezTo>
                      <a:pt x="48" y="5"/>
                      <a:pt x="47" y="3"/>
                      <a:pt x="46" y="0"/>
                    </a:cubicBezTo>
                    <a:lnTo>
                      <a:pt x="46" y="0"/>
                    </a:lnTo>
                    <a:cubicBezTo>
                      <a:pt x="39" y="10"/>
                      <a:pt x="33" y="19"/>
                      <a:pt x="25" y="29"/>
                    </a:cubicBezTo>
                    <a:lnTo>
                      <a:pt x="25" y="29"/>
                    </a:lnTo>
                    <a:cubicBezTo>
                      <a:pt x="24" y="30"/>
                      <a:pt x="23" y="32"/>
                      <a:pt x="22" y="34"/>
                    </a:cubicBezTo>
                    <a:lnTo>
                      <a:pt x="22" y="34"/>
                    </a:lnTo>
                    <a:cubicBezTo>
                      <a:pt x="14" y="44"/>
                      <a:pt x="7" y="55"/>
                      <a:pt x="0" y="67"/>
                    </a:cubicBezTo>
                    <a:lnTo>
                      <a:pt x="0" y="67"/>
                    </a:lnTo>
                    <a:cubicBezTo>
                      <a:pt x="17" y="85"/>
                      <a:pt x="39" y="99"/>
                      <a:pt x="64" y="105"/>
                    </a:cubicBezTo>
                    <a:lnTo>
                      <a:pt x="64" y="105"/>
                    </a:lnTo>
                    <a:cubicBezTo>
                      <a:pt x="76" y="109"/>
                      <a:pt x="87" y="110"/>
                      <a:pt x="100" y="110"/>
                    </a:cubicBezTo>
                    <a:lnTo>
                      <a:pt x="100" y="110"/>
                    </a:lnTo>
                    <a:cubicBezTo>
                      <a:pt x="103" y="110"/>
                      <a:pt x="108" y="110"/>
                      <a:pt x="112" y="110"/>
                    </a:cubicBezTo>
                    <a:lnTo>
                      <a:pt x="112" y="110"/>
                    </a:lnTo>
                    <a:cubicBezTo>
                      <a:pt x="109" y="94"/>
                      <a:pt x="107" y="80"/>
                      <a:pt x="106" y="6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9" name="Freeform 27">
                <a:extLst>
                  <a:ext uri="{FF2B5EF4-FFF2-40B4-BE49-F238E27FC236}">
                    <a16:creationId xmlns:a16="http://schemas.microsoft.com/office/drawing/2014/main" id="{4B778E51-38A4-CE49-AF7D-EAF77E687A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4089" y="10681162"/>
                <a:ext cx="104366" cy="82397"/>
              </a:xfrm>
              <a:custGeom>
                <a:avLst/>
                <a:gdLst>
                  <a:gd name="T0" fmla="*/ 80 w 82"/>
                  <a:gd name="T1" fmla="*/ 33 h 68"/>
                  <a:gd name="T2" fmla="*/ 80 w 82"/>
                  <a:gd name="T3" fmla="*/ 33 h 68"/>
                  <a:gd name="T4" fmla="*/ 74 w 82"/>
                  <a:gd name="T5" fmla="*/ 34 h 68"/>
                  <a:gd name="T6" fmla="*/ 74 w 82"/>
                  <a:gd name="T7" fmla="*/ 34 h 68"/>
                  <a:gd name="T8" fmla="*/ 72 w 82"/>
                  <a:gd name="T9" fmla="*/ 34 h 68"/>
                  <a:gd name="T10" fmla="*/ 72 w 82"/>
                  <a:gd name="T11" fmla="*/ 34 h 68"/>
                  <a:gd name="T12" fmla="*/ 67 w 82"/>
                  <a:gd name="T13" fmla="*/ 33 h 68"/>
                  <a:gd name="T14" fmla="*/ 67 w 82"/>
                  <a:gd name="T15" fmla="*/ 33 h 68"/>
                  <a:gd name="T16" fmla="*/ 66 w 82"/>
                  <a:gd name="T17" fmla="*/ 33 h 68"/>
                  <a:gd name="T18" fmla="*/ 66 w 82"/>
                  <a:gd name="T19" fmla="*/ 33 h 68"/>
                  <a:gd name="T20" fmla="*/ 60 w 82"/>
                  <a:gd name="T21" fmla="*/ 32 h 68"/>
                  <a:gd name="T22" fmla="*/ 60 w 82"/>
                  <a:gd name="T23" fmla="*/ 32 h 68"/>
                  <a:gd name="T24" fmla="*/ 51 w 82"/>
                  <a:gd name="T25" fmla="*/ 28 h 68"/>
                  <a:gd name="T26" fmla="*/ 51 w 82"/>
                  <a:gd name="T27" fmla="*/ 28 h 68"/>
                  <a:gd name="T28" fmla="*/ 49 w 82"/>
                  <a:gd name="T29" fmla="*/ 28 h 68"/>
                  <a:gd name="T30" fmla="*/ 49 w 82"/>
                  <a:gd name="T31" fmla="*/ 28 h 68"/>
                  <a:gd name="T32" fmla="*/ 41 w 82"/>
                  <a:gd name="T33" fmla="*/ 24 h 68"/>
                  <a:gd name="T34" fmla="*/ 41 w 82"/>
                  <a:gd name="T35" fmla="*/ 24 h 68"/>
                  <a:gd name="T36" fmla="*/ 39 w 82"/>
                  <a:gd name="T37" fmla="*/ 22 h 68"/>
                  <a:gd name="T38" fmla="*/ 39 w 82"/>
                  <a:gd name="T39" fmla="*/ 22 h 68"/>
                  <a:gd name="T40" fmla="*/ 34 w 82"/>
                  <a:gd name="T41" fmla="*/ 17 h 68"/>
                  <a:gd name="T42" fmla="*/ 34 w 82"/>
                  <a:gd name="T43" fmla="*/ 17 h 68"/>
                  <a:gd name="T44" fmla="*/ 32 w 82"/>
                  <a:gd name="T45" fmla="*/ 15 h 68"/>
                  <a:gd name="T46" fmla="*/ 32 w 82"/>
                  <a:gd name="T47" fmla="*/ 15 h 68"/>
                  <a:gd name="T48" fmla="*/ 27 w 82"/>
                  <a:gd name="T49" fmla="*/ 10 h 68"/>
                  <a:gd name="T50" fmla="*/ 27 w 82"/>
                  <a:gd name="T51" fmla="*/ 10 h 68"/>
                  <a:gd name="T52" fmla="*/ 25 w 82"/>
                  <a:gd name="T53" fmla="*/ 6 h 68"/>
                  <a:gd name="T54" fmla="*/ 25 w 82"/>
                  <a:gd name="T55" fmla="*/ 6 h 68"/>
                  <a:gd name="T56" fmla="*/ 21 w 82"/>
                  <a:gd name="T57" fmla="*/ 0 h 68"/>
                  <a:gd name="T58" fmla="*/ 21 w 82"/>
                  <a:gd name="T59" fmla="*/ 0 h 68"/>
                  <a:gd name="T60" fmla="*/ 0 w 82"/>
                  <a:gd name="T61" fmla="*/ 29 h 68"/>
                  <a:gd name="T62" fmla="*/ 0 w 82"/>
                  <a:gd name="T63" fmla="*/ 29 h 68"/>
                  <a:gd name="T64" fmla="*/ 51 w 82"/>
                  <a:gd name="T65" fmla="*/ 64 h 68"/>
                  <a:gd name="T66" fmla="*/ 51 w 82"/>
                  <a:gd name="T67" fmla="*/ 64 h 68"/>
                  <a:gd name="T68" fmla="*/ 74 w 82"/>
                  <a:gd name="T69" fmla="*/ 67 h 68"/>
                  <a:gd name="T70" fmla="*/ 74 w 82"/>
                  <a:gd name="T71" fmla="*/ 67 h 68"/>
                  <a:gd name="T72" fmla="*/ 81 w 82"/>
                  <a:gd name="T73" fmla="*/ 66 h 68"/>
                  <a:gd name="T74" fmla="*/ 81 w 82"/>
                  <a:gd name="T75" fmla="*/ 66 h 68"/>
                  <a:gd name="T76" fmla="*/ 80 w 82"/>
                  <a:gd name="T77" fmla="*/ 33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2" h="68">
                    <a:moveTo>
                      <a:pt x="80" y="33"/>
                    </a:moveTo>
                    <a:lnTo>
                      <a:pt x="80" y="33"/>
                    </a:lnTo>
                    <a:cubicBezTo>
                      <a:pt x="78" y="34"/>
                      <a:pt x="76" y="34"/>
                      <a:pt x="74" y="34"/>
                    </a:cubicBezTo>
                    <a:lnTo>
                      <a:pt x="74" y="34"/>
                    </a:lnTo>
                    <a:cubicBezTo>
                      <a:pt x="73" y="34"/>
                      <a:pt x="72" y="34"/>
                      <a:pt x="72" y="34"/>
                    </a:cubicBezTo>
                    <a:lnTo>
                      <a:pt x="72" y="34"/>
                    </a:lnTo>
                    <a:cubicBezTo>
                      <a:pt x="71" y="33"/>
                      <a:pt x="69" y="33"/>
                      <a:pt x="67" y="33"/>
                    </a:cubicBezTo>
                    <a:lnTo>
                      <a:pt x="67" y="33"/>
                    </a:lnTo>
                    <a:lnTo>
                      <a:pt x="66" y="33"/>
                    </a:lnTo>
                    <a:lnTo>
                      <a:pt x="66" y="33"/>
                    </a:lnTo>
                    <a:cubicBezTo>
                      <a:pt x="63" y="33"/>
                      <a:pt x="61" y="32"/>
                      <a:pt x="60" y="32"/>
                    </a:cubicBezTo>
                    <a:lnTo>
                      <a:pt x="60" y="32"/>
                    </a:lnTo>
                    <a:cubicBezTo>
                      <a:pt x="56" y="31"/>
                      <a:pt x="53" y="30"/>
                      <a:pt x="51" y="28"/>
                    </a:cubicBezTo>
                    <a:lnTo>
                      <a:pt x="51" y="28"/>
                    </a:lnTo>
                    <a:cubicBezTo>
                      <a:pt x="50" y="28"/>
                      <a:pt x="49" y="28"/>
                      <a:pt x="49" y="28"/>
                    </a:cubicBezTo>
                    <a:lnTo>
                      <a:pt x="49" y="28"/>
                    </a:lnTo>
                    <a:cubicBezTo>
                      <a:pt x="46" y="27"/>
                      <a:pt x="44" y="25"/>
                      <a:pt x="41" y="24"/>
                    </a:cubicBezTo>
                    <a:lnTo>
                      <a:pt x="41" y="24"/>
                    </a:lnTo>
                    <a:cubicBezTo>
                      <a:pt x="40" y="23"/>
                      <a:pt x="40" y="22"/>
                      <a:pt x="39" y="22"/>
                    </a:cubicBezTo>
                    <a:lnTo>
                      <a:pt x="39" y="22"/>
                    </a:lnTo>
                    <a:cubicBezTo>
                      <a:pt x="37" y="20"/>
                      <a:pt x="36" y="19"/>
                      <a:pt x="34" y="17"/>
                    </a:cubicBezTo>
                    <a:lnTo>
                      <a:pt x="34" y="17"/>
                    </a:lnTo>
                    <a:cubicBezTo>
                      <a:pt x="33" y="17"/>
                      <a:pt x="33" y="16"/>
                      <a:pt x="32" y="15"/>
                    </a:cubicBezTo>
                    <a:lnTo>
                      <a:pt x="32" y="15"/>
                    </a:lnTo>
                    <a:cubicBezTo>
                      <a:pt x="30" y="14"/>
                      <a:pt x="29" y="12"/>
                      <a:pt x="27" y="10"/>
                    </a:cubicBezTo>
                    <a:lnTo>
                      <a:pt x="27" y="10"/>
                    </a:lnTo>
                    <a:cubicBezTo>
                      <a:pt x="26" y="9"/>
                      <a:pt x="26" y="8"/>
                      <a:pt x="25" y="6"/>
                    </a:cubicBezTo>
                    <a:lnTo>
                      <a:pt x="25" y="6"/>
                    </a:lnTo>
                    <a:cubicBezTo>
                      <a:pt x="23" y="5"/>
                      <a:pt x="22" y="3"/>
                      <a:pt x="21" y="0"/>
                    </a:cubicBezTo>
                    <a:lnTo>
                      <a:pt x="21" y="0"/>
                    </a:lnTo>
                    <a:cubicBezTo>
                      <a:pt x="14" y="10"/>
                      <a:pt x="8" y="19"/>
                      <a:pt x="0" y="29"/>
                    </a:cubicBezTo>
                    <a:lnTo>
                      <a:pt x="0" y="29"/>
                    </a:lnTo>
                    <a:cubicBezTo>
                      <a:pt x="13" y="46"/>
                      <a:pt x="30" y="58"/>
                      <a:pt x="51" y="64"/>
                    </a:cubicBezTo>
                    <a:lnTo>
                      <a:pt x="51" y="64"/>
                    </a:lnTo>
                    <a:cubicBezTo>
                      <a:pt x="58" y="66"/>
                      <a:pt x="66" y="67"/>
                      <a:pt x="74" y="67"/>
                    </a:cubicBezTo>
                    <a:lnTo>
                      <a:pt x="74" y="67"/>
                    </a:lnTo>
                    <a:cubicBezTo>
                      <a:pt x="77" y="67"/>
                      <a:pt x="78" y="66"/>
                      <a:pt x="81" y="66"/>
                    </a:cubicBezTo>
                    <a:lnTo>
                      <a:pt x="81" y="66"/>
                    </a:lnTo>
                    <a:cubicBezTo>
                      <a:pt x="80" y="54"/>
                      <a:pt x="80" y="43"/>
                      <a:pt x="80" y="3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0" name="Freeform 28">
                <a:extLst>
                  <a:ext uri="{FF2B5EF4-FFF2-40B4-BE49-F238E27FC236}">
                    <a16:creationId xmlns:a16="http://schemas.microsoft.com/office/drawing/2014/main" id="{277A6A9C-01DC-1740-B1E8-0560AA8709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2408" y="11422724"/>
                <a:ext cx="521838" cy="148310"/>
              </a:xfrm>
              <a:custGeom>
                <a:avLst/>
                <a:gdLst>
                  <a:gd name="T0" fmla="*/ 414 w 421"/>
                  <a:gd name="T1" fmla="*/ 116 h 117"/>
                  <a:gd name="T2" fmla="*/ 0 w 421"/>
                  <a:gd name="T3" fmla="*/ 28 h 117"/>
                  <a:gd name="T4" fmla="*/ 6 w 421"/>
                  <a:gd name="T5" fmla="*/ 0 h 117"/>
                  <a:gd name="T6" fmla="*/ 420 w 421"/>
                  <a:gd name="T7" fmla="*/ 87 h 117"/>
                  <a:gd name="T8" fmla="*/ 414 w 421"/>
                  <a:gd name="T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1" h="117">
                    <a:moveTo>
                      <a:pt x="414" y="116"/>
                    </a:moveTo>
                    <a:lnTo>
                      <a:pt x="0" y="28"/>
                    </a:lnTo>
                    <a:lnTo>
                      <a:pt x="6" y="0"/>
                    </a:lnTo>
                    <a:lnTo>
                      <a:pt x="420" y="87"/>
                    </a:lnTo>
                    <a:lnTo>
                      <a:pt x="414" y="116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1" name="Freeform 29">
                <a:extLst>
                  <a:ext uri="{FF2B5EF4-FFF2-40B4-BE49-F238E27FC236}">
                    <a16:creationId xmlns:a16="http://schemas.microsoft.com/office/drawing/2014/main" id="{363E3725-5092-0F47-94FB-329FBC1E5E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08748" y="11373286"/>
                <a:ext cx="186763" cy="115355"/>
              </a:xfrm>
              <a:custGeom>
                <a:avLst/>
                <a:gdLst>
                  <a:gd name="T0" fmla="*/ 141 w 150"/>
                  <a:gd name="T1" fmla="*/ 42 h 92"/>
                  <a:gd name="T2" fmla="*/ 141 w 150"/>
                  <a:gd name="T3" fmla="*/ 42 h 92"/>
                  <a:gd name="T4" fmla="*/ 36 w 150"/>
                  <a:gd name="T5" fmla="*/ 4 h 92"/>
                  <a:gd name="T6" fmla="*/ 0 w 150"/>
                  <a:gd name="T7" fmla="*/ 60 h 92"/>
                  <a:gd name="T8" fmla="*/ 147 w 150"/>
                  <a:gd name="T9" fmla="*/ 91 h 92"/>
                  <a:gd name="T10" fmla="*/ 147 w 150"/>
                  <a:gd name="T11" fmla="*/ 91 h 92"/>
                  <a:gd name="T12" fmla="*/ 141 w 150"/>
                  <a:gd name="T13" fmla="*/ 4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0" h="92">
                    <a:moveTo>
                      <a:pt x="141" y="42"/>
                    </a:moveTo>
                    <a:lnTo>
                      <a:pt x="141" y="42"/>
                    </a:lnTo>
                    <a:cubicBezTo>
                      <a:pt x="126" y="3"/>
                      <a:pt x="74" y="0"/>
                      <a:pt x="36" y="4"/>
                    </a:cubicBezTo>
                    <a:lnTo>
                      <a:pt x="0" y="60"/>
                    </a:lnTo>
                    <a:lnTo>
                      <a:pt x="147" y="91"/>
                    </a:lnTo>
                    <a:lnTo>
                      <a:pt x="147" y="91"/>
                    </a:lnTo>
                    <a:cubicBezTo>
                      <a:pt x="149" y="78"/>
                      <a:pt x="148" y="61"/>
                      <a:pt x="141" y="4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2" name="Freeform 30">
                <a:extLst>
                  <a:ext uri="{FF2B5EF4-FFF2-40B4-BE49-F238E27FC236}">
                    <a16:creationId xmlns:a16="http://schemas.microsoft.com/office/drawing/2014/main" id="{C5BB1F6A-C3B8-4C4C-8D83-5386A0BA2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83666" y="10867927"/>
                <a:ext cx="785507" cy="587757"/>
              </a:xfrm>
              <a:custGeom>
                <a:avLst/>
                <a:gdLst>
                  <a:gd name="T0" fmla="*/ 326 w 631"/>
                  <a:gd name="T1" fmla="*/ 307 h 474"/>
                  <a:gd name="T2" fmla="*/ 326 w 631"/>
                  <a:gd name="T3" fmla="*/ 307 h 474"/>
                  <a:gd name="T4" fmla="*/ 93 w 631"/>
                  <a:gd name="T5" fmla="*/ 16 h 474"/>
                  <a:gd name="T6" fmla="*/ 93 w 631"/>
                  <a:gd name="T7" fmla="*/ 16 h 474"/>
                  <a:gd name="T8" fmla="*/ 72 w 631"/>
                  <a:gd name="T9" fmla="*/ 7 h 474"/>
                  <a:gd name="T10" fmla="*/ 72 w 631"/>
                  <a:gd name="T11" fmla="*/ 7 h 474"/>
                  <a:gd name="T12" fmla="*/ 72 w 631"/>
                  <a:gd name="T13" fmla="*/ 7 h 474"/>
                  <a:gd name="T14" fmla="*/ 36 w 631"/>
                  <a:gd name="T15" fmla="*/ 19 h 474"/>
                  <a:gd name="T16" fmla="*/ 36 w 631"/>
                  <a:gd name="T17" fmla="*/ 19 h 474"/>
                  <a:gd name="T18" fmla="*/ 36 w 631"/>
                  <a:gd name="T19" fmla="*/ 159 h 474"/>
                  <a:gd name="T20" fmla="*/ 36 w 631"/>
                  <a:gd name="T21" fmla="*/ 159 h 474"/>
                  <a:gd name="T22" fmla="*/ 50 w 631"/>
                  <a:gd name="T23" fmla="*/ 188 h 474"/>
                  <a:gd name="T24" fmla="*/ 50 w 631"/>
                  <a:gd name="T25" fmla="*/ 188 h 474"/>
                  <a:gd name="T26" fmla="*/ 50 w 631"/>
                  <a:gd name="T27" fmla="*/ 188 h 474"/>
                  <a:gd name="T28" fmla="*/ 112 w 631"/>
                  <a:gd name="T29" fmla="*/ 272 h 474"/>
                  <a:gd name="T30" fmla="*/ 112 w 631"/>
                  <a:gd name="T31" fmla="*/ 272 h 474"/>
                  <a:gd name="T32" fmla="*/ 112 w 631"/>
                  <a:gd name="T33" fmla="*/ 272 h 474"/>
                  <a:gd name="T34" fmla="*/ 112 w 631"/>
                  <a:gd name="T35" fmla="*/ 272 h 474"/>
                  <a:gd name="T36" fmla="*/ 187 w 631"/>
                  <a:gd name="T37" fmla="*/ 352 h 474"/>
                  <a:gd name="T38" fmla="*/ 187 w 631"/>
                  <a:gd name="T39" fmla="*/ 352 h 474"/>
                  <a:gd name="T40" fmla="*/ 604 w 631"/>
                  <a:gd name="T41" fmla="*/ 473 h 474"/>
                  <a:gd name="T42" fmla="*/ 604 w 631"/>
                  <a:gd name="T43" fmla="*/ 473 h 474"/>
                  <a:gd name="T44" fmla="*/ 630 w 631"/>
                  <a:gd name="T45" fmla="*/ 407 h 474"/>
                  <a:gd name="T46" fmla="*/ 630 w 631"/>
                  <a:gd name="T47" fmla="*/ 407 h 474"/>
                  <a:gd name="T48" fmla="*/ 326 w 631"/>
                  <a:gd name="T49" fmla="*/ 307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631" h="474">
                    <a:moveTo>
                      <a:pt x="326" y="307"/>
                    </a:moveTo>
                    <a:lnTo>
                      <a:pt x="326" y="307"/>
                    </a:lnTo>
                    <a:cubicBezTo>
                      <a:pt x="326" y="307"/>
                      <a:pt x="195" y="73"/>
                      <a:pt x="93" y="16"/>
                    </a:cubicBezTo>
                    <a:lnTo>
                      <a:pt x="93" y="16"/>
                    </a:lnTo>
                    <a:cubicBezTo>
                      <a:pt x="85" y="11"/>
                      <a:pt x="78" y="8"/>
                      <a:pt x="72" y="7"/>
                    </a:cubicBezTo>
                    <a:lnTo>
                      <a:pt x="72" y="7"/>
                    </a:lnTo>
                    <a:lnTo>
                      <a:pt x="72" y="7"/>
                    </a:lnTo>
                    <a:cubicBezTo>
                      <a:pt x="45" y="0"/>
                      <a:pt x="36" y="19"/>
                      <a:pt x="36" y="19"/>
                    </a:cubicBezTo>
                    <a:lnTo>
                      <a:pt x="36" y="19"/>
                    </a:lnTo>
                    <a:cubicBezTo>
                      <a:pt x="36" y="19"/>
                      <a:pt x="0" y="77"/>
                      <a:pt x="36" y="159"/>
                    </a:cubicBezTo>
                    <a:lnTo>
                      <a:pt x="36" y="159"/>
                    </a:lnTo>
                    <a:cubicBezTo>
                      <a:pt x="41" y="171"/>
                      <a:pt x="45" y="181"/>
                      <a:pt x="50" y="188"/>
                    </a:cubicBezTo>
                    <a:lnTo>
                      <a:pt x="50" y="188"/>
                    </a:lnTo>
                    <a:lnTo>
                      <a:pt x="50" y="188"/>
                    </a:lnTo>
                    <a:cubicBezTo>
                      <a:pt x="50" y="188"/>
                      <a:pt x="69" y="224"/>
                      <a:pt x="112" y="272"/>
                    </a:cubicBezTo>
                    <a:lnTo>
                      <a:pt x="112" y="272"/>
                    </a:lnTo>
                    <a:lnTo>
                      <a:pt x="112" y="272"/>
                    </a:lnTo>
                    <a:lnTo>
                      <a:pt x="112" y="272"/>
                    </a:lnTo>
                    <a:cubicBezTo>
                      <a:pt x="134" y="300"/>
                      <a:pt x="159" y="328"/>
                      <a:pt x="187" y="352"/>
                    </a:cubicBezTo>
                    <a:lnTo>
                      <a:pt x="187" y="352"/>
                    </a:lnTo>
                    <a:cubicBezTo>
                      <a:pt x="187" y="352"/>
                      <a:pt x="286" y="421"/>
                      <a:pt x="604" y="473"/>
                    </a:cubicBezTo>
                    <a:lnTo>
                      <a:pt x="604" y="473"/>
                    </a:lnTo>
                    <a:cubicBezTo>
                      <a:pt x="604" y="473"/>
                      <a:pt x="626" y="446"/>
                      <a:pt x="630" y="407"/>
                    </a:cubicBezTo>
                    <a:lnTo>
                      <a:pt x="630" y="407"/>
                    </a:lnTo>
                    <a:cubicBezTo>
                      <a:pt x="630" y="407"/>
                      <a:pt x="447" y="362"/>
                      <a:pt x="326" y="30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62C8B45-740F-8043-8E45-8B9A439D00B9}"/>
                </a:ext>
              </a:extLst>
            </p:cNvPr>
            <p:cNvGrpSpPr/>
            <p:nvPr/>
          </p:nvGrpSpPr>
          <p:grpSpPr>
            <a:xfrm>
              <a:off x="3855872" y="10421142"/>
              <a:ext cx="1889608" cy="2622028"/>
              <a:chOff x="3855872" y="10421142"/>
              <a:chExt cx="1889608" cy="2622028"/>
            </a:xfrm>
          </p:grpSpPr>
          <p:sp>
            <p:nvSpPr>
              <p:cNvPr id="109" name="Freeform 31">
                <a:extLst>
                  <a:ext uri="{FF2B5EF4-FFF2-40B4-BE49-F238E27FC236}">
                    <a16:creationId xmlns:a16="http://schemas.microsoft.com/office/drawing/2014/main" id="{2C0D142E-BE80-164B-924C-E1CE539E1FB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514" y="11010743"/>
                <a:ext cx="236203" cy="483389"/>
              </a:xfrm>
              <a:custGeom>
                <a:avLst/>
                <a:gdLst>
                  <a:gd name="T0" fmla="*/ 189 w 190"/>
                  <a:gd name="T1" fmla="*/ 12 h 388"/>
                  <a:gd name="T2" fmla="*/ 29 w 190"/>
                  <a:gd name="T3" fmla="*/ 387 h 388"/>
                  <a:gd name="T4" fmla="*/ 0 w 190"/>
                  <a:gd name="T5" fmla="*/ 381 h 388"/>
                  <a:gd name="T6" fmla="*/ 162 w 190"/>
                  <a:gd name="T7" fmla="*/ 0 h 388"/>
                  <a:gd name="T8" fmla="*/ 189 w 190"/>
                  <a:gd name="T9" fmla="*/ 1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388">
                    <a:moveTo>
                      <a:pt x="189" y="12"/>
                    </a:moveTo>
                    <a:lnTo>
                      <a:pt x="29" y="387"/>
                    </a:lnTo>
                    <a:lnTo>
                      <a:pt x="0" y="381"/>
                    </a:lnTo>
                    <a:lnTo>
                      <a:pt x="162" y="0"/>
                    </a:lnTo>
                    <a:lnTo>
                      <a:pt x="189" y="1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32">
                <a:extLst>
                  <a:ext uri="{FF2B5EF4-FFF2-40B4-BE49-F238E27FC236}">
                    <a16:creationId xmlns:a16="http://schemas.microsoft.com/office/drawing/2014/main" id="{981A4AF3-4A35-1D4F-B7A4-ADD7731964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2514" y="11010743"/>
                <a:ext cx="236203" cy="483389"/>
              </a:xfrm>
              <a:custGeom>
                <a:avLst/>
                <a:gdLst>
                  <a:gd name="T0" fmla="*/ 189 w 190"/>
                  <a:gd name="T1" fmla="*/ 12 h 388"/>
                  <a:gd name="T2" fmla="*/ 29 w 190"/>
                  <a:gd name="T3" fmla="*/ 387 h 388"/>
                  <a:gd name="T4" fmla="*/ 0 w 190"/>
                  <a:gd name="T5" fmla="*/ 381 h 388"/>
                  <a:gd name="T6" fmla="*/ 162 w 190"/>
                  <a:gd name="T7" fmla="*/ 0 h 388"/>
                  <a:gd name="T8" fmla="*/ 189 w 190"/>
                  <a:gd name="T9" fmla="*/ 12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0" h="388">
                    <a:moveTo>
                      <a:pt x="189" y="12"/>
                    </a:moveTo>
                    <a:lnTo>
                      <a:pt x="29" y="387"/>
                    </a:lnTo>
                    <a:lnTo>
                      <a:pt x="0" y="381"/>
                    </a:lnTo>
                    <a:lnTo>
                      <a:pt x="162" y="0"/>
                    </a:lnTo>
                    <a:lnTo>
                      <a:pt x="189" y="12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33">
                <a:extLst>
                  <a:ext uri="{FF2B5EF4-FFF2-40B4-BE49-F238E27FC236}">
                    <a16:creationId xmlns:a16="http://schemas.microsoft.com/office/drawing/2014/main" id="{9BFE87CF-8F71-1246-921D-1B16127DF7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64607" y="10752574"/>
                <a:ext cx="615221" cy="933817"/>
              </a:xfrm>
              <a:custGeom>
                <a:avLst/>
                <a:gdLst>
                  <a:gd name="T0" fmla="*/ 309 w 496"/>
                  <a:gd name="T1" fmla="*/ 42 h 750"/>
                  <a:gd name="T2" fmla="*/ 309 w 496"/>
                  <a:gd name="T3" fmla="*/ 42 h 750"/>
                  <a:gd name="T4" fmla="*/ 193 w 496"/>
                  <a:gd name="T5" fmla="*/ 0 h 750"/>
                  <a:gd name="T6" fmla="*/ 193 w 496"/>
                  <a:gd name="T7" fmla="*/ 0 h 750"/>
                  <a:gd name="T8" fmla="*/ 82 w 496"/>
                  <a:gd name="T9" fmla="*/ 749 h 750"/>
                  <a:gd name="T10" fmla="*/ 495 w 496"/>
                  <a:gd name="T11" fmla="*/ 549 h 750"/>
                  <a:gd name="T12" fmla="*/ 495 w 496"/>
                  <a:gd name="T13" fmla="*/ 549 h 750"/>
                  <a:gd name="T14" fmla="*/ 309 w 496"/>
                  <a:gd name="T15" fmla="*/ 42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96" h="750">
                    <a:moveTo>
                      <a:pt x="309" y="42"/>
                    </a:moveTo>
                    <a:lnTo>
                      <a:pt x="309" y="42"/>
                    </a:lnTo>
                    <a:cubicBezTo>
                      <a:pt x="247" y="34"/>
                      <a:pt x="212" y="14"/>
                      <a:pt x="193" y="0"/>
                    </a:cubicBezTo>
                    <a:lnTo>
                      <a:pt x="193" y="0"/>
                    </a:lnTo>
                    <a:cubicBezTo>
                      <a:pt x="120" y="130"/>
                      <a:pt x="0" y="413"/>
                      <a:pt x="82" y="749"/>
                    </a:cubicBezTo>
                    <a:lnTo>
                      <a:pt x="495" y="549"/>
                    </a:lnTo>
                    <a:lnTo>
                      <a:pt x="495" y="549"/>
                    </a:lnTo>
                    <a:cubicBezTo>
                      <a:pt x="495" y="549"/>
                      <a:pt x="343" y="272"/>
                      <a:pt x="309" y="4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34">
                <a:extLst>
                  <a:ext uri="{FF2B5EF4-FFF2-40B4-BE49-F238E27FC236}">
                    <a16:creationId xmlns:a16="http://schemas.microsoft.com/office/drawing/2014/main" id="{CFBCE8A3-EE56-E04C-AD9A-805A600B21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3633" y="11384273"/>
                <a:ext cx="521838" cy="148314"/>
              </a:xfrm>
              <a:custGeom>
                <a:avLst/>
                <a:gdLst>
                  <a:gd name="T0" fmla="*/ 413 w 420"/>
                  <a:gd name="T1" fmla="*/ 116 h 117"/>
                  <a:gd name="T2" fmla="*/ 0 w 420"/>
                  <a:gd name="T3" fmla="*/ 28 h 117"/>
                  <a:gd name="T4" fmla="*/ 6 w 420"/>
                  <a:gd name="T5" fmla="*/ 0 h 117"/>
                  <a:gd name="T6" fmla="*/ 419 w 420"/>
                  <a:gd name="T7" fmla="*/ 87 h 117"/>
                  <a:gd name="T8" fmla="*/ 413 w 420"/>
                  <a:gd name="T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0" h="117">
                    <a:moveTo>
                      <a:pt x="413" y="116"/>
                    </a:moveTo>
                    <a:lnTo>
                      <a:pt x="0" y="28"/>
                    </a:lnTo>
                    <a:lnTo>
                      <a:pt x="6" y="0"/>
                    </a:lnTo>
                    <a:lnTo>
                      <a:pt x="419" y="87"/>
                    </a:lnTo>
                    <a:lnTo>
                      <a:pt x="413" y="116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35">
                <a:extLst>
                  <a:ext uri="{FF2B5EF4-FFF2-40B4-BE49-F238E27FC236}">
                    <a16:creationId xmlns:a16="http://schemas.microsoft.com/office/drawing/2014/main" id="{8A96E397-2656-1548-85C4-3B34951BF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59975" y="11334837"/>
                <a:ext cx="186763" cy="115351"/>
              </a:xfrm>
              <a:custGeom>
                <a:avLst/>
                <a:gdLst>
                  <a:gd name="T0" fmla="*/ 140 w 149"/>
                  <a:gd name="T1" fmla="*/ 41 h 92"/>
                  <a:gd name="T2" fmla="*/ 140 w 149"/>
                  <a:gd name="T3" fmla="*/ 41 h 92"/>
                  <a:gd name="T4" fmla="*/ 36 w 149"/>
                  <a:gd name="T5" fmla="*/ 4 h 92"/>
                  <a:gd name="T6" fmla="*/ 0 w 149"/>
                  <a:gd name="T7" fmla="*/ 60 h 92"/>
                  <a:gd name="T8" fmla="*/ 147 w 149"/>
                  <a:gd name="T9" fmla="*/ 91 h 92"/>
                  <a:gd name="T10" fmla="*/ 147 w 149"/>
                  <a:gd name="T11" fmla="*/ 91 h 92"/>
                  <a:gd name="T12" fmla="*/ 140 w 149"/>
                  <a:gd name="T13" fmla="*/ 41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" h="92">
                    <a:moveTo>
                      <a:pt x="140" y="41"/>
                    </a:moveTo>
                    <a:lnTo>
                      <a:pt x="140" y="41"/>
                    </a:lnTo>
                    <a:cubicBezTo>
                      <a:pt x="126" y="2"/>
                      <a:pt x="73" y="0"/>
                      <a:pt x="36" y="4"/>
                    </a:cubicBezTo>
                    <a:lnTo>
                      <a:pt x="0" y="60"/>
                    </a:lnTo>
                    <a:lnTo>
                      <a:pt x="147" y="91"/>
                    </a:lnTo>
                    <a:lnTo>
                      <a:pt x="147" y="91"/>
                    </a:lnTo>
                    <a:cubicBezTo>
                      <a:pt x="148" y="78"/>
                      <a:pt x="147" y="62"/>
                      <a:pt x="140" y="4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36">
                <a:extLst>
                  <a:ext uri="{FF2B5EF4-FFF2-40B4-BE49-F238E27FC236}">
                    <a16:creationId xmlns:a16="http://schemas.microsoft.com/office/drawing/2014/main" id="{ED405929-97DF-6E4E-BFDD-13A7CC7A9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8988" y="12603727"/>
                <a:ext cx="390007" cy="439443"/>
              </a:xfrm>
              <a:custGeom>
                <a:avLst/>
                <a:gdLst>
                  <a:gd name="T0" fmla="*/ 103 w 312"/>
                  <a:gd name="T1" fmla="*/ 15 h 352"/>
                  <a:gd name="T2" fmla="*/ 0 w 312"/>
                  <a:gd name="T3" fmla="*/ 275 h 352"/>
                  <a:gd name="T4" fmla="*/ 36 w 312"/>
                  <a:gd name="T5" fmla="*/ 297 h 352"/>
                  <a:gd name="T6" fmla="*/ 65 w 312"/>
                  <a:gd name="T7" fmla="*/ 247 h 352"/>
                  <a:gd name="T8" fmla="*/ 65 w 312"/>
                  <a:gd name="T9" fmla="*/ 247 h 352"/>
                  <a:gd name="T10" fmla="*/ 74 w 312"/>
                  <a:gd name="T11" fmla="*/ 297 h 352"/>
                  <a:gd name="T12" fmla="*/ 74 w 312"/>
                  <a:gd name="T13" fmla="*/ 297 h 352"/>
                  <a:gd name="T14" fmla="*/ 307 w 312"/>
                  <a:gd name="T15" fmla="*/ 336 h 352"/>
                  <a:gd name="T16" fmla="*/ 307 w 312"/>
                  <a:gd name="T17" fmla="*/ 336 h 352"/>
                  <a:gd name="T18" fmla="*/ 286 w 312"/>
                  <a:gd name="T19" fmla="*/ 263 h 352"/>
                  <a:gd name="T20" fmla="*/ 286 w 312"/>
                  <a:gd name="T21" fmla="*/ 263 h 352"/>
                  <a:gd name="T22" fmla="*/ 285 w 312"/>
                  <a:gd name="T23" fmla="*/ 94 h 352"/>
                  <a:gd name="T24" fmla="*/ 104 w 312"/>
                  <a:gd name="T25" fmla="*/ 0 h 352"/>
                  <a:gd name="T26" fmla="*/ 103 w 312"/>
                  <a:gd name="T27" fmla="*/ 15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352">
                    <a:moveTo>
                      <a:pt x="103" y="15"/>
                    </a:moveTo>
                    <a:lnTo>
                      <a:pt x="0" y="275"/>
                    </a:lnTo>
                    <a:lnTo>
                      <a:pt x="36" y="297"/>
                    </a:lnTo>
                    <a:lnTo>
                      <a:pt x="65" y="247"/>
                    </a:lnTo>
                    <a:lnTo>
                      <a:pt x="65" y="247"/>
                    </a:lnTo>
                    <a:cubicBezTo>
                      <a:pt x="65" y="247"/>
                      <a:pt x="77" y="273"/>
                      <a:pt x="74" y="297"/>
                    </a:cubicBezTo>
                    <a:lnTo>
                      <a:pt x="74" y="297"/>
                    </a:lnTo>
                    <a:cubicBezTo>
                      <a:pt x="72" y="321"/>
                      <a:pt x="145" y="351"/>
                      <a:pt x="307" y="336"/>
                    </a:cubicBezTo>
                    <a:lnTo>
                      <a:pt x="307" y="336"/>
                    </a:lnTo>
                    <a:cubicBezTo>
                      <a:pt x="307" y="336"/>
                      <a:pt x="311" y="294"/>
                      <a:pt x="286" y="263"/>
                    </a:cubicBezTo>
                    <a:lnTo>
                      <a:pt x="286" y="263"/>
                    </a:lnTo>
                    <a:cubicBezTo>
                      <a:pt x="261" y="232"/>
                      <a:pt x="232" y="202"/>
                      <a:pt x="285" y="94"/>
                    </a:cubicBezTo>
                    <a:lnTo>
                      <a:pt x="104" y="0"/>
                    </a:lnTo>
                    <a:lnTo>
                      <a:pt x="103" y="15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37">
                <a:extLst>
                  <a:ext uri="{FF2B5EF4-FFF2-40B4-BE49-F238E27FC236}">
                    <a16:creationId xmlns:a16="http://schemas.microsoft.com/office/drawing/2014/main" id="{68D61F03-4B5B-3C41-BE24-DC0BDACC79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55872" y="10730600"/>
                <a:ext cx="1521572" cy="2307079"/>
              </a:xfrm>
              <a:custGeom>
                <a:avLst/>
                <a:gdLst>
                  <a:gd name="T0" fmla="*/ 1110 w 1220"/>
                  <a:gd name="T1" fmla="*/ 923 h 1852"/>
                  <a:gd name="T2" fmla="*/ 1110 w 1220"/>
                  <a:gd name="T3" fmla="*/ 923 h 1852"/>
                  <a:gd name="T4" fmla="*/ 1109 w 1220"/>
                  <a:gd name="T5" fmla="*/ 922 h 1852"/>
                  <a:gd name="T6" fmla="*/ 1109 w 1220"/>
                  <a:gd name="T7" fmla="*/ 922 h 1852"/>
                  <a:gd name="T8" fmla="*/ 1108 w 1220"/>
                  <a:gd name="T9" fmla="*/ 921 h 1852"/>
                  <a:gd name="T10" fmla="*/ 1108 w 1220"/>
                  <a:gd name="T11" fmla="*/ 921 h 1852"/>
                  <a:gd name="T12" fmla="*/ 1108 w 1220"/>
                  <a:gd name="T13" fmla="*/ 919 h 1852"/>
                  <a:gd name="T14" fmla="*/ 1108 w 1220"/>
                  <a:gd name="T15" fmla="*/ 919 h 1852"/>
                  <a:gd name="T16" fmla="*/ 1106 w 1220"/>
                  <a:gd name="T17" fmla="*/ 918 h 1852"/>
                  <a:gd name="T18" fmla="*/ 1106 w 1220"/>
                  <a:gd name="T19" fmla="*/ 918 h 1852"/>
                  <a:gd name="T20" fmla="*/ 1105 w 1220"/>
                  <a:gd name="T21" fmla="*/ 917 h 1852"/>
                  <a:gd name="T22" fmla="*/ 1105 w 1220"/>
                  <a:gd name="T23" fmla="*/ 917 h 1852"/>
                  <a:gd name="T24" fmla="*/ 1104 w 1220"/>
                  <a:gd name="T25" fmla="*/ 917 h 1852"/>
                  <a:gd name="T26" fmla="*/ 1104 w 1220"/>
                  <a:gd name="T27" fmla="*/ 917 h 1852"/>
                  <a:gd name="T28" fmla="*/ 1102 w 1220"/>
                  <a:gd name="T29" fmla="*/ 916 h 1852"/>
                  <a:gd name="T30" fmla="*/ 1102 w 1220"/>
                  <a:gd name="T31" fmla="*/ 916 h 1852"/>
                  <a:gd name="T32" fmla="*/ 1101 w 1220"/>
                  <a:gd name="T33" fmla="*/ 916 h 1852"/>
                  <a:gd name="T34" fmla="*/ 257 w 1220"/>
                  <a:gd name="T35" fmla="*/ 916 h 1852"/>
                  <a:gd name="T36" fmla="*/ 17 w 1220"/>
                  <a:gd name="T37" fmla="*/ 7 h 1852"/>
                  <a:gd name="T38" fmla="*/ 17 w 1220"/>
                  <a:gd name="T39" fmla="*/ 7 h 1852"/>
                  <a:gd name="T40" fmla="*/ 7 w 1220"/>
                  <a:gd name="T41" fmla="*/ 2 h 1852"/>
                  <a:gd name="T42" fmla="*/ 7 w 1220"/>
                  <a:gd name="T43" fmla="*/ 2 h 1852"/>
                  <a:gd name="T44" fmla="*/ 1 w 1220"/>
                  <a:gd name="T45" fmla="*/ 11 h 1852"/>
                  <a:gd name="T46" fmla="*/ 242 w 1220"/>
                  <a:gd name="T47" fmla="*/ 925 h 1852"/>
                  <a:gd name="T48" fmla="*/ 134 w 1220"/>
                  <a:gd name="T49" fmla="*/ 1842 h 1852"/>
                  <a:gd name="T50" fmla="*/ 134 w 1220"/>
                  <a:gd name="T51" fmla="*/ 1842 h 1852"/>
                  <a:gd name="T52" fmla="*/ 141 w 1220"/>
                  <a:gd name="T53" fmla="*/ 1851 h 1852"/>
                  <a:gd name="T54" fmla="*/ 141 w 1220"/>
                  <a:gd name="T55" fmla="*/ 1851 h 1852"/>
                  <a:gd name="T56" fmla="*/ 141 w 1220"/>
                  <a:gd name="T57" fmla="*/ 1851 h 1852"/>
                  <a:gd name="T58" fmla="*/ 141 w 1220"/>
                  <a:gd name="T59" fmla="*/ 1851 h 1852"/>
                  <a:gd name="T60" fmla="*/ 150 w 1220"/>
                  <a:gd name="T61" fmla="*/ 1844 h 1852"/>
                  <a:gd name="T62" fmla="*/ 258 w 1220"/>
                  <a:gd name="T63" fmla="*/ 932 h 1852"/>
                  <a:gd name="T64" fmla="*/ 1094 w 1220"/>
                  <a:gd name="T65" fmla="*/ 932 h 1852"/>
                  <a:gd name="T66" fmla="*/ 1202 w 1220"/>
                  <a:gd name="T67" fmla="*/ 1844 h 1852"/>
                  <a:gd name="T68" fmla="*/ 1202 w 1220"/>
                  <a:gd name="T69" fmla="*/ 1844 h 1852"/>
                  <a:gd name="T70" fmla="*/ 1210 w 1220"/>
                  <a:gd name="T71" fmla="*/ 1851 h 1852"/>
                  <a:gd name="T72" fmla="*/ 1210 w 1220"/>
                  <a:gd name="T73" fmla="*/ 1851 h 1852"/>
                  <a:gd name="T74" fmla="*/ 1211 w 1220"/>
                  <a:gd name="T75" fmla="*/ 1851 h 1852"/>
                  <a:gd name="T76" fmla="*/ 1211 w 1220"/>
                  <a:gd name="T77" fmla="*/ 1851 h 1852"/>
                  <a:gd name="T78" fmla="*/ 1218 w 1220"/>
                  <a:gd name="T79" fmla="*/ 1842 h 1852"/>
                  <a:gd name="T80" fmla="*/ 1110 w 1220"/>
                  <a:gd name="T81" fmla="*/ 923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220" h="1852">
                    <a:moveTo>
                      <a:pt x="1110" y="923"/>
                    </a:moveTo>
                    <a:lnTo>
                      <a:pt x="1110" y="923"/>
                    </a:lnTo>
                    <a:cubicBezTo>
                      <a:pt x="1110" y="923"/>
                      <a:pt x="1109" y="923"/>
                      <a:pt x="1109" y="922"/>
                    </a:cubicBezTo>
                    <a:lnTo>
                      <a:pt x="1109" y="922"/>
                    </a:lnTo>
                    <a:cubicBezTo>
                      <a:pt x="1109" y="921"/>
                      <a:pt x="1109" y="921"/>
                      <a:pt x="1108" y="921"/>
                    </a:cubicBezTo>
                    <a:lnTo>
                      <a:pt x="1108" y="921"/>
                    </a:lnTo>
                    <a:cubicBezTo>
                      <a:pt x="1108" y="920"/>
                      <a:pt x="1108" y="919"/>
                      <a:pt x="1108" y="919"/>
                    </a:cubicBezTo>
                    <a:lnTo>
                      <a:pt x="1108" y="919"/>
                    </a:lnTo>
                    <a:cubicBezTo>
                      <a:pt x="1107" y="919"/>
                      <a:pt x="1107" y="918"/>
                      <a:pt x="1106" y="918"/>
                    </a:cubicBezTo>
                    <a:lnTo>
                      <a:pt x="1106" y="918"/>
                    </a:lnTo>
                    <a:cubicBezTo>
                      <a:pt x="1106" y="918"/>
                      <a:pt x="1106" y="918"/>
                      <a:pt x="1105" y="917"/>
                    </a:cubicBezTo>
                    <a:lnTo>
                      <a:pt x="1105" y="917"/>
                    </a:lnTo>
                    <a:cubicBezTo>
                      <a:pt x="1105" y="917"/>
                      <a:pt x="1105" y="917"/>
                      <a:pt x="1104" y="917"/>
                    </a:cubicBezTo>
                    <a:lnTo>
                      <a:pt x="1104" y="917"/>
                    </a:lnTo>
                    <a:cubicBezTo>
                      <a:pt x="1104" y="917"/>
                      <a:pt x="1103" y="917"/>
                      <a:pt x="1102" y="916"/>
                    </a:cubicBezTo>
                    <a:lnTo>
                      <a:pt x="1102" y="916"/>
                    </a:lnTo>
                    <a:cubicBezTo>
                      <a:pt x="1102" y="916"/>
                      <a:pt x="1102" y="916"/>
                      <a:pt x="1101" y="916"/>
                    </a:cubicBezTo>
                    <a:lnTo>
                      <a:pt x="257" y="916"/>
                    </a:lnTo>
                    <a:lnTo>
                      <a:pt x="17" y="7"/>
                    </a:lnTo>
                    <a:lnTo>
                      <a:pt x="17" y="7"/>
                    </a:lnTo>
                    <a:cubicBezTo>
                      <a:pt x="16" y="3"/>
                      <a:pt x="11" y="0"/>
                      <a:pt x="7" y="2"/>
                    </a:cubicBezTo>
                    <a:lnTo>
                      <a:pt x="7" y="2"/>
                    </a:lnTo>
                    <a:cubicBezTo>
                      <a:pt x="3" y="2"/>
                      <a:pt x="0" y="7"/>
                      <a:pt x="1" y="11"/>
                    </a:cubicBezTo>
                    <a:lnTo>
                      <a:pt x="242" y="925"/>
                    </a:lnTo>
                    <a:lnTo>
                      <a:pt x="134" y="1842"/>
                    </a:lnTo>
                    <a:lnTo>
                      <a:pt x="134" y="1842"/>
                    </a:lnTo>
                    <a:cubicBezTo>
                      <a:pt x="133" y="1846"/>
                      <a:pt x="136" y="1850"/>
                      <a:pt x="141" y="1851"/>
                    </a:cubicBezTo>
                    <a:lnTo>
                      <a:pt x="141" y="1851"/>
                    </a:lnTo>
                    <a:lnTo>
                      <a:pt x="141" y="1851"/>
                    </a:lnTo>
                    <a:lnTo>
                      <a:pt x="141" y="1851"/>
                    </a:lnTo>
                    <a:cubicBezTo>
                      <a:pt x="146" y="1851"/>
                      <a:pt x="149" y="1848"/>
                      <a:pt x="150" y="1844"/>
                    </a:cubicBezTo>
                    <a:lnTo>
                      <a:pt x="258" y="932"/>
                    </a:lnTo>
                    <a:lnTo>
                      <a:pt x="1094" y="932"/>
                    </a:lnTo>
                    <a:lnTo>
                      <a:pt x="1202" y="1844"/>
                    </a:lnTo>
                    <a:lnTo>
                      <a:pt x="1202" y="1844"/>
                    </a:lnTo>
                    <a:cubicBezTo>
                      <a:pt x="1202" y="1848"/>
                      <a:pt x="1206" y="1851"/>
                      <a:pt x="1210" y="1851"/>
                    </a:cubicBezTo>
                    <a:lnTo>
                      <a:pt x="1210" y="1851"/>
                    </a:lnTo>
                    <a:lnTo>
                      <a:pt x="1211" y="1851"/>
                    </a:lnTo>
                    <a:lnTo>
                      <a:pt x="1211" y="1851"/>
                    </a:lnTo>
                    <a:cubicBezTo>
                      <a:pt x="1216" y="1850"/>
                      <a:pt x="1219" y="1846"/>
                      <a:pt x="1218" y="1842"/>
                    </a:cubicBezTo>
                    <a:lnTo>
                      <a:pt x="1110" y="92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38">
                <a:extLst>
                  <a:ext uri="{FF2B5EF4-FFF2-40B4-BE49-F238E27FC236}">
                    <a16:creationId xmlns:a16="http://schemas.microsoft.com/office/drawing/2014/main" id="{60E0D356-80EF-824E-9784-086088CF3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9261" y="10488909"/>
                <a:ext cx="230709" cy="252680"/>
              </a:xfrm>
              <a:custGeom>
                <a:avLst/>
                <a:gdLst>
                  <a:gd name="T0" fmla="*/ 152 w 184"/>
                  <a:gd name="T1" fmla="*/ 154 h 202"/>
                  <a:gd name="T2" fmla="*/ 152 w 184"/>
                  <a:gd name="T3" fmla="*/ 154 h 202"/>
                  <a:gd name="T4" fmla="*/ 29 w 184"/>
                  <a:gd name="T5" fmla="*/ 172 h 202"/>
                  <a:gd name="T6" fmla="*/ 29 w 184"/>
                  <a:gd name="T7" fmla="*/ 172 h 202"/>
                  <a:gd name="T8" fmla="*/ 2 w 184"/>
                  <a:gd name="T9" fmla="*/ 120 h 202"/>
                  <a:gd name="T10" fmla="*/ 2 w 184"/>
                  <a:gd name="T11" fmla="*/ 120 h 202"/>
                  <a:gd name="T12" fmla="*/ 25 w 184"/>
                  <a:gd name="T13" fmla="*/ 47 h 202"/>
                  <a:gd name="T14" fmla="*/ 25 w 184"/>
                  <a:gd name="T15" fmla="*/ 47 h 202"/>
                  <a:gd name="T16" fmla="*/ 148 w 184"/>
                  <a:gd name="T17" fmla="*/ 29 h 202"/>
                  <a:gd name="T18" fmla="*/ 148 w 184"/>
                  <a:gd name="T19" fmla="*/ 29 h 202"/>
                  <a:gd name="T20" fmla="*/ 161 w 184"/>
                  <a:gd name="T21" fmla="*/ 43 h 202"/>
                  <a:gd name="T22" fmla="*/ 161 w 184"/>
                  <a:gd name="T23" fmla="*/ 43 h 202"/>
                  <a:gd name="T24" fmla="*/ 152 w 184"/>
                  <a:gd name="T25" fmla="*/ 154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202">
                    <a:moveTo>
                      <a:pt x="152" y="154"/>
                    </a:moveTo>
                    <a:lnTo>
                      <a:pt x="152" y="154"/>
                    </a:lnTo>
                    <a:cubicBezTo>
                      <a:pt x="120" y="193"/>
                      <a:pt x="64" y="201"/>
                      <a:pt x="29" y="172"/>
                    </a:cubicBezTo>
                    <a:lnTo>
                      <a:pt x="29" y="172"/>
                    </a:lnTo>
                    <a:cubicBezTo>
                      <a:pt x="13" y="158"/>
                      <a:pt x="4" y="140"/>
                      <a:pt x="2" y="120"/>
                    </a:cubicBezTo>
                    <a:lnTo>
                      <a:pt x="2" y="120"/>
                    </a:lnTo>
                    <a:cubicBezTo>
                      <a:pt x="0" y="95"/>
                      <a:pt x="7" y="69"/>
                      <a:pt x="25" y="47"/>
                    </a:cubicBezTo>
                    <a:lnTo>
                      <a:pt x="25" y="47"/>
                    </a:lnTo>
                    <a:cubicBezTo>
                      <a:pt x="59" y="8"/>
                      <a:pt x="113" y="0"/>
                      <a:pt x="148" y="29"/>
                    </a:cubicBezTo>
                    <a:lnTo>
                      <a:pt x="148" y="29"/>
                    </a:lnTo>
                    <a:cubicBezTo>
                      <a:pt x="153" y="33"/>
                      <a:pt x="158" y="38"/>
                      <a:pt x="161" y="43"/>
                    </a:cubicBezTo>
                    <a:lnTo>
                      <a:pt x="161" y="43"/>
                    </a:lnTo>
                    <a:cubicBezTo>
                      <a:pt x="183" y="74"/>
                      <a:pt x="181" y="120"/>
                      <a:pt x="152" y="15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DAAE9900-E499-B341-91AF-A6AC40F85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79345" y="10421142"/>
                <a:ext cx="261902" cy="221134"/>
              </a:xfrm>
              <a:custGeom>
                <a:avLst/>
                <a:gdLst>
                  <a:gd name="connsiteX0" fmla="*/ 98053 w 261902"/>
                  <a:gd name="connsiteY0" fmla="*/ 665 h 221134"/>
                  <a:gd name="connsiteX1" fmla="*/ 143088 w 261902"/>
                  <a:gd name="connsiteY1" fmla="*/ 14144 h 221134"/>
                  <a:gd name="connsiteX2" fmla="*/ 135374 w 261902"/>
                  <a:gd name="connsiteY2" fmla="*/ 86689 h 221134"/>
                  <a:gd name="connsiteX3" fmla="*/ 120296 w 261902"/>
                  <a:gd name="connsiteY3" fmla="*/ 103074 h 221134"/>
                  <a:gd name="connsiteX4" fmla="*/ 127212 w 261902"/>
                  <a:gd name="connsiteY4" fmla="*/ 97438 h 221134"/>
                  <a:gd name="connsiteX5" fmla="*/ 245592 w 261902"/>
                  <a:gd name="connsiteY5" fmla="*/ 104141 h 221134"/>
                  <a:gd name="connsiteX6" fmla="*/ 261902 w 261902"/>
                  <a:gd name="connsiteY6" fmla="*/ 121701 h 221134"/>
                  <a:gd name="connsiteX7" fmla="*/ 62425 w 261902"/>
                  <a:gd name="connsiteY7" fmla="*/ 218283 h 221134"/>
                  <a:gd name="connsiteX8" fmla="*/ 91280 w 261902"/>
                  <a:gd name="connsiteY8" fmla="*/ 126718 h 221134"/>
                  <a:gd name="connsiteX9" fmla="*/ 99456 w 261902"/>
                  <a:gd name="connsiteY9" fmla="*/ 120056 h 221134"/>
                  <a:gd name="connsiteX10" fmla="*/ 82976 w 261902"/>
                  <a:gd name="connsiteY10" fmla="*/ 130477 h 221134"/>
                  <a:gd name="connsiteX11" fmla="*/ 9696 w 261902"/>
                  <a:gd name="connsiteY11" fmla="*/ 125652 h 221134"/>
                  <a:gd name="connsiteX12" fmla="*/ 40863 w 261902"/>
                  <a:gd name="connsiteY12" fmla="*/ 27623 h 221134"/>
                  <a:gd name="connsiteX13" fmla="*/ 98053 w 261902"/>
                  <a:gd name="connsiteY13" fmla="*/ 665 h 221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1902" h="221134">
                    <a:moveTo>
                      <a:pt x="98053" y="665"/>
                    </a:moveTo>
                    <a:cubicBezTo>
                      <a:pt x="116597" y="-1786"/>
                      <a:pt x="133115" y="2503"/>
                      <a:pt x="143088" y="14144"/>
                    </a:cubicBezTo>
                    <a:cubicBezTo>
                      <a:pt x="158048" y="31606"/>
                      <a:pt x="154074" y="60095"/>
                      <a:pt x="135374" y="86689"/>
                    </a:cubicBezTo>
                    <a:lnTo>
                      <a:pt x="120296" y="103074"/>
                    </a:lnTo>
                    <a:lnTo>
                      <a:pt x="127212" y="97438"/>
                    </a:lnTo>
                    <a:cubicBezTo>
                      <a:pt x="166319" y="75684"/>
                      <a:pt x="212660" y="76860"/>
                      <a:pt x="245592" y="104141"/>
                    </a:cubicBezTo>
                    <a:cubicBezTo>
                      <a:pt x="251865" y="109158"/>
                      <a:pt x="258138" y="115430"/>
                      <a:pt x="261902" y="121701"/>
                    </a:cubicBezTo>
                    <a:cubicBezTo>
                      <a:pt x="199173" y="225809"/>
                      <a:pt x="108844" y="225809"/>
                      <a:pt x="62425" y="218283"/>
                    </a:cubicBezTo>
                    <a:cubicBezTo>
                      <a:pt x="59916" y="186925"/>
                      <a:pt x="68698" y="154313"/>
                      <a:pt x="91280" y="126718"/>
                    </a:cubicBezTo>
                    <a:lnTo>
                      <a:pt x="99456" y="120056"/>
                    </a:lnTo>
                    <a:lnTo>
                      <a:pt x="82976" y="130477"/>
                    </a:lnTo>
                    <a:cubicBezTo>
                      <a:pt x="53641" y="144032"/>
                      <a:pt x="24656" y="143113"/>
                      <a:pt x="9696" y="125652"/>
                    </a:cubicBezTo>
                    <a:cubicBezTo>
                      <a:pt x="-11497" y="103595"/>
                      <a:pt x="3463" y="59482"/>
                      <a:pt x="40863" y="27623"/>
                    </a:cubicBezTo>
                    <a:cubicBezTo>
                      <a:pt x="58939" y="12306"/>
                      <a:pt x="79509" y="3116"/>
                      <a:pt x="98053" y="66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41">
                <a:extLst>
                  <a:ext uri="{FF2B5EF4-FFF2-40B4-BE49-F238E27FC236}">
                    <a16:creationId xmlns:a16="http://schemas.microsoft.com/office/drawing/2014/main" id="{BB7FA8CD-DA77-F340-97DC-DE747525E4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3483" y="11400752"/>
                <a:ext cx="1581997" cy="1340304"/>
              </a:xfrm>
              <a:custGeom>
                <a:avLst/>
                <a:gdLst>
                  <a:gd name="T0" fmla="*/ 1241 w 1268"/>
                  <a:gd name="T1" fmla="*/ 407 h 1075"/>
                  <a:gd name="T2" fmla="*/ 1235 w 1268"/>
                  <a:gd name="T3" fmla="*/ 423 h 1075"/>
                  <a:gd name="T4" fmla="*/ 1224 w 1268"/>
                  <a:gd name="T5" fmla="*/ 455 h 1075"/>
                  <a:gd name="T6" fmla="*/ 1207 w 1268"/>
                  <a:gd name="T7" fmla="*/ 497 h 1075"/>
                  <a:gd name="T8" fmla="*/ 1128 w 1268"/>
                  <a:gd name="T9" fmla="*/ 667 h 1075"/>
                  <a:gd name="T10" fmla="*/ 1119 w 1268"/>
                  <a:gd name="T11" fmla="*/ 683 h 1075"/>
                  <a:gd name="T12" fmla="*/ 994 w 1268"/>
                  <a:gd name="T13" fmla="*/ 918 h 1075"/>
                  <a:gd name="T14" fmla="*/ 976 w 1268"/>
                  <a:gd name="T15" fmla="*/ 951 h 1075"/>
                  <a:gd name="T16" fmla="*/ 764 w 1268"/>
                  <a:gd name="T17" fmla="*/ 1018 h 1075"/>
                  <a:gd name="T18" fmla="*/ 722 w 1268"/>
                  <a:gd name="T19" fmla="*/ 1002 h 1075"/>
                  <a:gd name="T20" fmla="*/ 735 w 1268"/>
                  <a:gd name="T21" fmla="*/ 951 h 1075"/>
                  <a:gd name="T22" fmla="*/ 740 w 1268"/>
                  <a:gd name="T23" fmla="*/ 934 h 1075"/>
                  <a:gd name="T24" fmla="*/ 748 w 1268"/>
                  <a:gd name="T25" fmla="*/ 902 h 1075"/>
                  <a:gd name="T26" fmla="*/ 764 w 1268"/>
                  <a:gd name="T27" fmla="*/ 838 h 1075"/>
                  <a:gd name="T28" fmla="*/ 806 w 1268"/>
                  <a:gd name="T29" fmla="*/ 683 h 1075"/>
                  <a:gd name="T30" fmla="*/ 811 w 1268"/>
                  <a:gd name="T31" fmla="*/ 667 h 1075"/>
                  <a:gd name="T32" fmla="*/ 895 w 1268"/>
                  <a:gd name="T33" fmla="*/ 423 h 1075"/>
                  <a:gd name="T34" fmla="*/ 903 w 1268"/>
                  <a:gd name="T35" fmla="*/ 407 h 1075"/>
                  <a:gd name="T36" fmla="*/ 921 w 1268"/>
                  <a:gd name="T37" fmla="*/ 377 h 1075"/>
                  <a:gd name="T38" fmla="*/ 764 w 1268"/>
                  <a:gd name="T39" fmla="*/ 384 h 1075"/>
                  <a:gd name="T40" fmla="*/ 748 w 1268"/>
                  <a:gd name="T41" fmla="*/ 385 h 1075"/>
                  <a:gd name="T42" fmla="*/ 537 w 1268"/>
                  <a:gd name="T43" fmla="*/ 407 h 1075"/>
                  <a:gd name="T44" fmla="*/ 535 w 1268"/>
                  <a:gd name="T45" fmla="*/ 407 h 1075"/>
                  <a:gd name="T46" fmla="*/ 527 w 1268"/>
                  <a:gd name="T47" fmla="*/ 408 h 1075"/>
                  <a:gd name="T48" fmla="*/ 356 w 1268"/>
                  <a:gd name="T49" fmla="*/ 423 h 1075"/>
                  <a:gd name="T50" fmla="*/ 317 w 1268"/>
                  <a:gd name="T51" fmla="*/ 422 h 1075"/>
                  <a:gd name="T52" fmla="*/ 198 w 1268"/>
                  <a:gd name="T53" fmla="*/ 407 h 1075"/>
                  <a:gd name="T54" fmla="*/ 77 w 1268"/>
                  <a:gd name="T55" fmla="*/ 353 h 1075"/>
                  <a:gd name="T56" fmla="*/ 60 w 1268"/>
                  <a:gd name="T57" fmla="*/ 339 h 1075"/>
                  <a:gd name="T58" fmla="*/ 20 w 1268"/>
                  <a:gd name="T59" fmla="*/ 281 h 1075"/>
                  <a:gd name="T60" fmla="*/ 6 w 1268"/>
                  <a:gd name="T61" fmla="*/ 161 h 1075"/>
                  <a:gd name="T62" fmla="*/ 6 w 1268"/>
                  <a:gd name="T63" fmla="*/ 161 h 1075"/>
                  <a:gd name="T64" fmla="*/ 8 w 1268"/>
                  <a:gd name="T65" fmla="*/ 147 h 1075"/>
                  <a:gd name="T66" fmla="*/ 8 w 1268"/>
                  <a:gd name="T67" fmla="*/ 144 h 1075"/>
                  <a:gd name="T68" fmla="*/ 52 w 1268"/>
                  <a:gd name="T69" fmla="*/ 83 h 1075"/>
                  <a:gd name="T70" fmla="*/ 77 w 1268"/>
                  <a:gd name="T71" fmla="*/ 68 h 1075"/>
                  <a:gd name="T72" fmla="*/ 290 w 1268"/>
                  <a:gd name="T73" fmla="*/ 5 h 1075"/>
                  <a:gd name="T74" fmla="*/ 307 w 1268"/>
                  <a:gd name="T75" fmla="*/ 4 h 1075"/>
                  <a:gd name="T76" fmla="*/ 364 w 1268"/>
                  <a:gd name="T77" fmla="*/ 1 h 1075"/>
                  <a:gd name="T78" fmla="*/ 521 w 1268"/>
                  <a:gd name="T79" fmla="*/ 15 h 1075"/>
                  <a:gd name="T80" fmla="*/ 537 w 1268"/>
                  <a:gd name="T81" fmla="*/ 17 h 1075"/>
                  <a:gd name="T82" fmla="*/ 639 w 1268"/>
                  <a:gd name="T83" fmla="*/ 36 h 1075"/>
                  <a:gd name="T84" fmla="*/ 748 w 1268"/>
                  <a:gd name="T85" fmla="*/ 56 h 1075"/>
                  <a:gd name="T86" fmla="*/ 764 w 1268"/>
                  <a:gd name="T87" fmla="*/ 60 h 1075"/>
                  <a:gd name="T88" fmla="*/ 978 w 1268"/>
                  <a:gd name="T89" fmla="*/ 110 h 1075"/>
                  <a:gd name="T90" fmla="*/ 994 w 1268"/>
                  <a:gd name="T91" fmla="*/ 115 h 1075"/>
                  <a:gd name="T92" fmla="*/ 1087 w 1268"/>
                  <a:gd name="T93" fmla="*/ 144 h 1075"/>
                  <a:gd name="T94" fmla="*/ 1130 w 1268"/>
                  <a:gd name="T95" fmla="*/ 161 h 1075"/>
                  <a:gd name="T96" fmla="*/ 1207 w 1268"/>
                  <a:gd name="T97" fmla="*/ 201 h 1075"/>
                  <a:gd name="T98" fmla="*/ 1224 w 1268"/>
                  <a:gd name="T99" fmla="*/ 214 h 1075"/>
                  <a:gd name="T100" fmla="*/ 1232 w 1268"/>
                  <a:gd name="T101" fmla="*/ 221 h 1075"/>
                  <a:gd name="T102" fmla="*/ 1241 w 1268"/>
                  <a:gd name="T103" fmla="*/ 407 h 10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68" h="1075">
                    <a:moveTo>
                      <a:pt x="1241" y="407"/>
                    </a:moveTo>
                    <a:lnTo>
                      <a:pt x="1241" y="407"/>
                    </a:lnTo>
                    <a:cubicBezTo>
                      <a:pt x="1239" y="412"/>
                      <a:pt x="1237" y="418"/>
                      <a:pt x="1235" y="423"/>
                    </a:cubicBezTo>
                    <a:lnTo>
                      <a:pt x="1235" y="423"/>
                    </a:lnTo>
                    <a:cubicBezTo>
                      <a:pt x="1232" y="433"/>
                      <a:pt x="1228" y="444"/>
                      <a:pt x="1224" y="455"/>
                    </a:cubicBezTo>
                    <a:lnTo>
                      <a:pt x="1224" y="455"/>
                    </a:lnTo>
                    <a:cubicBezTo>
                      <a:pt x="1219" y="468"/>
                      <a:pt x="1214" y="482"/>
                      <a:pt x="1207" y="497"/>
                    </a:cubicBezTo>
                    <a:lnTo>
                      <a:pt x="1207" y="497"/>
                    </a:lnTo>
                    <a:cubicBezTo>
                      <a:pt x="1186" y="549"/>
                      <a:pt x="1159" y="606"/>
                      <a:pt x="1128" y="667"/>
                    </a:cubicBezTo>
                    <a:lnTo>
                      <a:pt x="1128" y="667"/>
                    </a:lnTo>
                    <a:cubicBezTo>
                      <a:pt x="1125" y="672"/>
                      <a:pt x="1122" y="678"/>
                      <a:pt x="1119" y="683"/>
                    </a:cubicBezTo>
                    <a:lnTo>
                      <a:pt x="1119" y="683"/>
                    </a:lnTo>
                    <a:cubicBezTo>
                      <a:pt x="1082" y="757"/>
                      <a:pt x="1039" y="835"/>
                      <a:pt x="994" y="918"/>
                    </a:cubicBezTo>
                    <a:lnTo>
                      <a:pt x="994" y="918"/>
                    </a:lnTo>
                    <a:cubicBezTo>
                      <a:pt x="988" y="929"/>
                      <a:pt x="983" y="940"/>
                      <a:pt x="976" y="951"/>
                    </a:cubicBezTo>
                    <a:lnTo>
                      <a:pt x="976" y="951"/>
                    </a:lnTo>
                    <a:cubicBezTo>
                      <a:pt x="954" y="991"/>
                      <a:pt x="932" y="1032"/>
                      <a:pt x="909" y="1074"/>
                    </a:cubicBezTo>
                    <a:lnTo>
                      <a:pt x="764" y="1018"/>
                    </a:lnTo>
                    <a:lnTo>
                      <a:pt x="748" y="1012"/>
                    </a:lnTo>
                    <a:lnTo>
                      <a:pt x="722" y="1002"/>
                    </a:lnTo>
                    <a:lnTo>
                      <a:pt x="722" y="1002"/>
                    </a:lnTo>
                    <a:cubicBezTo>
                      <a:pt x="722" y="1002"/>
                      <a:pt x="727" y="982"/>
                      <a:pt x="735" y="951"/>
                    </a:cubicBezTo>
                    <a:lnTo>
                      <a:pt x="735" y="951"/>
                    </a:lnTo>
                    <a:cubicBezTo>
                      <a:pt x="737" y="945"/>
                      <a:pt x="738" y="940"/>
                      <a:pt x="740" y="934"/>
                    </a:cubicBezTo>
                    <a:lnTo>
                      <a:pt x="740" y="934"/>
                    </a:lnTo>
                    <a:cubicBezTo>
                      <a:pt x="742" y="924"/>
                      <a:pt x="744" y="913"/>
                      <a:pt x="748" y="902"/>
                    </a:cubicBezTo>
                    <a:lnTo>
                      <a:pt x="748" y="902"/>
                    </a:lnTo>
                    <a:cubicBezTo>
                      <a:pt x="753" y="883"/>
                      <a:pt x="758" y="861"/>
                      <a:pt x="764" y="838"/>
                    </a:cubicBezTo>
                    <a:lnTo>
                      <a:pt x="764" y="838"/>
                    </a:lnTo>
                    <a:cubicBezTo>
                      <a:pt x="776" y="791"/>
                      <a:pt x="791" y="737"/>
                      <a:pt x="806" y="683"/>
                    </a:cubicBezTo>
                    <a:lnTo>
                      <a:pt x="806" y="683"/>
                    </a:lnTo>
                    <a:cubicBezTo>
                      <a:pt x="808" y="678"/>
                      <a:pt x="810" y="672"/>
                      <a:pt x="811" y="667"/>
                    </a:cubicBezTo>
                    <a:lnTo>
                      <a:pt x="811" y="667"/>
                    </a:lnTo>
                    <a:cubicBezTo>
                      <a:pt x="839" y="573"/>
                      <a:pt x="869" y="481"/>
                      <a:pt x="895" y="423"/>
                    </a:cubicBezTo>
                    <a:lnTo>
                      <a:pt x="895" y="423"/>
                    </a:lnTo>
                    <a:cubicBezTo>
                      <a:pt x="898" y="418"/>
                      <a:pt x="900" y="411"/>
                      <a:pt x="903" y="407"/>
                    </a:cubicBezTo>
                    <a:lnTo>
                      <a:pt x="903" y="407"/>
                    </a:lnTo>
                    <a:cubicBezTo>
                      <a:pt x="909" y="394"/>
                      <a:pt x="915" y="384"/>
                      <a:pt x="921" y="377"/>
                    </a:cubicBezTo>
                    <a:lnTo>
                      <a:pt x="921" y="377"/>
                    </a:lnTo>
                    <a:cubicBezTo>
                      <a:pt x="921" y="377"/>
                      <a:pt x="848" y="379"/>
                      <a:pt x="764" y="384"/>
                    </a:cubicBezTo>
                    <a:lnTo>
                      <a:pt x="764" y="384"/>
                    </a:lnTo>
                    <a:cubicBezTo>
                      <a:pt x="759" y="384"/>
                      <a:pt x="753" y="385"/>
                      <a:pt x="748" y="385"/>
                    </a:cubicBezTo>
                    <a:lnTo>
                      <a:pt x="748" y="385"/>
                    </a:lnTo>
                    <a:cubicBezTo>
                      <a:pt x="670" y="390"/>
                      <a:pt x="586" y="397"/>
                      <a:pt x="537" y="407"/>
                    </a:cubicBezTo>
                    <a:lnTo>
                      <a:pt x="537" y="407"/>
                    </a:lnTo>
                    <a:cubicBezTo>
                      <a:pt x="537" y="407"/>
                      <a:pt x="536" y="407"/>
                      <a:pt x="535" y="407"/>
                    </a:cubicBezTo>
                    <a:lnTo>
                      <a:pt x="535" y="407"/>
                    </a:lnTo>
                    <a:cubicBezTo>
                      <a:pt x="533" y="407"/>
                      <a:pt x="530" y="408"/>
                      <a:pt x="527" y="408"/>
                    </a:cubicBezTo>
                    <a:lnTo>
                      <a:pt x="527" y="408"/>
                    </a:lnTo>
                    <a:cubicBezTo>
                      <a:pt x="491" y="415"/>
                      <a:pt x="427" y="423"/>
                      <a:pt x="356" y="423"/>
                    </a:cubicBezTo>
                    <a:lnTo>
                      <a:pt x="356" y="423"/>
                    </a:lnTo>
                    <a:cubicBezTo>
                      <a:pt x="343" y="423"/>
                      <a:pt x="330" y="423"/>
                      <a:pt x="317" y="422"/>
                    </a:cubicBezTo>
                    <a:lnTo>
                      <a:pt x="317" y="422"/>
                    </a:lnTo>
                    <a:cubicBezTo>
                      <a:pt x="277" y="420"/>
                      <a:pt x="236" y="416"/>
                      <a:pt x="198" y="407"/>
                    </a:cubicBezTo>
                    <a:lnTo>
                      <a:pt x="198" y="407"/>
                    </a:lnTo>
                    <a:cubicBezTo>
                      <a:pt x="152" y="395"/>
                      <a:pt x="110" y="379"/>
                      <a:pt x="77" y="353"/>
                    </a:cubicBezTo>
                    <a:lnTo>
                      <a:pt x="77" y="353"/>
                    </a:lnTo>
                    <a:cubicBezTo>
                      <a:pt x="71" y="348"/>
                      <a:pt x="66" y="344"/>
                      <a:pt x="60" y="339"/>
                    </a:cubicBezTo>
                    <a:lnTo>
                      <a:pt x="60" y="339"/>
                    </a:lnTo>
                    <a:cubicBezTo>
                      <a:pt x="44" y="322"/>
                      <a:pt x="30" y="304"/>
                      <a:pt x="20" y="281"/>
                    </a:cubicBezTo>
                    <a:lnTo>
                      <a:pt x="20" y="281"/>
                    </a:lnTo>
                    <a:cubicBezTo>
                      <a:pt x="6" y="249"/>
                      <a:pt x="0" y="209"/>
                      <a:pt x="6" y="161"/>
                    </a:cubicBezTo>
                    <a:lnTo>
                      <a:pt x="6" y="161"/>
                    </a:lnTo>
                    <a:lnTo>
                      <a:pt x="6" y="161"/>
                    </a:lnTo>
                    <a:cubicBezTo>
                      <a:pt x="6" y="161"/>
                      <a:pt x="6" y="155"/>
                      <a:pt x="8" y="147"/>
                    </a:cubicBezTo>
                    <a:lnTo>
                      <a:pt x="8" y="147"/>
                    </a:lnTo>
                    <a:cubicBezTo>
                      <a:pt x="8" y="147"/>
                      <a:pt x="8" y="146"/>
                      <a:pt x="8" y="144"/>
                    </a:cubicBezTo>
                    <a:lnTo>
                      <a:pt x="8" y="144"/>
                    </a:lnTo>
                    <a:cubicBezTo>
                      <a:pt x="11" y="136"/>
                      <a:pt x="23" y="104"/>
                      <a:pt x="52" y="83"/>
                    </a:cubicBezTo>
                    <a:lnTo>
                      <a:pt x="52" y="83"/>
                    </a:lnTo>
                    <a:cubicBezTo>
                      <a:pt x="55" y="81"/>
                      <a:pt x="58" y="80"/>
                      <a:pt x="60" y="78"/>
                    </a:cubicBezTo>
                    <a:lnTo>
                      <a:pt x="77" y="68"/>
                    </a:lnTo>
                    <a:lnTo>
                      <a:pt x="77" y="68"/>
                    </a:lnTo>
                    <a:cubicBezTo>
                      <a:pt x="142" y="32"/>
                      <a:pt x="215" y="13"/>
                      <a:pt x="290" y="5"/>
                    </a:cubicBezTo>
                    <a:lnTo>
                      <a:pt x="290" y="5"/>
                    </a:lnTo>
                    <a:cubicBezTo>
                      <a:pt x="296" y="4"/>
                      <a:pt x="301" y="4"/>
                      <a:pt x="307" y="4"/>
                    </a:cubicBezTo>
                    <a:lnTo>
                      <a:pt x="307" y="4"/>
                    </a:lnTo>
                    <a:cubicBezTo>
                      <a:pt x="325" y="2"/>
                      <a:pt x="345" y="1"/>
                      <a:pt x="364" y="1"/>
                    </a:cubicBezTo>
                    <a:lnTo>
                      <a:pt x="364" y="1"/>
                    </a:lnTo>
                    <a:cubicBezTo>
                      <a:pt x="416" y="0"/>
                      <a:pt x="469" y="6"/>
                      <a:pt x="521" y="15"/>
                    </a:cubicBezTo>
                    <a:lnTo>
                      <a:pt x="521" y="15"/>
                    </a:lnTo>
                    <a:cubicBezTo>
                      <a:pt x="526" y="15"/>
                      <a:pt x="532" y="16"/>
                      <a:pt x="537" y="17"/>
                    </a:cubicBezTo>
                    <a:lnTo>
                      <a:pt x="537" y="17"/>
                    </a:lnTo>
                    <a:cubicBezTo>
                      <a:pt x="572" y="22"/>
                      <a:pt x="606" y="29"/>
                      <a:pt x="639" y="36"/>
                    </a:cubicBezTo>
                    <a:lnTo>
                      <a:pt x="639" y="36"/>
                    </a:lnTo>
                    <a:cubicBezTo>
                      <a:pt x="639" y="36"/>
                      <a:pt x="683" y="43"/>
                      <a:pt x="748" y="56"/>
                    </a:cubicBezTo>
                    <a:lnTo>
                      <a:pt x="748" y="56"/>
                    </a:lnTo>
                    <a:cubicBezTo>
                      <a:pt x="753" y="57"/>
                      <a:pt x="759" y="58"/>
                      <a:pt x="764" y="60"/>
                    </a:cubicBezTo>
                    <a:lnTo>
                      <a:pt x="764" y="60"/>
                    </a:lnTo>
                    <a:cubicBezTo>
                      <a:pt x="826" y="72"/>
                      <a:pt x="903" y="89"/>
                      <a:pt x="978" y="110"/>
                    </a:cubicBezTo>
                    <a:lnTo>
                      <a:pt x="978" y="110"/>
                    </a:lnTo>
                    <a:cubicBezTo>
                      <a:pt x="983" y="112"/>
                      <a:pt x="989" y="113"/>
                      <a:pt x="994" y="115"/>
                    </a:cubicBezTo>
                    <a:lnTo>
                      <a:pt x="994" y="115"/>
                    </a:lnTo>
                    <a:cubicBezTo>
                      <a:pt x="1026" y="124"/>
                      <a:pt x="1058" y="134"/>
                      <a:pt x="1087" y="144"/>
                    </a:cubicBezTo>
                    <a:lnTo>
                      <a:pt x="1087" y="144"/>
                    </a:lnTo>
                    <a:cubicBezTo>
                      <a:pt x="1102" y="150"/>
                      <a:pt x="1116" y="155"/>
                      <a:pt x="1130" y="161"/>
                    </a:cubicBezTo>
                    <a:lnTo>
                      <a:pt x="1130" y="161"/>
                    </a:lnTo>
                    <a:cubicBezTo>
                      <a:pt x="1160" y="173"/>
                      <a:pt x="1187" y="187"/>
                      <a:pt x="1207" y="201"/>
                    </a:cubicBezTo>
                    <a:lnTo>
                      <a:pt x="1207" y="201"/>
                    </a:lnTo>
                    <a:cubicBezTo>
                      <a:pt x="1214" y="205"/>
                      <a:pt x="1219" y="210"/>
                      <a:pt x="1224" y="214"/>
                    </a:cubicBezTo>
                    <a:lnTo>
                      <a:pt x="1224" y="214"/>
                    </a:lnTo>
                    <a:cubicBezTo>
                      <a:pt x="1227" y="216"/>
                      <a:pt x="1230" y="219"/>
                      <a:pt x="1232" y="221"/>
                    </a:cubicBezTo>
                    <a:lnTo>
                      <a:pt x="1232" y="221"/>
                    </a:lnTo>
                    <a:cubicBezTo>
                      <a:pt x="1267" y="257"/>
                      <a:pt x="1266" y="321"/>
                      <a:pt x="1241" y="407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42">
                <a:extLst>
                  <a:ext uri="{FF2B5EF4-FFF2-40B4-BE49-F238E27FC236}">
                    <a16:creationId xmlns:a16="http://schemas.microsoft.com/office/drawing/2014/main" id="{B28990ED-002B-5A46-A640-43BC8C0D0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06302" y="10675670"/>
                <a:ext cx="148310" cy="131833"/>
              </a:xfrm>
              <a:custGeom>
                <a:avLst/>
                <a:gdLst>
                  <a:gd name="T0" fmla="*/ 111 w 117"/>
                  <a:gd name="T1" fmla="*/ 64 h 108"/>
                  <a:gd name="T2" fmla="*/ 111 w 117"/>
                  <a:gd name="T3" fmla="*/ 64 h 108"/>
                  <a:gd name="T4" fmla="*/ 110 w 117"/>
                  <a:gd name="T5" fmla="*/ 39 h 108"/>
                  <a:gd name="T6" fmla="*/ 110 w 117"/>
                  <a:gd name="T7" fmla="*/ 39 h 108"/>
                  <a:gd name="T8" fmla="*/ 57 w 117"/>
                  <a:gd name="T9" fmla="*/ 22 h 108"/>
                  <a:gd name="T10" fmla="*/ 57 w 117"/>
                  <a:gd name="T11" fmla="*/ 22 h 108"/>
                  <a:gd name="T12" fmla="*/ 39 w 117"/>
                  <a:gd name="T13" fmla="*/ 0 h 108"/>
                  <a:gd name="T14" fmla="*/ 39 w 117"/>
                  <a:gd name="T15" fmla="*/ 0 h 108"/>
                  <a:gd name="T16" fmla="*/ 24 w 117"/>
                  <a:gd name="T17" fmla="*/ 22 h 108"/>
                  <a:gd name="T18" fmla="*/ 24 w 117"/>
                  <a:gd name="T19" fmla="*/ 22 h 108"/>
                  <a:gd name="T20" fmla="*/ 0 w 117"/>
                  <a:gd name="T21" fmla="*/ 65 h 108"/>
                  <a:gd name="T22" fmla="*/ 0 w 117"/>
                  <a:gd name="T23" fmla="*/ 65 h 108"/>
                  <a:gd name="T24" fmla="*/ 116 w 117"/>
                  <a:gd name="T25" fmla="*/ 107 h 108"/>
                  <a:gd name="T26" fmla="*/ 116 w 117"/>
                  <a:gd name="T27" fmla="*/ 107 h 108"/>
                  <a:gd name="T28" fmla="*/ 111 w 117"/>
                  <a:gd name="T29" fmla="*/ 6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7" h="108">
                    <a:moveTo>
                      <a:pt x="111" y="64"/>
                    </a:moveTo>
                    <a:lnTo>
                      <a:pt x="111" y="64"/>
                    </a:lnTo>
                    <a:cubicBezTo>
                      <a:pt x="110" y="56"/>
                      <a:pt x="110" y="48"/>
                      <a:pt x="110" y="39"/>
                    </a:cubicBezTo>
                    <a:lnTo>
                      <a:pt x="110" y="39"/>
                    </a:lnTo>
                    <a:cubicBezTo>
                      <a:pt x="91" y="40"/>
                      <a:pt x="72" y="35"/>
                      <a:pt x="57" y="22"/>
                    </a:cubicBezTo>
                    <a:lnTo>
                      <a:pt x="57" y="22"/>
                    </a:lnTo>
                    <a:cubicBezTo>
                      <a:pt x="50" y="16"/>
                      <a:pt x="43" y="8"/>
                      <a:pt x="39" y="0"/>
                    </a:cubicBezTo>
                    <a:lnTo>
                      <a:pt x="39" y="0"/>
                    </a:lnTo>
                    <a:cubicBezTo>
                      <a:pt x="35" y="5"/>
                      <a:pt x="30" y="13"/>
                      <a:pt x="24" y="22"/>
                    </a:cubicBezTo>
                    <a:lnTo>
                      <a:pt x="24" y="22"/>
                    </a:lnTo>
                    <a:cubicBezTo>
                      <a:pt x="17" y="34"/>
                      <a:pt x="9" y="48"/>
                      <a:pt x="0" y="65"/>
                    </a:cubicBezTo>
                    <a:lnTo>
                      <a:pt x="0" y="65"/>
                    </a:lnTo>
                    <a:cubicBezTo>
                      <a:pt x="19" y="79"/>
                      <a:pt x="54" y="99"/>
                      <a:pt x="116" y="107"/>
                    </a:cubicBezTo>
                    <a:lnTo>
                      <a:pt x="116" y="107"/>
                    </a:lnTo>
                    <a:cubicBezTo>
                      <a:pt x="113" y="93"/>
                      <a:pt x="112" y="78"/>
                      <a:pt x="111" y="6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43">
                <a:extLst>
                  <a:ext uri="{FF2B5EF4-FFF2-40B4-BE49-F238E27FC236}">
                    <a16:creationId xmlns:a16="http://schemas.microsoft.com/office/drawing/2014/main" id="{0949EB62-5567-2B4F-8EFB-623FD64E5A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68974" y="11406245"/>
                <a:ext cx="1538054" cy="1263401"/>
              </a:xfrm>
              <a:custGeom>
                <a:avLst/>
                <a:gdLst>
                  <a:gd name="T0" fmla="*/ 301 w 1236"/>
                  <a:gd name="T1" fmla="*/ 403 h 1015"/>
                  <a:gd name="T2" fmla="*/ 515 w 1236"/>
                  <a:gd name="T3" fmla="*/ 157 h 1015"/>
                  <a:gd name="T4" fmla="*/ 1218 w 1236"/>
                  <a:gd name="T5" fmla="*/ 403 h 1015"/>
                  <a:gd name="T6" fmla="*/ 1218 w 1236"/>
                  <a:gd name="T7" fmla="*/ 210 h 1015"/>
                  <a:gd name="T8" fmla="*/ 1201 w 1236"/>
                  <a:gd name="T9" fmla="*/ 403 h 1015"/>
                  <a:gd name="T10" fmla="*/ 988 w 1236"/>
                  <a:gd name="T11" fmla="*/ 157 h 1015"/>
                  <a:gd name="T12" fmla="*/ 1124 w 1236"/>
                  <a:gd name="T13" fmla="*/ 157 h 1015"/>
                  <a:gd name="T14" fmla="*/ 988 w 1236"/>
                  <a:gd name="T15" fmla="*/ 140 h 1015"/>
                  <a:gd name="T16" fmla="*/ 988 w 1236"/>
                  <a:gd name="T17" fmla="*/ 111 h 1015"/>
                  <a:gd name="T18" fmla="*/ 972 w 1236"/>
                  <a:gd name="T19" fmla="*/ 140 h 1015"/>
                  <a:gd name="T20" fmla="*/ 758 w 1236"/>
                  <a:gd name="T21" fmla="*/ 56 h 1015"/>
                  <a:gd name="T22" fmla="*/ 742 w 1236"/>
                  <a:gd name="T23" fmla="*/ 52 h 1015"/>
                  <a:gd name="T24" fmla="*/ 531 w 1236"/>
                  <a:gd name="T25" fmla="*/ 140 h 1015"/>
                  <a:gd name="T26" fmla="*/ 531 w 1236"/>
                  <a:gd name="T27" fmla="*/ 13 h 1015"/>
                  <a:gd name="T28" fmla="*/ 515 w 1236"/>
                  <a:gd name="T29" fmla="*/ 140 h 1015"/>
                  <a:gd name="T30" fmla="*/ 301 w 1236"/>
                  <a:gd name="T31" fmla="*/ 0 h 1015"/>
                  <a:gd name="T32" fmla="*/ 284 w 1236"/>
                  <a:gd name="T33" fmla="*/ 1 h 1015"/>
                  <a:gd name="T34" fmla="*/ 71 w 1236"/>
                  <a:gd name="T35" fmla="*/ 140 h 1015"/>
                  <a:gd name="T36" fmla="*/ 54 w 1236"/>
                  <a:gd name="T37" fmla="*/ 74 h 1015"/>
                  <a:gd name="T38" fmla="*/ 2 w 1236"/>
                  <a:gd name="T39" fmla="*/ 140 h 1015"/>
                  <a:gd name="T40" fmla="*/ 2 w 1236"/>
                  <a:gd name="T41" fmla="*/ 143 h 1015"/>
                  <a:gd name="T42" fmla="*/ 0 w 1236"/>
                  <a:gd name="T43" fmla="*/ 157 h 1015"/>
                  <a:gd name="T44" fmla="*/ 54 w 1236"/>
                  <a:gd name="T45" fmla="*/ 157 h 1015"/>
                  <a:gd name="T46" fmla="*/ 54 w 1236"/>
                  <a:gd name="T47" fmla="*/ 335 h 1015"/>
                  <a:gd name="T48" fmla="*/ 71 w 1236"/>
                  <a:gd name="T49" fmla="*/ 157 h 1015"/>
                  <a:gd name="T50" fmla="*/ 284 w 1236"/>
                  <a:gd name="T51" fmla="*/ 403 h 1015"/>
                  <a:gd name="T52" fmla="*/ 192 w 1236"/>
                  <a:gd name="T53" fmla="*/ 403 h 1015"/>
                  <a:gd name="T54" fmla="*/ 311 w 1236"/>
                  <a:gd name="T55" fmla="*/ 418 h 1015"/>
                  <a:gd name="T56" fmla="*/ 350 w 1236"/>
                  <a:gd name="T57" fmla="*/ 419 h 1015"/>
                  <a:gd name="T58" fmla="*/ 521 w 1236"/>
                  <a:gd name="T59" fmla="*/ 404 h 1015"/>
                  <a:gd name="T60" fmla="*/ 529 w 1236"/>
                  <a:gd name="T61" fmla="*/ 403 h 1015"/>
                  <a:gd name="T62" fmla="*/ 531 w 1236"/>
                  <a:gd name="T63" fmla="*/ 157 h 1015"/>
                  <a:gd name="T64" fmla="*/ 742 w 1236"/>
                  <a:gd name="T65" fmla="*/ 381 h 1015"/>
                  <a:gd name="T66" fmla="*/ 758 w 1236"/>
                  <a:gd name="T67" fmla="*/ 380 h 1015"/>
                  <a:gd name="T68" fmla="*/ 972 w 1236"/>
                  <a:gd name="T69" fmla="*/ 157 h 1015"/>
                  <a:gd name="T70" fmla="*/ 897 w 1236"/>
                  <a:gd name="T71" fmla="*/ 403 h 1015"/>
                  <a:gd name="T72" fmla="*/ 889 w 1236"/>
                  <a:gd name="T73" fmla="*/ 419 h 1015"/>
                  <a:gd name="T74" fmla="*/ 972 w 1236"/>
                  <a:gd name="T75" fmla="*/ 663 h 1015"/>
                  <a:gd name="T76" fmla="*/ 805 w 1236"/>
                  <a:gd name="T77" fmla="*/ 663 h 1015"/>
                  <a:gd name="T78" fmla="*/ 972 w 1236"/>
                  <a:gd name="T79" fmla="*/ 679 h 1015"/>
                  <a:gd name="T80" fmla="*/ 758 w 1236"/>
                  <a:gd name="T81" fmla="*/ 930 h 1015"/>
                  <a:gd name="T82" fmla="*/ 758 w 1236"/>
                  <a:gd name="T83" fmla="*/ 834 h 1015"/>
                  <a:gd name="T84" fmla="*/ 742 w 1236"/>
                  <a:gd name="T85" fmla="*/ 930 h 1015"/>
                  <a:gd name="T86" fmla="*/ 734 w 1236"/>
                  <a:gd name="T87" fmla="*/ 930 h 1015"/>
                  <a:gd name="T88" fmla="*/ 742 w 1236"/>
                  <a:gd name="T89" fmla="*/ 947 h 1015"/>
                  <a:gd name="T90" fmla="*/ 758 w 1236"/>
                  <a:gd name="T91" fmla="*/ 1014 h 1015"/>
                  <a:gd name="T92" fmla="*/ 970 w 1236"/>
                  <a:gd name="T93" fmla="*/ 947 h 1015"/>
                  <a:gd name="T94" fmla="*/ 988 w 1236"/>
                  <a:gd name="T95" fmla="*/ 914 h 1015"/>
                  <a:gd name="T96" fmla="*/ 1113 w 1236"/>
                  <a:gd name="T97" fmla="*/ 679 h 1015"/>
                  <a:gd name="T98" fmla="*/ 1122 w 1236"/>
                  <a:gd name="T99" fmla="*/ 663 h 1015"/>
                  <a:gd name="T100" fmla="*/ 988 w 1236"/>
                  <a:gd name="T101" fmla="*/ 419 h 1015"/>
                  <a:gd name="T102" fmla="*/ 1201 w 1236"/>
                  <a:gd name="T103" fmla="*/ 493 h 1015"/>
                  <a:gd name="T104" fmla="*/ 1218 w 1236"/>
                  <a:gd name="T105" fmla="*/ 451 h 1015"/>
                  <a:gd name="T106" fmla="*/ 1229 w 1236"/>
                  <a:gd name="T107" fmla="*/ 419 h 1015"/>
                  <a:gd name="T108" fmla="*/ 1235 w 1236"/>
                  <a:gd name="T109" fmla="*/ 403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36" h="1015">
                    <a:moveTo>
                      <a:pt x="515" y="403"/>
                    </a:moveTo>
                    <a:lnTo>
                      <a:pt x="301" y="403"/>
                    </a:lnTo>
                    <a:lnTo>
                      <a:pt x="301" y="157"/>
                    </a:lnTo>
                    <a:lnTo>
                      <a:pt x="515" y="157"/>
                    </a:lnTo>
                    <a:lnTo>
                      <a:pt x="515" y="403"/>
                    </a:lnTo>
                    <a:close/>
                    <a:moveTo>
                      <a:pt x="1218" y="403"/>
                    </a:moveTo>
                    <a:lnTo>
                      <a:pt x="1218" y="210"/>
                    </a:lnTo>
                    <a:lnTo>
                      <a:pt x="1218" y="210"/>
                    </a:lnTo>
                    <a:cubicBezTo>
                      <a:pt x="1213" y="206"/>
                      <a:pt x="1208" y="201"/>
                      <a:pt x="1201" y="197"/>
                    </a:cubicBezTo>
                    <a:lnTo>
                      <a:pt x="1201" y="403"/>
                    </a:lnTo>
                    <a:lnTo>
                      <a:pt x="988" y="403"/>
                    </a:lnTo>
                    <a:lnTo>
                      <a:pt x="988" y="157"/>
                    </a:lnTo>
                    <a:lnTo>
                      <a:pt x="1124" y="157"/>
                    </a:lnTo>
                    <a:lnTo>
                      <a:pt x="1124" y="157"/>
                    </a:lnTo>
                    <a:cubicBezTo>
                      <a:pt x="1110" y="151"/>
                      <a:pt x="1096" y="146"/>
                      <a:pt x="1081" y="140"/>
                    </a:cubicBezTo>
                    <a:lnTo>
                      <a:pt x="988" y="140"/>
                    </a:lnTo>
                    <a:lnTo>
                      <a:pt x="988" y="111"/>
                    </a:lnTo>
                    <a:lnTo>
                      <a:pt x="988" y="111"/>
                    </a:lnTo>
                    <a:cubicBezTo>
                      <a:pt x="983" y="109"/>
                      <a:pt x="977" y="108"/>
                      <a:pt x="972" y="106"/>
                    </a:cubicBezTo>
                    <a:lnTo>
                      <a:pt x="972" y="140"/>
                    </a:lnTo>
                    <a:lnTo>
                      <a:pt x="758" y="140"/>
                    </a:lnTo>
                    <a:lnTo>
                      <a:pt x="758" y="56"/>
                    </a:lnTo>
                    <a:lnTo>
                      <a:pt x="758" y="56"/>
                    </a:lnTo>
                    <a:cubicBezTo>
                      <a:pt x="753" y="54"/>
                      <a:pt x="747" y="53"/>
                      <a:pt x="742" y="52"/>
                    </a:cubicBezTo>
                    <a:lnTo>
                      <a:pt x="742" y="140"/>
                    </a:lnTo>
                    <a:lnTo>
                      <a:pt x="531" y="140"/>
                    </a:lnTo>
                    <a:lnTo>
                      <a:pt x="531" y="13"/>
                    </a:lnTo>
                    <a:lnTo>
                      <a:pt x="531" y="13"/>
                    </a:lnTo>
                    <a:cubicBezTo>
                      <a:pt x="526" y="12"/>
                      <a:pt x="520" y="11"/>
                      <a:pt x="515" y="11"/>
                    </a:cubicBezTo>
                    <a:lnTo>
                      <a:pt x="515" y="140"/>
                    </a:lnTo>
                    <a:lnTo>
                      <a:pt x="301" y="140"/>
                    </a:lnTo>
                    <a:lnTo>
                      <a:pt x="301" y="0"/>
                    </a:lnTo>
                    <a:lnTo>
                      <a:pt x="301" y="0"/>
                    </a:lnTo>
                    <a:cubicBezTo>
                      <a:pt x="295" y="0"/>
                      <a:pt x="290" y="0"/>
                      <a:pt x="284" y="1"/>
                    </a:cubicBezTo>
                    <a:lnTo>
                      <a:pt x="284" y="140"/>
                    </a:lnTo>
                    <a:lnTo>
                      <a:pt x="71" y="140"/>
                    </a:lnTo>
                    <a:lnTo>
                      <a:pt x="71" y="64"/>
                    </a:lnTo>
                    <a:lnTo>
                      <a:pt x="54" y="74"/>
                    </a:lnTo>
                    <a:lnTo>
                      <a:pt x="54" y="140"/>
                    </a:lnTo>
                    <a:lnTo>
                      <a:pt x="2" y="140"/>
                    </a:lnTo>
                    <a:lnTo>
                      <a:pt x="2" y="140"/>
                    </a:lnTo>
                    <a:cubicBezTo>
                      <a:pt x="2" y="142"/>
                      <a:pt x="2" y="143"/>
                      <a:pt x="2" y="143"/>
                    </a:cubicBezTo>
                    <a:lnTo>
                      <a:pt x="2" y="143"/>
                    </a:lnTo>
                    <a:cubicBezTo>
                      <a:pt x="0" y="151"/>
                      <a:pt x="0" y="157"/>
                      <a:pt x="0" y="157"/>
                    </a:cubicBezTo>
                    <a:lnTo>
                      <a:pt x="0" y="157"/>
                    </a:lnTo>
                    <a:lnTo>
                      <a:pt x="54" y="157"/>
                    </a:lnTo>
                    <a:lnTo>
                      <a:pt x="54" y="335"/>
                    </a:lnTo>
                    <a:lnTo>
                      <a:pt x="54" y="335"/>
                    </a:lnTo>
                    <a:cubicBezTo>
                      <a:pt x="60" y="340"/>
                      <a:pt x="65" y="344"/>
                      <a:pt x="71" y="349"/>
                    </a:cubicBezTo>
                    <a:lnTo>
                      <a:pt x="71" y="157"/>
                    </a:lnTo>
                    <a:lnTo>
                      <a:pt x="284" y="157"/>
                    </a:lnTo>
                    <a:lnTo>
                      <a:pt x="284" y="403"/>
                    </a:lnTo>
                    <a:lnTo>
                      <a:pt x="192" y="403"/>
                    </a:lnTo>
                    <a:lnTo>
                      <a:pt x="192" y="403"/>
                    </a:lnTo>
                    <a:cubicBezTo>
                      <a:pt x="230" y="412"/>
                      <a:pt x="271" y="416"/>
                      <a:pt x="311" y="418"/>
                    </a:cubicBezTo>
                    <a:lnTo>
                      <a:pt x="311" y="418"/>
                    </a:lnTo>
                    <a:cubicBezTo>
                      <a:pt x="324" y="419"/>
                      <a:pt x="337" y="419"/>
                      <a:pt x="350" y="419"/>
                    </a:cubicBezTo>
                    <a:lnTo>
                      <a:pt x="350" y="419"/>
                    </a:lnTo>
                    <a:cubicBezTo>
                      <a:pt x="421" y="419"/>
                      <a:pt x="485" y="411"/>
                      <a:pt x="521" y="404"/>
                    </a:cubicBezTo>
                    <a:lnTo>
                      <a:pt x="521" y="404"/>
                    </a:lnTo>
                    <a:cubicBezTo>
                      <a:pt x="524" y="404"/>
                      <a:pt x="527" y="403"/>
                      <a:pt x="529" y="403"/>
                    </a:cubicBezTo>
                    <a:lnTo>
                      <a:pt x="529" y="403"/>
                    </a:lnTo>
                    <a:cubicBezTo>
                      <a:pt x="530" y="403"/>
                      <a:pt x="531" y="403"/>
                      <a:pt x="531" y="403"/>
                    </a:cubicBezTo>
                    <a:lnTo>
                      <a:pt x="531" y="157"/>
                    </a:lnTo>
                    <a:lnTo>
                      <a:pt x="742" y="157"/>
                    </a:lnTo>
                    <a:lnTo>
                      <a:pt x="742" y="381"/>
                    </a:lnTo>
                    <a:lnTo>
                      <a:pt x="742" y="381"/>
                    </a:lnTo>
                    <a:cubicBezTo>
                      <a:pt x="747" y="381"/>
                      <a:pt x="753" y="380"/>
                      <a:pt x="758" y="380"/>
                    </a:cubicBezTo>
                    <a:lnTo>
                      <a:pt x="758" y="157"/>
                    </a:lnTo>
                    <a:lnTo>
                      <a:pt x="972" y="157"/>
                    </a:lnTo>
                    <a:lnTo>
                      <a:pt x="972" y="403"/>
                    </a:lnTo>
                    <a:lnTo>
                      <a:pt x="897" y="403"/>
                    </a:lnTo>
                    <a:lnTo>
                      <a:pt x="897" y="403"/>
                    </a:lnTo>
                    <a:cubicBezTo>
                      <a:pt x="894" y="408"/>
                      <a:pt x="892" y="414"/>
                      <a:pt x="889" y="419"/>
                    </a:cubicBezTo>
                    <a:lnTo>
                      <a:pt x="972" y="419"/>
                    </a:lnTo>
                    <a:lnTo>
                      <a:pt x="972" y="663"/>
                    </a:lnTo>
                    <a:lnTo>
                      <a:pt x="805" y="663"/>
                    </a:lnTo>
                    <a:lnTo>
                      <a:pt x="805" y="663"/>
                    </a:lnTo>
                    <a:cubicBezTo>
                      <a:pt x="804" y="668"/>
                      <a:pt x="802" y="674"/>
                      <a:pt x="800" y="679"/>
                    </a:cubicBezTo>
                    <a:lnTo>
                      <a:pt x="972" y="679"/>
                    </a:lnTo>
                    <a:lnTo>
                      <a:pt x="972" y="930"/>
                    </a:lnTo>
                    <a:lnTo>
                      <a:pt x="758" y="930"/>
                    </a:lnTo>
                    <a:lnTo>
                      <a:pt x="758" y="834"/>
                    </a:lnTo>
                    <a:lnTo>
                      <a:pt x="758" y="834"/>
                    </a:lnTo>
                    <a:cubicBezTo>
                      <a:pt x="752" y="857"/>
                      <a:pt x="747" y="879"/>
                      <a:pt x="742" y="898"/>
                    </a:cubicBezTo>
                    <a:lnTo>
                      <a:pt x="742" y="930"/>
                    </a:lnTo>
                    <a:lnTo>
                      <a:pt x="734" y="930"/>
                    </a:lnTo>
                    <a:lnTo>
                      <a:pt x="734" y="930"/>
                    </a:lnTo>
                    <a:cubicBezTo>
                      <a:pt x="732" y="936"/>
                      <a:pt x="731" y="941"/>
                      <a:pt x="729" y="947"/>
                    </a:cubicBezTo>
                    <a:lnTo>
                      <a:pt x="742" y="947"/>
                    </a:lnTo>
                    <a:lnTo>
                      <a:pt x="742" y="1008"/>
                    </a:lnTo>
                    <a:lnTo>
                      <a:pt x="758" y="1014"/>
                    </a:lnTo>
                    <a:lnTo>
                      <a:pt x="758" y="947"/>
                    </a:lnTo>
                    <a:lnTo>
                      <a:pt x="970" y="947"/>
                    </a:lnTo>
                    <a:lnTo>
                      <a:pt x="970" y="947"/>
                    </a:lnTo>
                    <a:cubicBezTo>
                      <a:pt x="977" y="936"/>
                      <a:pt x="982" y="925"/>
                      <a:pt x="988" y="914"/>
                    </a:cubicBezTo>
                    <a:lnTo>
                      <a:pt x="988" y="679"/>
                    </a:lnTo>
                    <a:lnTo>
                      <a:pt x="1113" y="679"/>
                    </a:lnTo>
                    <a:lnTo>
                      <a:pt x="1113" y="679"/>
                    </a:lnTo>
                    <a:cubicBezTo>
                      <a:pt x="1116" y="674"/>
                      <a:pt x="1119" y="668"/>
                      <a:pt x="1122" y="663"/>
                    </a:cubicBezTo>
                    <a:lnTo>
                      <a:pt x="988" y="663"/>
                    </a:lnTo>
                    <a:lnTo>
                      <a:pt x="988" y="419"/>
                    </a:lnTo>
                    <a:lnTo>
                      <a:pt x="1201" y="419"/>
                    </a:lnTo>
                    <a:lnTo>
                      <a:pt x="1201" y="493"/>
                    </a:lnTo>
                    <a:lnTo>
                      <a:pt x="1201" y="493"/>
                    </a:lnTo>
                    <a:cubicBezTo>
                      <a:pt x="1208" y="478"/>
                      <a:pt x="1213" y="464"/>
                      <a:pt x="1218" y="451"/>
                    </a:cubicBezTo>
                    <a:lnTo>
                      <a:pt x="1218" y="419"/>
                    </a:lnTo>
                    <a:lnTo>
                      <a:pt x="1229" y="419"/>
                    </a:lnTo>
                    <a:lnTo>
                      <a:pt x="1229" y="419"/>
                    </a:lnTo>
                    <a:cubicBezTo>
                      <a:pt x="1231" y="414"/>
                      <a:pt x="1233" y="408"/>
                      <a:pt x="1235" y="403"/>
                    </a:cubicBezTo>
                    <a:lnTo>
                      <a:pt x="1218" y="403"/>
                    </a:ln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44">
                <a:extLst>
                  <a:ext uri="{FF2B5EF4-FFF2-40B4-BE49-F238E27FC236}">
                    <a16:creationId xmlns:a16="http://schemas.microsoft.com/office/drawing/2014/main" id="{F69805AE-EF8F-1D45-8CF2-402543EF1D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72" y="10845952"/>
                <a:ext cx="774518" cy="576772"/>
              </a:xfrm>
              <a:custGeom>
                <a:avLst/>
                <a:gdLst>
                  <a:gd name="T0" fmla="*/ 317 w 623"/>
                  <a:gd name="T1" fmla="*/ 275 h 464"/>
                  <a:gd name="T2" fmla="*/ 317 w 623"/>
                  <a:gd name="T3" fmla="*/ 275 h 464"/>
                  <a:gd name="T4" fmla="*/ 100 w 623"/>
                  <a:gd name="T5" fmla="*/ 10 h 464"/>
                  <a:gd name="T6" fmla="*/ 100 w 623"/>
                  <a:gd name="T7" fmla="*/ 10 h 464"/>
                  <a:gd name="T8" fmla="*/ 98 w 623"/>
                  <a:gd name="T9" fmla="*/ 8 h 464"/>
                  <a:gd name="T10" fmla="*/ 98 w 623"/>
                  <a:gd name="T11" fmla="*/ 8 h 464"/>
                  <a:gd name="T12" fmla="*/ 58 w 623"/>
                  <a:gd name="T13" fmla="*/ 0 h 464"/>
                  <a:gd name="T14" fmla="*/ 58 w 623"/>
                  <a:gd name="T15" fmla="*/ 0 h 464"/>
                  <a:gd name="T16" fmla="*/ 41 w 623"/>
                  <a:gd name="T17" fmla="*/ 2 h 464"/>
                  <a:gd name="T18" fmla="*/ 41 w 623"/>
                  <a:gd name="T19" fmla="*/ 2 h 464"/>
                  <a:gd name="T20" fmla="*/ 25 w 623"/>
                  <a:gd name="T21" fmla="*/ 16 h 464"/>
                  <a:gd name="T22" fmla="*/ 25 w 623"/>
                  <a:gd name="T23" fmla="*/ 16 h 464"/>
                  <a:gd name="T24" fmla="*/ 28 w 623"/>
                  <a:gd name="T25" fmla="*/ 149 h 464"/>
                  <a:gd name="T26" fmla="*/ 28 w 623"/>
                  <a:gd name="T27" fmla="*/ 149 h 464"/>
                  <a:gd name="T28" fmla="*/ 40 w 623"/>
                  <a:gd name="T29" fmla="*/ 173 h 464"/>
                  <a:gd name="T30" fmla="*/ 40 w 623"/>
                  <a:gd name="T31" fmla="*/ 173 h 464"/>
                  <a:gd name="T32" fmla="*/ 40 w 623"/>
                  <a:gd name="T33" fmla="*/ 173 h 464"/>
                  <a:gd name="T34" fmla="*/ 40 w 623"/>
                  <a:gd name="T35" fmla="*/ 174 h 464"/>
                  <a:gd name="T36" fmla="*/ 40 w 623"/>
                  <a:gd name="T37" fmla="*/ 174 h 464"/>
                  <a:gd name="T38" fmla="*/ 47 w 623"/>
                  <a:gd name="T39" fmla="*/ 184 h 464"/>
                  <a:gd name="T40" fmla="*/ 47 w 623"/>
                  <a:gd name="T41" fmla="*/ 184 h 464"/>
                  <a:gd name="T42" fmla="*/ 119 w 623"/>
                  <a:gd name="T43" fmla="*/ 280 h 464"/>
                  <a:gd name="T44" fmla="*/ 119 w 623"/>
                  <a:gd name="T45" fmla="*/ 280 h 464"/>
                  <a:gd name="T46" fmla="*/ 120 w 623"/>
                  <a:gd name="T47" fmla="*/ 281 h 464"/>
                  <a:gd name="T48" fmla="*/ 120 w 623"/>
                  <a:gd name="T49" fmla="*/ 281 h 464"/>
                  <a:gd name="T50" fmla="*/ 180 w 623"/>
                  <a:gd name="T51" fmla="*/ 342 h 464"/>
                  <a:gd name="T52" fmla="*/ 180 w 623"/>
                  <a:gd name="T53" fmla="*/ 342 h 464"/>
                  <a:gd name="T54" fmla="*/ 597 w 623"/>
                  <a:gd name="T55" fmla="*/ 463 h 464"/>
                  <a:gd name="T56" fmla="*/ 597 w 623"/>
                  <a:gd name="T57" fmla="*/ 463 h 464"/>
                  <a:gd name="T58" fmla="*/ 622 w 623"/>
                  <a:gd name="T59" fmla="*/ 397 h 464"/>
                  <a:gd name="T60" fmla="*/ 622 w 623"/>
                  <a:gd name="T61" fmla="*/ 397 h 464"/>
                  <a:gd name="T62" fmla="*/ 317 w 623"/>
                  <a:gd name="T63" fmla="*/ 27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3" h="464">
                    <a:moveTo>
                      <a:pt x="317" y="275"/>
                    </a:moveTo>
                    <a:lnTo>
                      <a:pt x="317" y="275"/>
                    </a:lnTo>
                    <a:cubicBezTo>
                      <a:pt x="317" y="275"/>
                      <a:pt x="212" y="47"/>
                      <a:pt x="100" y="10"/>
                    </a:cubicBezTo>
                    <a:lnTo>
                      <a:pt x="100" y="10"/>
                    </a:lnTo>
                    <a:cubicBezTo>
                      <a:pt x="99" y="9"/>
                      <a:pt x="98" y="9"/>
                      <a:pt x="98" y="8"/>
                    </a:cubicBezTo>
                    <a:lnTo>
                      <a:pt x="98" y="8"/>
                    </a:lnTo>
                    <a:cubicBezTo>
                      <a:pt x="81" y="3"/>
                      <a:pt x="68" y="0"/>
                      <a:pt x="58" y="0"/>
                    </a:cubicBezTo>
                    <a:lnTo>
                      <a:pt x="58" y="0"/>
                    </a:lnTo>
                    <a:cubicBezTo>
                      <a:pt x="51" y="0"/>
                      <a:pt x="46" y="1"/>
                      <a:pt x="41" y="2"/>
                    </a:cubicBezTo>
                    <a:lnTo>
                      <a:pt x="41" y="2"/>
                    </a:lnTo>
                    <a:cubicBezTo>
                      <a:pt x="30" y="6"/>
                      <a:pt x="25" y="15"/>
                      <a:pt x="25" y="16"/>
                    </a:cubicBezTo>
                    <a:lnTo>
                      <a:pt x="25" y="16"/>
                    </a:lnTo>
                    <a:cubicBezTo>
                      <a:pt x="17" y="33"/>
                      <a:pt x="0" y="84"/>
                      <a:pt x="28" y="149"/>
                    </a:cubicBezTo>
                    <a:lnTo>
                      <a:pt x="28" y="149"/>
                    </a:lnTo>
                    <a:cubicBezTo>
                      <a:pt x="32" y="159"/>
                      <a:pt x="36" y="167"/>
                      <a:pt x="40" y="173"/>
                    </a:cubicBezTo>
                    <a:lnTo>
                      <a:pt x="40" y="173"/>
                    </a:lnTo>
                    <a:lnTo>
                      <a:pt x="40" y="173"/>
                    </a:lnTo>
                    <a:cubicBezTo>
                      <a:pt x="40" y="173"/>
                      <a:pt x="40" y="173"/>
                      <a:pt x="40" y="174"/>
                    </a:cubicBezTo>
                    <a:lnTo>
                      <a:pt x="40" y="174"/>
                    </a:lnTo>
                    <a:cubicBezTo>
                      <a:pt x="42" y="178"/>
                      <a:pt x="44" y="181"/>
                      <a:pt x="47" y="184"/>
                    </a:cubicBezTo>
                    <a:lnTo>
                      <a:pt x="47" y="184"/>
                    </a:lnTo>
                    <a:cubicBezTo>
                      <a:pt x="60" y="204"/>
                      <a:pt x="89" y="249"/>
                      <a:pt x="119" y="280"/>
                    </a:cubicBezTo>
                    <a:lnTo>
                      <a:pt x="119" y="280"/>
                    </a:lnTo>
                    <a:cubicBezTo>
                      <a:pt x="119" y="280"/>
                      <a:pt x="120" y="280"/>
                      <a:pt x="120" y="281"/>
                    </a:cubicBezTo>
                    <a:lnTo>
                      <a:pt x="120" y="281"/>
                    </a:lnTo>
                    <a:cubicBezTo>
                      <a:pt x="138" y="302"/>
                      <a:pt x="158" y="323"/>
                      <a:pt x="180" y="342"/>
                    </a:cubicBezTo>
                    <a:lnTo>
                      <a:pt x="180" y="342"/>
                    </a:lnTo>
                    <a:cubicBezTo>
                      <a:pt x="180" y="342"/>
                      <a:pt x="278" y="410"/>
                      <a:pt x="597" y="463"/>
                    </a:cubicBezTo>
                    <a:lnTo>
                      <a:pt x="597" y="463"/>
                    </a:lnTo>
                    <a:cubicBezTo>
                      <a:pt x="597" y="463"/>
                      <a:pt x="619" y="436"/>
                      <a:pt x="622" y="397"/>
                    </a:cubicBezTo>
                    <a:lnTo>
                      <a:pt x="622" y="397"/>
                    </a:lnTo>
                    <a:cubicBezTo>
                      <a:pt x="622" y="397"/>
                      <a:pt x="438" y="330"/>
                      <a:pt x="317" y="27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45">
                <a:extLst>
                  <a:ext uri="{FF2B5EF4-FFF2-40B4-BE49-F238E27FC236}">
                    <a16:creationId xmlns:a16="http://schemas.microsoft.com/office/drawing/2014/main" id="{6EEB52D0-2D06-6D43-B906-330356FECC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251372" y="10845952"/>
                <a:ext cx="774518" cy="576772"/>
              </a:xfrm>
              <a:custGeom>
                <a:avLst/>
                <a:gdLst>
                  <a:gd name="T0" fmla="*/ 317 w 623"/>
                  <a:gd name="T1" fmla="*/ 275 h 464"/>
                  <a:gd name="T2" fmla="*/ 317 w 623"/>
                  <a:gd name="T3" fmla="*/ 275 h 464"/>
                  <a:gd name="T4" fmla="*/ 100 w 623"/>
                  <a:gd name="T5" fmla="*/ 10 h 464"/>
                  <a:gd name="T6" fmla="*/ 100 w 623"/>
                  <a:gd name="T7" fmla="*/ 10 h 464"/>
                  <a:gd name="T8" fmla="*/ 98 w 623"/>
                  <a:gd name="T9" fmla="*/ 8 h 464"/>
                  <a:gd name="T10" fmla="*/ 98 w 623"/>
                  <a:gd name="T11" fmla="*/ 8 h 464"/>
                  <a:gd name="T12" fmla="*/ 58 w 623"/>
                  <a:gd name="T13" fmla="*/ 0 h 464"/>
                  <a:gd name="T14" fmla="*/ 58 w 623"/>
                  <a:gd name="T15" fmla="*/ 0 h 464"/>
                  <a:gd name="T16" fmla="*/ 41 w 623"/>
                  <a:gd name="T17" fmla="*/ 2 h 464"/>
                  <a:gd name="T18" fmla="*/ 41 w 623"/>
                  <a:gd name="T19" fmla="*/ 2 h 464"/>
                  <a:gd name="T20" fmla="*/ 25 w 623"/>
                  <a:gd name="T21" fmla="*/ 16 h 464"/>
                  <a:gd name="T22" fmla="*/ 25 w 623"/>
                  <a:gd name="T23" fmla="*/ 16 h 464"/>
                  <a:gd name="T24" fmla="*/ 28 w 623"/>
                  <a:gd name="T25" fmla="*/ 149 h 464"/>
                  <a:gd name="T26" fmla="*/ 28 w 623"/>
                  <a:gd name="T27" fmla="*/ 149 h 464"/>
                  <a:gd name="T28" fmla="*/ 40 w 623"/>
                  <a:gd name="T29" fmla="*/ 173 h 464"/>
                  <a:gd name="T30" fmla="*/ 40 w 623"/>
                  <a:gd name="T31" fmla="*/ 173 h 464"/>
                  <a:gd name="T32" fmla="*/ 40 w 623"/>
                  <a:gd name="T33" fmla="*/ 173 h 464"/>
                  <a:gd name="T34" fmla="*/ 40 w 623"/>
                  <a:gd name="T35" fmla="*/ 174 h 464"/>
                  <a:gd name="T36" fmla="*/ 40 w 623"/>
                  <a:gd name="T37" fmla="*/ 174 h 464"/>
                  <a:gd name="T38" fmla="*/ 47 w 623"/>
                  <a:gd name="T39" fmla="*/ 184 h 464"/>
                  <a:gd name="T40" fmla="*/ 47 w 623"/>
                  <a:gd name="T41" fmla="*/ 184 h 464"/>
                  <a:gd name="T42" fmla="*/ 119 w 623"/>
                  <a:gd name="T43" fmla="*/ 280 h 464"/>
                  <a:gd name="T44" fmla="*/ 119 w 623"/>
                  <a:gd name="T45" fmla="*/ 280 h 464"/>
                  <a:gd name="T46" fmla="*/ 120 w 623"/>
                  <a:gd name="T47" fmla="*/ 281 h 464"/>
                  <a:gd name="T48" fmla="*/ 120 w 623"/>
                  <a:gd name="T49" fmla="*/ 281 h 464"/>
                  <a:gd name="T50" fmla="*/ 180 w 623"/>
                  <a:gd name="T51" fmla="*/ 342 h 464"/>
                  <a:gd name="T52" fmla="*/ 180 w 623"/>
                  <a:gd name="T53" fmla="*/ 342 h 464"/>
                  <a:gd name="T54" fmla="*/ 597 w 623"/>
                  <a:gd name="T55" fmla="*/ 463 h 464"/>
                  <a:gd name="T56" fmla="*/ 597 w 623"/>
                  <a:gd name="T57" fmla="*/ 463 h 464"/>
                  <a:gd name="T58" fmla="*/ 622 w 623"/>
                  <a:gd name="T59" fmla="*/ 397 h 464"/>
                  <a:gd name="T60" fmla="*/ 622 w 623"/>
                  <a:gd name="T61" fmla="*/ 397 h 464"/>
                  <a:gd name="T62" fmla="*/ 317 w 623"/>
                  <a:gd name="T63" fmla="*/ 275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23" h="464">
                    <a:moveTo>
                      <a:pt x="317" y="275"/>
                    </a:moveTo>
                    <a:lnTo>
                      <a:pt x="317" y="275"/>
                    </a:lnTo>
                    <a:cubicBezTo>
                      <a:pt x="317" y="275"/>
                      <a:pt x="212" y="47"/>
                      <a:pt x="100" y="10"/>
                    </a:cubicBezTo>
                    <a:lnTo>
                      <a:pt x="100" y="10"/>
                    </a:lnTo>
                    <a:cubicBezTo>
                      <a:pt x="99" y="9"/>
                      <a:pt x="98" y="9"/>
                      <a:pt x="98" y="8"/>
                    </a:cubicBezTo>
                    <a:lnTo>
                      <a:pt x="98" y="8"/>
                    </a:lnTo>
                    <a:cubicBezTo>
                      <a:pt x="81" y="3"/>
                      <a:pt x="68" y="0"/>
                      <a:pt x="58" y="0"/>
                    </a:cubicBezTo>
                    <a:lnTo>
                      <a:pt x="58" y="0"/>
                    </a:lnTo>
                    <a:cubicBezTo>
                      <a:pt x="51" y="0"/>
                      <a:pt x="46" y="1"/>
                      <a:pt x="41" y="2"/>
                    </a:cubicBezTo>
                    <a:lnTo>
                      <a:pt x="41" y="2"/>
                    </a:lnTo>
                    <a:cubicBezTo>
                      <a:pt x="30" y="6"/>
                      <a:pt x="25" y="15"/>
                      <a:pt x="25" y="16"/>
                    </a:cubicBezTo>
                    <a:lnTo>
                      <a:pt x="25" y="16"/>
                    </a:lnTo>
                    <a:cubicBezTo>
                      <a:pt x="17" y="33"/>
                      <a:pt x="0" y="84"/>
                      <a:pt x="28" y="149"/>
                    </a:cubicBezTo>
                    <a:lnTo>
                      <a:pt x="28" y="149"/>
                    </a:lnTo>
                    <a:cubicBezTo>
                      <a:pt x="32" y="159"/>
                      <a:pt x="36" y="167"/>
                      <a:pt x="40" y="173"/>
                    </a:cubicBezTo>
                    <a:lnTo>
                      <a:pt x="40" y="173"/>
                    </a:lnTo>
                    <a:lnTo>
                      <a:pt x="40" y="173"/>
                    </a:lnTo>
                    <a:cubicBezTo>
                      <a:pt x="40" y="173"/>
                      <a:pt x="40" y="173"/>
                      <a:pt x="40" y="174"/>
                    </a:cubicBezTo>
                    <a:lnTo>
                      <a:pt x="40" y="174"/>
                    </a:lnTo>
                    <a:cubicBezTo>
                      <a:pt x="42" y="178"/>
                      <a:pt x="44" y="181"/>
                      <a:pt x="47" y="184"/>
                    </a:cubicBezTo>
                    <a:lnTo>
                      <a:pt x="47" y="184"/>
                    </a:lnTo>
                    <a:cubicBezTo>
                      <a:pt x="60" y="204"/>
                      <a:pt x="89" y="249"/>
                      <a:pt x="119" y="280"/>
                    </a:cubicBezTo>
                    <a:lnTo>
                      <a:pt x="119" y="280"/>
                    </a:lnTo>
                    <a:cubicBezTo>
                      <a:pt x="119" y="280"/>
                      <a:pt x="120" y="280"/>
                      <a:pt x="120" y="281"/>
                    </a:cubicBezTo>
                    <a:lnTo>
                      <a:pt x="120" y="281"/>
                    </a:lnTo>
                    <a:cubicBezTo>
                      <a:pt x="138" y="302"/>
                      <a:pt x="158" y="323"/>
                      <a:pt x="180" y="342"/>
                    </a:cubicBezTo>
                    <a:lnTo>
                      <a:pt x="180" y="342"/>
                    </a:lnTo>
                    <a:cubicBezTo>
                      <a:pt x="180" y="342"/>
                      <a:pt x="278" y="410"/>
                      <a:pt x="597" y="463"/>
                    </a:cubicBezTo>
                    <a:lnTo>
                      <a:pt x="597" y="463"/>
                    </a:lnTo>
                    <a:cubicBezTo>
                      <a:pt x="597" y="463"/>
                      <a:pt x="619" y="436"/>
                      <a:pt x="622" y="397"/>
                    </a:cubicBezTo>
                    <a:lnTo>
                      <a:pt x="622" y="397"/>
                    </a:lnTo>
                    <a:cubicBezTo>
                      <a:pt x="622" y="397"/>
                      <a:pt x="438" y="330"/>
                      <a:pt x="317" y="275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46">
                <a:extLst>
                  <a:ext uri="{FF2B5EF4-FFF2-40B4-BE49-F238E27FC236}">
                    <a16:creationId xmlns:a16="http://schemas.microsoft.com/office/drawing/2014/main" id="{3FD668EF-2F2A-CA43-A75B-D722BD659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3765" y="10675670"/>
                <a:ext cx="109861" cy="82395"/>
              </a:xfrm>
              <a:custGeom>
                <a:avLst/>
                <a:gdLst>
                  <a:gd name="T0" fmla="*/ 33 w 88"/>
                  <a:gd name="T1" fmla="*/ 22 h 66"/>
                  <a:gd name="T2" fmla="*/ 33 w 88"/>
                  <a:gd name="T3" fmla="*/ 22 h 66"/>
                  <a:gd name="T4" fmla="*/ 15 w 88"/>
                  <a:gd name="T5" fmla="*/ 0 h 66"/>
                  <a:gd name="T6" fmla="*/ 15 w 88"/>
                  <a:gd name="T7" fmla="*/ 0 h 66"/>
                  <a:gd name="T8" fmla="*/ 0 w 88"/>
                  <a:gd name="T9" fmla="*/ 22 h 66"/>
                  <a:gd name="T10" fmla="*/ 0 w 88"/>
                  <a:gd name="T11" fmla="*/ 22 h 66"/>
                  <a:gd name="T12" fmla="*/ 17 w 88"/>
                  <a:gd name="T13" fmla="*/ 41 h 66"/>
                  <a:gd name="T14" fmla="*/ 17 w 88"/>
                  <a:gd name="T15" fmla="*/ 41 h 66"/>
                  <a:gd name="T16" fmla="*/ 83 w 88"/>
                  <a:gd name="T17" fmla="*/ 65 h 66"/>
                  <a:gd name="T18" fmla="*/ 83 w 88"/>
                  <a:gd name="T19" fmla="*/ 65 h 66"/>
                  <a:gd name="T20" fmla="*/ 87 w 88"/>
                  <a:gd name="T21" fmla="*/ 64 h 66"/>
                  <a:gd name="T22" fmla="*/ 87 w 88"/>
                  <a:gd name="T23" fmla="*/ 64 h 66"/>
                  <a:gd name="T24" fmla="*/ 86 w 88"/>
                  <a:gd name="T25" fmla="*/ 39 h 66"/>
                  <a:gd name="T26" fmla="*/ 86 w 88"/>
                  <a:gd name="T27" fmla="*/ 39 h 66"/>
                  <a:gd name="T28" fmla="*/ 33 w 88"/>
                  <a:gd name="T29" fmla="*/ 22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66">
                    <a:moveTo>
                      <a:pt x="33" y="22"/>
                    </a:moveTo>
                    <a:lnTo>
                      <a:pt x="33" y="22"/>
                    </a:lnTo>
                    <a:cubicBezTo>
                      <a:pt x="26" y="16"/>
                      <a:pt x="19" y="8"/>
                      <a:pt x="15" y="0"/>
                    </a:cubicBezTo>
                    <a:lnTo>
                      <a:pt x="15" y="0"/>
                    </a:lnTo>
                    <a:cubicBezTo>
                      <a:pt x="11" y="5"/>
                      <a:pt x="6" y="13"/>
                      <a:pt x="0" y="22"/>
                    </a:cubicBezTo>
                    <a:lnTo>
                      <a:pt x="0" y="22"/>
                    </a:lnTo>
                    <a:cubicBezTo>
                      <a:pt x="5" y="29"/>
                      <a:pt x="11" y="35"/>
                      <a:pt x="17" y="41"/>
                    </a:cubicBezTo>
                    <a:lnTo>
                      <a:pt x="17" y="41"/>
                    </a:lnTo>
                    <a:cubicBezTo>
                      <a:pt x="36" y="56"/>
                      <a:pt x="58" y="65"/>
                      <a:pt x="83" y="65"/>
                    </a:cubicBezTo>
                    <a:lnTo>
                      <a:pt x="83" y="65"/>
                    </a:lnTo>
                    <a:cubicBezTo>
                      <a:pt x="84" y="65"/>
                      <a:pt x="86" y="64"/>
                      <a:pt x="87" y="64"/>
                    </a:cubicBezTo>
                    <a:lnTo>
                      <a:pt x="87" y="64"/>
                    </a:lnTo>
                    <a:cubicBezTo>
                      <a:pt x="86" y="56"/>
                      <a:pt x="86" y="48"/>
                      <a:pt x="86" y="39"/>
                    </a:cubicBezTo>
                    <a:lnTo>
                      <a:pt x="86" y="39"/>
                    </a:lnTo>
                    <a:cubicBezTo>
                      <a:pt x="67" y="40"/>
                      <a:pt x="48" y="35"/>
                      <a:pt x="33" y="2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8" name="Freeform 47">
              <a:extLst>
                <a:ext uri="{FF2B5EF4-FFF2-40B4-BE49-F238E27FC236}">
                  <a16:creationId xmlns:a16="http://schemas.microsoft.com/office/drawing/2014/main" id="{5D68564F-EA7B-4245-8903-A012A3CC20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0656" y="13021200"/>
              <a:ext cx="5355723" cy="32959"/>
            </a:xfrm>
            <a:custGeom>
              <a:avLst/>
              <a:gdLst>
                <a:gd name="T0" fmla="*/ 4285 w 4298"/>
                <a:gd name="T1" fmla="*/ 25 h 26"/>
                <a:gd name="T2" fmla="*/ 12 w 4298"/>
                <a:gd name="T3" fmla="*/ 25 h 26"/>
                <a:gd name="T4" fmla="*/ 12 w 4298"/>
                <a:gd name="T5" fmla="*/ 25 h 26"/>
                <a:gd name="T6" fmla="*/ 0 w 4298"/>
                <a:gd name="T7" fmla="*/ 12 h 26"/>
                <a:gd name="T8" fmla="*/ 0 w 4298"/>
                <a:gd name="T9" fmla="*/ 12 h 26"/>
                <a:gd name="T10" fmla="*/ 12 w 4298"/>
                <a:gd name="T11" fmla="*/ 0 h 26"/>
                <a:gd name="T12" fmla="*/ 4285 w 4298"/>
                <a:gd name="T13" fmla="*/ 0 h 26"/>
                <a:gd name="T14" fmla="*/ 4285 w 4298"/>
                <a:gd name="T15" fmla="*/ 0 h 26"/>
                <a:gd name="T16" fmla="*/ 4297 w 4298"/>
                <a:gd name="T17" fmla="*/ 12 h 26"/>
                <a:gd name="T18" fmla="*/ 4297 w 4298"/>
                <a:gd name="T19" fmla="*/ 12 h 26"/>
                <a:gd name="T20" fmla="*/ 4285 w 4298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98" h="26">
                  <a:moveTo>
                    <a:pt x="4285" y="25"/>
                  </a:moveTo>
                  <a:lnTo>
                    <a:pt x="12" y="25"/>
                  </a:lnTo>
                  <a:lnTo>
                    <a:pt x="12" y="25"/>
                  </a:lnTo>
                  <a:cubicBezTo>
                    <a:pt x="5" y="25"/>
                    <a:pt x="0" y="19"/>
                    <a:pt x="0" y="12"/>
                  </a:cubicBezTo>
                  <a:lnTo>
                    <a:pt x="0" y="12"/>
                  </a:lnTo>
                  <a:cubicBezTo>
                    <a:pt x="0" y="5"/>
                    <a:pt x="5" y="0"/>
                    <a:pt x="12" y="0"/>
                  </a:cubicBezTo>
                  <a:lnTo>
                    <a:pt x="4285" y="0"/>
                  </a:lnTo>
                  <a:lnTo>
                    <a:pt x="4285" y="0"/>
                  </a:lnTo>
                  <a:cubicBezTo>
                    <a:pt x="4291" y="0"/>
                    <a:pt x="4297" y="5"/>
                    <a:pt x="4297" y="12"/>
                  </a:cubicBezTo>
                  <a:lnTo>
                    <a:pt x="4297" y="12"/>
                  </a:lnTo>
                  <a:cubicBezTo>
                    <a:pt x="4297" y="19"/>
                    <a:pt x="4291" y="25"/>
                    <a:pt x="4285" y="2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330422D-3F14-CA46-818F-E64D2BC11900}"/>
                </a:ext>
              </a:extLst>
            </p:cNvPr>
            <p:cNvGrpSpPr/>
            <p:nvPr/>
          </p:nvGrpSpPr>
          <p:grpSpPr>
            <a:xfrm>
              <a:off x="11524167" y="8324647"/>
              <a:ext cx="7129973" cy="4707540"/>
              <a:chOff x="11524167" y="8324647"/>
              <a:chExt cx="7129973" cy="4707540"/>
            </a:xfrm>
          </p:grpSpPr>
          <p:sp>
            <p:nvSpPr>
              <p:cNvPr id="51" name="Freeform 48">
                <a:extLst>
                  <a:ext uri="{FF2B5EF4-FFF2-40B4-BE49-F238E27FC236}">
                    <a16:creationId xmlns:a16="http://schemas.microsoft.com/office/drawing/2014/main" id="{E84F3454-8E4E-284E-9CC1-25F65032A5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1971" y="12147808"/>
                <a:ext cx="3422169" cy="884379"/>
              </a:xfrm>
              <a:custGeom>
                <a:avLst/>
                <a:gdLst>
                  <a:gd name="T0" fmla="*/ 245 w 2749"/>
                  <a:gd name="T1" fmla="*/ 0 h 711"/>
                  <a:gd name="T2" fmla="*/ 2552 w 2749"/>
                  <a:gd name="T3" fmla="*/ 0 h 711"/>
                  <a:gd name="T4" fmla="*/ 2736 w 2749"/>
                  <a:gd name="T5" fmla="*/ 0 h 711"/>
                  <a:gd name="T6" fmla="*/ 2748 w 2749"/>
                  <a:gd name="T7" fmla="*/ 0 h 711"/>
                  <a:gd name="T8" fmla="*/ 2748 w 2749"/>
                  <a:gd name="T9" fmla="*/ 59 h 711"/>
                  <a:gd name="T10" fmla="*/ 2703 w 2749"/>
                  <a:gd name="T11" fmla="*/ 59 h 711"/>
                  <a:gd name="T12" fmla="*/ 2703 w 2749"/>
                  <a:gd name="T13" fmla="*/ 59 h 711"/>
                  <a:gd name="T14" fmla="*/ 2701 w 2749"/>
                  <a:gd name="T15" fmla="*/ 652 h 711"/>
                  <a:gd name="T16" fmla="*/ 2748 w 2749"/>
                  <a:gd name="T17" fmla="*/ 652 h 711"/>
                  <a:gd name="T18" fmla="*/ 2748 w 2749"/>
                  <a:gd name="T19" fmla="*/ 710 h 711"/>
                  <a:gd name="T20" fmla="*/ 2736 w 2749"/>
                  <a:gd name="T21" fmla="*/ 710 h 711"/>
                  <a:gd name="T22" fmla="*/ 2552 w 2749"/>
                  <a:gd name="T23" fmla="*/ 710 h 711"/>
                  <a:gd name="T24" fmla="*/ 245 w 2749"/>
                  <a:gd name="T25" fmla="*/ 710 h 711"/>
                  <a:gd name="T26" fmla="*/ 245 w 2749"/>
                  <a:gd name="T27" fmla="*/ 710 h 711"/>
                  <a:gd name="T28" fmla="*/ 245 w 2749"/>
                  <a:gd name="T29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749" h="711">
                    <a:moveTo>
                      <a:pt x="245" y="0"/>
                    </a:moveTo>
                    <a:lnTo>
                      <a:pt x="2552" y="0"/>
                    </a:lnTo>
                    <a:lnTo>
                      <a:pt x="2736" y="0"/>
                    </a:lnTo>
                    <a:lnTo>
                      <a:pt x="2748" y="0"/>
                    </a:lnTo>
                    <a:lnTo>
                      <a:pt x="2748" y="59"/>
                    </a:lnTo>
                    <a:lnTo>
                      <a:pt x="2703" y="59"/>
                    </a:lnTo>
                    <a:lnTo>
                      <a:pt x="2703" y="59"/>
                    </a:lnTo>
                    <a:cubicBezTo>
                      <a:pt x="2650" y="165"/>
                      <a:pt x="2564" y="404"/>
                      <a:pt x="2701" y="652"/>
                    </a:cubicBezTo>
                    <a:lnTo>
                      <a:pt x="2748" y="652"/>
                    </a:lnTo>
                    <a:lnTo>
                      <a:pt x="2748" y="710"/>
                    </a:lnTo>
                    <a:lnTo>
                      <a:pt x="2736" y="710"/>
                    </a:lnTo>
                    <a:lnTo>
                      <a:pt x="2552" y="710"/>
                    </a:lnTo>
                    <a:lnTo>
                      <a:pt x="245" y="710"/>
                    </a:lnTo>
                    <a:lnTo>
                      <a:pt x="245" y="710"/>
                    </a:lnTo>
                    <a:cubicBezTo>
                      <a:pt x="0" y="356"/>
                      <a:pt x="245" y="0"/>
                      <a:pt x="245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49">
                <a:extLst>
                  <a:ext uri="{FF2B5EF4-FFF2-40B4-BE49-F238E27FC236}">
                    <a16:creationId xmlns:a16="http://schemas.microsoft.com/office/drawing/2014/main" id="{2BA204CA-E9CC-E84F-99C3-78851535C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1691" y="12224708"/>
                <a:ext cx="3147517" cy="741560"/>
              </a:xfrm>
              <a:custGeom>
                <a:avLst/>
                <a:gdLst>
                  <a:gd name="T0" fmla="*/ 101 w 2528"/>
                  <a:gd name="T1" fmla="*/ 593 h 594"/>
                  <a:gd name="T2" fmla="*/ 2524 w 2528"/>
                  <a:gd name="T3" fmla="*/ 593 h 594"/>
                  <a:gd name="T4" fmla="*/ 2524 w 2528"/>
                  <a:gd name="T5" fmla="*/ 593 h 594"/>
                  <a:gd name="T6" fmla="*/ 2527 w 2528"/>
                  <a:gd name="T7" fmla="*/ 0 h 594"/>
                  <a:gd name="T8" fmla="*/ 102 w 2528"/>
                  <a:gd name="T9" fmla="*/ 0 h 594"/>
                  <a:gd name="T10" fmla="*/ 102 w 2528"/>
                  <a:gd name="T11" fmla="*/ 0 h 594"/>
                  <a:gd name="T12" fmla="*/ 33 w 2528"/>
                  <a:gd name="T13" fmla="*/ 180 h 594"/>
                  <a:gd name="T14" fmla="*/ 33 w 2528"/>
                  <a:gd name="T15" fmla="*/ 180 h 594"/>
                  <a:gd name="T16" fmla="*/ 101 w 2528"/>
                  <a:gd name="T17" fmla="*/ 59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8" h="594">
                    <a:moveTo>
                      <a:pt x="101" y="593"/>
                    </a:moveTo>
                    <a:lnTo>
                      <a:pt x="2524" y="593"/>
                    </a:lnTo>
                    <a:lnTo>
                      <a:pt x="2524" y="593"/>
                    </a:lnTo>
                    <a:cubicBezTo>
                      <a:pt x="2388" y="345"/>
                      <a:pt x="2474" y="106"/>
                      <a:pt x="2527" y="0"/>
                    </a:cubicBezTo>
                    <a:lnTo>
                      <a:pt x="102" y="0"/>
                    </a:lnTo>
                    <a:lnTo>
                      <a:pt x="102" y="0"/>
                    </a:lnTo>
                    <a:cubicBezTo>
                      <a:pt x="83" y="33"/>
                      <a:pt x="51" y="98"/>
                      <a:pt x="33" y="180"/>
                    </a:cubicBezTo>
                    <a:lnTo>
                      <a:pt x="33" y="180"/>
                    </a:lnTo>
                    <a:cubicBezTo>
                      <a:pt x="0" y="329"/>
                      <a:pt x="23" y="467"/>
                      <a:pt x="101" y="59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50">
                <a:extLst>
                  <a:ext uri="{FF2B5EF4-FFF2-40B4-BE49-F238E27FC236}">
                    <a16:creationId xmlns:a16="http://schemas.microsoft.com/office/drawing/2014/main" id="{9A1AE204-B6A4-7B4A-B646-838D28F0EA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1691" y="12224708"/>
                <a:ext cx="3147517" cy="741560"/>
              </a:xfrm>
              <a:custGeom>
                <a:avLst/>
                <a:gdLst>
                  <a:gd name="T0" fmla="*/ 101 w 2528"/>
                  <a:gd name="T1" fmla="*/ 593 h 594"/>
                  <a:gd name="T2" fmla="*/ 2524 w 2528"/>
                  <a:gd name="T3" fmla="*/ 593 h 594"/>
                  <a:gd name="T4" fmla="*/ 2524 w 2528"/>
                  <a:gd name="T5" fmla="*/ 593 h 594"/>
                  <a:gd name="T6" fmla="*/ 2527 w 2528"/>
                  <a:gd name="T7" fmla="*/ 0 h 594"/>
                  <a:gd name="T8" fmla="*/ 102 w 2528"/>
                  <a:gd name="T9" fmla="*/ 0 h 594"/>
                  <a:gd name="T10" fmla="*/ 102 w 2528"/>
                  <a:gd name="T11" fmla="*/ 0 h 594"/>
                  <a:gd name="T12" fmla="*/ 33 w 2528"/>
                  <a:gd name="T13" fmla="*/ 180 h 594"/>
                  <a:gd name="T14" fmla="*/ 33 w 2528"/>
                  <a:gd name="T15" fmla="*/ 180 h 594"/>
                  <a:gd name="T16" fmla="*/ 101 w 2528"/>
                  <a:gd name="T17" fmla="*/ 593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28" h="594">
                    <a:moveTo>
                      <a:pt x="101" y="593"/>
                    </a:moveTo>
                    <a:lnTo>
                      <a:pt x="2524" y="593"/>
                    </a:lnTo>
                    <a:lnTo>
                      <a:pt x="2524" y="593"/>
                    </a:lnTo>
                    <a:cubicBezTo>
                      <a:pt x="2388" y="345"/>
                      <a:pt x="2474" y="106"/>
                      <a:pt x="2527" y="0"/>
                    </a:cubicBezTo>
                    <a:lnTo>
                      <a:pt x="102" y="0"/>
                    </a:lnTo>
                    <a:lnTo>
                      <a:pt x="102" y="0"/>
                    </a:lnTo>
                    <a:cubicBezTo>
                      <a:pt x="83" y="33"/>
                      <a:pt x="51" y="98"/>
                      <a:pt x="33" y="180"/>
                    </a:cubicBezTo>
                    <a:lnTo>
                      <a:pt x="33" y="180"/>
                    </a:lnTo>
                    <a:cubicBezTo>
                      <a:pt x="0" y="329"/>
                      <a:pt x="23" y="467"/>
                      <a:pt x="101" y="593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51">
                <a:extLst>
                  <a:ext uri="{FF2B5EF4-FFF2-40B4-BE49-F238E27FC236}">
                    <a16:creationId xmlns:a16="http://schemas.microsoft.com/office/drawing/2014/main" id="{DC29832A-6EBF-7445-8C5D-119DEDAAEC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9387" y="12147808"/>
                <a:ext cx="3400194" cy="884379"/>
              </a:xfrm>
              <a:custGeom>
                <a:avLst/>
                <a:gdLst>
                  <a:gd name="T0" fmla="*/ 244 w 2730"/>
                  <a:gd name="T1" fmla="*/ 0 h 711"/>
                  <a:gd name="T2" fmla="*/ 2729 w 2730"/>
                  <a:gd name="T3" fmla="*/ 0 h 711"/>
                  <a:gd name="T4" fmla="*/ 2729 w 2730"/>
                  <a:gd name="T5" fmla="*/ 0 h 711"/>
                  <a:gd name="T6" fmla="*/ 2729 w 2730"/>
                  <a:gd name="T7" fmla="*/ 710 h 711"/>
                  <a:gd name="T8" fmla="*/ 244 w 2730"/>
                  <a:gd name="T9" fmla="*/ 710 h 711"/>
                  <a:gd name="T10" fmla="*/ 244 w 2730"/>
                  <a:gd name="T11" fmla="*/ 710 h 711"/>
                  <a:gd name="T12" fmla="*/ 244 w 2730"/>
                  <a:gd name="T13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0" h="711">
                    <a:moveTo>
                      <a:pt x="244" y="0"/>
                    </a:moveTo>
                    <a:lnTo>
                      <a:pt x="2729" y="0"/>
                    </a:lnTo>
                    <a:lnTo>
                      <a:pt x="2729" y="0"/>
                    </a:lnTo>
                    <a:cubicBezTo>
                      <a:pt x="2729" y="0"/>
                      <a:pt x="2484" y="356"/>
                      <a:pt x="2729" y="710"/>
                    </a:cubicBezTo>
                    <a:lnTo>
                      <a:pt x="244" y="710"/>
                    </a:lnTo>
                    <a:lnTo>
                      <a:pt x="244" y="710"/>
                    </a:lnTo>
                    <a:cubicBezTo>
                      <a:pt x="0" y="356"/>
                      <a:pt x="244" y="0"/>
                      <a:pt x="244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52">
                <a:extLst>
                  <a:ext uri="{FF2B5EF4-FFF2-40B4-BE49-F238E27FC236}">
                    <a16:creationId xmlns:a16="http://schemas.microsoft.com/office/drawing/2014/main" id="{D0EACF02-2B2B-E845-824D-AF235CEE61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39387" y="12147808"/>
                <a:ext cx="3400194" cy="884379"/>
              </a:xfrm>
              <a:custGeom>
                <a:avLst/>
                <a:gdLst>
                  <a:gd name="T0" fmla="*/ 244 w 2730"/>
                  <a:gd name="T1" fmla="*/ 0 h 711"/>
                  <a:gd name="T2" fmla="*/ 2729 w 2730"/>
                  <a:gd name="T3" fmla="*/ 0 h 711"/>
                  <a:gd name="T4" fmla="*/ 2729 w 2730"/>
                  <a:gd name="T5" fmla="*/ 0 h 711"/>
                  <a:gd name="T6" fmla="*/ 2729 w 2730"/>
                  <a:gd name="T7" fmla="*/ 710 h 711"/>
                  <a:gd name="T8" fmla="*/ 244 w 2730"/>
                  <a:gd name="T9" fmla="*/ 710 h 711"/>
                  <a:gd name="T10" fmla="*/ 244 w 2730"/>
                  <a:gd name="T11" fmla="*/ 710 h 711"/>
                  <a:gd name="T12" fmla="*/ 244 w 2730"/>
                  <a:gd name="T13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30" h="711">
                    <a:moveTo>
                      <a:pt x="244" y="0"/>
                    </a:moveTo>
                    <a:lnTo>
                      <a:pt x="2729" y="0"/>
                    </a:lnTo>
                    <a:lnTo>
                      <a:pt x="2729" y="0"/>
                    </a:lnTo>
                    <a:cubicBezTo>
                      <a:pt x="2729" y="0"/>
                      <a:pt x="2484" y="356"/>
                      <a:pt x="2729" y="710"/>
                    </a:cubicBezTo>
                    <a:lnTo>
                      <a:pt x="244" y="710"/>
                    </a:lnTo>
                    <a:lnTo>
                      <a:pt x="244" y="710"/>
                    </a:lnTo>
                    <a:cubicBezTo>
                      <a:pt x="0" y="356"/>
                      <a:pt x="244" y="0"/>
                      <a:pt x="244" y="0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55">
                <a:extLst>
                  <a:ext uri="{FF2B5EF4-FFF2-40B4-BE49-F238E27FC236}">
                    <a16:creationId xmlns:a16="http://schemas.microsoft.com/office/drawing/2014/main" id="{E8A52A89-259D-9B4A-9366-CB49224CCF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92130" y="12373020"/>
                <a:ext cx="2190477" cy="460043"/>
              </a:xfrm>
              <a:custGeom>
                <a:avLst/>
                <a:gdLst>
                  <a:gd name="connsiteX0" fmla="*/ 382232 w 2190477"/>
                  <a:gd name="connsiteY0" fmla="*/ 439444 h 460043"/>
                  <a:gd name="connsiteX1" fmla="*/ 1835717 w 2190477"/>
                  <a:gd name="connsiteY1" fmla="*/ 439444 h 460043"/>
                  <a:gd name="connsiteX2" fmla="*/ 1844421 w 2190477"/>
                  <a:gd name="connsiteY2" fmla="*/ 449057 h 460043"/>
                  <a:gd name="connsiteX3" fmla="*/ 1835717 w 2190477"/>
                  <a:gd name="connsiteY3" fmla="*/ 460043 h 460043"/>
                  <a:gd name="connsiteX4" fmla="*/ 382232 w 2190477"/>
                  <a:gd name="connsiteY4" fmla="*/ 460043 h 460043"/>
                  <a:gd name="connsiteX5" fmla="*/ 373528 w 2190477"/>
                  <a:gd name="connsiteY5" fmla="*/ 449057 h 460043"/>
                  <a:gd name="connsiteX6" fmla="*/ 382232 w 2190477"/>
                  <a:gd name="connsiteY6" fmla="*/ 439444 h 460043"/>
                  <a:gd name="connsiteX7" fmla="*/ 662405 w 2190477"/>
                  <a:gd name="connsiteY7" fmla="*/ 208735 h 460043"/>
                  <a:gd name="connsiteX8" fmla="*/ 2143295 w 2190477"/>
                  <a:gd name="connsiteY8" fmla="*/ 208735 h 460043"/>
                  <a:gd name="connsiteX9" fmla="*/ 2152027 w 2190477"/>
                  <a:gd name="connsiteY9" fmla="*/ 218348 h 460043"/>
                  <a:gd name="connsiteX10" fmla="*/ 2143295 w 2190477"/>
                  <a:gd name="connsiteY10" fmla="*/ 229334 h 460043"/>
                  <a:gd name="connsiteX11" fmla="*/ 662405 w 2190477"/>
                  <a:gd name="connsiteY11" fmla="*/ 229334 h 460043"/>
                  <a:gd name="connsiteX12" fmla="*/ 653671 w 2190477"/>
                  <a:gd name="connsiteY12" fmla="*/ 218348 h 460043"/>
                  <a:gd name="connsiteX13" fmla="*/ 662405 w 2190477"/>
                  <a:gd name="connsiteY13" fmla="*/ 208735 h 460043"/>
                  <a:gd name="connsiteX14" fmla="*/ 8727 w 2190477"/>
                  <a:gd name="connsiteY14" fmla="*/ 0 h 460043"/>
                  <a:gd name="connsiteX15" fmla="*/ 2182997 w 2190477"/>
                  <a:gd name="connsiteY15" fmla="*/ 0 h 460043"/>
                  <a:gd name="connsiteX16" fmla="*/ 2190477 w 2190477"/>
                  <a:gd name="connsiteY16" fmla="*/ 9613 h 460043"/>
                  <a:gd name="connsiteX17" fmla="*/ 2182997 w 2190477"/>
                  <a:gd name="connsiteY17" fmla="*/ 20599 h 460043"/>
                  <a:gd name="connsiteX18" fmla="*/ 8727 w 2190477"/>
                  <a:gd name="connsiteY18" fmla="*/ 20599 h 460043"/>
                  <a:gd name="connsiteX19" fmla="*/ 0 w 2190477"/>
                  <a:gd name="connsiteY19" fmla="*/ 9613 h 460043"/>
                  <a:gd name="connsiteX20" fmla="*/ 8727 w 2190477"/>
                  <a:gd name="connsiteY20" fmla="*/ 0 h 4600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190477" h="460043">
                    <a:moveTo>
                      <a:pt x="382232" y="439444"/>
                    </a:moveTo>
                    <a:lnTo>
                      <a:pt x="1835717" y="439444"/>
                    </a:lnTo>
                    <a:cubicBezTo>
                      <a:pt x="1840691" y="439444"/>
                      <a:pt x="1844421" y="443564"/>
                      <a:pt x="1844421" y="449057"/>
                    </a:cubicBezTo>
                    <a:cubicBezTo>
                      <a:pt x="1844421" y="454550"/>
                      <a:pt x="1840691" y="460043"/>
                      <a:pt x="1835717" y="460043"/>
                    </a:cubicBezTo>
                    <a:lnTo>
                      <a:pt x="382232" y="460043"/>
                    </a:lnTo>
                    <a:cubicBezTo>
                      <a:pt x="377258" y="460043"/>
                      <a:pt x="373528" y="454550"/>
                      <a:pt x="373528" y="449057"/>
                    </a:cubicBezTo>
                    <a:cubicBezTo>
                      <a:pt x="373528" y="443564"/>
                      <a:pt x="377258" y="439444"/>
                      <a:pt x="382232" y="439444"/>
                    </a:cubicBezTo>
                    <a:close/>
                    <a:moveTo>
                      <a:pt x="662405" y="208735"/>
                    </a:moveTo>
                    <a:lnTo>
                      <a:pt x="2143295" y="208735"/>
                    </a:lnTo>
                    <a:cubicBezTo>
                      <a:pt x="2148285" y="208735"/>
                      <a:pt x="2152027" y="212855"/>
                      <a:pt x="2152027" y="218348"/>
                    </a:cubicBezTo>
                    <a:cubicBezTo>
                      <a:pt x="2152027" y="223841"/>
                      <a:pt x="2148285" y="229334"/>
                      <a:pt x="2143295" y="229334"/>
                    </a:cubicBezTo>
                    <a:lnTo>
                      <a:pt x="662405" y="229334"/>
                    </a:lnTo>
                    <a:cubicBezTo>
                      <a:pt x="657415" y="229334"/>
                      <a:pt x="653671" y="223841"/>
                      <a:pt x="653671" y="218348"/>
                    </a:cubicBezTo>
                    <a:cubicBezTo>
                      <a:pt x="653671" y="212855"/>
                      <a:pt x="657415" y="208735"/>
                      <a:pt x="662405" y="208735"/>
                    </a:cubicBezTo>
                    <a:close/>
                    <a:moveTo>
                      <a:pt x="8727" y="0"/>
                    </a:moveTo>
                    <a:lnTo>
                      <a:pt x="2182997" y="0"/>
                    </a:lnTo>
                    <a:cubicBezTo>
                      <a:pt x="2186737" y="0"/>
                      <a:pt x="2190477" y="5493"/>
                      <a:pt x="2190477" y="9613"/>
                    </a:cubicBezTo>
                    <a:cubicBezTo>
                      <a:pt x="2190477" y="15106"/>
                      <a:pt x="2186737" y="20599"/>
                      <a:pt x="2182997" y="20599"/>
                    </a:cubicBezTo>
                    <a:lnTo>
                      <a:pt x="8727" y="20599"/>
                    </a:lnTo>
                    <a:cubicBezTo>
                      <a:pt x="3740" y="20599"/>
                      <a:pt x="0" y="15106"/>
                      <a:pt x="0" y="9613"/>
                    </a:cubicBezTo>
                    <a:cubicBezTo>
                      <a:pt x="0" y="5493"/>
                      <a:pt x="3740" y="0"/>
                      <a:pt x="8727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56">
                <a:extLst>
                  <a:ext uri="{FF2B5EF4-FFF2-40B4-BE49-F238E27FC236}">
                    <a16:creationId xmlns:a16="http://schemas.microsoft.com/office/drawing/2014/main" id="{84A18327-D225-8444-8618-8BB8E96FCE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3762" y="11263423"/>
                <a:ext cx="2471871" cy="884383"/>
              </a:xfrm>
              <a:custGeom>
                <a:avLst/>
                <a:gdLst>
                  <a:gd name="T0" fmla="*/ 1736 w 1983"/>
                  <a:gd name="T1" fmla="*/ 710 h 711"/>
                  <a:gd name="T2" fmla="*/ 197 w 1983"/>
                  <a:gd name="T3" fmla="*/ 710 h 711"/>
                  <a:gd name="T4" fmla="*/ 12 w 1983"/>
                  <a:gd name="T5" fmla="*/ 710 h 711"/>
                  <a:gd name="T6" fmla="*/ 0 w 1983"/>
                  <a:gd name="T7" fmla="*/ 710 h 711"/>
                  <a:gd name="T8" fmla="*/ 0 w 1983"/>
                  <a:gd name="T9" fmla="*/ 652 h 711"/>
                  <a:gd name="T10" fmla="*/ 45 w 1983"/>
                  <a:gd name="T11" fmla="*/ 652 h 711"/>
                  <a:gd name="T12" fmla="*/ 45 w 1983"/>
                  <a:gd name="T13" fmla="*/ 652 h 711"/>
                  <a:gd name="T14" fmla="*/ 48 w 1983"/>
                  <a:gd name="T15" fmla="*/ 59 h 711"/>
                  <a:gd name="T16" fmla="*/ 0 w 1983"/>
                  <a:gd name="T17" fmla="*/ 59 h 711"/>
                  <a:gd name="T18" fmla="*/ 0 w 1983"/>
                  <a:gd name="T19" fmla="*/ 0 h 711"/>
                  <a:gd name="T20" fmla="*/ 12 w 1983"/>
                  <a:gd name="T21" fmla="*/ 0 h 711"/>
                  <a:gd name="T22" fmla="*/ 197 w 1983"/>
                  <a:gd name="T23" fmla="*/ 0 h 711"/>
                  <a:gd name="T24" fmla="*/ 1736 w 1983"/>
                  <a:gd name="T25" fmla="*/ 0 h 711"/>
                  <a:gd name="T26" fmla="*/ 1736 w 1983"/>
                  <a:gd name="T27" fmla="*/ 0 h 711"/>
                  <a:gd name="T28" fmla="*/ 1736 w 1983"/>
                  <a:gd name="T29" fmla="*/ 71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3" h="711">
                    <a:moveTo>
                      <a:pt x="1736" y="710"/>
                    </a:moveTo>
                    <a:lnTo>
                      <a:pt x="197" y="710"/>
                    </a:lnTo>
                    <a:lnTo>
                      <a:pt x="12" y="710"/>
                    </a:lnTo>
                    <a:lnTo>
                      <a:pt x="0" y="710"/>
                    </a:lnTo>
                    <a:lnTo>
                      <a:pt x="0" y="652"/>
                    </a:lnTo>
                    <a:lnTo>
                      <a:pt x="45" y="652"/>
                    </a:lnTo>
                    <a:lnTo>
                      <a:pt x="45" y="652"/>
                    </a:lnTo>
                    <a:cubicBezTo>
                      <a:pt x="99" y="545"/>
                      <a:pt x="184" y="306"/>
                      <a:pt x="48" y="59"/>
                    </a:cubicBezTo>
                    <a:lnTo>
                      <a:pt x="0" y="59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97" y="0"/>
                    </a:lnTo>
                    <a:lnTo>
                      <a:pt x="1736" y="0"/>
                    </a:lnTo>
                    <a:lnTo>
                      <a:pt x="1736" y="0"/>
                    </a:lnTo>
                    <a:cubicBezTo>
                      <a:pt x="1982" y="355"/>
                      <a:pt x="1736" y="710"/>
                      <a:pt x="1736" y="71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57">
                <a:extLst>
                  <a:ext uri="{FF2B5EF4-FFF2-40B4-BE49-F238E27FC236}">
                    <a16:creationId xmlns:a16="http://schemas.microsoft.com/office/drawing/2014/main" id="{5FB29E42-3B16-804D-B96A-BE0C5DACA6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33762" y="11263423"/>
                <a:ext cx="2471871" cy="884383"/>
              </a:xfrm>
              <a:custGeom>
                <a:avLst/>
                <a:gdLst>
                  <a:gd name="T0" fmla="*/ 1736 w 1983"/>
                  <a:gd name="T1" fmla="*/ 710 h 711"/>
                  <a:gd name="T2" fmla="*/ 197 w 1983"/>
                  <a:gd name="T3" fmla="*/ 710 h 711"/>
                  <a:gd name="T4" fmla="*/ 12 w 1983"/>
                  <a:gd name="T5" fmla="*/ 710 h 711"/>
                  <a:gd name="T6" fmla="*/ 0 w 1983"/>
                  <a:gd name="T7" fmla="*/ 710 h 711"/>
                  <a:gd name="T8" fmla="*/ 0 w 1983"/>
                  <a:gd name="T9" fmla="*/ 652 h 711"/>
                  <a:gd name="T10" fmla="*/ 45 w 1983"/>
                  <a:gd name="T11" fmla="*/ 652 h 711"/>
                  <a:gd name="T12" fmla="*/ 45 w 1983"/>
                  <a:gd name="T13" fmla="*/ 652 h 711"/>
                  <a:gd name="T14" fmla="*/ 48 w 1983"/>
                  <a:gd name="T15" fmla="*/ 59 h 711"/>
                  <a:gd name="T16" fmla="*/ 0 w 1983"/>
                  <a:gd name="T17" fmla="*/ 59 h 711"/>
                  <a:gd name="T18" fmla="*/ 0 w 1983"/>
                  <a:gd name="T19" fmla="*/ 0 h 711"/>
                  <a:gd name="T20" fmla="*/ 12 w 1983"/>
                  <a:gd name="T21" fmla="*/ 0 h 711"/>
                  <a:gd name="T22" fmla="*/ 197 w 1983"/>
                  <a:gd name="T23" fmla="*/ 0 h 711"/>
                  <a:gd name="T24" fmla="*/ 1736 w 1983"/>
                  <a:gd name="T25" fmla="*/ 0 h 711"/>
                  <a:gd name="T26" fmla="*/ 1736 w 1983"/>
                  <a:gd name="T27" fmla="*/ 0 h 711"/>
                  <a:gd name="T28" fmla="*/ 1736 w 1983"/>
                  <a:gd name="T29" fmla="*/ 71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83" h="711">
                    <a:moveTo>
                      <a:pt x="1736" y="710"/>
                    </a:moveTo>
                    <a:lnTo>
                      <a:pt x="197" y="710"/>
                    </a:lnTo>
                    <a:lnTo>
                      <a:pt x="12" y="710"/>
                    </a:lnTo>
                    <a:lnTo>
                      <a:pt x="0" y="710"/>
                    </a:lnTo>
                    <a:lnTo>
                      <a:pt x="0" y="652"/>
                    </a:lnTo>
                    <a:lnTo>
                      <a:pt x="45" y="652"/>
                    </a:lnTo>
                    <a:lnTo>
                      <a:pt x="45" y="652"/>
                    </a:lnTo>
                    <a:cubicBezTo>
                      <a:pt x="99" y="545"/>
                      <a:pt x="184" y="306"/>
                      <a:pt x="48" y="59"/>
                    </a:cubicBezTo>
                    <a:lnTo>
                      <a:pt x="0" y="59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97" y="0"/>
                    </a:lnTo>
                    <a:lnTo>
                      <a:pt x="1736" y="0"/>
                    </a:lnTo>
                    <a:lnTo>
                      <a:pt x="1736" y="0"/>
                    </a:lnTo>
                    <a:cubicBezTo>
                      <a:pt x="1982" y="355"/>
                      <a:pt x="1736" y="710"/>
                      <a:pt x="1736" y="710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58">
                <a:extLst>
                  <a:ext uri="{FF2B5EF4-FFF2-40B4-BE49-F238E27FC236}">
                    <a16:creationId xmlns:a16="http://schemas.microsoft.com/office/drawing/2014/main" id="{3DBFDEE8-44DB-2E45-A9B6-CC54F1002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8691" y="11340327"/>
                <a:ext cx="2197219" cy="741563"/>
              </a:xfrm>
              <a:custGeom>
                <a:avLst/>
                <a:gdLst>
                  <a:gd name="T0" fmla="*/ 1660 w 1762"/>
                  <a:gd name="T1" fmla="*/ 0 h 594"/>
                  <a:gd name="T2" fmla="*/ 3 w 1762"/>
                  <a:gd name="T3" fmla="*/ 0 h 594"/>
                  <a:gd name="T4" fmla="*/ 3 w 1762"/>
                  <a:gd name="T5" fmla="*/ 0 h 594"/>
                  <a:gd name="T6" fmla="*/ 0 w 1762"/>
                  <a:gd name="T7" fmla="*/ 593 h 594"/>
                  <a:gd name="T8" fmla="*/ 1659 w 1762"/>
                  <a:gd name="T9" fmla="*/ 593 h 594"/>
                  <a:gd name="T10" fmla="*/ 1659 w 1762"/>
                  <a:gd name="T11" fmla="*/ 593 h 594"/>
                  <a:gd name="T12" fmla="*/ 1728 w 1762"/>
                  <a:gd name="T13" fmla="*/ 412 h 594"/>
                  <a:gd name="T14" fmla="*/ 1728 w 1762"/>
                  <a:gd name="T15" fmla="*/ 412 h 594"/>
                  <a:gd name="T16" fmla="*/ 1660 w 1762"/>
                  <a:gd name="T17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2" h="594">
                    <a:moveTo>
                      <a:pt x="1660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39" y="247"/>
                      <a:pt x="54" y="486"/>
                      <a:pt x="0" y="593"/>
                    </a:cubicBezTo>
                    <a:lnTo>
                      <a:pt x="1659" y="593"/>
                    </a:lnTo>
                    <a:lnTo>
                      <a:pt x="1659" y="593"/>
                    </a:lnTo>
                    <a:cubicBezTo>
                      <a:pt x="1677" y="559"/>
                      <a:pt x="1709" y="494"/>
                      <a:pt x="1728" y="412"/>
                    </a:cubicBezTo>
                    <a:lnTo>
                      <a:pt x="1728" y="412"/>
                    </a:lnTo>
                    <a:cubicBezTo>
                      <a:pt x="1761" y="263"/>
                      <a:pt x="1738" y="125"/>
                      <a:pt x="166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59">
                <a:extLst>
                  <a:ext uri="{FF2B5EF4-FFF2-40B4-BE49-F238E27FC236}">
                    <a16:creationId xmlns:a16="http://schemas.microsoft.com/office/drawing/2014/main" id="{3D65B10D-67DE-B844-B5AB-E25A00AD5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8691" y="11340327"/>
                <a:ext cx="2197219" cy="741563"/>
              </a:xfrm>
              <a:custGeom>
                <a:avLst/>
                <a:gdLst>
                  <a:gd name="T0" fmla="*/ 1660 w 1762"/>
                  <a:gd name="T1" fmla="*/ 0 h 594"/>
                  <a:gd name="T2" fmla="*/ 3 w 1762"/>
                  <a:gd name="T3" fmla="*/ 0 h 594"/>
                  <a:gd name="T4" fmla="*/ 3 w 1762"/>
                  <a:gd name="T5" fmla="*/ 0 h 594"/>
                  <a:gd name="T6" fmla="*/ 0 w 1762"/>
                  <a:gd name="T7" fmla="*/ 593 h 594"/>
                  <a:gd name="T8" fmla="*/ 1659 w 1762"/>
                  <a:gd name="T9" fmla="*/ 593 h 594"/>
                  <a:gd name="T10" fmla="*/ 1659 w 1762"/>
                  <a:gd name="T11" fmla="*/ 593 h 594"/>
                  <a:gd name="T12" fmla="*/ 1728 w 1762"/>
                  <a:gd name="T13" fmla="*/ 412 h 594"/>
                  <a:gd name="T14" fmla="*/ 1728 w 1762"/>
                  <a:gd name="T15" fmla="*/ 412 h 594"/>
                  <a:gd name="T16" fmla="*/ 1660 w 1762"/>
                  <a:gd name="T17" fmla="*/ 0 h 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2" h="594">
                    <a:moveTo>
                      <a:pt x="1660" y="0"/>
                    </a:moveTo>
                    <a:lnTo>
                      <a:pt x="3" y="0"/>
                    </a:lnTo>
                    <a:lnTo>
                      <a:pt x="3" y="0"/>
                    </a:lnTo>
                    <a:cubicBezTo>
                      <a:pt x="139" y="247"/>
                      <a:pt x="54" y="486"/>
                      <a:pt x="0" y="593"/>
                    </a:cubicBezTo>
                    <a:lnTo>
                      <a:pt x="1659" y="593"/>
                    </a:lnTo>
                    <a:lnTo>
                      <a:pt x="1659" y="593"/>
                    </a:lnTo>
                    <a:cubicBezTo>
                      <a:pt x="1677" y="559"/>
                      <a:pt x="1709" y="494"/>
                      <a:pt x="1728" y="412"/>
                    </a:cubicBezTo>
                    <a:lnTo>
                      <a:pt x="1728" y="412"/>
                    </a:lnTo>
                    <a:cubicBezTo>
                      <a:pt x="1761" y="263"/>
                      <a:pt x="1738" y="125"/>
                      <a:pt x="1660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60">
                <a:extLst>
                  <a:ext uri="{FF2B5EF4-FFF2-40B4-BE49-F238E27FC236}">
                    <a16:creationId xmlns:a16="http://schemas.microsoft.com/office/drawing/2014/main" id="{303C05B8-4985-064D-9247-16085E6A9B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98022" y="11263423"/>
                <a:ext cx="3543013" cy="884383"/>
              </a:xfrm>
              <a:custGeom>
                <a:avLst/>
                <a:gdLst>
                  <a:gd name="T0" fmla="*/ 2597 w 2844"/>
                  <a:gd name="T1" fmla="*/ 710 h 711"/>
                  <a:gd name="T2" fmla="*/ 0 w 2844"/>
                  <a:gd name="T3" fmla="*/ 710 h 711"/>
                  <a:gd name="T4" fmla="*/ 0 w 2844"/>
                  <a:gd name="T5" fmla="*/ 710 h 711"/>
                  <a:gd name="T6" fmla="*/ 0 w 2844"/>
                  <a:gd name="T7" fmla="*/ 0 h 711"/>
                  <a:gd name="T8" fmla="*/ 2597 w 2844"/>
                  <a:gd name="T9" fmla="*/ 0 h 711"/>
                  <a:gd name="T10" fmla="*/ 2597 w 2844"/>
                  <a:gd name="T11" fmla="*/ 0 h 711"/>
                  <a:gd name="T12" fmla="*/ 2597 w 2844"/>
                  <a:gd name="T13" fmla="*/ 71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44" h="711">
                    <a:moveTo>
                      <a:pt x="2597" y="710"/>
                    </a:moveTo>
                    <a:lnTo>
                      <a:pt x="0" y="710"/>
                    </a:lnTo>
                    <a:lnTo>
                      <a:pt x="0" y="710"/>
                    </a:lnTo>
                    <a:cubicBezTo>
                      <a:pt x="0" y="710"/>
                      <a:pt x="246" y="355"/>
                      <a:pt x="0" y="0"/>
                    </a:cubicBezTo>
                    <a:lnTo>
                      <a:pt x="2597" y="0"/>
                    </a:lnTo>
                    <a:lnTo>
                      <a:pt x="2597" y="0"/>
                    </a:lnTo>
                    <a:cubicBezTo>
                      <a:pt x="2843" y="355"/>
                      <a:pt x="2597" y="710"/>
                      <a:pt x="2597" y="71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61">
                <a:extLst>
                  <a:ext uri="{FF2B5EF4-FFF2-40B4-BE49-F238E27FC236}">
                    <a16:creationId xmlns:a16="http://schemas.microsoft.com/office/drawing/2014/main" id="{8157BFDE-B1DF-5A42-8B85-6D46234DB7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60561" y="11489558"/>
                <a:ext cx="2776796" cy="459248"/>
              </a:xfrm>
              <a:custGeom>
                <a:avLst/>
                <a:gdLst>
                  <a:gd name="connsiteX0" fmla="*/ 2743726 w 2776796"/>
                  <a:gd name="connsiteY0" fmla="*/ 333 h 459248"/>
                  <a:gd name="connsiteX1" fmla="*/ 2752116 w 2776796"/>
                  <a:gd name="connsiteY1" fmla="*/ 4085 h 459248"/>
                  <a:gd name="connsiteX2" fmla="*/ 2737734 w 2776796"/>
                  <a:gd name="connsiteY2" fmla="*/ 455496 h 459248"/>
                  <a:gd name="connsiteX3" fmla="*/ 2731742 w 2776796"/>
                  <a:gd name="connsiteY3" fmla="*/ 459248 h 459248"/>
                  <a:gd name="connsiteX4" fmla="*/ 2730544 w 2776796"/>
                  <a:gd name="connsiteY4" fmla="*/ 459248 h 459248"/>
                  <a:gd name="connsiteX5" fmla="*/ 2725750 w 2776796"/>
                  <a:gd name="connsiteY5" fmla="*/ 451745 h 459248"/>
                  <a:gd name="connsiteX6" fmla="*/ 2740132 w 2776796"/>
                  <a:gd name="connsiteY6" fmla="*/ 7836 h 459248"/>
                  <a:gd name="connsiteX7" fmla="*/ 2743726 w 2776796"/>
                  <a:gd name="connsiteY7" fmla="*/ 333 h 459248"/>
                  <a:gd name="connsiteX8" fmla="*/ 18310 w 2776796"/>
                  <a:gd name="connsiteY8" fmla="*/ 333 h 459248"/>
                  <a:gd name="connsiteX9" fmla="*/ 25634 w 2776796"/>
                  <a:gd name="connsiteY9" fmla="*/ 4085 h 459248"/>
                  <a:gd name="connsiteX10" fmla="*/ 12207 w 2776796"/>
                  <a:gd name="connsiteY10" fmla="*/ 455496 h 459248"/>
                  <a:gd name="connsiteX11" fmla="*/ 6103 w 2776796"/>
                  <a:gd name="connsiteY11" fmla="*/ 459248 h 459248"/>
                  <a:gd name="connsiteX12" fmla="*/ 4883 w 2776796"/>
                  <a:gd name="connsiteY12" fmla="*/ 459248 h 459248"/>
                  <a:gd name="connsiteX13" fmla="*/ 0 w 2776796"/>
                  <a:gd name="connsiteY13" fmla="*/ 451745 h 459248"/>
                  <a:gd name="connsiteX14" fmla="*/ 14648 w 2776796"/>
                  <a:gd name="connsiteY14" fmla="*/ 7836 h 459248"/>
                  <a:gd name="connsiteX15" fmla="*/ 18310 w 2776796"/>
                  <a:gd name="connsiteY15" fmla="*/ 333 h 459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776796" h="459248">
                    <a:moveTo>
                      <a:pt x="2743726" y="333"/>
                    </a:moveTo>
                    <a:cubicBezTo>
                      <a:pt x="2747322" y="-917"/>
                      <a:pt x="2749720" y="1584"/>
                      <a:pt x="2752116" y="4085"/>
                    </a:cubicBezTo>
                    <a:cubicBezTo>
                      <a:pt x="2789270" y="147886"/>
                      <a:pt x="2784476" y="299190"/>
                      <a:pt x="2737734" y="455496"/>
                    </a:cubicBezTo>
                    <a:cubicBezTo>
                      <a:pt x="2736536" y="457997"/>
                      <a:pt x="2734138" y="459248"/>
                      <a:pt x="2731742" y="459248"/>
                    </a:cubicBezTo>
                    <a:cubicBezTo>
                      <a:pt x="2730544" y="459248"/>
                      <a:pt x="2730544" y="459248"/>
                      <a:pt x="2730544" y="459248"/>
                    </a:cubicBezTo>
                    <a:cubicBezTo>
                      <a:pt x="2726948" y="457997"/>
                      <a:pt x="2724550" y="454246"/>
                      <a:pt x="2725750" y="451745"/>
                    </a:cubicBezTo>
                    <a:cubicBezTo>
                      <a:pt x="2772490" y="297940"/>
                      <a:pt x="2777284" y="149137"/>
                      <a:pt x="2740132" y="7836"/>
                    </a:cubicBezTo>
                    <a:cubicBezTo>
                      <a:pt x="2738932" y="4085"/>
                      <a:pt x="2741330" y="333"/>
                      <a:pt x="2743726" y="333"/>
                    </a:cubicBezTo>
                    <a:close/>
                    <a:moveTo>
                      <a:pt x="18310" y="333"/>
                    </a:moveTo>
                    <a:cubicBezTo>
                      <a:pt x="21972" y="-917"/>
                      <a:pt x="25634" y="1584"/>
                      <a:pt x="25634" y="4085"/>
                    </a:cubicBezTo>
                    <a:cubicBezTo>
                      <a:pt x="64696" y="147886"/>
                      <a:pt x="61034" y="299190"/>
                      <a:pt x="12207" y="455496"/>
                    </a:cubicBezTo>
                    <a:cubicBezTo>
                      <a:pt x="10986" y="457997"/>
                      <a:pt x="8545" y="459248"/>
                      <a:pt x="6103" y="459248"/>
                    </a:cubicBezTo>
                    <a:lnTo>
                      <a:pt x="4883" y="459248"/>
                    </a:lnTo>
                    <a:cubicBezTo>
                      <a:pt x="1221" y="457997"/>
                      <a:pt x="0" y="454246"/>
                      <a:pt x="0" y="451745"/>
                    </a:cubicBezTo>
                    <a:cubicBezTo>
                      <a:pt x="48827" y="297940"/>
                      <a:pt x="52489" y="149137"/>
                      <a:pt x="14648" y="7836"/>
                    </a:cubicBezTo>
                    <a:cubicBezTo>
                      <a:pt x="13428" y="4085"/>
                      <a:pt x="15869" y="333"/>
                      <a:pt x="18310" y="33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63">
                <a:extLst>
                  <a:ext uri="{FF2B5EF4-FFF2-40B4-BE49-F238E27FC236}">
                    <a16:creationId xmlns:a16="http://schemas.microsoft.com/office/drawing/2014/main" id="{614647DA-76B8-AD4D-9276-3234DCBF0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89018" y="11499628"/>
                <a:ext cx="1993974" cy="444936"/>
              </a:xfrm>
              <a:custGeom>
                <a:avLst/>
                <a:gdLst>
                  <a:gd name="T0" fmla="*/ 1553 w 1602"/>
                  <a:gd name="T1" fmla="*/ 357 h 358"/>
                  <a:gd name="T2" fmla="*/ 1553 w 1602"/>
                  <a:gd name="T3" fmla="*/ 357 h 358"/>
                  <a:gd name="T4" fmla="*/ 1564 w 1602"/>
                  <a:gd name="T5" fmla="*/ 0 h 358"/>
                  <a:gd name="T6" fmla="*/ 11 w 1602"/>
                  <a:gd name="T7" fmla="*/ 0 h 358"/>
                  <a:gd name="T8" fmla="*/ 11 w 1602"/>
                  <a:gd name="T9" fmla="*/ 0 h 358"/>
                  <a:gd name="T10" fmla="*/ 0 w 1602"/>
                  <a:gd name="T11" fmla="*/ 357 h 358"/>
                  <a:gd name="T12" fmla="*/ 1553 w 1602"/>
                  <a:gd name="T13" fmla="*/ 357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02" h="358">
                    <a:moveTo>
                      <a:pt x="1553" y="357"/>
                    </a:moveTo>
                    <a:lnTo>
                      <a:pt x="1553" y="357"/>
                    </a:lnTo>
                    <a:cubicBezTo>
                      <a:pt x="1583" y="263"/>
                      <a:pt x="1601" y="136"/>
                      <a:pt x="1564" y="0"/>
                    </a:cubicBezTo>
                    <a:lnTo>
                      <a:pt x="11" y="0"/>
                    </a:lnTo>
                    <a:lnTo>
                      <a:pt x="11" y="0"/>
                    </a:lnTo>
                    <a:cubicBezTo>
                      <a:pt x="49" y="136"/>
                      <a:pt x="30" y="263"/>
                      <a:pt x="0" y="357"/>
                    </a:cubicBezTo>
                    <a:lnTo>
                      <a:pt x="1553" y="357"/>
                    </a:ln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544C6C6B-24A8-1E47-B879-164283BDEB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3342" y="11400751"/>
                <a:ext cx="1844418" cy="520740"/>
              </a:xfrm>
              <a:custGeom>
                <a:avLst/>
                <a:gdLst>
                  <a:gd name="connsiteX0" fmla="*/ 8718 w 1844418"/>
                  <a:gd name="connsiteY0" fmla="*/ 505361 h 520740"/>
                  <a:gd name="connsiteX1" fmla="*/ 1769783 w 1844418"/>
                  <a:gd name="connsiteY1" fmla="*/ 505361 h 520740"/>
                  <a:gd name="connsiteX2" fmla="*/ 1778501 w 1844418"/>
                  <a:gd name="connsiteY2" fmla="*/ 513050 h 520740"/>
                  <a:gd name="connsiteX3" fmla="*/ 1769783 w 1844418"/>
                  <a:gd name="connsiteY3" fmla="*/ 520740 h 520740"/>
                  <a:gd name="connsiteX4" fmla="*/ 8718 w 1844418"/>
                  <a:gd name="connsiteY4" fmla="*/ 520740 h 520740"/>
                  <a:gd name="connsiteX5" fmla="*/ 0 w 1844418"/>
                  <a:gd name="connsiteY5" fmla="*/ 513050 h 520740"/>
                  <a:gd name="connsiteX6" fmla="*/ 8718 w 1844418"/>
                  <a:gd name="connsiteY6" fmla="*/ 505361 h 520740"/>
                  <a:gd name="connsiteX7" fmla="*/ 1074389 w 1844418"/>
                  <a:gd name="connsiteY7" fmla="*/ 214229 h 520740"/>
                  <a:gd name="connsiteX8" fmla="*/ 1834434 w 1844418"/>
                  <a:gd name="connsiteY8" fmla="*/ 214229 h 520740"/>
                  <a:gd name="connsiteX9" fmla="*/ 1844418 w 1844418"/>
                  <a:gd name="connsiteY9" fmla="*/ 221920 h 520740"/>
                  <a:gd name="connsiteX10" fmla="*/ 1834434 w 1844418"/>
                  <a:gd name="connsiteY10" fmla="*/ 229611 h 520740"/>
                  <a:gd name="connsiteX11" fmla="*/ 1074389 w 1844418"/>
                  <a:gd name="connsiteY11" fmla="*/ 229611 h 520740"/>
                  <a:gd name="connsiteX12" fmla="*/ 1065653 w 1844418"/>
                  <a:gd name="connsiteY12" fmla="*/ 221920 h 520740"/>
                  <a:gd name="connsiteX13" fmla="*/ 1074389 w 1844418"/>
                  <a:gd name="connsiteY13" fmla="*/ 214229 h 520740"/>
                  <a:gd name="connsiteX14" fmla="*/ 1042669 w 1844418"/>
                  <a:gd name="connsiteY14" fmla="*/ 0 h 520740"/>
                  <a:gd name="connsiteX15" fmla="*/ 1779515 w 1844418"/>
                  <a:gd name="connsiteY15" fmla="*/ 0 h 520740"/>
                  <a:gd name="connsiteX16" fmla="*/ 1789489 w 1844418"/>
                  <a:gd name="connsiteY16" fmla="*/ 9613 h 520740"/>
                  <a:gd name="connsiteX17" fmla="*/ 1779515 w 1844418"/>
                  <a:gd name="connsiteY17" fmla="*/ 20599 h 520740"/>
                  <a:gd name="connsiteX18" fmla="*/ 1042669 w 1844418"/>
                  <a:gd name="connsiteY18" fmla="*/ 20599 h 520740"/>
                  <a:gd name="connsiteX19" fmla="*/ 1032695 w 1844418"/>
                  <a:gd name="connsiteY19" fmla="*/ 9613 h 520740"/>
                  <a:gd name="connsiteX20" fmla="*/ 1042669 w 1844418"/>
                  <a:gd name="connsiteY20" fmla="*/ 0 h 5207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44418" h="520740">
                    <a:moveTo>
                      <a:pt x="8718" y="505361"/>
                    </a:moveTo>
                    <a:lnTo>
                      <a:pt x="1769783" y="505361"/>
                    </a:lnTo>
                    <a:cubicBezTo>
                      <a:pt x="1774765" y="505361"/>
                      <a:pt x="1778501" y="508656"/>
                      <a:pt x="1778501" y="513050"/>
                    </a:cubicBezTo>
                    <a:cubicBezTo>
                      <a:pt x="1778501" y="517444"/>
                      <a:pt x="1774765" y="520740"/>
                      <a:pt x="1769783" y="520740"/>
                    </a:cubicBezTo>
                    <a:lnTo>
                      <a:pt x="8718" y="520740"/>
                    </a:lnTo>
                    <a:cubicBezTo>
                      <a:pt x="3736" y="520740"/>
                      <a:pt x="0" y="517444"/>
                      <a:pt x="0" y="513050"/>
                    </a:cubicBezTo>
                    <a:cubicBezTo>
                      <a:pt x="0" y="508656"/>
                      <a:pt x="3736" y="505361"/>
                      <a:pt x="8718" y="505361"/>
                    </a:cubicBezTo>
                    <a:close/>
                    <a:moveTo>
                      <a:pt x="1074389" y="214229"/>
                    </a:moveTo>
                    <a:lnTo>
                      <a:pt x="1834434" y="214229"/>
                    </a:lnTo>
                    <a:cubicBezTo>
                      <a:pt x="1840674" y="214229"/>
                      <a:pt x="1844418" y="217525"/>
                      <a:pt x="1844418" y="221920"/>
                    </a:cubicBezTo>
                    <a:cubicBezTo>
                      <a:pt x="1844418" y="227414"/>
                      <a:pt x="1840674" y="229611"/>
                      <a:pt x="1834434" y="229611"/>
                    </a:cubicBezTo>
                    <a:lnTo>
                      <a:pt x="1074389" y="229611"/>
                    </a:lnTo>
                    <a:cubicBezTo>
                      <a:pt x="1069397" y="229611"/>
                      <a:pt x="1065653" y="227414"/>
                      <a:pt x="1065653" y="221920"/>
                    </a:cubicBezTo>
                    <a:cubicBezTo>
                      <a:pt x="1065653" y="217525"/>
                      <a:pt x="1069397" y="214229"/>
                      <a:pt x="1074389" y="214229"/>
                    </a:cubicBezTo>
                    <a:close/>
                    <a:moveTo>
                      <a:pt x="1042669" y="0"/>
                    </a:moveTo>
                    <a:lnTo>
                      <a:pt x="1779515" y="0"/>
                    </a:lnTo>
                    <a:cubicBezTo>
                      <a:pt x="1784502" y="0"/>
                      <a:pt x="1789489" y="4120"/>
                      <a:pt x="1789489" y="9613"/>
                    </a:cubicBezTo>
                    <a:cubicBezTo>
                      <a:pt x="1789489" y="15106"/>
                      <a:pt x="1784502" y="20599"/>
                      <a:pt x="1779515" y="20599"/>
                    </a:cubicBezTo>
                    <a:lnTo>
                      <a:pt x="1042669" y="20599"/>
                    </a:lnTo>
                    <a:cubicBezTo>
                      <a:pt x="1037682" y="20599"/>
                      <a:pt x="1032695" y="15106"/>
                      <a:pt x="1032695" y="9613"/>
                    </a:cubicBezTo>
                    <a:cubicBezTo>
                      <a:pt x="1032695" y="4120"/>
                      <a:pt x="1037682" y="0"/>
                      <a:pt x="1042669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67">
                <a:extLst>
                  <a:ext uri="{FF2B5EF4-FFF2-40B4-BE49-F238E27FC236}">
                    <a16:creationId xmlns:a16="http://schemas.microsoft.com/office/drawing/2014/main" id="{AB19400A-8CA9-EF4C-9754-E2FA7D5513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0018" y="12059919"/>
                <a:ext cx="1340304" cy="10987"/>
              </a:xfrm>
              <a:custGeom>
                <a:avLst/>
                <a:gdLst>
                  <a:gd name="T0" fmla="*/ 4 w 1077"/>
                  <a:gd name="T1" fmla="*/ 9 h 10"/>
                  <a:gd name="T2" fmla="*/ 1071 w 1077"/>
                  <a:gd name="T3" fmla="*/ 9 h 10"/>
                  <a:gd name="T4" fmla="*/ 1071 w 1077"/>
                  <a:gd name="T5" fmla="*/ 9 h 10"/>
                  <a:gd name="T6" fmla="*/ 1076 w 1077"/>
                  <a:gd name="T7" fmla="*/ 5 h 10"/>
                  <a:gd name="T8" fmla="*/ 1076 w 1077"/>
                  <a:gd name="T9" fmla="*/ 5 h 10"/>
                  <a:gd name="T10" fmla="*/ 1071 w 1077"/>
                  <a:gd name="T11" fmla="*/ 0 h 10"/>
                  <a:gd name="T12" fmla="*/ 4 w 1077"/>
                  <a:gd name="T13" fmla="*/ 0 h 10"/>
                  <a:gd name="T14" fmla="*/ 4 w 1077"/>
                  <a:gd name="T15" fmla="*/ 0 h 10"/>
                  <a:gd name="T16" fmla="*/ 0 w 1077"/>
                  <a:gd name="T17" fmla="*/ 5 h 10"/>
                  <a:gd name="T18" fmla="*/ 0 w 1077"/>
                  <a:gd name="T19" fmla="*/ 5 h 10"/>
                  <a:gd name="T20" fmla="*/ 4 w 1077"/>
                  <a:gd name="T2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7" h="10">
                    <a:moveTo>
                      <a:pt x="4" y="9"/>
                    </a:moveTo>
                    <a:lnTo>
                      <a:pt x="1071" y="9"/>
                    </a:lnTo>
                    <a:lnTo>
                      <a:pt x="1071" y="9"/>
                    </a:lnTo>
                    <a:cubicBezTo>
                      <a:pt x="1073" y="9"/>
                      <a:pt x="1076" y="7"/>
                      <a:pt x="1076" y="5"/>
                    </a:cubicBezTo>
                    <a:lnTo>
                      <a:pt x="1076" y="5"/>
                    </a:lnTo>
                    <a:cubicBezTo>
                      <a:pt x="1076" y="2"/>
                      <a:pt x="1073" y="0"/>
                      <a:pt x="1071" y="0"/>
                    </a:cubicBezTo>
                    <a:lnTo>
                      <a:pt x="4" y="0"/>
                    </a:lnTo>
                    <a:lnTo>
                      <a:pt x="4" y="0"/>
                    </a:lnTo>
                    <a:cubicBezTo>
                      <a:pt x="2" y="0"/>
                      <a:pt x="0" y="2"/>
                      <a:pt x="0" y="5"/>
                    </a:cubicBezTo>
                    <a:lnTo>
                      <a:pt x="0" y="5"/>
                    </a:lnTo>
                    <a:cubicBezTo>
                      <a:pt x="0" y="7"/>
                      <a:pt x="2" y="9"/>
                      <a:pt x="4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68">
                <a:extLst>
                  <a:ext uri="{FF2B5EF4-FFF2-40B4-BE49-F238E27FC236}">
                    <a16:creationId xmlns:a16="http://schemas.microsoft.com/office/drawing/2014/main" id="{A596969C-25AF-BD4E-A818-9DA8551C13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1651" y="10818491"/>
                <a:ext cx="1829183" cy="450430"/>
              </a:xfrm>
              <a:custGeom>
                <a:avLst/>
                <a:gdLst>
                  <a:gd name="T0" fmla="*/ 1342 w 1467"/>
                  <a:gd name="T1" fmla="*/ 360 h 361"/>
                  <a:gd name="T2" fmla="*/ 99 w 1467"/>
                  <a:gd name="T3" fmla="*/ 360 h 361"/>
                  <a:gd name="T4" fmla="*/ 6 w 1467"/>
                  <a:gd name="T5" fmla="*/ 360 h 361"/>
                  <a:gd name="T6" fmla="*/ 0 w 1467"/>
                  <a:gd name="T7" fmla="*/ 360 h 361"/>
                  <a:gd name="T8" fmla="*/ 0 w 1467"/>
                  <a:gd name="T9" fmla="*/ 331 h 361"/>
                  <a:gd name="T10" fmla="*/ 22 w 1467"/>
                  <a:gd name="T11" fmla="*/ 331 h 361"/>
                  <a:gd name="T12" fmla="*/ 22 w 1467"/>
                  <a:gd name="T13" fmla="*/ 331 h 361"/>
                  <a:gd name="T14" fmla="*/ 24 w 1467"/>
                  <a:gd name="T15" fmla="*/ 30 h 361"/>
                  <a:gd name="T16" fmla="*/ 0 w 1467"/>
                  <a:gd name="T17" fmla="*/ 30 h 361"/>
                  <a:gd name="T18" fmla="*/ 0 w 1467"/>
                  <a:gd name="T19" fmla="*/ 0 h 361"/>
                  <a:gd name="T20" fmla="*/ 6 w 1467"/>
                  <a:gd name="T21" fmla="*/ 0 h 361"/>
                  <a:gd name="T22" fmla="*/ 99 w 1467"/>
                  <a:gd name="T23" fmla="*/ 0 h 361"/>
                  <a:gd name="T24" fmla="*/ 1342 w 1467"/>
                  <a:gd name="T25" fmla="*/ 0 h 361"/>
                  <a:gd name="T26" fmla="*/ 1342 w 1467"/>
                  <a:gd name="T27" fmla="*/ 0 h 361"/>
                  <a:gd name="T28" fmla="*/ 1342 w 1467"/>
                  <a:gd name="T29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7" h="361">
                    <a:moveTo>
                      <a:pt x="1342" y="360"/>
                    </a:moveTo>
                    <a:lnTo>
                      <a:pt x="99" y="360"/>
                    </a:lnTo>
                    <a:lnTo>
                      <a:pt x="6" y="360"/>
                    </a:lnTo>
                    <a:lnTo>
                      <a:pt x="0" y="360"/>
                    </a:lnTo>
                    <a:lnTo>
                      <a:pt x="0" y="331"/>
                    </a:lnTo>
                    <a:lnTo>
                      <a:pt x="22" y="331"/>
                    </a:lnTo>
                    <a:lnTo>
                      <a:pt x="22" y="331"/>
                    </a:lnTo>
                    <a:cubicBezTo>
                      <a:pt x="49" y="277"/>
                      <a:pt x="93" y="156"/>
                      <a:pt x="24" y="30"/>
                    </a:cubicBezTo>
                    <a:lnTo>
                      <a:pt x="0" y="3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9" y="0"/>
                    </a:lnTo>
                    <a:lnTo>
                      <a:pt x="1342" y="0"/>
                    </a:lnTo>
                    <a:lnTo>
                      <a:pt x="1342" y="0"/>
                    </a:lnTo>
                    <a:cubicBezTo>
                      <a:pt x="1466" y="180"/>
                      <a:pt x="1342" y="360"/>
                      <a:pt x="1342" y="36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69">
                <a:extLst>
                  <a:ext uri="{FF2B5EF4-FFF2-40B4-BE49-F238E27FC236}">
                    <a16:creationId xmlns:a16="http://schemas.microsoft.com/office/drawing/2014/main" id="{922D77A1-ACD9-3543-AEA7-1019D632D5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1651" y="10818491"/>
                <a:ext cx="1829183" cy="450430"/>
              </a:xfrm>
              <a:custGeom>
                <a:avLst/>
                <a:gdLst>
                  <a:gd name="T0" fmla="*/ 1342 w 1467"/>
                  <a:gd name="T1" fmla="*/ 360 h 361"/>
                  <a:gd name="T2" fmla="*/ 99 w 1467"/>
                  <a:gd name="T3" fmla="*/ 360 h 361"/>
                  <a:gd name="T4" fmla="*/ 6 w 1467"/>
                  <a:gd name="T5" fmla="*/ 360 h 361"/>
                  <a:gd name="T6" fmla="*/ 0 w 1467"/>
                  <a:gd name="T7" fmla="*/ 360 h 361"/>
                  <a:gd name="T8" fmla="*/ 0 w 1467"/>
                  <a:gd name="T9" fmla="*/ 331 h 361"/>
                  <a:gd name="T10" fmla="*/ 22 w 1467"/>
                  <a:gd name="T11" fmla="*/ 331 h 361"/>
                  <a:gd name="T12" fmla="*/ 22 w 1467"/>
                  <a:gd name="T13" fmla="*/ 331 h 361"/>
                  <a:gd name="T14" fmla="*/ 24 w 1467"/>
                  <a:gd name="T15" fmla="*/ 30 h 361"/>
                  <a:gd name="T16" fmla="*/ 0 w 1467"/>
                  <a:gd name="T17" fmla="*/ 30 h 361"/>
                  <a:gd name="T18" fmla="*/ 0 w 1467"/>
                  <a:gd name="T19" fmla="*/ 0 h 361"/>
                  <a:gd name="T20" fmla="*/ 6 w 1467"/>
                  <a:gd name="T21" fmla="*/ 0 h 361"/>
                  <a:gd name="T22" fmla="*/ 99 w 1467"/>
                  <a:gd name="T23" fmla="*/ 0 h 361"/>
                  <a:gd name="T24" fmla="*/ 1342 w 1467"/>
                  <a:gd name="T25" fmla="*/ 0 h 361"/>
                  <a:gd name="T26" fmla="*/ 1342 w 1467"/>
                  <a:gd name="T27" fmla="*/ 0 h 361"/>
                  <a:gd name="T28" fmla="*/ 1342 w 1467"/>
                  <a:gd name="T29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67" h="361">
                    <a:moveTo>
                      <a:pt x="1342" y="360"/>
                    </a:moveTo>
                    <a:lnTo>
                      <a:pt x="99" y="360"/>
                    </a:lnTo>
                    <a:lnTo>
                      <a:pt x="6" y="360"/>
                    </a:lnTo>
                    <a:lnTo>
                      <a:pt x="0" y="360"/>
                    </a:lnTo>
                    <a:lnTo>
                      <a:pt x="0" y="331"/>
                    </a:lnTo>
                    <a:lnTo>
                      <a:pt x="22" y="331"/>
                    </a:lnTo>
                    <a:lnTo>
                      <a:pt x="22" y="331"/>
                    </a:lnTo>
                    <a:cubicBezTo>
                      <a:pt x="49" y="277"/>
                      <a:pt x="93" y="156"/>
                      <a:pt x="24" y="30"/>
                    </a:cubicBezTo>
                    <a:lnTo>
                      <a:pt x="0" y="30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99" y="0"/>
                    </a:lnTo>
                    <a:lnTo>
                      <a:pt x="1342" y="0"/>
                    </a:lnTo>
                    <a:lnTo>
                      <a:pt x="1342" y="0"/>
                    </a:lnTo>
                    <a:cubicBezTo>
                      <a:pt x="1466" y="180"/>
                      <a:pt x="1342" y="360"/>
                      <a:pt x="1342" y="36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70">
                <a:extLst>
                  <a:ext uri="{FF2B5EF4-FFF2-40B4-BE49-F238E27FC236}">
                    <a16:creationId xmlns:a16="http://schemas.microsoft.com/office/drawing/2014/main" id="{A8199315-EFCA-CE49-9C91-7C97F6AE8A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7026" y="10818491"/>
                <a:ext cx="3867105" cy="450430"/>
              </a:xfrm>
              <a:custGeom>
                <a:avLst/>
                <a:gdLst>
                  <a:gd name="T0" fmla="*/ 2977 w 3103"/>
                  <a:gd name="T1" fmla="*/ 360 h 361"/>
                  <a:gd name="T2" fmla="*/ 0 w 3103"/>
                  <a:gd name="T3" fmla="*/ 360 h 361"/>
                  <a:gd name="T4" fmla="*/ 0 w 3103"/>
                  <a:gd name="T5" fmla="*/ 360 h 361"/>
                  <a:gd name="T6" fmla="*/ 0 w 3103"/>
                  <a:gd name="T7" fmla="*/ 0 h 361"/>
                  <a:gd name="T8" fmla="*/ 2977 w 3103"/>
                  <a:gd name="T9" fmla="*/ 0 h 361"/>
                  <a:gd name="T10" fmla="*/ 2977 w 3103"/>
                  <a:gd name="T11" fmla="*/ 0 h 361"/>
                  <a:gd name="T12" fmla="*/ 2977 w 3103"/>
                  <a:gd name="T13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03" h="361">
                    <a:moveTo>
                      <a:pt x="2977" y="360"/>
                    </a:moveTo>
                    <a:lnTo>
                      <a:pt x="0" y="360"/>
                    </a:lnTo>
                    <a:lnTo>
                      <a:pt x="0" y="360"/>
                    </a:lnTo>
                    <a:cubicBezTo>
                      <a:pt x="0" y="360"/>
                      <a:pt x="124" y="180"/>
                      <a:pt x="0" y="0"/>
                    </a:cubicBezTo>
                    <a:lnTo>
                      <a:pt x="2977" y="0"/>
                    </a:lnTo>
                    <a:lnTo>
                      <a:pt x="2977" y="0"/>
                    </a:lnTo>
                    <a:cubicBezTo>
                      <a:pt x="3102" y="180"/>
                      <a:pt x="2977" y="360"/>
                      <a:pt x="2977" y="36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71">
                <a:extLst>
                  <a:ext uri="{FF2B5EF4-FFF2-40B4-BE49-F238E27FC236}">
                    <a16:creationId xmlns:a16="http://schemas.microsoft.com/office/drawing/2014/main" id="{33EEB192-A374-F248-928D-D0E09CE9F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9112" y="10851446"/>
                <a:ext cx="1691858" cy="373528"/>
              </a:xfrm>
              <a:custGeom>
                <a:avLst/>
                <a:gdLst>
                  <a:gd name="T0" fmla="*/ 1304 w 1356"/>
                  <a:gd name="T1" fmla="*/ 0 h 302"/>
                  <a:gd name="T2" fmla="*/ 2 w 1356"/>
                  <a:gd name="T3" fmla="*/ 0 h 302"/>
                  <a:gd name="T4" fmla="*/ 2 w 1356"/>
                  <a:gd name="T5" fmla="*/ 0 h 302"/>
                  <a:gd name="T6" fmla="*/ 0 w 1356"/>
                  <a:gd name="T7" fmla="*/ 301 h 302"/>
                  <a:gd name="T8" fmla="*/ 1303 w 1356"/>
                  <a:gd name="T9" fmla="*/ 301 h 302"/>
                  <a:gd name="T10" fmla="*/ 1303 w 1356"/>
                  <a:gd name="T11" fmla="*/ 301 h 302"/>
                  <a:gd name="T12" fmla="*/ 1338 w 1356"/>
                  <a:gd name="T13" fmla="*/ 209 h 302"/>
                  <a:gd name="T14" fmla="*/ 1338 w 1356"/>
                  <a:gd name="T15" fmla="*/ 209 h 302"/>
                  <a:gd name="T16" fmla="*/ 1304 w 1356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6" h="302">
                    <a:moveTo>
                      <a:pt x="1304" y="0"/>
                    </a:moveTo>
                    <a:lnTo>
                      <a:pt x="2" y="0"/>
                    </a:lnTo>
                    <a:lnTo>
                      <a:pt x="2" y="0"/>
                    </a:lnTo>
                    <a:cubicBezTo>
                      <a:pt x="71" y="126"/>
                      <a:pt x="27" y="247"/>
                      <a:pt x="0" y="301"/>
                    </a:cubicBezTo>
                    <a:lnTo>
                      <a:pt x="1303" y="301"/>
                    </a:lnTo>
                    <a:lnTo>
                      <a:pt x="1303" y="301"/>
                    </a:lnTo>
                    <a:cubicBezTo>
                      <a:pt x="1312" y="283"/>
                      <a:pt x="1329" y="251"/>
                      <a:pt x="1338" y="209"/>
                    </a:cubicBezTo>
                    <a:lnTo>
                      <a:pt x="1338" y="209"/>
                    </a:lnTo>
                    <a:cubicBezTo>
                      <a:pt x="1355" y="134"/>
                      <a:pt x="1344" y="63"/>
                      <a:pt x="13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72">
                <a:extLst>
                  <a:ext uri="{FF2B5EF4-FFF2-40B4-BE49-F238E27FC236}">
                    <a16:creationId xmlns:a16="http://schemas.microsoft.com/office/drawing/2014/main" id="{E8BA321A-25C0-4A4D-A73C-60B242F078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9112" y="10851446"/>
                <a:ext cx="1691858" cy="373528"/>
              </a:xfrm>
              <a:custGeom>
                <a:avLst/>
                <a:gdLst>
                  <a:gd name="T0" fmla="*/ 1304 w 1356"/>
                  <a:gd name="T1" fmla="*/ 0 h 302"/>
                  <a:gd name="T2" fmla="*/ 2 w 1356"/>
                  <a:gd name="T3" fmla="*/ 0 h 302"/>
                  <a:gd name="T4" fmla="*/ 2 w 1356"/>
                  <a:gd name="T5" fmla="*/ 0 h 302"/>
                  <a:gd name="T6" fmla="*/ 0 w 1356"/>
                  <a:gd name="T7" fmla="*/ 301 h 302"/>
                  <a:gd name="T8" fmla="*/ 1303 w 1356"/>
                  <a:gd name="T9" fmla="*/ 301 h 302"/>
                  <a:gd name="T10" fmla="*/ 1303 w 1356"/>
                  <a:gd name="T11" fmla="*/ 301 h 302"/>
                  <a:gd name="T12" fmla="*/ 1338 w 1356"/>
                  <a:gd name="T13" fmla="*/ 209 h 302"/>
                  <a:gd name="T14" fmla="*/ 1338 w 1356"/>
                  <a:gd name="T15" fmla="*/ 209 h 302"/>
                  <a:gd name="T16" fmla="*/ 1304 w 1356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6" h="302">
                    <a:moveTo>
                      <a:pt x="1304" y="0"/>
                    </a:moveTo>
                    <a:lnTo>
                      <a:pt x="2" y="0"/>
                    </a:lnTo>
                    <a:lnTo>
                      <a:pt x="2" y="0"/>
                    </a:lnTo>
                    <a:cubicBezTo>
                      <a:pt x="71" y="126"/>
                      <a:pt x="27" y="247"/>
                      <a:pt x="0" y="301"/>
                    </a:cubicBezTo>
                    <a:lnTo>
                      <a:pt x="1303" y="301"/>
                    </a:lnTo>
                    <a:lnTo>
                      <a:pt x="1303" y="301"/>
                    </a:lnTo>
                    <a:cubicBezTo>
                      <a:pt x="1312" y="283"/>
                      <a:pt x="1329" y="251"/>
                      <a:pt x="1338" y="209"/>
                    </a:cubicBezTo>
                    <a:lnTo>
                      <a:pt x="1338" y="209"/>
                    </a:lnTo>
                    <a:cubicBezTo>
                      <a:pt x="1355" y="134"/>
                      <a:pt x="1344" y="63"/>
                      <a:pt x="1304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73">
                <a:extLst>
                  <a:ext uri="{FF2B5EF4-FFF2-40B4-BE49-F238E27FC236}">
                    <a16:creationId xmlns:a16="http://schemas.microsoft.com/office/drawing/2014/main" id="{29E57ADB-4D93-3742-9998-CE73187AF4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46202" y="10895392"/>
                <a:ext cx="1939044" cy="285639"/>
              </a:xfrm>
              <a:custGeom>
                <a:avLst/>
                <a:gdLst>
                  <a:gd name="T0" fmla="*/ 0 w 1556"/>
                  <a:gd name="T1" fmla="*/ 115 h 231"/>
                  <a:gd name="T2" fmla="*/ 0 w 1556"/>
                  <a:gd name="T3" fmla="*/ 115 h 231"/>
                  <a:gd name="T4" fmla="*/ 778 w 1556"/>
                  <a:gd name="T5" fmla="*/ 230 h 231"/>
                  <a:gd name="T6" fmla="*/ 778 w 1556"/>
                  <a:gd name="T7" fmla="*/ 230 h 231"/>
                  <a:gd name="T8" fmla="*/ 1555 w 1556"/>
                  <a:gd name="T9" fmla="*/ 115 h 231"/>
                  <a:gd name="T10" fmla="*/ 1555 w 1556"/>
                  <a:gd name="T11" fmla="*/ 115 h 231"/>
                  <a:gd name="T12" fmla="*/ 778 w 1556"/>
                  <a:gd name="T13" fmla="*/ 0 h 231"/>
                  <a:gd name="T14" fmla="*/ 778 w 1556"/>
                  <a:gd name="T15" fmla="*/ 0 h 231"/>
                  <a:gd name="T16" fmla="*/ 0 w 1556"/>
                  <a:gd name="T17" fmla="*/ 11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6" h="231">
                    <a:moveTo>
                      <a:pt x="0" y="115"/>
                    </a:moveTo>
                    <a:lnTo>
                      <a:pt x="0" y="115"/>
                    </a:lnTo>
                    <a:cubicBezTo>
                      <a:pt x="0" y="179"/>
                      <a:pt x="348" y="230"/>
                      <a:pt x="778" y="230"/>
                    </a:cubicBezTo>
                    <a:lnTo>
                      <a:pt x="778" y="230"/>
                    </a:lnTo>
                    <a:cubicBezTo>
                      <a:pt x="1207" y="230"/>
                      <a:pt x="1555" y="179"/>
                      <a:pt x="1555" y="115"/>
                    </a:cubicBezTo>
                    <a:lnTo>
                      <a:pt x="1555" y="115"/>
                    </a:lnTo>
                    <a:cubicBezTo>
                      <a:pt x="1555" y="52"/>
                      <a:pt x="1207" y="0"/>
                      <a:pt x="778" y="0"/>
                    </a:cubicBezTo>
                    <a:lnTo>
                      <a:pt x="778" y="0"/>
                    </a:lnTo>
                    <a:cubicBezTo>
                      <a:pt x="348" y="0"/>
                      <a:pt x="0" y="52"/>
                      <a:pt x="0" y="115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71">
                <a:extLst>
                  <a:ext uri="{FF2B5EF4-FFF2-40B4-BE49-F238E27FC236}">
                    <a16:creationId xmlns:a16="http://schemas.microsoft.com/office/drawing/2014/main" id="{0BCBF0C0-E8CD-DA4A-8D94-FBB468FA91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58842" y="10906377"/>
                <a:ext cx="1025948" cy="251684"/>
              </a:xfrm>
              <a:custGeom>
                <a:avLst/>
                <a:gdLst>
                  <a:gd name="connsiteX0" fmla="*/ 6233 w 1025948"/>
                  <a:gd name="connsiteY0" fmla="*/ 241696 h 251684"/>
                  <a:gd name="connsiteX1" fmla="*/ 695631 w 1025948"/>
                  <a:gd name="connsiteY1" fmla="*/ 241696 h 251684"/>
                  <a:gd name="connsiteX2" fmla="*/ 701864 w 1025948"/>
                  <a:gd name="connsiteY2" fmla="*/ 246690 h 251684"/>
                  <a:gd name="connsiteX3" fmla="*/ 695631 w 1025948"/>
                  <a:gd name="connsiteY3" fmla="*/ 251684 h 251684"/>
                  <a:gd name="connsiteX4" fmla="*/ 6233 w 1025948"/>
                  <a:gd name="connsiteY4" fmla="*/ 251684 h 251684"/>
                  <a:gd name="connsiteX5" fmla="*/ 0 w 1025948"/>
                  <a:gd name="connsiteY5" fmla="*/ 246690 h 251684"/>
                  <a:gd name="connsiteX6" fmla="*/ 6233 w 1025948"/>
                  <a:gd name="connsiteY6" fmla="*/ 241696 h 251684"/>
                  <a:gd name="connsiteX7" fmla="*/ 654434 w 1025948"/>
                  <a:gd name="connsiteY7" fmla="*/ 148312 h 251684"/>
                  <a:gd name="connsiteX8" fmla="*/ 1019694 w 1025948"/>
                  <a:gd name="connsiteY8" fmla="*/ 148312 h 251684"/>
                  <a:gd name="connsiteX9" fmla="*/ 1025948 w 1025948"/>
                  <a:gd name="connsiteY9" fmla="*/ 153306 h 251684"/>
                  <a:gd name="connsiteX10" fmla="*/ 1019694 w 1025948"/>
                  <a:gd name="connsiteY10" fmla="*/ 158300 h 251684"/>
                  <a:gd name="connsiteX11" fmla="*/ 654434 w 1025948"/>
                  <a:gd name="connsiteY11" fmla="*/ 158300 h 251684"/>
                  <a:gd name="connsiteX12" fmla="*/ 648180 w 1025948"/>
                  <a:gd name="connsiteY12" fmla="*/ 153306 h 251684"/>
                  <a:gd name="connsiteX13" fmla="*/ 654434 w 1025948"/>
                  <a:gd name="connsiteY13" fmla="*/ 148312 h 251684"/>
                  <a:gd name="connsiteX14" fmla="*/ 418222 w 1025948"/>
                  <a:gd name="connsiteY14" fmla="*/ 0 h 251684"/>
                  <a:gd name="connsiteX15" fmla="*/ 970268 w 1025948"/>
                  <a:gd name="connsiteY15" fmla="*/ 0 h 251684"/>
                  <a:gd name="connsiteX16" fmla="*/ 976513 w 1025948"/>
                  <a:gd name="connsiteY16" fmla="*/ 4994 h 251684"/>
                  <a:gd name="connsiteX17" fmla="*/ 970268 w 1025948"/>
                  <a:gd name="connsiteY17" fmla="*/ 9988 h 251684"/>
                  <a:gd name="connsiteX18" fmla="*/ 418222 w 1025948"/>
                  <a:gd name="connsiteY18" fmla="*/ 9988 h 251684"/>
                  <a:gd name="connsiteX19" fmla="*/ 411977 w 1025948"/>
                  <a:gd name="connsiteY19" fmla="*/ 4994 h 251684"/>
                  <a:gd name="connsiteX20" fmla="*/ 418222 w 1025948"/>
                  <a:gd name="connsiteY20" fmla="*/ 0 h 251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5948" h="251684">
                    <a:moveTo>
                      <a:pt x="6233" y="241696"/>
                    </a:moveTo>
                    <a:lnTo>
                      <a:pt x="695631" y="241696"/>
                    </a:lnTo>
                    <a:cubicBezTo>
                      <a:pt x="699371" y="241696"/>
                      <a:pt x="701864" y="243694"/>
                      <a:pt x="701864" y="246690"/>
                    </a:cubicBezTo>
                    <a:cubicBezTo>
                      <a:pt x="701864" y="248688"/>
                      <a:pt x="699371" y="251684"/>
                      <a:pt x="695631" y="251684"/>
                    </a:cubicBezTo>
                    <a:lnTo>
                      <a:pt x="6233" y="251684"/>
                    </a:lnTo>
                    <a:cubicBezTo>
                      <a:pt x="2493" y="251684"/>
                      <a:pt x="0" y="248688"/>
                      <a:pt x="0" y="246690"/>
                    </a:cubicBezTo>
                    <a:cubicBezTo>
                      <a:pt x="0" y="243694"/>
                      <a:pt x="2493" y="241696"/>
                      <a:pt x="6233" y="241696"/>
                    </a:cubicBezTo>
                    <a:close/>
                    <a:moveTo>
                      <a:pt x="654434" y="148312"/>
                    </a:moveTo>
                    <a:lnTo>
                      <a:pt x="1019694" y="148312"/>
                    </a:lnTo>
                    <a:cubicBezTo>
                      <a:pt x="1022195" y="148312"/>
                      <a:pt x="1025948" y="151308"/>
                      <a:pt x="1025948" y="153306"/>
                    </a:cubicBezTo>
                    <a:cubicBezTo>
                      <a:pt x="1025948" y="156303"/>
                      <a:pt x="1022195" y="158300"/>
                      <a:pt x="1019694" y="158300"/>
                    </a:cubicBezTo>
                    <a:lnTo>
                      <a:pt x="654434" y="158300"/>
                    </a:lnTo>
                    <a:cubicBezTo>
                      <a:pt x="650682" y="158300"/>
                      <a:pt x="648180" y="156303"/>
                      <a:pt x="648180" y="153306"/>
                    </a:cubicBezTo>
                    <a:cubicBezTo>
                      <a:pt x="648180" y="151308"/>
                      <a:pt x="650682" y="148312"/>
                      <a:pt x="654434" y="148312"/>
                    </a:cubicBezTo>
                    <a:close/>
                    <a:moveTo>
                      <a:pt x="418222" y="0"/>
                    </a:moveTo>
                    <a:lnTo>
                      <a:pt x="970268" y="0"/>
                    </a:lnTo>
                    <a:cubicBezTo>
                      <a:pt x="972766" y="0"/>
                      <a:pt x="976513" y="1998"/>
                      <a:pt x="976513" y="4994"/>
                    </a:cubicBezTo>
                    <a:cubicBezTo>
                      <a:pt x="976513" y="7991"/>
                      <a:pt x="972766" y="9988"/>
                      <a:pt x="970268" y="9988"/>
                    </a:cubicBezTo>
                    <a:lnTo>
                      <a:pt x="418222" y="9988"/>
                    </a:lnTo>
                    <a:cubicBezTo>
                      <a:pt x="414475" y="9988"/>
                      <a:pt x="411977" y="7991"/>
                      <a:pt x="411977" y="4994"/>
                    </a:cubicBezTo>
                    <a:cubicBezTo>
                      <a:pt x="411977" y="1998"/>
                      <a:pt x="414475" y="0"/>
                      <a:pt x="418222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77">
                <a:extLst>
                  <a:ext uri="{FF2B5EF4-FFF2-40B4-BE49-F238E27FC236}">
                    <a16:creationId xmlns:a16="http://schemas.microsoft.com/office/drawing/2014/main" id="{00E295D2-252C-AF4C-AA22-386DDD944C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0835" y="11159059"/>
                <a:ext cx="1752283" cy="10987"/>
              </a:xfrm>
              <a:custGeom>
                <a:avLst/>
                <a:gdLst>
                  <a:gd name="T0" fmla="*/ 5 w 1407"/>
                  <a:gd name="T1" fmla="*/ 9 h 10"/>
                  <a:gd name="T2" fmla="*/ 1401 w 1407"/>
                  <a:gd name="T3" fmla="*/ 9 h 10"/>
                  <a:gd name="T4" fmla="*/ 1401 w 1407"/>
                  <a:gd name="T5" fmla="*/ 9 h 10"/>
                  <a:gd name="T6" fmla="*/ 1406 w 1407"/>
                  <a:gd name="T7" fmla="*/ 4 h 10"/>
                  <a:gd name="T8" fmla="*/ 1406 w 1407"/>
                  <a:gd name="T9" fmla="*/ 4 h 10"/>
                  <a:gd name="T10" fmla="*/ 1401 w 1407"/>
                  <a:gd name="T11" fmla="*/ 0 h 10"/>
                  <a:gd name="T12" fmla="*/ 5 w 1407"/>
                  <a:gd name="T13" fmla="*/ 0 h 10"/>
                  <a:gd name="T14" fmla="*/ 5 w 1407"/>
                  <a:gd name="T15" fmla="*/ 0 h 10"/>
                  <a:gd name="T16" fmla="*/ 0 w 1407"/>
                  <a:gd name="T17" fmla="*/ 4 h 10"/>
                  <a:gd name="T18" fmla="*/ 0 w 1407"/>
                  <a:gd name="T19" fmla="*/ 4 h 10"/>
                  <a:gd name="T20" fmla="*/ 5 w 1407"/>
                  <a:gd name="T21" fmla="*/ 9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7" h="10">
                    <a:moveTo>
                      <a:pt x="5" y="9"/>
                    </a:moveTo>
                    <a:lnTo>
                      <a:pt x="1401" y="9"/>
                    </a:lnTo>
                    <a:lnTo>
                      <a:pt x="1401" y="9"/>
                    </a:lnTo>
                    <a:cubicBezTo>
                      <a:pt x="1404" y="9"/>
                      <a:pt x="1406" y="7"/>
                      <a:pt x="1406" y="4"/>
                    </a:cubicBezTo>
                    <a:lnTo>
                      <a:pt x="1406" y="4"/>
                    </a:lnTo>
                    <a:cubicBezTo>
                      <a:pt x="1406" y="2"/>
                      <a:pt x="1404" y="0"/>
                      <a:pt x="1401" y="0"/>
                    </a:cubicBezTo>
                    <a:lnTo>
                      <a:pt x="5" y="0"/>
                    </a:lnTo>
                    <a:lnTo>
                      <a:pt x="5" y="0"/>
                    </a:lnTo>
                    <a:cubicBezTo>
                      <a:pt x="2" y="0"/>
                      <a:pt x="0" y="2"/>
                      <a:pt x="0" y="4"/>
                    </a:cubicBezTo>
                    <a:lnTo>
                      <a:pt x="0" y="4"/>
                    </a:lnTo>
                    <a:cubicBezTo>
                      <a:pt x="0" y="7"/>
                      <a:pt x="2" y="9"/>
                      <a:pt x="5" y="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78">
                <a:extLst>
                  <a:ext uri="{FF2B5EF4-FFF2-40B4-BE49-F238E27FC236}">
                    <a16:creationId xmlns:a16="http://schemas.microsoft.com/office/drawing/2014/main" id="{2C2EDD94-BF56-F741-998A-7C50A5C70D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3193" y="9033248"/>
                <a:ext cx="1521572" cy="450430"/>
              </a:xfrm>
              <a:custGeom>
                <a:avLst/>
                <a:gdLst>
                  <a:gd name="T0" fmla="*/ 1095 w 1221"/>
                  <a:gd name="T1" fmla="*/ 360 h 361"/>
                  <a:gd name="T2" fmla="*/ 100 w 1221"/>
                  <a:gd name="T3" fmla="*/ 360 h 361"/>
                  <a:gd name="T4" fmla="*/ 7 w 1221"/>
                  <a:gd name="T5" fmla="*/ 360 h 361"/>
                  <a:gd name="T6" fmla="*/ 0 w 1221"/>
                  <a:gd name="T7" fmla="*/ 360 h 361"/>
                  <a:gd name="T8" fmla="*/ 0 w 1221"/>
                  <a:gd name="T9" fmla="*/ 330 h 361"/>
                  <a:gd name="T10" fmla="*/ 23 w 1221"/>
                  <a:gd name="T11" fmla="*/ 330 h 361"/>
                  <a:gd name="T12" fmla="*/ 23 w 1221"/>
                  <a:gd name="T13" fmla="*/ 330 h 361"/>
                  <a:gd name="T14" fmla="*/ 25 w 1221"/>
                  <a:gd name="T15" fmla="*/ 29 h 361"/>
                  <a:gd name="T16" fmla="*/ 0 w 1221"/>
                  <a:gd name="T17" fmla="*/ 29 h 361"/>
                  <a:gd name="T18" fmla="*/ 0 w 1221"/>
                  <a:gd name="T19" fmla="*/ 0 h 361"/>
                  <a:gd name="T20" fmla="*/ 7 w 1221"/>
                  <a:gd name="T21" fmla="*/ 0 h 361"/>
                  <a:gd name="T22" fmla="*/ 100 w 1221"/>
                  <a:gd name="T23" fmla="*/ 0 h 361"/>
                  <a:gd name="T24" fmla="*/ 1095 w 1221"/>
                  <a:gd name="T25" fmla="*/ 0 h 361"/>
                  <a:gd name="T26" fmla="*/ 1095 w 1221"/>
                  <a:gd name="T27" fmla="*/ 0 h 361"/>
                  <a:gd name="T28" fmla="*/ 1095 w 1221"/>
                  <a:gd name="T29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1" h="361">
                    <a:moveTo>
                      <a:pt x="1095" y="360"/>
                    </a:moveTo>
                    <a:lnTo>
                      <a:pt x="100" y="360"/>
                    </a:lnTo>
                    <a:lnTo>
                      <a:pt x="7" y="360"/>
                    </a:lnTo>
                    <a:lnTo>
                      <a:pt x="0" y="360"/>
                    </a:lnTo>
                    <a:lnTo>
                      <a:pt x="0" y="330"/>
                    </a:lnTo>
                    <a:lnTo>
                      <a:pt x="23" y="330"/>
                    </a:lnTo>
                    <a:lnTo>
                      <a:pt x="23" y="330"/>
                    </a:lnTo>
                    <a:cubicBezTo>
                      <a:pt x="50" y="276"/>
                      <a:pt x="93" y="155"/>
                      <a:pt x="25" y="29"/>
                    </a:cubicBezTo>
                    <a:lnTo>
                      <a:pt x="0" y="2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0" y="0"/>
                    </a:lnTo>
                    <a:lnTo>
                      <a:pt x="1095" y="0"/>
                    </a:lnTo>
                    <a:lnTo>
                      <a:pt x="1095" y="0"/>
                    </a:lnTo>
                    <a:cubicBezTo>
                      <a:pt x="1220" y="180"/>
                      <a:pt x="1095" y="360"/>
                      <a:pt x="1095" y="36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79">
                <a:extLst>
                  <a:ext uri="{FF2B5EF4-FFF2-40B4-BE49-F238E27FC236}">
                    <a16:creationId xmlns:a16="http://schemas.microsoft.com/office/drawing/2014/main" id="{0AF36E31-A1C4-DD4F-B394-761F7E2677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93193" y="9033248"/>
                <a:ext cx="1521572" cy="450430"/>
              </a:xfrm>
              <a:custGeom>
                <a:avLst/>
                <a:gdLst>
                  <a:gd name="T0" fmla="*/ 1095 w 1221"/>
                  <a:gd name="T1" fmla="*/ 360 h 361"/>
                  <a:gd name="T2" fmla="*/ 100 w 1221"/>
                  <a:gd name="T3" fmla="*/ 360 h 361"/>
                  <a:gd name="T4" fmla="*/ 7 w 1221"/>
                  <a:gd name="T5" fmla="*/ 360 h 361"/>
                  <a:gd name="T6" fmla="*/ 0 w 1221"/>
                  <a:gd name="T7" fmla="*/ 360 h 361"/>
                  <a:gd name="T8" fmla="*/ 0 w 1221"/>
                  <a:gd name="T9" fmla="*/ 330 h 361"/>
                  <a:gd name="T10" fmla="*/ 23 w 1221"/>
                  <a:gd name="T11" fmla="*/ 330 h 361"/>
                  <a:gd name="T12" fmla="*/ 23 w 1221"/>
                  <a:gd name="T13" fmla="*/ 330 h 361"/>
                  <a:gd name="T14" fmla="*/ 25 w 1221"/>
                  <a:gd name="T15" fmla="*/ 29 h 361"/>
                  <a:gd name="T16" fmla="*/ 0 w 1221"/>
                  <a:gd name="T17" fmla="*/ 29 h 361"/>
                  <a:gd name="T18" fmla="*/ 0 w 1221"/>
                  <a:gd name="T19" fmla="*/ 0 h 361"/>
                  <a:gd name="T20" fmla="*/ 7 w 1221"/>
                  <a:gd name="T21" fmla="*/ 0 h 361"/>
                  <a:gd name="T22" fmla="*/ 100 w 1221"/>
                  <a:gd name="T23" fmla="*/ 0 h 361"/>
                  <a:gd name="T24" fmla="*/ 1095 w 1221"/>
                  <a:gd name="T25" fmla="*/ 0 h 361"/>
                  <a:gd name="T26" fmla="*/ 1095 w 1221"/>
                  <a:gd name="T27" fmla="*/ 0 h 361"/>
                  <a:gd name="T28" fmla="*/ 1095 w 1221"/>
                  <a:gd name="T29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21" h="361">
                    <a:moveTo>
                      <a:pt x="1095" y="360"/>
                    </a:moveTo>
                    <a:lnTo>
                      <a:pt x="100" y="360"/>
                    </a:lnTo>
                    <a:lnTo>
                      <a:pt x="7" y="360"/>
                    </a:lnTo>
                    <a:lnTo>
                      <a:pt x="0" y="360"/>
                    </a:lnTo>
                    <a:lnTo>
                      <a:pt x="0" y="330"/>
                    </a:lnTo>
                    <a:lnTo>
                      <a:pt x="23" y="330"/>
                    </a:lnTo>
                    <a:lnTo>
                      <a:pt x="23" y="330"/>
                    </a:lnTo>
                    <a:cubicBezTo>
                      <a:pt x="50" y="276"/>
                      <a:pt x="93" y="155"/>
                      <a:pt x="25" y="29"/>
                    </a:cubicBezTo>
                    <a:lnTo>
                      <a:pt x="0" y="2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00" y="0"/>
                    </a:lnTo>
                    <a:lnTo>
                      <a:pt x="1095" y="0"/>
                    </a:lnTo>
                    <a:lnTo>
                      <a:pt x="1095" y="0"/>
                    </a:lnTo>
                    <a:cubicBezTo>
                      <a:pt x="1220" y="180"/>
                      <a:pt x="1095" y="360"/>
                      <a:pt x="1095" y="36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80">
                <a:extLst>
                  <a:ext uri="{FF2B5EF4-FFF2-40B4-BE49-F238E27FC236}">
                    <a16:creationId xmlns:a16="http://schemas.microsoft.com/office/drawing/2014/main" id="{176A6511-5F5F-0742-B3AD-60139E618D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60959" y="9033248"/>
                <a:ext cx="3455128" cy="450430"/>
              </a:xfrm>
              <a:custGeom>
                <a:avLst/>
                <a:gdLst>
                  <a:gd name="T0" fmla="*/ 2648 w 2773"/>
                  <a:gd name="T1" fmla="*/ 360 h 361"/>
                  <a:gd name="T2" fmla="*/ 0 w 2773"/>
                  <a:gd name="T3" fmla="*/ 360 h 361"/>
                  <a:gd name="T4" fmla="*/ 0 w 2773"/>
                  <a:gd name="T5" fmla="*/ 360 h 361"/>
                  <a:gd name="T6" fmla="*/ 0 w 2773"/>
                  <a:gd name="T7" fmla="*/ 0 h 361"/>
                  <a:gd name="T8" fmla="*/ 2648 w 2773"/>
                  <a:gd name="T9" fmla="*/ 0 h 361"/>
                  <a:gd name="T10" fmla="*/ 2648 w 2773"/>
                  <a:gd name="T11" fmla="*/ 0 h 361"/>
                  <a:gd name="T12" fmla="*/ 2648 w 2773"/>
                  <a:gd name="T13" fmla="*/ 36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73" h="361">
                    <a:moveTo>
                      <a:pt x="2648" y="360"/>
                    </a:moveTo>
                    <a:lnTo>
                      <a:pt x="0" y="360"/>
                    </a:lnTo>
                    <a:lnTo>
                      <a:pt x="0" y="360"/>
                    </a:lnTo>
                    <a:cubicBezTo>
                      <a:pt x="0" y="360"/>
                      <a:pt x="125" y="180"/>
                      <a:pt x="0" y="0"/>
                    </a:cubicBezTo>
                    <a:lnTo>
                      <a:pt x="2648" y="0"/>
                    </a:lnTo>
                    <a:lnTo>
                      <a:pt x="2648" y="0"/>
                    </a:lnTo>
                    <a:cubicBezTo>
                      <a:pt x="2772" y="180"/>
                      <a:pt x="2648" y="360"/>
                      <a:pt x="2648" y="36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81">
                <a:extLst>
                  <a:ext uri="{FF2B5EF4-FFF2-40B4-BE49-F238E27FC236}">
                    <a16:creationId xmlns:a16="http://schemas.microsoft.com/office/drawing/2014/main" id="{C350EF8A-CAE8-7C4A-978E-F8A296A17C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6150" y="9071699"/>
                <a:ext cx="1378753" cy="373528"/>
              </a:xfrm>
              <a:custGeom>
                <a:avLst/>
                <a:gdLst>
                  <a:gd name="T0" fmla="*/ 1056 w 1109"/>
                  <a:gd name="T1" fmla="*/ 0 h 302"/>
                  <a:gd name="T2" fmla="*/ 2 w 1109"/>
                  <a:gd name="T3" fmla="*/ 0 h 302"/>
                  <a:gd name="T4" fmla="*/ 2 w 1109"/>
                  <a:gd name="T5" fmla="*/ 0 h 302"/>
                  <a:gd name="T6" fmla="*/ 0 w 1109"/>
                  <a:gd name="T7" fmla="*/ 301 h 302"/>
                  <a:gd name="T8" fmla="*/ 1056 w 1109"/>
                  <a:gd name="T9" fmla="*/ 301 h 302"/>
                  <a:gd name="T10" fmla="*/ 1056 w 1109"/>
                  <a:gd name="T11" fmla="*/ 301 h 302"/>
                  <a:gd name="T12" fmla="*/ 1091 w 1109"/>
                  <a:gd name="T13" fmla="*/ 210 h 302"/>
                  <a:gd name="T14" fmla="*/ 1091 w 1109"/>
                  <a:gd name="T15" fmla="*/ 210 h 302"/>
                  <a:gd name="T16" fmla="*/ 1056 w 1109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9" h="302">
                    <a:moveTo>
                      <a:pt x="1056" y="0"/>
                    </a:moveTo>
                    <a:lnTo>
                      <a:pt x="2" y="0"/>
                    </a:lnTo>
                    <a:lnTo>
                      <a:pt x="2" y="0"/>
                    </a:lnTo>
                    <a:cubicBezTo>
                      <a:pt x="70" y="126"/>
                      <a:pt x="27" y="247"/>
                      <a:pt x="0" y="301"/>
                    </a:cubicBezTo>
                    <a:lnTo>
                      <a:pt x="1056" y="301"/>
                    </a:lnTo>
                    <a:lnTo>
                      <a:pt x="1056" y="301"/>
                    </a:lnTo>
                    <a:cubicBezTo>
                      <a:pt x="1065" y="285"/>
                      <a:pt x="1081" y="252"/>
                      <a:pt x="1091" y="210"/>
                    </a:cubicBezTo>
                    <a:lnTo>
                      <a:pt x="1091" y="210"/>
                    </a:lnTo>
                    <a:cubicBezTo>
                      <a:pt x="1108" y="134"/>
                      <a:pt x="1096" y="64"/>
                      <a:pt x="10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82">
                <a:extLst>
                  <a:ext uri="{FF2B5EF4-FFF2-40B4-BE49-F238E27FC236}">
                    <a16:creationId xmlns:a16="http://schemas.microsoft.com/office/drawing/2014/main" id="{3D9B834B-6E61-3B4E-9EDD-8D179164D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6150" y="9071699"/>
                <a:ext cx="1378753" cy="373528"/>
              </a:xfrm>
              <a:custGeom>
                <a:avLst/>
                <a:gdLst>
                  <a:gd name="T0" fmla="*/ 1056 w 1109"/>
                  <a:gd name="T1" fmla="*/ 0 h 302"/>
                  <a:gd name="T2" fmla="*/ 2 w 1109"/>
                  <a:gd name="T3" fmla="*/ 0 h 302"/>
                  <a:gd name="T4" fmla="*/ 2 w 1109"/>
                  <a:gd name="T5" fmla="*/ 0 h 302"/>
                  <a:gd name="T6" fmla="*/ 0 w 1109"/>
                  <a:gd name="T7" fmla="*/ 301 h 302"/>
                  <a:gd name="T8" fmla="*/ 1056 w 1109"/>
                  <a:gd name="T9" fmla="*/ 301 h 302"/>
                  <a:gd name="T10" fmla="*/ 1056 w 1109"/>
                  <a:gd name="T11" fmla="*/ 301 h 302"/>
                  <a:gd name="T12" fmla="*/ 1091 w 1109"/>
                  <a:gd name="T13" fmla="*/ 210 h 302"/>
                  <a:gd name="T14" fmla="*/ 1091 w 1109"/>
                  <a:gd name="T15" fmla="*/ 210 h 302"/>
                  <a:gd name="T16" fmla="*/ 1056 w 1109"/>
                  <a:gd name="T17" fmla="*/ 0 h 3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09" h="302">
                    <a:moveTo>
                      <a:pt x="1056" y="0"/>
                    </a:moveTo>
                    <a:lnTo>
                      <a:pt x="2" y="0"/>
                    </a:lnTo>
                    <a:lnTo>
                      <a:pt x="2" y="0"/>
                    </a:lnTo>
                    <a:cubicBezTo>
                      <a:pt x="70" y="126"/>
                      <a:pt x="27" y="247"/>
                      <a:pt x="0" y="301"/>
                    </a:cubicBezTo>
                    <a:lnTo>
                      <a:pt x="1056" y="301"/>
                    </a:lnTo>
                    <a:lnTo>
                      <a:pt x="1056" y="301"/>
                    </a:lnTo>
                    <a:cubicBezTo>
                      <a:pt x="1065" y="285"/>
                      <a:pt x="1081" y="252"/>
                      <a:pt x="1091" y="210"/>
                    </a:cubicBezTo>
                    <a:lnTo>
                      <a:pt x="1091" y="210"/>
                    </a:lnTo>
                    <a:cubicBezTo>
                      <a:pt x="1108" y="134"/>
                      <a:pt x="1096" y="64"/>
                      <a:pt x="1056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83">
                <a:extLst>
                  <a:ext uri="{FF2B5EF4-FFF2-40B4-BE49-F238E27FC236}">
                    <a16:creationId xmlns:a16="http://schemas.microsoft.com/office/drawing/2014/main" id="{80F5BC2C-A7D8-DD47-99F5-D88304D88C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98150" y="9115645"/>
                <a:ext cx="1939048" cy="285639"/>
              </a:xfrm>
              <a:custGeom>
                <a:avLst/>
                <a:gdLst>
                  <a:gd name="T0" fmla="*/ 0 w 1555"/>
                  <a:gd name="T1" fmla="*/ 115 h 231"/>
                  <a:gd name="T2" fmla="*/ 0 w 1555"/>
                  <a:gd name="T3" fmla="*/ 115 h 231"/>
                  <a:gd name="T4" fmla="*/ 777 w 1555"/>
                  <a:gd name="T5" fmla="*/ 230 h 231"/>
                  <a:gd name="T6" fmla="*/ 777 w 1555"/>
                  <a:gd name="T7" fmla="*/ 230 h 231"/>
                  <a:gd name="T8" fmla="*/ 1554 w 1555"/>
                  <a:gd name="T9" fmla="*/ 115 h 231"/>
                  <a:gd name="T10" fmla="*/ 1554 w 1555"/>
                  <a:gd name="T11" fmla="*/ 115 h 231"/>
                  <a:gd name="T12" fmla="*/ 777 w 1555"/>
                  <a:gd name="T13" fmla="*/ 0 h 231"/>
                  <a:gd name="T14" fmla="*/ 777 w 1555"/>
                  <a:gd name="T15" fmla="*/ 0 h 231"/>
                  <a:gd name="T16" fmla="*/ 0 w 1555"/>
                  <a:gd name="T17" fmla="*/ 115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5" h="231">
                    <a:moveTo>
                      <a:pt x="0" y="115"/>
                    </a:moveTo>
                    <a:lnTo>
                      <a:pt x="0" y="115"/>
                    </a:lnTo>
                    <a:cubicBezTo>
                      <a:pt x="0" y="179"/>
                      <a:pt x="348" y="230"/>
                      <a:pt x="777" y="230"/>
                    </a:cubicBezTo>
                    <a:lnTo>
                      <a:pt x="777" y="230"/>
                    </a:lnTo>
                    <a:cubicBezTo>
                      <a:pt x="1206" y="230"/>
                      <a:pt x="1554" y="179"/>
                      <a:pt x="1554" y="115"/>
                    </a:cubicBezTo>
                    <a:lnTo>
                      <a:pt x="1554" y="115"/>
                    </a:lnTo>
                    <a:cubicBezTo>
                      <a:pt x="1554" y="51"/>
                      <a:pt x="1206" y="0"/>
                      <a:pt x="777" y="0"/>
                    </a:cubicBezTo>
                    <a:lnTo>
                      <a:pt x="777" y="0"/>
                    </a:lnTo>
                    <a:cubicBezTo>
                      <a:pt x="348" y="0"/>
                      <a:pt x="0" y="51"/>
                      <a:pt x="0" y="115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41475C85-1239-694E-9E9B-8669580943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2772" y="9121136"/>
                <a:ext cx="1020472" cy="251582"/>
              </a:xfrm>
              <a:custGeom>
                <a:avLst/>
                <a:gdLst>
                  <a:gd name="connsiteX0" fmla="*/ 6233 w 1020472"/>
                  <a:gd name="connsiteY0" fmla="*/ 241694 h 251582"/>
                  <a:gd name="connsiteX1" fmla="*/ 695631 w 1020472"/>
                  <a:gd name="connsiteY1" fmla="*/ 241694 h 251582"/>
                  <a:gd name="connsiteX2" fmla="*/ 701864 w 1020472"/>
                  <a:gd name="connsiteY2" fmla="*/ 247187 h 251582"/>
                  <a:gd name="connsiteX3" fmla="*/ 695631 w 1020472"/>
                  <a:gd name="connsiteY3" fmla="*/ 251582 h 251582"/>
                  <a:gd name="connsiteX4" fmla="*/ 6233 w 1020472"/>
                  <a:gd name="connsiteY4" fmla="*/ 251582 h 251582"/>
                  <a:gd name="connsiteX5" fmla="*/ 0 w 1020472"/>
                  <a:gd name="connsiteY5" fmla="*/ 247187 h 251582"/>
                  <a:gd name="connsiteX6" fmla="*/ 6233 w 1020472"/>
                  <a:gd name="connsiteY6" fmla="*/ 241694 h 251582"/>
                  <a:gd name="connsiteX7" fmla="*/ 654365 w 1020472"/>
                  <a:gd name="connsiteY7" fmla="*/ 148314 h 251582"/>
                  <a:gd name="connsiteX8" fmla="*/ 1014288 w 1020472"/>
                  <a:gd name="connsiteY8" fmla="*/ 148314 h 251582"/>
                  <a:gd name="connsiteX9" fmla="*/ 1020472 w 1020472"/>
                  <a:gd name="connsiteY9" fmla="*/ 153308 h 251582"/>
                  <a:gd name="connsiteX10" fmla="*/ 1014288 w 1020472"/>
                  <a:gd name="connsiteY10" fmla="*/ 158302 h 251582"/>
                  <a:gd name="connsiteX11" fmla="*/ 654365 w 1020472"/>
                  <a:gd name="connsiteY11" fmla="*/ 158302 h 251582"/>
                  <a:gd name="connsiteX12" fmla="*/ 648181 w 1020472"/>
                  <a:gd name="connsiteY12" fmla="*/ 153308 h 251582"/>
                  <a:gd name="connsiteX13" fmla="*/ 654365 w 1020472"/>
                  <a:gd name="connsiteY13" fmla="*/ 148314 h 251582"/>
                  <a:gd name="connsiteX14" fmla="*/ 418225 w 1020472"/>
                  <a:gd name="connsiteY14" fmla="*/ 0 h 251582"/>
                  <a:gd name="connsiteX15" fmla="*/ 971520 w 1020472"/>
                  <a:gd name="connsiteY15" fmla="*/ 0 h 251582"/>
                  <a:gd name="connsiteX16" fmla="*/ 976516 w 1020472"/>
                  <a:gd name="connsiteY16" fmla="*/ 4994 h 251582"/>
                  <a:gd name="connsiteX17" fmla="*/ 971520 w 1020472"/>
                  <a:gd name="connsiteY17" fmla="*/ 9988 h 251582"/>
                  <a:gd name="connsiteX18" fmla="*/ 418225 w 1020472"/>
                  <a:gd name="connsiteY18" fmla="*/ 9988 h 251582"/>
                  <a:gd name="connsiteX19" fmla="*/ 411980 w 1020472"/>
                  <a:gd name="connsiteY19" fmla="*/ 4994 h 251582"/>
                  <a:gd name="connsiteX20" fmla="*/ 418225 w 1020472"/>
                  <a:gd name="connsiteY20" fmla="*/ 0 h 251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20472" h="251582">
                    <a:moveTo>
                      <a:pt x="6233" y="241694"/>
                    </a:moveTo>
                    <a:lnTo>
                      <a:pt x="695631" y="241694"/>
                    </a:lnTo>
                    <a:cubicBezTo>
                      <a:pt x="698124" y="241694"/>
                      <a:pt x="701864" y="243891"/>
                      <a:pt x="701864" y="247187"/>
                    </a:cubicBezTo>
                    <a:cubicBezTo>
                      <a:pt x="701864" y="249385"/>
                      <a:pt x="698124" y="251582"/>
                      <a:pt x="695631" y="251582"/>
                    </a:cubicBezTo>
                    <a:lnTo>
                      <a:pt x="6233" y="251582"/>
                    </a:lnTo>
                    <a:cubicBezTo>
                      <a:pt x="1247" y="251582"/>
                      <a:pt x="0" y="249385"/>
                      <a:pt x="0" y="247187"/>
                    </a:cubicBezTo>
                    <a:cubicBezTo>
                      <a:pt x="0" y="243891"/>
                      <a:pt x="1247" y="241694"/>
                      <a:pt x="6233" y="241694"/>
                    </a:cubicBezTo>
                    <a:close/>
                    <a:moveTo>
                      <a:pt x="654365" y="148314"/>
                    </a:moveTo>
                    <a:lnTo>
                      <a:pt x="1014288" y="148314"/>
                    </a:lnTo>
                    <a:cubicBezTo>
                      <a:pt x="1017998" y="148314"/>
                      <a:pt x="1020472" y="151310"/>
                      <a:pt x="1020472" y="153308"/>
                    </a:cubicBezTo>
                    <a:cubicBezTo>
                      <a:pt x="1020472" y="156305"/>
                      <a:pt x="1017998" y="158302"/>
                      <a:pt x="1014288" y="158302"/>
                    </a:cubicBezTo>
                    <a:lnTo>
                      <a:pt x="654365" y="158302"/>
                    </a:lnTo>
                    <a:cubicBezTo>
                      <a:pt x="650655" y="158302"/>
                      <a:pt x="648181" y="156305"/>
                      <a:pt x="648181" y="153308"/>
                    </a:cubicBezTo>
                    <a:cubicBezTo>
                      <a:pt x="648181" y="151310"/>
                      <a:pt x="650655" y="148314"/>
                      <a:pt x="654365" y="148314"/>
                    </a:cubicBezTo>
                    <a:close/>
                    <a:moveTo>
                      <a:pt x="418225" y="0"/>
                    </a:moveTo>
                    <a:lnTo>
                      <a:pt x="971520" y="0"/>
                    </a:lnTo>
                    <a:cubicBezTo>
                      <a:pt x="974018" y="0"/>
                      <a:pt x="976516" y="1998"/>
                      <a:pt x="976516" y="4994"/>
                    </a:cubicBezTo>
                    <a:cubicBezTo>
                      <a:pt x="976516" y="6992"/>
                      <a:pt x="974018" y="9988"/>
                      <a:pt x="971520" y="9988"/>
                    </a:cubicBezTo>
                    <a:lnTo>
                      <a:pt x="418225" y="9988"/>
                    </a:lnTo>
                    <a:cubicBezTo>
                      <a:pt x="414478" y="9988"/>
                      <a:pt x="411980" y="6992"/>
                      <a:pt x="411980" y="4994"/>
                    </a:cubicBezTo>
                    <a:cubicBezTo>
                      <a:pt x="411980" y="1998"/>
                      <a:pt x="414478" y="0"/>
                      <a:pt x="418225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87">
                <a:extLst>
                  <a:ext uri="{FF2B5EF4-FFF2-40B4-BE49-F238E27FC236}">
                    <a16:creationId xmlns:a16="http://schemas.microsoft.com/office/drawing/2014/main" id="{DFDC795A-E07C-BC42-9640-30BDB84054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4763" y="9373817"/>
                <a:ext cx="1340304" cy="10987"/>
              </a:xfrm>
              <a:custGeom>
                <a:avLst/>
                <a:gdLst>
                  <a:gd name="T0" fmla="*/ 5 w 1077"/>
                  <a:gd name="T1" fmla="*/ 10 h 11"/>
                  <a:gd name="T2" fmla="*/ 1071 w 1077"/>
                  <a:gd name="T3" fmla="*/ 10 h 11"/>
                  <a:gd name="T4" fmla="*/ 1071 w 1077"/>
                  <a:gd name="T5" fmla="*/ 10 h 11"/>
                  <a:gd name="T6" fmla="*/ 1076 w 1077"/>
                  <a:gd name="T7" fmla="*/ 5 h 11"/>
                  <a:gd name="T8" fmla="*/ 1076 w 1077"/>
                  <a:gd name="T9" fmla="*/ 5 h 11"/>
                  <a:gd name="T10" fmla="*/ 1071 w 1077"/>
                  <a:gd name="T11" fmla="*/ 0 h 11"/>
                  <a:gd name="T12" fmla="*/ 5 w 1077"/>
                  <a:gd name="T13" fmla="*/ 0 h 11"/>
                  <a:gd name="T14" fmla="*/ 5 w 1077"/>
                  <a:gd name="T15" fmla="*/ 0 h 11"/>
                  <a:gd name="T16" fmla="*/ 0 w 1077"/>
                  <a:gd name="T17" fmla="*/ 5 h 11"/>
                  <a:gd name="T18" fmla="*/ 0 w 1077"/>
                  <a:gd name="T19" fmla="*/ 5 h 11"/>
                  <a:gd name="T20" fmla="*/ 5 w 1077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7" h="11">
                    <a:moveTo>
                      <a:pt x="5" y="10"/>
                    </a:moveTo>
                    <a:lnTo>
                      <a:pt x="1071" y="10"/>
                    </a:lnTo>
                    <a:lnTo>
                      <a:pt x="1071" y="10"/>
                    </a:lnTo>
                    <a:cubicBezTo>
                      <a:pt x="1074" y="10"/>
                      <a:pt x="1076" y="7"/>
                      <a:pt x="1076" y="5"/>
                    </a:cubicBezTo>
                    <a:lnTo>
                      <a:pt x="1076" y="5"/>
                    </a:lnTo>
                    <a:cubicBezTo>
                      <a:pt x="1076" y="1"/>
                      <a:pt x="1074" y="0"/>
                      <a:pt x="1071" y="0"/>
                    </a:cubicBezTo>
                    <a:lnTo>
                      <a:pt x="5" y="0"/>
                    </a:lnTo>
                    <a:lnTo>
                      <a:pt x="5" y="0"/>
                    </a:lnTo>
                    <a:cubicBezTo>
                      <a:pt x="2" y="0"/>
                      <a:pt x="0" y="1"/>
                      <a:pt x="0" y="5"/>
                    </a:cubicBezTo>
                    <a:lnTo>
                      <a:pt x="0" y="5"/>
                    </a:lnTo>
                    <a:cubicBezTo>
                      <a:pt x="0" y="7"/>
                      <a:pt x="2" y="10"/>
                      <a:pt x="5" y="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88">
                <a:extLst>
                  <a:ext uri="{FF2B5EF4-FFF2-40B4-BE49-F238E27FC236}">
                    <a16:creationId xmlns:a16="http://schemas.microsoft.com/office/drawing/2014/main" id="{1CAB4435-3970-EC40-83BD-D60BBC9B02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4229" y="10186789"/>
                <a:ext cx="2548773" cy="626206"/>
              </a:xfrm>
              <a:custGeom>
                <a:avLst/>
                <a:gdLst>
                  <a:gd name="T0" fmla="*/ 174 w 2044"/>
                  <a:gd name="T1" fmla="*/ 502 h 503"/>
                  <a:gd name="T2" fmla="*/ 1904 w 2044"/>
                  <a:gd name="T3" fmla="*/ 502 h 503"/>
                  <a:gd name="T4" fmla="*/ 2035 w 2044"/>
                  <a:gd name="T5" fmla="*/ 502 h 503"/>
                  <a:gd name="T6" fmla="*/ 2043 w 2044"/>
                  <a:gd name="T7" fmla="*/ 502 h 503"/>
                  <a:gd name="T8" fmla="*/ 2043 w 2044"/>
                  <a:gd name="T9" fmla="*/ 461 h 503"/>
                  <a:gd name="T10" fmla="*/ 2011 w 2044"/>
                  <a:gd name="T11" fmla="*/ 461 h 503"/>
                  <a:gd name="T12" fmla="*/ 2011 w 2044"/>
                  <a:gd name="T13" fmla="*/ 461 h 503"/>
                  <a:gd name="T14" fmla="*/ 2009 w 2044"/>
                  <a:gd name="T15" fmla="*/ 41 h 503"/>
                  <a:gd name="T16" fmla="*/ 2043 w 2044"/>
                  <a:gd name="T17" fmla="*/ 41 h 503"/>
                  <a:gd name="T18" fmla="*/ 2043 w 2044"/>
                  <a:gd name="T19" fmla="*/ 0 h 503"/>
                  <a:gd name="T20" fmla="*/ 2035 w 2044"/>
                  <a:gd name="T21" fmla="*/ 0 h 503"/>
                  <a:gd name="T22" fmla="*/ 1904 w 2044"/>
                  <a:gd name="T23" fmla="*/ 0 h 503"/>
                  <a:gd name="T24" fmla="*/ 174 w 2044"/>
                  <a:gd name="T25" fmla="*/ 0 h 503"/>
                  <a:gd name="T26" fmla="*/ 174 w 2044"/>
                  <a:gd name="T27" fmla="*/ 0 h 503"/>
                  <a:gd name="T28" fmla="*/ 174 w 2044"/>
                  <a:gd name="T29" fmla="*/ 50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44" h="503">
                    <a:moveTo>
                      <a:pt x="174" y="502"/>
                    </a:moveTo>
                    <a:lnTo>
                      <a:pt x="1904" y="502"/>
                    </a:lnTo>
                    <a:lnTo>
                      <a:pt x="2035" y="502"/>
                    </a:lnTo>
                    <a:lnTo>
                      <a:pt x="2043" y="502"/>
                    </a:lnTo>
                    <a:lnTo>
                      <a:pt x="2043" y="461"/>
                    </a:lnTo>
                    <a:lnTo>
                      <a:pt x="2011" y="461"/>
                    </a:lnTo>
                    <a:lnTo>
                      <a:pt x="2011" y="461"/>
                    </a:lnTo>
                    <a:cubicBezTo>
                      <a:pt x="1973" y="386"/>
                      <a:pt x="1913" y="217"/>
                      <a:pt x="2009" y="41"/>
                    </a:cubicBezTo>
                    <a:lnTo>
                      <a:pt x="2043" y="41"/>
                    </a:lnTo>
                    <a:lnTo>
                      <a:pt x="2043" y="0"/>
                    </a:lnTo>
                    <a:lnTo>
                      <a:pt x="2035" y="0"/>
                    </a:lnTo>
                    <a:lnTo>
                      <a:pt x="1904" y="0"/>
                    </a:lnTo>
                    <a:lnTo>
                      <a:pt x="174" y="0"/>
                    </a:lnTo>
                    <a:lnTo>
                      <a:pt x="174" y="0"/>
                    </a:lnTo>
                    <a:cubicBezTo>
                      <a:pt x="0" y="251"/>
                      <a:pt x="174" y="502"/>
                      <a:pt x="174" y="5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89">
                <a:extLst>
                  <a:ext uri="{FF2B5EF4-FFF2-40B4-BE49-F238E27FC236}">
                    <a16:creationId xmlns:a16="http://schemas.microsoft.com/office/drawing/2014/main" id="{D8A4B9BB-CEDA-9745-A645-7C72594F16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24229" y="10186789"/>
                <a:ext cx="2548773" cy="626206"/>
              </a:xfrm>
              <a:custGeom>
                <a:avLst/>
                <a:gdLst>
                  <a:gd name="T0" fmla="*/ 174 w 2044"/>
                  <a:gd name="T1" fmla="*/ 502 h 503"/>
                  <a:gd name="T2" fmla="*/ 1904 w 2044"/>
                  <a:gd name="T3" fmla="*/ 502 h 503"/>
                  <a:gd name="T4" fmla="*/ 2035 w 2044"/>
                  <a:gd name="T5" fmla="*/ 502 h 503"/>
                  <a:gd name="T6" fmla="*/ 2043 w 2044"/>
                  <a:gd name="T7" fmla="*/ 502 h 503"/>
                  <a:gd name="T8" fmla="*/ 2043 w 2044"/>
                  <a:gd name="T9" fmla="*/ 461 h 503"/>
                  <a:gd name="T10" fmla="*/ 2011 w 2044"/>
                  <a:gd name="T11" fmla="*/ 461 h 503"/>
                  <a:gd name="T12" fmla="*/ 2011 w 2044"/>
                  <a:gd name="T13" fmla="*/ 461 h 503"/>
                  <a:gd name="T14" fmla="*/ 2009 w 2044"/>
                  <a:gd name="T15" fmla="*/ 41 h 503"/>
                  <a:gd name="T16" fmla="*/ 2043 w 2044"/>
                  <a:gd name="T17" fmla="*/ 41 h 503"/>
                  <a:gd name="T18" fmla="*/ 2043 w 2044"/>
                  <a:gd name="T19" fmla="*/ 0 h 503"/>
                  <a:gd name="T20" fmla="*/ 2035 w 2044"/>
                  <a:gd name="T21" fmla="*/ 0 h 503"/>
                  <a:gd name="T22" fmla="*/ 1904 w 2044"/>
                  <a:gd name="T23" fmla="*/ 0 h 503"/>
                  <a:gd name="T24" fmla="*/ 174 w 2044"/>
                  <a:gd name="T25" fmla="*/ 0 h 503"/>
                  <a:gd name="T26" fmla="*/ 174 w 2044"/>
                  <a:gd name="T27" fmla="*/ 0 h 503"/>
                  <a:gd name="T28" fmla="*/ 174 w 2044"/>
                  <a:gd name="T29" fmla="*/ 50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44" h="503">
                    <a:moveTo>
                      <a:pt x="174" y="502"/>
                    </a:moveTo>
                    <a:lnTo>
                      <a:pt x="1904" y="502"/>
                    </a:lnTo>
                    <a:lnTo>
                      <a:pt x="2035" y="502"/>
                    </a:lnTo>
                    <a:lnTo>
                      <a:pt x="2043" y="502"/>
                    </a:lnTo>
                    <a:lnTo>
                      <a:pt x="2043" y="461"/>
                    </a:lnTo>
                    <a:lnTo>
                      <a:pt x="2011" y="461"/>
                    </a:lnTo>
                    <a:lnTo>
                      <a:pt x="2011" y="461"/>
                    </a:lnTo>
                    <a:cubicBezTo>
                      <a:pt x="1973" y="386"/>
                      <a:pt x="1913" y="217"/>
                      <a:pt x="2009" y="41"/>
                    </a:cubicBezTo>
                    <a:lnTo>
                      <a:pt x="2043" y="41"/>
                    </a:lnTo>
                    <a:lnTo>
                      <a:pt x="2043" y="0"/>
                    </a:lnTo>
                    <a:lnTo>
                      <a:pt x="2035" y="0"/>
                    </a:lnTo>
                    <a:lnTo>
                      <a:pt x="1904" y="0"/>
                    </a:lnTo>
                    <a:lnTo>
                      <a:pt x="174" y="0"/>
                    </a:lnTo>
                    <a:lnTo>
                      <a:pt x="174" y="0"/>
                    </a:lnTo>
                    <a:cubicBezTo>
                      <a:pt x="0" y="251"/>
                      <a:pt x="174" y="502"/>
                      <a:pt x="174" y="502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90">
                <a:extLst>
                  <a:ext uri="{FF2B5EF4-FFF2-40B4-BE49-F238E27FC236}">
                    <a16:creationId xmlns:a16="http://schemas.microsoft.com/office/drawing/2014/main" id="{0A59F734-472D-0644-A081-8F01F96C12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8033" y="10236227"/>
                <a:ext cx="2351023" cy="521838"/>
              </a:xfrm>
              <a:custGeom>
                <a:avLst/>
                <a:gdLst>
                  <a:gd name="T0" fmla="*/ 71 w 1887"/>
                  <a:gd name="T1" fmla="*/ 0 h 421"/>
                  <a:gd name="T2" fmla="*/ 1884 w 1887"/>
                  <a:gd name="T3" fmla="*/ 0 h 421"/>
                  <a:gd name="T4" fmla="*/ 1884 w 1887"/>
                  <a:gd name="T5" fmla="*/ 0 h 421"/>
                  <a:gd name="T6" fmla="*/ 1886 w 1887"/>
                  <a:gd name="T7" fmla="*/ 420 h 421"/>
                  <a:gd name="T8" fmla="*/ 72 w 1887"/>
                  <a:gd name="T9" fmla="*/ 420 h 421"/>
                  <a:gd name="T10" fmla="*/ 72 w 1887"/>
                  <a:gd name="T11" fmla="*/ 420 h 421"/>
                  <a:gd name="T12" fmla="*/ 23 w 1887"/>
                  <a:gd name="T13" fmla="*/ 293 h 421"/>
                  <a:gd name="T14" fmla="*/ 23 w 1887"/>
                  <a:gd name="T15" fmla="*/ 293 h 421"/>
                  <a:gd name="T16" fmla="*/ 71 w 1887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7" h="421">
                    <a:moveTo>
                      <a:pt x="71" y="0"/>
                    </a:moveTo>
                    <a:lnTo>
                      <a:pt x="1884" y="0"/>
                    </a:lnTo>
                    <a:lnTo>
                      <a:pt x="1884" y="0"/>
                    </a:lnTo>
                    <a:cubicBezTo>
                      <a:pt x="1788" y="176"/>
                      <a:pt x="1848" y="345"/>
                      <a:pt x="1886" y="420"/>
                    </a:cubicBezTo>
                    <a:lnTo>
                      <a:pt x="72" y="420"/>
                    </a:lnTo>
                    <a:lnTo>
                      <a:pt x="72" y="420"/>
                    </a:lnTo>
                    <a:cubicBezTo>
                      <a:pt x="59" y="397"/>
                      <a:pt x="36" y="351"/>
                      <a:pt x="23" y="293"/>
                    </a:cubicBezTo>
                    <a:lnTo>
                      <a:pt x="23" y="293"/>
                    </a:lnTo>
                    <a:cubicBezTo>
                      <a:pt x="0" y="187"/>
                      <a:pt x="16" y="89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91">
                <a:extLst>
                  <a:ext uri="{FF2B5EF4-FFF2-40B4-BE49-F238E27FC236}">
                    <a16:creationId xmlns:a16="http://schemas.microsoft.com/office/drawing/2014/main" id="{16267A4B-CDB0-C44A-B949-0C5306E389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78033" y="10236227"/>
                <a:ext cx="2351023" cy="521838"/>
              </a:xfrm>
              <a:custGeom>
                <a:avLst/>
                <a:gdLst>
                  <a:gd name="T0" fmla="*/ 71 w 1887"/>
                  <a:gd name="T1" fmla="*/ 0 h 421"/>
                  <a:gd name="T2" fmla="*/ 1884 w 1887"/>
                  <a:gd name="T3" fmla="*/ 0 h 421"/>
                  <a:gd name="T4" fmla="*/ 1884 w 1887"/>
                  <a:gd name="T5" fmla="*/ 0 h 421"/>
                  <a:gd name="T6" fmla="*/ 1886 w 1887"/>
                  <a:gd name="T7" fmla="*/ 420 h 421"/>
                  <a:gd name="T8" fmla="*/ 72 w 1887"/>
                  <a:gd name="T9" fmla="*/ 420 h 421"/>
                  <a:gd name="T10" fmla="*/ 72 w 1887"/>
                  <a:gd name="T11" fmla="*/ 420 h 421"/>
                  <a:gd name="T12" fmla="*/ 23 w 1887"/>
                  <a:gd name="T13" fmla="*/ 293 h 421"/>
                  <a:gd name="T14" fmla="*/ 23 w 1887"/>
                  <a:gd name="T15" fmla="*/ 293 h 421"/>
                  <a:gd name="T16" fmla="*/ 71 w 1887"/>
                  <a:gd name="T17" fmla="*/ 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7" h="421">
                    <a:moveTo>
                      <a:pt x="71" y="0"/>
                    </a:moveTo>
                    <a:lnTo>
                      <a:pt x="1884" y="0"/>
                    </a:lnTo>
                    <a:lnTo>
                      <a:pt x="1884" y="0"/>
                    </a:lnTo>
                    <a:cubicBezTo>
                      <a:pt x="1788" y="176"/>
                      <a:pt x="1848" y="345"/>
                      <a:pt x="1886" y="420"/>
                    </a:cubicBezTo>
                    <a:lnTo>
                      <a:pt x="72" y="420"/>
                    </a:lnTo>
                    <a:lnTo>
                      <a:pt x="72" y="420"/>
                    </a:lnTo>
                    <a:cubicBezTo>
                      <a:pt x="59" y="397"/>
                      <a:pt x="36" y="351"/>
                      <a:pt x="23" y="293"/>
                    </a:cubicBezTo>
                    <a:lnTo>
                      <a:pt x="23" y="293"/>
                    </a:lnTo>
                    <a:cubicBezTo>
                      <a:pt x="0" y="187"/>
                      <a:pt x="16" y="89"/>
                      <a:pt x="71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92">
                <a:extLst>
                  <a:ext uri="{FF2B5EF4-FFF2-40B4-BE49-F238E27FC236}">
                    <a16:creationId xmlns:a16="http://schemas.microsoft.com/office/drawing/2014/main" id="{8B30EEC4-2D2C-BF47-9650-5864C0F672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34886" y="10186789"/>
                <a:ext cx="3103570" cy="626206"/>
              </a:xfrm>
              <a:custGeom>
                <a:avLst/>
                <a:gdLst>
                  <a:gd name="T0" fmla="*/ 174 w 2492"/>
                  <a:gd name="T1" fmla="*/ 502 h 503"/>
                  <a:gd name="T2" fmla="*/ 2491 w 2492"/>
                  <a:gd name="T3" fmla="*/ 502 h 503"/>
                  <a:gd name="T4" fmla="*/ 2491 w 2492"/>
                  <a:gd name="T5" fmla="*/ 502 h 503"/>
                  <a:gd name="T6" fmla="*/ 2491 w 2492"/>
                  <a:gd name="T7" fmla="*/ 0 h 503"/>
                  <a:gd name="T8" fmla="*/ 174 w 2492"/>
                  <a:gd name="T9" fmla="*/ 0 h 503"/>
                  <a:gd name="T10" fmla="*/ 174 w 2492"/>
                  <a:gd name="T11" fmla="*/ 0 h 503"/>
                  <a:gd name="T12" fmla="*/ 174 w 2492"/>
                  <a:gd name="T13" fmla="*/ 502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92" h="503">
                    <a:moveTo>
                      <a:pt x="174" y="502"/>
                    </a:moveTo>
                    <a:lnTo>
                      <a:pt x="2491" y="502"/>
                    </a:lnTo>
                    <a:lnTo>
                      <a:pt x="2491" y="502"/>
                    </a:lnTo>
                    <a:cubicBezTo>
                      <a:pt x="2491" y="502"/>
                      <a:pt x="2317" y="251"/>
                      <a:pt x="2491" y="0"/>
                    </a:cubicBezTo>
                    <a:lnTo>
                      <a:pt x="174" y="0"/>
                    </a:lnTo>
                    <a:lnTo>
                      <a:pt x="174" y="0"/>
                    </a:lnTo>
                    <a:cubicBezTo>
                      <a:pt x="0" y="251"/>
                      <a:pt x="174" y="502"/>
                      <a:pt x="174" y="50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D04B5A6B-1CF1-D648-B3F7-51504FAE9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7858" y="10347001"/>
                <a:ext cx="1646615" cy="327425"/>
              </a:xfrm>
              <a:custGeom>
                <a:avLst/>
                <a:gdLst>
                  <a:gd name="connsiteX0" fmla="*/ 1631889 w 1646615"/>
                  <a:gd name="connsiteY0" fmla="*/ 331 h 327425"/>
                  <a:gd name="connsiteX1" fmla="*/ 1635812 w 1646615"/>
                  <a:gd name="connsiteY1" fmla="*/ 7793 h 327425"/>
                  <a:gd name="connsiteX2" fmla="*/ 1646275 w 1646615"/>
                  <a:gd name="connsiteY2" fmla="*/ 319963 h 327425"/>
                  <a:gd name="connsiteX3" fmla="*/ 1641044 w 1646615"/>
                  <a:gd name="connsiteY3" fmla="*/ 327425 h 327425"/>
                  <a:gd name="connsiteX4" fmla="*/ 1639736 w 1646615"/>
                  <a:gd name="connsiteY4" fmla="*/ 327425 h 327425"/>
                  <a:gd name="connsiteX5" fmla="*/ 1633197 w 1646615"/>
                  <a:gd name="connsiteY5" fmla="*/ 323694 h 327425"/>
                  <a:gd name="connsiteX6" fmla="*/ 1622734 w 1646615"/>
                  <a:gd name="connsiteY6" fmla="*/ 4062 h 327425"/>
                  <a:gd name="connsiteX7" fmla="*/ 1631889 w 1646615"/>
                  <a:gd name="connsiteY7" fmla="*/ 331 h 327425"/>
                  <a:gd name="connsiteX8" fmla="*/ 26612 w 1646615"/>
                  <a:gd name="connsiteY8" fmla="*/ 331 h 327425"/>
                  <a:gd name="connsiteX9" fmla="*/ 31843 w 1646615"/>
                  <a:gd name="connsiteY9" fmla="*/ 7793 h 327425"/>
                  <a:gd name="connsiteX10" fmla="*/ 42306 w 1646615"/>
                  <a:gd name="connsiteY10" fmla="*/ 319963 h 327425"/>
                  <a:gd name="connsiteX11" fmla="*/ 38383 w 1646615"/>
                  <a:gd name="connsiteY11" fmla="*/ 327425 h 327425"/>
                  <a:gd name="connsiteX12" fmla="*/ 37075 w 1646615"/>
                  <a:gd name="connsiteY12" fmla="*/ 327425 h 327425"/>
                  <a:gd name="connsiteX13" fmla="*/ 30536 w 1646615"/>
                  <a:gd name="connsiteY13" fmla="*/ 323694 h 327425"/>
                  <a:gd name="connsiteX14" fmla="*/ 20073 w 1646615"/>
                  <a:gd name="connsiteY14" fmla="*/ 4062 h 327425"/>
                  <a:gd name="connsiteX15" fmla="*/ 26612 w 1646615"/>
                  <a:gd name="connsiteY15" fmla="*/ 331 h 327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646615" h="327425">
                    <a:moveTo>
                      <a:pt x="1631889" y="331"/>
                    </a:moveTo>
                    <a:cubicBezTo>
                      <a:pt x="1634505" y="1574"/>
                      <a:pt x="1635812" y="4062"/>
                      <a:pt x="1635812" y="7793"/>
                    </a:cubicBezTo>
                    <a:cubicBezTo>
                      <a:pt x="1607040" y="107289"/>
                      <a:pt x="1610963" y="211761"/>
                      <a:pt x="1646275" y="319963"/>
                    </a:cubicBezTo>
                    <a:cubicBezTo>
                      <a:pt x="1647583" y="322450"/>
                      <a:pt x="1644967" y="326182"/>
                      <a:pt x="1641044" y="327425"/>
                    </a:cubicBezTo>
                    <a:cubicBezTo>
                      <a:pt x="1641044" y="327425"/>
                      <a:pt x="1641044" y="327425"/>
                      <a:pt x="1639736" y="327425"/>
                    </a:cubicBezTo>
                    <a:cubicBezTo>
                      <a:pt x="1637120" y="327425"/>
                      <a:pt x="1634505" y="324938"/>
                      <a:pt x="1633197" y="323694"/>
                    </a:cubicBezTo>
                    <a:cubicBezTo>
                      <a:pt x="1596577" y="214248"/>
                      <a:pt x="1593961" y="106046"/>
                      <a:pt x="1622734" y="4062"/>
                    </a:cubicBezTo>
                    <a:cubicBezTo>
                      <a:pt x="1624042" y="1574"/>
                      <a:pt x="1626657" y="-913"/>
                      <a:pt x="1631889" y="331"/>
                    </a:cubicBezTo>
                    <a:close/>
                    <a:moveTo>
                      <a:pt x="26612" y="331"/>
                    </a:moveTo>
                    <a:cubicBezTo>
                      <a:pt x="30536" y="1574"/>
                      <a:pt x="33151" y="4062"/>
                      <a:pt x="31843" y="7793"/>
                    </a:cubicBezTo>
                    <a:cubicBezTo>
                      <a:pt x="3071" y="107289"/>
                      <a:pt x="5686" y="211761"/>
                      <a:pt x="42306" y="319963"/>
                    </a:cubicBezTo>
                    <a:cubicBezTo>
                      <a:pt x="43614" y="322450"/>
                      <a:pt x="40998" y="326182"/>
                      <a:pt x="38383" y="327425"/>
                    </a:cubicBezTo>
                    <a:cubicBezTo>
                      <a:pt x="37075" y="327425"/>
                      <a:pt x="37075" y="327425"/>
                      <a:pt x="37075" y="327425"/>
                    </a:cubicBezTo>
                    <a:cubicBezTo>
                      <a:pt x="33151" y="327425"/>
                      <a:pt x="30536" y="324938"/>
                      <a:pt x="30536" y="323694"/>
                    </a:cubicBezTo>
                    <a:cubicBezTo>
                      <a:pt x="-6084" y="214248"/>
                      <a:pt x="-10008" y="106046"/>
                      <a:pt x="20073" y="4062"/>
                    </a:cubicBezTo>
                    <a:cubicBezTo>
                      <a:pt x="20073" y="1574"/>
                      <a:pt x="23996" y="-913"/>
                      <a:pt x="26612" y="33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95">
                <a:extLst>
                  <a:ext uri="{FF2B5EF4-FFF2-40B4-BE49-F238E27FC236}">
                    <a16:creationId xmlns:a16="http://schemas.microsoft.com/office/drawing/2014/main" id="{822388C0-E493-2D44-9F5E-4F61BE9C214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4191" y="10351580"/>
                <a:ext cx="1378753" cy="318598"/>
              </a:xfrm>
              <a:custGeom>
                <a:avLst/>
                <a:gdLst>
                  <a:gd name="T0" fmla="*/ 4 w 1106"/>
                  <a:gd name="T1" fmla="*/ 134 h 255"/>
                  <a:gd name="T2" fmla="*/ 4 w 1106"/>
                  <a:gd name="T3" fmla="*/ 134 h 255"/>
                  <a:gd name="T4" fmla="*/ 4 w 1106"/>
                  <a:gd name="T5" fmla="*/ 132 h 255"/>
                  <a:gd name="T6" fmla="*/ 4 w 1106"/>
                  <a:gd name="T7" fmla="*/ 132 h 255"/>
                  <a:gd name="T8" fmla="*/ 129 w 1106"/>
                  <a:gd name="T9" fmla="*/ 0 h 255"/>
                  <a:gd name="T10" fmla="*/ 977 w 1106"/>
                  <a:gd name="T11" fmla="*/ 0 h 255"/>
                  <a:gd name="T12" fmla="*/ 977 w 1106"/>
                  <a:gd name="T13" fmla="*/ 0 h 255"/>
                  <a:gd name="T14" fmla="*/ 1102 w 1106"/>
                  <a:gd name="T15" fmla="*/ 122 h 255"/>
                  <a:gd name="T16" fmla="*/ 1102 w 1106"/>
                  <a:gd name="T17" fmla="*/ 122 h 255"/>
                  <a:gd name="T18" fmla="*/ 1102 w 1106"/>
                  <a:gd name="T19" fmla="*/ 124 h 255"/>
                  <a:gd name="T20" fmla="*/ 1102 w 1106"/>
                  <a:gd name="T21" fmla="*/ 124 h 255"/>
                  <a:gd name="T22" fmla="*/ 977 w 1106"/>
                  <a:gd name="T23" fmla="*/ 254 h 255"/>
                  <a:gd name="T24" fmla="*/ 129 w 1106"/>
                  <a:gd name="T25" fmla="*/ 254 h 255"/>
                  <a:gd name="T26" fmla="*/ 129 w 1106"/>
                  <a:gd name="T27" fmla="*/ 254 h 255"/>
                  <a:gd name="T28" fmla="*/ 4 w 1106"/>
                  <a:gd name="T29" fmla="*/ 134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06" h="255">
                    <a:moveTo>
                      <a:pt x="4" y="134"/>
                    </a:moveTo>
                    <a:lnTo>
                      <a:pt x="4" y="134"/>
                    </a:lnTo>
                    <a:lnTo>
                      <a:pt x="4" y="132"/>
                    </a:lnTo>
                    <a:lnTo>
                      <a:pt x="4" y="132"/>
                    </a:lnTo>
                    <a:cubicBezTo>
                      <a:pt x="0" y="60"/>
                      <a:pt x="57" y="0"/>
                      <a:pt x="129" y="0"/>
                    </a:cubicBezTo>
                    <a:lnTo>
                      <a:pt x="977" y="0"/>
                    </a:lnTo>
                    <a:lnTo>
                      <a:pt x="977" y="0"/>
                    </a:lnTo>
                    <a:cubicBezTo>
                      <a:pt x="1045" y="0"/>
                      <a:pt x="1100" y="54"/>
                      <a:pt x="1102" y="122"/>
                    </a:cubicBezTo>
                    <a:lnTo>
                      <a:pt x="1102" y="122"/>
                    </a:lnTo>
                    <a:cubicBezTo>
                      <a:pt x="1102" y="123"/>
                      <a:pt x="1102" y="124"/>
                      <a:pt x="1102" y="124"/>
                    </a:cubicBezTo>
                    <a:lnTo>
                      <a:pt x="1102" y="124"/>
                    </a:lnTo>
                    <a:cubicBezTo>
                      <a:pt x="1105" y="195"/>
                      <a:pt x="1048" y="254"/>
                      <a:pt x="977" y="254"/>
                    </a:cubicBezTo>
                    <a:lnTo>
                      <a:pt x="129" y="254"/>
                    </a:lnTo>
                    <a:lnTo>
                      <a:pt x="129" y="254"/>
                    </a:lnTo>
                    <a:cubicBezTo>
                      <a:pt x="63" y="254"/>
                      <a:pt x="7" y="201"/>
                      <a:pt x="4" y="134"/>
                    </a:cubicBezTo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88">
                <a:extLst>
                  <a:ext uri="{FF2B5EF4-FFF2-40B4-BE49-F238E27FC236}">
                    <a16:creationId xmlns:a16="http://schemas.microsoft.com/office/drawing/2014/main" id="{6AA629ED-34EE-D649-9089-2D4F6E5047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36204" y="10307636"/>
                <a:ext cx="1097362" cy="377646"/>
              </a:xfrm>
              <a:custGeom>
                <a:avLst/>
                <a:gdLst>
                  <a:gd name="connsiteX0" fmla="*/ 58173 w 1097362"/>
                  <a:gd name="connsiteY0" fmla="*/ 357047 h 377646"/>
                  <a:gd name="connsiteX1" fmla="*/ 1087382 w 1097362"/>
                  <a:gd name="connsiteY1" fmla="*/ 357047 h 377646"/>
                  <a:gd name="connsiteX2" fmla="*/ 1097362 w 1097362"/>
                  <a:gd name="connsiteY2" fmla="*/ 366660 h 377646"/>
                  <a:gd name="connsiteX3" fmla="*/ 1087382 w 1097362"/>
                  <a:gd name="connsiteY3" fmla="*/ 377646 h 377646"/>
                  <a:gd name="connsiteX4" fmla="*/ 58173 w 1097362"/>
                  <a:gd name="connsiteY4" fmla="*/ 377646 h 377646"/>
                  <a:gd name="connsiteX5" fmla="*/ 49440 w 1097362"/>
                  <a:gd name="connsiteY5" fmla="*/ 366660 h 377646"/>
                  <a:gd name="connsiteX6" fmla="*/ 58173 w 1097362"/>
                  <a:gd name="connsiteY6" fmla="*/ 357047 h 377646"/>
                  <a:gd name="connsiteX7" fmla="*/ 8688 w 1097362"/>
                  <a:gd name="connsiteY7" fmla="*/ 148312 h 377646"/>
                  <a:gd name="connsiteX8" fmla="*/ 543629 w 1097362"/>
                  <a:gd name="connsiteY8" fmla="*/ 148312 h 377646"/>
                  <a:gd name="connsiteX9" fmla="*/ 553558 w 1097362"/>
                  <a:gd name="connsiteY9" fmla="*/ 157925 h 377646"/>
                  <a:gd name="connsiteX10" fmla="*/ 543629 w 1097362"/>
                  <a:gd name="connsiteY10" fmla="*/ 168911 h 377646"/>
                  <a:gd name="connsiteX11" fmla="*/ 8688 w 1097362"/>
                  <a:gd name="connsiteY11" fmla="*/ 168911 h 377646"/>
                  <a:gd name="connsiteX12" fmla="*/ 0 w 1097362"/>
                  <a:gd name="connsiteY12" fmla="*/ 157925 h 377646"/>
                  <a:gd name="connsiteX13" fmla="*/ 8688 w 1097362"/>
                  <a:gd name="connsiteY13" fmla="*/ 148312 h 377646"/>
                  <a:gd name="connsiteX14" fmla="*/ 548244 w 1097362"/>
                  <a:gd name="connsiteY14" fmla="*/ 0 h 377646"/>
                  <a:gd name="connsiteX15" fmla="*/ 1066718 w 1097362"/>
                  <a:gd name="connsiteY15" fmla="*/ 0 h 377646"/>
                  <a:gd name="connsiteX16" fmla="*/ 1075400 w 1097362"/>
                  <a:gd name="connsiteY16" fmla="*/ 7691 h 377646"/>
                  <a:gd name="connsiteX17" fmla="*/ 1066718 w 1097362"/>
                  <a:gd name="connsiteY17" fmla="*/ 15382 h 377646"/>
                  <a:gd name="connsiteX18" fmla="*/ 548244 w 1097362"/>
                  <a:gd name="connsiteY18" fmla="*/ 15382 h 377646"/>
                  <a:gd name="connsiteX19" fmla="*/ 538321 w 1097362"/>
                  <a:gd name="connsiteY19" fmla="*/ 7691 h 377646"/>
                  <a:gd name="connsiteX20" fmla="*/ 548244 w 1097362"/>
                  <a:gd name="connsiteY20" fmla="*/ 0 h 3776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097362" h="377646">
                    <a:moveTo>
                      <a:pt x="58173" y="357047"/>
                    </a:moveTo>
                    <a:lnTo>
                      <a:pt x="1087382" y="357047"/>
                    </a:lnTo>
                    <a:cubicBezTo>
                      <a:pt x="1092372" y="357047"/>
                      <a:pt x="1097362" y="361167"/>
                      <a:pt x="1097362" y="366660"/>
                    </a:cubicBezTo>
                    <a:cubicBezTo>
                      <a:pt x="1097362" y="373526"/>
                      <a:pt x="1092372" y="377646"/>
                      <a:pt x="1087382" y="377646"/>
                    </a:cubicBezTo>
                    <a:lnTo>
                      <a:pt x="58173" y="377646"/>
                    </a:lnTo>
                    <a:cubicBezTo>
                      <a:pt x="53183" y="377646"/>
                      <a:pt x="49440" y="373526"/>
                      <a:pt x="49440" y="366660"/>
                    </a:cubicBezTo>
                    <a:cubicBezTo>
                      <a:pt x="49440" y="361167"/>
                      <a:pt x="53183" y="357047"/>
                      <a:pt x="58173" y="357047"/>
                    </a:cubicBezTo>
                    <a:close/>
                    <a:moveTo>
                      <a:pt x="8688" y="148312"/>
                    </a:moveTo>
                    <a:lnTo>
                      <a:pt x="543629" y="148312"/>
                    </a:lnTo>
                    <a:cubicBezTo>
                      <a:pt x="549834" y="148312"/>
                      <a:pt x="553558" y="153805"/>
                      <a:pt x="553558" y="157925"/>
                    </a:cubicBezTo>
                    <a:cubicBezTo>
                      <a:pt x="553558" y="164791"/>
                      <a:pt x="549834" y="168911"/>
                      <a:pt x="543629" y="168911"/>
                    </a:cubicBezTo>
                    <a:lnTo>
                      <a:pt x="8688" y="168911"/>
                    </a:lnTo>
                    <a:cubicBezTo>
                      <a:pt x="3723" y="168911"/>
                      <a:pt x="0" y="164791"/>
                      <a:pt x="0" y="157925"/>
                    </a:cubicBezTo>
                    <a:cubicBezTo>
                      <a:pt x="0" y="153805"/>
                      <a:pt x="3723" y="148312"/>
                      <a:pt x="8688" y="148312"/>
                    </a:cubicBezTo>
                    <a:close/>
                    <a:moveTo>
                      <a:pt x="548244" y="0"/>
                    </a:moveTo>
                    <a:lnTo>
                      <a:pt x="1066718" y="0"/>
                    </a:lnTo>
                    <a:cubicBezTo>
                      <a:pt x="1071678" y="0"/>
                      <a:pt x="1075400" y="3296"/>
                      <a:pt x="1075400" y="7691"/>
                    </a:cubicBezTo>
                    <a:cubicBezTo>
                      <a:pt x="1075400" y="12086"/>
                      <a:pt x="1071678" y="15382"/>
                      <a:pt x="1066718" y="15382"/>
                    </a:cubicBezTo>
                    <a:lnTo>
                      <a:pt x="548244" y="15382"/>
                    </a:lnTo>
                    <a:cubicBezTo>
                      <a:pt x="543282" y="15382"/>
                      <a:pt x="538321" y="12086"/>
                      <a:pt x="538321" y="7691"/>
                    </a:cubicBezTo>
                    <a:cubicBezTo>
                      <a:pt x="538321" y="3296"/>
                      <a:pt x="543282" y="0"/>
                      <a:pt x="548244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99">
                <a:extLst>
                  <a:ext uri="{FF2B5EF4-FFF2-40B4-BE49-F238E27FC236}">
                    <a16:creationId xmlns:a16="http://schemas.microsoft.com/office/drawing/2014/main" id="{21DD30A1-CB65-B44A-B318-47D5FED7BA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50106" y="10736093"/>
                <a:ext cx="1730307" cy="10987"/>
              </a:xfrm>
              <a:custGeom>
                <a:avLst/>
                <a:gdLst>
                  <a:gd name="T0" fmla="*/ 1382 w 1388"/>
                  <a:gd name="T1" fmla="*/ 10 h 11"/>
                  <a:gd name="T2" fmla="*/ 5 w 1388"/>
                  <a:gd name="T3" fmla="*/ 10 h 11"/>
                  <a:gd name="T4" fmla="*/ 5 w 1388"/>
                  <a:gd name="T5" fmla="*/ 10 h 11"/>
                  <a:gd name="T6" fmla="*/ 0 w 1388"/>
                  <a:gd name="T7" fmla="*/ 5 h 11"/>
                  <a:gd name="T8" fmla="*/ 0 w 1388"/>
                  <a:gd name="T9" fmla="*/ 5 h 11"/>
                  <a:gd name="T10" fmla="*/ 5 w 1388"/>
                  <a:gd name="T11" fmla="*/ 0 h 11"/>
                  <a:gd name="T12" fmla="*/ 1382 w 1388"/>
                  <a:gd name="T13" fmla="*/ 0 h 11"/>
                  <a:gd name="T14" fmla="*/ 1382 w 1388"/>
                  <a:gd name="T15" fmla="*/ 0 h 11"/>
                  <a:gd name="T16" fmla="*/ 1387 w 1388"/>
                  <a:gd name="T17" fmla="*/ 5 h 11"/>
                  <a:gd name="T18" fmla="*/ 1387 w 1388"/>
                  <a:gd name="T19" fmla="*/ 5 h 11"/>
                  <a:gd name="T20" fmla="*/ 1382 w 1388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88" h="11">
                    <a:moveTo>
                      <a:pt x="1382" y="10"/>
                    </a:moveTo>
                    <a:lnTo>
                      <a:pt x="5" y="10"/>
                    </a:lnTo>
                    <a:lnTo>
                      <a:pt x="5" y="10"/>
                    </a:lnTo>
                    <a:cubicBezTo>
                      <a:pt x="2" y="10"/>
                      <a:pt x="0" y="9"/>
                      <a:pt x="0" y="5"/>
                    </a:cubicBezTo>
                    <a:lnTo>
                      <a:pt x="0" y="5"/>
                    </a:lnTo>
                    <a:cubicBezTo>
                      <a:pt x="0" y="3"/>
                      <a:pt x="2" y="0"/>
                      <a:pt x="5" y="0"/>
                    </a:cubicBezTo>
                    <a:lnTo>
                      <a:pt x="1382" y="0"/>
                    </a:lnTo>
                    <a:lnTo>
                      <a:pt x="1382" y="0"/>
                    </a:lnTo>
                    <a:cubicBezTo>
                      <a:pt x="1385" y="0"/>
                      <a:pt x="1387" y="3"/>
                      <a:pt x="1387" y="5"/>
                    </a:cubicBezTo>
                    <a:lnTo>
                      <a:pt x="1387" y="5"/>
                    </a:lnTo>
                    <a:cubicBezTo>
                      <a:pt x="1387" y="9"/>
                      <a:pt x="1385" y="10"/>
                      <a:pt x="1382" y="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100">
                <a:extLst>
                  <a:ext uri="{FF2B5EF4-FFF2-40B4-BE49-F238E27FC236}">
                    <a16:creationId xmlns:a16="http://schemas.microsoft.com/office/drawing/2014/main" id="{C09D9303-CDDF-144F-9E36-3B86D10BB7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43222" y="9483676"/>
                <a:ext cx="2752017" cy="708605"/>
              </a:xfrm>
              <a:custGeom>
                <a:avLst/>
                <a:gdLst>
                  <a:gd name="T0" fmla="*/ 196 w 2211"/>
                  <a:gd name="T1" fmla="*/ 567 h 568"/>
                  <a:gd name="T2" fmla="*/ 1228 w 2211"/>
                  <a:gd name="T3" fmla="*/ 567 h 568"/>
                  <a:gd name="T4" fmla="*/ 2201 w 2211"/>
                  <a:gd name="T5" fmla="*/ 567 h 568"/>
                  <a:gd name="T6" fmla="*/ 2210 w 2211"/>
                  <a:gd name="T7" fmla="*/ 567 h 568"/>
                  <a:gd name="T8" fmla="*/ 2210 w 2211"/>
                  <a:gd name="T9" fmla="*/ 521 h 568"/>
                  <a:gd name="T10" fmla="*/ 2174 w 2211"/>
                  <a:gd name="T11" fmla="*/ 521 h 568"/>
                  <a:gd name="T12" fmla="*/ 2174 w 2211"/>
                  <a:gd name="T13" fmla="*/ 521 h 568"/>
                  <a:gd name="T14" fmla="*/ 2172 w 2211"/>
                  <a:gd name="T15" fmla="*/ 47 h 568"/>
                  <a:gd name="T16" fmla="*/ 2210 w 2211"/>
                  <a:gd name="T17" fmla="*/ 47 h 568"/>
                  <a:gd name="T18" fmla="*/ 2210 w 2211"/>
                  <a:gd name="T19" fmla="*/ 0 h 568"/>
                  <a:gd name="T20" fmla="*/ 2201 w 2211"/>
                  <a:gd name="T21" fmla="*/ 0 h 568"/>
                  <a:gd name="T22" fmla="*/ 1228 w 2211"/>
                  <a:gd name="T23" fmla="*/ 0 h 568"/>
                  <a:gd name="T24" fmla="*/ 196 w 2211"/>
                  <a:gd name="T25" fmla="*/ 0 h 568"/>
                  <a:gd name="T26" fmla="*/ 196 w 2211"/>
                  <a:gd name="T27" fmla="*/ 0 h 568"/>
                  <a:gd name="T28" fmla="*/ 196 w 2211"/>
                  <a:gd name="T29" fmla="*/ 56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11" h="568">
                    <a:moveTo>
                      <a:pt x="196" y="567"/>
                    </a:moveTo>
                    <a:lnTo>
                      <a:pt x="1228" y="567"/>
                    </a:lnTo>
                    <a:lnTo>
                      <a:pt x="2201" y="567"/>
                    </a:lnTo>
                    <a:lnTo>
                      <a:pt x="2210" y="567"/>
                    </a:lnTo>
                    <a:lnTo>
                      <a:pt x="2210" y="521"/>
                    </a:lnTo>
                    <a:lnTo>
                      <a:pt x="2174" y="521"/>
                    </a:lnTo>
                    <a:lnTo>
                      <a:pt x="2174" y="521"/>
                    </a:lnTo>
                    <a:cubicBezTo>
                      <a:pt x="2132" y="436"/>
                      <a:pt x="2063" y="245"/>
                      <a:pt x="2172" y="47"/>
                    </a:cubicBezTo>
                    <a:lnTo>
                      <a:pt x="2210" y="47"/>
                    </a:lnTo>
                    <a:lnTo>
                      <a:pt x="2210" y="0"/>
                    </a:lnTo>
                    <a:lnTo>
                      <a:pt x="2201" y="0"/>
                    </a:lnTo>
                    <a:lnTo>
                      <a:pt x="1228" y="0"/>
                    </a:lnTo>
                    <a:lnTo>
                      <a:pt x="196" y="0"/>
                    </a:lnTo>
                    <a:lnTo>
                      <a:pt x="196" y="0"/>
                    </a:lnTo>
                    <a:cubicBezTo>
                      <a:pt x="0" y="283"/>
                      <a:pt x="196" y="567"/>
                      <a:pt x="196" y="56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101">
                <a:extLst>
                  <a:ext uri="{FF2B5EF4-FFF2-40B4-BE49-F238E27FC236}">
                    <a16:creationId xmlns:a16="http://schemas.microsoft.com/office/drawing/2014/main" id="{97E78976-CAFA-164E-99A1-7CCD67B17C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8998" y="9538607"/>
                <a:ext cx="2532296" cy="593250"/>
              </a:xfrm>
              <a:custGeom>
                <a:avLst/>
                <a:gdLst>
                  <a:gd name="T0" fmla="*/ 81 w 2034"/>
                  <a:gd name="T1" fmla="*/ 0 h 475"/>
                  <a:gd name="T2" fmla="*/ 2031 w 2034"/>
                  <a:gd name="T3" fmla="*/ 0 h 475"/>
                  <a:gd name="T4" fmla="*/ 2031 w 2034"/>
                  <a:gd name="T5" fmla="*/ 0 h 475"/>
                  <a:gd name="T6" fmla="*/ 2033 w 2034"/>
                  <a:gd name="T7" fmla="*/ 474 h 475"/>
                  <a:gd name="T8" fmla="*/ 81 w 2034"/>
                  <a:gd name="T9" fmla="*/ 474 h 475"/>
                  <a:gd name="T10" fmla="*/ 81 w 2034"/>
                  <a:gd name="T11" fmla="*/ 474 h 475"/>
                  <a:gd name="T12" fmla="*/ 26 w 2034"/>
                  <a:gd name="T13" fmla="*/ 329 h 475"/>
                  <a:gd name="T14" fmla="*/ 26 w 2034"/>
                  <a:gd name="T15" fmla="*/ 329 h 475"/>
                  <a:gd name="T16" fmla="*/ 81 w 2034"/>
                  <a:gd name="T17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4" h="475">
                    <a:moveTo>
                      <a:pt x="81" y="0"/>
                    </a:moveTo>
                    <a:lnTo>
                      <a:pt x="2031" y="0"/>
                    </a:lnTo>
                    <a:lnTo>
                      <a:pt x="2031" y="0"/>
                    </a:lnTo>
                    <a:cubicBezTo>
                      <a:pt x="1922" y="198"/>
                      <a:pt x="1991" y="389"/>
                      <a:pt x="2033" y="474"/>
                    </a:cubicBezTo>
                    <a:lnTo>
                      <a:pt x="81" y="474"/>
                    </a:lnTo>
                    <a:lnTo>
                      <a:pt x="81" y="474"/>
                    </a:lnTo>
                    <a:cubicBezTo>
                      <a:pt x="66" y="447"/>
                      <a:pt x="41" y="395"/>
                      <a:pt x="26" y="329"/>
                    </a:cubicBezTo>
                    <a:lnTo>
                      <a:pt x="26" y="329"/>
                    </a:lnTo>
                    <a:cubicBezTo>
                      <a:pt x="0" y="211"/>
                      <a:pt x="18" y="99"/>
                      <a:pt x="8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102">
                <a:extLst>
                  <a:ext uri="{FF2B5EF4-FFF2-40B4-BE49-F238E27FC236}">
                    <a16:creationId xmlns:a16="http://schemas.microsoft.com/office/drawing/2014/main" id="{06EB8C6C-447F-3A4D-B78A-98EF506DF9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8998" y="9538607"/>
                <a:ext cx="2532296" cy="593250"/>
              </a:xfrm>
              <a:custGeom>
                <a:avLst/>
                <a:gdLst>
                  <a:gd name="T0" fmla="*/ 81 w 2034"/>
                  <a:gd name="T1" fmla="*/ 0 h 475"/>
                  <a:gd name="T2" fmla="*/ 2031 w 2034"/>
                  <a:gd name="T3" fmla="*/ 0 h 475"/>
                  <a:gd name="T4" fmla="*/ 2031 w 2034"/>
                  <a:gd name="T5" fmla="*/ 0 h 475"/>
                  <a:gd name="T6" fmla="*/ 2033 w 2034"/>
                  <a:gd name="T7" fmla="*/ 474 h 475"/>
                  <a:gd name="T8" fmla="*/ 81 w 2034"/>
                  <a:gd name="T9" fmla="*/ 474 h 475"/>
                  <a:gd name="T10" fmla="*/ 81 w 2034"/>
                  <a:gd name="T11" fmla="*/ 474 h 475"/>
                  <a:gd name="T12" fmla="*/ 26 w 2034"/>
                  <a:gd name="T13" fmla="*/ 329 h 475"/>
                  <a:gd name="T14" fmla="*/ 26 w 2034"/>
                  <a:gd name="T15" fmla="*/ 329 h 475"/>
                  <a:gd name="T16" fmla="*/ 81 w 2034"/>
                  <a:gd name="T17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34" h="475">
                    <a:moveTo>
                      <a:pt x="81" y="0"/>
                    </a:moveTo>
                    <a:lnTo>
                      <a:pt x="2031" y="0"/>
                    </a:lnTo>
                    <a:lnTo>
                      <a:pt x="2031" y="0"/>
                    </a:lnTo>
                    <a:cubicBezTo>
                      <a:pt x="1922" y="198"/>
                      <a:pt x="1991" y="389"/>
                      <a:pt x="2033" y="474"/>
                    </a:cubicBezTo>
                    <a:lnTo>
                      <a:pt x="81" y="474"/>
                    </a:lnTo>
                    <a:lnTo>
                      <a:pt x="81" y="474"/>
                    </a:lnTo>
                    <a:cubicBezTo>
                      <a:pt x="66" y="447"/>
                      <a:pt x="41" y="395"/>
                      <a:pt x="26" y="329"/>
                    </a:cubicBezTo>
                    <a:lnTo>
                      <a:pt x="26" y="329"/>
                    </a:lnTo>
                    <a:cubicBezTo>
                      <a:pt x="0" y="211"/>
                      <a:pt x="18" y="99"/>
                      <a:pt x="81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103">
                <a:extLst>
                  <a:ext uri="{FF2B5EF4-FFF2-40B4-BE49-F238E27FC236}">
                    <a16:creationId xmlns:a16="http://schemas.microsoft.com/office/drawing/2014/main" id="{18090B12-FC23-A940-8343-78C7447474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1497" y="9483676"/>
                <a:ext cx="2438912" cy="708605"/>
              </a:xfrm>
              <a:custGeom>
                <a:avLst/>
                <a:gdLst>
                  <a:gd name="T0" fmla="*/ 195 w 1956"/>
                  <a:gd name="T1" fmla="*/ 567 h 568"/>
                  <a:gd name="T2" fmla="*/ 1955 w 1956"/>
                  <a:gd name="T3" fmla="*/ 567 h 568"/>
                  <a:gd name="T4" fmla="*/ 1955 w 1956"/>
                  <a:gd name="T5" fmla="*/ 567 h 568"/>
                  <a:gd name="T6" fmla="*/ 1955 w 1956"/>
                  <a:gd name="T7" fmla="*/ 0 h 568"/>
                  <a:gd name="T8" fmla="*/ 195 w 1956"/>
                  <a:gd name="T9" fmla="*/ 0 h 568"/>
                  <a:gd name="T10" fmla="*/ 195 w 1956"/>
                  <a:gd name="T11" fmla="*/ 0 h 568"/>
                  <a:gd name="T12" fmla="*/ 195 w 1956"/>
                  <a:gd name="T13" fmla="*/ 56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6" h="568">
                    <a:moveTo>
                      <a:pt x="195" y="567"/>
                    </a:moveTo>
                    <a:lnTo>
                      <a:pt x="1955" y="567"/>
                    </a:lnTo>
                    <a:lnTo>
                      <a:pt x="1955" y="567"/>
                    </a:lnTo>
                    <a:cubicBezTo>
                      <a:pt x="1955" y="567"/>
                      <a:pt x="1759" y="283"/>
                      <a:pt x="1955" y="0"/>
                    </a:cubicBezTo>
                    <a:lnTo>
                      <a:pt x="195" y="0"/>
                    </a:lnTo>
                    <a:lnTo>
                      <a:pt x="195" y="0"/>
                    </a:lnTo>
                    <a:cubicBezTo>
                      <a:pt x="0" y="283"/>
                      <a:pt x="195" y="567"/>
                      <a:pt x="195" y="56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104">
                <a:extLst>
                  <a:ext uri="{FF2B5EF4-FFF2-40B4-BE49-F238E27FC236}">
                    <a16:creationId xmlns:a16="http://schemas.microsoft.com/office/drawing/2014/main" id="{035DD12C-EC0F-C748-AAB2-19B7307C18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51497" y="9483676"/>
                <a:ext cx="2438912" cy="708605"/>
              </a:xfrm>
              <a:custGeom>
                <a:avLst/>
                <a:gdLst>
                  <a:gd name="T0" fmla="*/ 195 w 1956"/>
                  <a:gd name="T1" fmla="*/ 567 h 568"/>
                  <a:gd name="T2" fmla="*/ 1955 w 1956"/>
                  <a:gd name="T3" fmla="*/ 567 h 568"/>
                  <a:gd name="T4" fmla="*/ 1955 w 1956"/>
                  <a:gd name="T5" fmla="*/ 567 h 568"/>
                  <a:gd name="T6" fmla="*/ 1955 w 1956"/>
                  <a:gd name="T7" fmla="*/ 0 h 568"/>
                  <a:gd name="T8" fmla="*/ 195 w 1956"/>
                  <a:gd name="T9" fmla="*/ 0 h 568"/>
                  <a:gd name="T10" fmla="*/ 195 w 1956"/>
                  <a:gd name="T11" fmla="*/ 0 h 568"/>
                  <a:gd name="T12" fmla="*/ 195 w 1956"/>
                  <a:gd name="T13" fmla="*/ 56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56" h="568">
                    <a:moveTo>
                      <a:pt x="195" y="567"/>
                    </a:moveTo>
                    <a:lnTo>
                      <a:pt x="1955" y="567"/>
                    </a:lnTo>
                    <a:lnTo>
                      <a:pt x="1955" y="567"/>
                    </a:lnTo>
                    <a:cubicBezTo>
                      <a:pt x="1955" y="567"/>
                      <a:pt x="1759" y="283"/>
                      <a:pt x="1955" y="0"/>
                    </a:cubicBezTo>
                    <a:lnTo>
                      <a:pt x="195" y="0"/>
                    </a:lnTo>
                    <a:lnTo>
                      <a:pt x="195" y="0"/>
                    </a:lnTo>
                    <a:cubicBezTo>
                      <a:pt x="0" y="283"/>
                      <a:pt x="195" y="567"/>
                      <a:pt x="195" y="567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95">
                <a:extLst>
                  <a:ext uri="{FF2B5EF4-FFF2-40B4-BE49-F238E27FC236}">
                    <a16:creationId xmlns:a16="http://schemas.microsoft.com/office/drawing/2014/main" id="{087861E3-9D65-4F4D-BBE9-3FE2AD0BE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9634" y="9660372"/>
                <a:ext cx="1228494" cy="365880"/>
              </a:xfrm>
              <a:custGeom>
                <a:avLst/>
                <a:gdLst>
                  <a:gd name="connsiteX0" fmla="*/ 1213389 w 1228494"/>
                  <a:gd name="connsiteY0" fmla="*/ 323 h 365880"/>
                  <a:gd name="connsiteX1" fmla="*/ 1217051 w 1228494"/>
                  <a:gd name="connsiteY1" fmla="*/ 7758 h 365880"/>
                  <a:gd name="connsiteX2" fmla="*/ 1228037 w 1228494"/>
                  <a:gd name="connsiteY2" fmla="*/ 358445 h 365880"/>
                  <a:gd name="connsiteX3" fmla="*/ 1224375 w 1228494"/>
                  <a:gd name="connsiteY3" fmla="*/ 365880 h 365880"/>
                  <a:gd name="connsiteX4" fmla="*/ 1223154 w 1228494"/>
                  <a:gd name="connsiteY4" fmla="*/ 365880 h 365880"/>
                  <a:gd name="connsiteX5" fmla="*/ 1217051 w 1228494"/>
                  <a:gd name="connsiteY5" fmla="*/ 362162 h 365880"/>
                  <a:gd name="connsiteX6" fmla="*/ 1204844 w 1228494"/>
                  <a:gd name="connsiteY6" fmla="*/ 5280 h 365880"/>
                  <a:gd name="connsiteX7" fmla="*/ 1213389 w 1228494"/>
                  <a:gd name="connsiteY7" fmla="*/ 323 h 365880"/>
                  <a:gd name="connsiteX8" fmla="*/ 30190 w 1228494"/>
                  <a:gd name="connsiteY8" fmla="*/ 323 h 365880"/>
                  <a:gd name="connsiteX9" fmla="*/ 34047 w 1228494"/>
                  <a:gd name="connsiteY9" fmla="*/ 7758 h 365880"/>
                  <a:gd name="connsiteX10" fmla="*/ 45618 w 1228494"/>
                  <a:gd name="connsiteY10" fmla="*/ 358445 h 365880"/>
                  <a:gd name="connsiteX11" fmla="*/ 41761 w 1228494"/>
                  <a:gd name="connsiteY11" fmla="*/ 365880 h 365880"/>
                  <a:gd name="connsiteX12" fmla="*/ 40476 w 1228494"/>
                  <a:gd name="connsiteY12" fmla="*/ 365880 h 365880"/>
                  <a:gd name="connsiteX13" fmla="*/ 34047 w 1228494"/>
                  <a:gd name="connsiteY13" fmla="*/ 362162 h 365880"/>
                  <a:gd name="connsiteX14" fmla="*/ 22477 w 1228494"/>
                  <a:gd name="connsiteY14" fmla="*/ 5280 h 365880"/>
                  <a:gd name="connsiteX15" fmla="*/ 30190 w 1228494"/>
                  <a:gd name="connsiteY15" fmla="*/ 323 h 365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228494" h="365880">
                    <a:moveTo>
                      <a:pt x="1213389" y="323"/>
                    </a:moveTo>
                    <a:cubicBezTo>
                      <a:pt x="1215830" y="1562"/>
                      <a:pt x="1218271" y="5280"/>
                      <a:pt x="1217051" y="7758"/>
                    </a:cubicBezTo>
                    <a:cubicBezTo>
                      <a:pt x="1186534" y="119284"/>
                      <a:pt x="1190196" y="237006"/>
                      <a:pt x="1228037" y="358445"/>
                    </a:cubicBezTo>
                    <a:cubicBezTo>
                      <a:pt x="1229257" y="362162"/>
                      <a:pt x="1228037" y="365880"/>
                      <a:pt x="1224375" y="365880"/>
                    </a:cubicBezTo>
                    <a:lnTo>
                      <a:pt x="1223154" y="365880"/>
                    </a:lnTo>
                    <a:cubicBezTo>
                      <a:pt x="1220713" y="365880"/>
                      <a:pt x="1218271" y="364641"/>
                      <a:pt x="1217051" y="362162"/>
                    </a:cubicBezTo>
                    <a:cubicBezTo>
                      <a:pt x="1177989" y="239484"/>
                      <a:pt x="1175548" y="118045"/>
                      <a:pt x="1204844" y="5280"/>
                    </a:cubicBezTo>
                    <a:cubicBezTo>
                      <a:pt x="1206065" y="1562"/>
                      <a:pt x="1209727" y="-916"/>
                      <a:pt x="1213389" y="323"/>
                    </a:cubicBezTo>
                    <a:close/>
                    <a:moveTo>
                      <a:pt x="30190" y="323"/>
                    </a:moveTo>
                    <a:cubicBezTo>
                      <a:pt x="34047" y="1562"/>
                      <a:pt x="35333" y="5280"/>
                      <a:pt x="34047" y="7758"/>
                    </a:cubicBezTo>
                    <a:cubicBezTo>
                      <a:pt x="1906" y="119284"/>
                      <a:pt x="7049" y="237006"/>
                      <a:pt x="45618" y="358445"/>
                    </a:cubicBezTo>
                    <a:cubicBezTo>
                      <a:pt x="48189" y="362162"/>
                      <a:pt x="45618" y="365880"/>
                      <a:pt x="41761" y="365880"/>
                    </a:cubicBezTo>
                    <a:lnTo>
                      <a:pt x="40476" y="365880"/>
                    </a:lnTo>
                    <a:cubicBezTo>
                      <a:pt x="37904" y="365880"/>
                      <a:pt x="35333" y="364641"/>
                      <a:pt x="34047" y="362162"/>
                    </a:cubicBezTo>
                    <a:cubicBezTo>
                      <a:pt x="-7093" y="239484"/>
                      <a:pt x="-10950" y="118045"/>
                      <a:pt x="22477" y="5280"/>
                    </a:cubicBezTo>
                    <a:cubicBezTo>
                      <a:pt x="23762" y="1562"/>
                      <a:pt x="26334" y="-916"/>
                      <a:pt x="30190" y="32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107">
                <a:extLst>
                  <a:ext uri="{FF2B5EF4-FFF2-40B4-BE49-F238E27FC236}">
                    <a16:creationId xmlns:a16="http://schemas.microsoft.com/office/drawing/2014/main" id="{AB30B15B-B588-1E4E-88FB-9F0576105B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14039" y="9664951"/>
                <a:ext cx="1005225" cy="357047"/>
              </a:xfrm>
              <a:custGeom>
                <a:avLst/>
                <a:gdLst>
                  <a:gd name="T0" fmla="*/ 31 w 807"/>
                  <a:gd name="T1" fmla="*/ 0 h 287"/>
                  <a:gd name="T2" fmla="*/ 797 w 807"/>
                  <a:gd name="T3" fmla="*/ 0 h 287"/>
                  <a:gd name="T4" fmla="*/ 797 w 807"/>
                  <a:gd name="T5" fmla="*/ 0 h 287"/>
                  <a:gd name="T6" fmla="*/ 806 w 807"/>
                  <a:gd name="T7" fmla="*/ 286 h 287"/>
                  <a:gd name="T8" fmla="*/ 40 w 807"/>
                  <a:gd name="T9" fmla="*/ 286 h 287"/>
                  <a:gd name="T10" fmla="*/ 40 w 807"/>
                  <a:gd name="T11" fmla="*/ 286 h 287"/>
                  <a:gd name="T12" fmla="*/ 31 w 807"/>
                  <a:gd name="T13" fmla="*/ 0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7" h="287">
                    <a:moveTo>
                      <a:pt x="31" y="0"/>
                    </a:moveTo>
                    <a:lnTo>
                      <a:pt x="797" y="0"/>
                    </a:lnTo>
                    <a:lnTo>
                      <a:pt x="797" y="0"/>
                    </a:lnTo>
                    <a:cubicBezTo>
                      <a:pt x="766" y="109"/>
                      <a:pt x="782" y="210"/>
                      <a:pt x="806" y="286"/>
                    </a:cubicBezTo>
                    <a:lnTo>
                      <a:pt x="40" y="286"/>
                    </a:lnTo>
                    <a:lnTo>
                      <a:pt x="40" y="286"/>
                    </a:lnTo>
                    <a:cubicBezTo>
                      <a:pt x="16" y="210"/>
                      <a:pt x="0" y="109"/>
                      <a:pt x="31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97">
                <a:extLst>
                  <a:ext uri="{FF2B5EF4-FFF2-40B4-BE49-F238E27FC236}">
                    <a16:creationId xmlns:a16="http://schemas.microsoft.com/office/drawing/2014/main" id="{CE4CD099-6ADA-BC4D-9257-2D813C6E64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83791" y="9648470"/>
                <a:ext cx="1987235" cy="361166"/>
              </a:xfrm>
              <a:custGeom>
                <a:avLst/>
                <a:gdLst>
                  <a:gd name="connsiteX0" fmla="*/ 817456 w 1987235"/>
                  <a:gd name="connsiteY0" fmla="*/ 340567 h 361166"/>
                  <a:gd name="connsiteX1" fmla="*/ 1978505 w 1987235"/>
                  <a:gd name="connsiteY1" fmla="*/ 340567 h 361166"/>
                  <a:gd name="connsiteX2" fmla="*/ 1987235 w 1987235"/>
                  <a:gd name="connsiteY2" fmla="*/ 351553 h 361166"/>
                  <a:gd name="connsiteX3" fmla="*/ 1978505 w 1987235"/>
                  <a:gd name="connsiteY3" fmla="*/ 361166 h 361166"/>
                  <a:gd name="connsiteX4" fmla="*/ 817456 w 1987235"/>
                  <a:gd name="connsiteY4" fmla="*/ 361166 h 361166"/>
                  <a:gd name="connsiteX5" fmla="*/ 807479 w 1987235"/>
                  <a:gd name="connsiteY5" fmla="*/ 351553 h 361166"/>
                  <a:gd name="connsiteX6" fmla="*/ 817456 w 1987235"/>
                  <a:gd name="connsiteY6" fmla="*/ 340567 h 361166"/>
                  <a:gd name="connsiteX7" fmla="*/ 8732 w 1987235"/>
                  <a:gd name="connsiteY7" fmla="*/ 241693 h 361166"/>
                  <a:gd name="connsiteX8" fmla="*/ 616227 w 1987235"/>
                  <a:gd name="connsiteY8" fmla="*/ 241693 h 361166"/>
                  <a:gd name="connsiteX9" fmla="*/ 624959 w 1987235"/>
                  <a:gd name="connsiteY9" fmla="*/ 251306 h 361166"/>
                  <a:gd name="connsiteX10" fmla="*/ 616227 w 1987235"/>
                  <a:gd name="connsiteY10" fmla="*/ 262292 h 361166"/>
                  <a:gd name="connsiteX11" fmla="*/ 8732 w 1987235"/>
                  <a:gd name="connsiteY11" fmla="*/ 262292 h 361166"/>
                  <a:gd name="connsiteX12" fmla="*/ 0 w 1987235"/>
                  <a:gd name="connsiteY12" fmla="*/ 251306 h 361166"/>
                  <a:gd name="connsiteX13" fmla="*/ 8732 w 1987235"/>
                  <a:gd name="connsiteY13" fmla="*/ 241693 h 361166"/>
                  <a:gd name="connsiteX14" fmla="*/ 332811 w 1987235"/>
                  <a:gd name="connsiteY14" fmla="*/ 0 h 361166"/>
                  <a:gd name="connsiteX15" fmla="*/ 1430455 w 1987235"/>
                  <a:gd name="connsiteY15" fmla="*/ 0 h 361166"/>
                  <a:gd name="connsiteX16" fmla="*/ 1437930 w 1987235"/>
                  <a:gd name="connsiteY16" fmla="*/ 10986 h 361166"/>
                  <a:gd name="connsiteX17" fmla="*/ 1430455 w 1987235"/>
                  <a:gd name="connsiteY17" fmla="*/ 20599 h 361166"/>
                  <a:gd name="connsiteX18" fmla="*/ 332811 w 1987235"/>
                  <a:gd name="connsiteY18" fmla="*/ 20599 h 361166"/>
                  <a:gd name="connsiteX19" fmla="*/ 324090 w 1987235"/>
                  <a:gd name="connsiteY19" fmla="*/ 10986 h 361166"/>
                  <a:gd name="connsiteX20" fmla="*/ 332811 w 1987235"/>
                  <a:gd name="connsiteY20" fmla="*/ 0 h 361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987235" h="361166">
                    <a:moveTo>
                      <a:pt x="817456" y="340567"/>
                    </a:moveTo>
                    <a:lnTo>
                      <a:pt x="1978505" y="340567"/>
                    </a:lnTo>
                    <a:cubicBezTo>
                      <a:pt x="1983494" y="340567"/>
                      <a:pt x="1987235" y="346060"/>
                      <a:pt x="1987235" y="351553"/>
                    </a:cubicBezTo>
                    <a:cubicBezTo>
                      <a:pt x="1987235" y="357046"/>
                      <a:pt x="1983494" y="361166"/>
                      <a:pt x="1978505" y="361166"/>
                    </a:cubicBezTo>
                    <a:lnTo>
                      <a:pt x="817456" y="361166"/>
                    </a:lnTo>
                    <a:cubicBezTo>
                      <a:pt x="812467" y="361166"/>
                      <a:pt x="807479" y="357046"/>
                      <a:pt x="807479" y="351553"/>
                    </a:cubicBezTo>
                    <a:cubicBezTo>
                      <a:pt x="807479" y="346060"/>
                      <a:pt x="812467" y="340567"/>
                      <a:pt x="817456" y="340567"/>
                    </a:cubicBezTo>
                    <a:close/>
                    <a:moveTo>
                      <a:pt x="8732" y="241693"/>
                    </a:moveTo>
                    <a:lnTo>
                      <a:pt x="616227" y="241693"/>
                    </a:lnTo>
                    <a:cubicBezTo>
                      <a:pt x="621216" y="241693"/>
                      <a:pt x="624959" y="245813"/>
                      <a:pt x="624959" y="251306"/>
                    </a:cubicBezTo>
                    <a:cubicBezTo>
                      <a:pt x="624959" y="256799"/>
                      <a:pt x="621216" y="262292"/>
                      <a:pt x="616227" y="262292"/>
                    </a:cubicBezTo>
                    <a:lnTo>
                      <a:pt x="8732" y="262292"/>
                    </a:lnTo>
                    <a:cubicBezTo>
                      <a:pt x="3742" y="262292"/>
                      <a:pt x="0" y="256799"/>
                      <a:pt x="0" y="251306"/>
                    </a:cubicBezTo>
                    <a:cubicBezTo>
                      <a:pt x="0" y="245813"/>
                      <a:pt x="3742" y="241693"/>
                      <a:pt x="8732" y="241693"/>
                    </a:cubicBezTo>
                    <a:close/>
                    <a:moveTo>
                      <a:pt x="332811" y="0"/>
                    </a:moveTo>
                    <a:lnTo>
                      <a:pt x="1430455" y="0"/>
                    </a:lnTo>
                    <a:cubicBezTo>
                      <a:pt x="1434192" y="0"/>
                      <a:pt x="1437930" y="5493"/>
                      <a:pt x="1437930" y="10986"/>
                    </a:cubicBezTo>
                    <a:cubicBezTo>
                      <a:pt x="1437930" y="16479"/>
                      <a:pt x="1434192" y="20599"/>
                      <a:pt x="1430455" y="20599"/>
                    </a:cubicBezTo>
                    <a:lnTo>
                      <a:pt x="332811" y="20599"/>
                    </a:lnTo>
                    <a:cubicBezTo>
                      <a:pt x="327828" y="20599"/>
                      <a:pt x="324090" y="16479"/>
                      <a:pt x="324090" y="10986"/>
                    </a:cubicBezTo>
                    <a:cubicBezTo>
                      <a:pt x="324090" y="5493"/>
                      <a:pt x="327828" y="0"/>
                      <a:pt x="332811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111">
                <a:extLst>
                  <a:ext uri="{FF2B5EF4-FFF2-40B4-BE49-F238E27FC236}">
                    <a16:creationId xmlns:a16="http://schemas.microsoft.com/office/drawing/2014/main" id="{8C0672E9-AC47-9544-8288-29067C423C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501928" y="10098900"/>
                <a:ext cx="615221" cy="10987"/>
              </a:xfrm>
              <a:custGeom>
                <a:avLst/>
                <a:gdLst>
                  <a:gd name="T0" fmla="*/ 5 w 493"/>
                  <a:gd name="T1" fmla="*/ 10 h 11"/>
                  <a:gd name="T2" fmla="*/ 487 w 493"/>
                  <a:gd name="T3" fmla="*/ 10 h 11"/>
                  <a:gd name="T4" fmla="*/ 487 w 493"/>
                  <a:gd name="T5" fmla="*/ 10 h 11"/>
                  <a:gd name="T6" fmla="*/ 492 w 493"/>
                  <a:gd name="T7" fmla="*/ 5 h 11"/>
                  <a:gd name="T8" fmla="*/ 492 w 493"/>
                  <a:gd name="T9" fmla="*/ 5 h 11"/>
                  <a:gd name="T10" fmla="*/ 487 w 493"/>
                  <a:gd name="T11" fmla="*/ 0 h 11"/>
                  <a:gd name="T12" fmla="*/ 5 w 493"/>
                  <a:gd name="T13" fmla="*/ 0 h 11"/>
                  <a:gd name="T14" fmla="*/ 5 w 493"/>
                  <a:gd name="T15" fmla="*/ 0 h 11"/>
                  <a:gd name="T16" fmla="*/ 0 w 493"/>
                  <a:gd name="T17" fmla="*/ 5 h 11"/>
                  <a:gd name="T18" fmla="*/ 0 w 493"/>
                  <a:gd name="T19" fmla="*/ 5 h 11"/>
                  <a:gd name="T20" fmla="*/ 5 w 493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93" h="11">
                    <a:moveTo>
                      <a:pt x="5" y="10"/>
                    </a:moveTo>
                    <a:lnTo>
                      <a:pt x="487" y="10"/>
                    </a:lnTo>
                    <a:lnTo>
                      <a:pt x="487" y="10"/>
                    </a:lnTo>
                    <a:cubicBezTo>
                      <a:pt x="489" y="10"/>
                      <a:pt x="492" y="8"/>
                      <a:pt x="492" y="5"/>
                    </a:cubicBezTo>
                    <a:lnTo>
                      <a:pt x="492" y="5"/>
                    </a:lnTo>
                    <a:cubicBezTo>
                      <a:pt x="492" y="3"/>
                      <a:pt x="489" y="0"/>
                      <a:pt x="487" y="0"/>
                    </a:cubicBezTo>
                    <a:lnTo>
                      <a:pt x="5" y="0"/>
                    </a:lnTo>
                    <a:lnTo>
                      <a:pt x="5" y="0"/>
                    </a:lnTo>
                    <a:cubicBezTo>
                      <a:pt x="2" y="0"/>
                      <a:pt x="0" y="3"/>
                      <a:pt x="0" y="5"/>
                    </a:cubicBezTo>
                    <a:lnTo>
                      <a:pt x="0" y="5"/>
                    </a:lnTo>
                    <a:cubicBezTo>
                      <a:pt x="0" y="8"/>
                      <a:pt x="2" y="10"/>
                      <a:pt x="5" y="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112">
                <a:extLst>
                  <a:ext uri="{FF2B5EF4-FFF2-40B4-BE49-F238E27FC236}">
                    <a16:creationId xmlns:a16="http://schemas.microsoft.com/office/drawing/2014/main" id="{50EDF79E-A304-ED4D-BC67-1F18D3476F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26744" y="8324647"/>
                <a:ext cx="2444405" cy="708601"/>
              </a:xfrm>
              <a:custGeom>
                <a:avLst/>
                <a:gdLst>
                  <a:gd name="T0" fmla="*/ 196 w 1963"/>
                  <a:gd name="T1" fmla="*/ 567 h 568"/>
                  <a:gd name="T2" fmla="*/ 1228 w 1963"/>
                  <a:gd name="T3" fmla="*/ 567 h 568"/>
                  <a:gd name="T4" fmla="*/ 1953 w 1963"/>
                  <a:gd name="T5" fmla="*/ 567 h 568"/>
                  <a:gd name="T6" fmla="*/ 1962 w 1963"/>
                  <a:gd name="T7" fmla="*/ 567 h 568"/>
                  <a:gd name="T8" fmla="*/ 1962 w 1963"/>
                  <a:gd name="T9" fmla="*/ 520 h 568"/>
                  <a:gd name="T10" fmla="*/ 1926 w 1963"/>
                  <a:gd name="T11" fmla="*/ 520 h 568"/>
                  <a:gd name="T12" fmla="*/ 1926 w 1963"/>
                  <a:gd name="T13" fmla="*/ 520 h 568"/>
                  <a:gd name="T14" fmla="*/ 1924 w 1963"/>
                  <a:gd name="T15" fmla="*/ 47 h 568"/>
                  <a:gd name="T16" fmla="*/ 1962 w 1963"/>
                  <a:gd name="T17" fmla="*/ 47 h 568"/>
                  <a:gd name="T18" fmla="*/ 1962 w 1963"/>
                  <a:gd name="T19" fmla="*/ 0 h 568"/>
                  <a:gd name="T20" fmla="*/ 1953 w 1963"/>
                  <a:gd name="T21" fmla="*/ 0 h 568"/>
                  <a:gd name="T22" fmla="*/ 1228 w 1963"/>
                  <a:gd name="T23" fmla="*/ 0 h 568"/>
                  <a:gd name="T24" fmla="*/ 196 w 1963"/>
                  <a:gd name="T25" fmla="*/ 0 h 568"/>
                  <a:gd name="T26" fmla="*/ 196 w 1963"/>
                  <a:gd name="T27" fmla="*/ 0 h 568"/>
                  <a:gd name="T28" fmla="*/ 196 w 1963"/>
                  <a:gd name="T29" fmla="*/ 56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63" h="568">
                    <a:moveTo>
                      <a:pt x="196" y="567"/>
                    </a:moveTo>
                    <a:lnTo>
                      <a:pt x="1228" y="567"/>
                    </a:lnTo>
                    <a:lnTo>
                      <a:pt x="1953" y="567"/>
                    </a:lnTo>
                    <a:lnTo>
                      <a:pt x="1962" y="567"/>
                    </a:lnTo>
                    <a:lnTo>
                      <a:pt x="1962" y="520"/>
                    </a:lnTo>
                    <a:lnTo>
                      <a:pt x="1926" y="520"/>
                    </a:lnTo>
                    <a:lnTo>
                      <a:pt x="1926" y="520"/>
                    </a:lnTo>
                    <a:cubicBezTo>
                      <a:pt x="1883" y="435"/>
                      <a:pt x="1815" y="244"/>
                      <a:pt x="1924" y="47"/>
                    </a:cubicBezTo>
                    <a:lnTo>
                      <a:pt x="1962" y="47"/>
                    </a:lnTo>
                    <a:lnTo>
                      <a:pt x="1962" y="0"/>
                    </a:lnTo>
                    <a:lnTo>
                      <a:pt x="1953" y="0"/>
                    </a:lnTo>
                    <a:lnTo>
                      <a:pt x="1228" y="0"/>
                    </a:lnTo>
                    <a:lnTo>
                      <a:pt x="196" y="0"/>
                    </a:lnTo>
                    <a:lnTo>
                      <a:pt x="196" y="0"/>
                    </a:lnTo>
                    <a:cubicBezTo>
                      <a:pt x="0" y="283"/>
                      <a:pt x="196" y="567"/>
                      <a:pt x="196" y="56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113">
                <a:extLst>
                  <a:ext uri="{FF2B5EF4-FFF2-40B4-BE49-F238E27FC236}">
                    <a16:creationId xmlns:a16="http://schemas.microsoft.com/office/drawing/2014/main" id="{46950C05-CEA7-4842-B752-7C27ED3001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2523" y="8385070"/>
                <a:ext cx="2224683" cy="587757"/>
              </a:xfrm>
              <a:custGeom>
                <a:avLst/>
                <a:gdLst>
                  <a:gd name="T0" fmla="*/ 80 w 1786"/>
                  <a:gd name="T1" fmla="*/ 0 h 474"/>
                  <a:gd name="T2" fmla="*/ 1783 w 1786"/>
                  <a:gd name="T3" fmla="*/ 0 h 474"/>
                  <a:gd name="T4" fmla="*/ 1783 w 1786"/>
                  <a:gd name="T5" fmla="*/ 0 h 474"/>
                  <a:gd name="T6" fmla="*/ 1785 w 1786"/>
                  <a:gd name="T7" fmla="*/ 473 h 474"/>
                  <a:gd name="T8" fmla="*/ 81 w 1786"/>
                  <a:gd name="T9" fmla="*/ 473 h 474"/>
                  <a:gd name="T10" fmla="*/ 81 w 1786"/>
                  <a:gd name="T11" fmla="*/ 473 h 474"/>
                  <a:gd name="T12" fmla="*/ 26 w 1786"/>
                  <a:gd name="T13" fmla="*/ 329 h 474"/>
                  <a:gd name="T14" fmla="*/ 26 w 1786"/>
                  <a:gd name="T15" fmla="*/ 329 h 474"/>
                  <a:gd name="T16" fmla="*/ 80 w 1786"/>
                  <a:gd name="T1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6" h="474">
                    <a:moveTo>
                      <a:pt x="80" y="0"/>
                    </a:moveTo>
                    <a:lnTo>
                      <a:pt x="1783" y="0"/>
                    </a:lnTo>
                    <a:lnTo>
                      <a:pt x="1783" y="0"/>
                    </a:lnTo>
                    <a:cubicBezTo>
                      <a:pt x="1674" y="197"/>
                      <a:pt x="1742" y="388"/>
                      <a:pt x="1785" y="473"/>
                    </a:cubicBezTo>
                    <a:lnTo>
                      <a:pt x="81" y="473"/>
                    </a:lnTo>
                    <a:lnTo>
                      <a:pt x="81" y="473"/>
                    </a:lnTo>
                    <a:cubicBezTo>
                      <a:pt x="66" y="447"/>
                      <a:pt x="41" y="395"/>
                      <a:pt x="26" y="329"/>
                    </a:cubicBezTo>
                    <a:lnTo>
                      <a:pt x="26" y="329"/>
                    </a:lnTo>
                    <a:cubicBezTo>
                      <a:pt x="0" y="210"/>
                      <a:pt x="18" y="99"/>
                      <a:pt x="8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114">
                <a:extLst>
                  <a:ext uri="{FF2B5EF4-FFF2-40B4-BE49-F238E27FC236}">
                    <a16:creationId xmlns:a16="http://schemas.microsoft.com/office/drawing/2014/main" id="{2D032D87-A4FF-AE4C-BA14-B9909E0CF6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02523" y="8385070"/>
                <a:ext cx="2224683" cy="587757"/>
              </a:xfrm>
              <a:custGeom>
                <a:avLst/>
                <a:gdLst>
                  <a:gd name="T0" fmla="*/ 80 w 1786"/>
                  <a:gd name="T1" fmla="*/ 0 h 474"/>
                  <a:gd name="T2" fmla="*/ 1783 w 1786"/>
                  <a:gd name="T3" fmla="*/ 0 h 474"/>
                  <a:gd name="T4" fmla="*/ 1783 w 1786"/>
                  <a:gd name="T5" fmla="*/ 0 h 474"/>
                  <a:gd name="T6" fmla="*/ 1785 w 1786"/>
                  <a:gd name="T7" fmla="*/ 473 h 474"/>
                  <a:gd name="T8" fmla="*/ 81 w 1786"/>
                  <a:gd name="T9" fmla="*/ 473 h 474"/>
                  <a:gd name="T10" fmla="*/ 81 w 1786"/>
                  <a:gd name="T11" fmla="*/ 473 h 474"/>
                  <a:gd name="T12" fmla="*/ 26 w 1786"/>
                  <a:gd name="T13" fmla="*/ 329 h 474"/>
                  <a:gd name="T14" fmla="*/ 26 w 1786"/>
                  <a:gd name="T15" fmla="*/ 329 h 474"/>
                  <a:gd name="T16" fmla="*/ 80 w 1786"/>
                  <a:gd name="T17" fmla="*/ 0 h 4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86" h="474">
                    <a:moveTo>
                      <a:pt x="80" y="0"/>
                    </a:moveTo>
                    <a:lnTo>
                      <a:pt x="1783" y="0"/>
                    </a:lnTo>
                    <a:lnTo>
                      <a:pt x="1783" y="0"/>
                    </a:lnTo>
                    <a:cubicBezTo>
                      <a:pt x="1674" y="197"/>
                      <a:pt x="1742" y="388"/>
                      <a:pt x="1785" y="473"/>
                    </a:cubicBezTo>
                    <a:lnTo>
                      <a:pt x="81" y="473"/>
                    </a:lnTo>
                    <a:lnTo>
                      <a:pt x="81" y="473"/>
                    </a:lnTo>
                    <a:cubicBezTo>
                      <a:pt x="66" y="447"/>
                      <a:pt x="41" y="395"/>
                      <a:pt x="26" y="329"/>
                    </a:cubicBezTo>
                    <a:lnTo>
                      <a:pt x="26" y="329"/>
                    </a:lnTo>
                    <a:cubicBezTo>
                      <a:pt x="0" y="210"/>
                      <a:pt x="18" y="99"/>
                      <a:pt x="80" y="0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15">
                <a:extLst>
                  <a:ext uri="{FF2B5EF4-FFF2-40B4-BE49-F238E27FC236}">
                    <a16:creationId xmlns:a16="http://schemas.microsoft.com/office/drawing/2014/main" id="{7B41AE20-E7CD-FE43-8138-E3CA507089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4167" y="8324647"/>
                <a:ext cx="2949763" cy="708601"/>
              </a:xfrm>
              <a:custGeom>
                <a:avLst/>
                <a:gdLst>
                  <a:gd name="T0" fmla="*/ 196 w 2368"/>
                  <a:gd name="T1" fmla="*/ 567 h 568"/>
                  <a:gd name="T2" fmla="*/ 2367 w 2368"/>
                  <a:gd name="T3" fmla="*/ 567 h 568"/>
                  <a:gd name="T4" fmla="*/ 2367 w 2368"/>
                  <a:gd name="T5" fmla="*/ 567 h 568"/>
                  <a:gd name="T6" fmla="*/ 2367 w 2368"/>
                  <a:gd name="T7" fmla="*/ 0 h 568"/>
                  <a:gd name="T8" fmla="*/ 196 w 2368"/>
                  <a:gd name="T9" fmla="*/ 0 h 568"/>
                  <a:gd name="T10" fmla="*/ 196 w 2368"/>
                  <a:gd name="T11" fmla="*/ 0 h 568"/>
                  <a:gd name="T12" fmla="*/ 196 w 2368"/>
                  <a:gd name="T13" fmla="*/ 56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8" h="568">
                    <a:moveTo>
                      <a:pt x="196" y="567"/>
                    </a:moveTo>
                    <a:lnTo>
                      <a:pt x="2367" y="567"/>
                    </a:lnTo>
                    <a:lnTo>
                      <a:pt x="2367" y="567"/>
                    </a:lnTo>
                    <a:cubicBezTo>
                      <a:pt x="2367" y="567"/>
                      <a:pt x="2171" y="283"/>
                      <a:pt x="2367" y="0"/>
                    </a:cubicBezTo>
                    <a:lnTo>
                      <a:pt x="196" y="0"/>
                    </a:lnTo>
                    <a:lnTo>
                      <a:pt x="196" y="0"/>
                    </a:lnTo>
                    <a:cubicBezTo>
                      <a:pt x="0" y="283"/>
                      <a:pt x="196" y="567"/>
                      <a:pt x="196" y="56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116">
                <a:extLst>
                  <a:ext uri="{FF2B5EF4-FFF2-40B4-BE49-F238E27FC236}">
                    <a16:creationId xmlns:a16="http://schemas.microsoft.com/office/drawing/2014/main" id="{1F7B6F62-D4B9-C448-8EAA-FA385AD918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24167" y="8324647"/>
                <a:ext cx="2949763" cy="708601"/>
              </a:xfrm>
              <a:custGeom>
                <a:avLst/>
                <a:gdLst>
                  <a:gd name="T0" fmla="*/ 196 w 2368"/>
                  <a:gd name="T1" fmla="*/ 567 h 568"/>
                  <a:gd name="T2" fmla="*/ 2367 w 2368"/>
                  <a:gd name="T3" fmla="*/ 567 h 568"/>
                  <a:gd name="T4" fmla="*/ 2367 w 2368"/>
                  <a:gd name="T5" fmla="*/ 567 h 568"/>
                  <a:gd name="T6" fmla="*/ 2367 w 2368"/>
                  <a:gd name="T7" fmla="*/ 0 h 568"/>
                  <a:gd name="T8" fmla="*/ 196 w 2368"/>
                  <a:gd name="T9" fmla="*/ 0 h 568"/>
                  <a:gd name="T10" fmla="*/ 196 w 2368"/>
                  <a:gd name="T11" fmla="*/ 0 h 568"/>
                  <a:gd name="T12" fmla="*/ 196 w 2368"/>
                  <a:gd name="T13" fmla="*/ 567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68" h="568">
                    <a:moveTo>
                      <a:pt x="196" y="567"/>
                    </a:moveTo>
                    <a:lnTo>
                      <a:pt x="2367" y="567"/>
                    </a:lnTo>
                    <a:lnTo>
                      <a:pt x="2367" y="567"/>
                    </a:lnTo>
                    <a:cubicBezTo>
                      <a:pt x="2367" y="567"/>
                      <a:pt x="2171" y="283"/>
                      <a:pt x="2367" y="0"/>
                    </a:cubicBezTo>
                    <a:lnTo>
                      <a:pt x="196" y="0"/>
                    </a:lnTo>
                    <a:lnTo>
                      <a:pt x="196" y="0"/>
                    </a:lnTo>
                    <a:cubicBezTo>
                      <a:pt x="0" y="283"/>
                      <a:pt x="196" y="567"/>
                      <a:pt x="196" y="567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104">
                <a:extLst>
                  <a:ext uri="{FF2B5EF4-FFF2-40B4-BE49-F238E27FC236}">
                    <a16:creationId xmlns:a16="http://schemas.microsoft.com/office/drawing/2014/main" id="{03BC770E-E372-AE4F-9703-726E6B2672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1521" y="8506827"/>
                <a:ext cx="2415686" cy="365887"/>
              </a:xfrm>
              <a:custGeom>
                <a:avLst/>
                <a:gdLst>
                  <a:gd name="connsiteX0" fmla="*/ 2401039 w 2415686"/>
                  <a:gd name="connsiteY0" fmla="*/ 330 h 365887"/>
                  <a:gd name="connsiteX1" fmla="*/ 2404622 w 2415686"/>
                  <a:gd name="connsiteY1" fmla="*/ 7765 h 365887"/>
                  <a:gd name="connsiteX2" fmla="*/ 2415369 w 2415686"/>
                  <a:gd name="connsiteY2" fmla="*/ 358452 h 365887"/>
                  <a:gd name="connsiteX3" fmla="*/ 2411786 w 2415686"/>
                  <a:gd name="connsiteY3" fmla="*/ 365887 h 365887"/>
                  <a:gd name="connsiteX4" fmla="*/ 2409398 w 2415686"/>
                  <a:gd name="connsiteY4" fmla="*/ 365887 h 365887"/>
                  <a:gd name="connsiteX5" fmla="*/ 2404622 w 2415686"/>
                  <a:gd name="connsiteY5" fmla="*/ 362169 h 365887"/>
                  <a:gd name="connsiteX6" fmla="*/ 2393874 w 2415686"/>
                  <a:gd name="connsiteY6" fmla="*/ 4048 h 365887"/>
                  <a:gd name="connsiteX7" fmla="*/ 2401039 w 2415686"/>
                  <a:gd name="connsiteY7" fmla="*/ 330 h 365887"/>
                  <a:gd name="connsiteX8" fmla="*/ 26848 w 2415686"/>
                  <a:gd name="connsiteY8" fmla="*/ 330 h 365887"/>
                  <a:gd name="connsiteX9" fmla="*/ 31625 w 2415686"/>
                  <a:gd name="connsiteY9" fmla="*/ 7765 h 365887"/>
                  <a:gd name="connsiteX10" fmla="*/ 42372 w 2415686"/>
                  <a:gd name="connsiteY10" fmla="*/ 358452 h 365887"/>
                  <a:gd name="connsiteX11" fmla="*/ 38789 w 2415686"/>
                  <a:gd name="connsiteY11" fmla="*/ 365887 h 365887"/>
                  <a:gd name="connsiteX12" fmla="*/ 36401 w 2415686"/>
                  <a:gd name="connsiteY12" fmla="*/ 365887 h 365887"/>
                  <a:gd name="connsiteX13" fmla="*/ 31625 w 2415686"/>
                  <a:gd name="connsiteY13" fmla="*/ 362169 h 365887"/>
                  <a:gd name="connsiteX14" fmla="*/ 20877 w 2415686"/>
                  <a:gd name="connsiteY14" fmla="*/ 4048 h 365887"/>
                  <a:gd name="connsiteX15" fmla="*/ 26848 w 2415686"/>
                  <a:gd name="connsiteY15" fmla="*/ 330 h 365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415686" h="365887">
                    <a:moveTo>
                      <a:pt x="2401039" y="330"/>
                    </a:moveTo>
                    <a:cubicBezTo>
                      <a:pt x="2403427" y="1569"/>
                      <a:pt x="2404622" y="4048"/>
                      <a:pt x="2404622" y="7765"/>
                    </a:cubicBezTo>
                    <a:cubicBezTo>
                      <a:pt x="2374768" y="119291"/>
                      <a:pt x="2378351" y="237013"/>
                      <a:pt x="2415369" y="358452"/>
                    </a:cubicBezTo>
                    <a:cubicBezTo>
                      <a:pt x="2416563" y="362169"/>
                      <a:pt x="2414175" y="364648"/>
                      <a:pt x="2411786" y="365887"/>
                    </a:cubicBezTo>
                    <a:cubicBezTo>
                      <a:pt x="2410592" y="365887"/>
                      <a:pt x="2409398" y="365887"/>
                      <a:pt x="2409398" y="365887"/>
                    </a:cubicBezTo>
                    <a:cubicBezTo>
                      <a:pt x="2407010" y="365887"/>
                      <a:pt x="2404622" y="364648"/>
                      <a:pt x="2404622" y="362169"/>
                    </a:cubicBezTo>
                    <a:cubicBezTo>
                      <a:pt x="2366409" y="238252"/>
                      <a:pt x="2362827" y="118052"/>
                      <a:pt x="2393874" y="4048"/>
                    </a:cubicBezTo>
                    <a:cubicBezTo>
                      <a:pt x="2393874" y="1569"/>
                      <a:pt x="2396263" y="-909"/>
                      <a:pt x="2401039" y="330"/>
                    </a:cubicBezTo>
                    <a:close/>
                    <a:moveTo>
                      <a:pt x="26848" y="330"/>
                    </a:moveTo>
                    <a:cubicBezTo>
                      <a:pt x="30430" y="1569"/>
                      <a:pt x="32819" y="4048"/>
                      <a:pt x="31625" y="7765"/>
                    </a:cubicBezTo>
                    <a:cubicBezTo>
                      <a:pt x="1771" y="119291"/>
                      <a:pt x="5354" y="237013"/>
                      <a:pt x="42372" y="358452"/>
                    </a:cubicBezTo>
                    <a:cubicBezTo>
                      <a:pt x="43566" y="362169"/>
                      <a:pt x="41178" y="364648"/>
                      <a:pt x="38789" y="365887"/>
                    </a:cubicBezTo>
                    <a:cubicBezTo>
                      <a:pt x="37595" y="365887"/>
                      <a:pt x="37595" y="365887"/>
                      <a:pt x="36401" y="365887"/>
                    </a:cubicBezTo>
                    <a:cubicBezTo>
                      <a:pt x="34013" y="365887"/>
                      <a:pt x="32819" y="364648"/>
                      <a:pt x="31625" y="362169"/>
                    </a:cubicBezTo>
                    <a:cubicBezTo>
                      <a:pt x="-6588" y="238252"/>
                      <a:pt x="-10170" y="118052"/>
                      <a:pt x="20877" y="4048"/>
                    </a:cubicBezTo>
                    <a:cubicBezTo>
                      <a:pt x="20877" y="1569"/>
                      <a:pt x="24460" y="-909"/>
                      <a:pt x="26848" y="33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119">
                <a:extLst>
                  <a:ext uri="{FF2B5EF4-FFF2-40B4-BE49-F238E27FC236}">
                    <a16:creationId xmlns:a16="http://schemas.microsoft.com/office/drawing/2014/main" id="{3B723C9E-FFAF-B34F-B40F-1A757CD49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86706" y="8511412"/>
                <a:ext cx="2147779" cy="357047"/>
              </a:xfrm>
              <a:custGeom>
                <a:avLst/>
                <a:gdLst>
                  <a:gd name="T0" fmla="*/ 30 w 1724"/>
                  <a:gd name="T1" fmla="*/ 0 h 286"/>
                  <a:gd name="T2" fmla="*/ 1714 w 1724"/>
                  <a:gd name="T3" fmla="*/ 0 h 286"/>
                  <a:gd name="T4" fmla="*/ 1714 w 1724"/>
                  <a:gd name="T5" fmla="*/ 0 h 286"/>
                  <a:gd name="T6" fmla="*/ 1723 w 1724"/>
                  <a:gd name="T7" fmla="*/ 285 h 286"/>
                  <a:gd name="T8" fmla="*/ 39 w 1724"/>
                  <a:gd name="T9" fmla="*/ 285 h 286"/>
                  <a:gd name="T10" fmla="*/ 39 w 1724"/>
                  <a:gd name="T11" fmla="*/ 285 h 286"/>
                  <a:gd name="T12" fmla="*/ 30 w 1724"/>
                  <a:gd name="T13" fmla="*/ 0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4" h="286">
                    <a:moveTo>
                      <a:pt x="30" y="0"/>
                    </a:moveTo>
                    <a:lnTo>
                      <a:pt x="1714" y="0"/>
                    </a:lnTo>
                    <a:lnTo>
                      <a:pt x="1714" y="0"/>
                    </a:lnTo>
                    <a:cubicBezTo>
                      <a:pt x="1683" y="109"/>
                      <a:pt x="1699" y="210"/>
                      <a:pt x="1723" y="285"/>
                    </a:cubicBezTo>
                    <a:lnTo>
                      <a:pt x="39" y="285"/>
                    </a:lnTo>
                    <a:lnTo>
                      <a:pt x="39" y="285"/>
                    </a:lnTo>
                    <a:cubicBezTo>
                      <a:pt x="15" y="210"/>
                      <a:pt x="0" y="109"/>
                      <a:pt x="30" y="0"/>
                    </a:cubicBezTo>
                  </a:path>
                </a:pathLst>
              </a:custGeom>
              <a:solidFill>
                <a:srgbClr val="FFFFFF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B1451930-C1FB-8A4D-80A7-5F504CB9F7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2806" y="8494929"/>
                <a:ext cx="1674133" cy="361168"/>
              </a:xfrm>
              <a:custGeom>
                <a:avLst/>
                <a:gdLst>
                  <a:gd name="connsiteX0" fmla="*/ 811967 w 1674133"/>
                  <a:gd name="connsiteY0" fmla="*/ 340569 h 361168"/>
                  <a:gd name="connsiteX1" fmla="*/ 1664152 w 1674133"/>
                  <a:gd name="connsiteY1" fmla="*/ 340569 h 361168"/>
                  <a:gd name="connsiteX2" fmla="*/ 1674133 w 1674133"/>
                  <a:gd name="connsiteY2" fmla="*/ 351555 h 361168"/>
                  <a:gd name="connsiteX3" fmla="*/ 1664152 w 1674133"/>
                  <a:gd name="connsiteY3" fmla="*/ 361168 h 361168"/>
                  <a:gd name="connsiteX4" fmla="*/ 811967 w 1674133"/>
                  <a:gd name="connsiteY4" fmla="*/ 361168 h 361168"/>
                  <a:gd name="connsiteX5" fmla="*/ 801985 w 1674133"/>
                  <a:gd name="connsiteY5" fmla="*/ 351555 h 361168"/>
                  <a:gd name="connsiteX6" fmla="*/ 811967 w 1674133"/>
                  <a:gd name="connsiteY6" fmla="*/ 340569 h 361168"/>
                  <a:gd name="connsiteX7" fmla="*/ 8732 w 1674133"/>
                  <a:gd name="connsiteY7" fmla="*/ 241695 h 361168"/>
                  <a:gd name="connsiteX8" fmla="*/ 616227 w 1674133"/>
                  <a:gd name="connsiteY8" fmla="*/ 241695 h 361168"/>
                  <a:gd name="connsiteX9" fmla="*/ 624959 w 1674133"/>
                  <a:gd name="connsiteY9" fmla="*/ 249386 h 361168"/>
                  <a:gd name="connsiteX10" fmla="*/ 616227 w 1674133"/>
                  <a:gd name="connsiteY10" fmla="*/ 257077 h 361168"/>
                  <a:gd name="connsiteX11" fmla="*/ 8732 w 1674133"/>
                  <a:gd name="connsiteY11" fmla="*/ 257077 h 361168"/>
                  <a:gd name="connsiteX12" fmla="*/ 0 w 1674133"/>
                  <a:gd name="connsiteY12" fmla="*/ 249386 h 361168"/>
                  <a:gd name="connsiteX13" fmla="*/ 8732 w 1674133"/>
                  <a:gd name="connsiteY13" fmla="*/ 241695 h 361168"/>
                  <a:gd name="connsiteX14" fmla="*/ 327308 w 1674133"/>
                  <a:gd name="connsiteY14" fmla="*/ 0 h 361168"/>
                  <a:gd name="connsiteX15" fmla="*/ 1422485 w 1674133"/>
                  <a:gd name="connsiteY15" fmla="*/ 0 h 361168"/>
                  <a:gd name="connsiteX16" fmla="*/ 1432442 w 1674133"/>
                  <a:gd name="connsiteY16" fmla="*/ 10986 h 361168"/>
                  <a:gd name="connsiteX17" fmla="*/ 1422485 w 1674133"/>
                  <a:gd name="connsiteY17" fmla="*/ 20599 h 361168"/>
                  <a:gd name="connsiteX18" fmla="*/ 327308 w 1674133"/>
                  <a:gd name="connsiteY18" fmla="*/ 20599 h 361168"/>
                  <a:gd name="connsiteX19" fmla="*/ 318596 w 1674133"/>
                  <a:gd name="connsiteY19" fmla="*/ 10986 h 361168"/>
                  <a:gd name="connsiteX20" fmla="*/ 327308 w 1674133"/>
                  <a:gd name="connsiteY20" fmla="*/ 0 h 361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674133" h="361168">
                    <a:moveTo>
                      <a:pt x="811967" y="340569"/>
                    </a:moveTo>
                    <a:lnTo>
                      <a:pt x="1664152" y="340569"/>
                    </a:lnTo>
                    <a:cubicBezTo>
                      <a:pt x="1669142" y="340569"/>
                      <a:pt x="1674133" y="344689"/>
                      <a:pt x="1674133" y="351555"/>
                    </a:cubicBezTo>
                    <a:cubicBezTo>
                      <a:pt x="1674133" y="357048"/>
                      <a:pt x="1669142" y="361168"/>
                      <a:pt x="1664152" y="361168"/>
                    </a:cubicBezTo>
                    <a:lnTo>
                      <a:pt x="811967" y="361168"/>
                    </a:lnTo>
                    <a:cubicBezTo>
                      <a:pt x="806976" y="361168"/>
                      <a:pt x="801985" y="357048"/>
                      <a:pt x="801985" y="351555"/>
                    </a:cubicBezTo>
                    <a:cubicBezTo>
                      <a:pt x="801985" y="344689"/>
                      <a:pt x="806976" y="340569"/>
                      <a:pt x="811967" y="340569"/>
                    </a:cubicBezTo>
                    <a:close/>
                    <a:moveTo>
                      <a:pt x="8732" y="241695"/>
                    </a:moveTo>
                    <a:lnTo>
                      <a:pt x="616227" y="241695"/>
                    </a:lnTo>
                    <a:cubicBezTo>
                      <a:pt x="621216" y="241695"/>
                      <a:pt x="624959" y="244991"/>
                      <a:pt x="624959" y="249386"/>
                    </a:cubicBezTo>
                    <a:cubicBezTo>
                      <a:pt x="624959" y="253781"/>
                      <a:pt x="621216" y="257077"/>
                      <a:pt x="616227" y="257077"/>
                    </a:cubicBezTo>
                    <a:lnTo>
                      <a:pt x="8732" y="257077"/>
                    </a:lnTo>
                    <a:cubicBezTo>
                      <a:pt x="3742" y="257077"/>
                      <a:pt x="0" y="253781"/>
                      <a:pt x="0" y="249386"/>
                    </a:cubicBezTo>
                    <a:cubicBezTo>
                      <a:pt x="0" y="244991"/>
                      <a:pt x="3742" y="241695"/>
                      <a:pt x="8732" y="241695"/>
                    </a:cubicBezTo>
                    <a:close/>
                    <a:moveTo>
                      <a:pt x="327308" y="0"/>
                    </a:moveTo>
                    <a:lnTo>
                      <a:pt x="1422485" y="0"/>
                    </a:lnTo>
                    <a:cubicBezTo>
                      <a:pt x="1427463" y="0"/>
                      <a:pt x="1432442" y="4120"/>
                      <a:pt x="1432442" y="10986"/>
                    </a:cubicBezTo>
                    <a:cubicBezTo>
                      <a:pt x="1432442" y="15106"/>
                      <a:pt x="1427463" y="20599"/>
                      <a:pt x="1422485" y="20599"/>
                    </a:cubicBezTo>
                    <a:lnTo>
                      <a:pt x="327308" y="20599"/>
                    </a:lnTo>
                    <a:cubicBezTo>
                      <a:pt x="322330" y="20599"/>
                      <a:pt x="318596" y="15106"/>
                      <a:pt x="318596" y="10986"/>
                    </a:cubicBezTo>
                    <a:cubicBezTo>
                      <a:pt x="318596" y="4120"/>
                      <a:pt x="322330" y="0"/>
                      <a:pt x="327308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123">
                <a:extLst>
                  <a:ext uri="{FF2B5EF4-FFF2-40B4-BE49-F238E27FC236}">
                    <a16:creationId xmlns:a16="http://schemas.microsoft.com/office/drawing/2014/main" id="{27E8AAA3-9F74-A34B-937C-05CF3B1E51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8693" y="8945361"/>
                <a:ext cx="1126073" cy="10987"/>
              </a:xfrm>
              <a:custGeom>
                <a:avLst/>
                <a:gdLst>
                  <a:gd name="T0" fmla="*/ 5 w 905"/>
                  <a:gd name="T1" fmla="*/ 10 h 11"/>
                  <a:gd name="T2" fmla="*/ 900 w 905"/>
                  <a:gd name="T3" fmla="*/ 10 h 11"/>
                  <a:gd name="T4" fmla="*/ 900 w 905"/>
                  <a:gd name="T5" fmla="*/ 10 h 11"/>
                  <a:gd name="T6" fmla="*/ 904 w 905"/>
                  <a:gd name="T7" fmla="*/ 5 h 11"/>
                  <a:gd name="T8" fmla="*/ 904 w 905"/>
                  <a:gd name="T9" fmla="*/ 5 h 11"/>
                  <a:gd name="T10" fmla="*/ 900 w 905"/>
                  <a:gd name="T11" fmla="*/ 0 h 11"/>
                  <a:gd name="T12" fmla="*/ 5 w 905"/>
                  <a:gd name="T13" fmla="*/ 0 h 11"/>
                  <a:gd name="T14" fmla="*/ 5 w 905"/>
                  <a:gd name="T15" fmla="*/ 0 h 11"/>
                  <a:gd name="T16" fmla="*/ 0 w 905"/>
                  <a:gd name="T17" fmla="*/ 5 h 11"/>
                  <a:gd name="T18" fmla="*/ 0 w 905"/>
                  <a:gd name="T19" fmla="*/ 5 h 11"/>
                  <a:gd name="T20" fmla="*/ 5 w 905"/>
                  <a:gd name="T21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05" h="11">
                    <a:moveTo>
                      <a:pt x="5" y="10"/>
                    </a:moveTo>
                    <a:lnTo>
                      <a:pt x="900" y="10"/>
                    </a:lnTo>
                    <a:lnTo>
                      <a:pt x="900" y="10"/>
                    </a:lnTo>
                    <a:cubicBezTo>
                      <a:pt x="902" y="10"/>
                      <a:pt x="904" y="8"/>
                      <a:pt x="904" y="5"/>
                    </a:cubicBezTo>
                    <a:lnTo>
                      <a:pt x="904" y="5"/>
                    </a:lnTo>
                    <a:cubicBezTo>
                      <a:pt x="904" y="2"/>
                      <a:pt x="902" y="0"/>
                      <a:pt x="900" y="0"/>
                    </a:cubicBezTo>
                    <a:lnTo>
                      <a:pt x="5" y="0"/>
                    </a:lnTo>
                    <a:lnTo>
                      <a:pt x="5" y="0"/>
                    </a:lnTo>
                    <a:cubicBezTo>
                      <a:pt x="2" y="0"/>
                      <a:pt x="0" y="2"/>
                      <a:pt x="0" y="5"/>
                    </a:cubicBezTo>
                    <a:lnTo>
                      <a:pt x="0" y="5"/>
                    </a:lnTo>
                    <a:cubicBezTo>
                      <a:pt x="0" y="8"/>
                      <a:pt x="2" y="10"/>
                      <a:pt x="5" y="1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FAC7AF6-4590-224D-AA5C-47A1692D2BA4}"/>
                </a:ext>
              </a:extLst>
            </p:cNvPr>
            <p:cNvGrpSpPr/>
            <p:nvPr/>
          </p:nvGrpSpPr>
          <p:grpSpPr>
            <a:xfrm>
              <a:off x="9727939" y="8665215"/>
              <a:ext cx="4262605" cy="4427396"/>
              <a:chOff x="9727939" y="8665215"/>
              <a:chExt cx="4262605" cy="4427396"/>
            </a:xfrm>
          </p:grpSpPr>
          <p:sp>
            <p:nvSpPr>
              <p:cNvPr id="27" name="Freeform 124">
                <a:extLst>
                  <a:ext uri="{FF2B5EF4-FFF2-40B4-BE49-F238E27FC236}">
                    <a16:creationId xmlns:a16="http://schemas.microsoft.com/office/drawing/2014/main" id="{27C7CDDC-5398-794F-BE8D-30FCB42840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27939" y="11906115"/>
                <a:ext cx="763535" cy="1126073"/>
              </a:xfrm>
              <a:custGeom>
                <a:avLst/>
                <a:gdLst>
                  <a:gd name="T0" fmla="*/ 495 w 614"/>
                  <a:gd name="T1" fmla="*/ 222 h 905"/>
                  <a:gd name="T2" fmla="*/ 495 w 614"/>
                  <a:gd name="T3" fmla="*/ 222 h 905"/>
                  <a:gd name="T4" fmla="*/ 365 w 614"/>
                  <a:gd name="T5" fmla="*/ 134 h 905"/>
                  <a:gd name="T6" fmla="*/ 311 w 614"/>
                  <a:gd name="T7" fmla="*/ 302 h 905"/>
                  <a:gd name="T8" fmla="*/ 308 w 614"/>
                  <a:gd name="T9" fmla="*/ 98 h 905"/>
                  <a:gd name="T10" fmla="*/ 308 w 614"/>
                  <a:gd name="T11" fmla="*/ 98 h 905"/>
                  <a:gd name="T12" fmla="*/ 61 w 614"/>
                  <a:gd name="T13" fmla="*/ 62 h 905"/>
                  <a:gd name="T14" fmla="*/ 61 w 614"/>
                  <a:gd name="T15" fmla="*/ 62 h 905"/>
                  <a:gd name="T16" fmla="*/ 212 w 614"/>
                  <a:gd name="T17" fmla="*/ 521 h 905"/>
                  <a:gd name="T18" fmla="*/ 367 w 614"/>
                  <a:gd name="T19" fmla="*/ 438 h 905"/>
                  <a:gd name="T20" fmla="*/ 252 w 614"/>
                  <a:gd name="T21" fmla="*/ 587 h 905"/>
                  <a:gd name="T22" fmla="*/ 252 w 614"/>
                  <a:gd name="T23" fmla="*/ 587 h 905"/>
                  <a:gd name="T24" fmla="*/ 518 w 614"/>
                  <a:gd name="T25" fmla="*/ 904 h 905"/>
                  <a:gd name="T26" fmla="*/ 518 w 614"/>
                  <a:gd name="T27" fmla="*/ 904 h 905"/>
                  <a:gd name="T28" fmla="*/ 495 w 614"/>
                  <a:gd name="T29" fmla="*/ 222 h 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4" h="905">
                    <a:moveTo>
                      <a:pt x="495" y="222"/>
                    </a:moveTo>
                    <a:lnTo>
                      <a:pt x="495" y="222"/>
                    </a:lnTo>
                    <a:cubicBezTo>
                      <a:pt x="495" y="222"/>
                      <a:pt x="411" y="160"/>
                      <a:pt x="365" y="134"/>
                    </a:cubicBezTo>
                    <a:lnTo>
                      <a:pt x="311" y="302"/>
                    </a:lnTo>
                    <a:lnTo>
                      <a:pt x="308" y="98"/>
                    </a:lnTo>
                    <a:lnTo>
                      <a:pt x="308" y="98"/>
                    </a:lnTo>
                    <a:cubicBezTo>
                      <a:pt x="308" y="98"/>
                      <a:pt x="120" y="0"/>
                      <a:pt x="61" y="62"/>
                    </a:cubicBezTo>
                    <a:lnTo>
                      <a:pt x="61" y="62"/>
                    </a:lnTo>
                    <a:cubicBezTo>
                      <a:pt x="0" y="124"/>
                      <a:pt x="212" y="521"/>
                      <a:pt x="212" y="521"/>
                    </a:cubicBezTo>
                    <a:lnTo>
                      <a:pt x="367" y="438"/>
                    </a:lnTo>
                    <a:lnTo>
                      <a:pt x="252" y="587"/>
                    </a:lnTo>
                    <a:lnTo>
                      <a:pt x="252" y="587"/>
                    </a:lnTo>
                    <a:cubicBezTo>
                      <a:pt x="252" y="587"/>
                      <a:pt x="410" y="879"/>
                      <a:pt x="518" y="904"/>
                    </a:cubicBezTo>
                    <a:lnTo>
                      <a:pt x="518" y="904"/>
                    </a:lnTo>
                    <a:cubicBezTo>
                      <a:pt x="518" y="904"/>
                      <a:pt x="613" y="703"/>
                      <a:pt x="495" y="22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125">
                <a:extLst>
                  <a:ext uri="{FF2B5EF4-FFF2-40B4-BE49-F238E27FC236}">
                    <a16:creationId xmlns:a16="http://schemas.microsoft.com/office/drawing/2014/main" id="{949A2C2B-6944-6849-9AC9-5C117F3A13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03715" y="12092876"/>
                <a:ext cx="379022" cy="417472"/>
              </a:xfrm>
              <a:custGeom>
                <a:avLst/>
                <a:gdLst>
                  <a:gd name="T0" fmla="*/ 298 w 303"/>
                  <a:gd name="T1" fmla="*/ 322 h 337"/>
                  <a:gd name="T2" fmla="*/ 16 w 303"/>
                  <a:gd name="T3" fmla="*/ 4 h 337"/>
                  <a:gd name="T4" fmla="*/ 16 w 303"/>
                  <a:gd name="T5" fmla="*/ 4 h 337"/>
                  <a:gd name="T6" fmla="*/ 4 w 303"/>
                  <a:gd name="T7" fmla="*/ 3 h 337"/>
                  <a:gd name="T8" fmla="*/ 4 w 303"/>
                  <a:gd name="T9" fmla="*/ 3 h 337"/>
                  <a:gd name="T10" fmla="*/ 3 w 303"/>
                  <a:gd name="T11" fmla="*/ 15 h 337"/>
                  <a:gd name="T12" fmla="*/ 148 w 303"/>
                  <a:gd name="T13" fmla="*/ 177 h 337"/>
                  <a:gd name="T14" fmla="*/ 43 w 303"/>
                  <a:gd name="T15" fmla="*/ 184 h 337"/>
                  <a:gd name="T16" fmla="*/ 43 w 303"/>
                  <a:gd name="T17" fmla="*/ 184 h 337"/>
                  <a:gd name="T18" fmla="*/ 36 w 303"/>
                  <a:gd name="T19" fmla="*/ 193 h 337"/>
                  <a:gd name="T20" fmla="*/ 36 w 303"/>
                  <a:gd name="T21" fmla="*/ 193 h 337"/>
                  <a:gd name="T22" fmla="*/ 44 w 303"/>
                  <a:gd name="T23" fmla="*/ 200 h 337"/>
                  <a:gd name="T24" fmla="*/ 44 w 303"/>
                  <a:gd name="T25" fmla="*/ 200 h 337"/>
                  <a:gd name="T26" fmla="*/ 44 w 303"/>
                  <a:gd name="T27" fmla="*/ 200 h 337"/>
                  <a:gd name="T28" fmla="*/ 162 w 303"/>
                  <a:gd name="T29" fmla="*/ 193 h 337"/>
                  <a:gd name="T30" fmla="*/ 286 w 303"/>
                  <a:gd name="T31" fmla="*/ 333 h 337"/>
                  <a:gd name="T32" fmla="*/ 286 w 303"/>
                  <a:gd name="T33" fmla="*/ 333 h 337"/>
                  <a:gd name="T34" fmla="*/ 292 w 303"/>
                  <a:gd name="T35" fmla="*/ 336 h 337"/>
                  <a:gd name="T36" fmla="*/ 292 w 303"/>
                  <a:gd name="T37" fmla="*/ 336 h 337"/>
                  <a:gd name="T38" fmla="*/ 298 w 303"/>
                  <a:gd name="T39" fmla="*/ 333 h 337"/>
                  <a:gd name="T40" fmla="*/ 298 w 303"/>
                  <a:gd name="T41" fmla="*/ 333 h 337"/>
                  <a:gd name="T42" fmla="*/ 298 w 303"/>
                  <a:gd name="T43" fmla="*/ 322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03" h="337">
                    <a:moveTo>
                      <a:pt x="298" y="322"/>
                    </a:moveTo>
                    <a:lnTo>
                      <a:pt x="16" y="4"/>
                    </a:lnTo>
                    <a:lnTo>
                      <a:pt x="16" y="4"/>
                    </a:lnTo>
                    <a:cubicBezTo>
                      <a:pt x="13" y="0"/>
                      <a:pt x="7" y="0"/>
                      <a:pt x="4" y="3"/>
                    </a:cubicBezTo>
                    <a:lnTo>
                      <a:pt x="4" y="3"/>
                    </a:lnTo>
                    <a:cubicBezTo>
                      <a:pt x="1" y="6"/>
                      <a:pt x="0" y="11"/>
                      <a:pt x="3" y="15"/>
                    </a:cubicBezTo>
                    <a:lnTo>
                      <a:pt x="148" y="177"/>
                    </a:lnTo>
                    <a:lnTo>
                      <a:pt x="43" y="184"/>
                    </a:lnTo>
                    <a:lnTo>
                      <a:pt x="43" y="184"/>
                    </a:lnTo>
                    <a:cubicBezTo>
                      <a:pt x="38" y="184"/>
                      <a:pt x="36" y="188"/>
                      <a:pt x="36" y="193"/>
                    </a:cubicBezTo>
                    <a:lnTo>
                      <a:pt x="36" y="193"/>
                    </a:lnTo>
                    <a:cubicBezTo>
                      <a:pt x="36" y="197"/>
                      <a:pt x="39" y="200"/>
                      <a:pt x="44" y="200"/>
                    </a:cubicBezTo>
                    <a:lnTo>
                      <a:pt x="44" y="200"/>
                    </a:lnTo>
                    <a:lnTo>
                      <a:pt x="44" y="200"/>
                    </a:lnTo>
                    <a:lnTo>
                      <a:pt x="162" y="193"/>
                    </a:lnTo>
                    <a:lnTo>
                      <a:pt x="286" y="333"/>
                    </a:lnTo>
                    <a:lnTo>
                      <a:pt x="286" y="333"/>
                    </a:lnTo>
                    <a:cubicBezTo>
                      <a:pt x="287" y="334"/>
                      <a:pt x="290" y="336"/>
                      <a:pt x="292" y="336"/>
                    </a:cubicBezTo>
                    <a:lnTo>
                      <a:pt x="292" y="336"/>
                    </a:lnTo>
                    <a:cubicBezTo>
                      <a:pt x="294" y="336"/>
                      <a:pt x="296" y="334"/>
                      <a:pt x="298" y="333"/>
                    </a:cubicBezTo>
                    <a:lnTo>
                      <a:pt x="298" y="333"/>
                    </a:lnTo>
                    <a:cubicBezTo>
                      <a:pt x="301" y="330"/>
                      <a:pt x="302" y="325"/>
                      <a:pt x="298" y="322"/>
                    </a:cubicBezTo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26">
                <a:extLst>
                  <a:ext uri="{FF2B5EF4-FFF2-40B4-BE49-F238E27FC236}">
                    <a16:creationId xmlns:a16="http://schemas.microsoft.com/office/drawing/2014/main" id="{16342918-9269-404C-BB31-086DB45CEB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3431" y="11098634"/>
                <a:ext cx="829449" cy="1279881"/>
              </a:xfrm>
              <a:custGeom>
                <a:avLst/>
                <a:gdLst>
                  <a:gd name="T0" fmla="*/ 518 w 666"/>
                  <a:gd name="T1" fmla="*/ 123 h 1028"/>
                  <a:gd name="T2" fmla="*/ 518 w 666"/>
                  <a:gd name="T3" fmla="*/ 123 h 1028"/>
                  <a:gd name="T4" fmla="*/ 79 w 666"/>
                  <a:gd name="T5" fmla="*/ 30 h 1028"/>
                  <a:gd name="T6" fmla="*/ 79 w 666"/>
                  <a:gd name="T7" fmla="*/ 30 h 1028"/>
                  <a:gd name="T8" fmla="*/ 51 w 666"/>
                  <a:gd name="T9" fmla="*/ 289 h 1028"/>
                  <a:gd name="T10" fmla="*/ 234 w 666"/>
                  <a:gd name="T11" fmla="*/ 303 h 1028"/>
                  <a:gd name="T12" fmla="*/ 61 w 666"/>
                  <a:gd name="T13" fmla="*/ 367 h 1028"/>
                  <a:gd name="T14" fmla="*/ 61 w 666"/>
                  <a:gd name="T15" fmla="*/ 367 h 1028"/>
                  <a:gd name="T16" fmla="*/ 129 w 666"/>
                  <a:gd name="T17" fmla="*/ 602 h 1028"/>
                  <a:gd name="T18" fmla="*/ 399 w 666"/>
                  <a:gd name="T19" fmla="*/ 464 h 1028"/>
                  <a:gd name="T20" fmla="*/ 173 w 666"/>
                  <a:gd name="T21" fmla="*/ 679 h 1028"/>
                  <a:gd name="T22" fmla="*/ 173 w 666"/>
                  <a:gd name="T23" fmla="*/ 679 h 1028"/>
                  <a:gd name="T24" fmla="*/ 479 w 666"/>
                  <a:gd name="T25" fmla="*/ 948 h 1028"/>
                  <a:gd name="T26" fmla="*/ 479 w 666"/>
                  <a:gd name="T27" fmla="*/ 948 h 1028"/>
                  <a:gd name="T28" fmla="*/ 518 w 666"/>
                  <a:gd name="T29" fmla="*/ 123 h 10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66" h="1028">
                    <a:moveTo>
                      <a:pt x="518" y="123"/>
                    </a:moveTo>
                    <a:lnTo>
                      <a:pt x="518" y="123"/>
                    </a:lnTo>
                    <a:cubicBezTo>
                      <a:pt x="518" y="123"/>
                      <a:pt x="329" y="0"/>
                      <a:pt x="79" y="30"/>
                    </a:cubicBezTo>
                    <a:lnTo>
                      <a:pt x="79" y="30"/>
                    </a:lnTo>
                    <a:cubicBezTo>
                      <a:pt x="79" y="30"/>
                      <a:pt x="0" y="64"/>
                      <a:pt x="51" y="289"/>
                    </a:cubicBezTo>
                    <a:lnTo>
                      <a:pt x="234" y="303"/>
                    </a:lnTo>
                    <a:lnTo>
                      <a:pt x="61" y="367"/>
                    </a:lnTo>
                    <a:lnTo>
                      <a:pt x="61" y="367"/>
                    </a:lnTo>
                    <a:cubicBezTo>
                      <a:pt x="61" y="367"/>
                      <a:pt x="87" y="509"/>
                      <a:pt x="129" y="602"/>
                    </a:cubicBezTo>
                    <a:lnTo>
                      <a:pt x="399" y="464"/>
                    </a:lnTo>
                    <a:lnTo>
                      <a:pt x="173" y="679"/>
                    </a:lnTo>
                    <a:lnTo>
                      <a:pt x="173" y="679"/>
                    </a:lnTo>
                    <a:cubicBezTo>
                      <a:pt x="173" y="679"/>
                      <a:pt x="294" y="868"/>
                      <a:pt x="479" y="948"/>
                    </a:cubicBezTo>
                    <a:lnTo>
                      <a:pt x="479" y="948"/>
                    </a:lnTo>
                    <a:cubicBezTo>
                      <a:pt x="665" y="1027"/>
                      <a:pt x="572" y="320"/>
                      <a:pt x="518" y="123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27">
                <a:extLst>
                  <a:ext uri="{FF2B5EF4-FFF2-40B4-BE49-F238E27FC236}">
                    <a16:creationId xmlns:a16="http://schemas.microsoft.com/office/drawing/2014/main" id="{0CF8B6F5-D96E-9B44-BBCB-C06FFB251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36673" y="11285397"/>
                <a:ext cx="411981" cy="433953"/>
              </a:xfrm>
              <a:custGeom>
                <a:avLst/>
                <a:gdLst>
                  <a:gd name="T0" fmla="*/ 328 w 332"/>
                  <a:gd name="T1" fmla="*/ 333 h 349"/>
                  <a:gd name="T2" fmla="*/ 180 w 332"/>
                  <a:gd name="T3" fmla="*/ 200 h 349"/>
                  <a:gd name="T4" fmla="*/ 174 w 332"/>
                  <a:gd name="T5" fmla="*/ 8 h 349"/>
                  <a:gd name="T6" fmla="*/ 174 w 332"/>
                  <a:gd name="T7" fmla="*/ 8 h 349"/>
                  <a:gd name="T8" fmla="*/ 166 w 332"/>
                  <a:gd name="T9" fmla="*/ 0 h 349"/>
                  <a:gd name="T10" fmla="*/ 166 w 332"/>
                  <a:gd name="T11" fmla="*/ 0 h 349"/>
                  <a:gd name="T12" fmla="*/ 158 w 332"/>
                  <a:gd name="T13" fmla="*/ 9 h 349"/>
                  <a:gd name="T14" fmla="*/ 163 w 332"/>
                  <a:gd name="T15" fmla="*/ 184 h 349"/>
                  <a:gd name="T16" fmla="*/ 15 w 332"/>
                  <a:gd name="T17" fmla="*/ 51 h 349"/>
                  <a:gd name="T18" fmla="*/ 15 w 332"/>
                  <a:gd name="T19" fmla="*/ 51 h 349"/>
                  <a:gd name="T20" fmla="*/ 4 w 332"/>
                  <a:gd name="T21" fmla="*/ 51 h 349"/>
                  <a:gd name="T22" fmla="*/ 4 w 332"/>
                  <a:gd name="T23" fmla="*/ 51 h 349"/>
                  <a:gd name="T24" fmla="*/ 4 w 332"/>
                  <a:gd name="T25" fmla="*/ 63 h 349"/>
                  <a:gd name="T26" fmla="*/ 130 w 332"/>
                  <a:gd name="T27" fmla="*/ 177 h 349"/>
                  <a:gd name="T28" fmla="*/ 39 w 332"/>
                  <a:gd name="T29" fmla="*/ 190 h 349"/>
                  <a:gd name="T30" fmla="*/ 39 w 332"/>
                  <a:gd name="T31" fmla="*/ 190 h 349"/>
                  <a:gd name="T32" fmla="*/ 31 w 332"/>
                  <a:gd name="T33" fmla="*/ 199 h 349"/>
                  <a:gd name="T34" fmla="*/ 31 w 332"/>
                  <a:gd name="T35" fmla="*/ 199 h 349"/>
                  <a:gd name="T36" fmla="*/ 40 w 332"/>
                  <a:gd name="T37" fmla="*/ 206 h 349"/>
                  <a:gd name="T38" fmla="*/ 40 w 332"/>
                  <a:gd name="T39" fmla="*/ 206 h 349"/>
                  <a:gd name="T40" fmla="*/ 41 w 332"/>
                  <a:gd name="T41" fmla="*/ 206 h 349"/>
                  <a:gd name="T42" fmla="*/ 146 w 332"/>
                  <a:gd name="T43" fmla="*/ 191 h 349"/>
                  <a:gd name="T44" fmla="*/ 316 w 332"/>
                  <a:gd name="T45" fmla="*/ 346 h 349"/>
                  <a:gd name="T46" fmla="*/ 316 w 332"/>
                  <a:gd name="T47" fmla="*/ 346 h 349"/>
                  <a:gd name="T48" fmla="*/ 322 w 332"/>
                  <a:gd name="T49" fmla="*/ 348 h 349"/>
                  <a:gd name="T50" fmla="*/ 322 w 332"/>
                  <a:gd name="T51" fmla="*/ 348 h 349"/>
                  <a:gd name="T52" fmla="*/ 328 w 332"/>
                  <a:gd name="T53" fmla="*/ 345 h 349"/>
                  <a:gd name="T54" fmla="*/ 328 w 332"/>
                  <a:gd name="T55" fmla="*/ 345 h 349"/>
                  <a:gd name="T56" fmla="*/ 328 w 332"/>
                  <a:gd name="T57" fmla="*/ 333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32" h="349">
                    <a:moveTo>
                      <a:pt x="328" y="333"/>
                    </a:moveTo>
                    <a:lnTo>
                      <a:pt x="180" y="200"/>
                    </a:lnTo>
                    <a:lnTo>
                      <a:pt x="174" y="8"/>
                    </a:lnTo>
                    <a:lnTo>
                      <a:pt x="174" y="8"/>
                    </a:lnTo>
                    <a:cubicBezTo>
                      <a:pt x="174" y="4"/>
                      <a:pt x="170" y="0"/>
                      <a:pt x="166" y="0"/>
                    </a:cubicBezTo>
                    <a:lnTo>
                      <a:pt x="166" y="0"/>
                    </a:lnTo>
                    <a:cubicBezTo>
                      <a:pt x="161" y="0"/>
                      <a:pt x="157" y="4"/>
                      <a:pt x="158" y="9"/>
                    </a:cubicBezTo>
                    <a:lnTo>
                      <a:pt x="163" y="184"/>
                    </a:lnTo>
                    <a:lnTo>
                      <a:pt x="15" y="51"/>
                    </a:lnTo>
                    <a:lnTo>
                      <a:pt x="15" y="51"/>
                    </a:lnTo>
                    <a:cubicBezTo>
                      <a:pt x="11" y="48"/>
                      <a:pt x="7" y="48"/>
                      <a:pt x="4" y="51"/>
                    </a:cubicBezTo>
                    <a:lnTo>
                      <a:pt x="4" y="51"/>
                    </a:lnTo>
                    <a:cubicBezTo>
                      <a:pt x="0" y="55"/>
                      <a:pt x="0" y="60"/>
                      <a:pt x="4" y="63"/>
                    </a:cubicBezTo>
                    <a:lnTo>
                      <a:pt x="130" y="177"/>
                    </a:lnTo>
                    <a:lnTo>
                      <a:pt x="39" y="190"/>
                    </a:lnTo>
                    <a:lnTo>
                      <a:pt x="39" y="190"/>
                    </a:lnTo>
                    <a:cubicBezTo>
                      <a:pt x="34" y="190"/>
                      <a:pt x="30" y="195"/>
                      <a:pt x="31" y="199"/>
                    </a:cubicBezTo>
                    <a:lnTo>
                      <a:pt x="31" y="199"/>
                    </a:lnTo>
                    <a:cubicBezTo>
                      <a:pt x="32" y="203"/>
                      <a:pt x="35" y="206"/>
                      <a:pt x="40" y="206"/>
                    </a:cubicBezTo>
                    <a:lnTo>
                      <a:pt x="40" y="206"/>
                    </a:lnTo>
                    <a:cubicBezTo>
                      <a:pt x="40" y="206"/>
                      <a:pt x="40" y="206"/>
                      <a:pt x="41" y="206"/>
                    </a:cubicBezTo>
                    <a:lnTo>
                      <a:pt x="146" y="191"/>
                    </a:lnTo>
                    <a:lnTo>
                      <a:pt x="316" y="346"/>
                    </a:lnTo>
                    <a:lnTo>
                      <a:pt x="316" y="346"/>
                    </a:lnTo>
                    <a:cubicBezTo>
                      <a:pt x="318" y="347"/>
                      <a:pt x="320" y="348"/>
                      <a:pt x="322" y="348"/>
                    </a:cubicBezTo>
                    <a:lnTo>
                      <a:pt x="322" y="348"/>
                    </a:lnTo>
                    <a:cubicBezTo>
                      <a:pt x="324" y="348"/>
                      <a:pt x="326" y="346"/>
                      <a:pt x="328" y="345"/>
                    </a:cubicBezTo>
                    <a:lnTo>
                      <a:pt x="328" y="345"/>
                    </a:lnTo>
                    <a:cubicBezTo>
                      <a:pt x="331" y="342"/>
                      <a:pt x="331" y="336"/>
                      <a:pt x="328" y="333"/>
                    </a:cubicBez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28">
                <a:extLst>
                  <a:ext uri="{FF2B5EF4-FFF2-40B4-BE49-F238E27FC236}">
                    <a16:creationId xmlns:a16="http://schemas.microsoft.com/office/drawing/2014/main" id="{4A43C6F8-5D3B-9E48-8A0B-4820B127EF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63477" y="11466668"/>
                <a:ext cx="1527067" cy="1625943"/>
              </a:xfrm>
              <a:custGeom>
                <a:avLst/>
                <a:gdLst>
                  <a:gd name="T0" fmla="*/ 88 w 1225"/>
                  <a:gd name="T1" fmla="*/ 1215 h 1306"/>
                  <a:gd name="T2" fmla="*/ 88 w 1225"/>
                  <a:gd name="T3" fmla="*/ 1215 h 1306"/>
                  <a:gd name="T4" fmla="*/ 530 w 1225"/>
                  <a:gd name="T5" fmla="*/ 1152 h 1306"/>
                  <a:gd name="T6" fmla="*/ 329 w 1225"/>
                  <a:gd name="T7" fmla="*/ 924 h 1306"/>
                  <a:gd name="T8" fmla="*/ 619 w 1225"/>
                  <a:gd name="T9" fmla="*/ 1083 h 1306"/>
                  <a:gd name="T10" fmla="*/ 619 w 1225"/>
                  <a:gd name="T11" fmla="*/ 1083 h 1306"/>
                  <a:gd name="T12" fmla="*/ 869 w 1225"/>
                  <a:gd name="T13" fmla="*/ 820 h 1306"/>
                  <a:gd name="T14" fmla="*/ 633 w 1225"/>
                  <a:gd name="T15" fmla="*/ 671 h 1306"/>
                  <a:gd name="T16" fmla="*/ 928 w 1225"/>
                  <a:gd name="T17" fmla="*/ 740 h 1306"/>
                  <a:gd name="T18" fmla="*/ 928 w 1225"/>
                  <a:gd name="T19" fmla="*/ 740 h 1306"/>
                  <a:gd name="T20" fmla="*/ 1073 w 1225"/>
                  <a:gd name="T21" fmla="*/ 418 h 1306"/>
                  <a:gd name="T22" fmla="*/ 905 w 1225"/>
                  <a:gd name="T23" fmla="*/ 387 h 1306"/>
                  <a:gd name="T24" fmla="*/ 1106 w 1225"/>
                  <a:gd name="T25" fmla="*/ 321 h 1306"/>
                  <a:gd name="T26" fmla="*/ 1106 w 1225"/>
                  <a:gd name="T27" fmla="*/ 321 h 1306"/>
                  <a:gd name="T28" fmla="*/ 765 w 1225"/>
                  <a:gd name="T29" fmla="*/ 187 h 1306"/>
                  <a:gd name="T30" fmla="*/ 775 w 1225"/>
                  <a:gd name="T31" fmla="*/ 403 h 1306"/>
                  <a:gd name="T32" fmla="*/ 604 w 1225"/>
                  <a:gd name="T33" fmla="*/ 232 h 1306"/>
                  <a:gd name="T34" fmla="*/ 604 w 1225"/>
                  <a:gd name="T35" fmla="*/ 232 h 1306"/>
                  <a:gd name="T36" fmla="*/ 306 w 1225"/>
                  <a:gd name="T37" fmla="*/ 423 h 1306"/>
                  <a:gd name="T38" fmla="*/ 430 w 1225"/>
                  <a:gd name="T39" fmla="*/ 659 h 1306"/>
                  <a:gd name="T40" fmla="*/ 184 w 1225"/>
                  <a:gd name="T41" fmla="*/ 490 h 1306"/>
                  <a:gd name="T42" fmla="*/ 184 w 1225"/>
                  <a:gd name="T43" fmla="*/ 490 h 1306"/>
                  <a:gd name="T44" fmla="*/ 88 w 1225"/>
                  <a:gd name="T45" fmla="*/ 1215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25" h="1306">
                    <a:moveTo>
                      <a:pt x="88" y="1215"/>
                    </a:moveTo>
                    <a:lnTo>
                      <a:pt x="88" y="1215"/>
                    </a:lnTo>
                    <a:cubicBezTo>
                      <a:pt x="88" y="1215"/>
                      <a:pt x="302" y="1305"/>
                      <a:pt x="530" y="1152"/>
                    </a:cubicBezTo>
                    <a:lnTo>
                      <a:pt x="329" y="924"/>
                    </a:lnTo>
                    <a:lnTo>
                      <a:pt x="619" y="1083"/>
                    </a:lnTo>
                    <a:lnTo>
                      <a:pt x="619" y="1083"/>
                    </a:lnTo>
                    <a:cubicBezTo>
                      <a:pt x="619" y="1083"/>
                      <a:pt x="747" y="1012"/>
                      <a:pt x="869" y="820"/>
                    </a:cubicBezTo>
                    <a:lnTo>
                      <a:pt x="633" y="671"/>
                    </a:lnTo>
                    <a:lnTo>
                      <a:pt x="928" y="740"/>
                    </a:lnTo>
                    <a:lnTo>
                      <a:pt x="928" y="740"/>
                    </a:lnTo>
                    <a:cubicBezTo>
                      <a:pt x="928" y="740"/>
                      <a:pt x="1011" y="623"/>
                      <a:pt x="1073" y="418"/>
                    </a:cubicBezTo>
                    <a:lnTo>
                      <a:pt x="905" y="387"/>
                    </a:lnTo>
                    <a:lnTo>
                      <a:pt x="1106" y="321"/>
                    </a:lnTo>
                    <a:lnTo>
                      <a:pt x="1106" y="321"/>
                    </a:lnTo>
                    <a:cubicBezTo>
                      <a:pt x="1106" y="321"/>
                      <a:pt x="1224" y="0"/>
                      <a:pt x="765" y="187"/>
                    </a:cubicBezTo>
                    <a:lnTo>
                      <a:pt x="775" y="403"/>
                    </a:lnTo>
                    <a:lnTo>
                      <a:pt x="604" y="232"/>
                    </a:lnTo>
                    <a:lnTo>
                      <a:pt x="604" y="232"/>
                    </a:lnTo>
                    <a:cubicBezTo>
                      <a:pt x="604" y="232"/>
                      <a:pt x="383" y="310"/>
                      <a:pt x="306" y="423"/>
                    </a:cubicBezTo>
                    <a:lnTo>
                      <a:pt x="430" y="659"/>
                    </a:lnTo>
                    <a:lnTo>
                      <a:pt x="184" y="490"/>
                    </a:lnTo>
                    <a:lnTo>
                      <a:pt x="184" y="490"/>
                    </a:lnTo>
                    <a:cubicBezTo>
                      <a:pt x="184" y="490"/>
                      <a:pt x="0" y="765"/>
                      <a:pt x="88" y="12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29">
                <a:extLst>
                  <a:ext uri="{FF2B5EF4-FFF2-40B4-BE49-F238E27FC236}">
                    <a16:creationId xmlns:a16="http://schemas.microsoft.com/office/drawing/2014/main" id="{4051BF02-CD88-B043-8BCA-491F5397F8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77706" y="11906115"/>
                <a:ext cx="950295" cy="818462"/>
              </a:xfrm>
              <a:custGeom>
                <a:avLst/>
                <a:gdLst>
                  <a:gd name="T0" fmla="*/ 754 w 763"/>
                  <a:gd name="T1" fmla="*/ 152 h 656"/>
                  <a:gd name="T2" fmla="*/ 554 w 763"/>
                  <a:gd name="T3" fmla="*/ 161 h 656"/>
                  <a:gd name="T4" fmla="*/ 714 w 763"/>
                  <a:gd name="T5" fmla="*/ 15 h 656"/>
                  <a:gd name="T6" fmla="*/ 714 w 763"/>
                  <a:gd name="T7" fmla="*/ 15 h 656"/>
                  <a:gd name="T8" fmla="*/ 715 w 763"/>
                  <a:gd name="T9" fmla="*/ 3 h 656"/>
                  <a:gd name="T10" fmla="*/ 715 w 763"/>
                  <a:gd name="T11" fmla="*/ 3 h 656"/>
                  <a:gd name="T12" fmla="*/ 703 w 763"/>
                  <a:gd name="T13" fmla="*/ 3 h 656"/>
                  <a:gd name="T14" fmla="*/ 460 w 763"/>
                  <a:gd name="T15" fmla="*/ 225 h 656"/>
                  <a:gd name="T16" fmla="*/ 458 w 763"/>
                  <a:gd name="T17" fmla="*/ 152 h 656"/>
                  <a:gd name="T18" fmla="*/ 458 w 763"/>
                  <a:gd name="T19" fmla="*/ 152 h 656"/>
                  <a:gd name="T20" fmla="*/ 450 w 763"/>
                  <a:gd name="T21" fmla="*/ 144 h 656"/>
                  <a:gd name="T22" fmla="*/ 449 w 763"/>
                  <a:gd name="T23" fmla="*/ 144 h 656"/>
                  <a:gd name="T24" fmla="*/ 449 w 763"/>
                  <a:gd name="T25" fmla="*/ 144 h 656"/>
                  <a:gd name="T26" fmla="*/ 441 w 763"/>
                  <a:gd name="T27" fmla="*/ 152 h 656"/>
                  <a:gd name="T28" fmla="*/ 443 w 763"/>
                  <a:gd name="T29" fmla="*/ 239 h 656"/>
                  <a:gd name="T30" fmla="*/ 3 w 763"/>
                  <a:gd name="T31" fmla="*/ 640 h 656"/>
                  <a:gd name="T32" fmla="*/ 3 w 763"/>
                  <a:gd name="T33" fmla="*/ 640 h 656"/>
                  <a:gd name="T34" fmla="*/ 3 w 763"/>
                  <a:gd name="T35" fmla="*/ 653 h 656"/>
                  <a:gd name="T36" fmla="*/ 3 w 763"/>
                  <a:gd name="T37" fmla="*/ 653 h 656"/>
                  <a:gd name="T38" fmla="*/ 9 w 763"/>
                  <a:gd name="T39" fmla="*/ 655 h 656"/>
                  <a:gd name="T40" fmla="*/ 9 w 763"/>
                  <a:gd name="T41" fmla="*/ 655 h 656"/>
                  <a:gd name="T42" fmla="*/ 14 w 763"/>
                  <a:gd name="T43" fmla="*/ 653 h 656"/>
                  <a:gd name="T44" fmla="*/ 189 w 763"/>
                  <a:gd name="T45" fmla="*/ 494 h 656"/>
                  <a:gd name="T46" fmla="*/ 493 w 763"/>
                  <a:gd name="T47" fmla="*/ 530 h 656"/>
                  <a:gd name="T48" fmla="*/ 493 w 763"/>
                  <a:gd name="T49" fmla="*/ 530 h 656"/>
                  <a:gd name="T50" fmla="*/ 493 w 763"/>
                  <a:gd name="T51" fmla="*/ 530 h 656"/>
                  <a:gd name="T52" fmla="*/ 493 w 763"/>
                  <a:gd name="T53" fmla="*/ 530 h 656"/>
                  <a:gd name="T54" fmla="*/ 502 w 763"/>
                  <a:gd name="T55" fmla="*/ 523 h 656"/>
                  <a:gd name="T56" fmla="*/ 502 w 763"/>
                  <a:gd name="T57" fmla="*/ 523 h 656"/>
                  <a:gd name="T58" fmla="*/ 495 w 763"/>
                  <a:gd name="T59" fmla="*/ 513 h 656"/>
                  <a:gd name="T60" fmla="*/ 205 w 763"/>
                  <a:gd name="T61" fmla="*/ 479 h 656"/>
                  <a:gd name="T62" fmla="*/ 534 w 763"/>
                  <a:gd name="T63" fmla="*/ 178 h 656"/>
                  <a:gd name="T64" fmla="*/ 755 w 763"/>
                  <a:gd name="T65" fmla="*/ 168 h 656"/>
                  <a:gd name="T66" fmla="*/ 755 w 763"/>
                  <a:gd name="T67" fmla="*/ 168 h 656"/>
                  <a:gd name="T68" fmla="*/ 762 w 763"/>
                  <a:gd name="T69" fmla="*/ 159 h 656"/>
                  <a:gd name="T70" fmla="*/ 762 w 763"/>
                  <a:gd name="T71" fmla="*/ 159 h 656"/>
                  <a:gd name="T72" fmla="*/ 754 w 763"/>
                  <a:gd name="T73" fmla="*/ 152 h 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63" h="656">
                    <a:moveTo>
                      <a:pt x="754" y="152"/>
                    </a:moveTo>
                    <a:lnTo>
                      <a:pt x="554" y="161"/>
                    </a:lnTo>
                    <a:lnTo>
                      <a:pt x="714" y="15"/>
                    </a:lnTo>
                    <a:lnTo>
                      <a:pt x="714" y="15"/>
                    </a:lnTo>
                    <a:cubicBezTo>
                      <a:pt x="718" y="12"/>
                      <a:pt x="718" y="6"/>
                      <a:pt x="715" y="3"/>
                    </a:cubicBezTo>
                    <a:lnTo>
                      <a:pt x="715" y="3"/>
                    </a:lnTo>
                    <a:cubicBezTo>
                      <a:pt x="711" y="0"/>
                      <a:pt x="706" y="0"/>
                      <a:pt x="703" y="3"/>
                    </a:cubicBezTo>
                    <a:lnTo>
                      <a:pt x="460" y="225"/>
                    </a:lnTo>
                    <a:lnTo>
                      <a:pt x="458" y="152"/>
                    </a:lnTo>
                    <a:lnTo>
                      <a:pt x="458" y="152"/>
                    </a:lnTo>
                    <a:cubicBezTo>
                      <a:pt x="458" y="148"/>
                      <a:pt x="454" y="144"/>
                      <a:pt x="450" y="144"/>
                    </a:cubicBezTo>
                    <a:lnTo>
                      <a:pt x="449" y="144"/>
                    </a:lnTo>
                    <a:lnTo>
                      <a:pt x="449" y="144"/>
                    </a:lnTo>
                    <a:cubicBezTo>
                      <a:pt x="445" y="144"/>
                      <a:pt x="441" y="148"/>
                      <a:pt x="441" y="152"/>
                    </a:cubicBezTo>
                    <a:lnTo>
                      <a:pt x="443" y="239"/>
                    </a:lnTo>
                    <a:lnTo>
                      <a:pt x="3" y="640"/>
                    </a:lnTo>
                    <a:lnTo>
                      <a:pt x="3" y="640"/>
                    </a:lnTo>
                    <a:cubicBezTo>
                      <a:pt x="0" y="644"/>
                      <a:pt x="0" y="649"/>
                      <a:pt x="3" y="653"/>
                    </a:cubicBezTo>
                    <a:lnTo>
                      <a:pt x="3" y="653"/>
                    </a:lnTo>
                    <a:cubicBezTo>
                      <a:pt x="4" y="654"/>
                      <a:pt x="6" y="655"/>
                      <a:pt x="9" y="655"/>
                    </a:cubicBezTo>
                    <a:lnTo>
                      <a:pt x="9" y="655"/>
                    </a:lnTo>
                    <a:cubicBezTo>
                      <a:pt x="11" y="655"/>
                      <a:pt x="13" y="655"/>
                      <a:pt x="14" y="653"/>
                    </a:cubicBezTo>
                    <a:lnTo>
                      <a:pt x="189" y="494"/>
                    </a:lnTo>
                    <a:lnTo>
                      <a:pt x="493" y="530"/>
                    </a:lnTo>
                    <a:lnTo>
                      <a:pt x="493" y="530"/>
                    </a:lnTo>
                    <a:lnTo>
                      <a:pt x="493" y="530"/>
                    </a:lnTo>
                    <a:lnTo>
                      <a:pt x="493" y="530"/>
                    </a:lnTo>
                    <a:cubicBezTo>
                      <a:pt x="498" y="530"/>
                      <a:pt x="501" y="527"/>
                      <a:pt x="502" y="523"/>
                    </a:cubicBezTo>
                    <a:lnTo>
                      <a:pt x="502" y="523"/>
                    </a:lnTo>
                    <a:cubicBezTo>
                      <a:pt x="502" y="518"/>
                      <a:pt x="499" y="514"/>
                      <a:pt x="495" y="513"/>
                    </a:cubicBezTo>
                    <a:lnTo>
                      <a:pt x="205" y="479"/>
                    </a:lnTo>
                    <a:lnTo>
                      <a:pt x="534" y="178"/>
                    </a:lnTo>
                    <a:lnTo>
                      <a:pt x="755" y="168"/>
                    </a:lnTo>
                    <a:lnTo>
                      <a:pt x="755" y="168"/>
                    </a:lnTo>
                    <a:cubicBezTo>
                      <a:pt x="759" y="168"/>
                      <a:pt x="762" y="164"/>
                      <a:pt x="762" y="159"/>
                    </a:cubicBezTo>
                    <a:lnTo>
                      <a:pt x="762" y="159"/>
                    </a:lnTo>
                    <a:cubicBezTo>
                      <a:pt x="762" y="155"/>
                      <a:pt x="759" y="151"/>
                      <a:pt x="754" y="15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130">
                <a:extLst>
                  <a:ext uri="{FF2B5EF4-FFF2-40B4-BE49-F238E27FC236}">
                    <a16:creationId xmlns:a16="http://schemas.microsoft.com/office/drawing/2014/main" id="{DDB496C2-FC70-0C40-AE77-B208A3AEEC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9808" y="9802274"/>
                <a:ext cx="1076637" cy="1785241"/>
              </a:xfrm>
              <a:custGeom>
                <a:avLst/>
                <a:gdLst>
                  <a:gd name="T0" fmla="*/ 152 w 866"/>
                  <a:gd name="T1" fmla="*/ 738 h 1432"/>
                  <a:gd name="T2" fmla="*/ 152 w 866"/>
                  <a:gd name="T3" fmla="*/ 738 h 1432"/>
                  <a:gd name="T4" fmla="*/ 382 w 866"/>
                  <a:gd name="T5" fmla="*/ 428 h 1432"/>
                  <a:gd name="T6" fmla="*/ 502 w 866"/>
                  <a:gd name="T7" fmla="*/ 697 h 1432"/>
                  <a:gd name="T8" fmla="*/ 433 w 866"/>
                  <a:gd name="T9" fmla="*/ 351 h 1432"/>
                  <a:gd name="T10" fmla="*/ 433 w 866"/>
                  <a:gd name="T11" fmla="*/ 351 h 1432"/>
                  <a:gd name="T12" fmla="*/ 830 w 866"/>
                  <a:gd name="T13" fmla="*/ 412 h 1432"/>
                  <a:gd name="T14" fmla="*/ 695 w 866"/>
                  <a:gd name="T15" fmla="*/ 442 h 1432"/>
                  <a:gd name="T16" fmla="*/ 848 w 866"/>
                  <a:gd name="T17" fmla="*/ 514 h 1432"/>
                  <a:gd name="T18" fmla="*/ 848 w 866"/>
                  <a:gd name="T19" fmla="*/ 514 h 1432"/>
                  <a:gd name="T20" fmla="*/ 723 w 866"/>
                  <a:gd name="T21" fmla="*/ 1047 h 1432"/>
                  <a:gd name="T22" fmla="*/ 723 w 866"/>
                  <a:gd name="T23" fmla="*/ 1047 h 1432"/>
                  <a:gd name="T24" fmla="*/ 112 w 866"/>
                  <a:gd name="T25" fmla="*/ 1431 h 1432"/>
                  <a:gd name="T26" fmla="*/ 112 w 866"/>
                  <a:gd name="T27" fmla="*/ 1431 h 1432"/>
                  <a:gd name="T28" fmla="*/ 152 w 866"/>
                  <a:gd name="T29" fmla="*/ 738 h 1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66" h="1432">
                    <a:moveTo>
                      <a:pt x="152" y="738"/>
                    </a:moveTo>
                    <a:lnTo>
                      <a:pt x="152" y="738"/>
                    </a:lnTo>
                    <a:cubicBezTo>
                      <a:pt x="152" y="738"/>
                      <a:pt x="329" y="482"/>
                      <a:pt x="382" y="428"/>
                    </a:cubicBezTo>
                    <a:lnTo>
                      <a:pt x="502" y="697"/>
                    </a:lnTo>
                    <a:lnTo>
                      <a:pt x="433" y="351"/>
                    </a:lnTo>
                    <a:lnTo>
                      <a:pt x="433" y="351"/>
                    </a:lnTo>
                    <a:cubicBezTo>
                      <a:pt x="433" y="351"/>
                      <a:pt x="865" y="0"/>
                      <a:pt x="830" y="412"/>
                    </a:cubicBezTo>
                    <a:lnTo>
                      <a:pt x="695" y="442"/>
                    </a:lnTo>
                    <a:lnTo>
                      <a:pt x="848" y="514"/>
                    </a:lnTo>
                    <a:lnTo>
                      <a:pt x="848" y="514"/>
                    </a:lnTo>
                    <a:cubicBezTo>
                      <a:pt x="848" y="514"/>
                      <a:pt x="845" y="763"/>
                      <a:pt x="723" y="1047"/>
                    </a:cubicBezTo>
                    <a:lnTo>
                      <a:pt x="723" y="1047"/>
                    </a:lnTo>
                    <a:cubicBezTo>
                      <a:pt x="602" y="1332"/>
                      <a:pt x="112" y="1431"/>
                      <a:pt x="112" y="1431"/>
                    </a:cubicBezTo>
                    <a:lnTo>
                      <a:pt x="112" y="1431"/>
                    </a:lnTo>
                    <a:cubicBezTo>
                      <a:pt x="112" y="1431"/>
                      <a:pt x="0" y="1267"/>
                      <a:pt x="152" y="73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31">
                <a:extLst>
                  <a:ext uri="{FF2B5EF4-FFF2-40B4-BE49-F238E27FC236}">
                    <a16:creationId xmlns:a16="http://schemas.microsoft.com/office/drawing/2014/main" id="{348D969C-4136-7B42-88B5-802395B2D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0240" y="10318621"/>
                <a:ext cx="455925" cy="659165"/>
              </a:xfrm>
              <a:custGeom>
                <a:avLst/>
                <a:gdLst>
                  <a:gd name="T0" fmla="*/ 366 w 368"/>
                  <a:gd name="T1" fmla="*/ 144 h 531"/>
                  <a:gd name="T2" fmla="*/ 366 w 368"/>
                  <a:gd name="T3" fmla="*/ 144 h 531"/>
                  <a:gd name="T4" fmla="*/ 356 w 368"/>
                  <a:gd name="T5" fmla="*/ 138 h 531"/>
                  <a:gd name="T6" fmla="*/ 230 w 368"/>
                  <a:gd name="T7" fmla="*/ 167 h 531"/>
                  <a:gd name="T8" fmla="*/ 321 w 368"/>
                  <a:gd name="T9" fmla="*/ 13 h 531"/>
                  <a:gd name="T10" fmla="*/ 321 w 368"/>
                  <a:gd name="T11" fmla="*/ 13 h 531"/>
                  <a:gd name="T12" fmla="*/ 317 w 368"/>
                  <a:gd name="T13" fmla="*/ 2 h 531"/>
                  <a:gd name="T14" fmla="*/ 317 w 368"/>
                  <a:gd name="T15" fmla="*/ 2 h 531"/>
                  <a:gd name="T16" fmla="*/ 306 w 368"/>
                  <a:gd name="T17" fmla="*/ 5 h 531"/>
                  <a:gd name="T18" fmla="*/ 190 w 368"/>
                  <a:gd name="T19" fmla="*/ 201 h 531"/>
                  <a:gd name="T20" fmla="*/ 197 w 368"/>
                  <a:gd name="T21" fmla="*/ 26 h 531"/>
                  <a:gd name="T22" fmla="*/ 197 w 368"/>
                  <a:gd name="T23" fmla="*/ 26 h 531"/>
                  <a:gd name="T24" fmla="*/ 189 w 368"/>
                  <a:gd name="T25" fmla="*/ 18 h 531"/>
                  <a:gd name="T26" fmla="*/ 189 w 368"/>
                  <a:gd name="T27" fmla="*/ 18 h 531"/>
                  <a:gd name="T28" fmla="*/ 189 w 368"/>
                  <a:gd name="T29" fmla="*/ 18 h 531"/>
                  <a:gd name="T30" fmla="*/ 189 w 368"/>
                  <a:gd name="T31" fmla="*/ 18 h 531"/>
                  <a:gd name="T32" fmla="*/ 180 w 368"/>
                  <a:gd name="T33" fmla="*/ 26 h 531"/>
                  <a:gd name="T34" fmla="*/ 172 w 368"/>
                  <a:gd name="T35" fmla="*/ 231 h 531"/>
                  <a:gd name="T36" fmla="*/ 2 w 368"/>
                  <a:gd name="T37" fmla="*/ 517 h 531"/>
                  <a:gd name="T38" fmla="*/ 2 w 368"/>
                  <a:gd name="T39" fmla="*/ 517 h 531"/>
                  <a:gd name="T40" fmla="*/ 5 w 368"/>
                  <a:gd name="T41" fmla="*/ 529 h 531"/>
                  <a:gd name="T42" fmla="*/ 5 w 368"/>
                  <a:gd name="T43" fmla="*/ 529 h 531"/>
                  <a:gd name="T44" fmla="*/ 9 w 368"/>
                  <a:gd name="T45" fmla="*/ 530 h 531"/>
                  <a:gd name="T46" fmla="*/ 9 w 368"/>
                  <a:gd name="T47" fmla="*/ 530 h 531"/>
                  <a:gd name="T48" fmla="*/ 16 w 368"/>
                  <a:gd name="T49" fmla="*/ 526 h 531"/>
                  <a:gd name="T50" fmla="*/ 218 w 368"/>
                  <a:gd name="T51" fmla="*/ 186 h 531"/>
                  <a:gd name="T52" fmla="*/ 359 w 368"/>
                  <a:gd name="T53" fmla="*/ 153 h 531"/>
                  <a:gd name="T54" fmla="*/ 359 w 368"/>
                  <a:gd name="T55" fmla="*/ 153 h 531"/>
                  <a:gd name="T56" fmla="*/ 366 w 368"/>
                  <a:gd name="T57" fmla="*/ 144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531">
                    <a:moveTo>
                      <a:pt x="366" y="144"/>
                    </a:moveTo>
                    <a:lnTo>
                      <a:pt x="366" y="144"/>
                    </a:lnTo>
                    <a:cubicBezTo>
                      <a:pt x="365" y="139"/>
                      <a:pt x="361" y="136"/>
                      <a:pt x="356" y="138"/>
                    </a:cubicBezTo>
                    <a:lnTo>
                      <a:pt x="230" y="167"/>
                    </a:lnTo>
                    <a:lnTo>
                      <a:pt x="321" y="13"/>
                    </a:lnTo>
                    <a:lnTo>
                      <a:pt x="321" y="13"/>
                    </a:lnTo>
                    <a:cubicBezTo>
                      <a:pt x="323" y="10"/>
                      <a:pt x="321" y="5"/>
                      <a:pt x="317" y="2"/>
                    </a:cubicBezTo>
                    <a:lnTo>
                      <a:pt x="317" y="2"/>
                    </a:lnTo>
                    <a:cubicBezTo>
                      <a:pt x="314" y="0"/>
                      <a:pt x="308" y="1"/>
                      <a:pt x="306" y="5"/>
                    </a:cubicBezTo>
                    <a:lnTo>
                      <a:pt x="190" y="201"/>
                    </a:lnTo>
                    <a:lnTo>
                      <a:pt x="197" y="26"/>
                    </a:lnTo>
                    <a:lnTo>
                      <a:pt x="197" y="26"/>
                    </a:lnTo>
                    <a:cubicBezTo>
                      <a:pt x="198" y="21"/>
                      <a:pt x="194" y="18"/>
                      <a:pt x="189" y="18"/>
                    </a:cubicBezTo>
                    <a:lnTo>
                      <a:pt x="189" y="18"/>
                    </a:lnTo>
                    <a:lnTo>
                      <a:pt x="189" y="18"/>
                    </a:lnTo>
                    <a:lnTo>
                      <a:pt x="189" y="18"/>
                    </a:lnTo>
                    <a:cubicBezTo>
                      <a:pt x="185" y="18"/>
                      <a:pt x="181" y="21"/>
                      <a:pt x="180" y="26"/>
                    </a:cubicBezTo>
                    <a:lnTo>
                      <a:pt x="172" y="231"/>
                    </a:lnTo>
                    <a:lnTo>
                      <a:pt x="2" y="517"/>
                    </a:lnTo>
                    <a:lnTo>
                      <a:pt x="2" y="517"/>
                    </a:lnTo>
                    <a:cubicBezTo>
                      <a:pt x="0" y="521"/>
                      <a:pt x="1" y="526"/>
                      <a:pt x="5" y="529"/>
                    </a:cubicBezTo>
                    <a:lnTo>
                      <a:pt x="5" y="529"/>
                    </a:lnTo>
                    <a:cubicBezTo>
                      <a:pt x="6" y="530"/>
                      <a:pt x="7" y="530"/>
                      <a:pt x="9" y="530"/>
                    </a:cubicBezTo>
                    <a:lnTo>
                      <a:pt x="9" y="530"/>
                    </a:lnTo>
                    <a:cubicBezTo>
                      <a:pt x="12" y="530"/>
                      <a:pt x="15" y="528"/>
                      <a:pt x="16" y="526"/>
                    </a:cubicBezTo>
                    <a:lnTo>
                      <a:pt x="218" y="186"/>
                    </a:lnTo>
                    <a:lnTo>
                      <a:pt x="359" y="153"/>
                    </a:lnTo>
                    <a:lnTo>
                      <a:pt x="359" y="153"/>
                    </a:lnTo>
                    <a:cubicBezTo>
                      <a:pt x="364" y="153"/>
                      <a:pt x="367" y="148"/>
                      <a:pt x="366" y="144"/>
                    </a:cubicBezTo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32">
                <a:extLst>
                  <a:ext uri="{FF2B5EF4-FFF2-40B4-BE49-F238E27FC236}">
                    <a16:creationId xmlns:a16="http://schemas.microsoft.com/office/drawing/2014/main" id="{6E25FA1F-2A50-DA49-A5D3-3BC5952CDD5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40513" y="10439467"/>
                <a:ext cx="1609462" cy="2224685"/>
              </a:xfrm>
              <a:custGeom>
                <a:avLst/>
                <a:gdLst>
                  <a:gd name="T0" fmla="*/ 350 w 1291"/>
                  <a:gd name="T1" fmla="*/ 1722 h 1788"/>
                  <a:gd name="T2" fmla="*/ 350 w 1291"/>
                  <a:gd name="T3" fmla="*/ 1722 h 1788"/>
                  <a:gd name="T4" fmla="*/ 906 w 1291"/>
                  <a:gd name="T5" fmla="*/ 1423 h 1788"/>
                  <a:gd name="T6" fmla="*/ 628 w 1291"/>
                  <a:gd name="T7" fmla="*/ 1161 h 1788"/>
                  <a:gd name="T8" fmla="*/ 980 w 1291"/>
                  <a:gd name="T9" fmla="*/ 1311 h 1788"/>
                  <a:gd name="T10" fmla="*/ 980 w 1291"/>
                  <a:gd name="T11" fmla="*/ 1311 h 1788"/>
                  <a:gd name="T12" fmla="*/ 1187 w 1291"/>
                  <a:gd name="T13" fmla="*/ 920 h 1788"/>
                  <a:gd name="T14" fmla="*/ 818 w 1291"/>
                  <a:gd name="T15" fmla="*/ 819 h 1788"/>
                  <a:gd name="T16" fmla="*/ 1219 w 1291"/>
                  <a:gd name="T17" fmla="*/ 783 h 1788"/>
                  <a:gd name="T18" fmla="*/ 1219 w 1291"/>
                  <a:gd name="T19" fmla="*/ 783 h 1788"/>
                  <a:gd name="T20" fmla="*/ 1251 w 1291"/>
                  <a:gd name="T21" fmla="*/ 480 h 1788"/>
                  <a:gd name="T22" fmla="*/ 1024 w 1291"/>
                  <a:gd name="T23" fmla="*/ 472 h 1788"/>
                  <a:gd name="T24" fmla="*/ 1240 w 1291"/>
                  <a:gd name="T25" fmla="*/ 407 h 1788"/>
                  <a:gd name="T26" fmla="*/ 1240 w 1291"/>
                  <a:gd name="T27" fmla="*/ 407 h 1788"/>
                  <a:gd name="T28" fmla="*/ 843 w 1291"/>
                  <a:gd name="T29" fmla="*/ 207 h 1788"/>
                  <a:gd name="T30" fmla="*/ 892 w 1291"/>
                  <a:gd name="T31" fmla="*/ 515 h 1788"/>
                  <a:gd name="T32" fmla="*/ 758 w 1291"/>
                  <a:gd name="T33" fmla="*/ 244 h 1788"/>
                  <a:gd name="T34" fmla="*/ 582 w 1291"/>
                  <a:gd name="T35" fmla="*/ 342 h 1788"/>
                  <a:gd name="T36" fmla="*/ 681 w 1291"/>
                  <a:gd name="T37" fmla="*/ 898 h 1788"/>
                  <a:gd name="T38" fmla="*/ 476 w 1291"/>
                  <a:gd name="T39" fmla="*/ 508 h 1788"/>
                  <a:gd name="T40" fmla="*/ 476 w 1291"/>
                  <a:gd name="T41" fmla="*/ 508 h 1788"/>
                  <a:gd name="T42" fmla="*/ 327 w 1291"/>
                  <a:gd name="T43" fmla="*/ 1737 h 1788"/>
                  <a:gd name="T44" fmla="*/ 350 w 1291"/>
                  <a:gd name="T45" fmla="*/ 1722 h 17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291" h="1788">
                    <a:moveTo>
                      <a:pt x="350" y="1722"/>
                    </a:moveTo>
                    <a:lnTo>
                      <a:pt x="350" y="1722"/>
                    </a:lnTo>
                    <a:cubicBezTo>
                      <a:pt x="350" y="1722"/>
                      <a:pt x="558" y="1787"/>
                      <a:pt x="906" y="1423"/>
                    </a:cubicBezTo>
                    <a:lnTo>
                      <a:pt x="628" y="1161"/>
                    </a:lnTo>
                    <a:lnTo>
                      <a:pt x="980" y="1311"/>
                    </a:lnTo>
                    <a:lnTo>
                      <a:pt x="980" y="1311"/>
                    </a:lnTo>
                    <a:cubicBezTo>
                      <a:pt x="980" y="1311"/>
                      <a:pt x="1068" y="1230"/>
                      <a:pt x="1187" y="920"/>
                    </a:cubicBezTo>
                    <a:lnTo>
                      <a:pt x="818" y="819"/>
                    </a:lnTo>
                    <a:lnTo>
                      <a:pt x="1219" y="783"/>
                    </a:lnTo>
                    <a:lnTo>
                      <a:pt x="1219" y="783"/>
                    </a:lnTo>
                    <a:cubicBezTo>
                      <a:pt x="1219" y="783"/>
                      <a:pt x="1264" y="632"/>
                      <a:pt x="1251" y="480"/>
                    </a:cubicBezTo>
                    <a:lnTo>
                      <a:pt x="1024" y="472"/>
                    </a:lnTo>
                    <a:lnTo>
                      <a:pt x="1240" y="407"/>
                    </a:lnTo>
                    <a:lnTo>
                      <a:pt x="1240" y="407"/>
                    </a:lnTo>
                    <a:cubicBezTo>
                      <a:pt x="1240" y="407"/>
                      <a:pt x="1290" y="0"/>
                      <a:pt x="843" y="207"/>
                    </a:cubicBezTo>
                    <a:lnTo>
                      <a:pt x="892" y="515"/>
                    </a:lnTo>
                    <a:lnTo>
                      <a:pt x="758" y="244"/>
                    </a:lnTo>
                    <a:lnTo>
                      <a:pt x="582" y="342"/>
                    </a:lnTo>
                    <a:lnTo>
                      <a:pt x="681" y="898"/>
                    </a:lnTo>
                    <a:lnTo>
                      <a:pt x="476" y="508"/>
                    </a:lnTo>
                    <a:lnTo>
                      <a:pt x="476" y="508"/>
                    </a:lnTo>
                    <a:cubicBezTo>
                      <a:pt x="476" y="508"/>
                      <a:pt x="0" y="1021"/>
                      <a:pt x="327" y="1737"/>
                    </a:cubicBezTo>
                    <a:lnTo>
                      <a:pt x="350" y="172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33">
                <a:extLst>
                  <a:ext uri="{FF2B5EF4-FFF2-40B4-BE49-F238E27FC236}">
                    <a16:creationId xmlns:a16="http://schemas.microsoft.com/office/drawing/2014/main" id="{2FA3DB3B-45E4-0949-BEE6-E8EEF1516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0238" y="10906378"/>
                <a:ext cx="703111" cy="1082129"/>
              </a:xfrm>
              <a:custGeom>
                <a:avLst/>
                <a:gdLst>
                  <a:gd name="T0" fmla="*/ 558 w 564"/>
                  <a:gd name="T1" fmla="*/ 2 h 868"/>
                  <a:gd name="T2" fmla="*/ 558 w 564"/>
                  <a:gd name="T3" fmla="*/ 2 h 868"/>
                  <a:gd name="T4" fmla="*/ 547 w 564"/>
                  <a:gd name="T5" fmla="*/ 4 h 868"/>
                  <a:gd name="T6" fmla="*/ 359 w 564"/>
                  <a:gd name="T7" fmla="*/ 299 h 868"/>
                  <a:gd name="T8" fmla="*/ 345 w 564"/>
                  <a:gd name="T9" fmla="*/ 153 h 868"/>
                  <a:gd name="T10" fmla="*/ 345 w 564"/>
                  <a:gd name="T11" fmla="*/ 153 h 868"/>
                  <a:gd name="T12" fmla="*/ 335 w 564"/>
                  <a:gd name="T13" fmla="*/ 146 h 868"/>
                  <a:gd name="T14" fmla="*/ 335 w 564"/>
                  <a:gd name="T15" fmla="*/ 146 h 868"/>
                  <a:gd name="T16" fmla="*/ 328 w 564"/>
                  <a:gd name="T17" fmla="*/ 155 h 868"/>
                  <a:gd name="T18" fmla="*/ 344 w 564"/>
                  <a:gd name="T19" fmla="*/ 320 h 868"/>
                  <a:gd name="T20" fmla="*/ 115 w 564"/>
                  <a:gd name="T21" fmla="*/ 678 h 868"/>
                  <a:gd name="T22" fmla="*/ 76 w 564"/>
                  <a:gd name="T23" fmla="*/ 457 h 868"/>
                  <a:gd name="T24" fmla="*/ 76 w 564"/>
                  <a:gd name="T25" fmla="*/ 457 h 868"/>
                  <a:gd name="T26" fmla="*/ 66 w 564"/>
                  <a:gd name="T27" fmla="*/ 451 h 868"/>
                  <a:gd name="T28" fmla="*/ 66 w 564"/>
                  <a:gd name="T29" fmla="*/ 451 h 868"/>
                  <a:gd name="T30" fmla="*/ 59 w 564"/>
                  <a:gd name="T31" fmla="*/ 461 h 868"/>
                  <a:gd name="T32" fmla="*/ 102 w 564"/>
                  <a:gd name="T33" fmla="*/ 698 h 868"/>
                  <a:gd name="T34" fmla="*/ 3 w 564"/>
                  <a:gd name="T35" fmla="*/ 854 h 868"/>
                  <a:gd name="T36" fmla="*/ 3 w 564"/>
                  <a:gd name="T37" fmla="*/ 854 h 868"/>
                  <a:gd name="T38" fmla="*/ 5 w 564"/>
                  <a:gd name="T39" fmla="*/ 865 h 868"/>
                  <a:gd name="T40" fmla="*/ 5 w 564"/>
                  <a:gd name="T41" fmla="*/ 865 h 868"/>
                  <a:gd name="T42" fmla="*/ 9 w 564"/>
                  <a:gd name="T43" fmla="*/ 867 h 868"/>
                  <a:gd name="T44" fmla="*/ 9 w 564"/>
                  <a:gd name="T45" fmla="*/ 867 h 868"/>
                  <a:gd name="T46" fmla="*/ 17 w 564"/>
                  <a:gd name="T47" fmla="*/ 863 h 868"/>
                  <a:gd name="T48" fmla="*/ 125 w 564"/>
                  <a:gd name="T49" fmla="*/ 693 h 868"/>
                  <a:gd name="T50" fmla="*/ 348 w 564"/>
                  <a:gd name="T51" fmla="*/ 668 h 868"/>
                  <a:gd name="T52" fmla="*/ 348 w 564"/>
                  <a:gd name="T53" fmla="*/ 668 h 868"/>
                  <a:gd name="T54" fmla="*/ 356 w 564"/>
                  <a:gd name="T55" fmla="*/ 659 h 868"/>
                  <a:gd name="T56" fmla="*/ 356 w 564"/>
                  <a:gd name="T57" fmla="*/ 659 h 868"/>
                  <a:gd name="T58" fmla="*/ 347 w 564"/>
                  <a:gd name="T59" fmla="*/ 652 h 868"/>
                  <a:gd name="T60" fmla="*/ 137 w 564"/>
                  <a:gd name="T61" fmla="*/ 675 h 868"/>
                  <a:gd name="T62" fmla="*/ 342 w 564"/>
                  <a:gd name="T63" fmla="*/ 355 h 868"/>
                  <a:gd name="T64" fmla="*/ 552 w 564"/>
                  <a:gd name="T65" fmla="*/ 299 h 868"/>
                  <a:gd name="T66" fmla="*/ 552 w 564"/>
                  <a:gd name="T67" fmla="*/ 299 h 868"/>
                  <a:gd name="T68" fmla="*/ 558 w 564"/>
                  <a:gd name="T69" fmla="*/ 289 h 868"/>
                  <a:gd name="T70" fmla="*/ 558 w 564"/>
                  <a:gd name="T71" fmla="*/ 289 h 868"/>
                  <a:gd name="T72" fmla="*/ 548 w 564"/>
                  <a:gd name="T73" fmla="*/ 283 h 868"/>
                  <a:gd name="T74" fmla="*/ 355 w 564"/>
                  <a:gd name="T75" fmla="*/ 335 h 868"/>
                  <a:gd name="T76" fmla="*/ 560 w 564"/>
                  <a:gd name="T77" fmla="*/ 13 h 868"/>
                  <a:gd name="T78" fmla="*/ 560 w 564"/>
                  <a:gd name="T79" fmla="*/ 13 h 868"/>
                  <a:gd name="T80" fmla="*/ 558 w 564"/>
                  <a:gd name="T81" fmla="*/ 2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564" h="868">
                    <a:moveTo>
                      <a:pt x="558" y="2"/>
                    </a:moveTo>
                    <a:lnTo>
                      <a:pt x="558" y="2"/>
                    </a:lnTo>
                    <a:cubicBezTo>
                      <a:pt x="554" y="0"/>
                      <a:pt x="549" y="0"/>
                      <a:pt x="547" y="4"/>
                    </a:cubicBezTo>
                    <a:lnTo>
                      <a:pt x="359" y="299"/>
                    </a:lnTo>
                    <a:lnTo>
                      <a:pt x="345" y="153"/>
                    </a:lnTo>
                    <a:lnTo>
                      <a:pt x="345" y="153"/>
                    </a:lnTo>
                    <a:cubicBezTo>
                      <a:pt x="344" y="149"/>
                      <a:pt x="340" y="145"/>
                      <a:pt x="335" y="146"/>
                    </a:cubicBezTo>
                    <a:lnTo>
                      <a:pt x="335" y="146"/>
                    </a:lnTo>
                    <a:cubicBezTo>
                      <a:pt x="331" y="146"/>
                      <a:pt x="328" y="151"/>
                      <a:pt x="328" y="155"/>
                    </a:cubicBezTo>
                    <a:lnTo>
                      <a:pt x="344" y="320"/>
                    </a:lnTo>
                    <a:lnTo>
                      <a:pt x="115" y="678"/>
                    </a:lnTo>
                    <a:lnTo>
                      <a:pt x="76" y="457"/>
                    </a:lnTo>
                    <a:lnTo>
                      <a:pt x="76" y="457"/>
                    </a:lnTo>
                    <a:cubicBezTo>
                      <a:pt x="75" y="453"/>
                      <a:pt x="71" y="450"/>
                      <a:pt x="66" y="451"/>
                    </a:cubicBezTo>
                    <a:lnTo>
                      <a:pt x="66" y="451"/>
                    </a:lnTo>
                    <a:cubicBezTo>
                      <a:pt x="61" y="451"/>
                      <a:pt x="59" y="456"/>
                      <a:pt x="59" y="461"/>
                    </a:cubicBezTo>
                    <a:lnTo>
                      <a:pt x="102" y="698"/>
                    </a:lnTo>
                    <a:lnTo>
                      <a:pt x="3" y="854"/>
                    </a:lnTo>
                    <a:lnTo>
                      <a:pt x="3" y="854"/>
                    </a:lnTo>
                    <a:cubicBezTo>
                      <a:pt x="0" y="857"/>
                      <a:pt x="2" y="863"/>
                      <a:pt x="5" y="865"/>
                    </a:cubicBezTo>
                    <a:lnTo>
                      <a:pt x="5" y="865"/>
                    </a:lnTo>
                    <a:cubicBezTo>
                      <a:pt x="7" y="866"/>
                      <a:pt x="8" y="867"/>
                      <a:pt x="9" y="867"/>
                    </a:cubicBezTo>
                    <a:lnTo>
                      <a:pt x="9" y="867"/>
                    </a:lnTo>
                    <a:cubicBezTo>
                      <a:pt x="13" y="867"/>
                      <a:pt x="15" y="865"/>
                      <a:pt x="17" y="863"/>
                    </a:cubicBezTo>
                    <a:lnTo>
                      <a:pt x="125" y="693"/>
                    </a:lnTo>
                    <a:lnTo>
                      <a:pt x="348" y="668"/>
                    </a:lnTo>
                    <a:lnTo>
                      <a:pt x="348" y="668"/>
                    </a:lnTo>
                    <a:cubicBezTo>
                      <a:pt x="353" y="668"/>
                      <a:pt x="356" y="664"/>
                      <a:pt x="356" y="659"/>
                    </a:cubicBezTo>
                    <a:lnTo>
                      <a:pt x="356" y="659"/>
                    </a:lnTo>
                    <a:cubicBezTo>
                      <a:pt x="355" y="655"/>
                      <a:pt x="351" y="652"/>
                      <a:pt x="347" y="652"/>
                    </a:cubicBezTo>
                    <a:lnTo>
                      <a:pt x="137" y="675"/>
                    </a:lnTo>
                    <a:lnTo>
                      <a:pt x="342" y="355"/>
                    </a:lnTo>
                    <a:lnTo>
                      <a:pt x="552" y="299"/>
                    </a:lnTo>
                    <a:lnTo>
                      <a:pt x="552" y="299"/>
                    </a:lnTo>
                    <a:cubicBezTo>
                      <a:pt x="556" y="298"/>
                      <a:pt x="559" y="294"/>
                      <a:pt x="558" y="289"/>
                    </a:cubicBezTo>
                    <a:lnTo>
                      <a:pt x="558" y="289"/>
                    </a:lnTo>
                    <a:cubicBezTo>
                      <a:pt x="557" y="284"/>
                      <a:pt x="552" y="282"/>
                      <a:pt x="548" y="283"/>
                    </a:cubicBezTo>
                    <a:lnTo>
                      <a:pt x="355" y="335"/>
                    </a:lnTo>
                    <a:lnTo>
                      <a:pt x="560" y="13"/>
                    </a:lnTo>
                    <a:lnTo>
                      <a:pt x="560" y="13"/>
                    </a:lnTo>
                    <a:cubicBezTo>
                      <a:pt x="563" y="9"/>
                      <a:pt x="562" y="4"/>
                      <a:pt x="558" y="2"/>
                    </a:cubicBez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34">
                <a:extLst>
                  <a:ext uri="{FF2B5EF4-FFF2-40B4-BE49-F238E27FC236}">
                    <a16:creationId xmlns:a16="http://schemas.microsoft.com/office/drawing/2014/main" id="{0A093EE2-CE94-574B-91EB-30B5ACBAB5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49779" y="8665215"/>
                <a:ext cx="2460884" cy="4372465"/>
              </a:xfrm>
              <a:custGeom>
                <a:avLst/>
                <a:gdLst>
                  <a:gd name="T0" fmla="*/ 1848 w 1974"/>
                  <a:gd name="T1" fmla="*/ 3507 h 3508"/>
                  <a:gd name="T2" fmla="*/ 125 w 1974"/>
                  <a:gd name="T3" fmla="*/ 3507 h 3508"/>
                  <a:gd name="T4" fmla="*/ 125 w 1974"/>
                  <a:gd name="T5" fmla="*/ 3507 h 3508"/>
                  <a:gd name="T6" fmla="*/ 0 w 1974"/>
                  <a:gd name="T7" fmla="*/ 3383 h 3508"/>
                  <a:gd name="T8" fmla="*/ 0 w 1974"/>
                  <a:gd name="T9" fmla="*/ 125 h 3508"/>
                  <a:gd name="T10" fmla="*/ 0 w 1974"/>
                  <a:gd name="T11" fmla="*/ 125 h 3508"/>
                  <a:gd name="T12" fmla="*/ 125 w 1974"/>
                  <a:gd name="T13" fmla="*/ 0 h 3508"/>
                  <a:gd name="T14" fmla="*/ 1848 w 1974"/>
                  <a:gd name="T15" fmla="*/ 0 h 3508"/>
                  <a:gd name="T16" fmla="*/ 1848 w 1974"/>
                  <a:gd name="T17" fmla="*/ 0 h 3508"/>
                  <a:gd name="T18" fmla="*/ 1973 w 1974"/>
                  <a:gd name="T19" fmla="*/ 125 h 3508"/>
                  <a:gd name="T20" fmla="*/ 1973 w 1974"/>
                  <a:gd name="T21" fmla="*/ 3383 h 3508"/>
                  <a:gd name="T22" fmla="*/ 1973 w 1974"/>
                  <a:gd name="T23" fmla="*/ 3383 h 3508"/>
                  <a:gd name="T24" fmla="*/ 1848 w 1974"/>
                  <a:gd name="T25" fmla="*/ 3507 h 3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4" h="3508">
                    <a:moveTo>
                      <a:pt x="1848" y="3507"/>
                    </a:moveTo>
                    <a:lnTo>
                      <a:pt x="125" y="3507"/>
                    </a:lnTo>
                    <a:lnTo>
                      <a:pt x="125" y="3507"/>
                    </a:lnTo>
                    <a:cubicBezTo>
                      <a:pt x="56" y="3507"/>
                      <a:pt x="0" y="3451"/>
                      <a:pt x="0" y="3383"/>
                    </a:cubicBezTo>
                    <a:lnTo>
                      <a:pt x="0" y="125"/>
                    </a:lnTo>
                    <a:lnTo>
                      <a:pt x="0" y="125"/>
                    </a:lnTo>
                    <a:cubicBezTo>
                      <a:pt x="0" y="57"/>
                      <a:pt x="56" y="0"/>
                      <a:pt x="125" y="0"/>
                    </a:cubicBezTo>
                    <a:lnTo>
                      <a:pt x="1848" y="0"/>
                    </a:lnTo>
                    <a:lnTo>
                      <a:pt x="1848" y="0"/>
                    </a:lnTo>
                    <a:cubicBezTo>
                      <a:pt x="1917" y="0"/>
                      <a:pt x="1973" y="57"/>
                      <a:pt x="1973" y="125"/>
                    </a:cubicBezTo>
                    <a:lnTo>
                      <a:pt x="1973" y="3383"/>
                    </a:lnTo>
                    <a:lnTo>
                      <a:pt x="1973" y="3383"/>
                    </a:lnTo>
                    <a:cubicBezTo>
                      <a:pt x="1973" y="3451"/>
                      <a:pt x="1917" y="3507"/>
                      <a:pt x="1848" y="3507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D2D293D0-83D1-8E46-BAC7-FBD875A8EC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62405" y="10584992"/>
                <a:ext cx="464116" cy="528877"/>
              </a:xfrm>
              <a:custGeom>
                <a:avLst/>
                <a:gdLst>
                  <a:gd name="connsiteX0" fmla="*/ 445466 w 464116"/>
                  <a:gd name="connsiteY0" fmla="*/ 512898 h 528877"/>
                  <a:gd name="connsiteX1" fmla="*/ 447616 w 464116"/>
                  <a:gd name="connsiteY1" fmla="*/ 514942 h 528877"/>
                  <a:gd name="connsiteX2" fmla="*/ 444124 w 464116"/>
                  <a:gd name="connsiteY2" fmla="*/ 528877 h 528877"/>
                  <a:gd name="connsiteX3" fmla="*/ 374554 w 464116"/>
                  <a:gd name="connsiteY3" fmla="*/ 1367 h 528877"/>
                  <a:gd name="connsiteX4" fmla="*/ 449648 w 464116"/>
                  <a:gd name="connsiteY4" fmla="*/ 212239 h 528877"/>
                  <a:gd name="connsiteX5" fmla="*/ 444887 w 464116"/>
                  <a:gd name="connsiteY5" fmla="*/ 246844 h 528877"/>
                  <a:gd name="connsiteX6" fmla="*/ 449298 w 464116"/>
                  <a:gd name="connsiteY6" fmla="*/ 254795 h 528877"/>
                  <a:gd name="connsiteX7" fmla="*/ 464116 w 464116"/>
                  <a:gd name="connsiteY7" fmla="*/ 290806 h 528877"/>
                  <a:gd name="connsiteX8" fmla="*/ 445466 w 464116"/>
                  <a:gd name="connsiteY8" fmla="*/ 512898 h 528877"/>
                  <a:gd name="connsiteX9" fmla="*/ 438345 w 464116"/>
                  <a:gd name="connsiteY9" fmla="*/ 506129 h 528877"/>
                  <a:gd name="connsiteX10" fmla="*/ 229212 w 464116"/>
                  <a:gd name="connsiteY10" fmla="*/ 470294 h 528877"/>
                  <a:gd name="connsiteX11" fmla="*/ 156741 w 464116"/>
                  <a:gd name="connsiteY11" fmla="*/ 83896 h 528877"/>
                  <a:gd name="connsiteX12" fmla="*/ 357775 w 464116"/>
                  <a:gd name="connsiteY12" fmla="*/ 137861 h 528877"/>
                  <a:gd name="connsiteX13" fmla="*/ 369277 w 464116"/>
                  <a:gd name="connsiteY13" fmla="*/ 148934 h 528877"/>
                  <a:gd name="connsiteX14" fmla="*/ 368397 w 464116"/>
                  <a:gd name="connsiteY14" fmla="*/ 140247 h 528877"/>
                  <a:gd name="connsiteX15" fmla="*/ 374554 w 464116"/>
                  <a:gd name="connsiteY15" fmla="*/ 1367 h 528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64116" h="528877">
                    <a:moveTo>
                      <a:pt x="445466" y="512898"/>
                    </a:moveTo>
                    <a:lnTo>
                      <a:pt x="447616" y="514942"/>
                    </a:lnTo>
                    <a:cubicBezTo>
                      <a:pt x="452031" y="523093"/>
                      <a:pt x="444124" y="528877"/>
                      <a:pt x="444124" y="528877"/>
                    </a:cubicBezTo>
                    <a:close/>
                    <a:moveTo>
                      <a:pt x="374554" y="1367"/>
                    </a:moveTo>
                    <a:cubicBezTo>
                      <a:pt x="393161" y="-11810"/>
                      <a:pt x="458694" y="71091"/>
                      <a:pt x="449648" y="212239"/>
                    </a:cubicBezTo>
                    <a:lnTo>
                      <a:pt x="444887" y="246844"/>
                    </a:lnTo>
                    <a:lnTo>
                      <a:pt x="449298" y="254795"/>
                    </a:lnTo>
                    <a:cubicBezTo>
                      <a:pt x="459665" y="276238"/>
                      <a:pt x="464116" y="290806"/>
                      <a:pt x="464116" y="290806"/>
                    </a:cubicBezTo>
                    <a:lnTo>
                      <a:pt x="445466" y="512898"/>
                    </a:lnTo>
                    <a:lnTo>
                      <a:pt x="438345" y="506129"/>
                    </a:lnTo>
                    <a:cubicBezTo>
                      <a:pt x="418510" y="493665"/>
                      <a:pt x="364782" y="479019"/>
                      <a:pt x="229212" y="470294"/>
                    </a:cubicBezTo>
                    <a:cubicBezTo>
                      <a:pt x="-41928" y="454090"/>
                      <a:pt x="-80662" y="108825"/>
                      <a:pt x="156741" y="83896"/>
                    </a:cubicBezTo>
                    <a:cubicBezTo>
                      <a:pt x="245299" y="74080"/>
                      <a:pt x="310663" y="100723"/>
                      <a:pt x="357775" y="137861"/>
                    </a:cubicBezTo>
                    <a:lnTo>
                      <a:pt x="369277" y="148934"/>
                    </a:lnTo>
                    <a:lnTo>
                      <a:pt x="368397" y="140247"/>
                    </a:lnTo>
                    <a:cubicBezTo>
                      <a:pt x="364469" y="98542"/>
                      <a:pt x="358605" y="13602"/>
                      <a:pt x="374554" y="1367"/>
                    </a:cubicBezTo>
                    <a:close/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37">
                <a:extLst>
                  <a:ext uri="{FF2B5EF4-FFF2-40B4-BE49-F238E27FC236}">
                    <a16:creationId xmlns:a16="http://schemas.microsoft.com/office/drawing/2014/main" id="{6E67CD1F-258F-0A42-9300-EDA3C54CC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7951" y="8923389"/>
                <a:ext cx="1944538" cy="3856118"/>
              </a:xfrm>
              <a:custGeom>
                <a:avLst/>
                <a:gdLst>
                  <a:gd name="T0" fmla="*/ 1485 w 1562"/>
                  <a:gd name="T1" fmla="*/ 0 h 3095"/>
                  <a:gd name="T2" fmla="*/ 76 w 1562"/>
                  <a:gd name="T3" fmla="*/ 0 h 3095"/>
                  <a:gd name="T4" fmla="*/ 76 w 1562"/>
                  <a:gd name="T5" fmla="*/ 0 h 3095"/>
                  <a:gd name="T6" fmla="*/ 0 w 1562"/>
                  <a:gd name="T7" fmla="*/ 75 h 3095"/>
                  <a:gd name="T8" fmla="*/ 0 w 1562"/>
                  <a:gd name="T9" fmla="*/ 3018 h 3095"/>
                  <a:gd name="T10" fmla="*/ 0 w 1562"/>
                  <a:gd name="T11" fmla="*/ 3018 h 3095"/>
                  <a:gd name="T12" fmla="*/ 76 w 1562"/>
                  <a:gd name="T13" fmla="*/ 3094 h 3095"/>
                  <a:gd name="T14" fmla="*/ 623 w 1562"/>
                  <a:gd name="T15" fmla="*/ 3094 h 3095"/>
                  <a:gd name="T16" fmla="*/ 623 w 1562"/>
                  <a:gd name="T17" fmla="*/ 3094 h 3095"/>
                  <a:gd name="T18" fmla="*/ 781 w 1562"/>
                  <a:gd name="T19" fmla="*/ 2936 h 3095"/>
                  <a:gd name="T20" fmla="*/ 781 w 1562"/>
                  <a:gd name="T21" fmla="*/ 2936 h 3095"/>
                  <a:gd name="T22" fmla="*/ 939 w 1562"/>
                  <a:gd name="T23" fmla="*/ 3094 h 3095"/>
                  <a:gd name="T24" fmla="*/ 1485 w 1562"/>
                  <a:gd name="T25" fmla="*/ 3094 h 3095"/>
                  <a:gd name="T26" fmla="*/ 1485 w 1562"/>
                  <a:gd name="T27" fmla="*/ 3094 h 3095"/>
                  <a:gd name="T28" fmla="*/ 1561 w 1562"/>
                  <a:gd name="T29" fmla="*/ 3018 h 3095"/>
                  <a:gd name="T30" fmla="*/ 1561 w 1562"/>
                  <a:gd name="T31" fmla="*/ 75 h 3095"/>
                  <a:gd name="T32" fmla="*/ 1561 w 1562"/>
                  <a:gd name="T33" fmla="*/ 75 h 3095"/>
                  <a:gd name="T34" fmla="*/ 1485 w 1562"/>
                  <a:gd name="T35" fmla="*/ 0 h 3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62" h="3095">
                    <a:moveTo>
                      <a:pt x="1485" y="0"/>
                    </a:moveTo>
                    <a:lnTo>
                      <a:pt x="76" y="0"/>
                    </a:lnTo>
                    <a:lnTo>
                      <a:pt x="76" y="0"/>
                    </a:lnTo>
                    <a:cubicBezTo>
                      <a:pt x="34" y="0"/>
                      <a:pt x="0" y="34"/>
                      <a:pt x="0" y="75"/>
                    </a:cubicBezTo>
                    <a:lnTo>
                      <a:pt x="0" y="3018"/>
                    </a:lnTo>
                    <a:lnTo>
                      <a:pt x="0" y="3018"/>
                    </a:lnTo>
                    <a:cubicBezTo>
                      <a:pt x="0" y="3060"/>
                      <a:pt x="34" y="3094"/>
                      <a:pt x="76" y="3094"/>
                    </a:cubicBezTo>
                    <a:lnTo>
                      <a:pt x="623" y="3094"/>
                    </a:lnTo>
                    <a:lnTo>
                      <a:pt x="623" y="3094"/>
                    </a:lnTo>
                    <a:cubicBezTo>
                      <a:pt x="623" y="3006"/>
                      <a:pt x="694" y="2936"/>
                      <a:pt x="781" y="2936"/>
                    </a:cubicBezTo>
                    <a:lnTo>
                      <a:pt x="781" y="2936"/>
                    </a:lnTo>
                    <a:cubicBezTo>
                      <a:pt x="868" y="2936"/>
                      <a:pt x="939" y="3006"/>
                      <a:pt x="939" y="3094"/>
                    </a:cubicBezTo>
                    <a:lnTo>
                      <a:pt x="1485" y="3094"/>
                    </a:lnTo>
                    <a:lnTo>
                      <a:pt x="1485" y="3094"/>
                    </a:lnTo>
                    <a:cubicBezTo>
                      <a:pt x="1526" y="3094"/>
                      <a:pt x="1561" y="3060"/>
                      <a:pt x="1561" y="3018"/>
                    </a:cubicBezTo>
                    <a:lnTo>
                      <a:pt x="1561" y="75"/>
                    </a:lnTo>
                    <a:lnTo>
                      <a:pt x="1561" y="75"/>
                    </a:lnTo>
                    <a:cubicBezTo>
                      <a:pt x="1561" y="34"/>
                      <a:pt x="1526" y="0"/>
                      <a:pt x="1485" y="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38">
                <a:extLst>
                  <a:ext uri="{FF2B5EF4-FFF2-40B4-BE49-F238E27FC236}">
                    <a16:creationId xmlns:a16="http://schemas.microsoft.com/office/drawing/2014/main" id="{5FEE846F-FEB7-1C43-BA60-D9FDFF01AAC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22045" y="9697907"/>
                <a:ext cx="598744" cy="790999"/>
              </a:xfrm>
              <a:custGeom>
                <a:avLst/>
                <a:gdLst>
                  <a:gd name="T0" fmla="*/ 478 w 479"/>
                  <a:gd name="T1" fmla="*/ 298 h 636"/>
                  <a:gd name="T2" fmla="*/ 478 w 479"/>
                  <a:gd name="T3" fmla="*/ 298 h 636"/>
                  <a:gd name="T4" fmla="*/ 444 w 479"/>
                  <a:gd name="T5" fmla="*/ 214 h 636"/>
                  <a:gd name="T6" fmla="*/ 444 w 479"/>
                  <a:gd name="T7" fmla="*/ 214 h 636"/>
                  <a:gd name="T8" fmla="*/ 458 w 479"/>
                  <a:gd name="T9" fmla="*/ 160 h 636"/>
                  <a:gd name="T10" fmla="*/ 458 w 479"/>
                  <a:gd name="T11" fmla="*/ 160 h 636"/>
                  <a:gd name="T12" fmla="*/ 349 w 479"/>
                  <a:gd name="T13" fmla="*/ 50 h 636"/>
                  <a:gd name="T14" fmla="*/ 349 w 479"/>
                  <a:gd name="T15" fmla="*/ 50 h 636"/>
                  <a:gd name="T16" fmla="*/ 310 w 479"/>
                  <a:gd name="T17" fmla="*/ 58 h 636"/>
                  <a:gd name="T18" fmla="*/ 310 w 479"/>
                  <a:gd name="T19" fmla="*/ 58 h 636"/>
                  <a:gd name="T20" fmla="*/ 226 w 479"/>
                  <a:gd name="T21" fmla="*/ 0 h 636"/>
                  <a:gd name="T22" fmla="*/ 226 w 479"/>
                  <a:gd name="T23" fmla="*/ 0 h 636"/>
                  <a:gd name="T24" fmla="*/ 135 w 479"/>
                  <a:gd name="T25" fmla="*/ 91 h 636"/>
                  <a:gd name="T26" fmla="*/ 135 w 479"/>
                  <a:gd name="T27" fmla="*/ 91 h 636"/>
                  <a:gd name="T28" fmla="*/ 135 w 479"/>
                  <a:gd name="T29" fmla="*/ 93 h 636"/>
                  <a:gd name="T30" fmla="*/ 135 w 479"/>
                  <a:gd name="T31" fmla="*/ 93 h 636"/>
                  <a:gd name="T32" fmla="*/ 29 w 479"/>
                  <a:gd name="T33" fmla="*/ 221 h 636"/>
                  <a:gd name="T34" fmla="*/ 29 w 479"/>
                  <a:gd name="T35" fmla="*/ 221 h 636"/>
                  <a:gd name="T36" fmla="*/ 41 w 479"/>
                  <a:gd name="T37" fmla="*/ 275 h 636"/>
                  <a:gd name="T38" fmla="*/ 41 w 479"/>
                  <a:gd name="T39" fmla="*/ 275 h 636"/>
                  <a:gd name="T40" fmla="*/ 0 w 479"/>
                  <a:gd name="T41" fmla="*/ 365 h 636"/>
                  <a:gd name="T42" fmla="*/ 0 w 479"/>
                  <a:gd name="T43" fmla="*/ 365 h 636"/>
                  <a:gd name="T44" fmla="*/ 40 w 479"/>
                  <a:gd name="T45" fmla="*/ 455 h 636"/>
                  <a:gd name="T46" fmla="*/ 40 w 479"/>
                  <a:gd name="T47" fmla="*/ 455 h 636"/>
                  <a:gd name="T48" fmla="*/ 38 w 479"/>
                  <a:gd name="T49" fmla="*/ 481 h 636"/>
                  <a:gd name="T50" fmla="*/ 38 w 479"/>
                  <a:gd name="T51" fmla="*/ 481 h 636"/>
                  <a:gd name="T52" fmla="*/ 159 w 479"/>
                  <a:gd name="T53" fmla="*/ 602 h 636"/>
                  <a:gd name="T54" fmla="*/ 159 w 479"/>
                  <a:gd name="T55" fmla="*/ 602 h 636"/>
                  <a:gd name="T56" fmla="*/ 261 w 479"/>
                  <a:gd name="T57" fmla="*/ 546 h 636"/>
                  <a:gd name="T58" fmla="*/ 261 w 479"/>
                  <a:gd name="T59" fmla="*/ 546 h 636"/>
                  <a:gd name="T60" fmla="*/ 282 w 479"/>
                  <a:gd name="T61" fmla="*/ 567 h 636"/>
                  <a:gd name="T62" fmla="*/ 282 w 479"/>
                  <a:gd name="T63" fmla="*/ 567 h 636"/>
                  <a:gd name="T64" fmla="*/ 282 w 479"/>
                  <a:gd name="T65" fmla="*/ 567 h 636"/>
                  <a:gd name="T66" fmla="*/ 282 w 479"/>
                  <a:gd name="T67" fmla="*/ 567 h 636"/>
                  <a:gd name="T68" fmla="*/ 349 w 479"/>
                  <a:gd name="T69" fmla="*/ 635 h 636"/>
                  <a:gd name="T70" fmla="*/ 349 w 479"/>
                  <a:gd name="T71" fmla="*/ 635 h 636"/>
                  <a:gd name="T72" fmla="*/ 415 w 479"/>
                  <a:gd name="T73" fmla="*/ 578 h 636"/>
                  <a:gd name="T74" fmla="*/ 415 w 479"/>
                  <a:gd name="T75" fmla="*/ 578 h 636"/>
                  <a:gd name="T76" fmla="*/ 478 w 479"/>
                  <a:gd name="T77" fmla="*/ 471 h 636"/>
                  <a:gd name="T78" fmla="*/ 478 w 479"/>
                  <a:gd name="T79" fmla="*/ 471 h 636"/>
                  <a:gd name="T80" fmla="*/ 441 w 479"/>
                  <a:gd name="T81" fmla="*/ 385 h 636"/>
                  <a:gd name="T82" fmla="*/ 441 w 479"/>
                  <a:gd name="T83" fmla="*/ 385 h 636"/>
                  <a:gd name="T84" fmla="*/ 478 w 479"/>
                  <a:gd name="T85" fmla="*/ 298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479" h="636">
                    <a:moveTo>
                      <a:pt x="478" y="298"/>
                    </a:moveTo>
                    <a:lnTo>
                      <a:pt x="478" y="298"/>
                    </a:lnTo>
                    <a:cubicBezTo>
                      <a:pt x="478" y="265"/>
                      <a:pt x="465" y="236"/>
                      <a:pt x="444" y="214"/>
                    </a:cubicBezTo>
                    <a:lnTo>
                      <a:pt x="444" y="214"/>
                    </a:lnTo>
                    <a:cubicBezTo>
                      <a:pt x="453" y="198"/>
                      <a:pt x="458" y="180"/>
                      <a:pt x="458" y="160"/>
                    </a:cubicBezTo>
                    <a:lnTo>
                      <a:pt x="458" y="160"/>
                    </a:lnTo>
                    <a:cubicBezTo>
                      <a:pt x="458" y="100"/>
                      <a:pt x="409" y="50"/>
                      <a:pt x="349" y="50"/>
                    </a:cubicBezTo>
                    <a:lnTo>
                      <a:pt x="349" y="50"/>
                    </a:lnTo>
                    <a:cubicBezTo>
                      <a:pt x="335" y="50"/>
                      <a:pt x="322" y="53"/>
                      <a:pt x="310" y="58"/>
                    </a:cubicBezTo>
                    <a:lnTo>
                      <a:pt x="310" y="58"/>
                    </a:lnTo>
                    <a:cubicBezTo>
                      <a:pt x="296" y="24"/>
                      <a:pt x="264" y="0"/>
                      <a:pt x="226" y="0"/>
                    </a:cubicBezTo>
                    <a:lnTo>
                      <a:pt x="226" y="0"/>
                    </a:lnTo>
                    <a:cubicBezTo>
                      <a:pt x="176" y="0"/>
                      <a:pt x="135" y="41"/>
                      <a:pt x="135" y="91"/>
                    </a:cubicBezTo>
                    <a:lnTo>
                      <a:pt x="135" y="91"/>
                    </a:lnTo>
                    <a:cubicBezTo>
                      <a:pt x="135" y="92"/>
                      <a:pt x="135" y="92"/>
                      <a:pt x="135" y="93"/>
                    </a:cubicBezTo>
                    <a:lnTo>
                      <a:pt x="135" y="93"/>
                    </a:lnTo>
                    <a:cubicBezTo>
                      <a:pt x="75" y="104"/>
                      <a:pt x="29" y="157"/>
                      <a:pt x="29" y="221"/>
                    </a:cubicBezTo>
                    <a:lnTo>
                      <a:pt x="29" y="221"/>
                    </a:lnTo>
                    <a:cubicBezTo>
                      <a:pt x="29" y="240"/>
                      <a:pt x="33" y="259"/>
                      <a:pt x="41" y="275"/>
                    </a:cubicBezTo>
                    <a:lnTo>
                      <a:pt x="41" y="275"/>
                    </a:lnTo>
                    <a:cubicBezTo>
                      <a:pt x="16" y="297"/>
                      <a:pt x="0" y="329"/>
                      <a:pt x="0" y="365"/>
                    </a:cubicBezTo>
                    <a:lnTo>
                      <a:pt x="0" y="365"/>
                    </a:lnTo>
                    <a:cubicBezTo>
                      <a:pt x="0" y="401"/>
                      <a:pt x="16" y="433"/>
                      <a:pt x="40" y="455"/>
                    </a:cubicBezTo>
                    <a:lnTo>
                      <a:pt x="40" y="455"/>
                    </a:lnTo>
                    <a:cubicBezTo>
                      <a:pt x="39" y="463"/>
                      <a:pt x="38" y="472"/>
                      <a:pt x="38" y="481"/>
                    </a:cubicBezTo>
                    <a:lnTo>
                      <a:pt x="38" y="481"/>
                    </a:lnTo>
                    <a:cubicBezTo>
                      <a:pt x="38" y="548"/>
                      <a:pt x="92" y="602"/>
                      <a:pt x="159" y="602"/>
                    </a:cubicBezTo>
                    <a:lnTo>
                      <a:pt x="159" y="602"/>
                    </a:lnTo>
                    <a:cubicBezTo>
                      <a:pt x="202" y="602"/>
                      <a:pt x="239" y="580"/>
                      <a:pt x="261" y="546"/>
                    </a:cubicBezTo>
                    <a:lnTo>
                      <a:pt x="261" y="546"/>
                    </a:lnTo>
                    <a:cubicBezTo>
                      <a:pt x="267" y="554"/>
                      <a:pt x="274" y="560"/>
                      <a:pt x="282" y="567"/>
                    </a:cubicBezTo>
                    <a:lnTo>
                      <a:pt x="282" y="567"/>
                    </a:lnTo>
                    <a:lnTo>
                      <a:pt x="282" y="567"/>
                    </a:lnTo>
                    <a:lnTo>
                      <a:pt x="282" y="567"/>
                    </a:lnTo>
                    <a:cubicBezTo>
                      <a:pt x="282" y="605"/>
                      <a:pt x="311" y="635"/>
                      <a:pt x="349" y="635"/>
                    </a:cubicBezTo>
                    <a:lnTo>
                      <a:pt x="349" y="635"/>
                    </a:lnTo>
                    <a:cubicBezTo>
                      <a:pt x="383" y="635"/>
                      <a:pt x="410" y="610"/>
                      <a:pt x="415" y="578"/>
                    </a:cubicBezTo>
                    <a:lnTo>
                      <a:pt x="415" y="578"/>
                    </a:lnTo>
                    <a:cubicBezTo>
                      <a:pt x="452" y="557"/>
                      <a:pt x="478" y="517"/>
                      <a:pt x="478" y="471"/>
                    </a:cubicBezTo>
                    <a:lnTo>
                      <a:pt x="478" y="471"/>
                    </a:lnTo>
                    <a:cubicBezTo>
                      <a:pt x="478" y="438"/>
                      <a:pt x="464" y="406"/>
                      <a:pt x="441" y="385"/>
                    </a:cubicBezTo>
                    <a:lnTo>
                      <a:pt x="441" y="385"/>
                    </a:lnTo>
                    <a:cubicBezTo>
                      <a:pt x="464" y="363"/>
                      <a:pt x="478" y="332"/>
                      <a:pt x="478" y="29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39">
                <a:extLst>
                  <a:ext uri="{FF2B5EF4-FFF2-40B4-BE49-F238E27FC236}">
                    <a16:creationId xmlns:a16="http://schemas.microsoft.com/office/drawing/2014/main" id="{8C2F3FC9-A828-6A47-B624-1E6D756E45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88228" y="9445227"/>
                <a:ext cx="752548" cy="631699"/>
              </a:xfrm>
              <a:custGeom>
                <a:avLst/>
                <a:gdLst>
                  <a:gd name="T0" fmla="*/ 507 w 605"/>
                  <a:gd name="T1" fmla="*/ 254 h 508"/>
                  <a:gd name="T2" fmla="*/ 507 w 605"/>
                  <a:gd name="T3" fmla="*/ 254 h 508"/>
                  <a:gd name="T4" fmla="*/ 254 w 605"/>
                  <a:gd name="T5" fmla="*/ 0 h 508"/>
                  <a:gd name="T6" fmla="*/ 254 w 605"/>
                  <a:gd name="T7" fmla="*/ 0 h 508"/>
                  <a:gd name="T8" fmla="*/ 0 w 605"/>
                  <a:gd name="T9" fmla="*/ 254 h 508"/>
                  <a:gd name="T10" fmla="*/ 0 w 605"/>
                  <a:gd name="T11" fmla="*/ 254 h 508"/>
                  <a:gd name="T12" fmla="*/ 254 w 605"/>
                  <a:gd name="T13" fmla="*/ 507 h 508"/>
                  <a:gd name="T14" fmla="*/ 254 w 605"/>
                  <a:gd name="T15" fmla="*/ 507 h 508"/>
                  <a:gd name="T16" fmla="*/ 470 w 605"/>
                  <a:gd name="T17" fmla="*/ 385 h 508"/>
                  <a:gd name="T18" fmla="*/ 470 w 605"/>
                  <a:gd name="T19" fmla="*/ 385 h 508"/>
                  <a:gd name="T20" fmla="*/ 604 w 605"/>
                  <a:gd name="T21" fmla="*/ 360 h 508"/>
                  <a:gd name="T22" fmla="*/ 604 w 605"/>
                  <a:gd name="T23" fmla="*/ 360 h 508"/>
                  <a:gd name="T24" fmla="*/ 507 w 605"/>
                  <a:gd name="T25" fmla="*/ 254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5" h="508">
                    <a:moveTo>
                      <a:pt x="507" y="254"/>
                    </a:moveTo>
                    <a:lnTo>
                      <a:pt x="507" y="254"/>
                    </a:lnTo>
                    <a:cubicBezTo>
                      <a:pt x="507" y="113"/>
                      <a:pt x="393" y="0"/>
                      <a:pt x="254" y="0"/>
                    </a:cubicBezTo>
                    <a:lnTo>
                      <a:pt x="254" y="0"/>
                    </a:lnTo>
                    <a:cubicBezTo>
                      <a:pt x="114" y="0"/>
                      <a:pt x="0" y="113"/>
                      <a:pt x="0" y="254"/>
                    </a:cubicBezTo>
                    <a:lnTo>
                      <a:pt x="0" y="254"/>
                    </a:lnTo>
                    <a:cubicBezTo>
                      <a:pt x="0" y="393"/>
                      <a:pt x="114" y="507"/>
                      <a:pt x="254" y="507"/>
                    </a:cubicBezTo>
                    <a:lnTo>
                      <a:pt x="254" y="507"/>
                    </a:lnTo>
                    <a:cubicBezTo>
                      <a:pt x="345" y="507"/>
                      <a:pt x="425" y="458"/>
                      <a:pt x="470" y="385"/>
                    </a:cubicBezTo>
                    <a:lnTo>
                      <a:pt x="470" y="385"/>
                    </a:lnTo>
                    <a:cubicBezTo>
                      <a:pt x="571" y="403"/>
                      <a:pt x="604" y="360"/>
                      <a:pt x="604" y="360"/>
                    </a:cubicBezTo>
                    <a:lnTo>
                      <a:pt x="604" y="360"/>
                    </a:lnTo>
                    <a:cubicBezTo>
                      <a:pt x="517" y="317"/>
                      <a:pt x="507" y="254"/>
                      <a:pt x="507" y="25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40">
                <a:extLst>
                  <a:ext uri="{FF2B5EF4-FFF2-40B4-BE49-F238E27FC236}">
                    <a16:creationId xmlns:a16="http://schemas.microsoft.com/office/drawing/2014/main" id="{FAB3F5CC-A67B-1B49-A44A-0DC1F9868D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26415" y="12625699"/>
                <a:ext cx="307611" cy="307611"/>
              </a:xfrm>
              <a:custGeom>
                <a:avLst/>
                <a:gdLst>
                  <a:gd name="T0" fmla="*/ 245 w 246"/>
                  <a:gd name="T1" fmla="*/ 123 h 247"/>
                  <a:gd name="T2" fmla="*/ 245 w 246"/>
                  <a:gd name="T3" fmla="*/ 123 h 247"/>
                  <a:gd name="T4" fmla="*/ 123 w 246"/>
                  <a:gd name="T5" fmla="*/ 246 h 247"/>
                  <a:gd name="T6" fmla="*/ 123 w 246"/>
                  <a:gd name="T7" fmla="*/ 246 h 247"/>
                  <a:gd name="T8" fmla="*/ 0 w 246"/>
                  <a:gd name="T9" fmla="*/ 123 h 247"/>
                  <a:gd name="T10" fmla="*/ 0 w 246"/>
                  <a:gd name="T11" fmla="*/ 123 h 247"/>
                  <a:gd name="T12" fmla="*/ 123 w 246"/>
                  <a:gd name="T13" fmla="*/ 0 h 247"/>
                  <a:gd name="T14" fmla="*/ 123 w 246"/>
                  <a:gd name="T15" fmla="*/ 0 h 247"/>
                  <a:gd name="T16" fmla="*/ 245 w 246"/>
                  <a:gd name="T17" fmla="*/ 123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6" h="247">
                    <a:moveTo>
                      <a:pt x="245" y="123"/>
                    </a:moveTo>
                    <a:lnTo>
                      <a:pt x="245" y="123"/>
                    </a:lnTo>
                    <a:cubicBezTo>
                      <a:pt x="245" y="191"/>
                      <a:pt x="190" y="246"/>
                      <a:pt x="123" y="246"/>
                    </a:cubicBezTo>
                    <a:lnTo>
                      <a:pt x="123" y="246"/>
                    </a:lnTo>
                    <a:cubicBezTo>
                      <a:pt x="55" y="246"/>
                      <a:pt x="0" y="191"/>
                      <a:pt x="0" y="123"/>
                    </a:cubicBezTo>
                    <a:lnTo>
                      <a:pt x="0" y="123"/>
                    </a:lnTo>
                    <a:cubicBezTo>
                      <a:pt x="0" y="55"/>
                      <a:pt x="55" y="0"/>
                      <a:pt x="123" y="0"/>
                    </a:cubicBezTo>
                    <a:lnTo>
                      <a:pt x="123" y="0"/>
                    </a:lnTo>
                    <a:cubicBezTo>
                      <a:pt x="190" y="0"/>
                      <a:pt x="245" y="55"/>
                      <a:pt x="245" y="123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141">
                <a:extLst>
                  <a:ext uri="{FF2B5EF4-FFF2-40B4-BE49-F238E27FC236}">
                    <a16:creationId xmlns:a16="http://schemas.microsoft.com/office/drawing/2014/main" id="{3419D4CA-C5C5-AB48-84F6-F6054B1AA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10200" y="10664685"/>
                <a:ext cx="1697352" cy="1763266"/>
              </a:xfrm>
              <a:custGeom>
                <a:avLst/>
                <a:gdLst>
                  <a:gd name="T0" fmla="*/ 970 w 1363"/>
                  <a:gd name="T1" fmla="*/ 12 h 1415"/>
                  <a:gd name="T2" fmla="*/ 970 w 1363"/>
                  <a:gd name="T3" fmla="*/ 12 h 1415"/>
                  <a:gd name="T4" fmla="*/ 481 w 1363"/>
                  <a:gd name="T5" fmla="*/ 426 h 1415"/>
                  <a:gd name="T6" fmla="*/ 481 w 1363"/>
                  <a:gd name="T7" fmla="*/ 426 h 1415"/>
                  <a:gd name="T8" fmla="*/ 97 w 1363"/>
                  <a:gd name="T9" fmla="*/ 147 h 1415"/>
                  <a:gd name="T10" fmla="*/ 0 w 1363"/>
                  <a:gd name="T11" fmla="*/ 334 h 1415"/>
                  <a:gd name="T12" fmla="*/ 398 w 1363"/>
                  <a:gd name="T13" fmla="*/ 717 h 1415"/>
                  <a:gd name="T14" fmla="*/ 398 w 1363"/>
                  <a:gd name="T15" fmla="*/ 717 h 1415"/>
                  <a:gd name="T16" fmla="*/ 654 w 1363"/>
                  <a:gd name="T17" fmla="*/ 652 h 1415"/>
                  <a:gd name="T18" fmla="*/ 654 w 1363"/>
                  <a:gd name="T19" fmla="*/ 652 h 1415"/>
                  <a:gd name="T20" fmla="*/ 590 w 1363"/>
                  <a:gd name="T21" fmla="*/ 1343 h 1415"/>
                  <a:gd name="T22" fmla="*/ 590 w 1363"/>
                  <a:gd name="T23" fmla="*/ 1343 h 1415"/>
                  <a:gd name="T24" fmla="*/ 1362 w 1363"/>
                  <a:gd name="T25" fmla="*/ 1343 h 1415"/>
                  <a:gd name="T26" fmla="*/ 1362 w 1363"/>
                  <a:gd name="T27" fmla="*/ 1343 h 1415"/>
                  <a:gd name="T28" fmla="*/ 1215 w 1363"/>
                  <a:gd name="T29" fmla="*/ 60 h 1415"/>
                  <a:gd name="T30" fmla="*/ 1215 w 1363"/>
                  <a:gd name="T31" fmla="*/ 60 h 1415"/>
                  <a:gd name="T32" fmla="*/ 970 w 1363"/>
                  <a:gd name="T33" fmla="*/ 12 h 1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63" h="1415">
                    <a:moveTo>
                      <a:pt x="970" y="12"/>
                    </a:moveTo>
                    <a:lnTo>
                      <a:pt x="970" y="12"/>
                    </a:lnTo>
                    <a:cubicBezTo>
                      <a:pt x="646" y="0"/>
                      <a:pt x="508" y="435"/>
                      <a:pt x="481" y="426"/>
                    </a:cubicBezTo>
                    <a:lnTo>
                      <a:pt x="481" y="426"/>
                    </a:lnTo>
                    <a:cubicBezTo>
                      <a:pt x="454" y="417"/>
                      <a:pt x="97" y="147"/>
                      <a:pt x="97" y="147"/>
                    </a:cubicBezTo>
                    <a:lnTo>
                      <a:pt x="0" y="334"/>
                    </a:lnTo>
                    <a:lnTo>
                      <a:pt x="398" y="717"/>
                    </a:lnTo>
                    <a:lnTo>
                      <a:pt x="398" y="717"/>
                    </a:lnTo>
                    <a:cubicBezTo>
                      <a:pt x="398" y="717"/>
                      <a:pt x="495" y="828"/>
                      <a:pt x="654" y="652"/>
                    </a:cubicBezTo>
                    <a:lnTo>
                      <a:pt x="654" y="652"/>
                    </a:lnTo>
                    <a:cubicBezTo>
                      <a:pt x="654" y="652"/>
                      <a:pt x="591" y="1165"/>
                      <a:pt x="590" y="1343"/>
                    </a:cubicBezTo>
                    <a:lnTo>
                      <a:pt x="590" y="1343"/>
                    </a:lnTo>
                    <a:cubicBezTo>
                      <a:pt x="590" y="1343"/>
                      <a:pt x="1046" y="1414"/>
                      <a:pt x="1362" y="1343"/>
                    </a:cubicBezTo>
                    <a:lnTo>
                      <a:pt x="1362" y="1343"/>
                    </a:lnTo>
                    <a:cubicBezTo>
                      <a:pt x="1362" y="1343"/>
                      <a:pt x="1208" y="547"/>
                      <a:pt x="1215" y="60"/>
                    </a:cubicBezTo>
                    <a:lnTo>
                      <a:pt x="1215" y="60"/>
                    </a:lnTo>
                    <a:cubicBezTo>
                      <a:pt x="1215" y="60"/>
                      <a:pt x="1118" y="18"/>
                      <a:pt x="970" y="1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142">
                <a:extLst>
                  <a:ext uri="{FF2B5EF4-FFF2-40B4-BE49-F238E27FC236}">
                    <a16:creationId xmlns:a16="http://schemas.microsoft.com/office/drawing/2014/main" id="{2325E0DA-510C-A64F-BD70-A293F1CA30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0791" y="10741587"/>
                <a:ext cx="532823" cy="1197484"/>
              </a:xfrm>
              <a:custGeom>
                <a:avLst/>
                <a:gdLst>
                  <a:gd name="T0" fmla="*/ 378 w 429"/>
                  <a:gd name="T1" fmla="*/ 555 h 961"/>
                  <a:gd name="T2" fmla="*/ 378 w 429"/>
                  <a:gd name="T3" fmla="*/ 555 h 961"/>
                  <a:gd name="T4" fmla="*/ 2 w 429"/>
                  <a:gd name="T5" fmla="*/ 0 h 961"/>
                  <a:gd name="T6" fmla="*/ 2 w 429"/>
                  <a:gd name="T7" fmla="*/ 0 h 961"/>
                  <a:gd name="T8" fmla="*/ 19 w 429"/>
                  <a:gd name="T9" fmla="*/ 384 h 961"/>
                  <a:gd name="T10" fmla="*/ 19 w 429"/>
                  <a:gd name="T11" fmla="*/ 384 h 961"/>
                  <a:gd name="T12" fmla="*/ 149 w 429"/>
                  <a:gd name="T13" fmla="*/ 619 h 961"/>
                  <a:gd name="T14" fmla="*/ 149 w 429"/>
                  <a:gd name="T15" fmla="*/ 619 h 961"/>
                  <a:gd name="T16" fmla="*/ 61 w 429"/>
                  <a:gd name="T17" fmla="*/ 746 h 961"/>
                  <a:gd name="T18" fmla="*/ 61 w 429"/>
                  <a:gd name="T19" fmla="*/ 746 h 961"/>
                  <a:gd name="T20" fmla="*/ 93 w 429"/>
                  <a:gd name="T21" fmla="*/ 960 h 961"/>
                  <a:gd name="T22" fmla="*/ 93 w 429"/>
                  <a:gd name="T23" fmla="*/ 960 h 961"/>
                  <a:gd name="T24" fmla="*/ 378 w 429"/>
                  <a:gd name="T25" fmla="*/ 555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9" h="961">
                    <a:moveTo>
                      <a:pt x="378" y="555"/>
                    </a:moveTo>
                    <a:lnTo>
                      <a:pt x="378" y="555"/>
                    </a:lnTo>
                    <a:cubicBezTo>
                      <a:pt x="289" y="193"/>
                      <a:pt x="2" y="0"/>
                      <a:pt x="2" y="0"/>
                    </a:cubicBezTo>
                    <a:lnTo>
                      <a:pt x="2" y="0"/>
                    </a:lnTo>
                    <a:cubicBezTo>
                      <a:pt x="0" y="115"/>
                      <a:pt x="7" y="248"/>
                      <a:pt x="19" y="384"/>
                    </a:cubicBezTo>
                    <a:lnTo>
                      <a:pt x="19" y="384"/>
                    </a:lnTo>
                    <a:cubicBezTo>
                      <a:pt x="19" y="384"/>
                      <a:pt x="131" y="537"/>
                      <a:pt x="149" y="619"/>
                    </a:cubicBezTo>
                    <a:lnTo>
                      <a:pt x="149" y="619"/>
                    </a:lnTo>
                    <a:cubicBezTo>
                      <a:pt x="166" y="701"/>
                      <a:pt x="61" y="746"/>
                      <a:pt x="61" y="746"/>
                    </a:cubicBezTo>
                    <a:lnTo>
                      <a:pt x="61" y="746"/>
                    </a:lnTo>
                    <a:cubicBezTo>
                      <a:pt x="72" y="822"/>
                      <a:pt x="83" y="895"/>
                      <a:pt x="93" y="960"/>
                    </a:cubicBezTo>
                    <a:lnTo>
                      <a:pt x="93" y="960"/>
                    </a:lnTo>
                    <a:cubicBezTo>
                      <a:pt x="256" y="885"/>
                      <a:pt x="428" y="756"/>
                      <a:pt x="378" y="55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143">
                <a:extLst>
                  <a:ext uri="{FF2B5EF4-FFF2-40B4-BE49-F238E27FC236}">
                    <a16:creationId xmlns:a16="http://schemas.microsoft.com/office/drawing/2014/main" id="{F5DE9B90-C016-5D4A-84CF-F670AC8E64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0791" y="10741587"/>
                <a:ext cx="532823" cy="1197484"/>
              </a:xfrm>
              <a:custGeom>
                <a:avLst/>
                <a:gdLst>
                  <a:gd name="T0" fmla="*/ 378 w 429"/>
                  <a:gd name="T1" fmla="*/ 555 h 961"/>
                  <a:gd name="T2" fmla="*/ 378 w 429"/>
                  <a:gd name="T3" fmla="*/ 555 h 961"/>
                  <a:gd name="T4" fmla="*/ 2 w 429"/>
                  <a:gd name="T5" fmla="*/ 0 h 961"/>
                  <a:gd name="T6" fmla="*/ 2 w 429"/>
                  <a:gd name="T7" fmla="*/ 0 h 961"/>
                  <a:gd name="T8" fmla="*/ 19 w 429"/>
                  <a:gd name="T9" fmla="*/ 384 h 961"/>
                  <a:gd name="T10" fmla="*/ 19 w 429"/>
                  <a:gd name="T11" fmla="*/ 384 h 961"/>
                  <a:gd name="T12" fmla="*/ 149 w 429"/>
                  <a:gd name="T13" fmla="*/ 619 h 961"/>
                  <a:gd name="T14" fmla="*/ 149 w 429"/>
                  <a:gd name="T15" fmla="*/ 619 h 961"/>
                  <a:gd name="T16" fmla="*/ 61 w 429"/>
                  <a:gd name="T17" fmla="*/ 746 h 961"/>
                  <a:gd name="T18" fmla="*/ 61 w 429"/>
                  <a:gd name="T19" fmla="*/ 746 h 961"/>
                  <a:gd name="T20" fmla="*/ 93 w 429"/>
                  <a:gd name="T21" fmla="*/ 960 h 961"/>
                  <a:gd name="T22" fmla="*/ 93 w 429"/>
                  <a:gd name="T23" fmla="*/ 960 h 961"/>
                  <a:gd name="T24" fmla="*/ 378 w 429"/>
                  <a:gd name="T25" fmla="*/ 555 h 9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9" h="961">
                    <a:moveTo>
                      <a:pt x="378" y="555"/>
                    </a:moveTo>
                    <a:lnTo>
                      <a:pt x="378" y="555"/>
                    </a:lnTo>
                    <a:cubicBezTo>
                      <a:pt x="289" y="193"/>
                      <a:pt x="2" y="0"/>
                      <a:pt x="2" y="0"/>
                    </a:cubicBezTo>
                    <a:lnTo>
                      <a:pt x="2" y="0"/>
                    </a:lnTo>
                    <a:cubicBezTo>
                      <a:pt x="0" y="115"/>
                      <a:pt x="7" y="248"/>
                      <a:pt x="19" y="384"/>
                    </a:cubicBezTo>
                    <a:lnTo>
                      <a:pt x="19" y="384"/>
                    </a:lnTo>
                    <a:cubicBezTo>
                      <a:pt x="19" y="384"/>
                      <a:pt x="131" y="537"/>
                      <a:pt x="149" y="619"/>
                    </a:cubicBezTo>
                    <a:lnTo>
                      <a:pt x="149" y="619"/>
                    </a:lnTo>
                    <a:cubicBezTo>
                      <a:pt x="166" y="701"/>
                      <a:pt x="61" y="746"/>
                      <a:pt x="61" y="746"/>
                    </a:cubicBezTo>
                    <a:lnTo>
                      <a:pt x="61" y="746"/>
                    </a:lnTo>
                    <a:cubicBezTo>
                      <a:pt x="72" y="822"/>
                      <a:pt x="83" y="895"/>
                      <a:pt x="93" y="960"/>
                    </a:cubicBezTo>
                    <a:lnTo>
                      <a:pt x="93" y="960"/>
                    </a:lnTo>
                    <a:cubicBezTo>
                      <a:pt x="256" y="885"/>
                      <a:pt x="428" y="756"/>
                      <a:pt x="378" y="555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44">
                <a:extLst>
                  <a:ext uri="{FF2B5EF4-FFF2-40B4-BE49-F238E27FC236}">
                    <a16:creationId xmlns:a16="http://schemas.microsoft.com/office/drawing/2014/main" id="{1C72BBC8-D38E-FA41-A9B8-128B7C2A0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15430" y="9928618"/>
                <a:ext cx="400990" cy="582263"/>
              </a:xfrm>
              <a:custGeom>
                <a:avLst/>
                <a:gdLst>
                  <a:gd name="T0" fmla="*/ 320 w 321"/>
                  <a:gd name="T1" fmla="*/ 234 h 469"/>
                  <a:gd name="T2" fmla="*/ 320 w 321"/>
                  <a:gd name="T3" fmla="*/ 234 h 469"/>
                  <a:gd name="T4" fmla="*/ 160 w 321"/>
                  <a:gd name="T5" fmla="*/ 468 h 469"/>
                  <a:gd name="T6" fmla="*/ 160 w 321"/>
                  <a:gd name="T7" fmla="*/ 468 h 469"/>
                  <a:gd name="T8" fmla="*/ 0 w 321"/>
                  <a:gd name="T9" fmla="*/ 234 h 469"/>
                  <a:gd name="T10" fmla="*/ 0 w 321"/>
                  <a:gd name="T11" fmla="*/ 234 h 469"/>
                  <a:gd name="T12" fmla="*/ 160 w 321"/>
                  <a:gd name="T13" fmla="*/ 0 h 469"/>
                  <a:gd name="T14" fmla="*/ 160 w 321"/>
                  <a:gd name="T15" fmla="*/ 0 h 469"/>
                  <a:gd name="T16" fmla="*/ 320 w 321"/>
                  <a:gd name="T17" fmla="*/ 234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1" h="469">
                    <a:moveTo>
                      <a:pt x="320" y="234"/>
                    </a:moveTo>
                    <a:lnTo>
                      <a:pt x="320" y="234"/>
                    </a:lnTo>
                    <a:cubicBezTo>
                      <a:pt x="320" y="363"/>
                      <a:pt x="249" y="468"/>
                      <a:pt x="160" y="468"/>
                    </a:cubicBezTo>
                    <a:lnTo>
                      <a:pt x="160" y="468"/>
                    </a:lnTo>
                    <a:cubicBezTo>
                      <a:pt x="72" y="468"/>
                      <a:pt x="0" y="363"/>
                      <a:pt x="0" y="234"/>
                    </a:cubicBezTo>
                    <a:lnTo>
                      <a:pt x="0" y="234"/>
                    </a:lnTo>
                    <a:cubicBezTo>
                      <a:pt x="0" y="105"/>
                      <a:pt x="72" y="0"/>
                      <a:pt x="160" y="0"/>
                    </a:cubicBezTo>
                    <a:lnTo>
                      <a:pt x="160" y="0"/>
                    </a:lnTo>
                    <a:cubicBezTo>
                      <a:pt x="249" y="0"/>
                      <a:pt x="320" y="105"/>
                      <a:pt x="320" y="23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45">
                <a:extLst>
                  <a:ext uri="{FF2B5EF4-FFF2-40B4-BE49-F238E27FC236}">
                    <a16:creationId xmlns:a16="http://schemas.microsoft.com/office/drawing/2014/main" id="{9DD93656-F110-E64A-B1FF-738E9F3BC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76975" y="9879176"/>
                <a:ext cx="488883" cy="225216"/>
              </a:xfrm>
              <a:custGeom>
                <a:avLst/>
                <a:gdLst>
                  <a:gd name="T0" fmla="*/ 329 w 394"/>
                  <a:gd name="T1" fmla="*/ 51 h 180"/>
                  <a:gd name="T2" fmla="*/ 329 w 394"/>
                  <a:gd name="T3" fmla="*/ 51 h 180"/>
                  <a:gd name="T4" fmla="*/ 279 w 394"/>
                  <a:gd name="T5" fmla="*/ 76 h 180"/>
                  <a:gd name="T6" fmla="*/ 279 w 394"/>
                  <a:gd name="T7" fmla="*/ 76 h 180"/>
                  <a:gd name="T8" fmla="*/ 201 w 394"/>
                  <a:gd name="T9" fmla="*/ 0 h 180"/>
                  <a:gd name="T10" fmla="*/ 201 w 394"/>
                  <a:gd name="T11" fmla="*/ 0 h 180"/>
                  <a:gd name="T12" fmla="*/ 131 w 394"/>
                  <a:gd name="T13" fmla="*/ 42 h 180"/>
                  <a:gd name="T14" fmla="*/ 131 w 394"/>
                  <a:gd name="T15" fmla="*/ 42 h 180"/>
                  <a:gd name="T16" fmla="*/ 73 w 394"/>
                  <a:gd name="T17" fmla="*/ 13 h 180"/>
                  <a:gd name="T18" fmla="*/ 73 w 394"/>
                  <a:gd name="T19" fmla="*/ 13 h 180"/>
                  <a:gd name="T20" fmla="*/ 0 w 394"/>
                  <a:gd name="T21" fmla="*/ 87 h 180"/>
                  <a:gd name="T22" fmla="*/ 0 w 394"/>
                  <a:gd name="T23" fmla="*/ 87 h 180"/>
                  <a:gd name="T24" fmla="*/ 73 w 394"/>
                  <a:gd name="T25" fmla="*/ 159 h 180"/>
                  <a:gd name="T26" fmla="*/ 73 w 394"/>
                  <a:gd name="T27" fmla="*/ 159 h 180"/>
                  <a:gd name="T28" fmla="*/ 137 w 394"/>
                  <a:gd name="T29" fmla="*/ 122 h 180"/>
                  <a:gd name="T30" fmla="*/ 137 w 394"/>
                  <a:gd name="T31" fmla="*/ 122 h 180"/>
                  <a:gd name="T32" fmla="*/ 201 w 394"/>
                  <a:gd name="T33" fmla="*/ 156 h 180"/>
                  <a:gd name="T34" fmla="*/ 201 w 394"/>
                  <a:gd name="T35" fmla="*/ 156 h 180"/>
                  <a:gd name="T36" fmla="*/ 265 w 394"/>
                  <a:gd name="T37" fmla="*/ 122 h 180"/>
                  <a:gd name="T38" fmla="*/ 265 w 394"/>
                  <a:gd name="T39" fmla="*/ 122 h 180"/>
                  <a:gd name="T40" fmla="*/ 329 w 394"/>
                  <a:gd name="T41" fmla="*/ 179 h 180"/>
                  <a:gd name="T42" fmla="*/ 329 w 394"/>
                  <a:gd name="T43" fmla="*/ 179 h 180"/>
                  <a:gd name="T44" fmla="*/ 393 w 394"/>
                  <a:gd name="T45" fmla="*/ 115 h 180"/>
                  <a:gd name="T46" fmla="*/ 393 w 394"/>
                  <a:gd name="T47" fmla="*/ 115 h 180"/>
                  <a:gd name="T48" fmla="*/ 329 w 394"/>
                  <a:gd name="T49" fmla="*/ 51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94" h="180">
                    <a:moveTo>
                      <a:pt x="329" y="51"/>
                    </a:moveTo>
                    <a:lnTo>
                      <a:pt x="329" y="51"/>
                    </a:lnTo>
                    <a:cubicBezTo>
                      <a:pt x="308" y="51"/>
                      <a:pt x="291" y="61"/>
                      <a:pt x="279" y="76"/>
                    </a:cubicBezTo>
                    <a:lnTo>
                      <a:pt x="279" y="76"/>
                    </a:lnTo>
                    <a:cubicBezTo>
                      <a:pt x="278" y="33"/>
                      <a:pt x="244" y="0"/>
                      <a:pt x="201" y="0"/>
                    </a:cubicBezTo>
                    <a:lnTo>
                      <a:pt x="201" y="0"/>
                    </a:lnTo>
                    <a:cubicBezTo>
                      <a:pt x="171" y="0"/>
                      <a:pt x="144" y="18"/>
                      <a:pt x="131" y="42"/>
                    </a:cubicBezTo>
                    <a:lnTo>
                      <a:pt x="131" y="42"/>
                    </a:lnTo>
                    <a:cubicBezTo>
                      <a:pt x="118" y="25"/>
                      <a:pt x="97" y="13"/>
                      <a:pt x="73" y="13"/>
                    </a:cubicBezTo>
                    <a:lnTo>
                      <a:pt x="73" y="13"/>
                    </a:lnTo>
                    <a:cubicBezTo>
                      <a:pt x="32" y="13"/>
                      <a:pt x="0" y="46"/>
                      <a:pt x="0" y="87"/>
                    </a:cubicBezTo>
                    <a:lnTo>
                      <a:pt x="0" y="87"/>
                    </a:lnTo>
                    <a:cubicBezTo>
                      <a:pt x="0" y="127"/>
                      <a:pt x="32" y="159"/>
                      <a:pt x="73" y="159"/>
                    </a:cubicBezTo>
                    <a:lnTo>
                      <a:pt x="73" y="159"/>
                    </a:lnTo>
                    <a:cubicBezTo>
                      <a:pt x="100" y="159"/>
                      <a:pt x="124" y="144"/>
                      <a:pt x="137" y="122"/>
                    </a:cubicBezTo>
                    <a:lnTo>
                      <a:pt x="137" y="122"/>
                    </a:lnTo>
                    <a:cubicBezTo>
                      <a:pt x="151" y="142"/>
                      <a:pt x="174" y="156"/>
                      <a:pt x="201" y="156"/>
                    </a:cubicBezTo>
                    <a:lnTo>
                      <a:pt x="201" y="156"/>
                    </a:lnTo>
                    <a:cubicBezTo>
                      <a:pt x="228" y="156"/>
                      <a:pt x="251" y="142"/>
                      <a:pt x="265" y="122"/>
                    </a:cubicBezTo>
                    <a:lnTo>
                      <a:pt x="265" y="122"/>
                    </a:lnTo>
                    <a:cubicBezTo>
                      <a:pt x="268" y="155"/>
                      <a:pt x="295" y="179"/>
                      <a:pt x="329" y="179"/>
                    </a:cubicBezTo>
                    <a:lnTo>
                      <a:pt x="329" y="179"/>
                    </a:lnTo>
                    <a:cubicBezTo>
                      <a:pt x="364" y="179"/>
                      <a:pt x="393" y="151"/>
                      <a:pt x="393" y="115"/>
                    </a:cubicBezTo>
                    <a:lnTo>
                      <a:pt x="393" y="115"/>
                    </a:lnTo>
                    <a:cubicBezTo>
                      <a:pt x="393" y="80"/>
                      <a:pt x="364" y="51"/>
                      <a:pt x="329" y="5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46">
                <a:extLst>
                  <a:ext uri="{FF2B5EF4-FFF2-40B4-BE49-F238E27FC236}">
                    <a16:creationId xmlns:a16="http://schemas.microsoft.com/office/drawing/2014/main" id="{88540555-E91A-0A4A-9410-0B0DE691E2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30782" y="10483413"/>
                <a:ext cx="214231" cy="329582"/>
              </a:xfrm>
              <a:custGeom>
                <a:avLst/>
                <a:gdLst>
                  <a:gd name="T0" fmla="*/ 135 w 172"/>
                  <a:gd name="T1" fmla="*/ 65 h 265"/>
                  <a:gd name="T2" fmla="*/ 135 w 172"/>
                  <a:gd name="T3" fmla="*/ 65 h 265"/>
                  <a:gd name="T4" fmla="*/ 135 w 172"/>
                  <a:gd name="T5" fmla="*/ 0 h 265"/>
                  <a:gd name="T6" fmla="*/ 135 w 172"/>
                  <a:gd name="T7" fmla="*/ 0 h 265"/>
                  <a:gd name="T8" fmla="*/ 70 w 172"/>
                  <a:gd name="T9" fmla="*/ 20 h 265"/>
                  <a:gd name="T10" fmla="*/ 70 w 172"/>
                  <a:gd name="T11" fmla="*/ 20 h 265"/>
                  <a:gd name="T12" fmla="*/ 30 w 172"/>
                  <a:gd name="T13" fmla="*/ 12 h 265"/>
                  <a:gd name="T14" fmla="*/ 30 w 172"/>
                  <a:gd name="T15" fmla="*/ 12 h 265"/>
                  <a:gd name="T16" fmla="*/ 30 w 172"/>
                  <a:gd name="T17" fmla="*/ 73 h 265"/>
                  <a:gd name="T18" fmla="*/ 30 w 172"/>
                  <a:gd name="T19" fmla="*/ 73 h 265"/>
                  <a:gd name="T20" fmla="*/ 0 w 172"/>
                  <a:gd name="T21" fmla="*/ 166 h 265"/>
                  <a:gd name="T22" fmla="*/ 0 w 172"/>
                  <a:gd name="T23" fmla="*/ 166 h 265"/>
                  <a:gd name="T24" fmla="*/ 171 w 172"/>
                  <a:gd name="T25" fmla="*/ 176 h 265"/>
                  <a:gd name="T26" fmla="*/ 171 w 172"/>
                  <a:gd name="T27" fmla="*/ 176 h 265"/>
                  <a:gd name="T28" fmla="*/ 135 w 172"/>
                  <a:gd name="T29" fmla="*/ 65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2" h="265">
                    <a:moveTo>
                      <a:pt x="135" y="65"/>
                    </a:moveTo>
                    <a:lnTo>
                      <a:pt x="135" y="65"/>
                    </a:lnTo>
                    <a:cubicBezTo>
                      <a:pt x="133" y="46"/>
                      <a:pt x="133" y="24"/>
                      <a:pt x="135" y="0"/>
                    </a:cubicBezTo>
                    <a:lnTo>
                      <a:pt x="135" y="0"/>
                    </a:lnTo>
                    <a:cubicBezTo>
                      <a:pt x="115" y="13"/>
                      <a:pt x="93" y="20"/>
                      <a:pt x="70" y="20"/>
                    </a:cubicBezTo>
                    <a:lnTo>
                      <a:pt x="70" y="20"/>
                    </a:lnTo>
                    <a:cubicBezTo>
                      <a:pt x="57" y="20"/>
                      <a:pt x="43" y="17"/>
                      <a:pt x="30" y="12"/>
                    </a:cubicBezTo>
                    <a:lnTo>
                      <a:pt x="30" y="12"/>
                    </a:lnTo>
                    <a:cubicBezTo>
                      <a:pt x="31" y="26"/>
                      <a:pt x="33" y="47"/>
                      <a:pt x="30" y="73"/>
                    </a:cubicBezTo>
                    <a:lnTo>
                      <a:pt x="30" y="73"/>
                    </a:lnTo>
                    <a:cubicBezTo>
                      <a:pt x="27" y="100"/>
                      <a:pt x="18" y="132"/>
                      <a:pt x="0" y="166"/>
                    </a:cubicBezTo>
                    <a:lnTo>
                      <a:pt x="0" y="166"/>
                    </a:lnTo>
                    <a:cubicBezTo>
                      <a:pt x="0" y="166"/>
                      <a:pt x="74" y="264"/>
                      <a:pt x="171" y="176"/>
                    </a:cubicBezTo>
                    <a:lnTo>
                      <a:pt x="171" y="176"/>
                    </a:lnTo>
                    <a:cubicBezTo>
                      <a:pt x="171" y="176"/>
                      <a:pt x="142" y="143"/>
                      <a:pt x="135" y="6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47">
                <a:extLst>
                  <a:ext uri="{FF2B5EF4-FFF2-40B4-BE49-F238E27FC236}">
                    <a16:creationId xmlns:a16="http://schemas.microsoft.com/office/drawing/2014/main" id="{F0EC65E2-347F-CC45-8705-3B5DF33946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3740" y="10483414"/>
                <a:ext cx="131833" cy="98874"/>
              </a:xfrm>
              <a:custGeom>
                <a:avLst/>
                <a:gdLst>
                  <a:gd name="T0" fmla="*/ 105 w 106"/>
                  <a:gd name="T1" fmla="*/ 0 h 79"/>
                  <a:gd name="T2" fmla="*/ 105 w 106"/>
                  <a:gd name="T3" fmla="*/ 0 h 79"/>
                  <a:gd name="T4" fmla="*/ 40 w 106"/>
                  <a:gd name="T5" fmla="*/ 20 h 79"/>
                  <a:gd name="T6" fmla="*/ 40 w 106"/>
                  <a:gd name="T7" fmla="*/ 20 h 79"/>
                  <a:gd name="T8" fmla="*/ 0 w 106"/>
                  <a:gd name="T9" fmla="*/ 12 h 79"/>
                  <a:gd name="T10" fmla="*/ 0 w 106"/>
                  <a:gd name="T11" fmla="*/ 12 h 79"/>
                  <a:gd name="T12" fmla="*/ 0 w 106"/>
                  <a:gd name="T13" fmla="*/ 73 h 79"/>
                  <a:gd name="T14" fmla="*/ 0 w 106"/>
                  <a:gd name="T15" fmla="*/ 73 h 79"/>
                  <a:gd name="T16" fmla="*/ 40 w 106"/>
                  <a:gd name="T17" fmla="*/ 78 h 79"/>
                  <a:gd name="T18" fmla="*/ 40 w 106"/>
                  <a:gd name="T19" fmla="*/ 78 h 79"/>
                  <a:gd name="T20" fmla="*/ 105 w 106"/>
                  <a:gd name="T21" fmla="*/ 65 h 79"/>
                  <a:gd name="T22" fmla="*/ 105 w 106"/>
                  <a:gd name="T23" fmla="*/ 65 h 79"/>
                  <a:gd name="T24" fmla="*/ 105 w 106"/>
                  <a:gd name="T25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6" h="79">
                    <a:moveTo>
                      <a:pt x="105" y="0"/>
                    </a:moveTo>
                    <a:lnTo>
                      <a:pt x="105" y="0"/>
                    </a:lnTo>
                    <a:cubicBezTo>
                      <a:pt x="85" y="13"/>
                      <a:pt x="63" y="20"/>
                      <a:pt x="40" y="20"/>
                    </a:cubicBezTo>
                    <a:lnTo>
                      <a:pt x="40" y="20"/>
                    </a:lnTo>
                    <a:cubicBezTo>
                      <a:pt x="27" y="20"/>
                      <a:pt x="13" y="17"/>
                      <a:pt x="0" y="12"/>
                    </a:cubicBezTo>
                    <a:lnTo>
                      <a:pt x="0" y="12"/>
                    </a:lnTo>
                    <a:cubicBezTo>
                      <a:pt x="1" y="26"/>
                      <a:pt x="3" y="47"/>
                      <a:pt x="0" y="73"/>
                    </a:cubicBezTo>
                    <a:lnTo>
                      <a:pt x="0" y="73"/>
                    </a:lnTo>
                    <a:cubicBezTo>
                      <a:pt x="13" y="76"/>
                      <a:pt x="27" y="78"/>
                      <a:pt x="40" y="78"/>
                    </a:cubicBezTo>
                    <a:lnTo>
                      <a:pt x="40" y="78"/>
                    </a:lnTo>
                    <a:cubicBezTo>
                      <a:pt x="63" y="78"/>
                      <a:pt x="85" y="74"/>
                      <a:pt x="105" y="65"/>
                    </a:cubicBezTo>
                    <a:lnTo>
                      <a:pt x="105" y="65"/>
                    </a:lnTo>
                    <a:cubicBezTo>
                      <a:pt x="103" y="46"/>
                      <a:pt x="103" y="24"/>
                      <a:pt x="105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48">
                <a:extLst>
                  <a:ext uri="{FF2B5EF4-FFF2-40B4-BE49-F238E27FC236}">
                    <a16:creationId xmlns:a16="http://schemas.microsoft.com/office/drawing/2014/main" id="{DA34E818-B821-964E-B5AF-A7C269C85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28667" y="11104130"/>
                <a:ext cx="137325" cy="1148044"/>
              </a:xfrm>
              <a:custGeom>
                <a:avLst/>
                <a:gdLst>
                  <a:gd name="T0" fmla="*/ 7 w 111"/>
                  <a:gd name="T1" fmla="*/ 922 h 923"/>
                  <a:gd name="T2" fmla="*/ 7 w 111"/>
                  <a:gd name="T3" fmla="*/ 922 h 923"/>
                  <a:gd name="T4" fmla="*/ 6 w 111"/>
                  <a:gd name="T5" fmla="*/ 922 h 923"/>
                  <a:gd name="T6" fmla="*/ 6 w 111"/>
                  <a:gd name="T7" fmla="*/ 922 h 923"/>
                  <a:gd name="T8" fmla="*/ 1 w 111"/>
                  <a:gd name="T9" fmla="*/ 916 h 923"/>
                  <a:gd name="T10" fmla="*/ 1 w 111"/>
                  <a:gd name="T11" fmla="*/ 916 h 923"/>
                  <a:gd name="T12" fmla="*/ 97 w 111"/>
                  <a:gd name="T13" fmla="*/ 6 h 923"/>
                  <a:gd name="T14" fmla="*/ 97 w 111"/>
                  <a:gd name="T15" fmla="*/ 6 h 923"/>
                  <a:gd name="T16" fmla="*/ 104 w 111"/>
                  <a:gd name="T17" fmla="*/ 0 h 923"/>
                  <a:gd name="T18" fmla="*/ 104 w 111"/>
                  <a:gd name="T19" fmla="*/ 0 h 923"/>
                  <a:gd name="T20" fmla="*/ 110 w 111"/>
                  <a:gd name="T21" fmla="*/ 7 h 923"/>
                  <a:gd name="T22" fmla="*/ 110 w 111"/>
                  <a:gd name="T23" fmla="*/ 7 h 923"/>
                  <a:gd name="T24" fmla="*/ 13 w 111"/>
                  <a:gd name="T25" fmla="*/ 917 h 923"/>
                  <a:gd name="T26" fmla="*/ 13 w 111"/>
                  <a:gd name="T27" fmla="*/ 917 h 923"/>
                  <a:gd name="T28" fmla="*/ 7 w 111"/>
                  <a:gd name="T29" fmla="*/ 922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1" h="923">
                    <a:moveTo>
                      <a:pt x="7" y="922"/>
                    </a:moveTo>
                    <a:lnTo>
                      <a:pt x="7" y="922"/>
                    </a:lnTo>
                    <a:lnTo>
                      <a:pt x="6" y="922"/>
                    </a:lnTo>
                    <a:lnTo>
                      <a:pt x="6" y="922"/>
                    </a:lnTo>
                    <a:cubicBezTo>
                      <a:pt x="3" y="922"/>
                      <a:pt x="0" y="919"/>
                      <a:pt x="1" y="916"/>
                    </a:cubicBezTo>
                    <a:lnTo>
                      <a:pt x="1" y="916"/>
                    </a:lnTo>
                    <a:cubicBezTo>
                      <a:pt x="1" y="911"/>
                      <a:pt x="33" y="443"/>
                      <a:pt x="97" y="6"/>
                    </a:cubicBezTo>
                    <a:lnTo>
                      <a:pt x="97" y="6"/>
                    </a:lnTo>
                    <a:cubicBezTo>
                      <a:pt x="98" y="2"/>
                      <a:pt x="101" y="0"/>
                      <a:pt x="104" y="0"/>
                    </a:cubicBezTo>
                    <a:lnTo>
                      <a:pt x="104" y="0"/>
                    </a:lnTo>
                    <a:cubicBezTo>
                      <a:pt x="108" y="1"/>
                      <a:pt x="110" y="4"/>
                      <a:pt x="110" y="7"/>
                    </a:cubicBezTo>
                    <a:lnTo>
                      <a:pt x="110" y="7"/>
                    </a:lnTo>
                    <a:cubicBezTo>
                      <a:pt x="46" y="445"/>
                      <a:pt x="13" y="912"/>
                      <a:pt x="13" y="917"/>
                    </a:cubicBezTo>
                    <a:lnTo>
                      <a:pt x="13" y="917"/>
                    </a:lnTo>
                    <a:cubicBezTo>
                      <a:pt x="12" y="920"/>
                      <a:pt x="10" y="922"/>
                      <a:pt x="7" y="92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1" name="Freeform 149">
              <a:extLst>
                <a:ext uri="{FF2B5EF4-FFF2-40B4-BE49-F238E27FC236}">
                  <a16:creationId xmlns:a16="http://schemas.microsoft.com/office/drawing/2014/main" id="{69D6E0FE-01E1-2441-B305-AD618AF1F2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328" y="13021200"/>
              <a:ext cx="11326663" cy="32959"/>
            </a:xfrm>
            <a:custGeom>
              <a:avLst/>
              <a:gdLst>
                <a:gd name="T0" fmla="*/ 9079 w 9092"/>
                <a:gd name="T1" fmla="*/ 25 h 26"/>
                <a:gd name="T2" fmla="*/ 13 w 9092"/>
                <a:gd name="T3" fmla="*/ 25 h 26"/>
                <a:gd name="T4" fmla="*/ 13 w 9092"/>
                <a:gd name="T5" fmla="*/ 25 h 26"/>
                <a:gd name="T6" fmla="*/ 0 w 9092"/>
                <a:gd name="T7" fmla="*/ 12 h 26"/>
                <a:gd name="T8" fmla="*/ 0 w 9092"/>
                <a:gd name="T9" fmla="*/ 12 h 26"/>
                <a:gd name="T10" fmla="*/ 13 w 9092"/>
                <a:gd name="T11" fmla="*/ 0 h 26"/>
                <a:gd name="T12" fmla="*/ 9079 w 9092"/>
                <a:gd name="T13" fmla="*/ 0 h 26"/>
                <a:gd name="T14" fmla="*/ 9079 w 9092"/>
                <a:gd name="T15" fmla="*/ 0 h 26"/>
                <a:gd name="T16" fmla="*/ 9091 w 9092"/>
                <a:gd name="T17" fmla="*/ 12 h 26"/>
                <a:gd name="T18" fmla="*/ 9091 w 9092"/>
                <a:gd name="T19" fmla="*/ 12 h 26"/>
                <a:gd name="T20" fmla="*/ 9079 w 9092"/>
                <a:gd name="T2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92" h="26">
                  <a:moveTo>
                    <a:pt x="9079" y="25"/>
                  </a:moveTo>
                  <a:lnTo>
                    <a:pt x="13" y="25"/>
                  </a:lnTo>
                  <a:lnTo>
                    <a:pt x="13" y="25"/>
                  </a:lnTo>
                  <a:cubicBezTo>
                    <a:pt x="6" y="25"/>
                    <a:pt x="0" y="19"/>
                    <a:pt x="0" y="12"/>
                  </a:cubicBezTo>
                  <a:lnTo>
                    <a:pt x="0" y="12"/>
                  </a:lnTo>
                  <a:cubicBezTo>
                    <a:pt x="0" y="5"/>
                    <a:pt x="6" y="0"/>
                    <a:pt x="13" y="0"/>
                  </a:cubicBezTo>
                  <a:lnTo>
                    <a:pt x="9079" y="0"/>
                  </a:lnTo>
                  <a:lnTo>
                    <a:pt x="9079" y="0"/>
                  </a:lnTo>
                  <a:cubicBezTo>
                    <a:pt x="9086" y="0"/>
                    <a:pt x="9091" y="5"/>
                    <a:pt x="9091" y="12"/>
                  </a:cubicBezTo>
                  <a:lnTo>
                    <a:pt x="9091" y="12"/>
                  </a:lnTo>
                  <a:cubicBezTo>
                    <a:pt x="9091" y="19"/>
                    <a:pt x="9086" y="25"/>
                    <a:pt x="9079" y="2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7E07EA2-4872-B44A-8EE4-169CA44A68FA}"/>
                </a:ext>
              </a:extLst>
            </p:cNvPr>
            <p:cNvGrpSpPr/>
            <p:nvPr/>
          </p:nvGrpSpPr>
          <p:grpSpPr>
            <a:xfrm>
              <a:off x="15286899" y="6270247"/>
              <a:ext cx="5296925" cy="6760694"/>
              <a:chOff x="15286899" y="6270247"/>
              <a:chExt cx="5296925" cy="6760694"/>
            </a:xfrm>
          </p:grpSpPr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CA013006-8785-AE4B-B2CF-A2BE6AAE9D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86635" y="6341656"/>
                <a:ext cx="4697189" cy="6689285"/>
              </a:xfrm>
              <a:custGeom>
                <a:avLst/>
                <a:gdLst>
                  <a:gd name="connsiteX0" fmla="*/ 3367519 w 4697189"/>
                  <a:gd name="connsiteY0" fmla="*/ 98438 h 6689285"/>
                  <a:gd name="connsiteX1" fmla="*/ 450176 w 4697189"/>
                  <a:gd name="connsiteY1" fmla="*/ 4752426 h 6689285"/>
                  <a:gd name="connsiteX2" fmla="*/ 2490945 w 4697189"/>
                  <a:gd name="connsiteY2" fmla="*/ 5083875 h 6689285"/>
                  <a:gd name="connsiteX3" fmla="*/ 4204247 w 4697189"/>
                  <a:gd name="connsiteY3" fmla="*/ 3865240 h 6689285"/>
                  <a:gd name="connsiteX4" fmla="*/ 4555373 w 4697189"/>
                  <a:gd name="connsiteY4" fmla="*/ 1791817 h 6689285"/>
                  <a:gd name="connsiteX5" fmla="*/ 3367519 w 4697189"/>
                  <a:gd name="connsiteY5" fmla="*/ 98438 h 6689285"/>
                  <a:gd name="connsiteX6" fmla="*/ 3345105 w 4697189"/>
                  <a:gd name="connsiteY6" fmla="*/ 0 h 6689285"/>
                  <a:gd name="connsiteX7" fmla="*/ 3376235 w 4697189"/>
                  <a:gd name="connsiteY7" fmla="*/ 18691 h 6689285"/>
                  <a:gd name="connsiteX8" fmla="*/ 4625101 w 4697189"/>
                  <a:gd name="connsiteY8" fmla="*/ 1775618 h 6689285"/>
                  <a:gd name="connsiteX9" fmla="*/ 4265259 w 4697189"/>
                  <a:gd name="connsiteY9" fmla="*/ 3903868 h 6689285"/>
                  <a:gd name="connsiteX10" fmla="*/ 2507133 w 4697189"/>
                  <a:gd name="connsiteY10" fmla="*/ 5153654 h 6689285"/>
                  <a:gd name="connsiteX11" fmla="*/ 2190247 w 4697189"/>
                  <a:gd name="connsiteY11" fmla="*/ 5208012 h 6689285"/>
                  <a:gd name="connsiteX12" fmla="*/ 2065669 w 4697189"/>
                  <a:gd name="connsiteY12" fmla="*/ 5215054 h 6689285"/>
                  <a:gd name="connsiteX13" fmla="*/ 2065669 w 4697189"/>
                  <a:gd name="connsiteY13" fmla="*/ 6409316 h 6689285"/>
                  <a:gd name="connsiteX14" fmla="*/ 3739329 w 4697189"/>
                  <a:gd name="connsiteY14" fmla="*/ 6655688 h 6689285"/>
                  <a:gd name="connsiteX15" fmla="*/ 3736839 w 4697189"/>
                  <a:gd name="connsiteY15" fmla="*/ 6689285 h 6689285"/>
                  <a:gd name="connsiteX16" fmla="*/ 17176 w 4697189"/>
                  <a:gd name="connsiteY16" fmla="*/ 6689285 h 6689285"/>
                  <a:gd name="connsiteX17" fmla="*/ 14686 w 4697189"/>
                  <a:gd name="connsiteY17" fmla="*/ 6655688 h 6689285"/>
                  <a:gd name="connsiteX18" fmla="*/ 1688347 w 4697189"/>
                  <a:gd name="connsiteY18" fmla="*/ 6409316 h 6689285"/>
                  <a:gd name="connsiteX19" fmla="*/ 1688347 w 4697189"/>
                  <a:gd name="connsiteY19" fmla="*/ 5219472 h 6689285"/>
                  <a:gd name="connsiteX20" fmla="*/ 1677761 w 4697189"/>
                  <a:gd name="connsiteY20" fmla="*/ 5219102 h 6689285"/>
                  <a:gd name="connsiteX21" fmla="*/ 381693 w 4697189"/>
                  <a:gd name="connsiteY21" fmla="*/ 4794792 h 6689285"/>
                  <a:gd name="connsiteX22" fmla="*/ 350565 w 4697189"/>
                  <a:gd name="connsiteY22" fmla="*/ 4774855 h 6689285"/>
                  <a:gd name="connsiteX23" fmla="*/ 370487 w 4697189"/>
                  <a:gd name="connsiteY23" fmla="*/ 4743704 h 66892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4697189" h="6689285">
                    <a:moveTo>
                      <a:pt x="3367519" y="98438"/>
                    </a:moveTo>
                    <a:lnTo>
                      <a:pt x="450176" y="4752426"/>
                    </a:lnTo>
                    <a:cubicBezTo>
                      <a:pt x="1065271" y="5127486"/>
                      <a:pt x="1788691" y="5244615"/>
                      <a:pt x="2490945" y="5083875"/>
                    </a:cubicBezTo>
                    <a:cubicBezTo>
                      <a:pt x="3206897" y="4920642"/>
                      <a:pt x="3814521" y="4487018"/>
                      <a:pt x="4204247" y="3865240"/>
                    </a:cubicBezTo>
                    <a:cubicBezTo>
                      <a:pt x="4595217" y="3243462"/>
                      <a:pt x="4718485" y="2507048"/>
                      <a:pt x="4555373" y="1791817"/>
                    </a:cubicBezTo>
                    <a:cubicBezTo>
                      <a:pt x="4394751" y="1089046"/>
                      <a:pt x="3972653" y="489697"/>
                      <a:pt x="3367519" y="98438"/>
                    </a:cubicBezTo>
                    <a:close/>
                    <a:moveTo>
                      <a:pt x="3345105" y="0"/>
                    </a:moveTo>
                    <a:lnTo>
                      <a:pt x="3376235" y="18691"/>
                    </a:lnTo>
                    <a:cubicBezTo>
                      <a:pt x="4013741" y="418672"/>
                      <a:pt x="4458253" y="1042942"/>
                      <a:pt x="4625101" y="1775618"/>
                    </a:cubicBezTo>
                    <a:cubicBezTo>
                      <a:pt x="4793193" y="2509540"/>
                      <a:pt x="4664945" y="3265891"/>
                      <a:pt x="4265259" y="3903868"/>
                    </a:cubicBezTo>
                    <a:cubicBezTo>
                      <a:pt x="3865571" y="4541844"/>
                      <a:pt x="3241761" y="4985437"/>
                      <a:pt x="2507133" y="5153654"/>
                    </a:cubicBezTo>
                    <a:cubicBezTo>
                      <a:pt x="2401919" y="5177952"/>
                      <a:pt x="2296083" y="5196020"/>
                      <a:pt x="2190247" y="5208012"/>
                    </a:cubicBezTo>
                    <a:lnTo>
                      <a:pt x="2065669" y="5215054"/>
                    </a:lnTo>
                    <a:lnTo>
                      <a:pt x="2065669" y="6409316"/>
                    </a:lnTo>
                    <a:lnTo>
                      <a:pt x="3739329" y="6655688"/>
                    </a:lnTo>
                    <a:cubicBezTo>
                      <a:pt x="3760499" y="6658177"/>
                      <a:pt x="3758009" y="6689285"/>
                      <a:pt x="3736839" y="6689285"/>
                    </a:cubicBezTo>
                    <a:lnTo>
                      <a:pt x="17176" y="6689285"/>
                    </a:lnTo>
                    <a:cubicBezTo>
                      <a:pt x="-3993" y="6689285"/>
                      <a:pt x="-6484" y="6658177"/>
                      <a:pt x="14686" y="6655688"/>
                    </a:cubicBezTo>
                    <a:lnTo>
                      <a:pt x="1688347" y="6409316"/>
                    </a:lnTo>
                    <a:lnTo>
                      <a:pt x="1688347" y="5219472"/>
                    </a:lnTo>
                    <a:lnTo>
                      <a:pt x="1677761" y="5219102"/>
                    </a:lnTo>
                    <a:cubicBezTo>
                      <a:pt x="1222779" y="5187296"/>
                      <a:pt x="779357" y="5044468"/>
                      <a:pt x="381693" y="4794792"/>
                    </a:cubicBezTo>
                    <a:lnTo>
                      <a:pt x="350565" y="4774855"/>
                    </a:lnTo>
                    <a:lnTo>
                      <a:pt x="370487" y="4743704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151">
                <a:extLst>
                  <a:ext uri="{FF2B5EF4-FFF2-40B4-BE49-F238E27FC236}">
                    <a16:creationId xmlns:a16="http://schemas.microsoft.com/office/drawing/2014/main" id="{0D002C7A-B331-F644-91F7-BA0F82B47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6902" y="6270248"/>
                <a:ext cx="4954729" cy="4954728"/>
              </a:xfrm>
              <a:custGeom>
                <a:avLst/>
                <a:gdLst>
                  <a:gd name="T0" fmla="*/ 3978 w 3979"/>
                  <a:gd name="T1" fmla="*/ 1987 h 3978"/>
                  <a:gd name="T2" fmla="*/ 3978 w 3979"/>
                  <a:gd name="T3" fmla="*/ 1987 h 3978"/>
                  <a:gd name="T4" fmla="*/ 3926 w 3979"/>
                  <a:gd name="T5" fmla="*/ 2444 h 3978"/>
                  <a:gd name="T6" fmla="*/ 3926 w 3979"/>
                  <a:gd name="T7" fmla="*/ 2444 h 3978"/>
                  <a:gd name="T8" fmla="*/ 1990 w 3979"/>
                  <a:gd name="T9" fmla="*/ 3977 h 3978"/>
                  <a:gd name="T10" fmla="*/ 1990 w 3979"/>
                  <a:gd name="T11" fmla="*/ 3977 h 3978"/>
                  <a:gd name="T12" fmla="*/ 1856 w 3979"/>
                  <a:gd name="T13" fmla="*/ 3972 h 3978"/>
                  <a:gd name="T14" fmla="*/ 1856 w 3979"/>
                  <a:gd name="T15" fmla="*/ 3972 h 3978"/>
                  <a:gd name="T16" fmla="*/ 420 w 3979"/>
                  <a:gd name="T17" fmla="*/ 3211 h 3978"/>
                  <a:gd name="T18" fmla="*/ 420 w 3979"/>
                  <a:gd name="T19" fmla="*/ 3211 h 3978"/>
                  <a:gd name="T20" fmla="*/ 180 w 3979"/>
                  <a:gd name="T21" fmla="*/ 2814 h 3978"/>
                  <a:gd name="T22" fmla="*/ 180 w 3979"/>
                  <a:gd name="T23" fmla="*/ 2814 h 3978"/>
                  <a:gd name="T24" fmla="*/ 0 w 3979"/>
                  <a:gd name="T25" fmla="*/ 1987 h 3978"/>
                  <a:gd name="T26" fmla="*/ 0 w 3979"/>
                  <a:gd name="T27" fmla="*/ 1987 h 3978"/>
                  <a:gd name="T28" fmla="*/ 118 w 3979"/>
                  <a:gd name="T29" fmla="*/ 1314 h 3978"/>
                  <a:gd name="T30" fmla="*/ 118 w 3979"/>
                  <a:gd name="T31" fmla="*/ 1314 h 3978"/>
                  <a:gd name="T32" fmla="*/ 1619 w 3979"/>
                  <a:gd name="T33" fmla="*/ 34 h 3978"/>
                  <a:gd name="T34" fmla="*/ 1619 w 3979"/>
                  <a:gd name="T35" fmla="*/ 34 h 3978"/>
                  <a:gd name="T36" fmla="*/ 1990 w 3979"/>
                  <a:gd name="T37" fmla="*/ 0 h 3978"/>
                  <a:gd name="T38" fmla="*/ 1990 w 3979"/>
                  <a:gd name="T39" fmla="*/ 0 h 3978"/>
                  <a:gd name="T40" fmla="*/ 3978 w 3979"/>
                  <a:gd name="T41" fmla="*/ 1987 h 3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79" h="3978">
                    <a:moveTo>
                      <a:pt x="3978" y="1987"/>
                    </a:moveTo>
                    <a:lnTo>
                      <a:pt x="3978" y="1987"/>
                    </a:lnTo>
                    <a:cubicBezTo>
                      <a:pt x="3978" y="2145"/>
                      <a:pt x="3960" y="2297"/>
                      <a:pt x="3926" y="2444"/>
                    </a:cubicBezTo>
                    <a:lnTo>
                      <a:pt x="3926" y="2444"/>
                    </a:lnTo>
                    <a:cubicBezTo>
                      <a:pt x="3719" y="3323"/>
                      <a:pt x="2931" y="3977"/>
                      <a:pt x="1990" y="3977"/>
                    </a:cubicBezTo>
                    <a:lnTo>
                      <a:pt x="1990" y="3977"/>
                    </a:lnTo>
                    <a:cubicBezTo>
                      <a:pt x="1944" y="3977"/>
                      <a:pt x="1900" y="3975"/>
                      <a:pt x="1856" y="3972"/>
                    </a:cubicBezTo>
                    <a:lnTo>
                      <a:pt x="1856" y="3972"/>
                    </a:lnTo>
                    <a:cubicBezTo>
                      <a:pt x="1273" y="3934"/>
                      <a:pt x="759" y="3644"/>
                      <a:pt x="420" y="3211"/>
                    </a:cubicBezTo>
                    <a:lnTo>
                      <a:pt x="420" y="3211"/>
                    </a:lnTo>
                    <a:cubicBezTo>
                      <a:pt x="325" y="3089"/>
                      <a:pt x="244" y="2956"/>
                      <a:pt x="180" y="2814"/>
                    </a:cubicBezTo>
                    <a:lnTo>
                      <a:pt x="180" y="2814"/>
                    </a:lnTo>
                    <a:cubicBezTo>
                      <a:pt x="65" y="2562"/>
                      <a:pt x="0" y="2282"/>
                      <a:pt x="0" y="1987"/>
                    </a:cubicBezTo>
                    <a:lnTo>
                      <a:pt x="0" y="1987"/>
                    </a:lnTo>
                    <a:cubicBezTo>
                      <a:pt x="0" y="1751"/>
                      <a:pt x="42" y="1524"/>
                      <a:pt x="118" y="1314"/>
                    </a:cubicBezTo>
                    <a:lnTo>
                      <a:pt x="118" y="1314"/>
                    </a:lnTo>
                    <a:cubicBezTo>
                      <a:pt x="353" y="659"/>
                      <a:pt x="922" y="165"/>
                      <a:pt x="1619" y="34"/>
                    </a:cubicBezTo>
                    <a:lnTo>
                      <a:pt x="1619" y="34"/>
                    </a:lnTo>
                    <a:cubicBezTo>
                      <a:pt x="1739" y="11"/>
                      <a:pt x="1863" y="0"/>
                      <a:pt x="1990" y="0"/>
                    </a:cubicBezTo>
                    <a:lnTo>
                      <a:pt x="1990" y="0"/>
                    </a:lnTo>
                    <a:cubicBezTo>
                      <a:pt x="3088" y="0"/>
                      <a:pt x="3978" y="889"/>
                      <a:pt x="3978" y="1987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152">
                <a:extLst>
                  <a:ext uri="{FF2B5EF4-FFF2-40B4-BE49-F238E27FC236}">
                    <a16:creationId xmlns:a16="http://schemas.microsoft.com/office/drawing/2014/main" id="{57801A89-D092-5A46-A7B9-C35115D9C4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6902" y="6270248"/>
                <a:ext cx="4954729" cy="4954728"/>
              </a:xfrm>
              <a:custGeom>
                <a:avLst/>
                <a:gdLst>
                  <a:gd name="T0" fmla="*/ 3978 w 3979"/>
                  <a:gd name="T1" fmla="*/ 1987 h 3978"/>
                  <a:gd name="T2" fmla="*/ 3978 w 3979"/>
                  <a:gd name="T3" fmla="*/ 1987 h 3978"/>
                  <a:gd name="T4" fmla="*/ 3926 w 3979"/>
                  <a:gd name="T5" fmla="*/ 2444 h 3978"/>
                  <a:gd name="T6" fmla="*/ 3926 w 3979"/>
                  <a:gd name="T7" fmla="*/ 2444 h 3978"/>
                  <a:gd name="T8" fmla="*/ 1990 w 3979"/>
                  <a:gd name="T9" fmla="*/ 3977 h 3978"/>
                  <a:gd name="T10" fmla="*/ 1990 w 3979"/>
                  <a:gd name="T11" fmla="*/ 3977 h 3978"/>
                  <a:gd name="T12" fmla="*/ 1856 w 3979"/>
                  <a:gd name="T13" fmla="*/ 3972 h 3978"/>
                  <a:gd name="T14" fmla="*/ 1856 w 3979"/>
                  <a:gd name="T15" fmla="*/ 3972 h 3978"/>
                  <a:gd name="T16" fmla="*/ 420 w 3979"/>
                  <a:gd name="T17" fmla="*/ 3211 h 3978"/>
                  <a:gd name="T18" fmla="*/ 420 w 3979"/>
                  <a:gd name="T19" fmla="*/ 3211 h 3978"/>
                  <a:gd name="T20" fmla="*/ 180 w 3979"/>
                  <a:gd name="T21" fmla="*/ 2814 h 3978"/>
                  <a:gd name="T22" fmla="*/ 180 w 3979"/>
                  <a:gd name="T23" fmla="*/ 2814 h 3978"/>
                  <a:gd name="T24" fmla="*/ 0 w 3979"/>
                  <a:gd name="T25" fmla="*/ 1987 h 3978"/>
                  <a:gd name="T26" fmla="*/ 0 w 3979"/>
                  <a:gd name="T27" fmla="*/ 1987 h 3978"/>
                  <a:gd name="T28" fmla="*/ 118 w 3979"/>
                  <a:gd name="T29" fmla="*/ 1314 h 3978"/>
                  <a:gd name="T30" fmla="*/ 118 w 3979"/>
                  <a:gd name="T31" fmla="*/ 1314 h 3978"/>
                  <a:gd name="T32" fmla="*/ 1619 w 3979"/>
                  <a:gd name="T33" fmla="*/ 34 h 3978"/>
                  <a:gd name="T34" fmla="*/ 1619 w 3979"/>
                  <a:gd name="T35" fmla="*/ 34 h 3978"/>
                  <a:gd name="T36" fmla="*/ 1990 w 3979"/>
                  <a:gd name="T37" fmla="*/ 0 h 3978"/>
                  <a:gd name="T38" fmla="*/ 1990 w 3979"/>
                  <a:gd name="T39" fmla="*/ 0 h 3978"/>
                  <a:gd name="T40" fmla="*/ 3978 w 3979"/>
                  <a:gd name="T41" fmla="*/ 1987 h 3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979" h="3978">
                    <a:moveTo>
                      <a:pt x="3978" y="1987"/>
                    </a:moveTo>
                    <a:lnTo>
                      <a:pt x="3978" y="1987"/>
                    </a:lnTo>
                    <a:cubicBezTo>
                      <a:pt x="3978" y="2145"/>
                      <a:pt x="3960" y="2297"/>
                      <a:pt x="3926" y="2444"/>
                    </a:cubicBezTo>
                    <a:lnTo>
                      <a:pt x="3926" y="2444"/>
                    </a:lnTo>
                    <a:cubicBezTo>
                      <a:pt x="3719" y="3323"/>
                      <a:pt x="2931" y="3977"/>
                      <a:pt x="1990" y="3977"/>
                    </a:cubicBezTo>
                    <a:lnTo>
                      <a:pt x="1990" y="3977"/>
                    </a:lnTo>
                    <a:cubicBezTo>
                      <a:pt x="1944" y="3977"/>
                      <a:pt x="1900" y="3975"/>
                      <a:pt x="1856" y="3972"/>
                    </a:cubicBezTo>
                    <a:lnTo>
                      <a:pt x="1856" y="3972"/>
                    </a:lnTo>
                    <a:cubicBezTo>
                      <a:pt x="1273" y="3934"/>
                      <a:pt x="759" y="3644"/>
                      <a:pt x="420" y="3211"/>
                    </a:cubicBezTo>
                    <a:lnTo>
                      <a:pt x="420" y="3211"/>
                    </a:lnTo>
                    <a:cubicBezTo>
                      <a:pt x="325" y="3089"/>
                      <a:pt x="244" y="2956"/>
                      <a:pt x="180" y="2814"/>
                    </a:cubicBezTo>
                    <a:lnTo>
                      <a:pt x="180" y="2814"/>
                    </a:lnTo>
                    <a:cubicBezTo>
                      <a:pt x="65" y="2562"/>
                      <a:pt x="0" y="2282"/>
                      <a:pt x="0" y="1987"/>
                    </a:cubicBezTo>
                    <a:lnTo>
                      <a:pt x="0" y="1987"/>
                    </a:lnTo>
                    <a:cubicBezTo>
                      <a:pt x="0" y="1751"/>
                      <a:pt x="42" y="1524"/>
                      <a:pt x="118" y="1314"/>
                    </a:cubicBezTo>
                    <a:lnTo>
                      <a:pt x="118" y="1314"/>
                    </a:lnTo>
                    <a:cubicBezTo>
                      <a:pt x="353" y="659"/>
                      <a:pt x="922" y="165"/>
                      <a:pt x="1619" y="34"/>
                    </a:cubicBezTo>
                    <a:lnTo>
                      <a:pt x="1619" y="34"/>
                    </a:lnTo>
                    <a:cubicBezTo>
                      <a:pt x="1739" y="11"/>
                      <a:pt x="1863" y="0"/>
                      <a:pt x="1990" y="0"/>
                    </a:cubicBezTo>
                    <a:lnTo>
                      <a:pt x="1990" y="0"/>
                    </a:lnTo>
                    <a:cubicBezTo>
                      <a:pt x="3088" y="0"/>
                      <a:pt x="3978" y="889"/>
                      <a:pt x="3978" y="198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25">
                <a:extLst>
                  <a:ext uri="{FF2B5EF4-FFF2-40B4-BE49-F238E27FC236}">
                    <a16:creationId xmlns:a16="http://schemas.microsoft.com/office/drawing/2014/main" id="{38BA6CF1-E0A5-2B47-9E14-4C8D4B6051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86899" y="6270247"/>
                <a:ext cx="4953484" cy="4947988"/>
              </a:xfrm>
              <a:custGeom>
                <a:avLst/>
                <a:gdLst>
                  <a:gd name="connsiteX0" fmla="*/ 358781 w 4953484"/>
                  <a:gd name="connsiteY0" fmla="*/ 1603317 h 4947988"/>
                  <a:gd name="connsiteX1" fmla="*/ 573582 w 4953484"/>
                  <a:gd name="connsiteY1" fmla="*/ 1933431 h 4947988"/>
                  <a:gd name="connsiteX2" fmla="*/ 1026213 w 4953484"/>
                  <a:gd name="connsiteY2" fmla="*/ 2195370 h 4947988"/>
                  <a:gd name="connsiteX3" fmla="*/ 1385325 w 4953484"/>
                  <a:gd name="connsiteY3" fmla="*/ 2633182 h 4947988"/>
                  <a:gd name="connsiteX4" fmla="*/ 906509 w 4953484"/>
                  <a:gd name="connsiteY4" fmla="*/ 2991166 h 4947988"/>
                  <a:gd name="connsiteX5" fmla="*/ 603508 w 4953484"/>
                  <a:gd name="connsiteY5" fmla="*/ 3279299 h 4947988"/>
                  <a:gd name="connsiteX6" fmla="*/ 382804 w 4953484"/>
                  <a:gd name="connsiteY6" fmla="*/ 3417753 h 4947988"/>
                  <a:gd name="connsiteX7" fmla="*/ 224445 w 4953484"/>
                  <a:gd name="connsiteY7" fmla="*/ 3508808 h 4947988"/>
                  <a:gd name="connsiteX8" fmla="*/ 0 w 4953484"/>
                  <a:gd name="connsiteY8" fmla="*/ 2477266 h 4947988"/>
                  <a:gd name="connsiteX9" fmla="*/ 147136 w 4953484"/>
                  <a:gd name="connsiteY9" fmla="*/ 1637814 h 4947988"/>
                  <a:gd name="connsiteX10" fmla="*/ 358781 w 4953484"/>
                  <a:gd name="connsiteY10" fmla="*/ 1603317 h 4947988"/>
                  <a:gd name="connsiteX11" fmla="*/ 2477344 w 4953484"/>
                  <a:gd name="connsiteY11" fmla="*/ 0 h 4947988"/>
                  <a:gd name="connsiteX12" fmla="*/ 4953484 w 4953484"/>
                  <a:gd name="connsiteY12" fmla="*/ 2475239 h 4947988"/>
                  <a:gd name="connsiteX13" fmla="*/ 4888716 w 4953484"/>
                  <a:gd name="connsiteY13" fmla="*/ 3044532 h 4947988"/>
                  <a:gd name="connsiteX14" fmla="*/ 4711848 w 4953484"/>
                  <a:gd name="connsiteY14" fmla="*/ 3007160 h 4947988"/>
                  <a:gd name="connsiteX15" fmla="*/ 4100286 w 4953484"/>
                  <a:gd name="connsiteY15" fmla="*/ 2812828 h 4947988"/>
                  <a:gd name="connsiteX16" fmla="*/ 3412748 w 4953484"/>
                  <a:gd name="connsiteY16" fmla="*/ 2858920 h 4947988"/>
                  <a:gd name="connsiteX17" fmla="*/ 2643002 w 4953484"/>
                  <a:gd name="connsiteY17" fmla="*/ 3339767 h 4947988"/>
                  <a:gd name="connsiteX18" fmla="*/ 2173432 w 4953484"/>
                  <a:gd name="connsiteY18" fmla="*/ 3986294 h 4947988"/>
                  <a:gd name="connsiteX19" fmla="*/ 2310442 w 4953484"/>
                  <a:gd name="connsiteY19" fmla="*/ 4947988 h 4947988"/>
                  <a:gd name="connsiteX20" fmla="*/ 521842 w 4953484"/>
                  <a:gd name="connsiteY20" fmla="*/ 3999997 h 4947988"/>
                  <a:gd name="connsiteX21" fmla="*/ 584119 w 4953484"/>
                  <a:gd name="connsiteY21" fmla="*/ 3977574 h 4947988"/>
                  <a:gd name="connsiteX22" fmla="*/ 718638 w 4953484"/>
                  <a:gd name="connsiteY22" fmla="*/ 4119586 h 4947988"/>
                  <a:gd name="connsiteX23" fmla="*/ 855647 w 4953484"/>
                  <a:gd name="connsiteY23" fmla="*/ 4193083 h 4947988"/>
                  <a:gd name="connsiteX24" fmla="*/ 945327 w 4953484"/>
                  <a:gd name="connsiteY24" fmla="*/ 3831825 h 4947988"/>
                  <a:gd name="connsiteX25" fmla="*/ 1194435 w 4953484"/>
                  <a:gd name="connsiteY25" fmla="*/ 3607596 h 4947988"/>
                  <a:gd name="connsiteX26" fmla="*/ 1337673 w 4953484"/>
                  <a:gd name="connsiteY26" fmla="*/ 3423230 h 4947988"/>
                  <a:gd name="connsiteX27" fmla="*/ 1739982 w 4953484"/>
                  <a:gd name="connsiteY27" fmla="*/ 3170349 h 4947988"/>
                  <a:gd name="connsiteX28" fmla="*/ 2316670 w 4953484"/>
                  <a:gd name="connsiteY28" fmla="*/ 2866394 h 4947988"/>
                  <a:gd name="connsiteX29" fmla="*/ 2437486 w 4953484"/>
                  <a:gd name="connsiteY29" fmla="*/ 2313296 h 4947988"/>
                  <a:gd name="connsiteX30" fmla="*/ 2989262 w 4953484"/>
                  <a:gd name="connsiteY30" fmla="*/ 2019307 h 4947988"/>
                  <a:gd name="connsiteX31" fmla="*/ 2747628 w 4953484"/>
                  <a:gd name="connsiteY31" fmla="*/ 1529740 h 4947988"/>
                  <a:gd name="connsiteX32" fmla="*/ 2535884 w 4953484"/>
                  <a:gd name="connsiteY32" fmla="*/ 1072562 h 4947988"/>
                  <a:gd name="connsiteX33" fmla="*/ 2020230 w 4953484"/>
                  <a:gd name="connsiteY33" fmla="*/ 178137 h 4947988"/>
                  <a:gd name="connsiteX34" fmla="*/ 2015248 w 4953484"/>
                  <a:gd name="connsiteY34" fmla="*/ 42354 h 4947988"/>
                  <a:gd name="connsiteX35" fmla="*/ 2477344 w 4953484"/>
                  <a:gd name="connsiteY35" fmla="*/ 0 h 4947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953484" h="4947988">
                    <a:moveTo>
                      <a:pt x="358781" y="1603317"/>
                    </a:moveTo>
                    <a:cubicBezTo>
                      <a:pt x="521913" y="1623548"/>
                      <a:pt x="553008" y="1789364"/>
                      <a:pt x="573582" y="1933431"/>
                    </a:cubicBezTo>
                    <a:cubicBezTo>
                      <a:pt x="603508" y="2142982"/>
                      <a:pt x="764360" y="2187886"/>
                      <a:pt x="1026213" y="2195370"/>
                    </a:cubicBezTo>
                    <a:cubicBezTo>
                      <a:pt x="1286819" y="2202854"/>
                      <a:pt x="1448918" y="2504708"/>
                      <a:pt x="1385325" y="2633182"/>
                    </a:cubicBezTo>
                    <a:cubicBezTo>
                      <a:pt x="1320486" y="2759163"/>
                      <a:pt x="985065" y="2804067"/>
                      <a:pt x="906509" y="2991166"/>
                    </a:cubicBezTo>
                    <a:cubicBezTo>
                      <a:pt x="827953" y="3178265"/>
                      <a:pt x="648397" y="3230653"/>
                      <a:pt x="603508" y="3279299"/>
                    </a:cubicBezTo>
                    <a:cubicBezTo>
                      <a:pt x="559866" y="3327945"/>
                      <a:pt x="461359" y="3298009"/>
                      <a:pt x="382804" y="3417753"/>
                    </a:cubicBezTo>
                    <a:cubicBezTo>
                      <a:pt x="351631" y="3467646"/>
                      <a:pt x="286791" y="3493840"/>
                      <a:pt x="224445" y="3508808"/>
                    </a:cubicBezTo>
                    <a:cubicBezTo>
                      <a:pt x="81050" y="3194481"/>
                      <a:pt x="0" y="2845228"/>
                      <a:pt x="0" y="2477266"/>
                    </a:cubicBezTo>
                    <a:cubicBezTo>
                      <a:pt x="0" y="2182897"/>
                      <a:pt x="52371" y="1899753"/>
                      <a:pt x="147136" y="1637814"/>
                    </a:cubicBezTo>
                    <a:cubicBezTo>
                      <a:pt x="235356" y="1606007"/>
                      <a:pt x="304404" y="1596574"/>
                      <a:pt x="358781" y="1603317"/>
                    </a:cubicBezTo>
                    <a:close/>
                    <a:moveTo>
                      <a:pt x="2477344" y="0"/>
                    </a:moveTo>
                    <a:cubicBezTo>
                      <a:pt x="3844950" y="0"/>
                      <a:pt x="4953484" y="1107442"/>
                      <a:pt x="4953484" y="2475239"/>
                    </a:cubicBezTo>
                    <a:cubicBezTo>
                      <a:pt x="4953484" y="2672062"/>
                      <a:pt x="4931064" y="2861412"/>
                      <a:pt x="4888716" y="3044532"/>
                    </a:cubicBezTo>
                    <a:cubicBezTo>
                      <a:pt x="4845120" y="3028338"/>
                      <a:pt x="4805264" y="2997195"/>
                      <a:pt x="4711848" y="3007160"/>
                    </a:cubicBezTo>
                    <a:cubicBezTo>
                      <a:pt x="4548682" y="3025846"/>
                      <a:pt x="4349396" y="2917469"/>
                      <a:pt x="4100286" y="2812828"/>
                    </a:cubicBezTo>
                    <a:cubicBezTo>
                      <a:pt x="3849932" y="2709434"/>
                      <a:pt x="3837476" y="2947366"/>
                      <a:pt x="3412748" y="2858920"/>
                    </a:cubicBezTo>
                    <a:cubicBezTo>
                      <a:pt x="2986772" y="2767983"/>
                      <a:pt x="3255808" y="3242601"/>
                      <a:pt x="2643002" y="3339767"/>
                    </a:cubicBezTo>
                    <a:cubicBezTo>
                      <a:pt x="2032686" y="3436933"/>
                      <a:pt x="2610618" y="3649950"/>
                      <a:pt x="2173432" y="3986294"/>
                    </a:cubicBezTo>
                    <a:cubicBezTo>
                      <a:pt x="1791050" y="4280283"/>
                      <a:pt x="2398876" y="4559324"/>
                      <a:pt x="2310442" y="4947988"/>
                    </a:cubicBezTo>
                    <a:cubicBezTo>
                      <a:pt x="1584290" y="4900650"/>
                      <a:pt x="944081" y="4539392"/>
                      <a:pt x="521842" y="3999997"/>
                    </a:cubicBezTo>
                    <a:cubicBezTo>
                      <a:pt x="539280" y="3982557"/>
                      <a:pt x="560454" y="3970100"/>
                      <a:pt x="584119" y="3977574"/>
                    </a:cubicBezTo>
                    <a:cubicBezTo>
                      <a:pt x="637677" y="3993768"/>
                      <a:pt x="623977" y="4052317"/>
                      <a:pt x="718638" y="4119586"/>
                    </a:cubicBezTo>
                    <a:cubicBezTo>
                      <a:pt x="814545" y="4186854"/>
                      <a:pt x="839455" y="4217997"/>
                      <a:pt x="855647" y="4193083"/>
                    </a:cubicBezTo>
                    <a:cubicBezTo>
                      <a:pt x="873085" y="4168168"/>
                      <a:pt x="866857" y="3946431"/>
                      <a:pt x="945327" y="3831825"/>
                    </a:cubicBezTo>
                    <a:cubicBezTo>
                      <a:pt x="1023796" y="3717219"/>
                      <a:pt x="1057425" y="3688568"/>
                      <a:pt x="1194435" y="3607596"/>
                    </a:cubicBezTo>
                    <a:cubicBezTo>
                      <a:pt x="1331445" y="3526624"/>
                      <a:pt x="1317744" y="3549047"/>
                      <a:pt x="1337673" y="3423230"/>
                    </a:cubicBezTo>
                    <a:cubicBezTo>
                      <a:pt x="1357601" y="3297412"/>
                      <a:pt x="1387494" y="3170349"/>
                      <a:pt x="1739982" y="3170349"/>
                    </a:cubicBezTo>
                    <a:cubicBezTo>
                      <a:pt x="2092472" y="3170349"/>
                      <a:pt x="2406348" y="2990966"/>
                      <a:pt x="2316670" y="2866394"/>
                    </a:cubicBezTo>
                    <a:cubicBezTo>
                      <a:pt x="2228236" y="2739331"/>
                      <a:pt x="2462398" y="2451571"/>
                      <a:pt x="2437486" y="2313296"/>
                    </a:cubicBezTo>
                    <a:cubicBezTo>
                      <a:pt x="2412576" y="2176267"/>
                      <a:pt x="3027874" y="2277170"/>
                      <a:pt x="2989262" y="2019307"/>
                    </a:cubicBezTo>
                    <a:cubicBezTo>
                      <a:pt x="2949404" y="1761444"/>
                      <a:pt x="2726452" y="1790095"/>
                      <a:pt x="2747628" y="1529740"/>
                    </a:cubicBezTo>
                    <a:cubicBezTo>
                      <a:pt x="2771292" y="1269385"/>
                      <a:pt x="2563286" y="1213328"/>
                      <a:pt x="2535884" y="1072562"/>
                    </a:cubicBezTo>
                    <a:cubicBezTo>
                      <a:pt x="2507238" y="933042"/>
                      <a:pt x="2037668" y="1017750"/>
                      <a:pt x="2020230" y="178137"/>
                    </a:cubicBezTo>
                    <a:cubicBezTo>
                      <a:pt x="2020230" y="130800"/>
                      <a:pt x="2017740" y="84708"/>
                      <a:pt x="2015248" y="42354"/>
                    </a:cubicBezTo>
                    <a:cubicBezTo>
                      <a:pt x="2164712" y="13703"/>
                      <a:pt x="2319160" y="0"/>
                      <a:pt x="2477344" y="0"/>
                    </a:cubicBezTo>
                    <a:close/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143" name="Freeform 156">
            <a:extLst>
              <a:ext uri="{FF2B5EF4-FFF2-40B4-BE49-F238E27FC236}">
                <a16:creationId xmlns:a16="http://schemas.microsoft.com/office/drawing/2014/main" id="{6C3E8A25-FEB5-2743-B2B5-A6D2D98C78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73002" y="1271575"/>
            <a:ext cx="1554531" cy="1554531"/>
          </a:xfrm>
          <a:custGeom>
            <a:avLst/>
            <a:gdLst>
              <a:gd name="T0" fmla="*/ 1249 w 1250"/>
              <a:gd name="T1" fmla="*/ 623 h 1249"/>
              <a:gd name="T2" fmla="*/ 1249 w 1250"/>
              <a:gd name="T3" fmla="*/ 623 h 1249"/>
              <a:gd name="T4" fmla="*/ 625 w 1250"/>
              <a:gd name="T5" fmla="*/ 1248 h 1249"/>
              <a:gd name="T6" fmla="*/ 625 w 1250"/>
              <a:gd name="T7" fmla="*/ 1248 h 1249"/>
              <a:gd name="T8" fmla="*/ 0 w 1250"/>
              <a:gd name="T9" fmla="*/ 623 h 1249"/>
              <a:gd name="T10" fmla="*/ 0 w 1250"/>
              <a:gd name="T11" fmla="*/ 623 h 1249"/>
              <a:gd name="T12" fmla="*/ 625 w 1250"/>
              <a:gd name="T13" fmla="*/ 0 h 1249"/>
              <a:gd name="T14" fmla="*/ 625 w 1250"/>
              <a:gd name="T15" fmla="*/ 0 h 1249"/>
              <a:gd name="T16" fmla="*/ 1249 w 1250"/>
              <a:gd name="T17" fmla="*/ 623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50" h="1249">
                <a:moveTo>
                  <a:pt x="1249" y="623"/>
                </a:moveTo>
                <a:lnTo>
                  <a:pt x="1249" y="623"/>
                </a:lnTo>
                <a:cubicBezTo>
                  <a:pt x="1249" y="968"/>
                  <a:pt x="969" y="1248"/>
                  <a:pt x="625" y="1248"/>
                </a:cubicBezTo>
                <a:lnTo>
                  <a:pt x="625" y="1248"/>
                </a:lnTo>
                <a:cubicBezTo>
                  <a:pt x="280" y="1248"/>
                  <a:pt x="0" y="968"/>
                  <a:pt x="0" y="623"/>
                </a:cubicBezTo>
                <a:lnTo>
                  <a:pt x="0" y="623"/>
                </a:lnTo>
                <a:cubicBezTo>
                  <a:pt x="0" y="279"/>
                  <a:pt x="280" y="0"/>
                  <a:pt x="625" y="0"/>
                </a:cubicBezTo>
                <a:lnTo>
                  <a:pt x="625" y="0"/>
                </a:lnTo>
                <a:cubicBezTo>
                  <a:pt x="969" y="0"/>
                  <a:pt x="1249" y="279"/>
                  <a:pt x="1249" y="623"/>
                </a:cubicBezTo>
              </a:path>
            </a:pathLst>
          </a:custGeom>
          <a:solidFill>
            <a:schemeClr val="bg2"/>
          </a:solidFill>
          <a:ln w="38100" cap="flat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4" name="Freeform 157">
            <a:extLst>
              <a:ext uri="{FF2B5EF4-FFF2-40B4-BE49-F238E27FC236}">
                <a16:creationId xmlns:a16="http://schemas.microsoft.com/office/drawing/2014/main" id="{14FE28C3-33C9-F246-B57E-32FA401E2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9797" y="1271575"/>
            <a:ext cx="1554533" cy="1554531"/>
          </a:xfrm>
          <a:custGeom>
            <a:avLst/>
            <a:gdLst>
              <a:gd name="T0" fmla="*/ 1247 w 1248"/>
              <a:gd name="T1" fmla="*/ 623 h 1249"/>
              <a:gd name="T2" fmla="*/ 1247 w 1248"/>
              <a:gd name="T3" fmla="*/ 623 h 1249"/>
              <a:gd name="T4" fmla="*/ 624 w 1248"/>
              <a:gd name="T5" fmla="*/ 1248 h 1249"/>
              <a:gd name="T6" fmla="*/ 624 w 1248"/>
              <a:gd name="T7" fmla="*/ 1248 h 1249"/>
              <a:gd name="T8" fmla="*/ 0 w 1248"/>
              <a:gd name="T9" fmla="*/ 623 h 1249"/>
              <a:gd name="T10" fmla="*/ 0 w 1248"/>
              <a:gd name="T11" fmla="*/ 623 h 1249"/>
              <a:gd name="T12" fmla="*/ 624 w 1248"/>
              <a:gd name="T13" fmla="*/ 0 h 1249"/>
              <a:gd name="T14" fmla="*/ 624 w 1248"/>
              <a:gd name="T15" fmla="*/ 0 h 1249"/>
              <a:gd name="T16" fmla="*/ 1247 w 1248"/>
              <a:gd name="T17" fmla="*/ 623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8" h="1249">
                <a:moveTo>
                  <a:pt x="1247" y="623"/>
                </a:moveTo>
                <a:lnTo>
                  <a:pt x="1247" y="623"/>
                </a:lnTo>
                <a:cubicBezTo>
                  <a:pt x="1247" y="968"/>
                  <a:pt x="968" y="1248"/>
                  <a:pt x="624" y="1248"/>
                </a:cubicBezTo>
                <a:lnTo>
                  <a:pt x="624" y="1248"/>
                </a:lnTo>
                <a:cubicBezTo>
                  <a:pt x="280" y="1248"/>
                  <a:pt x="0" y="968"/>
                  <a:pt x="0" y="623"/>
                </a:cubicBezTo>
                <a:lnTo>
                  <a:pt x="0" y="623"/>
                </a:lnTo>
                <a:cubicBezTo>
                  <a:pt x="0" y="279"/>
                  <a:pt x="280" y="0"/>
                  <a:pt x="624" y="0"/>
                </a:cubicBezTo>
                <a:lnTo>
                  <a:pt x="624" y="0"/>
                </a:lnTo>
                <a:cubicBezTo>
                  <a:pt x="968" y="0"/>
                  <a:pt x="1247" y="279"/>
                  <a:pt x="1247" y="623"/>
                </a:cubicBezTo>
              </a:path>
            </a:pathLst>
          </a:custGeom>
          <a:solidFill>
            <a:schemeClr val="bg2"/>
          </a:solidFill>
          <a:ln w="38100" cap="flat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5" name="Freeform 158">
            <a:extLst>
              <a:ext uri="{FF2B5EF4-FFF2-40B4-BE49-F238E27FC236}">
                <a16:creationId xmlns:a16="http://schemas.microsoft.com/office/drawing/2014/main" id="{4FE401CC-8584-4B42-9C8A-4194FDC83F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1099" y="1271575"/>
            <a:ext cx="1554533" cy="1554531"/>
          </a:xfrm>
          <a:custGeom>
            <a:avLst/>
            <a:gdLst>
              <a:gd name="T0" fmla="*/ 1248 w 1249"/>
              <a:gd name="T1" fmla="*/ 623 h 1249"/>
              <a:gd name="T2" fmla="*/ 1248 w 1249"/>
              <a:gd name="T3" fmla="*/ 623 h 1249"/>
              <a:gd name="T4" fmla="*/ 624 w 1249"/>
              <a:gd name="T5" fmla="*/ 1248 h 1249"/>
              <a:gd name="T6" fmla="*/ 624 w 1249"/>
              <a:gd name="T7" fmla="*/ 1248 h 1249"/>
              <a:gd name="T8" fmla="*/ 0 w 1249"/>
              <a:gd name="T9" fmla="*/ 623 h 1249"/>
              <a:gd name="T10" fmla="*/ 0 w 1249"/>
              <a:gd name="T11" fmla="*/ 623 h 1249"/>
              <a:gd name="T12" fmla="*/ 624 w 1249"/>
              <a:gd name="T13" fmla="*/ 0 h 1249"/>
              <a:gd name="T14" fmla="*/ 624 w 1249"/>
              <a:gd name="T15" fmla="*/ 0 h 1249"/>
              <a:gd name="T16" fmla="*/ 1248 w 1249"/>
              <a:gd name="T17" fmla="*/ 623 h 12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49" h="1249">
                <a:moveTo>
                  <a:pt x="1248" y="623"/>
                </a:moveTo>
                <a:lnTo>
                  <a:pt x="1248" y="623"/>
                </a:lnTo>
                <a:cubicBezTo>
                  <a:pt x="1248" y="968"/>
                  <a:pt x="969" y="1248"/>
                  <a:pt x="624" y="1248"/>
                </a:cubicBezTo>
                <a:lnTo>
                  <a:pt x="624" y="1248"/>
                </a:lnTo>
                <a:cubicBezTo>
                  <a:pt x="279" y="1248"/>
                  <a:pt x="0" y="968"/>
                  <a:pt x="0" y="623"/>
                </a:cubicBezTo>
                <a:lnTo>
                  <a:pt x="0" y="623"/>
                </a:lnTo>
                <a:cubicBezTo>
                  <a:pt x="0" y="279"/>
                  <a:pt x="279" y="0"/>
                  <a:pt x="624" y="0"/>
                </a:cubicBezTo>
                <a:lnTo>
                  <a:pt x="624" y="0"/>
                </a:lnTo>
                <a:cubicBezTo>
                  <a:pt x="969" y="0"/>
                  <a:pt x="1248" y="279"/>
                  <a:pt x="1248" y="623"/>
                </a:cubicBezTo>
              </a:path>
            </a:pathLst>
          </a:custGeom>
          <a:solidFill>
            <a:schemeClr val="bg2"/>
          </a:solidFill>
          <a:ln w="38100" cap="flat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6" name="Line 380">
            <a:extLst>
              <a:ext uri="{FF2B5EF4-FFF2-40B4-BE49-F238E27FC236}">
                <a16:creationId xmlns:a16="http://schemas.microsoft.com/office/drawing/2014/main" id="{378F0CDF-F542-1541-8617-F576E48B0CD3}"/>
              </a:ext>
            </a:extLst>
          </p:cNvPr>
          <p:cNvSpPr>
            <a:spLocks noChangeShapeType="1"/>
          </p:cNvSpPr>
          <p:nvPr/>
        </p:nvSpPr>
        <p:spPr bwMode="auto">
          <a:xfrm>
            <a:off x="7001521" y="2046093"/>
            <a:ext cx="3832386" cy="0"/>
          </a:xfrm>
          <a:prstGeom prst="line">
            <a:avLst/>
          </a:prstGeom>
          <a:noFill/>
          <a:ln w="38100" cap="flat">
            <a:solidFill>
              <a:schemeClr val="accent6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47" name="Line 380">
            <a:extLst>
              <a:ext uri="{FF2B5EF4-FFF2-40B4-BE49-F238E27FC236}">
                <a16:creationId xmlns:a16="http://schemas.microsoft.com/office/drawing/2014/main" id="{3AD861BC-2ABD-7642-B12F-3DE70B044D3E}"/>
              </a:ext>
            </a:extLst>
          </p:cNvPr>
          <p:cNvSpPr>
            <a:spLocks noChangeShapeType="1"/>
          </p:cNvSpPr>
          <p:nvPr/>
        </p:nvSpPr>
        <p:spPr bwMode="auto">
          <a:xfrm>
            <a:off x="13557473" y="2048931"/>
            <a:ext cx="3832386" cy="0"/>
          </a:xfrm>
          <a:prstGeom prst="line">
            <a:avLst/>
          </a:prstGeom>
          <a:noFill/>
          <a:ln w="38100" cap="flat">
            <a:solidFill>
              <a:schemeClr val="accent6"/>
            </a:solidFill>
            <a:prstDash val="dash"/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35653-1826-D041-B200-70826F33651F}"/>
              </a:ext>
            </a:extLst>
          </p:cNvPr>
          <p:cNvSpPr txBox="1"/>
          <p:nvPr/>
        </p:nvSpPr>
        <p:spPr>
          <a:xfrm>
            <a:off x="4993936" y="1470996"/>
            <a:ext cx="1265306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accent1"/>
                </a:solidFill>
                <a:latin typeface="DM Sans" pitchFamily="2" charset="77"/>
              </a:rPr>
              <a:t>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D4CC62-AC72-BE49-AAE1-40D570E9F54F}"/>
              </a:ext>
            </a:extLst>
          </p:cNvPr>
          <p:cNvSpPr txBox="1"/>
          <p:nvPr/>
        </p:nvSpPr>
        <p:spPr>
          <a:xfrm>
            <a:off x="11546233" y="1470996"/>
            <a:ext cx="1265306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accent2"/>
                </a:solidFill>
                <a:latin typeface="DM Sans" pitchFamily="2" charset="77"/>
              </a:rPr>
              <a:t>B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AD7721-01EC-BE4A-B9D4-BE3597E1A0BD}"/>
              </a:ext>
            </a:extLst>
          </p:cNvPr>
          <p:cNvSpPr txBox="1"/>
          <p:nvPr/>
        </p:nvSpPr>
        <p:spPr>
          <a:xfrm>
            <a:off x="18108469" y="1470996"/>
            <a:ext cx="1265306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noFill/>
                  <a:miter lim="800000"/>
                </a:ln>
                <a:solidFill>
                  <a:schemeClr val="accent3"/>
                </a:solidFill>
                <a:latin typeface="DM Sans" pitchFamily="2" charset="77"/>
              </a:rPr>
              <a:t>C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60A8E5-1816-E048-8001-30619004B690}"/>
              </a:ext>
            </a:extLst>
          </p:cNvPr>
          <p:cNvSpPr txBox="1"/>
          <p:nvPr/>
        </p:nvSpPr>
        <p:spPr>
          <a:xfrm>
            <a:off x="3445585" y="3230432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AC557B-5489-784F-A516-8771D546EA5C}"/>
              </a:ext>
            </a:extLst>
          </p:cNvPr>
          <p:cNvSpPr txBox="1"/>
          <p:nvPr/>
        </p:nvSpPr>
        <p:spPr>
          <a:xfrm>
            <a:off x="3445586" y="3915929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675C53-BDFE-AF43-B35B-C000CBFA3B69}"/>
              </a:ext>
            </a:extLst>
          </p:cNvPr>
          <p:cNvSpPr txBox="1"/>
          <p:nvPr/>
        </p:nvSpPr>
        <p:spPr>
          <a:xfrm>
            <a:off x="9993844" y="3230432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BB23B47-9177-4847-B827-FBA0333A5B30}"/>
              </a:ext>
            </a:extLst>
          </p:cNvPr>
          <p:cNvSpPr txBox="1"/>
          <p:nvPr/>
        </p:nvSpPr>
        <p:spPr>
          <a:xfrm>
            <a:off x="9993845" y="3915929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35042F-4FED-F140-902A-96F90D9B2D30}"/>
              </a:ext>
            </a:extLst>
          </p:cNvPr>
          <p:cNvSpPr txBox="1"/>
          <p:nvPr/>
        </p:nvSpPr>
        <p:spPr>
          <a:xfrm>
            <a:off x="16542107" y="3230432"/>
            <a:ext cx="4389958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4F7AB5-5C14-744F-8468-ED51EB396FB4}"/>
              </a:ext>
            </a:extLst>
          </p:cNvPr>
          <p:cNvSpPr txBox="1"/>
          <p:nvPr/>
        </p:nvSpPr>
        <p:spPr>
          <a:xfrm>
            <a:off x="16542108" y="3915929"/>
            <a:ext cx="4389959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</p:spTree>
    <p:extLst>
      <p:ext uri="{BB962C8B-B14F-4D97-AF65-F5344CB8AC3E}">
        <p14:creationId xmlns:p14="http://schemas.microsoft.com/office/powerpoint/2010/main" val="235719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3B77A0D-64C9-2E4B-950A-38F31111C0F8}"/>
              </a:ext>
            </a:extLst>
          </p:cNvPr>
          <p:cNvGrpSpPr/>
          <p:nvPr/>
        </p:nvGrpSpPr>
        <p:grpSpPr>
          <a:xfrm>
            <a:off x="-7745" y="2679"/>
            <a:ext cx="16670654" cy="13710641"/>
            <a:chOff x="-7745" y="2679"/>
            <a:chExt cx="16670654" cy="13710641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557D5DDD-BBCC-BE41-BAED-204C6574DC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04" y="2681"/>
              <a:ext cx="16660405" cy="11112433"/>
            </a:xfrm>
            <a:custGeom>
              <a:avLst/>
              <a:gdLst>
                <a:gd name="T0" fmla="*/ 0 w 13374"/>
                <a:gd name="T1" fmla="*/ 0 h 8920"/>
                <a:gd name="T2" fmla="*/ 0 w 13374"/>
                <a:gd name="T3" fmla="*/ 8621 h 8920"/>
                <a:gd name="T4" fmla="*/ 0 w 13374"/>
                <a:gd name="T5" fmla="*/ 8621 h 8920"/>
                <a:gd name="T6" fmla="*/ 675 w 13374"/>
                <a:gd name="T7" fmla="*/ 8774 h 8920"/>
                <a:gd name="T8" fmla="*/ 675 w 13374"/>
                <a:gd name="T9" fmla="*/ 8774 h 8920"/>
                <a:gd name="T10" fmla="*/ 953 w 13374"/>
                <a:gd name="T11" fmla="*/ 8752 h 8920"/>
                <a:gd name="T12" fmla="*/ 953 w 13374"/>
                <a:gd name="T13" fmla="*/ 8752 h 8920"/>
                <a:gd name="T14" fmla="*/ 1399 w 13374"/>
                <a:gd name="T15" fmla="*/ 8700 h 8920"/>
                <a:gd name="T16" fmla="*/ 1399 w 13374"/>
                <a:gd name="T17" fmla="*/ 8700 h 8920"/>
                <a:gd name="T18" fmla="*/ 1589 w 13374"/>
                <a:gd name="T19" fmla="*/ 8694 h 8920"/>
                <a:gd name="T20" fmla="*/ 1589 w 13374"/>
                <a:gd name="T21" fmla="*/ 8694 h 8920"/>
                <a:gd name="T22" fmla="*/ 1706 w 13374"/>
                <a:gd name="T23" fmla="*/ 8697 h 8920"/>
                <a:gd name="T24" fmla="*/ 1706 w 13374"/>
                <a:gd name="T25" fmla="*/ 8697 h 8920"/>
                <a:gd name="T26" fmla="*/ 1835 w 13374"/>
                <a:gd name="T27" fmla="*/ 8709 h 8920"/>
                <a:gd name="T28" fmla="*/ 1835 w 13374"/>
                <a:gd name="T29" fmla="*/ 8709 h 8920"/>
                <a:gd name="T30" fmla="*/ 2050 w 13374"/>
                <a:gd name="T31" fmla="*/ 8758 h 8920"/>
                <a:gd name="T32" fmla="*/ 2050 w 13374"/>
                <a:gd name="T33" fmla="*/ 8758 h 8920"/>
                <a:gd name="T34" fmla="*/ 2240 w 13374"/>
                <a:gd name="T35" fmla="*/ 8794 h 8920"/>
                <a:gd name="T36" fmla="*/ 2240 w 13374"/>
                <a:gd name="T37" fmla="*/ 8794 h 8920"/>
                <a:gd name="T38" fmla="*/ 3682 w 13374"/>
                <a:gd name="T39" fmla="*/ 8872 h 8920"/>
                <a:gd name="T40" fmla="*/ 3682 w 13374"/>
                <a:gd name="T41" fmla="*/ 8872 h 8920"/>
                <a:gd name="T42" fmla="*/ 4825 w 13374"/>
                <a:gd name="T43" fmla="*/ 8007 h 8920"/>
                <a:gd name="T44" fmla="*/ 4825 w 13374"/>
                <a:gd name="T45" fmla="*/ 8007 h 8920"/>
                <a:gd name="T46" fmla="*/ 4966 w 13374"/>
                <a:gd name="T47" fmla="*/ 7376 h 8920"/>
                <a:gd name="T48" fmla="*/ 4966 w 13374"/>
                <a:gd name="T49" fmla="*/ 7376 h 8920"/>
                <a:gd name="T50" fmla="*/ 5103 w 13374"/>
                <a:gd name="T51" fmla="*/ 6899 h 8920"/>
                <a:gd name="T52" fmla="*/ 5103 w 13374"/>
                <a:gd name="T53" fmla="*/ 6899 h 8920"/>
                <a:gd name="T54" fmla="*/ 5323 w 13374"/>
                <a:gd name="T55" fmla="*/ 6707 h 8920"/>
                <a:gd name="T56" fmla="*/ 5323 w 13374"/>
                <a:gd name="T57" fmla="*/ 6707 h 8920"/>
                <a:gd name="T58" fmla="*/ 5442 w 13374"/>
                <a:gd name="T59" fmla="*/ 6653 h 8920"/>
                <a:gd name="T60" fmla="*/ 5442 w 13374"/>
                <a:gd name="T61" fmla="*/ 6653 h 8920"/>
                <a:gd name="T62" fmla="*/ 6107 w 13374"/>
                <a:gd name="T63" fmla="*/ 6355 h 8920"/>
                <a:gd name="T64" fmla="*/ 6107 w 13374"/>
                <a:gd name="T65" fmla="*/ 6355 h 8920"/>
                <a:gd name="T66" fmla="*/ 6805 w 13374"/>
                <a:gd name="T67" fmla="*/ 5812 h 8920"/>
                <a:gd name="T68" fmla="*/ 6805 w 13374"/>
                <a:gd name="T69" fmla="*/ 5812 h 8920"/>
                <a:gd name="T70" fmla="*/ 7174 w 13374"/>
                <a:gd name="T71" fmla="*/ 5303 h 8920"/>
                <a:gd name="T72" fmla="*/ 7174 w 13374"/>
                <a:gd name="T73" fmla="*/ 5303 h 8920"/>
                <a:gd name="T74" fmla="*/ 7268 w 13374"/>
                <a:gd name="T75" fmla="*/ 5151 h 8920"/>
                <a:gd name="T76" fmla="*/ 7268 w 13374"/>
                <a:gd name="T77" fmla="*/ 5151 h 8920"/>
                <a:gd name="T78" fmla="*/ 7927 w 13374"/>
                <a:gd name="T79" fmla="*/ 4568 h 8920"/>
                <a:gd name="T80" fmla="*/ 7927 w 13374"/>
                <a:gd name="T81" fmla="*/ 4568 h 8920"/>
                <a:gd name="T82" fmla="*/ 8205 w 13374"/>
                <a:gd name="T83" fmla="*/ 4488 h 8920"/>
                <a:gd name="T84" fmla="*/ 8205 w 13374"/>
                <a:gd name="T85" fmla="*/ 4488 h 8920"/>
                <a:gd name="T86" fmla="*/ 8487 w 13374"/>
                <a:gd name="T87" fmla="*/ 4433 h 8920"/>
                <a:gd name="T88" fmla="*/ 8487 w 13374"/>
                <a:gd name="T89" fmla="*/ 4433 h 8920"/>
                <a:gd name="T90" fmla="*/ 8829 w 13374"/>
                <a:gd name="T91" fmla="*/ 4388 h 8920"/>
                <a:gd name="T92" fmla="*/ 8829 w 13374"/>
                <a:gd name="T93" fmla="*/ 4388 h 8920"/>
                <a:gd name="T94" fmla="*/ 9549 w 13374"/>
                <a:gd name="T95" fmla="*/ 4150 h 8920"/>
                <a:gd name="T96" fmla="*/ 9549 w 13374"/>
                <a:gd name="T97" fmla="*/ 4150 h 8920"/>
                <a:gd name="T98" fmla="*/ 10396 w 13374"/>
                <a:gd name="T99" fmla="*/ 2896 h 8920"/>
                <a:gd name="T100" fmla="*/ 10396 w 13374"/>
                <a:gd name="T101" fmla="*/ 2896 h 8920"/>
                <a:gd name="T102" fmla="*/ 11352 w 13374"/>
                <a:gd name="T103" fmla="*/ 1696 h 8920"/>
                <a:gd name="T104" fmla="*/ 11352 w 13374"/>
                <a:gd name="T105" fmla="*/ 1696 h 8920"/>
                <a:gd name="T106" fmla="*/ 12748 w 13374"/>
                <a:gd name="T107" fmla="*/ 963 h 8920"/>
                <a:gd name="T108" fmla="*/ 12748 w 13374"/>
                <a:gd name="T109" fmla="*/ 963 h 8920"/>
                <a:gd name="T110" fmla="*/ 13335 w 13374"/>
                <a:gd name="T111" fmla="*/ 122 h 8920"/>
                <a:gd name="T112" fmla="*/ 13373 w 13374"/>
                <a:gd name="T113" fmla="*/ 0 h 8920"/>
                <a:gd name="T114" fmla="*/ 0 w 13374"/>
                <a:gd name="T115" fmla="*/ 0 h 89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374" h="8920">
                  <a:moveTo>
                    <a:pt x="0" y="0"/>
                  </a:moveTo>
                  <a:lnTo>
                    <a:pt x="0" y="8621"/>
                  </a:lnTo>
                  <a:lnTo>
                    <a:pt x="0" y="8621"/>
                  </a:lnTo>
                  <a:cubicBezTo>
                    <a:pt x="161" y="8701"/>
                    <a:pt x="387" y="8774"/>
                    <a:pt x="675" y="8774"/>
                  </a:cubicBezTo>
                  <a:lnTo>
                    <a:pt x="675" y="8774"/>
                  </a:lnTo>
                  <a:cubicBezTo>
                    <a:pt x="766" y="8774"/>
                    <a:pt x="859" y="8767"/>
                    <a:pt x="953" y="8752"/>
                  </a:cubicBezTo>
                  <a:lnTo>
                    <a:pt x="953" y="8752"/>
                  </a:lnTo>
                  <a:cubicBezTo>
                    <a:pt x="1116" y="8727"/>
                    <a:pt x="1266" y="8709"/>
                    <a:pt x="1399" y="8700"/>
                  </a:cubicBezTo>
                  <a:lnTo>
                    <a:pt x="1399" y="8700"/>
                  </a:lnTo>
                  <a:cubicBezTo>
                    <a:pt x="1466" y="8696"/>
                    <a:pt x="1530" y="8694"/>
                    <a:pt x="1589" y="8694"/>
                  </a:cubicBezTo>
                  <a:lnTo>
                    <a:pt x="1589" y="8694"/>
                  </a:lnTo>
                  <a:cubicBezTo>
                    <a:pt x="1630" y="8694"/>
                    <a:pt x="1669" y="8695"/>
                    <a:pt x="1706" y="8697"/>
                  </a:cubicBezTo>
                  <a:lnTo>
                    <a:pt x="1706" y="8697"/>
                  </a:lnTo>
                  <a:cubicBezTo>
                    <a:pt x="1752" y="8700"/>
                    <a:pt x="1794" y="8703"/>
                    <a:pt x="1835" y="8709"/>
                  </a:cubicBezTo>
                  <a:lnTo>
                    <a:pt x="1835" y="8709"/>
                  </a:lnTo>
                  <a:cubicBezTo>
                    <a:pt x="1840" y="8710"/>
                    <a:pt x="1919" y="8731"/>
                    <a:pt x="2050" y="8758"/>
                  </a:cubicBezTo>
                  <a:lnTo>
                    <a:pt x="2050" y="8758"/>
                  </a:lnTo>
                  <a:cubicBezTo>
                    <a:pt x="2110" y="8777"/>
                    <a:pt x="2173" y="8788"/>
                    <a:pt x="2240" y="8794"/>
                  </a:cubicBezTo>
                  <a:lnTo>
                    <a:pt x="2240" y="8794"/>
                  </a:lnTo>
                  <a:cubicBezTo>
                    <a:pt x="2593" y="8855"/>
                    <a:pt x="3132" y="8919"/>
                    <a:pt x="3682" y="8872"/>
                  </a:cubicBezTo>
                  <a:lnTo>
                    <a:pt x="3682" y="8872"/>
                  </a:lnTo>
                  <a:cubicBezTo>
                    <a:pt x="4311" y="8818"/>
                    <a:pt x="4662" y="8326"/>
                    <a:pt x="4825" y="8007"/>
                  </a:cubicBezTo>
                  <a:lnTo>
                    <a:pt x="4825" y="8007"/>
                  </a:lnTo>
                  <a:cubicBezTo>
                    <a:pt x="4826" y="8007"/>
                    <a:pt x="4940" y="7750"/>
                    <a:pt x="4966" y="7376"/>
                  </a:cubicBezTo>
                  <a:lnTo>
                    <a:pt x="4966" y="7376"/>
                  </a:lnTo>
                  <a:cubicBezTo>
                    <a:pt x="4976" y="7231"/>
                    <a:pt x="5001" y="7047"/>
                    <a:pt x="5103" y="6899"/>
                  </a:cubicBezTo>
                  <a:lnTo>
                    <a:pt x="5103" y="6899"/>
                  </a:lnTo>
                  <a:cubicBezTo>
                    <a:pt x="5157" y="6821"/>
                    <a:pt x="5228" y="6759"/>
                    <a:pt x="5323" y="6707"/>
                  </a:cubicBezTo>
                  <a:lnTo>
                    <a:pt x="5323" y="6707"/>
                  </a:lnTo>
                  <a:cubicBezTo>
                    <a:pt x="5359" y="6687"/>
                    <a:pt x="5399" y="6669"/>
                    <a:pt x="5442" y="6653"/>
                  </a:cubicBezTo>
                  <a:lnTo>
                    <a:pt x="5442" y="6653"/>
                  </a:lnTo>
                  <a:cubicBezTo>
                    <a:pt x="5703" y="6554"/>
                    <a:pt x="5921" y="6457"/>
                    <a:pt x="6107" y="6355"/>
                  </a:cubicBezTo>
                  <a:lnTo>
                    <a:pt x="6107" y="6355"/>
                  </a:lnTo>
                  <a:cubicBezTo>
                    <a:pt x="6394" y="6198"/>
                    <a:pt x="6616" y="6025"/>
                    <a:pt x="6805" y="5812"/>
                  </a:cubicBezTo>
                  <a:lnTo>
                    <a:pt x="6805" y="5812"/>
                  </a:lnTo>
                  <a:cubicBezTo>
                    <a:pt x="6949" y="5650"/>
                    <a:pt x="7062" y="5479"/>
                    <a:pt x="7174" y="5303"/>
                  </a:cubicBezTo>
                  <a:lnTo>
                    <a:pt x="7174" y="5303"/>
                  </a:lnTo>
                  <a:cubicBezTo>
                    <a:pt x="7208" y="5251"/>
                    <a:pt x="7238" y="5200"/>
                    <a:pt x="7268" y="5151"/>
                  </a:cubicBezTo>
                  <a:lnTo>
                    <a:pt x="7268" y="5151"/>
                  </a:lnTo>
                  <a:cubicBezTo>
                    <a:pt x="7436" y="4874"/>
                    <a:pt x="7537" y="4707"/>
                    <a:pt x="7927" y="4568"/>
                  </a:cubicBezTo>
                  <a:lnTo>
                    <a:pt x="7927" y="4568"/>
                  </a:lnTo>
                  <a:cubicBezTo>
                    <a:pt x="8009" y="4538"/>
                    <a:pt x="8103" y="4512"/>
                    <a:pt x="8205" y="4488"/>
                  </a:cubicBezTo>
                  <a:lnTo>
                    <a:pt x="8205" y="4488"/>
                  </a:lnTo>
                  <a:cubicBezTo>
                    <a:pt x="8291" y="4467"/>
                    <a:pt x="8386" y="4449"/>
                    <a:pt x="8487" y="4433"/>
                  </a:cubicBezTo>
                  <a:lnTo>
                    <a:pt x="8487" y="4433"/>
                  </a:lnTo>
                  <a:cubicBezTo>
                    <a:pt x="8592" y="4416"/>
                    <a:pt x="8707" y="4401"/>
                    <a:pt x="8829" y="4388"/>
                  </a:cubicBezTo>
                  <a:lnTo>
                    <a:pt x="8829" y="4388"/>
                  </a:lnTo>
                  <a:cubicBezTo>
                    <a:pt x="9102" y="4359"/>
                    <a:pt x="9344" y="4278"/>
                    <a:pt x="9549" y="4150"/>
                  </a:cubicBezTo>
                  <a:lnTo>
                    <a:pt x="9549" y="4150"/>
                  </a:lnTo>
                  <a:cubicBezTo>
                    <a:pt x="10023" y="3851"/>
                    <a:pt x="10213" y="3365"/>
                    <a:pt x="10396" y="2896"/>
                  </a:cubicBezTo>
                  <a:lnTo>
                    <a:pt x="10396" y="2896"/>
                  </a:lnTo>
                  <a:cubicBezTo>
                    <a:pt x="10604" y="2364"/>
                    <a:pt x="10784" y="1905"/>
                    <a:pt x="11352" y="1696"/>
                  </a:cubicBezTo>
                  <a:lnTo>
                    <a:pt x="11352" y="1696"/>
                  </a:lnTo>
                  <a:cubicBezTo>
                    <a:pt x="11970" y="1469"/>
                    <a:pt x="12426" y="1229"/>
                    <a:pt x="12748" y="963"/>
                  </a:cubicBezTo>
                  <a:lnTo>
                    <a:pt x="12748" y="963"/>
                  </a:lnTo>
                  <a:cubicBezTo>
                    <a:pt x="13041" y="720"/>
                    <a:pt x="13233" y="445"/>
                    <a:pt x="13335" y="122"/>
                  </a:cubicBezTo>
                  <a:lnTo>
                    <a:pt x="13373" y="0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FA2453-23D9-AE45-BAC3-FE12AD19DD1C}"/>
                </a:ext>
              </a:extLst>
            </p:cNvPr>
            <p:cNvGrpSpPr/>
            <p:nvPr/>
          </p:nvGrpSpPr>
          <p:grpSpPr>
            <a:xfrm>
              <a:off x="2502" y="2681"/>
              <a:ext cx="16127582" cy="13710639"/>
              <a:chOff x="2502" y="2681"/>
              <a:chExt cx="16127582" cy="13710639"/>
            </a:xfrm>
          </p:grpSpPr>
          <p:sp>
            <p:nvSpPr>
              <p:cNvPr id="48" name="Freeform 4">
                <a:extLst>
                  <a:ext uri="{FF2B5EF4-FFF2-40B4-BE49-F238E27FC236}">
                    <a16:creationId xmlns:a16="http://schemas.microsoft.com/office/drawing/2014/main" id="{58C04008-033D-7C45-8CBE-D1EDE898C2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63256" y="8390561"/>
                <a:ext cx="2823425" cy="2916806"/>
              </a:xfrm>
              <a:custGeom>
                <a:avLst/>
                <a:gdLst>
                  <a:gd name="T0" fmla="*/ 2094 w 2265"/>
                  <a:gd name="T1" fmla="*/ 862 h 2343"/>
                  <a:gd name="T2" fmla="*/ 2094 w 2265"/>
                  <a:gd name="T3" fmla="*/ 862 h 2343"/>
                  <a:gd name="T4" fmla="*/ 2013 w 2265"/>
                  <a:gd name="T5" fmla="*/ 666 h 2343"/>
                  <a:gd name="T6" fmla="*/ 2013 w 2265"/>
                  <a:gd name="T7" fmla="*/ 666 h 2343"/>
                  <a:gd name="T8" fmla="*/ 803 w 2265"/>
                  <a:gd name="T9" fmla="*/ 144 h 2343"/>
                  <a:gd name="T10" fmla="*/ 803 w 2265"/>
                  <a:gd name="T11" fmla="*/ 144 h 2343"/>
                  <a:gd name="T12" fmla="*/ 103 w 2265"/>
                  <a:gd name="T13" fmla="*/ 1350 h 2343"/>
                  <a:gd name="T14" fmla="*/ 103 w 2265"/>
                  <a:gd name="T15" fmla="*/ 1350 h 2343"/>
                  <a:gd name="T16" fmla="*/ 131 w 2265"/>
                  <a:gd name="T17" fmla="*/ 1460 h 2343"/>
                  <a:gd name="T18" fmla="*/ 131 w 2265"/>
                  <a:gd name="T19" fmla="*/ 1460 h 2343"/>
                  <a:gd name="T20" fmla="*/ 1422 w 2265"/>
                  <a:gd name="T21" fmla="*/ 2177 h 2343"/>
                  <a:gd name="T22" fmla="*/ 1422 w 2265"/>
                  <a:gd name="T23" fmla="*/ 2177 h 2343"/>
                  <a:gd name="T24" fmla="*/ 2094 w 2265"/>
                  <a:gd name="T25" fmla="*/ 862 h 23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65" h="2343">
                    <a:moveTo>
                      <a:pt x="2094" y="862"/>
                    </a:moveTo>
                    <a:lnTo>
                      <a:pt x="2094" y="862"/>
                    </a:lnTo>
                    <a:cubicBezTo>
                      <a:pt x="2073" y="793"/>
                      <a:pt x="2045" y="727"/>
                      <a:pt x="2013" y="666"/>
                    </a:cubicBezTo>
                    <a:lnTo>
                      <a:pt x="2013" y="666"/>
                    </a:lnTo>
                    <a:cubicBezTo>
                      <a:pt x="1781" y="229"/>
                      <a:pt x="1278" y="0"/>
                      <a:pt x="803" y="144"/>
                    </a:cubicBezTo>
                    <a:lnTo>
                      <a:pt x="803" y="144"/>
                    </a:lnTo>
                    <a:cubicBezTo>
                      <a:pt x="296" y="299"/>
                      <a:pt x="0" y="823"/>
                      <a:pt x="103" y="1350"/>
                    </a:cubicBezTo>
                    <a:lnTo>
                      <a:pt x="103" y="1350"/>
                    </a:lnTo>
                    <a:cubicBezTo>
                      <a:pt x="110" y="1387"/>
                      <a:pt x="120" y="1423"/>
                      <a:pt x="131" y="1460"/>
                    </a:cubicBezTo>
                    <a:lnTo>
                      <a:pt x="131" y="1460"/>
                    </a:lnTo>
                    <a:cubicBezTo>
                      <a:pt x="301" y="2021"/>
                      <a:pt x="879" y="2342"/>
                      <a:pt x="1422" y="2177"/>
                    </a:cubicBezTo>
                    <a:lnTo>
                      <a:pt x="1422" y="2177"/>
                    </a:lnTo>
                    <a:cubicBezTo>
                      <a:pt x="1964" y="2012"/>
                      <a:pt x="2264" y="1423"/>
                      <a:pt x="2094" y="86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5">
                <a:extLst>
                  <a:ext uri="{FF2B5EF4-FFF2-40B4-BE49-F238E27FC236}">
                    <a16:creationId xmlns:a16="http://schemas.microsoft.com/office/drawing/2014/main" id="{442CCBCF-D44D-3347-AE80-C837E39FD8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01042" y="9154095"/>
                <a:ext cx="390007" cy="626206"/>
              </a:xfrm>
              <a:custGeom>
                <a:avLst/>
                <a:gdLst>
                  <a:gd name="T0" fmla="*/ 308 w 311"/>
                  <a:gd name="T1" fmla="*/ 248 h 503"/>
                  <a:gd name="T2" fmla="*/ 308 w 311"/>
                  <a:gd name="T3" fmla="*/ 248 h 503"/>
                  <a:gd name="T4" fmla="*/ 160 w 311"/>
                  <a:gd name="T5" fmla="*/ 501 h 503"/>
                  <a:gd name="T6" fmla="*/ 160 w 311"/>
                  <a:gd name="T7" fmla="*/ 501 h 503"/>
                  <a:gd name="T8" fmla="*/ 2 w 311"/>
                  <a:gd name="T9" fmla="*/ 254 h 503"/>
                  <a:gd name="T10" fmla="*/ 2 w 311"/>
                  <a:gd name="T11" fmla="*/ 254 h 503"/>
                  <a:gd name="T12" fmla="*/ 150 w 311"/>
                  <a:gd name="T13" fmla="*/ 1 h 503"/>
                  <a:gd name="T14" fmla="*/ 150 w 311"/>
                  <a:gd name="T15" fmla="*/ 1 h 503"/>
                  <a:gd name="T16" fmla="*/ 308 w 311"/>
                  <a:gd name="T17" fmla="*/ 248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1" h="503">
                    <a:moveTo>
                      <a:pt x="308" y="248"/>
                    </a:moveTo>
                    <a:lnTo>
                      <a:pt x="308" y="248"/>
                    </a:lnTo>
                    <a:cubicBezTo>
                      <a:pt x="310" y="386"/>
                      <a:pt x="245" y="499"/>
                      <a:pt x="160" y="501"/>
                    </a:cubicBezTo>
                    <a:lnTo>
                      <a:pt x="160" y="501"/>
                    </a:lnTo>
                    <a:cubicBezTo>
                      <a:pt x="76" y="502"/>
                      <a:pt x="5" y="392"/>
                      <a:pt x="2" y="254"/>
                    </a:cubicBezTo>
                    <a:lnTo>
                      <a:pt x="2" y="254"/>
                    </a:lnTo>
                    <a:cubicBezTo>
                      <a:pt x="0" y="116"/>
                      <a:pt x="66" y="3"/>
                      <a:pt x="150" y="1"/>
                    </a:cubicBezTo>
                    <a:lnTo>
                      <a:pt x="150" y="1"/>
                    </a:lnTo>
                    <a:cubicBezTo>
                      <a:pt x="234" y="0"/>
                      <a:pt x="305" y="110"/>
                      <a:pt x="308" y="24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6">
                <a:extLst>
                  <a:ext uri="{FF2B5EF4-FFF2-40B4-BE49-F238E27FC236}">
                    <a16:creationId xmlns:a16="http://schemas.microsoft.com/office/drawing/2014/main" id="{260E9062-3D89-B84B-BD95-4A1086D8E8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71001" y="9956077"/>
                <a:ext cx="510851" cy="637193"/>
              </a:xfrm>
              <a:custGeom>
                <a:avLst/>
                <a:gdLst>
                  <a:gd name="T0" fmla="*/ 334 w 412"/>
                  <a:gd name="T1" fmla="*/ 173 h 512"/>
                  <a:gd name="T2" fmla="*/ 334 w 412"/>
                  <a:gd name="T3" fmla="*/ 173 h 512"/>
                  <a:gd name="T4" fmla="*/ 71 w 412"/>
                  <a:gd name="T5" fmla="*/ 46 h 512"/>
                  <a:gd name="T6" fmla="*/ 71 w 412"/>
                  <a:gd name="T7" fmla="*/ 46 h 512"/>
                  <a:gd name="T8" fmla="*/ 77 w 412"/>
                  <a:gd name="T9" fmla="*/ 338 h 512"/>
                  <a:gd name="T10" fmla="*/ 77 w 412"/>
                  <a:gd name="T11" fmla="*/ 338 h 512"/>
                  <a:gd name="T12" fmla="*/ 340 w 412"/>
                  <a:gd name="T13" fmla="*/ 466 h 512"/>
                  <a:gd name="T14" fmla="*/ 340 w 412"/>
                  <a:gd name="T15" fmla="*/ 466 h 512"/>
                  <a:gd name="T16" fmla="*/ 334 w 412"/>
                  <a:gd name="T17" fmla="*/ 173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2" h="512">
                    <a:moveTo>
                      <a:pt x="334" y="173"/>
                    </a:moveTo>
                    <a:lnTo>
                      <a:pt x="334" y="173"/>
                    </a:lnTo>
                    <a:cubicBezTo>
                      <a:pt x="260" y="58"/>
                      <a:pt x="142" y="0"/>
                      <a:pt x="71" y="46"/>
                    </a:cubicBezTo>
                    <a:lnTo>
                      <a:pt x="71" y="46"/>
                    </a:lnTo>
                    <a:cubicBezTo>
                      <a:pt x="0" y="91"/>
                      <a:pt x="3" y="223"/>
                      <a:pt x="77" y="338"/>
                    </a:cubicBezTo>
                    <a:lnTo>
                      <a:pt x="77" y="338"/>
                    </a:lnTo>
                    <a:cubicBezTo>
                      <a:pt x="152" y="455"/>
                      <a:pt x="269" y="511"/>
                      <a:pt x="340" y="466"/>
                    </a:cubicBezTo>
                    <a:lnTo>
                      <a:pt x="340" y="466"/>
                    </a:lnTo>
                    <a:cubicBezTo>
                      <a:pt x="411" y="420"/>
                      <a:pt x="408" y="289"/>
                      <a:pt x="334" y="17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7">
                <a:extLst>
                  <a:ext uri="{FF2B5EF4-FFF2-40B4-BE49-F238E27FC236}">
                    <a16:creationId xmlns:a16="http://schemas.microsoft.com/office/drawing/2014/main" id="{E5C659A1-CB8E-9443-9DE5-9505D8E6B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2" y="2681"/>
                <a:ext cx="16127582" cy="10513689"/>
              </a:xfrm>
              <a:custGeom>
                <a:avLst/>
                <a:gdLst>
                  <a:gd name="T0" fmla="*/ 0 w 12947"/>
                  <a:gd name="T1" fmla="*/ 0 h 8442"/>
                  <a:gd name="T2" fmla="*/ 0 w 12947"/>
                  <a:gd name="T3" fmla="*/ 8135 h 8442"/>
                  <a:gd name="T4" fmla="*/ 0 w 12947"/>
                  <a:gd name="T5" fmla="*/ 8135 h 8442"/>
                  <a:gd name="T6" fmla="*/ 890 w 12947"/>
                  <a:gd name="T7" fmla="*/ 8349 h 8442"/>
                  <a:gd name="T8" fmla="*/ 890 w 12947"/>
                  <a:gd name="T9" fmla="*/ 8349 h 8442"/>
                  <a:gd name="T10" fmla="*/ 1373 w 12947"/>
                  <a:gd name="T11" fmla="*/ 8294 h 8442"/>
                  <a:gd name="T12" fmla="*/ 1373 w 12947"/>
                  <a:gd name="T13" fmla="*/ 8294 h 8442"/>
                  <a:gd name="T14" fmla="*/ 1728 w 12947"/>
                  <a:gd name="T15" fmla="*/ 8290 h 8442"/>
                  <a:gd name="T16" fmla="*/ 1728 w 12947"/>
                  <a:gd name="T17" fmla="*/ 8290 h 8442"/>
                  <a:gd name="T18" fmla="*/ 2164 w 12947"/>
                  <a:gd name="T19" fmla="*/ 8366 h 8442"/>
                  <a:gd name="T20" fmla="*/ 2164 w 12947"/>
                  <a:gd name="T21" fmla="*/ 8366 h 8442"/>
                  <a:gd name="T22" fmla="*/ 2346 w 12947"/>
                  <a:gd name="T23" fmla="*/ 8388 h 8442"/>
                  <a:gd name="T24" fmla="*/ 2346 w 12947"/>
                  <a:gd name="T25" fmla="*/ 8388 h 8442"/>
                  <a:gd name="T26" fmla="*/ 2301 w 12947"/>
                  <a:gd name="T27" fmla="*/ 8330 h 8442"/>
                  <a:gd name="T28" fmla="*/ 2301 w 12947"/>
                  <a:gd name="T29" fmla="*/ 8330 h 8442"/>
                  <a:gd name="T30" fmla="*/ 2295 w 12947"/>
                  <a:gd name="T31" fmla="*/ 8038 h 8442"/>
                  <a:gd name="T32" fmla="*/ 2295 w 12947"/>
                  <a:gd name="T33" fmla="*/ 8038 h 8442"/>
                  <a:gd name="T34" fmla="*/ 2479 w 12947"/>
                  <a:gd name="T35" fmla="*/ 8076 h 8442"/>
                  <a:gd name="T36" fmla="*/ 2479 w 12947"/>
                  <a:gd name="T37" fmla="*/ 8076 h 8442"/>
                  <a:gd name="T38" fmla="*/ 2481 w 12947"/>
                  <a:gd name="T39" fmla="*/ 8085 h 8442"/>
                  <a:gd name="T40" fmla="*/ 2481 w 12947"/>
                  <a:gd name="T41" fmla="*/ 8085 h 8442"/>
                  <a:gd name="T42" fmla="*/ 3352 w 12947"/>
                  <a:gd name="T43" fmla="*/ 7520 h 8442"/>
                  <a:gd name="T44" fmla="*/ 3352 w 12947"/>
                  <a:gd name="T45" fmla="*/ 7520 h 8442"/>
                  <a:gd name="T46" fmla="*/ 3608 w 12947"/>
                  <a:gd name="T47" fmla="*/ 7530 h 8442"/>
                  <a:gd name="T48" fmla="*/ 3608 w 12947"/>
                  <a:gd name="T49" fmla="*/ 7530 h 8442"/>
                  <a:gd name="T50" fmla="*/ 4391 w 12947"/>
                  <a:gd name="T51" fmla="*/ 7401 h 8442"/>
                  <a:gd name="T52" fmla="*/ 4391 w 12947"/>
                  <a:gd name="T53" fmla="*/ 7401 h 8442"/>
                  <a:gd name="T54" fmla="*/ 4430 w 12947"/>
                  <a:gd name="T55" fmla="*/ 7483 h 8442"/>
                  <a:gd name="T56" fmla="*/ 4430 w 12947"/>
                  <a:gd name="T57" fmla="*/ 7483 h 8442"/>
                  <a:gd name="T58" fmla="*/ 4448 w 12947"/>
                  <a:gd name="T59" fmla="*/ 7438 h 8442"/>
                  <a:gd name="T60" fmla="*/ 4448 w 12947"/>
                  <a:gd name="T61" fmla="*/ 7438 h 8442"/>
                  <a:gd name="T62" fmla="*/ 4559 w 12947"/>
                  <a:gd name="T63" fmla="*/ 7348 h 8442"/>
                  <a:gd name="T64" fmla="*/ 4559 w 12947"/>
                  <a:gd name="T65" fmla="*/ 7348 h 8442"/>
                  <a:gd name="T66" fmla="*/ 4768 w 12947"/>
                  <a:gd name="T67" fmla="*/ 6667 h 8442"/>
                  <a:gd name="T68" fmla="*/ 4768 w 12947"/>
                  <a:gd name="T69" fmla="*/ 6667 h 8442"/>
                  <a:gd name="T70" fmla="*/ 5127 w 12947"/>
                  <a:gd name="T71" fmla="*/ 6350 h 8442"/>
                  <a:gd name="T72" fmla="*/ 5127 w 12947"/>
                  <a:gd name="T73" fmla="*/ 6350 h 8442"/>
                  <a:gd name="T74" fmla="*/ 5298 w 12947"/>
                  <a:gd name="T75" fmla="*/ 6271 h 8442"/>
                  <a:gd name="T76" fmla="*/ 5298 w 12947"/>
                  <a:gd name="T77" fmla="*/ 6271 h 8442"/>
                  <a:gd name="T78" fmla="*/ 5911 w 12947"/>
                  <a:gd name="T79" fmla="*/ 5997 h 8442"/>
                  <a:gd name="T80" fmla="*/ 5911 w 12947"/>
                  <a:gd name="T81" fmla="*/ 5997 h 8442"/>
                  <a:gd name="T82" fmla="*/ 6500 w 12947"/>
                  <a:gd name="T83" fmla="*/ 5541 h 8442"/>
                  <a:gd name="T84" fmla="*/ 6500 w 12947"/>
                  <a:gd name="T85" fmla="*/ 5541 h 8442"/>
                  <a:gd name="T86" fmla="*/ 6830 w 12947"/>
                  <a:gd name="T87" fmla="*/ 5084 h 8442"/>
                  <a:gd name="T88" fmla="*/ 6830 w 12947"/>
                  <a:gd name="T89" fmla="*/ 5084 h 8442"/>
                  <a:gd name="T90" fmla="*/ 7791 w 12947"/>
                  <a:gd name="T91" fmla="*/ 4184 h 8442"/>
                  <a:gd name="T92" fmla="*/ 7791 w 12947"/>
                  <a:gd name="T93" fmla="*/ 4184 h 8442"/>
                  <a:gd name="T94" fmla="*/ 8112 w 12947"/>
                  <a:gd name="T95" fmla="*/ 4091 h 8442"/>
                  <a:gd name="T96" fmla="*/ 8112 w 12947"/>
                  <a:gd name="T97" fmla="*/ 4091 h 8442"/>
                  <a:gd name="T98" fmla="*/ 8422 w 12947"/>
                  <a:gd name="T99" fmla="*/ 4030 h 8442"/>
                  <a:gd name="T100" fmla="*/ 8422 w 12947"/>
                  <a:gd name="T101" fmla="*/ 4030 h 8442"/>
                  <a:gd name="T102" fmla="*/ 8785 w 12947"/>
                  <a:gd name="T103" fmla="*/ 3983 h 8442"/>
                  <a:gd name="T104" fmla="*/ 8785 w 12947"/>
                  <a:gd name="T105" fmla="*/ 3983 h 8442"/>
                  <a:gd name="T106" fmla="*/ 9332 w 12947"/>
                  <a:gd name="T107" fmla="*/ 3805 h 8442"/>
                  <a:gd name="T108" fmla="*/ 9332 w 12947"/>
                  <a:gd name="T109" fmla="*/ 3805 h 8442"/>
                  <a:gd name="T110" fmla="*/ 11212 w 12947"/>
                  <a:gd name="T111" fmla="*/ 1313 h 8442"/>
                  <a:gd name="T112" fmla="*/ 11212 w 12947"/>
                  <a:gd name="T113" fmla="*/ 1313 h 8442"/>
                  <a:gd name="T114" fmla="*/ 12946 w 12947"/>
                  <a:gd name="T115" fmla="*/ 0 h 8442"/>
                  <a:gd name="T116" fmla="*/ 0 w 12947"/>
                  <a:gd name="T117" fmla="*/ 0 h 8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947" h="8442">
                    <a:moveTo>
                      <a:pt x="0" y="0"/>
                    </a:moveTo>
                    <a:lnTo>
                      <a:pt x="0" y="8135"/>
                    </a:lnTo>
                    <a:lnTo>
                      <a:pt x="0" y="8135"/>
                    </a:lnTo>
                    <a:cubicBezTo>
                      <a:pt x="0" y="8135"/>
                      <a:pt x="305" y="8441"/>
                      <a:pt x="890" y="8349"/>
                    </a:cubicBezTo>
                    <a:lnTo>
                      <a:pt x="890" y="8349"/>
                    </a:lnTo>
                    <a:cubicBezTo>
                      <a:pt x="1067" y="8321"/>
                      <a:pt x="1228" y="8303"/>
                      <a:pt x="1373" y="8294"/>
                    </a:cubicBezTo>
                    <a:lnTo>
                      <a:pt x="1373" y="8294"/>
                    </a:lnTo>
                    <a:cubicBezTo>
                      <a:pt x="1503" y="8285"/>
                      <a:pt x="1621" y="8284"/>
                      <a:pt x="1728" y="8290"/>
                    </a:cubicBezTo>
                    <a:lnTo>
                      <a:pt x="1728" y="8290"/>
                    </a:lnTo>
                    <a:cubicBezTo>
                      <a:pt x="1897" y="8299"/>
                      <a:pt x="2040" y="8325"/>
                      <a:pt x="2164" y="8366"/>
                    </a:cubicBezTo>
                    <a:lnTo>
                      <a:pt x="2164" y="8366"/>
                    </a:lnTo>
                    <a:cubicBezTo>
                      <a:pt x="2218" y="8384"/>
                      <a:pt x="2279" y="8391"/>
                      <a:pt x="2346" y="8388"/>
                    </a:cubicBezTo>
                    <a:lnTo>
                      <a:pt x="2346" y="8388"/>
                    </a:lnTo>
                    <a:cubicBezTo>
                      <a:pt x="2329" y="8371"/>
                      <a:pt x="2315" y="8352"/>
                      <a:pt x="2301" y="8330"/>
                    </a:cubicBezTo>
                    <a:lnTo>
                      <a:pt x="2301" y="8330"/>
                    </a:lnTo>
                    <a:cubicBezTo>
                      <a:pt x="2227" y="8214"/>
                      <a:pt x="2224" y="8083"/>
                      <a:pt x="2295" y="8038"/>
                    </a:cubicBezTo>
                    <a:lnTo>
                      <a:pt x="2295" y="8038"/>
                    </a:lnTo>
                    <a:cubicBezTo>
                      <a:pt x="2344" y="8006"/>
                      <a:pt x="2415" y="8024"/>
                      <a:pt x="2479" y="8076"/>
                    </a:cubicBezTo>
                    <a:lnTo>
                      <a:pt x="2479" y="8076"/>
                    </a:lnTo>
                    <a:cubicBezTo>
                      <a:pt x="2480" y="8080"/>
                      <a:pt x="2481" y="8083"/>
                      <a:pt x="2481" y="8085"/>
                    </a:cubicBezTo>
                    <a:lnTo>
                      <a:pt x="2481" y="8085"/>
                    </a:lnTo>
                    <a:cubicBezTo>
                      <a:pt x="2706" y="7997"/>
                      <a:pt x="3151" y="7796"/>
                      <a:pt x="3352" y="7520"/>
                    </a:cubicBezTo>
                    <a:lnTo>
                      <a:pt x="3352" y="7520"/>
                    </a:lnTo>
                    <a:cubicBezTo>
                      <a:pt x="3352" y="7520"/>
                      <a:pt x="3441" y="7535"/>
                      <a:pt x="3608" y="7530"/>
                    </a:cubicBezTo>
                    <a:lnTo>
                      <a:pt x="3608" y="7530"/>
                    </a:lnTo>
                    <a:cubicBezTo>
                      <a:pt x="3786" y="7524"/>
                      <a:pt x="4052" y="7495"/>
                      <a:pt x="4391" y="7401"/>
                    </a:cubicBezTo>
                    <a:lnTo>
                      <a:pt x="4391" y="7401"/>
                    </a:lnTo>
                    <a:cubicBezTo>
                      <a:pt x="4405" y="7428"/>
                      <a:pt x="4418" y="7455"/>
                      <a:pt x="4430" y="7483"/>
                    </a:cubicBezTo>
                    <a:lnTo>
                      <a:pt x="4430" y="7483"/>
                    </a:lnTo>
                    <a:cubicBezTo>
                      <a:pt x="4435" y="7467"/>
                      <a:pt x="4441" y="7452"/>
                      <a:pt x="4448" y="7438"/>
                    </a:cubicBezTo>
                    <a:lnTo>
                      <a:pt x="4448" y="7438"/>
                    </a:lnTo>
                    <a:cubicBezTo>
                      <a:pt x="4474" y="7385"/>
                      <a:pt x="4514" y="7350"/>
                      <a:pt x="4559" y="7348"/>
                    </a:cubicBezTo>
                    <a:lnTo>
                      <a:pt x="4559" y="7348"/>
                    </a:lnTo>
                    <a:cubicBezTo>
                      <a:pt x="4573" y="7143"/>
                      <a:pt x="4614" y="6889"/>
                      <a:pt x="4768" y="6667"/>
                    </a:cubicBezTo>
                    <a:lnTo>
                      <a:pt x="4768" y="6667"/>
                    </a:lnTo>
                    <a:cubicBezTo>
                      <a:pt x="4850" y="6547"/>
                      <a:pt x="4966" y="6437"/>
                      <a:pt x="5127" y="6350"/>
                    </a:cubicBezTo>
                    <a:lnTo>
                      <a:pt x="5127" y="6350"/>
                    </a:lnTo>
                    <a:cubicBezTo>
                      <a:pt x="5180" y="6321"/>
                      <a:pt x="5236" y="6295"/>
                      <a:pt x="5298" y="6271"/>
                    </a:cubicBezTo>
                    <a:lnTo>
                      <a:pt x="5298" y="6271"/>
                    </a:lnTo>
                    <a:cubicBezTo>
                      <a:pt x="5546" y="6178"/>
                      <a:pt x="5746" y="6088"/>
                      <a:pt x="5911" y="5997"/>
                    </a:cubicBezTo>
                    <a:lnTo>
                      <a:pt x="5911" y="5997"/>
                    </a:lnTo>
                    <a:cubicBezTo>
                      <a:pt x="6177" y="5852"/>
                      <a:pt x="6355" y="5705"/>
                      <a:pt x="6500" y="5541"/>
                    </a:cubicBezTo>
                    <a:lnTo>
                      <a:pt x="6500" y="5541"/>
                    </a:lnTo>
                    <a:cubicBezTo>
                      <a:pt x="6623" y="5405"/>
                      <a:pt x="6721" y="5255"/>
                      <a:pt x="6830" y="5084"/>
                    </a:cubicBezTo>
                    <a:lnTo>
                      <a:pt x="6830" y="5084"/>
                    </a:lnTo>
                    <a:cubicBezTo>
                      <a:pt x="7059" y="4727"/>
                      <a:pt x="7180" y="4400"/>
                      <a:pt x="7791" y="4184"/>
                    </a:cubicBezTo>
                    <a:lnTo>
                      <a:pt x="7791" y="4184"/>
                    </a:lnTo>
                    <a:cubicBezTo>
                      <a:pt x="7885" y="4150"/>
                      <a:pt x="7991" y="4119"/>
                      <a:pt x="8112" y="4091"/>
                    </a:cubicBezTo>
                    <a:lnTo>
                      <a:pt x="8112" y="4091"/>
                    </a:lnTo>
                    <a:cubicBezTo>
                      <a:pt x="8207" y="4069"/>
                      <a:pt x="8309" y="4048"/>
                      <a:pt x="8422" y="4030"/>
                    </a:cubicBezTo>
                    <a:lnTo>
                      <a:pt x="8422" y="4030"/>
                    </a:lnTo>
                    <a:cubicBezTo>
                      <a:pt x="8533" y="4013"/>
                      <a:pt x="8654" y="3997"/>
                      <a:pt x="8785" y="3983"/>
                    </a:cubicBezTo>
                    <a:lnTo>
                      <a:pt x="8785" y="3983"/>
                    </a:lnTo>
                    <a:cubicBezTo>
                      <a:pt x="9009" y="3958"/>
                      <a:pt x="9187" y="3896"/>
                      <a:pt x="9332" y="3805"/>
                    </a:cubicBezTo>
                    <a:lnTo>
                      <a:pt x="9332" y="3805"/>
                    </a:lnTo>
                    <a:cubicBezTo>
                      <a:pt x="10172" y="3276"/>
                      <a:pt x="9912" y="1791"/>
                      <a:pt x="11212" y="1313"/>
                    </a:cubicBezTo>
                    <a:lnTo>
                      <a:pt x="11212" y="1313"/>
                    </a:lnTo>
                    <a:cubicBezTo>
                      <a:pt x="12437" y="864"/>
                      <a:pt x="12811" y="430"/>
                      <a:pt x="12946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8">
                <a:extLst>
                  <a:ext uri="{FF2B5EF4-FFF2-40B4-BE49-F238E27FC236}">
                    <a16:creationId xmlns:a16="http://schemas.microsoft.com/office/drawing/2014/main" id="{C3B42EB8-8BC4-0240-A13D-3E122D23F0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61130" y="9631993"/>
                <a:ext cx="1334811" cy="1148044"/>
              </a:xfrm>
              <a:custGeom>
                <a:avLst/>
                <a:gdLst>
                  <a:gd name="T0" fmla="*/ 0 w 1072"/>
                  <a:gd name="T1" fmla="*/ 362 h 920"/>
                  <a:gd name="T2" fmla="*/ 0 w 1072"/>
                  <a:gd name="T3" fmla="*/ 362 h 920"/>
                  <a:gd name="T4" fmla="*/ 444 w 1072"/>
                  <a:gd name="T5" fmla="*/ 2 h 920"/>
                  <a:gd name="T6" fmla="*/ 444 w 1072"/>
                  <a:gd name="T7" fmla="*/ 2 h 920"/>
                  <a:gd name="T8" fmla="*/ 440 w 1072"/>
                  <a:gd name="T9" fmla="*/ 130 h 920"/>
                  <a:gd name="T10" fmla="*/ 440 w 1072"/>
                  <a:gd name="T11" fmla="*/ 130 h 920"/>
                  <a:gd name="T12" fmla="*/ 417 w 1072"/>
                  <a:gd name="T13" fmla="*/ 178 h 920"/>
                  <a:gd name="T14" fmla="*/ 417 w 1072"/>
                  <a:gd name="T15" fmla="*/ 178 h 920"/>
                  <a:gd name="T16" fmla="*/ 836 w 1072"/>
                  <a:gd name="T17" fmla="*/ 50 h 920"/>
                  <a:gd name="T18" fmla="*/ 836 w 1072"/>
                  <a:gd name="T19" fmla="*/ 50 h 920"/>
                  <a:gd name="T20" fmla="*/ 875 w 1072"/>
                  <a:gd name="T21" fmla="*/ 176 h 920"/>
                  <a:gd name="T22" fmla="*/ 875 w 1072"/>
                  <a:gd name="T23" fmla="*/ 176 h 920"/>
                  <a:gd name="T24" fmla="*/ 562 w 1072"/>
                  <a:gd name="T25" fmla="*/ 282 h 920"/>
                  <a:gd name="T26" fmla="*/ 562 w 1072"/>
                  <a:gd name="T27" fmla="*/ 282 h 920"/>
                  <a:gd name="T28" fmla="*/ 708 w 1072"/>
                  <a:gd name="T29" fmla="*/ 316 h 920"/>
                  <a:gd name="T30" fmla="*/ 708 w 1072"/>
                  <a:gd name="T31" fmla="*/ 316 h 920"/>
                  <a:gd name="T32" fmla="*/ 1052 w 1072"/>
                  <a:gd name="T33" fmla="*/ 385 h 920"/>
                  <a:gd name="T34" fmla="*/ 1052 w 1072"/>
                  <a:gd name="T35" fmla="*/ 385 h 920"/>
                  <a:gd name="T36" fmla="*/ 968 w 1072"/>
                  <a:gd name="T37" fmla="*/ 458 h 920"/>
                  <a:gd name="T38" fmla="*/ 968 w 1072"/>
                  <a:gd name="T39" fmla="*/ 458 h 920"/>
                  <a:gd name="T40" fmla="*/ 590 w 1072"/>
                  <a:gd name="T41" fmla="*/ 503 h 920"/>
                  <a:gd name="T42" fmla="*/ 590 w 1072"/>
                  <a:gd name="T43" fmla="*/ 503 h 920"/>
                  <a:gd name="T44" fmla="*/ 532 w 1072"/>
                  <a:gd name="T45" fmla="*/ 547 h 920"/>
                  <a:gd name="T46" fmla="*/ 532 w 1072"/>
                  <a:gd name="T47" fmla="*/ 547 h 920"/>
                  <a:gd name="T48" fmla="*/ 907 w 1072"/>
                  <a:gd name="T49" fmla="*/ 659 h 920"/>
                  <a:gd name="T50" fmla="*/ 907 w 1072"/>
                  <a:gd name="T51" fmla="*/ 659 h 920"/>
                  <a:gd name="T52" fmla="*/ 448 w 1072"/>
                  <a:gd name="T53" fmla="*/ 724 h 920"/>
                  <a:gd name="T54" fmla="*/ 448 w 1072"/>
                  <a:gd name="T55" fmla="*/ 724 h 920"/>
                  <a:gd name="T56" fmla="*/ 69 w 1072"/>
                  <a:gd name="T57" fmla="*/ 919 h 920"/>
                  <a:gd name="T58" fmla="*/ 0 w 1072"/>
                  <a:gd name="T59" fmla="*/ 362 h 9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72" h="920">
                    <a:moveTo>
                      <a:pt x="0" y="362"/>
                    </a:moveTo>
                    <a:lnTo>
                      <a:pt x="0" y="362"/>
                    </a:lnTo>
                    <a:cubicBezTo>
                      <a:pt x="175" y="149"/>
                      <a:pt x="329" y="4"/>
                      <a:pt x="444" y="2"/>
                    </a:cubicBezTo>
                    <a:lnTo>
                      <a:pt x="444" y="2"/>
                    </a:lnTo>
                    <a:cubicBezTo>
                      <a:pt x="559" y="0"/>
                      <a:pt x="496" y="83"/>
                      <a:pt x="440" y="130"/>
                    </a:cubicBezTo>
                    <a:lnTo>
                      <a:pt x="440" y="130"/>
                    </a:lnTo>
                    <a:cubicBezTo>
                      <a:pt x="385" y="178"/>
                      <a:pt x="417" y="178"/>
                      <a:pt x="417" y="178"/>
                    </a:cubicBezTo>
                    <a:lnTo>
                      <a:pt x="417" y="178"/>
                    </a:lnTo>
                    <a:cubicBezTo>
                      <a:pt x="417" y="178"/>
                      <a:pt x="639" y="35"/>
                      <a:pt x="836" y="50"/>
                    </a:cubicBezTo>
                    <a:lnTo>
                      <a:pt x="836" y="50"/>
                    </a:lnTo>
                    <a:cubicBezTo>
                      <a:pt x="1032" y="65"/>
                      <a:pt x="938" y="171"/>
                      <a:pt x="875" y="176"/>
                    </a:cubicBezTo>
                    <a:lnTo>
                      <a:pt x="875" y="176"/>
                    </a:lnTo>
                    <a:cubicBezTo>
                      <a:pt x="811" y="182"/>
                      <a:pt x="613" y="257"/>
                      <a:pt x="562" y="282"/>
                    </a:cubicBezTo>
                    <a:lnTo>
                      <a:pt x="562" y="282"/>
                    </a:lnTo>
                    <a:cubicBezTo>
                      <a:pt x="511" y="306"/>
                      <a:pt x="486" y="343"/>
                      <a:pt x="708" y="316"/>
                    </a:cubicBezTo>
                    <a:lnTo>
                      <a:pt x="708" y="316"/>
                    </a:lnTo>
                    <a:cubicBezTo>
                      <a:pt x="930" y="289"/>
                      <a:pt x="1071" y="339"/>
                      <a:pt x="1052" y="385"/>
                    </a:cubicBezTo>
                    <a:lnTo>
                      <a:pt x="1052" y="385"/>
                    </a:lnTo>
                    <a:cubicBezTo>
                      <a:pt x="1032" y="431"/>
                      <a:pt x="968" y="458"/>
                      <a:pt x="968" y="458"/>
                    </a:cubicBezTo>
                    <a:lnTo>
                      <a:pt x="968" y="458"/>
                    </a:lnTo>
                    <a:cubicBezTo>
                      <a:pt x="968" y="458"/>
                      <a:pt x="691" y="483"/>
                      <a:pt x="590" y="503"/>
                    </a:cubicBezTo>
                    <a:lnTo>
                      <a:pt x="590" y="503"/>
                    </a:lnTo>
                    <a:cubicBezTo>
                      <a:pt x="488" y="525"/>
                      <a:pt x="532" y="547"/>
                      <a:pt x="532" y="547"/>
                    </a:cubicBezTo>
                    <a:lnTo>
                      <a:pt x="532" y="547"/>
                    </a:lnTo>
                    <a:cubicBezTo>
                      <a:pt x="532" y="547"/>
                      <a:pt x="945" y="593"/>
                      <a:pt x="907" y="659"/>
                    </a:cubicBezTo>
                    <a:lnTo>
                      <a:pt x="907" y="659"/>
                    </a:lnTo>
                    <a:cubicBezTo>
                      <a:pt x="869" y="726"/>
                      <a:pt x="651" y="708"/>
                      <a:pt x="448" y="724"/>
                    </a:cubicBezTo>
                    <a:lnTo>
                      <a:pt x="448" y="724"/>
                    </a:lnTo>
                    <a:cubicBezTo>
                      <a:pt x="245" y="739"/>
                      <a:pt x="69" y="919"/>
                      <a:pt x="69" y="919"/>
                    </a:cubicBezTo>
                    <a:lnTo>
                      <a:pt x="0" y="362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9">
                <a:extLst>
                  <a:ext uri="{FF2B5EF4-FFF2-40B4-BE49-F238E27FC236}">
                    <a16:creationId xmlns:a16="http://schemas.microsoft.com/office/drawing/2014/main" id="{A700F926-B5F1-C44E-944D-B973E7BB1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2239" y="9956077"/>
                <a:ext cx="10123681" cy="3757243"/>
              </a:xfrm>
              <a:custGeom>
                <a:avLst/>
                <a:gdLst>
                  <a:gd name="T0" fmla="*/ 8127 w 8128"/>
                  <a:gd name="T1" fmla="*/ 603 h 3015"/>
                  <a:gd name="T2" fmla="*/ 8127 w 8128"/>
                  <a:gd name="T3" fmla="*/ 603 h 3015"/>
                  <a:gd name="T4" fmla="*/ 8120 w 8128"/>
                  <a:gd name="T5" fmla="*/ 616 h 3015"/>
                  <a:gd name="T6" fmla="*/ 8120 w 8128"/>
                  <a:gd name="T7" fmla="*/ 616 h 3015"/>
                  <a:gd name="T8" fmla="*/ 7774 w 8128"/>
                  <a:gd name="T9" fmla="*/ 976 h 3015"/>
                  <a:gd name="T10" fmla="*/ 7774 w 8128"/>
                  <a:gd name="T11" fmla="*/ 976 h 3015"/>
                  <a:gd name="T12" fmla="*/ 7059 w 8128"/>
                  <a:gd name="T13" fmla="*/ 1472 h 3015"/>
                  <a:gd name="T14" fmla="*/ 7059 w 8128"/>
                  <a:gd name="T15" fmla="*/ 1472 h 3015"/>
                  <a:gd name="T16" fmla="*/ 6594 w 8128"/>
                  <a:gd name="T17" fmla="*/ 1701 h 3015"/>
                  <a:gd name="T18" fmla="*/ 6594 w 8128"/>
                  <a:gd name="T19" fmla="*/ 1701 h 3015"/>
                  <a:gd name="T20" fmla="*/ 6044 w 8128"/>
                  <a:gd name="T21" fmla="*/ 1879 h 3015"/>
                  <a:gd name="T22" fmla="*/ 6044 w 8128"/>
                  <a:gd name="T23" fmla="*/ 1879 h 3015"/>
                  <a:gd name="T24" fmla="*/ 5065 w 8128"/>
                  <a:gd name="T25" fmla="*/ 2088 h 3015"/>
                  <a:gd name="T26" fmla="*/ 5065 w 8128"/>
                  <a:gd name="T27" fmla="*/ 2088 h 3015"/>
                  <a:gd name="T28" fmla="*/ 4813 w 8128"/>
                  <a:gd name="T29" fmla="*/ 2196 h 3015"/>
                  <a:gd name="T30" fmla="*/ 4813 w 8128"/>
                  <a:gd name="T31" fmla="*/ 2196 h 3015"/>
                  <a:gd name="T32" fmla="*/ 4748 w 8128"/>
                  <a:gd name="T33" fmla="*/ 2477 h 3015"/>
                  <a:gd name="T34" fmla="*/ 4748 w 8128"/>
                  <a:gd name="T35" fmla="*/ 2477 h 3015"/>
                  <a:gd name="T36" fmla="*/ 4813 w 8128"/>
                  <a:gd name="T37" fmla="*/ 3014 h 3015"/>
                  <a:gd name="T38" fmla="*/ 2558 w 8128"/>
                  <a:gd name="T39" fmla="*/ 3014 h 3015"/>
                  <a:gd name="T40" fmla="*/ 2558 w 8128"/>
                  <a:gd name="T41" fmla="*/ 3014 h 3015"/>
                  <a:gd name="T42" fmla="*/ 2276 w 8128"/>
                  <a:gd name="T43" fmla="*/ 2566 h 3015"/>
                  <a:gd name="T44" fmla="*/ 2276 w 8128"/>
                  <a:gd name="T45" fmla="*/ 2566 h 3015"/>
                  <a:gd name="T46" fmla="*/ 1521 w 8128"/>
                  <a:gd name="T47" fmla="*/ 2844 h 3015"/>
                  <a:gd name="T48" fmla="*/ 1521 w 8128"/>
                  <a:gd name="T49" fmla="*/ 2844 h 3015"/>
                  <a:gd name="T50" fmla="*/ 1521 w 8128"/>
                  <a:gd name="T51" fmla="*/ 2844 h 3015"/>
                  <a:gd name="T52" fmla="*/ 1102 w 8128"/>
                  <a:gd name="T53" fmla="*/ 3014 h 3015"/>
                  <a:gd name="T54" fmla="*/ 0 w 8128"/>
                  <a:gd name="T55" fmla="*/ 3014 h 3015"/>
                  <a:gd name="T56" fmla="*/ 0 w 8128"/>
                  <a:gd name="T57" fmla="*/ 3014 h 3015"/>
                  <a:gd name="T58" fmla="*/ 302 w 8128"/>
                  <a:gd name="T59" fmla="*/ 2683 h 3015"/>
                  <a:gd name="T60" fmla="*/ 302 w 8128"/>
                  <a:gd name="T61" fmla="*/ 2683 h 3015"/>
                  <a:gd name="T62" fmla="*/ 676 w 8128"/>
                  <a:gd name="T63" fmla="*/ 2352 h 3015"/>
                  <a:gd name="T64" fmla="*/ 676 w 8128"/>
                  <a:gd name="T65" fmla="*/ 2352 h 3015"/>
                  <a:gd name="T66" fmla="*/ 981 w 8128"/>
                  <a:gd name="T67" fmla="*/ 2135 h 3015"/>
                  <a:gd name="T68" fmla="*/ 981 w 8128"/>
                  <a:gd name="T69" fmla="*/ 2135 h 3015"/>
                  <a:gd name="T70" fmla="*/ 1870 w 8128"/>
                  <a:gd name="T71" fmla="*/ 1744 h 3015"/>
                  <a:gd name="T72" fmla="*/ 1870 w 8128"/>
                  <a:gd name="T73" fmla="*/ 1744 h 3015"/>
                  <a:gd name="T74" fmla="*/ 2347 w 8128"/>
                  <a:gd name="T75" fmla="*/ 1572 h 3015"/>
                  <a:gd name="T76" fmla="*/ 2347 w 8128"/>
                  <a:gd name="T77" fmla="*/ 1572 h 3015"/>
                  <a:gd name="T78" fmla="*/ 3679 w 8128"/>
                  <a:gd name="T79" fmla="*/ 1258 h 3015"/>
                  <a:gd name="T80" fmla="*/ 3679 w 8128"/>
                  <a:gd name="T81" fmla="*/ 1258 h 3015"/>
                  <a:gd name="T82" fmla="*/ 4182 w 8128"/>
                  <a:gd name="T83" fmla="*/ 1206 h 3015"/>
                  <a:gd name="T84" fmla="*/ 4182 w 8128"/>
                  <a:gd name="T85" fmla="*/ 1206 h 3015"/>
                  <a:gd name="T86" fmla="*/ 5170 w 8128"/>
                  <a:gd name="T87" fmla="*/ 1166 h 3015"/>
                  <a:gd name="T88" fmla="*/ 5170 w 8128"/>
                  <a:gd name="T89" fmla="*/ 1166 h 3015"/>
                  <a:gd name="T90" fmla="*/ 5669 w 8128"/>
                  <a:gd name="T91" fmla="*/ 1134 h 3015"/>
                  <a:gd name="T92" fmla="*/ 5669 w 8128"/>
                  <a:gd name="T93" fmla="*/ 1134 h 3015"/>
                  <a:gd name="T94" fmla="*/ 5803 w 8128"/>
                  <a:gd name="T95" fmla="*/ 1120 h 3015"/>
                  <a:gd name="T96" fmla="*/ 5803 w 8128"/>
                  <a:gd name="T97" fmla="*/ 1120 h 3015"/>
                  <a:gd name="T98" fmla="*/ 6658 w 8128"/>
                  <a:gd name="T99" fmla="*/ 890 h 3015"/>
                  <a:gd name="T100" fmla="*/ 6658 w 8128"/>
                  <a:gd name="T101" fmla="*/ 890 h 3015"/>
                  <a:gd name="T102" fmla="*/ 7499 w 8128"/>
                  <a:gd name="T103" fmla="*/ 431 h 3015"/>
                  <a:gd name="T104" fmla="*/ 7499 w 8128"/>
                  <a:gd name="T105" fmla="*/ 431 h 3015"/>
                  <a:gd name="T106" fmla="*/ 7499 w 8128"/>
                  <a:gd name="T107" fmla="*/ 431 h 3015"/>
                  <a:gd name="T108" fmla="*/ 8041 w 8128"/>
                  <a:gd name="T109" fmla="*/ 0 h 3015"/>
                  <a:gd name="T110" fmla="*/ 8127 w 8128"/>
                  <a:gd name="T111" fmla="*/ 603 h 3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8128" h="3015">
                    <a:moveTo>
                      <a:pt x="8127" y="603"/>
                    </a:moveTo>
                    <a:lnTo>
                      <a:pt x="8127" y="603"/>
                    </a:lnTo>
                    <a:cubicBezTo>
                      <a:pt x="8127" y="603"/>
                      <a:pt x="8125" y="607"/>
                      <a:pt x="8120" y="616"/>
                    </a:cubicBezTo>
                    <a:lnTo>
                      <a:pt x="8120" y="616"/>
                    </a:lnTo>
                    <a:cubicBezTo>
                      <a:pt x="8097" y="653"/>
                      <a:pt x="8012" y="778"/>
                      <a:pt x="7774" y="976"/>
                    </a:cubicBezTo>
                    <a:lnTo>
                      <a:pt x="7774" y="976"/>
                    </a:lnTo>
                    <a:cubicBezTo>
                      <a:pt x="7614" y="1109"/>
                      <a:pt x="7385" y="1276"/>
                      <a:pt x="7059" y="1472"/>
                    </a:cubicBezTo>
                    <a:lnTo>
                      <a:pt x="7059" y="1472"/>
                    </a:lnTo>
                    <a:cubicBezTo>
                      <a:pt x="6910" y="1563"/>
                      <a:pt x="6753" y="1638"/>
                      <a:pt x="6594" y="1701"/>
                    </a:cubicBezTo>
                    <a:lnTo>
                      <a:pt x="6594" y="1701"/>
                    </a:lnTo>
                    <a:cubicBezTo>
                      <a:pt x="6409" y="1775"/>
                      <a:pt x="6224" y="1832"/>
                      <a:pt x="6044" y="1879"/>
                    </a:cubicBezTo>
                    <a:lnTo>
                      <a:pt x="6044" y="1879"/>
                    </a:lnTo>
                    <a:cubicBezTo>
                      <a:pt x="5653" y="1981"/>
                      <a:pt x="5296" y="2032"/>
                      <a:pt x="5065" y="2088"/>
                    </a:cubicBezTo>
                    <a:lnTo>
                      <a:pt x="5065" y="2088"/>
                    </a:lnTo>
                    <a:cubicBezTo>
                      <a:pt x="4936" y="2119"/>
                      <a:pt x="4846" y="2152"/>
                      <a:pt x="4813" y="2196"/>
                    </a:cubicBezTo>
                    <a:lnTo>
                      <a:pt x="4813" y="2196"/>
                    </a:lnTo>
                    <a:cubicBezTo>
                      <a:pt x="4766" y="2256"/>
                      <a:pt x="4749" y="2362"/>
                      <a:pt x="4748" y="2477"/>
                    </a:cubicBezTo>
                    <a:lnTo>
                      <a:pt x="4748" y="2477"/>
                    </a:lnTo>
                    <a:cubicBezTo>
                      <a:pt x="4745" y="2722"/>
                      <a:pt x="4813" y="3014"/>
                      <a:pt x="4813" y="3014"/>
                    </a:cubicBezTo>
                    <a:lnTo>
                      <a:pt x="2558" y="3014"/>
                    </a:lnTo>
                    <a:lnTo>
                      <a:pt x="2558" y="3014"/>
                    </a:lnTo>
                    <a:cubicBezTo>
                      <a:pt x="2517" y="2653"/>
                      <a:pt x="2514" y="2506"/>
                      <a:pt x="2276" y="2566"/>
                    </a:cubicBezTo>
                    <a:lnTo>
                      <a:pt x="2276" y="2566"/>
                    </a:lnTo>
                    <a:cubicBezTo>
                      <a:pt x="2145" y="2599"/>
                      <a:pt x="1803" y="2731"/>
                      <a:pt x="1521" y="2844"/>
                    </a:cubicBezTo>
                    <a:lnTo>
                      <a:pt x="1521" y="2844"/>
                    </a:lnTo>
                    <a:lnTo>
                      <a:pt x="1521" y="2844"/>
                    </a:lnTo>
                    <a:cubicBezTo>
                      <a:pt x="1291" y="2936"/>
                      <a:pt x="1102" y="3014"/>
                      <a:pt x="1102" y="3014"/>
                    </a:cubicBezTo>
                    <a:lnTo>
                      <a:pt x="0" y="3014"/>
                    </a:lnTo>
                    <a:lnTo>
                      <a:pt x="0" y="3014"/>
                    </a:lnTo>
                    <a:cubicBezTo>
                      <a:pt x="101" y="2891"/>
                      <a:pt x="204" y="2781"/>
                      <a:pt x="302" y="2683"/>
                    </a:cubicBezTo>
                    <a:lnTo>
                      <a:pt x="302" y="2683"/>
                    </a:lnTo>
                    <a:cubicBezTo>
                      <a:pt x="439" y="2547"/>
                      <a:pt x="568" y="2437"/>
                      <a:pt x="676" y="2352"/>
                    </a:cubicBezTo>
                    <a:lnTo>
                      <a:pt x="676" y="2352"/>
                    </a:lnTo>
                    <a:cubicBezTo>
                      <a:pt x="858" y="2207"/>
                      <a:pt x="981" y="2135"/>
                      <a:pt x="981" y="2135"/>
                    </a:cubicBezTo>
                    <a:lnTo>
                      <a:pt x="981" y="2135"/>
                    </a:lnTo>
                    <a:cubicBezTo>
                      <a:pt x="1299" y="1981"/>
                      <a:pt x="1594" y="1852"/>
                      <a:pt x="1870" y="1744"/>
                    </a:cubicBezTo>
                    <a:lnTo>
                      <a:pt x="1870" y="1744"/>
                    </a:lnTo>
                    <a:cubicBezTo>
                      <a:pt x="2036" y="1680"/>
                      <a:pt x="2195" y="1622"/>
                      <a:pt x="2347" y="1572"/>
                    </a:cubicBezTo>
                    <a:lnTo>
                      <a:pt x="2347" y="1572"/>
                    </a:lnTo>
                    <a:cubicBezTo>
                      <a:pt x="2852" y="1405"/>
                      <a:pt x="3287" y="1311"/>
                      <a:pt x="3679" y="1258"/>
                    </a:cubicBezTo>
                    <a:lnTo>
                      <a:pt x="3679" y="1258"/>
                    </a:lnTo>
                    <a:cubicBezTo>
                      <a:pt x="3855" y="1233"/>
                      <a:pt x="4022" y="1217"/>
                      <a:pt x="4182" y="1206"/>
                    </a:cubicBezTo>
                    <a:lnTo>
                      <a:pt x="4182" y="1206"/>
                    </a:lnTo>
                    <a:cubicBezTo>
                      <a:pt x="4534" y="1180"/>
                      <a:pt x="4855" y="1178"/>
                      <a:pt x="5170" y="1166"/>
                    </a:cubicBezTo>
                    <a:lnTo>
                      <a:pt x="5170" y="1166"/>
                    </a:lnTo>
                    <a:cubicBezTo>
                      <a:pt x="5337" y="1160"/>
                      <a:pt x="5502" y="1151"/>
                      <a:pt x="5669" y="1134"/>
                    </a:cubicBezTo>
                    <a:lnTo>
                      <a:pt x="5669" y="1134"/>
                    </a:lnTo>
                    <a:cubicBezTo>
                      <a:pt x="5714" y="1130"/>
                      <a:pt x="5758" y="1125"/>
                      <a:pt x="5803" y="1120"/>
                    </a:cubicBezTo>
                    <a:lnTo>
                      <a:pt x="5803" y="1120"/>
                    </a:lnTo>
                    <a:cubicBezTo>
                      <a:pt x="6107" y="1082"/>
                      <a:pt x="6396" y="997"/>
                      <a:pt x="6658" y="890"/>
                    </a:cubicBezTo>
                    <a:lnTo>
                      <a:pt x="6658" y="890"/>
                    </a:lnTo>
                    <a:cubicBezTo>
                      <a:pt x="6986" y="755"/>
                      <a:pt x="7273" y="586"/>
                      <a:pt x="7499" y="431"/>
                    </a:cubicBezTo>
                    <a:lnTo>
                      <a:pt x="7499" y="431"/>
                    </a:lnTo>
                    <a:lnTo>
                      <a:pt x="7499" y="431"/>
                    </a:lnTo>
                    <a:cubicBezTo>
                      <a:pt x="7839" y="199"/>
                      <a:pt x="8041" y="0"/>
                      <a:pt x="8041" y="0"/>
                    </a:cubicBezTo>
                    <a:lnTo>
                      <a:pt x="8127" y="60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9E76F13-E3FA-7A42-AD24-2E330AF90B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18874" y="9650293"/>
                <a:ext cx="1526908" cy="502290"/>
              </a:xfrm>
              <a:custGeom>
                <a:avLst/>
                <a:gdLst>
                  <a:gd name="connsiteX0" fmla="*/ 612177 w 1526908"/>
                  <a:gd name="connsiteY0" fmla="*/ 269199 h 502290"/>
                  <a:gd name="connsiteX1" fmla="*/ 625270 w 1526908"/>
                  <a:gd name="connsiteY1" fmla="*/ 273550 h 502290"/>
                  <a:gd name="connsiteX2" fmla="*/ 627764 w 1526908"/>
                  <a:gd name="connsiteY2" fmla="*/ 300899 h 502290"/>
                  <a:gd name="connsiteX3" fmla="*/ 343458 w 1526908"/>
                  <a:gd name="connsiteY3" fmla="*/ 471211 h 502290"/>
                  <a:gd name="connsiteX4" fmla="*/ 142699 w 1526908"/>
                  <a:gd name="connsiteY4" fmla="*/ 502290 h 502290"/>
                  <a:gd name="connsiteX5" fmla="*/ 15509 w 1526908"/>
                  <a:gd name="connsiteY5" fmla="*/ 487372 h 502290"/>
                  <a:gd name="connsiteX6" fmla="*/ 546 w 1526908"/>
                  <a:gd name="connsiteY6" fmla="*/ 464995 h 502290"/>
                  <a:gd name="connsiteX7" fmla="*/ 24238 w 1526908"/>
                  <a:gd name="connsiteY7" fmla="*/ 451321 h 502290"/>
                  <a:gd name="connsiteX8" fmla="*/ 332236 w 1526908"/>
                  <a:gd name="connsiteY8" fmla="*/ 435160 h 502290"/>
                  <a:gd name="connsiteX9" fmla="*/ 599084 w 1526908"/>
                  <a:gd name="connsiteY9" fmla="*/ 276036 h 502290"/>
                  <a:gd name="connsiteX10" fmla="*/ 612177 w 1526908"/>
                  <a:gd name="connsiteY10" fmla="*/ 269199 h 502290"/>
                  <a:gd name="connsiteX11" fmla="*/ 1506918 w 1526908"/>
                  <a:gd name="connsiteY11" fmla="*/ 39 h 502290"/>
                  <a:gd name="connsiteX12" fmla="*/ 1520635 w 1526908"/>
                  <a:gd name="connsiteY12" fmla="*/ 4390 h 502290"/>
                  <a:gd name="connsiteX13" fmla="*/ 1521882 w 1526908"/>
                  <a:gd name="connsiteY13" fmla="*/ 31740 h 502290"/>
                  <a:gd name="connsiteX14" fmla="*/ 1238823 w 1526908"/>
                  <a:gd name="connsiteY14" fmla="*/ 203298 h 502290"/>
                  <a:gd name="connsiteX15" fmla="*/ 1036817 w 1526908"/>
                  <a:gd name="connsiteY15" fmla="*/ 233134 h 502290"/>
                  <a:gd name="connsiteX16" fmla="*/ 909628 w 1526908"/>
                  <a:gd name="connsiteY16" fmla="*/ 218216 h 502290"/>
                  <a:gd name="connsiteX17" fmla="*/ 895911 w 1526908"/>
                  <a:gd name="connsiteY17" fmla="*/ 195839 h 502290"/>
                  <a:gd name="connsiteX18" fmla="*/ 919603 w 1526908"/>
                  <a:gd name="connsiteY18" fmla="*/ 182164 h 502290"/>
                  <a:gd name="connsiteX19" fmla="*/ 1227601 w 1526908"/>
                  <a:gd name="connsiteY19" fmla="*/ 166002 h 502290"/>
                  <a:gd name="connsiteX20" fmla="*/ 1493202 w 1526908"/>
                  <a:gd name="connsiteY20" fmla="*/ 6876 h 502290"/>
                  <a:gd name="connsiteX21" fmla="*/ 1506918 w 1526908"/>
                  <a:gd name="connsiteY21" fmla="*/ 39 h 5022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526908" h="502290">
                    <a:moveTo>
                      <a:pt x="612177" y="269199"/>
                    </a:moveTo>
                    <a:cubicBezTo>
                      <a:pt x="616853" y="268888"/>
                      <a:pt x="621529" y="270442"/>
                      <a:pt x="625270" y="273550"/>
                    </a:cubicBezTo>
                    <a:cubicBezTo>
                      <a:pt x="632751" y="281009"/>
                      <a:pt x="633998" y="293440"/>
                      <a:pt x="627764" y="300899"/>
                    </a:cubicBezTo>
                    <a:cubicBezTo>
                      <a:pt x="560428" y="375488"/>
                      <a:pt x="459425" y="436403"/>
                      <a:pt x="343458" y="471211"/>
                    </a:cubicBezTo>
                    <a:cubicBezTo>
                      <a:pt x="276123" y="492345"/>
                      <a:pt x="207540" y="502290"/>
                      <a:pt x="142699" y="502290"/>
                    </a:cubicBezTo>
                    <a:cubicBezTo>
                      <a:pt x="97808" y="502290"/>
                      <a:pt x="54165" y="497317"/>
                      <a:pt x="15509" y="487372"/>
                    </a:cubicBezTo>
                    <a:cubicBezTo>
                      <a:pt x="4287" y="486129"/>
                      <a:pt x="-1948" y="474940"/>
                      <a:pt x="546" y="464995"/>
                    </a:cubicBezTo>
                    <a:cubicBezTo>
                      <a:pt x="3040" y="453807"/>
                      <a:pt x="14263" y="447591"/>
                      <a:pt x="24238" y="451321"/>
                    </a:cubicBezTo>
                    <a:cubicBezTo>
                      <a:pt x="115266" y="473697"/>
                      <a:pt x="224998" y="467482"/>
                      <a:pt x="332236" y="435160"/>
                    </a:cubicBezTo>
                    <a:cubicBezTo>
                      <a:pt x="441967" y="402838"/>
                      <a:pt x="536736" y="345653"/>
                      <a:pt x="599084" y="276036"/>
                    </a:cubicBezTo>
                    <a:cubicBezTo>
                      <a:pt x="602825" y="271685"/>
                      <a:pt x="607501" y="269510"/>
                      <a:pt x="612177" y="269199"/>
                    </a:cubicBezTo>
                    <a:close/>
                    <a:moveTo>
                      <a:pt x="1506918" y="39"/>
                    </a:moveTo>
                    <a:cubicBezTo>
                      <a:pt x="1511906" y="-272"/>
                      <a:pt x="1516894" y="1282"/>
                      <a:pt x="1520635" y="4390"/>
                    </a:cubicBezTo>
                    <a:cubicBezTo>
                      <a:pt x="1528116" y="11849"/>
                      <a:pt x="1529363" y="24281"/>
                      <a:pt x="1521882" y="31740"/>
                    </a:cubicBezTo>
                    <a:cubicBezTo>
                      <a:pt x="1455793" y="106330"/>
                      <a:pt x="1354790" y="167246"/>
                      <a:pt x="1238823" y="203298"/>
                    </a:cubicBezTo>
                    <a:cubicBezTo>
                      <a:pt x="1171488" y="223188"/>
                      <a:pt x="1101658" y="233134"/>
                      <a:pt x="1036817" y="233134"/>
                    </a:cubicBezTo>
                    <a:cubicBezTo>
                      <a:pt x="991927" y="233134"/>
                      <a:pt x="949530" y="228161"/>
                      <a:pt x="909628" y="218216"/>
                    </a:cubicBezTo>
                    <a:cubicBezTo>
                      <a:pt x="899652" y="216973"/>
                      <a:pt x="893417" y="205784"/>
                      <a:pt x="895911" y="195839"/>
                    </a:cubicBezTo>
                    <a:cubicBezTo>
                      <a:pt x="898405" y="184650"/>
                      <a:pt x="908381" y="178434"/>
                      <a:pt x="919603" y="182164"/>
                    </a:cubicBezTo>
                    <a:cubicBezTo>
                      <a:pt x="1009384" y="204541"/>
                      <a:pt x="1119116" y="198325"/>
                      <a:pt x="1227601" y="166002"/>
                    </a:cubicBezTo>
                    <a:cubicBezTo>
                      <a:pt x="1336086" y="132437"/>
                      <a:pt x="1430854" y="76494"/>
                      <a:pt x="1493202" y="6876"/>
                    </a:cubicBezTo>
                    <a:cubicBezTo>
                      <a:pt x="1496943" y="2525"/>
                      <a:pt x="1501930" y="350"/>
                      <a:pt x="1506918" y="3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54">
                <a:extLst>
                  <a:ext uri="{FF2B5EF4-FFF2-40B4-BE49-F238E27FC236}">
                    <a16:creationId xmlns:a16="http://schemas.microsoft.com/office/drawing/2014/main" id="{705AFA4F-CD71-BE45-831E-A1D1648A0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81257" y="10494397"/>
                <a:ext cx="9737927" cy="3217678"/>
              </a:xfrm>
              <a:custGeom>
                <a:avLst/>
                <a:gdLst>
                  <a:gd name="connsiteX0" fmla="*/ 5061843 w 9737927"/>
                  <a:gd name="connsiteY0" fmla="*/ 2636661 h 3217678"/>
                  <a:gd name="connsiteX1" fmla="*/ 5541237 w 9737927"/>
                  <a:gd name="connsiteY1" fmla="*/ 3217674 h 3217678"/>
                  <a:gd name="connsiteX2" fmla="*/ 4732259 w 9737927"/>
                  <a:gd name="connsiteY2" fmla="*/ 3217674 h 3217678"/>
                  <a:gd name="connsiteX3" fmla="*/ 4581200 w 9737927"/>
                  <a:gd name="connsiteY3" fmla="*/ 3035249 h 3217678"/>
                  <a:gd name="connsiteX4" fmla="*/ 1135724 w 9737927"/>
                  <a:gd name="connsiteY4" fmla="*/ 2416940 h 3217678"/>
                  <a:gd name="connsiteX5" fmla="*/ 1674137 w 9737927"/>
                  <a:gd name="connsiteY5" fmla="*/ 2728753 h 3217678"/>
                  <a:gd name="connsiteX6" fmla="*/ 1513732 w 9737927"/>
                  <a:gd name="connsiteY6" fmla="*/ 3005644 h 3217678"/>
                  <a:gd name="connsiteX7" fmla="*/ 992727 w 9737927"/>
                  <a:gd name="connsiteY7" fmla="*/ 3217677 h 3217678"/>
                  <a:gd name="connsiteX8" fmla="*/ 675647 w 9737927"/>
                  <a:gd name="connsiteY8" fmla="*/ 3217677 h 3217678"/>
                  <a:gd name="connsiteX9" fmla="*/ 464988 w 9737927"/>
                  <a:gd name="connsiteY9" fmla="*/ 2394968 h 3217678"/>
                  <a:gd name="connsiteX10" fmla="*/ 602992 w 9737927"/>
                  <a:gd name="connsiteY10" fmla="*/ 2563208 h 3217678"/>
                  <a:gd name="connsiteX11" fmla="*/ 125572 w 9737927"/>
                  <a:gd name="connsiteY11" fmla="*/ 2959507 h 3217678"/>
                  <a:gd name="connsiteX12" fmla="*/ 0 w 9737927"/>
                  <a:gd name="connsiteY12" fmla="*/ 2807468 h 3217678"/>
                  <a:gd name="connsiteX13" fmla="*/ 464988 w 9737927"/>
                  <a:gd name="connsiteY13" fmla="*/ 2394968 h 3217678"/>
                  <a:gd name="connsiteX14" fmla="*/ 3705029 w 9737927"/>
                  <a:gd name="connsiteY14" fmla="*/ 2323558 h 3217678"/>
                  <a:gd name="connsiteX15" fmla="*/ 3810926 w 9737927"/>
                  <a:gd name="connsiteY15" fmla="*/ 3217678 h 3217678"/>
                  <a:gd name="connsiteX16" fmla="*/ 3183020 w 9737927"/>
                  <a:gd name="connsiteY16" fmla="*/ 3217678 h 3217678"/>
                  <a:gd name="connsiteX17" fmla="*/ 3087090 w 9737927"/>
                  <a:gd name="connsiteY17" fmla="*/ 2396928 h 3217678"/>
                  <a:gd name="connsiteX18" fmla="*/ 2545901 w 9737927"/>
                  <a:gd name="connsiteY18" fmla="*/ 1422700 h 3217678"/>
                  <a:gd name="connsiteX19" fmla="*/ 2750769 w 9737927"/>
                  <a:gd name="connsiteY19" fmla="*/ 1774943 h 3217678"/>
                  <a:gd name="connsiteX20" fmla="*/ 2209867 w 9737927"/>
                  <a:gd name="connsiteY20" fmla="*/ 2086112 h 3217678"/>
                  <a:gd name="connsiteX21" fmla="*/ 1950035 w 9737927"/>
                  <a:gd name="connsiteY21" fmla="*/ 1636784 h 3217678"/>
                  <a:gd name="connsiteX22" fmla="*/ 2545901 w 9737927"/>
                  <a:gd name="connsiteY22" fmla="*/ 1422700 h 3217678"/>
                  <a:gd name="connsiteX23" fmla="*/ 7419868 w 9737927"/>
                  <a:gd name="connsiteY23" fmla="*/ 1340301 h 3217678"/>
                  <a:gd name="connsiteX24" fmla="*/ 7837331 w 9737927"/>
                  <a:gd name="connsiteY24" fmla="*/ 1579691 h 3217678"/>
                  <a:gd name="connsiteX25" fmla="*/ 7151944 w 9737927"/>
                  <a:gd name="connsiteY25" fmla="*/ 1800476 h 3217678"/>
                  <a:gd name="connsiteX26" fmla="*/ 4835286 w 9737927"/>
                  <a:gd name="connsiteY26" fmla="*/ 966774 h 3217678"/>
                  <a:gd name="connsiteX27" fmla="*/ 5936735 w 9737927"/>
                  <a:gd name="connsiteY27" fmla="*/ 2063725 h 3217678"/>
                  <a:gd name="connsiteX28" fmla="*/ 5622392 w 9737927"/>
                  <a:gd name="connsiteY28" fmla="*/ 2198045 h 3217678"/>
                  <a:gd name="connsiteX29" fmla="*/ 5541311 w 9737927"/>
                  <a:gd name="connsiteY29" fmla="*/ 2547527 h 3217678"/>
                  <a:gd name="connsiteX30" fmla="*/ 4114292 w 9737927"/>
                  <a:gd name="connsiteY30" fmla="*/ 1124725 h 3217678"/>
                  <a:gd name="connsiteX31" fmla="*/ 4207847 w 9737927"/>
                  <a:gd name="connsiteY31" fmla="*/ 1031447 h 3217678"/>
                  <a:gd name="connsiteX32" fmla="*/ 4835286 w 9737927"/>
                  <a:gd name="connsiteY32" fmla="*/ 966774 h 3217678"/>
                  <a:gd name="connsiteX33" fmla="*/ 6684256 w 9737927"/>
                  <a:gd name="connsiteY33" fmla="*/ 878886 h 3217678"/>
                  <a:gd name="connsiteX34" fmla="*/ 6727738 w 9737927"/>
                  <a:gd name="connsiteY34" fmla="*/ 1250700 h 3217678"/>
                  <a:gd name="connsiteX35" fmla="*/ 6111531 w 9737927"/>
                  <a:gd name="connsiteY35" fmla="*/ 1322585 h 3217678"/>
                  <a:gd name="connsiteX36" fmla="*/ 6064321 w 9737927"/>
                  <a:gd name="connsiteY36" fmla="*/ 918546 h 3217678"/>
                  <a:gd name="connsiteX37" fmla="*/ 6684256 w 9737927"/>
                  <a:gd name="connsiteY37" fmla="*/ 878886 h 3217678"/>
                  <a:gd name="connsiteX38" fmla="*/ 9588516 w 9737927"/>
                  <a:gd name="connsiteY38" fmla="*/ 98874 h 3217678"/>
                  <a:gd name="connsiteX39" fmla="*/ 9737927 w 9737927"/>
                  <a:gd name="connsiteY39" fmla="*/ 231036 h 3217678"/>
                  <a:gd name="connsiteX40" fmla="*/ 9307125 w 9737927"/>
                  <a:gd name="connsiteY40" fmla="*/ 679890 h 3217678"/>
                  <a:gd name="connsiteX41" fmla="*/ 9178881 w 9737927"/>
                  <a:gd name="connsiteY41" fmla="*/ 567677 h 3217678"/>
                  <a:gd name="connsiteX42" fmla="*/ 8963403 w 9737927"/>
                  <a:gd name="connsiteY42" fmla="*/ 0 h 3217678"/>
                  <a:gd name="connsiteX43" fmla="*/ 8362190 w 9737927"/>
                  <a:gd name="connsiteY43" fmla="*/ 1042431 h 3217678"/>
                  <a:gd name="connsiteX44" fmla="*/ 7822096 w 9737927"/>
                  <a:gd name="connsiteY44" fmla="*/ 730699 h 3217678"/>
                  <a:gd name="connsiteX45" fmla="*/ 7914398 w 9737927"/>
                  <a:gd name="connsiteY45" fmla="*/ 572340 h 3217678"/>
                  <a:gd name="connsiteX46" fmla="*/ 8963403 w 9737927"/>
                  <a:gd name="connsiteY46" fmla="*/ 0 h 3217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9737927" h="3217678">
                    <a:moveTo>
                      <a:pt x="5061843" y="2636661"/>
                    </a:moveTo>
                    <a:lnTo>
                      <a:pt x="5541237" y="3217674"/>
                    </a:lnTo>
                    <a:lnTo>
                      <a:pt x="4732259" y="3217674"/>
                    </a:lnTo>
                    <a:lnTo>
                      <a:pt x="4581200" y="3035249"/>
                    </a:lnTo>
                    <a:close/>
                    <a:moveTo>
                      <a:pt x="1135724" y="2416940"/>
                    </a:moveTo>
                    <a:lnTo>
                      <a:pt x="1674137" y="2728753"/>
                    </a:lnTo>
                    <a:lnTo>
                      <a:pt x="1513732" y="3005644"/>
                    </a:lnTo>
                    <a:cubicBezTo>
                      <a:pt x="1227739" y="3120391"/>
                      <a:pt x="992727" y="3217677"/>
                      <a:pt x="992727" y="3217677"/>
                    </a:cubicBezTo>
                    <a:lnTo>
                      <a:pt x="675647" y="3217677"/>
                    </a:lnTo>
                    <a:close/>
                    <a:moveTo>
                      <a:pt x="464988" y="2394968"/>
                    </a:moveTo>
                    <a:lnTo>
                      <a:pt x="602992" y="2563208"/>
                    </a:lnTo>
                    <a:lnTo>
                      <a:pt x="125572" y="2959507"/>
                    </a:lnTo>
                    <a:lnTo>
                      <a:pt x="0" y="2807468"/>
                    </a:lnTo>
                    <a:cubicBezTo>
                      <a:pt x="170330" y="2637981"/>
                      <a:pt x="330713" y="2500897"/>
                      <a:pt x="464988" y="2394968"/>
                    </a:cubicBezTo>
                    <a:close/>
                    <a:moveTo>
                      <a:pt x="3705029" y="2323558"/>
                    </a:moveTo>
                    <a:lnTo>
                      <a:pt x="3810926" y="3217678"/>
                    </a:lnTo>
                    <a:lnTo>
                      <a:pt x="3183020" y="3217678"/>
                    </a:lnTo>
                    <a:lnTo>
                      <a:pt x="3087090" y="2396928"/>
                    </a:lnTo>
                    <a:close/>
                    <a:moveTo>
                      <a:pt x="2545901" y="1422700"/>
                    </a:moveTo>
                    <a:lnTo>
                      <a:pt x="2750769" y="1774943"/>
                    </a:lnTo>
                    <a:lnTo>
                      <a:pt x="2209867" y="2086112"/>
                    </a:lnTo>
                    <a:lnTo>
                      <a:pt x="1950035" y="1636784"/>
                    </a:lnTo>
                    <a:cubicBezTo>
                      <a:pt x="2157401" y="1557125"/>
                      <a:pt x="2356023" y="1484934"/>
                      <a:pt x="2545901" y="1422700"/>
                    </a:cubicBezTo>
                    <a:close/>
                    <a:moveTo>
                      <a:pt x="7419868" y="1340301"/>
                    </a:moveTo>
                    <a:lnTo>
                      <a:pt x="7837331" y="1579691"/>
                    </a:lnTo>
                    <a:cubicBezTo>
                      <a:pt x="7606792" y="1671478"/>
                      <a:pt x="7376252" y="1742179"/>
                      <a:pt x="7151944" y="1800476"/>
                    </a:cubicBezTo>
                    <a:close/>
                    <a:moveTo>
                      <a:pt x="4835286" y="966774"/>
                    </a:moveTo>
                    <a:lnTo>
                      <a:pt x="5936735" y="2063725"/>
                    </a:lnTo>
                    <a:cubicBezTo>
                      <a:pt x="5775821" y="2102280"/>
                      <a:pt x="5663556" y="2143322"/>
                      <a:pt x="5622392" y="2198045"/>
                    </a:cubicBezTo>
                    <a:cubicBezTo>
                      <a:pt x="5563764" y="2272668"/>
                      <a:pt x="5542558" y="2404501"/>
                      <a:pt x="5541311" y="2547527"/>
                    </a:cubicBezTo>
                    <a:lnTo>
                      <a:pt x="4114292" y="1124725"/>
                    </a:lnTo>
                    <a:lnTo>
                      <a:pt x="4207847" y="1031447"/>
                    </a:lnTo>
                    <a:cubicBezTo>
                      <a:pt x="4427388" y="1000354"/>
                      <a:pt x="4635703" y="980455"/>
                      <a:pt x="4835286" y="966774"/>
                    </a:cubicBezTo>
                    <a:close/>
                    <a:moveTo>
                      <a:pt x="6684256" y="878886"/>
                    </a:moveTo>
                    <a:lnTo>
                      <a:pt x="6727738" y="1250700"/>
                    </a:lnTo>
                    <a:lnTo>
                      <a:pt x="6111531" y="1322585"/>
                    </a:lnTo>
                    <a:lnTo>
                      <a:pt x="6064321" y="918546"/>
                    </a:lnTo>
                    <a:cubicBezTo>
                      <a:pt x="6271794" y="911110"/>
                      <a:pt x="6476783" y="899955"/>
                      <a:pt x="6684256" y="878886"/>
                    </a:cubicBezTo>
                    <a:close/>
                    <a:moveTo>
                      <a:pt x="9588516" y="98874"/>
                    </a:moveTo>
                    <a:lnTo>
                      <a:pt x="9737927" y="231036"/>
                    </a:lnTo>
                    <a:cubicBezTo>
                      <a:pt x="9709290" y="277169"/>
                      <a:pt x="9603457" y="433021"/>
                      <a:pt x="9307125" y="679890"/>
                    </a:cubicBezTo>
                    <a:lnTo>
                      <a:pt x="9178881" y="567677"/>
                    </a:lnTo>
                    <a:close/>
                    <a:moveTo>
                      <a:pt x="8963403" y="0"/>
                    </a:moveTo>
                    <a:lnTo>
                      <a:pt x="8362190" y="1042431"/>
                    </a:lnTo>
                    <a:lnTo>
                      <a:pt x="7822096" y="730699"/>
                    </a:lnTo>
                    <a:lnTo>
                      <a:pt x="7914398" y="572340"/>
                    </a:lnTo>
                    <a:cubicBezTo>
                      <a:pt x="8323523" y="404004"/>
                      <a:pt x="8681506" y="193274"/>
                      <a:pt x="8963403" y="0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22">
                <a:extLst>
                  <a:ext uri="{FF2B5EF4-FFF2-40B4-BE49-F238E27FC236}">
                    <a16:creationId xmlns:a16="http://schemas.microsoft.com/office/drawing/2014/main" id="{9D97F796-3AB2-3349-8B26-25D916A26F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42009" y="10999758"/>
                <a:ext cx="1340304" cy="1928060"/>
              </a:xfrm>
              <a:custGeom>
                <a:avLst/>
                <a:gdLst>
                  <a:gd name="T0" fmla="*/ 572 w 1074"/>
                  <a:gd name="T1" fmla="*/ 199 h 1547"/>
                  <a:gd name="T2" fmla="*/ 572 w 1074"/>
                  <a:gd name="T3" fmla="*/ 199 h 1547"/>
                  <a:gd name="T4" fmla="*/ 511 w 1074"/>
                  <a:gd name="T5" fmla="*/ 0 h 1547"/>
                  <a:gd name="T6" fmla="*/ 511 w 1074"/>
                  <a:gd name="T7" fmla="*/ 0 h 1547"/>
                  <a:gd name="T8" fmla="*/ 316 w 1074"/>
                  <a:gd name="T9" fmla="*/ 83 h 1547"/>
                  <a:gd name="T10" fmla="*/ 316 w 1074"/>
                  <a:gd name="T11" fmla="*/ 83 h 1547"/>
                  <a:gd name="T12" fmla="*/ 39 w 1074"/>
                  <a:gd name="T13" fmla="*/ 126 h 1547"/>
                  <a:gd name="T14" fmla="*/ 39 w 1074"/>
                  <a:gd name="T15" fmla="*/ 126 h 1547"/>
                  <a:gd name="T16" fmla="*/ 81 w 1074"/>
                  <a:gd name="T17" fmla="*/ 329 h 1547"/>
                  <a:gd name="T18" fmla="*/ 81 w 1074"/>
                  <a:gd name="T19" fmla="*/ 329 h 1547"/>
                  <a:gd name="T20" fmla="*/ 86 w 1074"/>
                  <a:gd name="T21" fmla="*/ 709 h 1547"/>
                  <a:gd name="T22" fmla="*/ 86 w 1074"/>
                  <a:gd name="T23" fmla="*/ 709 h 1547"/>
                  <a:gd name="T24" fmla="*/ 895 w 1074"/>
                  <a:gd name="T25" fmla="*/ 1437 h 1547"/>
                  <a:gd name="T26" fmla="*/ 895 w 1074"/>
                  <a:gd name="T27" fmla="*/ 1437 h 1547"/>
                  <a:gd name="T28" fmla="*/ 961 w 1074"/>
                  <a:gd name="T29" fmla="*/ 685 h 1547"/>
                  <a:gd name="T30" fmla="*/ 961 w 1074"/>
                  <a:gd name="T31" fmla="*/ 685 h 1547"/>
                  <a:gd name="T32" fmla="*/ 572 w 1074"/>
                  <a:gd name="T33" fmla="*/ 199 h 15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4" h="1547">
                    <a:moveTo>
                      <a:pt x="572" y="199"/>
                    </a:moveTo>
                    <a:lnTo>
                      <a:pt x="572" y="199"/>
                    </a:lnTo>
                    <a:cubicBezTo>
                      <a:pt x="546" y="141"/>
                      <a:pt x="524" y="76"/>
                      <a:pt x="511" y="0"/>
                    </a:cubicBezTo>
                    <a:lnTo>
                      <a:pt x="511" y="0"/>
                    </a:lnTo>
                    <a:cubicBezTo>
                      <a:pt x="450" y="34"/>
                      <a:pt x="385" y="62"/>
                      <a:pt x="316" y="83"/>
                    </a:cubicBezTo>
                    <a:lnTo>
                      <a:pt x="316" y="83"/>
                    </a:lnTo>
                    <a:cubicBezTo>
                      <a:pt x="223" y="111"/>
                      <a:pt x="130" y="125"/>
                      <a:pt x="39" y="126"/>
                    </a:cubicBezTo>
                    <a:lnTo>
                      <a:pt x="39" y="126"/>
                    </a:lnTo>
                    <a:cubicBezTo>
                      <a:pt x="53" y="187"/>
                      <a:pt x="68" y="258"/>
                      <a:pt x="81" y="329"/>
                    </a:cubicBezTo>
                    <a:lnTo>
                      <a:pt x="81" y="329"/>
                    </a:lnTo>
                    <a:cubicBezTo>
                      <a:pt x="110" y="486"/>
                      <a:pt x="124" y="645"/>
                      <a:pt x="86" y="709"/>
                    </a:cubicBezTo>
                    <a:lnTo>
                      <a:pt x="86" y="709"/>
                    </a:lnTo>
                    <a:cubicBezTo>
                      <a:pt x="0" y="852"/>
                      <a:pt x="717" y="1328"/>
                      <a:pt x="895" y="1437"/>
                    </a:cubicBezTo>
                    <a:lnTo>
                      <a:pt x="895" y="1437"/>
                    </a:lnTo>
                    <a:cubicBezTo>
                      <a:pt x="1073" y="1546"/>
                      <a:pt x="1026" y="867"/>
                      <a:pt x="961" y="685"/>
                    </a:cubicBezTo>
                    <a:lnTo>
                      <a:pt x="961" y="685"/>
                    </a:lnTo>
                    <a:cubicBezTo>
                      <a:pt x="913" y="553"/>
                      <a:pt x="692" y="453"/>
                      <a:pt x="572" y="19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23">
                <a:extLst>
                  <a:ext uri="{FF2B5EF4-FFF2-40B4-BE49-F238E27FC236}">
                    <a16:creationId xmlns:a16="http://schemas.microsoft.com/office/drawing/2014/main" id="{46F863AB-D291-144D-ADBC-AB304909CA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1445" y="10999758"/>
                <a:ext cx="664659" cy="411981"/>
              </a:xfrm>
              <a:custGeom>
                <a:avLst/>
                <a:gdLst>
                  <a:gd name="T0" fmla="*/ 277 w 534"/>
                  <a:gd name="T1" fmla="*/ 83 h 330"/>
                  <a:gd name="T2" fmla="*/ 277 w 534"/>
                  <a:gd name="T3" fmla="*/ 83 h 330"/>
                  <a:gd name="T4" fmla="*/ 0 w 534"/>
                  <a:gd name="T5" fmla="*/ 126 h 330"/>
                  <a:gd name="T6" fmla="*/ 0 w 534"/>
                  <a:gd name="T7" fmla="*/ 126 h 330"/>
                  <a:gd name="T8" fmla="*/ 42 w 534"/>
                  <a:gd name="T9" fmla="*/ 329 h 330"/>
                  <a:gd name="T10" fmla="*/ 42 w 534"/>
                  <a:gd name="T11" fmla="*/ 329 h 330"/>
                  <a:gd name="T12" fmla="*/ 336 w 534"/>
                  <a:gd name="T13" fmla="*/ 278 h 330"/>
                  <a:gd name="T14" fmla="*/ 336 w 534"/>
                  <a:gd name="T15" fmla="*/ 278 h 330"/>
                  <a:gd name="T16" fmla="*/ 533 w 534"/>
                  <a:gd name="T17" fmla="*/ 198 h 330"/>
                  <a:gd name="T18" fmla="*/ 533 w 534"/>
                  <a:gd name="T19" fmla="*/ 198 h 330"/>
                  <a:gd name="T20" fmla="*/ 472 w 534"/>
                  <a:gd name="T21" fmla="*/ 0 h 330"/>
                  <a:gd name="T22" fmla="*/ 472 w 534"/>
                  <a:gd name="T23" fmla="*/ 0 h 330"/>
                  <a:gd name="T24" fmla="*/ 277 w 534"/>
                  <a:gd name="T25" fmla="*/ 83 h 3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34" h="330">
                    <a:moveTo>
                      <a:pt x="277" y="83"/>
                    </a:moveTo>
                    <a:lnTo>
                      <a:pt x="277" y="83"/>
                    </a:lnTo>
                    <a:cubicBezTo>
                      <a:pt x="184" y="111"/>
                      <a:pt x="91" y="125"/>
                      <a:pt x="0" y="126"/>
                    </a:cubicBezTo>
                    <a:lnTo>
                      <a:pt x="0" y="126"/>
                    </a:lnTo>
                    <a:cubicBezTo>
                      <a:pt x="14" y="187"/>
                      <a:pt x="29" y="258"/>
                      <a:pt x="42" y="329"/>
                    </a:cubicBezTo>
                    <a:lnTo>
                      <a:pt x="42" y="329"/>
                    </a:lnTo>
                    <a:cubicBezTo>
                      <a:pt x="142" y="324"/>
                      <a:pt x="240" y="307"/>
                      <a:pt x="336" y="278"/>
                    </a:cubicBezTo>
                    <a:lnTo>
                      <a:pt x="336" y="278"/>
                    </a:lnTo>
                    <a:cubicBezTo>
                      <a:pt x="405" y="257"/>
                      <a:pt x="470" y="230"/>
                      <a:pt x="533" y="198"/>
                    </a:cubicBezTo>
                    <a:lnTo>
                      <a:pt x="533" y="198"/>
                    </a:lnTo>
                    <a:cubicBezTo>
                      <a:pt x="507" y="141"/>
                      <a:pt x="485" y="76"/>
                      <a:pt x="472" y="0"/>
                    </a:cubicBezTo>
                    <a:lnTo>
                      <a:pt x="472" y="0"/>
                    </a:lnTo>
                    <a:cubicBezTo>
                      <a:pt x="411" y="34"/>
                      <a:pt x="346" y="62"/>
                      <a:pt x="277" y="8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24">
                <a:extLst>
                  <a:ext uri="{FF2B5EF4-FFF2-40B4-BE49-F238E27FC236}">
                    <a16:creationId xmlns:a16="http://schemas.microsoft.com/office/drawing/2014/main" id="{F852F0AC-47B3-F940-9E88-C33A9EE3D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47830" y="2681"/>
                <a:ext cx="3823159" cy="7470541"/>
              </a:xfrm>
              <a:custGeom>
                <a:avLst/>
                <a:gdLst>
                  <a:gd name="T0" fmla="*/ 2861 w 3071"/>
                  <a:gd name="T1" fmla="*/ 3614 h 5998"/>
                  <a:gd name="T2" fmla="*/ 2861 w 3071"/>
                  <a:gd name="T3" fmla="*/ 3614 h 5998"/>
                  <a:gd name="T4" fmla="*/ 2605 w 3071"/>
                  <a:gd name="T5" fmla="*/ 4030 h 5998"/>
                  <a:gd name="T6" fmla="*/ 2605 w 3071"/>
                  <a:gd name="T7" fmla="*/ 4030 h 5998"/>
                  <a:gd name="T8" fmla="*/ 2295 w 3071"/>
                  <a:gd name="T9" fmla="*/ 4091 h 5998"/>
                  <a:gd name="T10" fmla="*/ 2295 w 3071"/>
                  <a:gd name="T11" fmla="*/ 4091 h 5998"/>
                  <a:gd name="T12" fmla="*/ 1974 w 3071"/>
                  <a:gd name="T13" fmla="*/ 4184 h 5998"/>
                  <a:gd name="T14" fmla="*/ 1974 w 3071"/>
                  <a:gd name="T15" fmla="*/ 4184 h 5998"/>
                  <a:gd name="T16" fmla="*/ 1013 w 3071"/>
                  <a:gd name="T17" fmla="*/ 5084 h 5998"/>
                  <a:gd name="T18" fmla="*/ 1013 w 3071"/>
                  <a:gd name="T19" fmla="*/ 5084 h 5998"/>
                  <a:gd name="T20" fmla="*/ 683 w 3071"/>
                  <a:gd name="T21" fmla="*/ 5541 h 5998"/>
                  <a:gd name="T22" fmla="*/ 683 w 3071"/>
                  <a:gd name="T23" fmla="*/ 5541 h 5998"/>
                  <a:gd name="T24" fmla="*/ 94 w 3071"/>
                  <a:gd name="T25" fmla="*/ 5997 h 5998"/>
                  <a:gd name="T26" fmla="*/ 94 w 3071"/>
                  <a:gd name="T27" fmla="*/ 5997 h 5998"/>
                  <a:gd name="T28" fmla="*/ 535 w 3071"/>
                  <a:gd name="T29" fmla="*/ 4272 h 5998"/>
                  <a:gd name="T30" fmla="*/ 535 w 3071"/>
                  <a:gd name="T31" fmla="*/ 4272 h 5998"/>
                  <a:gd name="T32" fmla="*/ 1943 w 3071"/>
                  <a:gd name="T33" fmla="*/ 2908 h 5998"/>
                  <a:gd name="T34" fmla="*/ 1943 w 3071"/>
                  <a:gd name="T35" fmla="*/ 2908 h 5998"/>
                  <a:gd name="T36" fmla="*/ 2273 w 3071"/>
                  <a:gd name="T37" fmla="*/ 0 h 5998"/>
                  <a:gd name="T38" fmla="*/ 2868 w 3071"/>
                  <a:gd name="T39" fmla="*/ 0 h 5998"/>
                  <a:gd name="T40" fmla="*/ 2868 w 3071"/>
                  <a:gd name="T41" fmla="*/ 0 h 5998"/>
                  <a:gd name="T42" fmla="*/ 2658 w 3071"/>
                  <a:gd name="T43" fmla="*/ 470 h 5998"/>
                  <a:gd name="T44" fmla="*/ 2658 w 3071"/>
                  <a:gd name="T45" fmla="*/ 470 h 5998"/>
                  <a:gd name="T46" fmla="*/ 2861 w 3071"/>
                  <a:gd name="T47" fmla="*/ 3614 h 5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071" h="5998">
                    <a:moveTo>
                      <a:pt x="2861" y="3614"/>
                    </a:moveTo>
                    <a:lnTo>
                      <a:pt x="2861" y="3614"/>
                    </a:lnTo>
                    <a:cubicBezTo>
                      <a:pt x="2798" y="3735"/>
                      <a:pt x="2705" y="3879"/>
                      <a:pt x="2605" y="4030"/>
                    </a:cubicBezTo>
                    <a:lnTo>
                      <a:pt x="2605" y="4030"/>
                    </a:lnTo>
                    <a:cubicBezTo>
                      <a:pt x="2492" y="4048"/>
                      <a:pt x="2390" y="4069"/>
                      <a:pt x="2295" y="4091"/>
                    </a:cubicBezTo>
                    <a:lnTo>
                      <a:pt x="2295" y="4091"/>
                    </a:lnTo>
                    <a:cubicBezTo>
                      <a:pt x="2174" y="4119"/>
                      <a:pt x="2068" y="4150"/>
                      <a:pt x="1974" y="4184"/>
                    </a:cubicBezTo>
                    <a:lnTo>
                      <a:pt x="1974" y="4184"/>
                    </a:lnTo>
                    <a:cubicBezTo>
                      <a:pt x="1363" y="4400"/>
                      <a:pt x="1242" y="4727"/>
                      <a:pt x="1013" y="5084"/>
                    </a:cubicBezTo>
                    <a:lnTo>
                      <a:pt x="1013" y="5084"/>
                    </a:lnTo>
                    <a:cubicBezTo>
                      <a:pt x="904" y="5255"/>
                      <a:pt x="806" y="5405"/>
                      <a:pt x="683" y="5541"/>
                    </a:cubicBezTo>
                    <a:lnTo>
                      <a:pt x="683" y="5541"/>
                    </a:lnTo>
                    <a:cubicBezTo>
                      <a:pt x="538" y="5705"/>
                      <a:pt x="360" y="5852"/>
                      <a:pt x="94" y="5997"/>
                    </a:cubicBezTo>
                    <a:lnTo>
                      <a:pt x="94" y="5997"/>
                    </a:lnTo>
                    <a:cubicBezTo>
                      <a:pt x="39" y="5598"/>
                      <a:pt x="0" y="4757"/>
                      <a:pt x="535" y="4272"/>
                    </a:cubicBezTo>
                    <a:lnTo>
                      <a:pt x="535" y="4272"/>
                    </a:lnTo>
                    <a:cubicBezTo>
                      <a:pt x="1254" y="3621"/>
                      <a:pt x="1702" y="3779"/>
                      <a:pt x="1943" y="2908"/>
                    </a:cubicBezTo>
                    <a:lnTo>
                      <a:pt x="1943" y="2908"/>
                    </a:lnTo>
                    <a:cubicBezTo>
                      <a:pt x="2148" y="2168"/>
                      <a:pt x="1731" y="771"/>
                      <a:pt x="2273" y="0"/>
                    </a:cubicBezTo>
                    <a:lnTo>
                      <a:pt x="2868" y="0"/>
                    </a:lnTo>
                    <a:lnTo>
                      <a:pt x="2868" y="0"/>
                    </a:lnTo>
                    <a:cubicBezTo>
                      <a:pt x="2769" y="133"/>
                      <a:pt x="2681" y="295"/>
                      <a:pt x="2658" y="470"/>
                    </a:cubicBezTo>
                    <a:lnTo>
                      <a:pt x="2658" y="470"/>
                    </a:lnTo>
                    <a:cubicBezTo>
                      <a:pt x="2597" y="917"/>
                      <a:pt x="3070" y="3206"/>
                      <a:pt x="2861" y="3614"/>
                    </a:cubicBezTo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25">
                <a:extLst>
                  <a:ext uri="{FF2B5EF4-FFF2-40B4-BE49-F238E27FC236}">
                    <a16:creationId xmlns:a16="http://schemas.microsoft.com/office/drawing/2014/main" id="{63599A96-D332-CD41-874F-5F0CF2227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6907438"/>
                <a:ext cx="2290598" cy="3427661"/>
              </a:xfrm>
              <a:custGeom>
                <a:avLst/>
                <a:gdLst>
                  <a:gd name="T0" fmla="*/ 1728 w 1841"/>
                  <a:gd name="T1" fmla="*/ 2745 h 2750"/>
                  <a:gd name="T2" fmla="*/ 1728 w 1841"/>
                  <a:gd name="T3" fmla="*/ 2745 h 2750"/>
                  <a:gd name="T4" fmla="*/ 1373 w 1841"/>
                  <a:gd name="T5" fmla="*/ 2749 h 2750"/>
                  <a:gd name="T6" fmla="*/ 1373 w 1841"/>
                  <a:gd name="T7" fmla="*/ 2749 h 2750"/>
                  <a:gd name="T8" fmla="*/ 1006 w 1841"/>
                  <a:gd name="T9" fmla="*/ 2371 h 2750"/>
                  <a:gd name="T10" fmla="*/ 1006 w 1841"/>
                  <a:gd name="T11" fmla="*/ 2371 h 2750"/>
                  <a:gd name="T12" fmla="*/ 717 w 1841"/>
                  <a:gd name="T13" fmla="*/ 1112 h 2750"/>
                  <a:gd name="T14" fmla="*/ 717 w 1841"/>
                  <a:gd name="T15" fmla="*/ 1112 h 2750"/>
                  <a:gd name="T16" fmla="*/ 0 w 1841"/>
                  <a:gd name="T17" fmla="*/ 1115 h 2750"/>
                  <a:gd name="T18" fmla="*/ 0 w 1841"/>
                  <a:gd name="T19" fmla="*/ 2 h 2750"/>
                  <a:gd name="T20" fmla="*/ 0 w 1841"/>
                  <a:gd name="T21" fmla="*/ 2 h 2750"/>
                  <a:gd name="T22" fmla="*/ 1329 w 1841"/>
                  <a:gd name="T23" fmla="*/ 1565 h 2750"/>
                  <a:gd name="T24" fmla="*/ 1329 w 1841"/>
                  <a:gd name="T25" fmla="*/ 1565 h 2750"/>
                  <a:gd name="T26" fmla="*/ 1676 w 1841"/>
                  <a:gd name="T27" fmla="*/ 2408 h 2750"/>
                  <a:gd name="T28" fmla="*/ 1676 w 1841"/>
                  <a:gd name="T29" fmla="*/ 2408 h 2750"/>
                  <a:gd name="T30" fmla="*/ 1728 w 1841"/>
                  <a:gd name="T31" fmla="*/ 2745 h 2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841" h="2750">
                    <a:moveTo>
                      <a:pt x="1728" y="2745"/>
                    </a:moveTo>
                    <a:lnTo>
                      <a:pt x="1728" y="2745"/>
                    </a:lnTo>
                    <a:cubicBezTo>
                      <a:pt x="1621" y="2739"/>
                      <a:pt x="1503" y="2740"/>
                      <a:pt x="1373" y="2749"/>
                    </a:cubicBezTo>
                    <a:lnTo>
                      <a:pt x="1373" y="2749"/>
                    </a:lnTo>
                    <a:cubicBezTo>
                      <a:pt x="1257" y="2641"/>
                      <a:pt x="1118" y="2525"/>
                      <a:pt x="1006" y="2371"/>
                    </a:cubicBezTo>
                    <a:lnTo>
                      <a:pt x="1006" y="2371"/>
                    </a:lnTo>
                    <a:cubicBezTo>
                      <a:pt x="725" y="1987"/>
                      <a:pt x="1062" y="1415"/>
                      <a:pt x="717" y="1112"/>
                    </a:cubicBezTo>
                    <a:lnTo>
                      <a:pt x="717" y="1112"/>
                    </a:lnTo>
                    <a:cubicBezTo>
                      <a:pt x="554" y="970"/>
                      <a:pt x="263" y="1021"/>
                      <a:pt x="0" y="1115"/>
                    </a:cubicBezTo>
                    <a:lnTo>
                      <a:pt x="0" y="2"/>
                    </a:lnTo>
                    <a:lnTo>
                      <a:pt x="0" y="2"/>
                    </a:lnTo>
                    <a:cubicBezTo>
                      <a:pt x="1840" y="0"/>
                      <a:pt x="1444" y="1164"/>
                      <a:pt x="1329" y="1565"/>
                    </a:cubicBezTo>
                    <a:lnTo>
                      <a:pt x="1329" y="1565"/>
                    </a:lnTo>
                    <a:cubicBezTo>
                      <a:pt x="1212" y="1972"/>
                      <a:pt x="1596" y="2098"/>
                      <a:pt x="1676" y="2408"/>
                    </a:cubicBezTo>
                    <a:lnTo>
                      <a:pt x="1676" y="2408"/>
                    </a:lnTo>
                    <a:cubicBezTo>
                      <a:pt x="1701" y="2506"/>
                      <a:pt x="1718" y="2626"/>
                      <a:pt x="1728" y="2745"/>
                    </a:cubicBezTo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26">
                <a:extLst>
                  <a:ext uri="{FF2B5EF4-FFF2-40B4-BE49-F238E27FC236}">
                    <a16:creationId xmlns:a16="http://schemas.microsoft.com/office/drawing/2014/main" id="{EE79D9FB-ABE2-744F-8212-96833F2A86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370716"/>
                <a:ext cx="6437849" cy="8893239"/>
              </a:xfrm>
              <a:custGeom>
                <a:avLst/>
                <a:gdLst>
                  <a:gd name="T0" fmla="*/ 5127 w 5168"/>
                  <a:gd name="T1" fmla="*/ 6052 h 7141"/>
                  <a:gd name="T2" fmla="*/ 5127 w 5168"/>
                  <a:gd name="T3" fmla="*/ 6052 h 7141"/>
                  <a:gd name="T4" fmla="*/ 4768 w 5168"/>
                  <a:gd name="T5" fmla="*/ 6369 h 7141"/>
                  <a:gd name="T6" fmla="*/ 4768 w 5168"/>
                  <a:gd name="T7" fmla="*/ 6369 h 7141"/>
                  <a:gd name="T8" fmla="*/ 4559 w 5168"/>
                  <a:gd name="T9" fmla="*/ 7050 h 7141"/>
                  <a:gd name="T10" fmla="*/ 4559 w 5168"/>
                  <a:gd name="T11" fmla="*/ 7050 h 7141"/>
                  <a:gd name="T12" fmla="*/ 4448 w 5168"/>
                  <a:gd name="T13" fmla="*/ 7140 h 7141"/>
                  <a:gd name="T14" fmla="*/ 4448 w 5168"/>
                  <a:gd name="T15" fmla="*/ 7140 h 7141"/>
                  <a:gd name="T16" fmla="*/ 2026 w 5168"/>
                  <a:gd name="T17" fmla="*/ 4354 h 7141"/>
                  <a:gd name="T18" fmla="*/ 2026 w 5168"/>
                  <a:gd name="T19" fmla="*/ 4354 h 7141"/>
                  <a:gd name="T20" fmla="*/ 939 w 5168"/>
                  <a:gd name="T21" fmla="*/ 1456 h 7141"/>
                  <a:gd name="T22" fmla="*/ 939 w 5168"/>
                  <a:gd name="T23" fmla="*/ 1456 h 7141"/>
                  <a:gd name="T24" fmla="*/ 0 w 5168"/>
                  <a:gd name="T25" fmla="*/ 1080 h 7141"/>
                  <a:gd name="T26" fmla="*/ 0 w 5168"/>
                  <a:gd name="T27" fmla="*/ 0 h 7141"/>
                  <a:gd name="T28" fmla="*/ 0 w 5168"/>
                  <a:gd name="T29" fmla="*/ 0 h 7141"/>
                  <a:gd name="T30" fmla="*/ 2181 w 5168"/>
                  <a:gd name="T31" fmla="*/ 3132 h 7141"/>
                  <a:gd name="T32" fmla="*/ 2181 w 5168"/>
                  <a:gd name="T33" fmla="*/ 3132 h 7141"/>
                  <a:gd name="T34" fmla="*/ 5138 w 5168"/>
                  <a:gd name="T35" fmla="*/ 5096 h 7141"/>
                  <a:gd name="T36" fmla="*/ 5138 w 5168"/>
                  <a:gd name="T37" fmla="*/ 5096 h 7141"/>
                  <a:gd name="T38" fmla="*/ 5127 w 5168"/>
                  <a:gd name="T39" fmla="*/ 6052 h 7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5168" h="7141">
                    <a:moveTo>
                      <a:pt x="5127" y="6052"/>
                    </a:moveTo>
                    <a:lnTo>
                      <a:pt x="5127" y="6052"/>
                    </a:lnTo>
                    <a:cubicBezTo>
                      <a:pt x="4966" y="6139"/>
                      <a:pt x="4850" y="6249"/>
                      <a:pt x="4768" y="6369"/>
                    </a:cubicBezTo>
                    <a:lnTo>
                      <a:pt x="4768" y="6369"/>
                    </a:lnTo>
                    <a:cubicBezTo>
                      <a:pt x="4614" y="6591"/>
                      <a:pt x="4573" y="6845"/>
                      <a:pt x="4559" y="7050"/>
                    </a:cubicBezTo>
                    <a:lnTo>
                      <a:pt x="4559" y="7050"/>
                    </a:lnTo>
                    <a:cubicBezTo>
                      <a:pt x="4514" y="7052"/>
                      <a:pt x="4474" y="7087"/>
                      <a:pt x="4448" y="7140"/>
                    </a:cubicBezTo>
                    <a:lnTo>
                      <a:pt x="4448" y="7140"/>
                    </a:lnTo>
                    <a:cubicBezTo>
                      <a:pt x="4513" y="5975"/>
                      <a:pt x="3030" y="4808"/>
                      <a:pt x="2026" y="4354"/>
                    </a:cubicBezTo>
                    <a:lnTo>
                      <a:pt x="2026" y="4354"/>
                    </a:lnTo>
                    <a:cubicBezTo>
                      <a:pt x="804" y="3802"/>
                      <a:pt x="1407" y="2255"/>
                      <a:pt x="939" y="1456"/>
                    </a:cubicBezTo>
                    <a:lnTo>
                      <a:pt x="939" y="1456"/>
                    </a:lnTo>
                    <a:cubicBezTo>
                      <a:pt x="784" y="1192"/>
                      <a:pt x="419" y="1093"/>
                      <a:pt x="0" y="108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2070" y="523"/>
                      <a:pt x="2115" y="2448"/>
                      <a:pt x="2181" y="3132"/>
                    </a:cubicBezTo>
                    <a:lnTo>
                      <a:pt x="2181" y="3132"/>
                    </a:lnTo>
                    <a:cubicBezTo>
                      <a:pt x="2267" y="4026"/>
                      <a:pt x="5039" y="4287"/>
                      <a:pt x="5138" y="5096"/>
                    </a:cubicBezTo>
                    <a:lnTo>
                      <a:pt x="5138" y="5096"/>
                    </a:lnTo>
                    <a:cubicBezTo>
                      <a:pt x="5167" y="5328"/>
                      <a:pt x="5156" y="5675"/>
                      <a:pt x="5127" y="6052"/>
                    </a:cubicBezTo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27">
                <a:extLst>
                  <a:ext uri="{FF2B5EF4-FFF2-40B4-BE49-F238E27FC236}">
                    <a16:creationId xmlns:a16="http://schemas.microsoft.com/office/drawing/2014/main" id="{72602AED-D433-2A43-9271-7BFBF6C7CD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52332" y="10631725"/>
                <a:ext cx="4147251" cy="1807211"/>
              </a:xfrm>
              <a:custGeom>
                <a:avLst/>
                <a:gdLst>
                  <a:gd name="T0" fmla="*/ 11 w 3331"/>
                  <a:gd name="T1" fmla="*/ 1449 h 1450"/>
                  <a:gd name="T2" fmla="*/ 11 w 3331"/>
                  <a:gd name="T3" fmla="*/ 1449 h 1450"/>
                  <a:gd name="T4" fmla="*/ 0 w 3331"/>
                  <a:gd name="T5" fmla="*/ 1440 h 1450"/>
                  <a:gd name="T6" fmla="*/ 0 w 3331"/>
                  <a:gd name="T7" fmla="*/ 1440 h 1450"/>
                  <a:gd name="T8" fmla="*/ 10 w 3331"/>
                  <a:gd name="T9" fmla="*/ 1429 h 1450"/>
                  <a:gd name="T10" fmla="*/ 10 w 3331"/>
                  <a:gd name="T11" fmla="*/ 1429 h 1450"/>
                  <a:gd name="T12" fmla="*/ 1277 w 3331"/>
                  <a:gd name="T13" fmla="*/ 1193 h 1450"/>
                  <a:gd name="T14" fmla="*/ 1277 w 3331"/>
                  <a:gd name="T15" fmla="*/ 1193 h 1450"/>
                  <a:gd name="T16" fmla="*/ 2363 w 3331"/>
                  <a:gd name="T17" fmla="*/ 763 h 1450"/>
                  <a:gd name="T18" fmla="*/ 2363 w 3331"/>
                  <a:gd name="T19" fmla="*/ 763 h 1450"/>
                  <a:gd name="T20" fmla="*/ 3311 w 3331"/>
                  <a:gd name="T21" fmla="*/ 5 h 1450"/>
                  <a:gd name="T22" fmla="*/ 3311 w 3331"/>
                  <a:gd name="T23" fmla="*/ 5 h 1450"/>
                  <a:gd name="T24" fmla="*/ 3325 w 3331"/>
                  <a:gd name="T25" fmla="*/ 3 h 1450"/>
                  <a:gd name="T26" fmla="*/ 3325 w 3331"/>
                  <a:gd name="T27" fmla="*/ 3 h 1450"/>
                  <a:gd name="T28" fmla="*/ 3327 w 3331"/>
                  <a:gd name="T29" fmla="*/ 18 h 1450"/>
                  <a:gd name="T30" fmla="*/ 3327 w 3331"/>
                  <a:gd name="T31" fmla="*/ 18 h 1450"/>
                  <a:gd name="T32" fmla="*/ 2373 w 3331"/>
                  <a:gd name="T33" fmla="*/ 781 h 1450"/>
                  <a:gd name="T34" fmla="*/ 2373 w 3331"/>
                  <a:gd name="T35" fmla="*/ 781 h 1450"/>
                  <a:gd name="T36" fmla="*/ 1282 w 3331"/>
                  <a:gd name="T37" fmla="*/ 1213 h 1450"/>
                  <a:gd name="T38" fmla="*/ 1282 w 3331"/>
                  <a:gd name="T39" fmla="*/ 1213 h 1450"/>
                  <a:gd name="T40" fmla="*/ 11 w 3331"/>
                  <a:gd name="T41" fmla="*/ 1449 h 1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31" h="1450">
                    <a:moveTo>
                      <a:pt x="11" y="1449"/>
                    </a:moveTo>
                    <a:lnTo>
                      <a:pt x="11" y="1449"/>
                    </a:lnTo>
                    <a:cubicBezTo>
                      <a:pt x="6" y="1449"/>
                      <a:pt x="1" y="1445"/>
                      <a:pt x="0" y="1440"/>
                    </a:cubicBezTo>
                    <a:lnTo>
                      <a:pt x="0" y="1440"/>
                    </a:lnTo>
                    <a:cubicBezTo>
                      <a:pt x="0" y="1434"/>
                      <a:pt x="4" y="1429"/>
                      <a:pt x="10" y="1429"/>
                    </a:cubicBezTo>
                    <a:lnTo>
                      <a:pt x="10" y="1429"/>
                    </a:lnTo>
                    <a:cubicBezTo>
                      <a:pt x="15" y="1429"/>
                      <a:pt x="587" y="1389"/>
                      <a:pt x="1277" y="1193"/>
                    </a:cubicBezTo>
                    <a:lnTo>
                      <a:pt x="1277" y="1193"/>
                    </a:lnTo>
                    <a:cubicBezTo>
                      <a:pt x="1681" y="1079"/>
                      <a:pt x="2047" y="934"/>
                      <a:pt x="2363" y="763"/>
                    </a:cubicBezTo>
                    <a:lnTo>
                      <a:pt x="2363" y="763"/>
                    </a:lnTo>
                    <a:cubicBezTo>
                      <a:pt x="2758" y="549"/>
                      <a:pt x="3077" y="294"/>
                      <a:pt x="3311" y="5"/>
                    </a:cubicBezTo>
                    <a:lnTo>
                      <a:pt x="3311" y="5"/>
                    </a:lnTo>
                    <a:cubicBezTo>
                      <a:pt x="3314" y="1"/>
                      <a:pt x="3321" y="0"/>
                      <a:pt x="3325" y="3"/>
                    </a:cubicBezTo>
                    <a:lnTo>
                      <a:pt x="3325" y="3"/>
                    </a:lnTo>
                    <a:cubicBezTo>
                      <a:pt x="3330" y="7"/>
                      <a:pt x="3330" y="13"/>
                      <a:pt x="3327" y="18"/>
                    </a:cubicBezTo>
                    <a:lnTo>
                      <a:pt x="3327" y="18"/>
                    </a:lnTo>
                    <a:cubicBezTo>
                      <a:pt x="3091" y="310"/>
                      <a:pt x="2770" y="567"/>
                      <a:pt x="2373" y="781"/>
                    </a:cubicBezTo>
                    <a:lnTo>
                      <a:pt x="2373" y="781"/>
                    </a:lnTo>
                    <a:cubicBezTo>
                      <a:pt x="2054" y="953"/>
                      <a:pt x="1687" y="1098"/>
                      <a:pt x="1282" y="1213"/>
                    </a:cubicBezTo>
                    <a:lnTo>
                      <a:pt x="1282" y="1213"/>
                    </a:lnTo>
                    <a:cubicBezTo>
                      <a:pt x="590" y="1408"/>
                      <a:pt x="17" y="1449"/>
                      <a:pt x="11" y="144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28">
                <a:extLst>
                  <a:ext uri="{FF2B5EF4-FFF2-40B4-BE49-F238E27FC236}">
                    <a16:creationId xmlns:a16="http://schemas.microsoft.com/office/drawing/2014/main" id="{0443A810-AC9B-3042-BB94-7F9CAFA349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36516" y="13032183"/>
                <a:ext cx="164791" cy="681137"/>
              </a:xfrm>
              <a:custGeom>
                <a:avLst/>
                <a:gdLst>
                  <a:gd name="T0" fmla="*/ 110 w 131"/>
                  <a:gd name="T1" fmla="*/ 548 h 549"/>
                  <a:gd name="T2" fmla="*/ 130 w 131"/>
                  <a:gd name="T3" fmla="*/ 548 h 549"/>
                  <a:gd name="T4" fmla="*/ 130 w 131"/>
                  <a:gd name="T5" fmla="*/ 548 h 549"/>
                  <a:gd name="T6" fmla="*/ 21 w 131"/>
                  <a:gd name="T7" fmla="*/ 7 h 549"/>
                  <a:gd name="T8" fmla="*/ 21 w 131"/>
                  <a:gd name="T9" fmla="*/ 7 h 549"/>
                  <a:gd name="T10" fmla="*/ 8 w 131"/>
                  <a:gd name="T11" fmla="*/ 1 h 549"/>
                  <a:gd name="T12" fmla="*/ 8 w 131"/>
                  <a:gd name="T13" fmla="*/ 1 h 549"/>
                  <a:gd name="T14" fmla="*/ 2 w 131"/>
                  <a:gd name="T15" fmla="*/ 13 h 549"/>
                  <a:gd name="T16" fmla="*/ 2 w 131"/>
                  <a:gd name="T17" fmla="*/ 13 h 549"/>
                  <a:gd name="T18" fmla="*/ 110 w 131"/>
                  <a:gd name="T19" fmla="*/ 548 h 5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1" h="549">
                    <a:moveTo>
                      <a:pt x="110" y="548"/>
                    </a:moveTo>
                    <a:lnTo>
                      <a:pt x="130" y="548"/>
                    </a:lnTo>
                    <a:lnTo>
                      <a:pt x="130" y="548"/>
                    </a:lnTo>
                    <a:cubicBezTo>
                      <a:pt x="73" y="183"/>
                      <a:pt x="21" y="10"/>
                      <a:pt x="21" y="7"/>
                    </a:cubicBezTo>
                    <a:lnTo>
                      <a:pt x="21" y="7"/>
                    </a:lnTo>
                    <a:cubicBezTo>
                      <a:pt x="19" y="3"/>
                      <a:pt x="14" y="0"/>
                      <a:pt x="8" y="1"/>
                    </a:cubicBezTo>
                    <a:lnTo>
                      <a:pt x="8" y="1"/>
                    </a:lnTo>
                    <a:cubicBezTo>
                      <a:pt x="3" y="3"/>
                      <a:pt x="0" y="8"/>
                      <a:pt x="2" y="13"/>
                    </a:cubicBezTo>
                    <a:lnTo>
                      <a:pt x="2" y="13"/>
                    </a:lnTo>
                    <a:cubicBezTo>
                      <a:pt x="2" y="16"/>
                      <a:pt x="53" y="187"/>
                      <a:pt x="110" y="5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D26302EE-1474-5644-B6C9-87E1890C07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7745" y="758337"/>
              <a:ext cx="12362916" cy="8433088"/>
            </a:xfrm>
            <a:custGeom>
              <a:avLst/>
              <a:gdLst>
                <a:gd name="connsiteX0" fmla="*/ 1194547 w 12362916"/>
                <a:gd name="connsiteY0" fmla="*/ 8380172 h 8433088"/>
                <a:gd name="connsiteX1" fmla="*/ 1324820 w 12362916"/>
                <a:gd name="connsiteY1" fmla="*/ 8393256 h 8433088"/>
                <a:gd name="connsiteX2" fmla="*/ 1343792 w 12362916"/>
                <a:gd name="connsiteY2" fmla="*/ 8393256 h 8433088"/>
                <a:gd name="connsiteX3" fmla="*/ 1345056 w 12362916"/>
                <a:gd name="connsiteY3" fmla="*/ 8432507 h 8433088"/>
                <a:gd name="connsiteX4" fmla="*/ 1324820 w 12362916"/>
                <a:gd name="connsiteY4" fmla="*/ 8432507 h 8433088"/>
                <a:gd name="connsiteX5" fmla="*/ 1186958 w 12362916"/>
                <a:gd name="connsiteY5" fmla="*/ 8419423 h 8433088"/>
                <a:gd name="connsiteX6" fmla="*/ 1643934 w 12362916"/>
                <a:gd name="connsiteY6" fmla="*/ 8347200 h 8433088"/>
                <a:gd name="connsiteX7" fmla="*/ 1652787 w 12362916"/>
                <a:gd name="connsiteY7" fmla="*/ 8384194 h 8433088"/>
                <a:gd name="connsiteX8" fmla="*/ 1501014 w 12362916"/>
                <a:gd name="connsiteY8" fmla="*/ 8417360 h 8433088"/>
                <a:gd name="connsiteX9" fmla="*/ 1494690 w 12362916"/>
                <a:gd name="connsiteY9" fmla="*/ 8379091 h 8433088"/>
                <a:gd name="connsiteX10" fmla="*/ 1643934 w 12362916"/>
                <a:gd name="connsiteY10" fmla="*/ 8347200 h 8433088"/>
                <a:gd name="connsiteX11" fmla="*/ 1911790 w 12362916"/>
                <a:gd name="connsiteY11" fmla="*/ 8237294 h 8433088"/>
                <a:gd name="connsiteX12" fmla="*/ 1933055 w 12362916"/>
                <a:gd name="connsiteY12" fmla="*/ 8268368 h 8433088"/>
                <a:gd name="connsiteX13" fmla="*/ 1794201 w 12362916"/>
                <a:gd name="connsiteY13" fmla="*/ 8340458 h 8433088"/>
                <a:gd name="connsiteX14" fmla="*/ 1780440 w 12362916"/>
                <a:gd name="connsiteY14" fmla="*/ 8305656 h 8433088"/>
                <a:gd name="connsiteX15" fmla="*/ 1911790 w 12362916"/>
                <a:gd name="connsiteY15" fmla="*/ 8237294 h 8433088"/>
                <a:gd name="connsiteX16" fmla="*/ 967152 w 12362916"/>
                <a:gd name="connsiteY16" fmla="*/ 8220809 h 8433088"/>
                <a:gd name="connsiteX17" fmla="*/ 1064796 w 12362916"/>
                <a:gd name="connsiteY17" fmla="*/ 8326011 h 8433088"/>
                <a:gd name="connsiteX18" fmla="*/ 1043238 w 12362916"/>
                <a:gd name="connsiteY18" fmla="*/ 8356952 h 8433088"/>
                <a:gd name="connsiteX19" fmla="*/ 934181 w 12362916"/>
                <a:gd name="connsiteY19" fmla="*/ 8240612 h 8433088"/>
                <a:gd name="connsiteX20" fmla="*/ 2132447 w 12362916"/>
                <a:gd name="connsiteY20" fmla="*/ 8033973 h 8433088"/>
                <a:gd name="connsiteX21" fmla="*/ 2163848 w 12362916"/>
                <a:gd name="connsiteY21" fmla="*/ 8056052 h 8433088"/>
                <a:gd name="connsiteX22" fmla="*/ 2059597 w 12362916"/>
                <a:gd name="connsiteY22" fmla="*/ 8170127 h 8433088"/>
                <a:gd name="connsiteX23" fmla="*/ 2033221 w 12362916"/>
                <a:gd name="connsiteY23" fmla="*/ 8143142 h 8433088"/>
                <a:gd name="connsiteX24" fmla="*/ 2132447 w 12362916"/>
                <a:gd name="connsiteY24" fmla="*/ 8033973 h 8433088"/>
                <a:gd name="connsiteX25" fmla="*/ 895833 w 12362916"/>
                <a:gd name="connsiteY25" fmla="*/ 7935058 h 8433088"/>
                <a:gd name="connsiteX26" fmla="*/ 916411 w 12362916"/>
                <a:gd name="connsiteY26" fmla="*/ 8084303 h 8433088"/>
                <a:gd name="connsiteX27" fmla="*/ 877827 w 12362916"/>
                <a:gd name="connsiteY27" fmla="*/ 8093156 h 8433088"/>
                <a:gd name="connsiteX28" fmla="*/ 857249 w 12362916"/>
                <a:gd name="connsiteY28" fmla="*/ 7937588 h 8433088"/>
                <a:gd name="connsiteX29" fmla="*/ 2271349 w 12362916"/>
                <a:gd name="connsiteY29" fmla="*/ 7770203 h 8433088"/>
                <a:gd name="connsiteX30" fmla="*/ 2306763 w 12362916"/>
                <a:gd name="connsiteY30" fmla="*/ 7784974 h 8433088"/>
                <a:gd name="connsiteX31" fmla="*/ 2242041 w 12362916"/>
                <a:gd name="connsiteY31" fmla="*/ 7922836 h 8433088"/>
                <a:gd name="connsiteX32" fmla="*/ 2209069 w 12362916"/>
                <a:gd name="connsiteY32" fmla="*/ 7905603 h 8433088"/>
                <a:gd name="connsiteX33" fmla="*/ 2271349 w 12362916"/>
                <a:gd name="connsiteY33" fmla="*/ 7770203 h 8433088"/>
                <a:gd name="connsiteX34" fmla="*/ 867138 w 12362916"/>
                <a:gd name="connsiteY34" fmla="*/ 7632824 h 8433088"/>
                <a:gd name="connsiteX35" fmla="*/ 905469 w 12362916"/>
                <a:gd name="connsiteY35" fmla="*/ 7635286 h 8433088"/>
                <a:gd name="connsiteX36" fmla="*/ 894341 w 12362916"/>
                <a:gd name="connsiteY36" fmla="*/ 7785457 h 8433088"/>
                <a:gd name="connsiteX37" fmla="*/ 857247 w 12362916"/>
                <a:gd name="connsiteY37" fmla="*/ 7782995 h 8433088"/>
                <a:gd name="connsiteX38" fmla="*/ 867138 w 12362916"/>
                <a:gd name="connsiteY38" fmla="*/ 7632824 h 8433088"/>
                <a:gd name="connsiteX39" fmla="*/ 2358373 w 12362916"/>
                <a:gd name="connsiteY39" fmla="*/ 7478961 h 8433088"/>
                <a:gd name="connsiteX40" fmla="*/ 2394695 w 12362916"/>
                <a:gd name="connsiteY40" fmla="*/ 7486490 h 8433088"/>
                <a:gd name="connsiteX41" fmla="*/ 2359584 w 12362916"/>
                <a:gd name="connsiteY41" fmla="*/ 7637065 h 8433088"/>
                <a:gd name="connsiteX42" fmla="*/ 2324472 w 12362916"/>
                <a:gd name="connsiteY42" fmla="*/ 7627027 h 8433088"/>
                <a:gd name="connsiteX43" fmla="*/ 2358373 w 12362916"/>
                <a:gd name="connsiteY43" fmla="*/ 7478961 h 8433088"/>
                <a:gd name="connsiteX44" fmla="*/ 901824 w 12362916"/>
                <a:gd name="connsiteY44" fmla="*/ 7330586 h 8433088"/>
                <a:gd name="connsiteX45" fmla="*/ 938459 w 12362916"/>
                <a:gd name="connsiteY45" fmla="*/ 7335645 h 8433088"/>
                <a:gd name="connsiteX46" fmla="*/ 928689 w 12362916"/>
                <a:gd name="connsiteY46" fmla="*/ 7431769 h 8433088"/>
                <a:gd name="connsiteX47" fmla="*/ 922584 w 12362916"/>
                <a:gd name="connsiteY47" fmla="*/ 7488684 h 8433088"/>
                <a:gd name="connsiteX48" fmla="*/ 884728 w 12362916"/>
                <a:gd name="connsiteY48" fmla="*/ 7484890 h 8433088"/>
                <a:gd name="connsiteX49" fmla="*/ 890834 w 12362916"/>
                <a:gd name="connsiteY49" fmla="*/ 7427975 h 8433088"/>
                <a:gd name="connsiteX50" fmla="*/ 901824 w 12362916"/>
                <a:gd name="connsiteY50" fmla="*/ 7330586 h 8433088"/>
                <a:gd name="connsiteX51" fmla="*/ 2392506 w 12362916"/>
                <a:gd name="connsiteY51" fmla="*/ 7182220 h 8433088"/>
                <a:gd name="connsiteX52" fmla="*/ 2433066 w 12362916"/>
                <a:gd name="connsiteY52" fmla="*/ 7183451 h 8433088"/>
                <a:gd name="connsiteX53" fmla="*/ 2419984 w 12362916"/>
                <a:gd name="connsiteY53" fmla="*/ 7334853 h 8433088"/>
                <a:gd name="connsiteX54" fmla="*/ 2379422 w 12362916"/>
                <a:gd name="connsiteY54" fmla="*/ 7331161 h 8433088"/>
                <a:gd name="connsiteX55" fmla="*/ 2392506 w 12362916"/>
                <a:gd name="connsiteY55" fmla="*/ 7182220 h 8433088"/>
                <a:gd name="connsiteX56" fmla="*/ 960436 w 12362916"/>
                <a:gd name="connsiteY56" fmla="*/ 7022857 h 8433088"/>
                <a:gd name="connsiteX57" fmla="*/ 960436 w 12362916"/>
                <a:gd name="connsiteY57" fmla="*/ 7054477 h 8433088"/>
                <a:gd name="connsiteX58" fmla="*/ 960436 w 12362916"/>
                <a:gd name="connsiteY58" fmla="*/ 7075978 h 8433088"/>
                <a:gd name="connsiteX59" fmla="*/ 955552 w 12362916"/>
                <a:gd name="connsiteY59" fmla="*/ 7180955 h 8433088"/>
                <a:gd name="connsiteX60" fmla="*/ 917696 w 12362916"/>
                <a:gd name="connsiteY60" fmla="*/ 7177161 h 8433088"/>
                <a:gd name="connsiteX61" fmla="*/ 923802 w 12362916"/>
                <a:gd name="connsiteY61" fmla="*/ 7074713 h 8433088"/>
                <a:gd name="connsiteX62" fmla="*/ 923802 w 12362916"/>
                <a:gd name="connsiteY62" fmla="*/ 7054477 h 8433088"/>
                <a:gd name="connsiteX63" fmla="*/ 922581 w 12362916"/>
                <a:gd name="connsiteY63" fmla="*/ 7024122 h 8433088"/>
                <a:gd name="connsiteX64" fmla="*/ 2428093 w 12362916"/>
                <a:gd name="connsiteY64" fmla="*/ 6874489 h 8433088"/>
                <a:gd name="connsiteX65" fmla="*/ 2433115 w 12362916"/>
                <a:gd name="connsiteY65" fmla="*/ 7027112 h 8433088"/>
                <a:gd name="connsiteX66" fmla="*/ 2395435 w 12362916"/>
                <a:gd name="connsiteY66" fmla="*/ 7027112 h 8433088"/>
                <a:gd name="connsiteX67" fmla="*/ 2390411 w 12362916"/>
                <a:gd name="connsiteY67" fmla="*/ 6875730 h 8433088"/>
                <a:gd name="connsiteX68" fmla="*/ 826720 w 12362916"/>
                <a:gd name="connsiteY68" fmla="*/ 6742605 h 8433088"/>
                <a:gd name="connsiteX69" fmla="*/ 921970 w 12362916"/>
                <a:gd name="connsiteY69" fmla="*/ 6868087 h 8433088"/>
                <a:gd name="connsiteX70" fmla="*/ 887778 w 12362916"/>
                <a:gd name="connsiteY70" fmla="*/ 6884238 h 8433088"/>
                <a:gd name="connsiteX71" fmla="*/ 802296 w 12362916"/>
                <a:gd name="connsiteY71" fmla="*/ 6772423 h 8433088"/>
                <a:gd name="connsiteX72" fmla="*/ 539308 w 12362916"/>
                <a:gd name="connsiteY72" fmla="*/ 6621712 h 8433088"/>
                <a:gd name="connsiteX73" fmla="*/ 691138 w 12362916"/>
                <a:gd name="connsiteY73" fmla="*/ 6662010 h 8433088"/>
                <a:gd name="connsiteX74" fmla="*/ 676080 w 12362916"/>
                <a:gd name="connsiteY74" fmla="*/ 6697423 h 8433088"/>
                <a:gd name="connsiteX75" fmla="*/ 533034 w 12362916"/>
                <a:gd name="connsiteY75" fmla="*/ 6657125 h 8433088"/>
                <a:gd name="connsiteX76" fmla="*/ 77433 w 12362916"/>
                <a:gd name="connsiteY76" fmla="*/ 6616211 h 8433088"/>
                <a:gd name="connsiteX77" fmla="*/ 81180 w 12362916"/>
                <a:gd name="connsiteY77" fmla="*/ 6654542 h 8433088"/>
                <a:gd name="connsiteX78" fmla="*/ 7493 w 12362916"/>
                <a:gd name="connsiteY78" fmla="*/ 6664434 h 8433088"/>
                <a:gd name="connsiteX79" fmla="*/ 0 w 12362916"/>
                <a:gd name="connsiteY79" fmla="*/ 6627340 h 8433088"/>
                <a:gd name="connsiteX80" fmla="*/ 77433 w 12362916"/>
                <a:gd name="connsiteY80" fmla="*/ 6616211 h 8433088"/>
                <a:gd name="connsiteX81" fmla="*/ 230796 w 12362916"/>
                <a:gd name="connsiteY81" fmla="*/ 6607808 h 8433088"/>
                <a:gd name="connsiteX82" fmla="*/ 383430 w 12362916"/>
                <a:gd name="connsiteY82" fmla="*/ 6607808 h 8433088"/>
                <a:gd name="connsiteX83" fmla="*/ 380968 w 12362916"/>
                <a:gd name="connsiteY83" fmla="*/ 6647890 h 8433088"/>
                <a:gd name="connsiteX84" fmla="*/ 232027 w 12362916"/>
                <a:gd name="connsiteY84" fmla="*/ 6646597 h 8433088"/>
                <a:gd name="connsiteX85" fmla="*/ 2401519 w 12362916"/>
                <a:gd name="connsiteY85" fmla="*/ 6566758 h 8433088"/>
                <a:gd name="connsiteX86" fmla="*/ 2422095 w 12362916"/>
                <a:gd name="connsiteY86" fmla="*/ 6721098 h 8433088"/>
                <a:gd name="connsiteX87" fmla="*/ 2382227 w 12362916"/>
                <a:gd name="connsiteY87" fmla="*/ 6724862 h 8433088"/>
                <a:gd name="connsiteX88" fmla="*/ 2362935 w 12362916"/>
                <a:gd name="connsiteY88" fmla="*/ 6573032 h 8433088"/>
                <a:gd name="connsiteX89" fmla="*/ 2342750 w 12362916"/>
                <a:gd name="connsiteY89" fmla="*/ 6270018 h 8433088"/>
                <a:gd name="connsiteX90" fmla="*/ 2372725 w 12362916"/>
                <a:gd name="connsiteY90" fmla="*/ 6420593 h 8433088"/>
                <a:gd name="connsiteX91" fmla="*/ 2336756 w 12362916"/>
                <a:gd name="connsiteY91" fmla="*/ 6428122 h 8433088"/>
                <a:gd name="connsiteX92" fmla="*/ 2307980 w 12362916"/>
                <a:gd name="connsiteY92" fmla="*/ 6278801 h 8433088"/>
                <a:gd name="connsiteX93" fmla="*/ 2261614 w 12362916"/>
                <a:gd name="connsiteY93" fmla="*/ 5973278 h 8433088"/>
                <a:gd name="connsiteX94" fmla="*/ 2306693 w 12362916"/>
                <a:gd name="connsiteY94" fmla="*/ 6121254 h 8433088"/>
                <a:gd name="connsiteX95" fmla="*/ 2268053 w 12362916"/>
                <a:gd name="connsiteY95" fmla="*/ 6131372 h 8433088"/>
                <a:gd name="connsiteX96" fmla="*/ 2225552 w 12362916"/>
                <a:gd name="connsiteY96" fmla="*/ 5984661 h 8433088"/>
                <a:gd name="connsiteX97" fmla="*/ 2160832 w 12362916"/>
                <a:gd name="connsiteY97" fmla="*/ 5682029 h 8433088"/>
                <a:gd name="connsiteX98" fmla="*/ 2213341 w 12362916"/>
                <a:gd name="connsiteY98" fmla="*/ 5827589 h 8433088"/>
                <a:gd name="connsiteX99" fmla="*/ 2176707 w 12362916"/>
                <a:gd name="connsiteY99" fmla="*/ 5840137 h 8433088"/>
                <a:gd name="connsiteX100" fmla="*/ 2126641 w 12362916"/>
                <a:gd name="connsiteY100" fmla="*/ 5695832 h 8433088"/>
                <a:gd name="connsiteX101" fmla="*/ 4927373 w 12362916"/>
                <a:gd name="connsiteY101" fmla="*/ 5599602 h 8433088"/>
                <a:gd name="connsiteX102" fmla="*/ 5075083 w 12362916"/>
                <a:gd name="connsiteY102" fmla="*/ 5604486 h 8433088"/>
                <a:gd name="connsiteX103" fmla="*/ 5076314 w 12362916"/>
                <a:gd name="connsiteY103" fmla="*/ 5641120 h 8433088"/>
                <a:gd name="connsiteX104" fmla="*/ 5032002 w 12362916"/>
                <a:gd name="connsiteY104" fmla="*/ 5642342 h 8433088"/>
                <a:gd name="connsiteX105" fmla="*/ 4923679 w 12362916"/>
                <a:gd name="connsiteY105" fmla="*/ 5636236 h 8433088"/>
                <a:gd name="connsiteX106" fmla="*/ 5367235 w 12362916"/>
                <a:gd name="connsiteY106" fmla="*/ 5550147 h 8433088"/>
                <a:gd name="connsiteX107" fmla="*/ 5378528 w 12362916"/>
                <a:gd name="connsiteY107" fmla="*/ 5587331 h 8433088"/>
                <a:gd name="connsiteX108" fmla="*/ 5227948 w 12362916"/>
                <a:gd name="connsiteY108" fmla="*/ 5625797 h 8433088"/>
                <a:gd name="connsiteX109" fmla="*/ 5220419 w 12362916"/>
                <a:gd name="connsiteY109" fmla="*/ 5588613 h 8433088"/>
                <a:gd name="connsiteX110" fmla="*/ 5367235 w 12362916"/>
                <a:gd name="connsiteY110" fmla="*/ 5550147 h 8433088"/>
                <a:gd name="connsiteX111" fmla="*/ 4636505 w 12362916"/>
                <a:gd name="connsiteY111" fmla="*/ 5522670 h 8433088"/>
                <a:gd name="connsiteX112" fmla="*/ 4779551 w 12362916"/>
                <a:gd name="connsiteY112" fmla="*/ 5572365 h 8433088"/>
                <a:gd name="connsiteX113" fmla="*/ 4769514 w 12362916"/>
                <a:gd name="connsiteY113" fmla="*/ 5609319 h 8433088"/>
                <a:gd name="connsiteX114" fmla="*/ 4621448 w 12362916"/>
                <a:gd name="connsiteY114" fmla="*/ 5558349 h 8433088"/>
                <a:gd name="connsiteX115" fmla="*/ 5638770 w 12362916"/>
                <a:gd name="connsiteY115" fmla="*/ 5423758 h 8433088"/>
                <a:gd name="connsiteX116" fmla="*/ 5658785 w 12362916"/>
                <a:gd name="connsiteY116" fmla="*/ 5458262 h 8433088"/>
                <a:gd name="connsiteX117" fmla="*/ 5522433 w 12362916"/>
                <a:gd name="connsiteY117" fmla="*/ 5532384 h 8433088"/>
                <a:gd name="connsiteX118" fmla="*/ 5506172 w 12362916"/>
                <a:gd name="connsiteY118" fmla="*/ 5496601 h 8433088"/>
                <a:gd name="connsiteX119" fmla="*/ 5638770 w 12362916"/>
                <a:gd name="connsiteY119" fmla="*/ 5423758 h 8433088"/>
                <a:gd name="connsiteX120" fmla="*/ 2040369 w 12362916"/>
                <a:gd name="connsiteY120" fmla="*/ 5401777 h 8433088"/>
                <a:gd name="connsiteX121" fmla="*/ 2103426 w 12362916"/>
                <a:gd name="connsiteY121" fmla="*/ 5539639 h 8433088"/>
                <a:gd name="connsiteX122" fmla="*/ 2068806 w 12362916"/>
                <a:gd name="connsiteY122" fmla="*/ 5554410 h 8433088"/>
                <a:gd name="connsiteX123" fmla="*/ 2005749 w 12362916"/>
                <a:gd name="connsiteY123" fmla="*/ 5417779 h 8433088"/>
                <a:gd name="connsiteX124" fmla="*/ 4381367 w 12362916"/>
                <a:gd name="connsiteY124" fmla="*/ 5374300 h 8433088"/>
                <a:gd name="connsiteX125" fmla="*/ 4504799 w 12362916"/>
                <a:gd name="connsiteY125" fmla="*/ 5459563 h 8433088"/>
                <a:gd name="connsiteX126" fmla="*/ 4486097 w 12362916"/>
                <a:gd name="connsiteY126" fmla="*/ 5493922 h 8433088"/>
                <a:gd name="connsiteX127" fmla="*/ 4357677 w 12362916"/>
                <a:gd name="connsiteY127" fmla="*/ 5403569 h 8433088"/>
                <a:gd name="connsiteX128" fmla="*/ 5879990 w 12362916"/>
                <a:gd name="connsiteY128" fmla="*/ 5242414 h 8433088"/>
                <a:gd name="connsiteX129" fmla="*/ 5906080 w 12362916"/>
                <a:gd name="connsiteY129" fmla="*/ 5271580 h 8433088"/>
                <a:gd name="connsiteX130" fmla="*/ 5788053 w 12362916"/>
                <a:gd name="connsiteY130" fmla="*/ 5373030 h 8433088"/>
                <a:gd name="connsiteX131" fmla="*/ 5764448 w 12362916"/>
                <a:gd name="connsiteY131" fmla="*/ 5341327 h 8433088"/>
                <a:gd name="connsiteX132" fmla="*/ 5879990 w 12362916"/>
                <a:gd name="connsiteY132" fmla="*/ 5242414 h 8433088"/>
                <a:gd name="connsiteX133" fmla="*/ 4167738 w 12362916"/>
                <a:gd name="connsiteY133" fmla="*/ 5159989 h 8433088"/>
                <a:gd name="connsiteX134" fmla="*/ 4200087 w 12362916"/>
                <a:gd name="connsiteY134" fmla="*/ 5196787 h 8433088"/>
                <a:gd name="connsiteX135" fmla="*/ 4268510 w 12362916"/>
                <a:gd name="connsiteY135" fmla="*/ 5269156 h 8433088"/>
                <a:gd name="connsiteX136" fmla="*/ 4242381 w 12362916"/>
                <a:gd name="connsiteY136" fmla="*/ 5296141 h 8433088"/>
                <a:gd name="connsiteX137" fmla="*/ 4171471 w 12362916"/>
                <a:gd name="connsiteY137" fmla="*/ 5222545 h 8433088"/>
                <a:gd name="connsiteX138" fmla="*/ 4137878 w 12362916"/>
                <a:gd name="connsiteY138" fmla="*/ 5183294 h 8433088"/>
                <a:gd name="connsiteX139" fmla="*/ 1897839 w 12362916"/>
                <a:gd name="connsiteY139" fmla="*/ 5132511 h 8433088"/>
                <a:gd name="connsiteX140" fmla="*/ 1971524 w 12362916"/>
                <a:gd name="connsiteY140" fmla="*/ 5267611 h 8433088"/>
                <a:gd name="connsiteX141" fmla="*/ 1937806 w 12362916"/>
                <a:gd name="connsiteY141" fmla="*/ 5285124 h 8433088"/>
                <a:gd name="connsiteX142" fmla="*/ 1862871 w 12362916"/>
                <a:gd name="connsiteY142" fmla="*/ 5152526 h 8433088"/>
                <a:gd name="connsiteX143" fmla="*/ 6085162 w 12362916"/>
                <a:gd name="connsiteY143" fmla="*/ 5022607 h 8433088"/>
                <a:gd name="connsiteX144" fmla="*/ 6114901 w 12362916"/>
                <a:gd name="connsiteY144" fmla="*/ 5044970 h 8433088"/>
                <a:gd name="connsiteX145" fmla="*/ 6018250 w 12362916"/>
                <a:gd name="connsiteY145" fmla="*/ 5164239 h 8433088"/>
                <a:gd name="connsiteX146" fmla="*/ 5989749 w 12362916"/>
                <a:gd name="connsiteY146" fmla="*/ 5138149 h 8433088"/>
                <a:gd name="connsiteX147" fmla="*/ 6085162 w 12362916"/>
                <a:gd name="connsiteY147" fmla="*/ 5022607 h 8433088"/>
                <a:gd name="connsiteX148" fmla="*/ 4012709 w 12362916"/>
                <a:gd name="connsiteY148" fmla="*/ 4907208 h 8433088"/>
                <a:gd name="connsiteX149" fmla="*/ 4076209 w 12362916"/>
                <a:gd name="connsiteY149" fmla="*/ 5041218 h 8433088"/>
                <a:gd name="connsiteX150" fmla="*/ 4043238 w 12362916"/>
                <a:gd name="connsiteY150" fmla="*/ 5059831 h 8433088"/>
                <a:gd name="connsiteX151" fmla="*/ 3978517 w 12362916"/>
                <a:gd name="connsiteY151" fmla="*/ 4919616 h 8433088"/>
                <a:gd name="connsiteX152" fmla="*/ 1734199 w 12362916"/>
                <a:gd name="connsiteY152" fmla="*/ 4874237 h 8433088"/>
                <a:gd name="connsiteX153" fmla="*/ 1817679 w 12362916"/>
                <a:gd name="connsiteY153" fmla="*/ 5001409 h 8433088"/>
                <a:gd name="connsiteX154" fmla="*/ 1786987 w 12362916"/>
                <a:gd name="connsiteY154" fmla="*/ 5021358 h 8433088"/>
                <a:gd name="connsiteX155" fmla="*/ 1703506 w 12362916"/>
                <a:gd name="connsiteY155" fmla="*/ 4895432 h 8433088"/>
                <a:gd name="connsiteX156" fmla="*/ 6238862 w 12362916"/>
                <a:gd name="connsiteY156" fmla="*/ 4764335 h 8433088"/>
                <a:gd name="connsiteX157" fmla="*/ 6274233 w 12362916"/>
                <a:gd name="connsiteY157" fmla="*/ 4781848 h 8433088"/>
                <a:gd name="connsiteX158" fmla="*/ 6198437 w 12362916"/>
                <a:gd name="connsiteY158" fmla="*/ 4916948 h 8433088"/>
                <a:gd name="connsiteX159" fmla="*/ 6165593 w 12362916"/>
                <a:gd name="connsiteY159" fmla="*/ 4896933 h 8433088"/>
                <a:gd name="connsiteX160" fmla="*/ 6238862 w 12362916"/>
                <a:gd name="connsiteY160" fmla="*/ 4764335 h 8433088"/>
                <a:gd name="connsiteX161" fmla="*/ 1545170 w 12362916"/>
                <a:gd name="connsiteY161" fmla="*/ 4632451 h 8433088"/>
                <a:gd name="connsiteX162" fmla="*/ 1641823 w 12362916"/>
                <a:gd name="connsiteY162" fmla="*/ 4751720 h 8433088"/>
                <a:gd name="connsiteX163" fmla="*/ 1612083 w 12362916"/>
                <a:gd name="connsiteY163" fmla="*/ 4774083 h 8433088"/>
                <a:gd name="connsiteX164" fmla="*/ 1516670 w 12362916"/>
                <a:gd name="connsiteY164" fmla="*/ 4657299 h 8433088"/>
                <a:gd name="connsiteX165" fmla="*/ 3955928 w 12362916"/>
                <a:gd name="connsiteY165" fmla="*/ 4610471 h 8433088"/>
                <a:gd name="connsiteX166" fmla="*/ 3971803 w 12362916"/>
                <a:gd name="connsiteY166" fmla="*/ 4760976 h 8433088"/>
                <a:gd name="connsiteX167" fmla="*/ 3935167 w 12362916"/>
                <a:gd name="connsiteY167" fmla="*/ 4768565 h 8433088"/>
                <a:gd name="connsiteX168" fmla="*/ 3918072 w 12362916"/>
                <a:gd name="connsiteY168" fmla="*/ 4611736 h 8433088"/>
                <a:gd name="connsiteX169" fmla="*/ 6345900 w 12362916"/>
                <a:gd name="connsiteY169" fmla="*/ 4484077 h 8433088"/>
                <a:gd name="connsiteX170" fmla="*/ 6384127 w 12362916"/>
                <a:gd name="connsiteY170" fmla="*/ 4494115 h 8433088"/>
                <a:gd name="connsiteX171" fmla="*/ 6334431 w 12362916"/>
                <a:gd name="connsiteY171" fmla="*/ 4642185 h 8433088"/>
                <a:gd name="connsiteX172" fmla="*/ 6297478 w 12362916"/>
                <a:gd name="connsiteY172" fmla="*/ 4628382 h 8433088"/>
                <a:gd name="connsiteX173" fmla="*/ 6345900 w 12362916"/>
                <a:gd name="connsiteY173" fmla="*/ 4484077 h 8433088"/>
                <a:gd name="connsiteX174" fmla="*/ 1369571 w 12362916"/>
                <a:gd name="connsiteY174" fmla="*/ 4385165 h 8433088"/>
                <a:gd name="connsiteX175" fmla="*/ 1449461 w 12362916"/>
                <a:gd name="connsiteY175" fmla="*/ 4510239 h 8433088"/>
                <a:gd name="connsiteX176" fmla="*/ 1417759 w 12362916"/>
                <a:gd name="connsiteY176" fmla="*/ 4532311 h 8433088"/>
                <a:gd name="connsiteX177" fmla="*/ 1335333 w 12362916"/>
                <a:gd name="connsiteY177" fmla="*/ 4403558 h 8433088"/>
                <a:gd name="connsiteX178" fmla="*/ 3945770 w 12362916"/>
                <a:gd name="connsiteY178" fmla="*/ 4308231 h 8433088"/>
                <a:gd name="connsiteX179" fmla="*/ 3982779 w 12362916"/>
                <a:gd name="connsiteY179" fmla="*/ 4314555 h 8433088"/>
                <a:gd name="connsiteX180" fmla="*/ 3961808 w 12362916"/>
                <a:gd name="connsiteY180" fmla="*/ 4466329 h 8433088"/>
                <a:gd name="connsiteX181" fmla="*/ 3923565 w 12362916"/>
                <a:gd name="connsiteY181" fmla="*/ 4462535 h 8433088"/>
                <a:gd name="connsiteX182" fmla="*/ 3945770 w 12362916"/>
                <a:gd name="connsiteY182" fmla="*/ 4308231 h 8433088"/>
                <a:gd name="connsiteX183" fmla="*/ 6397828 w 12362916"/>
                <a:gd name="connsiteY183" fmla="*/ 4187336 h 8433088"/>
                <a:gd name="connsiteX184" fmla="*/ 6433667 w 12362916"/>
                <a:gd name="connsiteY184" fmla="*/ 4189865 h 8433088"/>
                <a:gd name="connsiteX185" fmla="*/ 6416942 w 12362916"/>
                <a:gd name="connsiteY185" fmla="*/ 4345434 h 8433088"/>
                <a:gd name="connsiteX186" fmla="*/ 6379909 w 12362916"/>
                <a:gd name="connsiteY186" fmla="*/ 4339110 h 8433088"/>
                <a:gd name="connsiteX187" fmla="*/ 6397828 w 12362916"/>
                <a:gd name="connsiteY187" fmla="*/ 4187336 h 8433088"/>
                <a:gd name="connsiteX188" fmla="*/ 1257079 w 12362916"/>
                <a:gd name="connsiteY188" fmla="*/ 4110403 h 8433088"/>
                <a:gd name="connsiteX189" fmla="*/ 1306613 w 12362916"/>
                <a:gd name="connsiteY189" fmla="*/ 4253324 h 8433088"/>
                <a:gd name="connsiteX190" fmla="*/ 1270702 w 12362916"/>
                <a:gd name="connsiteY190" fmla="*/ 4268501 h 8433088"/>
                <a:gd name="connsiteX191" fmla="*/ 1219928 w 12362916"/>
                <a:gd name="connsiteY191" fmla="*/ 4120521 h 8433088"/>
                <a:gd name="connsiteX192" fmla="*/ 4030073 w 12362916"/>
                <a:gd name="connsiteY192" fmla="*/ 4011491 h 8433088"/>
                <a:gd name="connsiteX193" fmla="*/ 4065226 w 12362916"/>
                <a:gd name="connsiteY193" fmla="*/ 4025294 h 8433088"/>
                <a:gd name="connsiteX194" fmla="*/ 4020377 w 12362916"/>
                <a:gd name="connsiteY194" fmla="*/ 4169599 h 8433088"/>
                <a:gd name="connsiteX195" fmla="*/ 3984012 w 12362916"/>
                <a:gd name="connsiteY195" fmla="*/ 4158305 h 8433088"/>
                <a:gd name="connsiteX196" fmla="*/ 4030073 w 12362916"/>
                <a:gd name="connsiteY196" fmla="*/ 4011491 h 8433088"/>
                <a:gd name="connsiteX197" fmla="*/ 6425962 w 12362916"/>
                <a:gd name="connsiteY197" fmla="*/ 3879607 h 8433088"/>
                <a:gd name="connsiteX198" fmla="*/ 6439046 w 12362916"/>
                <a:gd name="connsiteY198" fmla="*/ 4036440 h 8433088"/>
                <a:gd name="connsiteX199" fmla="*/ 6398486 w 12362916"/>
                <a:gd name="connsiteY199" fmla="*/ 4037705 h 8433088"/>
                <a:gd name="connsiteX200" fmla="*/ 6385402 w 12362916"/>
                <a:gd name="connsiteY200" fmla="*/ 3885931 h 8433088"/>
                <a:gd name="connsiteX201" fmla="*/ 1198273 w 12362916"/>
                <a:gd name="connsiteY201" fmla="*/ 3813664 h 8433088"/>
                <a:gd name="connsiteX202" fmla="*/ 1224133 w 12362916"/>
                <a:gd name="connsiteY202" fmla="*/ 3964243 h 8433088"/>
                <a:gd name="connsiteX203" fmla="*/ 1185344 w 12362916"/>
                <a:gd name="connsiteY203" fmla="*/ 3971772 h 8433088"/>
                <a:gd name="connsiteX204" fmla="*/ 1159484 w 12362916"/>
                <a:gd name="connsiteY204" fmla="*/ 3819938 h 8433088"/>
                <a:gd name="connsiteX205" fmla="*/ 4146333 w 12362916"/>
                <a:gd name="connsiteY205" fmla="*/ 3725740 h 8433088"/>
                <a:gd name="connsiteX206" fmla="*/ 4180572 w 12362916"/>
                <a:gd name="connsiteY206" fmla="*/ 3741742 h 8433088"/>
                <a:gd name="connsiteX207" fmla="*/ 4119703 w 12362916"/>
                <a:gd name="connsiteY207" fmla="*/ 3878373 h 8433088"/>
                <a:gd name="connsiteX208" fmla="*/ 4082928 w 12362916"/>
                <a:gd name="connsiteY208" fmla="*/ 3863602 h 8433088"/>
                <a:gd name="connsiteX209" fmla="*/ 4146333 w 12362916"/>
                <a:gd name="connsiteY209" fmla="*/ 3725740 h 8433088"/>
                <a:gd name="connsiteX210" fmla="*/ 6356237 w 12362916"/>
                <a:gd name="connsiteY210" fmla="*/ 3577374 h 8433088"/>
                <a:gd name="connsiteX211" fmla="*/ 6400622 w 12362916"/>
                <a:gd name="connsiteY211" fmla="*/ 3726694 h 8433088"/>
                <a:gd name="connsiteX212" fmla="*/ 6362578 w 12362916"/>
                <a:gd name="connsiteY212" fmla="*/ 3735478 h 8433088"/>
                <a:gd name="connsiteX213" fmla="*/ 6319461 w 12362916"/>
                <a:gd name="connsiteY213" fmla="*/ 3589922 h 8433088"/>
                <a:gd name="connsiteX214" fmla="*/ 1137503 w 12362916"/>
                <a:gd name="connsiteY214" fmla="*/ 3511431 h 8433088"/>
                <a:gd name="connsiteX215" fmla="*/ 1175358 w 12362916"/>
                <a:gd name="connsiteY215" fmla="*/ 3511431 h 8433088"/>
                <a:gd name="connsiteX216" fmla="*/ 1180243 w 12362916"/>
                <a:gd name="connsiteY216" fmla="*/ 3661572 h 8433088"/>
                <a:gd name="connsiteX217" fmla="*/ 1142387 w 12362916"/>
                <a:gd name="connsiteY217" fmla="*/ 3664054 h 8433088"/>
                <a:gd name="connsiteX218" fmla="*/ 1137503 w 12362916"/>
                <a:gd name="connsiteY218" fmla="*/ 3511431 h 8433088"/>
                <a:gd name="connsiteX219" fmla="*/ 4284406 w 12362916"/>
                <a:gd name="connsiteY219" fmla="*/ 3456479 h 8433088"/>
                <a:gd name="connsiteX220" fmla="*/ 4317966 w 12362916"/>
                <a:gd name="connsiteY220" fmla="*/ 3473992 h 8433088"/>
                <a:gd name="connsiteX221" fmla="*/ 4249604 w 12362916"/>
                <a:gd name="connsiteY221" fmla="*/ 3609092 h 8433088"/>
                <a:gd name="connsiteX222" fmla="*/ 4214802 w 12362916"/>
                <a:gd name="connsiteY222" fmla="*/ 3592830 h 8433088"/>
                <a:gd name="connsiteX223" fmla="*/ 4284406 w 12362916"/>
                <a:gd name="connsiteY223" fmla="*/ 3456479 h 8433088"/>
                <a:gd name="connsiteX224" fmla="*/ 6226236 w 12362916"/>
                <a:gd name="connsiteY224" fmla="*/ 3302620 h 8433088"/>
                <a:gd name="connsiteX225" fmla="*/ 6296250 w 12362916"/>
                <a:gd name="connsiteY225" fmla="*/ 3438964 h 8433088"/>
                <a:gd name="connsiteX226" fmla="*/ 6261857 w 12362916"/>
                <a:gd name="connsiteY226" fmla="*/ 3455226 h 8433088"/>
                <a:gd name="connsiteX227" fmla="*/ 6193071 w 12362916"/>
                <a:gd name="connsiteY227" fmla="*/ 3321382 h 8433088"/>
                <a:gd name="connsiteX228" fmla="*/ 1155057 w 12362916"/>
                <a:gd name="connsiteY228" fmla="*/ 3203705 h 8433088"/>
                <a:gd name="connsiteX229" fmla="*/ 1191247 w 12362916"/>
                <a:gd name="connsiteY229" fmla="*/ 3208764 h 8433088"/>
                <a:gd name="connsiteX230" fmla="*/ 1180390 w 12362916"/>
                <a:gd name="connsiteY230" fmla="*/ 3361800 h 8433088"/>
                <a:gd name="connsiteX231" fmla="*/ 1142995 w 12362916"/>
                <a:gd name="connsiteY231" fmla="*/ 3359270 h 8433088"/>
                <a:gd name="connsiteX232" fmla="*/ 1155057 w 12362916"/>
                <a:gd name="connsiteY232" fmla="*/ 3203705 h 8433088"/>
                <a:gd name="connsiteX233" fmla="*/ 4426713 w 12362916"/>
                <a:gd name="connsiteY233" fmla="*/ 3187219 h 8433088"/>
                <a:gd name="connsiteX234" fmla="*/ 4460821 w 12362916"/>
                <a:gd name="connsiteY234" fmla="*/ 3204730 h 8433088"/>
                <a:gd name="connsiteX235" fmla="*/ 4387553 w 12362916"/>
                <a:gd name="connsiteY235" fmla="*/ 3339831 h 8433088"/>
                <a:gd name="connsiteX236" fmla="*/ 4352181 w 12362916"/>
                <a:gd name="connsiteY236" fmla="*/ 3321067 h 8433088"/>
                <a:gd name="connsiteX237" fmla="*/ 4426713 w 12362916"/>
                <a:gd name="connsiteY237" fmla="*/ 3187219 h 8433088"/>
                <a:gd name="connsiteX238" fmla="*/ 6045313 w 12362916"/>
                <a:gd name="connsiteY238" fmla="*/ 3049839 h 8433088"/>
                <a:gd name="connsiteX239" fmla="*/ 6136901 w 12362916"/>
                <a:gd name="connsiteY239" fmla="*/ 3174113 h 8433088"/>
                <a:gd name="connsiteX240" fmla="*/ 6106371 w 12362916"/>
                <a:gd name="connsiteY240" fmla="*/ 3196939 h 8433088"/>
                <a:gd name="connsiteX241" fmla="*/ 6017227 w 12362916"/>
                <a:gd name="connsiteY241" fmla="*/ 3075200 h 8433088"/>
                <a:gd name="connsiteX242" fmla="*/ 4574674 w 12362916"/>
                <a:gd name="connsiteY242" fmla="*/ 2917953 h 8433088"/>
                <a:gd name="connsiteX243" fmla="*/ 4609179 w 12362916"/>
                <a:gd name="connsiteY243" fmla="*/ 2935326 h 8433088"/>
                <a:gd name="connsiteX244" fmla="*/ 4535057 w 12362916"/>
                <a:gd name="connsiteY244" fmla="*/ 3070577 h 8433088"/>
                <a:gd name="connsiteX245" fmla="*/ 4500553 w 12362916"/>
                <a:gd name="connsiteY245" fmla="*/ 3051965 h 8433088"/>
                <a:gd name="connsiteX246" fmla="*/ 4574674 w 12362916"/>
                <a:gd name="connsiteY246" fmla="*/ 2917953 h 8433088"/>
                <a:gd name="connsiteX247" fmla="*/ 1203339 w 12362916"/>
                <a:gd name="connsiteY247" fmla="*/ 2901466 h 8433088"/>
                <a:gd name="connsiteX248" fmla="*/ 1240665 w 12362916"/>
                <a:gd name="connsiteY248" fmla="*/ 2908995 h 8433088"/>
                <a:gd name="connsiteX249" fmla="*/ 1213292 w 12362916"/>
                <a:gd name="connsiteY249" fmla="*/ 3059575 h 8433088"/>
                <a:gd name="connsiteX250" fmla="*/ 1175967 w 12362916"/>
                <a:gd name="connsiteY250" fmla="*/ 3053300 h 8433088"/>
                <a:gd name="connsiteX251" fmla="*/ 1203339 w 12362916"/>
                <a:gd name="connsiteY251" fmla="*/ 2901466 h 8433088"/>
                <a:gd name="connsiteX252" fmla="*/ 5856179 w 12362916"/>
                <a:gd name="connsiteY252" fmla="*/ 2813546 h 8433088"/>
                <a:gd name="connsiteX253" fmla="*/ 5950034 w 12362916"/>
                <a:gd name="connsiteY253" fmla="*/ 2930557 h 8433088"/>
                <a:gd name="connsiteX254" fmla="*/ 5921252 w 12362916"/>
                <a:gd name="connsiteY254" fmla="*/ 2955188 h 8433088"/>
                <a:gd name="connsiteX255" fmla="*/ 5824895 w 12362916"/>
                <a:gd name="connsiteY255" fmla="*/ 2835717 h 8433088"/>
                <a:gd name="connsiteX256" fmla="*/ 4710908 w 12362916"/>
                <a:gd name="connsiteY256" fmla="*/ 2643195 h 8433088"/>
                <a:gd name="connsiteX257" fmla="*/ 4746559 w 12362916"/>
                <a:gd name="connsiteY257" fmla="*/ 2660427 h 8433088"/>
                <a:gd name="connsiteX258" fmla="*/ 4677804 w 12362916"/>
                <a:gd name="connsiteY258" fmla="*/ 2795829 h 8433088"/>
                <a:gd name="connsiteX259" fmla="*/ 4643426 w 12362916"/>
                <a:gd name="connsiteY259" fmla="*/ 2778594 h 8433088"/>
                <a:gd name="connsiteX260" fmla="*/ 4710908 w 12362916"/>
                <a:gd name="connsiteY260" fmla="*/ 2643195 h 8433088"/>
                <a:gd name="connsiteX261" fmla="*/ 1278916 w 12362916"/>
                <a:gd name="connsiteY261" fmla="*/ 2604725 h 8433088"/>
                <a:gd name="connsiteX262" fmla="*/ 1317553 w 12362916"/>
                <a:gd name="connsiteY262" fmla="*/ 2616018 h 8433088"/>
                <a:gd name="connsiteX263" fmla="*/ 1275051 w 12362916"/>
                <a:gd name="connsiteY263" fmla="*/ 2762832 h 8433088"/>
                <a:gd name="connsiteX264" fmla="*/ 1236414 w 12362916"/>
                <a:gd name="connsiteY264" fmla="*/ 2754049 h 8433088"/>
                <a:gd name="connsiteX265" fmla="*/ 1278916 w 12362916"/>
                <a:gd name="connsiteY265" fmla="*/ 2604725 h 8433088"/>
                <a:gd name="connsiteX266" fmla="*/ 5705219 w 12362916"/>
                <a:gd name="connsiteY266" fmla="*/ 2555271 h 8433088"/>
                <a:gd name="connsiteX267" fmla="*/ 5768720 w 12362916"/>
                <a:gd name="connsiteY267" fmla="*/ 2690523 h 8433088"/>
                <a:gd name="connsiteX268" fmla="*/ 5735749 w 12362916"/>
                <a:gd name="connsiteY268" fmla="*/ 2707895 h 8433088"/>
                <a:gd name="connsiteX269" fmla="*/ 5671028 w 12362916"/>
                <a:gd name="connsiteY269" fmla="*/ 2568921 h 8433088"/>
                <a:gd name="connsiteX270" fmla="*/ 4832610 w 12362916"/>
                <a:gd name="connsiteY270" fmla="*/ 2362938 h 8433088"/>
                <a:gd name="connsiteX271" fmla="*/ 4867484 w 12362916"/>
                <a:gd name="connsiteY271" fmla="*/ 2378116 h 8433088"/>
                <a:gd name="connsiteX272" fmla="*/ 4810189 w 12362916"/>
                <a:gd name="connsiteY272" fmla="*/ 2521037 h 8433088"/>
                <a:gd name="connsiteX273" fmla="*/ 4775314 w 12362916"/>
                <a:gd name="connsiteY273" fmla="*/ 2507123 h 8433088"/>
                <a:gd name="connsiteX274" fmla="*/ 4832610 w 12362916"/>
                <a:gd name="connsiteY274" fmla="*/ 2362938 h 8433088"/>
                <a:gd name="connsiteX275" fmla="*/ 1380645 w 12362916"/>
                <a:gd name="connsiteY275" fmla="*/ 2318976 h 8433088"/>
                <a:gd name="connsiteX276" fmla="*/ 1416476 w 12362916"/>
                <a:gd name="connsiteY276" fmla="*/ 2334034 h 8433088"/>
                <a:gd name="connsiteX277" fmla="*/ 1361450 w 12362916"/>
                <a:gd name="connsiteY277" fmla="*/ 2477084 h 8433088"/>
                <a:gd name="connsiteX278" fmla="*/ 1324339 w 12362916"/>
                <a:gd name="connsiteY278" fmla="*/ 2463282 h 8433088"/>
                <a:gd name="connsiteX279" fmla="*/ 1380645 w 12362916"/>
                <a:gd name="connsiteY279" fmla="*/ 2318976 h 8433088"/>
                <a:gd name="connsiteX280" fmla="*/ 5638380 w 12362916"/>
                <a:gd name="connsiteY280" fmla="*/ 2264025 h 8433088"/>
                <a:gd name="connsiteX281" fmla="*/ 5664240 w 12362916"/>
                <a:gd name="connsiteY281" fmla="*/ 2412005 h 8433088"/>
                <a:gd name="connsiteX282" fmla="*/ 5625450 w 12362916"/>
                <a:gd name="connsiteY282" fmla="*/ 2422123 h 8433088"/>
                <a:gd name="connsiteX283" fmla="*/ 5599591 w 12362916"/>
                <a:gd name="connsiteY283" fmla="*/ 2266555 h 8433088"/>
                <a:gd name="connsiteX284" fmla="*/ 8897593 w 12362916"/>
                <a:gd name="connsiteY284" fmla="*/ 2176100 h 8433088"/>
                <a:gd name="connsiteX285" fmla="*/ 8917446 w 12362916"/>
                <a:gd name="connsiteY285" fmla="*/ 2207644 h 8433088"/>
                <a:gd name="connsiteX286" fmla="*/ 8773508 w 12362916"/>
                <a:gd name="connsiteY286" fmla="*/ 2268308 h 8433088"/>
                <a:gd name="connsiteX287" fmla="*/ 8764822 w 12362916"/>
                <a:gd name="connsiteY287" fmla="*/ 2231911 h 8433088"/>
                <a:gd name="connsiteX288" fmla="*/ 8897593 w 12362916"/>
                <a:gd name="connsiteY288" fmla="*/ 2176100 h 8433088"/>
                <a:gd name="connsiteX289" fmla="*/ 8505255 w 12362916"/>
                <a:gd name="connsiteY289" fmla="*/ 2148629 h 8433088"/>
                <a:gd name="connsiteX290" fmla="*/ 8626193 w 12362916"/>
                <a:gd name="connsiteY290" fmla="*/ 2227650 h 8433088"/>
                <a:gd name="connsiteX291" fmla="*/ 8612479 w 12362916"/>
                <a:gd name="connsiteY291" fmla="*/ 2262772 h 8433088"/>
                <a:gd name="connsiteX292" fmla="*/ 8479072 w 12362916"/>
                <a:gd name="connsiteY292" fmla="*/ 2176224 h 8433088"/>
                <a:gd name="connsiteX293" fmla="*/ 4917557 w 12362916"/>
                <a:gd name="connsiteY293" fmla="*/ 2077185 h 8433088"/>
                <a:gd name="connsiteX294" fmla="*/ 4955393 w 12362916"/>
                <a:gd name="connsiteY294" fmla="*/ 2083461 h 8433088"/>
                <a:gd name="connsiteX295" fmla="*/ 4917557 w 12362916"/>
                <a:gd name="connsiteY295" fmla="*/ 2235294 h 8433088"/>
                <a:gd name="connsiteX296" fmla="*/ 4879721 w 12362916"/>
                <a:gd name="connsiteY296" fmla="*/ 2222746 h 8433088"/>
                <a:gd name="connsiteX297" fmla="*/ 4917557 w 12362916"/>
                <a:gd name="connsiteY297" fmla="*/ 2077185 h 8433088"/>
                <a:gd name="connsiteX298" fmla="*/ 1508494 w 12362916"/>
                <a:gd name="connsiteY298" fmla="*/ 2038725 h 8433088"/>
                <a:gd name="connsiteX299" fmla="*/ 1542873 w 12362916"/>
                <a:gd name="connsiteY299" fmla="*/ 2057189 h 8433088"/>
                <a:gd name="connsiteX300" fmla="*/ 1474114 w 12362916"/>
                <a:gd name="connsiteY300" fmla="*/ 2191357 h 8433088"/>
                <a:gd name="connsiteX301" fmla="*/ 1439735 w 12362916"/>
                <a:gd name="connsiteY301" fmla="*/ 2175356 h 8433088"/>
                <a:gd name="connsiteX302" fmla="*/ 1508494 w 12362916"/>
                <a:gd name="connsiteY302" fmla="*/ 2038725 h 8433088"/>
                <a:gd name="connsiteX303" fmla="*/ 9098998 w 12362916"/>
                <a:gd name="connsiteY303" fmla="*/ 1967284 h 8433088"/>
                <a:gd name="connsiteX304" fmla="*/ 9131741 w 12362916"/>
                <a:gd name="connsiteY304" fmla="*/ 1986145 h 8433088"/>
                <a:gd name="connsiteX305" fmla="*/ 9038551 w 12362916"/>
                <a:gd name="connsiteY305" fmla="*/ 2114398 h 8433088"/>
                <a:gd name="connsiteX306" fmla="*/ 9012105 w 12362916"/>
                <a:gd name="connsiteY306" fmla="*/ 2086736 h 8433088"/>
                <a:gd name="connsiteX307" fmla="*/ 9098998 w 12362916"/>
                <a:gd name="connsiteY307" fmla="*/ 1967284 h 8433088"/>
                <a:gd name="connsiteX308" fmla="*/ 5620168 w 12362916"/>
                <a:gd name="connsiteY308" fmla="*/ 1956292 h 8433088"/>
                <a:gd name="connsiteX309" fmla="*/ 5658750 w 12362916"/>
                <a:gd name="connsiteY309" fmla="*/ 1963822 h 8433088"/>
                <a:gd name="connsiteX310" fmla="*/ 5639459 w 12362916"/>
                <a:gd name="connsiteY310" fmla="*/ 2114401 h 8433088"/>
                <a:gd name="connsiteX311" fmla="*/ 5599591 w 12362916"/>
                <a:gd name="connsiteY311" fmla="*/ 2111892 h 8433088"/>
                <a:gd name="connsiteX312" fmla="*/ 5620168 w 12362916"/>
                <a:gd name="connsiteY312" fmla="*/ 1956292 h 8433088"/>
                <a:gd name="connsiteX313" fmla="*/ 8326102 w 12362916"/>
                <a:gd name="connsiteY313" fmla="*/ 1906839 h 8433088"/>
                <a:gd name="connsiteX314" fmla="*/ 8406378 w 12362916"/>
                <a:gd name="connsiteY314" fmla="*/ 2033134 h 8433088"/>
                <a:gd name="connsiteX315" fmla="*/ 8375020 w 12362916"/>
                <a:gd name="connsiteY315" fmla="*/ 2053980 h 8433088"/>
                <a:gd name="connsiteX316" fmla="*/ 8292236 w 12362916"/>
                <a:gd name="connsiteY316" fmla="*/ 1925231 h 8433088"/>
                <a:gd name="connsiteX317" fmla="*/ 4973608 w 12362916"/>
                <a:gd name="connsiteY317" fmla="*/ 1774956 h 8433088"/>
                <a:gd name="connsiteX318" fmla="*/ 4977376 w 12362916"/>
                <a:gd name="connsiteY318" fmla="*/ 1847046 h 8433088"/>
                <a:gd name="connsiteX319" fmla="*/ 4972352 w 12362916"/>
                <a:gd name="connsiteY319" fmla="*/ 1933049 h 8433088"/>
                <a:gd name="connsiteX320" fmla="*/ 4934671 w 12362916"/>
                <a:gd name="connsiteY320" fmla="*/ 1929255 h 8433088"/>
                <a:gd name="connsiteX321" fmla="*/ 4938439 w 12362916"/>
                <a:gd name="connsiteY321" fmla="*/ 1847046 h 8433088"/>
                <a:gd name="connsiteX322" fmla="*/ 4935927 w 12362916"/>
                <a:gd name="connsiteY322" fmla="*/ 1778751 h 8433088"/>
                <a:gd name="connsiteX323" fmla="*/ 1664141 w 12362916"/>
                <a:gd name="connsiteY323" fmla="*/ 1774953 h 8433088"/>
                <a:gd name="connsiteX324" fmla="*/ 1696755 w 12362916"/>
                <a:gd name="connsiteY324" fmla="*/ 1794574 h 8433088"/>
                <a:gd name="connsiteX325" fmla="*/ 1616476 w 12362916"/>
                <a:gd name="connsiteY325" fmla="*/ 1922097 h 8433088"/>
                <a:gd name="connsiteX326" fmla="*/ 1582608 w 12362916"/>
                <a:gd name="connsiteY326" fmla="*/ 1903703 h 8433088"/>
                <a:gd name="connsiteX327" fmla="*/ 1664141 w 12362916"/>
                <a:gd name="connsiteY327" fmla="*/ 1774953 h 8433088"/>
                <a:gd name="connsiteX328" fmla="*/ 9223268 w 12362916"/>
                <a:gd name="connsiteY328" fmla="*/ 1687031 h 8433088"/>
                <a:gd name="connsiteX329" fmla="*/ 9258144 w 12362916"/>
                <a:gd name="connsiteY329" fmla="*/ 1700944 h 8433088"/>
                <a:gd name="connsiteX330" fmla="*/ 9200847 w 12362916"/>
                <a:gd name="connsiteY330" fmla="*/ 1845126 h 8433088"/>
                <a:gd name="connsiteX331" fmla="*/ 9165970 w 12362916"/>
                <a:gd name="connsiteY331" fmla="*/ 1829949 h 8433088"/>
                <a:gd name="connsiteX332" fmla="*/ 9223268 w 12362916"/>
                <a:gd name="connsiteY332" fmla="*/ 1687031 h 8433088"/>
                <a:gd name="connsiteX333" fmla="*/ 5713084 w 12362916"/>
                <a:gd name="connsiteY333" fmla="*/ 1665051 h 8433088"/>
                <a:gd name="connsiteX334" fmla="*/ 5746714 w 12362916"/>
                <a:gd name="connsiteY334" fmla="*/ 1682757 h 8433088"/>
                <a:gd name="connsiteX335" fmla="*/ 5690665 w 12362916"/>
                <a:gd name="connsiteY335" fmla="*/ 1823146 h 8433088"/>
                <a:gd name="connsiteX336" fmla="*/ 5654544 w 12362916"/>
                <a:gd name="connsiteY336" fmla="*/ 1810498 h 8433088"/>
                <a:gd name="connsiteX337" fmla="*/ 5713084 w 12362916"/>
                <a:gd name="connsiteY337" fmla="*/ 1665051 h 8433088"/>
                <a:gd name="connsiteX338" fmla="*/ 8195859 w 12362916"/>
                <a:gd name="connsiteY338" fmla="*/ 1632078 h 8433088"/>
                <a:gd name="connsiteX339" fmla="*/ 8257997 w 12362916"/>
                <a:gd name="connsiteY339" fmla="*/ 1768709 h 8433088"/>
                <a:gd name="connsiteX340" fmla="*/ 8223758 w 12362916"/>
                <a:gd name="connsiteY340" fmla="*/ 1784711 h 8433088"/>
                <a:gd name="connsiteX341" fmla="*/ 8160352 w 12362916"/>
                <a:gd name="connsiteY341" fmla="*/ 1645616 h 8433088"/>
                <a:gd name="connsiteX342" fmla="*/ 1847753 w 12362916"/>
                <a:gd name="connsiteY342" fmla="*/ 1522173 h 8433088"/>
                <a:gd name="connsiteX343" fmla="*/ 1878086 w 12362916"/>
                <a:gd name="connsiteY343" fmla="*/ 1547537 h 8433088"/>
                <a:gd name="connsiteX344" fmla="*/ 1784559 w 12362916"/>
                <a:gd name="connsiteY344" fmla="*/ 1669275 h 8433088"/>
                <a:gd name="connsiteX345" fmla="*/ 1752962 w 12362916"/>
                <a:gd name="connsiteY345" fmla="*/ 1646449 h 8433088"/>
                <a:gd name="connsiteX346" fmla="*/ 1847753 w 12362916"/>
                <a:gd name="connsiteY346" fmla="*/ 1522173 h 8433088"/>
                <a:gd name="connsiteX347" fmla="*/ 4897789 w 12362916"/>
                <a:gd name="connsiteY347" fmla="*/ 1478213 h 8433088"/>
                <a:gd name="connsiteX348" fmla="*/ 4955374 w 12362916"/>
                <a:gd name="connsiteY348" fmla="*/ 1626189 h 8433088"/>
                <a:gd name="connsiteX349" fmla="*/ 4916984 w 12362916"/>
                <a:gd name="connsiteY349" fmla="*/ 1636308 h 8433088"/>
                <a:gd name="connsiteX350" fmla="*/ 4863237 w 12362916"/>
                <a:gd name="connsiteY350" fmla="*/ 1494655 h 8433088"/>
                <a:gd name="connsiteX351" fmla="*/ 9320621 w 12362916"/>
                <a:gd name="connsiteY351" fmla="*/ 1401280 h 8433088"/>
                <a:gd name="connsiteX352" fmla="*/ 9357046 w 12362916"/>
                <a:gd name="connsiteY352" fmla="*/ 1413830 h 8433088"/>
                <a:gd name="connsiteX353" fmla="*/ 9306804 w 12362916"/>
                <a:gd name="connsiteY353" fmla="*/ 1559386 h 8433088"/>
                <a:gd name="connsiteX354" fmla="*/ 9270379 w 12362916"/>
                <a:gd name="connsiteY354" fmla="*/ 1546837 h 8433088"/>
                <a:gd name="connsiteX355" fmla="*/ 9320621 w 12362916"/>
                <a:gd name="connsiteY355" fmla="*/ 1401280 h 8433088"/>
                <a:gd name="connsiteX356" fmla="*/ 5874237 w 12362916"/>
                <a:gd name="connsiteY356" fmla="*/ 1401279 h 8433088"/>
                <a:gd name="connsiteX357" fmla="*/ 5906051 w 12362916"/>
                <a:gd name="connsiteY357" fmla="*/ 1423723 h 8433088"/>
                <a:gd name="connsiteX358" fmla="*/ 5819515 w 12362916"/>
                <a:gd name="connsiteY358" fmla="*/ 1548401 h 8433088"/>
                <a:gd name="connsiteX359" fmla="*/ 5786429 w 12362916"/>
                <a:gd name="connsiteY359" fmla="*/ 1528453 h 8433088"/>
                <a:gd name="connsiteX360" fmla="*/ 5874237 w 12362916"/>
                <a:gd name="connsiteY360" fmla="*/ 1401279 h 8433088"/>
                <a:gd name="connsiteX361" fmla="*/ 8091353 w 12362916"/>
                <a:gd name="connsiteY361" fmla="*/ 1351821 h 8433088"/>
                <a:gd name="connsiteX362" fmla="*/ 8142641 w 12362916"/>
                <a:gd name="connsiteY362" fmla="*/ 1497271 h 8433088"/>
                <a:gd name="connsiteX363" fmla="*/ 8107228 w 12362916"/>
                <a:gd name="connsiteY363" fmla="*/ 1509919 h 8433088"/>
                <a:gd name="connsiteX364" fmla="*/ 8055939 w 12362916"/>
                <a:gd name="connsiteY364" fmla="*/ 1364468 h 8433088"/>
                <a:gd name="connsiteX365" fmla="*/ 2050308 w 12362916"/>
                <a:gd name="connsiteY365" fmla="*/ 1296871 h 8433088"/>
                <a:gd name="connsiteX366" fmla="*/ 2075953 w 12362916"/>
                <a:gd name="connsiteY366" fmla="*/ 1324347 h 8433088"/>
                <a:gd name="connsiteX367" fmla="*/ 1972156 w 12362916"/>
                <a:gd name="connsiteY367" fmla="*/ 1433002 h 8433088"/>
                <a:gd name="connsiteX368" fmla="*/ 1945290 w 12362916"/>
                <a:gd name="connsiteY368" fmla="*/ 1406775 h 8433088"/>
                <a:gd name="connsiteX369" fmla="*/ 2050308 w 12362916"/>
                <a:gd name="connsiteY369" fmla="*/ 1296871 h 8433088"/>
                <a:gd name="connsiteX370" fmla="*/ 4708269 w 12362916"/>
                <a:gd name="connsiteY370" fmla="*/ 1230928 h 8433088"/>
                <a:gd name="connsiteX371" fmla="*/ 4812519 w 12362916"/>
                <a:gd name="connsiteY371" fmla="*/ 1345003 h 8433088"/>
                <a:gd name="connsiteX372" fmla="*/ 4782375 w 12362916"/>
                <a:gd name="connsiteY372" fmla="*/ 1367082 h 8433088"/>
                <a:gd name="connsiteX373" fmla="*/ 4681893 w 12362916"/>
                <a:gd name="connsiteY373" fmla="*/ 1257913 h 8433088"/>
                <a:gd name="connsiteX374" fmla="*/ 6078032 w 12362916"/>
                <a:gd name="connsiteY374" fmla="*/ 1170483 h 8433088"/>
                <a:gd name="connsiteX375" fmla="*/ 6103916 w 12362916"/>
                <a:gd name="connsiteY375" fmla="*/ 1198949 h 8433088"/>
                <a:gd name="connsiteX376" fmla="*/ 6001613 w 12362916"/>
                <a:gd name="connsiteY376" fmla="*/ 1306624 h 8433088"/>
                <a:gd name="connsiteX377" fmla="*/ 5973265 w 12362916"/>
                <a:gd name="connsiteY377" fmla="*/ 1281871 h 8433088"/>
                <a:gd name="connsiteX378" fmla="*/ 6078032 w 12362916"/>
                <a:gd name="connsiteY378" fmla="*/ 1170483 h 8433088"/>
                <a:gd name="connsiteX379" fmla="*/ 9420791 w 12362916"/>
                <a:gd name="connsiteY379" fmla="*/ 1115531 h 8433088"/>
                <a:gd name="connsiteX380" fmla="*/ 9455960 w 12362916"/>
                <a:gd name="connsiteY380" fmla="*/ 1128079 h 8433088"/>
                <a:gd name="connsiteX381" fmla="*/ 9404462 w 12362916"/>
                <a:gd name="connsiteY381" fmla="*/ 1273635 h 8433088"/>
                <a:gd name="connsiteX382" fmla="*/ 9369293 w 12362916"/>
                <a:gd name="connsiteY382" fmla="*/ 1259832 h 8433088"/>
                <a:gd name="connsiteX383" fmla="*/ 9420791 w 12362916"/>
                <a:gd name="connsiteY383" fmla="*/ 1115531 h 8433088"/>
                <a:gd name="connsiteX384" fmla="*/ 2285805 w 12362916"/>
                <a:gd name="connsiteY384" fmla="*/ 1099045 h 8433088"/>
                <a:gd name="connsiteX385" fmla="*/ 2306744 w 12362916"/>
                <a:gd name="connsiteY385" fmla="*/ 1130642 h 8433088"/>
                <a:gd name="connsiteX386" fmla="*/ 2189734 w 12362916"/>
                <a:gd name="connsiteY386" fmla="*/ 1224172 h 8433088"/>
                <a:gd name="connsiteX387" fmla="*/ 2165100 w 12362916"/>
                <a:gd name="connsiteY387" fmla="*/ 1195102 h 8433088"/>
                <a:gd name="connsiteX388" fmla="*/ 2285805 w 12362916"/>
                <a:gd name="connsiteY388" fmla="*/ 1099045 h 8433088"/>
                <a:gd name="connsiteX389" fmla="*/ 7993394 w 12362916"/>
                <a:gd name="connsiteY389" fmla="*/ 1060578 h 8433088"/>
                <a:gd name="connsiteX390" fmla="*/ 8038245 w 12362916"/>
                <a:gd name="connsiteY390" fmla="*/ 1206135 h 8433088"/>
                <a:gd name="connsiteX391" fmla="*/ 8003092 w 12362916"/>
                <a:gd name="connsiteY391" fmla="*/ 1218683 h 8433088"/>
                <a:gd name="connsiteX392" fmla="*/ 7957028 w 12362916"/>
                <a:gd name="connsiteY392" fmla="*/ 1071871 h 8433088"/>
                <a:gd name="connsiteX393" fmla="*/ 4458806 w 12362916"/>
                <a:gd name="connsiteY393" fmla="*/ 1044091 h 8433088"/>
                <a:gd name="connsiteX394" fmla="*/ 4587229 w 12362916"/>
                <a:gd name="connsiteY394" fmla="*/ 1127229 h 8433088"/>
                <a:gd name="connsiteX395" fmla="*/ 4566033 w 12362916"/>
                <a:gd name="connsiteY395" fmla="*/ 1158250 h 8433088"/>
                <a:gd name="connsiteX396" fmla="*/ 4440103 w 12362916"/>
                <a:gd name="connsiteY396" fmla="*/ 1076354 h 8433088"/>
                <a:gd name="connsiteX397" fmla="*/ 6312546 w 12362916"/>
                <a:gd name="connsiteY397" fmla="*/ 972655 h 8433088"/>
                <a:gd name="connsiteX398" fmla="*/ 6334717 w 12362916"/>
                <a:gd name="connsiteY398" fmla="*/ 1003633 h 8433088"/>
                <a:gd name="connsiteX399" fmla="*/ 6217707 w 12362916"/>
                <a:gd name="connsiteY399" fmla="*/ 1097804 h 8433088"/>
                <a:gd name="connsiteX400" fmla="*/ 6193073 w 12362916"/>
                <a:gd name="connsiteY400" fmla="*/ 1068066 h 8433088"/>
                <a:gd name="connsiteX401" fmla="*/ 6312546 w 12362916"/>
                <a:gd name="connsiteY401" fmla="*/ 972655 h 8433088"/>
                <a:gd name="connsiteX402" fmla="*/ 2551726 w 12362916"/>
                <a:gd name="connsiteY402" fmla="*/ 934187 h 8433088"/>
                <a:gd name="connsiteX403" fmla="*/ 2570491 w 12362916"/>
                <a:gd name="connsiteY403" fmla="*/ 968764 h 8433088"/>
                <a:gd name="connsiteX404" fmla="*/ 2437892 w 12362916"/>
                <a:gd name="connsiteY404" fmla="*/ 1042856 h 8433088"/>
                <a:gd name="connsiteX405" fmla="*/ 2417877 w 12362916"/>
                <a:gd name="connsiteY405" fmla="*/ 1009515 h 8433088"/>
                <a:gd name="connsiteX406" fmla="*/ 2551726 w 12362916"/>
                <a:gd name="connsiteY406" fmla="*/ 934187 h 8433088"/>
                <a:gd name="connsiteX407" fmla="*/ 4185736 w 12362916"/>
                <a:gd name="connsiteY407" fmla="*/ 906714 h 8433088"/>
                <a:gd name="connsiteX408" fmla="*/ 4323466 w 12362916"/>
                <a:gd name="connsiteY408" fmla="*/ 970569 h 8433088"/>
                <a:gd name="connsiteX409" fmla="*/ 4307335 w 12362916"/>
                <a:gd name="connsiteY409" fmla="*/ 1004375 h 8433088"/>
                <a:gd name="connsiteX410" fmla="*/ 4170845 w 12362916"/>
                <a:gd name="connsiteY410" fmla="*/ 943024 h 8433088"/>
                <a:gd name="connsiteX411" fmla="*/ 9530997 w 12362916"/>
                <a:gd name="connsiteY411" fmla="*/ 829782 h 8433088"/>
                <a:gd name="connsiteX412" fmla="*/ 9565873 w 12362916"/>
                <a:gd name="connsiteY412" fmla="*/ 844839 h 8433088"/>
                <a:gd name="connsiteX413" fmla="*/ 9508576 w 12362916"/>
                <a:gd name="connsiteY413" fmla="*/ 987886 h 8433088"/>
                <a:gd name="connsiteX414" fmla="*/ 9473699 w 12362916"/>
                <a:gd name="connsiteY414" fmla="*/ 974083 h 8433088"/>
                <a:gd name="connsiteX415" fmla="*/ 9530997 w 12362916"/>
                <a:gd name="connsiteY415" fmla="*/ 829782 h 8433088"/>
                <a:gd name="connsiteX416" fmla="*/ 2833856 w 12362916"/>
                <a:gd name="connsiteY416" fmla="*/ 818787 h 8433088"/>
                <a:gd name="connsiteX417" fmla="*/ 2845239 w 12362916"/>
                <a:gd name="connsiteY417" fmla="*/ 853461 h 8433088"/>
                <a:gd name="connsiteX418" fmla="*/ 2702321 w 12362916"/>
                <a:gd name="connsiteY418" fmla="*/ 905472 h 8433088"/>
                <a:gd name="connsiteX419" fmla="*/ 2687144 w 12362916"/>
                <a:gd name="connsiteY419" fmla="*/ 870798 h 8433088"/>
                <a:gd name="connsiteX420" fmla="*/ 2833856 w 12362916"/>
                <a:gd name="connsiteY420" fmla="*/ 818787 h 8433088"/>
                <a:gd name="connsiteX421" fmla="*/ 3893948 w 12362916"/>
                <a:gd name="connsiteY421" fmla="*/ 807796 h 8433088"/>
                <a:gd name="connsiteX422" fmla="*/ 4043190 w 12362916"/>
                <a:gd name="connsiteY422" fmla="*/ 853316 h 8433088"/>
                <a:gd name="connsiteX423" fmla="*/ 4030542 w 12362916"/>
                <a:gd name="connsiteY423" fmla="*/ 888993 h 8433088"/>
                <a:gd name="connsiteX424" fmla="*/ 3885096 w 12362916"/>
                <a:gd name="connsiteY424" fmla="*/ 843474 h 8433088"/>
                <a:gd name="connsiteX425" fmla="*/ 6575301 w 12362916"/>
                <a:gd name="connsiteY425" fmla="*/ 802301 h 8433088"/>
                <a:gd name="connsiteX426" fmla="*/ 6592958 w 12362916"/>
                <a:gd name="connsiteY426" fmla="*/ 835272 h 8433088"/>
                <a:gd name="connsiteX427" fmla="*/ 6461794 w 12362916"/>
                <a:gd name="connsiteY427" fmla="*/ 910983 h 8433088"/>
                <a:gd name="connsiteX428" fmla="*/ 6440354 w 12362916"/>
                <a:gd name="connsiteY428" fmla="*/ 880455 h 8433088"/>
                <a:gd name="connsiteX429" fmla="*/ 6575301 w 12362916"/>
                <a:gd name="connsiteY429" fmla="*/ 802301 h 8433088"/>
                <a:gd name="connsiteX430" fmla="*/ 7866105 w 12362916"/>
                <a:gd name="connsiteY430" fmla="*/ 774828 h 8433088"/>
                <a:gd name="connsiteX431" fmla="*/ 7944786 w 12362916"/>
                <a:gd name="connsiteY431" fmla="*/ 912296 h 8433088"/>
                <a:gd name="connsiteX432" fmla="*/ 7909817 w 12362916"/>
                <a:gd name="connsiteY432" fmla="*/ 927430 h 8433088"/>
                <a:gd name="connsiteX433" fmla="*/ 7836131 w 12362916"/>
                <a:gd name="connsiteY433" fmla="*/ 798790 h 8433088"/>
                <a:gd name="connsiteX434" fmla="*/ 3136918 w 12362916"/>
                <a:gd name="connsiteY434" fmla="*/ 752844 h 8433088"/>
                <a:gd name="connsiteX435" fmla="*/ 3141977 w 12362916"/>
                <a:gd name="connsiteY435" fmla="*/ 790888 h 8433088"/>
                <a:gd name="connsiteX436" fmla="*/ 2992736 w 12362916"/>
                <a:gd name="connsiteY436" fmla="*/ 817519 h 8433088"/>
                <a:gd name="connsiteX437" fmla="*/ 2983883 w 12362916"/>
                <a:gd name="connsiteY437" fmla="*/ 780743 h 8433088"/>
                <a:gd name="connsiteX438" fmla="*/ 3136918 w 12362916"/>
                <a:gd name="connsiteY438" fmla="*/ 752844 h 8433088"/>
                <a:gd name="connsiteX439" fmla="*/ 3592147 w 12362916"/>
                <a:gd name="connsiteY439" fmla="*/ 747350 h 8433088"/>
                <a:gd name="connsiteX440" fmla="*/ 3746448 w 12362916"/>
                <a:gd name="connsiteY440" fmla="*/ 770320 h 8433088"/>
                <a:gd name="connsiteX441" fmla="*/ 3738859 w 12362916"/>
                <a:gd name="connsiteY441" fmla="*/ 806589 h 8433088"/>
                <a:gd name="connsiteX442" fmla="*/ 3588353 w 12362916"/>
                <a:gd name="connsiteY442" fmla="*/ 783619 h 8433088"/>
                <a:gd name="connsiteX443" fmla="*/ 3371049 w 12362916"/>
                <a:gd name="connsiteY443" fmla="*/ 736361 h 8433088"/>
                <a:gd name="connsiteX444" fmla="*/ 3438749 w 12362916"/>
                <a:gd name="connsiteY444" fmla="*/ 737527 h 8433088"/>
                <a:gd name="connsiteX445" fmla="*/ 3437519 w 12362916"/>
                <a:gd name="connsiteY445" fmla="*/ 773663 h 8433088"/>
                <a:gd name="connsiteX446" fmla="*/ 3371049 w 12362916"/>
                <a:gd name="connsiteY446" fmla="*/ 772498 h 8433088"/>
                <a:gd name="connsiteX447" fmla="*/ 3369818 w 12362916"/>
                <a:gd name="connsiteY447" fmla="*/ 772498 h 8433088"/>
                <a:gd name="connsiteX448" fmla="*/ 3288578 w 12362916"/>
                <a:gd name="connsiteY448" fmla="*/ 773663 h 8433088"/>
                <a:gd name="connsiteX449" fmla="*/ 3286116 w 12362916"/>
                <a:gd name="connsiteY449" fmla="*/ 737527 h 8433088"/>
                <a:gd name="connsiteX450" fmla="*/ 3371049 w 12362916"/>
                <a:gd name="connsiteY450" fmla="*/ 736361 h 8433088"/>
                <a:gd name="connsiteX451" fmla="*/ 6848714 w 12362916"/>
                <a:gd name="connsiteY451" fmla="*/ 675914 h 8433088"/>
                <a:gd name="connsiteX452" fmla="*/ 6862254 w 12362916"/>
                <a:gd name="connsiteY452" fmla="*/ 711096 h 8433088"/>
                <a:gd name="connsiteX453" fmla="*/ 6725622 w 12362916"/>
                <a:gd name="connsiteY453" fmla="*/ 768117 h 8433088"/>
                <a:gd name="connsiteX454" fmla="*/ 6709620 w 12362916"/>
                <a:gd name="connsiteY454" fmla="*/ 734147 h 8433088"/>
                <a:gd name="connsiteX455" fmla="*/ 6848714 w 12362916"/>
                <a:gd name="connsiteY455" fmla="*/ 675914 h 8433088"/>
                <a:gd name="connsiteX456" fmla="*/ 7605511 w 12362916"/>
                <a:gd name="connsiteY456" fmla="*/ 604476 h 8433088"/>
                <a:gd name="connsiteX457" fmla="*/ 7746967 w 12362916"/>
                <a:gd name="connsiteY457" fmla="*/ 670005 h 8433088"/>
                <a:gd name="connsiteX458" fmla="*/ 7727114 w 12362916"/>
                <a:gd name="connsiteY458" fmla="*/ 702152 h 8433088"/>
                <a:gd name="connsiteX459" fmla="*/ 7594343 w 12362916"/>
                <a:gd name="connsiteY459" fmla="*/ 640331 h 8433088"/>
                <a:gd name="connsiteX460" fmla="*/ 7147201 w 12362916"/>
                <a:gd name="connsiteY460" fmla="*/ 593482 h 8433088"/>
                <a:gd name="connsiteX461" fmla="*/ 7153475 w 12362916"/>
                <a:gd name="connsiteY461" fmla="*/ 629808 h 8433088"/>
                <a:gd name="connsiteX462" fmla="*/ 7005410 w 12362916"/>
                <a:gd name="connsiteY462" fmla="*/ 663712 h 8433088"/>
                <a:gd name="connsiteX463" fmla="*/ 6995371 w 12362916"/>
                <a:gd name="connsiteY463" fmla="*/ 627386 h 8433088"/>
                <a:gd name="connsiteX464" fmla="*/ 7147201 w 12362916"/>
                <a:gd name="connsiteY464" fmla="*/ 593482 h 8433088"/>
                <a:gd name="connsiteX465" fmla="*/ 7297603 w 12362916"/>
                <a:gd name="connsiteY465" fmla="*/ 575166 h 8433088"/>
                <a:gd name="connsiteX466" fmla="*/ 7455701 w 12362916"/>
                <a:gd name="connsiteY466" fmla="*/ 577608 h 8433088"/>
                <a:gd name="connsiteX467" fmla="*/ 7451907 w 12362916"/>
                <a:gd name="connsiteY467" fmla="*/ 614242 h 8433088"/>
                <a:gd name="connsiteX468" fmla="*/ 7300133 w 12362916"/>
                <a:gd name="connsiteY468" fmla="*/ 613021 h 8433088"/>
                <a:gd name="connsiteX469" fmla="*/ 9674211 w 12362916"/>
                <a:gd name="connsiteY469" fmla="*/ 555019 h 8433088"/>
                <a:gd name="connsiteX470" fmla="*/ 9708716 w 12362916"/>
                <a:gd name="connsiteY470" fmla="*/ 573782 h 8433088"/>
                <a:gd name="connsiteX471" fmla="*/ 9635873 w 12362916"/>
                <a:gd name="connsiteY471" fmla="*/ 707632 h 8433088"/>
                <a:gd name="connsiteX472" fmla="*/ 9600090 w 12362916"/>
                <a:gd name="connsiteY472" fmla="*/ 690119 h 8433088"/>
                <a:gd name="connsiteX473" fmla="*/ 9674211 w 12362916"/>
                <a:gd name="connsiteY473" fmla="*/ 555019 h 8433088"/>
                <a:gd name="connsiteX474" fmla="*/ 12132546 w 12362916"/>
                <a:gd name="connsiteY474" fmla="*/ 450607 h 8433088"/>
                <a:gd name="connsiteX475" fmla="*/ 12137605 w 12362916"/>
                <a:gd name="connsiteY475" fmla="*/ 488288 h 8433088"/>
                <a:gd name="connsiteX476" fmla="*/ 12052865 w 12362916"/>
                <a:gd name="connsiteY476" fmla="*/ 493312 h 8433088"/>
                <a:gd name="connsiteX477" fmla="*/ 11979507 w 12362916"/>
                <a:gd name="connsiteY477" fmla="*/ 490800 h 8433088"/>
                <a:gd name="connsiteX478" fmla="*/ 11983301 w 12362916"/>
                <a:gd name="connsiteY478" fmla="*/ 451863 h 8433088"/>
                <a:gd name="connsiteX479" fmla="*/ 12132546 w 12362916"/>
                <a:gd name="connsiteY479" fmla="*/ 450607 h 8433088"/>
                <a:gd name="connsiteX480" fmla="*/ 11688567 w 12362916"/>
                <a:gd name="connsiteY480" fmla="*/ 390164 h 8433088"/>
                <a:gd name="connsiteX481" fmla="*/ 11835378 w 12362916"/>
                <a:gd name="connsiteY481" fmla="*/ 429871 h 8433088"/>
                <a:gd name="connsiteX482" fmla="*/ 11826595 w 12362916"/>
                <a:gd name="connsiteY482" fmla="*/ 465855 h 8433088"/>
                <a:gd name="connsiteX483" fmla="*/ 11677274 w 12362916"/>
                <a:gd name="connsiteY483" fmla="*/ 426148 h 8433088"/>
                <a:gd name="connsiteX484" fmla="*/ 12341563 w 12362916"/>
                <a:gd name="connsiteY484" fmla="*/ 373674 h 8433088"/>
                <a:gd name="connsiteX485" fmla="*/ 12362916 w 12362916"/>
                <a:gd name="connsiteY485" fmla="*/ 405007 h 8433088"/>
                <a:gd name="connsiteX486" fmla="*/ 12293834 w 12362916"/>
                <a:gd name="connsiteY486" fmla="*/ 443861 h 8433088"/>
                <a:gd name="connsiteX487" fmla="*/ 12276249 w 12362916"/>
                <a:gd name="connsiteY487" fmla="*/ 410021 h 8433088"/>
                <a:gd name="connsiteX488" fmla="*/ 12341563 w 12362916"/>
                <a:gd name="connsiteY488" fmla="*/ 373674 h 8433088"/>
                <a:gd name="connsiteX489" fmla="*/ 9850011 w 12362916"/>
                <a:gd name="connsiteY489" fmla="*/ 302241 h 8433088"/>
                <a:gd name="connsiteX490" fmla="*/ 9879080 w 12362916"/>
                <a:gd name="connsiteY490" fmla="*/ 326875 h 8433088"/>
                <a:gd name="connsiteX491" fmla="*/ 9785553 w 12362916"/>
                <a:gd name="connsiteY491" fmla="*/ 443884 h 8433088"/>
                <a:gd name="connsiteX492" fmla="*/ 9753956 w 12362916"/>
                <a:gd name="connsiteY492" fmla="*/ 422946 h 8433088"/>
                <a:gd name="connsiteX493" fmla="*/ 9850011 w 12362916"/>
                <a:gd name="connsiteY493" fmla="*/ 302241 h 8433088"/>
                <a:gd name="connsiteX494" fmla="*/ 11399830 w 12362916"/>
                <a:gd name="connsiteY494" fmla="*/ 291248 h 8433088"/>
                <a:gd name="connsiteX495" fmla="*/ 11544135 w 12362916"/>
                <a:gd name="connsiteY495" fmla="*/ 342536 h 8433088"/>
                <a:gd name="connsiteX496" fmla="*/ 11530332 w 12362916"/>
                <a:gd name="connsiteY496" fmla="*/ 377950 h 8433088"/>
                <a:gd name="connsiteX497" fmla="*/ 11386027 w 12362916"/>
                <a:gd name="connsiteY497" fmla="*/ 326661 h 8433088"/>
                <a:gd name="connsiteX498" fmla="*/ 11119687 w 12362916"/>
                <a:gd name="connsiteY498" fmla="*/ 175848 h 8433088"/>
                <a:gd name="connsiteX499" fmla="*/ 11263869 w 12362916"/>
                <a:gd name="connsiteY499" fmla="*/ 231900 h 8433088"/>
                <a:gd name="connsiteX500" fmla="*/ 11248692 w 12362916"/>
                <a:gd name="connsiteY500" fmla="*/ 268022 h 8433088"/>
                <a:gd name="connsiteX501" fmla="*/ 11105775 w 12362916"/>
                <a:gd name="connsiteY501" fmla="*/ 210725 h 8433088"/>
                <a:gd name="connsiteX502" fmla="*/ 10084274 w 12362916"/>
                <a:gd name="connsiteY502" fmla="*/ 98916 h 8433088"/>
                <a:gd name="connsiteX503" fmla="*/ 10104393 w 12362916"/>
                <a:gd name="connsiteY503" fmla="*/ 131658 h 8433088"/>
                <a:gd name="connsiteX504" fmla="*/ 9982426 w 12362916"/>
                <a:gd name="connsiteY504" fmla="*/ 218551 h 8433088"/>
                <a:gd name="connsiteX505" fmla="*/ 9957278 w 12362916"/>
                <a:gd name="connsiteY505" fmla="*/ 189587 h 8433088"/>
                <a:gd name="connsiteX506" fmla="*/ 10084274 w 12362916"/>
                <a:gd name="connsiteY506" fmla="*/ 98916 h 8433088"/>
                <a:gd name="connsiteX507" fmla="*/ 10832673 w 12362916"/>
                <a:gd name="connsiteY507" fmla="*/ 65944 h 8433088"/>
                <a:gd name="connsiteX508" fmla="*/ 10927529 w 12362916"/>
                <a:gd name="connsiteY508" fmla="*/ 101292 h 8433088"/>
                <a:gd name="connsiteX509" fmla="*/ 10978119 w 12362916"/>
                <a:gd name="connsiteY509" fmla="*/ 121490 h 8433088"/>
                <a:gd name="connsiteX510" fmla="*/ 10962942 w 12362916"/>
                <a:gd name="connsiteY510" fmla="*/ 158101 h 8433088"/>
                <a:gd name="connsiteX511" fmla="*/ 10912352 w 12362916"/>
                <a:gd name="connsiteY511" fmla="*/ 136640 h 8433088"/>
                <a:gd name="connsiteX512" fmla="*/ 10820025 w 12362916"/>
                <a:gd name="connsiteY512" fmla="*/ 102554 h 8433088"/>
                <a:gd name="connsiteX513" fmla="*/ 10531239 w 12362916"/>
                <a:gd name="connsiteY513" fmla="*/ 2 h 8433088"/>
                <a:gd name="connsiteX514" fmla="*/ 10681411 w 12362916"/>
                <a:gd name="connsiteY514" fmla="*/ 22208 h 8433088"/>
                <a:gd name="connsiteX515" fmla="*/ 10674026 w 12362916"/>
                <a:gd name="connsiteY515" fmla="*/ 59217 h 8433088"/>
                <a:gd name="connsiteX516" fmla="*/ 10528777 w 12362916"/>
                <a:gd name="connsiteY516" fmla="*/ 38245 h 8433088"/>
                <a:gd name="connsiteX517" fmla="*/ 10379630 w 12362916"/>
                <a:gd name="connsiteY517" fmla="*/ 0 h 8433088"/>
                <a:gd name="connsiteX518" fmla="*/ 10384649 w 12362916"/>
                <a:gd name="connsiteY518" fmla="*/ 37600 h 8433088"/>
                <a:gd name="connsiteX519" fmla="*/ 10239093 w 12362916"/>
                <a:gd name="connsiteY519" fmla="*/ 70187 h 8433088"/>
                <a:gd name="connsiteX520" fmla="*/ 10226545 w 12362916"/>
                <a:gd name="connsiteY520" fmla="*/ 33840 h 8433088"/>
                <a:gd name="connsiteX521" fmla="*/ 10379630 w 12362916"/>
                <a:gd name="connsiteY521" fmla="*/ 0 h 8433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</a:cxnLst>
              <a:rect l="l" t="t" r="r" b="b"/>
              <a:pathLst>
                <a:path w="12362916" h="8433088">
                  <a:moveTo>
                    <a:pt x="1194547" y="8380172"/>
                  </a:moveTo>
                  <a:cubicBezTo>
                    <a:pt x="1233756" y="8389331"/>
                    <a:pt x="1278023" y="8393256"/>
                    <a:pt x="1324820" y="8393256"/>
                  </a:cubicBezTo>
                  <a:cubicBezTo>
                    <a:pt x="1331144" y="8393256"/>
                    <a:pt x="1337468" y="8393256"/>
                    <a:pt x="1343792" y="8393256"/>
                  </a:cubicBezTo>
                  <a:lnTo>
                    <a:pt x="1345056" y="8432507"/>
                  </a:lnTo>
                  <a:cubicBezTo>
                    <a:pt x="1337468" y="8432507"/>
                    <a:pt x="1332409" y="8433816"/>
                    <a:pt x="1324820" y="8432507"/>
                  </a:cubicBezTo>
                  <a:cubicBezTo>
                    <a:pt x="1274229" y="8432507"/>
                    <a:pt x="1228697" y="8428582"/>
                    <a:pt x="1186958" y="8419423"/>
                  </a:cubicBezTo>
                  <a:close/>
                  <a:moveTo>
                    <a:pt x="1643934" y="8347200"/>
                  </a:moveTo>
                  <a:lnTo>
                    <a:pt x="1652787" y="8384194"/>
                  </a:lnTo>
                  <a:cubicBezTo>
                    <a:pt x="1599666" y="8398226"/>
                    <a:pt x="1547811" y="8409706"/>
                    <a:pt x="1501014" y="8417360"/>
                  </a:cubicBezTo>
                  <a:lnTo>
                    <a:pt x="1494690" y="8379091"/>
                  </a:lnTo>
                  <a:cubicBezTo>
                    <a:pt x="1541487" y="8371437"/>
                    <a:pt x="1592078" y="8359956"/>
                    <a:pt x="1643934" y="8347200"/>
                  </a:cubicBezTo>
                  <a:close/>
                  <a:moveTo>
                    <a:pt x="1911790" y="8237294"/>
                  </a:moveTo>
                  <a:lnTo>
                    <a:pt x="1933055" y="8268368"/>
                  </a:lnTo>
                  <a:cubicBezTo>
                    <a:pt x="1889272" y="8295712"/>
                    <a:pt x="1842987" y="8320571"/>
                    <a:pt x="1794201" y="8340458"/>
                  </a:cubicBezTo>
                  <a:lnTo>
                    <a:pt x="1780440" y="8305656"/>
                  </a:lnTo>
                  <a:cubicBezTo>
                    <a:pt x="1826726" y="8287012"/>
                    <a:pt x="1870509" y="8263396"/>
                    <a:pt x="1911790" y="8237294"/>
                  </a:cubicBezTo>
                  <a:close/>
                  <a:moveTo>
                    <a:pt x="967152" y="8220809"/>
                  </a:moveTo>
                  <a:cubicBezTo>
                    <a:pt x="992514" y="8264127"/>
                    <a:pt x="1025485" y="8298782"/>
                    <a:pt x="1064796" y="8326011"/>
                  </a:cubicBezTo>
                  <a:lnTo>
                    <a:pt x="1043238" y="8356952"/>
                  </a:lnTo>
                  <a:cubicBezTo>
                    <a:pt x="998855" y="8327248"/>
                    <a:pt x="962079" y="8287643"/>
                    <a:pt x="934181" y="8240612"/>
                  </a:cubicBezTo>
                  <a:close/>
                  <a:moveTo>
                    <a:pt x="2132447" y="8033973"/>
                  </a:moveTo>
                  <a:lnTo>
                    <a:pt x="2163848" y="8056052"/>
                  </a:lnTo>
                  <a:cubicBezTo>
                    <a:pt x="2132447" y="8097757"/>
                    <a:pt x="2097278" y="8135782"/>
                    <a:pt x="2059597" y="8170127"/>
                  </a:cubicBezTo>
                  <a:lnTo>
                    <a:pt x="2033221" y="8143142"/>
                  </a:lnTo>
                  <a:cubicBezTo>
                    <a:pt x="2068388" y="8110023"/>
                    <a:pt x="2102302" y="8073225"/>
                    <a:pt x="2132447" y="8033973"/>
                  </a:cubicBezTo>
                  <a:close/>
                  <a:moveTo>
                    <a:pt x="895833" y="7935058"/>
                  </a:moveTo>
                  <a:cubicBezTo>
                    <a:pt x="899691" y="7990709"/>
                    <a:pt x="906122" y="8040035"/>
                    <a:pt x="916411" y="8084303"/>
                  </a:cubicBezTo>
                  <a:lnTo>
                    <a:pt x="877827" y="8093156"/>
                  </a:lnTo>
                  <a:cubicBezTo>
                    <a:pt x="866252" y="8047624"/>
                    <a:pt x="859821" y="7994503"/>
                    <a:pt x="857249" y="7937588"/>
                  </a:cubicBezTo>
                  <a:close/>
                  <a:moveTo>
                    <a:pt x="2271349" y="7770203"/>
                  </a:moveTo>
                  <a:lnTo>
                    <a:pt x="2306763" y="7784974"/>
                  </a:lnTo>
                  <a:cubicBezTo>
                    <a:pt x="2287224" y="7832980"/>
                    <a:pt x="2265241" y="7879754"/>
                    <a:pt x="2242041" y="7922836"/>
                  </a:cubicBezTo>
                  <a:lnTo>
                    <a:pt x="2209069" y="7905603"/>
                  </a:lnTo>
                  <a:cubicBezTo>
                    <a:pt x="2232272" y="7862521"/>
                    <a:pt x="2253032" y="7818209"/>
                    <a:pt x="2271349" y="7770203"/>
                  </a:cubicBezTo>
                  <a:close/>
                  <a:moveTo>
                    <a:pt x="867138" y="7632824"/>
                  </a:moveTo>
                  <a:lnTo>
                    <a:pt x="905469" y="7635286"/>
                  </a:lnTo>
                  <a:cubicBezTo>
                    <a:pt x="900523" y="7691908"/>
                    <a:pt x="896814" y="7741144"/>
                    <a:pt x="894341" y="7785457"/>
                  </a:cubicBezTo>
                  <a:lnTo>
                    <a:pt x="857247" y="7782995"/>
                  </a:lnTo>
                  <a:cubicBezTo>
                    <a:pt x="858483" y="7738682"/>
                    <a:pt x="862192" y="7688215"/>
                    <a:pt x="867138" y="7632824"/>
                  </a:cubicBezTo>
                  <a:close/>
                  <a:moveTo>
                    <a:pt x="2358373" y="7478961"/>
                  </a:moveTo>
                  <a:lnTo>
                    <a:pt x="2394695" y="7486490"/>
                  </a:lnTo>
                  <a:cubicBezTo>
                    <a:pt x="2385010" y="7539191"/>
                    <a:pt x="2372902" y="7589383"/>
                    <a:pt x="2359584" y="7637065"/>
                  </a:cubicBezTo>
                  <a:lnTo>
                    <a:pt x="2324472" y="7627027"/>
                  </a:lnTo>
                  <a:cubicBezTo>
                    <a:pt x="2336578" y="7579345"/>
                    <a:pt x="2348686" y="7530408"/>
                    <a:pt x="2358373" y="7478961"/>
                  </a:cubicBezTo>
                  <a:close/>
                  <a:moveTo>
                    <a:pt x="901824" y="7330586"/>
                  </a:moveTo>
                  <a:lnTo>
                    <a:pt x="938459" y="7335645"/>
                  </a:lnTo>
                  <a:cubicBezTo>
                    <a:pt x="936016" y="7367265"/>
                    <a:pt x="932353" y="7400149"/>
                    <a:pt x="928689" y="7431769"/>
                  </a:cubicBezTo>
                  <a:lnTo>
                    <a:pt x="922584" y="7488684"/>
                  </a:lnTo>
                  <a:lnTo>
                    <a:pt x="884728" y="7484890"/>
                  </a:lnTo>
                  <a:lnTo>
                    <a:pt x="890834" y="7427975"/>
                  </a:lnTo>
                  <a:cubicBezTo>
                    <a:pt x="894497" y="7395090"/>
                    <a:pt x="898160" y="7363471"/>
                    <a:pt x="901824" y="7330586"/>
                  </a:cubicBezTo>
                  <a:close/>
                  <a:moveTo>
                    <a:pt x="2392506" y="7182220"/>
                  </a:moveTo>
                  <a:lnTo>
                    <a:pt x="2433066" y="7183451"/>
                  </a:lnTo>
                  <a:cubicBezTo>
                    <a:pt x="2430450" y="7235149"/>
                    <a:pt x="2426526" y="7285617"/>
                    <a:pt x="2419984" y="7334853"/>
                  </a:cubicBezTo>
                  <a:lnTo>
                    <a:pt x="2379422" y="7331161"/>
                  </a:lnTo>
                  <a:cubicBezTo>
                    <a:pt x="2385965" y="7281924"/>
                    <a:pt x="2389889" y="7232688"/>
                    <a:pt x="2392506" y="7182220"/>
                  </a:cubicBezTo>
                  <a:close/>
                  <a:moveTo>
                    <a:pt x="960436" y="7022857"/>
                  </a:moveTo>
                  <a:cubicBezTo>
                    <a:pt x="960436" y="7032976"/>
                    <a:pt x="960436" y="7044359"/>
                    <a:pt x="960436" y="7054477"/>
                  </a:cubicBezTo>
                  <a:cubicBezTo>
                    <a:pt x="960436" y="7062066"/>
                    <a:pt x="960436" y="7068390"/>
                    <a:pt x="960436" y="7075978"/>
                  </a:cubicBezTo>
                  <a:cubicBezTo>
                    <a:pt x="959215" y="7108863"/>
                    <a:pt x="957994" y="7141747"/>
                    <a:pt x="955552" y="7180955"/>
                  </a:cubicBezTo>
                  <a:lnTo>
                    <a:pt x="917696" y="7177161"/>
                  </a:lnTo>
                  <a:cubicBezTo>
                    <a:pt x="920139" y="7139218"/>
                    <a:pt x="922581" y="7106333"/>
                    <a:pt x="923802" y="7074713"/>
                  </a:cubicBezTo>
                  <a:cubicBezTo>
                    <a:pt x="923802" y="7068390"/>
                    <a:pt x="923802" y="7062066"/>
                    <a:pt x="923802" y="7054477"/>
                  </a:cubicBezTo>
                  <a:cubicBezTo>
                    <a:pt x="923802" y="7044359"/>
                    <a:pt x="923802" y="7035505"/>
                    <a:pt x="922581" y="7024122"/>
                  </a:cubicBezTo>
                  <a:close/>
                  <a:moveTo>
                    <a:pt x="2428093" y="6874489"/>
                  </a:moveTo>
                  <a:cubicBezTo>
                    <a:pt x="2431860" y="6925364"/>
                    <a:pt x="2433115" y="6976238"/>
                    <a:pt x="2433115" y="7027112"/>
                  </a:cubicBezTo>
                  <a:lnTo>
                    <a:pt x="2395435" y="7027112"/>
                  </a:lnTo>
                  <a:cubicBezTo>
                    <a:pt x="2395435" y="6977479"/>
                    <a:pt x="2392924" y="6926604"/>
                    <a:pt x="2390411" y="6875730"/>
                  </a:cubicBezTo>
                  <a:close/>
                  <a:moveTo>
                    <a:pt x="826720" y="6742605"/>
                  </a:moveTo>
                  <a:cubicBezTo>
                    <a:pt x="868239" y="6778635"/>
                    <a:pt x="899990" y="6820876"/>
                    <a:pt x="921970" y="6868087"/>
                  </a:cubicBezTo>
                  <a:lnTo>
                    <a:pt x="887778" y="6884238"/>
                  </a:lnTo>
                  <a:cubicBezTo>
                    <a:pt x="868239" y="6841997"/>
                    <a:pt x="840153" y="6803482"/>
                    <a:pt x="802296" y="6772423"/>
                  </a:cubicBezTo>
                  <a:close/>
                  <a:moveTo>
                    <a:pt x="539308" y="6621712"/>
                  </a:moveTo>
                  <a:cubicBezTo>
                    <a:pt x="594519" y="6630260"/>
                    <a:pt x="645965" y="6644914"/>
                    <a:pt x="691138" y="6662010"/>
                  </a:cubicBezTo>
                  <a:lnTo>
                    <a:pt x="676080" y="6697423"/>
                  </a:lnTo>
                  <a:cubicBezTo>
                    <a:pt x="633417" y="6680327"/>
                    <a:pt x="585735" y="6666895"/>
                    <a:pt x="533034" y="6657125"/>
                  </a:cubicBezTo>
                  <a:close/>
                  <a:moveTo>
                    <a:pt x="77433" y="6616211"/>
                  </a:moveTo>
                  <a:lnTo>
                    <a:pt x="81180" y="6654542"/>
                  </a:lnTo>
                  <a:cubicBezTo>
                    <a:pt x="36219" y="6659488"/>
                    <a:pt x="7493" y="6664434"/>
                    <a:pt x="7493" y="6664434"/>
                  </a:cubicBezTo>
                  <a:lnTo>
                    <a:pt x="0" y="6627340"/>
                  </a:lnTo>
                  <a:cubicBezTo>
                    <a:pt x="1249" y="6627340"/>
                    <a:pt x="29974" y="6622394"/>
                    <a:pt x="77433" y="6616211"/>
                  </a:cubicBezTo>
                  <a:close/>
                  <a:moveTo>
                    <a:pt x="230796" y="6607808"/>
                  </a:moveTo>
                  <a:cubicBezTo>
                    <a:pt x="283726" y="6605222"/>
                    <a:pt x="335424" y="6605222"/>
                    <a:pt x="383430" y="6607808"/>
                  </a:cubicBezTo>
                  <a:lnTo>
                    <a:pt x="380968" y="6647890"/>
                  </a:lnTo>
                  <a:cubicBezTo>
                    <a:pt x="334193" y="6644011"/>
                    <a:pt x="283726" y="6644011"/>
                    <a:pt x="232027" y="6646597"/>
                  </a:cubicBezTo>
                  <a:close/>
                  <a:moveTo>
                    <a:pt x="2401519" y="6566758"/>
                  </a:moveTo>
                  <a:cubicBezTo>
                    <a:pt x="2409236" y="6619460"/>
                    <a:pt x="2415666" y="6670906"/>
                    <a:pt x="2422095" y="6721098"/>
                  </a:cubicBezTo>
                  <a:lnTo>
                    <a:pt x="2382227" y="6724862"/>
                  </a:lnTo>
                  <a:cubicBezTo>
                    <a:pt x="2378367" y="6674671"/>
                    <a:pt x="2371938" y="6624479"/>
                    <a:pt x="2362935" y="6573032"/>
                  </a:cubicBezTo>
                  <a:close/>
                  <a:moveTo>
                    <a:pt x="2342750" y="6270018"/>
                  </a:moveTo>
                  <a:cubicBezTo>
                    <a:pt x="2353541" y="6320210"/>
                    <a:pt x="2364331" y="6371656"/>
                    <a:pt x="2372725" y="6420593"/>
                  </a:cubicBezTo>
                  <a:lnTo>
                    <a:pt x="2336756" y="6428122"/>
                  </a:lnTo>
                  <a:cubicBezTo>
                    <a:pt x="2328364" y="6379185"/>
                    <a:pt x="2317573" y="6327738"/>
                    <a:pt x="2307980" y="6278801"/>
                  </a:cubicBezTo>
                  <a:close/>
                  <a:moveTo>
                    <a:pt x="2261614" y="5973278"/>
                  </a:moveTo>
                  <a:cubicBezTo>
                    <a:pt x="2278358" y="6022603"/>
                    <a:pt x="2292525" y="6073193"/>
                    <a:pt x="2306693" y="6121254"/>
                  </a:cubicBezTo>
                  <a:lnTo>
                    <a:pt x="2268053" y="6131372"/>
                  </a:lnTo>
                  <a:cubicBezTo>
                    <a:pt x="2255176" y="6083311"/>
                    <a:pt x="2239720" y="6032721"/>
                    <a:pt x="2225552" y="5984661"/>
                  </a:cubicBezTo>
                  <a:close/>
                  <a:moveTo>
                    <a:pt x="2160832" y="5682029"/>
                  </a:moveTo>
                  <a:cubicBezTo>
                    <a:pt x="2177929" y="5729712"/>
                    <a:pt x="2196246" y="5778650"/>
                    <a:pt x="2213341" y="5827589"/>
                  </a:cubicBezTo>
                  <a:lnTo>
                    <a:pt x="2176707" y="5840137"/>
                  </a:lnTo>
                  <a:cubicBezTo>
                    <a:pt x="2160832" y="5792454"/>
                    <a:pt x="2143736" y="5743515"/>
                    <a:pt x="2126641" y="5695832"/>
                  </a:cubicBezTo>
                  <a:close/>
                  <a:moveTo>
                    <a:pt x="4927373" y="5599602"/>
                  </a:moveTo>
                  <a:cubicBezTo>
                    <a:pt x="4975379" y="5604486"/>
                    <a:pt x="5025847" y="5605707"/>
                    <a:pt x="5075083" y="5604486"/>
                  </a:cubicBezTo>
                  <a:lnTo>
                    <a:pt x="5076314" y="5641120"/>
                  </a:lnTo>
                  <a:cubicBezTo>
                    <a:pt x="5061543" y="5641120"/>
                    <a:pt x="5046772" y="5642342"/>
                    <a:pt x="5032002" y="5642342"/>
                  </a:cubicBezTo>
                  <a:cubicBezTo>
                    <a:pt x="4995074" y="5642342"/>
                    <a:pt x="4959376" y="5639899"/>
                    <a:pt x="4923679" y="5636236"/>
                  </a:cubicBezTo>
                  <a:close/>
                  <a:moveTo>
                    <a:pt x="5367235" y="5550147"/>
                  </a:moveTo>
                  <a:lnTo>
                    <a:pt x="5378528" y="5587331"/>
                  </a:lnTo>
                  <a:cubicBezTo>
                    <a:pt x="5328336" y="5603999"/>
                    <a:pt x="5278143" y="5616821"/>
                    <a:pt x="5227948" y="5625797"/>
                  </a:cubicBezTo>
                  <a:lnTo>
                    <a:pt x="5220419" y="5588613"/>
                  </a:lnTo>
                  <a:cubicBezTo>
                    <a:pt x="5269358" y="5578355"/>
                    <a:pt x="5318296" y="5565533"/>
                    <a:pt x="5367235" y="5550147"/>
                  </a:cubicBezTo>
                  <a:close/>
                  <a:moveTo>
                    <a:pt x="4636505" y="5522670"/>
                  </a:moveTo>
                  <a:cubicBezTo>
                    <a:pt x="4682933" y="5543058"/>
                    <a:pt x="4730614" y="5558349"/>
                    <a:pt x="4779551" y="5572365"/>
                  </a:cubicBezTo>
                  <a:lnTo>
                    <a:pt x="4769514" y="5609319"/>
                  </a:lnTo>
                  <a:cubicBezTo>
                    <a:pt x="4719322" y="5596576"/>
                    <a:pt x="4670385" y="5578737"/>
                    <a:pt x="4621448" y="5558349"/>
                  </a:cubicBezTo>
                  <a:close/>
                  <a:moveTo>
                    <a:pt x="5638770" y="5423758"/>
                  </a:moveTo>
                  <a:lnTo>
                    <a:pt x="5658785" y="5458262"/>
                  </a:lnTo>
                  <a:cubicBezTo>
                    <a:pt x="5613751" y="5486377"/>
                    <a:pt x="5568717" y="5510659"/>
                    <a:pt x="5522433" y="5532384"/>
                  </a:cubicBezTo>
                  <a:lnTo>
                    <a:pt x="5506172" y="5496601"/>
                  </a:lnTo>
                  <a:cubicBezTo>
                    <a:pt x="5551204" y="5474876"/>
                    <a:pt x="5596238" y="5451873"/>
                    <a:pt x="5638770" y="5423758"/>
                  </a:cubicBezTo>
                  <a:close/>
                  <a:moveTo>
                    <a:pt x="2040369" y="5401777"/>
                  </a:moveTo>
                  <a:cubicBezTo>
                    <a:pt x="2062623" y="5446090"/>
                    <a:pt x="2083643" y="5492864"/>
                    <a:pt x="2103426" y="5539639"/>
                  </a:cubicBezTo>
                  <a:lnTo>
                    <a:pt x="2068806" y="5554410"/>
                  </a:lnTo>
                  <a:cubicBezTo>
                    <a:pt x="2049024" y="5507635"/>
                    <a:pt x="2028005" y="5462091"/>
                    <a:pt x="2005749" y="5417779"/>
                  </a:cubicBezTo>
                  <a:close/>
                  <a:moveTo>
                    <a:pt x="4381367" y="5374300"/>
                  </a:moveTo>
                  <a:cubicBezTo>
                    <a:pt x="4421265" y="5404842"/>
                    <a:pt x="4462408" y="5434111"/>
                    <a:pt x="4504799" y="5459563"/>
                  </a:cubicBezTo>
                  <a:lnTo>
                    <a:pt x="4486097" y="5493922"/>
                  </a:lnTo>
                  <a:cubicBezTo>
                    <a:pt x="4442460" y="5467198"/>
                    <a:pt x="4398821" y="5436656"/>
                    <a:pt x="4357677" y="5403569"/>
                  </a:cubicBezTo>
                  <a:close/>
                  <a:moveTo>
                    <a:pt x="5879990" y="5242414"/>
                  </a:moveTo>
                  <a:lnTo>
                    <a:pt x="5906080" y="5271580"/>
                  </a:lnTo>
                  <a:cubicBezTo>
                    <a:pt x="5867566" y="5307088"/>
                    <a:pt x="5829052" y="5341327"/>
                    <a:pt x="5788053" y="5373030"/>
                  </a:cubicBezTo>
                  <a:lnTo>
                    <a:pt x="5764448" y="5341327"/>
                  </a:lnTo>
                  <a:cubicBezTo>
                    <a:pt x="5804204" y="5310892"/>
                    <a:pt x="5842718" y="5277921"/>
                    <a:pt x="5879990" y="5242414"/>
                  </a:cubicBezTo>
                  <a:close/>
                  <a:moveTo>
                    <a:pt x="4167738" y="5159989"/>
                  </a:moveTo>
                  <a:cubicBezTo>
                    <a:pt x="4177691" y="5172255"/>
                    <a:pt x="4188890" y="5184521"/>
                    <a:pt x="4200087" y="5196787"/>
                  </a:cubicBezTo>
                  <a:cubicBezTo>
                    <a:pt x="4222475" y="5222545"/>
                    <a:pt x="4244870" y="5247077"/>
                    <a:pt x="4268510" y="5269156"/>
                  </a:cubicBezTo>
                  <a:lnTo>
                    <a:pt x="4242381" y="5296141"/>
                  </a:lnTo>
                  <a:cubicBezTo>
                    <a:pt x="4217497" y="5272836"/>
                    <a:pt x="4193867" y="5248304"/>
                    <a:pt x="4171471" y="5222545"/>
                  </a:cubicBezTo>
                  <a:cubicBezTo>
                    <a:pt x="4160274" y="5210279"/>
                    <a:pt x="4149076" y="5196787"/>
                    <a:pt x="4137878" y="5183294"/>
                  </a:cubicBezTo>
                  <a:close/>
                  <a:moveTo>
                    <a:pt x="1897839" y="5132511"/>
                  </a:moveTo>
                  <a:cubicBezTo>
                    <a:pt x="1922818" y="5176293"/>
                    <a:pt x="1947796" y="5222577"/>
                    <a:pt x="1971524" y="5267611"/>
                  </a:cubicBezTo>
                  <a:lnTo>
                    <a:pt x="1937806" y="5285124"/>
                  </a:lnTo>
                  <a:cubicBezTo>
                    <a:pt x="1914076" y="5240090"/>
                    <a:pt x="1889099" y="5195057"/>
                    <a:pt x="1862871" y="5152526"/>
                  </a:cubicBezTo>
                  <a:close/>
                  <a:moveTo>
                    <a:pt x="6085162" y="5022607"/>
                  </a:moveTo>
                  <a:lnTo>
                    <a:pt x="6114901" y="5044970"/>
                  </a:lnTo>
                  <a:cubicBezTo>
                    <a:pt x="6085162" y="5085969"/>
                    <a:pt x="6051706" y="5125725"/>
                    <a:pt x="6018250" y="5164239"/>
                  </a:cubicBezTo>
                  <a:lnTo>
                    <a:pt x="5989749" y="5138149"/>
                  </a:lnTo>
                  <a:cubicBezTo>
                    <a:pt x="6021967" y="5102120"/>
                    <a:pt x="6054184" y="5062363"/>
                    <a:pt x="6085162" y="5022607"/>
                  </a:cubicBezTo>
                  <a:close/>
                  <a:moveTo>
                    <a:pt x="4012709" y="4907208"/>
                  </a:moveTo>
                  <a:cubicBezTo>
                    <a:pt x="4029806" y="4953119"/>
                    <a:pt x="4051786" y="4997789"/>
                    <a:pt x="4076209" y="5041218"/>
                  </a:cubicBezTo>
                  <a:lnTo>
                    <a:pt x="4043238" y="5059831"/>
                  </a:lnTo>
                  <a:cubicBezTo>
                    <a:pt x="4018815" y="5015161"/>
                    <a:pt x="3995613" y="4968009"/>
                    <a:pt x="3978517" y="4919616"/>
                  </a:cubicBezTo>
                  <a:close/>
                  <a:moveTo>
                    <a:pt x="1734199" y="4874237"/>
                  </a:moveTo>
                  <a:cubicBezTo>
                    <a:pt x="1762434" y="4915381"/>
                    <a:pt x="1790670" y="4957772"/>
                    <a:pt x="1817679" y="5001409"/>
                  </a:cubicBezTo>
                  <a:lnTo>
                    <a:pt x="1786987" y="5021358"/>
                  </a:lnTo>
                  <a:cubicBezTo>
                    <a:pt x="1759979" y="4978967"/>
                    <a:pt x="1731742" y="4936576"/>
                    <a:pt x="1703506" y="4895432"/>
                  </a:cubicBezTo>
                  <a:close/>
                  <a:moveTo>
                    <a:pt x="6238862" y="4764335"/>
                  </a:moveTo>
                  <a:lnTo>
                    <a:pt x="6274233" y="4781848"/>
                  </a:lnTo>
                  <a:cubicBezTo>
                    <a:pt x="6251494" y="4826881"/>
                    <a:pt x="6226229" y="4873165"/>
                    <a:pt x="6198437" y="4916948"/>
                  </a:cubicBezTo>
                  <a:lnTo>
                    <a:pt x="6165593" y="4896933"/>
                  </a:lnTo>
                  <a:cubicBezTo>
                    <a:pt x="6192121" y="4854401"/>
                    <a:pt x="6217386" y="4809368"/>
                    <a:pt x="6238862" y="4764335"/>
                  </a:cubicBezTo>
                  <a:close/>
                  <a:moveTo>
                    <a:pt x="1545170" y="4632451"/>
                  </a:moveTo>
                  <a:cubicBezTo>
                    <a:pt x="1577388" y="4670965"/>
                    <a:pt x="1609604" y="4710721"/>
                    <a:pt x="1641823" y="4751720"/>
                  </a:cubicBezTo>
                  <a:lnTo>
                    <a:pt x="1612083" y="4774083"/>
                  </a:lnTo>
                  <a:cubicBezTo>
                    <a:pt x="1581105" y="4734327"/>
                    <a:pt x="1548888" y="4694570"/>
                    <a:pt x="1516670" y="4657299"/>
                  </a:cubicBezTo>
                  <a:close/>
                  <a:moveTo>
                    <a:pt x="3955928" y="4610471"/>
                  </a:moveTo>
                  <a:cubicBezTo>
                    <a:pt x="3957148" y="4662326"/>
                    <a:pt x="3963255" y="4712916"/>
                    <a:pt x="3971803" y="4760976"/>
                  </a:cubicBezTo>
                  <a:lnTo>
                    <a:pt x="3935167" y="4768565"/>
                  </a:lnTo>
                  <a:cubicBezTo>
                    <a:pt x="3926620" y="4717975"/>
                    <a:pt x="3920515" y="4664855"/>
                    <a:pt x="3918072" y="4611736"/>
                  </a:cubicBezTo>
                  <a:close/>
                  <a:moveTo>
                    <a:pt x="6345900" y="4484077"/>
                  </a:moveTo>
                  <a:lnTo>
                    <a:pt x="6384127" y="4494115"/>
                  </a:lnTo>
                  <a:cubicBezTo>
                    <a:pt x="6370110" y="4544308"/>
                    <a:pt x="6353545" y="4593247"/>
                    <a:pt x="6334431" y="4642185"/>
                  </a:cubicBezTo>
                  <a:lnTo>
                    <a:pt x="6297478" y="4628382"/>
                  </a:lnTo>
                  <a:cubicBezTo>
                    <a:pt x="6316592" y="4580698"/>
                    <a:pt x="6331883" y="4531760"/>
                    <a:pt x="6345900" y="4484077"/>
                  </a:cubicBezTo>
                  <a:close/>
                  <a:moveTo>
                    <a:pt x="1369571" y="4385165"/>
                  </a:moveTo>
                  <a:cubicBezTo>
                    <a:pt x="1394934" y="4429308"/>
                    <a:pt x="1420294" y="4471000"/>
                    <a:pt x="1449461" y="4510239"/>
                  </a:cubicBezTo>
                  <a:lnTo>
                    <a:pt x="1417759" y="4532311"/>
                  </a:lnTo>
                  <a:cubicBezTo>
                    <a:pt x="1388592" y="4491845"/>
                    <a:pt x="1360695" y="4447702"/>
                    <a:pt x="1335333" y="4403558"/>
                  </a:cubicBezTo>
                  <a:close/>
                  <a:moveTo>
                    <a:pt x="3945770" y="4308231"/>
                  </a:moveTo>
                  <a:lnTo>
                    <a:pt x="3982779" y="4314555"/>
                  </a:lnTo>
                  <a:cubicBezTo>
                    <a:pt x="3972910" y="4366411"/>
                    <a:pt x="3965509" y="4417002"/>
                    <a:pt x="3961808" y="4466329"/>
                  </a:cubicBezTo>
                  <a:lnTo>
                    <a:pt x="3923565" y="4462535"/>
                  </a:lnTo>
                  <a:cubicBezTo>
                    <a:pt x="3928499" y="4411943"/>
                    <a:pt x="3935901" y="4360087"/>
                    <a:pt x="3945770" y="4308231"/>
                  </a:cubicBezTo>
                  <a:close/>
                  <a:moveTo>
                    <a:pt x="6397828" y="4187336"/>
                  </a:moveTo>
                  <a:lnTo>
                    <a:pt x="6433667" y="4189865"/>
                  </a:lnTo>
                  <a:cubicBezTo>
                    <a:pt x="6431277" y="4241722"/>
                    <a:pt x="6424110" y="4293578"/>
                    <a:pt x="6416942" y="4345434"/>
                  </a:cubicBezTo>
                  <a:lnTo>
                    <a:pt x="6379909" y="4339110"/>
                  </a:lnTo>
                  <a:cubicBezTo>
                    <a:pt x="6388272" y="4288519"/>
                    <a:pt x="6394245" y="4237927"/>
                    <a:pt x="6397828" y="4187336"/>
                  </a:cubicBezTo>
                  <a:close/>
                  <a:moveTo>
                    <a:pt x="1257079" y="4110403"/>
                  </a:moveTo>
                  <a:cubicBezTo>
                    <a:pt x="1270702" y="4159729"/>
                    <a:pt x="1288038" y="4207791"/>
                    <a:pt x="1306613" y="4253324"/>
                  </a:cubicBezTo>
                  <a:lnTo>
                    <a:pt x="1270702" y="4268501"/>
                  </a:lnTo>
                  <a:cubicBezTo>
                    <a:pt x="1252127" y="4221704"/>
                    <a:pt x="1236028" y="4172377"/>
                    <a:pt x="1219928" y="4120521"/>
                  </a:cubicBezTo>
                  <a:close/>
                  <a:moveTo>
                    <a:pt x="4030073" y="4011491"/>
                  </a:moveTo>
                  <a:lnTo>
                    <a:pt x="4065226" y="4025294"/>
                  </a:lnTo>
                  <a:cubicBezTo>
                    <a:pt x="4048256" y="4074232"/>
                    <a:pt x="4032499" y="4123170"/>
                    <a:pt x="4020377" y="4169599"/>
                  </a:cubicBezTo>
                  <a:lnTo>
                    <a:pt x="3984012" y="4158305"/>
                  </a:lnTo>
                  <a:cubicBezTo>
                    <a:pt x="3996134" y="4111877"/>
                    <a:pt x="4013104" y="4061684"/>
                    <a:pt x="4030073" y="4011491"/>
                  </a:cubicBezTo>
                  <a:close/>
                  <a:moveTo>
                    <a:pt x="6425962" y="3879607"/>
                  </a:moveTo>
                  <a:cubicBezTo>
                    <a:pt x="6432504" y="3932728"/>
                    <a:pt x="6436429" y="3984584"/>
                    <a:pt x="6439046" y="4036440"/>
                  </a:cubicBezTo>
                  <a:lnTo>
                    <a:pt x="6398486" y="4037705"/>
                  </a:lnTo>
                  <a:cubicBezTo>
                    <a:pt x="6397178" y="3987114"/>
                    <a:pt x="6393253" y="3936522"/>
                    <a:pt x="6385402" y="3885931"/>
                  </a:cubicBezTo>
                  <a:close/>
                  <a:moveTo>
                    <a:pt x="1198273" y="3813664"/>
                  </a:moveTo>
                  <a:cubicBezTo>
                    <a:pt x="1204738" y="3865112"/>
                    <a:pt x="1213789" y="3916560"/>
                    <a:pt x="1224133" y="3964243"/>
                  </a:cubicBezTo>
                  <a:lnTo>
                    <a:pt x="1185344" y="3971772"/>
                  </a:lnTo>
                  <a:cubicBezTo>
                    <a:pt x="1174999" y="3922834"/>
                    <a:pt x="1165948" y="3871386"/>
                    <a:pt x="1159484" y="3819938"/>
                  </a:cubicBezTo>
                  <a:close/>
                  <a:moveTo>
                    <a:pt x="4146333" y="3725740"/>
                  </a:moveTo>
                  <a:lnTo>
                    <a:pt x="4180572" y="3741742"/>
                  </a:lnTo>
                  <a:cubicBezTo>
                    <a:pt x="4159015" y="3788516"/>
                    <a:pt x="4137456" y="3835291"/>
                    <a:pt x="4119703" y="3878373"/>
                  </a:cubicBezTo>
                  <a:lnTo>
                    <a:pt x="4082928" y="3863602"/>
                  </a:lnTo>
                  <a:cubicBezTo>
                    <a:pt x="4101949" y="3820520"/>
                    <a:pt x="4122239" y="3773745"/>
                    <a:pt x="4146333" y="3725740"/>
                  </a:cubicBezTo>
                  <a:close/>
                  <a:moveTo>
                    <a:pt x="6356237" y="3577374"/>
                  </a:moveTo>
                  <a:cubicBezTo>
                    <a:pt x="6373991" y="3626311"/>
                    <a:pt x="6387941" y="3676503"/>
                    <a:pt x="6400622" y="3726694"/>
                  </a:cubicBezTo>
                  <a:lnTo>
                    <a:pt x="6362578" y="3735478"/>
                  </a:lnTo>
                  <a:cubicBezTo>
                    <a:pt x="6351165" y="3686541"/>
                    <a:pt x="6335947" y="3638859"/>
                    <a:pt x="6319461" y="3589922"/>
                  </a:cubicBezTo>
                  <a:close/>
                  <a:moveTo>
                    <a:pt x="1137503" y="3511431"/>
                  </a:moveTo>
                  <a:lnTo>
                    <a:pt x="1175358" y="3511431"/>
                  </a:lnTo>
                  <a:cubicBezTo>
                    <a:pt x="1175358" y="3561064"/>
                    <a:pt x="1176579" y="3611939"/>
                    <a:pt x="1180243" y="3661572"/>
                  </a:cubicBezTo>
                  <a:lnTo>
                    <a:pt x="1142387" y="3664054"/>
                  </a:lnTo>
                  <a:cubicBezTo>
                    <a:pt x="1139945" y="3613180"/>
                    <a:pt x="1138724" y="3562305"/>
                    <a:pt x="1137503" y="3511431"/>
                  </a:cubicBezTo>
                  <a:close/>
                  <a:moveTo>
                    <a:pt x="4284406" y="3456479"/>
                  </a:moveTo>
                  <a:lnTo>
                    <a:pt x="4317966" y="3473992"/>
                  </a:lnTo>
                  <a:cubicBezTo>
                    <a:pt x="4293107" y="3522778"/>
                    <a:pt x="4270735" y="3566560"/>
                    <a:pt x="4249604" y="3609092"/>
                  </a:cubicBezTo>
                  <a:lnTo>
                    <a:pt x="4214802" y="3592830"/>
                  </a:lnTo>
                  <a:cubicBezTo>
                    <a:pt x="4235932" y="3550298"/>
                    <a:pt x="4259548" y="3505265"/>
                    <a:pt x="4284406" y="3456479"/>
                  </a:cubicBezTo>
                  <a:close/>
                  <a:moveTo>
                    <a:pt x="6226236" y="3302620"/>
                  </a:moveTo>
                  <a:cubicBezTo>
                    <a:pt x="6252030" y="3347651"/>
                    <a:pt x="6275369" y="3392685"/>
                    <a:pt x="6296250" y="3438964"/>
                  </a:cubicBezTo>
                  <a:lnTo>
                    <a:pt x="6261857" y="3455226"/>
                  </a:lnTo>
                  <a:cubicBezTo>
                    <a:pt x="6240976" y="3410199"/>
                    <a:pt x="6217638" y="3365164"/>
                    <a:pt x="6193071" y="3321382"/>
                  </a:cubicBezTo>
                  <a:close/>
                  <a:moveTo>
                    <a:pt x="1155057" y="3203705"/>
                  </a:moveTo>
                  <a:lnTo>
                    <a:pt x="1191247" y="3208764"/>
                  </a:lnTo>
                  <a:cubicBezTo>
                    <a:pt x="1186423" y="3259353"/>
                    <a:pt x="1181597" y="3311207"/>
                    <a:pt x="1180390" y="3361800"/>
                  </a:cubicBezTo>
                  <a:lnTo>
                    <a:pt x="1142995" y="3359270"/>
                  </a:lnTo>
                  <a:cubicBezTo>
                    <a:pt x="1145407" y="3308678"/>
                    <a:pt x="1149027" y="3256824"/>
                    <a:pt x="1155057" y="3203705"/>
                  </a:cubicBezTo>
                  <a:close/>
                  <a:moveTo>
                    <a:pt x="4426713" y="3187219"/>
                  </a:moveTo>
                  <a:lnTo>
                    <a:pt x="4460821" y="3204730"/>
                  </a:lnTo>
                  <a:cubicBezTo>
                    <a:pt x="4435556" y="3249763"/>
                    <a:pt x="4411554" y="3294796"/>
                    <a:pt x="4387553" y="3339831"/>
                  </a:cubicBezTo>
                  <a:lnTo>
                    <a:pt x="4352181" y="3321067"/>
                  </a:lnTo>
                  <a:cubicBezTo>
                    <a:pt x="4377446" y="3276033"/>
                    <a:pt x="4401448" y="3230998"/>
                    <a:pt x="4426713" y="3187219"/>
                  </a:cubicBezTo>
                  <a:close/>
                  <a:moveTo>
                    <a:pt x="6045313" y="3049839"/>
                  </a:moveTo>
                  <a:cubicBezTo>
                    <a:pt x="6078284" y="3090417"/>
                    <a:pt x="6108814" y="3132265"/>
                    <a:pt x="6136901" y="3174113"/>
                  </a:cubicBezTo>
                  <a:lnTo>
                    <a:pt x="6106371" y="3196939"/>
                  </a:lnTo>
                  <a:cubicBezTo>
                    <a:pt x="6079505" y="3156360"/>
                    <a:pt x="6048977" y="3114513"/>
                    <a:pt x="6017227" y="3075200"/>
                  </a:cubicBezTo>
                  <a:close/>
                  <a:moveTo>
                    <a:pt x="4574674" y="2917953"/>
                  </a:moveTo>
                  <a:lnTo>
                    <a:pt x="4609179" y="2935326"/>
                  </a:lnTo>
                  <a:cubicBezTo>
                    <a:pt x="4584898" y="2981237"/>
                    <a:pt x="4560617" y="3024666"/>
                    <a:pt x="4535057" y="3070577"/>
                  </a:cubicBezTo>
                  <a:lnTo>
                    <a:pt x="4500553" y="3051965"/>
                  </a:lnTo>
                  <a:cubicBezTo>
                    <a:pt x="4524834" y="3007295"/>
                    <a:pt x="4550393" y="2962624"/>
                    <a:pt x="4574674" y="2917953"/>
                  </a:cubicBezTo>
                  <a:close/>
                  <a:moveTo>
                    <a:pt x="1203339" y="2901466"/>
                  </a:moveTo>
                  <a:lnTo>
                    <a:pt x="1240665" y="2908995"/>
                  </a:lnTo>
                  <a:cubicBezTo>
                    <a:pt x="1230711" y="2957934"/>
                    <a:pt x="1220758" y="3009381"/>
                    <a:pt x="1213292" y="3059575"/>
                  </a:cubicBezTo>
                  <a:lnTo>
                    <a:pt x="1175967" y="3053300"/>
                  </a:lnTo>
                  <a:cubicBezTo>
                    <a:pt x="1183432" y="3001853"/>
                    <a:pt x="1192142" y="2950405"/>
                    <a:pt x="1203339" y="2901466"/>
                  </a:cubicBezTo>
                  <a:close/>
                  <a:moveTo>
                    <a:pt x="5856179" y="2813546"/>
                  </a:moveTo>
                  <a:cubicBezTo>
                    <a:pt x="5884961" y="2852960"/>
                    <a:pt x="5916246" y="2892373"/>
                    <a:pt x="5950034" y="2930557"/>
                  </a:cubicBezTo>
                  <a:lnTo>
                    <a:pt x="5921252" y="2955188"/>
                  </a:lnTo>
                  <a:cubicBezTo>
                    <a:pt x="5887465" y="2915773"/>
                    <a:pt x="5853677" y="2876362"/>
                    <a:pt x="5824895" y="2835717"/>
                  </a:cubicBezTo>
                  <a:close/>
                  <a:moveTo>
                    <a:pt x="4710908" y="2643195"/>
                  </a:moveTo>
                  <a:lnTo>
                    <a:pt x="4746559" y="2660427"/>
                  </a:lnTo>
                  <a:cubicBezTo>
                    <a:pt x="4724914" y="2702278"/>
                    <a:pt x="4703268" y="2747820"/>
                    <a:pt x="4677804" y="2795829"/>
                  </a:cubicBezTo>
                  <a:lnTo>
                    <a:pt x="4643426" y="2778594"/>
                  </a:lnTo>
                  <a:cubicBezTo>
                    <a:pt x="4667619" y="2730589"/>
                    <a:pt x="4690536" y="2686277"/>
                    <a:pt x="4710908" y="2643195"/>
                  </a:cubicBezTo>
                  <a:close/>
                  <a:moveTo>
                    <a:pt x="1278916" y="2604725"/>
                  </a:moveTo>
                  <a:lnTo>
                    <a:pt x="1317553" y="2616018"/>
                  </a:lnTo>
                  <a:cubicBezTo>
                    <a:pt x="1300810" y="2664957"/>
                    <a:pt x="1286643" y="2713896"/>
                    <a:pt x="1275051" y="2762832"/>
                  </a:cubicBezTo>
                  <a:lnTo>
                    <a:pt x="1236414" y="2754049"/>
                  </a:lnTo>
                  <a:cubicBezTo>
                    <a:pt x="1249293" y="2703855"/>
                    <a:pt x="1263460" y="2653663"/>
                    <a:pt x="1278916" y="2604725"/>
                  </a:cubicBezTo>
                  <a:close/>
                  <a:moveTo>
                    <a:pt x="5705219" y="2555271"/>
                  </a:moveTo>
                  <a:cubicBezTo>
                    <a:pt x="5723538" y="2601182"/>
                    <a:pt x="5745518" y="2645853"/>
                    <a:pt x="5768720" y="2690523"/>
                  </a:cubicBezTo>
                  <a:lnTo>
                    <a:pt x="5735749" y="2707895"/>
                  </a:lnTo>
                  <a:cubicBezTo>
                    <a:pt x="5711326" y="2663225"/>
                    <a:pt x="5689345" y="2616072"/>
                    <a:pt x="5671028" y="2568921"/>
                  </a:cubicBezTo>
                  <a:close/>
                  <a:moveTo>
                    <a:pt x="4832610" y="2362938"/>
                  </a:moveTo>
                  <a:lnTo>
                    <a:pt x="4867484" y="2378116"/>
                  </a:lnTo>
                  <a:cubicBezTo>
                    <a:pt x="4851292" y="2422383"/>
                    <a:pt x="4831364" y="2471709"/>
                    <a:pt x="4810189" y="2521037"/>
                  </a:cubicBezTo>
                  <a:lnTo>
                    <a:pt x="4775314" y="2507123"/>
                  </a:lnTo>
                  <a:cubicBezTo>
                    <a:pt x="4796488" y="2457797"/>
                    <a:pt x="4815172" y="2408470"/>
                    <a:pt x="4832610" y="2362938"/>
                  </a:cubicBezTo>
                  <a:close/>
                  <a:moveTo>
                    <a:pt x="1380645" y="2318976"/>
                  </a:moveTo>
                  <a:lnTo>
                    <a:pt x="1416476" y="2334034"/>
                  </a:lnTo>
                  <a:cubicBezTo>
                    <a:pt x="1397281" y="2380464"/>
                    <a:pt x="1378086" y="2428146"/>
                    <a:pt x="1361450" y="2477084"/>
                  </a:cubicBezTo>
                  <a:lnTo>
                    <a:pt x="1324339" y="2463282"/>
                  </a:lnTo>
                  <a:cubicBezTo>
                    <a:pt x="1340975" y="2415598"/>
                    <a:pt x="1360171" y="2366661"/>
                    <a:pt x="1380645" y="2318976"/>
                  </a:cubicBezTo>
                  <a:close/>
                  <a:moveTo>
                    <a:pt x="5638380" y="2264025"/>
                  </a:moveTo>
                  <a:cubicBezTo>
                    <a:pt x="5642259" y="2313351"/>
                    <a:pt x="5651310" y="2363942"/>
                    <a:pt x="5664240" y="2412005"/>
                  </a:cubicBezTo>
                  <a:lnTo>
                    <a:pt x="5625450" y="2422123"/>
                  </a:lnTo>
                  <a:cubicBezTo>
                    <a:pt x="5612521" y="2370266"/>
                    <a:pt x="5603470" y="2318411"/>
                    <a:pt x="5599591" y="2266555"/>
                  </a:cubicBezTo>
                  <a:close/>
                  <a:moveTo>
                    <a:pt x="8897593" y="2176100"/>
                  </a:moveTo>
                  <a:lnTo>
                    <a:pt x="8917446" y="2207644"/>
                  </a:lnTo>
                  <a:cubicBezTo>
                    <a:pt x="8867812" y="2239190"/>
                    <a:pt x="8819419" y="2258602"/>
                    <a:pt x="8773508" y="2268308"/>
                  </a:cubicBezTo>
                  <a:lnTo>
                    <a:pt x="8764822" y="2231911"/>
                  </a:lnTo>
                  <a:cubicBezTo>
                    <a:pt x="8807011" y="2223419"/>
                    <a:pt x="8851681" y="2205219"/>
                    <a:pt x="8897593" y="2176100"/>
                  </a:cubicBezTo>
                  <a:close/>
                  <a:moveTo>
                    <a:pt x="8505255" y="2148629"/>
                  </a:moveTo>
                  <a:cubicBezTo>
                    <a:pt x="8543905" y="2186259"/>
                    <a:pt x="8585049" y="2212598"/>
                    <a:pt x="8626193" y="2227650"/>
                  </a:cubicBezTo>
                  <a:lnTo>
                    <a:pt x="8612479" y="2262772"/>
                  </a:lnTo>
                  <a:cubicBezTo>
                    <a:pt x="8567594" y="2246465"/>
                    <a:pt x="8522710" y="2217616"/>
                    <a:pt x="8479072" y="2176224"/>
                  </a:cubicBezTo>
                  <a:close/>
                  <a:moveTo>
                    <a:pt x="4917557" y="2077185"/>
                  </a:moveTo>
                  <a:lnTo>
                    <a:pt x="4955393" y="2083461"/>
                  </a:lnTo>
                  <a:cubicBezTo>
                    <a:pt x="4945302" y="2132398"/>
                    <a:pt x="4932690" y="2182591"/>
                    <a:pt x="4917557" y="2235294"/>
                  </a:cubicBezTo>
                  <a:lnTo>
                    <a:pt x="4879721" y="2222746"/>
                  </a:lnTo>
                  <a:cubicBezTo>
                    <a:pt x="4896117" y="2172553"/>
                    <a:pt x="4907467" y="2123614"/>
                    <a:pt x="4917557" y="2077185"/>
                  </a:cubicBezTo>
                  <a:close/>
                  <a:moveTo>
                    <a:pt x="1508494" y="2038725"/>
                  </a:moveTo>
                  <a:lnTo>
                    <a:pt x="1542873" y="2057189"/>
                  </a:lnTo>
                  <a:cubicBezTo>
                    <a:pt x="1518680" y="2101500"/>
                    <a:pt x="1495760" y="2145814"/>
                    <a:pt x="1474114" y="2191357"/>
                  </a:cubicBezTo>
                  <a:lnTo>
                    <a:pt x="1439735" y="2175356"/>
                  </a:lnTo>
                  <a:cubicBezTo>
                    <a:pt x="1461382" y="2129812"/>
                    <a:pt x="1484302" y="2084268"/>
                    <a:pt x="1508494" y="2038725"/>
                  </a:cubicBezTo>
                  <a:close/>
                  <a:moveTo>
                    <a:pt x="9098998" y="1967284"/>
                  </a:moveTo>
                  <a:lnTo>
                    <a:pt x="9131741" y="1986145"/>
                  </a:lnTo>
                  <a:cubicBezTo>
                    <a:pt x="9101517" y="2040212"/>
                    <a:pt x="9071293" y="2081708"/>
                    <a:pt x="9038551" y="2114398"/>
                  </a:cubicBezTo>
                  <a:lnTo>
                    <a:pt x="9012105" y="2086736"/>
                  </a:lnTo>
                  <a:cubicBezTo>
                    <a:pt x="9041069" y="2057817"/>
                    <a:pt x="9070034" y="2017580"/>
                    <a:pt x="9098998" y="1967284"/>
                  </a:cubicBezTo>
                  <a:close/>
                  <a:moveTo>
                    <a:pt x="5620168" y="1956292"/>
                  </a:moveTo>
                  <a:lnTo>
                    <a:pt x="5658750" y="1963822"/>
                  </a:lnTo>
                  <a:cubicBezTo>
                    <a:pt x="5648462" y="2014015"/>
                    <a:pt x="5642031" y="2064208"/>
                    <a:pt x="5639459" y="2114401"/>
                  </a:cubicBezTo>
                  <a:lnTo>
                    <a:pt x="5599591" y="2111892"/>
                  </a:lnTo>
                  <a:cubicBezTo>
                    <a:pt x="5603449" y="2060444"/>
                    <a:pt x="5608593" y="2007741"/>
                    <a:pt x="5620168" y="1956292"/>
                  </a:cubicBezTo>
                  <a:close/>
                  <a:moveTo>
                    <a:pt x="8326102" y="1906839"/>
                  </a:moveTo>
                  <a:cubicBezTo>
                    <a:pt x="8352443" y="1953433"/>
                    <a:pt x="8378783" y="1996348"/>
                    <a:pt x="8406378" y="2033134"/>
                  </a:cubicBezTo>
                  <a:lnTo>
                    <a:pt x="8375020" y="2053980"/>
                  </a:lnTo>
                  <a:cubicBezTo>
                    <a:pt x="8347426" y="2015969"/>
                    <a:pt x="8319831" y="1973051"/>
                    <a:pt x="8292236" y="1925231"/>
                  </a:cubicBezTo>
                  <a:close/>
                  <a:moveTo>
                    <a:pt x="4973608" y="1774956"/>
                  </a:moveTo>
                  <a:cubicBezTo>
                    <a:pt x="4976120" y="1798986"/>
                    <a:pt x="4977376" y="1823016"/>
                    <a:pt x="4977376" y="1847046"/>
                  </a:cubicBezTo>
                  <a:cubicBezTo>
                    <a:pt x="4977376" y="1874871"/>
                    <a:pt x="4974864" y="1902697"/>
                    <a:pt x="4972352" y="1933049"/>
                  </a:cubicBezTo>
                  <a:lnTo>
                    <a:pt x="4934671" y="1929255"/>
                  </a:lnTo>
                  <a:cubicBezTo>
                    <a:pt x="4937184" y="1901431"/>
                    <a:pt x="4938439" y="1873607"/>
                    <a:pt x="4938439" y="1847046"/>
                  </a:cubicBezTo>
                  <a:cubicBezTo>
                    <a:pt x="4938439" y="1823016"/>
                    <a:pt x="4937184" y="1800250"/>
                    <a:pt x="4935927" y="1778751"/>
                  </a:cubicBezTo>
                  <a:close/>
                  <a:moveTo>
                    <a:pt x="1664141" y="1774953"/>
                  </a:moveTo>
                  <a:lnTo>
                    <a:pt x="1696755" y="1794574"/>
                  </a:lnTo>
                  <a:cubicBezTo>
                    <a:pt x="1667904" y="1836262"/>
                    <a:pt x="1641563" y="1879180"/>
                    <a:pt x="1616476" y="1922097"/>
                  </a:cubicBezTo>
                  <a:lnTo>
                    <a:pt x="1582608" y="1903703"/>
                  </a:lnTo>
                  <a:cubicBezTo>
                    <a:pt x="1608950" y="1859561"/>
                    <a:pt x="1636545" y="1816644"/>
                    <a:pt x="1664141" y="1774953"/>
                  </a:cubicBezTo>
                  <a:close/>
                  <a:moveTo>
                    <a:pt x="9223268" y="1687031"/>
                  </a:moveTo>
                  <a:lnTo>
                    <a:pt x="9258144" y="1700944"/>
                  </a:lnTo>
                  <a:cubicBezTo>
                    <a:pt x="9238215" y="1755329"/>
                    <a:pt x="9219531" y="1803389"/>
                    <a:pt x="9200847" y="1845126"/>
                  </a:cubicBezTo>
                  <a:lnTo>
                    <a:pt x="9165970" y="1829949"/>
                  </a:lnTo>
                  <a:cubicBezTo>
                    <a:pt x="9184654" y="1788213"/>
                    <a:pt x="9203338" y="1741416"/>
                    <a:pt x="9223268" y="1687031"/>
                  </a:cubicBezTo>
                  <a:close/>
                  <a:moveTo>
                    <a:pt x="5713084" y="1665051"/>
                  </a:moveTo>
                  <a:lnTo>
                    <a:pt x="5746714" y="1682757"/>
                  </a:lnTo>
                  <a:cubicBezTo>
                    <a:pt x="5725540" y="1729553"/>
                    <a:pt x="5706856" y="1776350"/>
                    <a:pt x="5690665" y="1823146"/>
                  </a:cubicBezTo>
                  <a:lnTo>
                    <a:pt x="5654544" y="1810498"/>
                  </a:lnTo>
                  <a:cubicBezTo>
                    <a:pt x="5670736" y="1762439"/>
                    <a:pt x="5689419" y="1714376"/>
                    <a:pt x="5713084" y="1665051"/>
                  </a:cubicBezTo>
                  <a:close/>
                  <a:moveTo>
                    <a:pt x="8195859" y="1632078"/>
                  </a:moveTo>
                  <a:cubicBezTo>
                    <a:pt x="8217417" y="1680084"/>
                    <a:pt x="8237707" y="1726858"/>
                    <a:pt x="8257997" y="1768709"/>
                  </a:cubicBezTo>
                  <a:lnTo>
                    <a:pt x="8223758" y="1784711"/>
                  </a:lnTo>
                  <a:cubicBezTo>
                    <a:pt x="8202200" y="1741628"/>
                    <a:pt x="8181910" y="1696085"/>
                    <a:pt x="8160352" y="1645616"/>
                  </a:cubicBezTo>
                  <a:close/>
                  <a:moveTo>
                    <a:pt x="1847753" y="1522173"/>
                  </a:moveTo>
                  <a:lnTo>
                    <a:pt x="1878086" y="1547537"/>
                  </a:lnTo>
                  <a:cubicBezTo>
                    <a:pt x="1845225" y="1586847"/>
                    <a:pt x="1813629" y="1627427"/>
                    <a:pt x="1784559" y="1669275"/>
                  </a:cubicBezTo>
                  <a:lnTo>
                    <a:pt x="1752962" y="1646449"/>
                  </a:lnTo>
                  <a:cubicBezTo>
                    <a:pt x="1783295" y="1603334"/>
                    <a:pt x="1816156" y="1562754"/>
                    <a:pt x="1847753" y="1522173"/>
                  </a:cubicBezTo>
                  <a:close/>
                  <a:moveTo>
                    <a:pt x="4897789" y="1478213"/>
                  </a:moveTo>
                  <a:cubicBezTo>
                    <a:pt x="4922104" y="1525009"/>
                    <a:pt x="4941298" y="1575601"/>
                    <a:pt x="4955374" y="1626189"/>
                  </a:cubicBezTo>
                  <a:lnTo>
                    <a:pt x="4916984" y="1636308"/>
                  </a:lnTo>
                  <a:cubicBezTo>
                    <a:pt x="4904188" y="1588248"/>
                    <a:pt x="4884992" y="1540187"/>
                    <a:pt x="4863237" y="1494655"/>
                  </a:cubicBezTo>
                  <a:close/>
                  <a:moveTo>
                    <a:pt x="9320621" y="1401280"/>
                  </a:moveTo>
                  <a:lnTo>
                    <a:pt x="9357046" y="1413830"/>
                  </a:lnTo>
                  <a:cubicBezTo>
                    <a:pt x="9339461" y="1464021"/>
                    <a:pt x="9323133" y="1512959"/>
                    <a:pt x="9306804" y="1559386"/>
                  </a:cubicBezTo>
                  <a:lnTo>
                    <a:pt x="9270379" y="1546837"/>
                  </a:lnTo>
                  <a:cubicBezTo>
                    <a:pt x="9286708" y="1500410"/>
                    <a:pt x="9303036" y="1451474"/>
                    <a:pt x="9320621" y="1401280"/>
                  </a:cubicBezTo>
                  <a:close/>
                  <a:moveTo>
                    <a:pt x="5874237" y="1401279"/>
                  </a:moveTo>
                  <a:lnTo>
                    <a:pt x="5906051" y="1423723"/>
                  </a:lnTo>
                  <a:cubicBezTo>
                    <a:pt x="5874237" y="1464865"/>
                    <a:pt x="5846239" y="1507257"/>
                    <a:pt x="5819515" y="1548401"/>
                  </a:cubicBezTo>
                  <a:lnTo>
                    <a:pt x="5786429" y="1528453"/>
                  </a:lnTo>
                  <a:cubicBezTo>
                    <a:pt x="5813152" y="1486061"/>
                    <a:pt x="5842422" y="1443670"/>
                    <a:pt x="5874237" y="1401279"/>
                  </a:cubicBezTo>
                  <a:close/>
                  <a:moveTo>
                    <a:pt x="8091353" y="1351821"/>
                  </a:moveTo>
                  <a:cubicBezTo>
                    <a:pt x="8108449" y="1401147"/>
                    <a:pt x="8125545" y="1450474"/>
                    <a:pt x="8142641" y="1497271"/>
                  </a:cubicBezTo>
                  <a:lnTo>
                    <a:pt x="8107228" y="1509919"/>
                  </a:lnTo>
                  <a:cubicBezTo>
                    <a:pt x="8091353" y="1464387"/>
                    <a:pt x="8073035" y="1415058"/>
                    <a:pt x="8055939" y="1364468"/>
                  </a:cubicBezTo>
                  <a:close/>
                  <a:moveTo>
                    <a:pt x="2050308" y="1296871"/>
                  </a:moveTo>
                  <a:lnTo>
                    <a:pt x="2075953" y="1324347"/>
                  </a:lnTo>
                  <a:cubicBezTo>
                    <a:pt x="2040539" y="1359316"/>
                    <a:pt x="2005126" y="1395536"/>
                    <a:pt x="1972156" y="1433002"/>
                  </a:cubicBezTo>
                  <a:lnTo>
                    <a:pt x="1945290" y="1406775"/>
                  </a:lnTo>
                  <a:cubicBezTo>
                    <a:pt x="1979481" y="1369307"/>
                    <a:pt x="2014895" y="1331841"/>
                    <a:pt x="2050308" y="1296871"/>
                  </a:cubicBezTo>
                  <a:close/>
                  <a:moveTo>
                    <a:pt x="4708269" y="1230928"/>
                  </a:moveTo>
                  <a:cubicBezTo>
                    <a:pt x="4747206" y="1266500"/>
                    <a:pt x="4782375" y="1305752"/>
                    <a:pt x="4812519" y="1345003"/>
                  </a:cubicBezTo>
                  <a:lnTo>
                    <a:pt x="4782375" y="1367082"/>
                  </a:lnTo>
                  <a:cubicBezTo>
                    <a:pt x="4753485" y="1330284"/>
                    <a:pt x="4719573" y="1293485"/>
                    <a:pt x="4681893" y="1257913"/>
                  </a:cubicBezTo>
                  <a:close/>
                  <a:moveTo>
                    <a:pt x="6078032" y="1170483"/>
                  </a:moveTo>
                  <a:lnTo>
                    <a:pt x="6103916" y="1198949"/>
                  </a:lnTo>
                  <a:cubicBezTo>
                    <a:pt x="6068171" y="1233603"/>
                    <a:pt x="6033660" y="1270732"/>
                    <a:pt x="6001613" y="1306624"/>
                  </a:cubicBezTo>
                  <a:lnTo>
                    <a:pt x="5973265" y="1281871"/>
                  </a:lnTo>
                  <a:cubicBezTo>
                    <a:pt x="6005311" y="1244741"/>
                    <a:pt x="6041055" y="1206374"/>
                    <a:pt x="6078032" y="1170483"/>
                  </a:cubicBezTo>
                  <a:close/>
                  <a:moveTo>
                    <a:pt x="9420791" y="1115531"/>
                  </a:moveTo>
                  <a:lnTo>
                    <a:pt x="9455960" y="1128079"/>
                  </a:lnTo>
                  <a:cubicBezTo>
                    <a:pt x="9439631" y="1170742"/>
                    <a:pt x="9423303" y="1218424"/>
                    <a:pt x="9404462" y="1273635"/>
                  </a:cubicBezTo>
                  <a:lnTo>
                    <a:pt x="9369293" y="1259832"/>
                  </a:lnTo>
                  <a:cubicBezTo>
                    <a:pt x="9388134" y="1207130"/>
                    <a:pt x="9404462" y="1158194"/>
                    <a:pt x="9420791" y="1115531"/>
                  </a:cubicBezTo>
                  <a:close/>
                  <a:moveTo>
                    <a:pt x="2285805" y="1099045"/>
                  </a:moveTo>
                  <a:lnTo>
                    <a:pt x="2306744" y="1130642"/>
                  </a:lnTo>
                  <a:cubicBezTo>
                    <a:pt x="2268562" y="1159712"/>
                    <a:pt x="2227916" y="1191310"/>
                    <a:pt x="2189734" y="1224172"/>
                  </a:cubicBezTo>
                  <a:lnTo>
                    <a:pt x="2165100" y="1195102"/>
                  </a:lnTo>
                  <a:cubicBezTo>
                    <a:pt x="2204514" y="1162240"/>
                    <a:pt x="2245160" y="1128114"/>
                    <a:pt x="2285805" y="1099045"/>
                  </a:cubicBezTo>
                  <a:close/>
                  <a:moveTo>
                    <a:pt x="7993394" y="1060578"/>
                  </a:moveTo>
                  <a:cubicBezTo>
                    <a:pt x="8007940" y="1110770"/>
                    <a:pt x="8023699" y="1159707"/>
                    <a:pt x="8038245" y="1206135"/>
                  </a:cubicBezTo>
                  <a:lnTo>
                    <a:pt x="8003092" y="1218683"/>
                  </a:lnTo>
                  <a:cubicBezTo>
                    <a:pt x="7987333" y="1171000"/>
                    <a:pt x="7972787" y="1122063"/>
                    <a:pt x="7957028" y="1071871"/>
                  </a:cubicBezTo>
                  <a:close/>
                  <a:moveTo>
                    <a:pt x="4458806" y="1044091"/>
                  </a:moveTo>
                  <a:cubicBezTo>
                    <a:pt x="4506185" y="1070149"/>
                    <a:pt x="4548578" y="1098689"/>
                    <a:pt x="4587229" y="1127229"/>
                  </a:cubicBezTo>
                  <a:lnTo>
                    <a:pt x="4566033" y="1158250"/>
                  </a:lnTo>
                  <a:cubicBezTo>
                    <a:pt x="4527382" y="1129710"/>
                    <a:pt x="4484989" y="1102412"/>
                    <a:pt x="4440103" y="1076354"/>
                  </a:cubicBezTo>
                  <a:close/>
                  <a:moveTo>
                    <a:pt x="6312546" y="972655"/>
                  </a:moveTo>
                  <a:lnTo>
                    <a:pt x="6334717" y="1003633"/>
                  </a:lnTo>
                  <a:cubicBezTo>
                    <a:pt x="6295303" y="1033371"/>
                    <a:pt x="6254657" y="1065588"/>
                    <a:pt x="6217707" y="1097804"/>
                  </a:cubicBezTo>
                  <a:lnTo>
                    <a:pt x="6193073" y="1068066"/>
                  </a:lnTo>
                  <a:cubicBezTo>
                    <a:pt x="6231255" y="1035849"/>
                    <a:pt x="6271901" y="1003633"/>
                    <a:pt x="6312546" y="972655"/>
                  </a:cubicBezTo>
                  <a:close/>
                  <a:moveTo>
                    <a:pt x="2551726" y="934187"/>
                  </a:moveTo>
                  <a:lnTo>
                    <a:pt x="2570491" y="968764"/>
                  </a:lnTo>
                  <a:cubicBezTo>
                    <a:pt x="2525457" y="990991"/>
                    <a:pt x="2480423" y="1015689"/>
                    <a:pt x="2437892" y="1042856"/>
                  </a:cubicBezTo>
                  <a:lnTo>
                    <a:pt x="2417877" y="1009515"/>
                  </a:lnTo>
                  <a:cubicBezTo>
                    <a:pt x="2461658" y="982347"/>
                    <a:pt x="2506693" y="957650"/>
                    <a:pt x="2551726" y="934187"/>
                  </a:cubicBezTo>
                  <a:close/>
                  <a:moveTo>
                    <a:pt x="4185736" y="906714"/>
                  </a:moveTo>
                  <a:cubicBezTo>
                    <a:pt x="4234124" y="926747"/>
                    <a:pt x="4280036" y="949284"/>
                    <a:pt x="4323466" y="970569"/>
                  </a:cubicBezTo>
                  <a:lnTo>
                    <a:pt x="4307335" y="1004375"/>
                  </a:lnTo>
                  <a:cubicBezTo>
                    <a:pt x="4263905" y="983090"/>
                    <a:pt x="4217993" y="963057"/>
                    <a:pt x="4170845" y="943024"/>
                  </a:cubicBezTo>
                  <a:close/>
                  <a:moveTo>
                    <a:pt x="9530997" y="829782"/>
                  </a:moveTo>
                  <a:lnTo>
                    <a:pt x="9565873" y="844839"/>
                  </a:lnTo>
                  <a:cubicBezTo>
                    <a:pt x="9547189" y="891267"/>
                    <a:pt x="9528505" y="936439"/>
                    <a:pt x="9508576" y="987886"/>
                  </a:cubicBezTo>
                  <a:lnTo>
                    <a:pt x="9473699" y="974083"/>
                  </a:lnTo>
                  <a:cubicBezTo>
                    <a:pt x="9493629" y="922637"/>
                    <a:pt x="9512313" y="874954"/>
                    <a:pt x="9530997" y="829782"/>
                  </a:cubicBezTo>
                  <a:close/>
                  <a:moveTo>
                    <a:pt x="2833856" y="818787"/>
                  </a:moveTo>
                  <a:lnTo>
                    <a:pt x="2845239" y="853461"/>
                  </a:lnTo>
                  <a:cubicBezTo>
                    <a:pt x="2797178" y="868321"/>
                    <a:pt x="2749117" y="886897"/>
                    <a:pt x="2702321" y="905472"/>
                  </a:cubicBezTo>
                  <a:lnTo>
                    <a:pt x="2687144" y="870798"/>
                  </a:lnTo>
                  <a:cubicBezTo>
                    <a:pt x="2735205" y="852223"/>
                    <a:pt x="2784530" y="833648"/>
                    <a:pt x="2833856" y="818787"/>
                  </a:cubicBezTo>
                  <a:close/>
                  <a:moveTo>
                    <a:pt x="3893948" y="807796"/>
                  </a:moveTo>
                  <a:cubicBezTo>
                    <a:pt x="3944539" y="820099"/>
                    <a:pt x="3993864" y="836092"/>
                    <a:pt x="4043190" y="853316"/>
                  </a:cubicBezTo>
                  <a:lnTo>
                    <a:pt x="4030542" y="888993"/>
                  </a:lnTo>
                  <a:cubicBezTo>
                    <a:pt x="3981217" y="871770"/>
                    <a:pt x="3931891" y="857006"/>
                    <a:pt x="3885096" y="843474"/>
                  </a:cubicBezTo>
                  <a:close/>
                  <a:moveTo>
                    <a:pt x="6575301" y="802301"/>
                  </a:moveTo>
                  <a:lnTo>
                    <a:pt x="6592958" y="835272"/>
                  </a:lnTo>
                  <a:cubicBezTo>
                    <a:pt x="6548816" y="858474"/>
                    <a:pt x="6504675" y="884118"/>
                    <a:pt x="6461794" y="910983"/>
                  </a:cubicBezTo>
                  <a:lnTo>
                    <a:pt x="6440354" y="880455"/>
                  </a:lnTo>
                  <a:cubicBezTo>
                    <a:pt x="6484496" y="852368"/>
                    <a:pt x="6529899" y="826724"/>
                    <a:pt x="6575301" y="802301"/>
                  </a:cubicBezTo>
                  <a:close/>
                  <a:moveTo>
                    <a:pt x="7866105" y="774828"/>
                  </a:moveTo>
                  <a:cubicBezTo>
                    <a:pt x="7897328" y="815185"/>
                    <a:pt x="7924804" y="861849"/>
                    <a:pt x="7944786" y="912296"/>
                  </a:cubicBezTo>
                  <a:lnTo>
                    <a:pt x="7909817" y="927430"/>
                  </a:lnTo>
                  <a:cubicBezTo>
                    <a:pt x="7889834" y="879506"/>
                    <a:pt x="7866105" y="836626"/>
                    <a:pt x="7836131" y="798790"/>
                  </a:cubicBezTo>
                  <a:close/>
                  <a:moveTo>
                    <a:pt x="3136918" y="752844"/>
                  </a:moveTo>
                  <a:lnTo>
                    <a:pt x="3141977" y="790888"/>
                  </a:lnTo>
                  <a:cubicBezTo>
                    <a:pt x="3092652" y="798497"/>
                    <a:pt x="3042061" y="807374"/>
                    <a:pt x="2992736" y="817519"/>
                  </a:cubicBezTo>
                  <a:lnTo>
                    <a:pt x="2983883" y="780743"/>
                  </a:lnTo>
                  <a:cubicBezTo>
                    <a:pt x="3034473" y="769330"/>
                    <a:pt x="3086328" y="760453"/>
                    <a:pt x="3136918" y="752844"/>
                  </a:cubicBezTo>
                  <a:close/>
                  <a:moveTo>
                    <a:pt x="3592147" y="747350"/>
                  </a:moveTo>
                  <a:cubicBezTo>
                    <a:pt x="3644003" y="753395"/>
                    <a:pt x="3695857" y="760649"/>
                    <a:pt x="3746448" y="770320"/>
                  </a:cubicBezTo>
                  <a:lnTo>
                    <a:pt x="3738859" y="806589"/>
                  </a:lnTo>
                  <a:cubicBezTo>
                    <a:pt x="3688268" y="796917"/>
                    <a:pt x="3637678" y="789664"/>
                    <a:pt x="3588353" y="783619"/>
                  </a:cubicBezTo>
                  <a:close/>
                  <a:moveTo>
                    <a:pt x="3371049" y="736361"/>
                  </a:moveTo>
                  <a:cubicBezTo>
                    <a:pt x="3393205" y="736361"/>
                    <a:pt x="3415362" y="736361"/>
                    <a:pt x="3438749" y="737527"/>
                  </a:cubicBezTo>
                  <a:lnTo>
                    <a:pt x="3437519" y="773663"/>
                  </a:lnTo>
                  <a:cubicBezTo>
                    <a:pt x="3415362" y="772498"/>
                    <a:pt x="3391974" y="772498"/>
                    <a:pt x="3371049" y="772498"/>
                  </a:cubicBezTo>
                  <a:lnTo>
                    <a:pt x="3369818" y="772498"/>
                  </a:lnTo>
                  <a:cubicBezTo>
                    <a:pt x="3342737" y="772498"/>
                    <a:pt x="3315658" y="773663"/>
                    <a:pt x="3288578" y="773663"/>
                  </a:cubicBezTo>
                  <a:lnTo>
                    <a:pt x="3286116" y="737527"/>
                  </a:lnTo>
                  <a:cubicBezTo>
                    <a:pt x="3314426" y="737527"/>
                    <a:pt x="3342737" y="736361"/>
                    <a:pt x="3371049" y="736361"/>
                  </a:cubicBezTo>
                  <a:close/>
                  <a:moveTo>
                    <a:pt x="6848714" y="675914"/>
                  </a:moveTo>
                  <a:lnTo>
                    <a:pt x="6862254" y="711096"/>
                  </a:lnTo>
                  <a:cubicBezTo>
                    <a:pt x="6816710" y="728081"/>
                    <a:pt x="6769935" y="747492"/>
                    <a:pt x="6725622" y="768117"/>
                  </a:cubicBezTo>
                  <a:lnTo>
                    <a:pt x="6709620" y="734147"/>
                  </a:lnTo>
                  <a:cubicBezTo>
                    <a:pt x="6755164" y="712310"/>
                    <a:pt x="6803170" y="694112"/>
                    <a:pt x="6848714" y="675914"/>
                  </a:cubicBezTo>
                  <a:close/>
                  <a:moveTo>
                    <a:pt x="7605511" y="604476"/>
                  </a:moveTo>
                  <a:cubicBezTo>
                    <a:pt x="7657626" y="620549"/>
                    <a:pt x="7706019" y="642804"/>
                    <a:pt x="7746967" y="670005"/>
                  </a:cubicBezTo>
                  <a:lnTo>
                    <a:pt x="7727114" y="702152"/>
                  </a:lnTo>
                  <a:cubicBezTo>
                    <a:pt x="7687407" y="676187"/>
                    <a:pt x="7642736" y="655168"/>
                    <a:pt x="7594343" y="640331"/>
                  </a:cubicBezTo>
                  <a:close/>
                  <a:moveTo>
                    <a:pt x="7147201" y="593482"/>
                  </a:moveTo>
                  <a:lnTo>
                    <a:pt x="7153475" y="629808"/>
                  </a:lnTo>
                  <a:cubicBezTo>
                    <a:pt x="7104538" y="638284"/>
                    <a:pt x="7055601" y="649181"/>
                    <a:pt x="7005410" y="663712"/>
                  </a:cubicBezTo>
                  <a:lnTo>
                    <a:pt x="6995371" y="627386"/>
                  </a:lnTo>
                  <a:cubicBezTo>
                    <a:pt x="7045563" y="614067"/>
                    <a:pt x="7097010" y="601958"/>
                    <a:pt x="7147201" y="593482"/>
                  </a:cubicBezTo>
                  <a:close/>
                  <a:moveTo>
                    <a:pt x="7297603" y="575166"/>
                  </a:moveTo>
                  <a:cubicBezTo>
                    <a:pt x="7353254" y="571502"/>
                    <a:pt x="7406375" y="572723"/>
                    <a:pt x="7455701" y="577608"/>
                  </a:cubicBezTo>
                  <a:lnTo>
                    <a:pt x="7451907" y="614242"/>
                  </a:lnTo>
                  <a:cubicBezTo>
                    <a:pt x="7405110" y="610579"/>
                    <a:pt x="7353254" y="609358"/>
                    <a:pt x="7300133" y="613021"/>
                  </a:cubicBezTo>
                  <a:close/>
                  <a:moveTo>
                    <a:pt x="9674211" y="555019"/>
                  </a:moveTo>
                  <a:lnTo>
                    <a:pt x="9708716" y="573782"/>
                  </a:lnTo>
                  <a:cubicBezTo>
                    <a:pt x="9683157" y="615063"/>
                    <a:pt x="9658876" y="660097"/>
                    <a:pt x="9635873" y="707632"/>
                  </a:cubicBezTo>
                  <a:lnTo>
                    <a:pt x="9600090" y="690119"/>
                  </a:lnTo>
                  <a:cubicBezTo>
                    <a:pt x="9624371" y="642584"/>
                    <a:pt x="9649930" y="597550"/>
                    <a:pt x="9674211" y="555019"/>
                  </a:cubicBezTo>
                  <a:close/>
                  <a:moveTo>
                    <a:pt x="12132546" y="450607"/>
                  </a:moveTo>
                  <a:lnTo>
                    <a:pt x="12137605" y="488288"/>
                  </a:lnTo>
                  <a:cubicBezTo>
                    <a:pt x="12111045" y="492056"/>
                    <a:pt x="12083219" y="493312"/>
                    <a:pt x="12052865" y="493312"/>
                  </a:cubicBezTo>
                  <a:cubicBezTo>
                    <a:pt x="12030098" y="493312"/>
                    <a:pt x="12004803" y="493312"/>
                    <a:pt x="11979507" y="490800"/>
                  </a:cubicBezTo>
                  <a:lnTo>
                    <a:pt x="11983301" y="451863"/>
                  </a:lnTo>
                  <a:cubicBezTo>
                    <a:pt x="12037687" y="458143"/>
                    <a:pt x="12087014" y="456887"/>
                    <a:pt x="12132546" y="450607"/>
                  </a:cubicBezTo>
                  <a:close/>
                  <a:moveTo>
                    <a:pt x="11688567" y="390164"/>
                  </a:moveTo>
                  <a:cubicBezTo>
                    <a:pt x="11742523" y="406295"/>
                    <a:pt x="11790206" y="418703"/>
                    <a:pt x="11835378" y="429871"/>
                  </a:cubicBezTo>
                  <a:lnTo>
                    <a:pt x="11826595" y="465855"/>
                  </a:lnTo>
                  <a:cubicBezTo>
                    <a:pt x="11781422" y="455929"/>
                    <a:pt x="11732485" y="442279"/>
                    <a:pt x="11677274" y="426148"/>
                  </a:cubicBezTo>
                  <a:close/>
                  <a:moveTo>
                    <a:pt x="12341563" y="373674"/>
                  </a:moveTo>
                  <a:lnTo>
                    <a:pt x="12362916" y="405007"/>
                  </a:lnTo>
                  <a:cubicBezTo>
                    <a:pt x="12339051" y="420047"/>
                    <a:pt x="12316442" y="432581"/>
                    <a:pt x="12293834" y="443861"/>
                  </a:cubicBezTo>
                  <a:lnTo>
                    <a:pt x="12276249" y="410021"/>
                  </a:lnTo>
                  <a:cubicBezTo>
                    <a:pt x="12298858" y="398741"/>
                    <a:pt x="12320210" y="387461"/>
                    <a:pt x="12341563" y="373674"/>
                  </a:cubicBezTo>
                  <a:close/>
                  <a:moveTo>
                    <a:pt x="9850011" y="302241"/>
                  </a:moveTo>
                  <a:lnTo>
                    <a:pt x="9879080" y="326875"/>
                  </a:lnTo>
                  <a:cubicBezTo>
                    <a:pt x="9847483" y="362593"/>
                    <a:pt x="9815886" y="402007"/>
                    <a:pt x="9785553" y="443884"/>
                  </a:cubicBezTo>
                  <a:lnTo>
                    <a:pt x="9753956" y="422946"/>
                  </a:lnTo>
                  <a:cubicBezTo>
                    <a:pt x="9784289" y="378605"/>
                    <a:pt x="9817150" y="337960"/>
                    <a:pt x="9850011" y="302241"/>
                  </a:cubicBezTo>
                  <a:close/>
                  <a:moveTo>
                    <a:pt x="11399830" y="291248"/>
                  </a:moveTo>
                  <a:cubicBezTo>
                    <a:pt x="11452533" y="310786"/>
                    <a:pt x="11500216" y="327882"/>
                    <a:pt x="11544135" y="342536"/>
                  </a:cubicBezTo>
                  <a:lnTo>
                    <a:pt x="11530332" y="377950"/>
                  </a:lnTo>
                  <a:cubicBezTo>
                    <a:pt x="11486413" y="363296"/>
                    <a:pt x="11439985" y="346200"/>
                    <a:pt x="11386027" y="326661"/>
                  </a:cubicBezTo>
                  <a:close/>
                  <a:moveTo>
                    <a:pt x="11119687" y="175848"/>
                  </a:moveTo>
                  <a:cubicBezTo>
                    <a:pt x="11170277" y="195777"/>
                    <a:pt x="11218338" y="214461"/>
                    <a:pt x="11263869" y="231900"/>
                  </a:cubicBezTo>
                  <a:lnTo>
                    <a:pt x="11248692" y="268022"/>
                  </a:lnTo>
                  <a:cubicBezTo>
                    <a:pt x="11203161" y="249338"/>
                    <a:pt x="11155100" y="230654"/>
                    <a:pt x="11105775" y="210725"/>
                  </a:cubicBezTo>
                  <a:close/>
                  <a:moveTo>
                    <a:pt x="10084274" y="98916"/>
                  </a:moveTo>
                  <a:lnTo>
                    <a:pt x="10104393" y="131658"/>
                  </a:lnTo>
                  <a:cubicBezTo>
                    <a:pt x="10062899" y="156844"/>
                    <a:pt x="10021405" y="185809"/>
                    <a:pt x="9982426" y="218551"/>
                  </a:cubicBezTo>
                  <a:lnTo>
                    <a:pt x="9957278" y="189587"/>
                  </a:lnTo>
                  <a:cubicBezTo>
                    <a:pt x="9997514" y="154326"/>
                    <a:pt x="10040266" y="124102"/>
                    <a:pt x="10084274" y="98916"/>
                  </a:cubicBezTo>
                  <a:close/>
                  <a:moveTo>
                    <a:pt x="10832673" y="65944"/>
                  </a:moveTo>
                  <a:cubicBezTo>
                    <a:pt x="10864291" y="76043"/>
                    <a:pt x="10895910" y="88667"/>
                    <a:pt x="10927529" y="101292"/>
                  </a:cubicBezTo>
                  <a:lnTo>
                    <a:pt x="10978119" y="121490"/>
                  </a:lnTo>
                  <a:lnTo>
                    <a:pt x="10962942" y="158101"/>
                  </a:lnTo>
                  <a:lnTo>
                    <a:pt x="10912352" y="136640"/>
                  </a:lnTo>
                  <a:cubicBezTo>
                    <a:pt x="10880733" y="124015"/>
                    <a:pt x="10850379" y="112653"/>
                    <a:pt x="10820025" y="102554"/>
                  </a:cubicBezTo>
                  <a:close/>
                  <a:moveTo>
                    <a:pt x="10531239" y="2"/>
                  </a:moveTo>
                  <a:cubicBezTo>
                    <a:pt x="10579245" y="3703"/>
                    <a:pt x="10630943" y="11105"/>
                    <a:pt x="10681411" y="22208"/>
                  </a:cubicBezTo>
                  <a:lnTo>
                    <a:pt x="10674026" y="59217"/>
                  </a:lnTo>
                  <a:cubicBezTo>
                    <a:pt x="10624789" y="48114"/>
                    <a:pt x="10575552" y="40712"/>
                    <a:pt x="10528777" y="38245"/>
                  </a:cubicBezTo>
                  <a:close/>
                  <a:moveTo>
                    <a:pt x="10379630" y="0"/>
                  </a:moveTo>
                  <a:lnTo>
                    <a:pt x="10384649" y="37600"/>
                  </a:lnTo>
                  <a:cubicBezTo>
                    <a:pt x="10334457" y="43867"/>
                    <a:pt x="10285520" y="55147"/>
                    <a:pt x="10239093" y="70187"/>
                  </a:cubicBezTo>
                  <a:lnTo>
                    <a:pt x="10226545" y="33840"/>
                  </a:lnTo>
                  <a:cubicBezTo>
                    <a:pt x="10275482" y="17547"/>
                    <a:pt x="10326929" y="6267"/>
                    <a:pt x="1037963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6532" dirty="0">
                <a:latin typeface="DM Sans" pitchFamily="2" charset="77"/>
              </a:endParaRPr>
            </a:p>
          </p:txBody>
        </p:sp>
        <p:sp>
          <p:nvSpPr>
            <p:cNvPr id="14" name="Freeform 32">
              <a:extLst>
                <a:ext uri="{FF2B5EF4-FFF2-40B4-BE49-F238E27FC236}">
                  <a16:creationId xmlns:a16="http://schemas.microsoft.com/office/drawing/2014/main" id="{CE5E9B6C-C474-4544-BDA0-3ED373F970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999315" y="381703"/>
              <a:ext cx="659165" cy="1082129"/>
            </a:xfrm>
            <a:custGeom>
              <a:avLst/>
              <a:gdLst>
                <a:gd name="T0" fmla="*/ 264 w 530"/>
                <a:gd name="T1" fmla="*/ 869 h 870"/>
                <a:gd name="T2" fmla="*/ 264 w 530"/>
                <a:gd name="T3" fmla="*/ 869 h 870"/>
                <a:gd name="T4" fmla="*/ 0 w 530"/>
                <a:gd name="T5" fmla="*/ 435 h 870"/>
                <a:gd name="T6" fmla="*/ 0 w 530"/>
                <a:gd name="T7" fmla="*/ 435 h 870"/>
                <a:gd name="T8" fmla="*/ 264 w 530"/>
                <a:gd name="T9" fmla="*/ 0 h 870"/>
                <a:gd name="T10" fmla="*/ 264 w 530"/>
                <a:gd name="T11" fmla="*/ 0 h 870"/>
                <a:gd name="T12" fmla="*/ 529 w 530"/>
                <a:gd name="T13" fmla="*/ 435 h 870"/>
                <a:gd name="T14" fmla="*/ 529 w 530"/>
                <a:gd name="T15" fmla="*/ 435 h 870"/>
                <a:gd name="T16" fmla="*/ 264 w 530"/>
                <a:gd name="T17" fmla="*/ 869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30" h="870">
                  <a:moveTo>
                    <a:pt x="264" y="869"/>
                  </a:moveTo>
                  <a:lnTo>
                    <a:pt x="264" y="869"/>
                  </a:lnTo>
                  <a:cubicBezTo>
                    <a:pt x="264" y="629"/>
                    <a:pt x="147" y="435"/>
                    <a:pt x="0" y="435"/>
                  </a:cubicBezTo>
                  <a:lnTo>
                    <a:pt x="0" y="435"/>
                  </a:lnTo>
                  <a:cubicBezTo>
                    <a:pt x="147" y="435"/>
                    <a:pt x="264" y="241"/>
                    <a:pt x="264" y="0"/>
                  </a:cubicBezTo>
                  <a:lnTo>
                    <a:pt x="264" y="0"/>
                  </a:lnTo>
                  <a:cubicBezTo>
                    <a:pt x="264" y="241"/>
                    <a:pt x="383" y="435"/>
                    <a:pt x="529" y="435"/>
                  </a:cubicBezTo>
                  <a:lnTo>
                    <a:pt x="529" y="435"/>
                  </a:lnTo>
                  <a:cubicBezTo>
                    <a:pt x="383" y="435"/>
                    <a:pt x="264" y="629"/>
                    <a:pt x="264" y="869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5" name="Freeform 33">
              <a:extLst>
                <a:ext uri="{FF2B5EF4-FFF2-40B4-BE49-F238E27FC236}">
                  <a16:creationId xmlns:a16="http://schemas.microsoft.com/office/drawing/2014/main" id="{6BBD1460-7987-E641-A00D-9E89A22DDF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54919" y="7204064"/>
              <a:ext cx="1592984" cy="1598474"/>
            </a:xfrm>
            <a:custGeom>
              <a:avLst/>
              <a:gdLst>
                <a:gd name="T0" fmla="*/ 1280 w 1281"/>
                <a:gd name="T1" fmla="*/ 641 h 1282"/>
                <a:gd name="T2" fmla="*/ 1280 w 1281"/>
                <a:gd name="T3" fmla="*/ 641 h 1282"/>
                <a:gd name="T4" fmla="*/ 640 w 1281"/>
                <a:gd name="T5" fmla="*/ 1281 h 1282"/>
                <a:gd name="T6" fmla="*/ 640 w 1281"/>
                <a:gd name="T7" fmla="*/ 1281 h 1282"/>
                <a:gd name="T8" fmla="*/ 0 w 1281"/>
                <a:gd name="T9" fmla="*/ 641 h 1282"/>
                <a:gd name="T10" fmla="*/ 0 w 1281"/>
                <a:gd name="T11" fmla="*/ 641 h 1282"/>
                <a:gd name="T12" fmla="*/ 640 w 1281"/>
                <a:gd name="T13" fmla="*/ 0 h 1282"/>
                <a:gd name="T14" fmla="*/ 640 w 1281"/>
                <a:gd name="T15" fmla="*/ 0 h 1282"/>
                <a:gd name="T16" fmla="*/ 1280 w 1281"/>
                <a:gd name="T17" fmla="*/ 641 h 1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1" h="1282">
                  <a:moveTo>
                    <a:pt x="1280" y="641"/>
                  </a:moveTo>
                  <a:lnTo>
                    <a:pt x="1280" y="641"/>
                  </a:lnTo>
                  <a:cubicBezTo>
                    <a:pt x="1280" y="994"/>
                    <a:pt x="993" y="1281"/>
                    <a:pt x="640" y="1281"/>
                  </a:cubicBezTo>
                  <a:lnTo>
                    <a:pt x="640" y="1281"/>
                  </a:lnTo>
                  <a:cubicBezTo>
                    <a:pt x="286" y="1281"/>
                    <a:pt x="0" y="994"/>
                    <a:pt x="0" y="641"/>
                  </a:cubicBezTo>
                  <a:lnTo>
                    <a:pt x="0" y="641"/>
                  </a:lnTo>
                  <a:cubicBezTo>
                    <a:pt x="0" y="287"/>
                    <a:pt x="286" y="0"/>
                    <a:pt x="640" y="0"/>
                  </a:cubicBezTo>
                  <a:lnTo>
                    <a:pt x="640" y="0"/>
                  </a:lnTo>
                  <a:cubicBezTo>
                    <a:pt x="993" y="0"/>
                    <a:pt x="1280" y="287"/>
                    <a:pt x="1280" y="641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6" name="Freeform 34">
              <a:extLst>
                <a:ext uri="{FF2B5EF4-FFF2-40B4-BE49-F238E27FC236}">
                  <a16:creationId xmlns:a16="http://schemas.microsoft.com/office/drawing/2014/main" id="{68B5A676-9F85-5141-BA02-99A0369300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1543" y="865090"/>
              <a:ext cx="1603969" cy="1603969"/>
            </a:xfrm>
            <a:custGeom>
              <a:avLst/>
              <a:gdLst>
                <a:gd name="T0" fmla="*/ 1030 w 1286"/>
                <a:gd name="T1" fmla="*/ 1285 h 1286"/>
                <a:gd name="T2" fmla="*/ 0 w 1286"/>
                <a:gd name="T3" fmla="*/ 1029 h 1286"/>
                <a:gd name="T4" fmla="*/ 256 w 1286"/>
                <a:gd name="T5" fmla="*/ 0 h 1286"/>
                <a:gd name="T6" fmla="*/ 1285 w 1286"/>
                <a:gd name="T7" fmla="*/ 256 h 1286"/>
                <a:gd name="T8" fmla="*/ 1030 w 1286"/>
                <a:gd name="T9" fmla="*/ 1285 h 1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6" h="1286">
                  <a:moveTo>
                    <a:pt x="1030" y="1285"/>
                  </a:moveTo>
                  <a:lnTo>
                    <a:pt x="0" y="1029"/>
                  </a:lnTo>
                  <a:lnTo>
                    <a:pt x="256" y="0"/>
                  </a:lnTo>
                  <a:lnTo>
                    <a:pt x="1285" y="256"/>
                  </a:lnTo>
                  <a:lnTo>
                    <a:pt x="1030" y="128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7" name="Freeform 35">
              <a:extLst>
                <a:ext uri="{FF2B5EF4-FFF2-40B4-BE49-F238E27FC236}">
                  <a16:creationId xmlns:a16="http://schemas.microsoft.com/office/drawing/2014/main" id="{08A5B1E6-A58D-5D4F-B4EF-496BE9A9BA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9343" y="3023857"/>
              <a:ext cx="1609461" cy="1527066"/>
            </a:xfrm>
            <a:custGeom>
              <a:avLst/>
              <a:gdLst>
                <a:gd name="T0" fmla="*/ 1290 w 1291"/>
                <a:gd name="T1" fmla="*/ 0 h 1226"/>
                <a:gd name="T2" fmla="*/ 0 w 1291"/>
                <a:gd name="T3" fmla="*/ 218 h 1226"/>
                <a:gd name="T4" fmla="*/ 834 w 1291"/>
                <a:gd name="T5" fmla="*/ 1225 h 1226"/>
                <a:gd name="T6" fmla="*/ 1290 w 1291"/>
                <a:gd name="T7" fmla="*/ 0 h 12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91" h="1226">
                  <a:moveTo>
                    <a:pt x="1290" y="0"/>
                  </a:moveTo>
                  <a:lnTo>
                    <a:pt x="0" y="218"/>
                  </a:lnTo>
                  <a:lnTo>
                    <a:pt x="834" y="1225"/>
                  </a:lnTo>
                  <a:lnTo>
                    <a:pt x="129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8" name="Freeform 36">
              <a:extLst>
                <a:ext uri="{FF2B5EF4-FFF2-40B4-BE49-F238E27FC236}">
                  <a16:creationId xmlns:a16="http://schemas.microsoft.com/office/drawing/2014/main" id="{78882FC4-8C4E-6048-BC41-9D5EEEC48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51799" y="3210620"/>
              <a:ext cx="1505095" cy="1505095"/>
            </a:xfrm>
            <a:custGeom>
              <a:avLst/>
              <a:gdLst>
                <a:gd name="T0" fmla="*/ 517 w 1209"/>
                <a:gd name="T1" fmla="*/ 8 h 1208"/>
                <a:gd name="T2" fmla="*/ 642 w 1209"/>
                <a:gd name="T3" fmla="*/ 3 h 1208"/>
                <a:gd name="T4" fmla="*/ 640 w 1209"/>
                <a:gd name="T5" fmla="*/ 34 h 1208"/>
                <a:gd name="T6" fmla="*/ 868 w 1209"/>
                <a:gd name="T7" fmla="*/ 97 h 1208"/>
                <a:gd name="T8" fmla="*/ 757 w 1209"/>
                <a:gd name="T9" fmla="*/ 53 h 1208"/>
                <a:gd name="T10" fmla="*/ 766 w 1209"/>
                <a:gd name="T11" fmla="*/ 23 h 1208"/>
                <a:gd name="T12" fmla="*/ 868 w 1209"/>
                <a:gd name="T13" fmla="*/ 97 h 1208"/>
                <a:gd name="T14" fmla="*/ 283 w 1209"/>
                <a:gd name="T15" fmla="*/ 94 h 1208"/>
                <a:gd name="T16" fmla="*/ 396 w 1209"/>
                <a:gd name="T17" fmla="*/ 38 h 1208"/>
                <a:gd name="T18" fmla="*/ 406 w 1209"/>
                <a:gd name="T19" fmla="*/ 67 h 1208"/>
                <a:gd name="T20" fmla="*/ 1052 w 1209"/>
                <a:gd name="T21" fmla="*/ 246 h 1208"/>
                <a:gd name="T22" fmla="*/ 968 w 1209"/>
                <a:gd name="T23" fmla="*/ 162 h 1208"/>
                <a:gd name="T24" fmla="*/ 987 w 1209"/>
                <a:gd name="T25" fmla="*/ 138 h 1208"/>
                <a:gd name="T26" fmla="*/ 1052 w 1209"/>
                <a:gd name="T27" fmla="*/ 246 h 1208"/>
                <a:gd name="T28" fmla="*/ 104 w 1209"/>
                <a:gd name="T29" fmla="*/ 267 h 1208"/>
                <a:gd name="T30" fmla="*/ 185 w 1209"/>
                <a:gd name="T31" fmla="*/ 171 h 1208"/>
                <a:gd name="T32" fmla="*/ 206 w 1209"/>
                <a:gd name="T33" fmla="*/ 193 h 1208"/>
                <a:gd name="T34" fmla="*/ 1158 w 1209"/>
                <a:gd name="T35" fmla="*/ 457 h 1208"/>
                <a:gd name="T36" fmla="*/ 1116 w 1209"/>
                <a:gd name="T37" fmla="*/ 346 h 1208"/>
                <a:gd name="T38" fmla="*/ 1143 w 1209"/>
                <a:gd name="T39" fmla="*/ 333 h 1208"/>
                <a:gd name="T40" fmla="*/ 1158 w 1209"/>
                <a:gd name="T41" fmla="*/ 457 h 1208"/>
                <a:gd name="T42" fmla="*/ 9 w 1209"/>
                <a:gd name="T43" fmla="*/ 497 h 1208"/>
                <a:gd name="T44" fmla="*/ 45 w 1209"/>
                <a:gd name="T45" fmla="*/ 377 h 1208"/>
                <a:gd name="T46" fmla="*/ 73 w 1209"/>
                <a:gd name="T47" fmla="*/ 388 h 1208"/>
                <a:gd name="T48" fmla="*/ 1195 w 1209"/>
                <a:gd name="T49" fmla="*/ 730 h 1208"/>
                <a:gd name="T50" fmla="*/ 1165 w 1209"/>
                <a:gd name="T51" fmla="*/ 724 h 1208"/>
                <a:gd name="T52" fmla="*/ 1178 w 1209"/>
                <a:gd name="T53" fmla="*/ 606 h 1208"/>
                <a:gd name="T54" fmla="*/ 1207 w 1209"/>
                <a:gd name="T55" fmla="*/ 573 h 1208"/>
                <a:gd name="T56" fmla="*/ 1208 w 1209"/>
                <a:gd name="T57" fmla="*/ 606 h 1208"/>
                <a:gd name="T58" fmla="*/ 1195 w 1209"/>
                <a:gd name="T59" fmla="*/ 730 h 1208"/>
                <a:gd name="T60" fmla="*/ 16 w 1209"/>
                <a:gd name="T61" fmla="*/ 746 h 1208"/>
                <a:gd name="T62" fmla="*/ 31 w 1209"/>
                <a:gd name="T63" fmla="*/ 621 h 1208"/>
                <a:gd name="T64" fmla="*/ 46 w 1209"/>
                <a:gd name="T65" fmla="*/ 739 h 1208"/>
                <a:gd name="T66" fmla="*/ 1095 w 1209"/>
                <a:gd name="T67" fmla="*/ 958 h 1208"/>
                <a:gd name="T68" fmla="*/ 1070 w 1209"/>
                <a:gd name="T69" fmla="*/ 941 h 1208"/>
                <a:gd name="T70" fmla="*/ 1157 w 1209"/>
                <a:gd name="T71" fmla="*/ 849 h 1208"/>
                <a:gd name="T72" fmla="*/ 1095 w 1209"/>
                <a:gd name="T73" fmla="*/ 958 h 1208"/>
                <a:gd name="T74" fmla="*/ 123 w 1209"/>
                <a:gd name="T75" fmla="*/ 971 h 1208"/>
                <a:gd name="T76" fmla="*/ 86 w 1209"/>
                <a:gd name="T77" fmla="*/ 851 h 1208"/>
                <a:gd name="T78" fmla="*/ 147 w 1209"/>
                <a:gd name="T79" fmla="*/ 953 h 1208"/>
                <a:gd name="T80" fmla="*/ 911 w 1209"/>
                <a:gd name="T81" fmla="*/ 1127 h 1208"/>
                <a:gd name="T82" fmla="*/ 896 w 1209"/>
                <a:gd name="T83" fmla="*/ 1100 h 1208"/>
                <a:gd name="T84" fmla="*/ 1012 w 1209"/>
                <a:gd name="T85" fmla="*/ 1052 h 1208"/>
                <a:gd name="T86" fmla="*/ 911 w 1209"/>
                <a:gd name="T87" fmla="*/ 1127 h 1208"/>
                <a:gd name="T88" fmla="*/ 312 w 1209"/>
                <a:gd name="T89" fmla="*/ 1135 h 1208"/>
                <a:gd name="T90" fmla="*/ 229 w 1209"/>
                <a:gd name="T91" fmla="*/ 1040 h 1208"/>
                <a:gd name="T92" fmla="*/ 326 w 1209"/>
                <a:gd name="T93" fmla="*/ 1107 h 1208"/>
                <a:gd name="T94" fmla="*/ 675 w 1209"/>
                <a:gd name="T95" fmla="*/ 1206 h 1208"/>
                <a:gd name="T96" fmla="*/ 671 w 1209"/>
                <a:gd name="T97" fmla="*/ 1175 h 1208"/>
                <a:gd name="T98" fmla="*/ 797 w 1209"/>
                <a:gd name="T99" fmla="*/ 1179 h 1208"/>
                <a:gd name="T100" fmla="*/ 675 w 1209"/>
                <a:gd name="T101" fmla="*/ 1206 h 1208"/>
                <a:gd name="T102" fmla="*/ 549 w 1209"/>
                <a:gd name="T103" fmla="*/ 1207 h 1208"/>
                <a:gd name="T104" fmla="*/ 436 w 1209"/>
                <a:gd name="T105" fmla="*/ 1154 h 1208"/>
                <a:gd name="T106" fmla="*/ 552 w 1209"/>
                <a:gd name="T107" fmla="*/ 1177 h 1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09" h="1208">
                  <a:moveTo>
                    <a:pt x="521" y="38"/>
                  </a:moveTo>
                  <a:lnTo>
                    <a:pt x="517" y="8"/>
                  </a:lnTo>
                  <a:lnTo>
                    <a:pt x="517" y="8"/>
                  </a:lnTo>
                  <a:cubicBezTo>
                    <a:pt x="559" y="2"/>
                    <a:pt x="601" y="0"/>
                    <a:pt x="642" y="3"/>
                  </a:cubicBezTo>
                  <a:lnTo>
                    <a:pt x="640" y="34"/>
                  </a:lnTo>
                  <a:lnTo>
                    <a:pt x="640" y="34"/>
                  </a:lnTo>
                  <a:cubicBezTo>
                    <a:pt x="601" y="31"/>
                    <a:pt x="560" y="32"/>
                    <a:pt x="521" y="38"/>
                  </a:cubicBezTo>
                  <a:close/>
                  <a:moveTo>
                    <a:pt x="868" y="97"/>
                  </a:moveTo>
                  <a:lnTo>
                    <a:pt x="868" y="97"/>
                  </a:lnTo>
                  <a:cubicBezTo>
                    <a:pt x="833" y="78"/>
                    <a:pt x="796" y="64"/>
                    <a:pt x="757" y="53"/>
                  </a:cubicBezTo>
                  <a:lnTo>
                    <a:pt x="766" y="23"/>
                  </a:lnTo>
                  <a:lnTo>
                    <a:pt x="766" y="23"/>
                  </a:lnTo>
                  <a:cubicBezTo>
                    <a:pt x="806" y="35"/>
                    <a:pt x="845" y="50"/>
                    <a:pt x="882" y="69"/>
                  </a:cubicBezTo>
                  <a:lnTo>
                    <a:pt x="868" y="97"/>
                  </a:lnTo>
                  <a:close/>
                  <a:moveTo>
                    <a:pt x="300" y="120"/>
                  </a:moveTo>
                  <a:lnTo>
                    <a:pt x="283" y="94"/>
                  </a:lnTo>
                  <a:lnTo>
                    <a:pt x="283" y="94"/>
                  </a:lnTo>
                  <a:cubicBezTo>
                    <a:pt x="319" y="72"/>
                    <a:pt x="357" y="53"/>
                    <a:pt x="396" y="38"/>
                  </a:cubicBezTo>
                  <a:lnTo>
                    <a:pt x="406" y="67"/>
                  </a:lnTo>
                  <a:lnTo>
                    <a:pt x="406" y="67"/>
                  </a:lnTo>
                  <a:cubicBezTo>
                    <a:pt x="369" y="81"/>
                    <a:pt x="334" y="99"/>
                    <a:pt x="300" y="120"/>
                  </a:cubicBezTo>
                  <a:close/>
                  <a:moveTo>
                    <a:pt x="1052" y="246"/>
                  </a:moveTo>
                  <a:lnTo>
                    <a:pt x="1052" y="246"/>
                  </a:lnTo>
                  <a:cubicBezTo>
                    <a:pt x="1026" y="216"/>
                    <a:pt x="998" y="187"/>
                    <a:pt x="968" y="162"/>
                  </a:cubicBezTo>
                  <a:lnTo>
                    <a:pt x="987" y="138"/>
                  </a:lnTo>
                  <a:lnTo>
                    <a:pt x="987" y="138"/>
                  </a:lnTo>
                  <a:cubicBezTo>
                    <a:pt x="1019" y="165"/>
                    <a:pt x="1049" y="195"/>
                    <a:pt x="1075" y="228"/>
                  </a:cubicBezTo>
                  <a:lnTo>
                    <a:pt x="1052" y="246"/>
                  </a:lnTo>
                  <a:close/>
                  <a:moveTo>
                    <a:pt x="129" y="284"/>
                  </a:moveTo>
                  <a:lnTo>
                    <a:pt x="104" y="267"/>
                  </a:lnTo>
                  <a:lnTo>
                    <a:pt x="104" y="267"/>
                  </a:lnTo>
                  <a:cubicBezTo>
                    <a:pt x="127" y="232"/>
                    <a:pt x="155" y="200"/>
                    <a:pt x="185" y="171"/>
                  </a:cubicBezTo>
                  <a:lnTo>
                    <a:pt x="206" y="193"/>
                  </a:lnTo>
                  <a:lnTo>
                    <a:pt x="206" y="193"/>
                  </a:lnTo>
                  <a:cubicBezTo>
                    <a:pt x="178" y="220"/>
                    <a:pt x="152" y="251"/>
                    <a:pt x="129" y="284"/>
                  </a:cubicBezTo>
                  <a:close/>
                  <a:moveTo>
                    <a:pt x="1158" y="457"/>
                  </a:moveTo>
                  <a:lnTo>
                    <a:pt x="1158" y="457"/>
                  </a:lnTo>
                  <a:cubicBezTo>
                    <a:pt x="1148" y="419"/>
                    <a:pt x="1133" y="382"/>
                    <a:pt x="1116" y="346"/>
                  </a:cubicBezTo>
                  <a:lnTo>
                    <a:pt x="1143" y="333"/>
                  </a:lnTo>
                  <a:lnTo>
                    <a:pt x="1143" y="333"/>
                  </a:lnTo>
                  <a:cubicBezTo>
                    <a:pt x="1162" y="370"/>
                    <a:pt x="1177" y="409"/>
                    <a:pt x="1188" y="450"/>
                  </a:cubicBezTo>
                  <a:lnTo>
                    <a:pt x="1158" y="457"/>
                  </a:lnTo>
                  <a:close/>
                  <a:moveTo>
                    <a:pt x="40" y="503"/>
                  </a:moveTo>
                  <a:lnTo>
                    <a:pt x="9" y="497"/>
                  </a:lnTo>
                  <a:lnTo>
                    <a:pt x="9" y="497"/>
                  </a:lnTo>
                  <a:cubicBezTo>
                    <a:pt x="17" y="456"/>
                    <a:pt x="29" y="416"/>
                    <a:pt x="45" y="377"/>
                  </a:cubicBezTo>
                  <a:lnTo>
                    <a:pt x="73" y="388"/>
                  </a:lnTo>
                  <a:lnTo>
                    <a:pt x="73" y="388"/>
                  </a:lnTo>
                  <a:cubicBezTo>
                    <a:pt x="58" y="425"/>
                    <a:pt x="47" y="464"/>
                    <a:pt x="40" y="503"/>
                  </a:cubicBezTo>
                  <a:close/>
                  <a:moveTo>
                    <a:pt x="1195" y="730"/>
                  </a:moveTo>
                  <a:lnTo>
                    <a:pt x="1165" y="724"/>
                  </a:lnTo>
                  <a:lnTo>
                    <a:pt x="1165" y="724"/>
                  </a:lnTo>
                  <a:cubicBezTo>
                    <a:pt x="1174" y="686"/>
                    <a:pt x="1178" y="646"/>
                    <a:pt x="1178" y="606"/>
                  </a:cubicBezTo>
                  <a:lnTo>
                    <a:pt x="1178" y="606"/>
                  </a:lnTo>
                  <a:cubicBezTo>
                    <a:pt x="1178" y="596"/>
                    <a:pt x="1178" y="585"/>
                    <a:pt x="1177" y="575"/>
                  </a:cubicBezTo>
                  <a:lnTo>
                    <a:pt x="1207" y="573"/>
                  </a:lnTo>
                  <a:lnTo>
                    <a:pt x="1207" y="573"/>
                  </a:lnTo>
                  <a:cubicBezTo>
                    <a:pt x="1208" y="584"/>
                    <a:pt x="1208" y="595"/>
                    <a:pt x="1208" y="606"/>
                  </a:cubicBezTo>
                  <a:lnTo>
                    <a:pt x="1208" y="606"/>
                  </a:lnTo>
                  <a:cubicBezTo>
                    <a:pt x="1208" y="648"/>
                    <a:pt x="1204" y="690"/>
                    <a:pt x="1195" y="730"/>
                  </a:cubicBezTo>
                  <a:close/>
                  <a:moveTo>
                    <a:pt x="16" y="746"/>
                  </a:moveTo>
                  <a:lnTo>
                    <a:pt x="16" y="746"/>
                  </a:lnTo>
                  <a:cubicBezTo>
                    <a:pt x="7" y="706"/>
                    <a:pt x="1" y="664"/>
                    <a:pt x="0" y="622"/>
                  </a:cubicBezTo>
                  <a:lnTo>
                    <a:pt x="31" y="621"/>
                  </a:lnTo>
                  <a:lnTo>
                    <a:pt x="31" y="621"/>
                  </a:lnTo>
                  <a:cubicBezTo>
                    <a:pt x="32" y="661"/>
                    <a:pt x="37" y="701"/>
                    <a:pt x="46" y="739"/>
                  </a:cubicBezTo>
                  <a:lnTo>
                    <a:pt x="16" y="746"/>
                  </a:lnTo>
                  <a:close/>
                  <a:moveTo>
                    <a:pt x="1095" y="958"/>
                  </a:moveTo>
                  <a:lnTo>
                    <a:pt x="1070" y="941"/>
                  </a:lnTo>
                  <a:lnTo>
                    <a:pt x="1070" y="941"/>
                  </a:lnTo>
                  <a:cubicBezTo>
                    <a:pt x="1093" y="908"/>
                    <a:pt x="1113" y="873"/>
                    <a:pt x="1129" y="837"/>
                  </a:cubicBezTo>
                  <a:lnTo>
                    <a:pt x="1157" y="849"/>
                  </a:lnTo>
                  <a:lnTo>
                    <a:pt x="1157" y="849"/>
                  </a:lnTo>
                  <a:cubicBezTo>
                    <a:pt x="1140" y="888"/>
                    <a:pt x="1119" y="924"/>
                    <a:pt x="1095" y="958"/>
                  </a:cubicBezTo>
                  <a:close/>
                  <a:moveTo>
                    <a:pt x="123" y="971"/>
                  </a:moveTo>
                  <a:lnTo>
                    <a:pt x="123" y="971"/>
                  </a:lnTo>
                  <a:cubicBezTo>
                    <a:pt x="97" y="938"/>
                    <a:pt x="76" y="902"/>
                    <a:pt x="58" y="864"/>
                  </a:cubicBezTo>
                  <a:lnTo>
                    <a:pt x="86" y="851"/>
                  </a:lnTo>
                  <a:lnTo>
                    <a:pt x="86" y="851"/>
                  </a:lnTo>
                  <a:cubicBezTo>
                    <a:pt x="102" y="887"/>
                    <a:pt x="123" y="921"/>
                    <a:pt x="147" y="953"/>
                  </a:cubicBezTo>
                  <a:lnTo>
                    <a:pt x="123" y="971"/>
                  </a:lnTo>
                  <a:close/>
                  <a:moveTo>
                    <a:pt x="911" y="1127"/>
                  </a:moveTo>
                  <a:lnTo>
                    <a:pt x="896" y="1100"/>
                  </a:lnTo>
                  <a:lnTo>
                    <a:pt x="896" y="1100"/>
                  </a:lnTo>
                  <a:cubicBezTo>
                    <a:pt x="929" y="1080"/>
                    <a:pt x="961" y="1056"/>
                    <a:pt x="991" y="1029"/>
                  </a:cubicBezTo>
                  <a:lnTo>
                    <a:pt x="1012" y="1052"/>
                  </a:lnTo>
                  <a:lnTo>
                    <a:pt x="1012" y="1052"/>
                  </a:lnTo>
                  <a:cubicBezTo>
                    <a:pt x="980" y="1080"/>
                    <a:pt x="947" y="1105"/>
                    <a:pt x="911" y="1127"/>
                  </a:cubicBezTo>
                  <a:close/>
                  <a:moveTo>
                    <a:pt x="312" y="1135"/>
                  </a:moveTo>
                  <a:lnTo>
                    <a:pt x="312" y="1135"/>
                  </a:lnTo>
                  <a:cubicBezTo>
                    <a:pt x="275" y="1114"/>
                    <a:pt x="240" y="1090"/>
                    <a:pt x="209" y="1063"/>
                  </a:cubicBezTo>
                  <a:lnTo>
                    <a:pt x="229" y="1040"/>
                  </a:lnTo>
                  <a:lnTo>
                    <a:pt x="229" y="1040"/>
                  </a:lnTo>
                  <a:cubicBezTo>
                    <a:pt x="259" y="1065"/>
                    <a:pt x="291" y="1089"/>
                    <a:pt x="326" y="1107"/>
                  </a:cubicBezTo>
                  <a:lnTo>
                    <a:pt x="312" y="1135"/>
                  </a:lnTo>
                  <a:close/>
                  <a:moveTo>
                    <a:pt x="675" y="1206"/>
                  </a:moveTo>
                  <a:lnTo>
                    <a:pt x="671" y="1175"/>
                  </a:lnTo>
                  <a:lnTo>
                    <a:pt x="671" y="1175"/>
                  </a:lnTo>
                  <a:cubicBezTo>
                    <a:pt x="711" y="1170"/>
                    <a:pt x="750" y="1162"/>
                    <a:pt x="787" y="1149"/>
                  </a:cubicBezTo>
                  <a:lnTo>
                    <a:pt x="797" y="1179"/>
                  </a:lnTo>
                  <a:lnTo>
                    <a:pt x="797" y="1179"/>
                  </a:lnTo>
                  <a:cubicBezTo>
                    <a:pt x="757" y="1192"/>
                    <a:pt x="716" y="1201"/>
                    <a:pt x="675" y="1206"/>
                  </a:cubicBezTo>
                  <a:close/>
                  <a:moveTo>
                    <a:pt x="549" y="1207"/>
                  </a:moveTo>
                  <a:lnTo>
                    <a:pt x="549" y="1207"/>
                  </a:lnTo>
                  <a:cubicBezTo>
                    <a:pt x="508" y="1204"/>
                    <a:pt x="467" y="1196"/>
                    <a:pt x="426" y="1183"/>
                  </a:cubicBezTo>
                  <a:lnTo>
                    <a:pt x="436" y="1154"/>
                  </a:lnTo>
                  <a:lnTo>
                    <a:pt x="436" y="1154"/>
                  </a:lnTo>
                  <a:cubicBezTo>
                    <a:pt x="473" y="1166"/>
                    <a:pt x="513" y="1174"/>
                    <a:pt x="552" y="1177"/>
                  </a:cubicBezTo>
                  <a:lnTo>
                    <a:pt x="549" y="12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43EEDDE8-12A7-054F-999C-F9CF22223E52}"/>
                </a:ext>
              </a:extLst>
            </p:cNvPr>
            <p:cNvGrpSpPr/>
            <p:nvPr/>
          </p:nvGrpSpPr>
          <p:grpSpPr>
            <a:xfrm>
              <a:off x="2504" y="2188914"/>
              <a:ext cx="2340038" cy="4432889"/>
              <a:chOff x="2504" y="2188914"/>
              <a:chExt cx="2340038" cy="4432889"/>
            </a:xfrm>
          </p:grpSpPr>
          <p:sp>
            <p:nvSpPr>
              <p:cNvPr id="46" name="Freeform 37">
                <a:extLst>
                  <a:ext uri="{FF2B5EF4-FFF2-40B4-BE49-F238E27FC236}">
                    <a16:creationId xmlns:a16="http://schemas.microsoft.com/office/drawing/2014/main" id="{1257C7F9-F7B3-5B42-A93B-103638AD6E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2188914"/>
                <a:ext cx="2340038" cy="4432889"/>
              </a:xfrm>
              <a:custGeom>
                <a:avLst/>
                <a:gdLst>
                  <a:gd name="T0" fmla="*/ 1877 w 1878"/>
                  <a:gd name="T1" fmla="*/ 1994 h 3557"/>
                  <a:gd name="T2" fmla="*/ 1877 w 1878"/>
                  <a:gd name="T3" fmla="*/ 1563 h 3557"/>
                  <a:gd name="T4" fmla="*/ 1393 w 1878"/>
                  <a:gd name="T5" fmla="*/ 1397 h 3557"/>
                  <a:gd name="T6" fmla="*/ 1393 w 1878"/>
                  <a:gd name="T7" fmla="*/ 1397 h 3557"/>
                  <a:gd name="T8" fmla="*/ 1283 w 1878"/>
                  <a:gd name="T9" fmla="*/ 1132 h 3557"/>
                  <a:gd name="T10" fmla="*/ 1509 w 1878"/>
                  <a:gd name="T11" fmla="*/ 673 h 3557"/>
                  <a:gd name="T12" fmla="*/ 1203 w 1878"/>
                  <a:gd name="T13" fmla="*/ 368 h 3557"/>
                  <a:gd name="T14" fmla="*/ 745 w 1878"/>
                  <a:gd name="T15" fmla="*/ 594 h 3557"/>
                  <a:gd name="T16" fmla="*/ 745 w 1878"/>
                  <a:gd name="T17" fmla="*/ 594 h 3557"/>
                  <a:gd name="T18" fmla="*/ 479 w 1878"/>
                  <a:gd name="T19" fmla="*/ 484 h 3557"/>
                  <a:gd name="T20" fmla="*/ 314 w 1878"/>
                  <a:gd name="T21" fmla="*/ 0 h 3557"/>
                  <a:gd name="T22" fmla="*/ 193 w 1878"/>
                  <a:gd name="T23" fmla="*/ 0 h 3557"/>
                  <a:gd name="T24" fmla="*/ 0 w 1878"/>
                  <a:gd name="T25" fmla="*/ 0 h 3557"/>
                  <a:gd name="T26" fmla="*/ 0 w 1878"/>
                  <a:gd name="T27" fmla="*/ 1171 h 3557"/>
                  <a:gd name="T28" fmla="*/ 0 w 1878"/>
                  <a:gd name="T29" fmla="*/ 1171 h 3557"/>
                  <a:gd name="T30" fmla="*/ 4 w 1878"/>
                  <a:gd name="T31" fmla="*/ 1170 h 3557"/>
                  <a:gd name="T32" fmla="*/ 4 w 1878"/>
                  <a:gd name="T33" fmla="*/ 1170 h 3557"/>
                  <a:gd name="T34" fmla="*/ 99 w 1878"/>
                  <a:gd name="T35" fmla="*/ 1163 h 3557"/>
                  <a:gd name="T36" fmla="*/ 99 w 1878"/>
                  <a:gd name="T37" fmla="*/ 1163 h 3557"/>
                  <a:gd name="T38" fmla="*/ 714 w 1878"/>
                  <a:gd name="T39" fmla="*/ 1778 h 3557"/>
                  <a:gd name="T40" fmla="*/ 714 w 1878"/>
                  <a:gd name="T41" fmla="*/ 1778 h 3557"/>
                  <a:gd name="T42" fmla="*/ 423 w 1878"/>
                  <a:gd name="T43" fmla="*/ 2301 h 3557"/>
                  <a:gd name="T44" fmla="*/ 423 w 1878"/>
                  <a:gd name="T45" fmla="*/ 2301 h 3557"/>
                  <a:gd name="T46" fmla="*/ 99 w 1878"/>
                  <a:gd name="T47" fmla="*/ 2393 h 3557"/>
                  <a:gd name="T48" fmla="*/ 99 w 1878"/>
                  <a:gd name="T49" fmla="*/ 2393 h 3557"/>
                  <a:gd name="T50" fmla="*/ 0 w 1878"/>
                  <a:gd name="T51" fmla="*/ 2385 h 3557"/>
                  <a:gd name="T52" fmla="*/ 0 w 1878"/>
                  <a:gd name="T53" fmla="*/ 3556 h 3557"/>
                  <a:gd name="T54" fmla="*/ 314 w 1878"/>
                  <a:gd name="T55" fmla="*/ 3556 h 3557"/>
                  <a:gd name="T56" fmla="*/ 479 w 1878"/>
                  <a:gd name="T57" fmla="*/ 3072 h 3557"/>
                  <a:gd name="T58" fmla="*/ 479 w 1878"/>
                  <a:gd name="T59" fmla="*/ 3072 h 3557"/>
                  <a:gd name="T60" fmla="*/ 681 w 1878"/>
                  <a:gd name="T61" fmla="*/ 2995 h 3557"/>
                  <a:gd name="T62" fmla="*/ 681 w 1878"/>
                  <a:gd name="T63" fmla="*/ 2995 h 3557"/>
                  <a:gd name="T64" fmla="*/ 745 w 1878"/>
                  <a:gd name="T65" fmla="*/ 2963 h 3557"/>
                  <a:gd name="T66" fmla="*/ 1203 w 1878"/>
                  <a:gd name="T67" fmla="*/ 3188 h 3557"/>
                  <a:gd name="T68" fmla="*/ 1329 w 1878"/>
                  <a:gd name="T69" fmla="*/ 3063 h 3557"/>
                  <a:gd name="T70" fmla="*/ 1509 w 1878"/>
                  <a:gd name="T71" fmla="*/ 2883 h 3557"/>
                  <a:gd name="T72" fmla="*/ 1283 w 1878"/>
                  <a:gd name="T73" fmla="*/ 2424 h 3557"/>
                  <a:gd name="T74" fmla="*/ 1283 w 1878"/>
                  <a:gd name="T75" fmla="*/ 2424 h 3557"/>
                  <a:gd name="T76" fmla="*/ 1393 w 1878"/>
                  <a:gd name="T77" fmla="*/ 2159 h 3557"/>
                  <a:gd name="T78" fmla="*/ 1877 w 1878"/>
                  <a:gd name="T79" fmla="*/ 1994 h 35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78" h="3557">
                    <a:moveTo>
                      <a:pt x="1877" y="1994"/>
                    </a:moveTo>
                    <a:lnTo>
                      <a:pt x="1877" y="1563"/>
                    </a:lnTo>
                    <a:lnTo>
                      <a:pt x="1393" y="1397"/>
                    </a:lnTo>
                    <a:lnTo>
                      <a:pt x="1393" y="1397"/>
                    </a:lnTo>
                    <a:cubicBezTo>
                      <a:pt x="1366" y="1305"/>
                      <a:pt x="1329" y="1216"/>
                      <a:pt x="1283" y="1132"/>
                    </a:cubicBezTo>
                    <a:lnTo>
                      <a:pt x="1509" y="673"/>
                    </a:lnTo>
                    <a:lnTo>
                      <a:pt x="1203" y="368"/>
                    </a:lnTo>
                    <a:lnTo>
                      <a:pt x="745" y="594"/>
                    </a:lnTo>
                    <a:lnTo>
                      <a:pt x="745" y="594"/>
                    </a:lnTo>
                    <a:cubicBezTo>
                      <a:pt x="662" y="548"/>
                      <a:pt x="572" y="511"/>
                      <a:pt x="479" y="484"/>
                    </a:cubicBezTo>
                    <a:lnTo>
                      <a:pt x="314" y="0"/>
                    </a:lnTo>
                    <a:lnTo>
                      <a:pt x="193" y="0"/>
                    </a:lnTo>
                    <a:lnTo>
                      <a:pt x="0" y="0"/>
                    </a:lnTo>
                    <a:lnTo>
                      <a:pt x="0" y="1171"/>
                    </a:lnTo>
                    <a:lnTo>
                      <a:pt x="0" y="1171"/>
                    </a:lnTo>
                    <a:cubicBezTo>
                      <a:pt x="1" y="1171"/>
                      <a:pt x="3" y="1170"/>
                      <a:pt x="4" y="1170"/>
                    </a:cubicBezTo>
                    <a:lnTo>
                      <a:pt x="4" y="1170"/>
                    </a:lnTo>
                    <a:cubicBezTo>
                      <a:pt x="35" y="1166"/>
                      <a:pt x="67" y="1163"/>
                      <a:pt x="99" y="1163"/>
                    </a:cubicBezTo>
                    <a:lnTo>
                      <a:pt x="99" y="1163"/>
                    </a:lnTo>
                    <a:cubicBezTo>
                      <a:pt x="439" y="1163"/>
                      <a:pt x="714" y="1438"/>
                      <a:pt x="714" y="1778"/>
                    </a:cubicBezTo>
                    <a:lnTo>
                      <a:pt x="714" y="1778"/>
                    </a:lnTo>
                    <a:cubicBezTo>
                      <a:pt x="714" y="1999"/>
                      <a:pt x="598" y="2192"/>
                      <a:pt x="423" y="2301"/>
                    </a:cubicBezTo>
                    <a:lnTo>
                      <a:pt x="423" y="2301"/>
                    </a:lnTo>
                    <a:cubicBezTo>
                      <a:pt x="329" y="2359"/>
                      <a:pt x="218" y="2393"/>
                      <a:pt x="99" y="2393"/>
                    </a:cubicBezTo>
                    <a:lnTo>
                      <a:pt x="99" y="2393"/>
                    </a:lnTo>
                    <a:cubicBezTo>
                      <a:pt x="65" y="2393"/>
                      <a:pt x="32" y="2391"/>
                      <a:pt x="0" y="2385"/>
                    </a:cubicBezTo>
                    <a:lnTo>
                      <a:pt x="0" y="3556"/>
                    </a:lnTo>
                    <a:lnTo>
                      <a:pt x="314" y="3556"/>
                    </a:lnTo>
                    <a:lnTo>
                      <a:pt x="479" y="3072"/>
                    </a:lnTo>
                    <a:lnTo>
                      <a:pt x="479" y="3072"/>
                    </a:lnTo>
                    <a:cubicBezTo>
                      <a:pt x="549" y="3052"/>
                      <a:pt x="617" y="3026"/>
                      <a:pt x="681" y="2995"/>
                    </a:cubicBezTo>
                    <a:lnTo>
                      <a:pt x="681" y="2995"/>
                    </a:lnTo>
                    <a:cubicBezTo>
                      <a:pt x="703" y="2985"/>
                      <a:pt x="724" y="2974"/>
                      <a:pt x="745" y="2963"/>
                    </a:cubicBezTo>
                    <a:lnTo>
                      <a:pt x="1203" y="3188"/>
                    </a:lnTo>
                    <a:lnTo>
                      <a:pt x="1329" y="3063"/>
                    </a:lnTo>
                    <a:lnTo>
                      <a:pt x="1509" y="2883"/>
                    </a:lnTo>
                    <a:lnTo>
                      <a:pt x="1283" y="2424"/>
                    </a:lnTo>
                    <a:lnTo>
                      <a:pt x="1283" y="2424"/>
                    </a:lnTo>
                    <a:cubicBezTo>
                      <a:pt x="1329" y="2341"/>
                      <a:pt x="1366" y="2252"/>
                      <a:pt x="1393" y="2159"/>
                    </a:cubicBezTo>
                    <a:lnTo>
                      <a:pt x="1877" y="199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38">
                <a:extLst>
                  <a:ext uri="{FF2B5EF4-FFF2-40B4-BE49-F238E27FC236}">
                    <a16:creationId xmlns:a16="http://schemas.microsoft.com/office/drawing/2014/main" id="{3841A4D5-936D-F74F-867B-8DDEEFC95A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04" y="2188914"/>
                <a:ext cx="1658899" cy="3971474"/>
              </a:xfrm>
              <a:custGeom>
                <a:avLst/>
                <a:gdLst>
                  <a:gd name="T0" fmla="*/ 193 w 1330"/>
                  <a:gd name="T1" fmla="*/ 0 h 3189"/>
                  <a:gd name="T2" fmla="*/ 0 w 1330"/>
                  <a:gd name="T3" fmla="*/ 0 h 3189"/>
                  <a:gd name="T4" fmla="*/ 0 w 1330"/>
                  <a:gd name="T5" fmla="*/ 1159 h 3189"/>
                  <a:gd name="T6" fmla="*/ 4 w 1330"/>
                  <a:gd name="T7" fmla="*/ 1170 h 3189"/>
                  <a:gd name="T8" fmla="*/ 4 w 1330"/>
                  <a:gd name="T9" fmla="*/ 1170 h 3189"/>
                  <a:gd name="T10" fmla="*/ 99 w 1330"/>
                  <a:gd name="T11" fmla="*/ 1163 h 3189"/>
                  <a:gd name="T12" fmla="*/ 99 w 1330"/>
                  <a:gd name="T13" fmla="*/ 1163 h 3189"/>
                  <a:gd name="T14" fmla="*/ 714 w 1330"/>
                  <a:gd name="T15" fmla="*/ 1778 h 3189"/>
                  <a:gd name="T16" fmla="*/ 714 w 1330"/>
                  <a:gd name="T17" fmla="*/ 1778 h 3189"/>
                  <a:gd name="T18" fmla="*/ 423 w 1330"/>
                  <a:gd name="T19" fmla="*/ 2301 h 3189"/>
                  <a:gd name="T20" fmla="*/ 681 w 1330"/>
                  <a:gd name="T21" fmla="*/ 2995 h 3189"/>
                  <a:gd name="T22" fmla="*/ 681 w 1330"/>
                  <a:gd name="T23" fmla="*/ 2995 h 3189"/>
                  <a:gd name="T24" fmla="*/ 745 w 1330"/>
                  <a:gd name="T25" fmla="*/ 2963 h 3189"/>
                  <a:gd name="T26" fmla="*/ 1203 w 1330"/>
                  <a:gd name="T27" fmla="*/ 3188 h 3189"/>
                  <a:gd name="T28" fmla="*/ 1329 w 1330"/>
                  <a:gd name="T29" fmla="*/ 3063 h 3189"/>
                  <a:gd name="T30" fmla="*/ 193 w 1330"/>
                  <a:gd name="T31" fmla="*/ 0 h 3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330" h="3189">
                    <a:moveTo>
                      <a:pt x="193" y="0"/>
                    </a:moveTo>
                    <a:lnTo>
                      <a:pt x="0" y="0"/>
                    </a:lnTo>
                    <a:lnTo>
                      <a:pt x="0" y="1159"/>
                    </a:lnTo>
                    <a:lnTo>
                      <a:pt x="4" y="1170"/>
                    </a:lnTo>
                    <a:lnTo>
                      <a:pt x="4" y="1170"/>
                    </a:lnTo>
                    <a:cubicBezTo>
                      <a:pt x="35" y="1166"/>
                      <a:pt x="67" y="1163"/>
                      <a:pt x="99" y="1163"/>
                    </a:cubicBezTo>
                    <a:lnTo>
                      <a:pt x="99" y="1163"/>
                    </a:lnTo>
                    <a:cubicBezTo>
                      <a:pt x="439" y="1163"/>
                      <a:pt x="714" y="1438"/>
                      <a:pt x="714" y="1778"/>
                    </a:cubicBezTo>
                    <a:lnTo>
                      <a:pt x="714" y="1778"/>
                    </a:lnTo>
                    <a:cubicBezTo>
                      <a:pt x="714" y="1999"/>
                      <a:pt x="598" y="2192"/>
                      <a:pt x="423" y="2301"/>
                    </a:cubicBezTo>
                    <a:lnTo>
                      <a:pt x="681" y="2995"/>
                    </a:lnTo>
                    <a:lnTo>
                      <a:pt x="681" y="2995"/>
                    </a:lnTo>
                    <a:cubicBezTo>
                      <a:pt x="703" y="2985"/>
                      <a:pt x="724" y="2974"/>
                      <a:pt x="745" y="2963"/>
                    </a:cubicBezTo>
                    <a:lnTo>
                      <a:pt x="1203" y="3188"/>
                    </a:lnTo>
                    <a:lnTo>
                      <a:pt x="1329" y="3063"/>
                    </a:lnTo>
                    <a:lnTo>
                      <a:pt x="193" y="0"/>
                    </a:lnTo>
                  </a:path>
                </a:pathLst>
              </a:custGeom>
              <a:solidFill>
                <a:srgbClr val="111340">
                  <a:alpha val="9617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3865A7F4-3A0E-AD4B-A002-851AD6EE6ECB}"/>
                </a:ext>
              </a:extLst>
            </p:cNvPr>
            <p:cNvGrpSpPr/>
            <p:nvPr/>
          </p:nvGrpSpPr>
          <p:grpSpPr>
            <a:xfrm>
              <a:off x="5237375" y="2679"/>
              <a:ext cx="4756978" cy="2955261"/>
              <a:chOff x="5237375" y="2679"/>
              <a:chExt cx="4756978" cy="2955261"/>
            </a:xfrm>
          </p:grpSpPr>
          <p:sp>
            <p:nvSpPr>
              <p:cNvPr id="43" name="Freeform 40">
                <a:extLst>
                  <a:ext uri="{FF2B5EF4-FFF2-40B4-BE49-F238E27FC236}">
                    <a16:creationId xmlns:a16="http://schemas.microsoft.com/office/drawing/2014/main" id="{5FD69AE3-E647-CB49-BCA3-1310B9FE9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24008" y="2681"/>
                <a:ext cx="4070345" cy="2955259"/>
              </a:xfrm>
              <a:custGeom>
                <a:avLst/>
                <a:gdLst>
                  <a:gd name="T0" fmla="*/ 114 w 3266"/>
                  <a:gd name="T1" fmla="*/ 0 h 2371"/>
                  <a:gd name="T2" fmla="*/ 114 w 3266"/>
                  <a:gd name="T3" fmla="*/ 0 h 2371"/>
                  <a:gd name="T4" fmla="*/ 11 w 3266"/>
                  <a:gd name="T5" fmla="*/ 491 h 2371"/>
                  <a:gd name="T6" fmla="*/ 11 w 3266"/>
                  <a:gd name="T7" fmla="*/ 491 h 2371"/>
                  <a:gd name="T8" fmla="*/ 114 w 3266"/>
                  <a:gd name="T9" fmla="*/ 1146 h 2371"/>
                  <a:gd name="T10" fmla="*/ 114 w 3266"/>
                  <a:gd name="T11" fmla="*/ 1146 h 2371"/>
                  <a:gd name="T12" fmla="*/ 115 w 3266"/>
                  <a:gd name="T13" fmla="*/ 1150 h 2371"/>
                  <a:gd name="T14" fmla="*/ 115 w 3266"/>
                  <a:gd name="T15" fmla="*/ 1150 h 2371"/>
                  <a:gd name="T16" fmla="*/ 133 w 3266"/>
                  <a:gd name="T17" fmla="*/ 1196 h 2371"/>
                  <a:gd name="T18" fmla="*/ 133 w 3266"/>
                  <a:gd name="T19" fmla="*/ 1196 h 2371"/>
                  <a:gd name="T20" fmla="*/ 256 w 3266"/>
                  <a:gd name="T21" fmla="*/ 1432 h 2371"/>
                  <a:gd name="T22" fmla="*/ 256 w 3266"/>
                  <a:gd name="T23" fmla="*/ 1432 h 2371"/>
                  <a:gd name="T24" fmla="*/ 414 w 3266"/>
                  <a:gd name="T25" fmla="*/ 1646 h 2371"/>
                  <a:gd name="T26" fmla="*/ 414 w 3266"/>
                  <a:gd name="T27" fmla="*/ 1646 h 2371"/>
                  <a:gd name="T28" fmla="*/ 450 w 3266"/>
                  <a:gd name="T29" fmla="*/ 1686 h 2371"/>
                  <a:gd name="T30" fmla="*/ 450 w 3266"/>
                  <a:gd name="T31" fmla="*/ 1686 h 2371"/>
                  <a:gd name="T32" fmla="*/ 2495 w 3266"/>
                  <a:gd name="T33" fmla="*/ 1953 h 2371"/>
                  <a:gd name="T34" fmla="*/ 2495 w 3266"/>
                  <a:gd name="T35" fmla="*/ 1953 h 2371"/>
                  <a:gd name="T36" fmla="*/ 2802 w 3266"/>
                  <a:gd name="T37" fmla="*/ 1706 h 2371"/>
                  <a:gd name="T38" fmla="*/ 2802 w 3266"/>
                  <a:gd name="T39" fmla="*/ 1706 h 2371"/>
                  <a:gd name="T40" fmla="*/ 2967 w 3266"/>
                  <a:gd name="T41" fmla="*/ 1506 h 2371"/>
                  <a:gd name="T42" fmla="*/ 2967 w 3266"/>
                  <a:gd name="T43" fmla="*/ 1506 h 2371"/>
                  <a:gd name="T44" fmla="*/ 3189 w 3266"/>
                  <a:gd name="T45" fmla="*/ 1052 h 2371"/>
                  <a:gd name="T46" fmla="*/ 3189 w 3266"/>
                  <a:gd name="T47" fmla="*/ 1052 h 2371"/>
                  <a:gd name="T48" fmla="*/ 3261 w 3266"/>
                  <a:gd name="T49" fmla="*/ 594 h 2371"/>
                  <a:gd name="T50" fmla="*/ 3261 w 3266"/>
                  <a:gd name="T51" fmla="*/ 594 h 2371"/>
                  <a:gd name="T52" fmla="*/ 3157 w 3266"/>
                  <a:gd name="T53" fmla="*/ 0 h 2371"/>
                  <a:gd name="T54" fmla="*/ 114 w 3266"/>
                  <a:gd name="T55" fmla="*/ 0 h 2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266" h="2371">
                    <a:moveTo>
                      <a:pt x="114" y="0"/>
                    </a:moveTo>
                    <a:lnTo>
                      <a:pt x="114" y="0"/>
                    </a:lnTo>
                    <a:cubicBezTo>
                      <a:pt x="54" y="157"/>
                      <a:pt x="20" y="324"/>
                      <a:pt x="11" y="491"/>
                    </a:cubicBezTo>
                    <a:lnTo>
                      <a:pt x="11" y="491"/>
                    </a:lnTo>
                    <a:cubicBezTo>
                      <a:pt x="0" y="711"/>
                      <a:pt x="33" y="933"/>
                      <a:pt x="114" y="1146"/>
                    </a:cubicBezTo>
                    <a:lnTo>
                      <a:pt x="114" y="1146"/>
                    </a:lnTo>
                    <a:cubicBezTo>
                      <a:pt x="114" y="1147"/>
                      <a:pt x="114" y="1148"/>
                      <a:pt x="115" y="1150"/>
                    </a:cubicBezTo>
                    <a:lnTo>
                      <a:pt x="115" y="1150"/>
                    </a:lnTo>
                    <a:cubicBezTo>
                      <a:pt x="121" y="1165"/>
                      <a:pt x="127" y="1180"/>
                      <a:pt x="133" y="1196"/>
                    </a:cubicBezTo>
                    <a:lnTo>
                      <a:pt x="133" y="1196"/>
                    </a:lnTo>
                    <a:cubicBezTo>
                      <a:pt x="167" y="1276"/>
                      <a:pt x="207" y="1355"/>
                      <a:pt x="256" y="1432"/>
                    </a:cubicBezTo>
                    <a:lnTo>
                      <a:pt x="256" y="1432"/>
                    </a:lnTo>
                    <a:cubicBezTo>
                      <a:pt x="303" y="1509"/>
                      <a:pt x="356" y="1580"/>
                      <a:pt x="414" y="1646"/>
                    </a:cubicBezTo>
                    <a:lnTo>
                      <a:pt x="414" y="1646"/>
                    </a:lnTo>
                    <a:cubicBezTo>
                      <a:pt x="425" y="1660"/>
                      <a:pt x="438" y="1673"/>
                      <a:pt x="450" y="1686"/>
                    </a:cubicBezTo>
                    <a:lnTo>
                      <a:pt x="450" y="1686"/>
                    </a:lnTo>
                    <a:cubicBezTo>
                      <a:pt x="970" y="2241"/>
                      <a:pt x="1825" y="2370"/>
                      <a:pt x="2495" y="1953"/>
                    </a:cubicBezTo>
                    <a:lnTo>
                      <a:pt x="2495" y="1953"/>
                    </a:lnTo>
                    <a:cubicBezTo>
                      <a:pt x="2610" y="1881"/>
                      <a:pt x="2712" y="1798"/>
                      <a:pt x="2802" y="1706"/>
                    </a:cubicBezTo>
                    <a:lnTo>
                      <a:pt x="2802" y="1706"/>
                    </a:lnTo>
                    <a:cubicBezTo>
                      <a:pt x="2863" y="1643"/>
                      <a:pt x="2918" y="1576"/>
                      <a:pt x="2967" y="1506"/>
                    </a:cubicBezTo>
                    <a:lnTo>
                      <a:pt x="2967" y="1506"/>
                    </a:lnTo>
                    <a:cubicBezTo>
                      <a:pt x="3065" y="1366"/>
                      <a:pt x="3140" y="1213"/>
                      <a:pt x="3189" y="1052"/>
                    </a:cubicBezTo>
                    <a:lnTo>
                      <a:pt x="3189" y="1052"/>
                    </a:lnTo>
                    <a:cubicBezTo>
                      <a:pt x="3235" y="904"/>
                      <a:pt x="3259" y="750"/>
                      <a:pt x="3261" y="594"/>
                    </a:cubicBezTo>
                    <a:lnTo>
                      <a:pt x="3261" y="594"/>
                    </a:lnTo>
                    <a:cubicBezTo>
                      <a:pt x="3265" y="395"/>
                      <a:pt x="3230" y="193"/>
                      <a:pt x="3157" y="0"/>
                    </a:cubicBezTo>
                    <a:lnTo>
                      <a:pt x="114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3A8E9984-1950-F843-A24A-ECBA2B296C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34994" y="2681"/>
                <a:ext cx="4048029" cy="2740918"/>
              </a:xfrm>
              <a:custGeom>
                <a:avLst/>
                <a:gdLst>
                  <a:gd name="connsiteX0" fmla="*/ 131833 w 4048029"/>
                  <a:gd name="connsiteY0" fmla="*/ 1433687 h 2740918"/>
                  <a:gd name="connsiteX1" fmla="*/ 3481344 w 4048029"/>
                  <a:gd name="connsiteY1" fmla="*/ 2126557 h 2740918"/>
                  <a:gd name="connsiteX2" fmla="*/ 3098649 w 4048029"/>
                  <a:gd name="connsiteY2" fmla="*/ 2434361 h 2740918"/>
                  <a:gd name="connsiteX3" fmla="*/ 549431 w 4048029"/>
                  <a:gd name="connsiteY3" fmla="*/ 2101634 h 2740918"/>
                  <a:gd name="connsiteX4" fmla="*/ 504555 w 4048029"/>
                  <a:gd name="connsiteY4" fmla="*/ 2051787 h 2740918"/>
                  <a:gd name="connsiteX5" fmla="*/ 306352 w 4048029"/>
                  <a:gd name="connsiteY5" fmla="*/ 1785107 h 2740918"/>
                  <a:gd name="connsiteX6" fmla="*/ 154271 w 4048029"/>
                  <a:gd name="connsiteY6" fmla="*/ 1491011 h 2740918"/>
                  <a:gd name="connsiteX7" fmla="*/ 131833 w 4048029"/>
                  <a:gd name="connsiteY7" fmla="*/ 1433687 h 2740918"/>
                  <a:gd name="connsiteX8" fmla="*/ 128320 w 4048029"/>
                  <a:gd name="connsiteY8" fmla="*/ 2 h 2740918"/>
                  <a:gd name="connsiteX9" fmla="*/ 1863757 w 4048029"/>
                  <a:gd name="connsiteY9" fmla="*/ 2 h 2740918"/>
                  <a:gd name="connsiteX10" fmla="*/ 3959238 w 4048029"/>
                  <a:gd name="connsiteY10" fmla="*/ 1311422 h 2740918"/>
                  <a:gd name="connsiteX11" fmla="*/ 3682664 w 4048029"/>
                  <a:gd name="connsiteY11" fmla="*/ 1877376 h 2740918"/>
                  <a:gd name="connsiteX12" fmla="*/ 0 w 4048029"/>
                  <a:gd name="connsiteY12" fmla="*/ 612081 h 2740918"/>
                  <a:gd name="connsiteX13" fmla="*/ 128320 w 4048029"/>
                  <a:gd name="connsiteY13" fmla="*/ 2 h 2740918"/>
                  <a:gd name="connsiteX14" fmla="*/ 2576235 w 4048029"/>
                  <a:gd name="connsiteY14" fmla="*/ 0 h 2740918"/>
                  <a:gd name="connsiteX15" fmla="*/ 3918292 w 4048029"/>
                  <a:gd name="connsiteY15" fmla="*/ 0 h 2740918"/>
                  <a:gd name="connsiteX16" fmla="*/ 4047647 w 4048029"/>
                  <a:gd name="connsiteY16" fmla="*/ 740317 h 2740918"/>
                  <a:gd name="connsiteX17" fmla="*/ 2576235 w 4048029"/>
                  <a:gd name="connsiteY17" fmla="*/ 0 h 27409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048029" h="2740918">
                    <a:moveTo>
                      <a:pt x="131833" y="1433687"/>
                    </a:moveTo>
                    <a:cubicBezTo>
                      <a:pt x="718964" y="1677936"/>
                      <a:pt x="1919402" y="2082941"/>
                      <a:pt x="3481344" y="2126557"/>
                    </a:cubicBezTo>
                    <a:cubicBezTo>
                      <a:pt x="3369153" y="2241204"/>
                      <a:pt x="3242004" y="2344636"/>
                      <a:pt x="3098649" y="2434361"/>
                    </a:cubicBezTo>
                    <a:cubicBezTo>
                      <a:pt x="2263453" y="2954013"/>
                      <a:pt x="1197643" y="2793257"/>
                      <a:pt x="549431" y="2101634"/>
                    </a:cubicBezTo>
                    <a:cubicBezTo>
                      <a:pt x="534473" y="2085433"/>
                      <a:pt x="518267" y="2069233"/>
                      <a:pt x="504555" y="2051787"/>
                    </a:cubicBezTo>
                    <a:cubicBezTo>
                      <a:pt x="432255" y="1969540"/>
                      <a:pt x="366187" y="1881062"/>
                      <a:pt x="306352" y="1785107"/>
                    </a:cubicBezTo>
                    <a:cubicBezTo>
                      <a:pt x="246517" y="1689152"/>
                      <a:pt x="196654" y="1590704"/>
                      <a:pt x="154271" y="1491011"/>
                    </a:cubicBezTo>
                    <a:cubicBezTo>
                      <a:pt x="146792" y="1471072"/>
                      <a:pt x="139313" y="1452380"/>
                      <a:pt x="131833" y="1433687"/>
                    </a:cubicBezTo>
                    <a:close/>
                    <a:moveTo>
                      <a:pt x="128320" y="2"/>
                    </a:moveTo>
                    <a:lnTo>
                      <a:pt x="1863757" y="2"/>
                    </a:lnTo>
                    <a:cubicBezTo>
                      <a:pt x="2441821" y="459996"/>
                      <a:pt x="3174367" y="964868"/>
                      <a:pt x="3959238" y="1311422"/>
                    </a:cubicBezTo>
                    <a:cubicBezTo>
                      <a:pt x="3898193" y="1512124"/>
                      <a:pt x="3804756" y="1702853"/>
                      <a:pt x="3682664" y="1877376"/>
                    </a:cubicBezTo>
                    <a:cubicBezTo>
                      <a:pt x="2809340" y="1775156"/>
                      <a:pt x="1255794" y="1478466"/>
                      <a:pt x="0" y="612081"/>
                    </a:cubicBezTo>
                    <a:cubicBezTo>
                      <a:pt x="11213" y="403899"/>
                      <a:pt x="53571" y="195718"/>
                      <a:pt x="128320" y="2"/>
                    </a:cubicBezTo>
                    <a:close/>
                    <a:moveTo>
                      <a:pt x="2576235" y="0"/>
                    </a:moveTo>
                    <a:lnTo>
                      <a:pt x="3918292" y="0"/>
                    </a:lnTo>
                    <a:cubicBezTo>
                      <a:pt x="4009089" y="240541"/>
                      <a:pt x="4052622" y="492298"/>
                      <a:pt x="4047647" y="740317"/>
                    </a:cubicBezTo>
                    <a:cubicBezTo>
                      <a:pt x="3418286" y="501022"/>
                      <a:pt x="2939424" y="246772"/>
                      <a:pt x="2576235" y="0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43">
                <a:extLst>
                  <a:ext uri="{FF2B5EF4-FFF2-40B4-BE49-F238E27FC236}">
                    <a16:creationId xmlns:a16="http://schemas.microsoft.com/office/drawing/2014/main" id="{3CDEFC5D-2B93-5045-9493-A50451CF00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237375" y="2679"/>
                <a:ext cx="4619653" cy="2466380"/>
              </a:xfrm>
              <a:custGeom>
                <a:avLst/>
                <a:gdLst>
                  <a:gd name="T0" fmla="*/ 3624 w 3707"/>
                  <a:gd name="T1" fmla="*/ 0 h 1982"/>
                  <a:gd name="T2" fmla="*/ 3624 w 3707"/>
                  <a:gd name="T3" fmla="*/ 0 h 1982"/>
                  <a:gd name="T4" fmla="*/ 2372 w 3707"/>
                  <a:gd name="T5" fmla="*/ 873 h 1982"/>
                  <a:gd name="T6" fmla="*/ 2372 w 3707"/>
                  <a:gd name="T7" fmla="*/ 873 h 1982"/>
                  <a:gd name="T8" fmla="*/ 963 w 3707"/>
                  <a:gd name="T9" fmla="*/ 1646 h 1982"/>
                  <a:gd name="T10" fmla="*/ 963 w 3707"/>
                  <a:gd name="T11" fmla="*/ 1646 h 1982"/>
                  <a:gd name="T12" fmla="*/ 818 w 3707"/>
                  <a:gd name="T13" fmla="*/ 1710 h 1982"/>
                  <a:gd name="T14" fmla="*/ 818 w 3707"/>
                  <a:gd name="T15" fmla="*/ 1710 h 1982"/>
                  <a:gd name="T16" fmla="*/ 87 w 3707"/>
                  <a:gd name="T17" fmla="*/ 1879 h 1982"/>
                  <a:gd name="T18" fmla="*/ 87 w 3707"/>
                  <a:gd name="T19" fmla="*/ 1879 h 1982"/>
                  <a:gd name="T20" fmla="*/ 265 w 3707"/>
                  <a:gd name="T21" fmla="*/ 1573 h 1982"/>
                  <a:gd name="T22" fmla="*/ 265 w 3707"/>
                  <a:gd name="T23" fmla="*/ 1573 h 1982"/>
                  <a:gd name="T24" fmla="*/ 682 w 3707"/>
                  <a:gd name="T25" fmla="*/ 1196 h 1982"/>
                  <a:gd name="T26" fmla="*/ 682 w 3707"/>
                  <a:gd name="T27" fmla="*/ 1196 h 1982"/>
                  <a:gd name="T28" fmla="*/ 663 w 3707"/>
                  <a:gd name="T29" fmla="*/ 1146 h 1982"/>
                  <a:gd name="T30" fmla="*/ 663 w 3707"/>
                  <a:gd name="T31" fmla="*/ 1146 h 1982"/>
                  <a:gd name="T32" fmla="*/ 228 w 3707"/>
                  <a:gd name="T33" fmla="*/ 1539 h 1982"/>
                  <a:gd name="T34" fmla="*/ 228 w 3707"/>
                  <a:gd name="T35" fmla="*/ 1539 h 1982"/>
                  <a:gd name="T36" fmla="*/ 44 w 3707"/>
                  <a:gd name="T37" fmla="*/ 1906 h 1982"/>
                  <a:gd name="T38" fmla="*/ 44 w 3707"/>
                  <a:gd name="T39" fmla="*/ 1906 h 1982"/>
                  <a:gd name="T40" fmla="*/ 175 w 3707"/>
                  <a:gd name="T41" fmla="*/ 1957 h 1982"/>
                  <a:gd name="T42" fmla="*/ 175 w 3707"/>
                  <a:gd name="T43" fmla="*/ 1957 h 1982"/>
                  <a:gd name="T44" fmla="*/ 838 w 3707"/>
                  <a:gd name="T45" fmla="*/ 1758 h 1982"/>
                  <a:gd name="T46" fmla="*/ 838 w 3707"/>
                  <a:gd name="T47" fmla="*/ 1758 h 1982"/>
                  <a:gd name="T48" fmla="*/ 999 w 3707"/>
                  <a:gd name="T49" fmla="*/ 1686 h 1982"/>
                  <a:gd name="T50" fmla="*/ 999 w 3707"/>
                  <a:gd name="T51" fmla="*/ 1686 h 1982"/>
                  <a:gd name="T52" fmla="*/ 2399 w 3707"/>
                  <a:gd name="T53" fmla="*/ 917 h 1982"/>
                  <a:gd name="T54" fmla="*/ 2399 w 3707"/>
                  <a:gd name="T55" fmla="*/ 917 h 1982"/>
                  <a:gd name="T56" fmla="*/ 3706 w 3707"/>
                  <a:gd name="T57" fmla="*/ 0 h 1982"/>
                  <a:gd name="T58" fmla="*/ 3624 w 3707"/>
                  <a:gd name="T59" fmla="*/ 0 h 1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07" h="1982">
                    <a:moveTo>
                      <a:pt x="3624" y="0"/>
                    </a:moveTo>
                    <a:lnTo>
                      <a:pt x="3624" y="0"/>
                    </a:lnTo>
                    <a:cubicBezTo>
                      <a:pt x="3283" y="273"/>
                      <a:pt x="2847" y="578"/>
                      <a:pt x="2372" y="873"/>
                    </a:cubicBezTo>
                    <a:lnTo>
                      <a:pt x="2372" y="873"/>
                    </a:lnTo>
                    <a:cubicBezTo>
                      <a:pt x="1868" y="1188"/>
                      <a:pt x="1374" y="1458"/>
                      <a:pt x="963" y="1646"/>
                    </a:cubicBezTo>
                    <a:lnTo>
                      <a:pt x="963" y="1646"/>
                    </a:lnTo>
                    <a:cubicBezTo>
                      <a:pt x="914" y="1669"/>
                      <a:pt x="865" y="1690"/>
                      <a:pt x="818" y="1710"/>
                    </a:cubicBezTo>
                    <a:lnTo>
                      <a:pt x="818" y="1710"/>
                    </a:lnTo>
                    <a:cubicBezTo>
                      <a:pt x="191" y="1981"/>
                      <a:pt x="99" y="1898"/>
                      <a:pt x="87" y="1879"/>
                    </a:cubicBezTo>
                    <a:lnTo>
                      <a:pt x="87" y="1879"/>
                    </a:lnTo>
                    <a:cubicBezTo>
                      <a:pt x="60" y="1835"/>
                      <a:pt x="126" y="1721"/>
                      <a:pt x="265" y="1573"/>
                    </a:cubicBezTo>
                    <a:lnTo>
                      <a:pt x="265" y="1573"/>
                    </a:lnTo>
                    <a:cubicBezTo>
                      <a:pt x="368" y="1465"/>
                      <a:pt x="510" y="1336"/>
                      <a:pt x="682" y="1196"/>
                    </a:cubicBezTo>
                    <a:lnTo>
                      <a:pt x="682" y="1196"/>
                    </a:lnTo>
                    <a:cubicBezTo>
                      <a:pt x="675" y="1179"/>
                      <a:pt x="669" y="1163"/>
                      <a:pt x="663" y="1146"/>
                    </a:cubicBezTo>
                    <a:lnTo>
                      <a:pt x="663" y="1146"/>
                    </a:lnTo>
                    <a:cubicBezTo>
                      <a:pt x="482" y="1292"/>
                      <a:pt x="335" y="1426"/>
                      <a:pt x="228" y="1539"/>
                    </a:cubicBezTo>
                    <a:lnTo>
                      <a:pt x="228" y="1539"/>
                    </a:lnTo>
                    <a:cubicBezTo>
                      <a:pt x="61" y="1717"/>
                      <a:pt x="0" y="1836"/>
                      <a:pt x="44" y="1906"/>
                    </a:cubicBezTo>
                    <a:lnTo>
                      <a:pt x="44" y="1906"/>
                    </a:lnTo>
                    <a:cubicBezTo>
                      <a:pt x="65" y="1940"/>
                      <a:pt x="109" y="1957"/>
                      <a:pt x="175" y="1957"/>
                    </a:cubicBezTo>
                    <a:lnTo>
                      <a:pt x="175" y="1957"/>
                    </a:lnTo>
                    <a:cubicBezTo>
                      <a:pt x="308" y="1957"/>
                      <a:pt x="529" y="1890"/>
                      <a:pt x="838" y="1758"/>
                    </a:cubicBezTo>
                    <a:lnTo>
                      <a:pt x="838" y="1758"/>
                    </a:lnTo>
                    <a:cubicBezTo>
                      <a:pt x="890" y="1735"/>
                      <a:pt x="944" y="1711"/>
                      <a:pt x="999" y="1686"/>
                    </a:cubicBezTo>
                    <a:lnTo>
                      <a:pt x="999" y="1686"/>
                    </a:lnTo>
                    <a:cubicBezTo>
                      <a:pt x="1409" y="1497"/>
                      <a:pt x="1899" y="1228"/>
                      <a:pt x="2399" y="917"/>
                    </a:cubicBezTo>
                    <a:lnTo>
                      <a:pt x="2399" y="917"/>
                    </a:lnTo>
                    <a:cubicBezTo>
                      <a:pt x="2899" y="606"/>
                      <a:pt x="3355" y="285"/>
                      <a:pt x="3706" y="0"/>
                    </a:cubicBezTo>
                    <a:lnTo>
                      <a:pt x="3624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35B742AE-8E7B-064F-A68E-CF094D642EBE}"/>
                </a:ext>
              </a:extLst>
            </p:cNvPr>
            <p:cNvGrpSpPr/>
            <p:nvPr/>
          </p:nvGrpSpPr>
          <p:grpSpPr>
            <a:xfrm>
              <a:off x="3177485" y="3622601"/>
              <a:ext cx="1702843" cy="3581465"/>
              <a:chOff x="3177485" y="3622601"/>
              <a:chExt cx="1702843" cy="3581465"/>
            </a:xfrm>
          </p:grpSpPr>
          <p:sp>
            <p:nvSpPr>
              <p:cNvPr id="39" name="Freeform 44">
                <a:extLst>
                  <a:ext uri="{FF2B5EF4-FFF2-40B4-BE49-F238E27FC236}">
                    <a16:creationId xmlns:a16="http://schemas.microsoft.com/office/drawing/2014/main" id="{127D6AFA-1B54-A147-A8B0-5BD1782DF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77485" y="3622601"/>
                <a:ext cx="400990" cy="582263"/>
              </a:xfrm>
              <a:custGeom>
                <a:avLst/>
                <a:gdLst>
                  <a:gd name="T0" fmla="*/ 153 w 324"/>
                  <a:gd name="T1" fmla="*/ 468 h 469"/>
                  <a:gd name="T2" fmla="*/ 153 w 324"/>
                  <a:gd name="T3" fmla="*/ 468 h 469"/>
                  <a:gd name="T4" fmla="*/ 14 w 324"/>
                  <a:gd name="T5" fmla="*/ 212 h 469"/>
                  <a:gd name="T6" fmla="*/ 14 w 324"/>
                  <a:gd name="T7" fmla="*/ 212 h 469"/>
                  <a:gd name="T8" fmla="*/ 0 w 324"/>
                  <a:gd name="T9" fmla="*/ 0 h 469"/>
                  <a:gd name="T10" fmla="*/ 0 w 324"/>
                  <a:gd name="T11" fmla="*/ 0 h 469"/>
                  <a:gd name="T12" fmla="*/ 323 w 324"/>
                  <a:gd name="T13" fmla="*/ 390 h 469"/>
                  <a:gd name="T14" fmla="*/ 153 w 324"/>
                  <a:gd name="T15" fmla="*/ 468 h 4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469">
                    <a:moveTo>
                      <a:pt x="153" y="468"/>
                    </a:moveTo>
                    <a:lnTo>
                      <a:pt x="153" y="468"/>
                    </a:lnTo>
                    <a:cubicBezTo>
                      <a:pt x="153" y="468"/>
                      <a:pt x="18" y="383"/>
                      <a:pt x="14" y="212"/>
                    </a:cubicBezTo>
                    <a:lnTo>
                      <a:pt x="14" y="212"/>
                    </a:lnTo>
                    <a:cubicBezTo>
                      <a:pt x="10" y="40"/>
                      <a:pt x="29" y="67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271" y="65"/>
                      <a:pt x="323" y="390"/>
                    </a:cubicBezTo>
                    <a:lnTo>
                      <a:pt x="153" y="468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45">
                <a:extLst>
                  <a:ext uri="{FF2B5EF4-FFF2-40B4-BE49-F238E27FC236}">
                    <a16:creationId xmlns:a16="http://schemas.microsoft.com/office/drawing/2014/main" id="{21000F52-FEED-344A-AF9C-132351F9AF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2275" y="4089508"/>
                <a:ext cx="1538053" cy="3114558"/>
              </a:xfrm>
              <a:custGeom>
                <a:avLst/>
                <a:gdLst>
                  <a:gd name="T0" fmla="*/ 1188 w 1236"/>
                  <a:gd name="T1" fmla="*/ 2334 h 2502"/>
                  <a:gd name="T2" fmla="*/ 1188 w 1236"/>
                  <a:gd name="T3" fmla="*/ 2334 h 2502"/>
                  <a:gd name="T4" fmla="*/ 366 w 1236"/>
                  <a:gd name="T5" fmla="*/ 355 h 2502"/>
                  <a:gd name="T6" fmla="*/ 366 w 1236"/>
                  <a:gd name="T7" fmla="*/ 355 h 2502"/>
                  <a:gd name="T8" fmla="*/ 296 w 1236"/>
                  <a:gd name="T9" fmla="*/ 214 h 2502"/>
                  <a:gd name="T10" fmla="*/ 296 w 1236"/>
                  <a:gd name="T11" fmla="*/ 214 h 2502"/>
                  <a:gd name="T12" fmla="*/ 199 w 1236"/>
                  <a:gd name="T13" fmla="*/ 28 h 2502"/>
                  <a:gd name="T14" fmla="*/ 199 w 1236"/>
                  <a:gd name="T15" fmla="*/ 28 h 2502"/>
                  <a:gd name="T16" fmla="*/ 203 w 1236"/>
                  <a:gd name="T17" fmla="*/ 11 h 2502"/>
                  <a:gd name="T18" fmla="*/ 203 w 1236"/>
                  <a:gd name="T19" fmla="*/ 11 h 2502"/>
                  <a:gd name="T20" fmla="*/ 185 w 1236"/>
                  <a:gd name="T21" fmla="*/ 3 h 2502"/>
                  <a:gd name="T22" fmla="*/ 10 w 1236"/>
                  <a:gd name="T23" fmla="*/ 83 h 2502"/>
                  <a:gd name="T24" fmla="*/ 10 w 1236"/>
                  <a:gd name="T25" fmla="*/ 83 h 2502"/>
                  <a:gd name="T26" fmla="*/ 3 w 1236"/>
                  <a:gd name="T27" fmla="*/ 102 h 2502"/>
                  <a:gd name="T28" fmla="*/ 3 w 1236"/>
                  <a:gd name="T29" fmla="*/ 102 h 2502"/>
                  <a:gd name="T30" fmla="*/ 20 w 1236"/>
                  <a:gd name="T31" fmla="*/ 110 h 2502"/>
                  <a:gd name="T32" fmla="*/ 20 w 1236"/>
                  <a:gd name="T33" fmla="*/ 110 h 2502"/>
                  <a:gd name="T34" fmla="*/ 97 w 1236"/>
                  <a:gd name="T35" fmla="*/ 305 h 2502"/>
                  <a:gd name="T36" fmla="*/ 97 w 1236"/>
                  <a:gd name="T37" fmla="*/ 305 h 2502"/>
                  <a:gd name="T38" fmla="*/ 157 w 1236"/>
                  <a:gd name="T39" fmla="*/ 450 h 2502"/>
                  <a:gd name="T40" fmla="*/ 157 w 1236"/>
                  <a:gd name="T41" fmla="*/ 450 h 2502"/>
                  <a:gd name="T42" fmla="*/ 1115 w 1236"/>
                  <a:gd name="T43" fmla="*/ 2367 h 2502"/>
                  <a:gd name="T44" fmla="*/ 1115 w 1236"/>
                  <a:gd name="T45" fmla="*/ 2367 h 2502"/>
                  <a:gd name="T46" fmla="*/ 1219 w 1236"/>
                  <a:gd name="T47" fmla="*/ 2499 h 2502"/>
                  <a:gd name="T48" fmla="*/ 1219 w 1236"/>
                  <a:gd name="T49" fmla="*/ 2499 h 2502"/>
                  <a:gd name="T50" fmla="*/ 1188 w 1236"/>
                  <a:gd name="T51" fmla="*/ 2334 h 25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36" h="2502">
                    <a:moveTo>
                      <a:pt x="1188" y="2334"/>
                    </a:moveTo>
                    <a:lnTo>
                      <a:pt x="1188" y="2334"/>
                    </a:lnTo>
                    <a:cubicBezTo>
                      <a:pt x="908" y="1493"/>
                      <a:pt x="568" y="761"/>
                      <a:pt x="366" y="355"/>
                    </a:cubicBezTo>
                    <a:lnTo>
                      <a:pt x="366" y="355"/>
                    </a:lnTo>
                    <a:cubicBezTo>
                      <a:pt x="341" y="302"/>
                      <a:pt x="317" y="256"/>
                      <a:pt x="296" y="214"/>
                    </a:cubicBezTo>
                    <a:lnTo>
                      <a:pt x="296" y="214"/>
                    </a:lnTo>
                    <a:cubicBezTo>
                      <a:pt x="247" y="118"/>
                      <a:pt x="212" y="54"/>
                      <a:pt x="199" y="28"/>
                    </a:cubicBezTo>
                    <a:lnTo>
                      <a:pt x="199" y="28"/>
                    </a:lnTo>
                    <a:cubicBezTo>
                      <a:pt x="204" y="25"/>
                      <a:pt x="207" y="18"/>
                      <a:pt x="203" y="11"/>
                    </a:cubicBezTo>
                    <a:lnTo>
                      <a:pt x="203" y="11"/>
                    </a:lnTo>
                    <a:cubicBezTo>
                      <a:pt x="201" y="3"/>
                      <a:pt x="192" y="0"/>
                      <a:pt x="185" y="3"/>
                    </a:cubicBezTo>
                    <a:lnTo>
                      <a:pt x="10" y="83"/>
                    </a:lnTo>
                    <a:lnTo>
                      <a:pt x="10" y="83"/>
                    </a:lnTo>
                    <a:cubicBezTo>
                      <a:pt x="3" y="87"/>
                      <a:pt x="0" y="95"/>
                      <a:pt x="3" y="102"/>
                    </a:cubicBezTo>
                    <a:lnTo>
                      <a:pt x="3" y="102"/>
                    </a:lnTo>
                    <a:cubicBezTo>
                      <a:pt x="6" y="109"/>
                      <a:pt x="13" y="112"/>
                      <a:pt x="20" y="110"/>
                    </a:cubicBezTo>
                    <a:lnTo>
                      <a:pt x="20" y="110"/>
                    </a:lnTo>
                    <a:cubicBezTo>
                      <a:pt x="30" y="137"/>
                      <a:pt x="56" y="205"/>
                      <a:pt x="97" y="305"/>
                    </a:cubicBezTo>
                    <a:lnTo>
                      <a:pt x="97" y="305"/>
                    </a:lnTo>
                    <a:cubicBezTo>
                      <a:pt x="114" y="348"/>
                      <a:pt x="134" y="397"/>
                      <a:pt x="157" y="450"/>
                    </a:cubicBezTo>
                    <a:lnTo>
                      <a:pt x="157" y="450"/>
                    </a:lnTo>
                    <a:cubicBezTo>
                      <a:pt x="331" y="869"/>
                      <a:pt x="663" y="1605"/>
                      <a:pt x="1115" y="2367"/>
                    </a:cubicBezTo>
                    <a:lnTo>
                      <a:pt x="1115" y="2367"/>
                    </a:lnTo>
                    <a:cubicBezTo>
                      <a:pt x="1115" y="2367"/>
                      <a:pt x="1199" y="2501"/>
                      <a:pt x="1219" y="2499"/>
                    </a:cubicBezTo>
                    <a:lnTo>
                      <a:pt x="1219" y="2499"/>
                    </a:lnTo>
                    <a:cubicBezTo>
                      <a:pt x="1235" y="2484"/>
                      <a:pt x="1188" y="2334"/>
                      <a:pt x="1188" y="233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46">
                <a:extLst>
                  <a:ext uri="{FF2B5EF4-FFF2-40B4-BE49-F238E27FC236}">
                    <a16:creationId xmlns:a16="http://schemas.microsoft.com/office/drawing/2014/main" id="{E7F36494-6AE7-8E48-B650-F8BBED5EC5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42275" y="4089507"/>
                <a:ext cx="258171" cy="142819"/>
              </a:xfrm>
              <a:custGeom>
                <a:avLst/>
                <a:gdLst>
                  <a:gd name="T0" fmla="*/ 197 w 208"/>
                  <a:gd name="T1" fmla="*/ 30 h 114"/>
                  <a:gd name="T2" fmla="*/ 22 w 208"/>
                  <a:gd name="T3" fmla="*/ 109 h 114"/>
                  <a:gd name="T4" fmla="*/ 22 w 208"/>
                  <a:gd name="T5" fmla="*/ 109 h 114"/>
                  <a:gd name="T6" fmla="*/ 3 w 208"/>
                  <a:gd name="T7" fmla="*/ 102 h 114"/>
                  <a:gd name="T8" fmla="*/ 3 w 208"/>
                  <a:gd name="T9" fmla="*/ 102 h 114"/>
                  <a:gd name="T10" fmla="*/ 10 w 208"/>
                  <a:gd name="T11" fmla="*/ 83 h 114"/>
                  <a:gd name="T12" fmla="*/ 185 w 208"/>
                  <a:gd name="T13" fmla="*/ 3 h 114"/>
                  <a:gd name="T14" fmla="*/ 185 w 208"/>
                  <a:gd name="T15" fmla="*/ 3 h 114"/>
                  <a:gd name="T16" fmla="*/ 203 w 208"/>
                  <a:gd name="T17" fmla="*/ 11 h 114"/>
                  <a:gd name="T18" fmla="*/ 203 w 208"/>
                  <a:gd name="T19" fmla="*/ 11 h 114"/>
                  <a:gd name="T20" fmla="*/ 197 w 208"/>
                  <a:gd name="T21" fmla="*/ 3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8" h="114">
                    <a:moveTo>
                      <a:pt x="197" y="30"/>
                    </a:moveTo>
                    <a:lnTo>
                      <a:pt x="22" y="109"/>
                    </a:lnTo>
                    <a:lnTo>
                      <a:pt x="22" y="109"/>
                    </a:lnTo>
                    <a:cubicBezTo>
                      <a:pt x="15" y="113"/>
                      <a:pt x="7" y="110"/>
                      <a:pt x="3" y="102"/>
                    </a:cubicBezTo>
                    <a:lnTo>
                      <a:pt x="3" y="102"/>
                    </a:lnTo>
                    <a:cubicBezTo>
                      <a:pt x="0" y="95"/>
                      <a:pt x="3" y="87"/>
                      <a:pt x="10" y="83"/>
                    </a:cubicBezTo>
                    <a:lnTo>
                      <a:pt x="185" y="3"/>
                    </a:lnTo>
                    <a:lnTo>
                      <a:pt x="185" y="3"/>
                    </a:lnTo>
                    <a:cubicBezTo>
                      <a:pt x="192" y="0"/>
                      <a:pt x="201" y="3"/>
                      <a:pt x="203" y="11"/>
                    </a:cubicBezTo>
                    <a:lnTo>
                      <a:pt x="203" y="11"/>
                    </a:lnTo>
                    <a:cubicBezTo>
                      <a:pt x="207" y="18"/>
                      <a:pt x="204" y="26"/>
                      <a:pt x="197" y="3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47">
                <a:extLst>
                  <a:ext uri="{FF2B5EF4-FFF2-40B4-BE49-F238E27FC236}">
                    <a16:creationId xmlns:a16="http://schemas.microsoft.com/office/drawing/2014/main" id="{C93CA477-0681-3548-AD34-CB619DC070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63124" y="4358668"/>
                <a:ext cx="335075" cy="296624"/>
              </a:xfrm>
              <a:custGeom>
                <a:avLst/>
                <a:gdLst>
                  <a:gd name="T0" fmla="*/ 0 w 270"/>
                  <a:gd name="T1" fmla="*/ 91 h 237"/>
                  <a:gd name="T2" fmla="*/ 0 w 270"/>
                  <a:gd name="T3" fmla="*/ 91 h 237"/>
                  <a:gd name="T4" fmla="*/ 60 w 270"/>
                  <a:gd name="T5" fmla="*/ 236 h 237"/>
                  <a:gd name="T6" fmla="*/ 60 w 270"/>
                  <a:gd name="T7" fmla="*/ 236 h 237"/>
                  <a:gd name="T8" fmla="*/ 269 w 270"/>
                  <a:gd name="T9" fmla="*/ 141 h 237"/>
                  <a:gd name="T10" fmla="*/ 269 w 270"/>
                  <a:gd name="T11" fmla="*/ 141 h 237"/>
                  <a:gd name="T12" fmla="*/ 199 w 270"/>
                  <a:gd name="T13" fmla="*/ 0 h 237"/>
                  <a:gd name="T14" fmla="*/ 199 w 270"/>
                  <a:gd name="T15" fmla="*/ 0 h 237"/>
                  <a:gd name="T16" fmla="*/ 0 w 270"/>
                  <a:gd name="T17" fmla="*/ 91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0" h="237">
                    <a:moveTo>
                      <a:pt x="0" y="91"/>
                    </a:moveTo>
                    <a:lnTo>
                      <a:pt x="0" y="91"/>
                    </a:lnTo>
                    <a:cubicBezTo>
                      <a:pt x="17" y="134"/>
                      <a:pt x="37" y="183"/>
                      <a:pt x="60" y="236"/>
                    </a:cubicBezTo>
                    <a:lnTo>
                      <a:pt x="60" y="236"/>
                    </a:lnTo>
                    <a:cubicBezTo>
                      <a:pt x="131" y="208"/>
                      <a:pt x="201" y="177"/>
                      <a:pt x="269" y="141"/>
                    </a:cubicBezTo>
                    <a:lnTo>
                      <a:pt x="269" y="141"/>
                    </a:lnTo>
                    <a:cubicBezTo>
                      <a:pt x="244" y="88"/>
                      <a:pt x="220" y="42"/>
                      <a:pt x="199" y="0"/>
                    </a:cubicBezTo>
                    <a:lnTo>
                      <a:pt x="199" y="0"/>
                    </a:lnTo>
                    <a:cubicBezTo>
                      <a:pt x="134" y="34"/>
                      <a:pt x="68" y="64"/>
                      <a:pt x="0" y="9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4EFF909-AA7F-A144-B3B1-9FD24299DD94}"/>
                </a:ext>
              </a:extLst>
            </p:cNvPr>
            <p:cNvGrpSpPr/>
            <p:nvPr/>
          </p:nvGrpSpPr>
          <p:grpSpPr>
            <a:xfrm>
              <a:off x="2924803" y="5314459"/>
              <a:ext cx="2378487" cy="3180470"/>
              <a:chOff x="2924803" y="5314459"/>
              <a:chExt cx="2378487" cy="3180470"/>
            </a:xfrm>
          </p:grpSpPr>
          <p:sp>
            <p:nvSpPr>
              <p:cNvPr id="27" name="Freeform 50">
                <a:extLst>
                  <a:ext uri="{FF2B5EF4-FFF2-40B4-BE49-F238E27FC236}">
                    <a16:creationId xmlns:a16="http://schemas.microsoft.com/office/drawing/2014/main" id="{3133C27D-63A6-3447-9B98-1DD95D7053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044" y="5336430"/>
                <a:ext cx="587757" cy="538319"/>
              </a:xfrm>
              <a:custGeom>
                <a:avLst/>
                <a:gdLst>
                  <a:gd name="T0" fmla="*/ 271 w 470"/>
                  <a:gd name="T1" fmla="*/ 165 h 432"/>
                  <a:gd name="T2" fmla="*/ 271 w 470"/>
                  <a:gd name="T3" fmla="*/ 165 h 432"/>
                  <a:gd name="T4" fmla="*/ 140 w 470"/>
                  <a:gd name="T5" fmla="*/ 0 h 432"/>
                  <a:gd name="T6" fmla="*/ 0 w 470"/>
                  <a:gd name="T7" fmla="*/ 193 h 432"/>
                  <a:gd name="T8" fmla="*/ 329 w 470"/>
                  <a:gd name="T9" fmla="*/ 431 h 432"/>
                  <a:gd name="T10" fmla="*/ 469 w 470"/>
                  <a:gd name="T11" fmla="*/ 237 h 432"/>
                  <a:gd name="T12" fmla="*/ 469 w 470"/>
                  <a:gd name="T13" fmla="*/ 237 h 432"/>
                  <a:gd name="T14" fmla="*/ 271 w 470"/>
                  <a:gd name="T15" fmla="*/ 165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0" h="432">
                    <a:moveTo>
                      <a:pt x="271" y="165"/>
                    </a:moveTo>
                    <a:lnTo>
                      <a:pt x="271" y="165"/>
                    </a:lnTo>
                    <a:cubicBezTo>
                      <a:pt x="180" y="99"/>
                      <a:pt x="122" y="25"/>
                      <a:pt x="140" y="0"/>
                    </a:cubicBezTo>
                    <a:lnTo>
                      <a:pt x="0" y="193"/>
                    </a:lnTo>
                    <a:lnTo>
                      <a:pt x="329" y="431"/>
                    </a:lnTo>
                    <a:lnTo>
                      <a:pt x="469" y="237"/>
                    </a:lnTo>
                    <a:lnTo>
                      <a:pt x="469" y="237"/>
                    </a:lnTo>
                    <a:cubicBezTo>
                      <a:pt x="450" y="263"/>
                      <a:pt x="362" y="231"/>
                      <a:pt x="271" y="165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53">
                <a:extLst>
                  <a:ext uri="{FF2B5EF4-FFF2-40B4-BE49-F238E27FC236}">
                    <a16:creationId xmlns:a16="http://schemas.microsoft.com/office/drawing/2014/main" id="{3AB043CF-11BF-8945-B6C8-4BC2E5F99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9341" y="5314459"/>
                <a:ext cx="433949" cy="340569"/>
              </a:xfrm>
              <a:custGeom>
                <a:avLst/>
                <a:gdLst>
                  <a:gd name="T0" fmla="*/ 141 w 349"/>
                  <a:gd name="T1" fmla="*/ 181 h 273"/>
                  <a:gd name="T2" fmla="*/ 141 w 349"/>
                  <a:gd name="T3" fmla="*/ 181 h 273"/>
                  <a:gd name="T4" fmla="*/ 341 w 349"/>
                  <a:gd name="T5" fmla="*/ 248 h 273"/>
                  <a:gd name="T6" fmla="*/ 341 w 349"/>
                  <a:gd name="T7" fmla="*/ 248 h 273"/>
                  <a:gd name="T8" fmla="*/ 292 w 349"/>
                  <a:gd name="T9" fmla="*/ 159 h 273"/>
                  <a:gd name="T10" fmla="*/ 292 w 349"/>
                  <a:gd name="T11" fmla="*/ 159 h 273"/>
                  <a:gd name="T12" fmla="*/ 209 w 349"/>
                  <a:gd name="T13" fmla="*/ 88 h 273"/>
                  <a:gd name="T14" fmla="*/ 209 w 349"/>
                  <a:gd name="T15" fmla="*/ 88 h 273"/>
                  <a:gd name="T16" fmla="*/ 114 w 349"/>
                  <a:gd name="T17" fmla="*/ 31 h 273"/>
                  <a:gd name="T18" fmla="*/ 114 w 349"/>
                  <a:gd name="T19" fmla="*/ 31 h 273"/>
                  <a:gd name="T20" fmla="*/ 14 w 349"/>
                  <a:gd name="T21" fmla="*/ 12 h 273"/>
                  <a:gd name="T22" fmla="*/ 14 w 349"/>
                  <a:gd name="T23" fmla="*/ 12 h 273"/>
                  <a:gd name="T24" fmla="*/ 141 w 349"/>
                  <a:gd name="T25" fmla="*/ 18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9" h="273">
                    <a:moveTo>
                      <a:pt x="141" y="181"/>
                    </a:moveTo>
                    <a:lnTo>
                      <a:pt x="141" y="181"/>
                    </a:lnTo>
                    <a:cubicBezTo>
                      <a:pt x="227" y="243"/>
                      <a:pt x="314" y="272"/>
                      <a:pt x="341" y="248"/>
                    </a:cubicBezTo>
                    <a:lnTo>
                      <a:pt x="341" y="248"/>
                    </a:lnTo>
                    <a:cubicBezTo>
                      <a:pt x="348" y="231"/>
                      <a:pt x="329" y="197"/>
                      <a:pt x="292" y="159"/>
                    </a:cubicBezTo>
                    <a:lnTo>
                      <a:pt x="292" y="159"/>
                    </a:lnTo>
                    <a:cubicBezTo>
                      <a:pt x="270" y="136"/>
                      <a:pt x="241" y="111"/>
                      <a:pt x="209" y="88"/>
                    </a:cubicBezTo>
                    <a:lnTo>
                      <a:pt x="209" y="88"/>
                    </a:lnTo>
                    <a:cubicBezTo>
                      <a:pt x="176" y="64"/>
                      <a:pt x="143" y="44"/>
                      <a:pt x="114" y="31"/>
                    </a:cubicBezTo>
                    <a:lnTo>
                      <a:pt x="114" y="31"/>
                    </a:lnTo>
                    <a:cubicBezTo>
                      <a:pt x="67" y="8"/>
                      <a:pt x="29" y="0"/>
                      <a:pt x="14" y="12"/>
                    </a:cubicBezTo>
                    <a:lnTo>
                      <a:pt x="14" y="12"/>
                    </a:lnTo>
                    <a:cubicBezTo>
                      <a:pt x="0" y="46"/>
                      <a:pt x="55" y="119"/>
                      <a:pt x="141" y="18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54">
                <a:extLst>
                  <a:ext uri="{FF2B5EF4-FFF2-40B4-BE49-F238E27FC236}">
                    <a16:creationId xmlns:a16="http://schemas.microsoft.com/office/drawing/2014/main" id="{DED2B707-71A0-9643-B543-8F36EE334D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69341" y="5314459"/>
                <a:ext cx="433949" cy="340569"/>
              </a:xfrm>
              <a:custGeom>
                <a:avLst/>
                <a:gdLst>
                  <a:gd name="T0" fmla="*/ 141 w 349"/>
                  <a:gd name="T1" fmla="*/ 181 h 273"/>
                  <a:gd name="T2" fmla="*/ 141 w 349"/>
                  <a:gd name="T3" fmla="*/ 181 h 273"/>
                  <a:gd name="T4" fmla="*/ 341 w 349"/>
                  <a:gd name="T5" fmla="*/ 248 h 273"/>
                  <a:gd name="T6" fmla="*/ 341 w 349"/>
                  <a:gd name="T7" fmla="*/ 248 h 273"/>
                  <a:gd name="T8" fmla="*/ 292 w 349"/>
                  <a:gd name="T9" fmla="*/ 159 h 273"/>
                  <a:gd name="T10" fmla="*/ 292 w 349"/>
                  <a:gd name="T11" fmla="*/ 159 h 273"/>
                  <a:gd name="T12" fmla="*/ 209 w 349"/>
                  <a:gd name="T13" fmla="*/ 88 h 273"/>
                  <a:gd name="T14" fmla="*/ 209 w 349"/>
                  <a:gd name="T15" fmla="*/ 88 h 273"/>
                  <a:gd name="T16" fmla="*/ 114 w 349"/>
                  <a:gd name="T17" fmla="*/ 31 h 273"/>
                  <a:gd name="T18" fmla="*/ 114 w 349"/>
                  <a:gd name="T19" fmla="*/ 31 h 273"/>
                  <a:gd name="T20" fmla="*/ 14 w 349"/>
                  <a:gd name="T21" fmla="*/ 12 h 273"/>
                  <a:gd name="T22" fmla="*/ 14 w 349"/>
                  <a:gd name="T23" fmla="*/ 12 h 273"/>
                  <a:gd name="T24" fmla="*/ 141 w 349"/>
                  <a:gd name="T25" fmla="*/ 181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9" h="273">
                    <a:moveTo>
                      <a:pt x="141" y="181"/>
                    </a:moveTo>
                    <a:lnTo>
                      <a:pt x="141" y="181"/>
                    </a:lnTo>
                    <a:cubicBezTo>
                      <a:pt x="227" y="243"/>
                      <a:pt x="314" y="272"/>
                      <a:pt x="341" y="248"/>
                    </a:cubicBezTo>
                    <a:lnTo>
                      <a:pt x="341" y="248"/>
                    </a:lnTo>
                    <a:cubicBezTo>
                      <a:pt x="348" y="231"/>
                      <a:pt x="329" y="197"/>
                      <a:pt x="292" y="159"/>
                    </a:cubicBezTo>
                    <a:lnTo>
                      <a:pt x="292" y="159"/>
                    </a:lnTo>
                    <a:cubicBezTo>
                      <a:pt x="270" y="136"/>
                      <a:pt x="241" y="111"/>
                      <a:pt x="209" y="88"/>
                    </a:cubicBezTo>
                    <a:lnTo>
                      <a:pt x="209" y="88"/>
                    </a:lnTo>
                    <a:cubicBezTo>
                      <a:pt x="176" y="64"/>
                      <a:pt x="143" y="44"/>
                      <a:pt x="114" y="31"/>
                    </a:cubicBezTo>
                    <a:lnTo>
                      <a:pt x="114" y="31"/>
                    </a:lnTo>
                    <a:cubicBezTo>
                      <a:pt x="67" y="8"/>
                      <a:pt x="29" y="0"/>
                      <a:pt x="14" y="12"/>
                    </a:cubicBezTo>
                    <a:lnTo>
                      <a:pt x="14" y="12"/>
                    </a:lnTo>
                    <a:cubicBezTo>
                      <a:pt x="0" y="46"/>
                      <a:pt x="55" y="119"/>
                      <a:pt x="141" y="181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59">
                <a:extLst>
                  <a:ext uri="{FF2B5EF4-FFF2-40B4-BE49-F238E27FC236}">
                    <a16:creationId xmlns:a16="http://schemas.microsoft.com/office/drawing/2014/main" id="{422870F3-83DD-EF4B-90D3-6C057FC75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3679" y="5687983"/>
                <a:ext cx="1999468" cy="2609195"/>
              </a:xfrm>
              <a:custGeom>
                <a:avLst/>
                <a:gdLst>
                  <a:gd name="T0" fmla="*/ 0 w 1607"/>
                  <a:gd name="T1" fmla="*/ 1856 h 2094"/>
                  <a:gd name="T2" fmla="*/ 1289 w 1607"/>
                  <a:gd name="T3" fmla="*/ 0 h 2094"/>
                  <a:gd name="T4" fmla="*/ 1289 w 1607"/>
                  <a:gd name="T5" fmla="*/ 0 h 2094"/>
                  <a:gd name="T6" fmla="*/ 1363 w 1607"/>
                  <a:gd name="T7" fmla="*/ 88 h 2094"/>
                  <a:gd name="T8" fmla="*/ 1363 w 1607"/>
                  <a:gd name="T9" fmla="*/ 88 h 2094"/>
                  <a:gd name="T10" fmla="*/ 1501 w 1607"/>
                  <a:gd name="T11" fmla="*/ 205 h 2094"/>
                  <a:gd name="T12" fmla="*/ 1501 w 1607"/>
                  <a:gd name="T13" fmla="*/ 205 h 2094"/>
                  <a:gd name="T14" fmla="*/ 1606 w 1607"/>
                  <a:gd name="T15" fmla="*/ 260 h 2094"/>
                  <a:gd name="T16" fmla="*/ 268 w 1607"/>
                  <a:gd name="T17" fmla="*/ 2093 h 2094"/>
                  <a:gd name="T18" fmla="*/ 282 w 1607"/>
                  <a:gd name="T19" fmla="*/ 1900 h 2094"/>
                  <a:gd name="T20" fmla="*/ 150 w 1607"/>
                  <a:gd name="T21" fmla="*/ 1935 h 2094"/>
                  <a:gd name="T22" fmla="*/ 165 w 1607"/>
                  <a:gd name="T23" fmla="*/ 1766 h 2094"/>
                  <a:gd name="T24" fmla="*/ 0 w 1607"/>
                  <a:gd name="T25" fmla="*/ 1856 h 2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7" h="2094">
                    <a:moveTo>
                      <a:pt x="0" y="1856"/>
                    </a:moveTo>
                    <a:lnTo>
                      <a:pt x="1289" y="0"/>
                    </a:lnTo>
                    <a:lnTo>
                      <a:pt x="1289" y="0"/>
                    </a:lnTo>
                    <a:cubicBezTo>
                      <a:pt x="1314" y="33"/>
                      <a:pt x="1339" y="63"/>
                      <a:pt x="1363" y="88"/>
                    </a:cubicBezTo>
                    <a:lnTo>
                      <a:pt x="1363" y="88"/>
                    </a:lnTo>
                    <a:cubicBezTo>
                      <a:pt x="1413" y="141"/>
                      <a:pt x="1461" y="179"/>
                      <a:pt x="1501" y="205"/>
                    </a:cubicBezTo>
                    <a:lnTo>
                      <a:pt x="1501" y="205"/>
                    </a:lnTo>
                    <a:cubicBezTo>
                      <a:pt x="1563" y="246"/>
                      <a:pt x="1606" y="260"/>
                      <a:pt x="1606" y="260"/>
                    </a:cubicBezTo>
                    <a:lnTo>
                      <a:pt x="268" y="2093"/>
                    </a:lnTo>
                    <a:lnTo>
                      <a:pt x="282" y="1900"/>
                    </a:lnTo>
                    <a:lnTo>
                      <a:pt x="150" y="1935"/>
                    </a:lnTo>
                    <a:lnTo>
                      <a:pt x="165" y="1766"/>
                    </a:lnTo>
                    <a:lnTo>
                      <a:pt x="0" y="185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60">
                <a:extLst>
                  <a:ext uri="{FF2B5EF4-FFF2-40B4-BE49-F238E27FC236}">
                    <a16:creationId xmlns:a16="http://schemas.microsoft.com/office/drawing/2014/main" id="{EDDBC93C-3CEE-9740-B42D-AB6D62795E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27650" y="5468261"/>
                <a:ext cx="560291" cy="543810"/>
              </a:xfrm>
              <a:custGeom>
                <a:avLst/>
                <a:gdLst>
                  <a:gd name="T0" fmla="*/ 121 w 451"/>
                  <a:gd name="T1" fmla="*/ 0 h 435"/>
                  <a:gd name="T2" fmla="*/ 0 w 451"/>
                  <a:gd name="T3" fmla="*/ 174 h 435"/>
                  <a:gd name="T4" fmla="*/ 0 w 451"/>
                  <a:gd name="T5" fmla="*/ 174 h 435"/>
                  <a:gd name="T6" fmla="*/ 317 w 451"/>
                  <a:gd name="T7" fmla="*/ 434 h 435"/>
                  <a:gd name="T8" fmla="*/ 450 w 451"/>
                  <a:gd name="T9" fmla="*/ 250 h 435"/>
                  <a:gd name="T10" fmla="*/ 450 w 451"/>
                  <a:gd name="T11" fmla="*/ 250 h 435"/>
                  <a:gd name="T12" fmla="*/ 121 w 451"/>
                  <a:gd name="T13" fmla="*/ 0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51" h="435">
                    <a:moveTo>
                      <a:pt x="121" y="0"/>
                    </a:moveTo>
                    <a:lnTo>
                      <a:pt x="0" y="174"/>
                    </a:lnTo>
                    <a:lnTo>
                      <a:pt x="0" y="174"/>
                    </a:lnTo>
                    <a:cubicBezTo>
                      <a:pt x="155" y="381"/>
                      <a:pt x="317" y="434"/>
                      <a:pt x="317" y="434"/>
                    </a:cubicBezTo>
                    <a:lnTo>
                      <a:pt x="450" y="250"/>
                    </a:lnTo>
                    <a:lnTo>
                      <a:pt x="450" y="250"/>
                    </a:lnTo>
                    <a:cubicBezTo>
                      <a:pt x="450" y="250"/>
                      <a:pt x="278" y="211"/>
                      <a:pt x="121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61">
                <a:extLst>
                  <a:ext uri="{FF2B5EF4-FFF2-40B4-BE49-F238E27FC236}">
                    <a16:creationId xmlns:a16="http://schemas.microsoft.com/office/drawing/2014/main" id="{3CF1F2A8-3C47-174D-86B8-350984751B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803" y="7885201"/>
                <a:ext cx="455921" cy="609727"/>
              </a:xfrm>
              <a:custGeom>
                <a:avLst/>
                <a:gdLst>
                  <a:gd name="T0" fmla="*/ 0 w 365"/>
                  <a:gd name="T1" fmla="*/ 488 h 489"/>
                  <a:gd name="T2" fmla="*/ 28 w 365"/>
                  <a:gd name="T3" fmla="*/ 355 h 489"/>
                  <a:gd name="T4" fmla="*/ 82 w 365"/>
                  <a:gd name="T5" fmla="*/ 90 h 489"/>
                  <a:gd name="T6" fmla="*/ 247 w 365"/>
                  <a:gd name="T7" fmla="*/ 0 h 489"/>
                  <a:gd name="T8" fmla="*/ 232 w 365"/>
                  <a:gd name="T9" fmla="*/ 169 h 489"/>
                  <a:gd name="T10" fmla="*/ 364 w 365"/>
                  <a:gd name="T11" fmla="*/ 134 h 489"/>
                  <a:gd name="T12" fmla="*/ 350 w 365"/>
                  <a:gd name="T13" fmla="*/ 327 h 489"/>
                  <a:gd name="T14" fmla="*/ 131 w 365"/>
                  <a:gd name="T15" fmla="*/ 428 h 489"/>
                  <a:gd name="T16" fmla="*/ 0 w 365"/>
                  <a:gd name="T17" fmla="*/ 488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89">
                    <a:moveTo>
                      <a:pt x="0" y="488"/>
                    </a:moveTo>
                    <a:lnTo>
                      <a:pt x="28" y="355"/>
                    </a:lnTo>
                    <a:lnTo>
                      <a:pt x="82" y="90"/>
                    </a:lnTo>
                    <a:lnTo>
                      <a:pt x="247" y="0"/>
                    </a:lnTo>
                    <a:lnTo>
                      <a:pt x="232" y="169"/>
                    </a:lnTo>
                    <a:lnTo>
                      <a:pt x="364" y="134"/>
                    </a:lnTo>
                    <a:lnTo>
                      <a:pt x="350" y="327"/>
                    </a:lnTo>
                    <a:lnTo>
                      <a:pt x="131" y="428"/>
                    </a:lnTo>
                    <a:lnTo>
                      <a:pt x="0" y="48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62">
                <a:extLst>
                  <a:ext uri="{FF2B5EF4-FFF2-40B4-BE49-F238E27FC236}">
                    <a16:creationId xmlns:a16="http://schemas.microsoft.com/office/drawing/2014/main" id="{39C31B29-9FA6-034E-92C5-2CF83DC48E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803" y="7885201"/>
                <a:ext cx="455921" cy="609727"/>
              </a:xfrm>
              <a:custGeom>
                <a:avLst/>
                <a:gdLst>
                  <a:gd name="T0" fmla="*/ 0 w 365"/>
                  <a:gd name="T1" fmla="*/ 488 h 489"/>
                  <a:gd name="T2" fmla="*/ 28 w 365"/>
                  <a:gd name="T3" fmla="*/ 355 h 489"/>
                  <a:gd name="T4" fmla="*/ 82 w 365"/>
                  <a:gd name="T5" fmla="*/ 90 h 489"/>
                  <a:gd name="T6" fmla="*/ 247 w 365"/>
                  <a:gd name="T7" fmla="*/ 0 h 489"/>
                  <a:gd name="T8" fmla="*/ 232 w 365"/>
                  <a:gd name="T9" fmla="*/ 169 h 489"/>
                  <a:gd name="T10" fmla="*/ 364 w 365"/>
                  <a:gd name="T11" fmla="*/ 134 h 489"/>
                  <a:gd name="T12" fmla="*/ 350 w 365"/>
                  <a:gd name="T13" fmla="*/ 327 h 489"/>
                  <a:gd name="T14" fmla="*/ 131 w 365"/>
                  <a:gd name="T15" fmla="*/ 428 h 489"/>
                  <a:gd name="T16" fmla="*/ 0 w 365"/>
                  <a:gd name="T17" fmla="*/ 488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65" h="489">
                    <a:moveTo>
                      <a:pt x="0" y="488"/>
                    </a:moveTo>
                    <a:lnTo>
                      <a:pt x="28" y="355"/>
                    </a:lnTo>
                    <a:lnTo>
                      <a:pt x="82" y="90"/>
                    </a:lnTo>
                    <a:lnTo>
                      <a:pt x="247" y="0"/>
                    </a:lnTo>
                    <a:lnTo>
                      <a:pt x="232" y="169"/>
                    </a:lnTo>
                    <a:lnTo>
                      <a:pt x="364" y="134"/>
                    </a:lnTo>
                    <a:lnTo>
                      <a:pt x="350" y="327"/>
                    </a:lnTo>
                    <a:lnTo>
                      <a:pt x="131" y="428"/>
                    </a:lnTo>
                    <a:lnTo>
                      <a:pt x="0" y="488"/>
                    </a:lnTo>
                  </a:path>
                </a:pathLst>
              </a:custGeom>
              <a:solidFill>
                <a:schemeClr val="accent3">
                  <a:alpha val="7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63">
                <a:extLst>
                  <a:ext uri="{FF2B5EF4-FFF2-40B4-BE49-F238E27FC236}">
                    <a16:creationId xmlns:a16="http://schemas.microsoft.com/office/drawing/2014/main" id="{FF0DB695-25E0-4347-98AA-4A5A44410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10442" y="5797843"/>
                <a:ext cx="1686363" cy="2301585"/>
              </a:xfrm>
              <a:custGeom>
                <a:avLst/>
                <a:gdLst>
                  <a:gd name="T0" fmla="*/ 0 w 1352"/>
                  <a:gd name="T1" fmla="*/ 1847 h 1848"/>
                  <a:gd name="T2" fmla="*/ 15 w 1352"/>
                  <a:gd name="T3" fmla="*/ 1678 h 1848"/>
                  <a:gd name="T4" fmla="*/ 1213 w 1352"/>
                  <a:gd name="T5" fmla="*/ 0 h 1848"/>
                  <a:gd name="T6" fmla="*/ 1213 w 1352"/>
                  <a:gd name="T7" fmla="*/ 0 h 1848"/>
                  <a:gd name="T8" fmla="*/ 1351 w 1352"/>
                  <a:gd name="T9" fmla="*/ 117 h 1848"/>
                  <a:gd name="T10" fmla="*/ 132 w 1352"/>
                  <a:gd name="T11" fmla="*/ 1812 h 1848"/>
                  <a:gd name="T12" fmla="*/ 0 w 1352"/>
                  <a:gd name="T13" fmla="*/ 1847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52" h="1848">
                    <a:moveTo>
                      <a:pt x="0" y="1847"/>
                    </a:moveTo>
                    <a:lnTo>
                      <a:pt x="15" y="1678"/>
                    </a:lnTo>
                    <a:lnTo>
                      <a:pt x="1213" y="0"/>
                    </a:lnTo>
                    <a:lnTo>
                      <a:pt x="1213" y="0"/>
                    </a:lnTo>
                    <a:cubicBezTo>
                      <a:pt x="1263" y="53"/>
                      <a:pt x="1311" y="91"/>
                      <a:pt x="1351" y="117"/>
                    </a:cubicBezTo>
                    <a:lnTo>
                      <a:pt x="132" y="1812"/>
                    </a:lnTo>
                    <a:lnTo>
                      <a:pt x="0" y="1847"/>
                    </a:ln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34">
                <a:extLst>
                  <a:ext uri="{FF2B5EF4-FFF2-40B4-BE49-F238E27FC236}">
                    <a16:creationId xmlns:a16="http://schemas.microsoft.com/office/drawing/2014/main" id="{486B20A4-6B67-3645-8AF6-CC1E079909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92847" y="5984608"/>
                <a:ext cx="1193977" cy="2047232"/>
              </a:xfrm>
              <a:custGeom>
                <a:avLst/>
                <a:gdLst>
                  <a:gd name="connsiteX0" fmla="*/ 1057029 w 1193977"/>
                  <a:gd name="connsiteY0" fmla="*/ 576769 h 2047232"/>
                  <a:gd name="connsiteX1" fmla="*/ 1059525 w 1193977"/>
                  <a:gd name="connsiteY1" fmla="*/ 578015 h 2047232"/>
                  <a:gd name="connsiteX2" fmla="*/ 1062021 w 1193977"/>
                  <a:gd name="connsiteY2" fmla="*/ 585487 h 2047232"/>
                  <a:gd name="connsiteX3" fmla="*/ 8848 w 1193977"/>
                  <a:gd name="connsiteY3" fmla="*/ 2045169 h 2047232"/>
                  <a:gd name="connsiteX4" fmla="*/ 2609 w 1193977"/>
                  <a:gd name="connsiteY4" fmla="*/ 2046414 h 2047232"/>
                  <a:gd name="connsiteX5" fmla="*/ 1361 w 1193977"/>
                  <a:gd name="connsiteY5" fmla="*/ 2038941 h 2047232"/>
                  <a:gd name="connsiteX6" fmla="*/ 1053286 w 1193977"/>
                  <a:gd name="connsiteY6" fmla="*/ 579260 h 2047232"/>
                  <a:gd name="connsiteX7" fmla="*/ 1057029 w 1193977"/>
                  <a:gd name="connsiteY7" fmla="*/ 576769 h 2047232"/>
                  <a:gd name="connsiteX8" fmla="*/ 1188898 w 1193977"/>
                  <a:gd name="connsiteY8" fmla="*/ 0 h 2047232"/>
                  <a:gd name="connsiteX9" fmla="*/ 1191382 w 1193977"/>
                  <a:gd name="connsiteY9" fmla="*/ 0 h 2047232"/>
                  <a:gd name="connsiteX10" fmla="*/ 1192624 w 1193977"/>
                  <a:gd name="connsiteY10" fmla="*/ 7476 h 2047232"/>
                  <a:gd name="connsiteX11" fmla="*/ 387824 w 1193977"/>
                  <a:gd name="connsiteY11" fmla="*/ 1137570 h 2047232"/>
                  <a:gd name="connsiteX12" fmla="*/ 380372 w 1193977"/>
                  <a:gd name="connsiteY12" fmla="*/ 1138816 h 2047232"/>
                  <a:gd name="connsiteX13" fmla="*/ 379130 w 1193977"/>
                  <a:gd name="connsiteY13" fmla="*/ 1131340 h 2047232"/>
                  <a:gd name="connsiteX14" fmla="*/ 1185172 w 1193977"/>
                  <a:gd name="connsiteY14" fmla="*/ 1246 h 2047232"/>
                  <a:gd name="connsiteX15" fmla="*/ 1188898 w 1193977"/>
                  <a:gd name="connsiteY15" fmla="*/ 0 h 2047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93977" h="2047232">
                    <a:moveTo>
                      <a:pt x="1057029" y="576769"/>
                    </a:moveTo>
                    <a:cubicBezTo>
                      <a:pt x="1057029" y="576769"/>
                      <a:pt x="1059525" y="576769"/>
                      <a:pt x="1059525" y="578015"/>
                    </a:cubicBezTo>
                    <a:cubicBezTo>
                      <a:pt x="1062021" y="579260"/>
                      <a:pt x="1063268" y="582997"/>
                      <a:pt x="1062021" y="585487"/>
                    </a:cubicBezTo>
                    <a:lnTo>
                      <a:pt x="8848" y="2045169"/>
                    </a:lnTo>
                    <a:cubicBezTo>
                      <a:pt x="7600" y="2047660"/>
                      <a:pt x="3856" y="2047660"/>
                      <a:pt x="2609" y="2046414"/>
                    </a:cubicBezTo>
                    <a:cubicBezTo>
                      <a:pt x="113" y="2043923"/>
                      <a:pt x="-1135" y="2041432"/>
                      <a:pt x="1361" y="2038941"/>
                    </a:cubicBezTo>
                    <a:lnTo>
                      <a:pt x="1053286" y="579260"/>
                    </a:lnTo>
                    <a:cubicBezTo>
                      <a:pt x="1053286" y="578015"/>
                      <a:pt x="1055781" y="576769"/>
                      <a:pt x="1057029" y="576769"/>
                    </a:cubicBezTo>
                    <a:close/>
                    <a:moveTo>
                      <a:pt x="1188898" y="0"/>
                    </a:moveTo>
                    <a:lnTo>
                      <a:pt x="1191382" y="0"/>
                    </a:lnTo>
                    <a:cubicBezTo>
                      <a:pt x="1193866" y="1246"/>
                      <a:pt x="1195108" y="4984"/>
                      <a:pt x="1192624" y="7476"/>
                    </a:cubicBezTo>
                    <a:lnTo>
                      <a:pt x="387824" y="1137570"/>
                    </a:lnTo>
                    <a:cubicBezTo>
                      <a:pt x="386582" y="1140062"/>
                      <a:pt x="382856" y="1141308"/>
                      <a:pt x="380372" y="1138816"/>
                    </a:cubicBezTo>
                    <a:cubicBezTo>
                      <a:pt x="377888" y="1137570"/>
                      <a:pt x="377888" y="1133832"/>
                      <a:pt x="379130" y="1131340"/>
                    </a:cubicBezTo>
                    <a:lnTo>
                      <a:pt x="1185172" y="1246"/>
                    </a:lnTo>
                    <a:cubicBezTo>
                      <a:pt x="1186414" y="0"/>
                      <a:pt x="1187656" y="0"/>
                      <a:pt x="118889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66">
                <a:extLst>
                  <a:ext uri="{FF2B5EF4-FFF2-40B4-BE49-F238E27FC236}">
                    <a16:creationId xmlns:a16="http://schemas.microsoft.com/office/drawing/2014/main" id="{8BF7FABA-AAF6-AC42-9ADE-E51F60749D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24805" y="8330138"/>
                <a:ext cx="164791" cy="164791"/>
              </a:xfrm>
              <a:custGeom>
                <a:avLst/>
                <a:gdLst>
                  <a:gd name="T0" fmla="*/ 130 w 131"/>
                  <a:gd name="T1" fmla="*/ 73 h 134"/>
                  <a:gd name="T2" fmla="*/ 130 w 131"/>
                  <a:gd name="T3" fmla="*/ 73 h 134"/>
                  <a:gd name="T4" fmla="*/ 96 w 131"/>
                  <a:gd name="T5" fmla="*/ 44 h 134"/>
                  <a:gd name="T6" fmla="*/ 96 w 131"/>
                  <a:gd name="T7" fmla="*/ 44 h 134"/>
                  <a:gd name="T8" fmla="*/ 65 w 131"/>
                  <a:gd name="T9" fmla="*/ 22 h 134"/>
                  <a:gd name="T10" fmla="*/ 65 w 131"/>
                  <a:gd name="T11" fmla="*/ 22 h 134"/>
                  <a:gd name="T12" fmla="*/ 28 w 131"/>
                  <a:gd name="T13" fmla="*/ 0 h 134"/>
                  <a:gd name="T14" fmla="*/ 0 w 131"/>
                  <a:gd name="T15" fmla="*/ 133 h 134"/>
                  <a:gd name="T16" fmla="*/ 130 w 131"/>
                  <a:gd name="T17" fmla="*/ 7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1" h="134">
                    <a:moveTo>
                      <a:pt x="130" y="73"/>
                    </a:moveTo>
                    <a:lnTo>
                      <a:pt x="130" y="73"/>
                    </a:lnTo>
                    <a:cubicBezTo>
                      <a:pt x="121" y="65"/>
                      <a:pt x="110" y="55"/>
                      <a:pt x="96" y="44"/>
                    </a:cubicBezTo>
                    <a:lnTo>
                      <a:pt x="96" y="44"/>
                    </a:lnTo>
                    <a:cubicBezTo>
                      <a:pt x="86" y="37"/>
                      <a:pt x="76" y="29"/>
                      <a:pt x="65" y="22"/>
                    </a:cubicBezTo>
                    <a:lnTo>
                      <a:pt x="65" y="22"/>
                    </a:lnTo>
                    <a:cubicBezTo>
                      <a:pt x="53" y="15"/>
                      <a:pt x="41" y="7"/>
                      <a:pt x="28" y="0"/>
                    </a:cubicBezTo>
                    <a:lnTo>
                      <a:pt x="0" y="133"/>
                    </a:lnTo>
                    <a:lnTo>
                      <a:pt x="130" y="7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67">
                <a:extLst>
                  <a:ext uri="{FF2B5EF4-FFF2-40B4-BE49-F238E27FC236}">
                    <a16:creationId xmlns:a16="http://schemas.microsoft.com/office/drawing/2014/main" id="{07CBE2C5-91E3-7249-9D2D-7108397C64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01705" y="7885201"/>
                <a:ext cx="373528" cy="499866"/>
              </a:xfrm>
              <a:custGeom>
                <a:avLst/>
                <a:gdLst>
                  <a:gd name="T0" fmla="*/ 182 w 300"/>
                  <a:gd name="T1" fmla="*/ 0 h 400"/>
                  <a:gd name="T2" fmla="*/ 167 w 300"/>
                  <a:gd name="T3" fmla="*/ 169 h 400"/>
                  <a:gd name="T4" fmla="*/ 299 w 300"/>
                  <a:gd name="T5" fmla="*/ 134 h 400"/>
                  <a:gd name="T6" fmla="*/ 31 w 300"/>
                  <a:gd name="T7" fmla="*/ 399 h 400"/>
                  <a:gd name="T8" fmla="*/ 31 w 300"/>
                  <a:gd name="T9" fmla="*/ 399 h 400"/>
                  <a:gd name="T10" fmla="*/ 0 w 300"/>
                  <a:gd name="T11" fmla="*/ 377 h 400"/>
                  <a:gd name="T12" fmla="*/ 182 w 300"/>
                  <a:gd name="T13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0" h="400">
                    <a:moveTo>
                      <a:pt x="182" y="0"/>
                    </a:moveTo>
                    <a:lnTo>
                      <a:pt x="167" y="169"/>
                    </a:lnTo>
                    <a:lnTo>
                      <a:pt x="299" y="134"/>
                    </a:lnTo>
                    <a:lnTo>
                      <a:pt x="31" y="399"/>
                    </a:lnTo>
                    <a:lnTo>
                      <a:pt x="31" y="399"/>
                    </a:lnTo>
                    <a:cubicBezTo>
                      <a:pt x="21" y="392"/>
                      <a:pt x="11" y="384"/>
                      <a:pt x="0" y="377"/>
                    </a:cubicBezTo>
                    <a:lnTo>
                      <a:pt x="182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37">
                <a:extLst>
                  <a:ext uri="{FF2B5EF4-FFF2-40B4-BE49-F238E27FC236}">
                    <a16:creationId xmlns:a16="http://schemas.microsoft.com/office/drawing/2014/main" id="{4AE3FC47-9630-624B-941F-A89A44D713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04979" y="5534179"/>
                <a:ext cx="381928" cy="426448"/>
              </a:xfrm>
              <a:custGeom>
                <a:avLst/>
                <a:gdLst>
                  <a:gd name="connsiteX0" fmla="*/ 103454 w 381928"/>
                  <a:gd name="connsiteY0" fmla="*/ 291128 h 426448"/>
                  <a:gd name="connsiteX1" fmla="*/ 108460 w 381928"/>
                  <a:gd name="connsiteY1" fmla="*/ 292377 h 426448"/>
                  <a:gd name="connsiteX2" fmla="*/ 289939 w 381928"/>
                  <a:gd name="connsiteY2" fmla="*/ 415971 h 426448"/>
                  <a:gd name="connsiteX3" fmla="*/ 292442 w 381928"/>
                  <a:gd name="connsiteY3" fmla="*/ 423462 h 426448"/>
                  <a:gd name="connsiteX4" fmla="*/ 287436 w 381928"/>
                  <a:gd name="connsiteY4" fmla="*/ 425958 h 426448"/>
                  <a:gd name="connsiteX5" fmla="*/ 100950 w 381928"/>
                  <a:gd name="connsiteY5" fmla="*/ 299867 h 426448"/>
                  <a:gd name="connsiteX6" fmla="*/ 100950 w 381928"/>
                  <a:gd name="connsiteY6" fmla="*/ 292377 h 426448"/>
                  <a:gd name="connsiteX7" fmla="*/ 2062 w 381928"/>
                  <a:gd name="connsiteY7" fmla="*/ 71406 h 426448"/>
                  <a:gd name="connsiteX8" fmla="*/ 4550 w 381928"/>
                  <a:gd name="connsiteY8" fmla="*/ 71406 h 426448"/>
                  <a:gd name="connsiteX9" fmla="*/ 9528 w 381928"/>
                  <a:gd name="connsiteY9" fmla="*/ 73883 h 426448"/>
                  <a:gd name="connsiteX10" fmla="*/ 377864 w 381928"/>
                  <a:gd name="connsiteY10" fmla="*/ 351389 h 426448"/>
                  <a:gd name="connsiteX11" fmla="*/ 381597 w 381928"/>
                  <a:gd name="connsiteY11" fmla="*/ 357584 h 426448"/>
                  <a:gd name="connsiteX12" fmla="*/ 375376 w 381928"/>
                  <a:gd name="connsiteY12" fmla="*/ 361300 h 426448"/>
                  <a:gd name="connsiteX13" fmla="*/ 817 w 381928"/>
                  <a:gd name="connsiteY13" fmla="*/ 78839 h 426448"/>
                  <a:gd name="connsiteX14" fmla="*/ 2062 w 381928"/>
                  <a:gd name="connsiteY14" fmla="*/ 71406 h 426448"/>
                  <a:gd name="connsiteX15" fmla="*/ 56976 w 381928"/>
                  <a:gd name="connsiteY15" fmla="*/ 0 h 426448"/>
                  <a:gd name="connsiteX16" fmla="*/ 60690 w 381928"/>
                  <a:gd name="connsiteY16" fmla="*/ 0 h 426448"/>
                  <a:gd name="connsiteX17" fmla="*/ 64404 w 381928"/>
                  <a:gd name="connsiteY17" fmla="*/ 2450 h 426448"/>
                  <a:gd name="connsiteX18" fmla="*/ 225328 w 381928"/>
                  <a:gd name="connsiteY18" fmla="*/ 148269 h 426448"/>
                  <a:gd name="connsiteX19" fmla="*/ 227803 w 381928"/>
                  <a:gd name="connsiteY19" fmla="*/ 154395 h 426448"/>
                  <a:gd name="connsiteX20" fmla="*/ 220376 w 381928"/>
                  <a:gd name="connsiteY20" fmla="*/ 156846 h 426448"/>
                  <a:gd name="connsiteX21" fmla="*/ 55739 w 381928"/>
                  <a:gd name="connsiteY21" fmla="*/ 8577 h 426448"/>
                  <a:gd name="connsiteX22" fmla="*/ 56976 w 381928"/>
                  <a:gd name="connsiteY22" fmla="*/ 0 h 426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81928" h="426448">
                    <a:moveTo>
                      <a:pt x="103454" y="291128"/>
                    </a:moveTo>
                    <a:cubicBezTo>
                      <a:pt x="105957" y="291128"/>
                      <a:pt x="107208" y="291128"/>
                      <a:pt x="108460" y="292377"/>
                    </a:cubicBezTo>
                    <a:cubicBezTo>
                      <a:pt x="189813" y="376021"/>
                      <a:pt x="288688" y="415971"/>
                      <a:pt x="289939" y="415971"/>
                    </a:cubicBezTo>
                    <a:cubicBezTo>
                      <a:pt x="292442" y="418468"/>
                      <a:pt x="294946" y="420965"/>
                      <a:pt x="292442" y="423462"/>
                    </a:cubicBezTo>
                    <a:cubicBezTo>
                      <a:pt x="292442" y="425958"/>
                      <a:pt x="288688" y="427207"/>
                      <a:pt x="287436" y="425958"/>
                    </a:cubicBezTo>
                    <a:cubicBezTo>
                      <a:pt x="284933" y="425958"/>
                      <a:pt x="183555" y="386009"/>
                      <a:pt x="100950" y="299867"/>
                    </a:cubicBezTo>
                    <a:cubicBezTo>
                      <a:pt x="98447" y="297370"/>
                      <a:pt x="98447" y="294874"/>
                      <a:pt x="100950" y="292377"/>
                    </a:cubicBezTo>
                    <a:close/>
                    <a:moveTo>
                      <a:pt x="2062" y="71406"/>
                    </a:moveTo>
                    <a:cubicBezTo>
                      <a:pt x="3306" y="71406"/>
                      <a:pt x="4550" y="71406"/>
                      <a:pt x="4550" y="71406"/>
                    </a:cubicBezTo>
                    <a:cubicBezTo>
                      <a:pt x="7039" y="71406"/>
                      <a:pt x="8283" y="71406"/>
                      <a:pt x="9528" y="73883"/>
                    </a:cubicBezTo>
                    <a:cubicBezTo>
                      <a:pt x="146410" y="282013"/>
                      <a:pt x="375376" y="350151"/>
                      <a:pt x="377864" y="351389"/>
                    </a:cubicBezTo>
                    <a:cubicBezTo>
                      <a:pt x="380353" y="352628"/>
                      <a:pt x="382842" y="355106"/>
                      <a:pt x="381597" y="357584"/>
                    </a:cubicBezTo>
                    <a:cubicBezTo>
                      <a:pt x="380353" y="360062"/>
                      <a:pt x="377864" y="361300"/>
                      <a:pt x="375376" y="361300"/>
                    </a:cubicBezTo>
                    <a:cubicBezTo>
                      <a:pt x="371642" y="360062"/>
                      <a:pt x="140188" y="290685"/>
                      <a:pt x="817" y="78839"/>
                    </a:cubicBezTo>
                    <a:cubicBezTo>
                      <a:pt x="-427" y="76361"/>
                      <a:pt x="-427" y="73883"/>
                      <a:pt x="2062" y="71406"/>
                    </a:cubicBezTo>
                    <a:close/>
                    <a:moveTo>
                      <a:pt x="56976" y="0"/>
                    </a:moveTo>
                    <a:cubicBezTo>
                      <a:pt x="58214" y="0"/>
                      <a:pt x="59452" y="0"/>
                      <a:pt x="60690" y="0"/>
                    </a:cubicBezTo>
                    <a:cubicBezTo>
                      <a:pt x="61928" y="0"/>
                      <a:pt x="63166" y="0"/>
                      <a:pt x="64404" y="2450"/>
                    </a:cubicBezTo>
                    <a:cubicBezTo>
                      <a:pt x="132487" y="95578"/>
                      <a:pt x="225328" y="147043"/>
                      <a:pt x="225328" y="148269"/>
                    </a:cubicBezTo>
                    <a:cubicBezTo>
                      <a:pt x="227803" y="149494"/>
                      <a:pt x="229041" y="153170"/>
                      <a:pt x="227803" y="154395"/>
                    </a:cubicBezTo>
                    <a:cubicBezTo>
                      <a:pt x="225328" y="156846"/>
                      <a:pt x="222852" y="158071"/>
                      <a:pt x="220376" y="156846"/>
                    </a:cubicBezTo>
                    <a:cubicBezTo>
                      <a:pt x="219138" y="156846"/>
                      <a:pt x="126298" y="102930"/>
                      <a:pt x="55739" y="8577"/>
                    </a:cubicBezTo>
                    <a:cubicBezTo>
                      <a:pt x="54501" y="6127"/>
                      <a:pt x="55739" y="2450"/>
                      <a:pt x="56976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9A9C7FB-7376-E444-A878-2F757CBD6CC9}"/>
                </a:ext>
              </a:extLst>
            </p:cNvPr>
            <p:cNvGrpSpPr/>
            <p:nvPr/>
          </p:nvGrpSpPr>
          <p:grpSpPr>
            <a:xfrm>
              <a:off x="6475717" y="3613321"/>
              <a:ext cx="1340487" cy="1247160"/>
              <a:chOff x="6475717" y="3613321"/>
              <a:chExt cx="1340487" cy="1247160"/>
            </a:xfrm>
          </p:grpSpPr>
          <p:sp>
            <p:nvSpPr>
              <p:cNvPr id="24" name="Freeform 23">
                <a:extLst>
                  <a:ext uri="{FF2B5EF4-FFF2-40B4-BE49-F238E27FC236}">
                    <a16:creationId xmlns:a16="http://schemas.microsoft.com/office/drawing/2014/main" id="{B2D85387-402D-5642-A725-A9F683B739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5717" y="3613321"/>
                <a:ext cx="1340487" cy="1247160"/>
              </a:xfrm>
              <a:custGeom>
                <a:avLst/>
                <a:gdLst>
                  <a:gd name="connsiteX0" fmla="*/ 1089310 w 1340487"/>
                  <a:gd name="connsiteY0" fmla="*/ 778 h 1247160"/>
                  <a:gd name="connsiteX1" fmla="*/ 1106089 w 1340487"/>
                  <a:gd name="connsiteY1" fmla="*/ 8241 h 1247160"/>
                  <a:gd name="connsiteX2" fmla="*/ 1134387 w 1340487"/>
                  <a:gd name="connsiteY2" fmla="*/ 242775 h 1247160"/>
                  <a:gd name="connsiteX3" fmla="*/ 1133978 w 1340487"/>
                  <a:gd name="connsiteY3" fmla="*/ 246539 h 1247160"/>
                  <a:gd name="connsiteX4" fmla="*/ 1151151 w 1340487"/>
                  <a:gd name="connsiteY4" fmla="*/ 247360 h 1247160"/>
                  <a:gd name="connsiteX5" fmla="*/ 1262579 w 1340487"/>
                  <a:gd name="connsiteY5" fmla="*/ 263613 h 1247160"/>
                  <a:gd name="connsiteX6" fmla="*/ 1339913 w 1340487"/>
                  <a:gd name="connsiteY6" fmla="*/ 353238 h 1247160"/>
                  <a:gd name="connsiteX7" fmla="*/ 313361 w 1340487"/>
                  <a:gd name="connsiteY7" fmla="*/ 1225833 h 1247160"/>
                  <a:gd name="connsiteX8" fmla="*/ 236026 w 1340487"/>
                  <a:gd name="connsiteY8" fmla="*/ 1134963 h 1247160"/>
                  <a:gd name="connsiteX9" fmla="*/ 237027 w 1340487"/>
                  <a:gd name="connsiteY9" fmla="*/ 1036284 h 1247160"/>
                  <a:gd name="connsiteX10" fmla="*/ 239226 w 1340487"/>
                  <a:gd name="connsiteY10" fmla="*/ 1013164 h 1247160"/>
                  <a:gd name="connsiteX11" fmla="*/ 234309 w 1340487"/>
                  <a:gd name="connsiteY11" fmla="*/ 1012794 h 1247160"/>
                  <a:gd name="connsiteX12" fmla="*/ 7621 w 1340487"/>
                  <a:gd name="connsiteY12" fmla="*/ 946928 h 1247160"/>
                  <a:gd name="connsiteX13" fmla="*/ 2608 w 1340487"/>
                  <a:gd name="connsiteY13" fmla="*/ 929726 h 1247160"/>
                  <a:gd name="connsiteX14" fmla="*/ 18900 w 1340487"/>
                  <a:gd name="connsiteY14" fmla="*/ 923583 h 1247160"/>
                  <a:gd name="connsiteX15" fmla="*/ 236918 w 1340487"/>
                  <a:gd name="connsiteY15" fmla="*/ 987047 h 1247160"/>
                  <a:gd name="connsiteX16" fmla="*/ 241671 w 1340487"/>
                  <a:gd name="connsiteY16" fmla="*/ 987448 h 1247160"/>
                  <a:gd name="connsiteX17" fmla="*/ 245976 w 1340487"/>
                  <a:gd name="connsiteY17" fmla="*/ 942183 h 1247160"/>
                  <a:gd name="connsiteX18" fmla="*/ 286561 w 1340487"/>
                  <a:gd name="connsiteY18" fmla="*/ 768692 h 1247160"/>
                  <a:gd name="connsiteX19" fmla="*/ 330883 w 1340487"/>
                  <a:gd name="connsiteY19" fmla="*/ 670766 h 1247160"/>
                  <a:gd name="connsiteX20" fmla="*/ 328752 w 1340487"/>
                  <a:gd name="connsiteY20" fmla="*/ 672690 h 1247160"/>
                  <a:gd name="connsiteX21" fmla="*/ 326267 w 1340487"/>
                  <a:gd name="connsiteY21" fmla="*/ 671445 h 1247160"/>
                  <a:gd name="connsiteX22" fmla="*/ 103924 w 1340487"/>
                  <a:gd name="connsiteY22" fmla="*/ 578005 h 1247160"/>
                  <a:gd name="connsiteX23" fmla="*/ 100197 w 1340487"/>
                  <a:gd name="connsiteY23" fmla="*/ 560563 h 1247160"/>
                  <a:gd name="connsiteX24" fmla="*/ 117587 w 1340487"/>
                  <a:gd name="connsiteY24" fmla="*/ 556826 h 1247160"/>
                  <a:gd name="connsiteX25" fmla="*/ 331236 w 1340487"/>
                  <a:gd name="connsiteY25" fmla="*/ 647773 h 1247160"/>
                  <a:gd name="connsiteX26" fmla="*/ 338999 w 1340487"/>
                  <a:gd name="connsiteY26" fmla="*/ 652289 h 1247160"/>
                  <a:gd name="connsiteX27" fmla="*/ 339084 w 1340487"/>
                  <a:gd name="connsiteY27" fmla="*/ 652648 h 1247160"/>
                  <a:gd name="connsiteX28" fmla="*/ 355471 w 1340487"/>
                  <a:gd name="connsiteY28" fmla="*/ 616443 h 1247160"/>
                  <a:gd name="connsiteX29" fmla="*/ 450395 w 1340487"/>
                  <a:gd name="connsiteY29" fmla="*/ 487390 h 1247160"/>
                  <a:gd name="connsiteX30" fmla="*/ 504892 w 1340487"/>
                  <a:gd name="connsiteY30" fmla="*/ 434952 h 1247160"/>
                  <a:gd name="connsiteX31" fmla="*/ 499194 w 1340487"/>
                  <a:gd name="connsiteY31" fmla="*/ 432802 h 1247160"/>
                  <a:gd name="connsiteX32" fmla="*/ 369302 w 1340487"/>
                  <a:gd name="connsiteY32" fmla="*/ 278659 h 1247160"/>
                  <a:gd name="connsiteX33" fmla="*/ 371753 w 1340487"/>
                  <a:gd name="connsiteY33" fmla="*/ 261395 h 1247160"/>
                  <a:gd name="connsiteX34" fmla="*/ 388909 w 1340487"/>
                  <a:gd name="connsiteY34" fmla="*/ 262628 h 1247160"/>
                  <a:gd name="connsiteX35" fmla="*/ 518800 w 1340487"/>
                  <a:gd name="connsiteY35" fmla="*/ 415538 h 1247160"/>
                  <a:gd name="connsiteX36" fmla="*/ 520595 w 1340487"/>
                  <a:gd name="connsiteY36" fmla="*/ 420956 h 1247160"/>
                  <a:gd name="connsiteX37" fmla="*/ 587770 w 1340487"/>
                  <a:gd name="connsiteY37" fmla="*/ 370813 h 1247160"/>
                  <a:gd name="connsiteX38" fmla="*/ 687817 w 1340487"/>
                  <a:gd name="connsiteY38" fmla="*/ 315931 h 1247160"/>
                  <a:gd name="connsiteX39" fmla="*/ 767383 w 1340487"/>
                  <a:gd name="connsiteY39" fmla="*/ 286842 h 1247160"/>
                  <a:gd name="connsiteX40" fmla="*/ 761937 w 1340487"/>
                  <a:gd name="connsiteY40" fmla="*/ 281264 h 1247160"/>
                  <a:gd name="connsiteX41" fmla="*/ 708622 w 1340487"/>
                  <a:gd name="connsiteY41" fmla="*/ 56601 h 1247160"/>
                  <a:gd name="connsiteX42" fmla="*/ 714680 w 1340487"/>
                  <a:gd name="connsiteY42" fmla="*/ 40466 h 1247160"/>
                  <a:gd name="connsiteX43" fmla="*/ 724071 w 1340487"/>
                  <a:gd name="connsiteY43" fmla="*/ 39845 h 1247160"/>
                  <a:gd name="connsiteX44" fmla="*/ 731644 w 1340487"/>
                  <a:gd name="connsiteY44" fmla="*/ 46672 h 1247160"/>
                  <a:gd name="connsiteX45" fmla="*/ 787176 w 1340487"/>
                  <a:gd name="connsiteY45" fmla="*/ 274544 h 1247160"/>
                  <a:gd name="connsiteX46" fmla="*/ 787331 w 1340487"/>
                  <a:gd name="connsiteY46" fmla="*/ 279549 h 1247160"/>
                  <a:gd name="connsiteX47" fmla="*/ 797769 w 1340487"/>
                  <a:gd name="connsiteY47" fmla="*/ 275732 h 1247160"/>
                  <a:gd name="connsiteX48" fmla="*/ 1044013 w 1340487"/>
                  <a:gd name="connsiteY48" fmla="*/ 242238 h 1247160"/>
                  <a:gd name="connsiteX49" fmla="*/ 1109781 w 1340487"/>
                  <a:gd name="connsiteY49" fmla="*/ 245382 h 1247160"/>
                  <a:gd name="connsiteX50" fmla="*/ 1110024 w 1340487"/>
                  <a:gd name="connsiteY50" fmla="*/ 241228 h 1247160"/>
                  <a:gd name="connsiteX51" fmla="*/ 1082119 w 1340487"/>
                  <a:gd name="connsiteY51" fmla="*/ 16947 h 1247160"/>
                  <a:gd name="connsiteX52" fmla="*/ 1089310 w 1340487"/>
                  <a:gd name="connsiteY52" fmla="*/ 778 h 12471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40487" h="1247160">
                    <a:moveTo>
                      <a:pt x="1089310" y="778"/>
                    </a:moveTo>
                    <a:cubicBezTo>
                      <a:pt x="1096501" y="-1709"/>
                      <a:pt x="1103692" y="2022"/>
                      <a:pt x="1106089" y="8241"/>
                    </a:cubicBezTo>
                    <a:cubicBezTo>
                      <a:pt x="1139647" y="115977"/>
                      <a:pt x="1136501" y="216096"/>
                      <a:pt x="1134387" y="242775"/>
                    </a:cubicBezTo>
                    <a:lnTo>
                      <a:pt x="1133978" y="246539"/>
                    </a:lnTo>
                    <a:lnTo>
                      <a:pt x="1151151" y="247360"/>
                    </a:lnTo>
                    <a:cubicBezTo>
                      <a:pt x="1187603" y="250903"/>
                      <a:pt x="1224769" y="256300"/>
                      <a:pt x="1262579" y="263613"/>
                    </a:cubicBezTo>
                    <a:cubicBezTo>
                      <a:pt x="1306235" y="271082"/>
                      <a:pt x="1338666" y="308425"/>
                      <a:pt x="1339913" y="353238"/>
                    </a:cubicBezTo>
                    <a:cubicBezTo>
                      <a:pt x="1358623" y="968162"/>
                      <a:pt x="918316" y="1342842"/>
                      <a:pt x="313361" y="1225833"/>
                    </a:cubicBezTo>
                    <a:cubicBezTo>
                      <a:pt x="269704" y="1217119"/>
                      <a:pt x="237274" y="1179775"/>
                      <a:pt x="236026" y="1134963"/>
                    </a:cubicBezTo>
                    <a:cubicBezTo>
                      <a:pt x="235003" y="1101334"/>
                      <a:pt x="235353" y="1068428"/>
                      <a:pt x="237027" y="1036284"/>
                    </a:cubicBezTo>
                    <a:lnTo>
                      <a:pt x="239226" y="1013164"/>
                    </a:lnTo>
                    <a:lnTo>
                      <a:pt x="234309" y="1012794"/>
                    </a:lnTo>
                    <a:cubicBezTo>
                      <a:pt x="208161" y="1010359"/>
                      <a:pt x="107411" y="997457"/>
                      <a:pt x="7621" y="946928"/>
                    </a:cubicBezTo>
                    <a:cubicBezTo>
                      <a:pt x="101" y="943242"/>
                      <a:pt x="-2405" y="935869"/>
                      <a:pt x="2608" y="929726"/>
                    </a:cubicBezTo>
                    <a:cubicBezTo>
                      <a:pt x="5114" y="923583"/>
                      <a:pt x="12634" y="921125"/>
                      <a:pt x="18900" y="923583"/>
                    </a:cubicBezTo>
                    <a:cubicBezTo>
                      <a:pt x="115401" y="973037"/>
                      <a:pt x="213821" y="984863"/>
                      <a:pt x="236918" y="987047"/>
                    </a:cubicBezTo>
                    <a:lnTo>
                      <a:pt x="241671" y="987448"/>
                    </a:lnTo>
                    <a:lnTo>
                      <a:pt x="245976" y="942183"/>
                    </a:lnTo>
                    <a:cubicBezTo>
                      <a:pt x="254526" y="881030"/>
                      <a:pt x="268183" y="823090"/>
                      <a:pt x="286561" y="768692"/>
                    </a:cubicBezTo>
                    <a:lnTo>
                      <a:pt x="330883" y="670766"/>
                    </a:lnTo>
                    <a:lnTo>
                      <a:pt x="328752" y="672690"/>
                    </a:lnTo>
                    <a:cubicBezTo>
                      <a:pt x="327509" y="672690"/>
                      <a:pt x="327509" y="672690"/>
                      <a:pt x="326267" y="671445"/>
                    </a:cubicBezTo>
                    <a:cubicBezTo>
                      <a:pt x="321299" y="670199"/>
                      <a:pt x="209506" y="650265"/>
                      <a:pt x="103924" y="578005"/>
                    </a:cubicBezTo>
                    <a:cubicBezTo>
                      <a:pt x="97713" y="574268"/>
                      <a:pt x="96471" y="566793"/>
                      <a:pt x="100197" y="560563"/>
                    </a:cubicBezTo>
                    <a:cubicBezTo>
                      <a:pt x="103924" y="554334"/>
                      <a:pt x="112619" y="553088"/>
                      <a:pt x="117587" y="556826"/>
                    </a:cubicBezTo>
                    <a:cubicBezTo>
                      <a:pt x="220685" y="626594"/>
                      <a:pt x="329994" y="646527"/>
                      <a:pt x="331236" y="647773"/>
                    </a:cubicBezTo>
                    <a:cubicBezTo>
                      <a:pt x="334341" y="647773"/>
                      <a:pt x="337136" y="649642"/>
                      <a:pt x="338999" y="652289"/>
                    </a:cubicBezTo>
                    <a:lnTo>
                      <a:pt x="339084" y="652648"/>
                    </a:lnTo>
                    <a:lnTo>
                      <a:pt x="355471" y="616443"/>
                    </a:lnTo>
                    <a:cubicBezTo>
                      <a:pt x="382905" y="569450"/>
                      <a:pt x="414675" y="526324"/>
                      <a:pt x="450395" y="487390"/>
                    </a:cubicBezTo>
                    <a:lnTo>
                      <a:pt x="504892" y="434952"/>
                    </a:lnTo>
                    <a:lnTo>
                      <a:pt x="499194" y="432802"/>
                    </a:lnTo>
                    <a:lnTo>
                      <a:pt x="369302" y="278659"/>
                    </a:lnTo>
                    <a:cubicBezTo>
                      <a:pt x="365626" y="273726"/>
                      <a:pt x="365626" y="265094"/>
                      <a:pt x="371753" y="261395"/>
                    </a:cubicBezTo>
                    <a:cubicBezTo>
                      <a:pt x="376655" y="256462"/>
                      <a:pt x="385233" y="257695"/>
                      <a:pt x="388909" y="262628"/>
                    </a:cubicBezTo>
                    <a:lnTo>
                      <a:pt x="518800" y="415538"/>
                    </a:lnTo>
                    <a:lnTo>
                      <a:pt x="520595" y="420956"/>
                    </a:lnTo>
                    <a:lnTo>
                      <a:pt x="587770" y="370813"/>
                    </a:lnTo>
                    <a:cubicBezTo>
                      <a:pt x="619375" y="350151"/>
                      <a:pt x="652771" y="331817"/>
                      <a:pt x="687817" y="315931"/>
                    </a:cubicBezTo>
                    <a:lnTo>
                      <a:pt x="767383" y="286842"/>
                    </a:lnTo>
                    <a:lnTo>
                      <a:pt x="761937" y="281264"/>
                    </a:lnTo>
                    <a:cubicBezTo>
                      <a:pt x="761937" y="280022"/>
                      <a:pt x="759514" y="169553"/>
                      <a:pt x="708622" y="56601"/>
                    </a:cubicBezTo>
                    <a:cubicBezTo>
                      <a:pt x="706198" y="50395"/>
                      <a:pt x="708622" y="42948"/>
                      <a:pt x="714680" y="40466"/>
                    </a:cubicBezTo>
                    <a:cubicBezTo>
                      <a:pt x="717710" y="38604"/>
                      <a:pt x="721042" y="38604"/>
                      <a:pt x="724071" y="39845"/>
                    </a:cubicBezTo>
                    <a:cubicBezTo>
                      <a:pt x="727100" y="41086"/>
                      <a:pt x="729827" y="43569"/>
                      <a:pt x="731644" y="46672"/>
                    </a:cubicBezTo>
                    <a:cubicBezTo>
                      <a:pt x="778296" y="148763"/>
                      <a:pt x="785983" y="248003"/>
                      <a:pt x="787176" y="274544"/>
                    </a:cubicBezTo>
                    <a:lnTo>
                      <a:pt x="787331" y="279549"/>
                    </a:lnTo>
                    <a:lnTo>
                      <a:pt x="797769" y="275732"/>
                    </a:lnTo>
                    <a:cubicBezTo>
                      <a:pt x="874183" y="253987"/>
                      <a:pt x="956639" y="242505"/>
                      <a:pt x="1044013" y="242238"/>
                    </a:cubicBezTo>
                    <a:lnTo>
                      <a:pt x="1109781" y="245382"/>
                    </a:lnTo>
                    <a:lnTo>
                      <a:pt x="1110024" y="241228"/>
                    </a:lnTo>
                    <a:cubicBezTo>
                      <a:pt x="1111351" y="216776"/>
                      <a:pt x="1114628" y="119242"/>
                      <a:pt x="1082119" y="16947"/>
                    </a:cubicBezTo>
                    <a:cubicBezTo>
                      <a:pt x="1079722" y="9484"/>
                      <a:pt x="1083318" y="3266"/>
                      <a:pt x="1089310" y="778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72">
                <a:extLst>
                  <a:ext uri="{FF2B5EF4-FFF2-40B4-BE49-F238E27FC236}">
                    <a16:creationId xmlns:a16="http://schemas.microsoft.com/office/drawing/2014/main" id="{F73BD673-0FE4-DA4B-9EF0-5254D7B193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29232" y="4029084"/>
                <a:ext cx="659165" cy="659165"/>
              </a:xfrm>
              <a:custGeom>
                <a:avLst/>
                <a:gdLst>
                  <a:gd name="T0" fmla="*/ 444 w 530"/>
                  <a:gd name="T1" fmla="*/ 111 h 528"/>
                  <a:gd name="T2" fmla="*/ 444 w 530"/>
                  <a:gd name="T3" fmla="*/ 111 h 528"/>
                  <a:gd name="T4" fmla="*/ 417 w 530"/>
                  <a:gd name="T5" fmla="*/ 443 h 528"/>
                  <a:gd name="T6" fmla="*/ 417 w 530"/>
                  <a:gd name="T7" fmla="*/ 443 h 528"/>
                  <a:gd name="T8" fmla="*/ 85 w 530"/>
                  <a:gd name="T9" fmla="*/ 417 h 528"/>
                  <a:gd name="T10" fmla="*/ 85 w 530"/>
                  <a:gd name="T11" fmla="*/ 417 h 528"/>
                  <a:gd name="T12" fmla="*/ 112 w 530"/>
                  <a:gd name="T13" fmla="*/ 84 h 528"/>
                  <a:gd name="T14" fmla="*/ 112 w 530"/>
                  <a:gd name="T15" fmla="*/ 84 h 528"/>
                  <a:gd name="T16" fmla="*/ 444 w 530"/>
                  <a:gd name="T17" fmla="*/ 111 h 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0" h="528">
                    <a:moveTo>
                      <a:pt x="444" y="111"/>
                    </a:moveTo>
                    <a:lnTo>
                      <a:pt x="444" y="111"/>
                    </a:lnTo>
                    <a:cubicBezTo>
                      <a:pt x="529" y="210"/>
                      <a:pt x="516" y="359"/>
                      <a:pt x="417" y="443"/>
                    </a:cubicBezTo>
                    <a:lnTo>
                      <a:pt x="417" y="443"/>
                    </a:lnTo>
                    <a:cubicBezTo>
                      <a:pt x="318" y="527"/>
                      <a:pt x="169" y="516"/>
                      <a:pt x="85" y="417"/>
                    </a:cubicBezTo>
                    <a:lnTo>
                      <a:pt x="85" y="417"/>
                    </a:lnTo>
                    <a:cubicBezTo>
                      <a:pt x="0" y="317"/>
                      <a:pt x="12" y="168"/>
                      <a:pt x="112" y="84"/>
                    </a:cubicBezTo>
                    <a:lnTo>
                      <a:pt x="112" y="84"/>
                    </a:lnTo>
                    <a:cubicBezTo>
                      <a:pt x="211" y="0"/>
                      <a:pt x="360" y="11"/>
                      <a:pt x="444" y="11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73">
                <a:extLst>
                  <a:ext uri="{FF2B5EF4-FFF2-40B4-BE49-F238E27FC236}">
                    <a16:creationId xmlns:a16="http://schemas.microsoft.com/office/drawing/2014/main" id="{419320AD-5DB1-F74E-887B-C49F7F7D8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65435" y="4265285"/>
                <a:ext cx="192255" cy="192257"/>
              </a:xfrm>
              <a:custGeom>
                <a:avLst/>
                <a:gdLst>
                  <a:gd name="T0" fmla="*/ 131 w 156"/>
                  <a:gd name="T1" fmla="*/ 33 h 156"/>
                  <a:gd name="T2" fmla="*/ 131 w 156"/>
                  <a:gd name="T3" fmla="*/ 33 h 156"/>
                  <a:gd name="T4" fmla="*/ 123 w 156"/>
                  <a:gd name="T5" fmla="*/ 130 h 156"/>
                  <a:gd name="T6" fmla="*/ 123 w 156"/>
                  <a:gd name="T7" fmla="*/ 130 h 156"/>
                  <a:gd name="T8" fmla="*/ 24 w 156"/>
                  <a:gd name="T9" fmla="*/ 122 h 156"/>
                  <a:gd name="T10" fmla="*/ 24 w 156"/>
                  <a:gd name="T11" fmla="*/ 122 h 156"/>
                  <a:gd name="T12" fmla="*/ 32 w 156"/>
                  <a:gd name="T13" fmla="*/ 24 h 156"/>
                  <a:gd name="T14" fmla="*/ 32 w 156"/>
                  <a:gd name="T15" fmla="*/ 24 h 156"/>
                  <a:gd name="T16" fmla="*/ 131 w 156"/>
                  <a:gd name="T17" fmla="*/ 33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56">
                    <a:moveTo>
                      <a:pt x="131" y="33"/>
                    </a:moveTo>
                    <a:lnTo>
                      <a:pt x="131" y="33"/>
                    </a:lnTo>
                    <a:cubicBezTo>
                      <a:pt x="155" y="62"/>
                      <a:pt x="152" y="105"/>
                      <a:pt x="123" y="130"/>
                    </a:cubicBezTo>
                    <a:lnTo>
                      <a:pt x="123" y="130"/>
                    </a:lnTo>
                    <a:cubicBezTo>
                      <a:pt x="93" y="155"/>
                      <a:pt x="49" y="152"/>
                      <a:pt x="24" y="122"/>
                    </a:cubicBezTo>
                    <a:lnTo>
                      <a:pt x="24" y="122"/>
                    </a:lnTo>
                    <a:cubicBezTo>
                      <a:pt x="0" y="93"/>
                      <a:pt x="3" y="50"/>
                      <a:pt x="32" y="24"/>
                    </a:cubicBezTo>
                    <a:lnTo>
                      <a:pt x="32" y="24"/>
                    </a:lnTo>
                    <a:cubicBezTo>
                      <a:pt x="62" y="0"/>
                      <a:pt x="105" y="3"/>
                      <a:pt x="131" y="3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63" name="Freeform 238">
            <a:extLst>
              <a:ext uri="{FF2B5EF4-FFF2-40B4-BE49-F238E27FC236}">
                <a16:creationId xmlns:a16="http://schemas.microsoft.com/office/drawing/2014/main" id="{CD779403-6D11-DA45-9527-89B22AEE6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16121" y="10373550"/>
            <a:ext cx="681137" cy="664659"/>
          </a:xfrm>
          <a:custGeom>
            <a:avLst/>
            <a:gdLst>
              <a:gd name="T0" fmla="*/ 399 w 546"/>
              <a:gd name="T1" fmla="*/ 122 h 534"/>
              <a:gd name="T2" fmla="*/ 410 w 546"/>
              <a:gd name="T3" fmla="*/ 134 h 534"/>
              <a:gd name="T4" fmla="*/ 399 w 546"/>
              <a:gd name="T5" fmla="*/ 146 h 534"/>
              <a:gd name="T6" fmla="*/ 386 w 546"/>
              <a:gd name="T7" fmla="*/ 134 h 534"/>
              <a:gd name="T8" fmla="*/ 399 w 546"/>
              <a:gd name="T9" fmla="*/ 170 h 534"/>
              <a:gd name="T10" fmla="*/ 435 w 546"/>
              <a:gd name="T11" fmla="*/ 134 h 534"/>
              <a:gd name="T12" fmla="*/ 399 w 546"/>
              <a:gd name="T13" fmla="*/ 98 h 534"/>
              <a:gd name="T14" fmla="*/ 362 w 546"/>
              <a:gd name="T15" fmla="*/ 134 h 534"/>
              <a:gd name="T16" fmla="*/ 399 w 546"/>
              <a:gd name="T17" fmla="*/ 170 h 534"/>
              <a:gd name="T18" fmla="*/ 253 w 546"/>
              <a:gd name="T19" fmla="*/ 194 h 534"/>
              <a:gd name="T20" fmla="*/ 241 w 546"/>
              <a:gd name="T21" fmla="*/ 207 h 534"/>
              <a:gd name="T22" fmla="*/ 253 w 546"/>
              <a:gd name="T23" fmla="*/ 218 h 534"/>
              <a:gd name="T24" fmla="*/ 265 w 546"/>
              <a:gd name="T25" fmla="*/ 207 h 534"/>
              <a:gd name="T26" fmla="*/ 326 w 546"/>
              <a:gd name="T27" fmla="*/ 291 h 534"/>
              <a:gd name="T28" fmla="*/ 338 w 546"/>
              <a:gd name="T29" fmla="*/ 279 h 534"/>
              <a:gd name="T30" fmla="*/ 326 w 546"/>
              <a:gd name="T31" fmla="*/ 267 h 534"/>
              <a:gd name="T32" fmla="*/ 314 w 546"/>
              <a:gd name="T33" fmla="*/ 279 h 534"/>
              <a:gd name="T34" fmla="*/ 326 w 546"/>
              <a:gd name="T35" fmla="*/ 291 h 534"/>
              <a:gd name="T36" fmla="*/ 406 w 546"/>
              <a:gd name="T37" fmla="*/ 263 h 534"/>
              <a:gd name="T38" fmla="*/ 385 w 546"/>
              <a:gd name="T39" fmla="*/ 285 h 534"/>
              <a:gd name="T40" fmla="*/ 193 w 546"/>
              <a:gd name="T41" fmla="*/ 201 h 534"/>
              <a:gd name="T42" fmla="*/ 247 w 546"/>
              <a:gd name="T43" fmla="*/ 147 h 534"/>
              <a:gd name="T44" fmla="*/ 269 w 546"/>
              <a:gd name="T45" fmla="*/ 126 h 534"/>
              <a:gd name="T46" fmla="*/ 508 w 546"/>
              <a:gd name="T47" fmla="*/ 25 h 534"/>
              <a:gd name="T48" fmla="*/ 406 w 546"/>
              <a:gd name="T49" fmla="*/ 263 h 534"/>
              <a:gd name="T50" fmla="*/ 315 w 546"/>
              <a:gd name="T51" fmla="*/ 359 h 534"/>
              <a:gd name="T52" fmla="*/ 281 w 546"/>
              <a:gd name="T53" fmla="*/ 445 h 534"/>
              <a:gd name="T54" fmla="*/ 257 w 546"/>
              <a:gd name="T55" fmla="*/ 398 h 534"/>
              <a:gd name="T56" fmla="*/ 237 w 546"/>
              <a:gd name="T57" fmla="*/ 386 h 534"/>
              <a:gd name="T58" fmla="*/ 231 w 546"/>
              <a:gd name="T59" fmla="*/ 387 h 534"/>
              <a:gd name="T60" fmla="*/ 217 w 546"/>
              <a:gd name="T61" fmla="*/ 389 h 534"/>
              <a:gd name="T62" fmla="*/ 166 w 546"/>
              <a:gd name="T63" fmla="*/ 366 h 534"/>
              <a:gd name="T64" fmla="*/ 145 w 546"/>
              <a:gd name="T65" fmla="*/ 301 h 534"/>
              <a:gd name="T66" fmla="*/ 135 w 546"/>
              <a:gd name="T67" fmla="*/ 275 h 534"/>
              <a:gd name="T68" fmla="*/ 87 w 546"/>
              <a:gd name="T69" fmla="*/ 252 h 534"/>
              <a:gd name="T70" fmla="*/ 173 w 546"/>
              <a:gd name="T71" fmla="*/ 218 h 534"/>
              <a:gd name="T72" fmla="*/ 315 w 546"/>
              <a:gd name="T73" fmla="*/ 358 h 534"/>
              <a:gd name="T74" fmla="*/ 315 w 546"/>
              <a:gd name="T75" fmla="*/ 359 h 534"/>
              <a:gd name="T76" fmla="*/ 527 w 546"/>
              <a:gd name="T77" fmla="*/ 5 h 534"/>
              <a:gd name="T78" fmla="*/ 508 w 546"/>
              <a:gd name="T79" fmla="*/ 0 h 534"/>
              <a:gd name="T80" fmla="*/ 252 w 546"/>
              <a:gd name="T81" fmla="*/ 109 h 534"/>
              <a:gd name="T82" fmla="*/ 166 w 546"/>
              <a:gd name="T83" fmla="*/ 195 h 534"/>
              <a:gd name="T84" fmla="*/ 29 w 546"/>
              <a:gd name="T85" fmla="*/ 263 h 534"/>
              <a:gd name="T86" fmla="*/ 122 w 546"/>
              <a:gd name="T87" fmla="*/ 296 h 534"/>
              <a:gd name="T88" fmla="*/ 149 w 546"/>
              <a:gd name="T89" fmla="*/ 383 h 534"/>
              <a:gd name="T90" fmla="*/ 217 w 546"/>
              <a:gd name="T91" fmla="*/ 413 h 534"/>
              <a:gd name="T92" fmla="*/ 237 w 546"/>
              <a:gd name="T93" fmla="*/ 411 h 534"/>
              <a:gd name="T94" fmla="*/ 269 w 546"/>
              <a:gd name="T95" fmla="*/ 502 h 534"/>
              <a:gd name="T96" fmla="*/ 338 w 546"/>
              <a:gd name="T97" fmla="*/ 366 h 534"/>
              <a:gd name="T98" fmla="*/ 423 w 546"/>
              <a:gd name="T99" fmla="*/ 280 h 534"/>
              <a:gd name="T100" fmla="*/ 290 w 546"/>
              <a:gd name="T101" fmla="*/ 255 h 534"/>
              <a:gd name="T102" fmla="*/ 302 w 546"/>
              <a:gd name="T103" fmla="*/ 243 h 534"/>
              <a:gd name="T104" fmla="*/ 290 w 546"/>
              <a:gd name="T105" fmla="*/ 230 h 534"/>
              <a:gd name="T106" fmla="*/ 278 w 546"/>
              <a:gd name="T107" fmla="*/ 243 h 534"/>
              <a:gd name="T108" fmla="*/ 290 w 546"/>
              <a:gd name="T109" fmla="*/ 255 h 534"/>
              <a:gd name="T110" fmla="*/ 86 w 546"/>
              <a:gd name="T111" fmla="*/ 380 h 534"/>
              <a:gd name="T112" fmla="*/ 108 w 546"/>
              <a:gd name="T113" fmla="*/ 411 h 534"/>
              <a:gd name="T114" fmla="*/ 152 w 546"/>
              <a:gd name="T115" fmla="*/ 446 h 534"/>
              <a:gd name="T116" fmla="*/ 93 w 546"/>
              <a:gd name="T117" fmla="*/ 298 h 534"/>
              <a:gd name="T118" fmla="*/ 235 w 546"/>
              <a:gd name="T119" fmla="*/ 439 h 534"/>
              <a:gd name="T120" fmla="*/ 222 w 546"/>
              <a:gd name="T121" fmla="*/ 440 h 534"/>
              <a:gd name="T122" fmla="*/ 93 w 546"/>
              <a:gd name="T123" fmla="*/ 298 h 5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546" h="534">
                <a:moveTo>
                  <a:pt x="399" y="122"/>
                </a:moveTo>
                <a:lnTo>
                  <a:pt x="399" y="122"/>
                </a:lnTo>
                <a:cubicBezTo>
                  <a:pt x="406" y="122"/>
                  <a:pt x="410" y="127"/>
                  <a:pt x="410" y="134"/>
                </a:cubicBezTo>
                <a:lnTo>
                  <a:pt x="410" y="134"/>
                </a:lnTo>
                <a:cubicBezTo>
                  <a:pt x="410" y="140"/>
                  <a:pt x="406" y="146"/>
                  <a:pt x="399" y="146"/>
                </a:cubicBezTo>
                <a:lnTo>
                  <a:pt x="399" y="146"/>
                </a:lnTo>
                <a:cubicBezTo>
                  <a:pt x="392" y="146"/>
                  <a:pt x="386" y="140"/>
                  <a:pt x="386" y="134"/>
                </a:cubicBezTo>
                <a:lnTo>
                  <a:pt x="386" y="134"/>
                </a:lnTo>
                <a:cubicBezTo>
                  <a:pt x="386" y="127"/>
                  <a:pt x="392" y="122"/>
                  <a:pt x="399" y="122"/>
                </a:cubicBezTo>
                <a:close/>
                <a:moveTo>
                  <a:pt x="399" y="170"/>
                </a:moveTo>
                <a:lnTo>
                  <a:pt x="399" y="170"/>
                </a:lnTo>
                <a:cubicBezTo>
                  <a:pt x="419" y="170"/>
                  <a:pt x="435" y="154"/>
                  <a:pt x="435" y="134"/>
                </a:cubicBezTo>
                <a:lnTo>
                  <a:pt x="435" y="134"/>
                </a:lnTo>
                <a:cubicBezTo>
                  <a:pt x="435" y="113"/>
                  <a:pt x="419" y="98"/>
                  <a:pt x="399" y="98"/>
                </a:cubicBezTo>
                <a:lnTo>
                  <a:pt x="399" y="98"/>
                </a:lnTo>
                <a:cubicBezTo>
                  <a:pt x="379" y="98"/>
                  <a:pt x="362" y="113"/>
                  <a:pt x="362" y="134"/>
                </a:cubicBezTo>
                <a:lnTo>
                  <a:pt x="362" y="134"/>
                </a:lnTo>
                <a:cubicBezTo>
                  <a:pt x="362" y="154"/>
                  <a:pt x="379" y="170"/>
                  <a:pt x="399" y="170"/>
                </a:cubicBezTo>
                <a:close/>
                <a:moveTo>
                  <a:pt x="253" y="194"/>
                </a:moveTo>
                <a:lnTo>
                  <a:pt x="253" y="194"/>
                </a:lnTo>
                <a:cubicBezTo>
                  <a:pt x="247" y="194"/>
                  <a:pt x="241" y="200"/>
                  <a:pt x="241" y="207"/>
                </a:cubicBezTo>
                <a:lnTo>
                  <a:pt x="241" y="207"/>
                </a:lnTo>
                <a:cubicBezTo>
                  <a:pt x="241" y="213"/>
                  <a:pt x="247" y="218"/>
                  <a:pt x="253" y="218"/>
                </a:cubicBezTo>
                <a:lnTo>
                  <a:pt x="253" y="218"/>
                </a:lnTo>
                <a:cubicBezTo>
                  <a:pt x="260" y="218"/>
                  <a:pt x="265" y="213"/>
                  <a:pt x="265" y="207"/>
                </a:cubicBezTo>
                <a:lnTo>
                  <a:pt x="265" y="207"/>
                </a:lnTo>
                <a:cubicBezTo>
                  <a:pt x="265" y="200"/>
                  <a:pt x="260" y="194"/>
                  <a:pt x="253" y="194"/>
                </a:cubicBezTo>
                <a:close/>
                <a:moveTo>
                  <a:pt x="326" y="291"/>
                </a:moveTo>
                <a:lnTo>
                  <a:pt x="326" y="291"/>
                </a:lnTo>
                <a:cubicBezTo>
                  <a:pt x="333" y="291"/>
                  <a:pt x="338" y="285"/>
                  <a:pt x="338" y="279"/>
                </a:cubicBezTo>
                <a:lnTo>
                  <a:pt x="338" y="279"/>
                </a:lnTo>
                <a:cubicBezTo>
                  <a:pt x="338" y="272"/>
                  <a:pt x="333" y="267"/>
                  <a:pt x="326" y="267"/>
                </a:cubicBezTo>
                <a:lnTo>
                  <a:pt x="326" y="267"/>
                </a:lnTo>
                <a:cubicBezTo>
                  <a:pt x="319" y="267"/>
                  <a:pt x="314" y="272"/>
                  <a:pt x="314" y="279"/>
                </a:cubicBezTo>
                <a:lnTo>
                  <a:pt x="314" y="279"/>
                </a:lnTo>
                <a:cubicBezTo>
                  <a:pt x="314" y="285"/>
                  <a:pt x="319" y="291"/>
                  <a:pt x="326" y="291"/>
                </a:cubicBezTo>
                <a:close/>
                <a:moveTo>
                  <a:pt x="406" y="263"/>
                </a:moveTo>
                <a:lnTo>
                  <a:pt x="406" y="263"/>
                </a:lnTo>
                <a:cubicBezTo>
                  <a:pt x="401" y="268"/>
                  <a:pt x="394" y="276"/>
                  <a:pt x="385" y="285"/>
                </a:cubicBezTo>
                <a:lnTo>
                  <a:pt x="385" y="285"/>
                </a:lnTo>
                <a:cubicBezTo>
                  <a:pt x="369" y="301"/>
                  <a:pt x="346" y="326"/>
                  <a:pt x="331" y="340"/>
                </a:cubicBezTo>
                <a:lnTo>
                  <a:pt x="193" y="201"/>
                </a:lnTo>
                <a:lnTo>
                  <a:pt x="193" y="201"/>
                </a:lnTo>
                <a:cubicBezTo>
                  <a:pt x="206" y="187"/>
                  <a:pt x="231" y="163"/>
                  <a:pt x="247" y="147"/>
                </a:cubicBezTo>
                <a:lnTo>
                  <a:pt x="247" y="147"/>
                </a:lnTo>
                <a:cubicBezTo>
                  <a:pt x="256" y="139"/>
                  <a:pt x="264" y="131"/>
                  <a:pt x="269" y="126"/>
                </a:cubicBezTo>
                <a:lnTo>
                  <a:pt x="269" y="126"/>
                </a:lnTo>
                <a:cubicBezTo>
                  <a:pt x="335" y="61"/>
                  <a:pt x="461" y="25"/>
                  <a:pt x="508" y="25"/>
                </a:cubicBezTo>
                <a:lnTo>
                  <a:pt x="508" y="25"/>
                </a:lnTo>
                <a:cubicBezTo>
                  <a:pt x="508" y="64"/>
                  <a:pt x="475" y="195"/>
                  <a:pt x="406" y="263"/>
                </a:cubicBezTo>
                <a:close/>
                <a:moveTo>
                  <a:pt x="315" y="359"/>
                </a:moveTo>
                <a:lnTo>
                  <a:pt x="315" y="359"/>
                </a:lnTo>
                <a:cubicBezTo>
                  <a:pt x="305" y="392"/>
                  <a:pt x="294" y="421"/>
                  <a:pt x="281" y="445"/>
                </a:cubicBezTo>
                <a:lnTo>
                  <a:pt x="281" y="445"/>
                </a:lnTo>
                <a:cubicBezTo>
                  <a:pt x="276" y="431"/>
                  <a:pt x="268" y="415"/>
                  <a:pt x="257" y="398"/>
                </a:cubicBezTo>
                <a:lnTo>
                  <a:pt x="257" y="398"/>
                </a:lnTo>
                <a:cubicBezTo>
                  <a:pt x="253" y="391"/>
                  <a:pt x="245" y="386"/>
                  <a:pt x="237" y="386"/>
                </a:cubicBezTo>
                <a:lnTo>
                  <a:pt x="237" y="386"/>
                </a:lnTo>
                <a:cubicBezTo>
                  <a:pt x="235" y="386"/>
                  <a:pt x="233" y="387"/>
                  <a:pt x="231" y="387"/>
                </a:cubicBezTo>
                <a:lnTo>
                  <a:pt x="231" y="387"/>
                </a:lnTo>
                <a:cubicBezTo>
                  <a:pt x="226" y="388"/>
                  <a:pt x="221" y="389"/>
                  <a:pt x="217" y="389"/>
                </a:cubicBezTo>
                <a:lnTo>
                  <a:pt x="217" y="389"/>
                </a:lnTo>
                <a:cubicBezTo>
                  <a:pt x="199" y="389"/>
                  <a:pt x="182" y="381"/>
                  <a:pt x="166" y="366"/>
                </a:cubicBezTo>
                <a:lnTo>
                  <a:pt x="166" y="366"/>
                </a:lnTo>
                <a:cubicBezTo>
                  <a:pt x="148" y="347"/>
                  <a:pt x="139" y="324"/>
                  <a:pt x="145" y="301"/>
                </a:cubicBezTo>
                <a:lnTo>
                  <a:pt x="145" y="301"/>
                </a:lnTo>
                <a:cubicBezTo>
                  <a:pt x="148" y="291"/>
                  <a:pt x="144" y="280"/>
                  <a:pt x="135" y="275"/>
                </a:cubicBezTo>
                <a:lnTo>
                  <a:pt x="135" y="275"/>
                </a:lnTo>
                <a:cubicBezTo>
                  <a:pt x="118" y="265"/>
                  <a:pt x="102" y="257"/>
                  <a:pt x="87" y="252"/>
                </a:cubicBezTo>
                <a:lnTo>
                  <a:pt x="87" y="252"/>
                </a:lnTo>
                <a:cubicBezTo>
                  <a:pt x="111" y="238"/>
                  <a:pt x="141" y="227"/>
                  <a:pt x="173" y="218"/>
                </a:cubicBezTo>
                <a:lnTo>
                  <a:pt x="173" y="218"/>
                </a:lnTo>
                <a:cubicBezTo>
                  <a:pt x="174" y="218"/>
                  <a:pt x="174" y="217"/>
                  <a:pt x="175" y="217"/>
                </a:cubicBezTo>
                <a:lnTo>
                  <a:pt x="315" y="358"/>
                </a:lnTo>
                <a:lnTo>
                  <a:pt x="315" y="358"/>
                </a:lnTo>
                <a:lnTo>
                  <a:pt x="315" y="359"/>
                </a:lnTo>
                <a:close/>
                <a:moveTo>
                  <a:pt x="527" y="5"/>
                </a:moveTo>
                <a:lnTo>
                  <a:pt x="527" y="5"/>
                </a:lnTo>
                <a:cubicBezTo>
                  <a:pt x="525" y="2"/>
                  <a:pt x="518" y="0"/>
                  <a:pt x="508" y="0"/>
                </a:cubicBezTo>
                <a:lnTo>
                  <a:pt x="508" y="0"/>
                </a:lnTo>
                <a:cubicBezTo>
                  <a:pt x="457" y="0"/>
                  <a:pt x="323" y="38"/>
                  <a:pt x="252" y="109"/>
                </a:cubicBezTo>
                <a:lnTo>
                  <a:pt x="252" y="109"/>
                </a:lnTo>
                <a:cubicBezTo>
                  <a:pt x="236" y="126"/>
                  <a:pt x="179" y="177"/>
                  <a:pt x="166" y="195"/>
                </a:cubicBezTo>
                <a:lnTo>
                  <a:pt x="166" y="195"/>
                </a:lnTo>
                <a:cubicBezTo>
                  <a:pt x="125" y="207"/>
                  <a:pt x="64" y="229"/>
                  <a:pt x="29" y="263"/>
                </a:cubicBezTo>
                <a:lnTo>
                  <a:pt x="29" y="263"/>
                </a:lnTo>
                <a:cubicBezTo>
                  <a:pt x="29" y="263"/>
                  <a:pt x="71" y="263"/>
                  <a:pt x="122" y="296"/>
                </a:cubicBezTo>
                <a:lnTo>
                  <a:pt x="122" y="296"/>
                </a:lnTo>
                <a:cubicBezTo>
                  <a:pt x="115" y="326"/>
                  <a:pt x="124" y="358"/>
                  <a:pt x="149" y="383"/>
                </a:cubicBezTo>
                <a:lnTo>
                  <a:pt x="149" y="383"/>
                </a:lnTo>
                <a:cubicBezTo>
                  <a:pt x="169" y="403"/>
                  <a:pt x="193" y="413"/>
                  <a:pt x="217" y="413"/>
                </a:cubicBezTo>
                <a:lnTo>
                  <a:pt x="217" y="413"/>
                </a:lnTo>
                <a:cubicBezTo>
                  <a:pt x="223" y="413"/>
                  <a:pt x="230" y="412"/>
                  <a:pt x="237" y="411"/>
                </a:cubicBezTo>
                <a:lnTo>
                  <a:pt x="237" y="411"/>
                </a:lnTo>
                <a:cubicBezTo>
                  <a:pt x="269" y="462"/>
                  <a:pt x="269" y="502"/>
                  <a:pt x="269" y="502"/>
                </a:cubicBezTo>
                <a:lnTo>
                  <a:pt x="269" y="502"/>
                </a:lnTo>
                <a:cubicBezTo>
                  <a:pt x="304" y="469"/>
                  <a:pt x="326" y="408"/>
                  <a:pt x="338" y="366"/>
                </a:cubicBezTo>
                <a:lnTo>
                  <a:pt x="338" y="366"/>
                </a:lnTo>
                <a:cubicBezTo>
                  <a:pt x="355" y="353"/>
                  <a:pt x="406" y="297"/>
                  <a:pt x="423" y="280"/>
                </a:cubicBezTo>
                <a:lnTo>
                  <a:pt x="423" y="280"/>
                </a:lnTo>
                <a:cubicBezTo>
                  <a:pt x="508" y="196"/>
                  <a:pt x="545" y="22"/>
                  <a:pt x="527" y="5"/>
                </a:cubicBezTo>
                <a:close/>
                <a:moveTo>
                  <a:pt x="290" y="255"/>
                </a:moveTo>
                <a:lnTo>
                  <a:pt x="290" y="255"/>
                </a:lnTo>
                <a:cubicBezTo>
                  <a:pt x="297" y="255"/>
                  <a:pt x="302" y="249"/>
                  <a:pt x="302" y="243"/>
                </a:cubicBezTo>
                <a:lnTo>
                  <a:pt x="302" y="243"/>
                </a:lnTo>
                <a:cubicBezTo>
                  <a:pt x="302" y="236"/>
                  <a:pt x="297" y="230"/>
                  <a:pt x="290" y="230"/>
                </a:cubicBezTo>
                <a:lnTo>
                  <a:pt x="290" y="230"/>
                </a:lnTo>
                <a:cubicBezTo>
                  <a:pt x="283" y="230"/>
                  <a:pt x="278" y="236"/>
                  <a:pt x="278" y="243"/>
                </a:cubicBezTo>
                <a:lnTo>
                  <a:pt x="278" y="243"/>
                </a:lnTo>
                <a:cubicBezTo>
                  <a:pt x="278" y="249"/>
                  <a:pt x="283" y="255"/>
                  <a:pt x="290" y="255"/>
                </a:cubicBezTo>
                <a:close/>
                <a:moveTo>
                  <a:pt x="43" y="490"/>
                </a:moveTo>
                <a:lnTo>
                  <a:pt x="86" y="380"/>
                </a:lnTo>
                <a:lnTo>
                  <a:pt x="86" y="380"/>
                </a:lnTo>
                <a:cubicBezTo>
                  <a:pt x="92" y="391"/>
                  <a:pt x="100" y="401"/>
                  <a:pt x="108" y="411"/>
                </a:cubicBezTo>
                <a:lnTo>
                  <a:pt x="108" y="411"/>
                </a:lnTo>
                <a:cubicBezTo>
                  <a:pt x="121" y="426"/>
                  <a:pt x="137" y="437"/>
                  <a:pt x="152" y="446"/>
                </a:cubicBezTo>
                <a:lnTo>
                  <a:pt x="43" y="490"/>
                </a:lnTo>
                <a:close/>
                <a:moveTo>
                  <a:pt x="93" y="298"/>
                </a:moveTo>
                <a:lnTo>
                  <a:pt x="0" y="533"/>
                </a:lnTo>
                <a:lnTo>
                  <a:pt x="235" y="439"/>
                </a:lnTo>
                <a:lnTo>
                  <a:pt x="235" y="439"/>
                </a:lnTo>
                <a:cubicBezTo>
                  <a:pt x="231" y="439"/>
                  <a:pt x="226" y="440"/>
                  <a:pt x="222" y="440"/>
                </a:cubicBezTo>
                <a:lnTo>
                  <a:pt x="222" y="440"/>
                </a:lnTo>
                <a:cubicBezTo>
                  <a:pt x="150" y="440"/>
                  <a:pt x="85" y="370"/>
                  <a:pt x="93" y="2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64" name="Freeform 351">
            <a:extLst>
              <a:ext uri="{FF2B5EF4-FFF2-40B4-BE49-F238E27FC236}">
                <a16:creationId xmlns:a16="http://schemas.microsoft.com/office/drawing/2014/main" id="{F8044956-B85F-FC42-944D-5FB1CA9C20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6546" y="7566607"/>
            <a:ext cx="549304" cy="670152"/>
          </a:xfrm>
          <a:custGeom>
            <a:avLst/>
            <a:gdLst>
              <a:gd name="T0" fmla="*/ 194 w 439"/>
              <a:gd name="T1" fmla="*/ 291 h 536"/>
              <a:gd name="T2" fmla="*/ 194 w 439"/>
              <a:gd name="T3" fmla="*/ 267 h 536"/>
              <a:gd name="T4" fmla="*/ 231 w 439"/>
              <a:gd name="T5" fmla="*/ 267 h 536"/>
              <a:gd name="T6" fmla="*/ 231 w 439"/>
              <a:gd name="T7" fmla="*/ 267 h 536"/>
              <a:gd name="T8" fmla="*/ 243 w 439"/>
              <a:gd name="T9" fmla="*/ 255 h 536"/>
              <a:gd name="T10" fmla="*/ 243 w 439"/>
              <a:gd name="T11" fmla="*/ 73 h 536"/>
              <a:gd name="T12" fmla="*/ 404 w 439"/>
              <a:gd name="T13" fmla="*/ 73 h 536"/>
              <a:gd name="T14" fmla="*/ 342 w 439"/>
              <a:gd name="T15" fmla="*/ 176 h 536"/>
              <a:gd name="T16" fmla="*/ 342 w 439"/>
              <a:gd name="T17" fmla="*/ 176 h 536"/>
              <a:gd name="T18" fmla="*/ 342 w 439"/>
              <a:gd name="T19" fmla="*/ 176 h 536"/>
              <a:gd name="T20" fmla="*/ 340 w 439"/>
              <a:gd name="T21" fmla="*/ 182 h 536"/>
              <a:gd name="T22" fmla="*/ 340 w 439"/>
              <a:gd name="T23" fmla="*/ 182 h 536"/>
              <a:gd name="T24" fmla="*/ 342 w 439"/>
              <a:gd name="T25" fmla="*/ 188 h 536"/>
              <a:gd name="T26" fmla="*/ 342 w 439"/>
              <a:gd name="T27" fmla="*/ 188 h 536"/>
              <a:gd name="T28" fmla="*/ 404 w 439"/>
              <a:gd name="T29" fmla="*/ 291 h 536"/>
              <a:gd name="T30" fmla="*/ 194 w 439"/>
              <a:gd name="T31" fmla="*/ 291 h 536"/>
              <a:gd name="T32" fmla="*/ 24 w 439"/>
              <a:gd name="T33" fmla="*/ 24 h 536"/>
              <a:gd name="T34" fmla="*/ 219 w 439"/>
              <a:gd name="T35" fmla="*/ 24 h 536"/>
              <a:gd name="T36" fmla="*/ 219 w 439"/>
              <a:gd name="T37" fmla="*/ 243 h 536"/>
              <a:gd name="T38" fmla="*/ 24 w 439"/>
              <a:gd name="T39" fmla="*/ 243 h 536"/>
              <a:gd name="T40" fmla="*/ 24 w 439"/>
              <a:gd name="T41" fmla="*/ 24 h 536"/>
              <a:gd name="T42" fmla="*/ 436 w 439"/>
              <a:gd name="T43" fmla="*/ 297 h 536"/>
              <a:gd name="T44" fmla="*/ 367 w 439"/>
              <a:gd name="T45" fmla="*/ 182 h 536"/>
              <a:gd name="T46" fmla="*/ 436 w 439"/>
              <a:gd name="T47" fmla="*/ 66 h 536"/>
              <a:gd name="T48" fmla="*/ 436 w 439"/>
              <a:gd name="T49" fmla="*/ 66 h 536"/>
              <a:gd name="T50" fmla="*/ 436 w 439"/>
              <a:gd name="T51" fmla="*/ 66 h 536"/>
              <a:gd name="T52" fmla="*/ 438 w 439"/>
              <a:gd name="T53" fmla="*/ 60 h 536"/>
              <a:gd name="T54" fmla="*/ 438 w 439"/>
              <a:gd name="T55" fmla="*/ 60 h 536"/>
              <a:gd name="T56" fmla="*/ 425 w 439"/>
              <a:gd name="T57" fmla="*/ 48 h 536"/>
              <a:gd name="T58" fmla="*/ 243 w 439"/>
              <a:gd name="T59" fmla="*/ 48 h 536"/>
              <a:gd name="T60" fmla="*/ 243 w 439"/>
              <a:gd name="T61" fmla="*/ 11 h 536"/>
              <a:gd name="T62" fmla="*/ 243 w 439"/>
              <a:gd name="T63" fmla="*/ 11 h 536"/>
              <a:gd name="T64" fmla="*/ 231 w 439"/>
              <a:gd name="T65" fmla="*/ 0 h 536"/>
              <a:gd name="T66" fmla="*/ 12 w 439"/>
              <a:gd name="T67" fmla="*/ 0 h 536"/>
              <a:gd name="T68" fmla="*/ 12 w 439"/>
              <a:gd name="T69" fmla="*/ 0 h 536"/>
              <a:gd name="T70" fmla="*/ 0 w 439"/>
              <a:gd name="T71" fmla="*/ 11 h 536"/>
              <a:gd name="T72" fmla="*/ 0 w 439"/>
              <a:gd name="T73" fmla="*/ 523 h 536"/>
              <a:gd name="T74" fmla="*/ 0 w 439"/>
              <a:gd name="T75" fmla="*/ 523 h 536"/>
              <a:gd name="T76" fmla="*/ 12 w 439"/>
              <a:gd name="T77" fmla="*/ 535 h 536"/>
              <a:gd name="T78" fmla="*/ 12 w 439"/>
              <a:gd name="T79" fmla="*/ 535 h 536"/>
              <a:gd name="T80" fmla="*/ 24 w 439"/>
              <a:gd name="T81" fmla="*/ 523 h 536"/>
              <a:gd name="T82" fmla="*/ 24 w 439"/>
              <a:gd name="T83" fmla="*/ 267 h 536"/>
              <a:gd name="T84" fmla="*/ 170 w 439"/>
              <a:gd name="T85" fmla="*/ 267 h 536"/>
              <a:gd name="T86" fmla="*/ 170 w 439"/>
              <a:gd name="T87" fmla="*/ 304 h 536"/>
              <a:gd name="T88" fmla="*/ 170 w 439"/>
              <a:gd name="T89" fmla="*/ 304 h 536"/>
              <a:gd name="T90" fmla="*/ 182 w 439"/>
              <a:gd name="T91" fmla="*/ 316 h 536"/>
              <a:gd name="T92" fmla="*/ 425 w 439"/>
              <a:gd name="T93" fmla="*/ 316 h 536"/>
              <a:gd name="T94" fmla="*/ 425 w 439"/>
              <a:gd name="T95" fmla="*/ 316 h 536"/>
              <a:gd name="T96" fmla="*/ 438 w 439"/>
              <a:gd name="T97" fmla="*/ 304 h 536"/>
              <a:gd name="T98" fmla="*/ 438 w 439"/>
              <a:gd name="T99" fmla="*/ 304 h 536"/>
              <a:gd name="T100" fmla="*/ 436 w 439"/>
              <a:gd name="T101" fmla="*/ 297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9" h="536">
                <a:moveTo>
                  <a:pt x="194" y="291"/>
                </a:moveTo>
                <a:lnTo>
                  <a:pt x="194" y="267"/>
                </a:lnTo>
                <a:lnTo>
                  <a:pt x="231" y="267"/>
                </a:lnTo>
                <a:lnTo>
                  <a:pt x="231" y="267"/>
                </a:lnTo>
                <a:cubicBezTo>
                  <a:pt x="238" y="267"/>
                  <a:pt x="243" y="262"/>
                  <a:pt x="243" y="255"/>
                </a:cubicBezTo>
                <a:lnTo>
                  <a:pt x="243" y="73"/>
                </a:lnTo>
                <a:lnTo>
                  <a:pt x="404" y="73"/>
                </a:lnTo>
                <a:lnTo>
                  <a:pt x="342" y="176"/>
                </a:lnTo>
                <a:lnTo>
                  <a:pt x="342" y="176"/>
                </a:lnTo>
                <a:lnTo>
                  <a:pt x="342" y="176"/>
                </a:lnTo>
                <a:cubicBezTo>
                  <a:pt x="341" y="178"/>
                  <a:pt x="340" y="180"/>
                  <a:pt x="340" y="182"/>
                </a:cubicBezTo>
                <a:lnTo>
                  <a:pt x="340" y="182"/>
                </a:lnTo>
                <a:cubicBezTo>
                  <a:pt x="340" y="185"/>
                  <a:pt x="341" y="186"/>
                  <a:pt x="342" y="188"/>
                </a:cubicBezTo>
                <a:lnTo>
                  <a:pt x="342" y="188"/>
                </a:lnTo>
                <a:lnTo>
                  <a:pt x="404" y="291"/>
                </a:lnTo>
                <a:lnTo>
                  <a:pt x="194" y="291"/>
                </a:lnTo>
                <a:close/>
                <a:moveTo>
                  <a:pt x="24" y="24"/>
                </a:moveTo>
                <a:lnTo>
                  <a:pt x="219" y="24"/>
                </a:lnTo>
                <a:lnTo>
                  <a:pt x="219" y="243"/>
                </a:lnTo>
                <a:lnTo>
                  <a:pt x="24" y="243"/>
                </a:lnTo>
                <a:lnTo>
                  <a:pt x="24" y="24"/>
                </a:lnTo>
                <a:close/>
                <a:moveTo>
                  <a:pt x="436" y="297"/>
                </a:moveTo>
                <a:lnTo>
                  <a:pt x="367" y="182"/>
                </a:lnTo>
                <a:lnTo>
                  <a:pt x="436" y="66"/>
                </a:lnTo>
                <a:lnTo>
                  <a:pt x="436" y="66"/>
                </a:lnTo>
                <a:lnTo>
                  <a:pt x="436" y="66"/>
                </a:lnTo>
                <a:cubicBezTo>
                  <a:pt x="437" y="65"/>
                  <a:pt x="438" y="63"/>
                  <a:pt x="438" y="60"/>
                </a:cubicBezTo>
                <a:lnTo>
                  <a:pt x="438" y="60"/>
                </a:lnTo>
                <a:cubicBezTo>
                  <a:pt x="438" y="54"/>
                  <a:pt x="432" y="48"/>
                  <a:pt x="425" y="48"/>
                </a:cubicBezTo>
                <a:lnTo>
                  <a:pt x="243" y="48"/>
                </a:lnTo>
                <a:lnTo>
                  <a:pt x="243" y="11"/>
                </a:lnTo>
                <a:lnTo>
                  <a:pt x="243" y="11"/>
                </a:lnTo>
                <a:cubicBezTo>
                  <a:pt x="243" y="5"/>
                  <a:pt x="238" y="0"/>
                  <a:pt x="231" y="0"/>
                </a:cubicBezTo>
                <a:lnTo>
                  <a:pt x="12" y="0"/>
                </a:lnTo>
                <a:lnTo>
                  <a:pt x="12" y="0"/>
                </a:lnTo>
                <a:cubicBezTo>
                  <a:pt x="5" y="0"/>
                  <a:pt x="0" y="5"/>
                  <a:pt x="0" y="11"/>
                </a:cubicBezTo>
                <a:lnTo>
                  <a:pt x="0" y="523"/>
                </a:lnTo>
                <a:lnTo>
                  <a:pt x="0" y="523"/>
                </a:lnTo>
                <a:cubicBezTo>
                  <a:pt x="0" y="529"/>
                  <a:pt x="5" y="535"/>
                  <a:pt x="12" y="535"/>
                </a:cubicBezTo>
                <a:lnTo>
                  <a:pt x="12" y="535"/>
                </a:lnTo>
                <a:cubicBezTo>
                  <a:pt x="19" y="535"/>
                  <a:pt x="24" y="529"/>
                  <a:pt x="24" y="523"/>
                </a:cubicBezTo>
                <a:lnTo>
                  <a:pt x="24" y="267"/>
                </a:lnTo>
                <a:lnTo>
                  <a:pt x="170" y="267"/>
                </a:lnTo>
                <a:lnTo>
                  <a:pt x="170" y="304"/>
                </a:lnTo>
                <a:lnTo>
                  <a:pt x="170" y="304"/>
                </a:lnTo>
                <a:cubicBezTo>
                  <a:pt x="170" y="310"/>
                  <a:pt x="175" y="316"/>
                  <a:pt x="182" y="316"/>
                </a:cubicBezTo>
                <a:lnTo>
                  <a:pt x="425" y="316"/>
                </a:lnTo>
                <a:lnTo>
                  <a:pt x="425" y="316"/>
                </a:lnTo>
                <a:cubicBezTo>
                  <a:pt x="432" y="316"/>
                  <a:pt x="438" y="310"/>
                  <a:pt x="438" y="304"/>
                </a:cubicBezTo>
                <a:lnTo>
                  <a:pt x="438" y="304"/>
                </a:lnTo>
                <a:cubicBezTo>
                  <a:pt x="438" y="301"/>
                  <a:pt x="437" y="300"/>
                  <a:pt x="436" y="29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085640-2B3E-9B41-B9F7-3055E3B57ADF}"/>
              </a:ext>
            </a:extLst>
          </p:cNvPr>
          <p:cNvSpPr txBox="1"/>
          <p:nvPr/>
        </p:nvSpPr>
        <p:spPr>
          <a:xfrm>
            <a:off x="14602753" y="3365693"/>
            <a:ext cx="8427576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69EB0D-2057-4F40-BAE2-1C5D2C671661}"/>
              </a:ext>
            </a:extLst>
          </p:cNvPr>
          <p:cNvSpPr txBox="1"/>
          <p:nvPr/>
        </p:nvSpPr>
        <p:spPr>
          <a:xfrm>
            <a:off x="14602753" y="4741595"/>
            <a:ext cx="842757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Turn complex data into easy to understand infographics.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D9F17-0A88-7143-95B8-A390D0DEA57B}"/>
              </a:ext>
            </a:extLst>
          </p:cNvPr>
          <p:cNvSpPr txBox="1"/>
          <p:nvPr/>
        </p:nvSpPr>
        <p:spPr>
          <a:xfrm>
            <a:off x="16218555" y="7202138"/>
            <a:ext cx="593295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F1BCEF5-9CD0-9146-BB58-0B4213D96C31}"/>
              </a:ext>
            </a:extLst>
          </p:cNvPr>
          <p:cNvSpPr txBox="1"/>
          <p:nvPr/>
        </p:nvSpPr>
        <p:spPr>
          <a:xfrm>
            <a:off x="16218556" y="7887635"/>
            <a:ext cx="5932955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FF5CE-06AD-5B41-B4A3-6BFF2EF58C0B}"/>
              </a:ext>
            </a:extLst>
          </p:cNvPr>
          <p:cNvSpPr txBox="1"/>
          <p:nvPr/>
        </p:nvSpPr>
        <p:spPr>
          <a:xfrm>
            <a:off x="16218555" y="10005578"/>
            <a:ext cx="5932954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Management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16EAD9-E965-B641-BC3E-326AAB61D98D}"/>
              </a:ext>
            </a:extLst>
          </p:cNvPr>
          <p:cNvSpPr txBox="1"/>
          <p:nvPr/>
        </p:nvSpPr>
        <p:spPr>
          <a:xfrm>
            <a:off x="16218556" y="10691075"/>
            <a:ext cx="5932955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</p:spTree>
    <p:extLst>
      <p:ext uri="{BB962C8B-B14F-4D97-AF65-F5344CB8AC3E}">
        <p14:creationId xmlns:p14="http://schemas.microsoft.com/office/powerpoint/2010/main" val="233200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2">
            <a:extLst>
              <a:ext uri="{FF2B5EF4-FFF2-40B4-BE49-F238E27FC236}">
                <a16:creationId xmlns:a16="http://schemas.microsoft.com/office/drawing/2014/main" id="{83086F6E-2041-0843-868A-AFA24B5C9E8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4005" y="4270780"/>
            <a:ext cx="0" cy="6778418"/>
          </a:xfrm>
          <a:prstGeom prst="line">
            <a:avLst/>
          </a:prstGeom>
          <a:noFill/>
          <a:ln w="25400" cap="flat">
            <a:solidFill>
              <a:schemeClr val="accent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340E1D7-041B-AE4E-BB6C-4D36A661AFE2}"/>
              </a:ext>
            </a:extLst>
          </p:cNvPr>
          <p:cNvGrpSpPr/>
          <p:nvPr/>
        </p:nvGrpSpPr>
        <p:grpSpPr>
          <a:xfrm>
            <a:off x="9145674" y="3683022"/>
            <a:ext cx="13703886" cy="8810846"/>
            <a:chOff x="9145674" y="3683022"/>
            <a:chExt cx="13703886" cy="881084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B718346-48F2-6941-884C-B2530ED2632C}"/>
                </a:ext>
              </a:extLst>
            </p:cNvPr>
            <p:cNvGrpSpPr/>
            <p:nvPr/>
          </p:nvGrpSpPr>
          <p:grpSpPr>
            <a:xfrm>
              <a:off x="9820190" y="4990771"/>
              <a:ext cx="12850302" cy="6819265"/>
              <a:chOff x="9820190" y="4990771"/>
              <a:chExt cx="12850302" cy="6819265"/>
            </a:xfrm>
          </p:grpSpPr>
          <p:sp>
            <p:nvSpPr>
              <p:cNvPr id="138" name="Freeform 137">
                <a:extLst>
                  <a:ext uri="{FF2B5EF4-FFF2-40B4-BE49-F238E27FC236}">
                    <a16:creationId xmlns:a16="http://schemas.microsoft.com/office/drawing/2014/main" id="{1B353EB2-919A-4B48-AB9D-BE2FAADE7A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20190" y="4990771"/>
                <a:ext cx="12850302" cy="6819265"/>
              </a:xfrm>
              <a:custGeom>
                <a:avLst/>
                <a:gdLst>
                  <a:gd name="connsiteX0" fmla="*/ 11150010 w 12850302"/>
                  <a:gd name="connsiteY0" fmla="*/ 1305 h 6819265"/>
                  <a:gd name="connsiteX1" fmla="*/ 12476476 w 12850302"/>
                  <a:gd name="connsiteY1" fmla="*/ 489700 h 6819265"/>
                  <a:gd name="connsiteX2" fmla="*/ 7725874 w 12850302"/>
                  <a:gd name="connsiteY2" fmla="*/ 6819244 h 6819265"/>
                  <a:gd name="connsiteX3" fmla="*/ 2683734 w 12850302"/>
                  <a:gd name="connsiteY3" fmla="*/ 6419444 h 6819265"/>
                  <a:gd name="connsiteX4" fmla="*/ 1338167 w 12850302"/>
                  <a:gd name="connsiteY4" fmla="*/ 5786738 h 6819265"/>
                  <a:gd name="connsiteX5" fmla="*/ 198172 w 12850302"/>
                  <a:gd name="connsiteY5" fmla="*/ 2341733 h 6819265"/>
                  <a:gd name="connsiteX6" fmla="*/ 3582025 w 12850302"/>
                  <a:gd name="connsiteY6" fmla="*/ 287932 h 6819265"/>
                  <a:gd name="connsiteX7" fmla="*/ 8166922 w 12850302"/>
                  <a:gd name="connsiteY7" fmla="*/ 565674 h 6819265"/>
                  <a:gd name="connsiteX8" fmla="*/ 11150010 w 12850302"/>
                  <a:gd name="connsiteY8" fmla="*/ 1305 h 6819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50302" h="6819265">
                    <a:moveTo>
                      <a:pt x="11150010" y="1305"/>
                    </a:moveTo>
                    <a:cubicBezTo>
                      <a:pt x="11735338" y="-14672"/>
                      <a:pt x="12176136" y="114265"/>
                      <a:pt x="12476476" y="489700"/>
                    </a:cubicBezTo>
                    <a:cubicBezTo>
                      <a:pt x="13162966" y="1350329"/>
                      <a:pt x="13529258" y="6831698"/>
                      <a:pt x="7725874" y="6819244"/>
                    </a:cubicBezTo>
                    <a:cubicBezTo>
                      <a:pt x="5111986" y="6813016"/>
                      <a:pt x="3579534" y="6624948"/>
                      <a:pt x="2683734" y="6419444"/>
                    </a:cubicBezTo>
                    <a:cubicBezTo>
                      <a:pt x="1893836" y="6231376"/>
                      <a:pt x="1483936" y="5918760"/>
                      <a:pt x="1338167" y="5786738"/>
                    </a:cubicBezTo>
                    <a:cubicBezTo>
                      <a:pt x="915808" y="5375729"/>
                      <a:pt x="-520710" y="3820121"/>
                      <a:pt x="198172" y="2341733"/>
                    </a:cubicBezTo>
                    <a:cubicBezTo>
                      <a:pt x="1036660" y="619230"/>
                      <a:pt x="2541702" y="292914"/>
                      <a:pt x="3582025" y="287932"/>
                    </a:cubicBezTo>
                    <a:cubicBezTo>
                      <a:pt x="4622348" y="284195"/>
                      <a:pt x="5962932" y="1068849"/>
                      <a:pt x="8166922" y="565674"/>
                    </a:cubicBezTo>
                    <a:cubicBezTo>
                      <a:pt x="9405966" y="281938"/>
                      <a:pt x="10397446" y="21846"/>
                      <a:pt x="11150010" y="1305"/>
                    </a:cubicBezTo>
                    <a:close/>
                  </a:path>
                </a:pathLst>
              </a:custGeom>
              <a:solidFill>
                <a:schemeClr val="accent3">
                  <a:alpha val="1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0" name="Freeform 139">
                <a:extLst>
                  <a:ext uri="{FF2B5EF4-FFF2-40B4-BE49-F238E27FC236}">
                    <a16:creationId xmlns:a16="http://schemas.microsoft.com/office/drawing/2014/main" id="{B74AB68E-B284-7441-9A6E-B53087DE5F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8301" y="6192713"/>
                <a:ext cx="10731853" cy="4569600"/>
              </a:xfrm>
              <a:custGeom>
                <a:avLst/>
                <a:gdLst>
                  <a:gd name="connsiteX0" fmla="*/ 9451685 w 10731853"/>
                  <a:gd name="connsiteY0" fmla="*/ 516 h 4569600"/>
                  <a:gd name="connsiteX1" fmla="*/ 10274129 w 10731853"/>
                  <a:gd name="connsiteY1" fmla="*/ 244076 h 4569600"/>
                  <a:gd name="connsiteX2" fmla="*/ 10727463 w 10731853"/>
                  <a:gd name="connsiteY2" fmla="*/ 1386502 h 4569600"/>
                  <a:gd name="connsiteX3" fmla="*/ 10249221 w 10731853"/>
                  <a:gd name="connsiteY3" fmla="*/ 2941299 h 4569600"/>
                  <a:gd name="connsiteX4" fmla="*/ 6694791 w 10731853"/>
                  <a:gd name="connsiteY4" fmla="*/ 4569600 h 4569600"/>
                  <a:gd name="connsiteX5" fmla="*/ 6674865 w 10731853"/>
                  <a:gd name="connsiteY5" fmla="*/ 4569600 h 4569600"/>
                  <a:gd name="connsiteX6" fmla="*/ 1872524 w 10731853"/>
                  <a:gd name="connsiteY6" fmla="*/ 4197097 h 4569600"/>
                  <a:gd name="connsiteX7" fmla="*/ 1004466 w 10731853"/>
                  <a:gd name="connsiteY7" fmla="*/ 3818364 h 4569600"/>
                  <a:gd name="connsiteX8" fmla="*/ 223587 w 10731853"/>
                  <a:gd name="connsiteY8" fmla="*/ 2783079 h 4569600"/>
                  <a:gd name="connsiteX9" fmla="*/ 6884 w 10731853"/>
                  <a:gd name="connsiteY9" fmla="*/ 2129018 h 4569600"/>
                  <a:gd name="connsiteX10" fmla="*/ 92818 w 10731853"/>
                  <a:gd name="connsiteY10" fmla="*/ 1599540 h 4569600"/>
                  <a:gd name="connsiteX11" fmla="*/ 1224905 w 10731853"/>
                  <a:gd name="connsiteY11" fmla="*/ 413509 h 4569600"/>
                  <a:gd name="connsiteX12" fmla="*/ 2535087 w 10731853"/>
                  <a:gd name="connsiteY12" fmla="*/ 136934 h 4569600"/>
                  <a:gd name="connsiteX13" fmla="*/ 2540069 w 10731853"/>
                  <a:gd name="connsiteY13" fmla="*/ 136934 h 4569600"/>
                  <a:gd name="connsiteX14" fmla="*/ 3441753 w 10731853"/>
                  <a:gd name="connsiteY14" fmla="*/ 288925 h 4569600"/>
                  <a:gd name="connsiteX15" fmla="*/ 5651129 w 10731853"/>
                  <a:gd name="connsiteY15" fmla="*/ 582942 h 4569600"/>
                  <a:gd name="connsiteX16" fmla="*/ 7347391 w 10731853"/>
                  <a:gd name="connsiteY16" fmla="*/ 387346 h 4569600"/>
                  <a:gd name="connsiteX17" fmla="*/ 7916549 w 10731853"/>
                  <a:gd name="connsiteY17" fmla="*/ 255288 h 4569600"/>
                  <a:gd name="connsiteX18" fmla="*/ 8719845 w 10731853"/>
                  <a:gd name="connsiteY18" fmla="*/ 70905 h 4569600"/>
                  <a:gd name="connsiteX19" fmla="*/ 9451685 w 10731853"/>
                  <a:gd name="connsiteY19" fmla="*/ 516 h 456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731853" h="4569600">
                    <a:moveTo>
                      <a:pt x="9451685" y="516"/>
                    </a:moveTo>
                    <a:cubicBezTo>
                      <a:pt x="9750119" y="6433"/>
                      <a:pt x="10063653" y="64676"/>
                      <a:pt x="10274129" y="244076"/>
                    </a:cubicBezTo>
                    <a:cubicBezTo>
                      <a:pt x="10529439" y="480783"/>
                      <a:pt x="10767315" y="847058"/>
                      <a:pt x="10727463" y="1386502"/>
                    </a:cubicBezTo>
                    <a:cubicBezTo>
                      <a:pt x="10685119" y="1839985"/>
                      <a:pt x="10561821" y="2406838"/>
                      <a:pt x="10249221" y="2941299"/>
                    </a:cubicBezTo>
                    <a:cubicBezTo>
                      <a:pt x="9619039" y="4021435"/>
                      <a:pt x="8422189" y="4569600"/>
                      <a:pt x="6694791" y="4569600"/>
                    </a:cubicBezTo>
                    <a:cubicBezTo>
                      <a:pt x="6693547" y="4569600"/>
                      <a:pt x="6674865" y="4569600"/>
                      <a:pt x="6674865" y="4569600"/>
                    </a:cubicBezTo>
                    <a:cubicBezTo>
                      <a:pt x="4024610" y="4563371"/>
                      <a:pt x="2599849" y="4364038"/>
                      <a:pt x="1872524" y="4197097"/>
                    </a:cubicBezTo>
                    <a:cubicBezTo>
                      <a:pt x="1320803" y="4066285"/>
                      <a:pt x="1061755" y="3866951"/>
                      <a:pt x="1004466" y="3818364"/>
                    </a:cubicBezTo>
                    <a:cubicBezTo>
                      <a:pt x="840070" y="3656406"/>
                      <a:pt x="471426" y="3263969"/>
                      <a:pt x="223587" y="2783079"/>
                    </a:cubicBezTo>
                    <a:cubicBezTo>
                      <a:pt x="102782" y="2547617"/>
                      <a:pt x="29302" y="2327105"/>
                      <a:pt x="6884" y="2129018"/>
                    </a:cubicBezTo>
                    <a:cubicBezTo>
                      <a:pt x="-14288" y="1932176"/>
                      <a:pt x="13111" y="1765235"/>
                      <a:pt x="92818" y="1599540"/>
                    </a:cubicBezTo>
                    <a:cubicBezTo>
                      <a:pt x="365565" y="1038916"/>
                      <a:pt x="735455" y="651462"/>
                      <a:pt x="1224905" y="413509"/>
                    </a:cubicBezTo>
                    <a:cubicBezTo>
                      <a:pt x="1596041" y="231617"/>
                      <a:pt x="2038165" y="139426"/>
                      <a:pt x="2535087" y="136934"/>
                    </a:cubicBezTo>
                    <a:lnTo>
                      <a:pt x="2540069" y="136934"/>
                    </a:lnTo>
                    <a:cubicBezTo>
                      <a:pt x="2762999" y="136934"/>
                      <a:pt x="3076845" y="206701"/>
                      <a:pt x="3441753" y="288925"/>
                    </a:cubicBezTo>
                    <a:cubicBezTo>
                      <a:pt x="4027101" y="419738"/>
                      <a:pt x="4755672" y="582942"/>
                      <a:pt x="5651129" y="582942"/>
                    </a:cubicBezTo>
                    <a:cubicBezTo>
                      <a:pt x="6217795" y="582942"/>
                      <a:pt x="6773253" y="519404"/>
                      <a:pt x="7347391" y="387346"/>
                    </a:cubicBezTo>
                    <a:cubicBezTo>
                      <a:pt x="7544167" y="342496"/>
                      <a:pt x="7733471" y="297646"/>
                      <a:pt x="7916549" y="255288"/>
                    </a:cubicBezTo>
                    <a:cubicBezTo>
                      <a:pt x="8196767" y="189259"/>
                      <a:pt x="8465779" y="126967"/>
                      <a:pt x="8719845" y="70905"/>
                    </a:cubicBezTo>
                    <a:cubicBezTo>
                      <a:pt x="8869919" y="41005"/>
                      <a:pt x="9153251" y="-5402"/>
                      <a:pt x="9451685" y="5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9" name="Freeform 138">
                <a:extLst>
                  <a:ext uri="{FF2B5EF4-FFF2-40B4-BE49-F238E27FC236}">
                    <a16:creationId xmlns:a16="http://schemas.microsoft.com/office/drawing/2014/main" id="{B56807CE-AA7A-B945-B356-CC661A6A71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68301" y="6192713"/>
                <a:ext cx="10731853" cy="4569600"/>
              </a:xfrm>
              <a:custGeom>
                <a:avLst/>
                <a:gdLst>
                  <a:gd name="connsiteX0" fmla="*/ 9451685 w 10731853"/>
                  <a:gd name="connsiteY0" fmla="*/ 516 h 4569600"/>
                  <a:gd name="connsiteX1" fmla="*/ 10274129 w 10731853"/>
                  <a:gd name="connsiteY1" fmla="*/ 244076 h 4569600"/>
                  <a:gd name="connsiteX2" fmla="*/ 10727463 w 10731853"/>
                  <a:gd name="connsiteY2" fmla="*/ 1386502 h 4569600"/>
                  <a:gd name="connsiteX3" fmla="*/ 10249221 w 10731853"/>
                  <a:gd name="connsiteY3" fmla="*/ 2941299 h 4569600"/>
                  <a:gd name="connsiteX4" fmla="*/ 6694791 w 10731853"/>
                  <a:gd name="connsiteY4" fmla="*/ 4569600 h 4569600"/>
                  <a:gd name="connsiteX5" fmla="*/ 6674865 w 10731853"/>
                  <a:gd name="connsiteY5" fmla="*/ 4569600 h 4569600"/>
                  <a:gd name="connsiteX6" fmla="*/ 1872524 w 10731853"/>
                  <a:gd name="connsiteY6" fmla="*/ 4197097 h 4569600"/>
                  <a:gd name="connsiteX7" fmla="*/ 1004466 w 10731853"/>
                  <a:gd name="connsiteY7" fmla="*/ 3818364 h 4569600"/>
                  <a:gd name="connsiteX8" fmla="*/ 223587 w 10731853"/>
                  <a:gd name="connsiteY8" fmla="*/ 2783079 h 4569600"/>
                  <a:gd name="connsiteX9" fmla="*/ 6884 w 10731853"/>
                  <a:gd name="connsiteY9" fmla="*/ 2129018 h 4569600"/>
                  <a:gd name="connsiteX10" fmla="*/ 92818 w 10731853"/>
                  <a:gd name="connsiteY10" fmla="*/ 1599540 h 4569600"/>
                  <a:gd name="connsiteX11" fmla="*/ 1224905 w 10731853"/>
                  <a:gd name="connsiteY11" fmla="*/ 413509 h 4569600"/>
                  <a:gd name="connsiteX12" fmla="*/ 2535087 w 10731853"/>
                  <a:gd name="connsiteY12" fmla="*/ 136934 h 4569600"/>
                  <a:gd name="connsiteX13" fmla="*/ 2540069 w 10731853"/>
                  <a:gd name="connsiteY13" fmla="*/ 136934 h 4569600"/>
                  <a:gd name="connsiteX14" fmla="*/ 3441753 w 10731853"/>
                  <a:gd name="connsiteY14" fmla="*/ 288925 h 4569600"/>
                  <a:gd name="connsiteX15" fmla="*/ 5651129 w 10731853"/>
                  <a:gd name="connsiteY15" fmla="*/ 582942 h 4569600"/>
                  <a:gd name="connsiteX16" fmla="*/ 7347391 w 10731853"/>
                  <a:gd name="connsiteY16" fmla="*/ 387346 h 4569600"/>
                  <a:gd name="connsiteX17" fmla="*/ 7916549 w 10731853"/>
                  <a:gd name="connsiteY17" fmla="*/ 255288 h 4569600"/>
                  <a:gd name="connsiteX18" fmla="*/ 8719845 w 10731853"/>
                  <a:gd name="connsiteY18" fmla="*/ 70905 h 4569600"/>
                  <a:gd name="connsiteX19" fmla="*/ 9451685 w 10731853"/>
                  <a:gd name="connsiteY19" fmla="*/ 516 h 456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0731853" h="4569600">
                    <a:moveTo>
                      <a:pt x="9451685" y="516"/>
                    </a:moveTo>
                    <a:cubicBezTo>
                      <a:pt x="9750119" y="6433"/>
                      <a:pt x="10063653" y="64676"/>
                      <a:pt x="10274129" y="244076"/>
                    </a:cubicBezTo>
                    <a:cubicBezTo>
                      <a:pt x="10529439" y="480783"/>
                      <a:pt x="10767315" y="847058"/>
                      <a:pt x="10727463" y="1386502"/>
                    </a:cubicBezTo>
                    <a:cubicBezTo>
                      <a:pt x="10685119" y="1839985"/>
                      <a:pt x="10561821" y="2406838"/>
                      <a:pt x="10249221" y="2941299"/>
                    </a:cubicBezTo>
                    <a:cubicBezTo>
                      <a:pt x="9619039" y="4021435"/>
                      <a:pt x="8422189" y="4569600"/>
                      <a:pt x="6694791" y="4569600"/>
                    </a:cubicBezTo>
                    <a:cubicBezTo>
                      <a:pt x="6693547" y="4569600"/>
                      <a:pt x="6674865" y="4569600"/>
                      <a:pt x="6674865" y="4569600"/>
                    </a:cubicBezTo>
                    <a:cubicBezTo>
                      <a:pt x="4024610" y="4563371"/>
                      <a:pt x="2599849" y="4364038"/>
                      <a:pt x="1872524" y="4197097"/>
                    </a:cubicBezTo>
                    <a:cubicBezTo>
                      <a:pt x="1320803" y="4066285"/>
                      <a:pt x="1061755" y="3866951"/>
                      <a:pt x="1004466" y="3818364"/>
                    </a:cubicBezTo>
                    <a:cubicBezTo>
                      <a:pt x="840070" y="3656406"/>
                      <a:pt x="471426" y="3263969"/>
                      <a:pt x="223587" y="2783079"/>
                    </a:cubicBezTo>
                    <a:cubicBezTo>
                      <a:pt x="102782" y="2547617"/>
                      <a:pt x="29302" y="2327105"/>
                      <a:pt x="6884" y="2129018"/>
                    </a:cubicBezTo>
                    <a:cubicBezTo>
                      <a:pt x="-14288" y="1932176"/>
                      <a:pt x="13111" y="1765235"/>
                      <a:pt x="92818" y="1599540"/>
                    </a:cubicBezTo>
                    <a:cubicBezTo>
                      <a:pt x="365565" y="1038916"/>
                      <a:pt x="735455" y="651462"/>
                      <a:pt x="1224905" y="413509"/>
                    </a:cubicBezTo>
                    <a:cubicBezTo>
                      <a:pt x="1596041" y="231617"/>
                      <a:pt x="2038165" y="139426"/>
                      <a:pt x="2535087" y="136934"/>
                    </a:cubicBezTo>
                    <a:lnTo>
                      <a:pt x="2540069" y="136934"/>
                    </a:lnTo>
                    <a:cubicBezTo>
                      <a:pt x="2762999" y="136934"/>
                      <a:pt x="3076845" y="206701"/>
                      <a:pt x="3441753" y="288925"/>
                    </a:cubicBezTo>
                    <a:cubicBezTo>
                      <a:pt x="4027101" y="419738"/>
                      <a:pt x="4755672" y="582942"/>
                      <a:pt x="5651129" y="582942"/>
                    </a:cubicBezTo>
                    <a:cubicBezTo>
                      <a:pt x="6217795" y="582942"/>
                      <a:pt x="6773253" y="519404"/>
                      <a:pt x="7347391" y="387346"/>
                    </a:cubicBezTo>
                    <a:cubicBezTo>
                      <a:pt x="7544167" y="342496"/>
                      <a:pt x="7733471" y="297646"/>
                      <a:pt x="7916549" y="255288"/>
                    </a:cubicBezTo>
                    <a:cubicBezTo>
                      <a:pt x="8196767" y="189259"/>
                      <a:pt x="8465779" y="126967"/>
                      <a:pt x="8719845" y="70905"/>
                    </a:cubicBezTo>
                    <a:cubicBezTo>
                      <a:pt x="8869919" y="41005"/>
                      <a:pt x="9153251" y="-5402"/>
                      <a:pt x="9451685" y="516"/>
                    </a:cubicBezTo>
                    <a:close/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FB38ED-2E2E-104D-9A2D-21D42AE505A8}"/>
                </a:ext>
              </a:extLst>
            </p:cNvPr>
            <p:cNvGrpSpPr/>
            <p:nvPr/>
          </p:nvGrpSpPr>
          <p:grpSpPr>
            <a:xfrm>
              <a:off x="13737863" y="6094472"/>
              <a:ext cx="8008862" cy="4883316"/>
              <a:chOff x="13737863" y="6094472"/>
              <a:chExt cx="8008862" cy="4883316"/>
            </a:xfrm>
          </p:grpSpPr>
          <p:sp>
            <p:nvSpPr>
              <p:cNvPr id="120" name="Freeform 7">
                <a:extLst>
                  <a:ext uri="{FF2B5EF4-FFF2-40B4-BE49-F238E27FC236}">
                    <a16:creationId xmlns:a16="http://schemas.microsoft.com/office/drawing/2014/main" id="{7B42EA51-C1E4-604E-8C38-53CC91AD6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7863" y="6094472"/>
                <a:ext cx="8008862" cy="4883316"/>
              </a:xfrm>
              <a:custGeom>
                <a:avLst/>
                <a:gdLst>
                  <a:gd name="T0" fmla="*/ 6430 w 6431"/>
                  <a:gd name="T1" fmla="*/ 3921 h 3922"/>
                  <a:gd name="T2" fmla="*/ 0 w 6431"/>
                  <a:gd name="T3" fmla="*/ 3921 h 3922"/>
                  <a:gd name="T4" fmla="*/ 0 w 6431"/>
                  <a:gd name="T5" fmla="*/ 0 h 3922"/>
                  <a:gd name="T6" fmla="*/ 6430 w 6431"/>
                  <a:gd name="T7" fmla="*/ 0 h 3922"/>
                  <a:gd name="T8" fmla="*/ 6430 w 6431"/>
                  <a:gd name="T9" fmla="*/ 3921 h 3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431" h="3922">
                    <a:moveTo>
                      <a:pt x="6430" y="3921"/>
                    </a:moveTo>
                    <a:lnTo>
                      <a:pt x="0" y="3921"/>
                    </a:lnTo>
                    <a:lnTo>
                      <a:pt x="0" y="0"/>
                    </a:lnTo>
                    <a:lnTo>
                      <a:pt x="6430" y="0"/>
                    </a:lnTo>
                    <a:lnTo>
                      <a:pt x="6430" y="392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8">
                <a:extLst>
                  <a:ext uri="{FF2B5EF4-FFF2-40B4-BE49-F238E27FC236}">
                    <a16:creationId xmlns:a16="http://schemas.microsoft.com/office/drawing/2014/main" id="{CADAC565-0816-834F-ACF9-219EACC257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6180" y="6632789"/>
                <a:ext cx="6937720" cy="3812174"/>
              </a:xfrm>
              <a:custGeom>
                <a:avLst/>
                <a:gdLst>
                  <a:gd name="T0" fmla="*/ 0 w 5568"/>
                  <a:gd name="T1" fmla="*/ 0 h 3059"/>
                  <a:gd name="T2" fmla="*/ 5567 w 5568"/>
                  <a:gd name="T3" fmla="*/ 0 h 3059"/>
                  <a:gd name="T4" fmla="*/ 5567 w 5568"/>
                  <a:gd name="T5" fmla="*/ 3058 h 3059"/>
                  <a:gd name="T6" fmla="*/ 0 w 5568"/>
                  <a:gd name="T7" fmla="*/ 3058 h 3059"/>
                  <a:gd name="T8" fmla="*/ 0 w 5568"/>
                  <a:gd name="T9" fmla="*/ 0 h 30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568" h="3059">
                    <a:moveTo>
                      <a:pt x="0" y="0"/>
                    </a:moveTo>
                    <a:lnTo>
                      <a:pt x="5567" y="0"/>
                    </a:lnTo>
                    <a:lnTo>
                      <a:pt x="5567" y="3058"/>
                    </a:lnTo>
                    <a:lnTo>
                      <a:pt x="0" y="305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6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9">
                <a:extLst>
                  <a:ext uri="{FF2B5EF4-FFF2-40B4-BE49-F238E27FC236}">
                    <a16:creationId xmlns:a16="http://schemas.microsoft.com/office/drawing/2014/main" id="{434DBB79-B8E0-9447-823D-662822D18A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7883" y="6858001"/>
                <a:ext cx="5674315" cy="466911"/>
              </a:xfrm>
              <a:custGeom>
                <a:avLst/>
                <a:gdLst>
                  <a:gd name="T0" fmla="*/ 0 w 4557"/>
                  <a:gd name="T1" fmla="*/ 375 h 376"/>
                  <a:gd name="T2" fmla="*/ 4556 w 4557"/>
                  <a:gd name="T3" fmla="*/ 375 h 376"/>
                  <a:gd name="T4" fmla="*/ 4556 w 4557"/>
                  <a:gd name="T5" fmla="*/ 0 h 376"/>
                  <a:gd name="T6" fmla="*/ 0 w 4557"/>
                  <a:gd name="T7" fmla="*/ 0 h 376"/>
                  <a:gd name="T8" fmla="*/ 0 w 4557"/>
                  <a:gd name="T9" fmla="*/ 375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57" h="376">
                    <a:moveTo>
                      <a:pt x="0" y="375"/>
                    </a:moveTo>
                    <a:lnTo>
                      <a:pt x="4556" y="375"/>
                    </a:lnTo>
                    <a:lnTo>
                      <a:pt x="4556" y="0"/>
                    </a:lnTo>
                    <a:lnTo>
                      <a:pt x="0" y="0"/>
                    </a:lnTo>
                    <a:lnTo>
                      <a:pt x="0" y="37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122">
                <a:extLst>
                  <a:ext uri="{FF2B5EF4-FFF2-40B4-BE49-F238E27FC236}">
                    <a16:creationId xmlns:a16="http://schemas.microsoft.com/office/drawing/2014/main" id="{49269532-92C8-3347-A7E9-CF9399EAA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07883" y="7841257"/>
                <a:ext cx="5673069" cy="2091596"/>
              </a:xfrm>
              <a:custGeom>
                <a:avLst/>
                <a:gdLst>
                  <a:gd name="connsiteX0" fmla="*/ 49807 w 5673069"/>
                  <a:gd name="connsiteY0" fmla="*/ 1845665 h 2091596"/>
                  <a:gd name="connsiteX1" fmla="*/ 5623263 w 5673069"/>
                  <a:gd name="connsiteY1" fmla="*/ 1845665 h 2091596"/>
                  <a:gd name="connsiteX2" fmla="*/ 5673069 w 5673069"/>
                  <a:gd name="connsiteY2" fmla="*/ 1895855 h 2091596"/>
                  <a:gd name="connsiteX3" fmla="*/ 5673069 w 5673069"/>
                  <a:gd name="connsiteY3" fmla="*/ 2041406 h 2091596"/>
                  <a:gd name="connsiteX4" fmla="*/ 5623263 w 5673069"/>
                  <a:gd name="connsiteY4" fmla="*/ 2091596 h 2091596"/>
                  <a:gd name="connsiteX5" fmla="*/ 49807 w 5673069"/>
                  <a:gd name="connsiteY5" fmla="*/ 2091596 h 2091596"/>
                  <a:gd name="connsiteX6" fmla="*/ 0 w 5673069"/>
                  <a:gd name="connsiteY6" fmla="*/ 2041406 h 2091596"/>
                  <a:gd name="connsiteX7" fmla="*/ 0 w 5673069"/>
                  <a:gd name="connsiteY7" fmla="*/ 1895855 h 2091596"/>
                  <a:gd name="connsiteX8" fmla="*/ 49807 w 5673069"/>
                  <a:gd name="connsiteY8" fmla="*/ 1845665 h 2091596"/>
                  <a:gd name="connsiteX9" fmla="*/ 49807 w 5673069"/>
                  <a:gd name="connsiteY9" fmla="*/ 1384249 h 2091596"/>
                  <a:gd name="connsiteX10" fmla="*/ 5623263 w 5673069"/>
                  <a:gd name="connsiteY10" fmla="*/ 1384249 h 2091596"/>
                  <a:gd name="connsiteX11" fmla="*/ 5673069 w 5673069"/>
                  <a:gd name="connsiteY11" fmla="*/ 1434439 h 2091596"/>
                  <a:gd name="connsiteX12" fmla="*/ 5673069 w 5673069"/>
                  <a:gd name="connsiteY12" fmla="*/ 1579990 h 2091596"/>
                  <a:gd name="connsiteX13" fmla="*/ 5623263 w 5673069"/>
                  <a:gd name="connsiteY13" fmla="*/ 1630180 h 2091596"/>
                  <a:gd name="connsiteX14" fmla="*/ 49807 w 5673069"/>
                  <a:gd name="connsiteY14" fmla="*/ 1630180 h 2091596"/>
                  <a:gd name="connsiteX15" fmla="*/ 0 w 5673069"/>
                  <a:gd name="connsiteY15" fmla="*/ 1579990 h 2091596"/>
                  <a:gd name="connsiteX16" fmla="*/ 0 w 5673069"/>
                  <a:gd name="connsiteY16" fmla="*/ 1434439 h 2091596"/>
                  <a:gd name="connsiteX17" fmla="*/ 49807 w 5673069"/>
                  <a:gd name="connsiteY17" fmla="*/ 1384249 h 2091596"/>
                  <a:gd name="connsiteX18" fmla="*/ 49807 w 5673069"/>
                  <a:gd name="connsiteY18" fmla="*/ 922832 h 2091596"/>
                  <a:gd name="connsiteX19" fmla="*/ 5623263 w 5673069"/>
                  <a:gd name="connsiteY19" fmla="*/ 922832 h 2091596"/>
                  <a:gd name="connsiteX20" fmla="*/ 5673069 w 5673069"/>
                  <a:gd name="connsiteY20" fmla="*/ 970924 h 2091596"/>
                  <a:gd name="connsiteX21" fmla="*/ 5673069 w 5673069"/>
                  <a:gd name="connsiteY21" fmla="*/ 1115200 h 2091596"/>
                  <a:gd name="connsiteX22" fmla="*/ 5623263 w 5673069"/>
                  <a:gd name="connsiteY22" fmla="*/ 1163292 h 2091596"/>
                  <a:gd name="connsiteX23" fmla="*/ 49807 w 5673069"/>
                  <a:gd name="connsiteY23" fmla="*/ 1163292 h 2091596"/>
                  <a:gd name="connsiteX24" fmla="*/ 0 w 5673069"/>
                  <a:gd name="connsiteY24" fmla="*/ 1115200 h 2091596"/>
                  <a:gd name="connsiteX25" fmla="*/ 0 w 5673069"/>
                  <a:gd name="connsiteY25" fmla="*/ 970924 h 2091596"/>
                  <a:gd name="connsiteX26" fmla="*/ 49807 w 5673069"/>
                  <a:gd name="connsiteY26" fmla="*/ 922832 h 2091596"/>
                  <a:gd name="connsiteX27" fmla="*/ 49807 w 5673069"/>
                  <a:gd name="connsiteY27" fmla="*/ 461417 h 2091596"/>
                  <a:gd name="connsiteX28" fmla="*/ 5623263 w 5673069"/>
                  <a:gd name="connsiteY28" fmla="*/ 461417 h 2091596"/>
                  <a:gd name="connsiteX29" fmla="*/ 5673069 w 5673069"/>
                  <a:gd name="connsiteY29" fmla="*/ 512602 h 2091596"/>
                  <a:gd name="connsiteX30" fmla="*/ 5673069 w 5673069"/>
                  <a:gd name="connsiteY30" fmla="*/ 656170 h 2091596"/>
                  <a:gd name="connsiteX31" fmla="*/ 5623263 w 5673069"/>
                  <a:gd name="connsiteY31" fmla="*/ 707355 h 2091596"/>
                  <a:gd name="connsiteX32" fmla="*/ 49807 w 5673069"/>
                  <a:gd name="connsiteY32" fmla="*/ 707355 h 2091596"/>
                  <a:gd name="connsiteX33" fmla="*/ 0 w 5673069"/>
                  <a:gd name="connsiteY33" fmla="*/ 656170 h 2091596"/>
                  <a:gd name="connsiteX34" fmla="*/ 0 w 5673069"/>
                  <a:gd name="connsiteY34" fmla="*/ 512602 h 2091596"/>
                  <a:gd name="connsiteX35" fmla="*/ 49807 w 5673069"/>
                  <a:gd name="connsiteY35" fmla="*/ 461417 h 2091596"/>
                  <a:gd name="connsiteX36" fmla="*/ 49807 w 5673069"/>
                  <a:gd name="connsiteY36" fmla="*/ 0 h 2091596"/>
                  <a:gd name="connsiteX37" fmla="*/ 5623263 w 5673069"/>
                  <a:gd name="connsiteY37" fmla="*/ 0 h 2091596"/>
                  <a:gd name="connsiteX38" fmla="*/ 5673069 w 5673069"/>
                  <a:gd name="connsiteY38" fmla="*/ 48092 h 2091596"/>
                  <a:gd name="connsiteX39" fmla="*/ 5673069 w 5673069"/>
                  <a:gd name="connsiteY39" fmla="*/ 192368 h 2091596"/>
                  <a:gd name="connsiteX40" fmla="*/ 5623263 w 5673069"/>
                  <a:gd name="connsiteY40" fmla="*/ 240460 h 2091596"/>
                  <a:gd name="connsiteX41" fmla="*/ 49807 w 5673069"/>
                  <a:gd name="connsiteY41" fmla="*/ 240460 h 2091596"/>
                  <a:gd name="connsiteX42" fmla="*/ 0 w 5673069"/>
                  <a:gd name="connsiteY42" fmla="*/ 192368 h 2091596"/>
                  <a:gd name="connsiteX43" fmla="*/ 0 w 5673069"/>
                  <a:gd name="connsiteY43" fmla="*/ 48092 h 2091596"/>
                  <a:gd name="connsiteX44" fmla="*/ 49807 w 5673069"/>
                  <a:gd name="connsiteY44" fmla="*/ 0 h 2091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5673069" h="2091596">
                    <a:moveTo>
                      <a:pt x="49807" y="1845665"/>
                    </a:moveTo>
                    <a:lnTo>
                      <a:pt x="5623263" y="1845665"/>
                    </a:lnTo>
                    <a:cubicBezTo>
                      <a:pt x="5650657" y="1845665"/>
                      <a:pt x="5673069" y="1868251"/>
                      <a:pt x="5673069" y="1895855"/>
                    </a:cubicBezTo>
                    <a:lnTo>
                      <a:pt x="5673069" y="2041406"/>
                    </a:lnTo>
                    <a:cubicBezTo>
                      <a:pt x="5673069" y="2069011"/>
                      <a:pt x="5650657" y="2091596"/>
                      <a:pt x="5623263" y="2091596"/>
                    </a:cubicBezTo>
                    <a:lnTo>
                      <a:pt x="49807" y="2091596"/>
                    </a:lnTo>
                    <a:cubicBezTo>
                      <a:pt x="22413" y="2091596"/>
                      <a:pt x="0" y="2069011"/>
                      <a:pt x="0" y="2041406"/>
                    </a:cubicBezTo>
                    <a:lnTo>
                      <a:pt x="0" y="1895855"/>
                    </a:lnTo>
                    <a:cubicBezTo>
                      <a:pt x="0" y="1868251"/>
                      <a:pt x="22413" y="1845665"/>
                      <a:pt x="49807" y="1845665"/>
                    </a:cubicBezTo>
                    <a:close/>
                    <a:moveTo>
                      <a:pt x="49807" y="1384249"/>
                    </a:moveTo>
                    <a:lnTo>
                      <a:pt x="5623263" y="1384249"/>
                    </a:lnTo>
                    <a:cubicBezTo>
                      <a:pt x="5650657" y="1384249"/>
                      <a:pt x="5673069" y="1406835"/>
                      <a:pt x="5673069" y="1434439"/>
                    </a:cubicBezTo>
                    <a:lnTo>
                      <a:pt x="5673069" y="1579990"/>
                    </a:lnTo>
                    <a:cubicBezTo>
                      <a:pt x="5673069" y="1607595"/>
                      <a:pt x="5650657" y="1630180"/>
                      <a:pt x="5623263" y="1630180"/>
                    </a:cubicBezTo>
                    <a:lnTo>
                      <a:pt x="49807" y="1630180"/>
                    </a:lnTo>
                    <a:cubicBezTo>
                      <a:pt x="22413" y="1630180"/>
                      <a:pt x="0" y="1607595"/>
                      <a:pt x="0" y="1579990"/>
                    </a:cubicBezTo>
                    <a:lnTo>
                      <a:pt x="0" y="1434439"/>
                    </a:lnTo>
                    <a:cubicBezTo>
                      <a:pt x="0" y="1406835"/>
                      <a:pt x="22413" y="1384249"/>
                      <a:pt x="49807" y="1384249"/>
                    </a:cubicBezTo>
                    <a:close/>
                    <a:moveTo>
                      <a:pt x="49807" y="922832"/>
                    </a:moveTo>
                    <a:lnTo>
                      <a:pt x="5623263" y="922832"/>
                    </a:lnTo>
                    <a:cubicBezTo>
                      <a:pt x="5650657" y="922832"/>
                      <a:pt x="5673069" y="943795"/>
                      <a:pt x="5673069" y="970924"/>
                    </a:cubicBezTo>
                    <a:lnTo>
                      <a:pt x="5673069" y="1115200"/>
                    </a:lnTo>
                    <a:cubicBezTo>
                      <a:pt x="5673069" y="1142329"/>
                      <a:pt x="5650657" y="1163292"/>
                      <a:pt x="5623263" y="1163292"/>
                    </a:cubicBezTo>
                    <a:lnTo>
                      <a:pt x="49807" y="1163292"/>
                    </a:lnTo>
                    <a:cubicBezTo>
                      <a:pt x="22413" y="1163292"/>
                      <a:pt x="0" y="1142329"/>
                      <a:pt x="0" y="1115200"/>
                    </a:cubicBezTo>
                    <a:lnTo>
                      <a:pt x="0" y="970924"/>
                    </a:lnTo>
                    <a:cubicBezTo>
                      <a:pt x="0" y="943795"/>
                      <a:pt x="22413" y="922832"/>
                      <a:pt x="49807" y="922832"/>
                    </a:cubicBezTo>
                    <a:close/>
                    <a:moveTo>
                      <a:pt x="49807" y="461417"/>
                    </a:moveTo>
                    <a:lnTo>
                      <a:pt x="5623263" y="461417"/>
                    </a:lnTo>
                    <a:cubicBezTo>
                      <a:pt x="5650657" y="461417"/>
                      <a:pt x="5673069" y="483889"/>
                      <a:pt x="5673069" y="512602"/>
                    </a:cubicBezTo>
                    <a:lnTo>
                      <a:pt x="5673069" y="656170"/>
                    </a:lnTo>
                    <a:cubicBezTo>
                      <a:pt x="5673069" y="683635"/>
                      <a:pt x="5650657" y="707355"/>
                      <a:pt x="5623263" y="707355"/>
                    </a:cubicBezTo>
                    <a:lnTo>
                      <a:pt x="49807" y="707355"/>
                    </a:lnTo>
                    <a:cubicBezTo>
                      <a:pt x="22413" y="707355"/>
                      <a:pt x="0" y="683635"/>
                      <a:pt x="0" y="656170"/>
                    </a:cubicBezTo>
                    <a:lnTo>
                      <a:pt x="0" y="512602"/>
                    </a:lnTo>
                    <a:cubicBezTo>
                      <a:pt x="0" y="483889"/>
                      <a:pt x="22413" y="461417"/>
                      <a:pt x="49807" y="461417"/>
                    </a:cubicBezTo>
                    <a:close/>
                    <a:moveTo>
                      <a:pt x="49807" y="0"/>
                    </a:moveTo>
                    <a:lnTo>
                      <a:pt x="5623263" y="0"/>
                    </a:lnTo>
                    <a:cubicBezTo>
                      <a:pt x="5650657" y="0"/>
                      <a:pt x="5673069" y="22197"/>
                      <a:pt x="5673069" y="48092"/>
                    </a:cubicBezTo>
                    <a:lnTo>
                      <a:pt x="5673069" y="192368"/>
                    </a:lnTo>
                    <a:cubicBezTo>
                      <a:pt x="5673069" y="219497"/>
                      <a:pt x="5650657" y="240460"/>
                      <a:pt x="5623263" y="240460"/>
                    </a:cubicBezTo>
                    <a:lnTo>
                      <a:pt x="49807" y="240460"/>
                    </a:lnTo>
                    <a:cubicBezTo>
                      <a:pt x="22413" y="240460"/>
                      <a:pt x="0" y="219497"/>
                      <a:pt x="0" y="192368"/>
                    </a:cubicBezTo>
                    <a:lnTo>
                      <a:pt x="0" y="48092"/>
                    </a:lnTo>
                    <a:cubicBezTo>
                      <a:pt x="0" y="22197"/>
                      <a:pt x="22413" y="0"/>
                      <a:pt x="498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ADF241A-22B3-724F-BA1A-79A5AB619F65}"/>
                </a:ext>
              </a:extLst>
            </p:cNvPr>
            <p:cNvGrpSpPr/>
            <p:nvPr/>
          </p:nvGrpSpPr>
          <p:grpSpPr>
            <a:xfrm>
              <a:off x="20966713" y="4979381"/>
              <a:ext cx="1882847" cy="2646383"/>
              <a:chOff x="20966713" y="4979381"/>
              <a:chExt cx="1882847" cy="2646383"/>
            </a:xfrm>
          </p:grpSpPr>
          <p:sp>
            <p:nvSpPr>
              <p:cNvPr id="115" name="Freeform 15">
                <a:extLst>
                  <a:ext uri="{FF2B5EF4-FFF2-40B4-BE49-F238E27FC236}">
                    <a16:creationId xmlns:a16="http://schemas.microsoft.com/office/drawing/2014/main" id="{E74168F5-7EBA-C541-9888-FE89295FEB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1502" y="4979381"/>
                <a:ext cx="1691858" cy="1884117"/>
              </a:xfrm>
              <a:custGeom>
                <a:avLst/>
                <a:gdLst>
                  <a:gd name="T0" fmla="*/ 921 w 1357"/>
                  <a:gd name="T1" fmla="*/ 470 h 1512"/>
                  <a:gd name="T2" fmla="*/ 48 w 1357"/>
                  <a:gd name="T3" fmla="*/ 12 h 1512"/>
                  <a:gd name="T4" fmla="*/ 48 w 1357"/>
                  <a:gd name="T5" fmla="*/ 12 h 1512"/>
                  <a:gd name="T6" fmla="*/ 10 w 1357"/>
                  <a:gd name="T7" fmla="*/ 47 h 1512"/>
                  <a:gd name="T8" fmla="*/ 132 w 1357"/>
                  <a:gd name="T9" fmla="*/ 362 h 1512"/>
                  <a:gd name="T10" fmla="*/ 357 w 1357"/>
                  <a:gd name="T11" fmla="*/ 942 h 1512"/>
                  <a:gd name="T12" fmla="*/ 357 w 1357"/>
                  <a:gd name="T13" fmla="*/ 942 h 1512"/>
                  <a:gd name="T14" fmla="*/ 457 w 1357"/>
                  <a:gd name="T15" fmla="*/ 1054 h 1512"/>
                  <a:gd name="T16" fmla="*/ 1008 w 1357"/>
                  <a:gd name="T17" fmla="*/ 1343 h 1512"/>
                  <a:gd name="T18" fmla="*/ 1308 w 1357"/>
                  <a:gd name="T19" fmla="*/ 1500 h 1512"/>
                  <a:gd name="T20" fmla="*/ 1308 w 1357"/>
                  <a:gd name="T21" fmla="*/ 1500 h 1512"/>
                  <a:gd name="T22" fmla="*/ 1346 w 1357"/>
                  <a:gd name="T23" fmla="*/ 1466 h 1512"/>
                  <a:gd name="T24" fmla="*/ 990 w 1357"/>
                  <a:gd name="T25" fmla="*/ 547 h 1512"/>
                  <a:gd name="T26" fmla="*/ 990 w 1357"/>
                  <a:gd name="T27" fmla="*/ 547 h 1512"/>
                  <a:gd name="T28" fmla="*/ 921 w 1357"/>
                  <a:gd name="T29" fmla="*/ 47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357" h="1512">
                    <a:moveTo>
                      <a:pt x="921" y="470"/>
                    </a:moveTo>
                    <a:lnTo>
                      <a:pt x="48" y="12"/>
                    </a:lnTo>
                    <a:lnTo>
                      <a:pt x="48" y="12"/>
                    </a:lnTo>
                    <a:cubicBezTo>
                      <a:pt x="25" y="0"/>
                      <a:pt x="0" y="23"/>
                      <a:pt x="10" y="47"/>
                    </a:cubicBezTo>
                    <a:lnTo>
                      <a:pt x="132" y="362"/>
                    </a:lnTo>
                    <a:lnTo>
                      <a:pt x="357" y="942"/>
                    </a:lnTo>
                    <a:lnTo>
                      <a:pt x="357" y="942"/>
                    </a:lnTo>
                    <a:cubicBezTo>
                      <a:pt x="376" y="991"/>
                      <a:pt x="411" y="1030"/>
                      <a:pt x="457" y="1054"/>
                    </a:cubicBezTo>
                    <a:lnTo>
                      <a:pt x="1008" y="1343"/>
                    </a:lnTo>
                    <a:lnTo>
                      <a:pt x="1308" y="1500"/>
                    </a:lnTo>
                    <a:lnTo>
                      <a:pt x="1308" y="1500"/>
                    </a:lnTo>
                    <a:cubicBezTo>
                      <a:pt x="1331" y="1511"/>
                      <a:pt x="1356" y="1490"/>
                      <a:pt x="1346" y="1466"/>
                    </a:cubicBezTo>
                    <a:lnTo>
                      <a:pt x="990" y="547"/>
                    </a:lnTo>
                    <a:lnTo>
                      <a:pt x="990" y="547"/>
                    </a:lnTo>
                    <a:cubicBezTo>
                      <a:pt x="977" y="514"/>
                      <a:pt x="953" y="486"/>
                      <a:pt x="921" y="47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16">
                <a:extLst>
                  <a:ext uri="{FF2B5EF4-FFF2-40B4-BE49-F238E27FC236}">
                    <a16:creationId xmlns:a16="http://schemas.microsoft.com/office/drawing/2014/main" id="{C33B0FFD-F9A1-194D-8296-3A92E0F4E5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6713" y="5435305"/>
                <a:ext cx="1422700" cy="1516080"/>
              </a:xfrm>
              <a:custGeom>
                <a:avLst/>
                <a:gdLst>
                  <a:gd name="T0" fmla="*/ 820 w 1144"/>
                  <a:gd name="T1" fmla="*/ 812 h 1217"/>
                  <a:gd name="T2" fmla="*/ 592 w 1144"/>
                  <a:gd name="T3" fmla="*/ 692 h 1217"/>
                  <a:gd name="T4" fmla="*/ 592 w 1144"/>
                  <a:gd name="T5" fmla="*/ 692 h 1217"/>
                  <a:gd name="T6" fmla="*/ 492 w 1144"/>
                  <a:gd name="T7" fmla="*/ 580 h 1217"/>
                  <a:gd name="T8" fmla="*/ 399 w 1144"/>
                  <a:gd name="T9" fmla="*/ 340 h 1217"/>
                  <a:gd name="T10" fmla="*/ 267 w 1144"/>
                  <a:gd name="T11" fmla="*/ 0 h 1217"/>
                  <a:gd name="T12" fmla="*/ 76 w 1144"/>
                  <a:gd name="T13" fmla="*/ 171 h 1217"/>
                  <a:gd name="T14" fmla="*/ 30 w 1144"/>
                  <a:gd name="T15" fmla="*/ 212 h 1217"/>
                  <a:gd name="T16" fmla="*/ 30 w 1144"/>
                  <a:gd name="T17" fmla="*/ 212 h 1217"/>
                  <a:gd name="T18" fmla="*/ 10 w 1144"/>
                  <a:gd name="T19" fmla="*/ 291 h 1217"/>
                  <a:gd name="T20" fmla="*/ 237 w 1144"/>
                  <a:gd name="T21" fmla="*/ 875 h 1217"/>
                  <a:gd name="T22" fmla="*/ 237 w 1144"/>
                  <a:gd name="T23" fmla="*/ 875 h 1217"/>
                  <a:gd name="T24" fmla="*/ 271 w 1144"/>
                  <a:gd name="T25" fmla="*/ 913 h 1217"/>
                  <a:gd name="T26" fmla="*/ 825 w 1144"/>
                  <a:gd name="T27" fmla="*/ 1202 h 1217"/>
                  <a:gd name="T28" fmla="*/ 825 w 1144"/>
                  <a:gd name="T29" fmla="*/ 1202 h 1217"/>
                  <a:gd name="T30" fmla="*/ 905 w 1144"/>
                  <a:gd name="T31" fmla="*/ 1192 h 1217"/>
                  <a:gd name="T32" fmla="*/ 952 w 1144"/>
                  <a:gd name="T33" fmla="*/ 1151 h 1217"/>
                  <a:gd name="T34" fmla="*/ 1143 w 1144"/>
                  <a:gd name="T35" fmla="*/ 981 h 1217"/>
                  <a:gd name="T36" fmla="*/ 820 w 1144"/>
                  <a:gd name="T37" fmla="*/ 812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4" h="1217">
                    <a:moveTo>
                      <a:pt x="820" y="812"/>
                    </a:moveTo>
                    <a:lnTo>
                      <a:pt x="592" y="692"/>
                    </a:lnTo>
                    <a:lnTo>
                      <a:pt x="592" y="692"/>
                    </a:lnTo>
                    <a:cubicBezTo>
                      <a:pt x="546" y="668"/>
                      <a:pt x="511" y="629"/>
                      <a:pt x="492" y="580"/>
                    </a:cubicBezTo>
                    <a:lnTo>
                      <a:pt x="399" y="340"/>
                    </a:lnTo>
                    <a:lnTo>
                      <a:pt x="267" y="0"/>
                    </a:lnTo>
                    <a:lnTo>
                      <a:pt x="76" y="171"/>
                    </a:lnTo>
                    <a:lnTo>
                      <a:pt x="30" y="212"/>
                    </a:lnTo>
                    <a:lnTo>
                      <a:pt x="30" y="212"/>
                    </a:lnTo>
                    <a:cubicBezTo>
                      <a:pt x="7" y="233"/>
                      <a:pt x="0" y="264"/>
                      <a:pt x="10" y="291"/>
                    </a:cubicBezTo>
                    <a:lnTo>
                      <a:pt x="237" y="875"/>
                    </a:lnTo>
                    <a:lnTo>
                      <a:pt x="237" y="875"/>
                    </a:lnTo>
                    <a:cubicBezTo>
                      <a:pt x="243" y="891"/>
                      <a:pt x="255" y="905"/>
                      <a:pt x="271" y="913"/>
                    </a:cubicBezTo>
                    <a:lnTo>
                      <a:pt x="825" y="1202"/>
                    </a:lnTo>
                    <a:lnTo>
                      <a:pt x="825" y="1202"/>
                    </a:lnTo>
                    <a:cubicBezTo>
                      <a:pt x="851" y="1216"/>
                      <a:pt x="883" y="1212"/>
                      <a:pt x="905" y="1192"/>
                    </a:cubicBezTo>
                    <a:lnTo>
                      <a:pt x="952" y="1151"/>
                    </a:lnTo>
                    <a:lnTo>
                      <a:pt x="1143" y="981"/>
                    </a:lnTo>
                    <a:lnTo>
                      <a:pt x="820" y="812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17">
                <a:extLst>
                  <a:ext uri="{FF2B5EF4-FFF2-40B4-BE49-F238E27FC236}">
                    <a16:creationId xmlns:a16="http://schemas.microsoft.com/office/drawing/2014/main" id="{1AABC02B-0226-3947-926B-82FEDF29B8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66713" y="5435305"/>
                <a:ext cx="1422700" cy="1516080"/>
              </a:xfrm>
              <a:custGeom>
                <a:avLst/>
                <a:gdLst>
                  <a:gd name="T0" fmla="*/ 820 w 1144"/>
                  <a:gd name="T1" fmla="*/ 812 h 1217"/>
                  <a:gd name="T2" fmla="*/ 592 w 1144"/>
                  <a:gd name="T3" fmla="*/ 692 h 1217"/>
                  <a:gd name="T4" fmla="*/ 592 w 1144"/>
                  <a:gd name="T5" fmla="*/ 692 h 1217"/>
                  <a:gd name="T6" fmla="*/ 492 w 1144"/>
                  <a:gd name="T7" fmla="*/ 580 h 1217"/>
                  <a:gd name="T8" fmla="*/ 399 w 1144"/>
                  <a:gd name="T9" fmla="*/ 340 h 1217"/>
                  <a:gd name="T10" fmla="*/ 267 w 1144"/>
                  <a:gd name="T11" fmla="*/ 0 h 1217"/>
                  <a:gd name="T12" fmla="*/ 76 w 1144"/>
                  <a:gd name="T13" fmla="*/ 171 h 1217"/>
                  <a:gd name="T14" fmla="*/ 30 w 1144"/>
                  <a:gd name="T15" fmla="*/ 212 h 1217"/>
                  <a:gd name="T16" fmla="*/ 30 w 1144"/>
                  <a:gd name="T17" fmla="*/ 212 h 1217"/>
                  <a:gd name="T18" fmla="*/ 10 w 1144"/>
                  <a:gd name="T19" fmla="*/ 291 h 1217"/>
                  <a:gd name="T20" fmla="*/ 237 w 1144"/>
                  <a:gd name="T21" fmla="*/ 875 h 1217"/>
                  <a:gd name="T22" fmla="*/ 237 w 1144"/>
                  <a:gd name="T23" fmla="*/ 875 h 1217"/>
                  <a:gd name="T24" fmla="*/ 271 w 1144"/>
                  <a:gd name="T25" fmla="*/ 913 h 1217"/>
                  <a:gd name="T26" fmla="*/ 825 w 1144"/>
                  <a:gd name="T27" fmla="*/ 1202 h 1217"/>
                  <a:gd name="T28" fmla="*/ 825 w 1144"/>
                  <a:gd name="T29" fmla="*/ 1202 h 1217"/>
                  <a:gd name="T30" fmla="*/ 905 w 1144"/>
                  <a:gd name="T31" fmla="*/ 1192 h 1217"/>
                  <a:gd name="T32" fmla="*/ 952 w 1144"/>
                  <a:gd name="T33" fmla="*/ 1151 h 1217"/>
                  <a:gd name="T34" fmla="*/ 1143 w 1144"/>
                  <a:gd name="T35" fmla="*/ 981 h 1217"/>
                  <a:gd name="T36" fmla="*/ 820 w 1144"/>
                  <a:gd name="T37" fmla="*/ 812 h 1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44" h="1217">
                    <a:moveTo>
                      <a:pt x="820" y="812"/>
                    </a:moveTo>
                    <a:lnTo>
                      <a:pt x="592" y="692"/>
                    </a:lnTo>
                    <a:lnTo>
                      <a:pt x="592" y="692"/>
                    </a:lnTo>
                    <a:cubicBezTo>
                      <a:pt x="546" y="668"/>
                      <a:pt x="511" y="629"/>
                      <a:pt x="492" y="580"/>
                    </a:cubicBezTo>
                    <a:lnTo>
                      <a:pt x="399" y="340"/>
                    </a:lnTo>
                    <a:lnTo>
                      <a:pt x="267" y="0"/>
                    </a:lnTo>
                    <a:lnTo>
                      <a:pt x="76" y="171"/>
                    </a:lnTo>
                    <a:lnTo>
                      <a:pt x="30" y="212"/>
                    </a:lnTo>
                    <a:lnTo>
                      <a:pt x="30" y="212"/>
                    </a:lnTo>
                    <a:cubicBezTo>
                      <a:pt x="7" y="233"/>
                      <a:pt x="0" y="264"/>
                      <a:pt x="10" y="291"/>
                    </a:cubicBezTo>
                    <a:lnTo>
                      <a:pt x="237" y="875"/>
                    </a:lnTo>
                    <a:lnTo>
                      <a:pt x="237" y="875"/>
                    </a:lnTo>
                    <a:cubicBezTo>
                      <a:pt x="243" y="891"/>
                      <a:pt x="255" y="905"/>
                      <a:pt x="271" y="913"/>
                    </a:cubicBezTo>
                    <a:lnTo>
                      <a:pt x="825" y="1202"/>
                    </a:lnTo>
                    <a:lnTo>
                      <a:pt x="825" y="1202"/>
                    </a:lnTo>
                    <a:cubicBezTo>
                      <a:pt x="851" y="1216"/>
                      <a:pt x="883" y="1212"/>
                      <a:pt x="905" y="1192"/>
                    </a:cubicBezTo>
                    <a:lnTo>
                      <a:pt x="952" y="1151"/>
                    </a:lnTo>
                    <a:lnTo>
                      <a:pt x="1143" y="981"/>
                    </a:lnTo>
                    <a:lnTo>
                      <a:pt x="820" y="812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D4E682F-269D-A64A-8485-F5296AF3C0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8842" y="5984610"/>
                <a:ext cx="800718" cy="1641154"/>
              </a:xfrm>
              <a:custGeom>
                <a:avLst/>
                <a:gdLst>
                  <a:gd name="connsiteX0" fmla="*/ 17422 w 800718"/>
                  <a:gd name="connsiteY0" fmla="*/ 0 h 1641154"/>
                  <a:gd name="connsiteX1" fmla="*/ 751604 w 800718"/>
                  <a:gd name="connsiteY1" fmla="*/ 836784 h 1641154"/>
                  <a:gd name="connsiteX2" fmla="*/ 767782 w 800718"/>
                  <a:gd name="connsiteY2" fmla="*/ 877876 h 1641154"/>
                  <a:gd name="connsiteX3" fmla="*/ 767782 w 800718"/>
                  <a:gd name="connsiteY3" fmla="*/ 1412808 h 1641154"/>
                  <a:gd name="connsiteX4" fmla="*/ 786616 w 800718"/>
                  <a:gd name="connsiteY4" fmla="*/ 1420955 h 1641154"/>
                  <a:gd name="connsiteX5" fmla="*/ 800718 w 800718"/>
                  <a:gd name="connsiteY5" fmla="*/ 1455656 h 1641154"/>
                  <a:gd name="connsiteX6" fmla="*/ 786616 w 800718"/>
                  <a:gd name="connsiteY6" fmla="*/ 1489724 h 1641154"/>
                  <a:gd name="connsiteX7" fmla="*/ 773062 w 800718"/>
                  <a:gd name="connsiteY7" fmla="*/ 1495335 h 1641154"/>
                  <a:gd name="connsiteX8" fmla="*/ 778912 w 800718"/>
                  <a:gd name="connsiteY8" fmla="*/ 1505878 h 1641154"/>
                  <a:gd name="connsiteX9" fmla="*/ 792724 w 800718"/>
                  <a:gd name="connsiteY9" fmla="*/ 1609547 h 1641154"/>
                  <a:gd name="connsiteX10" fmla="*/ 766356 w 800718"/>
                  <a:gd name="connsiteY10" fmla="*/ 1641154 h 1641154"/>
                  <a:gd name="connsiteX11" fmla="*/ 738734 w 800718"/>
                  <a:gd name="connsiteY11" fmla="*/ 1641154 h 1641154"/>
                  <a:gd name="connsiteX12" fmla="*/ 711112 w 800718"/>
                  <a:gd name="connsiteY12" fmla="*/ 1609547 h 1641154"/>
                  <a:gd name="connsiteX13" fmla="*/ 726178 w 800718"/>
                  <a:gd name="connsiteY13" fmla="*/ 1505878 h 1641154"/>
                  <a:gd name="connsiteX14" fmla="*/ 731710 w 800718"/>
                  <a:gd name="connsiteY14" fmla="*/ 1495357 h 1641154"/>
                  <a:gd name="connsiteX15" fmla="*/ 717848 w 800718"/>
                  <a:gd name="connsiteY15" fmla="*/ 1489724 h 1641154"/>
                  <a:gd name="connsiteX16" fmla="*/ 703112 w 800718"/>
                  <a:gd name="connsiteY16" fmla="*/ 1455656 h 1641154"/>
                  <a:gd name="connsiteX17" fmla="*/ 717848 w 800718"/>
                  <a:gd name="connsiteY17" fmla="*/ 1420955 h 1641154"/>
                  <a:gd name="connsiteX18" fmla="*/ 735428 w 800718"/>
                  <a:gd name="connsiteY18" fmla="*/ 1413490 h 1641154"/>
                  <a:gd name="connsiteX19" fmla="*/ 735428 w 800718"/>
                  <a:gd name="connsiteY19" fmla="*/ 877876 h 1641154"/>
                  <a:gd name="connsiteX20" fmla="*/ 726718 w 800718"/>
                  <a:gd name="connsiteY20" fmla="*/ 857953 h 1641154"/>
                  <a:gd name="connsiteX21" fmla="*/ 0 w 800718"/>
                  <a:gd name="connsiteY21" fmla="*/ 28640 h 1641154"/>
                  <a:gd name="connsiteX22" fmla="*/ 6222 w 800718"/>
                  <a:gd name="connsiteY22" fmla="*/ 24905 h 1641154"/>
                  <a:gd name="connsiteX23" fmla="*/ 17422 w 800718"/>
                  <a:gd name="connsiteY23" fmla="*/ 0 h 1641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00718" h="1641154">
                    <a:moveTo>
                      <a:pt x="17422" y="0"/>
                    </a:moveTo>
                    <a:lnTo>
                      <a:pt x="751604" y="836784"/>
                    </a:lnTo>
                    <a:cubicBezTo>
                      <a:pt x="761560" y="847991"/>
                      <a:pt x="767782" y="862933"/>
                      <a:pt x="767782" y="877876"/>
                    </a:cubicBezTo>
                    <a:lnTo>
                      <a:pt x="767782" y="1412808"/>
                    </a:lnTo>
                    <a:lnTo>
                      <a:pt x="786616" y="1420955"/>
                    </a:lnTo>
                    <a:cubicBezTo>
                      <a:pt x="795330" y="1429987"/>
                      <a:pt x="800718" y="1442346"/>
                      <a:pt x="800718" y="1455656"/>
                    </a:cubicBezTo>
                    <a:cubicBezTo>
                      <a:pt x="800718" y="1468966"/>
                      <a:pt x="795330" y="1481009"/>
                      <a:pt x="786616" y="1489724"/>
                    </a:cubicBezTo>
                    <a:lnTo>
                      <a:pt x="773062" y="1495335"/>
                    </a:lnTo>
                    <a:lnTo>
                      <a:pt x="778912" y="1505878"/>
                    </a:lnTo>
                    <a:lnTo>
                      <a:pt x="792724" y="1609547"/>
                    </a:lnTo>
                    <a:cubicBezTo>
                      <a:pt x="795234" y="1625983"/>
                      <a:pt x="782678" y="1641154"/>
                      <a:pt x="766356" y="1641154"/>
                    </a:cubicBezTo>
                    <a:lnTo>
                      <a:pt x="738734" y="1641154"/>
                    </a:lnTo>
                    <a:cubicBezTo>
                      <a:pt x="721156" y="1641154"/>
                      <a:pt x="708602" y="1625983"/>
                      <a:pt x="711112" y="1609547"/>
                    </a:cubicBezTo>
                    <a:lnTo>
                      <a:pt x="726178" y="1505878"/>
                    </a:lnTo>
                    <a:lnTo>
                      <a:pt x="731710" y="1495357"/>
                    </a:lnTo>
                    <a:lnTo>
                      <a:pt x="717848" y="1489724"/>
                    </a:lnTo>
                    <a:cubicBezTo>
                      <a:pt x="708816" y="1481009"/>
                      <a:pt x="703112" y="1468966"/>
                      <a:pt x="703112" y="1455656"/>
                    </a:cubicBezTo>
                    <a:cubicBezTo>
                      <a:pt x="703112" y="1442346"/>
                      <a:pt x="708816" y="1429987"/>
                      <a:pt x="717848" y="1420955"/>
                    </a:cubicBezTo>
                    <a:lnTo>
                      <a:pt x="735428" y="1413490"/>
                    </a:lnTo>
                    <a:lnTo>
                      <a:pt x="735428" y="877876"/>
                    </a:lnTo>
                    <a:cubicBezTo>
                      <a:pt x="735428" y="871650"/>
                      <a:pt x="732938" y="864179"/>
                      <a:pt x="726718" y="857953"/>
                    </a:cubicBezTo>
                    <a:lnTo>
                      <a:pt x="0" y="28640"/>
                    </a:lnTo>
                    <a:cubicBezTo>
                      <a:pt x="2488" y="27395"/>
                      <a:pt x="3734" y="27395"/>
                      <a:pt x="6222" y="24905"/>
                    </a:cubicBezTo>
                    <a:cubicBezTo>
                      <a:pt x="12444" y="18678"/>
                      <a:pt x="16176" y="11207"/>
                      <a:pt x="1742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19">
                <a:extLst>
                  <a:ext uri="{FF2B5EF4-FFF2-40B4-BE49-F238E27FC236}">
                    <a16:creationId xmlns:a16="http://schemas.microsoft.com/office/drawing/2014/main" id="{EF001459-34D3-A14D-97A1-54A4D2EE8A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78558" y="5814326"/>
                <a:ext cx="192257" cy="208735"/>
              </a:xfrm>
              <a:custGeom>
                <a:avLst/>
                <a:gdLst>
                  <a:gd name="T0" fmla="*/ 116 w 155"/>
                  <a:gd name="T1" fmla="*/ 54 h 169"/>
                  <a:gd name="T2" fmla="*/ 116 w 155"/>
                  <a:gd name="T3" fmla="*/ 54 h 169"/>
                  <a:gd name="T4" fmla="*/ 20 w 155"/>
                  <a:gd name="T5" fmla="*/ 17 h 169"/>
                  <a:gd name="T6" fmla="*/ 20 w 155"/>
                  <a:gd name="T7" fmla="*/ 17 h 169"/>
                  <a:gd name="T8" fmla="*/ 45 w 155"/>
                  <a:gd name="T9" fmla="*/ 118 h 169"/>
                  <a:gd name="T10" fmla="*/ 45 w 155"/>
                  <a:gd name="T11" fmla="*/ 118 h 169"/>
                  <a:gd name="T12" fmla="*/ 137 w 155"/>
                  <a:gd name="T13" fmla="*/ 157 h 169"/>
                  <a:gd name="T14" fmla="*/ 137 w 155"/>
                  <a:gd name="T15" fmla="*/ 157 h 169"/>
                  <a:gd name="T16" fmla="*/ 142 w 155"/>
                  <a:gd name="T17" fmla="*/ 154 h 169"/>
                  <a:gd name="T18" fmla="*/ 142 w 155"/>
                  <a:gd name="T19" fmla="*/ 154 h 169"/>
                  <a:gd name="T20" fmla="*/ 151 w 155"/>
                  <a:gd name="T21" fmla="*/ 134 h 169"/>
                  <a:gd name="T22" fmla="*/ 151 w 155"/>
                  <a:gd name="T23" fmla="*/ 134 h 169"/>
                  <a:gd name="T24" fmla="*/ 116 w 155"/>
                  <a:gd name="T25" fmla="*/ 5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169">
                    <a:moveTo>
                      <a:pt x="116" y="54"/>
                    </a:moveTo>
                    <a:lnTo>
                      <a:pt x="116" y="54"/>
                    </a:lnTo>
                    <a:cubicBezTo>
                      <a:pt x="83" y="16"/>
                      <a:pt x="40" y="0"/>
                      <a:pt x="20" y="17"/>
                    </a:cubicBezTo>
                    <a:lnTo>
                      <a:pt x="20" y="17"/>
                    </a:lnTo>
                    <a:cubicBezTo>
                      <a:pt x="0" y="35"/>
                      <a:pt x="12" y="80"/>
                      <a:pt x="45" y="118"/>
                    </a:cubicBezTo>
                    <a:lnTo>
                      <a:pt x="45" y="118"/>
                    </a:lnTo>
                    <a:cubicBezTo>
                      <a:pt x="77" y="152"/>
                      <a:pt x="116" y="168"/>
                      <a:pt x="137" y="157"/>
                    </a:cubicBezTo>
                    <a:lnTo>
                      <a:pt x="137" y="157"/>
                    </a:lnTo>
                    <a:cubicBezTo>
                      <a:pt x="139" y="156"/>
                      <a:pt x="140" y="156"/>
                      <a:pt x="142" y="154"/>
                    </a:cubicBezTo>
                    <a:lnTo>
                      <a:pt x="142" y="154"/>
                    </a:lnTo>
                    <a:cubicBezTo>
                      <a:pt x="147" y="149"/>
                      <a:pt x="150" y="143"/>
                      <a:pt x="151" y="134"/>
                    </a:cubicBezTo>
                    <a:lnTo>
                      <a:pt x="151" y="134"/>
                    </a:lnTo>
                    <a:cubicBezTo>
                      <a:pt x="154" y="113"/>
                      <a:pt x="141" y="82"/>
                      <a:pt x="116" y="5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1DC4C03-F6DA-BF41-9995-5B6AA90EF530}"/>
                </a:ext>
              </a:extLst>
            </p:cNvPr>
            <p:cNvGrpSpPr/>
            <p:nvPr/>
          </p:nvGrpSpPr>
          <p:grpSpPr>
            <a:xfrm>
              <a:off x="14210263" y="3683022"/>
              <a:ext cx="3246393" cy="3828656"/>
              <a:chOff x="14210263" y="3683022"/>
              <a:chExt cx="3246393" cy="3828656"/>
            </a:xfrm>
          </p:grpSpPr>
          <p:sp>
            <p:nvSpPr>
              <p:cNvPr id="87" name="Freeform 22">
                <a:extLst>
                  <a:ext uri="{FF2B5EF4-FFF2-40B4-BE49-F238E27FC236}">
                    <a16:creationId xmlns:a16="http://schemas.microsoft.com/office/drawing/2014/main" id="{21568DD0-9390-7C46-8741-7AE8C07EFC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87760" y="3974154"/>
                <a:ext cx="1268896" cy="1538053"/>
              </a:xfrm>
              <a:custGeom>
                <a:avLst/>
                <a:gdLst>
                  <a:gd name="T0" fmla="*/ 817 w 1018"/>
                  <a:gd name="T1" fmla="*/ 1153 h 1234"/>
                  <a:gd name="T2" fmla="*/ 817 w 1018"/>
                  <a:gd name="T3" fmla="*/ 1153 h 1234"/>
                  <a:gd name="T4" fmla="*/ 408 w 1018"/>
                  <a:gd name="T5" fmla="*/ 1033 h 1234"/>
                  <a:gd name="T6" fmla="*/ 110 w 1018"/>
                  <a:gd name="T7" fmla="*/ 490 h 1234"/>
                  <a:gd name="T8" fmla="*/ 79 w 1018"/>
                  <a:gd name="T9" fmla="*/ 435 h 1234"/>
                  <a:gd name="T10" fmla="*/ 0 w 1018"/>
                  <a:gd name="T11" fmla="*/ 290 h 1234"/>
                  <a:gd name="T12" fmla="*/ 357 w 1018"/>
                  <a:gd name="T13" fmla="*/ 93 h 1234"/>
                  <a:gd name="T14" fmla="*/ 357 w 1018"/>
                  <a:gd name="T15" fmla="*/ 93 h 1234"/>
                  <a:gd name="T16" fmla="*/ 450 w 1018"/>
                  <a:gd name="T17" fmla="*/ 42 h 1234"/>
                  <a:gd name="T18" fmla="*/ 527 w 1018"/>
                  <a:gd name="T19" fmla="*/ 0 h 1234"/>
                  <a:gd name="T20" fmla="*/ 937 w 1018"/>
                  <a:gd name="T21" fmla="*/ 743 h 1234"/>
                  <a:gd name="T22" fmla="*/ 937 w 1018"/>
                  <a:gd name="T23" fmla="*/ 743 h 1234"/>
                  <a:gd name="T24" fmla="*/ 817 w 1018"/>
                  <a:gd name="T25" fmla="*/ 1153 h 1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8" h="1234">
                    <a:moveTo>
                      <a:pt x="817" y="1153"/>
                    </a:moveTo>
                    <a:lnTo>
                      <a:pt x="817" y="1153"/>
                    </a:lnTo>
                    <a:cubicBezTo>
                      <a:pt x="672" y="1233"/>
                      <a:pt x="488" y="1180"/>
                      <a:pt x="408" y="1033"/>
                    </a:cubicBezTo>
                    <a:lnTo>
                      <a:pt x="110" y="490"/>
                    </a:lnTo>
                    <a:lnTo>
                      <a:pt x="79" y="435"/>
                    </a:lnTo>
                    <a:lnTo>
                      <a:pt x="0" y="290"/>
                    </a:lnTo>
                    <a:lnTo>
                      <a:pt x="357" y="93"/>
                    </a:lnTo>
                    <a:lnTo>
                      <a:pt x="357" y="93"/>
                    </a:lnTo>
                    <a:cubicBezTo>
                      <a:pt x="388" y="76"/>
                      <a:pt x="419" y="59"/>
                      <a:pt x="450" y="42"/>
                    </a:cubicBezTo>
                    <a:lnTo>
                      <a:pt x="527" y="0"/>
                    </a:lnTo>
                    <a:lnTo>
                      <a:pt x="937" y="743"/>
                    </a:lnTo>
                    <a:lnTo>
                      <a:pt x="937" y="743"/>
                    </a:lnTo>
                    <a:cubicBezTo>
                      <a:pt x="1017" y="889"/>
                      <a:pt x="963" y="1072"/>
                      <a:pt x="817" y="115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23">
                <a:extLst>
                  <a:ext uri="{FF2B5EF4-FFF2-40B4-BE49-F238E27FC236}">
                    <a16:creationId xmlns:a16="http://schemas.microsoft.com/office/drawing/2014/main" id="{EE3FE7FB-9A99-DD4F-89D9-F3BE4616FB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5935" y="4622334"/>
                <a:ext cx="335075" cy="587753"/>
              </a:xfrm>
              <a:custGeom>
                <a:avLst/>
                <a:gdLst>
                  <a:gd name="T0" fmla="*/ 259 w 269"/>
                  <a:gd name="T1" fmla="*/ 471 h 472"/>
                  <a:gd name="T2" fmla="*/ 259 w 269"/>
                  <a:gd name="T3" fmla="*/ 471 h 472"/>
                  <a:gd name="T4" fmla="*/ 251 w 269"/>
                  <a:gd name="T5" fmla="*/ 467 h 472"/>
                  <a:gd name="T6" fmla="*/ 2 w 269"/>
                  <a:gd name="T7" fmla="*/ 14 h 472"/>
                  <a:gd name="T8" fmla="*/ 2 w 269"/>
                  <a:gd name="T9" fmla="*/ 14 h 472"/>
                  <a:gd name="T10" fmla="*/ 6 w 269"/>
                  <a:gd name="T11" fmla="*/ 3 h 472"/>
                  <a:gd name="T12" fmla="*/ 6 w 269"/>
                  <a:gd name="T13" fmla="*/ 3 h 472"/>
                  <a:gd name="T14" fmla="*/ 18 w 269"/>
                  <a:gd name="T15" fmla="*/ 6 h 472"/>
                  <a:gd name="T16" fmla="*/ 266 w 269"/>
                  <a:gd name="T17" fmla="*/ 458 h 472"/>
                  <a:gd name="T18" fmla="*/ 266 w 269"/>
                  <a:gd name="T19" fmla="*/ 458 h 472"/>
                  <a:gd name="T20" fmla="*/ 263 w 269"/>
                  <a:gd name="T21" fmla="*/ 470 h 472"/>
                  <a:gd name="T22" fmla="*/ 263 w 269"/>
                  <a:gd name="T23" fmla="*/ 470 h 472"/>
                  <a:gd name="T24" fmla="*/ 259 w 269"/>
                  <a:gd name="T25" fmla="*/ 471 h 4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9" h="472">
                    <a:moveTo>
                      <a:pt x="259" y="471"/>
                    </a:moveTo>
                    <a:lnTo>
                      <a:pt x="259" y="471"/>
                    </a:lnTo>
                    <a:cubicBezTo>
                      <a:pt x="256" y="471"/>
                      <a:pt x="252" y="469"/>
                      <a:pt x="251" y="467"/>
                    </a:cubicBezTo>
                    <a:lnTo>
                      <a:pt x="2" y="14"/>
                    </a:lnTo>
                    <a:lnTo>
                      <a:pt x="2" y="14"/>
                    </a:lnTo>
                    <a:cubicBezTo>
                      <a:pt x="0" y="10"/>
                      <a:pt x="2" y="5"/>
                      <a:pt x="6" y="3"/>
                    </a:cubicBezTo>
                    <a:lnTo>
                      <a:pt x="6" y="3"/>
                    </a:lnTo>
                    <a:cubicBezTo>
                      <a:pt x="10" y="0"/>
                      <a:pt x="15" y="2"/>
                      <a:pt x="18" y="6"/>
                    </a:cubicBezTo>
                    <a:lnTo>
                      <a:pt x="266" y="458"/>
                    </a:lnTo>
                    <a:lnTo>
                      <a:pt x="266" y="458"/>
                    </a:lnTo>
                    <a:cubicBezTo>
                      <a:pt x="268" y="463"/>
                      <a:pt x="267" y="467"/>
                      <a:pt x="263" y="470"/>
                    </a:cubicBezTo>
                    <a:lnTo>
                      <a:pt x="263" y="470"/>
                    </a:lnTo>
                    <a:cubicBezTo>
                      <a:pt x="262" y="471"/>
                      <a:pt x="260" y="471"/>
                      <a:pt x="259" y="47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24">
                <a:extLst>
                  <a:ext uri="{FF2B5EF4-FFF2-40B4-BE49-F238E27FC236}">
                    <a16:creationId xmlns:a16="http://schemas.microsoft.com/office/drawing/2014/main" id="{F463EEA9-C3B4-124C-8041-E27A22DDC0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10263" y="4116975"/>
                <a:ext cx="1257909" cy="1543544"/>
              </a:xfrm>
              <a:custGeom>
                <a:avLst/>
                <a:gdLst>
                  <a:gd name="T0" fmla="*/ 844 w 1011"/>
                  <a:gd name="T1" fmla="*/ 3 h 1238"/>
                  <a:gd name="T2" fmla="*/ 844 w 1011"/>
                  <a:gd name="T3" fmla="*/ 3 h 1238"/>
                  <a:gd name="T4" fmla="*/ 709 w 1011"/>
                  <a:gd name="T5" fmla="*/ 111 h 1238"/>
                  <a:gd name="T6" fmla="*/ 709 w 1011"/>
                  <a:gd name="T7" fmla="*/ 111 h 1238"/>
                  <a:gd name="T8" fmla="*/ 549 w 1011"/>
                  <a:gd name="T9" fmla="*/ 312 h 1238"/>
                  <a:gd name="T10" fmla="*/ 549 w 1011"/>
                  <a:gd name="T11" fmla="*/ 312 h 1238"/>
                  <a:gd name="T12" fmla="*/ 340 w 1011"/>
                  <a:gd name="T13" fmla="*/ 608 h 1238"/>
                  <a:gd name="T14" fmla="*/ 340 w 1011"/>
                  <a:gd name="T15" fmla="*/ 608 h 1238"/>
                  <a:gd name="T16" fmla="*/ 231 w 1011"/>
                  <a:gd name="T17" fmla="*/ 853 h 1238"/>
                  <a:gd name="T18" fmla="*/ 231 w 1011"/>
                  <a:gd name="T19" fmla="*/ 853 h 1238"/>
                  <a:gd name="T20" fmla="*/ 142 w 1011"/>
                  <a:gd name="T21" fmla="*/ 937 h 1238"/>
                  <a:gd name="T22" fmla="*/ 142 w 1011"/>
                  <a:gd name="T23" fmla="*/ 937 h 1238"/>
                  <a:gd name="T24" fmla="*/ 139 w 1011"/>
                  <a:gd name="T25" fmla="*/ 938 h 1238"/>
                  <a:gd name="T26" fmla="*/ 139 w 1011"/>
                  <a:gd name="T27" fmla="*/ 938 h 1238"/>
                  <a:gd name="T28" fmla="*/ 139 w 1011"/>
                  <a:gd name="T29" fmla="*/ 938 h 1238"/>
                  <a:gd name="T30" fmla="*/ 139 w 1011"/>
                  <a:gd name="T31" fmla="*/ 938 h 1238"/>
                  <a:gd name="T32" fmla="*/ 139 w 1011"/>
                  <a:gd name="T33" fmla="*/ 938 h 1238"/>
                  <a:gd name="T34" fmla="*/ 12 w 1011"/>
                  <a:gd name="T35" fmla="*/ 1060 h 1238"/>
                  <a:gd name="T36" fmla="*/ 12 w 1011"/>
                  <a:gd name="T37" fmla="*/ 1060 h 1238"/>
                  <a:gd name="T38" fmla="*/ 188 w 1011"/>
                  <a:gd name="T39" fmla="*/ 1219 h 1238"/>
                  <a:gd name="T40" fmla="*/ 188 w 1011"/>
                  <a:gd name="T41" fmla="*/ 1219 h 1238"/>
                  <a:gd name="T42" fmla="*/ 418 w 1011"/>
                  <a:gd name="T43" fmla="*/ 1062 h 1238"/>
                  <a:gd name="T44" fmla="*/ 418 w 1011"/>
                  <a:gd name="T45" fmla="*/ 1062 h 1238"/>
                  <a:gd name="T46" fmla="*/ 1010 w 1011"/>
                  <a:gd name="T47" fmla="*/ 132 h 1238"/>
                  <a:gd name="T48" fmla="*/ 1010 w 1011"/>
                  <a:gd name="T49" fmla="*/ 132 h 1238"/>
                  <a:gd name="T50" fmla="*/ 844 w 1011"/>
                  <a:gd name="T51" fmla="*/ 3 h 1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011" h="1238">
                    <a:moveTo>
                      <a:pt x="844" y="3"/>
                    </a:moveTo>
                    <a:lnTo>
                      <a:pt x="844" y="3"/>
                    </a:lnTo>
                    <a:cubicBezTo>
                      <a:pt x="731" y="6"/>
                      <a:pt x="709" y="111"/>
                      <a:pt x="709" y="111"/>
                    </a:cubicBezTo>
                    <a:lnTo>
                      <a:pt x="709" y="111"/>
                    </a:lnTo>
                    <a:cubicBezTo>
                      <a:pt x="709" y="111"/>
                      <a:pt x="696" y="243"/>
                      <a:pt x="549" y="312"/>
                    </a:cubicBezTo>
                    <a:lnTo>
                      <a:pt x="549" y="312"/>
                    </a:lnTo>
                    <a:cubicBezTo>
                      <a:pt x="402" y="382"/>
                      <a:pt x="358" y="507"/>
                      <a:pt x="340" y="608"/>
                    </a:cubicBezTo>
                    <a:lnTo>
                      <a:pt x="340" y="608"/>
                    </a:lnTo>
                    <a:cubicBezTo>
                      <a:pt x="328" y="680"/>
                      <a:pt x="275" y="786"/>
                      <a:pt x="231" y="853"/>
                    </a:cubicBezTo>
                    <a:lnTo>
                      <a:pt x="231" y="853"/>
                    </a:lnTo>
                    <a:cubicBezTo>
                      <a:pt x="197" y="900"/>
                      <a:pt x="152" y="930"/>
                      <a:pt x="142" y="937"/>
                    </a:cubicBezTo>
                    <a:lnTo>
                      <a:pt x="142" y="937"/>
                    </a:lnTo>
                    <a:cubicBezTo>
                      <a:pt x="141" y="937"/>
                      <a:pt x="140" y="938"/>
                      <a:pt x="139" y="938"/>
                    </a:cubicBezTo>
                    <a:lnTo>
                      <a:pt x="139" y="938"/>
                    </a:lnTo>
                    <a:lnTo>
                      <a:pt x="139" y="938"/>
                    </a:lnTo>
                    <a:lnTo>
                      <a:pt x="139" y="938"/>
                    </a:lnTo>
                    <a:lnTo>
                      <a:pt x="139" y="938"/>
                    </a:lnTo>
                    <a:cubicBezTo>
                      <a:pt x="91" y="968"/>
                      <a:pt x="19" y="1019"/>
                      <a:pt x="12" y="1060"/>
                    </a:cubicBezTo>
                    <a:lnTo>
                      <a:pt x="12" y="1060"/>
                    </a:lnTo>
                    <a:cubicBezTo>
                      <a:pt x="0" y="1124"/>
                      <a:pt x="42" y="1237"/>
                      <a:pt x="188" y="1219"/>
                    </a:cubicBezTo>
                    <a:lnTo>
                      <a:pt x="188" y="1219"/>
                    </a:lnTo>
                    <a:cubicBezTo>
                      <a:pt x="334" y="1201"/>
                      <a:pt x="353" y="1065"/>
                      <a:pt x="418" y="1062"/>
                    </a:cubicBezTo>
                    <a:lnTo>
                      <a:pt x="418" y="1062"/>
                    </a:lnTo>
                    <a:cubicBezTo>
                      <a:pt x="482" y="1059"/>
                      <a:pt x="941" y="728"/>
                      <a:pt x="1010" y="132"/>
                    </a:cubicBezTo>
                    <a:lnTo>
                      <a:pt x="1010" y="132"/>
                    </a:lnTo>
                    <a:cubicBezTo>
                      <a:pt x="1010" y="132"/>
                      <a:pt x="957" y="0"/>
                      <a:pt x="844" y="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25">
                <a:extLst>
                  <a:ext uri="{FF2B5EF4-FFF2-40B4-BE49-F238E27FC236}">
                    <a16:creationId xmlns:a16="http://schemas.microsoft.com/office/drawing/2014/main" id="{70149D80-EB6B-834B-8D90-F196F9F3F3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8732" y="4556417"/>
                <a:ext cx="950298" cy="521838"/>
              </a:xfrm>
              <a:custGeom>
                <a:avLst/>
                <a:gdLst>
                  <a:gd name="T0" fmla="*/ 730 w 763"/>
                  <a:gd name="T1" fmla="*/ 25 h 417"/>
                  <a:gd name="T2" fmla="*/ 716 w 763"/>
                  <a:gd name="T3" fmla="*/ 0 h 417"/>
                  <a:gd name="T4" fmla="*/ 716 w 763"/>
                  <a:gd name="T5" fmla="*/ 0 h 417"/>
                  <a:gd name="T6" fmla="*/ 402 w 763"/>
                  <a:gd name="T7" fmla="*/ 142 h 417"/>
                  <a:gd name="T8" fmla="*/ 402 w 763"/>
                  <a:gd name="T9" fmla="*/ 142 h 417"/>
                  <a:gd name="T10" fmla="*/ 0 w 763"/>
                  <a:gd name="T11" fmla="*/ 159 h 417"/>
                  <a:gd name="T12" fmla="*/ 254 w 763"/>
                  <a:gd name="T13" fmla="*/ 416 h 417"/>
                  <a:gd name="T14" fmla="*/ 254 w 763"/>
                  <a:gd name="T15" fmla="*/ 416 h 417"/>
                  <a:gd name="T16" fmla="*/ 762 w 763"/>
                  <a:gd name="T17" fmla="*/ 85 h 417"/>
                  <a:gd name="T18" fmla="*/ 730 w 763"/>
                  <a:gd name="T19" fmla="*/ 25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3" h="417">
                    <a:moveTo>
                      <a:pt x="730" y="25"/>
                    </a:moveTo>
                    <a:lnTo>
                      <a:pt x="716" y="0"/>
                    </a:lnTo>
                    <a:lnTo>
                      <a:pt x="716" y="0"/>
                    </a:lnTo>
                    <a:cubicBezTo>
                      <a:pt x="681" y="23"/>
                      <a:pt x="565" y="93"/>
                      <a:pt x="402" y="142"/>
                    </a:cubicBezTo>
                    <a:lnTo>
                      <a:pt x="402" y="142"/>
                    </a:lnTo>
                    <a:cubicBezTo>
                      <a:pt x="206" y="201"/>
                      <a:pt x="0" y="159"/>
                      <a:pt x="0" y="159"/>
                    </a:cubicBezTo>
                    <a:lnTo>
                      <a:pt x="254" y="416"/>
                    </a:lnTo>
                    <a:lnTo>
                      <a:pt x="254" y="416"/>
                    </a:lnTo>
                    <a:cubicBezTo>
                      <a:pt x="254" y="416"/>
                      <a:pt x="600" y="282"/>
                      <a:pt x="762" y="85"/>
                    </a:cubicBezTo>
                    <a:lnTo>
                      <a:pt x="730" y="2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26">
                <a:extLst>
                  <a:ext uri="{FF2B5EF4-FFF2-40B4-BE49-F238E27FC236}">
                    <a16:creationId xmlns:a16="http://schemas.microsoft.com/office/drawing/2014/main" id="{AE45D912-28D8-2743-8520-CB43625924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18732" y="4556417"/>
                <a:ext cx="950298" cy="521838"/>
              </a:xfrm>
              <a:custGeom>
                <a:avLst/>
                <a:gdLst>
                  <a:gd name="T0" fmla="*/ 730 w 763"/>
                  <a:gd name="T1" fmla="*/ 25 h 417"/>
                  <a:gd name="T2" fmla="*/ 716 w 763"/>
                  <a:gd name="T3" fmla="*/ 0 h 417"/>
                  <a:gd name="T4" fmla="*/ 716 w 763"/>
                  <a:gd name="T5" fmla="*/ 0 h 417"/>
                  <a:gd name="T6" fmla="*/ 402 w 763"/>
                  <a:gd name="T7" fmla="*/ 142 h 417"/>
                  <a:gd name="T8" fmla="*/ 402 w 763"/>
                  <a:gd name="T9" fmla="*/ 142 h 417"/>
                  <a:gd name="T10" fmla="*/ 0 w 763"/>
                  <a:gd name="T11" fmla="*/ 159 h 417"/>
                  <a:gd name="T12" fmla="*/ 254 w 763"/>
                  <a:gd name="T13" fmla="*/ 416 h 417"/>
                  <a:gd name="T14" fmla="*/ 254 w 763"/>
                  <a:gd name="T15" fmla="*/ 416 h 417"/>
                  <a:gd name="T16" fmla="*/ 762 w 763"/>
                  <a:gd name="T17" fmla="*/ 85 h 417"/>
                  <a:gd name="T18" fmla="*/ 730 w 763"/>
                  <a:gd name="T19" fmla="*/ 25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3" h="417">
                    <a:moveTo>
                      <a:pt x="730" y="25"/>
                    </a:moveTo>
                    <a:lnTo>
                      <a:pt x="716" y="0"/>
                    </a:lnTo>
                    <a:lnTo>
                      <a:pt x="716" y="0"/>
                    </a:lnTo>
                    <a:cubicBezTo>
                      <a:pt x="681" y="23"/>
                      <a:pt x="565" y="93"/>
                      <a:pt x="402" y="142"/>
                    </a:cubicBezTo>
                    <a:lnTo>
                      <a:pt x="402" y="142"/>
                    </a:lnTo>
                    <a:cubicBezTo>
                      <a:pt x="206" y="201"/>
                      <a:pt x="0" y="159"/>
                      <a:pt x="0" y="159"/>
                    </a:cubicBezTo>
                    <a:lnTo>
                      <a:pt x="254" y="416"/>
                    </a:lnTo>
                    <a:lnTo>
                      <a:pt x="254" y="416"/>
                    </a:lnTo>
                    <a:cubicBezTo>
                      <a:pt x="254" y="416"/>
                      <a:pt x="600" y="282"/>
                      <a:pt x="762" y="85"/>
                    </a:cubicBezTo>
                    <a:lnTo>
                      <a:pt x="730" y="25"/>
                    </a:lnTo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27">
                <a:extLst>
                  <a:ext uri="{FF2B5EF4-FFF2-40B4-BE49-F238E27FC236}">
                    <a16:creationId xmlns:a16="http://schemas.microsoft.com/office/drawing/2014/main" id="{5CF1F169-FDCF-DF41-82E7-4445405E01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4379" y="3683022"/>
                <a:ext cx="653671" cy="604235"/>
              </a:xfrm>
              <a:custGeom>
                <a:avLst/>
                <a:gdLst>
                  <a:gd name="T0" fmla="*/ 314 w 526"/>
                  <a:gd name="T1" fmla="*/ 192 h 483"/>
                  <a:gd name="T2" fmla="*/ 314 w 526"/>
                  <a:gd name="T3" fmla="*/ 192 h 483"/>
                  <a:gd name="T4" fmla="*/ 273 w 526"/>
                  <a:gd name="T5" fmla="*/ 119 h 483"/>
                  <a:gd name="T6" fmla="*/ 273 w 526"/>
                  <a:gd name="T7" fmla="*/ 119 h 483"/>
                  <a:gd name="T8" fmla="*/ 347 w 526"/>
                  <a:gd name="T9" fmla="*/ 76 h 483"/>
                  <a:gd name="T10" fmla="*/ 347 w 526"/>
                  <a:gd name="T11" fmla="*/ 76 h 483"/>
                  <a:gd name="T12" fmla="*/ 388 w 526"/>
                  <a:gd name="T13" fmla="*/ 153 h 483"/>
                  <a:gd name="T14" fmla="*/ 388 w 526"/>
                  <a:gd name="T15" fmla="*/ 153 h 483"/>
                  <a:gd name="T16" fmla="*/ 314 w 526"/>
                  <a:gd name="T17" fmla="*/ 192 h 483"/>
                  <a:gd name="T18" fmla="*/ 120 w 526"/>
                  <a:gd name="T19" fmla="*/ 300 h 483"/>
                  <a:gd name="T20" fmla="*/ 120 w 526"/>
                  <a:gd name="T21" fmla="*/ 300 h 483"/>
                  <a:gd name="T22" fmla="*/ 78 w 526"/>
                  <a:gd name="T23" fmla="*/ 224 h 483"/>
                  <a:gd name="T24" fmla="*/ 78 w 526"/>
                  <a:gd name="T25" fmla="*/ 224 h 483"/>
                  <a:gd name="T26" fmla="*/ 153 w 526"/>
                  <a:gd name="T27" fmla="*/ 184 h 483"/>
                  <a:gd name="T28" fmla="*/ 153 w 526"/>
                  <a:gd name="T29" fmla="*/ 184 h 483"/>
                  <a:gd name="T30" fmla="*/ 193 w 526"/>
                  <a:gd name="T31" fmla="*/ 260 h 483"/>
                  <a:gd name="T32" fmla="*/ 193 w 526"/>
                  <a:gd name="T33" fmla="*/ 260 h 483"/>
                  <a:gd name="T34" fmla="*/ 120 w 526"/>
                  <a:gd name="T35" fmla="*/ 300 h 483"/>
                  <a:gd name="T36" fmla="*/ 374 w 526"/>
                  <a:gd name="T37" fmla="*/ 0 h 483"/>
                  <a:gd name="T38" fmla="*/ 374 w 526"/>
                  <a:gd name="T39" fmla="*/ 0 h 483"/>
                  <a:gd name="T40" fmla="*/ 0 w 526"/>
                  <a:gd name="T41" fmla="*/ 206 h 483"/>
                  <a:gd name="T42" fmla="*/ 0 w 526"/>
                  <a:gd name="T43" fmla="*/ 206 h 483"/>
                  <a:gd name="T44" fmla="*/ 151 w 526"/>
                  <a:gd name="T45" fmla="*/ 482 h 483"/>
                  <a:gd name="T46" fmla="*/ 151 w 526"/>
                  <a:gd name="T47" fmla="*/ 482 h 483"/>
                  <a:gd name="T48" fmla="*/ 432 w 526"/>
                  <a:gd name="T49" fmla="*/ 327 h 483"/>
                  <a:gd name="T50" fmla="*/ 432 w 526"/>
                  <a:gd name="T51" fmla="*/ 327 h 483"/>
                  <a:gd name="T52" fmla="*/ 525 w 526"/>
                  <a:gd name="T53" fmla="*/ 276 h 483"/>
                  <a:gd name="T54" fmla="*/ 525 w 526"/>
                  <a:gd name="T55" fmla="*/ 276 h 483"/>
                  <a:gd name="T56" fmla="*/ 374 w 526"/>
                  <a:gd name="T57" fmla="*/ 0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6" h="483">
                    <a:moveTo>
                      <a:pt x="314" y="192"/>
                    </a:moveTo>
                    <a:lnTo>
                      <a:pt x="314" y="192"/>
                    </a:lnTo>
                    <a:cubicBezTo>
                      <a:pt x="300" y="168"/>
                      <a:pt x="286" y="143"/>
                      <a:pt x="273" y="119"/>
                    </a:cubicBezTo>
                    <a:lnTo>
                      <a:pt x="273" y="119"/>
                    </a:lnTo>
                    <a:cubicBezTo>
                      <a:pt x="297" y="105"/>
                      <a:pt x="322" y="90"/>
                      <a:pt x="347" y="76"/>
                    </a:cubicBezTo>
                    <a:lnTo>
                      <a:pt x="347" y="76"/>
                    </a:lnTo>
                    <a:cubicBezTo>
                      <a:pt x="361" y="103"/>
                      <a:pt x="374" y="127"/>
                      <a:pt x="388" y="153"/>
                    </a:cubicBezTo>
                    <a:lnTo>
                      <a:pt x="388" y="153"/>
                    </a:lnTo>
                    <a:cubicBezTo>
                      <a:pt x="365" y="166"/>
                      <a:pt x="340" y="179"/>
                      <a:pt x="314" y="192"/>
                    </a:cubicBezTo>
                    <a:close/>
                    <a:moveTo>
                      <a:pt x="120" y="300"/>
                    </a:moveTo>
                    <a:lnTo>
                      <a:pt x="120" y="300"/>
                    </a:lnTo>
                    <a:cubicBezTo>
                      <a:pt x="107" y="276"/>
                      <a:pt x="93" y="250"/>
                      <a:pt x="78" y="224"/>
                    </a:cubicBezTo>
                    <a:lnTo>
                      <a:pt x="78" y="224"/>
                    </a:lnTo>
                    <a:cubicBezTo>
                      <a:pt x="103" y="210"/>
                      <a:pt x="129" y="197"/>
                      <a:pt x="153" y="184"/>
                    </a:cubicBezTo>
                    <a:lnTo>
                      <a:pt x="153" y="184"/>
                    </a:lnTo>
                    <a:cubicBezTo>
                      <a:pt x="166" y="209"/>
                      <a:pt x="180" y="235"/>
                      <a:pt x="193" y="260"/>
                    </a:cubicBezTo>
                    <a:lnTo>
                      <a:pt x="193" y="260"/>
                    </a:lnTo>
                    <a:cubicBezTo>
                      <a:pt x="170" y="272"/>
                      <a:pt x="145" y="286"/>
                      <a:pt x="120" y="300"/>
                    </a:cubicBezTo>
                    <a:close/>
                    <a:moveTo>
                      <a:pt x="374" y="0"/>
                    </a:moveTo>
                    <a:lnTo>
                      <a:pt x="374" y="0"/>
                    </a:lnTo>
                    <a:cubicBezTo>
                      <a:pt x="250" y="69"/>
                      <a:pt x="124" y="138"/>
                      <a:pt x="0" y="206"/>
                    </a:cubicBezTo>
                    <a:lnTo>
                      <a:pt x="0" y="206"/>
                    </a:lnTo>
                    <a:cubicBezTo>
                      <a:pt x="53" y="302"/>
                      <a:pt x="98" y="385"/>
                      <a:pt x="151" y="482"/>
                    </a:cubicBezTo>
                    <a:lnTo>
                      <a:pt x="151" y="482"/>
                    </a:lnTo>
                    <a:cubicBezTo>
                      <a:pt x="245" y="430"/>
                      <a:pt x="338" y="379"/>
                      <a:pt x="432" y="327"/>
                    </a:cubicBezTo>
                    <a:lnTo>
                      <a:pt x="432" y="327"/>
                    </a:lnTo>
                    <a:cubicBezTo>
                      <a:pt x="463" y="310"/>
                      <a:pt x="494" y="293"/>
                      <a:pt x="525" y="276"/>
                    </a:cubicBezTo>
                    <a:lnTo>
                      <a:pt x="525" y="276"/>
                    </a:lnTo>
                    <a:cubicBezTo>
                      <a:pt x="472" y="179"/>
                      <a:pt x="427" y="97"/>
                      <a:pt x="3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28">
                <a:extLst>
                  <a:ext uri="{FF2B5EF4-FFF2-40B4-BE49-F238E27FC236}">
                    <a16:creationId xmlns:a16="http://schemas.microsoft.com/office/drawing/2014/main" id="{ADC09DF2-FA25-7242-8881-747D51FB47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83258" y="4347684"/>
                <a:ext cx="532827" cy="840434"/>
              </a:xfrm>
              <a:custGeom>
                <a:avLst/>
                <a:gdLst>
                  <a:gd name="T0" fmla="*/ 392 w 429"/>
                  <a:gd name="T1" fmla="*/ 660 h 676"/>
                  <a:gd name="T2" fmla="*/ 392 w 429"/>
                  <a:gd name="T3" fmla="*/ 660 h 676"/>
                  <a:gd name="T4" fmla="*/ 392 w 429"/>
                  <a:gd name="T5" fmla="*/ 660 h 676"/>
                  <a:gd name="T6" fmla="*/ 316 w 429"/>
                  <a:gd name="T7" fmla="*/ 638 h 676"/>
                  <a:gd name="T8" fmla="*/ 15 w 429"/>
                  <a:gd name="T9" fmla="*/ 90 h 676"/>
                  <a:gd name="T10" fmla="*/ 15 w 429"/>
                  <a:gd name="T11" fmla="*/ 90 h 676"/>
                  <a:gd name="T12" fmla="*/ 37 w 429"/>
                  <a:gd name="T13" fmla="*/ 15 h 676"/>
                  <a:gd name="T14" fmla="*/ 37 w 429"/>
                  <a:gd name="T15" fmla="*/ 15 h 676"/>
                  <a:gd name="T16" fmla="*/ 113 w 429"/>
                  <a:gd name="T17" fmla="*/ 37 h 676"/>
                  <a:gd name="T18" fmla="*/ 414 w 429"/>
                  <a:gd name="T19" fmla="*/ 585 h 676"/>
                  <a:gd name="T20" fmla="*/ 414 w 429"/>
                  <a:gd name="T21" fmla="*/ 585 h 676"/>
                  <a:gd name="T22" fmla="*/ 392 w 429"/>
                  <a:gd name="T23" fmla="*/ 660 h 6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9" h="676">
                    <a:moveTo>
                      <a:pt x="392" y="660"/>
                    </a:moveTo>
                    <a:lnTo>
                      <a:pt x="392" y="660"/>
                    </a:lnTo>
                    <a:lnTo>
                      <a:pt x="392" y="660"/>
                    </a:lnTo>
                    <a:cubicBezTo>
                      <a:pt x="365" y="675"/>
                      <a:pt x="331" y="665"/>
                      <a:pt x="316" y="638"/>
                    </a:cubicBezTo>
                    <a:lnTo>
                      <a:pt x="15" y="90"/>
                    </a:lnTo>
                    <a:lnTo>
                      <a:pt x="15" y="90"/>
                    </a:lnTo>
                    <a:cubicBezTo>
                      <a:pt x="0" y="63"/>
                      <a:pt x="10" y="30"/>
                      <a:pt x="37" y="15"/>
                    </a:cubicBezTo>
                    <a:lnTo>
                      <a:pt x="37" y="15"/>
                    </a:lnTo>
                    <a:cubicBezTo>
                      <a:pt x="64" y="0"/>
                      <a:pt x="98" y="10"/>
                      <a:pt x="113" y="37"/>
                    </a:cubicBezTo>
                    <a:lnTo>
                      <a:pt x="414" y="585"/>
                    </a:lnTo>
                    <a:lnTo>
                      <a:pt x="414" y="585"/>
                    </a:lnTo>
                    <a:cubicBezTo>
                      <a:pt x="428" y="612"/>
                      <a:pt x="419" y="646"/>
                      <a:pt x="392" y="66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29">
                <a:extLst>
                  <a:ext uri="{FF2B5EF4-FFF2-40B4-BE49-F238E27FC236}">
                    <a16:creationId xmlns:a16="http://schemas.microsoft.com/office/drawing/2014/main" id="{3FD5AA26-138C-1E40-B155-2D1B272DB3A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5353" y="4188383"/>
                <a:ext cx="324088" cy="384513"/>
              </a:xfrm>
              <a:custGeom>
                <a:avLst/>
                <a:gdLst>
                  <a:gd name="T0" fmla="*/ 255 w 262"/>
                  <a:gd name="T1" fmla="*/ 170 h 308"/>
                  <a:gd name="T2" fmla="*/ 255 w 262"/>
                  <a:gd name="T3" fmla="*/ 170 h 308"/>
                  <a:gd name="T4" fmla="*/ 112 w 262"/>
                  <a:gd name="T5" fmla="*/ 298 h 308"/>
                  <a:gd name="T6" fmla="*/ 112 w 262"/>
                  <a:gd name="T7" fmla="*/ 298 h 308"/>
                  <a:gd name="T8" fmla="*/ 54 w 262"/>
                  <a:gd name="T9" fmla="*/ 272 h 308"/>
                  <a:gd name="T10" fmla="*/ 54 w 262"/>
                  <a:gd name="T11" fmla="*/ 272 h 308"/>
                  <a:gd name="T12" fmla="*/ 7 w 262"/>
                  <a:gd name="T13" fmla="*/ 137 h 308"/>
                  <a:gd name="T14" fmla="*/ 7 w 262"/>
                  <a:gd name="T15" fmla="*/ 137 h 308"/>
                  <a:gd name="T16" fmla="*/ 150 w 262"/>
                  <a:gd name="T17" fmla="*/ 9 h 308"/>
                  <a:gd name="T18" fmla="*/ 150 w 262"/>
                  <a:gd name="T19" fmla="*/ 9 h 308"/>
                  <a:gd name="T20" fmla="*/ 218 w 262"/>
                  <a:gd name="T21" fmla="*/ 45 h 308"/>
                  <a:gd name="T22" fmla="*/ 218 w 262"/>
                  <a:gd name="T23" fmla="*/ 45 h 308"/>
                  <a:gd name="T24" fmla="*/ 255 w 262"/>
                  <a:gd name="T25" fmla="*/ 1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2" h="308">
                    <a:moveTo>
                      <a:pt x="255" y="170"/>
                    </a:moveTo>
                    <a:lnTo>
                      <a:pt x="255" y="170"/>
                    </a:lnTo>
                    <a:cubicBezTo>
                      <a:pt x="244" y="250"/>
                      <a:pt x="180" y="307"/>
                      <a:pt x="112" y="298"/>
                    </a:cubicBezTo>
                    <a:lnTo>
                      <a:pt x="112" y="298"/>
                    </a:lnTo>
                    <a:cubicBezTo>
                      <a:pt x="90" y="296"/>
                      <a:pt x="70" y="286"/>
                      <a:pt x="54" y="272"/>
                    </a:cubicBezTo>
                    <a:lnTo>
                      <a:pt x="54" y="272"/>
                    </a:lnTo>
                    <a:cubicBezTo>
                      <a:pt x="19" y="242"/>
                      <a:pt x="0" y="192"/>
                      <a:pt x="7" y="137"/>
                    </a:cubicBezTo>
                    <a:lnTo>
                      <a:pt x="7" y="137"/>
                    </a:lnTo>
                    <a:cubicBezTo>
                      <a:pt x="18" y="58"/>
                      <a:pt x="82" y="0"/>
                      <a:pt x="150" y="9"/>
                    </a:cubicBezTo>
                    <a:lnTo>
                      <a:pt x="150" y="9"/>
                    </a:lnTo>
                    <a:cubicBezTo>
                      <a:pt x="177" y="13"/>
                      <a:pt x="200" y="26"/>
                      <a:pt x="218" y="45"/>
                    </a:cubicBezTo>
                    <a:lnTo>
                      <a:pt x="218" y="45"/>
                    </a:lnTo>
                    <a:cubicBezTo>
                      <a:pt x="246" y="75"/>
                      <a:pt x="261" y="121"/>
                      <a:pt x="255" y="170"/>
                    </a:cubicBezTo>
                  </a:path>
                </a:pathLst>
              </a:custGeom>
              <a:solidFill>
                <a:srgbClr val="F9C6C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30">
                <a:extLst>
                  <a:ext uri="{FF2B5EF4-FFF2-40B4-BE49-F238E27FC236}">
                    <a16:creationId xmlns:a16="http://schemas.microsoft.com/office/drawing/2014/main" id="{544E1C7C-8C0E-C94D-AF17-ADD6E949BD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5353" y="4188383"/>
                <a:ext cx="324088" cy="384513"/>
              </a:xfrm>
              <a:custGeom>
                <a:avLst/>
                <a:gdLst>
                  <a:gd name="T0" fmla="*/ 255 w 262"/>
                  <a:gd name="T1" fmla="*/ 170 h 308"/>
                  <a:gd name="T2" fmla="*/ 255 w 262"/>
                  <a:gd name="T3" fmla="*/ 170 h 308"/>
                  <a:gd name="T4" fmla="*/ 112 w 262"/>
                  <a:gd name="T5" fmla="*/ 298 h 308"/>
                  <a:gd name="T6" fmla="*/ 112 w 262"/>
                  <a:gd name="T7" fmla="*/ 298 h 308"/>
                  <a:gd name="T8" fmla="*/ 54 w 262"/>
                  <a:gd name="T9" fmla="*/ 272 h 308"/>
                  <a:gd name="T10" fmla="*/ 54 w 262"/>
                  <a:gd name="T11" fmla="*/ 272 h 308"/>
                  <a:gd name="T12" fmla="*/ 7 w 262"/>
                  <a:gd name="T13" fmla="*/ 137 h 308"/>
                  <a:gd name="T14" fmla="*/ 7 w 262"/>
                  <a:gd name="T15" fmla="*/ 137 h 308"/>
                  <a:gd name="T16" fmla="*/ 150 w 262"/>
                  <a:gd name="T17" fmla="*/ 9 h 308"/>
                  <a:gd name="T18" fmla="*/ 150 w 262"/>
                  <a:gd name="T19" fmla="*/ 9 h 308"/>
                  <a:gd name="T20" fmla="*/ 218 w 262"/>
                  <a:gd name="T21" fmla="*/ 45 h 308"/>
                  <a:gd name="T22" fmla="*/ 218 w 262"/>
                  <a:gd name="T23" fmla="*/ 45 h 308"/>
                  <a:gd name="T24" fmla="*/ 255 w 262"/>
                  <a:gd name="T25" fmla="*/ 17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2" h="308">
                    <a:moveTo>
                      <a:pt x="255" y="170"/>
                    </a:moveTo>
                    <a:lnTo>
                      <a:pt x="255" y="170"/>
                    </a:lnTo>
                    <a:cubicBezTo>
                      <a:pt x="244" y="250"/>
                      <a:pt x="180" y="307"/>
                      <a:pt x="112" y="298"/>
                    </a:cubicBezTo>
                    <a:lnTo>
                      <a:pt x="112" y="298"/>
                    </a:lnTo>
                    <a:cubicBezTo>
                      <a:pt x="90" y="296"/>
                      <a:pt x="70" y="286"/>
                      <a:pt x="54" y="272"/>
                    </a:cubicBezTo>
                    <a:lnTo>
                      <a:pt x="54" y="272"/>
                    </a:lnTo>
                    <a:cubicBezTo>
                      <a:pt x="19" y="242"/>
                      <a:pt x="0" y="192"/>
                      <a:pt x="7" y="137"/>
                    </a:cubicBezTo>
                    <a:lnTo>
                      <a:pt x="7" y="137"/>
                    </a:lnTo>
                    <a:cubicBezTo>
                      <a:pt x="18" y="58"/>
                      <a:pt x="82" y="0"/>
                      <a:pt x="150" y="9"/>
                    </a:cubicBezTo>
                    <a:lnTo>
                      <a:pt x="150" y="9"/>
                    </a:lnTo>
                    <a:cubicBezTo>
                      <a:pt x="177" y="13"/>
                      <a:pt x="200" y="26"/>
                      <a:pt x="218" y="45"/>
                    </a:cubicBezTo>
                    <a:lnTo>
                      <a:pt x="218" y="45"/>
                    </a:lnTo>
                    <a:cubicBezTo>
                      <a:pt x="246" y="75"/>
                      <a:pt x="261" y="121"/>
                      <a:pt x="255" y="17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31">
                <a:extLst>
                  <a:ext uri="{FF2B5EF4-FFF2-40B4-BE49-F238E27FC236}">
                    <a16:creationId xmlns:a16="http://schemas.microsoft.com/office/drawing/2014/main" id="{07E7A203-0B27-5B4E-B261-CD6BDFE7D6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25355" y="4188383"/>
                <a:ext cx="274652" cy="346064"/>
              </a:xfrm>
              <a:custGeom>
                <a:avLst/>
                <a:gdLst>
                  <a:gd name="T0" fmla="*/ 221 w 222"/>
                  <a:gd name="T1" fmla="*/ 45 h 277"/>
                  <a:gd name="T2" fmla="*/ 221 w 222"/>
                  <a:gd name="T3" fmla="*/ 45 h 277"/>
                  <a:gd name="T4" fmla="*/ 106 w 222"/>
                  <a:gd name="T5" fmla="*/ 186 h 277"/>
                  <a:gd name="T6" fmla="*/ 106 w 222"/>
                  <a:gd name="T7" fmla="*/ 186 h 277"/>
                  <a:gd name="T8" fmla="*/ 55 w 222"/>
                  <a:gd name="T9" fmla="*/ 276 h 277"/>
                  <a:gd name="T10" fmla="*/ 55 w 222"/>
                  <a:gd name="T11" fmla="*/ 276 h 277"/>
                  <a:gd name="T12" fmla="*/ 7 w 222"/>
                  <a:gd name="T13" fmla="*/ 139 h 277"/>
                  <a:gd name="T14" fmla="*/ 7 w 222"/>
                  <a:gd name="T15" fmla="*/ 139 h 277"/>
                  <a:gd name="T16" fmla="*/ 152 w 222"/>
                  <a:gd name="T17" fmla="*/ 9 h 277"/>
                  <a:gd name="T18" fmla="*/ 152 w 222"/>
                  <a:gd name="T19" fmla="*/ 9 h 277"/>
                  <a:gd name="T20" fmla="*/ 221 w 222"/>
                  <a:gd name="T21" fmla="*/ 45 h 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" h="277">
                    <a:moveTo>
                      <a:pt x="221" y="45"/>
                    </a:moveTo>
                    <a:lnTo>
                      <a:pt x="221" y="45"/>
                    </a:lnTo>
                    <a:cubicBezTo>
                      <a:pt x="214" y="116"/>
                      <a:pt x="158" y="157"/>
                      <a:pt x="106" y="186"/>
                    </a:cubicBezTo>
                    <a:lnTo>
                      <a:pt x="106" y="186"/>
                    </a:lnTo>
                    <a:cubicBezTo>
                      <a:pt x="66" y="209"/>
                      <a:pt x="56" y="249"/>
                      <a:pt x="55" y="276"/>
                    </a:cubicBezTo>
                    <a:lnTo>
                      <a:pt x="55" y="276"/>
                    </a:lnTo>
                    <a:cubicBezTo>
                      <a:pt x="19" y="245"/>
                      <a:pt x="0" y="194"/>
                      <a:pt x="7" y="139"/>
                    </a:cubicBezTo>
                    <a:lnTo>
                      <a:pt x="7" y="139"/>
                    </a:lnTo>
                    <a:cubicBezTo>
                      <a:pt x="18" y="58"/>
                      <a:pt x="83" y="0"/>
                      <a:pt x="152" y="9"/>
                    </a:cubicBezTo>
                    <a:lnTo>
                      <a:pt x="152" y="9"/>
                    </a:lnTo>
                    <a:cubicBezTo>
                      <a:pt x="179" y="13"/>
                      <a:pt x="202" y="26"/>
                      <a:pt x="221" y="4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32">
                <a:extLst>
                  <a:ext uri="{FF2B5EF4-FFF2-40B4-BE49-F238E27FC236}">
                    <a16:creationId xmlns:a16="http://schemas.microsoft.com/office/drawing/2014/main" id="{0EC60C77-AAB1-DD47-9D20-B034C1D01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3255" y="4693742"/>
                <a:ext cx="346060" cy="263667"/>
              </a:xfrm>
              <a:custGeom>
                <a:avLst/>
                <a:gdLst>
                  <a:gd name="T0" fmla="*/ 77 w 278"/>
                  <a:gd name="T1" fmla="*/ 142 h 212"/>
                  <a:gd name="T2" fmla="*/ 77 w 278"/>
                  <a:gd name="T3" fmla="*/ 142 h 212"/>
                  <a:gd name="T4" fmla="*/ 120 w 278"/>
                  <a:gd name="T5" fmla="*/ 74 h 212"/>
                  <a:gd name="T6" fmla="*/ 120 w 278"/>
                  <a:gd name="T7" fmla="*/ 74 h 212"/>
                  <a:gd name="T8" fmla="*/ 179 w 278"/>
                  <a:gd name="T9" fmla="*/ 15 h 212"/>
                  <a:gd name="T10" fmla="*/ 179 w 278"/>
                  <a:gd name="T11" fmla="*/ 15 h 212"/>
                  <a:gd name="T12" fmla="*/ 265 w 278"/>
                  <a:gd name="T13" fmla="*/ 46 h 212"/>
                  <a:gd name="T14" fmla="*/ 265 w 278"/>
                  <a:gd name="T15" fmla="*/ 46 h 212"/>
                  <a:gd name="T16" fmla="*/ 168 w 278"/>
                  <a:gd name="T17" fmla="*/ 152 h 212"/>
                  <a:gd name="T18" fmla="*/ 168 w 278"/>
                  <a:gd name="T19" fmla="*/ 152 h 212"/>
                  <a:gd name="T20" fmla="*/ 0 w 278"/>
                  <a:gd name="T21" fmla="*/ 198 h 212"/>
                  <a:gd name="T22" fmla="*/ 77 w 278"/>
                  <a:gd name="T23" fmla="*/ 142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212">
                    <a:moveTo>
                      <a:pt x="77" y="142"/>
                    </a:moveTo>
                    <a:lnTo>
                      <a:pt x="77" y="142"/>
                    </a:lnTo>
                    <a:cubicBezTo>
                      <a:pt x="77" y="142"/>
                      <a:pt x="117" y="102"/>
                      <a:pt x="120" y="74"/>
                    </a:cubicBezTo>
                    <a:lnTo>
                      <a:pt x="120" y="74"/>
                    </a:lnTo>
                    <a:cubicBezTo>
                      <a:pt x="122" y="46"/>
                      <a:pt x="139" y="23"/>
                      <a:pt x="179" y="15"/>
                    </a:cubicBezTo>
                    <a:lnTo>
                      <a:pt x="179" y="15"/>
                    </a:lnTo>
                    <a:cubicBezTo>
                      <a:pt x="218" y="7"/>
                      <a:pt x="277" y="0"/>
                      <a:pt x="265" y="46"/>
                    </a:cubicBezTo>
                    <a:lnTo>
                      <a:pt x="265" y="46"/>
                    </a:lnTo>
                    <a:cubicBezTo>
                      <a:pt x="253" y="92"/>
                      <a:pt x="180" y="93"/>
                      <a:pt x="168" y="152"/>
                    </a:cubicBezTo>
                    <a:lnTo>
                      <a:pt x="168" y="152"/>
                    </a:lnTo>
                    <a:cubicBezTo>
                      <a:pt x="155" y="211"/>
                      <a:pt x="0" y="198"/>
                      <a:pt x="0" y="198"/>
                    </a:cubicBezTo>
                    <a:lnTo>
                      <a:pt x="77" y="142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33">
                <a:extLst>
                  <a:ext uri="{FF2B5EF4-FFF2-40B4-BE49-F238E27FC236}">
                    <a16:creationId xmlns:a16="http://schemas.microsoft.com/office/drawing/2014/main" id="{D675A6D0-A56B-1348-A3EA-F26E9FC17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4102" y="4468529"/>
                <a:ext cx="120848" cy="186763"/>
              </a:xfrm>
              <a:custGeom>
                <a:avLst/>
                <a:gdLst>
                  <a:gd name="T0" fmla="*/ 70 w 96"/>
                  <a:gd name="T1" fmla="*/ 78 h 149"/>
                  <a:gd name="T2" fmla="*/ 70 w 96"/>
                  <a:gd name="T3" fmla="*/ 78 h 149"/>
                  <a:gd name="T4" fmla="*/ 37 w 96"/>
                  <a:gd name="T5" fmla="*/ 148 h 149"/>
                  <a:gd name="T6" fmla="*/ 0 w 96"/>
                  <a:gd name="T7" fmla="*/ 83 h 149"/>
                  <a:gd name="T8" fmla="*/ 0 w 96"/>
                  <a:gd name="T9" fmla="*/ 83 h 149"/>
                  <a:gd name="T10" fmla="*/ 74 w 96"/>
                  <a:gd name="T11" fmla="*/ 5 h 149"/>
                  <a:gd name="T12" fmla="*/ 74 w 96"/>
                  <a:gd name="T13" fmla="*/ 5 h 149"/>
                  <a:gd name="T14" fmla="*/ 70 w 96"/>
                  <a:gd name="T15" fmla="*/ 7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6" h="149">
                    <a:moveTo>
                      <a:pt x="70" y="78"/>
                    </a:moveTo>
                    <a:lnTo>
                      <a:pt x="70" y="78"/>
                    </a:lnTo>
                    <a:cubicBezTo>
                      <a:pt x="54" y="96"/>
                      <a:pt x="43" y="126"/>
                      <a:pt x="37" y="148"/>
                    </a:cubicBezTo>
                    <a:lnTo>
                      <a:pt x="0" y="83"/>
                    </a:lnTo>
                    <a:lnTo>
                      <a:pt x="0" y="83"/>
                    </a:lnTo>
                    <a:cubicBezTo>
                      <a:pt x="19" y="0"/>
                      <a:pt x="65" y="0"/>
                      <a:pt x="74" y="5"/>
                    </a:cubicBezTo>
                    <a:lnTo>
                      <a:pt x="74" y="5"/>
                    </a:lnTo>
                    <a:cubicBezTo>
                      <a:pt x="85" y="10"/>
                      <a:pt x="95" y="49"/>
                      <a:pt x="70" y="7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34">
                <a:extLst>
                  <a:ext uri="{FF2B5EF4-FFF2-40B4-BE49-F238E27FC236}">
                    <a16:creationId xmlns:a16="http://schemas.microsoft.com/office/drawing/2014/main" id="{0695B56C-DDBB-FE48-9BEC-FDB2EE2AE0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3652" y="4622336"/>
                <a:ext cx="763535" cy="977763"/>
              </a:xfrm>
              <a:custGeom>
                <a:avLst/>
                <a:gdLst>
                  <a:gd name="T0" fmla="*/ 531 w 612"/>
                  <a:gd name="T1" fmla="*/ 0 h 783"/>
                  <a:gd name="T2" fmla="*/ 531 w 612"/>
                  <a:gd name="T3" fmla="*/ 0 h 783"/>
                  <a:gd name="T4" fmla="*/ 483 w 612"/>
                  <a:gd name="T5" fmla="*/ 39 h 783"/>
                  <a:gd name="T6" fmla="*/ 483 w 612"/>
                  <a:gd name="T7" fmla="*/ 39 h 783"/>
                  <a:gd name="T8" fmla="*/ 422 w 612"/>
                  <a:gd name="T9" fmla="*/ 70 h 783"/>
                  <a:gd name="T10" fmla="*/ 422 w 612"/>
                  <a:gd name="T11" fmla="*/ 70 h 783"/>
                  <a:gd name="T12" fmla="*/ 0 w 612"/>
                  <a:gd name="T13" fmla="*/ 710 h 783"/>
                  <a:gd name="T14" fmla="*/ 0 w 612"/>
                  <a:gd name="T15" fmla="*/ 710 h 783"/>
                  <a:gd name="T16" fmla="*/ 501 w 612"/>
                  <a:gd name="T17" fmla="*/ 680 h 783"/>
                  <a:gd name="T18" fmla="*/ 501 w 612"/>
                  <a:gd name="T19" fmla="*/ 680 h 783"/>
                  <a:gd name="T20" fmla="*/ 608 w 612"/>
                  <a:gd name="T21" fmla="*/ 94 h 783"/>
                  <a:gd name="T22" fmla="*/ 608 w 612"/>
                  <a:gd name="T23" fmla="*/ 94 h 783"/>
                  <a:gd name="T24" fmla="*/ 611 w 612"/>
                  <a:gd name="T25" fmla="*/ 47 h 783"/>
                  <a:gd name="T26" fmla="*/ 611 w 612"/>
                  <a:gd name="T27" fmla="*/ 47 h 783"/>
                  <a:gd name="T28" fmla="*/ 531 w 612"/>
                  <a:gd name="T29" fmla="*/ 0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12" h="783">
                    <a:moveTo>
                      <a:pt x="531" y="0"/>
                    </a:moveTo>
                    <a:lnTo>
                      <a:pt x="531" y="0"/>
                    </a:lnTo>
                    <a:cubicBezTo>
                      <a:pt x="518" y="13"/>
                      <a:pt x="502" y="26"/>
                      <a:pt x="483" y="39"/>
                    </a:cubicBezTo>
                    <a:lnTo>
                      <a:pt x="483" y="39"/>
                    </a:lnTo>
                    <a:cubicBezTo>
                      <a:pt x="465" y="50"/>
                      <a:pt x="445" y="61"/>
                      <a:pt x="422" y="70"/>
                    </a:cubicBezTo>
                    <a:lnTo>
                      <a:pt x="422" y="70"/>
                    </a:lnTo>
                    <a:cubicBezTo>
                      <a:pt x="287" y="125"/>
                      <a:pt x="36" y="493"/>
                      <a:pt x="0" y="710"/>
                    </a:cubicBezTo>
                    <a:lnTo>
                      <a:pt x="0" y="710"/>
                    </a:lnTo>
                    <a:cubicBezTo>
                      <a:pt x="0" y="710"/>
                      <a:pt x="235" y="782"/>
                      <a:pt x="501" y="680"/>
                    </a:cubicBezTo>
                    <a:lnTo>
                      <a:pt x="501" y="680"/>
                    </a:lnTo>
                    <a:cubicBezTo>
                      <a:pt x="501" y="680"/>
                      <a:pt x="584" y="384"/>
                      <a:pt x="608" y="94"/>
                    </a:cubicBezTo>
                    <a:lnTo>
                      <a:pt x="608" y="94"/>
                    </a:lnTo>
                    <a:cubicBezTo>
                      <a:pt x="609" y="79"/>
                      <a:pt x="610" y="63"/>
                      <a:pt x="611" y="47"/>
                    </a:cubicBezTo>
                    <a:lnTo>
                      <a:pt x="611" y="47"/>
                    </a:lnTo>
                    <a:cubicBezTo>
                      <a:pt x="569" y="34"/>
                      <a:pt x="544" y="15"/>
                      <a:pt x="531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35">
                <a:extLst>
                  <a:ext uri="{FF2B5EF4-FFF2-40B4-BE49-F238E27FC236}">
                    <a16:creationId xmlns:a16="http://schemas.microsoft.com/office/drawing/2014/main" id="{6553629C-1F00-5A48-9097-90A44817C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67178" y="4633321"/>
                <a:ext cx="1301855" cy="664657"/>
              </a:xfrm>
              <a:custGeom>
                <a:avLst/>
                <a:gdLst>
                  <a:gd name="T0" fmla="*/ 997 w 1044"/>
                  <a:gd name="T1" fmla="*/ 168 h 533"/>
                  <a:gd name="T2" fmla="*/ 997 w 1044"/>
                  <a:gd name="T3" fmla="*/ 168 h 533"/>
                  <a:gd name="T4" fmla="*/ 695 w 1044"/>
                  <a:gd name="T5" fmla="*/ 256 h 533"/>
                  <a:gd name="T6" fmla="*/ 695 w 1044"/>
                  <a:gd name="T7" fmla="*/ 256 h 533"/>
                  <a:gd name="T8" fmla="*/ 455 w 1044"/>
                  <a:gd name="T9" fmla="*/ 196 h 533"/>
                  <a:gd name="T10" fmla="*/ 455 w 1044"/>
                  <a:gd name="T11" fmla="*/ 196 h 533"/>
                  <a:gd name="T12" fmla="*/ 93 w 1044"/>
                  <a:gd name="T13" fmla="*/ 91 h 533"/>
                  <a:gd name="T14" fmla="*/ 93 w 1044"/>
                  <a:gd name="T15" fmla="*/ 91 h 533"/>
                  <a:gd name="T16" fmla="*/ 144 w 1044"/>
                  <a:gd name="T17" fmla="*/ 313 h 533"/>
                  <a:gd name="T18" fmla="*/ 144 w 1044"/>
                  <a:gd name="T19" fmla="*/ 313 h 533"/>
                  <a:gd name="T20" fmla="*/ 276 w 1044"/>
                  <a:gd name="T21" fmla="*/ 398 h 533"/>
                  <a:gd name="T22" fmla="*/ 276 w 1044"/>
                  <a:gd name="T23" fmla="*/ 398 h 533"/>
                  <a:gd name="T24" fmla="*/ 907 w 1044"/>
                  <a:gd name="T25" fmla="*/ 371 h 533"/>
                  <a:gd name="T26" fmla="*/ 907 w 1044"/>
                  <a:gd name="T27" fmla="*/ 371 h 533"/>
                  <a:gd name="T28" fmla="*/ 1043 w 1044"/>
                  <a:gd name="T29" fmla="*/ 241 h 533"/>
                  <a:gd name="T30" fmla="*/ 997 w 1044"/>
                  <a:gd name="T31" fmla="*/ 168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44" h="533">
                    <a:moveTo>
                      <a:pt x="997" y="168"/>
                    </a:moveTo>
                    <a:lnTo>
                      <a:pt x="997" y="168"/>
                    </a:lnTo>
                    <a:cubicBezTo>
                      <a:pt x="997" y="168"/>
                      <a:pt x="803" y="241"/>
                      <a:pt x="695" y="256"/>
                    </a:cubicBezTo>
                    <a:lnTo>
                      <a:pt x="695" y="256"/>
                    </a:lnTo>
                    <a:cubicBezTo>
                      <a:pt x="586" y="270"/>
                      <a:pt x="571" y="253"/>
                      <a:pt x="455" y="196"/>
                    </a:cubicBezTo>
                    <a:lnTo>
                      <a:pt x="455" y="196"/>
                    </a:lnTo>
                    <a:cubicBezTo>
                      <a:pt x="338" y="138"/>
                      <a:pt x="255" y="0"/>
                      <a:pt x="93" y="91"/>
                    </a:cubicBezTo>
                    <a:lnTo>
                      <a:pt x="93" y="91"/>
                    </a:lnTo>
                    <a:cubicBezTo>
                      <a:pt x="0" y="143"/>
                      <a:pt x="93" y="259"/>
                      <a:pt x="144" y="313"/>
                    </a:cubicBezTo>
                    <a:lnTo>
                      <a:pt x="144" y="313"/>
                    </a:lnTo>
                    <a:cubicBezTo>
                      <a:pt x="152" y="321"/>
                      <a:pt x="185" y="352"/>
                      <a:pt x="276" y="398"/>
                    </a:cubicBezTo>
                    <a:lnTo>
                      <a:pt x="276" y="398"/>
                    </a:lnTo>
                    <a:cubicBezTo>
                      <a:pt x="413" y="460"/>
                      <a:pt x="666" y="532"/>
                      <a:pt x="907" y="371"/>
                    </a:cubicBezTo>
                    <a:lnTo>
                      <a:pt x="907" y="371"/>
                    </a:lnTo>
                    <a:cubicBezTo>
                      <a:pt x="907" y="371"/>
                      <a:pt x="1004" y="303"/>
                      <a:pt x="1043" y="241"/>
                    </a:cubicBezTo>
                    <a:lnTo>
                      <a:pt x="997" y="168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36">
                <a:extLst>
                  <a:ext uri="{FF2B5EF4-FFF2-40B4-BE49-F238E27FC236}">
                    <a16:creationId xmlns:a16="http://schemas.microsoft.com/office/drawing/2014/main" id="{B3080C87-8718-7E4E-B52B-89ABD75EB6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97885" y="4622334"/>
                <a:ext cx="159301" cy="120848"/>
              </a:xfrm>
              <a:custGeom>
                <a:avLst/>
                <a:gdLst>
                  <a:gd name="T0" fmla="*/ 48 w 129"/>
                  <a:gd name="T1" fmla="*/ 0 h 95"/>
                  <a:gd name="T2" fmla="*/ 48 w 129"/>
                  <a:gd name="T3" fmla="*/ 0 h 95"/>
                  <a:gd name="T4" fmla="*/ 0 w 129"/>
                  <a:gd name="T5" fmla="*/ 39 h 95"/>
                  <a:gd name="T6" fmla="*/ 0 w 129"/>
                  <a:gd name="T7" fmla="*/ 39 h 95"/>
                  <a:gd name="T8" fmla="*/ 125 w 129"/>
                  <a:gd name="T9" fmla="*/ 94 h 95"/>
                  <a:gd name="T10" fmla="*/ 125 w 129"/>
                  <a:gd name="T11" fmla="*/ 94 h 95"/>
                  <a:gd name="T12" fmla="*/ 128 w 129"/>
                  <a:gd name="T13" fmla="*/ 47 h 95"/>
                  <a:gd name="T14" fmla="*/ 128 w 129"/>
                  <a:gd name="T15" fmla="*/ 47 h 95"/>
                  <a:gd name="T16" fmla="*/ 48 w 129"/>
                  <a:gd name="T1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9" h="95">
                    <a:moveTo>
                      <a:pt x="48" y="0"/>
                    </a:moveTo>
                    <a:lnTo>
                      <a:pt x="48" y="0"/>
                    </a:lnTo>
                    <a:cubicBezTo>
                      <a:pt x="35" y="13"/>
                      <a:pt x="19" y="26"/>
                      <a:pt x="0" y="39"/>
                    </a:cubicBezTo>
                    <a:lnTo>
                      <a:pt x="0" y="39"/>
                    </a:lnTo>
                    <a:cubicBezTo>
                      <a:pt x="23" y="56"/>
                      <a:pt x="65" y="80"/>
                      <a:pt x="125" y="94"/>
                    </a:cubicBezTo>
                    <a:lnTo>
                      <a:pt x="125" y="94"/>
                    </a:lnTo>
                    <a:cubicBezTo>
                      <a:pt x="126" y="79"/>
                      <a:pt x="127" y="63"/>
                      <a:pt x="128" y="47"/>
                    </a:cubicBezTo>
                    <a:lnTo>
                      <a:pt x="128" y="47"/>
                    </a:lnTo>
                    <a:cubicBezTo>
                      <a:pt x="86" y="34"/>
                      <a:pt x="61" y="15"/>
                      <a:pt x="48" y="0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37">
                <a:extLst>
                  <a:ext uri="{FF2B5EF4-FFF2-40B4-BE49-F238E27FC236}">
                    <a16:creationId xmlns:a16="http://schemas.microsoft.com/office/drawing/2014/main" id="{749C999C-A213-A742-AA34-52AA35BDB3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85774" y="4413597"/>
                <a:ext cx="65917" cy="82395"/>
              </a:xfrm>
              <a:custGeom>
                <a:avLst/>
                <a:gdLst>
                  <a:gd name="T0" fmla="*/ 51 w 53"/>
                  <a:gd name="T1" fmla="*/ 30 h 66"/>
                  <a:gd name="T2" fmla="*/ 51 w 53"/>
                  <a:gd name="T3" fmla="*/ 30 h 66"/>
                  <a:gd name="T4" fmla="*/ 29 w 53"/>
                  <a:gd name="T5" fmla="*/ 64 h 66"/>
                  <a:gd name="T6" fmla="*/ 29 w 53"/>
                  <a:gd name="T7" fmla="*/ 64 h 66"/>
                  <a:gd name="T8" fmla="*/ 2 w 53"/>
                  <a:gd name="T9" fmla="*/ 34 h 66"/>
                  <a:gd name="T10" fmla="*/ 2 w 53"/>
                  <a:gd name="T11" fmla="*/ 34 h 66"/>
                  <a:gd name="T12" fmla="*/ 24 w 53"/>
                  <a:gd name="T13" fmla="*/ 1 h 66"/>
                  <a:gd name="T14" fmla="*/ 24 w 53"/>
                  <a:gd name="T15" fmla="*/ 1 h 66"/>
                  <a:gd name="T16" fmla="*/ 51 w 53"/>
                  <a:gd name="T17" fmla="*/ 30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" h="66">
                    <a:moveTo>
                      <a:pt x="51" y="30"/>
                    </a:moveTo>
                    <a:lnTo>
                      <a:pt x="51" y="30"/>
                    </a:lnTo>
                    <a:cubicBezTo>
                      <a:pt x="52" y="48"/>
                      <a:pt x="42" y="63"/>
                      <a:pt x="29" y="64"/>
                    </a:cubicBezTo>
                    <a:lnTo>
                      <a:pt x="29" y="64"/>
                    </a:lnTo>
                    <a:cubicBezTo>
                      <a:pt x="16" y="65"/>
                      <a:pt x="3" y="52"/>
                      <a:pt x="2" y="34"/>
                    </a:cubicBezTo>
                    <a:lnTo>
                      <a:pt x="2" y="34"/>
                    </a:lnTo>
                    <a:cubicBezTo>
                      <a:pt x="0" y="17"/>
                      <a:pt x="11" y="2"/>
                      <a:pt x="24" y="1"/>
                    </a:cubicBezTo>
                    <a:lnTo>
                      <a:pt x="24" y="1"/>
                    </a:lnTo>
                    <a:cubicBezTo>
                      <a:pt x="38" y="0"/>
                      <a:pt x="50" y="13"/>
                      <a:pt x="51" y="3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38">
                <a:extLst>
                  <a:ext uri="{FF2B5EF4-FFF2-40B4-BE49-F238E27FC236}">
                    <a16:creationId xmlns:a16="http://schemas.microsoft.com/office/drawing/2014/main" id="{D4D8556A-EF5B-844D-8E9F-CBB8C35B0B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58313" y="4545432"/>
                <a:ext cx="137325" cy="137325"/>
              </a:xfrm>
              <a:custGeom>
                <a:avLst/>
                <a:gdLst>
                  <a:gd name="T0" fmla="*/ 88 w 109"/>
                  <a:gd name="T1" fmla="*/ 13 h 111"/>
                  <a:gd name="T2" fmla="*/ 88 w 109"/>
                  <a:gd name="T3" fmla="*/ 13 h 111"/>
                  <a:gd name="T4" fmla="*/ 48 w 109"/>
                  <a:gd name="T5" fmla="*/ 0 h 111"/>
                  <a:gd name="T6" fmla="*/ 48 w 109"/>
                  <a:gd name="T7" fmla="*/ 0 h 111"/>
                  <a:gd name="T8" fmla="*/ 29 w 109"/>
                  <a:gd name="T9" fmla="*/ 29 h 111"/>
                  <a:gd name="T10" fmla="*/ 29 w 109"/>
                  <a:gd name="T11" fmla="*/ 29 h 111"/>
                  <a:gd name="T12" fmla="*/ 0 w 109"/>
                  <a:gd name="T13" fmla="*/ 63 h 111"/>
                  <a:gd name="T14" fmla="*/ 0 w 109"/>
                  <a:gd name="T15" fmla="*/ 63 h 111"/>
                  <a:gd name="T16" fmla="*/ 80 w 109"/>
                  <a:gd name="T17" fmla="*/ 110 h 111"/>
                  <a:gd name="T18" fmla="*/ 80 w 109"/>
                  <a:gd name="T19" fmla="*/ 110 h 111"/>
                  <a:gd name="T20" fmla="*/ 80 w 109"/>
                  <a:gd name="T21" fmla="*/ 110 h 111"/>
                  <a:gd name="T22" fmla="*/ 92 w 109"/>
                  <a:gd name="T23" fmla="*/ 48 h 111"/>
                  <a:gd name="T24" fmla="*/ 92 w 109"/>
                  <a:gd name="T25" fmla="*/ 48 h 111"/>
                  <a:gd name="T26" fmla="*/ 108 w 109"/>
                  <a:gd name="T27" fmla="*/ 14 h 111"/>
                  <a:gd name="T28" fmla="*/ 108 w 109"/>
                  <a:gd name="T29" fmla="*/ 14 h 111"/>
                  <a:gd name="T30" fmla="*/ 88 w 109"/>
                  <a:gd name="T31" fmla="*/ 1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9" h="111">
                    <a:moveTo>
                      <a:pt x="88" y="13"/>
                    </a:moveTo>
                    <a:lnTo>
                      <a:pt x="88" y="13"/>
                    </a:lnTo>
                    <a:cubicBezTo>
                      <a:pt x="73" y="11"/>
                      <a:pt x="60" y="6"/>
                      <a:pt x="48" y="0"/>
                    </a:cubicBezTo>
                    <a:lnTo>
                      <a:pt x="48" y="0"/>
                    </a:lnTo>
                    <a:cubicBezTo>
                      <a:pt x="44" y="7"/>
                      <a:pt x="38" y="18"/>
                      <a:pt x="29" y="29"/>
                    </a:cubicBezTo>
                    <a:lnTo>
                      <a:pt x="29" y="29"/>
                    </a:lnTo>
                    <a:cubicBezTo>
                      <a:pt x="22" y="39"/>
                      <a:pt x="12" y="51"/>
                      <a:pt x="0" y="63"/>
                    </a:cubicBezTo>
                    <a:lnTo>
                      <a:pt x="0" y="63"/>
                    </a:lnTo>
                    <a:cubicBezTo>
                      <a:pt x="13" y="78"/>
                      <a:pt x="38" y="97"/>
                      <a:pt x="80" y="110"/>
                    </a:cubicBezTo>
                    <a:lnTo>
                      <a:pt x="80" y="110"/>
                    </a:lnTo>
                    <a:lnTo>
                      <a:pt x="80" y="110"/>
                    </a:lnTo>
                    <a:cubicBezTo>
                      <a:pt x="80" y="110"/>
                      <a:pt x="83" y="80"/>
                      <a:pt x="92" y="48"/>
                    </a:cubicBezTo>
                    <a:lnTo>
                      <a:pt x="92" y="48"/>
                    </a:lnTo>
                    <a:cubicBezTo>
                      <a:pt x="97" y="37"/>
                      <a:pt x="102" y="24"/>
                      <a:pt x="108" y="14"/>
                    </a:cubicBezTo>
                    <a:lnTo>
                      <a:pt x="108" y="14"/>
                    </a:lnTo>
                    <a:cubicBezTo>
                      <a:pt x="101" y="14"/>
                      <a:pt x="94" y="14"/>
                      <a:pt x="88" y="1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39">
                <a:extLst>
                  <a:ext uri="{FF2B5EF4-FFF2-40B4-BE49-F238E27FC236}">
                    <a16:creationId xmlns:a16="http://schemas.microsoft.com/office/drawing/2014/main" id="{F91FB6CA-4B5A-EF49-BBC7-2156740B2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91272" y="4545432"/>
                <a:ext cx="98874" cy="60421"/>
              </a:xfrm>
              <a:custGeom>
                <a:avLst/>
                <a:gdLst>
                  <a:gd name="T0" fmla="*/ 59 w 80"/>
                  <a:gd name="T1" fmla="*/ 13 h 49"/>
                  <a:gd name="T2" fmla="*/ 59 w 80"/>
                  <a:gd name="T3" fmla="*/ 13 h 49"/>
                  <a:gd name="T4" fmla="*/ 19 w 80"/>
                  <a:gd name="T5" fmla="*/ 0 h 49"/>
                  <a:gd name="T6" fmla="*/ 19 w 80"/>
                  <a:gd name="T7" fmla="*/ 0 h 49"/>
                  <a:gd name="T8" fmla="*/ 0 w 80"/>
                  <a:gd name="T9" fmla="*/ 29 h 49"/>
                  <a:gd name="T10" fmla="*/ 0 w 80"/>
                  <a:gd name="T11" fmla="*/ 29 h 49"/>
                  <a:gd name="T12" fmla="*/ 54 w 80"/>
                  <a:gd name="T13" fmla="*/ 47 h 49"/>
                  <a:gd name="T14" fmla="*/ 54 w 80"/>
                  <a:gd name="T15" fmla="*/ 47 h 49"/>
                  <a:gd name="T16" fmla="*/ 63 w 80"/>
                  <a:gd name="T17" fmla="*/ 48 h 49"/>
                  <a:gd name="T18" fmla="*/ 63 w 80"/>
                  <a:gd name="T19" fmla="*/ 48 h 49"/>
                  <a:gd name="T20" fmla="*/ 79 w 80"/>
                  <a:gd name="T21" fmla="*/ 14 h 49"/>
                  <a:gd name="T22" fmla="*/ 79 w 80"/>
                  <a:gd name="T23" fmla="*/ 14 h 49"/>
                  <a:gd name="T24" fmla="*/ 59 w 80"/>
                  <a:gd name="T25" fmla="*/ 1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49">
                    <a:moveTo>
                      <a:pt x="59" y="13"/>
                    </a:moveTo>
                    <a:lnTo>
                      <a:pt x="59" y="13"/>
                    </a:lnTo>
                    <a:cubicBezTo>
                      <a:pt x="44" y="11"/>
                      <a:pt x="31" y="6"/>
                      <a:pt x="19" y="0"/>
                    </a:cubicBezTo>
                    <a:lnTo>
                      <a:pt x="19" y="0"/>
                    </a:lnTo>
                    <a:cubicBezTo>
                      <a:pt x="15" y="7"/>
                      <a:pt x="9" y="18"/>
                      <a:pt x="0" y="29"/>
                    </a:cubicBezTo>
                    <a:lnTo>
                      <a:pt x="0" y="29"/>
                    </a:lnTo>
                    <a:cubicBezTo>
                      <a:pt x="17" y="39"/>
                      <a:pt x="35" y="45"/>
                      <a:pt x="54" y="47"/>
                    </a:cubicBezTo>
                    <a:lnTo>
                      <a:pt x="54" y="47"/>
                    </a:lnTo>
                    <a:cubicBezTo>
                      <a:pt x="57" y="48"/>
                      <a:pt x="61" y="48"/>
                      <a:pt x="63" y="48"/>
                    </a:cubicBezTo>
                    <a:lnTo>
                      <a:pt x="63" y="48"/>
                    </a:lnTo>
                    <a:cubicBezTo>
                      <a:pt x="68" y="37"/>
                      <a:pt x="73" y="24"/>
                      <a:pt x="79" y="14"/>
                    </a:cubicBezTo>
                    <a:lnTo>
                      <a:pt x="79" y="14"/>
                    </a:lnTo>
                    <a:cubicBezTo>
                      <a:pt x="72" y="14"/>
                      <a:pt x="65" y="14"/>
                      <a:pt x="59" y="1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40">
                <a:extLst>
                  <a:ext uri="{FF2B5EF4-FFF2-40B4-BE49-F238E27FC236}">
                    <a16:creationId xmlns:a16="http://schemas.microsoft.com/office/drawing/2014/main" id="{6634EA0D-7BFA-044A-BB16-B9426EEBA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64070" y="7187586"/>
                <a:ext cx="560291" cy="324092"/>
              </a:xfrm>
              <a:custGeom>
                <a:avLst/>
                <a:gdLst>
                  <a:gd name="T0" fmla="*/ 88 w 448"/>
                  <a:gd name="T1" fmla="*/ 259 h 260"/>
                  <a:gd name="T2" fmla="*/ 95 w 448"/>
                  <a:gd name="T3" fmla="*/ 186 h 260"/>
                  <a:gd name="T4" fmla="*/ 95 w 448"/>
                  <a:gd name="T5" fmla="*/ 186 h 260"/>
                  <a:gd name="T6" fmla="*/ 120 w 448"/>
                  <a:gd name="T7" fmla="*/ 259 h 260"/>
                  <a:gd name="T8" fmla="*/ 447 w 448"/>
                  <a:gd name="T9" fmla="*/ 259 h 260"/>
                  <a:gd name="T10" fmla="*/ 447 w 448"/>
                  <a:gd name="T11" fmla="*/ 259 h 260"/>
                  <a:gd name="T12" fmla="*/ 385 w 448"/>
                  <a:gd name="T13" fmla="*/ 118 h 260"/>
                  <a:gd name="T14" fmla="*/ 385 w 448"/>
                  <a:gd name="T15" fmla="*/ 118 h 260"/>
                  <a:gd name="T16" fmla="*/ 296 w 448"/>
                  <a:gd name="T17" fmla="*/ 17 h 260"/>
                  <a:gd name="T18" fmla="*/ 299 w 448"/>
                  <a:gd name="T19" fmla="*/ 5 h 260"/>
                  <a:gd name="T20" fmla="*/ 7 w 448"/>
                  <a:gd name="T21" fmla="*/ 0 h 260"/>
                  <a:gd name="T22" fmla="*/ 7 w 448"/>
                  <a:gd name="T23" fmla="*/ 0 h 260"/>
                  <a:gd name="T24" fmla="*/ 0 w 448"/>
                  <a:gd name="T25" fmla="*/ 259 h 260"/>
                  <a:gd name="T26" fmla="*/ 88 w 448"/>
                  <a:gd name="T27" fmla="*/ 259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8" h="260">
                    <a:moveTo>
                      <a:pt x="88" y="259"/>
                    </a:moveTo>
                    <a:lnTo>
                      <a:pt x="95" y="186"/>
                    </a:lnTo>
                    <a:lnTo>
                      <a:pt x="95" y="186"/>
                    </a:lnTo>
                    <a:cubicBezTo>
                      <a:pt x="95" y="186"/>
                      <a:pt x="113" y="216"/>
                      <a:pt x="120" y="259"/>
                    </a:cubicBezTo>
                    <a:lnTo>
                      <a:pt x="447" y="259"/>
                    </a:lnTo>
                    <a:lnTo>
                      <a:pt x="447" y="259"/>
                    </a:lnTo>
                    <a:cubicBezTo>
                      <a:pt x="447" y="259"/>
                      <a:pt x="423" y="132"/>
                      <a:pt x="385" y="118"/>
                    </a:cubicBezTo>
                    <a:lnTo>
                      <a:pt x="385" y="118"/>
                    </a:lnTo>
                    <a:cubicBezTo>
                      <a:pt x="346" y="103"/>
                      <a:pt x="284" y="99"/>
                      <a:pt x="296" y="17"/>
                    </a:cubicBezTo>
                    <a:lnTo>
                      <a:pt x="299" y="5"/>
                    </a:lnTo>
                    <a:lnTo>
                      <a:pt x="7" y="0"/>
                    </a:lnTo>
                    <a:lnTo>
                      <a:pt x="7" y="0"/>
                    </a:lnTo>
                    <a:cubicBezTo>
                      <a:pt x="3" y="83"/>
                      <a:pt x="1" y="169"/>
                      <a:pt x="0" y="259"/>
                    </a:cubicBezTo>
                    <a:lnTo>
                      <a:pt x="88" y="259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41">
                <a:extLst>
                  <a:ext uri="{FF2B5EF4-FFF2-40B4-BE49-F238E27FC236}">
                    <a16:creationId xmlns:a16="http://schemas.microsoft.com/office/drawing/2014/main" id="{7229C522-3FFA-AA4F-9F90-FFCF60C3DD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75917" y="6495462"/>
                <a:ext cx="516346" cy="274652"/>
              </a:xfrm>
              <a:custGeom>
                <a:avLst/>
                <a:gdLst>
                  <a:gd name="T0" fmla="*/ 76 w 416"/>
                  <a:gd name="T1" fmla="*/ 211 h 220"/>
                  <a:gd name="T2" fmla="*/ 93 w 416"/>
                  <a:gd name="T3" fmla="*/ 153 h 220"/>
                  <a:gd name="T4" fmla="*/ 93 w 416"/>
                  <a:gd name="T5" fmla="*/ 153 h 220"/>
                  <a:gd name="T6" fmla="*/ 115 w 416"/>
                  <a:gd name="T7" fmla="*/ 211 h 220"/>
                  <a:gd name="T8" fmla="*/ 415 w 416"/>
                  <a:gd name="T9" fmla="*/ 219 h 220"/>
                  <a:gd name="T10" fmla="*/ 415 w 416"/>
                  <a:gd name="T11" fmla="*/ 219 h 220"/>
                  <a:gd name="T12" fmla="*/ 364 w 416"/>
                  <a:gd name="T13" fmla="*/ 98 h 220"/>
                  <a:gd name="T14" fmla="*/ 364 w 416"/>
                  <a:gd name="T15" fmla="*/ 98 h 220"/>
                  <a:gd name="T16" fmla="*/ 300 w 416"/>
                  <a:gd name="T17" fmla="*/ 9 h 220"/>
                  <a:gd name="T18" fmla="*/ 52 w 416"/>
                  <a:gd name="T19" fmla="*/ 0 h 220"/>
                  <a:gd name="T20" fmla="*/ 52 w 416"/>
                  <a:gd name="T21" fmla="*/ 0 h 220"/>
                  <a:gd name="T22" fmla="*/ 0 w 416"/>
                  <a:gd name="T23" fmla="*/ 211 h 220"/>
                  <a:gd name="T24" fmla="*/ 76 w 416"/>
                  <a:gd name="T25" fmla="*/ 211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6" h="220">
                    <a:moveTo>
                      <a:pt x="76" y="211"/>
                    </a:moveTo>
                    <a:lnTo>
                      <a:pt x="93" y="153"/>
                    </a:lnTo>
                    <a:lnTo>
                      <a:pt x="93" y="153"/>
                    </a:lnTo>
                    <a:cubicBezTo>
                      <a:pt x="93" y="153"/>
                      <a:pt x="109" y="180"/>
                      <a:pt x="115" y="211"/>
                    </a:cubicBezTo>
                    <a:lnTo>
                      <a:pt x="415" y="219"/>
                    </a:lnTo>
                    <a:lnTo>
                      <a:pt x="415" y="219"/>
                    </a:lnTo>
                    <a:cubicBezTo>
                      <a:pt x="415" y="219"/>
                      <a:pt x="413" y="122"/>
                      <a:pt x="364" y="98"/>
                    </a:cubicBezTo>
                    <a:lnTo>
                      <a:pt x="364" y="98"/>
                    </a:lnTo>
                    <a:cubicBezTo>
                      <a:pt x="316" y="75"/>
                      <a:pt x="287" y="56"/>
                      <a:pt x="300" y="9"/>
                    </a:cubicBezTo>
                    <a:lnTo>
                      <a:pt x="52" y="0"/>
                    </a:lnTo>
                    <a:lnTo>
                      <a:pt x="52" y="0"/>
                    </a:lnTo>
                    <a:cubicBezTo>
                      <a:pt x="33" y="91"/>
                      <a:pt x="14" y="169"/>
                      <a:pt x="0" y="211"/>
                    </a:cubicBezTo>
                    <a:lnTo>
                      <a:pt x="76" y="21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42">
                <a:extLst>
                  <a:ext uri="{FF2B5EF4-FFF2-40B4-BE49-F238E27FC236}">
                    <a16:creationId xmlns:a16="http://schemas.microsoft.com/office/drawing/2014/main" id="{0AE06B2F-31CB-6741-8B52-BED0DFA0E4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7590" y="5545166"/>
                <a:ext cx="791000" cy="1653405"/>
              </a:xfrm>
              <a:custGeom>
                <a:avLst/>
                <a:gdLst>
                  <a:gd name="T0" fmla="*/ 633 w 634"/>
                  <a:gd name="T1" fmla="*/ 231 h 1329"/>
                  <a:gd name="T2" fmla="*/ 633 w 634"/>
                  <a:gd name="T3" fmla="*/ 231 h 1329"/>
                  <a:gd name="T4" fmla="*/ 617 w 634"/>
                  <a:gd name="T5" fmla="*/ 234 h 1329"/>
                  <a:gd name="T6" fmla="*/ 617 w 634"/>
                  <a:gd name="T7" fmla="*/ 234 h 1329"/>
                  <a:gd name="T8" fmla="*/ 262 w 634"/>
                  <a:gd name="T9" fmla="*/ 0 h 1329"/>
                  <a:gd name="T10" fmla="*/ 262 w 634"/>
                  <a:gd name="T11" fmla="*/ 0 h 1329"/>
                  <a:gd name="T12" fmla="*/ 28 w 634"/>
                  <a:gd name="T13" fmla="*/ 1222 h 1329"/>
                  <a:gd name="T14" fmla="*/ 28 w 634"/>
                  <a:gd name="T15" fmla="*/ 1222 h 1329"/>
                  <a:gd name="T16" fmla="*/ 8 w 634"/>
                  <a:gd name="T17" fmla="*/ 1224 h 1329"/>
                  <a:gd name="T18" fmla="*/ 8 w 634"/>
                  <a:gd name="T19" fmla="*/ 1224 h 1329"/>
                  <a:gd name="T20" fmla="*/ 1 w 634"/>
                  <a:gd name="T21" fmla="*/ 1319 h 1329"/>
                  <a:gd name="T22" fmla="*/ 1 w 634"/>
                  <a:gd name="T23" fmla="*/ 1319 h 1329"/>
                  <a:gd name="T24" fmla="*/ 343 w 634"/>
                  <a:gd name="T25" fmla="*/ 1325 h 1329"/>
                  <a:gd name="T26" fmla="*/ 343 w 634"/>
                  <a:gd name="T27" fmla="*/ 1325 h 1329"/>
                  <a:gd name="T28" fmla="*/ 353 w 634"/>
                  <a:gd name="T29" fmla="*/ 1235 h 1329"/>
                  <a:gd name="T30" fmla="*/ 353 w 634"/>
                  <a:gd name="T31" fmla="*/ 1235 h 1329"/>
                  <a:gd name="T32" fmla="*/ 340 w 634"/>
                  <a:gd name="T33" fmla="*/ 1234 h 1329"/>
                  <a:gd name="T34" fmla="*/ 633 w 634"/>
                  <a:gd name="T35" fmla="*/ 231 h 1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4" h="1329">
                    <a:moveTo>
                      <a:pt x="633" y="231"/>
                    </a:moveTo>
                    <a:lnTo>
                      <a:pt x="633" y="231"/>
                    </a:lnTo>
                    <a:cubicBezTo>
                      <a:pt x="623" y="233"/>
                      <a:pt x="617" y="234"/>
                      <a:pt x="617" y="234"/>
                    </a:cubicBezTo>
                    <a:lnTo>
                      <a:pt x="617" y="234"/>
                    </a:lnTo>
                    <a:cubicBezTo>
                      <a:pt x="211" y="297"/>
                      <a:pt x="250" y="48"/>
                      <a:pt x="262" y="0"/>
                    </a:cubicBezTo>
                    <a:lnTo>
                      <a:pt x="262" y="0"/>
                    </a:lnTo>
                    <a:cubicBezTo>
                      <a:pt x="208" y="139"/>
                      <a:pt x="71" y="547"/>
                      <a:pt x="28" y="1222"/>
                    </a:cubicBezTo>
                    <a:lnTo>
                      <a:pt x="28" y="1222"/>
                    </a:lnTo>
                    <a:cubicBezTo>
                      <a:pt x="15" y="1223"/>
                      <a:pt x="8" y="1224"/>
                      <a:pt x="8" y="1224"/>
                    </a:cubicBezTo>
                    <a:lnTo>
                      <a:pt x="8" y="1224"/>
                    </a:lnTo>
                    <a:cubicBezTo>
                      <a:pt x="0" y="1287"/>
                      <a:pt x="1" y="1319"/>
                      <a:pt x="1" y="1319"/>
                    </a:cubicBezTo>
                    <a:lnTo>
                      <a:pt x="1" y="1319"/>
                    </a:lnTo>
                    <a:cubicBezTo>
                      <a:pt x="197" y="1328"/>
                      <a:pt x="343" y="1325"/>
                      <a:pt x="343" y="1325"/>
                    </a:cubicBezTo>
                    <a:lnTo>
                      <a:pt x="343" y="1325"/>
                    </a:lnTo>
                    <a:cubicBezTo>
                      <a:pt x="347" y="1310"/>
                      <a:pt x="353" y="1235"/>
                      <a:pt x="353" y="1235"/>
                    </a:cubicBezTo>
                    <a:lnTo>
                      <a:pt x="353" y="1235"/>
                    </a:lnTo>
                    <a:cubicBezTo>
                      <a:pt x="349" y="1235"/>
                      <a:pt x="345" y="1234"/>
                      <a:pt x="340" y="1234"/>
                    </a:cubicBezTo>
                    <a:lnTo>
                      <a:pt x="633" y="231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43">
                <a:extLst>
                  <a:ext uri="{FF2B5EF4-FFF2-40B4-BE49-F238E27FC236}">
                    <a16:creationId xmlns:a16="http://schemas.microsoft.com/office/drawing/2014/main" id="{901AC62C-CA1F-A145-8B2C-A3DDDDEB6F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7590" y="5545166"/>
                <a:ext cx="791000" cy="1653405"/>
              </a:xfrm>
              <a:custGeom>
                <a:avLst/>
                <a:gdLst>
                  <a:gd name="T0" fmla="*/ 633 w 634"/>
                  <a:gd name="T1" fmla="*/ 231 h 1329"/>
                  <a:gd name="T2" fmla="*/ 633 w 634"/>
                  <a:gd name="T3" fmla="*/ 231 h 1329"/>
                  <a:gd name="T4" fmla="*/ 617 w 634"/>
                  <a:gd name="T5" fmla="*/ 234 h 1329"/>
                  <a:gd name="T6" fmla="*/ 617 w 634"/>
                  <a:gd name="T7" fmla="*/ 234 h 1329"/>
                  <a:gd name="T8" fmla="*/ 262 w 634"/>
                  <a:gd name="T9" fmla="*/ 0 h 1329"/>
                  <a:gd name="T10" fmla="*/ 262 w 634"/>
                  <a:gd name="T11" fmla="*/ 0 h 1329"/>
                  <a:gd name="T12" fmla="*/ 28 w 634"/>
                  <a:gd name="T13" fmla="*/ 1222 h 1329"/>
                  <a:gd name="T14" fmla="*/ 28 w 634"/>
                  <a:gd name="T15" fmla="*/ 1222 h 1329"/>
                  <a:gd name="T16" fmla="*/ 8 w 634"/>
                  <a:gd name="T17" fmla="*/ 1224 h 1329"/>
                  <a:gd name="T18" fmla="*/ 8 w 634"/>
                  <a:gd name="T19" fmla="*/ 1224 h 1329"/>
                  <a:gd name="T20" fmla="*/ 1 w 634"/>
                  <a:gd name="T21" fmla="*/ 1319 h 1329"/>
                  <a:gd name="T22" fmla="*/ 1 w 634"/>
                  <a:gd name="T23" fmla="*/ 1319 h 1329"/>
                  <a:gd name="T24" fmla="*/ 343 w 634"/>
                  <a:gd name="T25" fmla="*/ 1325 h 1329"/>
                  <a:gd name="T26" fmla="*/ 343 w 634"/>
                  <a:gd name="T27" fmla="*/ 1325 h 1329"/>
                  <a:gd name="T28" fmla="*/ 353 w 634"/>
                  <a:gd name="T29" fmla="*/ 1235 h 1329"/>
                  <a:gd name="T30" fmla="*/ 353 w 634"/>
                  <a:gd name="T31" fmla="*/ 1235 h 1329"/>
                  <a:gd name="T32" fmla="*/ 340 w 634"/>
                  <a:gd name="T33" fmla="*/ 1234 h 1329"/>
                  <a:gd name="T34" fmla="*/ 633 w 634"/>
                  <a:gd name="T35" fmla="*/ 231 h 1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34" h="1329">
                    <a:moveTo>
                      <a:pt x="633" y="231"/>
                    </a:moveTo>
                    <a:lnTo>
                      <a:pt x="633" y="231"/>
                    </a:lnTo>
                    <a:cubicBezTo>
                      <a:pt x="623" y="233"/>
                      <a:pt x="617" y="234"/>
                      <a:pt x="617" y="234"/>
                    </a:cubicBezTo>
                    <a:lnTo>
                      <a:pt x="617" y="234"/>
                    </a:lnTo>
                    <a:cubicBezTo>
                      <a:pt x="211" y="297"/>
                      <a:pt x="250" y="48"/>
                      <a:pt x="262" y="0"/>
                    </a:cubicBezTo>
                    <a:lnTo>
                      <a:pt x="262" y="0"/>
                    </a:lnTo>
                    <a:cubicBezTo>
                      <a:pt x="208" y="139"/>
                      <a:pt x="71" y="547"/>
                      <a:pt x="28" y="1222"/>
                    </a:cubicBezTo>
                    <a:lnTo>
                      <a:pt x="28" y="1222"/>
                    </a:lnTo>
                    <a:cubicBezTo>
                      <a:pt x="15" y="1223"/>
                      <a:pt x="8" y="1224"/>
                      <a:pt x="8" y="1224"/>
                    </a:cubicBezTo>
                    <a:lnTo>
                      <a:pt x="8" y="1224"/>
                    </a:lnTo>
                    <a:cubicBezTo>
                      <a:pt x="0" y="1287"/>
                      <a:pt x="1" y="1319"/>
                      <a:pt x="1" y="1319"/>
                    </a:cubicBezTo>
                    <a:lnTo>
                      <a:pt x="1" y="1319"/>
                    </a:lnTo>
                    <a:cubicBezTo>
                      <a:pt x="197" y="1328"/>
                      <a:pt x="343" y="1325"/>
                      <a:pt x="343" y="1325"/>
                    </a:cubicBezTo>
                    <a:lnTo>
                      <a:pt x="343" y="1325"/>
                    </a:lnTo>
                    <a:cubicBezTo>
                      <a:pt x="347" y="1310"/>
                      <a:pt x="353" y="1235"/>
                      <a:pt x="353" y="1235"/>
                    </a:cubicBezTo>
                    <a:lnTo>
                      <a:pt x="353" y="1235"/>
                    </a:lnTo>
                    <a:cubicBezTo>
                      <a:pt x="349" y="1235"/>
                      <a:pt x="345" y="1234"/>
                      <a:pt x="340" y="1234"/>
                    </a:cubicBezTo>
                    <a:lnTo>
                      <a:pt x="633" y="231"/>
                    </a:ln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44">
                <a:extLst>
                  <a:ext uri="{FF2B5EF4-FFF2-40B4-BE49-F238E27FC236}">
                    <a16:creationId xmlns:a16="http://schemas.microsoft.com/office/drawing/2014/main" id="{5D790479-5BC0-384E-9980-86D5F2B672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7590" y="7055753"/>
                <a:ext cx="439443" cy="148314"/>
              </a:xfrm>
              <a:custGeom>
                <a:avLst/>
                <a:gdLst>
                  <a:gd name="T0" fmla="*/ 8 w 354"/>
                  <a:gd name="T1" fmla="*/ 15 h 120"/>
                  <a:gd name="T2" fmla="*/ 8 w 354"/>
                  <a:gd name="T3" fmla="*/ 15 h 120"/>
                  <a:gd name="T4" fmla="*/ 353 w 354"/>
                  <a:gd name="T5" fmla="*/ 26 h 120"/>
                  <a:gd name="T6" fmla="*/ 353 w 354"/>
                  <a:gd name="T7" fmla="*/ 26 h 120"/>
                  <a:gd name="T8" fmla="*/ 343 w 354"/>
                  <a:gd name="T9" fmla="*/ 116 h 120"/>
                  <a:gd name="T10" fmla="*/ 343 w 354"/>
                  <a:gd name="T11" fmla="*/ 116 h 120"/>
                  <a:gd name="T12" fmla="*/ 1 w 354"/>
                  <a:gd name="T13" fmla="*/ 110 h 120"/>
                  <a:gd name="T14" fmla="*/ 1 w 354"/>
                  <a:gd name="T15" fmla="*/ 110 h 120"/>
                  <a:gd name="T16" fmla="*/ 8 w 354"/>
                  <a:gd name="T17" fmla="*/ 15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4" h="120">
                    <a:moveTo>
                      <a:pt x="8" y="15"/>
                    </a:moveTo>
                    <a:lnTo>
                      <a:pt x="8" y="15"/>
                    </a:lnTo>
                    <a:cubicBezTo>
                      <a:pt x="8" y="15"/>
                      <a:pt x="182" y="0"/>
                      <a:pt x="353" y="26"/>
                    </a:cubicBezTo>
                    <a:lnTo>
                      <a:pt x="353" y="26"/>
                    </a:lnTo>
                    <a:cubicBezTo>
                      <a:pt x="353" y="26"/>
                      <a:pt x="347" y="101"/>
                      <a:pt x="343" y="116"/>
                    </a:cubicBezTo>
                    <a:lnTo>
                      <a:pt x="343" y="116"/>
                    </a:lnTo>
                    <a:cubicBezTo>
                      <a:pt x="343" y="116"/>
                      <a:pt x="197" y="119"/>
                      <a:pt x="1" y="110"/>
                    </a:cubicBezTo>
                    <a:lnTo>
                      <a:pt x="1" y="110"/>
                    </a:lnTo>
                    <a:cubicBezTo>
                      <a:pt x="1" y="110"/>
                      <a:pt x="0" y="78"/>
                      <a:pt x="8" y="15"/>
                    </a:cubicBezTo>
                  </a:path>
                </a:pathLst>
              </a:custGeom>
              <a:solidFill>
                <a:schemeClr val="accent1">
                  <a:alpha val="50297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48">
                <a:extLst>
                  <a:ext uri="{FF2B5EF4-FFF2-40B4-BE49-F238E27FC236}">
                    <a16:creationId xmlns:a16="http://schemas.microsoft.com/office/drawing/2014/main" id="{7F86C4B7-C9AB-8349-98CC-AA185AFDE2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56327" y="5286991"/>
                <a:ext cx="1279879" cy="1219456"/>
              </a:xfrm>
              <a:custGeom>
                <a:avLst/>
                <a:gdLst>
                  <a:gd name="T0" fmla="*/ 1028 w 1029"/>
                  <a:gd name="T1" fmla="*/ 179 h 979"/>
                  <a:gd name="T2" fmla="*/ 1028 w 1029"/>
                  <a:gd name="T3" fmla="*/ 179 h 979"/>
                  <a:gd name="T4" fmla="*/ 1028 w 1029"/>
                  <a:gd name="T5" fmla="*/ 171 h 979"/>
                  <a:gd name="T6" fmla="*/ 1028 w 1029"/>
                  <a:gd name="T7" fmla="*/ 171 h 979"/>
                  <a:gd name="T8" fmla="*/ 1028 w 1029"/>
                  <a:gd name="T9" fmla="*/ 161 h 979"/>
                  <a:gd name="T10" fmla="*/ 1028 w 1029"/>
                  <a:gd name="T11" fmla="*/ 161 h 979"/>
                  <a:gd name="T12" fmla="*/ 1027 w 1029"/>
                  <a:gd name="T13" fmla="*/ 155 h 979"/>
                  <a:gd name="T14" fmla="*/ 1027 w 1029"/>
                  <a:gd name="T15" fmla="*/ 155 h 979"/>
                  <a:gd name="T16" fmla="*/ 952 w 1029"/>
                  <a:gd name="T17" fmla="*/ 45 h 979"/>
                  <a:gd name="T18" fmla="*/ 952 w 1029"/>
                  <a:gd name="T19" fmla="*/ 45 h 979"/>
                  <a:gd name="T20" fmla="*/ 950 w 1029"/>
                  <a:gd name="T21" fmla="*/ 44 h 979"/>
                  <a:gd name="T22" fmla="*/ 950 w 1029"/>
                  <a:gd name="T23" fmla="*/ 44 h 979"/>
                  <a:gd name="T24" fmla="*/ 920 w 1029"/>
                  <a:gd name="T25" fmla="*/ 33 h 979"/>
                  <a:gd name="T26" fmla="*/ 920 w 1029"/>
                  <a:gd name="T27" fmla="*/ 33 h 979"/>
                  <a:gd name="T28" fmla="*/ 913 w 1029"/>
                  <a:gd name="T29" fmla="*/ 31 h 979"/>
                  <a:gd name="T30" fmla="*/ 913 w 1029"/>
                  <a:gd name="T31" fmla="*/ 31 h 979"/>
                  <a:gd name="T32" fmla="*/ 379 w 1029"/>
                  <a:gd name="T33" fmla="*/ 42 h 979"/>
                  <a:gd name="T34" fmla="*/ 379 w 1029"/>
                  <a:gd name="T35" fmla="*/ 42 h 979"/>
                  <a:gd name="T36" fmla="*/ 306 w 1029"/>
                  <a:gd name="T37" fmla="*/ 59 h 979"/>
                  <a:gd name="T38" fmla="*/ 306 w 1029"/>
                  <a:gd name="T39" fmla="*/ 59 h 979"/>
                  <a:gd name="T40" fmla="*/ 297 w 1029"/>
                  <a:gd name="T41" fmla="*/ 61 h 979"/>
                  <a:gd name="T42" fmla="*/ 297 w 1029"/>
                  <a:gd name="T43" fmla="*/ 61 h 979"/>
                  <a:gd name="T44" fmla="*/ 95 w 1029"/>
                  <a:gd name="T45" fmla="*/ 200 h 979"/>
                  <a:gd name="T46" fmla="*/ 95 w 1029"/>
                  <a:gd name="T47" fmla="*/ 200 h 979"/>
                  <a:gd name="T48" fmla="*/ 448 w 1029"/>
                  <a:gd name="T49" fmla="*/ 441 h 979"/>
                  <a:gd name="T50" fmla="*/ 448 w 1029"/>
                  <a:gd name="T51" fmla="*/ 441 h 979"/>
                  <a:gd name="T52" fmla="*/ 737 w 1029"/>
                  <a:gd name="T53" fmla="*/ 361 h 979"/>
                  <a:gd name="T54" fmla="*/ 737 w 1029"/>
                  <a:gd name="T55" fmla="*/ 361 h 979"/>
                  <a:gd name="T56" fmla="*/ 636 w 1029"/>
                  <a:gd name="T57" fmla="*/ 885 h 979"/>
                  <a:gd name="T58" fmla="*/ 636 w 1029"/>
                  <a:gd name="T59" fmla="*/ 885 h 979"/>
                  <a:gd name="T60" fmla="*/ 609 w 1029"/>
                  <a:gd name="T61" fmla="*/ 886 h 979"/>
                  <a:gd name="T62" fmla="*/ 609 w 1029"/>
                  <a:gd name="T63" fmla="*/ 886 h 979"/>
                  <a:gd name="T64" fmla="*/ 601 w 1029"/>
                  <a:gd name="T65" fmla="*/ 967 h 979"/>
                  <a:gd name="T66" fmla="*/ 601 w 1029"/>
                  <a:gd name="T67" fmla="*/ 967 h 979"/>
                  <a:gd name="T68" fmla="*/ 902 w 1029"/>
                  <a:gd name="T69" fmla="*/ 978 h 979"/>
                  <a:gd name="T70" fmla="*/ 902 w 1029"/>
                  <a:gd name="T71" fmla="*/ 978 h 979"/>
                  <a:gd name="T72" fmla="*/ 913 w 1029"/>
                  <a:gd name="T73" fmla="*/ 902 h 979"/>
                  <a:gd name="T74" fmla="*/ 913 w 1029"/>
                  <a:gd name="T75" fmla="*/ 902 h 979"/>
                  <a:gd name="T76" fmla="*/ 893 w 1029"/>
                  <a:gd name="T77" fmla="*/ 899 h 979"/>
                  <a:gd name="T78" fmla="*/ 893 w 1029"/>
                  <a:gd name="T79" fmla="*/ 899 h 979"/>
                  <a:gd name="T80" fmla="*/ 1028 w 1029"/>
                  <a:gd name="T81" fmla="*/ 179 h 9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9" h="979">
                    <a:moveTo>
                      <a:pt x="1028" y="179"/>
                    </a:moveTo>
                    <a:lnTo>
                      <a:pt x="1028" y="179"/>
                    </a:lnTo>
                    <a:cubicBezTo>
                      <a:pt x="1028" y="176"/>
                      <a:pt x="1028" y="174"/>
                      <a:pt x="1028" y="171"/>
                    </a:cubicBezTo>
                    <a:lnTo>
                      <a:pt x="1028" y="171"/>
                    </a:lnTo>
                    <a:cubicBezTo>
                      <a:pt x="1028" y="168"/>
                      <a:pt x="1028" y="165"/>
                      <a:pt x="1028" y="161"/>
                    </a:cubicBezTo>
                    <a:lnTo>
                      <a:pt x="1028" y="161"/>
                    </a:lnTo>
                    <a:cubicBezTo>
                      <a:pt x="1028" y="159"/>
                      <a:pt x="1027" y="157"/>
                      <a:pt x="1027" y="155"/>
                    </a:cubicBezTo>
                    <a:lnTo>
                      <a:pt x="1027" y="155"/>
                    </a:lnTo>
                    <a:cubicBezTo>
                      <a:pt x="1022" y="108"/>
                      <a:pt x="993" y="67"/>
                      <a:pt x="952" y="45"/>
                    </a:cubicBezTo>
                    <a:lnTo>
                      <a:pt x="952" y="45"/>
                    </a:lnTo>
                    <a:cubicBezTo>
                      <a:pt x="951" y="45"/>
                      <a:pt x="950" y="45"/>
                      <a:pt x="950" y="44"/>
                    </a:cubicBezTo>
                    <a:lnTo>
                      <a:pt x="950" y="44"/>
                    </a:lnTo>
                    <a:cubicBezTo>
                      <a:pt x="940" y="39"/>
                      <a:pt x="931" y="36"/>
                      <a:pt x="920" y="33"/>
                    </a:cubicBezTo>
                    <a:lnTo>
                      <a:pt x="920" y="33"/>
                    </a:lnTo>
                    <a:cubicBezTo>
                      <a:pt x="918" y="33"/>
                      <a:pt x="915" y="32"/>
                      <a:pt x="913" y="31"/>
                    </a:cubicBezTo>
                    <a:lnTo>
                      <a:pt x="913" y="31"/>
                    </a:lnTo>
                    <a:cubicBezTo>
                      <a:pt x="779" y="0"/>
                      <a:pt x="577" y="3"/>
                      <a:pt x="379" y="42"/>
                    </a:cubicBezTo>
                    <a:lnTo>
                      <a:pt x="379" y="42"/>
                    </a:lnTo>
                    <a:cubicBezTo>
                      <a:pt x="352" y="47"/>
                      <a:pt x="327" y="53"/>
                      <a:pt x="306" y="59"/>
                    </a:cubicBezTo>
                    <a:lnTo>
                      <a:pt x="306" y="59"/>
                    </a:lnTo>
                    <a:cubicBezTo>
                      <a:pt x="302" y="60"/>
                      <a:pt x="300" y="61"/>
                      <a:pt x="297" y="61"/>
                    </a:cubicBezTo>
                    <a:lnTo>
                      <a:pt x="297" y="61"/>
                    </a:lnTo>
                    <a:cubicBezTo>
                      <a:pt x="113" y="116"/>
                      <a:pt x="95" y="200"/>
                      <a:pt x="95" y="200"/>
                    </a:cubicBezTo>
                    <a:lnTo>
                      <a:pt x="95" y="200"/>
                    </a:lnTo>
                    <a:cubicBezTo>
                      <a:pt x="95" y="200"/>
                      <a:pt x="0" y="510"/>
                      <a:pt x="448" y="441"/>
                    </a:cubicBezTo>
                    <a:lnTo>
                      <a:pt x="448" y="441"/>
                    </a:lnTo>
                    <a:cubicBezTo>
                      <a:pt x="448" y="441"/>
                      <a:pt x="653" y="409"/>
                      <a:pt x="737" y="361"/>
                    </a:cubicBezTo>
                    <a:lnTo>
                      <a:pt x="737" y="361"/>
                    </a:lnTo>
                    <a:cubicBezTo>
                      <a:pt x="737" y="361"/>
                      <a:pt x="684" y="657"/>
                      <a:pt x="636" y="885"/>
                    </a:cubicBezTo>
                    <a:lnTo>
                      <a:pt x="636" y="885"/>
                    </a:lnTo>
                    <a:cubicBezTo>
                      <a:pt x="619" y="885"/>
                      <a:pt x="609" y="886"/>
                      <a:pt x="609" y="886"/>
                    </a:cubicBezTo>
                    <a:lnTo>
                      <a:pt x="609" y="886"/>
                    </a:lnTo>
                    <a:cubicBezTo>
                      <a:pt x="601" y="940"/>
                      <a:pt x="601" y="967"/>
                      <a:pt x="601" y="967"/>
                    </a:cubicBezTo>
                    <a:lnTo>
                      <a:pt x="601" y="967"/>
                    </a:lnTo>
                    <a:cubicBezTo>
                      <a:pt x="774" y="978"/>
                      <a:pt x="902" y="978"/>
                      <a:pt x="902" y="978"/>
                    </a:cubicBezTo>
                    <a:lnTo>
                      <a:pt x="902" y="978"/>
                    </a:lnTo>
                    <a:cubicBezTo>
                      <a:pt x="906" y="966"/>
                      <a:pt x="913" y="902"/>
                      <a:pt x="913" y="902"/>
                    </a:cubicBezTo>
                    <a:lnTo>
                      <a:pt x="913" y="902"/>
                    </a:lnTo>
                    <a:cubicBezTo>
                      <a:pt x="907" y="901"/>
                      <a:pt x="900" y="900"/>
                      <a:pt x="893" y="899"/>
                    </a:cubicBezTo>
                    <a:lnTo>
                      <a:pt x="893" y="899"/>
                    </a:lnTo>
                    <a:cubicBezTo>
                      <a:pt x="935" y="746"/>
                      <a:pt x="1019" y="409"/>
                      <a:pt x="1028" y="17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49">
                <a:extLst>
                  <a:ext uri="{FF2B5EF4-FFF2-40B4-BE49-F238E27FC236}">
                    <a16:creationId xmlns:a16="http://schemas.microsoft.com/office/drawing/2014/main" id="{FD8E1177-1B95-D74A-AA31-BB136D1FF1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308874" y="6380109"/>
                <a:ext cx="390007" cy="126338"/>
              </a:xfrm>
              <a:custGeom>
                <a:avLst/>
                <a:gdLst>
                  <a:gd name="T0" fmla="*/ 8 w 313"/>
                  <a:gd name="T1" fmla="*/ 9 h 102"/>
                  <a:gd name="T2" fmla="*/ 8 w 313"/>
                  <a:gd name="T3" fmla="*/ 9 h 102"/>
                  <a:gd name="T4" fmla="*/ 312 w 313"/>
                  <a:gd name="T5" fmla="*/ 25 h 102"/>
                  <a:gd name="T6" fmla="*/ 312 w 313"/>
                  <a:gd name="T7" fmla="*/ 25 h 102"/>
                  <a:gd name="T8" fmla="*/ 301 w 313"/>
                  <a:gd name="T9" fmla="*/ 101 h 102"/>
                  <a:gd name="T10" fmla="*/ 301 w 313"/>
                  <a:gd name="T11" fmla="*/ 101 h 102"/>
                  <a:gd name="T12" fmla="*/ 0 w 313"/>
                  <a:gd name="T13" fmla="*/ 90 h 102"/>
                  <a:gd name="T14" fmla="*/ 0 w 313"/>
                  <a:gd name="T15" fmla="*/ 90 h 102"/>
                  <a:gd name="T16" fmla="*/ 8 w 313"/>
                  <a:gd name="T17" fmla="*/ 9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13" h="102">
                    <a:moveTo>
                      <a:pt x="8" y="9"/>
                    </a:moveTo>
                    <a:lnTo>
                      <a:pt x="8" y="9"/>
                    </a:lnTo>
                    <a:cubicBezTo>
                      <a:pt x="8" y="9"/>
                      <a:pt x="161" y="0"/>
                      <a:pt x="312" y="25"/>
                    </a:cubicBezTo>
                    <a:lnTo>
                      <a:pt x="312" y="25"/>
                    </a:lnTo>
                    <a:cubicBezTo>
                      <a:pt x="312" y="25"/>
                      <a:pt x="305" y="89"/>
                      <a:pt x="301" y="101"/>
                    </a:cubicBezTo>
                    <a:lnTo>
                      <a:pt x="301" y="101"/>
                    </a:lnTo>
                    <a:cubicBezTo>
                      <a:pt x="301" y="101"/>
                      <a:pt x="173" y="101"/>
                      <a:pt x="0" y="90"/>
                    </a:cubicBezTo>
                    <a:lnTo>
                      <a:pt x="0" y="90"/>
                    </a:lnTo>
                    <a:cubicBezTo>
                      <a:pt x="0" y="90"/>
                      <a:pt x="0" y="63"/>
                      <a:pt x="8" y="9"/>
                    </a:cubicBezTo>
                  </a:path>
                </a:pathLst>
              </a:custGeom>
              <a:solidFill>
                <a:schemeClr val="accent1">
                  <a:alpha val="50297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50">
                <a:extLst>
                  <a:ext uri="{FF2B5EF4-FFF2-40B4-BE49-F238E27FC236}">
                    <a16:creationId xmlns:a16="http://schemas.microsoft.com/office/drawing/2014/main" id="{953DA64E-9628-B849-A8DD-88815FE13C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29853" y="5363893"/>
                <a:ext cx="763532" cy="1032693"/>
              </a:xfrm>
              <a:custGeom>
                <a:avLst/>
                <a:gdLst>
                  <a:gd name="T0" fmla="*/ 12 w 611"/>
                  <a:gd name="T1" fmla="*/ 0 h 830"/>
                  <a:gd name="T2" fmla="*/ 12 w 611"/>
                  <a:gd name="T3" fmla="*/ 0 h 830"/>
                  <a:gd name="T4" fmla="*/ 50 w 611"/>
                  <a:gd name="T5" fmla="*/ 154 h 830"/>
                  <a:gd name="T6" fmla="*/ 50 w 611"/>
                  <a:gd name="T7" fmla="*/ 154 h 830"/>
                  <a:gd name="T8" fmla="*/ 160 w 611"/>
                  <a:gd name="T9" fmla="*/ 172 h 830"/>
                  <a:gd name="T10" fmla="*/ 160 w 611"/>
                  <a:gd name="T11" fmla="*/ 172 h 830"/>
                  <a:gd name="T12" fmla="*/ 252 w 611"/>
                  <a:gd name="T13" fmla="*/ 147 h 830"/>
                  <a:gd name="T14" fmla="*/ 252 w 611"/>
                  <a:gd name="T15" fmla="*/ 147 h 830"/>
                  <a:gd name="T16" fmla="*/ 577 w 611"/>
                  <a:gd name="T17" fmla="*/ 123 h 830"/>
                  <a:gd name="T18" fmla="*/ 577 w 611"/>
                  <a:gd name="T19" fmla="*/ 123 h 830"/>
                  <a:gd name="T20" fmla="*/ 598 w 611"/>
                  <a:gd name="T21" fmla="*/ 245 h 830"/>
                  <a:gd name="T22" fmla="*/ 598 w 611"/>
                  <a:gd name="T23" fmla="*/ 245 h 830"/>
                  <a:gd name="T24" fmla="*/ 480 w 611"/>
                  <a:gd name="T25" fmla="*/ 829 h 830"/>
                  <a:gd name="T26" fmla="*/ 480 w 611"/>
                  <a:gd name="T27" fmla="*/ 829 h 830"/>
                  <a:gd name="T28" fmla="*/ 471 w 611"/>
                  <a:gd name="T29" fmla="*/ 829 h 830"/>
                  <a:gd name="T30" fmla="*/ 471 w 611"/>
                  <a:gd name="T31" fmla="*/ 829 h 830"/>
                  <a:gd name="T32" fmla="*/ 589 w 611"/>
                  <a:gd name="T33" fmla="*/ 243 h 830"/>
                  <a:gd name="T34" fmla="*/ 589 w 611"/>
                  <a:gd name="T35" fmla="*/ 243 h 830"/>
                  <a:gd name="T36" fmla="*/ 571 w 611"/>
                  <a:gd name="T37" fmla="*/ 129 h 830"/>
                  <a:gd name="T38" fmla="*/ 571 w 611"/>
                  <a:gd name="T39" fmla="*/ 129 h 830"/>
                  <a:gd name="T40" fmla="*/ 255 w 611"/>
                  <a:gd name="T41" fmla="*/ 154 h 830"/>
                  <a:gd name="T42" fmla="*/ 255 w 611"/>
                  <a:gd name="T43" fmla="*/ 154 h 830"/>
                  <a:gd name="T44" fmla="*/ 163 w 611"/>
                  <a:gd name="T45" fmla="*/ 180 h 830"/>
                  <a:gd name="T46" fmla="*/ 163 w 611"/>
                  <a:gd name="T47" fmla="*/ 180 h 830"/>
                  <a:gd name="T48" fmla="*/ 44 w 611"/>
                  <a:gd name="T49" fmla="*/ 161 h 830"/>
                  <a:gd name="T50" fmla="*/ 44 w 611"/>
                  <a:gd name="T51" fmla="*/ 161 h 830"/>
                  <a:gd name="T52" fmla="*/ 3 w 611"/>
                  <a:gd name="T53" fmla="*/ 2 h 830"/>
                  <a:gd name="T54" fmla="*/ 12 w 611"/>
                  <a:gd name="T55" fmla="*/ 0 h 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1" h="830">
                    <a:moveTo>
                      <a:pt x="12" y="0"/>
                    </a:moveTo>
                    <a:lnTo>
                      <a:pt x="12" y="0"/>
                    </a:lnTo>
                    <a:cubicBezTo>
                      <a:pt x="9" y="39"/>
                      <a:pt x="9" y="117"/>
                      <a:pt x="50" y="154"/>
                    </a:cubicBezTo>
                    <a:lnTo>
                      <a:pt x="50" y="154"/>
                    </a:lnTo>
                    <a:cubicBezTo>
                      <a:pt x="75" y="178"/>
                      <a:pt x="112" y="184"/>
                      <a:pt x="160" y="172"/>
                    </a:cubicBezTo>
                    <a:lnTo>
                      <a:pt x="160" y="172"/>
                    </a:lnTo>
                    <a:cubicBezTo>
                      <a:pt x="189" y="164"/>
                      <a:pt x="220" y="156"/>
                      <a:pt x="252" y="147"/>
                    </a:cubicBezTo>
                    <a:lnTo>
                      <a:pt x="252" y="147"/>
                    </a:lnTo>
                    <a:cubicBezTo>
                      <a:pt x="384" y="109"/>
                      <a:pt x="520" y="70"/>
                      <a:pt x="577" y="123"/>
                    </a:cubicBezTo>
                    <a:lnTo>
                      <a:pt x="577" y="123"/>
                    </a:lnTo>
                    <a:cubicBezTo>
                      <a:pt x="603" y="147"/>
                      <a:pt x="610" y="187"/>
                      <a:pt x="598" y="245"/>
                    </a:cubicBezTo>
                    <a:lnTo>
                      <a:pt x="598" y="245"/>
                    </a:lnTo>
                    <a:cubicBezTo>
                      <a:pt x="563" y="416"/>
                      <a:pt x="508" y="690"/>
                      <a:pt x="480" y="829"/>
                    </a:cubicBezTo>
                    <a:lnTo>
                      <a:pt x="480" y="829"/>
                    </a:lnTo>
                    <a:cubicBezTo>
                      <a:pt x="477" y="829"/>
                      <a:pt x="474" y="829"/>
                      <a:pt x="471" y="829"/>
                    </a:cubicBezTo>
                    <a:lnTo>
                      <a:pt x="471" y="829"/>
                    </a:lnTo>
                    <a:cubicBezTo>
                      <a:pt x="499" y="690"/>
                      <a:pt x="554" y="414"/>
                      <a:pt x="589" y="243"/>
                    </a:cubicBezTo>
                    <a:lnTo>
                      <a:pt x="589" y="243"/>
                    </a:lnTo>
                    <a:cubicBezTo>
                      <a:pt x="601" y="188"/>
                      <a:pt x="595" y="151"/>
                      <a:pt x="571" y="129"/>
                    </a:cubicBezTo>
                    <a:lnTo>
                      <a:pt x="571" y="129"/>
                    </a:lnTo>
                    <a:cubicBezTo>
                      <a:pt x="518" y="80"/>
                      <a:pt x="378" y="120"/>
                      <a:pt x="255" y="154"/>
                    </a:cubicBezTo>
                    <a:lnTo>
                      <a:pt x="255" y="154"/>
                    </a:lnTo>
                    <a:cubicBezTo>
                      <a:pt x="222" y="164"/>
                      <a:pt x="192" y="173"/>
                      <a:pt x="163" y="180"/>
                    </a:cubicBezTo>
                    <a:lnTo>
                      <a:pt x="163" y="180"/>
                    </a:lnTo>
                    <a:cubicBezTo>
                      <a:pt x="111" y="193"/>
                      <a:pt x="71" y="186"/>
                      <a:pt x="44" y="161"/>
                    </a:cubicBezTo>
                    <a:lnTo>
                      <a:pt x="44" y="161"/>
                    </a:lnTo>
                    <a:cubicBezTo>
                      <a:pt x="1" y="121"/>
                      <a:pt x="0" y="44"/>
                      <a:pt x="3" y="2"/>
                    </a:cubicBezTo>
                    <a:lnTo>
                      <a:pt x="12" y="0"/>
                    </a:lnTo>
                  </a:path>
                </a:pathLst>
              </a:custGeom>
              <a:solidFill>
                <a:schemeClr val="accent1">
                  <a:alpha val="50297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51">
                <a:extLst>
                  <a:ext uri="{FF2B5EF4-FFF2-40B4-BE49-F238E27FC236}">
                    <a16:creationId xmlns:a16="http://schemas.microsoft.com/office/drawing/2014/main" id="{72A205A2-78B6-5F49-97F7-42E9AC0330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89286" y="5830805"/>
                <a:ext cx="241693" cy="1235933"/>
              </a:xfrm>
              <a:custGeom>
                <a:avLst/>
                <a:gdLst>
                  <a:gd name="T0" fmla="*/ 186 w 196"/>
                  <a:gd name="T1" fmla="*/ 0 h 994"/>
                  <a:gd name="T2" fmla="*/ 186 w 196"/>
                  <a:gd name="T3" fmla="*/ 0 h 994"/>
                  <a:gd name="T4" fmla="*/ 0 w 196"/>
                  <a:gd name="T5" fmla="*/ 993 h 994"/>
                  <a:gd name="T6" fmla="*/ 0 w 196"/>
                  <a:gd name="T7" fmla="*/ 993 h 994"/>
                  <a:gd name="T8" fmla="*/ 9 w 196"/>
                  <a:gd name="T9" fmla="*/ 993 h 994"/>
                  <a:gd name="T10" fmla="*/ 9 w 196"/>
                  <a:gd name="T11" fmla="*/ 993 h 994"/>
                  <a:gd name="T12" fmla="*/ 195 w 196"/>
                  <a:gd name="T13" fmla="*/ 2 h 994"/>
                  <a:gd name="T14" fmla="*/ 195 w 196"/>
                  <a:gd name="T15" fmla="*/ 2 h 994"/>
                  <a:gd name="T16" fmla="*/ 186 w 196"/>
                  <a:gd name="T17" fmla="*/ 0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994">
                    <a:moveTo>
                      <a:pt x="186" y="0"/>
                    </a:moveTo>
                    <a:lnTo>
                      <a:pt x="186" y="0"/>
                    </a:lnTo>
                    <a:cubicBezTo>
                      <a:pt x="140" y="200"/>
                      <a:pt x="65" y="556"/>
                      <a:pt x="0" y="993"/>
                    </a:cubicBezTo>
                    <a:lnTo>
                      <a:pt x="0" y="993"/>
                    </a:lnTo>
                    <a:cubicBezTo>
                      <a:pt x="3" y="993"/>
                      <a:pt x="6" y="993"/>
                      <a:pt x="9" y="993"/>
                    </a:cubicBezTo>
                    <a:lnTo>
                      <a:pt x="9" y="993"/>
                    </a:lnTo>
                    <a:cubicBezTo>
                      <a:pt x="74" y="557"/>
                      <a:pt x="149" y="202"/>
                      <a:pt x="195" y="2"/>
                    </a:cubicBezTo>
                    <a:lnTo>
                      <a:pt x="195" y="2"/>
                    </a:lnTo>
                    <a:cubicBezTo>
                      <a:pt x="192" y="2"/>
                      <a:pt x="189" y="1"/>
                      <a:pt x="186" y="0"/>
                    </a:cubicBezTo>
                  </a:path>
                </a:pathLst>
              </a:custGeom>
              <a:solidFill>
                <a:schemeClr val="accent1">
                  <a:alpha val="50297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52">
                <a:extLst>
                  <a:ext uri="{FF2B5EF4-FFF2-40B4-BE49-F238E27FC236}">
                    <a16:creationId xmlns:a16="http://schemas.microsoft.com/office/drawing/2014/main" id="{4F911C1A-05F1-F84B-AAF8-74A3B9814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37464" y="4946422"/>
                <a:ext cx="1071142" cy="241693"/>
              </a:xfrm>
              <a:custGeom>
                <a:avLst/>
                <a:gdLst>
                  <a:gd name="T0" fmla="*/ 432 w 861"/>
                  <a:gd name="T1" fmla="*/ 173 h 195"/>
                  <a:gd name="T2" fmla="*/ 432 w 861"/>
                  <a:gd name="T3" fmla="*/ 173 h 195"/>
                  <a:gd name="T4" fmla="*/ 2 w 861"/>
                  <a:gd name="T5" fmla="*/ 22 h 195"/>
                  <a:gd name="T6" fmla="*/ 2 w 861"/>
                  <a:gd name="T7" fmla="*/ 22 h 195"/>
                  <a:gd name="T8" fmla="*/ 1 w 861"/>
                  <a:gd name="T9" fmla="*/ 16 h 195"/>
                  <a:gd name="T10" fmla="*/ 1 w 861"/>
                  <a:gd name="T11" fmla="*/ 16 h 195"/>
                  <a:gd name="T12" fmla="*/ 7 w 861"/>
                  <a:gd name="T13" fmla="*/ 15 h 195"/>
                  <a:gd name="T14" fmla="*/ 7 w 861"/>
                  <a:gd name="T15" fmla="*/ 15 h 195"/>
                  <a:gd name="T16" fmla="*/ 611 w 861"/>
                  <a:gd name="T17" fmla="*/ 138 h 195"/>
                  <a:gd name="T18" fmla="*/ 611 w 861"/>
                  <a:gd name="T19" fmla="*/ 138 h 195"/>
                  <a:gd name="T20" fmla="*/ 853 w 861"/>
                  <a:gd name="T21" fmla="*/ 2 h 195"/>
                  <a:gd name="T22" fmla="*/ 853 w 861"/>
                  <a:gd name="T23" fmla="*/ 2 h 195"/>
                  <a:gd name="T24" fmla="*/ 859 w 861"/>
                  <a:gd name="T25" fmla="*/ 2 h 195"/>
                  <a:gd name="T26" fmla="*/ 859 w 861"/>
                  <a:gd name="T27" fmla="*/ 2 h 195"/>
                  <a:gd name="T28" fmla="*/ 859 w 861"/>
                  <a:gd name="T29" fmla="*/ 8 h 195"/>
                  <a:gd name="T30" fmla="*/ 859 w 861"/>
                  <a:gd name="T31" fmla="*/ 8 h 195"/>
                  <a:gd name="T32" fmla="*/ 613 w 861"/>
                  <a:gd name="T33" fmla="*/ 146 h 195"/>
                  <a:gd name="T34" fmla="*/ 613 w 861"/>
                  <a:gd name="T35" fmla="*/ 146 h 195"/>
                  <a:gd name="T36" fmla="*/ 432 w 861"/>
                  <a:gd name="T37" fmla="*/ 173 h 1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61" h="195">
                    <a:moveTo>
                      <a:pt x="432" y="173"/>
                    </a:moveTo>
                    <a:lnTo>
                      <a:pt x="432" y="173"/>
                    </a:lnTo>
                    <a:cubicBezTo>
                      <a:pt x="311" y="173"/>
                      <a:pt x="163" y="137"/>
                      <a:pt x="2" y="22"/>
                    </a:cubicBezTo>
                    <a:lnTo>
                      <a:pt x="2" y="22"/>
                    </a:lnTo>
                    <a:cubicBezTo>
                      <a:pt x="1" y="20"/>
                      <a:pt x="0" y="17"/>
                      <a:pt x="1" y="16"/>
                    </a:cubicBezTo>
                    <a:lnTo>
                      <a:pt x="1" y="16"/>
                    </a:lnTo>
                    <a:cubicBezTo>
                      <a:pt x="3" y="14"/>
                      <a:pt x="5" y="13"/>
                      <a:pt x="7" y="15"/>
                    </a:cubicBezTo>
                    <a:lnTo>
                      <a:pt x="7" y="15"/>
                    </a:lnTo>
                    <a:cubicBezTo>
                      <a:pt x="256" y="194"/>
                      <a:pt x="473" y="180"/>
                      <a:pt x="611" y="138"/>
                    </a:cubicBezTo>
                    <a:lnTo>
                      <a:pt x="611" y="138"/>
                    </a:lnTo>
                    <a:cubicBezTo>
                      <a:pt x="760" y="92"/>
                      <a:pt x="852" y="2"/>
                      <a:pt x="853" y="2"/>
                    </a:cubicBezTo>
                    <a:lnTo>
                      <a:pt x="853" y="2"/>
                    </a:lnTo>
                    <a:cubicBezTo>
                      <a:pt x="854" y="0"/>
                      <a:pt x="857" y="0"/>
                      <a:pt x="859" y="2"/>
                    </a:cubicBezTo>
                    <a:lnTo>
                      <a:pt x="859" y="2"/>
                    </a:lnTo>
                    <a:cubicBezTo>
                      <a:pt x="860" y="4"/>
                      <a:pt x="860" y="6"/>
                      <a:pt x="859" y="8"/>
                    </a:cubicBezTo>
                    <a:lnTo>
                      <a:pt x="859" y="8"/>
                    </a:lnTo>
                    <a:cubicBezTo>
                      <a:pt x="858" y="8"/>
                      <a:pt x="765" y="99"/>
                      <a:pt x="613" y="146"/>
                    </a:cubicBezTo>
                    <a:lnTo>
                      <a:pt x="613" y="146"/>
                    </a:lnTo>
                    <a:cubicBezTo>
                      <a:pt x="562" y="162"/>
                      <a:pt x="501" y="173"/>
                      <a:pt x="432" y="17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43B779F1-33D4-4740-9787-984BF4F31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6433" y="6770112"/>
              <a:ext cx="4383451" cy="3032161"/>
            </a:xfrm>
            <a:custGeom>
              <a:avLst/>
              <a:gdLst>
                <a:gd name="T0" fmla="*/ 3444 w 3521"/>
                <a:gd name="T1" fmla="*/ 0 h 2435"/>
                <a:gd name="T2" fmla="*/ 3397 w 3521"/>
                <a:gd name="T3" fmla="*/ 0 h 2435"/>
                <a:gd name="T4" fmla="*/ 3341 w 3521"/>
                <a:gd name="T5" fmla="*/ 0 h 2435"/>
                <a:gd name="T6" fmla="*/ 3321 w 3521"/>
                <a:gd name="T7" fmla="*/ 0 h 2435"/>
                <a:gd name="T8" fmla="*/ 3237 w 3521"/>
                <a:gd name="T9" fmla="*/ 0 h 2435"/>
                <a:gd name="T10" fmla="*/ 3219 w 3521"/>
                <a:gd name="T11" fmla="*/ 0 h 2435"/>
                <a:gd name="T12" fmla="*/ 3115 w 3521"/>
                <a:gd name="T13" fmla="*/ 0 h 2435"/>
                <a:gd name="T14" fmla="*/ 3115 w 3521"/>
                <a:gd name="T15" fmla="*/ 0 h 2435"/>
                <a:gd name="T16" fmla="*/ 2351 w 3521"/>
                <a:gd name="T17" fmla="*/ 0 h 2435"/>
                <a:gd name="T18" fmla="*/ 2351 w 3521"/>
                <a:gd name="T19" fmla="*/ 596 h 2435"/>
                <a:gd name="T20" fmla="*/ 2352 w 3521"/>
                <a:gd name="T21" fmla="*/ 596 h 2435"/>
                <a:gd name="T22" fmla="*/ 2351 w 3521"/>
                <a:gd name="T23" fmla="*/ 596 h 2435"/>
                <a:gd name="T24" fmla="*/ 2351 w 3521"/>
                <a:gd name="T25" fmla="*/ 596 h 2435"/>
                <a:gd name="T26" fmla="*/ 1589 w 3521"/>
                <a:gd name="T27" fmla="*/ 596 h 2435"/>
                <a:gd name="T28" fmla="*/ 1589 w 3521"/>
                <a:gd name="T29" fmla="*/ 1192 h 2435"/>
                <a:gd name="T30" fmla="*/ 1589 w 3521"/>
                <a:gd name="T31" fmla="*/ 1192 h 2435"/>
                <a:gd name="T32" fmla="*/ 1589 w 3521"/>
                <a:gd name="T33" fmla="*/ 1192 h 2435"/>
                <a:gd name="T34" fmla="*/ 1589 w 3521"/>
                <a:gd name="T35" fmla="*/ 1192 h 2435"/>
                <a:gd name="T36" fmla="*/ 826 w 3521"/>
                <a:gd name="T37" fmla="*/ 1192 h 2435"/>
                <a:gd name="T38" fmla="*/ 826 w 3521"/>
                <a:gd name="T39" fmla="*/ 1788 h 2435"/>
                <a:gd name="T40" fmla="*/ 822 w 3521"/>
                <a:gd name="T41" fmla="*/ 1791 h 2435"/>
                <a:gd name="T42" fmla="*/ 0 w 3521"/>
                <a:gd name="T43" fmla="*/ 1791 h 2435"/>
                <a:gd name="T44" fmla="*/ 0 w 3521"/>
                <a:gd name="T45" fmla="*/ 2433 h 2435"/>
                <a:gd name="T46" fmla="*/ 0 w 3521"/>
                <a:gd name="T47" fmla="*/ 2434 h 2435"/>
                <a:gd name="T48" fmla="*/ 104 w 3521"/>
                <a:gd name="T49" fmla="*/ 2434 h 2435"/>
                <a:gd name="T50" fmla="*/ 123 w 3521"/>
                <a:gd name="T51" fmla="*/ 2434 h 2435"/>
                <a:gd name="T52" fmla="*/ 206 w 3521"/>
                <a:gd name="T53" fmla="*/ 2434 h 2435"/>
                <a:gd name="T54" fmla="*/ 227 w 3521"/>
                <a:gd name="T55" fmla="*/ 2434 h 2435"/>
                <a:gd name="T56" fmla="*/ 282 w 3521"/>
                <a:gd name="T57" fmla="*/ 2434 h 2435"/>
                <a:gd name="T58" fmla="*/ 329 w 3521"/>
                <a:gd name="T59" fmla="*/ 2434 h 2435"/>
                <a:gd name="T60" fmla="*/ 405 w 3521"/>
                <a:gd name="T61" fmla="*/ 2434 h 2435"/>
                <a:gd name="T62" fmla="*/ 3520 w 3521"/>
                <a:gd name="T63" fmla="*/ 0 h 2435"/>
                <a:gd name="T64" fmla="*/ 3444 w 3521"/>
                <a:gd name="T65" fmla="*/ 0 h 2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1" h="2435">
                  <a:moveTo>
                    <a:pt x="3444" y="0"/>
                  </a:moveTo>
                  <a:lnTo>
                    <a:pt x="3397" y="0"/>
                  </a:lnTo>
                  <a:lnTo>
                    <a:pt x="3341" y="0"/>
                  </a:lnTo>
                  <a:lnTo>
                    <a:pt x="3321" y="0"/>
                  </a:lnTo>
                  <a:lnTo>
                    <a:pt x="3237" y="0"/>
                  </a:lnTo>
                  <a:lnTo>
                    <a:pt x="3219" y="0"/>
                  </a:lnTo>
                  <a:lnTo>
                    <a:pt x="3115" y="0"/>
                  </a:lnTo>
                  <a:lnTo>
                    <a:pt x="3115" y="0"/>
                  </a:lnTo>
                  <a:lnTo>
                    <a:pt x="2351" y="0"/>
                  </a:lnTo>
                  <a:lnTo>
                    <a:pt x="2351" y="596"/>
                  </a:lnTo>
                  <a:lnTo>
                    <a:pt x="2352" y="596"/>
                  </a:lnTo>
                  <a:lnTo>
                    <a:pt x="2351" y="596"/>
                  </a:lnTo>
                  <a:lnTo>
                    <a:pt x="2351" y="596"/>
                  </a:lnTo>
                  <a:lnTo>
                    <a:pt x="1589" y="596"/>
                  </a:lnTo>
                  <a:lnTo>
                    <a:pt x="1589" y="1192"/>
                  </a:lnTo>
                  <a:lnTo>
                    <a:pt x="1589" y="1192"/>
                  </a:lnTo>
                  <a:lnTo>
                    <a:pt x="1589" y="1192"/>
                  </a:lnTo>
                  <a:lnTo>
                    <a:pt x="1589" y="1192"/>
                  </a:lnTo>
                  <a:lnTo>
                    <a:pt x="826" y="1192"/>
                  </a:lnTo>
                  <a:lnTo>
                    <a:pt x="826" y="1788"/>
                  </a:lnTo>
                  <a:lnTo>
                    <a:pt x="822" y="1791"/>
                  </a:lnTo>
                  <a:lnTo>
                    <a:pt x="0" y="1791"/>
                  </a:lnTo>
                  <a:lnTo>
                    <a:pt x="0" y="2433"/>
                  </a:lnTo>
                  <a:lnTo>
                    <a:pt x="0" y="2434"/>
                  </a:lnTo>
                  <a:lnTo>
                    <a:pt x="104" y="2434"/>
                  </a:lnTo>
                  <a:lnTo>
                    <a:pt x="123" y="2434"/>
                  </a:lnTo>
                  <a:lnTo>
                    <a:pt x="206" y="2434"/>
                  </a:lnTo>
                  <a:lnTo>
                    <a:pt x="227" y="2434"/>
                  </a:lnTo>
                  <a:lnTo>
                    <a:pt x="282" y="2434"/>
                  </a:lnTo>
                  <a:lnTo>
                    <a:pt x="329" y="2434"/>
                  </a:lnTo>
                  <a:lnTo>
                    <a:pt x="405" y="2434"/>
                  </a:lnTo>
                  <a:lnTo>
                    <a:pt x="3520" y="0"/>
                  </a:lnTo>
                  <a:lnTo>
                    <a:pt x="3444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B0B2AD6D-57F6-E041-AF86-A0B36C95AE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90941" y="6764624"/>
              <a:ext cx="4394437" cy="3037652"/>
            </a:xfrm>
            <a:custGeom>
              <a:avLst/>
              <a:gdLst>
                <a:gd name="T0" fmla="*/ 10 w 3526"/>
                <a:gd name="T1" fmla="*/ 2438 h 2439"/>
                <a:gd name="T2" fmla="*/ 0 w 3526"/>
                <a:gd name="T3" fmla="*/ 2438 h 2439"/>
                <a:gd name="T4" fmla="*/ 0 w 3526"/>
                <a:gd name="T5" fmla="*/ 1791 h 2439"/>
                <a:gd name="T6" fmla="*/ 825 w 3526"/>
                <a:gd name="T7" fmla="*/ 1791 h 2439"/>
                <a:gd name="T8" fmla="*/ 827 w 3526"/>
                <a:gd name="T9" fmla="*/ 1790 h 2439"/>
                <a:gd name="T10" fmla="*/ 827 w 3526"/>
                <a:gd name="T11" fmla="*/ 1192 h 2439"/>
                <a:gd name="T12" fmla="*/ 1589 w 3526"/>
                <a:gd name="T13" fmla="*/ 1192 h 2439"/>
                <a:gd name="T14" fmla="*/ 1589 w 3526"/>
                <a:gd name="T15" fmla="*/ 595 h 2439"/>
                <a:gd name="T16" fmla="*/ 2352 w 3526"/>
                <a:gd name="T17" fmla="*/ 595 h 2439"/>
                <a:gd name="T18" fmla="*/ 2352 w 3526"/>
                <a:gd name="T19" fmla="*/ 0 h 2439"/>
                <a:gd name="T20" fmla="*/ 3525 w 3526"/>
                <a:gd name="T21" fmla="*/ 0 h 2439"/>
                <a:gd name="T22" fmla="*/ 3525 w 3526"/>
                <a:gd name="T23" fmla="*/ 9 h 2439"/>
                <a:gd name="T24" fmla="*/ 2361 w 3526"/>
                <a:gd name="T25" fmla="*/ 9 h 2439"/>
                <a:gd name="T26" fmla="*/ 2361 w 3526"/>
                <a:gd name="T27" fmla="*/ 595 h 2439"/>
                <a:gd name="T28" fmla="*/ 2369 w 3526"/>
                <a:gd name="T29" fmla="*/ 595 h 2439"/>
                <a:gd name="T30" fmla="*/ 2352 w 3526"/>
                <a:gd name="T31" fmla="*/ 609 h 2439"/>
                <a:gd name="T32" fmla="*/ 2352 w 3526"/>
                <a:gd name="T33" fmla="*/ 604 h 2439"/>
                <a:gd name="T34" fmla="*/ 1598 w 3526"/>
                <a:gd name="T35" fmla="*/ 604 h 2439"/>
                <a:gd name="T36" fmla="*/ 1598 w 3526"/>
                <a:gd name="T37" fmla="*/ 1192 h 2439"/>
                <a:gd name="T38" fmla="*/ 1607 w 3526"/>
                <a:gd name="T39" fmla="*/ 1192 h 2439"/>
                <a:gd name="T40" fmla="*/ 1589 w 3526"/>
                <a:gd name="T41" fmla="*/ 1204 h 2439"/>
                <a:gd name="T42" fmla="*/ 1589 w 3526"/>
                <a:gd name="T43" fmla="*/ 1200 h 2439"/>
                <a:gd name="T44" fmla="*/ 835 w 3526"/>
                <a:gd name="T45" fmla="*/ 1200 h 2439"/>
                <a:gd name="T46" fmla="*/ 835 w 3526"/>
                <a:gd name="T47" fmla="*/ 1795 h 2439"/>
                <a:gd name="T48" fmla="*/ 829 w 3526"/>
                <a:gd name="T49" fmla="*/ 1799 h 2439"/>
                <a:gd name="T50" fmla="*/ 10 w 3526"/>
                <a:gd name="T51" fmla="*/ 1799 h 2439"/>
                <a:gd name="T52" fmla="*/ 10 w 3526"/>
                <a:gd name="T53" fmla="*/ 2438 h 2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526" h="2439">
                  <a:moveTo>
                    <a:pt x="10" y="2438"/>
                  </a:moveTo>
                  <a:lnTo>
                    <a:pt x="0" y="2438"/>
                  </a:lnTo>
                  <a:lnTo>
                    <a:pt x="0" y="1791"/>
                  </a:lnTo>
                  <a:lnTo>
                    <a:pt x="825" y="1791"/>
                  </a:lnTo>
                  <a:lnTo>
                    <a:pt x="827" y="1790"/>
                  </a:lnTo>
                  <a:lnTo>
                    <a:pt x="827" y="1192"/>
                  </a:lnTo>
                  <a:lnTo>
                    <a:pt x="1589" y="1192"/>
                  </a:lnTo>
                  <a:lnTo>
                    <a:pt x="1589" y="595"/>
                  </a:lnTo>
                  <a:lnTo>
                    <a:pt x="2352" y="595"/>
                  </a:lnTo>
                  <a:lnTo>
                    <a:pt x="2352" y="0"/>
                  </a:lnTo>
                  <a:lnTo>
                    <a:pt x="3525" y="0"/>
                  </a:lnTo>
                  <a:lnTo>
                    <a:pt x="3525" y="9"/>
                  </a:lnTo>
                  <a:lnTo>
                    <a:pt x="2361" y="9"/>
                  </a:lnTo>
                  <a:lnTo>
                    <a:pt x="2361" y="595"/>
                  </a:lnTo>
                  <a:lnTo>
                    <a:pt x="2369" y="595"/>
                  </a:lnTo>
                  <a:lnTo>
                    <a:pt x="2352" y="609"/>
                  </a:lnTo>
                  <a:lnTo>
                    <a:pt x="2352" y="604"/>
                  </a:lnTo>
                  <a:lnTo>
                    <a:pt x="1598" y="604"/>
                  </a:lnTo>
                  <a:lnTo>
                    <a:pt x="1598" y="1192"/>
                  </a:lnTo>
                  <a:lnTo>
                    <a:pt x="1607" y="1192"/>
                  </a:lnTo>
                  <a:lnTo>
                    <a:pt x="1589" y="1204"/>
                  </a:lnTo>
                  <a:lnTo>
                    <a:pt x="1589" y="1200"/>
                  </a:lnTo>
                  <a:lnTo>
                    <a:pt x="835" y="1200"/>
                  </a:lnTo>
                  <a:lnTo>
                    <a:pt x="835" y="1795"/>
                  </a:lnTo>
                  <a:lnTo>
                    <a:pt x="829" y="1799"/>
                  </a:lnTo>
                  <a:lnTo>
                    <a:pt x="10" y="1799"/>
                  </a:lnTo>
                  <a:lnTo>
                    <a:pt x="10" y="2438"/>
                  </a:lnTo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8AFA8B-7F2D-9844-8BBC-2E68A3452FDA}"/>
                </a:ext>
              </a:extLst>
            </p:cNvPr>
            <p:cNvGrpSpPr/>
            <p:nvPr/>
          </p:nvGrpSpPr>
          <p:grpSpPr>
            <a:xfrm>
              <a:off x="10612320" y="7062919"/>
              <a:ext cx="3158501" cy="2733864"/>
              <a:chOff x="10612320" y="7062919"/>
              <a:chExt cx="3158501" cy="2733864"/>
            </a:xfrm>
          </p:grpSpPr>
          <p:sp>
            <p:nvSpPr>
              <p:cNvPr id="66" name="Freeform 55">
                <a:extLst>
                  <a:ext uri="{FF2B5EF4-FFF2-40B4-BE49-F238E27FC236}">
                    <a16:creationId xmlns:a16="http://schemas.microsoft.com/office/drawing/2014/main" id="{A12A3A66-D281-184A-9F5C-145F13EEF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8392" y="7099695"/>
                <a:ext cx="313105" cy="153804"/>
              </a:xfrm>
              <a:custGeom>
                <a:avLst/>
                <a:gdLst>
                  <a:gd name="T0" fmla="*/ 0 w 251"/>
                  <a:gd name="T1" fmla="*/ 124 h 125"/>
                  <a:gd name="T2" fmla="*/ 191 w 251"/>
                  <a:gd name="T3" fmla="*/ 0 h 125"/>
                  <a:gd name="T4" fmla="*/ 250 w 251"/>
                  <a:gd name="T5" fmla="*/ 76 h 125"/>
                  <a:gd name="T6" fmla="*/ 0 w 251"/>
                  <a:gd name="T7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1" h="125">
                    <a:moveTo>
                      <a:pt x="0" y="124"/>
                    </a:moveTo>
                    <a:lnTo>
                      <a:pt x="191" y="0"/>
                    </a:lnTo>
                    <a:lnTo>
                      <a:pt x="250" y="76"/>
                    </a:lnTo>
                    <a:lnTo>
                      <a:pt x="0" y="124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56">
                <a:extLst>
                  <a:ext uri="{FF2B5EF4-FFF2-40B4-BE49-F238E27FC236}">
                    <a16:creationId xmlns:a16="http://schemas.microsoft.com/office/drawing/2014/main" id="{C001E5A8-DD38-474C-83F0-814532AAAB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8392" y="7099695"/>
                <a:ext cx="313105" cy="153804"/>
              </a:xfrm>
              <a:custGeom>
                <a:avLst/>
                <a:gdLst>
                  <a:gd name="T0" fmla="*/ 0 w 251"/>
                  <a:gd name="T1" fmla="*/ 124 h 125"/>
                  <a:gd name="T2" fmla="*/ 191 w 251"/>
                  <a:gd name="T3" fmla="*/ 0 h 125"/>
                  <a:gd name="T4" fmla="*/ 250 w 251"/>
                  <a:gd name="T5" fmla="*/ 76 h 125"/>
                  <a:gd name="T6" fmla="*/ 0 w 251"/>
                  <a:gd name="T7" fmla="*/ 124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1" h="125">
                    <a:moveTo>
                      <a:pt x="0" y="124"/>
                    </a:moveTo>
                    <a:lnTo>
                      <a:pt x="191" y="0"/>
                    </a:lnTo>
                    <a:lnTo>
                      <a:pt x="250" y="76"/>
                    </a:lnTo>
                    <a:lnTo>
                      <a:pt x="0" y="124"/>
                    </a:ln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57">
                <a:extLst>
                  <a:ext uri="{FF2B5EF4-FFF2-40B4-BE49-F238E27FC236}">
                    <a16:creationId xmlns:a16="http://schemas.microsoft.com/office/drawing/2014/main" id="{C1BDEB1C-99EA-C540-8393-E9F1D13E25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38392" y="7149135"/>
                <a:ext cx="631703" cy="549304"/>
              </a:xfrm>
              <a:custGeom>
                <a:avLst/>
                <a:gdLst>
                  <a:gd name="T0" fmla="*/ 0 w 509"/>
                  <a:gd name="T1" fmla="*/ 83 h 443"/>
                  <a:gd name="T2" fmla="*/ 263 w 509"/>
                  <a:gd name="T3" fmla="*/ 0 h 443"/>
                  <a:gd name="T4" fmla="*/ 508 w 509"/>
                  <a:gd name="T5" fmla="*/ 358 h 443"/>
                  <a:gd name="T6" fmla="*/ 251 w 509"/>
                  <a:gd name="T7" fmla="*/ 442 h 443"/>
                  <a:gd name="T8" fmla="*/ 0 w 509"/>
                  <a:gd name="T9" fmla="*/ 83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09" h="443">
                    <a:moveTo>
                      <a:pt x="0" y="83"/>
                    </a:moveTo>
                    <a:lnTo>
                      <a:pt x="263" y="0"/>
                    </a:lnTo>
                    <a:lnTo>
                      <a:pt x="508" y="358"/>
                    </a:lnTo>
                    <a:lnTo>
                      <a:pt x="251" y="442"/>
                    </a:lnTo>
                    <a:lnTo>
                      <a:pt x="0" y="83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58">
                <a:extLst>
                  <a:ext uri="{FF2B5EF4-FFF2-40B4-BE49-F238E27FC236}">
                    <a16:creationId xmlns:a16="http://schemas.microsoft.com/office/drawing/2014/main" id="{3CACC629-283D-9E49-949D-DD9866B34E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680" y="8621271"/>
                <a:ext cx="1702845" cy="1164526"/>
              </a:xfrm>
              <a:custGeom>
                <a:avLst/>
                <a:gdLst>
                  <a:gd name="T0" fmla="*/ 0 w 1365"/>
                  <a:gd name="T1" fmla="*/ 679 h 937"/>
                  <a:gd name="T2" fmla="*/ 1133 w 1365"/>
                  <a:gd name="T3" fmla="*/ 0 h 937"/>
                  <a:gd name="T4" fmla="*/ 1133 w 1365"/>
                  <a:gd name="T5" fmla="*/ 0 h 937"/>
                  <a:gd name="T6" fmla="*/ 1353 w 1365"/>
                  <a:gd name="T7" fmla="*/ 234 h 937"/>
                  <a:gd name="T8" fmla="*/ 1353 w 1365"/>
                  <a:gd name="T9" fmla="*/ 234 h 937"/>
                  <a:gd name="T10" fmla="*/ 121 w 1365"/>
                  <a:gd name="T11" fmla="*/ 936 h 937"/>
                  <a:gd name="T12" fmla="*/ 121 w 1365"/>
                  <a:gd name="T13" fmla="*/ 936 h 937"/>
                  <a:gd name="T14" fmla="*/ 0 w 1365"/>
                  <a:gd name="T15" fmla="*/ 679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5" h="937">
                    <a:moveTo>
                      <a:pt x="0" y="679"/>
                    </a:moveTo>
                    <a:lnTo>
                      <a:pt x="1133" y="0"/>
                    </a:lnTo>
                    <a:lnTo>
                      <a:pt x="1133" y="0"/>
                    </a:lnTo>
                    <a:cubicBezTo>
                      <a:pt x="1133" y="0"/>
                      <a:pt x="1341" y="189"/>
                      <a:pt x="1353" y="234"/>
                    </a:cubicBezTo>
                    <a:lnTo>
                      <a:pt x="1353" y="234"/>
                    </a:lnTo>
                    <a:cubicBezTo>
                      <a:pt x="1364" y="278"/>
                      <a:pt x="121" y="936"/>
                      <a:pt x="121" y="936"/>
                    </a:cubicBezTo>
                    <a:lnTo>
                      <a:pt x="121" y="936"/>
                    </a:lnTo>
                    <a:cubicBezTo>
                      <a:pt x="121" y="936"/>
                      <a:pt x="70" y="880"/>
                      <a:pt x="0" y="67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59">
                <a:extLst>
                  <a:ext uri="{FF2B5EF4-FFF2-40B4-BE49-F238E27FC236}">
                    <a16:creationId xmlns:a16="http://schemas.microsoft.com/office/drawing/2014/main" id="{578CD3E0-5EA2-1C44-B972-86C1091792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7680" y="8621271"/>
                <a:ext cx="1702845" cy="1164526"/>
              </a:xfrm>
              <a:custGeom>
                <a:avLst/>
                <a:gdLst>
                  <a:gd name="T0" fmla="*/ 0 w 1365"/>
                  <a:gd name="T1" fmla="*/ 679 h 937"/>
                  <a:gd name="T2" fmla="*/ 1133 w 1365"/>
                  <a:gd name="T3" fmla="*/ 0 h 937"/>
                  <a:gd name="T4" fmla="*/ 1133 w 1365"/>
                  <a:gd name="T5" fmla="*/ 0 h 937"/>
                  <a:gd name="T6" fmla="*/ 1353 w 1365"/>
                  <a:gd name="T7" fmla="*/ 234 h 937"/>
                  <a:gd name="T8" fmla="*/ 1353 w 1365"/>
                  <a:gd name="T9" fmla="*/ 234 h 937"/>
                  <a:gd name="T10" fmla="*/ 121 w 1365"/>
                  <a:gd name="T11" fmla="*/ 936 h 937"/>
                  <a:gd name="T12" fmla="*/ 121 w 1365"/>
                  <a:gd name="T13" fmla="*/ 936 h 937"/>
                  <a:gd name="T14" fmla="*/ 0 w 1365"/>
                  <a:gd name="T15" fmla="*/ 679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65" h="937">
                    <a:moveTo>
                      <a:pt x="0" y="679"/>
                    </a:moveTo>
                    <a:lnTo>
                      <a:pt x="1133" y="0"/>
                    </a:lnTo>
                    <a:lnTo>
                      <a:pt x="1133" y="0"/>
                    </a:lnTo>
                    <a:cubicBezTo>
                      <a:pt x="1133" y="0"/>
                      <a:pt x="1341" y="189"/>
                      <a:pt x="1353" y="234"/>
                    </a:cubicBezTo>
                    <a:lnTo>
                      <a:pt x="1353" y="234"/>
                    </a:lnTo>
                    <a:cubicBezTo>
                      <a:pt x="1364" y="278"/>
                      <a:pt x="121" y="936"/>
                      <a:pt x="121" y="936"/>
                    </a:cubicBezTo>
                    <a:lnTo>
                      <a:pt x="121" y="936"/>
                    </a:lnTo>
                    <a:cubicBezTo>
                      <a:pt x="121" y="936"/>
                      <a:pt x="70" y="880"/>
                      <a:pt x="0" y="679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60">
                <a:extLst>
                  <a:ext uri="{FF2B5EF4-FFF2-40B4-BE49-F238E27FC236}">
                    <a16:creationId xmlns:a16="http://schemas.microsoft.com/office/drawing/2014/main" id="{DD536C48-3194-B447-A8B5-2D30D37657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612056" y="8275209"/>
                <a:ext cx="1961016" cy="1417206"/>
              </a:xfrm>
              <a:custGeom>
                <a:avLst/>
                <a:gdLst>
                  <a:gd name="T0" fmla="*/ 1345 w 1576"/>
                  <a:gd name="T1" fmla="*/ 470 h 1138"/>
                  <a:gd name="T2" fmla="*/ 1345 w 1576"/>
                  <a:gd name="T3" fmla="*/ 470 h 1138"/>
                  <a:gd name="T4" fmla="*/ 666 w 1576"/>
                  <a:gd name="T5" fmla="*/ 371 h 1138"/>
                  <a:gd name="T6" fmla="*/ 666 w 1576"/>
                  <a:gd name="T7" fmla="*/ 371 h 1138"/>
                  <a:gd name="T8" fmla="*/ 187 w 1576"/>
                  <a:gd name="T9" fmla="*/ 1137 h 1138"/>
                  <a:gd name="T10" fmla="*/ 187 w 1576"/>
                  <a:gd name="T11" fmla="*/ 1137 h 1138"/>
                  <a:gd name="T12" fmla="*/ 86 w 1576"/>
                  <a:gd name="T13" fmla="*/ 1043 h 1138"/>
                  <a:gd name="T14" fmla="*/ 83 w 1576"/>
                  <a:gd name="T15" fmla="*/ 1040 h 1138"/>
                  <a:gd name="T16" fmla="*/ 80 w 1576"/>
                  <a:gd name="T17" fmla="*/ 1037 h 1138"/>
                  <a:gd name="T18" fmla="*/ 77 w 1576"/>
                  <a:gd name="T19" fmla="*/ 1034 h 1138"/>
                  <a:gd name="T20" fmla="*/ 77 w 1576"/>
                  <a:gd name="T21" fmla="*/ 1034 h 1138"/>
                  <a:gd name="T22" fmla="*/ 0 w 1576"/>
                  <a:gd name="T23" fmla="*/ 954 h 1138"/>
                  <a:gd name="T24" fmla="*/ 0 w 1576"/>
                  <a:gd name="T25" fmla="*/ 954 h 1138"/>
                  <a:gd name="T26" fmla="*/ 488 w 1576"/>
                  <a:gd name="T27" fmla="*/ 146 h 1138"/>
                  <a:gd name="T28" fmla="*/ 488 w 1576"/>
                  <a:gd name="T29" fmla="*/ 146 h 1138"/>
                  <a:gd name="T30" fmla="*/ 599 w 1576"/>
                  <a:gd name="T31" fmla="*/ 11 h 1138"/>
                  <a:gd name="T32" fmla="*/ 933 w 1576"/>
                  <a:gd name="T33" fmla="*/ 33 h 1138"/>
                  <a:gd name="T34" fmla="*/ 933 w 1576"/>
                  <a:gd name="T35" fmla="*/ 33 h 1138"/>
                  <a:gd name="T36" fmla="*/ 1345 w 1576"/>
                  <a:gd name="T37" fmla="*/ 470 h 1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76" h="1138">
                    <a:moveTo>
                      <a:pt x="1345" y="470"/>
                    </a:moveTo>
                    <a:lnTo>
                      <a:pt x="1345" y="470"/>
                    </a:lnTo>
                    <a:cubicBezTo>
                      <a:pt x="1115" y="779"/>
                      <a:pt x="666" y="371"/>
                      <a:pt x="666" y="371"/>
                    </a:cubicBezTo>
                    <a:lnTo>
                      <a:pt x="666" y="371"/>
                    </a:lnTo>
                    <a:cubicBezTo>
                      <a:pt x="508" y="645"/>
                      <a:pt x="187" y="1137"/>
                      <a:pt x="187" y="1137"/>
                    </a:cubicBezTo>
                    <a:lnTo>
                      <a:pt x="187" y="1137"/>
                    </a:lnTo>
                    <a:cubicBezTo>
                      <a:pt x="150" y="1105"/>
                      <a:pt x="115" y="1072"/>
                      <a:pt x="86" y="1043"/>
                    </a:cubicBezTo>
                    <a:lnTo>
                      <a:pt x="83" y="1040"/>
                    </a:lnTo>
                    <a:lnTo>
                      <a:pt x="80" y="1037"/>
                    </a:lnTo>
                    <a:lnTo>
                      <a:pt x="77" y="1034"/>
                    </a:lnTo>
                    <a:lnTo>
                      <a:pt x="77" y="1034"/>
                    </a:lnTo>
                    <a:cubicBezTo>
                      <a:pt x="30" y="988"/>
                      <a:pt x="0" y="954"/>
                      <a:pt x="0" y="954"/>
                    </a:cubicBezTo>
                    <a:lnTo>
                      <a:pt x="0" y="954"/>
                    </a:lnTo>
                    <a:cubicBezTo>
                      <a:pt x="183" y="604"/>
                      <a:pt x="488" y="146"/>
                      <a:pt x="488" y="146"/>
                    </a:cubicBezTo>
                    <a:lnTo>
                      <a:pt x="488" y="146"/>
                    </a:lnTo>
                    <a:cubicBezTo>
                      <a:pt x="577" y="0"/>
                      <a:pt x="599" y="11"/>
                      <a:pt x="599" y="11"/>
                    </a:cubicBezTo>
                    <a:lnTo>
                      <a:pt x="933" y="33"/>
                    </a:lnTo>
                    <a:lnTo>
                      <a:pt x="933" y="33"/>
                    </a:lnTo>
                    <a:cubicBezTo>
                      <a:pt x="933" y="33"/>
                      <a:pt x="1575" y="160"/>
                      <a:pt x="1345" y="47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61">
                <a:extLst>
                  <a:ext uri="{FF2B5EF4-FFF2-40B4-BE49-F238E27FC236}">
                    <a16:creationId xmlns:a16="http://schemas.microsoft.com/office/drawing/2014/main" id="{29398B8F-DDD2-CC42-B05E-7C1341A8E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3198" y="7533650"/>
                <a:ext cx="1087623" cy="1592984"/>
              </a:xfrm>
              <a:custGeom>
                <a:avLst/>
                <a:gdLst>
                  <a:gd name="T0" fmla="*/ 820 w 872"/>
                  <a:gd name="T1" fmla="*/ 1189 h 1277"/>
                  <a:gd name="T2" fmla="*/ 820 w 872"/>
                  <a:gd name="T3" fmla="*/ 1189 h 1277"/>
                  <a:gd name="T4" fmla="*/ 790 w 872"/>
                  <a:gd name="T5" fmla="*/ 1127 h 1277"/>
                  <a:gd name="T6" fmla="*/ 790 w 872"/>
                  <a:gd name="T7" fmla="*/ 1127 h 1277"/>
                  <a:gd name="T8" fmla="*/ 603 w 872"/>
                  <a:gd name="T9" fmla="*/ 650 h 1277"/>
                  <a:gd name="T10" fmla="*/ 603 w 872"/>
                  <a:gd name="T11" fmla="*/ 650 h 1277"/>
                  <a:gd name="T12" fmla="*/ 301 w 872"/>
                  <a:gd name="T13" fmla="*/ 38 h 1277"/>
                  <a:gd name="T14" fmla="*/ 301 w 872"/>
                  <a:gd name="T15" fmla="*/ 38 h 1277"/>
                  <a:gd name="T16" fmla="*/ 301 w 872"/>
                  <a:gd name="T17" fmla="*/ 38 h 1277"/>
                  <a:gd name="T18" fmla="*/ 301 w 872"/>
                  <a:gd name="T19" fmla="*/ 38 h 1277"/>
                  <a:gd name="T20" fmla="*/ 210 w 872"/>
                  <a:gd name="T21" fmla="*/ 0 h 1277"/>
                  <a:gd name="T22" fmla="*/ 210 w 872"/>
                  <a:gd name="T23" fmla="*/ 0 h 1277"/>
                  <a:gd name="T24" fmla="*/ 111 w 872"/>
                  <a:gd name="T25" fmla="*/ 47 h 1277"/>
                  <a:gd name="T26" fmla="*/ 111 w 872"/>
                  <a:gd name="T27" fmla="*/ 47 h 1277"/>
                  <a:gd name="T28" fmla="*/ 104 w 872"/>
                  <a:gd name="T29" fmla="*/ 55 h 1277"/>
                  <a:gd name="T30" fmla="*/ 104 w 872"/>
                  <a:gd name="T31" fmla="*/ 55 h 1277"/>
                  <a:gd name="T32" fmla="*/ 20 w 872"/>
                  <a:gd name="T33" fmla="*/ 322 h 1277"/>
                  <a:gd name="T34" fmla="*/ 20 w 872"/>
                  <a:gd name="T35" fmla="*/ 322 h 1277"/>
                  <a:gd name="T36" fmla="*/ 16 w 872"/>
                  <a:gd name="T37" fmla="*/ 453 h 1277"/>
                  <a:gd name="T38" fmla="*/ 16 w 872"/>
                  <a:gd name="T39" fmla="*/ 453 h 1277"/>
                  <a:gd name="T40" fmla="*/ 2 w 872"/>
                  <a:gd name="T41" fmla="*/ 594 h 1277"/>
                  <a:gd name="T42" fmla="*/ 2 w 872"/>
                  <a:gd name="T43" fmla="*/ 594 h 1277"/>
                  <a:gd name="T44" fmla="*/ 0 w 872"/>
                  <a:gd name="T45" fmla="*/ 609 h 1277"/>
                  <a:gd name="T46" fmla="*/ 0 w 872"/>
                  <a:gd name="T47" fmla="*/ 609 h 1277"/>
                  <a:gd name="T48" fmla="*/ 817 w 872"/>
                  <a:gd name="T49" fmla="*/ 1263 h 1277"/>
                  <a:gd name="T50" fmla="*/ 817 w 872"/>
                  <a:gd name="T51" fmla="*/ 1263 h 1277"/>
                  <a:gd name="T52" fmla="*/ 859 w 872"/>
                  <a:gd name="T53" fmla="*/ 1275 h 1277"/>
                  <a:gd name="T54" fmla="*/ 859 w 872"/>
                  <a:gd name="T55" fmla="*/ 1275 h 1277"/>
                  <a:gd name="T56" fmla="*/ 820 w 872"/>
                  <a:gd name="T57" fmla="*/ 1189 h 12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72" h="1277">
                    <a:moveTo>
                      <a:pt x="820" y="1189"/>
                    </a:moveTo>
                    <a:lnTo>
                      <a:pt x="820" y="1189"/>
                    </a:lnTo>
                    <a:cubicBezTo>
                      <a:pt x="815" y="1179"/>
                      <a:pt x="805" y="1158"/>
                      <a:pt x="790" y="1127"/>
                    </a:cubicBezTo>
                    <a:lnTo>
                      <a:pt x="790" y="1127"/>
                    </a:lnTo>
                    <a:cubicBezTo>
                      <a:pt x="743" y="1025"/>
                      <a:pt x="655" y="825"/>
                      <a:pt x="603" y="650"/>
                    </a:cubicBezTo>
                    <a:lnTo>
                      <a:pt x="603" y="650"/>
                    </a:lnTo>
                    <a:cubicBezTo>
                      <a:pt x="549" y="471"/>
                      <a:pt x="428" y="163"/>
                      <a:pt x="301" y="38"/>
                    </a:cubicBezTo>
                    <a:lnTo>
                      <a:pt x="301" y="38"/>
                    </a:lnTo>
                    <a:lnTo>
                      <a:pt x="301" y="38"/>
                    </a:lnTo>
                    <a:lnTo>
                      <a:pt x="301" y="38"/>
                    </a:lnTo>
                    <a:cubicBezTo>
                      <a:pt x="278" y="14"/>
                      <a:pt x="245" y="0"/>
                      <a:pt x="210" y="0"/>
                    </a:cubicBezTo>
                    <a:lnTo>
                      <a:pt x="210" y="0"/>
                    </a:lnTo>
                    <a:cubicBezTo>
                      <a:pt x="170" y="0"/>
                      <a:pt x="135" y="18"/>
                      <a:pt x="111" y="47"/>
                    </a:cubicBezTo>
                    <a:lnTo>
                      <a:pt x="111" y="47"/>
                    </a:lnTo>
                    <a:lnTo>
                      <a:pt x="104" y="55"/>
                    </a:lnTo>
                    <a:lnTo>
                      <a:pt x="104" y="55"/>
                    </a:lnTo>
                    <a:cubicBezTo>
                      <a:pt x="71" y="98"/>
                      <a:pt x="31" y="178"/>
                      <a:pt x="20" y="322"/>
                    </a:cubicBezTo>
                    <a:lnTo>
                      <a:pt x="20" y="322"/>
                    </a:lnTo>
                    <a:cubicBezTo>
                      <a:pt x="20" y="322"/>
                      <a:pt x="21" y="374"/>
                      <a:pt x="16" y="453"/>
                    </a:cubicBezTo>
                    <a:lnTo>
                      <a:pt x="16" y="453"/>
                    </a:lnTo>
                    <a:cubicBezTo>
                      <a:pt x="14" y="495"/>
                      <a:pt x="9" y="542"/>
                      <a:pt x="2" y="594"/>
                    </a:cubicBezTo>
                    <a:lnTo>
                      <a:pt x="2" y="594"/>
                    </a:lnTo>
                    <a:cubicBezTo>
                      <a:pt x="2" y="599"/>
                      <a:pt x="1" y="603"/>
                      <a:pt x="0" y="609"/>
                    </a:cubicBezTo>
                    <a:lnTo>
                      <a:pt x="0" y="609"/>
                    </a:lnTo>
                    <a:cubicBezTo>
                      <a:pt x="0" y="609"/>
                      <a:pt x="39" y="918"/>
                      <a:pt x="817" y="1263"/>
                    </a:cubicBezTo>
                    <a:lnTo>
                      <a:pt x="817" y="1263"/>
                    </a:lnTo>
                    <a:cubicBezTo>
                      <a:pt x="817" y="1263"/>
                      <a:pt x="848" y="1275"/>
                      <a:pt x="859" y="1275"/>
                    </a:cubicBezTo>
                    <a:lnTo>
                      <a:pt x="859" y="1275"/>
                    </a:lnTo>
                    <a:cubicBezTo>
                      <a:pt x="871" y="1276"/>
                      <a:pt x="842" y="1231"/>
                      <a:pt x="820" y="118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62">
                <a:extLst>
                  <a:ext uri="{FF2B5EF4-FFF2-40B4-BE49-F238E27FC236}">
                    <a16:creationId xmlns:a16="http://schemas.microsoft.com/office/drawing/2014/main" id="{D33DA4B7-FD9E-9948-B0C9-33115CFA3D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83198" y="8269715"/>
                <a:ext cx="1087623" cy="851420"/>
              </a:xfrm>
              <a:custGeom>
                <a:avLst/>
                <a:gdLst>
                  <a:gd name="T0" fmla="*/ 859 w 872"/>
                  <a:gd name="T1" fmla="*/ 681 h 683"/>
                  <a:gd name="T2" fmla="*/ 859 w 872"/>
                  <a:gd name="T3" fmla="*/ 681 h 683"/>
                  <a:gd name="T4" fmla="*/ 817 w 872"/>
                  <a:gd name="T5" fmla="*/ 669 h 683"/>
                  <a:gd name="T6" fmla="*/ 817 w 872"/>
                  <a:gd name="T7" fmla="*/ 669 h 683"/>
                  <a:gd name="T8" fmla="*/ 0 w 872"/>
                  <a:gd name="T9" fmla="*/ 15 h 683"/>
                  <a:gd name="T10" fmla="*/ 0 w 872"/>
                  <a:gd name="T11" fmla="*/ 15 h 683"/>
                  <a:gd name="T12" fmla="*/ 2 w 872"/>
                  <a:gd name="T13" fmla="*/ 0 h 683"/>
                  <a:gd name="T14" fmla="*/ 2 w 872"/>
                  <a:gd name="T15" fmla="*/ 0 h 683"/>
                  <a:gd name="T16" fmla="*/ 790 w 872"/>
                  <a:gd name="T17" fmla="*/ 533 h 683"/>
                  <a:gd name="T18" fmla="*/ 790 w 872"/>
                  <a:gd name="T19" fmla="*/ 533 h 683"/>
                  <a:gd name="T20" fmla="*/ 820 w 872"/>
                  <a:gd name="T21" fmla="*/ 595 h 683"/>
                  <a:gd name="T22" fmla="*/ 820 w 872"/>
                  <a:gd name="T23" fmla="*/ 595 h 683"/>
                  <a:gd name="T24" fmla="*/ 859 w 872"/>
                  <a:gd name="T25" fmla="*/ 681 h 6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2" h="683">
                    <a:moveTo>
                      <a:pt x="859" y="681"/>
                    </a:moveTo>
                    <a:lnTo>
                      <a:pt x="859" y="681"/>
                    </a:lnTo>
                    <a:cubicBezTo>
                      <a:pt x="848" y="681"/>
                      <a:pt x="817" y="669"/>
                      <a:pt x="817" y="669"/>
                    </a:cubicBezTo>
                    <a:lnTo>
                      <a:pt x="817" y="669"/>
                    </a:lnTo>
                    <a:cubicBezTo>
                      <a:pt x="39" y="324"/>
                      <a:pt x="0" y="15"/>
                      <a:pt x="0" y="15"/>
                    </a:cubicBezTo>
                    <a:lnTo>
                      <a:pt x="0" y="15"/>
                    </a:lnTo>
                    <a:cubicBezTo>
                      <a:pt x="1" y="9"/>
                      <a:pt x="2" y="5"/>
                      <a:pt x="2" y="0"/>
                    </a:cubicBezTo>
                    <a:lnTo>
                      <a:pt x="2" y="0"/>
                    </a:lnTo>
                    <a:cubicBezTo>
                      <a:pt x="38" y="68"/>
                      <a:pt x="203" y="312"/>
                      <a:pt x="790" y="533"/>
                    </a:cubicBezTo>
                    <a:lnTo>
                      <a:pt x="790" y="533"/>
                    </a:lnTo>
                    <a:cubicBezTo>
                      <a:pt x="805" y="564"/>
                      <a:pt x="815" y="585"/>
                      <a:pt x="820" y="595"/>
                    </a:cubicBezTo>
                    <a:lnTo>
                      <a:pt x="820" y="595"/>
                    </a:lnTo>
                    <a:cubicBezTo>
                      <a:pt x="842" y="637"/>
                      <a:pt x="871" y="682"/>
                      <a:pt x="859" y="681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63">
                <a:extLst>
                  <a:ext uri="{FF2B5EF4-FFF2-40B4-BE49-F238E27FC236}">
                    <a16:creationId xmlns:a16="http://schemas.microsoft.com/office/drawing/2014/main" id="{9CCA6783-592E-5D46-9B3E-4924C47F6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85582" y="7484208"/>
                <a:ext cx="230709" cy="285639"/>
              </a:xfrm>
              <a:custGeom>
                <a:avLst/>
                <a:gdLst>
                  <a:gd name="T0" fmla="*/ 129 w 186"/>
                  <a:gd name="T1" fmla="*/ 62 h 229"/>
                  <a:gd name="T2" fmla="*/ 129 w 186"/>
                  <a:gd name="T3" fmla="*/ 62 h 229"/>
                  <a:gd name="T4" fmla="*/ 185 w 186"/>
                  <a:gd name="T5" fmla="*/ 175 h 229"/>
                  <a:gd name="T6" fmla="*/ 131 w 186"/>
                  <a:gd name="T7" fmla="*/ 228 h 229"/>
                  <a:gd name="T8" fmla="*/ 131 w 186"/>
                  <a:gd name="T9" fmla="*/ 228 h 229"/>
                  <a:gd name="T10" fmla="*/ 64 w 186"/>
                  <a:gd name="T11" fmla="*/ 133 h 229"/>
                  <a:gd name="T12" fmla="*/ 64 w 186"/>
                  <a:gd name="T13" fmla="*/ 133 h 229"/>
                  <a:gd name="T14" fmla="*/ 55 w 186"/>
                  <a:gd name="T15" fmla="*/ 7 h 229"/>
                  <a:gd name="T16" fmla="*/ 55 w 186"/>
                  <a:gd name="T17" fmla="*/ 7 h 229"/>
                  <a:gd name="T18" fmla="*/ 129 w 186"/>
                  <a:gd name="T19" fmla="*/ 62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6" h="229">
                    <a:moveTo>
                      <a:pt x="129" y="62"/>
                    </a:moveTo>
                    <a:lnTo>
                      <a:pt x="129" y="62"/>
                    </a:lnTo>
                    <a:cubicBezTo>
                      <a:pt x="135" y="94"/>
                      <a:pt x="167" y="148"/>
                      <a:pt x="185" y="175"/>
                    </a:cubicBezTo>
                    <a:lnTo>
                      <a:pt x="131" y="228"/>
                    </a:lnTo>
                    <a:lnTo>
                      <a:pt x="131" y="228"/>
                    </a:lnTo>
                    <a:cubicBezTo>
                      <a:pt x="128" y="225"/>
                      <a:pt x="67" y="137"/>
                      <a:pt x="64" y="133"/>
                    </a:cubicBezTo>
                    <a:lnTo>
                      <a:pt x="64" y="133"/>
                    </a:lnTo>
                    <a:cubicBezTo>
                      <a:pt x="0" y="46"/>
                      <a:pt x="42" y="12"/>
                      <a:pt x="55" y="7"/>
                    </a:cubicBezTo>
                    <a:lnTo>
                      <a:pt x="55" y="7"/>
                    </a:lnTo>
                    <a:cubicBezTo>
                      <a:pt x="71" y="0"/>
                      <a:pt x="120" y="6"/>
                      <a:pt x="129" y="6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64">
                <a:extLst>
                  <a:ext uri="{FF2B5EF4-FFF2-40B4-BE49-F238E27FC236}">
                    <a16:creationId xmlns:a16="http://schemas.microsoft.com/office/drawing/2014/main" id="{B14343C6-905E-E345-BDEE-7036DC21B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55732" y="7099695"/>
                <a:ext cx="324088" cy="351554"/>
              </a:xfrm>
              <a:custGeom>
                <a:avLst/>
                <a:gdLst>
                  <a:gd name="T0" fmla="*/ 249 w 260"/>
                  <a:gd name="T1" fmla="*/ 157 h 282"/>
                  <a:gd name="T2" fmla="*/ 249 w 260"/>
                  <a:gd name="T3" fmla="*/ 157 h 282"/>
                  <a:gd name="T4" fmla="*/ 111 w 260"/>
                  <a:gd name="T5" fmla="*/ 271 h 282"/>
                  <a:gd name="T6" fmla="*/ 111 w 260"/>
                  <a:gd name="T7" fmla="*/ 271 h 282"/>
                  <a:gd name="T8" fmla="*/ 10 w 260"/>
                  <a:gd name="T9" fmla="*/ 123 h 282"/>
                  <a:gd name="T10" fmla="*/ 10 w 260"/>
                  <a:gd name="T11" fmla="*/ 123 h 282"/>
                  <a:gd name="T12" fmla="*/ 148 w 260"/>
                  <a:gd name="T13" fmla="*/ 9 h 282"/>
                  <a:gd name="T14" fmla="*/ 148 w 260"/>
                  <a:gd name="T15" fmla="*/ 9 h 282"/>
                  <a:gd name="T16" fmla="*/ 249 w 260"/>
                  <a:gd name="T17" fmla="*/ 157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60" h="282">
                    <a:moveTo>
                      <a:pt x="249" y="157"/>
                    </a:moveTo>
                    <a:lnTo>
                      <a:pt x="249" y="157"/>
                    </a:lnTo>
                    <a:cubicBezTo>
                      <a:pt x="239" y="230"/>
                      <a:pt x="177" y="281"/>
                      <a:pt x="111" y="271"/>
                    </a:cubicBezTo>
                    <a:lnTo>
                      <a:pt x="111" y="271"/>
                    </a:lnTo>
                    <a:cubicBezTo>
                      <a:pt x="45" y="262"/>
                      <a:pt x="0" y="196"/>
                      <a:pt x="10" y="123"/>
                    </a:cubicBezTo>
                    <a:lnTo>
                      <a:pt x="10" y="123"/>
                    </a:lnTo>
                    <a:cubicBezTo>
                      <a:pt x="21" y="51"/>
                      <a:pt x="82" y="0"/>
                      <a:pt x="148" y="9"/>
                    </a:cubicBezTo>
                    <a:lnTo>
                      <a:pt x="148" y="9"/>
                    </a:lnTo>
                    <a:cubicBezTo>
                      <a:pt x="214" y="18"/>
                      <a:pt x="259" y="85"/>
                      <a:pt x="249" y="15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65">
                <a:extLst>
                  <a:ext uri="{FF2B5EF4-FFF2-40B4-BE49-F238E27FC236}">
                    <a16:creationId xmlns:a16="http://schemas.microsoft.com/office/drawing/2014/main" id="{A42D8F76-7F05-F144-AB94-3BB4C0A4BB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93057" y="7357871"/>
                <a:ext cx="302120" cy="357047"/>
              </a:xfrm>
              <a:custGeom>
                <a:avLst/>
                <a:gdLst>
                  <a:gd name="T0" fmla="*/ 181 w 243"/>
                  <a:gd name="T1" fmla="*/ 118 h 285"/>
                  <a:gd name="T2" fmla="*/ 181 w 243"/>
                  <a:gd name="T3" fmla="*/ 118 h 285"/>
                  <a:gd name="T4" fmla="*/ 135 w 243"/>
                  <a:gd name="T5" fmla="*/ 39 h 285"/>
                  <a:gd name="T6" fmla="*/ 135 w 243"/>
                  <a:gd name="T7" fmla="*/ 39 h 285"/>
                  <a:gd name="T8" fmla="*/ 119 w 243"/>
                  <a:gd name="T9" fmla="*/ 0 h 285"/>
                  <a:gd name="T10" fmla="*/ 119 w 243"/>
                  <a:gd name="T11" fmla="*/ 0 h 285"/>
                  <a:gd name="T12" fmla="*/ 45 w 243"/>
                  <a:gd name="T13" fmla="*/ 59 h 285"/>
                  <a:gd name="T14" fmla="*/ 45 w 243"/>
                  <a:gd name="T15" fmla="*/ 59 h 285"/>
                  <a:gd name="T16" fmla="*/ 46 w 243"/>
                  <a:gd name="T17" fmla="*/ 95 h 285"/>
                  <a:gd name="T18" fmla="*/ 46 w 243"/>
                  <a:gd name="T19" fmla="*/ 95 h 285"/>
                  <a:gd name="T20" fmla="*/ 28 w 243"/>
                  <a:gd name="T21" fmla="*/ 212 h 285"/>
                  <a:gd name="T22" fmla="*/ 28 w 243"/>
                  <a:gd name="T23" fmla="*/ 212 h 285"/>
                  <a:gd name="T24" fmla="*/ 217 w 243"/>
                  <a:gd name="T25" fmla="*/ 212 h 285"/>
                  <a:gd name="T26" fmla="*/ 217 w 243"/>
                  <a:gd name="T27" fmla="*/ 212 h 285"/>
                  <a:gd name="T28" fmla="*/ 181 w 243"/>
                  <a:gd name="T29" fmla="*/ 11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3" h="285">
                    <a:moveTo>
                      <a:pt x="181" y="118"/>
                    </a:moveTo>
                    <a:lnTo>
                      <a:pt x="181" y="118"/>
                    </a:lnTo>
                    <a:cubicBezTo>
                      <a:pt x="161" y="90"/>
                      <a:pt x="146" y="63"/>
                      <a:pt x="135" y="39"/>
                    </a:cubicBezTo>
                    <a:lnTo>
                      <a:pt x="135" y="39"/>
                    </a:lnTo>
                    <a:cubicBezTo>
                      <a:pt x="129" y="25"/>
                      <a:pt x="124" y="12"/>
                      <a:pt x="119" y="0"/>
                    </a:cubicBezTo>
                    <a:lnTo>
                      <a:pt x="119" y="0"/>
                    </a:lnTo>
                    <a:cubicBezTo>
                      <a:pt x="103" y="30"/>
                      <a:pt x="76" y="50"/>
                      <a:pt x="45" y="59"/>
                    </a:cubicBezTo>
                    <a:lnTo>
                      <a:pt x="45" y="59"/>
                    </a:lnTo>
                    <a:cubicBezTo>
                      <a:pt x="46" y="70"/>
                      <a:pt x="47" y="81"/>
                      <a:pt x="46" y="95"/>
                    </a:cubicBezTo>
                    <a:lnTo>
                      <a:pt x="46" y="95"/>
                    </a:lnTo>
                    <a:cubicBezTo>
                      <a:pt x="46" y="131"/>
                      <a:pt x="42" y="177"/>
                      <a:pt x="28" y="212"/>
                    </a:cubicBezTo>
                    <a:lnTo>
                      <a:pt x="28" y="212"/>
                    </a:lnTo>
                    <a:cubicBezTo>
                      <a:pt x="0" y="284"/>
                      <a:pt x="217" y="212"/>
                      <a:pt x="217" y="212"/>
                    </a:cubicBezTo>
                    <a:lnTo>
                      <a:pt x="217" y="212"/>
                    </a:lnTo>
                    <a:cubicBezTo>
                      <a:pt x="217" y="212"/>
                      <a:pt x="242" y="204"/>
                      <a:pt x="181" y="11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24DF973D-61FB-0C49-98B5-9AD41743E0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09833" y="7062919"/>
                <a:ext cx="550773" cy="304859"/>
              </a:xfrm>
              <a:custGeom>
                <a:avLst/>
                <a:gdLst>
                  <a:gd name="connsiteX0" fmla="*/ 231139 w 550773"/>
                  <a:gd name="connsiteY0" fmla="*/ 929 h 304859"/>
                  <a:gd name="connsiteX1" fmla="*/ 300187 w 550773"/>
                  <a:gd name="connsiteY1" fmla="*/ 23409 h 304859"/>
                  <a:gd name="connsiteX2" fmla="*/ 323519 w 550773"/>
                  <a:gd name="connsiteY2" fmla="*/ 40001 h 304859"/>
                  <a:gd name="connsiteX3" fmla="*/ 361290 w 550773"/>
                  <a:gd name="connsiteY3" fmla="*/ 16724 h 304859"/>
                  <a:gd name="connsiteX4" fmla="*/ 520686 w 550773"/>
                  <a:gd name="connsiteY4" fmla="*/ 44855 h 304859"/>
                  <a:gd name="connsiteX5" fmla="*/ 486906 w 550773"/>
                  <a:gd name="connsiteY5" fmla="*/ 257403 h 304859"/>
                  <a:gd name="connsiteX6" fmla="*/ 271720 w 550773"/>
                  <a:gd name="connsiteY6" fmla="*/ 264904 h 304859"/>
                  <a:gd name="connsiteX7" fmla="*/ 246210 w 550773"/>
                  <a:gd name="connsiteY7" fmla="*/ 215850 h 304859"/>
                  <a:gd name="connsiteX8" fmla="*/ 244361 w 550773"/>
                  <a:gd name="connsiteY8" fmla="*/ 167771 h 304859"/>
                  <a:gd name="connsiteX9" fmla="*/ 243955 w 550773"/>
                  <a:gd name="connsiteY9" fmla="*/ 167861 h 304859"/>
                  <a:gd name="connsiteX10" fmla="*/ 1629 w 550773"/>
                  <a:gd name="connsiteY10" fmla="*/ 58329 h 304859"/>
                  <a:gd name="connsiteX11" fmla="*/ 145782 w 550773"/>
                  <a:gd name="connsiteY11" fmla="*/ 15255 h 304859"/>
                  <a:gd name="connsiteX12" fmla="*/ 231139 w 550773"/>
                  <a:gd name="connsiteY12" fmla="*/ 929 h 3048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50773" h="304859">
                    <a:moveTo>
                      <a:pt x="231139" y="929"/>
                    </a:moveTo>
                    <a:cubicBezTo>
                      <a:pt x="257236" y="3756"/>
                      <a:pt x="280614" y="12717"/>
                      <a:pt x="300187" y="23409"/>
                    </a:cubicBezTo>
                    <a:lnTo>
                      <a:pt x="323519" y="40001"/>
                    </a:lnTo>
                    <a:lnTo>
                      <a:pt x="361290" y="16724"/>
                    </a:lnTo>
                    <a:cubicBezTo>
                      <a:pt x="420052" y="-6953"/>
                      <a:pt x="484091" y="1721"/>
                      <a:pt x="520686" y="44855"/>
                    </a:cubicBezTo>
                    <a:cubicBezTo>
                      <a:pt x="571980" y="101118"/>
                      <a:pt x="555716" y="196139"/>
                      <a:pt x="486906" y="257403"/>
                    </a:cubicBezTo>
                    <a:cubicBezTo>
                      <a:pt x="418097" y="317416"/>
                      <a:pt x="321764" y="321167"/>
                      <a:pt x="271720" y="264904"/>
                    </a:cubicBezTo>
                    <a:cubicBezTo>
                      <a:pt x="259209" y="250526"/>
                      <a:pt x="250765" y="233803"/>
                      <a:pt x="246210" y="215850"/>
                    </a:cubicBezTo>
                    <a:lnTo>
                      <a:pt x="244361" y="167771"/>
                    </a:lnTo>
                    <a:lnTo>
                      <a:pt x="243955" y="167861"/>
                    </a:lnTo>
                    <a:cubicBezTo>
                      <a:pt x="91103" y="183860"/>
                      <a:pt x="-14526" y="60791"/>
                      <a:pt x="1629" y="58329"/>
                    </a:cubicBezTo>
                    <a:cubicBezTo>
                      <a:pt x="17784" y="57099"/>
                      <a:pt x="23998" y="69406"/>
                      <a:pt x="145782" y="15255"/>
                    </a:cubicBezTo>
                    <a:cubicBezTo>
                      <a:pt x="176228" y="1410"/>
                      <a:pt x="205043" y="-1897"/>
                      <a:pt x="231139" y="929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68">
                <a:extLst>
                  <a:ext uri="{FF2B5EF4-FFF2-40B4-BE49-F238E27FC236}">
                    <a16:creationId xmlns:a16="http://schemas.microsoft.com/office/drawing/2014/main" id="{CB722070-A750-1C4D-97AC-1967BE1F5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428" y="7533650"/>
                <a:ext cx="1005225" cy="774518"/>
              </a:xfrm>
              <a:custGeom>
                <a:avLst/>
                <a:gdLst>
                  <a:gd name="T0" fmla="*/ 805 w 806"/>
                  <a:gd name="T1" fmla="*/ 129 h 623"/>
                  <a:gd name="T2" fmla="*/ 805 w 806"/>
                  <a:gd name="T3" fmla="*/ 129 h 623"/>
                  <a:gd name="T4" fmla="*/ 767 w 806"/>
                  <a:gd name="T5" fmla="*/ 38 h 623"/>
                  <a:gd name="T6" fmla="*/ 767 w 806"/>
                  <a:gd name="T7" fmla="*/ 38 h 623"/>
                  <a:gd name="T8" fmla="*/ 767 w 806"/>
                  <a:gd name="T9" fmla="*/ 38 h 623"/>
                  <a:gd name="T10" fmla="*/ 767 w 806"/>
                  <a:gd name="T11" fmla="*/ 38 h 623"/>
                  <a:gd name="T12" fmla="*/ 676 w 806"/>
                  <a:gd name="T13" fmla="*/ 0 h 623"/>
                  <a:gd name="T14" fmla="*/ 676 w 806"/>
                  <a:gd name="T15" fmla="*/ 0 h 623"/>
                  <a:gd name="T16" fmla="*/ 577 w 806"/>
                  <a:gd name="T17" fmla="*/ 47 h 623"/>
                  <a:gd name="T18" fmla="*/ 577 w 806"/>
                  <a:gd name="T19" fmla="*/ 47 h 623"/>
                  <a:gd name="T20" fmla="*/ 570 w 806"/>
                  <a:gd name="T21" fmla="*/ 55 h 623"/>
                  <a:gd name="T22" fmla="*/ 261 w 806"/>
                  <a:gd name="T23" fmla="*/ 398 h 623"/>
                  <a:gd name="T24" fmla="*/ 90 w 806"/>
                  <a:gd name="T25" fmla="*/ 110 h 623"/>
                  <a:gd name="T26" fmla="*/ 0 w 806"/>
                  <a:gd name="T27" fmla="*/ 173 h 623"/>
                  <a:gd name="T28" fmla="*/ 170 w 806"/>
                  <a:gd name="T29" fmla="*/ 565 h 623"/>
                  <a:gd name="T30" fmla="*/ 170 w 806"/>
                  <a:gd name="T31" fmla="*/ 565 h 623"/>
                  <a:gd name="T32" fmla="*/ 327 w 806"/>
                  <a:gd name="T33" fmla="*/ 580 h 623"/>
                  <a:gd name="T34" fmla="*/ 482 w 806"/>
                  <a:gd name="T35" fmla="*/ 453 h 623"/>
                  <a:gd name="T36" fmla="*/ 755 w 806"/>
                  <a:gd name="T37" fmla="*/ 232 h 623"/>
                  <a:gd name="T38" fmla="*/ 754 w 806"/>
                  <a:gd name="T39" fmla="*/ 232 h 623"/>
                  <a:gd name="T40" fmla="*/ 754 w 806"/>
                  <a:gd name="T41" fmla="*/ 232 h 623"/>
                  <a:gd name="T42" fmla="*/ 805 w 806"/>
                  <a:gd name="T43" fmla="*/ 12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6" h="623">
                    <a:moveTo>
                      <a:pt x="805" y="129"/>
                    </a:moveTo>
                    <a:lnTo>
                      <a:pt x="805" y="129"/>
                    </a:lnTo>
                    <a:cubicBezTo>
                      <a:pt x="805" y="94"/>
                      <a:pt x="791" y="61"/>
                      <a:pt x="767" y="38"/>
                    </a:cubicBezTo>
                    <a:lnTo>
                      <a:pt x="767" y="38"/>
                    </a:lnTo>
                    <a:lnTo>
                      <a:pt x="767" y="38"/>
                    </a:lnTo>
                    <a:lnTo>
                      <a:pt x="767" y="38"/>
                    </a:lnTo>
                    <a:cubicBezTo>
                      <a:pt x="744" y="14"/>
                      <a:pt x="711" y="0"/>
                      <a:pt x="676" y="0"/>
                    </a:cubicBezTo>
                    <a:lnTo>
                      <a:pt x="676" y="0"/>
                    </a:lnTo>
                    <a:cubicBezTo>
                      <a:pt x="636" y="0"/>
                      <a:pt x="601" y="19"/>
                      <a:pt x="577" y="47"/>
                    </a:cubicBezTo>
                    <a:lnTo>
                      <a:pt x="577" y="47"/>
                    </a:lnTo>
                    <a:lnTo>
                      <a:pt x="570" y="55"/>
                    </a:lnTo>
                    <a:lnTo>
                      <a:pt x="261" y="398"/>
                    </a:lnTo>
                    <a:lnTo>
                      <a:pt x="90" y="110"/>
                    </a:lnTo>
                    <a:lnTo>
                      <a:pt x="0" y="173"/>
                    </a:lnTo>
                    <a:lnTo>
                      <a:pt x="170" y="565"/>
                    </a:lnTo>
                    <a:lnTo>
                      <a:pt x="170" y="565"/>
                    </a:lnTo>
                    <a:cubicBezTo>
                      <a:pt x="207" y="615"/>
                      <a:pt x="280" y="622"/>
                      <a:pt x="327" y="580"/>
                    </a:cubicBezTo>
                    <a:lnTo>
                      <a:pt x="482" y="453"/>
                    </a:lnTo>
                    <a:lnTo>
                      <a:pt x="755" y="232"/>
                    </a:lnTo>
                    <a:lnTo>
                      <a:pt x="754" y="232"/>
                    </a:lnTo>
                    <a:lnTo>
                      <a:pt x="754" y="232"/>
                    </a:lnTo>
                    <a:cubicBezTo>
                      <a:pt x="785" y="208"/>
                      <a:pt x="805" y="171"/>
                      <a:pt x="805" y="12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69">
                <a:extLst>
                  <a:ext uri="{FF2B5EF4-FFF2-40B4-BE49-F238E27FC236}">
                    <a16:creationId xmlns:a16="http://schemas.microsoft.com/office/drawing/2014/main" id="{E66EAB8A-5DB2-284C-81EA-5D0B444834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06428" y="7533650"/>
                <a:ext cx="1005225" cy="774518"/>
              </a:xfrm>
              <a:custGeom>
                <a:avLst/>
                <a:gdLst>
                  <a:gd name="T0" fmla="*/ 805 w 806"/>
                  <a:gd name="T1" fmla="*/ 129 h 623"/>
                  <a:gd name="T2" fmla="*/ 805 w 806"/>
                  <a:gd name="T3" fmla="*/ 129 h 623"/>
                  <a:gd name="T4" fmla="*/ 767 w 806"/>
                  <a:gd name="T5" fmla="*/ 38 h 623"/>
                  <a:gd name="T6" fmla="*/ 767 w 806"/>
                  <a:gd name="T7" fmla="*/ 38 h 623"/>
                  <a:gd name="T8" fmla="*/ 767 w 806"/>
                  <a:gd name="T9" fmla="*/ 38 h 623"/>
                  <a:gd name="T10" fmla="*/ 767 w 806"/>
                  <a:gd name="T11" fmla="*/ 38 h 623"/>
                  <a:gd name="T12" fmla="*/ 676 w 806"/>
                  <a:gd name="T13" fmla="*/ 0 h 623"/>
                  <a:gd name="T14" fmla="*/ 676 w 806"/>
                  <a:gd name="T15" fmla="*/ 0 h 623"/>
                  <a:gd name="T16" fmla="*/ 577 w 806"/>
                  <a:gd name="T17" fmla="*/ 47 h 623"/>
                  <a:gd name="T18" fmla="*/ 577 w 806"/>
                  <a:gd name="T19" fmla="*/ 47 h 623"/>
                  <a:gd name="T20" fmla="*/ 570 w 806"/>
                  <a:gd name="T21" fmla="*/ 55 h 623"/>
                  <a:gd name="T22" fmla="*/ 261 w 806"/>
                  <a:gd name="T23" fmla="*/ 398 h 623"/>
                  <a:gd name="T24" fmla="*/ 90 w 806"/>
                  <a:gd name="T25" fmla="*/ 110 h 623"/>
                  <a:gd name="T26" fmla="*/ 0 w 806"/>
                  <a:gd name="T27" fmla="*/ 173 h 623"/>
                  <a:gd name="T28" fmla="*/ 170 w 806"/>
                  <a:gd name="T29" fmla="*/ 565 h 623"/>
                  <a:gd name="T30" fmla="*/ 170 w 806"/>
                  <a:gd name="T31" fmla="*/ 565 h 623"/>
                  <a:gd name="T32" fmla="*/ 327 w 806"/>
                  <a:gd name="T33" fmla="*/ 580 h 623"/>
                  <a:gd name="T34" fmla="*/ 482 w 806"/>
                  <a:gd name="T35" fmla="*/ 453 h 623"/>
                  <a:gd name="T36" fmla="*/ 755 w 806"/>
                  <a:gd name="T37" fmla="*/ 232 h 623"/>
                  <a:gd name="T38" fmla="*/ 754 w 806"/>
                  <a:gd name="T39" fmla="*/ 232 h 623"/>
                  <a:gd name="T40" fmla="*/ 754 w 806"/>
                  <a:gd name="T41" fmla="*/ 232 h 623"/>
                  <a:gd name="T42" fmla="*/ 805 w 806"/>
                  <a:gd name="T43" fmla="*/ 129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06" h="623">
                    <a:moveTo>
                      <a:pt x="805" y="129"/>
                    </a:moveTo>
                    <a:lnTo>
                      <a:pt x="805" y="129"/>
                    </a:lnTo>
                    <a:cubicBezTo>
                      <a:pt x="805" y="94"/>
                      <a:pt x="791" y="61"/>
                      <a:pt x="767" y="38"/>
                    </a:cubicBezTo>
                    <a:lnTo>
                      <a:pt x="767" y="38"/>
                    </a:lnTo>
                    <a:lnTo>
                      <a:pt x="767" y="38"/>
                    </a:lnTo>
                    <a:lnTo>
                      <a:pt x="767" y="38"/>
                    </a:lnTo>
                    <a:cubicBezTo>
                      <a:pt x="744" y="14"/>
                      <a:pt x="711" y="0"/>
                      <a:pt x="676" y="0"/>
                    </a:cubicBezTo>
                    <a:lnTo>
                      <a:pt x="676" y="0"/>
                    </a:lnTo>
                    <a:cubicBezTo>
                      <a:pt x="636" y="0"/>
                      <a:pt x="601" y="19"/>
                      <a:pt x="577" y="47"/>
                    </a:cubicBezTo>
                    <a:lnTo>
                      <a:pt x="577" y="47"/>
                    </a:lnTo>
                    <a:lnTo>
                      <a:pt x="570" y="55"/>
                    </a:lnTo>
                    <a:lnTo>
                      <a:pt x="261" y="398"/>
                    </a:lnTo>
                    <a:lnTo>
                      <a:pt x="90" y="110"/>
                    </a:lnTo>
                    <a:lnTo>
                      <a:pt x="0" y="173"/>
                    </a:lnTo>
                    <a:lnTo>
                      <a:pt x="170" y="565"/>
                    </a:lnTo>
                    <a:lnTo>
                      <a:pt x="170" y="565"/>
                    </a:lnTo>
                    <a:cubicBezTo>
                      <a:pt x="207" y="615"/>
                      <a:pt x="280" y="622"/>
                      <a:pt x="327" y="580"/>
                    </a:cubicBezTo>
                    <a:lnTo>
                      <a:pt x="482" y="453"/>
                    </a:lnTo>
                    <a:lnTo>
                      <a:pt x="755" y="232"/>
                    </a:lnTo>
                    <a:lnTo>
                      <a:pt x="754" y="232"/>
                    </a:lnTo>
                    <a:lnTo>
                      <a:pt x="754" y="232"/>
                    </a:lnTo>
                    <a:cubicBezTo>
                      <a:pt x="785" y="208"/>
                      <a:pt x="805" y="171"/>
                      <a:pt x="805" y="129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70">
                <a:extLst>
                  <a:ext uri="{FF2B5EF4-FFF2-40B4-BE49-F238E27FC236}">
                    <a16:creationId xmlns:a16="http://schemas.microsoft.com/office/drawing/2014/main" id="{D3425E9B-080C-1F49-B02F-68BBB8991E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7988" y="7357871"/>
                <a:ext cx="115355" cy="120848"/>
              </a:xfrm>
              <a:custGeom>
                <a:avLst/>
                <a:gdLst>
                  <a:gd name="T0" fmla="*/ 0 w 91"/>
                  <a:gd name="T1" fmla="*/ 59 h 96"/>
                  <a:gd name="T2" fmla="*/ 0 w 91"/>
                  <a:gd name="T3" fmla="*/ 59 h 96"/>
                  <a:gd name="T4" fmla="*/ 1 w 91"/>
                  <a:gd name="T5" fmla="*/ 95 h 96"/>
                  <a:gd name="T6" fmla="*/ 1 w 91"/>
                  <a:gd name="T7" fmla="*/ 95 h 96"/>
                  <a:gd name="T8" fmla="*/ 90 w 91"/>
                  <a:gd name="T9" fmla="*/ 39 h 96"/>
                  <a:gd name="T10" fmla="*/ 90 w 91"/>
                  <a:gd name="T11" fmla="*/ 39 h 96"/>
                  <a:gd name="T12" fmla="*/ 74 w 91"/>
                  <a:gd name="T13" fmla="*/ 0 h 96"/>
                  <a:gd name="T14" fmla="*/ 74 w 91"/>
                  <a:gd name="T15" fmla="*/ 0 h 96"/>
                  <a:gd name="T16" fmla="*/ 0 w 91"/>
                  <a:gd name="T17" fmla="*/ 59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96">
                    <a:moveTo>
                      <a:pt x="0" y="59"/>
                    </a:moveTo>
                    <a:lnTo>
                      <a:pt x="0" y="59"/>
                    </a:lnTo>
                    <a:cubicBezTo>
                      <a:pt x="1" y="70"/>
                      <a:pt x="2" y="82"/>
                      <a:pt x="1" y="95"/>
                    </a:cubicBezTo>
                    <a:lnTo>
                      <a:pt x="1" y="95"/>
                    </a:lnTo>
                    <a:cubicBezTo>
                      <a:pt x="36" y="87"/>
                      <a:pt x="67" y="67"/>
                      <a:pt x="90" y="39"/>
                    </a:cubicBezTo>
                    <a:lnTo>
                      <a:pt x="90" y="39"/>
                    </a:lnTo>
                    <a:cubicBezTo>
                      <a:pt x="84" y="25"/>
                      <a:pt x="79" y="12"/>
                      <a:pt x="74" y="0"/>
                    </a:cubicBezTo>
                    <a:lnTo>
                      <a:pt x="74" y="0"/>
                    </a:lnTo>
                    <a:cubicBezTo>
                      <a:pt x="58" y="30"/>
                      <a:pt x="31" y="50"/>
                      <a:pt x="0" y="5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71">
                <a:extLst>
                  <a:ext uri="{FF2B5EF4-FFF2-40B4-BE49-F238E27FC236}">
                    <a16:creationId xmlns:a16="http://schemas.microsoft.com/office/drawing/2014/main" id="{91307599-54A8-9249-A739-E547AED431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9114" y="8115912"/>
                <a:ext cx="390007" cy="32959"/>
              </a:xfrm>
              <a:custGeom>
                <a:avLst/>
                <a:gdLst>
                  <a:gd name="T0" fmla="*/ 82 w 315"/>
                  <a:gd name="T1" fmla="*/ 26 h 27"/>
                  <a:gd name="T2" fmla="*/ 82 w 315"/>
                  <a:gd name="T3" fmla="*/ 26 h 27"/>
                  <a:gd name="T4" fmla="*/ 4 w 315"/>
                  <a:gd name="T5" fmla="*/ 24 h 27"/>
                  <a:gd name="T6" fmla="*/ 4 w 315"/>
                  <a:gd name="T7" fmla="*/ 24 h 27"/>
                  <a:gd name="T8" fmla="*/ 0 w 315"/>
                  <a:gd name="T9" fmla="*/ 19 h 27"/>
                  <a:gd name="T10" fmla="*/ 0 w 315"/>
                  <a:gd name="T11" fmla="*/ 19 h 27"/>
                  <a:gd name="T12" fmla="*/ 5 w 315"/>
                  <a:gd name="T13" fmla="*/ 15 h 27"/>
                  <a:gd name="T14" fmla="*/ 5 w 315"/>
                  <a:gd name="T15" fmla="*/ 15 h 27"/>
                  <a:gd name="T16" fmla="*/ 309 w 315"/>
                  <a:gd name="T17" fmla="*/ 1 h 27"/>
                  <a:gd name="T18" fmla="*/ 309 w 315"/>
                  <a:gd name="T19" fmla="*/ 1 h 27"/>
                  <a:gd name="T20" fmla="*/ 314 w 315"/>
                  <a:gd name="T21" fmla="*/ 4 h 27"/>
                  <a:gd name="T22" fmla="*/ 314 w 315"/>
                  <a:gd name="T23" fmla="*/ 4 h 27"/>
                  <a:gd name="T24" fmla="*/ 310 w 315"/>
                  <a:gd name="T25" fmla="*/ 9 h 27"/>
                  <a:gd name="T26" fmla="*/ 310 w 315"/>
                  <a:gd name="T27" fmla="*/ 9 h 27"/>
                  <a:gd name="T28" fmla="*/ 82 w 315"/>
                  <a:gd name="T29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5" h="27">
                    <a:moveTo>
                      <a:pt x="82" y="26"/>
                    </a:moveTo>
                    <a:lnTo>
                      <a:pt x="82" y="26"/>
                    </a:lnTo>
                    <a:cubicBezTo>
                      <a:pt x="34" y="26"/>
                      <a:pt x="5" y="24"/>
                      <a:pt x="4" y="24"/>
                    </a:cubicBezTo>
                    <a:lnTo>
                      <a:pt x="4" y="24"/>
                    </a:lnTo>
                    <a:cubicBezTo>
                      <a:pt x="2" y="24"/>
                      <a:pt x="0" y="21"/>
                      <a:pt x="0" y="19"/>
                    </a:cubicBezTo>
                    <a:lnTo>
                      <a:pt x="0" y="19"/>
                    </a:lnTo>
                    <a:cubicBezTo>
                      <a:pt x="0" y="17"/>
                      <a:pt x="3" y="15"/>
                      <a:pt x="5" y="15"/>
                    </a:cubicBezTo>
                    <a:lnTo>
                      <a:pt x="5" y="15"/>
                    </a:lnTo>
                    <a:cubicBezTo>
                      <a:pt x="7" y="15"/>
                      <a:pt x="136" y="26"/>
                      <a:pt x="309" y="1"/>
                    </a:cubicBezTo>
                    <a:lnTo>
                      <a:pt x="309" y="1"/>
                    </a:lnTo>
                    <a:cubicBezTo>
                      <a:pt x="311" y="0"/>
                      <a:pt x="313" y="2"/>
                      <a:pt x="314" y="4"/>
                    </a:cubicBezTo>
                    <a:lnTo>
                      <a:pt x="314" y="4"/>
                    </a:lnTo>
                    <a:cubicBezTo>
                      <a:pt x="314" y="7"/>
                      <a:pt x="313" y="9"/>
                      <a:pt x="310" y="9"/>
                    </a:cubicBezTo>
                    <a:lnTo>
                      <a:pt x="310" y="9"/>
                    </a:lnTo>
                    <a:cubicBezTo>
                      <a:pt x="217" y="24"/>
                      <a:pt x="137" y="26"/>
                      <a:pt x="82" y="2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72">
                <a:extLst>
                  <a:ext uri="{FF2B5EF4-FFF2-40B4-BE49-F238E27FC236}">
                    <a16:creationId xmlns:a16="http://schemas.microsoft.com/office/drawing/2014/main" id="{8FA7D0F9-706D-7D4E-B24B-9D7A317703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4044" y="8236760"/>
                <a:ext cx="170286" cy="181269"/>
              </a:xfrm>
              <a:custGeom>
                <a:avLst/>
                <a:gdLst>
                  <a:gd name="T0" fmla="*/ 67 w 135"/>
                  <a:gd name="T1" fmla="*/ 146 h 147"/>
                  <a:gd name="T2" fmla="*/ 67 w 135"/>
                  <a:gd name="T3" fmla="*/ 146 h 147"/>
                  <a:gd name="T4" fmla="*/ 67 w 135"/>
                  <a:gd name="T5" fmla="*/ 146 h 147"/>
                  <a:gd name="T6" fmla="*/ 0 w 135"/>
                  <a:gd name="T7" fmla="*/ 79 h 147"/>
                  <a:gd name="T8" fmla="*/ 0 w 135"/>
                  <a:gd name="T9" fmla="*/ 0 h 147"/>
                  <a:gd name="T10" fmla="*/ 134 w 135"/>
                  <a:gd name="T11" fmla="*/ 0 h 147"/>
                  <a:gd name="T12" fmla="*/ 134 w 135"/>
                  <a:gd name="T13" fmla="*/ 79 h 147"/>
                  <a:gd name="T14" fmla="*/ 134 w 135"/>
                  <a:gd name="T15" fmla="*/ 79 h 147"/>
                  <a:gd name="T16" fmla="*/ 67 w 135"/>
                  <a:gd name="T17" fmla="*/ 146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47">
                    <a:moveTo>
                      <a:pt x="67" y="146"/>
                    </a:moveTo>
                    <a:lnTo>
                      <a:pt x="67" y="146"/>
                    </a:lnTo>
                    <a:lnTo>
                      <a:pt x="67" y="146"/>
                    </a:lnTo>
                    <a:cubicBezTo>
                      <a:pt x="30" y="146"/>
                      <a:pt x="0" y="116"/>
                      <a:pt x="0" y="79"/>
                    </a:cubicBezTo>
                    <a:lnTo>
                      <a:pt x="0" y="0"/>
                    </a:lnTo>
                    <a:lnTo>
                      <a:pt x="134" y="0"/>
                    </a:lnTo>
                    <a:lnTo>
                      <a:pt x="134" y="79"/>
                    </a:lnTo>
                    <a:lnTo>
                      <a:pt x="134" y="79"/>
                    </a:lnTo>
                    <a:cubicBezTo>
                      <a:pt x="134" y="116"/>
                      <a:pt x="104" y="146"/>
                      <a:pt x="67" y="146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73">
                <a:extLst>
                  <a:ext uri="{FF2B5EF4-FFF2-40B4-BE49-F238E27FC236}">
                    <a16:creationId xmlns:a16="http://schemas.microsoft.com/office/drawing/2014/main" id="{84D6CD67-F187-814C-9466-009128E426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6431" y="7791818"/>
                <a:ext cx="510855" cy="417472"/>
              </a:xfrm>
              <a:custGeom>
                <a:avLst/>
                <a:gdLst>
                  <a:gd name="T0" fmla="*/ 5 w 408"/>
                  <a:gd name="T1" fmla="*/ 334 h 335"/>
                  <a:gd name="T2" fmla="*/ 5 w 408"/>
                  <a:gd name="T3" fmla="*/ 334 h 335"/>
                  <a:gd name="T4" fmla="*/ 2 w 408"/>
                  <a:gd name="T5" fmla="*/ 333 h 335"/>
                  <a:gd name="T6" fmla="*/ 2 w 408"/>
                  <a:gd name="T7" fmla="*/ 333 h 335"/>
                  <a:gd name="T8" fmla="*/ 3 w 408"/>
                  <a:gd name="T9" fmla="*/ 327 h 335"/>
                  <a:gd name="T10" fmla="*/ 400 w 408"/>
                  <a:gd name="T11" fmla="*/ 1 h 335"/>
                  <a:gd name="T12" fmla="*/ 400 w 408"/>
                  <a:gd name="T13" fmla="*/ 1 h 335"/>
                  <a:gd name="T14" fmla="*/ 406 w 408"/>
                  <a:gd name="T15" fmla="*/ 2 h 335"/>
                  <a:gd name="T16" fmla="*/ 406 w 408"/>
                  <a:gd name="T17" fmla="*/ 2 h 335"/>
                  <a:gd name="T18" fmla="*/ 405 w 408"/>
                  <a:gd name="T19" fmla="*/ 8 h 335"/>
                  <a:gd name="T20" fmla="*/ 8 w 408"/>
                  <a:gd name="T21" fmla="*/ 333 h 335"/>
                  <a:gd name="T22" fmla="*/ 8 w 408"/>
                  <a:gd name="T23" fmla="*/ 333 h 335"/>
                  <a:gd name="T24" fmla="*/ 5 w 408"/>
                  <a:gd name="T25" fmla="*/ 334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8" h="335">
                    <a:moveTo>
                      <a:pt x="5" y="334"/>
                    </a:moveTo>
                    <a:lnTo>
                      <a:pt x="5" y="334"/>
                    </a:lnTo>
                    <a:cubicBezTo>
                      <a:pt x="4" y="334"/>
                      <a:pt x="3" y="334"/>
                      <a:pt x="2" y="333"/>
                    </a:cubicBezTo>
                    <a:lnTo>
                      <a:pt x="2" y="333"/>
                    </a:lnTo>
                    <a:cubicBezTo>
                      <a:pt x="0" y="331"/>
                      <a:pt x="1" y="328"/>
                      <a:pt x="3" y="327"/>
                    </a:cubicBezTo>
                    <a:lnTo>
                      <a:pt x="400" y="1"/>
                    </a:lnTo>
                    <a:lnTo>
                      <a:pt x="400" y="1"/>
                    </a:lnTo>
                    <a:cubicBezTo>
                      <a:pt x="401" y="0"/>
                      <a:pt x="404" y="0"/>
                      <a:pt x="406" y="2"/>
                    </a:cubicBezTo>
                    <a:lnTo>
                      <a:pt x="406" y="2"/>
                    </a:lnTo>
                    <a:cubicBezTo>
                      <a:pt x="407" y="4"/>
                      <a:pt x="407" y="6"/>
                      <a:pt x="405" y="8"/>
                    </a:cubicBezTo>
                    <a:lnTo>
                      <a:pt x="8" y="333"/>
                    </a:lnTo>
                    <a:lnTo>
                      <a:pt x="8" y="333"/>
                    </a:lnTo>
                    <a:cubicBezTo>
                      <a:pt x="8" y="334"/>
                      <a:pt x="6" y="334"/>
                      <a:pt x="5" y="334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74">
                <a:extLst>
                  <a:ext uri="{FF2B5EF4-FFF2-40B4-BE49-F238E27FC236}">
                    <a16:creationId xmlns:a16="http://schemas.microsoft.com/office/drawing/2014/main" id="{A9C3634D-C5BA-4F43-858A-9B1245ACB3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2320" y="9483678"/>
                <a:ext cx="659165" cy="313105"/>
              </a:xfrm>
              <a:custGeom>
                <a:avLst/>
                <a:gdLst>
                  <a:gd name="T0" fmla="*/ 528 w 531"/>
                  <a:gd name="T1" fmla="*/ 242 h 250"/>
                  <a:gd name="T2" fmla="*/ 528 w 531"/>
                  <a:gd name="T3" fmla="*/ 242 h 250"/>
                  <a:gd name="T4" fmla="*/ 412 w 531"/>
                  <a:gd name="T5" fmla="*/ 0 h 250"/>
                  <a:gd name="T6" fmla="*/ 412 w 531"/>
                  <a:gd name="T7" fmla="*/ 0 h 250"/>
                  <a:gd name="T8" fmla="*/ 281 w 531"/>
                  <a:gd name="T9" fmla="*/ 45 h 250"/>
                  <a:gd name="T10" fmla="*/ 281 w 531"/>
                  <a:gd name="T11" fmla="*/ 45 h 250"/>
                  <a:gd name="T12" fmla="*/ 0 w 531"/>
                  <a:gd name="T13" fmla="*/ 249 h 250"/>
                  <a:gd name="T14" fmla="*/ 268 w 531"/>
                  <a:gd name="T15" fmla="*/ 249 h 250"/>
                  <a:gd name="T16" fmla="*/ 268 w 531"/>
                  <a:gd name="T17" fmla="*/ 249 h 250"/>
                  <a:gd name="T18" fmla="*/ 313 w 531"/>
                  <a:gd name="T19" fmla="*/ 165 h 250"/>
                  <a:gd name="T20" fmla="*/ 310 w 531"/>
                  <a:gd name="T21" fmla="*/ 249 h 250"/>
                  <a:gd name="T22" fmla="*/ 528 w 531"/>
                  <a:gd name="T23" fmla="*/ 249 h 250"/>
                  <a:gd name="T24" fmla="*/ 528 w 531"/>
                  <a:gd name="T25" fmla="*/ 249 h 250"/>
                  <a:gd name="T26" fmla="*/ 530 w 531"/>
                  <a:gd name="T27" fmla="*/ 241 h 250"/>
                  <a:gd name="T28" fmla="*/ 530 w 531"/>
                  <a:gd name="T29" fmla="*/ 241 h 250"/>
                  <a:gd name="T30" fmla="*/ 528 w 531"/>
                  <a:gd name="T31" fmla="*/ 242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1" h="250">
                    <a:moveTo>
                      <a:pt x="528" y="242"/>
                    </a:moveTo>
                    <a:lnTo>
                      <a:pt x="528" y="242"/>
                    </a:lnTo>
                    <a:cubicBezTo>
                      <a:pt x="528" y="242"/>
                      <a:pt x="480" y="189"/>
                      <a:pt x="412" y="0"/>
                    </a:cubicBezTo>
                    <a:lnTo>
                      <a:pt x="412" y="0"/>
                    </a:lnTo>
                    <a:cubicBezTo>
                      <a:pt x="386" y="17"/>
                      <a:pt x="336" y="45"/>
                      <a:pt x="281" y="45"/>
                    </a:cubicBezTo>
                    <a:lnTo>
                      <a:pt x="281" y="45"/>
                    </a:lnTo>
                    <a:cubicBezTo>
                      <a:pt x="200" y="45"/>
                      <a:pt x="4" y="72"/>
                      <a:pt x="0" y="249"/>
                    </a:cubicBezTo>
                    <a:lnTo>
                      <a:pt x="268" y="249"/>
                    </a:lnTo>
                    <a:lnTo>
                      <a:pt x="268" y="249"/>
                    </a:lnTo>
                    <a:cubicBezTo>
                      <a:pt x="268" y="249"/>
                      <a:pt x="284" y="171"/>
                      <a:pt x="313" y="165"/>
                    </a:cubicBezTo>
                    <a:lnTo>
                      <a:pt x="310" y="249"/>
                    </a:lnTo>
                    <a:lnTo>
                      <a:pt x="528" y="249"/>
                    </a:lnTo>
                    <a:lnTo>
                      <a:pt x="528" y="249"/>
                    </a:lnTo>
                    <a:cubicBezTo>
                      <a:pt x="528" y="249"/>
                      <a:pt x="529" y="246"/>
                      <a:pt x="530" y="241"/>
                    </a:cubicBezTo>
                    <a:lnTo>
                      <a:pt x="530" y="241"/>
                    </a:lnTo>
                    <a:cubicBezTo>
                      <a:pt x="529" y="241"/>
                      <a:pt x="528" y="242"/>
                      <a:pt x="528" y="24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76">
                <a:extLst>
                  <a:ext uri="{FF2B5EF4-FFF2-40B4-BE49-F238E27FC236}">
                    <a16:creationId xmlns:a16="http://schemas.microsoft.com/office/drawing/2014/main" id="{073D12EF-E946-CE4F-98FA-A4BE4FBCA6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67116" y="9461705"/>
                <a:ext cx="670152" cy="335077"/>
              </a:xfrm>
              <a:custGeom>
                <a:avLst/>
                <a:gdLst>
                  <a:gd name="T0" fmla="*/ 366 w 536"/>
                  <a:gd name="T1" fmla="*/ 13 h 270"/>
                  <a:gd name="T2" fmla="*/ 366 w 536"/>
                  <a:gd name="T3" fmla="*/ 13 h 270"/>
                  <a:gd name="T4" fmla="*/ 353 w 536"/>
                  <a:gd name="T5" fmla="*/ 0 h 270"/>
                  <a:gd name="T6" fmla="*/ 353 w 536"/>
                  <a:gd name="T7" fmla="*/ 0 h 270"/>
                  <a:gd name="T8" fmla="*/ 210 w 536"/>
                  <a:gd name="T9" fmla="*/ 86 h 270"/>
                  <a:gd name="T10" fmla="*/ 210 w 536"/>
                  <a:gd name="T11" fmla="*/ 86 h 270"/>
                  <a:gd name="T12" fmla="*/ 0 w 536"/>
                  <a:gd name="T13" fmla="*/ 269 h 270"/>
                  <a:gd name="T14" fmla="*/ 313 w 536"/>
                  <a:gd name="T15" fmla="*/ 269 h 270"/>
                  <a:gd name="T16" fmla="*/ 313 w 536"/>
                  <a:gd name="T17" fmla="*/ 269 h 270"/>
                  <a:gd name="T18" fmla="*/ 347 w 536"/>
                  <a:gd name="T19" fmla="*/ 185 h 270"/>
                  <a:gd name="T20" fmla="*/ 347 w 536"/>
                  <a:gd name="T21" fmla="*/ 269 h 270"/>
                  <a:gd name="T22" fmla="*/ 474 w 536"/>
                  <a:gd name="T23" fmla="*/ 269 h 270"/>
                  <a:gd name="T24" fmla="*/ 474 w 536"/>
                  <a:gd name="T25" fmla="*/ 269 h 270"/>
                  <a:gd name="T26" fmla="*/ 535 w 536"/>
                  <a:gd name="T27" fmla="*/ 179 h 270"/>
                  <a:gd name="T28" fmla="*/ 535 w 536"/>
                  <a:gd name="T29" fmla="*/ 179 h 270"/>
                  <a:gd name="T30" fmla="*/ 366 w 536"/>
                  <a:gd name="T31" fmla="*/ 13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36" h="270">
                    <a:moveTo>
                      <a:pt x="366" y="13"/>
                    </a:moveTo>
                    <a:lnTo>
                      <a:pt x="366" y="13"/>
                    </a:lnTo>
                    <a:lnTo>
                      <a:pt x="353" y="0"/>
                    </a:lnTo>
                    <a:lnTo>
                      <a:pt x="353" y="0"/>
                    </a:lnTo>
                    <a:cubicBezTo>
                      <a:pt x="330" y="29"/>
                      <a:pt x="286" y="69"/>
                      <a:pt x="210" y="86"/>
                    </a:cubicBezTo>
                    <a:lnTo>
                      <a:pt x="210" y="86"/>
                    </a:lnTo>
                    <a:cubicBezTo>
                      <a:pt x="83" y="115"/>
                      <a:pt x="22" y="146"/>
                      <a:pt x="0" y="269"/>
                    </a:cubicBezTo>
                    <a:lnTo>
                      <a:pt x="313" y="269"/>
                    </a:lnTo>
                    <a:lnTo>
                      <a:pt x="313" y="269"/>
                    </a:lnTo>
                    <a:cubicBezTo>
                      <a:pt x="313" y="269"/>
                      <a:pt x="330" y="195"/>
                      <a:pt x="347" y="185"/>
                    </a:cubicBezTo>
                    <a:lnTo>
                      <a:pt x="347" y="269"/>
                    </a:lnTo>
                    <a:lnTo>
                      <a:pt x="474" y="269"/>
                    </a:lnTo>
                    <a:lnTo>
                      <a:pt x="474" y="269"/>
                    </a:lnTo>
                    <a:cubicBezTo>
                      <a:pt x="474" y="269"/>
                      <a:pt x="511" y="243"/>
                      <a:pt x="535" y="179"/>
                    </a:cubicBezTo>
                    <a:lnTo>
                      <a:pt x="535" y="179"/>
                    </a:lnTo>
                    <a:cubicBezTo>
                      <a:pt x="456" y="110"/>
                      <a:pt x="390" y="40"/>
                      <a:pt x="366" y="1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77">
                <a:extLst>
                  <a:ext uri="{FF2B5EF4-FFF2-40B4-BE49-F238E27FC236}">
                    <a16:creationId xmlns:a16="http://schemas.microsoft.com/office/drawing/2014/main" id="{ED68D60C-2D32-7145-960B-090550FC83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10928" y="8505916"/>
                <a:ext cx="1362276" cy="1071146"/>
              </a:xfrm>
              <a:custGeom>
                <a:avLst/>
                <a:gdLst>
                  <a:gd name="T0" fmla="*/ 1085 w 1093"/>
                  <a:gd name="T1" fmla="*/ 191 h 859"/>
                  <a:gd name="T2" fmla="*/ 1085 w 1093"/>
                  <a:gd name="T3" fmla="*/ 191 h 859"/>
                  <a:gd name="T4" fmla="*/ 1010 w 1093"/>
                  <a:gd name="T5" fmla="*/ 223 h 859"/>
                  <a:gd name="T6" fmla="*/ 1010 w 1093"/>
                  <a:gd name="T7" fmla="*/ 223 h 859"/>
                  <a:gd name="T8" fmla="*/ 815 w 1093"/>
                  <a:gd name="T9" fmla="*/ 113 h 859"/>
                  <a:gd name="T10" fmla="*/ 815 w 1093"/>
                  <a:gd name="T11" fmla="*/ 113 h 859"/>
                  <a:gd name="T12" fmla="*/ 615 w 1093"/>
                  <a:gd name="T13" fmla="*/ 1 h 859"/>
                  <a:gd name="T14" fmla="*/ 615 w 1093"/>
                  <a:gd name="T15" fmla="*/ 1 h 859"/>
                  <a:gd name="T16" fmla="*/ 504 w 1093"/>
                  <a:gd name="T17" fmla="*/ 50 h 859"/>
                  <a:gd name="T18" fmla="*/ 0 w 1093"/>
                  <a:gd name="T19" fmla="*/ 852 h 859"/>
                  <a:gd name="T20" fmla="*/ 0 w 1093"/>
                  <a:gd name="T21" fmla="*/ 852 h 859"/>
                  <a:gd name="T22" fmla="*/ 3 w 1093"/>
                  <a:gd name="T23" fmla="*/ 855 h 859"/>
                  <a:gd name="T24" fmla="*/ 3 w 1093"/>
                  <a:gd name="T25" fmla="*/ 855 h 859"/>
                  <a:gd name="T26" fmla="*/ 6 w 1093"/>
                  <a:gd name="T27" fmla="*/ 858 h 859"/>
                  <a:gd name="T28" fmla="*/ 511 w 1093"/>
                  <a:gd name="T29" fmla="*/ 55 h 859"/>
                  <a:gd name="T30" fmla="*/ 511 w 1093"/>
                  <a:gd name="T31" fmla="*/ 55 h 859"/>
                  <a:gd name="T32" fmla="*/ 615 w 1093"/>
                  <a:gd name="T33" fmla="*/ 9 h 859"/>
                  <a:gd name="T34" fmla="*/ 615 w 1093"/>
                  <a:gd name="T35" fmla="*/ 9 h 859"/>
                  <a:gd name="T36" fmla="*/ 809 w 1093"/>
                  <a:gd name="T37" fmla="*/ 119 h 859"/>
                  <a:gd name="T38" fmla="*/ 809 w 1093"/>
                  <a:gd name="T39" fmla="*/ 119 h 859"/>
                  <a:gd name="T40" fmla="*/ 1011 w 1093"/>
                  <a:gd name="T41" fmla="*/ 232 h 859"/>
                  <a:gd name="T42" fmla="*/ 1011 w 1093"/>
                  <a:gd name="T43" fmla="*/ 232 h 859"/>
                  <a:gd name="T44" fmla="*/ 1092 w 1093"/>
                  <a:gd name="T45" fmla="*/ 197 h 859"/>
                  <a:gd name="T46" fmla="*/ 1092 w 1093"/>
                  <a:gd name="T47" fmla="*/ 197 h 859"/>
                  <a:gd name="T48" fmla="*/ 1085 w 1093"/>
                  <a:gd name="T49" fmla="*/ 191 h 8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93" h="859">
                    <a:moveTo>
                      <a:pt x="1085" y="191"/>
                    </a:moveTo>
                    <a:lnTo>
                      <a:pt x="1085" y="191"/>
                    </a:lnTo>
                    <a:cubicBezTo>
                      <a:pt x="1063" y="208"/>
                      <a:pt x="1039" y="220"/>
                      <a:pt x="1010" y="223"/>
                    </a:cubicBezTo>
                    <a:lnTo>
                      <a:pt x="1010" y="223"/>
                    </a:lnTo>
                    <a:cubicBezTo>
                      <a:pt x="951" y="228"/>
                      <a:pt x="885" y="191"/>
                      <a:pt x="815" y="113"/>
                    </a:cubicBezTo>
                    <a:lnTo>
                      <a:pt x="815" y="113"/>
                    </a:lnTo>
                    <a:cubicBezTo>
                      <a:pt x="747" y="38"/>
                      <a:pt x="679" y="0"/>
                      <a:pt x="615" y="1"/>
                    </a:cubicBezTo>
                    <a:lnTo>
                      <a:pt x="615" y="1"/>
                    </a:lnTo>
                    <a:cubicBezTo>
                      <a:pt x="546" y="2"/>
                      <a:pt x="506" y="47"/>
                      <a:pt x="504" y="50"/>
                    </a:cubicBezTo>
                    <a:lnTo>
                      <a:pt x="0" y="852"/>
                    </a:lnTo>
                    <a:lnTo>
                      <a:pt x="0" y="852"/>
                    </a:lnTo>
                    <a:cubicBezTo>
                      <a:pt x="1" y="853"/>
                      <a:pt x="2" y="854"/>
                      <a:pt x="3" y="855"/>
                    </a:cubicBezTo>
                    <a:lnTo>
                      <a:pt x="3" y="855"/>
                    </a:lnTo>
                    <a:cubicBezTo>
                      <a:pt x="4" y="856"/>
                      <a:pt x="5" y="858"/>
                      <a:pt x="6" y="858"/>
                    </a:cubicBezTo>
                    <a:lnTo>
                      <a:pt x="511" y="55"/>
                    </a:lnTo>
                    <a:lnTo>
                      <a:pt x="511" y="55"/>
                    </a:lnTo>
                    <a:cubicBezTo>
                      <a:pt x="511" y="54"/>
                      <a:pt x="550" y="10"/>
                      <a:pt x="615" y="9"/>
                    </a:cubicBezTo>
                    <a:lnTo>
                      <a:pt x="615" y="9"/>
                    </a:lnTo>
                    <a:cubicBezTo>
                      <a:pt x="677" y="9"/>
                      <a:pt x="742" y="45"/>
                      <a:pt x="809" y="119"/>
                    </a:cubicBezTo>
                    <a:lnTo>
                      <a:pt x="809" y="119"/>
                    </a:lnTo>
                    <a:cubicBezTo>
                      <a:pt x="881" y="199"/>
                      <a:pt x="949" y="237"/>
                      <a:pt x="1011" y="232"/>
                    </a:cubicBezTo>
                    <a:lnTo>
                      <a:pt x="1011" y="232"/>
                    </a:lnTo>
                    <a:cubicBezTo>
                      <a:pt x="1039" y="228"/>
                      <a:pt x="1066" y="217"/>
                      <a:pt x="1092" y="197"/>
                    </a:cubicBezTo>
                    <a:lnTo>
                      <a:pt x="1092" y="197"/>
                    </a:lnTo>
                    <a:cubicBezTo>
                      <a:pt x="1090" y="195"/>
                      <a:pt x="1087" y="193"/>
                      <a:pt x="1085" y="191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0DEEF17B-B62C-9549-AA42-84900721F7A3}"/>
                </a:ext>
              </a:extLst>
            </p:cNvPr>
            <p:cNvGrpSpPr/>
            <p:nvPr/>
          </p:nvGrpSpPr>
          <p:grpSpPr>
            <a:xfrm>
              <a:off x="9145674" y="9752838"/>
              <a:ext cx="9184375" cy="2741030"/>
              <a:chOff x="9145674" y="9752838"/>
              <a:chExt cx="9184375" cy="2741030"/>
            </a:xfrm>
          </p:grpSpPr>
          <p:sp>
            <p:nvSpPr>
              <p:cNvPr id="41" name="Freeform 78">
                <a:extLst>
                  <a:ext uri="{FF2B5EF4-FFF2-40B4-BE49-F238E27FC236}">
                    <a16:creationId xmlns:a16="http://schemas.microsoft.com/office/drawing/2014/main" id="{B3FC3D46-B6B0-3541-8512-54DA8C236A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5408" y="11241451"/>
                <a:ext cx="7800125" cy="1235937"/>
              </a:xfrm>
              <a:custGeom>
                <a:avLst/>
                <a:gdLst>
                  <a:gd name="T0" fmla="*/ 6260 w 6261"/>
                  <a:gd name="T1" fmla="*/ 81 h 994"/>
                  <a:gd name="T2" fmla="*/ 6260 w 6261"/>
                  <a:gd name="T3" fmla="*/ 911 h 994"/>
                  <a:gd name="T4" fmla="*/ 6260 w 6261"/>
                  <a:gd name="T5" fmla="*/ 911 h 994"/>
                  <a:gd name="T6" fmla="*/ 6175 w 6261"/>
                  <a:gd name="T7" fmla="*/ 993 h 994"/>
                  <a:gd name="T8" fmla="*/ 84 w 6261"/>
                  <a:gd name="T9" fmla="*/ 993 h 994"/>
                  <a:gd name="T10" fmla="*/ 84 w 6261"/>
                  <a:gd name="T11" fmla="*/ 993 h 994"/>
                  <a:gd name="T12" fmla="*/ 0 w 6261"/>
                  <a:gd name="T13" fmla="*/ 911 h 994"/>
                  <a:gd name="T14" fmla="*/ 0 w 6261"/>
                  <a:gd name="T15" fmla="*/ 81 h 994"/>
                  <a:gd name="T16" fmla="*/ 0 w 6261"/>
                  <a:gd name="T17" fmla="*/ 81 h 994"/>
                  <a:gd name="T18" fmla="*/ 84 w 6261"/>
                  <a:gd name="T19" fmla="*/ 0 h 994"/>
                  <a:gd name="T20" fmla="*/ 6175 w 6261"/>
                  <a:gd name="T21" fmla="*/ 0 h 994"/>
                  <a:gd name="T22" fmla="*/ 6175 w 6261"/>
                  <a:gd name="T23" fmla="*/ 0 h 994"/>
                  <a:gd name="T24" fmla="*/ 6260 w 6261"/>
                  <a:gd name="T25" fmla="*/ 81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61" h="994">
                    <a:moveTo>
                      <a:pt x="6260" y="81"/>
                    </a:moveTo>
                    <a:lnTo>
                      <a:pt x="6260" y="911"/>
                    </a:lnTo>
                    <a:lnTo>
                      <a:pt x="6260" y="911"/>
                    </a:lnTo>
                    <a:cubicBezTo>
                      <a:pt x="6260" y="957"/>
                      <a:pt x="6222" y="993"/>
                      <a:pt x="6175" y="993"/>
                    </a:cubicBezTo>
                    <a:lnTo>
                      <a:pt x="84" y="993"/>
                    </a:lnTo>
                    <a:lnTo>
                      <a:pt x="84" y="993"/>
                    </a:lnTo>
                    <a:cubicBezTo>
                      <a:pt x="38" y="993"/>
                      <a:pt x="0" y="957"/>
                      <a:pt x="0" y="911"/>
                    </a:cubicBezTo>
                    <a:lnTo>
                      <a:pt x="0" y="81"/>
                    </a:lnTo>
                    <a:lnTo>
                      <a:pt x="0" y="81"/>
                    </a:lnTo>
                    <a:cubicBezTo>
                      <a:pt x="0" y="36"/>
                      <a:pt x="38" y="0"/>
                      <a:pt x="84" y="0"/>
                    </a:cubicBezTo>
                    <a:lnTo>
                      <a:pt x="6175" y="0"/>
                    </a:lnTo>
                    <a:lnTo>
                      <a:pt x="6175" y="0"/>
                    </a:lnTo>
                    <a:cubicBezTo>
                      <a:pt x="6222" y="0"/>
                      <a:pt x="6260" y="36"/>
                      <a:pt x="6260" y="8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79">
                <a:extLst>
                  <a:ext uri="{FF2B5EF4-FFF2-40B4-BE49-F238E27FC236}">
                    <a16:creationId xmlns:a16="http://schemas.microsoft.com/office/drawing/2014/main" id="{A43C6B74-19A6-C242-929A-F36933131A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2322" y="11241451"/>
                <a:ext cx="164791" cy="1235937"/>
              </a:xfrm>
              <a:custGeom>
                <a:avLst/>
                <a:gdLst>
                  <a:gd name="T0" fmla="*/ 132 w 133"/>
                  <a:gd name="T1" fmla="*/ 993 h 994"/>
                  <a:gd name="T2" fmla="*/ 0 w 133"/>
                  <a:gd name="T3" fmla="*/ 993 h 994"/>
                  <a:gd name="T4" fmla="*/ 0 w 133"/>
                  <a:gd name="T5" fmla="*/ 0 h 994"/>
                  <a:gd name="T6" fmla="*/ 132 w 133"/>
                  <a:gd name="T7" fmla="*/ 0 h 994"/>
                  <a:gd name="T8" fmla="*/ 132 w 133"/>
                  <a:gd name="T9" fmla="*/ 993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3" h="994">
                    <a:moveTo>
                      <a:pt x="132" y="993"/>
                    </a:moveTo>
                    <a:lnTo>
                      <a:pt x="0" y="993"/>
                    </a:lnTo>
                    <a:lnTo>
                      <a:pt x="0" y="0"/>
                    </a:lnTo>
                    <a:lnTo>
                      <a:pt x="132" y="0"/>
                    </a:lnTo>
                    <a:lnTo>
                      <a:pt x="132" y="993"/>
                    </a:lnTo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80">
                <a:extLst>
                  <a:ext uri="{FF2B5EF4-FFF2-40B4-BE49-F238E27FC236}">
                    <a16:creationId xmlns:a16="http://schemas.microsoft.com/office/drawing/2014/main" id="{67B9F55F-6756-0248-A777-C28637231E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13837" y="11241451"/>
                <a:ext cx="164791" cy="1235937"/>
              </a:xfrm>
              <a:custGeom>
                <a:avLst/>
                <a:gdLst>
                  <a:gd name="T0" fmla="*/ 131 w 132"/>
                  <a:gd name="T1" fmla="*/ 993 h 994"/>
                  <a:gd name="T2" fmla="*/ 0 w 132"/>
                  <a:gd name="T3" fmla="*/ 993 h 994"/>
                  <a:gd name="T4" fmla="*/ 0 w 132"/>
                  <a:gd name="T5" fmla="*/ 0 h 994"/>
                  <a:gd name="T6" fmla="*/ 131 w 132"/>
                  <a:gd name="T7" fmla="*/ 0 h 994"/>
                  <a:gd name="T8" fmla="*/ 131 w 132"/>
                  <a:gd name="T9" fmla="*/ 993 h 9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2" h="994">
                    <a:moveTo>
                      <a:pt x="131" y="993"/>
                    </a:moveTo>
                    <a:lnTo>
                      <a:pt x="0" y="993"/>
                    </a:lnTo>
                    <a:lnTo>
                      <a:pt x="0" y="0"/>
                    </a:lnTo>
                    <a:lnTo>
                      <a:pt x="131" y="0"/>
                    </a:lnTo>
                    <a:lnTo>
                      <a:pt x="131" y="993"/>
                    </a:lnTo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81">
                <a:extLst>
                  <a:ext uri="{FF2B5EF4-FFF2-40B4-BE49-F238E27FC236}">
                    <a16:creationId xmlns:a16="http://schemas.microsoft.com/office/drawing/2014/main" id="{805DA2EB-DD4A-5543-B455-BE0E5B2923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96833" y="11636953"/>
                <a:ext cx="6097282" cy="450430"/>
              </a:xfrm>
              <a:custGeom>
                <a:avLst/>
                <a:gdLst>
                  <a:gd name="T0" fmla="*/ 4893 w 4894"/>
                  <a:gd name="T1" fmla="*/ 362 h 363"/>
                  <a:gd name="T2" fmla="*/ 0 w 4894"/>
                  <a:gd name="T3" fmla="*/ 362 h 363"/>
                  <a:gd name="T4" fmla="*/ 0 w 4894"/>
                  <a:gd name="T5" fmla="*/ 0 h 363"/>
                  <a:gd name="T6" fmla="*/ 4893 w 4894"/>
                  <a:gd name="T7" fmla="*/ 0 h 363"/>
                  <a:gd name="T8" fmla="*/ 4893 w 4894"/>
                  <a:gd name="T9" fmla="*/ 362 h 3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94" h="363">
                    <a:moveTo>
                      <a:pt x="4893" y="362"/>
                    </a:moveTo>
                    <a:lnTo>
                      <a:pt x="0" y="362"/>
                    </a:lnTo>
                    <a:lnTo>
                      <a:pt x="0" y="0"/>
                    </a:lnTo>
                    <a:lnTo>
                      <a:pt x="4893" y="0"/>
                    </a:lnTo>
                    <a:lnTo>
                      <a:pt x="4893" y="362"/>
                    </a:lnTo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82">
                <a:extLst>
                  <a:ext uri="{FF2B5EF4-FFF2-40B4-BE49-F238E27FC236}">
                    <a16:creationId xmlns:a16="http://schemas.microsoft.com/office/drawing/2014/main" id="{C11078ED-2DBF-9144-8044-1F9317121A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45408" y="12208227"/>
                <a:ext cx="7800125" cy="269162"/>
              </a:xfrm>
              <a:custGeom>
                <a:avLst/>
                <a:gdLst>
                  <a:gd name="T0" fmla="*/ 6260 w 6261"/>
                  <a:gd name="T1" fmla="*/ 0 h 217"/>
                  <a:gd name="T2" fmla="*/ 6260 w 6261"/>
                  <a:gd name="T3" fmla="*/ 134 h 217"/>
                  <a:gd name="T4" fmla="*/ 6260 w 6261"/>
                  <a:gd name="T5" fmla="*/ 134 h 217"/>
                  <a:gd name="T6" fmla="*/ 6175 w 6261"/>
                  <a:gd name="T7" fmla="*/ 216 h 217"/>
                  <a:gd name="T8" fmla="*/ 84 w 6261"/>
                  <a:gd name="T9" fmla="*/ 216 h 217"/>
                  <a:gd name="T10" fmla="*/ 84 w 6261"/>
                  <a:gd name="T11" fmla="*/ 216 h 217"/>
                  <a:gd name="T12" fmla="*/ 0 w 6261"/>
                  <a:gd name="T13" fmla="*/ 134 h 217"/>
                  <a:gd name="T14" fmla="*/ 0 w 6261"/>
                  <a:gd name="T15" fmla="*/ 0 h 217"/>
                  <a:gd name="T16" fmla="*/ 6260 w 6261"/>
                  <a:gd name="T17" fmla="*/ 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61" h="217">
                    <a:moveTo>
                      <a:pt x="6260" y="0"/>
                    </a:moveTo>
                    <a:lnTo>
                      <a:pt x="6260" y="134"/>
                    </a:lnTo>
                    <a:lnTo>
                      <a:pt x="6260" y="134"/>
                    </a:lnTo>
                    <a:cubicBezTo>
                      <a:pt x="6260" y="179"/>
                      <a:pt x="6222" y="216"/>
                      <a:pt x="6175" y="216"/>
                    </a:cubicBezTo>
                    <a:lnTo>
                      <a:pt x="84" y="216"/>
                    </a:lnTo>
                    <a:lnTo>
                      <a:pt x="84" y="216"/>
                    </a:lnTo>
                    <a:cubicBezTo>
                      <a:pt x="38" y="216"/>
                      <a:pt x="0" y="179"/>
                      <a:pt x="0" y="134"/>
                    </a:cubicBezTo>
                    <a:lnTo>
                      <a:pt x="0" y="0"/>
                    </a:lnTo>
                    <a:lnTo>
                      <a:pt x="6260" y="0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83">
                <a:extLst>
                  <a:ext uri="{FF2B5EF4-FFF2-40B4-BE49-F238E27FC236}">
                    <a16:creationId xmlns:a16="http://schemas.microsoft.com/office/drawing/2014/main" id="{EC9FB6A3-B63F-C249-A8BE-323464397F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8944" y="11444696"/>
                <a:ext cx="2768495" cy="21972"/>
              </a:xfrm>
              <a:custGeom>
                <a:avLst/>
                <a:gdLst>
                  <a:gd name="T0" fmla="*/ 2213 w 2223"/>
                  <a:gd name="T1" fmla="*/ 17 h 18"/>
                  <a:gd name="T2" fmla="*/ 9 w 2223"/>
                  <a:gd name="T3" fmla="*/ 17 h 18"/>
                  <a:gd name="T4" fmla="*/ 9 w 2223"/>
                  <a:gd name="T5" fmla="*/ 17 h 18"/>
                  <a:gd name="T6" fmla="*/ 0 w 2223"/>
                  <a:gd name="T7" fmla="*/ 9 h 18"/>
                  <a:gd name="T8" fmla="*/ 0 w 2223"/>
                  <a:gd name="T9" fmla="*/ 9 h 18"/>
                  <a:gd name="T10" fmla="*/ 9 w 2223"/>
                  <a:gd name="T11" fmla="*/ 0 h 18"/>
                  <a:gd name="T12" fmla="*/ 2213 w 2223"/>
                  <a:gd name="T13" fmla="*/ 0 h 18"/>
                  <a:gd name="T14" fmla="*/ 2213 w 2223"/>
                  <a:gd name="T15" fmla="*/ 0 h 18"/>
                  <a:gd name="T16" fmla="*/ 2222 w 2223"/>
                  <a:gd name="T17" fmla="*/ 9 h 18"/>
                  <a:gd name="T18" fmla="*/ 2222 w 2223"/>
                  <a:gd name="T19" fmla="*/ 9 h 18"/>
                  <a:gd name="T20" fmla="*/ 2213 w 2223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3" h="18">
                    <a:moveTo>
                      <a:pt x="2213" y="17"/>
                    </a:moveTo>
                    <a:lnTo>
                      <a:pt x="9" y="17"/>
                    </a:lnTo>
                    <a:lnTo>
                      <a:pt x="9" y="17"/>
                    </a:lnTo>
                    <a:cubicBezTo>
                      <a:pt x="4" y="17"/>
                      <a:pt x="0" y="13"/>
                      <a:pt x="0" y="9"/>
                    </a:cubicBezTo>
                    <a:lnTo>
                      <a:pt x="0" y="9"/>
                    </a:lnTo>
                    <a:cubicBezTo>
                      <a:pt x="0" y="4"/>
                      <a:pt x="4" y="0"/>
                      <a:pt x="9" y="0"/>
                    </a:cubicBezTo>
                    <a:lnTo>
                      <a:pt x="2213" y="0"/>
                    </a:lnTo>
                    <a:lnTo>
                      <a:pt x="2213" y="0"/>
                    </a:lnTo>
                    <a:cubicBezTo>
                      <a:pt x="2218" y="0"/>
                      <a:pt x="2222" y="4"/>
                      <a:pt x="2222" y="9"/>
                    </a:cubicBezTo>
                    <a:lnTo>
                      <a:pt x="2222" y="9"/>
                    </a:lnTo>
                    <a:cubicBezTo>
                      <a:pt x="2222" y="13"/>
                      <a:pt x="2218" y="17"/>
                      <a:pt x="2213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84">
                <a:extLst>
                  <a:ext uri="{FF2B5EF4-FFF2-40B4-BE49-F238E27FC236}">
                    <a16:creationId xmlns:a16="http://schemas.microsoft.com/office/drawing/2014/main" id="{F78F4174-F622-6542-9DB4-0A5055B672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5674" y="12460909"/>
                <a:ext cx="9184375" cy="32959"/>
              </a:xfrm>
              <a:custGeom>
                <a:avLst/>
                <a:gdLst>
                  <a:gd name="T0" fmla="*/ 7358 w 7372"/>
                  <a:gd name="T1" fmla="*/ 26 h 27"/>
                  <a:gd name="T2" fmla="*/ 13 w 7372"/>
                  <a:gd name="T3" fmla="*/ 26 h 27"/>
                  <a:gd name="T4" fmla="*/ 13 w 7372"/>
                  <a:gd name="T5" fmla="*/ 26 h 27"/>
                  <a:gd name="T6" fmla="*/ 0 w 7372"/>
                  <a:gd name="T7" fmla="*/ 13 h 27"/>
                  <a:gd name="T8" fmla="*/ 0 w 7372"/>
                  <a:gd name="T9" fmla="*/ 13 h 27"/>
                  <a:gd name="T10" fmla="*/ 13 w 7372"/>
                  <a:gd name="T11" fmla="*/ 0 h 27"/>
                  <a:gd name="T12" fmla="*/ 7358 w 7372"/>
                  <a:gd name="T13" fmla="*/ 0 h 27"/>
                  <a:gd name="T14" fmla="*/ 7358 w 7372"/>
                  <a:gd name="T15" fmla="*/ 0 h 27"/>
                  <a:gd name="T16" fmla="*/ 7371 w 7372"/>
                  <a:gd name="T17" fmla="*/ 13 h 27"/>
                  <a:gd name="T18" fmla="*/ 7371 w 7372"/>
                  <a:gd name="T19" fmla="*/ 13 h 27"/>
                  <a:gd name="T20" fmla="*/ 7358 w 7372"/>
                  <a:gd name="T21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72" h="27">
                    <a:moveTo>
                      <a:pt x="7358" y="26"/>
                    </a:moveTo>
                    <a:lnTo>
                      <a:pt x="13" y="26"/>
                    </a:lnTo>
                    <a:lnTo>
                      <a:pt x="13" y="26"/>
                    </a:lnTo>
                    <a:cubicBezTo>
                      <a:pt x="7" y="26"/>
                      <a:pt x="0" y="19"/>
                      <a:pt x="0" y="13"/>
                    </a:cubicBezTo>
                    <a:lnTo>
                      <a:pt x="0" y="13"/>
                    </a:lnTo>
                    <a:cubicBezTo>
                      <a:pt x="0" y="5"/>
                      <a:pt x="7" y="0"/>
                      <a:pt x="13" y="0"/>
                    </a:cubicBezTo>
                    <a:lnTo>
                      <a:pt x="7358" y="0"/>
                    </a:lnTo>
                    <a:lnTo>
                      <a:pt x="7358" y="0"/>
                    </a:lnTo>
                    <a:cubicBezTo>
                      <a:pt x="7365" y="0"/>
                      <a:pt x="7371" y="5"/>
                      <a:pt x="7371" y="13"/>
                    </a:cubicBezTo>
                    <a:lnTo>
                      <a:pt x="7371" y="13"/>
                    </a:lnTo>
                    <a:cubicBezTo>
                      <a:pt x="7371" y="19"/>
                      <a:pt x="7365" y="26"/>
                      <a:pt x="7358" y="26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85">
                <a:extLst>
                  <a:ext uri="{FF2B5EF4-FFF2-40B4-BE49-F238E27FC236}">
                    <a16:creationId xmlns:a16="http://schemas.microsoft.com/office/drawing/2014/main" id="{6CD7828C-D34E-C94E-A8D5-F92DE2C654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4975" y="10291159"/>
                <a:ext cx="7333216" cy="950294"/>
              </a:xfrm>
              <a:custGeom>
                <a:avLst/>
                <a:gdLst>
                  <a:gd name="T0" fmla="*/ 5886 w 5887"/>
                  <a:gd name="T1" fmla="*/ 62 h 762"/>
                  <a:gd name="T2" fmla="*/ 5886 w 5887"/>
                  <a:gd name="T3" fmla="*/ 699 h 762"/>
                  <a:gd name="T4" fmla="*/ 5886 w 5887"/>
                  <a:gd name="T5" fmla="*/ 699 h 762"/>
                  <a:gd name="T6" fmla="*/ 5806 w 5887"/>
                  <a:gd name="T7" fmla="*/ 761 h 762"/>
                  <a:gd name="T8" fmla="*/ 80 w 5887"/>
                  <a:gd name="T9" fmla="*/ 761 h 762"/>
                  <a:gd name="T10" fmla="*/ 80 w 5887"/>
                  <a:gd name="T11" fmla="*/ 761 h 762"/>
                  <a:gd name="T12" fmla="*/ 0 w 5887"/>
                  <a:gd name="T13" fmla="*/ 699 h 762"/>
                  <a:gd name="T14" fmla="*/ 0 w 5887"/>
                  <a:gd name="T15" fmla="*/ 62 h 762"/>
                  <a:gd name="T16" fmla="*/ 0 w 5887"/>
                  <a:gd name="T17" fmla="*/ 62 h 762"/>
                  <a:gd name="T18" fmla="*/ 80 w 5887"/>
                  <a:gd name="T19" fmla="*/ 0 h 762"/>
                  <a:gd name="T20" fmla="*/ 5806 w 5887"/>
                  <a:gd name="T21" fmla="*/ 0 h 762"/>
                  <a:gd name="T22" fmla="*/ 5806 w 5887"/>
                  <a:gd name="T23" fmla="*/ 0 h 762"/>
                  <a:gd name="T24" fmla="*/ 5886 w 5887"/>
                  <a:gd name="T25" fmla="*/ 62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887" h="762">
                    <a:moveTo>
                      <a:pt x="5886" y="62"/>
                    </a:moveTo>
                    <a:lnTo>
                      <a:pt x="5886" y="699"/>
                    </a:lnTo>
                    <a:lnTo>
                      <a:pt x="5886" y="699"/>
                    </a:lnTo>
                    <a:cubicBezTo>
                      <a:pt x="5886" y="733"/>
                      <a:pt x="5850" y="761"/>
                      <a:pt x="5806" y="761"/>
                    </a:cubicBezTo>
                    <a:lnTo>
                      <a:pt x="80" y="761"/>
                    </a:lnTo>
                    <a:lnTo>
                      <a:pt x="80" y="761"/>
                    </a:lnTo>
                    <a:cubicBezTo>
                      <a:pt x="36" y="761"/>
                      <a:pt x="0" y="733"/>
                      <a:pt x="0" y="699"/>
                    </a:cubicBezTo>
                    <a:lnTo>
                      <a:pt x="0" y="62"/>
                    </a:lnTo>
                    <a:lnTo>
                      <a:pt x="0" y="62"/>
                    </a:lnTo>
                    <a:cubicBezTo>
                      <a:pt x="0" y="28"/>
                      <a:pt x="36" y="0"/>
                      <a:pt x="80" y="0"/>
                    </a:cubicBezTo>
                    <a:lnTo>
                      <a:pt x="5806" y="0"/>
                    </a:lnTo>
                    <a:lnTo>
                      <a:pt x="5806" y="0"/>
                    </a:lnTo>
                    <a:cubicBezTo>
                      <a:pt x="5850" y="0"/>
                      <a:pt x="5886" y="28"/>
                      <a:pt x="5886" y="6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86">
                <a:extLst>
                  <a:ext uri="{FF2B5EF4-FFF2-40B4-BE49-F238E27FC236}">
                    <a16:creationId xmlns:a16="http://schemas.microsoft.com/office/drawing/2014/main" id="{9AE24117-9CE6-4A42-BC0F-662B260760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38924" y="10291159"/>
                <a:ext cx="153804" cy="950294"/>
              </a:xfrm>
              <a:custGeom>
                <a:avLst/>
                <a:gdLst>
                  <a:gd name="T0" fmla="*/ 124 w 125"/>
                  <a:gd name="T1" fmla="*/ 761 h 762"/>
                  <a:gd name="T2" fmla="*/ 0 w 125"/>
                  <a:gd name="T3" fmla="*/ 761 h 762"/>
                  <a:gd name="T4" fmla="*/ 0 w 125"/>
                  <a:gd name="T5" fmla="*/ 0 h 762"/>
                  <a:gd name="T6" fmla="*/ 124 w 125"/>
                  <a:gd name="T7" fmla="*/ 0 h 762"/>
                  <a:gd name="T8" fmla="*/ 124 w 125"/>
                  <a:gd name="T9" fmla="*/ 761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5" h="762">
                    <a:moveTo>
                      <a:pt x="124" y="761"/>
                    </a:moveTo>
                    <a:lnTo>
                      <a:pt x="0" y="761"/>
                    </a:lnTo>
                    <a:lnTo>
                      <a:pt x="0" y="0"/>
                    </a:lnTo>
                    <a:lnTo>
                      <a:pt x="124" y="0"/>
                    </a:lnTo>
                    <a:lnTo>
                      <a:pt x="124" y="761"/>
                    </a:lnTo>
                  </a:path>
                </a:pathLst>
              </a:custGeom>
              <a:solidFill>
                <a:srgbClr val="EA3B4A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87">
                <a:extLst>
                  <a:ext uri="{FF2B5EF4-FFF2-40B4-BE49-F238E27FC236}">
                    <a16:creationId xmlns:a16="http://schemas.microsoft.com/office/drawing/2014/main" id="{11416CCE-4EDB-D44B-A095-C9DDF75657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44941" y="10291159"/>
                <a:ext cx="153804" cy="950294"/>
              </a:xfrm>
              <a:custGeom>
                <a:avLst/>
                <a:gdLst>
                  <a:gd name="T0" fmla="*/ 123 w 124"/>
                  <a:gd name="T1" fmla="*/ 761 h 762"/>
                  <a:gd name="T2" fmla="*/ 0 w 124"/>
                  <a:gd name="T3" fmla="*/ 761 h 762"/>
                  <a:gd name="T4" fmla="*/ 0 w 124"/>
                  <a:gd name="T5" fmla="*/ 0 h 762"/>
                  <a:gd name="T6" fmla="*/ 123 w 124"/>
                  <a:gd name="T7" fmla="*/ 0 h 762"/>
                  <a:gd name="T8" fmla="*/ 123 w 124"/>
                  <a:gd name="T9" fmla="*/ 761 h 7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4" h="762">
                    <a:moveTo>
                      <a:pt x="123" y="761"/>
                    </a:moveTo>
                    <a:lnTo>
                      <a:pt x="0" y="761"/>
                    </a:lnTo>
                    <a:lnTo>
                      <a:pt x="0" y="0"/>
                    </a:lnTo>
                    <a:lnTo>
                      <a:pt x="123" y="0"/>
                    </a:lnTo>
                    <a:lnTo>
                      <a:pt x="123" y="761"/>
                    </a:lnTo>
                  </a:path>
                </a:pathLst>
              </a:custGeom>
              <a:solidFill>
                <a:srgbClr val="EA3B4A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88">
                <a:extLst>
                  <a:ext uri="{FF2B5EF4-FFF2-40B4-BE49-F238E27FC236}">
                    <a16:creationId xmlns:a16="http://schemas.microsoft.com/office/drawing/2014/main" id="{E37A8669-D7C7-D64E-BDF0-31C4066120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1463" y="10576796"/>
                <a:ext cx="5734741" cy="379019"/>
              </a:xfrm>
              <a:custGeom>
                <a:avLst/>
                <a:gdLst>
                  <a:gd name="T0" fmla="*/ 4450 w 4603"/>
                  <a:gd name="T1" fmla="*/ 303 h 304"/>
                  <a:gd name="T2" fmla="*/ 152 w 4603"/>
                  <a:gd name="T3" fmla="*/ 303 h 304"/>
                  <a:gd name="T4" fmla="*/ 152 w 4603"/>
                  <a:gd name="T5" fmla="*/ 303 h 304"/>
                  <a:gd name="T6" fmla="*/ 0 w 4603"/>
                  <a:gd name="T7" fmla="*/ 152 h 304"/>
                  <a:gd name="T8" fmla="*/ 0 w 4603"/>
                  <a:gd name="T9" fmla="*/ 152 h 304"/>
                  <a:gd name="T10" fmla="*/ 0 w 4603"/>
                  <a:gd name="T11" fmla="*/ 152 h 304"/>
                  <a:gd name="T12" fmla="*/ 152 w 4603"/>
                  <a:gd name="T13" fmla="*/ 0 h 304"/>
                  <a:gd name="T14" fmla="*/ 4450 w 4603"/>
                  <a:gd name="T15" fmla="*/ 0 h 304"/>
                  <a:gd name="T16" fmla="*/ 4450 w 4603"/>
                  <a:gd name="T17" fmla="*/ 0 h 304"/>
                  <a:gd name="T18" fmla="*/ 4602 w 4603"/>
                  <a:gd name="T19" fmla="*/ 152 h 304"/>
                  <a:gd name="T20" fmla="*/ 4602 w 4603"/>
                  <a:gd name="T21" fmla="*/ 152 h 304"/>
                  <a:gd name="T22" fmla="*/ 4602 w 4603"/>
                  <a:gd name="T23" fmla="*/ 152 h 304"/>
                  <a:gd name="T24" fmla="*/ 4450 w 4603"/>
                  <a:gd name="T25" fmla="*/ 303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603" h="304">
                    <a:moveTo>
                      <a:pt x="4450" y="303"/>
                    </a:moveTo>
                    <a:lnTo>
                      <a:pt x="152" y="303"/>
                    </a:lnTo>
                    <a:lnTo>
                      <a:pt x="152" y="303"/>
                    </a:lnTo>
                    <a:cubicBezTo>
                      <a:pt x="68" y="303"/>
                      <a:pt x="0" y="235"/>
                      <a:pt x="0" y="152"/>
                    </a:cubicBezTo>
                    <a:lnTo>
                      <a:pt x="0" y="152"/>
                    </a:lnTo>
                    <a:lnTo>
                      <a:pt x="0" y="152"/>
                    </a:lnTo>
                    <a:cubicBezTo>
                      <a:pt x="0" y="68"/>
                      <a:pt x="68" y="0"/>
                      <a:pt x="152" y="0"/>
                    </a:cubicBezTo>
                    <a:lnTo>
                      <a:pt x="4450" y="0"/>
                    </a:lnTo>
                    <a:lnTo>
                      <a:pt x="4450" y="0"/>
                    </a:lnTo>
                    <a:cubicBezTo>
                      <a:pt x="4534" y="0"/>
                      <a:pt x="4602" y="68"/>
                      <a:pt x="4602" y="152"/>
                    </a:cubicBezTo>
                    <a:lnTo>
                      <a:pt x="4602" y="152"/>
                    </a:lnTo>
                    <a:lnTo>
                      <a:pt x="4602" y="152"/>
                    </a:lnTo>
                    <a:cubicBezTo>
                      <a:pt x="4602" y="235"/>
                      <a:pt x="4534" y="303"/>
                      <a:pt x="4450" y="303"/>
                    </a:cubicBezTo>
                  </a:path>
                </a:pathLst>
              </a:custGeom>
              <a:solidFill>
                <a:srgbClr val="EA3B4A">
                  <a:alpha val="3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89">
                <a:extLst>
                  <a:ext uri="{FF2B5EF4-FFF2-40B4-BE49-F238E27FC236}">
                    <a16:creationId xmlns:a16="http://schemas.microsoft.com/office/drawing/2014/main" id="{32A4530F-D36A-9B4F-947B-59A7F4FC85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04975" y="11038213"/>
                <a:ext cx="7333216" cy="203240"/>
              </a:xfrm>
              <a:custGeom>
                <a:avLst/>
                <a:gdLst>
                  <a:gd name="T0" fmla="*/ 5886 w 5887"/>
                  <a:gd name="T1" fmla="*/ 0 h 164"/>
                  <a:gd name="T2" fmla="*/ 5886 w 5887"/>
                  <a:gd name="T3" fmla="*/ 101 h 164"/>
                  <a:gd name="T4" fmla="*/ 5886 w 5887"/>
                  <a:gd name="T5" fmla="*/ 101 h 164"/>
                  <a:gd name="T6" fmla="*/ 5806 w 5887"/>
                  <a:gd name="T7" fmla="*/ 163 h 164"/>
                  <a:gd name="T8" fmla="*/ 80 w 5887"/>
                  <a:gd name="T9" fmla="*/ 163 h 164"/>
                  <a:gd name="T10" fmla="*/ 80 w 5887"/>
                  <a:gd name="T11" fmla="*/ 163 h 164"/>
                  <a:gd name="T12" fmla="*/ 0 w 5887"/>
                  <a:gd name="T13" fmla="*/ 101 h 164"/>
                  <a:gd name="T14" fmla="*/ 0 w 5887"/>
                  <a:gd name="T15" fmla="*/ 0 h 164"/>
                  <a:gd name="T16" fmla="*/ 5886 w 5887"/>
                  <a:gd name="T17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887" h="164">
                    <a:moveTo>
                      <a:pt x="5886" y="0"/>
                    </a:moveTo>
                    <a:lnTo>
                      <a:pt x="5886" y="101"/>
                    </a:lnTo>
                    <a:lnTo>
                      <a:pt x="5886" y="101"/>
                    </a:lnTo>
                    <a:cubicBezTo>
                      <a:pt x="5886" y="135"/>
                      <a:pt x="5850" y="163"/>
                      <a:pt x="5806" y="163"/>
                    </a:cubicBezTo>
                    <a:lnTo>
                      <a:pt x="80" y="163"/>
                    </a:lnTo>
                    <a:lnTo>
                      <a:pt x="80" y="163"/>
                    </a:lnTo>
                    <a:cubicBezTo>
                      <a:pt x="36" y="163"/>
                      <a:pt x="0" y="135"/>
                      <a:pt x="0" y="101"/>
                    </a:cubicBezTo>
                    <a:lnTo>
                      <a:pt x="0" y="0"/>
                    </a:lnTo>
                    <a:lnTo>
                      <a:pt x="5886" y="0"/>
                    </a:lnTo>
                  </a:path>
                </a:pathLst>
              </a:custGeom>
              <a:solidFill>
                <a:srgbClr val="EA3B4A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90">
                <a:extLst>
                  <a:ext uri="{FF2B5EF4-FFF2-40B4-BE49-F238E27FC236}">
                    <a16:creationId xmlns:a16="http://schemas.microsoft.com/office/drawing/2014/main" id="{35253006-8C88-DF40-A0F9-F97FC2641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42497" y="10483413"/>
                <a:ext cx="2768495" cy="21972"/>
              </a:xfrm>
              <a:custGeom>
                <a:avLst/>
                <a:gdLst>
                  <a:gd name="T0" fmla="*/ 2215 w 2224"/>
                  <a:gd name="T1" fmla="*/ 17 h 18"/>
                  <a:gd name="T2" fmla="*/ 9 w 2224"/>
                  <a:gd name="T3" fmla="*/ 17 h 18"/>
                  <a:gd name="T4" fmla="*/ 9 w 2224"/>
                  <a:gd name="T5" fmla="*/ 17 h 18"/>
                  <a:gd name="T6" fmla="*/ 0 w 2224"/>
                  <a:gd name="T7" fmla="*/ 8 h 18"/>
                  <a:gd name="T8" fmla="*/ 0 w 2224"/>
                  <a:gd name="T9" fmla="*/ 8 h 18"/>
                  <a:gd name="T10" fmla="*/ 9 w 2224"/>
                  <a:gd name="T11" fmla="*/ 0 h 18"/>
                  <a:gd name="T12" fmla="*/ 2215 w 2224"/>
                  <a:gd name="T13" fmla="*/ 0 h 18"/>
                  <a:gd name="T14" fmla="*/ 2215 w 2224"/>
                  <a:gd name="T15" fmla="*/ 0 h 18"/>
                  <a:gd name="T16" fmla="*/ 2223 w 2224"/>
                  <a:gd name="T17" fmla="*/ 8 h 18"/>
                  <a:gd name="T18" fmla="*/ 2223 w 2224"/>
                  <a:gd name="T19" fmla="*/ 8 h 18"/>
                  <a:gd name="T20" fmla="*/ 2215 w 2224"/>
                  <a:gd name="T21" fmla="*/ 1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24" h="18">
                    <a:moveTo>
                      <a:pt x="2215" y="17"/>
                    </a:moveTo>
                    <a:lnTo>
                      <a:pt x="9" y="17"/>
                    </a:lnTo>
                    <a:lnTo>
                      <a:pt x="9" y="17"/>
                    </a:lnTo>
                    <a:cubicBezTo>
                      <a:pt x="4" y="17"/>
                      <a:pt x="0" y="13"/>
                      <a:pt x="0" y="8"/>
                    </a:cubicBezTo>
                    <a:lnTo>
                      <a:pt x="0" y="8"/>
                    </a:lnTo>
                    <a:cubicBezTo>
                      <a:pt x="0" y="3"/>
                      <a:pt x="4" y="0"/>
                      <a:pt x="9" y="0"/>
                    </a:cubicBezTo>
                    <a:lnTo>
                      <a:pt x="2215" y="0"/>
                    </a:lnTo>
                    <a:lnTo>
                      <a:pt x="2215" y="0"/>
                    </a:lnTo>
                    <a:cubicBezTo>
                      <a:pt x="2220" y="0"/>
                      <a:pt x="2223" y="3"/>
                      <a:pt x="2223" y="8"/>
                    </a:cubicBezTo>
                    <a:lnTo>
                      <a:pt x="2223" y="8"/>
                    </a:lnTo>
                    <a:cubicBezTo>
                      <a:pt x="2223" y="13"/>
                      <a:pt x="2220" y="17"/>
                      <a:pt x="2215" y="1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91">
                <a:extLst>
                  <a:ext uri="{FF2B5EF4-FFF2-40B4-BE49-F238E27FC236}">
                    <a16:creationId xmlns:a16="http://schemas.microsoft.com/office/drawing/2014/main" id="{3715EC60-23D3-1F48-826E-037216BF7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8501" y="9890163"/>
                <a:ext cx="878887" cy="307611"/>
              </a:xfrm>
              <a:custGeom>
                <a:avLst/>
                <a:gdLst>
                  <a:gd name="T0" fmla="*/ 704 w 705"/>
                  <a:gd name="T1" fmla="*/ 248 h 249"/>
                  <a:gd name="T2" fmla="*/ 0 w 705"/>
                  <a:gd name="T3" fmla="*/ 248 h 249"/>
                  <a:gd name="T4" fmla="*/ 0 w 705"/>
                  <a:gd name="T5" fmla="*/ 0 h 249"/>
                  <a:gd name="T6" fmla="*/ 704 w 705"/>
                  <a:gd name="T7" fmla="*/ 0 h 249"/>
                  <a:gd name="T8" fmla="*/ 704 w 705"/>
                  <a:gd name="T9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249">
                    <a:moveTo>
                      <a:pt x="704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704" y="0"/>
                    </a:lnTo>
                    <a:lnTo>
                      <a:pt x="704" y="2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92">
                <a:extLst>
                  <a:ext uri="{FF2B5EF4-FFF2-40B4-BE49-F238E27FC236}">
                    <a16:creationId xmlns:a16="http://schemas.microsoft.com/office/drawing/2014/main" id="{C6DF7CCF-9C28-9B4C-ACD5-28895D8418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1893" y="9802274"/>
                <a:ext cx="6591656" cy="93383"/>
              </a:xfrm>
              <a:custGeom>
                <a:avLst/>
                <a:gdLst>
                  <a:gd name="T0" fmla="*/ 5289 w 5290"/>
                  <a:gd name="T1" fmla="*/ 73 h 74"/>
                  <a:gd name="T2" fmla="*/ 0 w 5290"/>
                  <a:gd name="T3" fmla="*/ 73 h 74"/>
                  <a:gd name="T4" fmla="*/ 0 w 5290"/>
                  <a:gd name="T5" fmla="*/ 0 h 74"/>
                  <a:gd name="T6" fmla="*/ 5289 w 5290"/>
                  <a:gd name="T7" fmla="*/ 0 h 74"/>
                  <a:gd name="T8" fmla="*/ 5289 w 5290"/>
                  <a:gd name="T9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0" h="74">
                    <a:moveTo>
                      <a:pt x="5289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5289" y="0"/>
                    </a:lnTo>
                    <a:lnTo>
                      <a:pt x="5289" y="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93">
                <a:extLst>
                  <a:ext uri="{FF2B5EF4-FFF2-40B4-BE49-F238E27FC236}">
                    <a16:creationId xmlns:a16="http://schemas.microsoft.com/office/drawing/2014/main" id="{B603DA8C-3D48-CF44-B936-187A82FF07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6529" y="9802274"/>
                <a:ext cx="895364" cy="93383"/>
              </a:xfrm>
              <a:custGeom>
                <a:avLst/>
                <a:gdLst>
                  <a:gd name="T0" fmla="*/ 719 w 720"/>
                  <a:gd name="T1" fmla="*/ 73 h 74"/>
                  <a:gd name="T2" fmla="*/ 0 w 720"/>
                  <a:gd name="T3" fmla="*/ 73 h 74"/>
                  <a:gd name="T4" fmla="*/ 0 w 720"/>
                  <a:gd name="T5" fmla="*/ 0 h 74"/>
                  <a:gd name="T6" fmla="*/ 719 w 720"/>
                  <a:gd name="T7" fmla="*/ 0 h 74"/>
                  <a:gd name="T8" fmla="*/ 719 w 720"/>
                  <a:gd name="T9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74">
                    <a:moveTo>
                      <a:pt x="719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719" y="0"/>
                    </a:lnTo>
                    <a:lnTo>
                      <a:pt x="719" y="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94">
                <a:extLst>
                  <a:ext uri="{FF2B5EF4-FFF2-40B4-BE49-F238E27FC236}">
                    <a16:creationId xmlns:a16="http://schemas.microsoft.com/office/drawing/2014/main" id="{220E9D91-825A-824D-BAE2-19705ADC45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1893" y="10197774"/>
                <a:ext cx="6591656" cy="93383"/>
              </a:xfrm>
              <a:custGeom>
                <a:avLst/>
                <a:gdLst>
                  <a:gd name="T0" fmla="*/ 5289 w 5290"/>
                  <a:gd name="T1" fmla="*/ 73 h 74"/>
                  <a:gd name="T2" fmla="*/ 0 w 5290"/>
                  <a:gd name="T3" fmla="*/ 73 h 74"/>
                  <a:gd name="T4" fmla="*/ 0 w 5290"/>
                  <a:gd name="T5" fmla="*/ 0 h 74"/>
                  <a:gd name="T6" fmla="*/ 5289 w 5290"/>
                  <a:gd name="T7" fmla="*/ 0 h 74"/>
                  <a:gd name="T8" fmla="*/ 5289 w 5290"/>
                  <a:gd name="T9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0" h="74">
                    <a:moveTo>
                      <a:pt x="5289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5289" y="0"/>
                    </a:lnTo>
                    <a:lnTo>
                      <a:pt x="5289" y="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95">
                <a:extLst>
                  <a:ext uri="{FF2B5EF4-FFF2-40B4-BE49-F238E27FC236}">
                    <a16:creationId xmlns:a16="http://schemas.microsoft.com/office/drawing/2014/main" id="{ACE6F819-070D-C54E-BD12-6DF845CCB1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1893" y="9802274"/>
                <a:ext cx="6591656" cy="93383"/>
              </a:xfrm>
              <a:custGeom>
                <a:avLst/>
                <a:gdLst>
                  <a:gd name="T0" fmla="*/ 5289 w 5290"/>
                  <a:gd name="T1" fmla="*/ 73 h 74"/>
                  <a:gd name="T2" fmla="*/ 0 w 5290"/>
                  <a:gd name="T3" fmla="*/ 73 h 74"/>
                  <a:gd name="T4" fmla="*/ 0 w 5290"/>
                  <a:gd name="T5" fmla="*/ 0 h 74"/>
                  <a:gd name="T6" fmla="*/ 5289 w 5290"/>
                  <a:gd name="T7" fmla="*/ 0 h 74"/>
                  <a:gd name="T8" fmla="*/ 5289 w 5290"/>
                  <a:gd name="T9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0" h="74">
                    <a:moveTo>
                      <a:pt x="5289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5289" y="0"/>
                    </a:lnTo>
                    <a:lnTo>
                      <a:pt x="5289" y="73"/>
                    </a:lnTo>
                  </a:path>
                </a:pathLst>
              </a:custGeom>
              <a:solidFill>
                <a:srgbClr val="111340">
                  <a:alpha val="19813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96">
                <a:extLst>
                  <a:ext uri="{FF2B5EF4-FFF2-40B4-BE49-F238E27FC236}">
                    <a16:creationId xmlns:a16="http://schemas.microsoft.com/office/drawing/2014/main" id="{283E5E4B-F3CA-D54D-A226-141EED9C14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1893" y="10197774"/>
                <a:ext cx="6591656" cy="93383"/>
              </a:xfrm>
              <a:custGeom>
                <a:avLst/>
                <a:gdLst>
                  <a:gd name="T0" fmla="*/ 5289 w 5290"/>
                  <a:gd name="T1" fmla="*/ 73 h 74"/>
                  <a:gd name="T2" fmla="*/ 0 w 5290"/>
                  <a:gd name="T3" fmla="*/ 73 h 74"/>
                  <a:gd name="T4" fmla="*/ 0 w 5290"/>
                  <a:gd name="T5" fmla="*/ 0 h 74"/>
                  <a:gd name="T6" fmla="*/ 5289 w 5290"/>
                  <a:gd name="T7" fmla="*/ 0 h 74"/>
                  <a:gd name="T8" fmla="*/ 5289 w 5290"/>
                  <a:gd name="T9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0" h="74">
                    <a:moveTo>
                      <a:pt x="5289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5289" y="0"/>
                    </a:lnTo>
                    <a:lnTo>
                      <a:pt x="5289" y="73"/>
                    </a:lnTo>
                  </a:path>
                </a:pathLst>
              </a:custGeom>
              <a:solidFill>
                <a:srgbClr val="111340">
                  <a:alpha val="19813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97">
                <a:extLst>
                  <a:ext uri="{FF2B5EF4-FFF2-40B4-BE49-F238E27FC236}">
                    <a16:creationId xmlns:a16="http://schemas.microsoft.com/office/drawing/2014/main" id="{AE2A6735-2DE9-914A-8125-B3FC960837C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56529" y="10197774"/>
                <a:ext cx="895364" cy="93383"/>
              </a:xfrm>
              <a:custGeom>
                <a:avLst/>
                <a:gdLst>
                  <a:gd name="T0" fmla="*/ 719 w 720"/>
                  <a:gd name="T1" fmla="*/ 73 h 74"/>
                  <a:gd name="T2" fmla="*/ 0 w 720"/>
                  <a:gd name="T3" fmla="*/ 73 h 74"/>
                  <a:gd name="T4" fmla="*/ 0 w 720"/>
                  <a:gd name="T5" fmla="*/ 0 h 74"/>
                  <a:gd name="T6" fmla="*/ 719 w 720"/>
                  <a:gd name="T7" fmla="*/ 0 h 74"/>
                  <a:gd name="T8" fmla="*/ 719 w 720"/>
                  <a:gd name="T9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20" h="74">
                    <a:moveTo>
                      <a:pt x="719" y="73"/>
                    </a:moveTo>
                    <a:lnTo>
                      <a:pt x="0" y="73"/>
                    </a:lnTo>
                    <a:lnTo>
                      <a:pt x="0" y="0"/>
                    </a:lnTo>
                    <a:lnTo>
                      <a:pt x="719" y="0"/>
                    </a:lnTo>
                    <a:lnTo>
                      <a:pt x="719" y="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98">
                <a:extLst>
                  <a:ext uri="{FF2B5EF4-FFF2-40B4-BE49-F238E27FC236}">
                    <a16:creationId xmlns:a16="http://schemas.microsoft.com/office/drawing/2014/main" id="{3FDDB295-B87A-174A-A649-74AFEA238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78501" y="9890163"/>
                <a:ext cx="878887" cy="307611"/>
              </a:xfrm>
              <a:custGeom>
                <a:avLst/>
                <a:gdLst>
                  <a:gd name="T0" fmla="*/ 704 w 705"/>
                  <a:gd name="T1" fmla="*/ 248 h 249"/>
                  <a:gd name="T2" fmla="*/ 0 w 705"/>
                  <a:gd name="T3" fmla="*/ 248 h 249"/>
                  <a:gd name="T4" fmla="*/ 0 w 705"/>
                  <a:gd name="T5" fmla="*/ 0 h 249"/>
                  <a:gd name="T6" fmla="*/ 704 w 705"/>
                  <a:gd name="T7" fmla="*/ 0 h 249"/>
                  <a:gd name="T8" fmla="*/ 704 w 705"/>
                  <a:gd name="T9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05" h="249">
                    <a:moveTo>
                      <a:pt x="704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704" y="0"/>
                    </a:lnTo>
                    <a:lnTo>
                      <a:pt x="704" y="248"/>
                    </a:ln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99">
                <a:extLst>
                  <a:ext uri="{FF2B5EF4-FFF2-40B4-BE49-F238E27FC236}">
                    <a16:creationId xmlns:a16="http://schemas.microsoft.com/office/drawing/2014/main" id="{2D793815-9378-7342-8B01-8B6FD72B45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1893" y="9890163"/>
                <a:ext cx="6591656" cy="307611"/>
              </a:xfrm>
              <a:custGeom>
                <a:avLst/>
                <a:gdLst>
                  <a:gd name="T0" fmla="*/ 5289 w 5290"/>
                  <a:gd name="T1" fmla="*/ 248 h 249"/>
                  <a:gd name="T2" fmla="*/ 0 w 5290"/>
                  <a:gd name="T3" fmla="*/ 248 h 249"/>
                  <a:gd name="T4" fmla="*/ 0 w 5290"/>
                  <a:gd name="T5" fmla="*/ 0 h 249"/>
                  <a:gd name="T6" fmla="*/ 5289 w 5290"/>
                  <a:gd name="T7" fmla="*/ 0 h 249"/>
                  <a:gd name="T8" fmla="*/ 5289 w 5290"/>
                  <a:gd name="T9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0" h="249">
                    <a:moveTo>
                      <a:pt x="5289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289" y="0"/>
                    </a:lnTo>
                    <a:lnTo>
                      <a:pt x="5289" y="248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00">
                <a:extLst>
                  <a:ext uri="{FF2B5EF4-FFF2-40B4-BE49-F238E27FC236}">
                    <a16:creationId xmlns:a16="http://schemas.microsoft.com/office/drawing/2014/main" id="{E0A0293C-6467-2B4E-8E62-E68FE575BB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51893" y="9890163"/>
                <a:ext cx="6591656" cy="307611"/>
              </a:xfrm>
              <a:custGeom>
                <a:avLst/>
                <a:gdLst>
                  <a:gd name="T0" fmla="*/ 5289 w 5290"/>
                  <a:gd name="T1" fmla="*/ 248 h 249"/>
                  <a:gd name="T2" fmla="*/ 0 w 5290"/>
                  <a:gd name="T3" fmla="*/ 248 h 249"/>
                  <a:gd name="T4" fmla="*/ 0 w 5290"/>
                  <a:gd name="T5" fmla="*/ 0 h 249"/>
                  <a:gd name="T6" fmla="*/ 5289 w 5290"/>
                  <a:gd name="T7" fmla="*/ 0 h 249"/>
                  <a:gd name="T8" fmla="*/ 5289 w 5290"/>
                  <a:gd name="T9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90" h="249">
                    <a:moveTo>
                      <a:pt x="5289" y="248"/>
                    </a:moveTo>
                    <a:lnTo>
                      <a:pt x="0" y="248"/>
                    </a:lnTo>
                    <a:lnTo>
                      <a:pt x="0" y="0"/>
                    </a:lnTo>
                    <a:lnTo>
                      <a:pt x="5289" y="0"/>
                    </a:lnTo>
                    <a:lnTo>
                      <a:pt x="5289" y="248"/>
                    </a:lnTo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63">
                <a:extLst>
                  <a:ext uri="{FF2B5EF4-FFF2-40B4-BE49-F238E27FC236}">
                    <a16:creationId xmlns:a16="http://schemas.microsoft.com/office/drawing/2014/main" id="{11C73825-24BA-B14D-9E17-DE723B6A40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49910" y="9956080"/>
                <a:ext cx="7068308" cy="180115"/>
              </a:xfrm>
              <a:custGeom>
                <a:avLst/>
                <a:gdLst>
                  <a:gd name="connsiteX0" fmla="*/ 390249 w 7068308"/>
                  <a:gd name="connsiteY0" fmla="*/ 159299 h 180115"/>
                  <a:gd name="connsiteX1" fmla="*/ 735825 w 7068308"/>
                  <a:gd name="connsiteY1" fmla="*/ 159299 h 180115"/>
                  <a:gd name="connsiteX2" fmla="*/ 745805 w 7068308"/>
                  <a:gd name="connsiteY2" fmla="*/ 169707 h 180115"/>
                  <a:gd name="connsiteX3" fmla="*/ 735825 w 7068308"/>
                  <a:gd name="connsiteY3" fmla="*/ 180115 h 180115"/>
                  <a:gd name="connsiteX4" fmla="*/ 390249 w 7068308"/>
                  <a:gd name="connsiteY4" fmla="*/ 180115 h 180115"/>
                  <a:gd name="connsiteX5" fmla="*/ 379021 w 7068308"/>
                  <a:gd name="connsiteY5" fmla="*/ 169707 h 180115"/>
                  <a:gd name="connsiteX6" fmla="*/ 390249 w 7068308"/>
                  <a:gd name="connsiteY6" fmla="*/ 159299 h 180115"/>
                  <a:gd name="connsiteX7" fmla="*/ 4163966 w 7068308"/>
                  <a:gd name="connsiteY7" fmla="*/ 148314 h 180115"/>
                  <a:gd name="connsiteX8" fmla="*/ 5063103 w 7068308"/>
                  <a:gd name="connsiteY8" fmla="*/ 148314 h 180115"/>
                  <a:gd name="connsiteX9" fmla="*/ 5074327 w 7068308"/>
                  <a:gd name="connsiteY9" fmla="*/ 159300 h 180115"/>
                  <a:gd name="connsiteX10" fmla="*/ 5063103 w 7068308"/>
                  <a:gd name="connsiteY10" fmla="*/ 169065 h 180115"/>
                  <a:gd name="connsiteX11" fmla="*/ 4163966 w 7068308"/>
                  <a:gd name="connsiteY11" fmla="*/ 169065 h 180115"/>
                  <a:gd name="connsiteX12" fmla="*/ 4152742 w 7068308"/>
                  <a:gd name="connsiteY12" fmla="*/ 159300 h 180115"/>
                  <a:gd name="connsiteX13" fmla="*/ 4163966 w 7068308"/>
                  <a:gd name="connsiteY13" fmla="*/ 148314 h 180115"/>
                  <a:gd name="connsiteX14" fmla="*/ 1170262 w 7068308"/>
                  <a:gd name="connsiteY14" fmla="*/ 120846 h 180115"/>
                  <a:gd name="connsiteX15" fmla="*/ 1514590 w 7068308"/>
                  <a:gd name="connsiteY15" fmla="*/ 120846 h 180115"/>
                  <a:gd name="connsiteX16" fmla="*/ 1525818 w 7068308"/>
                  <a:gd name="connsiteY16" fmla="*/ 131254 h 180115"/>
                  <a:gd name="connsiteX17" fmla="*/ 1514590 w 7068308"/>
                  <a:gd name="connsiteY17" fmla="*/ 141662 h 180115"/>
                  <a:gd name="connsiteX18" fmla="*/ 1170262 w 7068308"/>
                  <a:gd name="connsiteY18" fmla="*/ 141662 h 180115"/>
                  <a:gd name="connsiteX19" fmla="*/ 1159034 w 7068308"/>
                  <a:gd name="connsiteY19" fmla="*/ 131254 h 180115"/>
                  <a:gd name="connsiteX20" fmla="*/ 1170262 w 7068308"/>
                  <a:gd name="connsiteY20" fmla="*/ 120846 h 180115"/>
                  <a:gd name="connsiteX21" fmla="*/ 6190880 w 7068308"/>
                  <a:gd name="connsiteY21" fmla="*/ 98874 h 180115"/>
                  <a:gd name="connsiteX22" fmla="*/ 7058352 w 7068308"/>
                  <a:gd name="connsiteY22" fmla="*/ 98874 h 180115"/>
                  <a:gd name="connsiteX23" fmla="*/ 7068308 w 7068308"/>
                  <a:gd name="connsiteY23" fmla="*/ 108639 h 180115"/>
                  <a:gd name="connsiteX24" fmla="*/ 7058352 w 7068308"/>
                  <a:gd name="connsiteY24" fmla="*/ 119625 h 180115"/>
                  <a:gd name="connsiteX25" fmla="*/ 6190880 w 7068308"/>
                  <a:gd name="connsiteY25" fmla="*/ 119625 h 180115"/>
                  <a:gd name="connsiteX26" fmla="*/ 6179679 w 7068308"/>
                  <a:gd name="connsiteY26" fmla="*/ 108639 h 180115"/>
                  <a:gd name="connsiteX27" fmla="*/ 6190880 w 7068308"/>
                  <a:gd name="connsiteY27" fmla="*/ 98874 h 180115"/>
                  <a:gd name="connsiteX28" fmla="*/ 2488586 w 7068308"/>
                  <a:gd name="connsiteY28" fmla="*/ 0 h 180115"/>
                  <a:gd name="connsiteX29" fmla="*/ 5921274 w 7068308"/>
                  <a:gd name="connsiteY29" fmla="*/ 0 h 180115"/>
                  <a:gd name="connsiteX30" fmla="*/ 5931246 w 7068308"/>
                  <a:gd name="connsiteY30" fmla="*/ 9765 h 180115"/>
                  <a:gd name="connsiteX31" fmla="*/ 5921274 w 7068308"/>
                  <a:gd name="connsiteY31" fmla="*/ 20751 h 180115"/>
                  <a:gd name="connsiteX32" fmla="*/ 2488586 w 7068308"/>
                  <a:gd name="connsiteY32" fmla="*/ 20751 h 180115"/>
                  <a:gd name="connsiteX33" fmla="*/ 2477368 w 7068308"/>
                  <a:gd name="connsiteY33" fmla="*/ 9765 h 180115"/>
                  <a:gd name="connsiteX34" fmla="*/ 2488586 w 7068308"/>
                  <a:gd name="connsiteY34" fmla="*/ 0 h 180115"/>
                  <a:gd name="connsiteX35" fmla="*/ 9995 w 7068308"/>
                  <a:gd name="connsiteY35" fmla="*/ 0 h 180115"/>
                  <a:gd name="connsiteX36" fmla="*/ 680880 w 7068308"/>
                  <a:gd name="connsiteY36" fmla="*/ 0 h 180115"/>
                  <a:gd name="connsiteX37" fmla="*/ 690875 w 7068308"/>
                  <a:gd name="connsiteY37" fmla="*/ 9765 h 180115"/>
                  <a:gd name="connsiteX38" fmla="*/ 680880 w 7068308"/>
                  <a:gd name="connsiteY38" fmla="*/ 20751 h 180115"/>
                  <a:gd name="connsiteX39" fmla="*/ 9995 w 7068308"/>
                  <a:gd name="connsiteY39" fmla="*/ 20751 h 180115"/>
                  <a:gd name="connsiteX40" fmla="*/ 0 w 7068308"/>
                  <a:gd name="connsiteY40" fmla="*/ 9765 h 180115"/>
                  <a:gd name="connsiteX41" fmla="*/ 9995 w 7068308"/>
                  <a:gd name="connsiteY41" fmla="*/ 0 h 180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7068308" h="180115">
                    <a:moveTo>
                      <a:pt x="390249" y="159299"/>
                    </a:moveTo>
                    <a:lnTo>
                      <a:pt x="735825" y="159299"/>
                    </a:lnTo>
                    <a:cubicBezTo>
                      <a:pt x="742063" y="159299"/>
                      <a:pt x="745805" y="163925"/>
                      <a:pt x="745805" y="169707"/>
                    </a:cubicBezTo>
                    <a:cubicBezTo>
                      <a:pt x="745805" y="175489"/>
                      <a:pt x="742063" y="180115"/>
                      <a:pt x="735825" y="180115"/>
                    </a:cubicBezTo>
                    <a:lnTo>
                      <a:pt x="390249" y="180115"/>
                    </a:lnTo>
                    <a:cubicBezTo>
                      <a:pt x="384011" y="180115"/>
                      <a:pt x="379021" y="175489"/>
                      <a:pt x="379021" y="169707"/>
                    </a:cubicBezTo>
                    <a:cubicBezTo>
                      <a:pt x="379021" y="163925"/>
                      <a:pt x="384011" y="159299"/>
                      <a:pt x="390249" y="159299"/>
                    </a:cubicBezTo>
                    <a:close/>
                    <a:moveTo>
                      <a:pt x="4163966" y="148314"/>
                    </a:moveTo>
                    <a:lnTo>
                      <a:pt x="5063103" y="148314"/>
                    </a:lnTo>
                    <a:cubicBezTo>
                      <a:pt x="5069339" y="148314"/>
                      <a:pt x="5074327" y="153197"/>
                      <a:pt x="5074327" y="159300"/>
                    </a:cubicBezTo>
                    <a:cubicBezTo>
                      <a:pt x="5074327" y="165403"/>
                      <a:pt x="5069339" y="169065"/>
                      <a:pt x="5063103" y="169065"/>
                    </a:cubicBezTo>
                    <a:lnTo>
                      <a:pt x="4163966" y="169065"/>
                    </a:lnTo>
                    <a:cubicBezTo>
                      <a:pt x="4157730" y="169065"/>
                      <a:pt x="4152742" y="165403"/>
                      <a:pt x="4152742" y="159300"/>
                    </a:cubicBezTo>
                    <a:cubicBezTo>
                      <a:pt x="4152742" y="153197"/>
                      <a:pt x="4157730" y="148314"/>
                      <a:pt x="4163966" y="148314"/>
                    </a:cubicBezTo>
                    <a:close/>
                    <a:moveTo>
                      <a:pt x="1170262" y="120846"/>
                    </a:moveTo>
                    <a:lnTo>
                      <a:pt x="1514590" y="120846"/>
                    </a:lnTo>
                    <a:cubicBezTo>
                      <a:pt x="1520828" y="120846"/>
                      <a:pt x="1525818" y="125472"/>
                      <a:pt x="1525818" y="131254"/>
                    </a:cubicBezTo>
                    <a:cubicBezTo>
                      <a:pt x="1525818" y="137036"/>
                      <a:pt x="1520828" y="141662"/>
                      <a:pt x="1514590" y="141662"/>
                    </a:cubicBezTo>
                    <a:lnTo>
                      <a:pt x="1170262" y="141662"/>
                    </a:lnTo>
                    <a:cubicBezTo>
                      <a:pt x="1164024" y="141662"/>
                      <a:pt x="1159034" y="137036"/>
                      <a:pt x="1159034" y="131254"/>
                    </a:cubicBezTo>
                    <a:cubicBezTo>
                      <a:pt x="1159034" y="125472"/>
                      <a:pt x="1164024" y="120846"/>
                      <a:pt x="1170262" y="120846"/>
                    </a:cubicBezTo>
                    <a:close/>
                    <a:moveTo>
                      <a:pt x="6190880" y="98874"/>
                    </a:moveTo>
                    <a:lnTo>
                      <a:pt x="7058352" y="98874"/>
                    </a:lnTo>
                    <a:cubicBezTo>
                      <a:pt x="7063330" y="98874"/>
                      <a:pt x="7068308" y="103757"/>
                      <a:pt x="7068308" y="108639"/>
                    </a:cubicBezTo>
                    <a:cubicBezTo>
                      <a:pt x="7068308" y="114743"/>
                      <a:pt x="7063330" y="119625"/>
                      <a:pt x="7058352" y="119625"/>
                    </a:cubicBezTo>
                    <a:lnTo>
                      <a:pt x="6190880" y="119625"/>
                    </a:lnTo>
                    <a:cubicBezTo>
                      <a:pt x="6184657" y="119625"/>
                      <a:pt x="6179679" y="114743"/>
                      <a:pt x="6179679" y="108639"/>
                    </a:cubicBezTo>
                    <a:cubicBezTo>
                      <a:pt x="6179679" y="103757"/>
                      <a:pt x="6184657" y="98874"/>
                      <a:pt x="6190880" y="98874"/>
                    </a:cubicBezTo>
                    <a:close/>
                    <a:moveTo>
                      <a:pt x="2488586" y="0"/>
                    </a:moveTo>
                    <a:lnTo>
                      <a:pt x="5921274" y="0"/>
                    </a:lnTo>
                    <a:cubicBezTo>
                      <a:pt x="5927506" y="0"/>
                      <a:pt x="5931246" y="4883"/>
                      <a:pt x="5931246" y="9765"/>
                    </a:cubicBezTo>
                    <a:cubicBezTo>
                      <a:pt x="5931246" y="15869"/>
                      <a:pt x="5927506" y="20751"/>
                      <a:pt x="5921274" y="20751"/>
                    </a:cubicBezTo>
                    <a:lnTo>
                      <a:pt x="2488586" y="20751"/>
                    </a:lnTo>
                    <a:cubicBezTo>
                      <a:pt x="2482354" y="20751"/>
                      <a:pt x="2477368" y="15869"/>
                      <a:pt x="2477368" y="9765"/>
                    </a:cubicBezTo>
                    <a:cubicBezTo>
                      <a:pt x="2477368" y="4883"/>
                      <a:pt x="2482354" y="0"/>
                      <a:pt x="2488586" y="0"/>
                    </a:cubicBezTo>
                    <a:close/>
                    <a:moveTo>
                      <a:pt x="9995" y="0"/>
                    </a:moveTo>
                    <a:lnTo>
                      <a:pt x="680880" y="0"/>
                    </a:lnTo>
                    <a:cubicBezTo>
                      <a:pt x="687127" y="0"/>
                      <a:pt x="690875" y="4883"/>
                      <a:pt x="690875" y="9765"/>
                    </a:cubicBezTo>
                    <a:cubicBezTo>
                      <a:pt x="690875" y="15869"/>
                      <a:pt x="687127" y="20751"/>
                      <a:pt x="680880" y="20751"/>
                    </a:cubicBezTo>
                    <a:lnTo>
                      <a:pt x="9995" y="20751"/>
                    </a:lnTo>
                    <a:cubicBezTo>
                      <a:pt x="4997" y="20751"/>
                      <a:pt x="0" y="15869"/>
                      <a:pt x="0" y="9765"/>
                    </a:cubicBezTo>
                    <a:cubicBezTo>
                      <a:pt x="0" y="4883"/>
                      <a:pt x="4997" y="0"/>
                      <a:pt x="9995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64">
                <a:extLst>
                  <a:ext uri="{FF2B5EF4-FFF2-40B4-BE49-F238E27FC236}">
                    <a16:creationId xmlns:a16="http://schemas.microsoft.com/office/drawing/2014/main" id="{D44E4811-C209-094C-BF14-87A798D45F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94712" y="9752838"/>
                <a:ext cx="6332248" cy="586513"/>
              </a:xfrm>
              <a:custGeom>
                <a:avLst/>
                <a:gdLst>
                  <a:gd name="connsiteX0" fmla="*/ 6189942 w 6332248"/>
                  <a:gd name="connsiteY0" fmla="*/ 0 h 586513"/>
                  <a:gd name="connsiteX1" fmla="*/ 6332248 w 6332248"/>
                  <a:gd name="connsiteY1" fmla="*/ 292636 h 586513"/>
                  <a:gd name="connsiteX2" fmla="*/ 6189942 w 6332248"/>
                  <a:gd name="connsiteY2" fmla="*/ 586513 h 586513"/>
                  <a:gd name="connsiteX3" fmla="*/ 6118170 w 6332248"/>
                  <a:gd name="connsiteY3" fmla="*/ 546834 h 586513"/>
                  <a:gd name="connsiteX4" fmla="*/ 6110744 w 6332248"/>
                  <a:gd name="connsiteY4" fmla="*/ 536914 h 586513"/>
                  <a:gd name="connsiteX5" fmla="*/ 6152818 w 6332248"/>
                  <a:gd name="connsiteY5" fmla="*/ 536914 h 586513"/>
                  <a:gd name="connsiteX6" fmla="*/ 6189942 w 6332248"/>
                  <a:gd name="connsiteY6" fmla="*/ 554273 h 586513"/>
                  <a:gd name="connsiteX7" fmla="*/ 6300074 w 6332248"/>
                  <a:gd name="connsiteY7" fmla="*/ 292636 h 586513"/>
                  <a:gd name="connsiteX8" fmla="*/ 6189942 w 6332248"/>
                  <a:gd name="connsiteY8" fmla="*/ 31000 h 586513"/>
                  <a:gd name="connsiteX9" fmla="*/ 6152818 w 6332248"/>
                  <a:gd name="connsiteY9" fmla="*/ 48359 h 586513"/>
                  <a:gd name="connsiteX10" fmla="*/ 6108270 w 6332248"/>
                  <a:gd name="connsiteY10" fmla="*/ 48359 h 586513"/>
                  <a:gd name="connsiteX11" fmla="*/ 6118170 w 6332248"/>
                  <a:gd name="connsiteY11" fmla="*/ 38440 h 586513"/>
                  <a:gd name="connsiteX12" fmla="*/ 6189942 w 6332248"/>
                  <a:gd name="connsiteY12" fmla="*/ 0 h 586513"/>
                  <a:gd name="connsiteX13" fmla="*/ 5948246 w 6332248"/>
                  <a:gd name="connsiteY13" fmla="*/ 0 h 586513"/>
                  <a:gd name="connsiteX14" fmla="*/ 6090552 w 6332248"/>
                  <a:gd name="connsiteY14" fmla="*/ 292636 h 586513"/>
                  <a:gd name="connsiteX15" fmla="*/ 5948246 w 6332248"/>
                  <a:gd name="connsiteY15" fmla="*/ 586513 h 586513"/>
                  <a:gd name="connsiteX16" fmla="*/ 5875236 w 6332248"/>
                  <a:gd name="connsiteY16" fmla="*/ 546834 h 586513"/>
                  <a:gd name="connsiteX17" fmla="*/ 5867811 w 6332248"/>
                  <a:gd name="connsiteY17" fmla="*/ 536914 h 586513"/>
                  <a:gd name="connsiteX18" fmla="*/ 5909885 w 6332248"/>
                  <a:gd name="connsiteY18" fmla="*/ 536914 h 586513"/>
                  <a:gd name="connsiteX19" fmla="*/ 5948246 w 6332248"/>
                  <a:gd name="connsiteY19" fmla="*/ 554273 h 586513"/>
                  <a:gd name="connsiteX20" fmla="*/ 6058379 w 6332248"/>
                  <a:gd name="connsiteY20" fmla="*/ 292636 h 586513"/>
                  <a:gd name="connsiteX21" fmla="*/ 5948246 w 6332248"/>
                  <a:gd name="connsiteY21" fmla="*/ 31000 h 586513"/>
                  <a:gd name="connsiteX22" fmla="*/ 5909885 w 6332248"/>
                  <a:gd name="connsiteY22" fmla="*/ 48359 h 586513"/>
                  <a:gd name="connsiteX23" fmla="*/ 5866574 w 6332248"/>
                  <a:gd name="connsiteY23" fmla="*/ 48359 h 586513"/>
                  <a:gd name="connsiteX24" fmla="*/ 5876474 w 6332248"/>
                  <a:gd name="connsiteY24" fmla="*/ 38440 h 586513"/>
                  <a:gd name="connsiteX25" fmla="*/ 5948246 w 6332248"/>
                  <a:gd name="connsiteY25" fmla="*/ 0 h 586513"/>
                  <a:gd name="connsiteX26" fmla="*/ 5701062 w 6332248"/>
                  <a:gd name="connsiteY26" fmla="*/ 0 h 586513"/>
                  <a:gd name="connsiteX27" fmla="*/ 5843367 w 6332248"/>
                  <a:gd name="connsiteY27" fmla="*/ 292636 h 586513"/>
                  <a:gd name="connsiteX28" fmla="*/ 5701062 w 6332248"/>
                  <a:gd name="connsiteY28" fmla="*/ 586513 h 586513"/>
                  <a:gd name="connsiteX29" fmla="*/ 5629291 w 6332248"/>
                  <a:gd name="connsiteY29" fmla="*/ 546834 h 586513"/>
                  <a:gd name="connsiteX30" fmla="*/ 5620629 w 6332248"/>
                  <a:gd name="connsiteY30" fmla="*/ 536914 h 586513"/>
                  <a:gd name="connsiteX31" fmla="*/ 5662702 w 6332248"/>
                  <a:gd name="connsiteY31" fmla="*/ 536914 h 586513"/>
                  <a:gd name="connsiteX32" fmla="*/ 5701062 w 6332248"/>
                  <a:gd name="connsiteY32" fmla="*/ 554273 h 586513"/>
                  <a:gd name="connsiteX33" fmla="*/ 5811193 w 6332248"/>
                  <a:gd name="connsiteY33" fmla="*/ 292636 h 586513"/>
                  <a:gd name="connsiteX34" fmla="*/ 5701062 w 6332248"/>
                  <a:gd name="connsiteY34" fmla="*/ 31000 h 586513"/>
                  <a:gd name="connsiteX35" fmla="*/ 5662702 w 6332248"/>
                  <a:gd name="connsiteY35" fmla="*/ 48359 h 586513"/>
                  <a:gd name="connsiteX36" fmla="*/ 5619392 w 6332248"/>
                  <a:gd name="connsiteY36" fmla="*/ 48359 h 586513"/>
                  <a:gd name="connsiteX37" fmla="*/ 5629291 w 6332248"/>
                  <a:gd name="connsiteY37" fmla="*/ 38440 h 586513"/>
                  <a:gd name="connsiteX38" fmla="*/ 5701062 w 6332248"/>
                  <a:gd name="connsiteY38" fmla="*/ 0 h 586513"/>
                  <a:gd name="connsiteX39" fmla="*/ 5458574 w 6332248"/>
                  <a:gd name="connsiteY39" fmla="*/ 0 h 586513"/>
                  <a:gd name="connsiteX40" fmla="*/ 5601665 w 6332248"/>
                  <a:gd name="connsiteY40" fmla="*/ 292636 h 586513"/>
                  <a:gd name="connsiteX41" fmla="*/ 5458574 w 6332248"/>
                  <a:gd name="connsiteY41" fmla="*/ 586513 h 586513"/>
                  <a:gd name="connsiteX42" fmla="*/ 5386407 w 6332248"/>
                  <a:gd name="connsiteY42" fmla="*/ 546834 h 586513"/>
                  <a:gd name="connsiteX43" fmla="*/ 5377697 w 6332248"/>
                  <a:gd name="connsiteY43" fmla="*/ 536914 h 586513"/>
                  <a:gd name="connsiteX44" fmla="*/ 5421246 w 6332248"/>
                  <a:gd name="connsiteY44" fmla="*/ 536914 h 586513"/>
                  <a:gd name="connsiteX45" fmla="*/ 5458574 w 6332248"/>
                  <a:gd name="connsiteY45" fmla="*/ 554273 h 586513"/>
                  <a:gd name="connsiteX46" fmla="*/ 5570558 w 6332248"/>
                  <a:gd name="connsiteY46" fmla="*/ 292636 h 586513"/>
                  <a:gd name="connsiteX47" fmla="*/ 5458574 w 6332248"/>
                  <a:gd name="connsiteY47" fmla="*/ 31000 h 586513"/>
                  <a:gd name="connsiteX48" fmla="*/ 5421246 w 6332248"/>
                  <a:gd name="connsiteY48" fmla="*/ 48359 h 586513"/>
                  <a:gd name="connsiteX49" fmla="*/ 5377697 w 6332248"/>
                  <a:gd name="connsiteY49" fmla="*/ 48359 h 586513"/>
                  <a:gd name="connsiteX50" fmla="*/ 5386407 w 6332248"/>
                  <a:gd name="connsiteY50" fmla="*/ 38440 h 586513"/>
                  <a:gd name="connsiteX51" fmla="*/ 5458574 w 6332248"/>
                  <a:gd name="connsiteY51" fmla="*/ 0 h 586513"/>
                  <a:gd name="connsiteX52" fmla="*/ 5211386 w 6332248"/>
                  <a:gd name="connsiteY52" fmla="*/ 0 h 586513"/>
                  <a:gd name="connsiteX53" fmla="*/ 5354479 w 6332248"/>
                  <a:gd name="connsiteY53" fmla="*/ 292636 h 586513"/>
                  <a:gd name="connsiteX54" fmla="*/ 5211386 w 6332248"/>
                  <a:gd name="connsiteY54" fmla="*/ 586513 h 586513"/>
                  <a:gd name="connsiteX55" fmla="*/ 5139217 w 6332248"/>
                  <a:gd name="connsiteY55" fmla="*/ 546834 h 586513"/>
                  <a:gd name="connsiteX56" fmla="*/ 5131751 w 6332248"/>
                  <a:gd name="connsiteY56" fmla="*/ 536914 h 586513"/>
                  <a:gd name="connsiteX57" fmla="*/ 5172813 w 6332248"/>
                  <a:gd name="connsiteY57" fmla="*/ 536914 h 586513"/>
                  <a:gd name="connsiteX58" fmla="*/ 5211386 w 6332248"/>
                  <a:gd name="connsiteY58" fmla="*/ 554273 h 586513"/>
                  <a:gd name="connsiteX59" fmla="*/ 5322127 w 6332248"/>
                  <a:gd name="connsiteY59" fmla="*/ 292636 h 586513"/>
                  <a:gd name="connsiteX60" fmla="*/ 5211386 w 6332248"/>
                  <a:gd name="connsiteY60" fmla="*/ 31000 h 586513"/>
                  <a:gd name="connsiteX61" fmla="*/ 5174057 w 6332248"/>
                  <a:gd name="connsiteY61" fmla="*/ 48359 h 586513"/>
                  <a:gd name="connsiteX62" fmla="*/ 5130507 w 6332248"/>
                  <a:gd name="connsiteY62" fmla="*/ 48359 h 586513"/>
                  <a:gd name="connsiteX63" fmla="*/ 5139217 w 6332248"/>
                  <a:gd name="connsiteY63" fmla="*/ 38440 h 586513"/>
                  <a:gd name="connsiteX64" fmla="*/ 5211386 w 6332248"/>
                  <a:gd name="connsiteY64" fmla="*/ 0 h 586513"/>
                  <a:gd name="connsiteX65" fmla="*/ 4970484 w 6332248"/>
                  <a:gd name="connsiteY65" fmla="*/ 0 h 586513"/>
                  <a:gd name="connsiteX66" fmla="*/ 5112791 w 6332248"/>
                  <a:gd name="connsiteY66" fmla="*/ 292636 h 586513"/>
                  <a:gd name="connsiteX67" fmla="*/ 4970484 w 6332248"/>
                  <a:gd name="connsiteY67" fmla="*/ 586513 h 586513"/>
                  <a:gd name="connsiteX68" fmla="*/ 4898712 w 6332248"/>
                  <a:gd name="connsiteY68" fmla="*/ 546834 h 586513"/>
                  <a:gd name="connsiteX69" fmla="*/ 4891287 w 6332248"/>
                  <a:gd name="connsiteY69" fmla="*/ 536914 h 586513"/>
                  <a:gd name="connsiteX70" fmla="*/ 4933360 w 6332248"/>
                  <a:gd name="connsiteY70" fmla="*/ 536914 h 586513"/>
                  <a:gd name="connsiteX71" fmla="*/ 4970484 w 6332248"/>
                  <a:gd name="connsiteY71" fmla="*/ 554273 h 586513"/>
                  <a:gd name="connsiteX72" fmla="*/ 5080617 w 6332248"/>
                  <a:gd name="connsiteY72" fmla="*/ 292636 h 586513"/>
                  <a:gd name="connsiteX73" fmla="*/ 4970484 w 6332248"/>
                  <a:gd name="connsiteY73" fmla="*/ 31000 h 586513"/>
                  <a:gd name="connsiteX74" fmla="*/ 4933360 w 6332248"/>
                  <a:gd name="connsiteY74" fmla="*/ 48359 h 586513"/>
                  <a:gd name="connsiteX75" fmla="*/ 4888812 w 6332248"/>
                  <a:gd name="connsiteY75" fmla="*/ 48359 h 586513"/>
                  <a:gd name="connsiteX76" fmla="*/ 4898712 w 6332248"/>
                  <a:gd name="connsiteY76" fmla="*/ 38440 h 586513"/>
                  <a:gd name="connsiteX77" fmla="*/ 4970484 w 6332248"/>
                  <a:gd name="connsiteY77" fmla="*/ 0 h 586513"/>
                  <a:gd name="connsiteX78" fmla="*/ 4723300 w 6332248"/>
                  <a:gd name="connsiteY78" fmla="*/ 0 h 586513"/>
                  <a:gd name="connsiteX79" fmla="*/ 4865605 w 6332248"/>
                  <a:gd name="connsiteY79" fmla="*/ 292636 h 586513"/>
                  <a:gd name="connsiteX80" fmla="*/ 4723300 w 6332248"/>
                  <a:gd name="connsiteY80" fmla="*/ 586513 h 586513"/>
                  <a:gd name="connsiteX81" fmla="*/ 4651529 w 6332248"/>
                  <a:gd name="connsiteY81" fmla="*/ 546834 h 586513"/>
                  <a:gd name="connsiteX82" fmla="*/ 4642867 w 6332248"/>
                  <a:gd name="connsiteY82" fmla="*/ 536914 h 586513"/>
                  <a:gd name="connsiteX83" fmla="*/ 4686177 w 6332248"/>
                  <a:gd name="connsiteY83" fmla="*/ 536914 h 586513"/>
                  <a:gd name="connsiteX84" fmla="*/ 4723300 w 6332248"/>
                  <a:gd name="connsiteY84" fmla="*/ 554273 h 586513"/>
                  <a:gd name="connsiteX85" fmla="*/ 4833431 w 6332248"/>
                  <a:gd name="connsiteY85" fmla="*/ 292636 h 586513"/>
                  <a:gd name="connsiteX86" fmla="*/ 4723300 w 6332248"/>
                  <a:gd name="connsiteY86" fmla="*/ 31000 h 586513"/>
                  <a:gd name="connsiteX87" fmla="*/ 4686177 w 6332248"/>
                  <a:gd name="connsiteY87" fmla="*/ 48359 h 586513"/>
                  <a:gd name="connsiteX88" fmla="*/ 4641630 w 6332248"/>
                  <a:gd name="connsiteY88" fmla="*/ 48359 h 586513"/>
                  <a:gd name="connsiteX89" fmla="*/ 4651529 w 6332248"/>
                  <a:gd name="connsiteY89" fmla="*/ 38440 h 586513"/>
                  <a:gd name="connsiteX90" fmla="*/ 4723300 w 6332248"/>
                  <a:gd name="connsiteY90" fmla="*/ 0 h 586513"/>
                  <a:gd name="connsiteX91" fmla="*/ 4481604 w 6332248"/>
                  <a:gd name="connsiteY91" fmla="*/ 0 h 586513"/>
                  <a:gd name="connsiteX92" fmla="*/ 4623909 w 6332248"/>
                  <a:gd name="connsiteY92" fmla="*/ 292636 h 586513"/>
                  <a:gd name="connsiteX93" fmla="*/ 4481604 w 6332248"/>
                  <a:gd name="connsiteY93" fmla="*/ 586513 h 586513"/>
                  <a:gd name="connsiteX94" fmla="*/ 4409833 w 6332248"/>
                  <a:gd name="connsiteY94" fmla="*/ 546834 h 586513"/>
                  <a:gd name="connsiteX95" fmla="*/ 4401171 w 6332248"/>
                  <a:gd name="connsiteY95" fmla="*/ 536914 h 586513"/>
                  <a:gd name="connsiteX96" fmla="*/ 4443244 w 6332248"/>
                  <a:gd name="connsiteY96" fmla="*/ 536914 h 586513"/>
                  <a:gd name="connsiteX97" fmla="*/ 4481604 w 6332248"/>
                  <a:gd name="connsiteY97" fmla="*/ 554273 h 586513"/>
                  <a:gd name="connsiteX98" fmla="*/ 4591735 w 6332248"/>
                  <a:gd name="connsiteY98" fmla="*/ 292636 h 586513"/>
                  <a:gd name="connsiteX99" fmla="*/ 4481604 w 6332248"/>
                  <a:gd name="connsiteY99" fmla="*/ 31000 h 586513"/>
                  <a:gd name="connsiteX100" fmla="*/ 4443244 w 6332248"/>
                  <a:gd name="connsiteY100" fmla="*/ 48359 h 586513"/>
                  <a:gd name="connsiteX101" fmla="*/ 4399934 w 6332248"/>
                  <a:gd name="connsiteY101" fmla="*/ 48359 h 586513"/>
                  <a:gd name="connsiteX102" fmla="*/ 4409833 w 6332248"/>
                  <a:gd name="connsiteY102" fmla="*/ 38440 h 586513"/>
                  <a:gd name="connsiteX103" fmla="*/ 4481604 w 6332248"/>
                  <a:gd name="connsiteY103" fmla="*/ 0 h 586513"/>
                  <a:gd name="connsiteX104" fmla="*/ 4233623 w 6332248"/>
                  <a:gd name="connsiteY104" fmla="*/ 0 h 586513"/>
                  <a:gd name="connsiteX105" fmla="*/ 4376716 w 6332248"/>
                  <a:gd name="connsiteY105" fmla="*/ 292636 h 586513"/>
                  <a:gd name="connsiteX106" fmla="*/ 4233623 w 6332248"/>
                  <a:gd name="connsiteY106" fmla="*/ 586513 h 586513"/>
                  <a:gd name="connsiteX107" fmla="*/ 4161454 w 6332248"/>
                  <a:gd name="connsiteY107" fmla="*/ 546834 h 586513"/>
                  <a:gd name="connsiteX108" fmla="*/ 4152744 w 6332248"/>
                  <a:gd name="connsiteY108" fmla="*/ 536914 h 586513"/>
                  <a:gd name="connsiteX109" fmla="*/ 4196294 w 6332248"/>
                  <a:gd name="connsiteY109" fmla="*/ 536914 h 586513"/>
                  <a:gd name="connsiteX110" fmla="*/ 4233623 w 6332248"/>
                  <a:gd name="connsiteY110" fmla="*/ 554273 h 586513"/>
                  <a:gd name="connsiteX111" fmla="*/ 4345609 w 6332248"/>
                  <a:gd name="connsiteY111" fmla="*/ 292636 h 586513"/>
                  <a:gd name="connsiteX112" fmla="*/ 4233623 w 6332248"/>
                  <a:gd name="connsiteY112" fmla="*/ 31000 h 586513"/>
                  <a:gd name="connsiteX113" fmla="*/ 4196294 w 6332248"/>
                  <a:gd name="connsiteY113" fmla="*/ 48359 h 586513"/>
                  <a:gd name="connsiteX114" fmla="*/ 4152744 w 6332248"/>
                  <a:gd name="connsiteY114" fmla="*/ 48359 h 586513"/>
                  <a:gd name="connsiteX115" fmla="*/ 4161454 w 6332248"/>
                  <a:gd name="connsiteY115" fmla="*/ 38440 h 586513"/>
                  <a:gd name="connsiteX116" fmla="*/ 4233623 w 6332248"/>
                  <a:gd name="connsiteY116" fmla="*/ 0 h 586513"/>
                  <a:gd name="connsiteX117" fmla="*/ 3992723 w 6332248"/>
                  <a:gd name="connsiteY117" fmla="*/ 0 h 586513"/>
                  <a:gd name="connsiteX118" fmla="*/ 4135030 w 6332248"/>
                  <a:gd name="connsiteY118" fmla="*/ 292636 h 586513"/>
                  <a:gd name="connsiteX119" fmla="*/ 3992723 w 6332248"/>
                  <a:gd name="connsiteY119" fmla="*/ 586513 h 586513"/>
                  <a:gd name="connsiteX120" fmla="*/ 3919713 w 6332248"/>
                  <a:gd name="connsiteY120" fmla="*/ 546834 h 586513"/>
                  <a:gd name="connsiteX121" fmla="*/ 3912288 w 6332248"/>
                  <a:gd name="connsiteY121" fmla="*/ 536914 h 586513"/>
                  <a:gd name="connsiteX122" fmla="*/ 3954362 w 6332248"/>
                  <a:gd name="connsiteY122" fmla="*/ 536914 h 586513"/>
                  <a:gd name="connsiteX123" fmla="*/ 3992723 w 6332248"/>
                  <a:gd name="connsiteY123" fmla="*/ 554273 h 586513"/>
                  <a:gd name="connsiteX124" fmla="*/ 4101618 w 6332248"/>
                  <a:gd name="connsiteY124" fmla="*/ 292636 h 586513"/>
                  <a:gd name="connsiteX125" fmla="*/ 3992723 w 6332248"/>
                  <a:gd name="connsiteY125" fmla="*/ 31000 h 586513"/>
                  <a:gd name="connsiteX126" fmla="*/ 3954362 w 6332248"/>
                  <a:gd name="connsiteY126" fmla="*/ 48359 h 586513"/>
                  <a:gd name="connsiteX127" fmla="*/ 3911051 w 6332248"/>
                  <a:gd name="connsiteY127" fmla="*/ 48359 h 586513"/>
                  <a:gd name="connsiteX128" fmla="*/ 3919713 w 6332248"/>
                  <a:gd name="connsiteY128" fmla="*/ 38440 h 586513"/>
                  <a:gd name="connsiteX129" fmla="*/ 3992723 w 6332248"/>
                  <a:gd name="connsiteY129" fmla="*/ 0 h 586513"/>
                  <a:gd name="connsiteX130" fmla="*/ 3745537 w 6332248"/>
                  <a:gd name="connsiteY130" fmla="*/ 0 h 586513"/>
                  <a:gd name="connsiteX131" fmla="*/ 3887842 w 6332248"/>
                  <a:gd name="connsiteY131" fmla="*/ 292636 h 586513"/>
                  <a:gd name="connsiteX132" fmla="*/ 3745537 w 6332248"/>
                  <a:gd name="connsiteY132" fmla="*/ 586513 h 586513"/>
                  <a:gd name="connsiteX133" fmla="*/ 3673766 w 6332248"/>
                  <a:gd name="connsiteY133" fmla="*/ 546834 h 586513"/>
                  <a:gd name="connsiteX134" fmla="*/ 3666342 w 6332248"/>
                  <a:gd name="connsiteY134" fmla="*/ 536914 h 586513"/>
                  <a:gd name="connsiteX135" fmla="*/ 3708414 w 6332248"/>
                  <a:gd name="connsiteY135" fmla="*/ 536914 h 586513"/>
                  <a:gd name="connsiteX136" fmla="*/ 3745537 w 6332248"/>
                  <a:gd name="connsiteY136" fmla="*/ 554273 h 586513"/>
                  <a:gd name="connsiteX137" fmla="*/ 3855668 w 6332248"/>
                  <a:gd name="connsiteY137" fmla="*/ 292636 h 586513"/>
                  <a:gd name="connsiteX138" fmla="*/ 3745537 w 6332248"/>
                  <a:gd name="connsiteY138" fmla="*/ 31000 h 586513"/>
                  <a:gd name="connsiteX139" fmla="*/ 3708414 w 6332248"/>
                  <a:gd name="connsiteY139" fmla="*/ 48359 h 586513"/>
                  <a:gd name="connsiteX140" fmla="*/ 3663867 w 6332248"/>
                  <a:gd name="connsiteY140" fmla="*/ 48359 h 586513"/>
                  <a:gd name="connsiteX141" fmla="*/ 3673766 w 6332248"/>
                  <a:gd name="connsiteY141" fmla="*/ 38440 h 586513"/>
                  <a:gd name="connsiteX142" fmla="*/ 3745537 w 6332248"/>
                  <a:gd name="connsiteY142" fmla="*/ 0 h 586513"/>
                  <a:gd name="connsiteX143" fmla="*/ 3503844 w 6332248"/>
                  <a:gd name="connsiteY143" fmla="*/ 0 h 586513"/>
                  <a:gd name="connsiteX144" fmla="*/ 3646149 w 6332248"/>
                  <a:gd name="connsiteY144" fmla="*/ 292636 h 586513"/>
                  <a:gd name="connsiteX145" fmla="*/ 3503844 w 6332248"/>
                  <a:gd name="connsiteY145" fmla="*/ 586513 h 586513"/>
                  <a:gd name="connsiteX146" fmla="*/ 3432073 w 6332248"/>
                  <a:gd name="connsiteY146" fmla="*/ 546834 h 586513"/>
                  <a:gd name="connsiteX147" fmla="*/ 3423411 w 6332248"/>
                  <a:gd name="connsiteY147" fmla="*/ 536914 h 586513"/>
                  <a:gd name="connsiteX148" fmla="*/ 3466721 w 6332248"/>
                  <a:gd name="connsiteY148" fmla="*/ 536914 h 586513"/>
                  <a:gd name="connsiteX149" fmla="*/ 3503844 w 6332248"/>
                  <a:gd name="connsiteY149" fmla="*/ 554273 h 586513"/>
                  <a:gd name="connsiteX150" fmla="*/ 3613975 w 6332248"/>
                  <a:gd name="connsiteY150" fmla="*/ 292636 h 586513"/>
                  <a:gd name="connsiteX151" fmla="*/ 3503844 w 6332248"/>
                  <a:gd name="connsiteY151" fmla="*/ 31000 h 586513"/>
                  <a:gd name="connsiteX152" fmla="*/ 3466721 w 6332248"/>
                  <a:gd name="connsiteY152" fmla="*/ 48359 h 586513"/>
                  <a:gd name="connsiteX153" fmla="*/ 3422174 w 6332248"/>
                  <a:gd name="connsiteY153" fmla="*/ 48359 h 586513"/>
                  <a:gd name="connsiteX154" fmla="*/ 3432073 w 6332248"/>
                  <a:gd name="connsiteY154" fmla="*/ 38440 h 586513"/>
                  <a:gd name="connsiteX155" fmla="*/ 3503844 w 6332248"/>
                  <a:gd name="connsiteY155" fmla="*/ 0 h 586513"/>
                  <a:gd name="connsiteX156" fmla="*/ 3256654 w 6332248"/>
                  <a:gd name="connsiteY156" fmla="*/ 0 h 586513"/>
                  <a:gd name="connsiteX157" fmla="*/ 3398961 w 6332248"/>
                  <a:gd name="connsiteY157" fmla="*/ 292636 h 586513"/>
                  <a:gd name="connsiteX158" fmla="*/ 3256654 w 6332248"/>
                  <a:gd name="connsiteY158" fmla="*/ 586513 h 586513"/>
                  <a:gd name="connsiteX159" fmla="*/ 3184882 w 6332248"/>
                  <a:gd name="connsiteY159" fmla="*/ 546834 h 586513"/>
                  <a:gd name="connsiteX160" fmla="*/ 3176219 w 6332248"/>
                  <a:gd name="connsiteY160" fmla="*/ 536914 h 586513"/>
                  <a:gd name="connsiteX161" fmla="*/ 3218293 w 6332248"/>
                  <a:gd name="connsiteY161" fmla="*/ 536914 h 586513"/>
                  <a:gd name="connsiteX162" fmla="*/ 3256654 w 6332248"/>
                  <a:gd name="connsiteY162" fmla="*/ 554273 h 586513"/>
                  <a:gd name="connsiteX163" fmla="*/ 3366787 w 6332248"/>
                  <a:gd name="connsiteY163" fmla="*/ 292636 h 586513"/>
                  <a:gd name="connsiteX164" fmla="*/ 3256654 w 6332248"/>
                  <a:gd name="connsiteY164" fmla="*/ 31000 h 586513"/>
                  <a:gd name="connsiteX165" fmla="*/ 3218293 w 6332248"/>
                  <a:gd name="connsiteY165" fmla="*/ 48359 h 586513"/>
                  <a:gd name="connsiteX166" fmla="*/ 3174982 w 6332248"/>
                  <a:gd name="connsiteY166" fmla="*/ 48359 h 586513"/>
                  <a:gd name="connsiteX167" fmla="*/ 3184882 w 6332248"/>
                  <a:gd name="connsiteY167" fmla="*/ 38440 h 586513"/>
                  <a:gd name="connsiteX168" fmla="*/ 3256654 w 6332248"/>
                  <a:gd name="connsiteY168" fmla="*/ 0 h 586513"/>
                  <a:gd name="connsiteX169" fmla="*/ 3014960 w 6332248"/>
                  <a:gd name="connsiteY169" fmla="*/ 0 h 586513"/>
                  <a:gd name="connsiteX170" fmla="*/ 3157267 w 6332248"/>
                  <a:gd name="connsiteY170" fmla="*/ 292636 h 586513"/>
                  <a:gd name="connsiteX171" fmla="*/ 3014960 w 6332248"/>
                  <a:gd name="connsiteY171" fmla="*/ 586513 h 586513"/>
                  <a:gd name="connsiteX172" fmla="*/ 2941950 w 6332248"/>
                  <a:gd name="connsiteY172" fmla="*/ 546834 h 586513"/>
                  <a:gd name="connsiteX173" fmla="*/ 2934525 w 6332248"/>
                  <a:gd name="connsiteY173" fmla="*/ 536914 h 586513"/>
                  <a:gd name="connsiteX174" fmla="*/ 2976599 w 6332248"/>
                  <a:gd name="connsiteY174" fmla="*/ 536914 h 586513"/>
                  <a:gd name="connsiteX175" fmla="*/ 3014960 w 6332248"/>
                  <a:gd name="connsiteY175" fmla="*/ 554273 h 586513"/>
                  <a:gd name="connsiteX176" fmla="*/ 3125093 w 6332248"/>
                  <a:gd name="connsiteY176" fmla="*/ 292636 h 586513"/>
                  <a:gd name="connsiteX177" fmla="*/ 3014960 w 6332248"/>
                  <a:gd name="connsiteY177" fmla="*/ 31000 h 586513"/>
                  <a:gd name="connsiteX178" fmla="*/ 2976599 w 6332248"/>
                  <a:gd name="connsiteY178" fmla="*/ 48359 h 586513"/>
                  <a:gd name="connsiteX179" fmla="*/ 2933288 w 6332248"/>
                  <a:gd name="connsiteY179" fmla="*/ 48359 h 586513"/>
                  <a:gd name="connsiteX180" fmla="*/ 2941950 w 6332248"/>
                  <a:gd name="connsiteY180" fmla="*/ 38440 h 586513"/>
                  <a:gd name="connsiteX181" fmla="*/ 3014960 w 6332248"/>
                  <a:gd name="connsiteY181" fmla="*/ 0 h 586513"/>
                  <a:gd name="connsiteX182" fmla="*/ 2767774 w 6332248"/>
                  <a:gd name="connsiteY182" fmla="*/ 0 h 586513"/>
                  <a:gd name="connsiteX183" fmla="*/ 2910079 w 6332248"/>
                  <a:gd name="connsiteY183" fmla="*/ 292636 h 586513"/>
                  <a:gd name="connsiteX184" fmla="*/ 2767774 w 6332248"/>
                  <a:gd name="connsiteY184" fmla="*/ 586513 h 586513"/>
                  <a:gd name="connsiteX185" fmla="*/ 2694766 w 6332248"/>
                  <a:gd name="connsiteY185" fmla="*/ 546834 h 586513"/>
                  <a:gd name="connsiteX186" fmla="*/ 2687341 w 6332248"/>
                  <a:gd name="connsiteY186" fmla="*/ 536914 h 586513"/>
                  <a:gd name="connsiteX187" fmla="*/ 2729414 w 6332248"/>
                  <a:gd name="connsiteY187" fmla="*/ 536914 h 586513"/>
                  <a:gd name="connsiteX188" fmla="*/ 2767774 w 6332248"/>
                  <a:gd name="connsiteY188" fmla="*/ 554273 h 586513"/>
                  <a:gd name="connsiteX189" fmla="*/ 2876668 w 6332248"/>
                  <a:gd name="connsiteY189" fmla="*/ 292636 h 586513"/>
                  <a:gd name="connsiteX190" fmla="*/ 2767774 w 6332248"/>
                  <a:gd name="connsiteY190" fmla="*/ 31000 h 586513"/>
                  <a:gd name="connsiteX191" fmla="*/ 2729414 w 6332248"/>
                  <a:gd name="connsiteY191" fmla="*/ 48359 h 586513"/>
                  <a:gd name="connsiteX192" fmla="*/ 2686104 w 6332248"/>
                  <a:gd name="connsiteY192" fmla="*/ 48359 h 586513"/>
                  <a:gd name="connsiteX193" fmla="*/ 2694766 w 6332248"/>
                  <a:gd name="connsiteY193" fmla="*/ 38440 h 586513"/>
                  <a:gd name="connsiteX194" fmla="*/ 2767774 w 6332248"/>
                  <a:gd name="connsiteY194" fmla="*/ 0 h 586513"/>
                  <a:gd name="connsiteX195" fmla="*/ 2526081 w 6332248"/>
                  <a:gd name="connsiteY195" fmla="*/ 0 h 586513"/>
                  <a:gd name="connsiteX196" fmla="*/ 2668386 w 6332248"/>
                  <a:gd name="connsiteY196" fmla="*/ 292636 h 586513"/>
                  <a:gd name="connsiteX197" fmla="*/ 2526081 w 6332248"/>
                  <a:gd name="connsiteY197" fmla="*/ 586513 h 586513"/>
                  <a:gd name="connsiteX198" fmla="*/ 2454310 w 6332248"/>
                  <a:gd name="connsiteY198" fmla="*/ 546834 h 586513"/>
                  <a:gd name="connsiteX199" fmla="*/ 2446886 w 6332248"/>
                  <a:gd name="connsiteY199" fmla="*/ 536914 h 586513"/>
                  <a:gd name="connsiteX200" fmla="*/ 2488958 w 6332248"/>
                  <a:gd name="connsiteY200" fmla="*/ 536914 h 586513"/>
                  <a:gd name="connsiteX201" fmla="*/ 2526081 w 6332248"/>
                  <a:gd name="connsiteY201" fmla="*/ 554273 h 586513"/>
                  <a:gd name="connsiteX202" fmla="*/ 2637450 w 6332248"/>
                  <a:gd name="connsiteY202" fmla="*/ 292636 h 586513"/>
                  <a:gd name="connsiteX203" fmla="*/ 2526081 w 6332248"/>
                  <a:gd name="connsiteY203" fmla="*/ 31000 h 586513"/>
                  <a:gd name="connsiteX204" fmla="*/ 2488958 w 6332248"/>
                  <a:gd name="connsiteY204" fmla="*/ 48359 h 586513"/>
                  <a:gd name="connsiteX205" fmla="*/ 2444411 w 6332248"/>
                  <a:gd name="connsiteY205" fmla="*/ 48359 h 586513"/>
                  <a:gd name="connsiteX206" fmla="*/ 2454310 w 6332248"/>
                  <a:gd name="connsiteY206" fmla="*/ 38440 h 586513"/>
                  <a:gd name="connsiteX207" fmla="*/ 2526081 w 6332248"/>
                  <a:gd name="connsiteY207" fmla="*/ 0 h 586513"/>
                  <a:gd name="connsiteX208" fmla="*/ 2278891 w 6332248"/>
                  <a:gd name="connsiteY208" fmla="*/ 0 h 586513"/>
                  <a:gd name="connsiteX209" fmla="*/ 2421198 w 6332248"/>
                  <a:gd name="connsiteY209" fmla="*/ 292636 h 586513"/>
                  <a:gd name="connsiteX210" fmla="*/ 2278891 w 6332248"/>
                  <a:gd name="connsiteY210" fmla="*/ 586513 h 586513"/>
                  <a:gd name="connsiteX211" fmla="*/ 2207119 w 6332248"/>
                  <a:gd name="connsiteY211" fmla="*/ 546834 h 586513"/>
                  <a:gd name="connsiteX212" fmla="*/ 2198456 w 6332248"/>
                  <a:gd name="connsiteY212" fmla="*/ 536914 h 586513"/>
                  <a:gd name="connsiteX213" fmla="*/ 2241767 w 6332248"/>
                  <a:gd name="connsiteY213" fmla="*/ 536914 h 586513"/>
                  <a:gd name="connsiteX214" fmla="*/ 2278891 w 6332248"/>
                  <a:gd name="connsiteY214" fmla="*/ 554273 h 586513"/>
                  <a:gd name="connsiteX215" fmla="*/ 2389024 w 6332248"/>
                  <a:gd name="connsiteY215" fmla="*/ 292636 h 586513"/>
                  <a:gd name="connsiteX216" fmla="*/ 2278891 w 6332248"/>
                  <a:gd name="connsiteY216" fmla="*/ 31000 h 586513"/>
                  <a:gd name="connsiteX217" fmla="*/ 2241767 w 6332248"/>
                  <a:gd name="connsiteY217" fmla="*/ 48359 h 586513"/>
                  <a:gd name="connsiteX218" fmla="*/ 2197219 w 6332248"/>
                  <a:gd name="connsiteY218" fmla="*/ 48359 h 586513"/>
                  <a:gd name="connsiteX219" fmla="*/ 2207119 w 6332248"/>
                  <a:gd name="connsiteY219" fmla="*/ 38440 h 586513"/>
                  <a:gd name="connsiteX220" fmla="*/ 2278891 w 6332248"/>
                  <a:gd name="connsiteY220" fmla="*/ 0 h 586513"/>
                  <a:gd name="connsiteX221" fmla="*/ 2037198 w 6332248"/>
                  <a:gd name="connsiteY221" fmla="*/ 0 h 586513"/>
                  <a:gd name="connsiteX222" fmla="*/ 2179505 w 6332248"/>
                  <a:gd name="connsiteY222" fmla="*/ 292636 h 586513"/>
                  <a:gd name="connsiteX223" fmla="*/ 2037198 w 6332248"/>
                  <a:gd name="connsiteY223" fmla="*/ 586513 h 586513"/>
                  <a:gd name="connsiteX224" fmla="*/ 1965426 w 6332248"/>
                  <a:gd name="connsiteY224" fmla="*/ 546834 h 586513"/>
                  <a:gd name="connsiteX225" fmla="*/ 1956763 w 6332248"/>
                  <a:gd name="connsiteY225" fmla="*/ 536914 h 586513"/>
                  <a:gd name="connsiteX226" fmla="*/ 1998837 w 6332248"/>
                  <a:gd name="connsiteY226" fmla="*/ 536914 h 586513"/>
                  <a:gd name="connsiteX227" fmla="*/ 2037198 w 6332248"/>
                  <a:gd name="connsiteY227" fmla="*/ 554273 h 586513"/>
                  <a:gd name="connsiteX228" fmla="*/ 2147331 w 6332248"/>
                  <a:gd name="connsiteY228" fmla="*/ 292636 h 586513"/>
                  <a:gd name="connsiteX229" fmla="*/ 2037198 w 6332248"/>
                  <a:gd name="connsiteY229" fmla="*/ 31000 h 586513"/>
                  <a:gd name="connsiteX230" fmla="*/ 1998837 w 6332248"/>
                  <a:gd name="connsiteY230" fmla="*/ 48359 h 586513"/>
                  <a:gd name="connsiteX231" fmla="*/ 1955526 w 6332248"/>
                  <a:gd name="connsiteY231" fmla="*/ 48359 h 586513"/>
                  <a:gd name="connsiteX232" fmla="*/ 1965426 w 6332248"/>
                  <a:gd name="connsiteY232" fmla="*/ 38440 h 586513"/>
                  <a:gd name="connsiteX233" fmla="*/ 2037198 w 6332248"/>
                  <a:gd name="connsiteY233" fmla="*/ 0 h 586513"/>
                  <a:gd name="connsiteX234" fmla="*/ 1790012 w 6332248"/>
                  <a:gd name="connsiteY234" fmla="*/ 0 h 586513"/>
                  <a:gd name="connsiteX235" fmla="*/ 1932317 w 6332248"/>
                  <a:gd name="connsiteY235" fmla="*/ 292636 h 586513"/>
                  <a:gd name="connsiteX236" fmla="*/ 1790012 w 6332248"/>
                  <a:gd name="connsiteY236" fmla="*/ 586513 h 586513"/>
                  <a:gd name="connsiteX237" fmla="*/ 1717004 w 6332248"/>
                  <a:gd name="connsiteY237" fmla="*/ 546834 h 586513"/>
                  <a:gd name="connsiteX238" fmla="*/ 1709579 w 6332248"/>
                  <a:gd name="connsiteY238" fmla="*/ 536914 h 586513"/>
                  <a:gd name="connsiteX239" fmla="*/ 1752889 w 6332248"/>
                  <a:gd name="connsiteY239" fmla="*/ 536914 h 586513"/>
                  <a:gd name="connsiteX240" fmla="*/ 1790012 w 6332248"/>
                  <a:gd name="connsiteY240" fmla="*/ 554273 h 586513"/>
                  <a:gd name="connsiteX241" fmla="*/ 1900143 w 6332248"/>
                  <a:gd name="connsiteY241" fmla="*/ 292636 h 586513"/>
                  <a:gd name="connsiteX242" fmla="*/ 1790012 w 6332248"/>
                  <a:gd name="connsiteY242" fmla="*/ 31000 h 586513"/>
                  <a:gd name="connsiteX243" fmla="*/ 1752889 w 6332248"/>
                  <a:gd name="connsiteY243" fmla="*/ 48359 h 586513"/>
                  <a:gd name="connsiteX244" fmla="*/ 1708342 w 6332248"/>
                  <a:gd name="connsiteY244" fmla="*/ 48359 h 586513"/>
                  <a:gd name="connsiteX245" fmla="*/ 1717004 w 6332248"/>
                  <a:gd name="connsiteY245" fmla="*/ 38440 h 586513"/>
                  <a:gd name="connsiteX246" fmla="*/ 1790012 w 6332248"/>
                  <a:gd name="connsiteY246" fmla="*/ 0 h 586513"/>
                  <a:gd name="connsiteX247" fmla="*/ 1547525 w 6332248"/>
                  <a:gd name="connsiteY247" fmla="*/ 0 h 586513"/>
                  <a:gd name="connsiteX248" fmla="*/ 1690616 w 6332248"/>
                  <a:gd name="connsiteY248" fmla="*/ 292636 h 586513"/>
                  <a:gd name="connsiteX249" fmla="*/ 1547525 w 6332248"/>
                  <a:gd name="connsiteY249" fmla="*/ 586513 h 586513"/>
                  <a:gd name="connsiteX250" fmla="*/ 1475358 w 6332248"/>
                  <a:gd name="connsiteY250" fmla="*/ 546834 h 586513"/>
                  <a:gd name="connsiteX251" fmla="*/ 1467892 w 6332248"/>
                  <a:gd name="connsiteY251" fmla="*/ 536914 h 586513"/>
                  <a:gd name="connsiteX252" fmla="*/ 1508953 w 6332248"/>
                  <a:gd name="connsiteY252" fmla="*/ 536914 h 586513"/>
                  <a:gd name="connsiteX253" fmla="*/ 1547525 w 6332248"/>
                  <a:gd name="connsiteY253" fmla="*/ 554273 h 586513"/>
                  <a:gd name="connsiteX254" fmla="*/ 1657021 w 6332248"/>
                  <a:gd name="connsiteY254" fmla="*/ 292636 h 586513"/>
                  <a:gd name="connsiteX255" fmla="*/ 1547525 w 6332248"/>
                  <a:gd name="connsiteY255" fmla="*/ 31000 h 586513"/>
                  <a:gd name="connsiteX256" fmla="*/ 1508953 w 6332248"/>
                  <a:gd name="connsiteY256" fmla="*/ 48359 h 586513"/>
                  <a:gd name="connsiteX257" fmla="*/ 1466648 w 6332248"/>
                  <a:gd name="connsiteY257" fmla="*/ 48359 h 586513"/>
                  <a:gd name="connsiteX258" fmla="*/ 1475358 w 6332248"/>
                  <a:gd name="connsiteY258" fmla="*/ 38440 h 586513"/>
                  <a:gd name="connsiteX259" fmla="*/ 1547525 w 6332248"/>
                  <a:gd name="connsiteY259" fmla="*/ 0 h 586513"/>
                  <a:gd name="connsiteX260" fmla="*/ 1306625 w 6332248"/>
                  <a:gd name="connsiteY260" fmla="*/ 0 h 586513"/>
                  <a:gd name="connsiteX261" fmla="*/ 1448930 w 6332248"/>
                  <a:gd name="connsiteY261" fmla="*/ 292636 h 586513"/>
                  <a:gd name="connsiteX262" fmla="*/ 1306625 w 6332248"/>
                  <a:gd name="connsiteY262" fmla="*/ 586513 h 586513"/>
                  <a:gd name="connsiteX263" fmla="*/ 1234854 w 6332248"/>
                  <a:gd name="connsiteY263" fmla="*/ 546834 h 586513"/>
                  <a:gd name="connsiteX264" fmla="*/ 1226192 w 6332248"/>
                  <a:gd name="connsiteY264" fmla="*/ 536914 h 586513"/>
                  <a:gd name="connsiteX265" fmla="*/ 1269502 w 6332248"/>
                  <a:gd name="connsiteY265" fmla="*/ 536914 h 586513"/>
                  <a:gd name="connsiteX266" fmla="*/ 1306625 w 6332248"/>
                  <a:gd name="connsiteY266" fmla="*/ 554273 h 586513"/>
                  <a:gd name="connsiteX267" fmla="*/ 1417994 w 6332248"/>
                  <a:gd name="connsiteY267" fmla="*/ 292636 h 586513"/>
                  <a:gd name="connsiteX268" fmla="*/ 1306625 w 6332248"/>
                  <a:gd name="connsiteY268" fmla="*/ 31000 h 586513"/>
                  <a:gd name="connsiteX269" fmla="*/ 1269502 w 6332248"/>
                  <a:gd name="connsiteY269" fmla="*/ 48359 h 586513"/>
                  <a:gd name="connsiteX270" fmla="*/ 1224955 w 6332248"/>
                  <a:gd name="connsiteY270" fmla="*/ 48359 h 586513"/>
                  <a:gd name="connsiteX271" fmla="*/ 1234854 w 6332248"/>
                  <a:gd name="connsiteY271" fmla="*/ 38440 h 586513"/>
                  <a:gd name="connsiteX272" fmla="*/ 1306625 w 6332248"/>
                  <a:gd name="connsiteY272" fmla="*/ 0 h 586513"/>
                  <a:gd name="connsiteX273" fmla="*/ 1058642 w 6332248"/>
                  <a:gd name="connsiteY273" fmla="*/ 0 h 586513"/>
                  <a:gd name="connsiteX274" fmla="*/ 1201735 w 6332248"/>
                  <a:gd name="connsiteY274" fmla="*/ 292636 h 586513"/>
                  <a:gd name="connsiteX275" fmla="*/ 1058642 w 6332248"/>
                  <a:gd name="connsiteY275" fmla="*/ 586513 h 586513"/>
                  <a:gd name="connsiteX276" fmla="*/ 986473 w 6332248"/>
                  <a:gd name="connsiteY276" fmla="*/ 546834 h 586513"/>
                  <a:gd name="connsiteX277" fmla="*/ 977763 w 6332248"/>
                  <a:gd name="connsiteY277" fmla="*/ 536914 h 586513"/>
                  <a:gd name="connsiteX278" fmla="*/ 1021313 w 6332248"/>
                  <a:gd name="connsiteY278" fmla="*/ 536914 h 586513"/>
                  <a:gd name="connsiteX279" fmla="*/ 1058642 w 6332248"/>
                  <a:gd name="connsiteY279" fmla="*/ 554273 h 586513"/>
                  <a:gd name="connsiteX280" fmla="*/ 1169383 w 6332248"/>
                  <a:gd name="connsiteY280" fmla="*/ 292636 h 586513"/>
                  <a:gd name="connsiteX281" fmla="*/ 1058642 w 6332248"/>
                  <a:gd name="connsiteY281" fmla="*/ 31000 h 586513"/>
                  <a:gd name="connsiteX282" fmla="*/ 1021313 w 6332248"/>
                  <a:gd name="connsiteY282" fmla="*/ 48359 h 586513"/>
                  <a:gd name="connsiteX283" fmla="*/ 977763 w 6332248"/>
                  <a:gd name="connsiteY283" fmla="*/ 48359 h 586513"/>
                  <a:gd name="connsiteX284" fmla="*/ 986473 w 6332248"/>
                  <a:gd name="connsiteY284" fmla="*/ 38440 h 586513"/>
                  <a:gd name="connsiteX285" fmla="*/ 1058642 w 6332248"/>
                  <a:gd name="connsiteY285" fmla="*/ 0 h 586513"/>
                  <a:gd name="connsiteX286" fmla="*/ 817742 w 6332248"/>
                  <a:gd name="connsiteY286" fmla="*/ 0 h 586513"/>
                  <a:gd name="connsiteX287" fmla="*/ 960049 w 6332248"/>
                  <a:gd name="connsiteY287" fmla="*/ 292636 h 586513"/>
                  <a:gd name="connsiteX288" fmla="*/ 817742 w 6332248"/>
                  <a:gd name="connsiteY288" fmla="*/ 586513 h 586513"/>
                  <a:gd name="connsiteX289" fmla="*/ 745970 w 6332248"/>
                  <a:gd name="connsiteY289" fmla="*/ 546834 h 586513"/>
                  <a:gd name="connsiteX290" fmla="*/ 737307 w 6332248"/>
                  <a:gd name="connsiteY290" fmla="*/ 536914 h 586513"/>
                  <a:gd name="connsiteX291" fmla="*/ 779381 w 6332248"/>
                  <a:gd name="connsiteY291" fmla="*/ 536914 h 586513"/>
                  <a:gd name="connsiteX292" fmla="*/ 817742 w 6332248"/>
                  <a:gd name="connsiteY292" fmla="*/ 554273 h 586513"/>
                  <a:gd name="connsiteX293" fmla="*/ 927875 w 6332248"/>
                  <a:gd name="connsiteY293" fmla="*/ 292636 h 586513"/>
                  <a:gd name="connsiteX294" fmla="*/ 817742 w 6332248"/>
                  <a:gd name="connsiteY294" fmla="*/ 31000 h 586513"/>
                  <a:gd name="connsiteX295" fmla="*/ 780618 w 6332248"/>
                  <a:gd name="connsiteY295" fmla="*/ 48359 h 586513"/>
                  <a:gd name="connsiteX296" fmla="*/ 736070 w 6332248"/>
                  <a:gd name="connsiteY296" fmla="*/ 48359 h 586513"/>
                  <a:gd name="connsiteX297" fmla="*/ 745970 w 6332248"/>
                  <a:gd name="connsiteY297" fmla="*/ 38440 h 586513"/>
                  <a:gd name="connsiteX298" fmla="*/ 817742 w 6332248"/>
                  <a:gd name="connsiteY298" fmla="*/ 0 h 586513"/>
                  <a:gd name="connsiteX299" fmla="*/ 570556 w 6332248"/>
                  <a:gd name="connsiteY299" fmla="*/ 0 h 586513"/>
                  <a:gd name="connsiteX300" fmla="*/ 712861 w 6332248"/>
                  <a:gd name="connsiteY300" fmla="*/ 292636 h 586513"/>
                  <a:gd name="connsiteX301" fmla="*/ 570556 w 6332248"/>
                  <a:gd name="connsiteY301" fmla="*/ 586513 h 586513"/>
                  <a:gd name="connsiteX302" fmla="*/ 497548 w 6332248"/>
                  <a:gd name="connsiteY302" fmla="*/ 546834 h 586513"/>
                  <a:gd name="connsiteX303" fmla="*/ 490123 w 6332248"/>
                  <a:gd name="connsiteY303" fmla="*/ 536914 h 586513"/>
                  <a:gd name="connsiteX304" fmla="*/ 533433 w 6332248"/>
                  <a:gd name="connsiteY304" fmla="*/ 536914 h 586513"/>
                  <a:gd name="connsiteX305" fmla="*/ 570556 w 6332248"/>
                  <a:gd name="connsiteY305" fmla="*/ 554273 h 586513"/>
                  <a:gd name="connsiteX306" fmla="*/ 680687 w 6332248"/>
                  <a:gd name="connsiteY306" fmla="*/ 292636 h 586513"/>
                  <a:gd name="connsiteX307" fmla="*/ 570556 w 6332248"/>
                  <a:gd name="connsiteY307" fmla="*/ 31000 h 586513"/>
                  <a:gd name="connsiteX308" fmla="*/ 533433 w 6332248"/>
                  <a:gd name="connsiteY308" fmla="*/ 48359 h 586513"/>
                  <a:gd name="connsiteX309" fmla="*/ 488886 w 6332248"/>
                  <a:gd name="connsiteY309" fmla="*/ 48359 h 586513"/>
                  <a:gd name="connsiteX310" fmla="*/ 497548 w 6332248"/>
                  <a:gd name="connsiteY310" fmla="*/ 38440 h 586513"/>
                  <a:gd name="connsiteX311" fmla="*/ 570556 w 6332248"/>
                  <a:gd name="connsiteY311" fmla="*/ 0 h 586513"/>
                  <a:gd name="connsiteX312" fmla="*/ 328862 w 6332248"/>
                  <a:gd name="connsiteY312" fmla="*/ 0 h 586513"/>
                  <a:gd name="connsiteX313" fmla="*/ 471167 w 6332248"/>
                  <a:gd name="connsiteY313" fmla="*/ 292636 h 586513"/>
                  <a:gd name="connsiteX314" fmla="*/ 328862 w 6332248"/>
                  <a:gd name="connsiteY314" fmla="*/ 586513 h 586513"/>
                  <a:gd name="connsiteX315" fmla="*/ 255854 w 6332248"/>
                  <a:gd name="connsiteY315" fmla="*/ 546834 h 586513"/>
                  <a:gd name="connsiteX316" fmla="*/ 248429 w 6332248"/>
                  <a:gd name="connsiteY316" fmla="*/ 536914 h 586513"/>
                  <a:gd name="connsiteX317" fmla="*/ 290502 w 6332248"/>
                  <a:gd name="connsiteY317" fmla="*/ 536914 h 586513"/>
                  <a:gd name="connsiteX318" fmla="*/ 328862 w 6332248"/>
                  <a:gd name="connsiteY318" fmla="*/ 554273 h 586513"/>
                  <a:gd name="connsiteX319" fmla="*/ 437756 w 6332248"/>
                  <a:gd name="connsiteY319" fmla="*/ 292636 h 586513"/>
                  <a:gd name="connsiteX320" fmla="*/ 328862 w 6332248"/>
                  <a:gd name="connsiteY320" fmla="*/ 31000 h 586513"/>
                  <a:gd name="connsiteX321" fmla="*/ 290502 w 6332248"/>
                  <a:gd name="connsiteY321" fmla="*/ 48359 h 586513"/>
                  <a:gd name="connsiteX322" fmla="*/ 247192 w 6332248"/>
                  <a:gd name="connsiteY322" fmla="*/ 48359 h 586513"/>
                  <a:gd name="connsiteX323" fmla="*/ 255854 w 6332248"/>
                  <a:gd name="connsiteY323" fmla="*/ 38440 h 586513"/>
                  <a:gd name="connsiteX324" fmla="*/ 328862 w 6332248"/>
                  <a:gd name="connsiteY324" fmla="*/ 0 h 586513"/>
                  <a:gd name="connsiteX325" fmla="*/ 82456 w 6332248"/>
                  <a:gd name="connsiteY325" fmla="*/ 0 h 586513"/>
                  <a:gd name="connsiteX326" fmla="*/ 223985 w 6332248"/>
                  <a:gd name="connsiteY326" fmla="*/ 292636 h 586513"/>
                  <a:gd name="connsiteX327" fmla="*/ 82456 w 6332248"/>
                  <a:gd name="connsiteY327" fmla="*/ 586513 h 586513"/>
                  <a:gd name="connsiteX328" fmla="*/ 9846 w 6332248"/>
                  <a:gd name="connsiteY328" fmla="*/ 546834 h 586513"/>
                  <a:gd name="connsiteX329" fmla="*/ 2461 w 6332248"/>
                  <a:gd name="connsiteY329" fmla="*/ 536914 h 586513"/>
                  <a:gd name="connsiteX330" fmla="*/ 44305 w 6332248"/>
                  <a:gd name="connsiteY330" fmla="*/ 536914 h 586513"/>
                  <a:gd name="connsiteX331" fmla="*/ 82456 w 6332248"/>
                  <a:gd name="connsiteY331" fmla="*/ 554273 h 586513"/>
                  <a:gd name="connsiteX332" fmla="*/ 191987 w 6332248"/>
                  <a:gd name="connsiteY332" fmla="*/ 292636 h 586513"/>
                  <a:gd name="connsiteX333" fmla="*/ 82456 w 6332248"/>
                  <a:gd name="connsiteY333" fmla="*/ 31000 h 586513"/>
                  <a:gd name="connsiteX334" fmla="*/ 44305 w 6332248"/>
                  <a:gd name="connsiteY334" fmla="*/ 48359 h 586513"/>
                  <a:gd name="connsiteX335" fmla="*/ 0 w 6332248"/>
                  <a:gd name="connsiteY335" fmla="*/ 48359 h 586513"/>
                  <a:gd name="connsiteX336" fmla="*/ 9846 w 6332248"/>
                  <a:gd name="connsiteY336" fmla="*/ 38440 h 586513"/>
                  <a:gd name="connsiteX337" fmla="*/ 82456 w 6332248"/>
                  <a:gd name="connsiteY337" fmla="*/ 0 h 586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</a:cxnLst>
                <a:rect l="l" t="t" r="r" b="b"/>
                <a:pathLst>
                  <a:path w="6332248" h="586513">
                    <a:moveTo>
                      <a:pt x="6189942" y="0"/>
                    </a:moveTo>
                    <a:cubicBezTo>
                      <a:pt x="6269138" y="0"/>
                      <a:pt x="6332248" y="127718"/>
                      <a:pt x="6332248" y="292636"/>
                    </a:cubicBezTo>
                    <a:cubicBezTo>
                      <a:pt x="6332248" y="457555"/>
                      <a:pt x="6269138" y="586513"/>
                      <a:pt x="6189942" y="586513"/>
                    </a:cubicBezTo>
                    <a:cubicBezTo>
                      <a:pt x="6163956" y="586513"/>
                      <a:pt x="6139206" y="571633"/>
                      <a:pt x="6118170" y="546834"/>
                    </a:cubicBezTo>
                    <a:lnTo>
                      <a:pt x="6110744" y="536914"/>
                    </a:lnTo>
                    <a:lnTo>
                      <a:pt x="6152818" y="536914"/>
                    </a:lnTo>
                    <a:cubicBezTo>
                      <a:pt x="6163956" y="548074"/>
                      <a:pt x="6177568" y="554273"/>
                      <a:pt x="6189942" y="554273"/>
                    </a:cubicBezTo>
                    <a:cubicBezTo>
                      <a:pt x="6243152" y="554273"/>
                      <a:pt x="6300074" y="448875"/>
                      <a:pt x="6300074" y="292636"/>
                    </a:cubicBezTo>
                    <a:cubicBezTo>
                      <a:pt x="6300074" y="136398"/>
                      <a:pt x="6243152" y="31000"/>
                      <a:pt x="6189942" y="31000"/>
                    </a:cubicBezTo>
                    <a:cubicBezTo>
                      <a:pt x="6175092" y="31000"/>
                      <a:pt x="6162718" y="38440"/>
                      <a:pt x="6152818" y="48359"/>
                    </a:cubicBezTo>
                    <a:lnTo>
                      <a:pt x="6108270" y="48359"/>
                    </a:lnTo>
                    <a:lnTo>
                      <a:pt x="6118170" y="38440"/>
                    </a:lnTo>
                    <a:cubicBezTo>
                      <a:pt x="6139206" y="12400"/>
                      <a:pt x="6163956" y="0"/>
                      <a:pt x="6189942" y="0"/>
                    </a:cubicBezTo>
                    <a:close/>
                    <a:moveTo>
                      <a:pt x="5948246" y="0"/>
                    </a:moveTo>
                    <a:cubicBezTo>
                      <a:pt x="6027443" y="0"/>
                      <a:pt x="6090552" y="127718"/>
                      <a:pt x="6090552" y="292636"/>
                    </a:cubicBezTo>
                    <a:cubicBezTo>
                      <a:pt x="6090552" y="457555"/>
                      <a:pt x="6027443" y="586513"/>
                      <a:pt x="5948246" y="586513"/>
                    </a:cubicBezTo>
                    <a:cubicBezTo>
                      <a:pt x="5922259" y="586513"/>
                      <a:pt x="5897510" y="571633"/>
                      <a:pt x="5875236" y="546834"/>
                    </a:cubicBezTo>
                    <a:lnTo>
                      <a:pt x="5867811" y="536914"/>
                    </a:lnTo>
                    <a:lnTo>
                      <a:pt x="5909885" y="536914"/>
                    </a:lnTo>
                    <a:cubicBezTo>
                      <a:pt x="5922259" y="548074"/>
                      <a:pt x="5935871" y="554273"/>
                      <a:pt x="5948246" y="554273"/>
                    </a:cubicBezTo>
                    <a:cubicBezTo>
                      <a:pt x="6001456" y="554273"/>
                      <a:pt x="6058379" y="448875"/>
                      <a:pt x="6058379" y="292636"/>
                    </a:cubicBezTo>
                    <a:cubicBezTo>
                      <a:pt x="6058379" y="136398"/>
                      <a:pt x="6001456" y="31000"/>
                      <a:pt x="5948246" y="31000"/>
                    </a:cubicBezTo>
                    <a:cubicBezTo>
                      <a:pt x="5933396" y="31000"/>
                      <a:pt x="5919784" y="38440"/>
                      <a:pt x="5909885" y="48359"/>
                    </a:cubicBezTo>
                    <a:lnTo>
                      <a:pt x="5866574" y="48359"/>
                    </a:lnTo>
                    <a:lnTo>
                      <a:pt x="5876474" y="38440"/>
                    </a:lnTo>
                    <a:cubicBezTo>
                      <a:pt x="5896273" y="12400"/>
                      <a:pt x="5922259" y="0"/>
                      <a:pt x="5948246" y="0"/>
                    </a:cubicBezTo>
                    <a:close/>
                    <a:moveTo>
                      <a:pt x="5701062" y="0"/>
                    </a:moveTo>
                    <a:cubicBezTo>
                      <a:pt x="5780258" y="0"/>
                      <a:pt x="5843367" y="127718"/>
                      <a:pt x="5843367" y="292636"/>
                    </a:cubicBezTo>
                    <a:cubicBezTo>
                      <a:pt x="5843367" y="457555"/>
                      <a:pt x="5780258" y="586513"/>
                      <a:pt x="5701062" y="586513"/>
                    </a:cubicBezTo>
                    <a:cubicBezTo>
                      <a:pt x="5675076" y="586513"/>
                      <a:pt x="5650328" y="571633"/>
                      <a:pt x="5629291" y="546834"/>
                    </a:cubicBezTo>
                    <a:lnTo>
                      <a:pt x="5620629" y="536914"/>
                    </a:lnTo>
                    <a:lnTo>
                      <a:pt x="5662702" y="536914"/>
                    </a:lnTo>
                    <a:cubicBezTo>
                      <a:pt x="5675076" y="548074"/>
                      <a:pt x="5687451" y="554273"/>
                      <a:pt x="5701062" y="554273"/>
                    </a:cubicBezTo>
                    <a:cubicBezTo>
                      <a:pt x="5753034" y="554273"/>
                      <a:pt x="5811193" y="448875"/>
                      <a:pt x="5811193" y="292636"/>
                    </a:cubicBezTo>
                    <a:cubicBezTo>
                      <a:pt x="5811193" y="136398"/>
                      <a:pt x="5753034" y="31000"/>
                      <a:pt x="5701062" y="31000"/>
                    </a:cubicBezTo>
                    <a:cubicBezTo>
                      <a:pt x="5686213" y="31000"/>
                      <a:pt x="5672601" y="38440"/>
                      <a:pt x="5662702" y="48359"/>
                    </a:cubicBezTo>
                    <a:lnTo>
                      <a:pt x="5619392" y="48359"/>
                    </a:lnTo>
                    <a:lnTo>
                      <a:pt x="5629291" y="38440"/>
                    </a:lnTo>
                    <a:cubicBezTo>
                      <a:pt x="5650328" y="12400"/>
                      <a:pt x="5675076" y="0"/>
                      <a:pt x="5701062" y="0"/>
                    </a:cubicBezTo>
                    <a:close/>
                    <a:moveTo>
                      <a:pt x="5458574" y="0"/>
                    </a:moveTo>
                    <a:cubicBezTo>
                      <a:pt x="5539451" y="0"/>
                      <a:pt x="5601665" y="127718"/>
                      <a:pt x="5601665" y="292636"/>
                    </a:cubicBezTo>
                    <a:cubicBezTo>
                      <a:pt x="5601665" y="457555"/>
                      <a:pt x="5539451" y="586513"/>
                      <a:pt x="5458574" y="586513"/>
                    </a:cubicBezTo>
                    <a:cubicBezTo>
                      <a:pt x="5433689" y="586513"/>
                      <a:pt x="5407559" y="571633"/>
                      <a:pt x="5386407" y="546834"/>
                    </a:cubicBezTo>
                    <a:lnTo>
                      <a:pt x="5377697" y="536914"/>
                    </a:lnTo>
                    <a:lnTo>
                      <a:pt x="5421246" y="536914"/>
                    </a:lnTo>
                    <a:cubicBezTo>
                      <a:pt x="5433689" y="548074"/>
                      <a:pt x="5446132" y="554273"/>
                      <a:pt x="5458574" y="554273"/>
                    </a:cubicBezTo>
                    <a:cubicBezTo>
                      <a:pt x="5513322" y="554273"/>
                      <a:pt x="5570558" y="448875"/>
                      <a:pt x="5570558" y="292636"/>
                    </a:cubicBezTo>
                    <a:cubicBezTo>
                      <a:pt x="5570558" y="136398"/>
                      <a:pt x="5513322" y="31000"/>
                      <a:pt x="5458574" y="31000"/>
                    </a:cubicBezTo>
                    <a:cubicBezTo>
                      <a:pt x="5444887" y="31000"/>
                      <a:pt x="5431200" y="38440"/>
                      <a:pt x="5421246" y="48359"/>
                    </a:cubicBezTo>
                    <a:lnTo>
                      <a:pt x="5377697" y="48359"/>
                    </a:lnTo>
                    <a:lnTo>
                      <a:pt x="5386407" y="38440"/>
                    </a:lnTo>
                    <a:cubicBezTo>
                      <a:pt x="5407559" y="12400"/>
                      <a:pt x="5433689" y="0"/>
                      <a:pt x="5458574" y="0"/>
                    </a:cubicBezTo>
                    <a:close/>
                    <a:moveTo>
                      <a:pt x="5211386" y="0"/>
                    </a:moveTo>
                    <a:cubicBezTo>
                      <a:pt x="5292264" y="0"/>
                      <a:pt x="5354479" y="127718"/>
                      <a:pt x="5354479" y="292636"/>
                    </a:cubicBezTo>
                    <a:cubicBezTo>
                      <a:pt x="5354479" y="457555"/>
                      <a:pt x="5292264" y="586513"/>
                      <a:pt x="5211386" y="586513"/>
                    </a:cubicBezTo>
                    <a:cubicBezTo>
                      <a:pt x="5185256" y="586513"/>
                      <a:pt x="5160370" y="571633"/>
                      <a:pt x="5139217" y="546834"/>
                    </a:cubicBezTo>
                    <a:lnTo>
                      <a:pt x="5131751" y="536914"/>
                    </a:lnTo>
                    <a:lnTo>
                      <a:pt x="5172813" y="536914"/>
                    </a:lnTo>
                    <a:cubicBezTo>
                      <a:pt x="5186500" y="548074"/>
                      <a:pt x="5198943" y="554273"/>
                      <a:pt x="5211386" y="554273"/>
                    </a:cubicBezTo>
                    <a:cubicBezTo>
                      <a:pt x="5266134" y="554273"/>
                      <a:pt x="5322127" y="448875"/>
                      <a:pt x="5322127" y="292636"/>
                    </a:cubicBezTo>
                    <a:cubicBezTo>
                      <a:pt x="5322127" y="136398"/>
                      <a:pt x="5266134" y="31000"/>
                      <a:pt x="5211386" y="31000"/>
                    </a:cubicBezTo>
                    <a:cubicBezTo>
                      <a:pt x="5196454" y="31000"/>
                      <a:pt x="5184011" y="38440"/>
                      <a:pt x="5174057" y="48359"/>
                    </a:cubicBezTo>
                    <a:lnTo>
                      <a:pt x="5130507" y="48359"/>
                    </a:lnTo>
                    <a:lnTo>
                      <a:pt x="5139217" y="38440"/>
                    </a:lnTo>
                    <a:cubicBezTo>
                      <a:pt x="5160370" y="12400"/>
                      <a:pt x="5185256" y="0"/>
                      <a:pt x="5211386" y="0"/>
                    </a:cubicBezTo>
                    <a:close/>
                    <a:moveTo>
                      <a:pt x="4970484" y="0"/>
                    </a:moveTo>
                    <a:cubicBezTo>
                      <a:pt x="5049681" y="0"/>
                      <a:pt x="5112791" y="127718"/>
                      <a:pt x="5112791" y="292636"/>
                    </a:cubicBezTo>
                    <a:cubicBezTo>
                      <a:pt x="5112791" y="457555"/>
                      <a:pt x="5049681" y="586513"/>
                      <a:pt x="4970484" y="586513"/>
                    </a:cubicBezTo>
                    <a:cubicBezTo>
                      <a:pt x="4945735" y="586513"/>
                      <a:pt x="4919748" y="571633"/>
                      <a:pt x="4898712" y="546834"/>
                    </a:cubicBezTo>
                    <a:lnTo>
                      <a:pt x="4891287" y="536914"/>
                    </a:lnTo>
                    <a:lnTo>
                      <a:pt x="4933360" y="536914"/>
                    </a:lnTo>
                    <a:cubicBezTo>
                      <a:pt x="4945735" y="548074"/>
                      <a:pt x="4958109" y="554273"/>
                      <a:pt x="4970484" y="554273"/>
                    </a:cubicBezTo>
                    <a:cubicBezTo>
                      <a:pt x="5023694" y="554273"/>
                      <a:pt x="5080617" y="448875"/>
                      <a:pt x="5080617" y="292636"/>
                    </a:cubicBezTo>
                    <a:cubicBezTo>
                      <a:pt x="5080617" y="136398"/>
                      <a:pt x="5023694" y="31000"/>
                      <a:pt x="4970484" y="31000"/>
                    </a:cubicBezTo>
                    <a:cubicBezTo>
                      <a:pt x="4955634" y="31000"/>
                      <a:pt x="4943260" y="38440"/>
                      <a:pt x="4933360" y="48359"/>
                    </a:cubicBezTo>
                    <a:lnTo>
                      <a:pt x="4888812" y="48359"/>
                    </a:lnTo>
                    <a:lnTo>
                      <a:pt x="4898712" y="38440"/>
                    </a:lnTo>
                    <a:cubicBezTo>
                      <a:pt x="4919748" y="12400"/>
                      <a:pt x="4944497" y="0"/>
                      <a:pt x="4970484" y="0"/>
                    </a:cubicBezTo>
                    <a:close/>
                    <a:moveTo>
                      <a:pt x="4723300" y="0"/>
                    </a:moveTo>
                    <a:cubicBezTo>
                      <a:pt x="4802496" y="0"/>
                      <a:pt x="4865605" y="127718"/>
                      <a:pt x="4865605" y="292636"/>
                    </a:cubicBezTo>
                    <a:cubicBezTo>
                      <a:pt x="4865605" y="457555"/>
                      <a:pt x="4802496" y="586513"/>
                      <a:pt x="4723300" y="586513"/>
                    </a:cubicBezTo>
                    <a:cubicBezTo>
                      <a:pt x="4697314" y="586513"/>
                      <a:pt x="4672566" y="571633"/>
                      <a:pt x="4651529" y="546834"/>
                    </a:cubicBezTo>
                    <a:lnTo>
                      <a:pt x="4642867" y="536914"/>
                    </a:lnTo>
                    <a:lnTo>
                      <a:pt x="4686177" y="536914"/>
                    </a:lnTo>
                    <a:cubicBezTo>
                      <a:pt x="4697314" y="548074"/>
                      <a:pt x="4710926" y="554273"/>
                      <a:pt x="4723300" y="554273"/>
                    </a:cubicBezTo>
                    <a:cubicBezTo>
                      <a:pt x="4776510" y="554273"/>
                      <a:pt x="4833431" y="448875"/>
                      <a:pt x="4833431" y="292636"/>
                    </a:cubicBezTo>
                    <a:cubicBezTo>
                      <a:pt x="4833431" y="136398"/>
                      <a:pt x="4776510" y="31000"/>
                      <a:pt x="4723300" y="31000"/>
                    </a:cubicBezTo>
                    <a:cubicBezTo>
                      <a:pt x="4708451" y="31000"/>
                      <a:pt x="4694839" y="38440"/>
                      <a:pt x="4686177" y="48359"/>
                    </a:cubicBezTo>
                    <a:lnTo>
                      <a:pt x="4641630" y="48359"/>
                    </a:lnTo>
                    <a:lnTo>
                      <a:pt x="4651529" y="38440"/>
                    </a:lnTo>
                    <a:cubicBezTo>
                      <a:pt x="4672566" y="12400"/>
                      <a:pt x="4697314" y="0"/>
                      <a:pt x="4723300" y="0"/>
                    </a:cubicBezTo>
                    <a:close/>
                    <a:moveTo>
                      <a:pt x="4481604" y="0"/>
                    </a:moveTo>
                    <a:cubicBezTo>
                      <a:pt x="4560800" y="0"/>
                      <a:pt x="4623909" y="127718"/>
                      <a:pt x="4623909" y="292636"/>
                    </a:cubicBezTo>
                    <a:cubicBezTo>
                      <a:pt x="4623909" y="457555"/>
                      <a:pt x="4560800" y="586513"/>
                      <a:pt x="4481604" y="586513"/>
                    </a:cubicBezTo>
                    <a:cubicBezTo>
                      <a:pt x="4455618" y="586513"/>
                      <a:pt x="4430870" y="571633"/>
                      <a:pt x="4409833" y="546834"/>
                    </a:cubicBezTo>
                    <a:lnTo>
                      <a:pt x="4401171" y="536914"/>
                    </a:lnTo>
                    <a:lnTo>
                      <a:pt x="4443244" y="536914"/>
                    </a:lnTo>
                    <a:cubicBezTo>
                      <a:pt x="4455618" y="548074"/>
                      <a:pt x="4467993" y="554273"/>
                      <a:pt x="4481604" y="554273"/>
                    </a:cubicBezTo>
                    <a:cubicBezTo>
                      <a:pt x="4533576" y="554273"/>
                      <a:pt x="4591735" y="448875"/>
                      <a:pt x="4591735" y="292636"/>
                    </a:cubicBezTo>
                    <a:cubicBezTo>
                      <a:pt x="4591735" y="136398"/>
                      <a:pt x="4533576" y="31000"/>
                      <a:pt x="4481604" y="31000"/>
                    </a:cubicBezTo>
                    <a:cubicBezTo>
                      <a:pt x="4466755" y="31000"/>
                      <a:pt x="4454381" y="38440"/>
                      <a:pt x="4443244" y="48359"/>
                    </a:cubicBezTo>
                    <a:lnTo>
                      <a:pt x="4399934" y="48359"/>
                    </a:lnTo>
                    <a:lnTo>
                      <a:pt x="4409833" y="38440"/>
                    </a:lnTo>
                    <a:cubicBezTo>
                      <a:pt x="4430870" y="12400"/>
                      <a:pt x="4455618" y="0"/>
                      <a:pt x="4481604" y="0"/>
                    </a:cubicBezTo>
                    <a:close/>
                    <a:moveTo>
                      <a:pt x="4233623" y="0"/>
                    </a:moveTo>
                    <a:cubicBezTo>
                      <a:pt x="4314501" y="0"/>
                      <a:pt x="4376716" y="127718"/>
                      <a:pt x="4376716" y="292636"/>
                    </a:cubicBezTo>
                    <a:cubicBezTo>
                      <a:pt x="4376716" y="457555"/>
                      <a:pt x="4314501" y="586513"/>
                      <a:pt x="4233623" y="586513"/>
                    </a:cubicBezTo>
                    <a:cubicBezTo>
                      <a:pt x="4208737" y="586513"/>
                      <a:pt x="4182607" y="571633"/>
                      <a:pt x="4161454" y="546834"/>
                    </a:cubicBezTo>
                    <a:lnTo>
                      <a:pt x="4152744" y="536914"/>
                    </a:lnTo>
                    <a:lnTo>
                      <a:pt x="4196294" y="536914"/>
                    </a:lnTo>
                    <a:cubicBezTo>
                      <a:pt x="4208737" y="548074"/>
                      <a:pt x="4221180" y="554273"/>
                      <a:pt x="4233623" y="554273"/>
                    </a:cubicBezTo>
                    <a:cubicBezTo>
                      <a:pt x="4288371" y="554273"/>
                      <a:pt x="4345609" y="448875"/>
                      <a:pt x="4345609" y="292636"/>
                    </a:cubicBezTo>
                    <a:cubicBezTo>
                      <a:pt x="4345609" y="136398"/>
                      <a:pt x="4288371" y="31000"/>
                      <a:pt x="4233623" y="31000"/>
                    </a:cubicBezTo>
                    <a:cubicBezTo>
                      <a:pt x="4219936" y="31000"/>
                      <a:pt x="4206248" y="38440"/>
                      <a:pt x="4196294" y="48359"/>
                    </a:cubicBezTo>
                    <a:lnTo>
                      <a:pt x="4152744" y="48359"/>
                    </a:lnTo>
                    <a:lnTo>
                      <a:pt x="4161454" y="38440"/>
                    </a:lnTo>
                    <a:cubicBezTo>
                      <a:pt x="4182607" y="12400"/>
                      <a:pt x="4208737" y="0"/>
                      <a:pt x="4233623" y="0"/>
                    </a:cubicBezTo>
                    <a:close/>
                    <a:moveTo>
                      <a:pt x="3992723" y="0"/>
                    </a:moveTo>
                    <a:cubicBezTo>
                      <a:pt x="4071920" y="0"/>
                      <a:pt x="4135030" y="127718"/>
                      <a:pt x="4135030" y="292636"/>
                    </a:cubicBezTo>
                    <a:cubicBezTo>
                      <a:pt x="4135030" y="457555"/>
                      <a:pt x="4071920" y="586513"/>
                      <a:pt x="3992723" y="586513"/>
                    </a:cubicBezTo>
                    <a:cubicBezTo>
                      <a:pt x="3965499" y="586513"/>
                      <a:pt x="3941987" y="571633"/>
                      <a:pt x="3919713" y="546834"/>
                    </a:cubicBezTo>
                    <a:lnTo>
                      <a:pt x="3912288" y="536914"/>
                    </a:lnTo>
                    <a:lnTo>
                      <a:pt x="3954362" y="536914"/>
                    </a:lnTo>
                    <a:cubicBezTo>
                      <a:pt x="3966736" y="548074"/>
                      <a:pt x="3979111" y="554273"/>
                      <a:pt x="3992723" y="554273"/>
                    </a:cubicBezTo>
                    <a:cubicBezTo>
                      <a:pt x="4045933" y="554273"/>
                      <a:pt x="4101618" y="448875"/>
                      <a:pt x="4101618" y="292636"/>
                    </a:cubicBezTo>
                    <a:cubicBezTo>
                      <a:pt x="4101618" y="136398"/>
                      <a:pt x="4045933" y="31000"/>
                      <a:pt x="3992723" y="31000"/>
                    </a:cubicBezTo>
                    <a:cubicBezTo>
                      <a:pt x="3976636" y="31000"/>
                      <a:pt x="3964261" y="38440"/>
                      <a:pt x="3954362" y="48359"/>
                    </a:cubicBezTo>
                    <a:lnTo>
                      <a:pt x="3911051" y="48359"/>
                    </a:lnTo>
                    <a:lnTo>
                      <a:pt x="3919713" y="38440"/>
                    </a:lnTo>
                    <a:cubicBezTo>
                      <a:pt x="3940750" y="12400"/>
                      <a:pt x="3965499" y="0"/>
                      <a:pt x="3992723" y="0"/>
                    </a:cubicBezTo>
                    <a:close/>
                    <a:moveTo>
                      <a:pt x="3745537" y="0"/>
                    </a:moveTo>
                    <a:cubicBezTo>
                      <a:pt x="3825970" y="0"/>
                      <a:pt x="3887842" y="127718"/>
                      <a:pt x="3887842" y="292636"/>
                    </a:cubicBezTo>
                    <a:cubicBezTo>
                      <a:pt x="3887842" y="457555"/>
                      <a:pt x="3825970" y="586513"/>
                      <a:pt x="3745537" y="586513"/>
                    </a:cubicBezTo>
                    <a:cubicBezTo>
                      <a:pt x="3720789" y="586513"/>
                      <a:pt x="3694803" y="571633"/>
                      <a:pt x="3673766" y="546834"/>
                    </a:cubicBezTo>
                    <a:lnTo>
                      <a:pt x="3666342" y="536914"/>
                    </a:lnTo>
                    <a:lnTo>
                      <a:pt x="3708414" y="536914"/>
                    </a:lnTo>
                    <a:cubicBezTo>
                      <a:pt x="3720789" y="548074"/>
                      <a:pt x="3733163" y="554273"/>
                      <a:pt x="3745537" y="554273"/>
                    </a:cubicBezTo>
                    <a:cubicBezTo>
                      <a:pt x="3798747" y="554273"/>
                      <a:pt x="3855668" y="448875"/>
                      <a:pt x="3855668" y="292636"/>
                    </a:cubicBezTo>
                    <a:cubicBezTo>
                      <a:pt x="3855668" y="136398"/>
                      <a:pt x="3798747" y="31000"/>
                      <a:pt x="3745537" y="31000"/>
                    </a:cubicBezTo>
                    <a:cubicBezTo>
                      <a:pt x="3730688" y="31000"/>
                      <a:pt x="3718314" y="38440"/>
                      <a:pt x="3708414" y="48359"/>
                    </a:cubicBezTo>
                    <a:lnTo>
                      <a:pt x="3663867" y="48359"/>
                    </a:lnTo>
                    <a:lnTo>
                      <a:pt x="3673766" y="38440"/>
                    </a:lnTo>
                    <a:cubicBezTo>
                      <a:pt x="3694803" y="12400"/>
                      <a:pt x="3720789" y="0"/>
                      <a:pt x="3745537" y="0"/>
                    </a:cubicBezTo>
                    <a:close/>
                    <a:moveTo>
                      <a:pt x="3503844" y="0"/>
                    </a:moveTo>
                    <a:cubicBezTo>
                      <a:pt x="3583040" y="0"/>
                      <a:pt x="3646149" y="127718"/>
                      <a:pt x="3646149" y="292636"/>
                    </a:cubicBezTo>
                    <a:cubicBezTo>
                      <a:pt x="3646149" y="457555"/>
                      <a:pt x="3583040" y="586513"/>
                      <a:pt x="3503844" y="586513"/>
                    </a:cubicBezTo>
                    <a:cubicBezTo>
                      <a:pt x="3477858" y="586513"/>
                      <a:pt x="3453110" y="571633"/>
                      <a:pt x="3432073" y="546834"/>
                    </a:cubicBezTo>
                    <a:lnTo>
                      <a:pt x="3423411" y="536914"/>
                    </a:lnTo>
                    <a:lnTo>
                      <a:pt x="3466721" y="536914"/>
                    </a:lnTo>
                    <a:cubicBezTo>
                      <a:pt x="3477858" y="548074"/>
                      <a:pt x="3491470" y="554273"/>
                      <a:pt x="3503844" y="554273"/>
                    </a:cubicBezTo>
                    <a:cubicBezTo>
                      <a:pt x="3557054" y="554273"/>
                      <a:pt x="3613975" y="448875"/>
                      <a:pt x="3613975" y="292636"/>
                    </a:cubicBezTo>
                    <a:cubicBezTo>
                      <a:pt x="3613975" y="136398"/>
                      <a:pt x="3557054" y="31000"/>
                      <a:pt x="3503844" y="31000"/>
                    </a:cubicBezTo>
                    <a:cubicBezTo>
                      <a:pt x="3488995" y="31000"/>
                      <a:pt x="3475383" y="38440"/>
                      <a:pt x="3466721" y="48359"/>
                    </a:cubicBezTo>
                    <a:lnTo>
                      <a:pt x="3422174" y="48359"/>
                    </a:lnTo>
                    <a:lnTo>
                      <a:pt x="3432073" y="38440"/>
                    </a:lnTo>
                    <a:cubicBezTo>
                      <a:pt x="3453110" y="12400"/>
                      <a:pt x="3477858" y="0"/>
                      <a:pt x="3503844" y="0"/>
                    </a:cubicBezTo>
                    <a:close/>
                    <a:moveTo>
                      <a:pt x="3256654" y="0"/>
                    </a:moveTo>
                    <a:cubicBezTo>
                      <a:pt x="3335851" y="0"/>
                      <a:pt x="3398961" y="127718"/>
                      <a:pt x="3398961" y="292636"/>
                    </a:cubicBezTo>
                    <a:cubicBezTo>
                      <a:pt x="3398961" y="457555"/>
                      <a:pt x="3335851" y="586513"/>
                      <a:pt x="3256654" y="586513"/>
                    </a:cubicBezTo>
                    <a:cubicBezTo>
                      <a:pt x="3230667" y="586513"/>
                      <a:pt x="3205918" y="571633"/>
                      <a:pt x="3184882" y="546834"/>
                    </a:cubicBezTo>
                    <a:lnTo>
                      <a:pt x="3176219" y="536914"/>
                    </a:lnTo>
                    <a:lnTo>
                      <a:pt x="3218293" y="536914"/>
                    </a:lnTo>
                    <a:cubicBezTo>
                      <a:pt x="3230667" y="548074"/>
                      <a:pt x="3243042" y="554273"/>
                      <a:pt x="3256654" y="554273"/>
                    </a:cubicBezTo>
                    <a:cubicBezTo>
                      <a:pt x="3309864" y="554273"/>
                      <a:pt x="3366787" y="448875"/>
                      <a:pt x="3366787" y="292636"/>
                    </a:cubicBezTo>
                    <a:cubicBezTo>
                      <a:pt x="3366787" y="136398"/>
                      <a:pt x="3309864" y="31000"/>
                      <a:pt x="3256654" y="31000"/>
                    </a:cubicBezTo>
                    <a:cubicBezTo>
                      <a:pt x="3241804" y="31000"/>
                      <a:pt x="3229430" y="38440"/>
                      <a:pt x="3218293" y="48359"/>
                    </a:cubicBezTo>
                    <a:lnTo>
                      <a:pt x="3174982" y="48359"/>
                    </a:lnTo>
                    <a:lnTo>
                      <a:pt x="3184882" y="38440"/>
                    </a:lnTo>
                    <a:cubicBezTo>
                      <a:pt x="3205918" y="12400"/>
                      <a:pt x="3230667" y="0"/>
                      <a:pt x="3256654" y="0"/>
                    </a:cubicBezTo>
                    <a:close/>
                    <a:moveTo>
                      <a:pt x="3014960" y="0"/>
                    </a:moveTo>
                    <a:cubicBezTo>
                      <a:pt x="3094157" y="0"/>
                      <a:pt x="3157267" y="127718"/>
                      <a:pt x="3157267" y="292636"/>
                    </a:cubicBezTo>
                    <a:cubicBezTo>
                      <a:pt x="3157267" y="457555"/>
                      <a:pt x="3094157" y="586513"/>
                      <a:pt x="3014960" y="586513"/>
                    </a:cubicBezTo>
                    <a:cubicBezTo>
                      <a:pt x="2988973" y="586513"/>
                      <a:pt x="2962987" y="571633"/>
                      <a:pt x="2941950" y="546834"/>
                    </a:cubicBezTo>
                    <a:lnTo>
                      <a:pt x="2934525" y="536914"/>
                    </a:lnTo>
                    <a:lnTo>
                      <a:pt x="2976599" y="536914"/>
                    </a:lnTo>
                    <a:cubicBezTo>
                      <a:pt x="2988973" y="548074"/>
                      <a:pt x="3001348" y="554273"/>
                      <a:pt x="3014960" y="554273"/>
                    </a:cubicBezTo>
                    <a:cubicBezTo>
                      <a:pt x="3068170" y="554273"/>
                      <a:pt x="3125093" y="448875"/>
                      <a:pt x="3125093" y="292636"/>
                    </a:cubicBezTo>
                    <a:cubicBezTo>
                      <a:pt x="3125093" y="136398"/>
                      <a:pt x="3068170" y="31000"/>
                      <a:pt x="3014960" y="31000"/>
                    </a:cubicBezTo>
                    <a:cubicBezTo>
                      <a:pt x="3000110" y="31000"/>
                      <a:pt x="2986498" y="38440"/>
                      <a:pt x="2976599" y="48359"/>
                    </a:cubicBezTo>
                    <a:lnTo>
                      <a:pt x="2933288" y="48359"/>
                    </a:lnTo>
                    <a:lnTo>
                      <a:pt x="2941950" y="38440"/>
                    </a:lnTo>
                    <a:cubicBezTo>
                      <a:pt x="2962987" y="12400"/>
                      <a:pt x="2988973" y="0"/>
                      <a:pt x="3014960" y="0"/>
                    </a:cubicBezTo>
                    <a:close/>
                    <a:moveTo>
                      <a:pt x="2767774" y="0"/>
                    </a:moveTo>
                    <a:cubicBezTo>
                      <a:pt x="2846970" y="0"/>
                      <a:pt x="2910079" y="127718"/>
                      <a:pt x="2910079" y="292636"/>
                    </a:cubicBezTo>
                    <a:cubicBezTo>
                      <a:pt x="2910079" y="457555"/>
                      <a:pt x="2846970" y="586513"/>
                      <a:pt x="2767774" y="586513"/>
                    </a:cubicBezTo>
                    <a:cubicBezTo>
                      <a:pt x="2741788" y="586513"/>
                      <a:pt x="2717040" y="571633"/>
                      <a:pt x="2694766" y="546834"/>
                    </a:cubicBezTo>
                    <a:lnTo>
                      <a:pt x="2687341" y="536914"/>
                    </a:lnTo>
                    <a:lnTo>
                      <a:pt x="2729414" y="536914"/>
                    </a:lnTo>
                    <a:cubicBezTo>
                      <a:pt x="2741788" y="548074"/>
                      <a:pt x="2754163" y="554273"/>
                      <a:pt x="2767774" y="554273"/>
                    </a:cubicBezTo>
                    <a:cubicBezTo>
                      <a:pt x="2819746" y="554273"/>
                      <a:pt x="2876668" y="448875"/>
                      <a:pt x="2876668" y="292636"/>
                    </a:cubicBezTo>
                    <a:cubicBezTo>
                      <a:pt x="2876668" y="136398"/>
                      <a:pt x="2819746" y="31000"/>
                      <a:pt x="2767774" y="31000"/>
                    </a:cubicBezTo>
                    <a:cubicBezTo>
                      <a:pt x="2751688" y="31000"/>
                      <a:pt x="2739313" y="38440"/>
                      <a:pt x="2729414" y="48359"/>
                    </a:cubicBezTo>
                    <a:lnTo>
                      <a:pt x="2686104" y="48359"/>
                    </a:lnTo>
                    <a:lnTo>
                      <a:pt x="2694766" y="38440"/>
                    </a:lnTo>
                    <a:cubicBezTo>
                      <a:pt x="2715802" y="12400"/>
                      <a:pt x="2740551" y="0"/>
                      <a:pt x="2767774" y="0"/>
                    </a:cubicBezTo>
                    <a:close/>
                    <a:moveTo>
                      <a:pt x="2526081" y="0"/>
                    </a:moveTo>
                    <a:cubicBezTo>
                      <a:pt x="2606514" y="0"/>
                      <a:pt x="2668386" y="127718"/>
                      <a:pt x="2668386" y="292636"/>
                    </a:cubicBezTo>
                    <a:cubicBezTo>
                      <a:pt x="2668386" y="457555"/>
                      <a:pt x="2606514" y="586513"/>
                      <a:pt x="2526081" y="586513"/>
                    </a:cubicBezTo>
                    <a:cubicBezTo>
                      <a:pt x="2501333" y="586513"/>
                      <a:pt x="2475347" y="571633"/>
                      <a:pt x="2454310" y="546834"/>
                    </a:cubicBezTo>
                    <a:lnTo>
                      <a:pt x="2446886" y="536914"/>
                    </a:lnTo>
                    <a:lnTo>
                      <a:pt x="2488958" y="536914"/>
                    </a:lnTo>
                    <a:cubicBezTo>
                      <a:pt x="2501333" y="548074"/>
                      <a:pt x="2513707" y="554273"/>
                      <a:pt x="2526081" y="554273"/>
                    </a:cubicBezTo>
                    <a:cubicBezTo>
                      <a:pt x="2579291" y="554273"/>
                      <a:pt x="2637450" y="448875"/>
                      <a:pt x="2637450" y="292636"/>
                    </a:cubicBezTo>
                    <a:cubicBezTo>
                      <a:pt x="2637450" y="136398"/>
                      <a:pt x="2579291" y="31000"/>
                      <a:pt x="2526081" y="31000"/>
                    </a:cubicBezTo>
                    <a:cubicBezTo>
                      <a:pt x="2511232" y="31000"/>
                      <a:pt x="2498858" y="38440"/>
                      <a:pt x="2488958" y="48359"/>
                    </a:cubicBezTo>
                    <a:lnTo>
                      <a:pt x="2444411" y="48359"/>
                    </a:lnTo>
                    <a:lnTo>
                      <a:pt x="2454310" y="38440"/>
                    </a:lnTo>
                    <a:cubicBezTo>
                      <a:pt x="2475347" y="12400"/>
                      <a:pt x="2501333" y="0"/>
                      <a:pt x="2526081" y="0"/>
                    </a:cubicBezTo>
                    <a:close/>
                    <a:moveTo>
                      <a:pt x="2278891" y="0"/>
                    </a:moveTo>
                    <a:cubicBezTo>
                      <a:pt x="2358088" y="0"/>
                      <a:pt x="2421198" y="127718"/>
                      <a:pt x="2421198" y="292636"/>
                    </a:cubicBezTo>
                    <a:cubicBezTo>
                      <a:pt x="2421198" y="457555"/>
                      <a:pt x="2358088" y="586513"/>
                      <a:pt x="2278891" y="586513"/>
                    </a:cubicBezTo>
                    <a:cubicBezTo>
                      <a:pt x="2252904" y="586513"/>
                      <a:pt x="2228155" y="571633"/>
                      <a:pt x="2207119" y="546834"/>
                    </a:cubicBezTo>
                    <a:lnTo>
                      <a:pt x="2198456" y="536914"/>
                    </a:lnTo>
                    <a:lnTo>
                      <a:pt x="2241767" y="536914"/>
                    </a:lnTo>
                    <a:cubicBezTo>
                      <a:pt x="2252904" y="548074"/>
                      <a:pt x="2266516" y="554273"/>
                      <a:pt x="2278891" y="554273"/>
                    </a:cubicBezTo>
                    <a:cubicBezTo>
                      <a:pt x="2332101" y="554273"/>
                      <a:pt x="2389024" y="448875"/>
                      <a:pt x="2389024" y="292636"/>
                    </a:cubicBezTo>
                    <a:cubicBezTo>
                      <a:pt x="2389024" y="136398"/>
                      <a:pt x="2332101" y="31000"/>
                      <a:pt x="2278891" y="31000"/>
                    </a:cubicBezTo>
                    <a:cubicBezTo>
                      <a:pt x="2264041" y="31000"/>
                      <a:pt x="2250429" y="38440"/>
                      <a:pt x="2241767" y="48359"/>
                    </a:cubicBezTo>
                    <a:lnTo>
                      <a:pt x="2197219" y="48359"/>
                    </a:lnTo>
                    <a:lnTo>
                      <a:pt x="2207119" y="38440"/>
                    </a:lnTo>
                    <a:cubicBezTo>
                      <a:pt x="2228155" y="12400"/>
                      <a:pt x="2252904" y="0"/>
                      <a:pt x="2278891" y="0"/>
                    </a:cubicBezTo>
                    <a:close/>
                    <a:moveTo>
                      <a:pt x="2037198" y="0"/>
                    </a:moveTo>
                    <a:cubicBezTo>
                      <a:pt x="2116395" y="0"/>
                      <a:pt x="2179505" y="127718"/>
                      <a:pt x="2179505" y="292636"/>
                    </a:cubicBezTo>
                    <a:cubicBezTo>
                      <a:pt x="2179505" y="457555"/>
                      <a:pt x="2116395" y="586513"/>
                      <a:pt x="2037198" y="586513"/>
                    </a:cubicBezTo>
                    <a:cubicBezTo>
                      <a:pt x="2011211" y="586513"/>
                      <a:pt x="1986462" y="571633"/>
                      <a:pt x="1965426" y="546834"/>
                    </a:cubicBezTo>
                    <a:lnTo>
                      <a:pt x="1956763" y="536914"/>
                    </a:lnTo>
                    <a:lnTo>
                      <a:pt x="1998837" y="536914"/>
                    </a:lnTo>
                    <a:cubicBezTo>
                      <a:pt x="2011211" y="548074"/>
                      <a:pt x="2023586" y="554273"/>
                      <a:pt x="2037198" y="554273"/>
                    </a:cubicBezTo>
                    <a:cubicBezTo>
                      <a:pt x="2090408" y="554273"/>
                      <a:pt x="2147331" y="448875"/>
                      <a:pt x="2147331" y="292636"/>
                    </a:cubicBezTo>
                    <a:cubicBezTo>
                      <a:pt x="2147331" y="136398"/>
                      <a:pt x="2090408" y="31000"/>
                      <a:pt x="2037198" y="31000"/>
                    </a:cubicBezTo>
                    <a:cubicBezTo>
                      <a:pt x="2022348" y="31000"/>
                      <a:pt x="2009974" y="38440"/>
                      <a:pt x="1998837" y="48359"/>
                    </a:cubicBezTo>
                    <a:lnTo>
                      <a:pt x="1955526" y="48359"/>
                    </a:lnTo>
                    <a:lnTo>
                      <a:pt x="1965426" y="38440"/>
                    </a:lnTo>
                    <a:cubicBezTo>
                      <a:pt x="1986462" y="12400"/>
                      <a:pt x="2011211" y="0"/>
                      <a:pt x="2037198" y="0"/>
                    </a:cubicBezTo>
                    <a:close/>
                    <a:moveTo>
                      <a:pt x="1790012" y="0"/>
                    </a:moveTo>
                    <a:cubicBezTo>
                      <a:pt x="1869208" y="0"/>
                      <a:pt x="1932317" y="127718"/>
                      <a:pt x="1932317" y="292636"/>
                    </a:cubicBezTo>
                    <a:cubicBezTo>
                      <a:pt x="1932317" y="457555"/>
                      <a:pt x="1869208" y="586513"/>
                      <a:pt x="1790012" y="586513"/>
                    </a:cubicBezTo>
                    <a:cubicBezTo>
                      <a:pt x="1764026" y="586513"/>
                      <a:pt x="1739278" y="571633"/>
                      <a:pt x="1717004" y="546834"/>
                    </a:cubicBezTo>
                    <a:lnTo>
                      <a:pt x="1709579" y="536914"/>
                    </a:lnTo>
                    <a:lnTo>
                      <a:pt x="1752889" y="536914"/>
                    </a:lnTo>
                    <a:cubicBezTo>
                      <a:pt x="1764026" y="548074"/>
                      <a:pt x="1776401" y="554273"/>
                      <a:pt x="1790012" y="554273"/>
                    </a:cubicBezTo>
                    <a:cubicBezTo>
                      <a:pt x="1843222" y="554273"/>
                      <a:pt x="1900143" y="448875"/>
                      <a:pt x="1900143" y="292636"/>
                    </a:cubicBezTo>
                    <a:cubicBezTo>
                      <a:pt x="1900143" y="136398"/>
                      <a:pt x="1843222" y="31000"/>
                      <a:pt x="1790012" y="31000"/>
                    </a:cubicBezTo>
                    <a:cubicBezTo>
                      <a:pt x="1775163" y="31000"/>
                      <a:pt x="1761551" y="38440"/>
                      <a:pt x="1752889" y="48359"/>
                    </a:cubicBezTo>
                    <a:lnTo>
                      <a:pt x="1708342" y="48359"/>
                    </a:lnTo>
                    <a:lnTo>
                      <a:pt x="1717004" y="38440"/>
                    </a:lnTo>
                    <a:cubicBezTo>
                      <a:pt x="1739278" y="12400"/>
                      <a:pt x="1764026" y="0"/>
                      <a:pt x="1790012" y="0"/>
                    </a:cubicBezTo>
                    <a:close/>
                    <a:moveTo>
                      <a:pt x="1547525" y="0"/>
                    </a:moveTo>
                    <a:cubicBezTo>
                      <a:pt x="1627158" y="0"/>
                      <a:pt x="1690616" y="127718"/>
                      <a:pt x="1690616" y="292636"/>
                    </a:cubicBezTo>
                    <a:cubicBezTo>
                      <a:pt x="1690616" y="457555"/>
                      <a:pt x="1627158" y="586513"/>
                      <a:pt x="1547525" y="586513"/>
                    </a:cubicBezTo>
                    <a:cubicBezTo>
                      <a:pt x="1521396" y="586513"/>
                      <a:pt x="1497755" y="571633"/>
                      <a:pt x="1475358" y="546834"/>
                    </a:cubicBezTo>
                    <a:lnTo>
                      <a:pt x="1467892" y="536914"/>
                    </a:lnTo>
                    <a:lnTo>
                      <a:pt x="1508953" y="536914"/>
                    </a:lnTo>
                    <a:cubicBezTo>
                      <a:pt x="1521396" y="548074"/>
                      <a:pt x="1533838" y="554273"/>
                      <a:pt x="1547525" y="554273"/>
                    </a:cubicBezTo>
                    <a:cubicBezTo>
                      <a:pt x="1599784" y="554273"/>
                      <a:pt x="1657021" y="448875"/>
                      <a:pt x="1657021" y="292636"/>
                    </a:cubicBezTo>
                    <a:cubicBezTo>
                      <a:pt x="1657021" y="136398"/>
                      <a:pt x="1599784" y="31000"/>
                      <a:pt x="1547525" y="31000"/>
                    </a:cubicBezTo>
                    <a:cubicBezTo>
                      <a:pt x="1532594" y="31000"/>
                      <a:pt x="1518907" y="38440"/>
                      <a:pt x="1508953" y="48359"/>
                    </a:cubicBezTo>
                    <a:lnTo>
                      <a:pt x="1466648" y="48359"/>
                    </a:lnTo>
                    <a:lnTo>
                      <a:pt x="1475358" y="38440"/>
                    </a:lnTo>
                    <a:cubicBezTo>
                      <a:pt x="1496510" y="12400"/>
                      <a:pt x="1520151" y="0"/>
                      <a:pt x="1547525" y="0"/>
                    </a:cubicBezTo>
                    <a:close/>
                    <a:moveTo>
                      <a:pt x="1306625" y="0"/>
                    </a:moveTo>
                    <a:cubicBezTo>
                      <a:pt x="1387058" y="0"/>
                      <a:pt x="1448930" y="127718"/>
                      <a:pt x="1448930" y="292636"/>
                    </a:cubicBezTo>
                    <a:cubicBezTo>
                      <a:pt x="1448930" y="457555"/>
                      <a:pt x="1387058" y="586513"/>
                      <a:pt x="1306625" y="586513"/>
                    </a:cubicBezTo>
                    <a:cubicBezTo>
                      <a:pt x="1281877" y="586513"/>
                      <a:pt x="1255891" y="571633"/>
                      <a:pt x="1234854" y="546834"/>
                    </a:cubicBezTo>
                    <a:lnTo>
                      <a:pt x="1226192" y="536914"/>
                    </a:lnTo>
                    <a:lnTo>
                      <a:pt x="1269502" y="536914"/>
                    </a:lnTo>
                    <a:cubicBezTo>
                      <a:pt x="1281877" y="548074"/>
                      <a:pt x="1294251" y="554273"/>
                      <a:pt x="1306625" y="554273"/>
                    </a:cubicBezTo>
                    <a:cubicBezTo>
                      <a:pt x="1359835" y="554273"/>
                      <a:pt x="1417994" y="448875"/>
                      <a:pt x="1417994" y="292636"/>
                    </a:cubicBezTo>
                    <a:cubicBezTo>
                      <a:pt x="1417994" y="136398"/>
                      <a:pt x="1359835" y="31000"/>
                      <a:pt x="1306625" y="31000"/>
                    </a:cubicBezTo>
                    <a:cubicBezTo>
                      <a:pt x="1291776" y="31000"/>
                      <a:pt x="1279402" y="38440"/>
                      <a:pt x="1269502" y="48359"/>
                    </a:cubicBezTo>
                    <a:lnTo>
                      <a:pt x="1224955" y="48359"/>
                    </a:lnTo>
                    <a:lnTo>
                      <a:pt x="1234854" y="38440"/>
                    </a:lnTo>
                    <a:cubicBezTo>
                      <a:pt x="1255891" y="12400"/>
                      <a:pt x="1281877" y="0"/>
                      <a:pt x="1306625" y="0"/>
                    </a:cubicBezTo>
                    <a:close/>
                    <a:moveTo>
                      <a:pt x="1058642" y="0"/>
                    </a:moveTo>
                    <a:cubicBezTo>
                      <a:pt x="1139520" y="0"/>
                      <a:pt x="1201735" y="127718"/>
                      <a:pt x="1201735" y="292636"/>
                    </a:cubicBezTo>
                    <a:cubicBezTo>
                      <a:pt x="1201735" y="457555"/>
                      <a:pt x="1139520" y="586513"/>
                      <a:pt x="1058642" y="586513"/>
                    </a:cubicBezTo>
                    <a:cubicBezTo>
                      <a:pt x="1032512" y="586513"/>
                      <a:pt x="1007626" y="571633"/>
                      <a:pt x="986473" y="546834"/>
                    </a:cubicBezTo>
                    <a:lnTo>
                      <a:pt x="977763" y="536914"/>
                    </a:lnTo>
                    <a:lnTo>
                      <a:pt x="1021313" y="536914"/>
                    </a:lnTo>
                    <a:cubicBezTo>
                      <a:pt x="1032512" y="548074"/>
                      <a:pt x="1046199" y="554273"/>
                      <a:pt x="1058642" y="554273"/>
                    </a:cubicBezTo>
                    <a:cubicBezTo>
                      <a:pt x="1113390" y="554273"/>
                      <a:pt x="1169383" y="448875"/>
                      <a:pt x="1169383" y="292636"/>
                    </a:cubicBezTo>
                    <a:cubicBezTo>
                      <a:pt x="1169383" y="136398"/>
                      <a:pt x="1113390" y="31000"/>
                      <a:pt x="1058642" y="31000"/>
                    </a:cubicBezTo>
                    <a:cubicBezTo>
                      <a:pt x="1043710" y="31000"/>
                      <a:pt x="1031267" y="38440"/>
                      <a:pt x="1021313" y="48359"/>
                    </a:cubicBezTo>
                    <a:lnTo>
                      <a:pt x="977763" y="48359"/>
                    </a:lnTo>
                    <a:lnTo>
                      <a:pt x="986473" y="38440"/>
                    </a:lnTo>
                    <a:cubicBezTo>
                      <a:pt x="1007626" y="12400"/>
                      <a:pt x="1032512" y="0"/>
                      <a:pt x="1058642" y="0"/>
                    </a:cubicBezTo>
                    <a:close/>
                    <a:moveTo>
                      <a:pt x="817742" y="0"/>
                    </a:moveTo>
                    <a:cubicBezTo>
                      <a:pt x="898176" y="0"/>
                      <a:pt x="960049" y="127718"/>
                      <a:pt x="960049" y="292636"/>
                    </a:cubicBezTo>
                    <a:cubicBezTo>
                      <a:pt x="960049" y="457555"/>
                      <a:pt x="898176" y="586513"/>
                      <a:pt x="817742" y="586513"/>
                    </a:cubicBezTo>
                    <a:cubicBezTo>
                      <a:pt x="791755" y="586513"/>
                      <a:pt x="767006" y="571633"/>
                      <a:pt x="745970" y="546834"/>
                    </a:cubicBezTo>
                    <a:lnTo>
                      <a:pt x="737307" y="536914"/>
                    </a:lnTo>
                    <a:lnTo>
                      <a:pt x="779381" y="536914"/>
                    </a:lnTo>
                    <a:cubicBezTo>
                      <a:pt x="791755" y="548074"/>
                      <a:pt x="804130" y="554273"/>
                      <a:pt x="817742" y="554273"/>
                    </a:cubicBezTo>
                    <a:cubicBezTo>
                      <a:pt x="870952" y="554273"/>
                      <a:pt x="927875" y="448875"/>
                      <a:pt x="927875" y="292636"/>
                    </a:cubicBezTo>
                    <a:cubicBezTo>
                      <a:pt x="927875" y="136398"/>
                      <a:pt x="870952" y="31000"/>
                      <a:pt x="817742" y="31000"/>
                    </a:cubicBezTo>
                    <a:cubicBezTo>
                      <a:pt x="802892" y="31000"/>
                      <a:pt x="790518" y="38440"/>
                      <a:pt x="780618" y="48359"/>
                    </a:cubicBezTo>
                    <a:lnTo>
                      <a:pt x="736070" y="48359"/>
                    </a:lnTo>
                    <a:lnTo>
                      <a:pt x="745970" y="38440"/>
                    </a:lnTo>
                    <a:cubicBezTo>
                      <a:pt x="767006" y="12400"/>
                      <a:pt x="791755" y="0"/>
                      <a:pt x="817742" y="0"/>
                    </a:cubicBezTo>
                    <a:close/>
                    <a:moveTo>
                      <a:pt x="570556" y="0"/>
                    </a:moveTo>
                    <a:cubicBezTo>
                      <a:pt x="649752" y="0"/>
                      <a:pt x="712861" y="127718"/>
                      <a:pt x="712861" y="292636"/>
                    </a:cubicBezTo>
                    <a:cubicBezTo>
                      <a:pt x="712861" y="457555"/>
                      <a:pt x="649752" y="586513"/>
                      <a:pt x="570556" y="586513"/>
                    </a:cubicBezTo>
                    <a:cubicBezTo>
                      <a:pt x="544570" y="586513"/>
                      <a:pt x="519822" y="571633"/>
                      <a:pt x="497548" y="546834"/>
                    </a:cubicBezTo>
                    <a:lnTo>
                      <a:pt x="490123" y="536914"/>
                    </a:lnTo>
                    <a:lnTo>
                      <a:pt x="533433" y="536914"/>
                    </a:lnTo>
                    <a:cubicBezTo>
                      <a:pt x="544570" y="548074"/>
                      <a:pt x="558182" y="554273"/>
                      <a:pt x="570556" y="554273"/>
                    </a:cubicBezTo>
                    <a:cubicBezTo>
                      <a:pt x="623766" y="554273"/>
                      <a:pt x="680687" y="448875"/>
                      <a:pt x="680687" y="292636"/>
                    </a:cubicBezTo>
                    <a:cubicBezTo>
                      <a:pt x="680687" y="136398"/>
                      <a:pt x="623766" y="31000"/>
                      <a:pt x="570556" y="31000"/>
                    </a:cubicBezTo>
                    <a:cubicBezTo>
                      <a:pt x="555707" y="31000"/>
                      <a:pt x="542095" y="38440"/>
                      <a:pt x="533433" y="48359"/>
                    </a:cubicBezTo>
                    <a:lnTo>
                      <a:pt x="488886" y="48359"/>
                    </a:lnTo>
                    <a:lnTo>
                      <a:pt x="497548" y="38440"/>
                    </a:lnTo>
                    <a:cubicBezTo>
                      <a:pt x="519822" y="12400"/>
                      <a:pt x="544570" y="0"/>
                      <a:pt x="570556" y="0"/>
                    </a:cubicBezTo>
                    <a:close/>
                    <a:moveTo>
                      <a:pt x="328862" y="0"/>
                    </a:moveTo>
                    <a:cubicBezTo>
                      <a:pt x="408058" y="0"/>
                      <a:pt x="471167" y="127718"/>
                      <a:pt x="471167" y="292636"/>
                    </a:cubicBezTo>
                    <a:cubicBezTo>
                      <a:pt x="471167" y="457555"/>
                      <a:pt x="408058" y="586513"/>
                      <a:pt x="328862" y="586513"/>
                    </a:cubicBezTo>
                    <a:cubicBezTo>
                      <a:pt x="302876" y="586513"/>
                      <a:pt x="278128" y="571633"/>
                      <a:pt x="255854" y="546834"/>
                    </a:cubicBezTo>
                    <a:lnTo>
                      <a:pt x="248429" y="536914"/>
                    </a:lnTo>
                    <a:lnTo>
                      <a:pt x="290502" y="536914"/>
                    </a:lnTo>
                    <a:cubicBezTo>
                      <a:pt x="302876" y="548074"/>
                      <a:pt x="315251" y="554273"/>
                      <a:pt x="328862" y="554273"/>
                    </a:cubicBezTo>
                    <a:cubicBezTo>
                      <a:pt x="380834" y="554273"/>
                      <a:pt x="437756" y="448875"/>
                      <a:pt x="437756" y="292636"/>
                    </a:cubicBezTo>
                    <a:cubicBezTo>
                      <a:pt x="437756" y="136398"/>
                      <a:pt x="380834" y="31000"/>
                      <a:pt x="328862" y="31000"/>
                    </a:cubicBezTo>
                    <a:cubicBezTo>
                      <a:pt x="314013" y="31000"/>
                      <a:pt x="300401" y="38440"/>
                      <a:pt x="290502" y="48359"/>
                    </a:cubicBezTo>
                    <a:lnTo>
                      <a:pt x="247192" y="48359"/>
                    </a:lnTo>
                    <a:lnTo>
                      <a:pt x="255854" y="38440"/>
                    </a:lnTo>
                    <a:cubicBezTo>
                      <a:pt x="276890" y="12400"/>
                      <a:pt x="302876" y="0"/>
                      <a:pt x="328862" y="0"/>
                    </a:cubicBezTo>
                    <a:close/>
                    <a:moveTo>
                      <a:pt x="82456" y="0"/>
                    </a:moveTo>
                    <a:cubicBezTo>
                      <a:pt x="161220" y="0"/>
                      <a:pt x="223985" y="127718"/>
                      <a:pt x="223985" y="292636"/>
                    </a:cubicBezTo>
                    <a:cubicBezTo>
                      <a:pt x="223985" y="457555"/>
                      <a:pt x="161220" y="586513"/>
                      <a:pt x="82456" y="586513"/>
                    </a:cubicBezTo>
                    <a:cubicBezTo>
                      <a:pt x="56612" y="586513"/>
                      <a:pt x="31998" y="571633"/>
                      <a:pt x="9846" y="546834"/>
                    </a:cubicBezTo>
                    <a:lnTo>
                      <a:pt x="2461" y="536914"/>
                    </a:lnTo>
                    <a:lnTo>
                      <a:pt x="44305" y="536914"/>
                    </a:lnTo>
                    <a:cubicBezTo>
                      <a:pt x="56612" y="548074"/>
                      <a:pt x="68919" y="554273"/>
                      <a:pt x="82456" y="554273"/>
                    </a:cubicBezTo>
                    <a:cubicBezTo>
                      <a:pt x="134145" y="554273"/>
                      <a:pt x="191987" y="448875"/>
                      <a:pt x="191987" y="292636"/>
                    </a:cubicBezTo>
                    <a:cubicBezTo>
                      <a:pt x="191987" y="136398"/>
                      <a:pt x="134145" y="31000"/>
                      <a:pt x="82456" y="31000"/>
                    </a:cubicBezTo>
                    <a:cubicBezTo>
                      <a:pt x="66457" y="31000"/>
                      <a:pt x="54150" y="38440"/>
                      <a:pt x="44305" y="48359"/>
                    </a:cubicBezTo>
                    <a:lnTo>
                      <a:pt x="0" y="48359"/>
                    </a:lnTo>
                    <a:lnTo>
                      <a:pt x="9846" y="38440"/>
                    </a:lnTo>
                    <a:cubicBezTo>
                      <a:pt x="31998" y="12400"/>
                      <a:pt x="56612" y="0"/>
                      <a:pt x="824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4F7A3CB-293C-904D-84A2-532DABC771C8}"/>
                </a:ext>
              </a:extLst>
            </p:cNvPr>
            <p:cNvGrpSpPr/>
            <p:nvPr/>
          </p:nvGrpSpPr>
          <p:grpSpPr>
            <a:xfrm>
              <a:off x="16319595" y="6083485"/>
              <a:ext cx="5712768" cy="6410383"/>
              <a:chOff x="16319595" y="6083485"/>
              <a:chExt cx="5712768" cy="6410383"/>
            </a:xfrm>
          </p:grpSpPr>
          <p:sp>
            <p:nvSpPr>
              <p:cNvPr id="28" name="Freeform 133">
                <a:extLst>
                  <a:ext uri="{FF2B5EF4-FFF2-40B4-BE49-F238E27FC236}">
                    <a16:creationId xmlns:a16="http://schemas.microsoft.com/office/drawing/2014/main" id="{CFFB0239-34D3-E843-AE34-A1E2C9E1D8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9595" y="6083485"/>
                <a:ext cx="3993447" cy="6404892"/>
              </a:xfrm>
              <a:custGeom>
                <a:avLst/>
                <a:gdLst>
                  <a:gd name="T0" fmla="*/ 3141 w 3205"/>
                  <a:gd name="T1" fmla="*/ 4740 h 5142"/>
                  <a:gd name="T2" fmla="*/ 2501 w 3205"/>
                  <a:gd name="T3" fmla="*/ 5053 h 5142"/>
                  <a:gd name="T4" fmla="*/ 2360 w 3205"/>
                  <a:gd name="T5" fmla="*/ 5120 h 5142"/>
                  <a:gd name="T6" fmla="*/ 2360 w 3205"/>
                  <a:gd name="T7" fmla="*/ 5120 h 5142"/>
                  <a:gd name="T8" fmla="*/ 2253 w 3205"/>
                  <a:gd name="T9" fmla="*/ 5093 h 5142"/>
                  <a:gd name="T10" fmla="*/ 18 w 3205"/>
                  <a:gd name="T11" fmla="*/ 502 h 5142"/>
                  <a:gd name="T12" fmla="*/ 18 w 3205"/>
                  <a:gd name="T13" fmla="*/ 502 h 5142"/>
                  <a:gd name="T14" fmla="*/ 63 w 3205"/>
                  <a:gd name="T15" fmla="*/ 401 h 5142"/>
                  <a:gd name="T16" fmla="*/ 203 w 3205"/>
                  <a:gd name="T17" fmla="*/ 332 h 5142"/>
                  <a:gd name="T18" fmla="*/ 844 w 3205"/>
                  <a:gd name="T19" fmla="*/ 20 h 5142"/>
                  <a:gd name="T20" fmla="*/ 844 w 3205"/>
                  <a:gd name="T21" fmla="*/ 20 h 5142"/>
                  <a:gd name="T22" fmla="*/ 952 w 3205"/>
                  <a:gd name="T23" fmla="*/ 47 h 5142"/>
                  <a:gd name="T24" fmla="*/ 3187 w 3205"/>
                  <a:gd name="T25" fmla="*/ 4639 h 5142"/>
                  <a:gd name="T26" fmla="*/ 3187 w 3205"/>
                  <a:gd name="T27" fmla="*/ 4639 h 5142"/>
                  <a:gd name="T28" fmla="*/ 3141 w 3205"/>
                  <a:gd name="T29" fmla="*/ 4740 h 5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05" h="5142">
                    <a:moveTo>
                      <a:pt x="3141" y="4740"/>
                    </a:moveTo>
                    <a:lnTo>
                      <a:pt x="2501" y="5053"/>
                    </a:lnTo>
                    <a:lnTo>
                      <a:pt x="2360" y="5120"/>
                    </a:lnTo>
                    <a:lnTo>
                      <a:pt x="2360" y="5120"/>
                    </a:lnTo>
                    <a:cubicBezTo>
                      <a:pt x="2318" y="5141"/>
                      <a:pt x="2270" y="5129"/>
                      <a:pt x="2253" y="5093"/>
                    </a:cubicBezTo>
                    <a:lnTo>
                      <a:pt x="18" y="502"/>
                    </a:lnTo>
                    <a:lnTo>
                      <a:pt x="18" y="502"/>
                    </a:lnTo>
                    <a:cubicBezTo>
                      <a:pt x="0" y="467"/>
                      <a:pt x="21" y="421"/>
                      <a:pt x="63" y="401"/>
                    </a:cubicBezTo>
                    <a:lnTo>
                      <a:pt x="203" y="332"/>
                    </a:lnTo>
                    <a:lnTo>
                      <a:pt x="844" y="20"/>
                    </a:lnTo>
                    <a:lnTo>
                      <a:pt x="844" y="20"/>
                    </a:lnTo>
                    <a:cubicBezTo>
                      <a:pt x="887" y="0"/>
                      <a:pt x="934" y="12"/>
                      <a:pt x="952" y="47"/>
                    </a:cubicBezTo>
                    <a:lnTo>
                      <a:pt x="3187" y="4639"/>
                    </a:lnTo>
                    <a:lnTo>
                      <a:pt x="3187" y="4639"/>
                    </a:lnTo>
                    <a:cubicBezTo>
                      <a:pt x="3204" y="4675"/>
                      <a:pt x="3184" y="4720"/>
                      <a:pt x="3141" y="474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34">
                <a:extLst>
                  <a:ext uri="{FF2B5EF4-FFF2-40B4-BE49-F238E27FC236}">
                    <a16:creationId xmlns:a16="http://schemas.microsoft.com/office/drawing/2014/main" id="{B81129D5-C0B5-E248-A5B0-51ABF3A707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3399" y="6413068"/>
                <a:ext cx="1224950" cy="692124"/>
              </a:xfrm>
              <a:custGeom>
                <a:avLst/>
                <a:gdLst>
                  <a:gd name="T0" fmla="*/ 982 w 983"/>
                  <a:gd name="T1" fmla="*/ 100 h 554"/>
                  <a:gd name="T2" fmla="*/ 48 w 983"/>
                  <a:gd name="T3" fmla="*/ 553 h 554"/>
                  <a:gd name="T4" fmla="*/ 0 w 983"/>
                  <a:gd name="T5" fmla="*/ 454 h 554"/>
                  <a:gd name="T6" fmla="*/ 934 w 983"/>
                  <a:gd name="T7" fmla="*/ 0 h 554"/>
                  <a:gd name="T8" fmla="*/ 982 w 983"/>
                  <a:gd name="T9" fmla="*/ 100 h 5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3" h="554">
                    <a:moveTo>
                      <a:pt x="982" y="100"/>
                    </a:moveTo>
                    <a:lnTo>
                      <a:pt x="48" y="553"/>
                    </a:lnTo>
                    <a:lnTo>
                      <a:pt x="0" y="454"/>
                    </a:lnTo>
                    <a:lnTo>
                      <a:pt x="934" y="0"/>
                    </a:lnTo>
                    <a:lnTo>
                      <a:pt x="982" y="10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35">
                <a:extLst>
                  <a:ext uri="{FF2B5EF4-FFF2-40B4-BE49-F238E27FC236}">
                    <a16:creationId xmlns:a16="http://schemas.microsoft.com/office/drawing/2014/main" id="{04C8339C-79A9-4042-B46A-2FD2FF0AA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4285" y="11466669"/>
                <a:ext cx="1224950" cy="692124"/>
              </a:xfrm>
              <a:custGeom>
                <a:avLst/>
                <a:gdLst>
                  <a:gd name="T0" fmla="*/ 982 w 983"/>
                  <a:gd name="T1" fmla="*/ 99 h 555"/>
                  <a:gd name="T2" fmla="*/ 48 w 983"/>
                  <a:gd name="T3" fmla="*/ 554 h 555"/>
                  <a:gd name="T4" fmla="*/ 0 w 983"/>
                  <a:gd name="T5" fmla="*/ 455 h 555"/>
                  <a:gd name="T6" fmla="*/ 934 w 983"/>
                  <a:gd name="T7" fmla="*/ 0 h 555"/>
                  <a:gd name="T8" fmla="*/ 982 w 983"/>
                  <a:gd name="T9" fmla="*/ 99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83" h="555">
                    <a:moveTo>
                      <a:pt x="982" y="99"/>
                    </a:moveTo>
                    <a:lnTo>
                      <a:pt x="48" y="554"/>
                    </a:lnTo>
                    <a:lnTo>
                      <a:pt x="0" y="455"/>
                    </a:lnTo>
                    <a:lnTo>
                      <a:pt x="934" y="0"/>
                    </a:lnTo>
                    <a:lnTo>
                      <a:pt x="982" y="9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36">
                <a:extLst>
                  <a:ext uri="{FF2B5EF4-FFF2-40B4-BE49-F238E27FC236}">
                    <a16:creationId xmlns:a16="http://schemas.microsoft.com/office/drawing/2014/main" id="{1A91E3A0-E6D7-3641-985B-D3A2A44BE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1717" y="6923919"/>
                <a:ext cx="2598213" cy="4724019"/>
              </a:xfrm>
              <a:custGeom>
                <a:avLst/>
                <a:gdLst>
                  <a:gd name="T0" fmla="*/ 1666 w 2088"/>
                  <a:gd name="T1" fmla="*/ 3645 h 3792"/>
                  <a:gd name="T2" fmla="*/ 51 w 2088"/>
                  <a:gd name="T3" fmla="*/ 326 h 3792"/>
                  <a:gd name="T4" fmla="*/ 51 w 2088"/>
                  <a:gd name="T5" fmla="*/ 326 h 3792"/>
                  <a:gd name="T6" fmla="*/ 145 w 2088"/>
                  <a:gd name="T7" fmla="*/ 50 h 3792"/>
                  <a:gd name="T8" fmla="*/ 145 w 2088"/>
                  <a:gd name="T9" fmla="*/ 50 h 3792"/>
                  <a:gd name="T10" fmla="*/ 422 w 2088"/>
                  <a:gd name="T11" fmla="*/ 146 h 3792"/>
                  <a:gd name="T12" fmla="*/ 2037 w 2088"/>
                  <a:gd name="T13" fmla="*/ 3465 h 3792"/>
                  <a:gd name="T14" fmla="*/ 2037 w 2088"/>
                  <a:gd name="T15" fmla="*/ 3465 h 3792"/>
                  <a:gd name="T16" fmla="*/ 1942 w 2088"/>
                  <a:gd name="T17" fmla="*/ 3740 h 3792"/>
                  <a:gd name="T18" fmla="*/ 1942 w 2088"/>
                  <a:gd name="T19" fmla="*/ 3740 h 3792"/>
                  <a:gd name="T20" fmla="*/ 1942 w 2088"/>
                  <a:gd name="T21" fmla="*/ 3740 h 3792"/>
                  <a:gd name="T22" fmla="*/ 1666 w 2088"/>
                  <a:gd name="T23" fmla="*/ 3645 h 3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88" h="3792">
                    <a:moveTo>
                      <a:pt x="1666" y="3645"/>
                    </a:moveTo>
                    <a:lnTo>
                      <a:pt x="51" y="326"/>
                    </a:lnTo>
                    <a:lnTo>
                      <a:pt x="51" y="326"/>
                    </a:lnTo>
                    <a:cubicBezTo>
                      <a:pt x="0" y="223"/>
                      <a:pt x="43" y="100"/>
                      <a:pt x="145" y="50"/>
                    </a:cubicBezTo>
                    <a:lnTo>
                      <a:pt x="145" y="50"/>
                    </a:lnTo>
                    <a:cubicBezTo>
                      <a:pt x="248" y="0"/>
                      <a:pt x="372" y="43"/>
                      <a:pt x="422" y="146"/>
                    </a:cubicBezTo>
                    <a:lnTo>
                      <a:pt x="2037" y="3465"/>
                    </a:lnTo>
                    <a:lnTo>
                      <a:pt x="2037" y="3465"/>
                    </a:lnTo>
                    <a:cubicBezTo>
                      <a:pt x="2087" y="3567"/>
                      <a:pt x="2044" y="3691"/>
                      <a:pt x="1942" y="3740"/>
                    </a:cubicBezTo>
                    <a:lnTo>
                      <a:pt x="1942" y="3740"/>
                    </a:lnTo>
                    <a:lnTo>
                      <a:pt x="1942" y="3740"/>
                    </a:lnTo>
                    <a:cubicBezTo>
                      <a:pt x="1839" y="3791"/>
                      <a:pt x="1715" y="3748"/>
                      <a:pt x="1666" y="3645"/>
                    </a:cubicBez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37">
                <a:extLst>
                  <a:ext uri="{FF2B5EF4-FFF2-40B4-BE49-F238E27FC236}">
                    <a16:creationId xmlns:a16="http://schemas.microsoft.com/office/drawing/2014/main" id="{3C2FCF38-A9F8-CC46-8F9F-4CCB01B7AC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19595" y="6495462"/>
                <a:ext cx="3114558" cy="5992915"/>
              </a:xfrm>
              <a:custGeom>
                <a:avLst/>
                <a:gdLst>
                  <a:gd name="T0" fmla="*/ 2501 w 2502"/>
                  <a:gd name="T1" fmla="*/ 4721 h 4810"/>
                  <a:gd name="T2" fmla="*/ 2360 w 2502"/>
                  <a:gd name="T3" fmla="*/ 4788 h 4810"/>
                  <a:gd name="T4" fmla="*/ 2360 w 2502"/>
                  <a:gd name="T5" fmla="*/ 4788 h 4810"/>
                  <a:gd name="T6" fmla="*/ 2253 w 2502"/>
                  <a:gd name="T7" fmla="*/ 4761 h 4810"/>
                  <a:gd name="T8" fmla="*/ 18 w 2502"/>
                  <a:gd name="T9" fmla="*/ 170 h 4810"/>
                  <a:gd name="T10" fmla="*/ 18 w 2502"/>
                  <a:gd name="T11" fmla="*/ 170 h 4810"/>
                  <a:gd name="T12" fmla="*/ 63 w 2502"/>
                  <a:gd name="T13" fmla="*/ 69 h 4810"/>
                  <a:gd name="T14" fmla="*/ 203 w 2502"/>
                  <a:gd name="T15" fmla="*/ 0 h 4810"/>
                  <a:gd name="T16" fmla="*/ 2501 w 2502"/>
                  <a:gd name="T17" fmla="*/ 4721 h 4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02" h="4810">
                    <a:moveTo>
                      <a:pt x="2501" y="4721"/>
                    </a:moveTo>
                    <a:lnTo>
                      <a:pt x="2360" y="4788"/>
                    </a:lnTo>
                    <a:lnTo>
                      <a:pt x="2360" y="4788"/>
                    </a:lnTo>
                    <a:cubicBezTo>
                      <a:pt x="2318" y="4809"/>
                      <a:pt x="2270" y="4797"/>
                      <a:pt x="2253" y="4761"/>
                    </a:cubicBezTo>
                    <a:lnTo>
                      <a:pt x="18" y="170"/>
                    </a:lnTo>
                    <a:lnTo>
                      <a:pt x="18" y="170"/>
                    </a:lnTo>
                    <a:cubicBezTo>
                      <a:pt x="0" y="135"/>
                      <a:pt x="21" y="89"/>
                      <a:pt x="63" y="69"/>
                    </a:cubicBezTo>
                    <a:lnTo>
                      <a:pt x="203" y="0"/>
                    </a:lnTo>
                    <a:lnTo>
                      <a:pt x="2501" y="4721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138">
                <a:extLst>
                  <a:ext uri="{FF2B5EF4-FFF2-40B4-BE49-F238E27FC236}">
                    <a16:creationId xmlns:a16="http://schemas.microsoft.com/office/drawing/2014/main" id="{A9EA67D1-61E8-FA41-A731-75DBF09B4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26940" y="6698705"/>
                <a:ext cx="1087623" cy="2197218"/>
              </a:xfrm>
              <a:custGeom>
                <a:avLst/>
                <a:gdLst>
                  <a:gd name="T0" fmla="*/ 860 w 871"/>
                  <a:gd name="T1" fmla="*/ 1763 h 1764"/>
                  <a:gd name="T2" fmla="*/ 860 w 871"/>
                  <a:gd name="T3" fmla="*/ 1763 h 1764"/>
                  <a:gd name="T4" fmla="*/ 852 w 871"/>
                  <a:gd name="T5" fmla="*/ 1758 h 1764"/>
                  <a:gd name="T6" fmla="*/ 2 w 871"/>
                  <a:gd name="T7" fmla="*/ 13 h 1764"/>
                  <a:gd name="T8" fmla="*/ 2 w 871"/>
                  <a:gd name="T9" fmla="*/ 13 h 1764"/>
                  <a:gd name="T10" fmla="*/ 6 w 871"/>
                  <a:gd name="T11" fmla="*/ 1 h 1764"/>
                  <a:gd name="T12" fmla="*/ 6 w 871"/>
                  <a:gd name="T13" fmla="*/ 1 h 1764"/>
                  <a:gd name="T14" fmla="*/ 17 w 871"/>
                  <a:gd name="T15" fmla="*/ 6 h 1764"/>
                  <a:gd name="T16" fmla="*/ 867 w 871"/>
                  <a:gd name="T17" fmla="*/ 1751 h 1764"/>
                  <a:gd name="T18" fmla="*/ 867 w 871"/>
                  <a:gd name="T19" fmla="*/ 1751 h 1764"/>
                  <a:gd name="T20" fmla="*/ 864 w 871"/>
                  <a:gd name="T21" fmla="*/ 1762 h 1764"/>
                  <a:gd name="T22" fmla="*/ 864 w 871"/>
                  <a:gd name="T23" fmla="*/ 1762 h 1764"/>
                  <a:gd name="T24" fmla="*/ 860 w 871"/>
                  <a:gd name="T25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1" h="1764">
                    <a:moveTo>
                      <a:pt x="860" y="1763"/>
                    </a:moveTo>
                    <a:lnTo>
                      <a:pt x="860" y="1763"/>
                    </a:lnTo>
                    <a:cubicBezTo>
                      <a:pt x="856" y="1763"/>
                      <a:pt x="853" y="1761"/>
                      <a:pt x="852" y="1758"/>
                    </a:cubicBezTo>
                    <a:lnTo>
                      <a:pt x="2" y="13"/>
                    </a:lnTo>
                    <a:lnTo>
                      <a:pt x="2" y="13"/>
                    </a:lnTo>
                    <a:cubicBezTo>
                      <a:pt x="0" y="9"/>
                      <a:pt x="1" y="4"/>
                      <a:pt x="6" y="1"/>
                    </a:cubicBezTo>
                    <a:lnTo>
                      <a:pt x="6" y="1"/>
                    </a:lnTo>
                    <a:cubicBezTo>
                      <a:pt x="10" y="0"/>
                      <a:pt x="16" y="1"/>
                      <a:pt x="17" y="6"/>
                    </a:cubicBezTo>
                    <a:lnTo>
                      <a:pt x="867" y="1751"/>
                    </a:lnTo>
                    <a:lnTo>
                      <a:pt x="867" y="1751"/>
                    </a:lnTo>
                    <a:cubicBezTo>
                      <a:pt x="870" y="1755"/>
                      <a:pt x="868" y="1760"/>
                      <a:pt x="864" y="1762"/>
                    </a:cubicBezTo>
                    <a:lnTo>
                      <a:pt x="864" y="1762"/>
                    </a:lnTo>
                    <a:cubicBezTo>
                      <a:pt x="862" y="1762"/>
                      <a:pt x="861" y="1763"/>
                      <a:pt x="860" y="1763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39">
                <a:extLst>
                  <a:ext uri="{FF2B5EF4-FFF2-40B4-BE49-F238E27FC236}">
                    <a16:creationId xmlns:a16="http://schemas.microsoft.com/office/drawing/2014/main" id="{3B184B4B-7078-2E49-9DF8-4A5F17CF39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81605" y="12460909"/>
                <a:ext cx="3350758" cy="32959"/>
              </a:xfrm>
              <a:custGeom>
                <a:avLst/>
                <a:gdLst>
                  <a:gd name="T0" fmla="*/ 2678 w 2692"/>
                  <a:gd name="T1" fmla="*/ 26 h 27"/>
                  <a:gd name="T2" fmla="*/ 13 w 2692"/>
                  <a:gd name="T3" fmla="*/ 26 h 27"/>
                  <a:gd name="T4" fmla="*/ 13 w 2692"/>
                  <a:gd name="T5" fmla="*/ 26 h 27"/>
                  <a:gd name="T6" fmla="*/ 0 w 2692"/>
                  <a:gd name="T7" fmla="*/ 13 h 27"/>
                  <a:gd name="T8" fmla="*/ 0 w 2692"/>
                  <a:gd name="T9" fmla="*/ 13 h 27"/>
                  <a:gd name="T10" fmla="*/ 13 w 2692"/>
                  <a:gd name="T11" fmla="*/ 0 h 27"/>
                  <a:gd name="T12" fmla="*/ 2678 w 2692"/>
                  <a:gd name="T13" fmla="*/ 0 h 27"/>
                  <a:gd name="T14" fmla="*/ 2678 w 2692"/>
                  <a:gd name="T15" fmla="*/ 0 h 27"/>
                  <a:gd name="T16" fmla="*/ 2691 w 2692"/>
                  <a:gd name="T17" fmla="*/ 13 h 27"/>
                  <a:gd name="T18" fmla="*/ 2691 w 2692"/>
                  <a:gd name="T19" fmla="*/ 13 h 27"/>
                  <a:gd name="T20" fmla="*/ 2678 w 2692"/>
                  <a:gd name="T21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92" h="27">
                    <a:moveTo>
                      <a:pt x="2678" y="26"/>
                    </a:moveTo>
                    <a:lnTo>
                      <a:pt x="13" y="26"/>
                    </a:lnTo>
                    <a:lnTo>
                      <a:pt x="13" y="26"/>
                    </a:lnTo>
                    <a:cubicBezTo>
                      <a:pt x="5" y="26"/>
                      <a:pt x="0" y="19"/>
                      <a:pt x="0" y="13"/>
                    </a:cubicBezTo>
                    <a:lnTo>
                      <a:pt x="0" y="13"/>
                    </a:lnTo>
                    <a:cubicBezTo>
                      <a:pt x="0" y="5"/>
                      <a:pt x="5" y="0"/>
                      <a:pt x="13" y="0"/>
                    </a:cubicBezTo>
                    <a:lnTo>
                      <a:pt x="2678" y="0"/>
                    </a:lnTo>
                    <a:lnTo>
                      <a:pt x="2678" y="0"/>
                    </a:lnTo>
                    <a:cubicBezTo>
                      <a:pt x="2685" y="0"/>
                      <a:pt x="2691" y="5"/>
                      <a:pt x="2691" y="13"/>
                    </a:cubicBezTo>
                    <a:lnTo>
                      <a:pt x="2691" y="13"/>
                    </a:lnTo>
                    <a:cubicBezTo>
                      <a:pt x="2691" y="19"/>
                      <a:pt x="2685" y="26"/>
                      <a:pt x="2678" y="26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40">
                <a:extLst>
                  <a:ext uri="{FF2B5EF4-FFF2-40B4-BE49-F238E27FC236}">
                    <a16:creationId xmlns:a16="http://schemas.microsoft.com/office/drawing/2014/main" id="{76BB3EA3-3DD1-8E41-A8EE-B764C3F1A2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2030" y="8115910"/>
                <a:ext cx="3015681" cy="4372465"/>
              </a:xfrm>
              <a:custGeom>
                <a:avLst/>
                <a:gdLst>
                  <a:gd name="T0" fmla="*/ 2351 w 2419"/>
                  <a:gd name="T1" fmla="*/ 3108 h 3510"/>
                  <a:gd name="T2" fmla="*/ 1709 w 2419"/>
                  <a:gd name="T3" fmla="*/ 3421 h 3510"/>
                  <a:gd name="T4" fmla="*/ 1569 w 2419"/>
                  <a:gd name="T5" fmla="*/ 3488 h 3510"/>
                  <a:gd name="T6" fmla="*/ 1569 w 2419"/>
                  <a:gd name="T7" fmla="*/ 3488 h 3510"/>
                  <a:gd name="T8" fmla="*/ 1472 w 2419"/>
                  <a:gd name="T9" fmla="*/ 3484 h 3510"/>
                  <a:gd name="T10" fmla="*/ 11 w 2419"/>
                  <a:gd name="T11" fmla="*/ 480 h 3510"/>
                  <a:gd name="T12" fmla="*/ 11 w 2419"/>
                  <a:gd name="T13" fmla="*/ 480 h 3510"/>
                  <a:gd name="T14" fmla="*/ 67 w 2419"/>
                  <a:gd name="T15" fmla="*/ 401 h 3510"/>
                  <a:gd name="T16" fmla="*/ 207 w 2419"/>
                  <a:gd name="T17" fmla="*/ 333 h 3510"/>
                  <a:gd name="T18" fmla="*/ 848 w 2419"/>
                  <a:gd name="T19" fmla="*/ 21 h 3510"/>
                  <a:gd name="T20" fmla="*/ 848 w 2419"/>
                  <a:gd name="T21" fmla="*/ 21 h 3510"/>
                  <a:gd name="T22" fmla="*/ 945 w 2419"/>
                  <a:gd name="T23" fmla="*/ 26 h 3510"/>
                  <a:gd name="T24" fmla="*/ 2407 w 2419"/>
                  <a:gd name="T25" fmla="*/ 3029 h 3510"/>
                  <a:gd name="T26" fmla="*/ 2407 w 2419"/>
                  <a:gd name="T27" fmla="*/ 3029 h 3510"/>
                  <a:gd name="T28" fmla="*/ 2351 w 2419"/>
                  <a:gd name="T29" fmla="*/ 3108 h 3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19" h="3510">
                    <a:moveTo>
                      <a:pt x="2351" y="3108"/>
                    </a:moveTo>
                    <a:lnTo>
                      <a:pt x="1709" y="3421"/>
                    </a:lnTo>
                    <a:lnTo>
                      <a:pt x="1569" y="3488"/>
                    </a:lnTo>
                    <a:lnTo>
                      <a:pt x="1569" y="3488"/>
                    </a:lnTo>
                    <a:cubicBezTo>
                      <a:pt x="1528" y="3509"/>
                      <a:pt x="1484" y="3507"/>
                      <a:pt x="1472" y="3484"/>
                    </a:cubicBezTo>
                    <a:lnTo>
                      <a:pt x="11" y="480"/>
                    </a:lnTo>
                    <a:lnTo>
                      <a:pt x="11" y="480"/>
                    </a:lnTo>
                    <a:cubicBezTo>
                      <a:pt x="0" y="457"/>
                      <a:pt x="25" y="421"/>
                      <a:pt x="67" y="401"/>
                    </a:cubicBezTo>
                    <a:lnTo>
                      <a:pt x="207" y="333"/>
                    </a:lnTo>
                    <a:lnTo>
                      <a:pt x="848" y="21"/>
                    </a:lnTo>
                    <a:lnTo>
                      <a:pt x="848" y="21"/>
                    </a:lnTo>
                    <a:cubicBezTo>
                      <a:pt x="890" y="0"/>
                      <a:pt x="934" y="2"/>
                      <a:pt x="945" y="26"/>
                    </a:cubicBezTo>
                    <a:lnTo>
                      <a:pt x="2407" y="3029"/>
                    </a:lnTo>
                    <a:lnTo>
                      <a:pt x="2407" y="3029"/>
                    </a:lnTo>
                    <a:cubicBezTo>
                      <a:pt x="2418" y="3052"/>
                      <a:pt x="2393" y="3088"/>
                      <a:pt x="2351" y="310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41">
                <a:extLst>
                  <a:ext uri="{FF2B5EF4-FFF2-40B4-BE49-F238E27FC236}">
                    <a16:creationId xmlns:a16="http://schemas.microsoft.com/office/drawing/2014/main" id="{F24C3A89-FDCD-424F-84C2-6577AAD907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6396" y="8324647"/>
                <a:ext cx="1202979" cy="648180"/>
              </a:xfrm>
              <a:custGeom>
                <a:avLst/>
                <a:gdLst>
                  <a:gd name="T0" fmla="*/ 965 w 966"/>
                  <a:gd name="T1" fmla="*/ 65 h 520"/>
                  <a:gd name="T2" fmla="*/ 31 w 966"/>
                  <a:gd name="T3" fmla="*/ 519 h 520"/>
                  <a:gd name="T4" fmla="*/ 0 w 966"/>
                  <a:gd name="T5" fmla="*/ 455 h 520"/>
                  <a:gd name="T6" fmla="*/ 934 w 966"/>
                  <a:gd name="T7" fmla="*/ 0 h 520"/>
                  <a:gd name="T8" fmla="*/ 965 w 966"/>
                  <a:gd name="T9" fmla="*/ 6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6" h="520">
                    <a:moveTo>
                      <a:pt x="965" y="65"/>
                    </a:moveTo>
                    <a:lnTo>
                      <a:pt x="31" y="519"/>
                    </a:lnTo>
                    <a:lnTo>
                      <a:pt x="0" y="455"/>
                    </a:lnTo>
                    <a:lnTo>
                      <a:pt x="934" y="0"/>
                    </a:lnTo>
                    <a:lnTo>
                      <a:pt x="965" y="65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42">
                <a:extLst>
                  <a:ext uri="{FF2B5EF4-FFF2-40B4-BE49-F238E27FC236}">
                    <a16:creationId xmlns:a16="http://schemas.microsoft.com/office/drawing/2014/main" id="{9CA11E2B-DCD5-1F48-9FC6-0DCACBA02F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85839" y="8687186"/>
                <a:ext cx="1928061" cy="3229911"/>
              </a:xfrm>
              <a:custGeom>
                <a:avLst/>
                <a:gdLst>
                  <a:gd name="T0" fmla="*/ 1175 w 1547"/>
                  <a:gd name="T1" fmla="*/ 2594 h 2595"/>
                  <a:gd name="T2" fmla="*/ 0 w 1547"/>
                  <a:gd name="T3" fmla="*/ 181 h 2595"/>
                  <a:gd name="T4" fmla="*/ 372 w 1547"/>
                  <a:gd name="T5" fmla="*/ 0 h 2595"/>
                  <a:gd name="T6" fmla="*/ 1546 w 1547"/>
                  <a:gd name="T7" fmla="*/ 2413 h 2595"/>
                  <a:gd name="T8" fmla="*/ 1175 w 1547"/>
                  <a:gd name="T9" fmla="*/ 2594 h 2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47" h="2595">
                    <a:moveTo>
                      <a:pt x="1175" y="2594"/>
                    </a:moveTo>
                    <a:lnTo>
                      <a:pt x="0" y="181"/>
                    </a:lnTo>
                    <a:lnTo>
                      <a:pt x="372" y="0"/>
                    </a:lnTo>
                    <a:lnTo>
                      <a:pt x="1546" y="2413"/>
                    </a:lnTo>
                    <a:lnTo>
                      <a:pt x="1175" y="2594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143">
                <a:extLst>
                  <a:ext uri="{FF2B5EF4-FFF2-40B4-BE49-F238E27FC236}">
                    <a16:creationId xmlns:a16="http://schemas.microsoft.com/office/drawing/2014/main" id="{0DB5F25B-806D-1A41-A40C-4FA584135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2028" y="8533382"/>
                <a:ext cx="2131301" cy="3954994"/>
              </a:xfrm>
              <a:custGeom>
                <a:avLst/>
                <a:gdLst>
                  <a:gd name="T0" fmla="*/ 1709 w 1710"/>
                  <a:gd name="T1" fmla="*/ 3088 h 3177"/>
                  <a:gd name="T2" fmla="*/ 1569 w 1710"/>
                  <a:gd name="T3" fmla="*/ 3155 h 3177"/>
                  <a:gd name="T4" fmla="*/ 1569 w 1710"/>
                  <a:gd name="T5" fmla="*/ 3155 h 3177"/>
                  <a:gd name="T6" fmla="*/ 1472 w 1710"/>
                  <a:gd name="T7" fmla="*/ 3151 h 3177"/>
                  <a:gd name="T8" fmla="*/ 11 w 1710"/>
                  <a:gd name="T9" fmla="*/ 147 h 3177"/>
                  <a:gd name="T10" fmla="*/ 11 w 1710"/>
                  <a:gd name="T11" fmla="*/ 147 h 3177"/>
                  <a:gd name="T12" fmla="*/ 67 w 1710"/>
                  <a:gd name="T13" fmla="*/ 68 h 3177"/>
                  <a:gd name="T14" fmla="*/ 207 w 1710"/>
                  <a:gd name="T15" fmla="*/ 0 h 3177"/>
                  <a:gd name="T16" fmla="*/ 1709 w 1710"/>
                  <a:gd name="T17" fmla="*/ 3088 h 3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0" h="3177">
                    <a:moveTo>
                      <a:pt x="1709" y="3088"/>
                    </a:moveTo>
                    <a:lnTo>
                      <a:pt x="1569" y="3155"/>
                    </a:lnTo>
                    <a:lnTo>
                      <a:pt x="1569" y="3155"/>
                    </a:lnTo>
                    <a:cubicBezTo>
                      <a:pt x="1528" y="3176"/>
                      <a:pt x="1484" y="3174"/>
                      <a:pt x="1472" y="3151"/>
                    </a:cubicBezTo>
                    <a:lnTo>
                      <a:pt x="11" y="147"/>
                    </a:lnTo>
                    <a:lnTo>
                      <a:pt x="11" y="147"/>
                    </a:lnTo>
                    <a:cubicBezTo>
                      <a:pt x="0" y="124"/>
                      <a:pt x="25" y="88"/>
                      <a:pt x="67" y="68"/>
                    </a:cubicBezTo>
                    <a:lnTo>
                      <a:pt x="207" y="0"/>
                    </a:lnTo>
                    <a:lnTo>
                      <a:pt x="1709" y="3088"/>
                    </a:lnTo>
                  </a:path>
                </a:pathLst>
              </a:custGeom>
              <a:solidFill>
                <a:srgbClr val="111340">
                  <a:alpha val="10383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44">
                <a:extLst>
                  <a:ext uri="{FF2B5EF4-FFF2-40B4-BE49-F238E27FC236}">
                    <a16:creationId xmlns:a16="http://schemas.microsoft.com/office/drawing/2014/main" id="{F6963C8B-1EB7-1345-8684-030CC2B5AB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6396" y="8324647"/>
                <a:ext cx="1202979" cy="648180"/>
              </a:xfrm>
              <a:custGeom>
                <a:avLst/>
                <a:gdLst>
                  <a:gd name="T0" fmla="*/ 965 w 966"/>
                  <a:gd name="T1" fmla="*/ 65 h 520"/>
                  <a:gd name="T2" fmla="*/ 31 w 966"/>
                  <a:gd name="T3" fmla="*/ 519 h 520"/>
                  <a:gd name="T4" fmla="*/ 0 w 966"/>
                  <a:gd name="T5" fmla="*/ 455 h 520"/>
                  <a:gd name="T6" fmla="*/ 934 w 966"/>
                  <a:gd name="T7" fmla="*/ 0 h 520"/>
                  <a:gd name="T8" fmla="*/ 965 w 966"/>
                  <a:gd name="T9" fmla="*/ 65 h 5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66" h="520">
                    <a:moveTo>
                      <a:pt x="965" y="65"/>
                    </a:moveTo>
                    <a:lnTo>
                      <a:pt x="31" y="519"/>
                    </a:lnTo>
                    <a:lnTo>
                      <a:pt x="0" y="455"/>
                    </a:lnTo>
                    <a:lnTo>
                      <a:pt x="934" y="0"/>
                    </a:lnTo>
                    <a:lnTo>
                      <a:pt x="965" y="65"/>
                    </a:lnTo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45">
                <a:extLst>
                  <a:ext uri="{FF2B5EF4-FFF2-40B4-BE49-F238E27FC236}">
                    <a16:creationId xmlns:a16="http://schemas.microsoft.com/office/drawing/2014/main" id="{394230D8-1D72-0640-9BA1-D4C22C0BE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46987" y="10181296"/>
                <a:ext cx="796494" cy="1603969"/>
              </a:xfrm>
              <a:custGeom>
                <a:avLst/>
                <a:gdLst>
                  <a:gd name="T0" fmla="*/ 628 w 638"/>
                  <a:gd name="T1" fmla="*/ 1287 h 1288"/>
                  <a:gd name="T2" fmla="*/ 628 w 638"/>
                  <a:gd name="T3" fmla="*/ 1287 h 1288"/>
                  <a:gd name="T4" fmla="*/ 620 w 638"/>
                  <a:gd name="T5" fmla="*/ 1282 h 1288"/>
                  <a:gd name="T6" fmla="*/ 2 w 638"/>
                  <a:gd name="T7" fmla="*/ 14 h 1288"/>
                  <a:gd name="T8" fmla="*/ 2 w 638"/>
                  <a:gd name="T9" fmla="*/ 14 h 1288"/>
                  <a:gd name="T10" fmla="*/ 6 w 638"/>
                  <a:gd name="T11" fmla="*/ 2 h 1288"/>
                  <a:gd name="T12" fmla="*/ 6 w 638"/>
                  <a:gd name="T13" fmla="*/ 2 h 1288"/>
                  <a:gd name="T14" fmla="*/ 17 w 638"/>
                  <a:gd name="T15" fmla="*/ 7 h 1288"/>
                  <a:gd name="T16" fmla="*/ 635 w 638"/>
                  <a:gd name="T17" fmla="*/ 1275 h 1288"/>
                  <a:gd name="T18" fmla="*/ 635 w 638"/>
                  <a:gd name="T19" fmla="*/ 1275 h 1288"/>
                  <a:gd name="T20" fmla="*/ 631 w 638"/>
                  <a:gd name="T21" fmla="*/ 1286 h 1288"/>
                  <a:gd name="T22" fmla="*/ 631 w 638"/>
                  <a:gd name="T23" fmla="*/ 1286 h 1288"/>
                  <a:gd name="T24" fmla="*/ 628 w 638"/>
                  <a:gd name="T25" fmla="*/ 1287 h 1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38" h="1288">
                    <a:moveTo>
                      <a:pt x="628" y="1287"/>
                    </a:moveTo>
                    <a:lnTo>
                      <a:pt x="628" y="1287"/>
                    </a:lnTo>
                    <a:cubicBezTo>
                      <a:pt x="624" y="1287"/>
                      <a:pt x="621" y="1285"/>
                      <a:pt x="620" y="1282"/>
                    </a:cubicBezTo>
                    <a:lnTo>
                      <a:pt x="2" y="14"/>
                    </a:lnTo>
                    <a:lnTo>
                      <a:pt x="2" y="14"/>
                    </a:lnTo>
                    <a:cubicBezTo>
                      <a:pt x="0" y="10"/>
                      <a:pt x="2" y="5"/>
                      <a:pt x="6" y="2"/>
                    </a:cubicBezTo>
                    <a:lnTo>
                      <a:pt x="6" y="2"/>
                    </a:lnTo>
                    <a:cubicBezTo>
                      <a:pt x="11" y="0"/>
                      <a:pt x="15" y="2"/>
                      <a:pt x="17" y="7"/>
                    </a:cubicBezTo>
                    <a:lnTo>
                      <a:pt x="635" y="1275"/>
                    </a:lnTo>
                    <a:lnTo>
                      <a:pt x="635" y="1275"/>
                    </a:lnTo>
                    <a:cubicBezTo>
                      <a:pt x="637" y="1279"/>
                      <a:pt x="635" y="1284"/>
                      <a:pt x="631" y="1286"/>
                    </a:cubicBezTo>
                    <a:lnTo>
                      <a:pt x="631" y="1286"/>
                    </a:lnTo>
                    <a:cubicBezTo>
                      <a:pt x="630" y="1287"/>
                      <a:pt x="629" y="1287"/>
                      <a:pt x="628" y="128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128" name="Freeform 208">
            <a:extLst>
              <a:ext uri="{FF2B5EF4-FFF2-40B4-BE49-F238E27FC236}">
                <a16:creationId xmlns:a16="http://schemas.microsoft.com/office/drawing/2014/main" id="{978ECD76-92BD-CC4D-8AA0-116647AF5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216" y="8626763"/>
            <a:ext cx="324092" cy="324092"/>
          </a:xfrm>
          <a:custGeom>
            <a:avLst/>
            <a:gdLst>
              <a:gd name="T0" fmla="*/ 261 w 262"/>
              <a:gd name="T1" fmla="*/ 130 h 262"/>
              <a:gd name="T2" fmla="*/ 261 w 262"/>
              <a:gd name="T3" fmla="*/ 130 h 262"/>
              <a:gd name="T4" fmla="*/ 131 w 262"/>
              <a:gd name="T5" fmla="*/ 261 h 262"/>
              <a:gd name="T6" fmla="*/ 131 w 262"/>
              <a:gd name="T7" fmla="*/ 261 h 262"/>
              <a:gd name="T8" fmla="*/ 0 w 262"/>
              <a:gd name="T9" fmla="*/ 130 h 262"/>
              <a:gd name="T10" fmla="*/ 0 w 262"/>
              <a:gd name="T11" fmla="*/ 130 h 262"/>
              <a:gd name="T12" fmla="*/ 131 w 262"/>
              <a:gd name="T13" fmla="*/ 0 h 262"/>
              <a:gd name="T14" fmla="*/ 131 w 262"/>
              <a:gd name="T15" fmla="*/ 0 h 262"/>
              <a:gd name="T16" fmla="*/ 261 w 262"/>
              <a:gd name="T17" fmla="*/ 13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262">
                <a:moveTo>
                  <a:pt x="261" y="130"/>
                </a:moveTo>
                <a:lnTo>
                  <a:pt x="261" y="130"/>
                </a:lnTo>
                <a:cubicBezTo>
                  <a:pt x="261" y="202"/>
                  <a:pt x="203" y="261"/>
                  <a:pt x="131" y="261"/>
                </a:cubicBezTo>
                <a:lnTo>
                  <a:pt x="131" y="261"/>
                </a:lnTo>
                <a:cubicBezTo>
                  <a:pt x="59" y="261"/>
                  <a:pt x="0" y="202"/>
                  <a:pt x="0" y="130"/>
                </a:cubicBezTo>
                <a:lnTo>
                  <a:pt x="0" y="130"/>
                </a:lnTo>
                <a:cubicBezTo>
                  <a:pt x="0" y="58"/>
                  <a:pt x="59" y="0"/>
                  <a:pt x="131" y="0"/>
                </a:cubicBezTo>
                <a:lnTo>
                  <a:pt x="131" y="0"/>
                </a:lnTo>
                <a:cubicBezTo>
                  <a:pt x="203" y="0"/>
                  <a:pt x="261" y="58"/>
                  <a:pt x="261" y="130"/>
                </a:cubicBezTo>
              </a:path>
            </a:pathLst>
          </a:custGeom>
          <a:solidFill>
            <a:schemeClr val="accent3"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29" name="Freeform 283">
            <a:extLst>
              <a:ext uri="{FF2B5EF4-FFF2-40B4-BE49-F238E27FC236}">
                <a16:creationId xmlns:a16="http://schemas.microsoft.com/office/drawing/2014/main" id="{D675193E-D84C-BB48-91C6-0DEAF48087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640" y="8687190"/>
            <a:ext cx="208735" cy="208735"/>
          </a:xfrm>
          <a:custGeom>
            <a:avLst/>
            <a:gdLst>
              <a:gd name="T0" fmla="*/ 166 w 167"/>
              <a:gd name="T1" fmla="*/ 82 h 166"/>
              <a:gd name="T2" fmla="*/ 166 w 167"/>
              <a:gd name="T3" fmla="*/ 82 h 166"/>
              <a:gd name="T4" fmla="*/ 83 w 167"/>
              <a:gd name="T5" fmla="*/ 165 h 166"/>
              <a:gd name="T6" fmla="*/ 83 w 167"/>
              <a:gd name="T7" fmla="*/ 165 h 166"/>
              <a:gd name="T8" fmla="*/ 0 w 167"/>
              <a:gd name="T9" fmla="*/ 82 h 166"/>
              <a:gd name="T10" fmla="*/ 0 w 167"/>
              <a:gd name="T11" fmla="*/ 82 h 166"/>
              <a:gd name="T12" fmla="*/ 83 w 167"/>
              <a:gd name="T13" fmla="*/ 0 h 166"/>
              <a:gd name="T14" fmla="*/ 83 w 167"/>
              <a:gd name="T15" fmla="*/ 0 h 166"/>
              <a:gd name="T16" fmla="*/ 166 w 167"/>
              <a:gd name="T17" fmla="*/ 82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166">
                <a:moveTo>
                  <a:pt x="166" y="82"/>
                </a:moveTo>
                <a:lnTo>
                  <a:pt x="166" y="82"/>
                </a:lnTo>
                <a:cubicBezTo>
                  <a:pt x="166" y="128"/>
                  <a:pt x="129" y="165"/>
                  <a:pt x="83" y="165"/>
                </a:cubicBezTo>
                <a:lnTo>
                  <a:pt x="83" y="165"/>
                </a:lnTo>
                <a:cubicBezTo>
                  <a:pt x="37" y="165"/>
                  <a:pt x="0" y="128"/>
                  <a:pt x="0" y="82"/>
                </a:cubicBezTo>
                <a:lnTo>
                  <a:pt x="0" y="82"/>
                </a:lnTo>
                <a:cubicBezTo>
                  <a:pt x="0" y="36"/>
                  <a:pt x="37" y="0"/>
                  <a:pt x="83" y="0"/>
                </a:cubicBezTo>
                <a:lnTo>
                  <a:pt x="83" y="0"/>
                </a:lnTo>
                <a:cubicBezTo>
                  <a:pt x="129" y="0"/>
                  <a:pt x="166" y="36"/>
                  <a:pt x="166" y="82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0" name="Freeform 355">
            <a:extLst>
              <a:ext uri="{FF2B5EF4-FFF2-40B4-BE49-F238E27FC236}">
                <a16:creationId xmlns:a16="http://schemas.microsoft.com/office/drawing/2014/main" id="{43D4F7E5-5886-2844-8704-55192321D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216" y="4111479"/>
            <a:ext cx="324092" cy="329582"/>
          </a:xfrm>
          <a:custGeom>
            <a:avLst/>
            <a:gdLst>
              <a:gd name="T0" fmla="*/ 261 w 262"/>
              <a:gd name="T1" fmla="*/ 131 h 263"/>
              <a:gd name="T2" fmla="*/ 261 w 262"/>
              <a:gd name="T3" fmla="*/ 131 h 263"/>
              <a:gd name="T4" fmla="*/ 131 w 262"/>
              <a:gd name="T5" fmla="*/ 262 h 263"/>
              <a:gd name="T6" fmla="*/ 131 w 262"/>
              <a:gd name="T7" fmla="*/ 262 h 263"/>
              <a:gd name="T8" fmla="*/ 0 w 262"/>
              <a:gd name="T9" fmla="*/ 131 h 263"/>
              <a:gd name="T10" fmla="*/ 0 w 262"/>
              <a:gd name="T11" fmla="*/ 131 h 263"/>
              <a:gd name="T12" fmla="*/ 131 w 262"/>
              <a:gd name="T13" fmla="*/ 0 h 263"/>
              <a:gd name="T14" fmla="*/ 131 w 262"/>
              <a:gd name="T15" fmla="*/ 0 h 263"/>
              <a:gd name="T16" fmla="*/ 261 w 262"/>
              <a:gd name="T17" fmla="*/ 13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263">
                <a:moveTo>
                  <a:pt x="261" y="131"/>
                </a:moveTo>
                <a:lnTo>
                  <a:pt x="261" y="131"/>
                </a:lnTo>
                <a:cubicBezTo>
                  <a:pt x="261" y="203"/>
                  <a:pt x="203" y="262"/>
                  <a:pt x="131" y="262"/>
                </a:cubicBezTo>
                <a:lnTo>
                  <a:pt x="131" y="262"/>
                </a:lnTo>
                <a:cubicBezTo>
                  <a:pt x="59" y="262"/>
                  <a:pt x="0" y="203"/>
                  <a:pt x="0" y="131"/>
                </a:cubicBezTo>
                <a:lnTo>
                  <a:pt x="0" y="131"/>
                </a:lnTo>
                <a:cubicBezTo>
                  <a:pt x="0" y="59"/>
                  <a:pt x="59" y="0"/>
                  <a:pt x="131" y="0"/>
                </a:cubicBezTo>
                <a:lnTo>
                  <a:pt x="131" y="0"/>
                </a:lnTo>
                <a:cubicBezTo>
                  <a:pt x="203" y="0"/>
                  <a:pt x="261" y="59"/>
                  <a:pt x="261" y="131"/>
                </a:cubicBezTo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1" name="Freeform 356">
            <a:extLst>
              <a:ext uri="{FF2B5EF4-FFF2-40B4-BE49-F238E27FC236}">
                <a16:creationId xmlns:a16="http://schemas.microsoft.com/office/drawing/2014/main" id="{A6E1FE55-EA12-CD4F-9D62-CFA0847017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640" y="4171906"/>
            <a:ext cx="208735" cy="208735"/>
          </a:xfrm>
          <a:custGeom>
            <a:avLst/>
            <a:gdLst>
              <a:gd name="T0" fmla="*/ 166 w 167"/>
              <a:gd name="T1" fmla="*/ 83 h 167"/>
              <a:gd name="T2" fmla="*/ 166 w 167"/>
              <a:gd name="T3" fmla="*/ 83 h 167"/>
              <a:gd name="T4" fmla="*/ 83 w 167"/>
              <a:gd name="T5" fmla="*/ 166 h 167"/>
              <a:gd name="T6" fmla="*/ 83 w 167"/>
              <a:gd name="T7" fmla="*/ 166 h 167"/>
              <a:gd name="T8" fmla="*/ 0 w 167"/>
              <a:gd name="T9" fmla="*/ 83 h 167"/>
              <a:gd name="T10" fmla="*/ 0 w 167"/>
              <a:gd name="T11" fmla="*/ 83 h 167"/>
              <a:gd name="T12" fmla="*/ 83 w 167"/>
              <a:gd name="T13" fmla="*/ 0 h 167"/>
              <a:gd name="T14" fmla="*/ 83 w 167"/>
              <a:gd name="T15" fmla="*/ 0 h 167"/>
              <a:gd name="T16" fmla="*/ 166 w 167"/>
              <a:gd name="T17" fmla="*/ 8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167">
                <a:moveTo>
                  <a:pt x="166" y="83"/>
                </a:moveTo>
                <a:lnTo>
                  <a:pt x="166" y="83"/>
                </a:lnTo>
                <a:cubicBezTo>
                  <a:pt x="166" y="129"/>
                  <a:pt x="129" y="166"/>
                  <a:pt x="83" y="166"/>
                </a:cubicBezTo>
                <a:lnTo>
                  <a:pt x="83" y="166"/>
                </a:lnTo>
                <a:cubicBezTo>
                  <a:pt x="37" y="166"/>
                  <a:pt x="0" y="129"/>
                  <a:pt x="0" y="83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lnTo>
                  <a:pt x="83" y="0"/>
                </a:lnTo>
                <a:cubicBezTo>
                  <a:pt x="129" y="0"/>
                  <a:pt x="166" y="37"/>
                  <a:pt x="166" y="8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2" name="Freeform 428">
            <a:extLst>
              <a:ext uri="{FF2B5EF4-FFF2-40B4-BE49-F238E27FC236}">
                <a16:creationId xmlns:a16="http://schemas.microsoft.com/office/drawing/2014/main" id="{B8CACAAA-738A-264A-A23E-D13F236E0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640" y="6402083"/>
            <a:ext cx="208735" cy="208735"/>
          </a:xfrm>
          <a:custGeom>
            <a:avLst/>
            <a:gdLst>
              <a:gd name="T0" fmla="*/ 166 w 167"/>
              <a:gd name="T1" fmla="*/ 83 h 167"/>
              <a:gd name="T2" fmla="*/ 166 w 167"/>
              <a:gd name="T3" fmla="*/ 83 h 167"/>
              <a:gd name="T4" fmla="*/ 83 w 167"/>
              <a:gd name="T5" fmla="*/ 166 h 167"/>
              <a:gd name="T6" fmla="*/ 83 w 167"/>
              <a:gd name="T7" fmla="*/ 166 h 167"/>
              <a:gd name="T8" fmla="*/ 0 w 167"/>
              <a:gd name="T9" fmla="*/ 83 h 167"/>
              <a:gd name="T10" fmla="*/ 0 w 167"/>
              <a:gd name="T11" fmla="*/ 83 h 167"/>
              <a:gd name="T12" fmla="*/ 83 w 167"/>
              <a:gd name="T13" fmla="*/ 0 h 167"/>
              <a:gd name="T14" fmla="*/ 83 w 167"/>
              <a:gd name="T15" fmla="*/ 0 h 167"/>
              <a:gd name="T16" fmla="*/ 166 w 167"/>
              <a:gd name="T17" fmla="*/ 8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167">
                <a:moveTo>
                  <a:pt x="166" y="83"/>
                </a:moveTo>
                <a:lnTo>
                  <a:pt x="166" y="83"/>
                </a:lnTo>
                <a:cubicBezTo>
                  <a:pt x="166" y="129"/>
                  <a:pt x="129" y="166"/>
                  <a:pt x="83" y="166"/>
                </a:cubicBezTo>
                <a:lnTo>
                  <a:pt x="83" y="166"/>
                </a:lnTo>
                <a:cubicBezTo>
                  <a:pt x="37" y="166"/>
                  <a:pt x="0" y="129"/>
                  <a:pt x="0" y="83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lnTo>
                  <a:pt x="83" y="0"/>
                </a:lnTo>
                <a:cubicBezTo>
                  <a:pt x="129" y="0"/>
                  <a:pt x="166" y="37"/>
                  <a:pt x="166" y="8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3" name="Freeform 429">
            <a:extLst>
              <a:ext uri="{FF2B5EF4-FFF2-40B4-BE49-F238E27FC236}">
                <a16:creationId xmlns:a16="http://schemas.microsoft.com/office/drawing/2014/main" id="{2DCA08DD-7E84-A34A-81A1-8E62D56CC4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216" y="6341656"/>
            <a:ext cx="324092" cy="329582"/>
          </a:xfrm>
          <a:custGeom>
            <a:avLst/>
            <a:gdLst>
              <a:gd name="T0" fmla="*/ 261 w 262"/>
              <a:gd name="T1" fmla="*/ 131 h 263"/>
              <a:gd name="T2" fmla="*/ 261 w 262"/>
              <a:gd name="T3" fmla="*/ 131 h 263"/>
              <a:gd name="T4" fmla="*/ 131 w 262"/>
              <a:gd name="T5" fmla="*/ 262 h 263"/>
              <a:gd name="T6" fmla="*/ 131 w 262"/>
              <a:gd name="T7" fmla="*/ 262 h 263"/>
              <a:gd name="T8" fmla="*/ 0 w 262"/>
              <a:gd name="T9" fmla="*/ 131 h 263"/>
              <a:gd name="T10" fmla="*/ 0 w 262"/>
              <a:gd name="T11" fmla="*/ 131 h 263"/>
              <a:gd name="T12" fmla="*/ 131 w 262"/>
              <a:gd name="T13" fmla="*/ 0 h 263"/>
              <a:gd name="T14" fmla="*/ 131 w 262"/>
              <a:gd name="T15" fmla="*/ 0 h 263"/>
              <a:gd name="T16" fmla="*/ 261 w 262"/>
              <a:gd name="T17" fmla="*/ 131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263">
                <a:moveTo>
                  <a:pt x="261" y="131"/>
                </a:moveTo>
                <a:lnTo>
                  <a:pt x="261" y="131"/>
                </a:lnTo>
                <a:cubicBezTo>
                  <a:pt x="261" y="204"/>
                  <a:pt x="203" y="262"/>
                  <a:pt x="131" y="262"/>
                </a:cubicBezTo>
                <a:lnTo>
                  <a:pt x="131" y="262"/>
                </a:lnTo>
                <a:cubicBezTo>
                  <a:pt x="59" y="262"/>
                  <a:pt x="0" y="204"/>
                  <a:pt x="0" y="131"/>
                </a:cubicBezTo>
                <a:lnTo>
                  <a:pt x="0" y="131"/>
                </a:lnTo>
                <a:cubicBezTo>
                  <a:pt x="0" y="59"/>
                  <a:pt x="59" y="0"/>
                  <a:pt x="131" y="0"/>
                </a:cubicBezTo>
                <a:lnTo>
                  <a:pt x="131" y="0"/>
                </a:lnTo>
                <a:cubicBezTo>
                  <a:pt x="203" y="0"/>
                  <a:pt x="261" y="59"/>
                  <a:pt x="261" y="131"/>
                </a:cubicBezTo>
              </a:path>
            </a:pathLst>
          </a:custGeom>
          <a:solidFill>
            <a:schemeClr val="accent2"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4" name="Freeform 430">
            <a:extLst>
              <a:ext uri="{FF2B5EF4-FFF2-40B4-BE49-F238E27FC236}">
                <a16:creationId xmlns:a16="http://schemas.microsoft.com/office/drawing/2014/main" id="{1CE2C732-969E-E949-9A0F-C5D006F1A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9216" y="10889899"/>
            <a:ext cx="324092" cy="324092"/>
          </a:xfrm>
          <a:custGeom>
            <a:avLst/>
            <a:gdLst>
              <a:gd name="T0" fmla="*/ 261 w 262"/>
              <a:gd name="T1" fmla="*/ 131 h 262"/>
              <a:gd name="T2" fmla="*/ 261 w 262"/>
              <a:gd name="T3" fmla="*/ 131 h 262"/>
              <a:gd name="T4" fmla="*/ 131 w 262"/>
              <a:gd name="T5" fmla="*/ 261 h 262"/>
              <a:gd name="T6" fmla="*/ 131 w 262"/>
              <a:gd name="T7" fmla="*/ 261 h 262"/>
              <a:gd name="T8" fmla="*/ 0 w 262"/>
              <a:gd name="T9" fmla="*/ 131 h 262"/>
              <a:gd name="T10" fmla="*/ 0 w 262"/>
              <a:gd name="T11" fmla="*/ 131 h 262"/>
              <a:gd name="T12" fmla="*/ 131 w 262"/>
              <a:gd name="T13" fmla="*/ 0 h 262"/>
              <a:gd name="T14" fmla="*/ 131 w 262"/>
              <a:gd name="T15" fmla="*/ 0 h 262"/>
              <a:gd name="T16" fmla="*/ 261 w 262"/>
              <a:gd name="T17" fmla="*/ 131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62" h="262">
                <a:moveTo>
                  <a:pt x="261" y="131"/>
                </a:moveTo>
                <a:lnTo>
                  <a:pt x="261" y="131"/>
                </a:lnTo>
                <a:cubicBezTo>
                  <a:pt x="261" y="203"/>
                  <a:pt x="203" y="261"/>
                  <a:pt x="131" y="261"/>
                </a:cubicBezTo>
                <a:lnTo>
                  <a:pt x="131" y="261"/>
                </a:lnTo>
                <a:cubicBezTo>
                  <a:pt x="59" y="261"/>
                  <a:pt x="0" y="203"/>
                  <a:pt x="0" y="131"/>
                </a:cubicBezTo>
                <a:lnTo>
                  <a:pt x="0" y="131"/>
                </a:lnTo>
                <a:cubicBezTo>
                  <a:pt x="0" y="59"/>
                  <a:pt x="59" y="0"/>
                  <a:pt x="131" y="0"/>
                </a:cubicBezTo>
                <a:lnTo>
                  <a:pt x="131" y="0"/>
                </a:lnTo>
                <a:cubicBezTo>
                  <a:pt x="203" y="0"/>
                  <a:pt x="261" y="59"/>
                  <a:pt x="261" y="131"/>
                </a:cubicBezTo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35" name="Freeform 503">
            <a:extLst>
              <a:ext uri="{FF2B5EF4-FFF2-40B4-BE49-F238E27FC236}">
                <a16:creationId xmlns:a16="http://schemas.microsoft.com/office/drawing/2014/main" id="{235F64AE-B0D3-8D4E-8A25-08BABDA35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9640" y="10950324"/>
            <a:ext cx="208735" cy="208735"/>
          </a:xfrm>
          <a:custGeom>
            <a:avLst/>
            <a:gdLst>
              <a:gd name="T0" fmla="*/ 166 w 167"/>
              <a:gd name="T1" fmla="*/ 83 h 167"/>
              <a:gd name="T2" fmla="*/ 166 w 167"/>
              <a:gd name="T3" fmla="*/ 83 h 167"/>
              <a:gd name="T4" fmla="*/ 83 w 167"/>
              <a:gd name="T5" fmla="*/ 166 h 167"/>
              <a:gd name="T6" fmla="*/ 83 w 167"/>
              <a:gd name="T7" fmla="*/ 166 h 167"/>
              <a:gd name="T8" fmla="*/ 0 w 167"/>
              <a:gd name="T9" fmla="*/ 83 h 167"/>
              <a:gd name="T10" fmla="*/ 0 w 167"/>
              <a:gd name="T11" fmla="*/ 83 h 167"/>
              <a:gd name="T12" fmla="*/ 83 w 167"/>
              <a:gd name="T13" fmla="*/ 0 h 167"/>
              <a:gd name="T14" fmla="*/ 83 w 167"/>
              <a:gd name="T15" fmla="*/ 0 h 167"/>
              <a:gd name="T16" fmla="*/ 166 w 167"/>
              <a:gd name="T17" fmla="*/ 83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67" h="167">
                <a:moveTo>
                  <a:pt x="166" y="83"/>
                </a:moveTo>
                <a:lnTo>
                  <a:pt x="166" y="83"/>
                </a:lnTo>
                <a:cubicBezTo>
                  <a:pt x="166" y="128"/>
                  <a:pt x="129" y="166"/>
                  <a:pt x="83" y="166"/>
                </a:cubicBezTo>
                <a:lnTo>
                  <a:pt x="83" y="166"/>
                </a:lnTo>
                <a:cubicBezTo>
                  <a:pt x="37" y="166"/>
                  <a:pt x="0" y="128"/>
                  <a:pt x="0" y="83"/>
                </a:cubicBezTo>
                <a:lnTo>
                  <a:pt x="0" y="83"/>
                </a:lnTo>
                <a:cubicBezTo>
                  <a:pt x="0" y="37"/>
                  <a:pt x="37" y="0"/>
                  <a:pt x="83" y="0"/>
                </a:cubicBezTo>
                <a:lnTo>
                  <a:pt x="83" y="0"/>
                </a:lnTo>
                <a:cubicBezTo>
                  <a:pt x="129" y="0"/>
                  <a:pt x="166" y="37"/>
                  <a:pt x="166" y="8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375D17-8E06-6443-98D8-69486E747C0F}"/>
              </a:ext>
            </a:extLst>
          </p:cNvPr>
          <p:cNvSpPr txBox="1"/>
          <p:nvPr/>
        </p:nvSpPr>
        <p:spPr>
          <a:xfrm>
            <a:off x="2235557" y="3916144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2BB1B9E-9F72-C842-817E-10A4ABFB3B54}"/>
              </a:ext>
            </a:extLst>
          </p:cNvPr>
          <p:cNvSpPr txBox="1"/>
          <p:nvPr/>
        </p:nvSpPr>
        <p:spPr>
          <a:xfrm>
            <a:off x="2235559" y="4601641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026EB8-115F-5D43-90BB-4C76210D8C3B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21AA35-AE3F-9B48-B61C-BFCAC8142E11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601B8D-F344-7845-A29C-472B9377C86F}"/>
              </a:ext>
            </a:extLst>
          </p:cNvPr>
          <p:cNvSpPr txBox="1"/>
          <p:nvPr/>
        </p:nvSpPr>
        <p:spPr>
          <a:xfrm>
            <a:off x="2235557" y="6172503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7D59C1-7BE8-234D-83A8-5D8E7E748C4B}"/>
              </a:ext>
            </a:extLst>
          </p:cNvPr>
          <p:cNvSpPr txBox="1"/>
          <p:nvPr/>
        </p:nvSpPr>
        <p:spPr>
          <a:xfrm>
            <a:off x="2235559" y="6858000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78BB2BA-BD10-7E43-A46F-4F19F4A013A0}"/>
              </a:ext>
            </a:extLst>
          </p:cNvPr>
          <p:cNvSpPr txBox="1"/>
          <p:nvPr/>
        </p:nvSpPr>
        <p:spPr>
          <a:xfrm>
            <a:off x="2235557" y="8430181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Management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A150E95-486A-464D-9622-E24CC10B9941}"/>
              </a:ext>
            </a:extLst>
          </p:cNvPr>
          <p:cNvSpPr txBox="1"/>
          <p:nvPr/>
        </p:nvSpPr>
        <p:spPr>
          <a:xfrm>
            <a:off x="2235559" y="9115678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4E883D8-9308-0B47-81D9-CC2F3935618D}"/>
              </a:ext>
            </a:extLst>
          </p:cNvPr>
          <p:cNvSpPr txBox="1"/>
          <p:nvPr/>
        </p:nvSpPr>
        <p:spPr>
          <a:xfrm>
            <a:off x="2235557" y="10687859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Planning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C05333A-9B3B-394F-B441-4182C33F6619}"/>
              </a:ext>
            </a:extLst>
          </p:cNvPr>
          <p:cNvSpPr txBox="1"/>
          <p:nvPr/>
        </p:nvSpPr>
        <p:spPr>
          <a:xfrm>
            <a:off x="2235559" y="11373356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</p:spTree>
    <p:extLst>
      <p:ext uri="{BB962C8B-B14F-4D97-AF65-F5344CB8AC3E}">
        <p14:creationId xmlns:p14="http://schemas.microsoft.com/office/powerpoint/2010/main" val="140286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Freeform 483">
            <a:extLst>
              <a:ext uri="{FF2B5EF4-FFF2-40B4-BE49-F238E27FC236}">
                <a16:creationId xmlns:a16="http://schemas.microsoft.com/office/drawing/2014/main" id="{52A0127B-3A97-D04C-82D5-1D6F3C3C61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2919" y="3419355"/>
            <a:ext cx="670152" cy="670152"/>
          </a:xfrm>
          <a:custGeom>
            <a:avLst/>
            <a:gdLst>
              <a:gd name="T0" fmla="*/ 195 w 536"/>
              <a:gd name="T1" fmla="*/ 401 h 536"/>
              <a:gd name="T2" fmla="*/ 150 w 536"/>
              <a:gd name="T3" fmla="*/ 442 h 536"/>
              <a:gd name="T4" fmla="*/ 146 w 536"/>
              <a:gd name="T5" fmla="*/ 450 h 536"/>
              <a:gd name="T6" fmla="*/ 158 w 536"/>
              <a:gd name="T7" fmla="*/ 462 h 536"/>
              <a:gd name="T8" fmla="*/ 167 w 536"/>
              <a:gd name="T9" fmla="*/ 459 h 536"/>
              <a:gd name="T10" fmla="*/ 203 w 536"/>
              <a:gd name="T11" fmla="*/ 422 h 536"/>
              <a:gd name="T12" fmla="*/ 206 w 536"/>
              <a:gd name="T13" fmla="*/ 414 h 536"/>
              <a:gd name="T14" fmla="*/ 304 w 536"/>
              <a:gd name="T15" fmla="*/ 492 h 536"/>
              <a:gd name="T16" fmla="*/ 487 w 536"/>
              <a:gd name="T17" fmla="*/ 66 h 536"/>
              <a:gd name="T18" fmla="*/ 43 w 536"/>
              <a:gd name="T19" fmla="*/ 231 h 536"/>
              <a:gd name="T20" fmla="*/ 216 w 536"/>
              <a:gd name="T21" fmla="*/ 302 h 536"/>
              <a:gd name="T22" fmla="*/ 535 w 536"/>
              <a:gd name="T23" fmla="*/ 13 h 536"/>
              <a:gd name="T24" fmla="*/ 523 w 536"/>
              <a:gd name="T25" fmla="*/ 0 h 536"/>
              <a:gd name="T26" fmla="*/ 518 w 536"/>
              <a:gd name="T27" fmla="*/ 1 h 536"/>
              <a:gd name="T28" fmla="*/ 7 w 536"/>
              <a:gd name="T29" fmla="*/ 220 h 536"/>
              <a:gd name="T30" fmla="*/ 7 w 536"/>
              <a:gd name="T31" fmla="*/ 220 h 536"/>
              <a:gd name="T32" fmla="*/ 7 w 536"/>
              <a:gd name="T33" fmla="*/ 220 h 536"/>
              <a:gd name="T34" fmla="*/ 0 w 536"/>
              <a:gd name="T35" fmla="*/ 231 h 536"/>
              <a:gd name="T36" fmla="*/ 9 w 536"/>
              <a:gd name="T37" fmla="*/ 243 h 536"/>
              <a:gd name="T38" fmla="*/ 209 w 536"/>
              <a:gd name="T39" fmla="*/ 326 h 536"/>
              <a:gd name="T40" fmla="*/ 293 w 536"/>
              <a:gd name="T41" fmla="*/ 527 h 536"/>
              <a:gd name="T42" fmla="*/ 304 w 536"/>
              <a:gd name="T43" fmla="*/ 535 h 536"/>
              <a:gd name="T44" fmla="*/ 315 w 536"/>
              <a:gd name="T45" fmla="*/ 529 h 536"/>
              <a:gd name="T46" fmla="*/ 315 w 536"/>
              <a:gd name="T47" fmla="*/ 528 h 536"/>
              <a:gd name="T48" fmla="*/ 315 w 536"/>
              <a:gd name="T49" fmla="*/ 528 h 536"/>
              <a:gd name="T50" fmla="*/ 534 w 536"/>
              <a:gd name="T51" fmla="*/ 17 h 536"/>
              <a:gd name="T52" fmla="*/ 535 w 536"/>
              <a:gd name="T53" fmla="*/ 13 h 536"/>
              <a:gd name="T54" fmla="*/ 195 w 536"/>
              <a:gd name="T55" fmla="*/ 353 h 536"/>
              <a:gd name="T56" fmla="*/ 182 w 536"/>
              <a:gd name="T57" fmla="*/ 341 h 536"/>
              <a:gd name="T58" fmla="*/ 52 w 536"/>
              <a:gd name="T59" fmla="*/ 466 h 536"/>
              <a:gd name="T60" fmla="*/ 48 w 536"/>
              <a:gd name="T61" fmla="*/ 475 h 536"/>
              <a:gd name="T62" fmla="*/ 61 w 536"/>
              <a:gd name="T63" fmla="*/ 487 h 536"/>
              <a:gd name="T64" fmla="*/ 69 w 536"/>
              <a:gd name="T65" fmla="*/ 483 h 536"/>
              <a:gd name="T66" fmla="*/ 191 w 536"/>
              <a:gd name="T67" fmla="*/ 362 h 536"/>
              <a:gd name="T68" fmla="*/ 117 w 536"/>
              <a:gd name="T69" fmla="*/ 362 h 536"/>
              <a:gd name="T70" fmla="*/ 130 w 536"/>
              <a:gd name="T71" fmla="*/ 349 h 536"/>
              <a:gd name="T72" fmla="*/ 134 w 536"/>
              <a:gd name="T73" fmla="*/ 341 h 536"/>
              <a:gd name="T74" fmla="*/ 121 w 536"/>
              <a:gd name="T75" fmla="*/ 329 h 536"/>
              <a:gd name="T76" fmla="*/ 100 w 536"/>
              <a:gd name="T77" fmla="*/ 345 h 536"/>
              <a:gd name="T78" fmla="*/ 97 w 536"/>
              <a:gd name="T79" fmla="*/ 353 h 536"/>
              <a:gd name="T80" fmla="*/ 109 w 536"/>
              <a:gd name="T81" fmla="*/ 365 h 536"/>
              <a:gd name="T82" fmla="*/ 117 w 536"/>
              <a:gd name="T83" fmla="*/ 362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36" h="536">
                <a:moveTo>
                  <a:pt x="195" y="401"/>
                </a:moveTo>
                <a:lnTo>
                  <a:pt x="195" y="401"/>
                </a:lnTo>
                <a:cubicBezTo>
                  <a:pt x="191" y="401"/>
                  <a:pt x="188" y="403"/>
                  <a:pt x="186" y="405"/>
                </a:cubicBezTo>
                <a:lnTo>
                  <a:pt x="150" y="442"/>
                </a:lnTo>
                <a:lnTo>
                  <a:pt x="150" y="442"/>
                </a:lnTo>
                <a:cubicBezTo>
                  <a:pt x="147" y="444"/>
                  <a:pt x="146" y="447"/>
                  <a:pt x="146" y="450"/>
                </a:cubicBezTo>
                <a:lnTo>
                  <a:pt x="146" y="450"/>
                </a:lnTo>
                <a:cubicBezTo>
                  <a:pt x="146" y="457"/>
                  <a:pt x="151" y="462"/>
                  <a:pt x="158" y="462"/>
                </a:cubicBezTo>
                <a:lnTo>
                  <a:pt x="158" y="462"/>
                </a:lnTo>
                <a:cubicBezTo>
                  <a:pt x="161" y="462"/>
                  <a:pt x="164" y="461"/>
                  <a:pt x="167" y="459"/>
                </a:cubicBezTo>
                <a:lnTo>
                  <a:pt x="203" y="422"/>
                </a:lnTo>
                <a:lnTo>
                  <a:pt x="203" y="422"/>
                </a:lnTo>
                <a:cubicBezTo>
                  <a:pt x="205" y="420"/>
                  <a:pt x="206" y="417"/>
                  <a:pt x="206" y="414"/>
                </a:cubicBezTo>
                <a:lnTo>
                  <a:pt x="206" y="414"/>
                </a:lnTo>
                <a:cubicBezTo>
                  <a:pt x="206" y="407"/>
                  <a:pt x="201" y="401"/>
                  <a:pt x="195" y="401"/>
                </a:cubicBezTo>
                <a:close/>
                <a:moveTo>
                  <a:pt x="304" y="492"/>
                </a:moveTo>
                <a:lnTo>
                  <a:pt x="233" y="319"/>
                </a:lnTo>
                <a:lnTo>
                  <a:pt x="487" y="66"/>
                </a:lnTo>
                <a:lnTo>
                  <a:pt x="304" y="492"/>
                </a:lnTo>
                <a:close/>
                <a:moveTo>
                  <a:pt x="43" y="231"/>
                </a:moveTo>
                <a:lnTo>
                  <a:pt x="470" y="48"/>
                </a:lnTo>
                <a:lnTo>
                  <a:pt x="216" y="302"/>
                </a:lnTo>
                <a:lnTo>
                  <a:pt x="43" y="231"/>
                </a:lnTo>
                <a:close/>
                <a:moveTo>
                  <a:pt x="535" y="13"/>
                </a:moveTo>
                <a:lnTo>
                  <a:pt x="535" y="13"/>
                </a:lnTo>
                <a:cubicBezTo>
                  <a:pt x="535" y="6"/>
                  <a:pt x="530" y="0"/>
                  <a:pt x="523" y="0"/>
                </a:cubicBezTo>
                <a:lnTo>
                  <a:pt x="523" y="0"/>
                </a:lnTo>
                <a:cubicBezTo>
                  <a:pt x="521" y="0"/>
                  <a:pt x="519" y="1"/>
                  <a:pt x="518" y="1"/>
                </a:cubicBezTo>
                <a:lnTo>
                  <a:pt x="518" y="1"/>
                </a:lnTo>
                <a:lnTo>
                  <a:pt x="7" y="220"/>
                </a:lnTo>
                <a:lnTo>
                  <a:pt x="7" y="220"/>
                </a:lnTo>
                <a:lnTo>
                  <a:pt x="7" y="220"/>
                </a:lnTo>
                <a:lnTo>
                  <a:pt x="7" y="220"/>
                </a:lnTo>
                <a:lnTo>
                  <a:pt x="7" y="220"/>
                </a:lnTo>
                <a:lnTo>
                  <a:pt x="7" y="220"/>
                </a:lnTo>
                <a:cubicBezTo>
                  <a:pt x="3" y="222"/>
                  <a:pt x="0" y="226"/>
                  <a:pt x="0" y="231"/>
                </a:cubicBezTo>
                <a:lnTo>
                  <a:pt x="0" y="231"/>
                </a:lnTo>
                <a:cubicBezTo>
                  <a:pt x="0" y="237"/>
                  <a:pt x="4" y="241"/>
                  <a:pt x="9" y="243"/>
                </a:cubicBezTo>
                <a:lnTo>
                  <a:pt x="9" y="243"/>
                </a:lnTo>
                <a:lnTo>
                  <a:pt x="209" y="326"/>
                </a:lnTo>
                <a:lnTo>
                  <a:pt x="293" y="527"/>
                </a:lnTo>
                <a:lnTo>
                  <a:pt x="293" y="527"/>
                </a:lnTo>
                <a:lnTo>
                  <a:pt x="293" y="527"/>
                </a:lnTo>
                <a:cubicBezTo>
                  <a:pt x="294" y="532"/>
                  <a:pt x="299" y="535"/>
                  <a:pt x="304" y="535"/>
                </a:cubicBezTo>
                <a:lnTo>
                  <a:pt x="304" y="535"/>
                </a:lnTo>
                <a:cubicBezTo>
                  <a:pt x="309" y="535"/>
                  <a:pt x="313" y="533"/>
                  <a:pt x="315" y="529"/>
                </a:cubicBezTo>
                <a:lnTo>
                  <a:pt x="315" y="529"/>
                </a:lnTo>
                <a:lnTo>
                  <a:pt x="315" y="528"/>
                </a:lnTo>
                <a:lnTo>
                  <a:pt x="315" y="528"/>
                </a:lnTo>
                <a:lnTo>
                  <a:pt x="315" y="528"/>
                </a:lnTo>
                <a:lnTo>
                  <a:pt x="534" y="18"/>
                </a:lnTo>
                <a:lnTo>
                  <a:pt x="534" y="17"/>
                </a:lnTo>
                <a:lnTo>
                  <a:pt x="534" y="17"/>
                </a:lnTo>
                <a:cubicBezTo>
                  <a:pt x="535" y="16"/>
                  <a:pt x="535" y="14"/>
                  <a:pt x="535" y="13"/>
                </a:cubicBezTo>
                <a:close/>
                <a:moveTo>
                  <a:pt x="195" y="353"/>
                </a:moveTo>
                <a:lnTo>
                  <a:pt x="195" y="353"/>
                </a:lnTo>
                <a:cubicBezTo>
                  <a:pt x="195" y="346"/>
                  <a:pt x="189" y="341"/>
                  <a:pt x="182" y="341"/>
                </a:cubicBezTo>
                <a:lnTo>
                  <a:pt x="182" y="341"/>
                </a:lnTo>
                <a:cubicBezTo>
                  <a:pt x="179" y="341"/>
                  <a:pt x="176" y="342"/>
                  <a:pt x="174" y="345"/>
                </a:cubicBezTo>
                <a:lnTo>
                  <a:pt x="52" y="466"/>
                </a:lnTo>
                <a:lnTo>
                  <a:pt x="52" y="466"/>
                </a:lnTo>
                <a:cubicBezTo>
                  <a:pt x="50" y="468"/>
                  <a:pt x="48" y="471"/>
                  <a:pt x="48" y="475"/>
                </a:cubicBezTo>
                <a:lnTo>
                  <a:pt x="48" y="475"/>
                </a:lnTo>
                <a:cubicBezTo>
                  <a:pt x="48" y="482"/>
                  <a:pt x="54" y="487"/>
                  <a:pt x="61" y="487"/>
                </a:cubicBezTo>
                <a:lnTo>
                  <a:pt x="61" y="487"/>
                </a:lnTo>
                <a:cubicBezTo>
                  <a:pt x="64" y="487"/>
                  <a:pt x="67" y="485"/>
                  <a:pt x="69" y="483"/>
                </a:cubicBezTo>
                <a:lnTo>
                  <a:pt x="191" y="362"/>
                </a:lnTo>
                <a:lnTo>
                  <a:pt x="191" y="362"/>
                </a:lnTo>
                <a:cubicBezTo>
                  <a:pt x="193" y="359"/>
                  <a:pt x="195" y="356"/>
                  <a:pt x="195" y="353"/>
                </a:cubicBezTo>
                <a:close/>
                <a:moveTo>
                  <a:pt x="117" y="362"/>
                </a:moveTo>
                <a:lnTo>
                  <a:pt x="130" y="349"/>
                </a:lnTo>
                <a:lnTo>
                  <a:pt x="130" y="349"/>
                </a:lnTo>
                <a:cubicBezTo>
                  <a:pt x="132" y="347"/>
                  <a:pt x="134" y="344"/>
                  <a:pt x="134" y="341"/>
                </a:cubicBezTo>
                <a:lnTo>
                  <a:pt x="134" y="341"/>
                </a:lnTo>
                <a:cubicBezTo>
                  <a:pt x="134" y="334"/>
                  <a:pt x="128" y="329"/>
                  <a:pt x="121" y="329"/>
                </a:cubicBezTo>
                <a:lnTo>
                  <a:pt x="121" y="329"/>
                </a:lnTo>
                <a:cubicBezTo>
                  <a:pt x="118" y="329"/>
                  <a:pt x="115" y="330"/>
                  <a:pt x="113" y="332"/>
                </a:cubicBezTo>
                <a:lnTo>
                  <a:pt x="100" y="345"/>
                </a:lnTo>
                <a:lnTo>
                  <a:pt x="100" y="345"/>
                </a:lnTo>
                <a:cubicBezTo>
                  <a:pt x="99" y="346"/>
                  <a:pt x="97" y="349"/>
                  <a:pt x="97" y="353"/>
                </a:cubicBezTo>
                <a:lnTo>
                  <a:pt x="97" y="353"/>
                </a:lnTo>
                <a:cubicBezTo>
                  <a:pt x="97" y="360"/>
                  <a:pt x="102" y="365"/>
                  <a:pt x="109" y="365"/>
                </a:cubicBezTo>
                <a:lnTo>
                  <a:pt x="109" y="365"/>
                </a:lnTo>
                <a:cubicBezTo>
                  <a:pt x="113" y="365"/>
                  <a:pt x="116" y="364"/>
                  <a:pt x="117" y="36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75" name="Freeform 491">
            <a:extLst>
              <a:ext uri="{FF2B5EF4-FFF2-40B4-BE49-F238E27FC236}">
                <a16:creationId xmlns:a16="http://schemas.microsoft.com/office/drawing/2014/main" id="{E9B0D8D3-54C1-A249-B067-E56B5764D2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54999" y="3419355"/>
            <a:ext cx="549304" cy="670152"/>
          </a:xfrm>
          <a:custGeom>
            <a:avLst/>
            <a:gdLst>
              <a:gd name="T0" fmla="*/ 195 w 439"/>
              <a:gd name="T1" fmla="*/ 292 h 536"/>
              <a:gd name="T2" fmla="*/ 195 w 439"/>
              <a:gd name="T3" fmla="*/ 268 h 536"/>
              <a:gd name="T4" fmla="*/ 231 w 439"/>
              <a:gd name="T5" fmla="*/ 268 h 536"/>
              <a:gd name="T6" fmla="*/ 231 w 439"/>
              <a:gd name="T7" fmla="*/ 268 h 536"/>
              <a:gd name="T8" fmla="*/ 243 w 439"/>
              <a:gd name="T9" fmla="*/ 256 h 536"/>
              <a:gd name="T10" fmla="*/ 243 w 439"/>
              <a:gd name="T11" fmla="*/ 73 h 536"/>
              <a:gd name="T12" fmla="*/ 404 w 439"/>
              <a:gd name="T13" fmla="*/ 73 h 536"/>
              <a:gd name="T14" fmla="*/ 342 w 439"/>
              <a:gd name="T15" fmla="*/ 176 h 536"/>
              <a:gd name="T16" fmla="*/ 342 w 439"/>
              <a:gd name="T17" fmla="*/ 176 h 536"/>
              <a:gd name="T18" fmla="*/ 342 w 439"/>
              <a:gd name="T19" fmla="*/ 176 h 536"/>
              <a:gd name="T20" fmla="*/ 340 w 439"/>
              <a:gd name="T21" fmla="*/ 182 h 536"/>
              <a:gd name="T22" fmla="*/ 340 w 439"/>
              <a:gd name="T23" fmla="*/ 182 h 536"/>
              <a:gd name="T24" fmla="*/ 342 w 439"/>
              <a:gd name="T25" fmla="*/ 189 h 536"/>
              <a:gd name="T26" fmla="*/ 342 w 439"/>
              <a:gd name="T27" fmla="*/ 189 h 536"/>
              <a:gd name="T28" fmla="*/ 404 w 439"/>
              <a:gd name="T29" fmla="*/ 292 h 536"/>
              <a:gd name="T30" fmla="*/ 195 w 439"/>
              <a:gd name="T31" fmla="*/ 292 h 536"/>
              <a:gd name="T32" fmla="*/ 24 w 439"/>
              <a:gd name="T33" fmla="*/ 25 h 536"/>
              <a:gd name="T34" fmla="*/ 219 w 439"/>
              <a:gd name="T35" fmla="*/ 25 h 536"/>
              <a:gd name="T36" fmla="*/ 219 w 439"/>
              <a:gd name="T37" fmla="*/ 244 h 536"/>
              <a:gd name="T38" fmla="*/ 24 w 439"/>
              <a:gd name="T39" fmla="*/ 244 h 536"/>
              <a:gd name="T40" fmla="*/ 24 w 439"/>
              <a:gd name="T41" fmla="*/ 25 h 536"/>
              <a:gd name="T42" fmla="*/ 436 w 439"/>
              <a:gd name="T43" fmla="*/ 298 h 536"/>
              <a:gd name="T44" fmla="*/ 367 w 439"/>
              <a:gd name="T45" fmla="*/ 182 h 536"/>
              <a:gd name="T46" fmla="*/ 436 w 439"/>
              <a:gd name="T47" fmla="*/ 67 h 536"/>
              <a:gd name="T48" fmla="*/ 436 w 439"/>
              <a:gd name="T49" fmla="*/ 67 h 536"/>
              <a:gd name="T50" fmla="*/ 436 w 439"/>
              <a:gd name="T51" fmla="*/ 67 h 536"/>
              <a:gd name="T52" fmla="*/ 438 w 439"/>
              <a:gd name="T53" fmla="*/ 61 h 536"/>
              <a:gd name="T54" fmla="*/ 438 w 439"/>
              <a:gd name="T55" fmla="*/ 61 h 536"/>
              <a:gd name="T56" fmla="*/ 425 w 439"/>
              <a:gd name="T57" fmla="*/ 49 h 536"/>
              <a:gd name="T58" fmla="*/ 243 w 439"/>
              <a:gd name="T59" fmla="*/ 49 h 536"/>
              <a:gd name="T60" fmla="*/ 243 w 439"/>
              <a:gd name="T61" fmla="*/ 13 h 536"/>
              <a:gd name="T62" fmla="*/ 243 w 439"/>
              <a:gd name="T63" fmla="*/ 13 h 536"/>
              <a:gd name="T64" fmla="*/ 231 w 439"/>
              <a:gd name="T65" fmla="*/ 0 h 536"/>
              <a:gd name="T66" fmla="*/ 12 w 439"/>
              <a:gd name="T67" fmla="*/ 0 h 536"/>
              <a:gd name="T68" fmla="*/ 12 w 439"/>
              <a:gd name="T69" fmla="*/ 0 h 536"/>
              <a:gd name="T70" fmla="*/ 0 w 439"/>
              <a:gd name="T71" fmla="*/ 13 h 536"/>
              <a:gd name="T72" fmla="*/ 0 w 439"/>
              <a:gd name="T73" fmla="*/ 523 h 536"/>
              <a:gd name="T74" fmla="*/ 0 w 439"/>
              <a:gd name="T75" fmla="*/ 523 h 536"/>
              <a:gd name="T76" fmla="*/ 12 w 439"/>
              <a:gd name="T77" fmla="*/ 535 h 536"/>
              <a:gd name="T78" fmla="*/ 12 w 439"/>
              <a:gd name="T79" fmla="*/ 535 h 536"/>
              <a:gd name="T80" fmla="*/ 24 w 439"/>
              <a:gd name="T81" fmla="*/ 523 h 536"/>
              <a:gd name="T82" fmla="*/ 24 w 439"/>
              <a:gd name="T83" fmla="*/ 268 h 536"/>
              <a:gd name="T84" fmla="*/ 170 w 439"/>
              <a:gd name="T85" fmla="*/ 268 h 536"/>
              <a:gd name="T86" fmla="*/ 170 w 439"/>
              <a:gd name="T87" fmla="*/ 304 h 536"/>
              <a:gd name="T88" fmla="*/ 170 w 439"/>
              <a:gd name="T89" fmla="*/ 304 h 536"/>
              <a:gd name="T90" fmla="*/ 183 w 439"/>
              <a:gd name="T91" fmla="*/ 317 h 536"/>
              <a:gd name="T92" fmla="*/ 425 w 439"/>
              <a:gd name="T93" fmla="*/ 317 h 536"/>
              <a:gd name="T94" fmla="*/ 425 w 439"/>
              <a:gd name="T95" fmla="*/ 317 h 536"/>
              <a:gd name="T96" fmla="*/ 438 w 439"/>
              <a:gd name="T97" fmla="*/ 304 h 536"/>
              <a:gd name="T98" fmla="*/ 438 w 439"/>
              <a:gd name="T99" fmla="*/ 304 h 536"/>
              <a:gd name="T100" fmla="*/ 436 w 439"/>
              <a:gd name="T101" fmla="*/ 298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39" h="536">
                <a:moveTo>
                  <a:pt x="195" y="292"/>
                </a:moveTo>
                <a:lnTo>
                  <a:pt x="195" y="268"/>
                </a:lnTo>
                <a:lnTo>
                  <a:pt x="231" y="268"/>
                </a:lnTo>
                <a:lnTo>
                  <a:pt x="231" y="268"/>
                </a:lnTo>
                <a:cubicBezTo>
                  <a:pt x="238" y="268"/>
                  <a:pt x="243" y="263"/>
                  <a:pt x="243" y="256"/>
                </a:cubicBezTo>
                <a:lnTo>
                  <a:pt x="243" y="73"/>
                </a:lnTo>
                <a:lnTo>
                  <a:pt x="404" y="73"/>
                </a:lnTo>
                <a:lnTo>
                  <a:pt x="342" y="176"/>
                </a:lnTo>
                <a:lnTo>
                  <a:pt x="342" y="176"/>
                </a:lnTo>
                <a:lnTo>
                  <a:pt x="342" y="176"/>
                </a:lnTo>
                <a:cubicBezTo>
                  <a:pt x="342" y="178"/>
                  <a:pt x="340" y="181"/>
                  <a:pt x="340" y="182"/>
                </a:cubicBezTo>
                <a:lnTo>
                  <a:pt x="340" y="182"/>
                </a:lnTo>
                <a:cubicBezTo>
                  <a:pt x="340" y="185"/>
                  <a:pt x="342" y="187"/>
                  <a:pt x="342" y="189"/>
                </a:cubicBezTo>
                <a:lnTo>
                  <a:pt x="342" y="189"/>
                </a:lnTo>
                <a:lnTo>
                  <a:pt x="404" y="292"/>
                </a:lnTo>
                <a:lnTo>
                  <a:pt x="195" y="292"/>
                </a:lnTo>
                <a:close/>
                <a:moveTo>
                  <a:pt x="24" y="25"/>
                </a:moveTo>
                <a:lnTo>
                  <a:pt x="219" y="25"/>
                </a:lnTo>
                <a:lnTo>
                  <a:pt x="219" y="244"/>
                </a:lnTo>
                <a:lnTo>
                  <a:pt x="24" y="244"/>
                </a:lnTo>
                <a:lnTo>
                  <a:pt x="24" y="25"/>
                </a:lnTo>
                <a:close/>
                <a:moveTo>
                  <a:pt x="436" y="298"/>
                </a:moveTo>
                <a:lnTo>
                  <a:pt x="367" y="182"/>
                </a:lnTo>
                <a:lnTo>
                  <a:pt x="436" y="67"/>
                </a:lnTo>
                <a:lnTo>
                  <a:pt x="436" y="67"/>
                </a:lnTo>
                <a:lnTo>
                  <a:pt x="436" y="67"/>
                </a:lnTo>
                <a:cubicBezTo>
                  <a:pt x="437" y="66"/>
                  <a:pt x="438" y="63"/>
                  <a:pt x="438" y="61"/>
                </a:cubicBezTo>
                <a:lnTo>
                  <a:pt x="438" y="61"/>
                </a:lnTo>
                <a:cubicBezTo>
                  <a:pt x="438" y="55"/>
                  <a:pt x="432" y="49"/>
                  <a:pt x="425" y="49"/>
                </a:cubicBezTo>
                <a:lnTo>
                  <a:pt x="243" y="49"/>
                </a:lnTo>
                <a:lnTo>
                  <a:pt x="243" y="13"/>
                </a:lnTo>
                <a:lnTo>
                  <a:pt x="243" y="13"/>
                </a:lnTo>
                <a:cubicBezTo>
                  <a:pt x="243" y="6"/>
                  <a:pt x="238" y="0"/>
                  <a:pt x="231" y="0"/>
                </a:cubicBezTo>
                <a:lnTo>
                  <a:pt x="12" y="0"/>
                </a:lnTo>
                <a:lnTo>
                  <a:pt x="12" y="0"/>
                </a:lnTo>
                <a:cubicBezTo>
                  <a:pt x="5" y="0"/>
                  <a:pt x="0" y="6"/>
                  <a:pt x="0" y="13"/>
                </a:cubicBezTo>
                <a:lnTo>
                  <a:pt x="0" y="523"/>
                </a:lnTo>
                <a:lnTo>
                  <a:pt x="0" y="523"/>
                </a:lnTo>
                <a:cubicBezTo>
                  <a:pt x="0" y="530"/>
                  <a:pt x="5" y="535"/>
                  <a:pt x="12" y="535"/>
                </a:cubicBezTo>
                <a:lnTo>
                  <a:pt x="12" y="535"/>
                </a:lnTo>
                <a:cubicBezTo>
                  <a:pt x="19" y="535"/>
                  <a:pt x="24" y="530"/>
                  <a:pt x="24" y="523"/>
                </a:cubicBezTo>
                <a:lnTo>
                  <a:pt x="24" y="268"/>
                </a:lnTo>
                <a:lnTo>
                  <a:pt x="170" y="268"/>
                </a:lnTo>
                <a:lnTo>
                  <a:pt x="170" y="304"/>
                </a:lnTo>
                <a:lnTo>
                  <a:pt x="170" y="304"/>
                </a:lnTo>
                <a:cubicBezTo>
                  <a:pt x="170" y="311"/>
                  <a:pt x="176" y="317"/>
                  <a:pt x="183" y="317"/>
                </a:cubicBezTo>
                <a:lnTo>
                  <a:pt x="425" y="317"/>
                </a:lnTo>
                <a:lnTo>
                  <a:pt x="425" y="317"/>
                </a:lnTo>
                <a:cubicBezTo>
                  <a:pt x="432" y="317"/>
                  <a:pt x="438" y="311"/>
                  <a:pt x="438" y="304"/>
                </a:cubicBezTo>
                <a:lnTo>
                  <a:pt x="438" y="304"/>
                </a:lnTo>
                <a:cubicBezTo>
                  <a:pt x="438" y="302"/>
                  <a:pt x="437" y="300"/>
                  <a:pt x="436" y="29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D3B1FE-7410-D745-8784-C8E237D7EF36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9B129B-9B29-D446-8736-AD71C9470F48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94B16F-982B-B544-A035-6CDC1E83E438}"/>
              </a:ext>
            </a:extLst>
          </p:cNvPr>
          <p:cNvSpPr txBox="1"/>
          <p:nvPr/>
        </p:nvSpPr>
        <p:spPr>
          <a:xfrm>
            <a:off x="19331869" y="4270607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81D124-6A26-7941-862C-0260CFE353E9}"/>
              </a:ext>
            </a:extLst>
          </p:cNvPr>
          <p:cNvSpPr txBox="1"/>
          <p:nvPr/>
        </p:nvSpPr>
        <p:spPr>
          <a:xfrm>
            <a:off x="19331871" y="4956104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A21DB52-A025-8F48-9DEF-7DFD2D02A560}"/>
              </a:ext>
            </a:extLst>
          </p:cNvPr>
          <p:cNvSpPr txBox="1"/>
          <p:nvPr/>
        </p:nvSpPr>
        <p:spPr>
          <a:xfrm>
            <a:off x="1310819" y="4270607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CD962DD-5261-1942-B242-57316AD5F50C}"/>
              </a:ext>
            </a:extLst>
          </p:cNvPr>
          <p:cNvSpPr txBox="1"/>
          <p:nvPr/>
        </p:nvSpPr>
        <p:spPr>
          <a:xfrm>
            <a:off x="1310821" y="4956104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E699A844-F129-8C4A-8BCB-2338A7529011}"/>
              </a:ext>
            </a:extLst>
          </p:cNvPr>
          <p:cNvGrpSpPr/>
          <p:nvPr/>
        </p:nvGrpSpPr>
        <p:grpSpPr>
          <a:xfrm>
            <a:off x="3872350" y="4149934"/>
            <a:ext cx="16594495" cy="8810846"/>
            <a:chOff x="3872350" y="4149934"/>
            <a:chExt cx="16594495" cy="8810846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104F8660-016D-3241-9250-B26A31F236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2350" y="6286726"/>
              <a:ext cx="16594495" cy="4932756"/>
            </a:xfrm>
            <a:custGeom>
              <a:avLst/>
              <a:gdLst>
                <a:gd name="T0" fmla="*/ 13319 w 13320"/>
                <a:gd name="T1" fmla="*/ 53 h 3962"/>
                <a:gd name="T2" fmla="*/ 13319 w 13320"/>
                <a:gd name="T3" fmla="*/ 53 h 3962"/>
                <a:gd name="T4" fmla="*/ 6675 w 13320"/>
                <a:gd name="T5" fmla="*/ 3961 h 3962"/>
                <a:gd name="T6" fmla="*/ 6675 w 13320"/>
                <a:gd name="T7" fmla="*/ 3961 h 3962"/>
                <a:gd name="T8" fmla="*/ 0 w 13320"/>
                <a:gd name="T9" fmla="*/ 0 h 39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20" h="3962">
                  <a:moveTo>
                    <a:pt x="13319" y="53"/>
                  </a:moveTo>
                  <a:lnTo>
                    <a:pt x="13319" y="53"/>
                  </a:lnTo>
                  <a:cubicBezTo>
                    <a:pt x="12021" y="2384"/>
                    <a:pt x="9532" y="3961"/>
                    <a:pt x="6675" y="3961"/>
                  </a:cubicBezTo>
                  <a:lnTo>
                    <a:pt x="6675" y="3961"/>
                  </a:lnTo>
                  <a:cubicBezTo>
                    <a:pt x="3796" y="3961"/>
                    <a:pt x="1290" y="2360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5A36E1ED-C995-8E40-9939-5A0B0BEC3265}"/>
                </a:ext>
              </a:extLst>
            </p:cNvPr>
            <p:cNvGrpSpPr/>
            <p:nvPr/>
          </p:nvGrpSpPr>
          <p:grpSpPr>
            <a:xfrm>
              <a:off x="8766655" y="4149934"/>
              <a:ext cx="3098079" cy="2647649"/>
              <a:chOff x="8766655" y="4149934"/>
              <a:chExt cx="3098079" cy="2647649"/>
            </a:xfrm>
          </p:grpSpPr>
          <p:sp>
            <p:nvSpPr>
              <p:cNvPr id="13" name="Freeform 145">
                <a:extLst>
                  <a:ext uri="{FF2B5EF4-FFF2-40B4-BE49-F238E27FC236}">
                    <a16:creationId xmlns:a16="http://schemas.microsoft.com/office/drawing/2014/main" id="{7DE1245D-54E3-DF4D-AAFD-6CF59B948C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6655" y="4149934"/>
                <a:ext cx="3098079" cy="2647649"/>
              </a:xfrm>
              <a:custGeom>
                <a:avLst/>
                <a:gdLst>
                  <a:gd name="T0" fmla="*/ 1859 w 2486"/>
                  <a:gd name="T1" fmla="*/ 16 h 2124"/>
                  <a:gd name="T2" fmla="*/ 55 w 2486"/>
                  <a:gd name="T3" fmla="*/ 811 h 2124"/>
                  <a:gd name="T4" fmla="*/ 55 w 2486"/>
                  <a:gd name="T5" fmla="*/ 811 h 2124"/>
                  <a:gd name="T6" fmla="*/ 16 w 2486"/>
                  <a:gd name="T7" fmla="*/ 911 h 2124"/>
                  <a:gd name="T8" fmla="*/ 526 w 2486"/>
                  <a:gd name="T9" fmla="*/ 2067 h 2124"/>
                  <a:gd name="T10" fmla="*/ 526 w 2486"/>
                  <a:gd name="T11" fmla="*/ 2067 h 2124"/>
                  <a:gd name="T12" fmla="*/ 626 w 2486"/>
                  <a:gd name="T13" fmla="*/ 2106 h 2124"/>
                  <a:gd name="T14" fmla="*/ 2430 w 2486"/>
                  <a:gd name="T15" fmla="*/ 1311 h 2124"/>
                  <a:gd name="T16" fmla="*/ 2430 w 2486"/>
                  <a:gd name="T17" fmla="*/ 1311 h 2124"/>
                  <a:gd name="T18" fmla="*/ 2469 w 2486"/>
                  <a:gd name="T19" fmla="*/ 1211 h 2124"/>
                  <a:gd name="T20" fmla="*/ 1959 w 2486"/>
                  <a:gd name="T21" fmla="*/ 55 h 2124"/>
                  <a:gd name="T22" fmla="*/ 1959 w 2486"/>
                  <a:gd name="T23" fmla="*/ 55 h 2124"/>
                  <a:gd name="T24" fmla="*/ 1859 w 2486"/>
                  <a:gd name="T25" fmla="*/ 16 h 2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6" h="2124">
                    <a:moveTo>
                      <a:pt x="1859" y="16"/>
                    </a:moveTo>
                    <a:lnTo>
                      <a:pt x="55" y="811"/>
                    </a:lnTo>
                    <a:lnTo>
                      <a:pt x="55" y="811"/>
                    </a:lnTo>
                    <a:cubicBezTo>
                      <a:pt x="17" y="828"/>
                      <a:pt x="0" y="873"/>
                      <a:pt x="16" y="911"/>
                    </a:cubicBezTo>
                    <a:lnTo>
                      <a:pt x="526" y="2067"/>
                    </a:lnTo>
                    <a:lnTo>
                      <a:pt x="526" y="2067"/>
                    </a:lnTo>
                    <a:cubicBezTo>
                      <a:pt x="543" y="2106"/>
                      <a:pt x="588" y="2123"/>
                      <a:pt x="626" y="2106"/>
                    </a:cubicBezTo>
                    <a:lnTo>
                      <a:pt x="2430" y="1311"/>
                    </a:lnTo>
                    <a:lnTo>
                      <a:pt x="2430" y="1311"/>
                    </a:lnTo>
                    <a:cubicBezTo>
                      <a:pt x="2468" y="1294"/>
                      <a:pt x="2485" y="1249"/>
                      <a:pt x="2469" y="1211"/>
                    </a:cubicBezTo>
                    <a:lnTo>
                      <a:pt x="1959" y="55"/>
                    </a:lnTo>
                    <a:lnTo>
                      <a:pt x="1959" y="55"/>
                    </a:lnTo>
                    <a:cubicBezTo>
                      <a:pt x="1942" y="17"/>
                      <a:pt x="1897" y="0"/>
                      <a:pt x="1859" y="16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" name="Freeform 146">
                <a:extLst>
                  <a:ext uri="{FF2B5EF4-FFF2-40B4-BE49-F238E27FC236}">
                    <a16:creationId xmlns:a16="http://schemas.microsoft.com/office/drawing/2014/main" id="{4D0E6278-C4AC-364C-97A1-A1F794A60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66655" y="4149934"/>
                <a:ext cx="3098079" cy="2647649"/>
              </a:xfrm>
              <a:custGeom>
                <a:avLst/>
                <a:gdLst>
                  <a:gd name="T0" fmla="*/ 1859 w 2486"/>
                  <a:gd name="T1" fmla="*/ 16 h 2124"/>
                  <a:gd name="T2" fmla="*/ 55 w 2486"/>
                  <a:gd name="T3" fmla="*/ 811 h 2124"/>
                  <a:gd name="T4" fmla="*/ 55 w 2486"/>
                  <a:gd name="T5" fmla="*/ 811 h 2124"/>
                  <a:gd name="T6" fmla="*/ 16 w 2486"/>
                  <a:gd name="T7" fmla="*/ 911 h 2124"/>
                  <a:gd name="T8" fmla="*/ 526 w 2486"/>
                  <a:gd name="T9" fmla="*/ 2067 h 2124"/>
                  <a:gd name="T10" fmla="*/ 526 w 2486"/>
                  <a:gd name="T11" fmla="*/ 2067 h 2124"/>
                  <a:gd name="T12" fmla="*/ 626 w 2486"/>
                  <a:gd name="T13" fmla="*/ 2106 h 2124"/>
                  <a:gd name="T14" fmla="*/ 2430 w 2486"/>
                  <a:gd name="T15" fmla="*/ 1311 h 2124"/>
                  <a:gd name="T16" fmla="*/ 2430 w 2486"/>
                  <a:gd name="T17" fmla="*/ 1311 h 2124"/>
                  <a:gd name="T18" fmla="*/ 2469 w 2486"/>
                  <a:gd name="T19" fmla="*/ 1211 h 2124"/>
                  <a:gd name="T20" fmla="*/ 1959 w 2486"/>
                  <a:gd name="T21" fmla="*/ 55 h 2124"/>
                  <a:gd name="T22" fmla="*/ 1959 w 2486"/>
                  <a:gd name="T23" fmla="*/ 55 h 2124"/>
                  <a:gd name="T24" fmla="*/ 1859 w 2486"/>
                  <a:gd name="T25" fmla="*/ 16 h 2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86" h="2124">
                    <a:moveTo>
                      <a:pt x="1859" y="16"/>
                    </a:moveTo>
                    <a:lnTo>
                      <a:pt x="55" y="811"/>
                    </a:lnTo>
                    <a:lnTo>
                      <a:pt x="55" y="811"/>
                    </a:lnTo>
                    <a:cubicBezTo>
                      <a:pt x="17" y="828"/>
                      <a:pt x="0" y="873"/>
                      <a:pt x="16" y="911"/>
                    </a:cubicBezTo>
                    <a:lnTo>
                      <a:pt x="526" y="2067"/>
                    </a:lnTo>
                    <a:lnTo>
                      <a:pt x="526" y="2067"/>
                    </a:lnTo>
                    <a:cubicBezTo>
                      <a:pt x="543" y="2106"/>
                      <a:pt x="588" y="2123"/>
                      <a:pt x="626" y="2106"/>
                    </a:cubicBezTo>
                    <a:lnTo>
                      <a:pt x="2430" y="1311"/>
                    </a:lnTo>
                    <a:lnTo>
                      <a:pt x="2430" y="1311"/>
                    </a:lnTo>
                    <a:cubicBezTo>
                      <a:pt x="2468" y="1294"/>
                      <a:pt x="2485" y="1249"/>
                      <a:pt x="2469" y="1211"/>
                    </a:cubicBezTo>
                    <a:lnTo>
                      <a:pt x="1959" y="55"/>
                    </a:lnTo>
                    <a:lnTo>
                      <a:pt x="1959" y="55"/>
                    </a:lnTo>
                    <a:cubicBezTo>
                      <a:pt x="1942" y="17"/>
                      <a:pt x="1897" y="0"/>
                      <a:pt x="1859" y="16"/>
                    </a:cubicBezTo>
                  </a:path>
                </a:pathLst>
              </a:custGeom>
              <a:solidFill>
                <a:schemeClr val="accent6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" name="Freeform 14">
                <a:extLst>
                  <a:ext uri="{FF2B5EF4-FFF2-40B4-BE49-F238E27FC236}">
                    <a16:creationId xmlns:a16="http://schemas.microsoft.com/office/drawing/2014/main" id="{D8BF623D-B6A4-1F48-8FC9-BC99D1A29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6225" y="4904452"/>
                <a:ext cx="2015432" cy="1439478"/>
              </a:xfrm>
              <a:custGeom>
                <a:avLst/>
                <a:gdLst>
                  <a:gd name="connsiteX0" fmla="*/ 623936 w 2015432"/>
                  <a:gd name="connsiteY0" fmla="*/ 1252629 h 1439478"/>
                  <a:gd name="connsiteX1" fmla="*/ 710985 w 2015432"/>
                  <a:gd name="connsiteY1" fmla="*/ 1309203 h 1439478"/>
                  <a:gd name="connsiteX2" fmla="*/ 663656 w 2015432"/>
                  <a:gd name="connsiteY2" fmla="*/ 1431265 h 1439478"/>
                  <a:gd name="connsiteX3" fmla="*/ 540351 w 2015432"/>
                  <a:gd name="connsiteY3" fmla="*/ 1383935 h 1439478"/>
                  <a:gd name="connsiteX4" fmla="*/ 587680 w 2015432"/>
                  <a:gd name="connsiteY4" fmla="*/ 1260627 h 1439478"/>
                  <a:gd name="connsiteX5" fmla="*/ 623936 w 2015432"/>
                  <a:gd name="connsiteY5" fmla="*/ 1252629 h 1439478"/>
                  <a:gd name="connsiteX6" fmla="*/ 810701 w 2015432"/>
                  <a:gd name="connsiteY6" fmla="*/ 659262 h 1439478"/>
                  <a:gd name="connsiteX7" fmla="*/ 897750 w 2015432"/>
                  <a:gd name="connsiteY7" fmla="*/ 715110 h 1439478"/>
                  <a:gd name="connsiteX8" fmla="*/ 850421 w 2015432"/>
                  <a:gd name="connsiteY8" fmla="*/ 839138 h 1439478"/>
                  <a:gd name="connsiteX9" fmla="*/ 727116 w 2015432"/>
                  <a:gd name="connsiteY9" fmla="*/ 790279 h 1439478"/>
                  <a:gd name="connsiteX10" fmla="*/ 774445 w 2015432"/>
                  <a:gd name="connsiteY10" fmla="*/ 667503 h 1439478"/>
                  <a:gd name="connsiteX11" fmla="*/ 810701 w 2015432"/>
                  <a:gd name="connsiteY11" fmla="*/ 659262 h 1439478"/>
                  <a:gd name="connsiteX12" fmla="*/ 91307 w 2015432"/>
                  <a:gd name="connsiteY12" fmla="*/ 653239 h 1439478"/>
                  <a:gd name="connsiteX13" fmla="*/ 179409 w 2015432"/>
                  <a:gd name="connsiteY13" fmla="*/ 709615 h 1439478"/>
                  <a:gd name="connsiteX14" fmla="*/ 130833 w 2015432"/>
                  <a:gd name="connsiteY14" fmla="*/ 833641 h 1439478"/>
                  <a:gd name="connsiteX15" fmla="*/ 8772 w 2015432"/>
                  <a:gd name="connsiteY15" fmla="*/ 784782 h 1439478"/>
                  <a:gd name="connsiteX16" fmla="*/ 54856 w 2015432"/>
                  <a:gd name="connsiteY16" fmla="*/ 660756 h 1439478"/>
                  <a:gd name="connsiteX17" fmla="*/ 91307 w 2015432"/>
                  <a:gd name="connsiteY17" fmla="*/ 653239 h 1439478"/>
                  <a:gd name="connsiteX18" fmla="*/ 1810435 w 2015432"/>
                  <a:gd name="connsiteY18" fmla="*/ 506020 h 1439478"/>
                  <a:gd name="connsiteX19" fmla="*/ 1897484 w 2015432"/>
                  <a:gd name="connsiteY19" fmla="*/ 561745 h 1439478"/>
                  <a:gd name="connsiteX20" fmla="*/ 1850155 w 2015432"/>
                  <a:gd name="connsiteY20" fmla="*/ 684340 h 1439478"/>
                  <a:gd name="connsiteX21" fmla="*/ 1726850 w 2015432"/>
                  <a:gd name="connsiteY21" fmla="*/ 637283 h 1439478"/>
                  <a:gd name="connsiteX22" fmla="*/ 1774179 w 2015432"/>
                  <a:gd name="connsiteY22" fmla="*/ 514689 h 1439478"/>
                  <a:gd name="connsiteX23" fmla="*/ 1810435 w 2015432"/>
                  <a:gd name="connsiteY23" fmla="*/ 506020 h 1439478"/>
                  <a:gd name="connsiteX24" fmla="*/ 1228172 w 2015432"/>
                  <a:gd name="connsiteY24" fmla="*/ 49631 h 1439478"/>
                  <a:gd name="connsiteX25" fmla="*/ 1315221 w 2015432"/>
                  <a:gd name="connsiteY25" fmla="*/ 104979 h 1439478"/>
                  <a:gd name="connsiteX26" fmla="*/ 1266646 w 2015432"/>
                  <a:gd name="connsiteY26" fmla="*/ 228284 h 1439478"/>
                  <a:gd name="connsiteX27" fmla="*/ 1144587 w 2015432"/>
                  <a:gd name="connsiteY27" fmla="*/ 180954 h 1439478"/>
                  <a:gd name="connsiteX28" fmla="*/ 1191916 w 2015432"/>
                  <a:gd name="connsiteY28" fmla="*/ 57649 h 1439478"/>
                  <a:gd name="connsiteX29" fmla="*/ 1228172 w 2015432"/>
                  <a:gd name="connsiteY29" fmla="*/ 49631 h 1439478"/>
                  <a:gd name="connsiteX30" fmla="*/ 1920406 w 2015432"/>
                  <a:gd name="connsiteY30" fmla="*/ 20 h 1439478"/>
                  <a:gd name="connsiteX31" fmla="*/ 2007474 w 2015432"/>
                  <a:gd name="connsiteY31" fmla="*/ 55543 h 1439478"/>
                  <a:gd name="connsiteX32" fmla="*/ 1959181 w 2015432"/>
                  <a:gd name="connsiteY32" fmla="*/ 178850 h 1439478"/>
                  <a:gd name="connsiteX33" fmla="*/ 1836588 w 2015432"/>
                  <a:gd name="connsiteY33" fmla="*/ 131520 h 1439478"/>
                  <a:gd name="connsiteX34" fmla="*/ 1884882 w 2015432"/>
                  <a:gd name="connsiteY34" fmla="*/ 8213 h 1439478"/>
                  <a:gd name="connsiteX35" fmla="*/ 1920406 w 2015432"/>
                  <a:gd name="connsiteY35" fmla="*/ 20 h 1439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015432" h="1439478">
                    <a:moveTo>
                      <a:pt x="623936" y="1252629"/>
                    </a:moveTo>
                    <a:cubicBezTo>
                      <a:pt x="660308" y="1252220"/>
                      <a:pt x="695105" y="1273705"/>
                      <a:pt x="710985" y="1309203"/>
                    </a:cubicBezTo>
                    <a:cubicBezTo>
                      <a:pt x="732158" y="1355287"/>
                      <a:pt x="710985" y="1410091"/>
                      <a:pt x="663656" y="1431265"/>
                    </a:cubicBezTo>
                    <a:cubicBezTo>
                      <a:pt x="616326" y="1452439"/>
                      <a:pt x="561524" y="1431265"/>
                      <a:pt x="540351" y="1383935"/>
                    </a:cubicBezTo>
                    <a:cubicBezTo>
                      <a:pt x="519177" y="1336605"/>
                      <a:pt x="540351" y="1281801"/>
                      <a:pt x="587680" y="1260627"/>
                    </a:cubicBezTo>
                    <a:cubicBezTo>
                      <a:pt x="599512" y="1255334"/>
                      <a:pt x="611812" y="1252765"/>
                      <a:pt x="623936" y="1252629"/>
                    </a:cubicBezTo>
                    <a:close/>
                    <a:moveTo>
                      <a:pt x="810701" y="659262"/>
                    </a:moveTo>
                    <a:cubicBezTo>
                      <a:pt x="847073" y="658499"/>
                      <a:pt x="881869" y="679405"/>
                      <a:pt x="897750" y="715110"/>
                    </a:cubicBezTo>
                    <a:cubicBezTo>
                      <a:pt x="918924" y="762717"/>
                      <a:pt x="897750" y="817841"/>
                      <a:pt x="850421" y="839138"/>
                    </a:cubicBezTo>
                    <a:cubicBezTo>
                      <a:pt x="803091" y="859183"/>
                      <a:pt x="747044" y="837886"/>
                      <a:pt x="727116" y="790279"/>
                    </a:cubicBezTo>
                    <a:cubicBezTo>
                      <a:pt x="705942" y="742672"/>
                      <a:pt x="728361" y="687548"/>
                      <a:pt x="774445" y="667503"/>
                    </a:cubicBezTo>
                    <a:cubicBezTo>
                      <a:pt x="786277" y="662179"/>
                      <a:pt x="798577" y="659517"/>
                      <a:pt x="810701" y="659262"/>
                    </a:cubicBezTo>
                    <a:close/>
                    <a:moveTo>
                      <a:pt x="91307" y="653239"/>
                    </a:moveTo>
                    <a:cubicBezTo>
                      <a:pt x="128031" y="653004"/>
                      <a:pt x="163529" y="673910"/>
                      <a:pt x="179409" y="709615"/>
                    </a:cubicBezTo>
                    <a:cubicBezTo>
                      <a:pt x="199337" y="757221"/>
                      <a:pt x="178163" y="812343"/>
                      <a:pt x="130833" y="833641"/>
                    </a:cubicBezTo>
                    <a:cubicBezTo>
                      <a:pt x="83503" y="853685"/>
                      <a:pt x="28700" y="832388"/>
                      <a:pt x="8772" y="784782"/>
                    </a:cubicBezTo>
                    <a:cubicBezTo>
                      <a:pt x="-13648" y="737176"/>
                      <a:pt x="8772" y="682053"/>
                      <a:pt x="54856" y="660756"/>
                    </a:cubicBezTo>
                    <a:cubicBezTo>
                      <a:pt x="66689" y="655745"/>
                      <a:pt x="79066" y="653317"/>
                      <a:pt x="91307" y="653239"/>
                    </a:cubicBezTo>
                    <a:close/>
                    <a:moveTo>
                      <a:pt x="1810435" y="506020"/>
                    </a:moveTo>
                    <a:cubicBezTo>
                      <a:pt x="1846807" y="505092"/>
                      <a:pt x="1881603" y="526453"/>
                      <a:pt x="1897484" y="561745"/>
                    </a:cubicBezTo>
                    <a:cubicBezTo>
                      <a:pt x="1918658" y="608802"/>
                      <a:pt x="1897484" y="663289"/>
                      <a:pt x="1850155" y="684340"/>
                    </a:cubicBezTo>
                    <a:cubicBezTo>
                      <a:pt x="1802825" y="705392"/>
                      <a:pt x="1746778" y="683102"/>
                      <a:pt x="1726850" y="637283"/>
                    </a:cubicBezTo>
                    <a:cubicBezTo>
                      <a:pt x="1705676" y="590227"/>
                      <a:pt x="1726850" y="534502"/>
                      <a:pt x="1774179" y="514689"/>
                    </a:cubicBezTo>
                    <a:cubicBezTo>
                      <a:pt x="1786011" y="509116"/>
                      <a:pt x="1798311" y="506330"/>
                      <a:pt x="1810435" y="506020"/>
                    </a:cubicBezTo>
                    <a:close/>
                    <a:moveTo>
                      <a:pt x="1228172" y="49631"/>
                    </a:moveTo>
                    <a:cubicBezTo>
                      <a:pt x="1264544" y="49164"/>
                      <a:pt x="1299341" y="70416"/>
                      <a:pt x="1315221" y="104979"/>
                    </a:cubicBezTo>
                    <a:cubicBezTo>
                      <a:pt x="1336394" y="152308"/>
                      <a:pt x="1313975" y="207110"/>
                      <a:pt x="1266646" y="228284"/>
                    </a:cubicBezTo>
                    <a:cubicBezTo>
                      <a:pt x="1219317" y="249457"/>
                      <a:pt x="1165760" y="228284"/>
                      <a:pt x="1144587" y="180954"/>
                    </a:cubicBezTo>
                    <a:cubicBezTo>
                      <a:pt x="1123413" y="133625"/>
                      <a:pt x="1144587" y="78823"/>
                      <a:pt x="1191916" y="57649"/>
                    </a:cubicBezTo>
                    <a:cubicBezTo>
                      <a:pt x="1203748" y="52356"/>
                      <a:pt x="1216048" y="49787"/>
                      <a:pt x="1228172" y="49631"/>
                    </a:cubicBezTo>
                    <a:close/>
                    <a:moveTo>
                      <a:pt x="1920406" y="20"/>
                    </a:moveTo>
                    <a:cubicBezTo>
                      <a:pt x="1956394" y="-739"/>
                      <a:pt x="1991686" y="20045"/>
                      <a:pt x="2007474" y="55543"/>
                    </a:cubicBezTo>
                    <a:cubicBezTo>
                      <a:pt x="2028526" y="102873"/>
                      <a:pt x="2006236" y="157676"/>
                      <a:pt x="1959181" y="178850"/>
                    </a:cubicBezTo>
                    <a:cubicBezTo>
                      <a:pt x="1912125" y="200024"/>
                      <a:pt x="1857639" y="178850"/>
                      <a:pt x="1836588" y="131520"/>
                    </a:cubicBezTo>
                    <a:cubicBezTo>
                      <a:pt x="1815537" y="84190"/>
                      <a:pt x="1836588" y="28141"/>
                      <a:pt x="1884882" y="8213"/>
                    </a:cubicBezTo>
                    <a:cubicBezTo>
                      <a:pt x="1896336" y="2919"/>
                      <a:pt x="1908410" y="273"/>
                      <a:pt x="1920406" y="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" name="Freeform 153">
                <a:extLst>
                  <a:ext uri="{FF2B5EF4-FFF2-40B4-BE49-F238E27FC236}">
                    <a16:creationId xmlns:a16="http://schemas.microsoft.com/office/drawing/2014/main" id="{26274EE0-AC50-074B-82F1-0AF8E58F446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1450" y="4990367"/>
                <a:ext cx="1845664" cy="1263401"/>
              </a:xfrm>
              <a:custGeom>
                <a:avLst/>
                <a:gdLst>
                  <a:gd name="T0" fmla="*/ 436 w 1483"/>
                  <a:gd name="T1" fmla="*/ 1015 h 1016"/>
                  <a:gd name="T2" fmla="*/ 436 w 1483"/>
                  <a:gd name="T3" fmla="*/ 1015 h 1016"/>
                  <a:gd name="T4" fmla="*/ 432 w 1483"/>
                  <a:gd name="T5" fmla="*/ 1014 h 1016"/>
                  <a:gd name="T6" fmla="*/ 1 w 1483"/>
                  <a:gd name="T7" fmla="*/ 535 h 1016"/>
                  <a:gd name="T8" fmla="*/ 1 w 1483"/>
                  <a:gd name="T9" fmla="*/ 535 h 1016"/>
                  <a:gd name="T10" fmla="*/ 2 w 1483"/>
                  <a:gd name="T11" fmla="*/ 529 h 1016"/>
                  <a:gd name="T12" fmla="*/ 2 w 1483"/>
                  <a:gd name="T13" fmla="*/ 529 h 1016"/>
                  <a:gd name="T14" fmla="*/ 8 w 1483"/>
                  <a:gd name="T15" fmla="*/ 529 h 1016"/>
                  <a:gd name="T16" fmla="*/ 433 w 1483"/>
                  <a:gd name="T17" fmla="*/ 1002 h 1016"/>
                  <a:gd name="T18" fmla="*/ 579 w 1483"/>
                  <a:gd name="T19" fmla="*/ 536 h 1016"/>
                  <a:gd name="T20" fmla="*/ 579 w 1483"/>
                  <a:gd name="T21" fmla="*/ 536 h 1016"/>
                  <a:gd name="T22" fmla="*/ 579 w 1483"/>
                  <a:gd name="T23" fmla="*/ 535 h 1016"/>
                  <a:gd name="T24" fmla="*/ 914 w 1483"/>
                  <a:gd name="T25" fmla="*/ 45 h 1016"/>
                  <a:gd name="T26" fmla="*/ 914 w 1483"/>
                  <a:gd name="T27" fmla="*/ 45 h 1016"/>
                  <a:gd name="T28" fmla="*/ 916 w 1483"/>
                  <a:gd name="T29" fmla="*/ 43 h 1016"/>
                  <a:gd name="T30" fmla="*/ 916 w 1483"/>
                  <a:gd name="T31" fmla="*/ 43 h 1016"/>
                  <a:gd name="T32" fmla="*/ 920 w 1483"/>
                  <a:gd name="T33" fmla="*/ 44 h 1016"/>
                  <a:gd name="T34" fmla="*/ 1382 w 1483"/>
                  <a:gd name="T35" fmla="*/ 405 h 1016"/>
                  <a:gd name="T36" fmla="*/ 1473 w 1483"/>
                  <a:gd name="T37" fmla="*/ 5 h 1016"/>
                  <a:gd name="T38" fmla="*/ 1473 w 1483"/>
                  <a:gd name="T39" fmla="*/ 5 h 1016"/>
                  <a:gd name="T40" fmla="*/ 1478 w 1483"/>
                  <a:gd name="T41" fmla="*/ 1 h 1016"/>
                  <a:gd name="T42" fmla="*/ 1478 w 1483"/>
                  <a:gd name="T43" fmla="*/ 1 h 1016"/>
                  <a:gd name="T44" fmla="*/ 1481 w 1483"/>
                  <a:gd name="T45" fmla="*/ 6 h 1016"/>
                  <a:gd name="T46" fmla="*/ 1389 w 1483"/>
                  <a:gd name="T47" fmla="*/ 414 h 1016"/>
                  <a:gd name="T48" fmla="*/ 1389 w 1483"/>
                  <a:gd name="T49" fmla="*/ 414 h 1016"/>
                  <a:gd name="T50" fmla="*/ 1386 w 1483"/>
                  <a:gd name="T51" fmla="*/ 417 h 1016"/>
                  <a:gd name="T52" fmla="*/ 1386 w 1483"/>
                  <a:gd name="T53" fmla="*/ 417 h 1016"/>
                  <a:gd name="T54" fmla="*/ 1382 w 1483"/>
                  <a:gd name="T55" fmla="*/ 417 h 1016"/>
                  <a:gd name="T56" fmla="*/ 918 w 1483"/>
                  <a:gd name="T57" fmla="*/ 54 h 1016"/>
                  <a:gd name="T58" fmla="*/ 587 w 1483"/>
                  <a:gd name="T59" fmla="*/ 539 h 1016"/>
                  <a:gd name="T60" fmla="*/ 439 w 1483"/>
                  <a:gd name="T61" fmla="*/ 1012 h 1016"/>
                  <a:gd name="T62" fmla="*/ 439 w 1483"/>
                  <a:gd name="T63" fmla="*/ 1012 h 1016"/>
                  <a:gd name="T64" fmla="*/ 436 w 1483"/>
                  <a:gd name="T65" fmla="*/ 101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483" h="1016">
                    <a:moveTo>
                      <a:pt x="436" y="1015"/>
                    </a:moveTo>
                    <a:lnTo>
                      <a:pt x="436" y="1015"/>
                    </a:lnTo>
                    <a:cubicBezTo>
                      <a:pt x="434" y="1015"/>
                      <a:pt x="433" y="1015"/>
                      <a:pt x="432" y="1014"/>
                    </a:cubicBezTo>
                    <a:lnTo>
                      <a:pt x="1" y="535"/>
                    </a:lnTo>
                    <a:lnTo>
                      <a:pt x="1" y="535"/>
                    </a:lnTo>
                    <a:cubicBezTo>
                      <a:pt x="0" y="533"/>
                      <a:pt x="0" y="531"/>
                      <a:pt x="2" y="529"/>
                    </a:cubicBezTo>
                    <a:lnTo>
                      <a:pt x="2" y="529"/>
                    </a:lnTo>
                    <a:cubicBezTo>
                      <a:pt x="4" y="527"/>
                      <a:pt x="6" y="527"/>
                      <a:pt x="8" y="529"/>
                    </a:cubicBezTo>
                    <a:lnTo>
                      <a:pt x="433" y="1002"/>
                    </a:lnTo>
                    <a:lnTo>
                      <a:pt x="579" y="536"/>
                    </a:lnTo>
                    <a:lnTo>
                      <a:pt x="579" y="536"/>
                    </a:lnTo>
                    <a:cubicBezTo>
                      <a:pt x="579" y="535"/>
                      <a:pt x="579" y="535"/>
                      <a:pt x="579" y="535"/>
                    </a:cubicBezTo>
                    <a:lnTo>
                      <a:pt x="914" y="45"/>
                    </a:lnTo>
                    <a:lnTo>
                      <a:pt x="914" y="45"/>
                    </a:lnTo>
                    <a:cubicBezTo>
                      <a:pt x="914" y="44"/>
                      <a:pt x="915" y="44"/>
                      <a:pt x="916" y="43"/>
                    </a:cubicBezTo>
                    <a:lnTo>
                      <a:pt x="916" y="43"/>
                    </a:lnTo>
                    <a:cubicBezTo>
                      <a:pt x="918" y="43"/>
                      <a:pt x="919" y="44"/>
                      <a:pt x="920" y="44"/>
                    </a:cubicBezTo>
                    <a:lnTo>
                      <a:pt x="1382" y="405"/>
                    </a:lnTo>
                    <a:lnTo>
                      <a:pt x="1473" y="5"/>
                    </a:lnTo>
                    <a:lnTo>
                      <a:pt x="1473" y="5"/>
                    </a:lnTo>
                    <a:cubicBezTo>
                      <a:pt x="1474" y="2"/>
                      <a:pt x="1476" y="0"/>
                      <a:pt x="1478" y="1"/>
                    </a:cubicBezTo>
                    <a:lnTo>
                      <a:pt x="1478" y="1"/>
                    </a:lnTo>
                    <a:cubicBezTo>
                      <a:pt x="1480" y="1"/>
                      <a:pt x="1482" y="4"/>
                      <a:pt x="1481" y="6"/>
                    </a:cubicBezTo>
                    <a:lnTo>
                      <a:pt x="1389" y="414"/>
                    </a:lnTo>
                    <a:lnTo>
                      <a:pt x="1389" y="414"/>
                    </a:lnTo>
                    <a:cubicBezTo>
                      <a:pt x="1389" y="416"/>
                      <a:pt x="1387" y="417"/>
                      <a:pt x="1386" y="417"/>
                    </a:cubicBezTo>
                    <a:lnTo>
                      <a:pt x="1386" y="417"/>
                    </a:lnTo>
                    <a:cubicBezTo>
                      <a:pt x="1384" y="418"/>
                      <a:pt x="1383" y="417"/>
                      <a:pt x="1382" y="417"/>
                    </a:cubicBezTo>
                    <a:lnTo>
                      <a:pt x="918" y="54"/>
                    </a:lnTo>
                    <a:lnTo>
                      <a:pt x="587" y="539"/>
                    </a:lnTo>
                    <a:lnTo>
                      <a:pt x="439" y="1012"/>
                    </a:lnTo>
                    <a:lnTo>
                      <a:pt x="439" y="1012"/>
                    </a:lnTo>
                    <a:cubicBezTo>
                      <a:pt x="439" y="1014"/>
                      <a:pt x="438" y="1015"/>
                      <a:pt x="436" y="10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" name="Freeform 154">
                <a:extLst>
                  <a:ext uri="{FF2B5EF4-FFF2-40B4-BE49-F238E27FC236}">
                    <a16:creationId xmlns:a16="http://schemas.microsoft.com/office/drawing/2014/main" id="{4EA2E2B6-A027-A245-B397-9789BE37D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74268" y="4402614"/>
                <a:ext cx="1966510" cy="950294"/>
              </a:xfrm>
              <a:custGeom>
                <a:avLst/>
                <a:gdLst>
                  <a:gd name="T0" fmla="*/ 1495 w 1578"/>
                  <a:gd name="T1" fmla="*/ 11 h 763"/>
                  <a:gd name="T2" fmla="*/ 39 w 1578"/>
                  <a:gd name="T3" fmla="*/ 653 h 763"/>
                  <a:gd name="T4" fmla="*/ 39 w 1578"/>
                  <a:gd name="T5" fmla="*/ 653 h 763"/>
                  <a:gd name="T6" fmla="*/ 12 w 1578"/>
                  <a:gd name="T7" fmla="*/ 723 h 763"/>
                  <a:gd name="T8" fmla="*/ 12 w 1578"/>
                  <a:gd name="T9" fmla="*/ 723 h 763"/>
                  <a:gd name="T10" fmla="*/ 82 w 1578"/>
                  <a:gd name="T11" fmla="*/ 750 h 763"/>
                  <a:gd name="T12" fmla="*/ 1537 w 1578"/>
                  <a:gd name="T13" fmla="*/ 108 h 763"/>
                  <a:gd name="T14" fmla="*/ 1537 w 1578"/>
                  <a:gd name="T15" fmla="*/ 108 h 763"/>
                  <a:gd name="T16" fmla="*/ 1565 w 1578"/>
                  <a:gd name="T17" fmla="*/ 39 h 763"/>
                  <a:gd name="T18" fmla="*/ 1565 w 1578"/>
                  <a:gd name="T19" fmla="*/ 39 h 763"/>
                  <a:gd name="T20" fmla="*/ 1565 w 1578"/>
                  <a:gd name="T21" fmla="*/ 39 h 763"/>
                  <a:gd name="T22" fmla="*/ 1495 w 1578"/>
                  <a:gd name="T23" fmla="*/ 11 h 7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578" h="763">
                    <a:moveTo>
                      <a:pt x="1495" y="11"/>
                    </a:moveTo>
                    <a:lnTo>
                      <a:pt x="39" y="653"/>
                    </a:lnTo>
                    <a:lnTo>
                      <a:pt x="39" y="653"/>
                    </a:lnTo>
                    <a:cubicBezTo>
                      <a:pt x="12" y="665"/>
                      <a:pt x="0" y="696"/>
                      <a:pt x="12" y="723"/>
                    </a:cubicBezTo>
                    <a:lnTo>
                      <a:pt x="12" y="723"/>
                    </a:lnTo>
                    <a:cubicBezTo>
                      <a:pt x="24" y="750"/>
                      <a:pt x="55" y="762"/>
                      <a:pt x="82" y="750"/>
                    </a:cubicBezTo>
                    <a:lnTo>
                      <a:pt x="1537" y="108"/>
                    </a:lnTo>
                    <a:lnTo>
                      <a:pt x="1537" y="108"/>
                    </a:lnTo>
                    <a:cubicBezTo>
                      <a:pt x="1564" y="97"/>
                      <a:pt x="1577" y="65"/>
                      <a:pt x="1565" y="39"/>
                    </a:cubicBezTo>
                    <a:lnTo>
                      <a:pt x="1565" y="39"/>
                    </a:lnTo>
                    <a:lnTo>
                      <a:pt x="1565" y="39"/>
                    </a:lnTo>
                    <a:cubicBezTo>
                      <a:pt x="1553" y="12"/>
                      <a:pt x="1522" y="0"/>
                      <a:pt x="1495" y="1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5F194B3-93F3-624A-B7DE-4D0A8DCAC97B}"/>
                </a:ext>
              </a:extLst>
            </p:cNvPr>
            <p:cNvGrpSpPr/>
            <p:nvPr/>
          </p:nvGrpSpPr>
          <p:grpSpPr>
            <a:xfrm>
              <a:off x="4680425" y="4441063"/>
              <a:ext cx="15016745" cy="8519715"/>
              <a:chOff x="4680425" y="4441063"/>
              <a:chExt cx="15016745" cy="8519715"/>
            </a:xfrm>
          </p:grpSpPr>
          <p:sp>
            <p:nvSpPr>
              <p:cNvPr id="19" name="Freeform 67">
                <a:extLst>
                  <a:ext uri="{FF2B5EF4-FFF2-40B4-BE49-F238E27FC236}">
                    <a16:creationId xmlns:a16="http://schemas.microsoft.com/office/drawing/2014/main" id="{2CD28F9F-C29B-D448-A8C3-4E8AB36DC9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5948" y="11378782"/>
                <a:ext cx="2147779" cy="1565516"/>
              </a:xfrm>
              <a:custGeom>
                <a:avLst/>
                <a:gdLst>
                  <a:gd name="T0" fmla="*/ 0 w 1725"/>
                  <a:gd name="T1" fmla="*/ 1256 h 1257"/>
                  <a:gd name="T2" fmla="*/ 0 w 1725"/>
                  <a:gd name="T3" fmla="*/ 1256 h 1257"/>
                  <a:gd name="T4" fmla="*/ 957 w 1725"/>
                  <a:gd name="T5" fmla="*/ 189 h 1257"/>
                  <a:gd name="T6" fmla="*/ 957 w 1725"/>
                  <a:gd name="T7" fmla="*/ 189 h 1257"/>
                  <a:gd name="T8" fmla="*/ 835 w 1725"/>
                  <a:gd name="T9" fmla="*/ 630 h 1257"/>
                  <a:gd name="T10" fmla="*/ 835 w 1725"/>
                  <a:gd name="T11" fmla="*/ 630 h 1257"/>
                  <a:gd name="T12" fmla="*/ 782 w 1725"/>
                  <a:gd name="T13" fmla="*/ 878 h 1257"/>
                  <a:gd name="T14" fmla="*/ 782 w 1725"/>
                  <a:gd name="T15" fmla="*/ 878 h 1257"/>
                  <a:gd name="T16" fmla="*/ 556 w 1725"/>
                  <a:gd name="T17" fmla="*/ 1256 h 1257"/>
                  <a:gd name="T18" fmla="*/ 0 w 1725"/>
                  <a:gd name="T19" fmla="*/ 125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5" h="1257">
                    <a:moveTo>
                      <a:pt x="0" y="1256"/>
                    </a:moveTo>
                    <a:lnTo>
                      <a:pt x="0" y="1256"/>
                    </a:lnTo>
                    <a:cubicBezTo>
                      <a:pt x="0" y="1256"/>
                      <a:pt x="190" y="379"/>
                      <a:pt x="957" y="189"/>
                    </a:cubicBezTo>
                    <a:lnTo>
                      <a:pt x="957" y="189"/>
                    </a:lnTo>
                    <a:cubicBezTo>
                      <a:pt x="1724" y="0"/>
                      <a:pt x="648" y="599"/>
                      <a:pt x="835" y="630"/>
                    </a:cubicBezTo>
                    <a:lnTo>
                      <a:pt x="835" y="630"/>
                    </a:lnTo>
                    <a:cubicBezTo>
                      <a:pt x="1023" y="661"/>
                      <a:pt x="684" y="839"/>
                      <a:pt x="782" y="878"/>
                    </a:cubicBezTo>
                    <a:lnTo>
                      <a:pt x="782" y="878"/>
                    </a:lnTo>
                    <a:cubicBezTo>
                      <a:pt x="882" y="918"/>
                      <a:pt x="585" y="1114"/>
                      <a:pt x="556" y="1256"/>
                    </a:cubicBezTo>
                    <a:lnTo>
                      <a:pt x="0" y="1256"/>
                    </a:lnTo>
                  </a:path>
                </a:pathLst>
              </a:custGeom>
              <a:solidFill>
                <a:schemeClr val="accent4"/>
              </a:solidFill>
              <a:ln w="133350" cap="flat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68">
                <a:extLst>
                  <a:ext uri="{FF2B5EF4-FFF2-40B4-BE49-F238E27FC236}">
                    <a16:creationId xmlns:a16="http://schemas.microsoft.com/office/drawing/2014/main" id="{DC851482-6A96-E942-BB43-0E597913C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5948" y="11378782"/>
                <a:ext cx="2147779" cy="1565516"/>
              </a:xfrm>
              <a:custGeom>
                <a:avLst/>
                <a:gdLst>
                  <a:gd name="T0" fmla="*/ 0 w 1725"/>
                  <a:gd name="T1" fmla="*/ 1256 h 1257"/>
                  <a:gd name="T2" fmla="*/ 0 w 1725"/>
                  <a:gd name="T3" fmla="*/ 1256 h 1257"/>
                  <a:gd name="T4" fmla="*/ 957 w 1725"/>
                  <a:gd name="T5" fmla="*/ 189 h 1257"/>
                  <a:gd name="T6" fmla="*/ 957 w 1725"/>
                  <a:gd name="T7" fmla="*/ 189 h 1257"/>
                  <a:gd name="T8" fmla="*/ 835 w 1725"/>
                  <a:gd name="T9" fmla="*/ 630 h 1257"/>
                  <a:gd name="T10" fmla="*/ 835 w 1725"/>
                  <a:gd name="T11" fmla="*/ 630 h 1257"/>
                  <a:gd name="T12" fmla="*/ 782 w 1725"/>
                  <a:gd name="T13" fmla="*/ 878 h 1257"/>
                  <a:gd name="T14" fmla="*/ 782 w 1725"/>
                  <a:gd name="T15" fmla="*/ 878 h 1257"/>
                  <a:gd name="T16" fmla="*/ 556 w 1725"/>
                  <a:gd name="T17" fmla="*/ 1256 h 1257"/>
                  <a:gd name="T18" fmla="*/ 0 w 1725"/>
                  <a:gd name="T19" fmla="*/ 1256 h 1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25" h="1257">
                    <a:moveTo>
                      <a:pt x="0" y="1256"/>
                    </a:moveTo>
                    <a:lnTo>
                      <a:pt x="0" y="1256"/>
                    </a:lnTo>
                    <a:cubicBezTo>
                      <a:pt x="0" y="1256"/>
                      <a:pt x="190" y="379"/>
                      <a:pt x="957" y="189"/>
                    </a:cubicBezTo>
                    <a:lnTo>
                      <a:pt x="957" y="189"/>
                    </a:lnTo>
                    <a:cubicBezTo>
                      <a:pt x="1724" y="0"/>
                      <a:pt x="648" y="599"/>
                      <a:pt x="835" y="630"/>
                    </a:cubicBezTo>
                    <a:lnTo>
                      <a:pt x="835" y="630"/>
                    </a:lnTo>
                    <a:cubicBezTo>
                      <a:pt x="1023" y="661"/>
                      <a:pt x="684" y="839"/>
                      <a:pt x="782" y="878"/>
                    </a:cubicBezTo>
                    <a:lnTo>
                      <a:pt x="782" y="878"/>
                    </a:lnTo>
                    <a:cubicBezTo>
                      <a:pt x="882" y="918"/>
                      <a:pt x="585" y="1114"/>
                      <a:pt x="556" y="1256"/>
                    </a:cubicBezTo>
                    <a:lnTo>
                      <a:pt x="0" y="1256"/>
                    </a:lnTo>
                  </a:path>
                </a:pathLst>
              </a:custGeom>
              <a:solidFill>
                <a:srgbClr val="FFFFFF">
                  <a:alpha val="7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20">
                <a:extLst>
                  <a:ext uri="{FF2B5EF4-FFF2-40B4-BE49-F238E27FC236}">
                    <a16:creationId xmlns:a16="http://schemas.microsoft.com/office/drawing/2014/main" id="{A0038DD7-BE5E-5549-8733-3A7DE96CF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8020" y="9760669"/>
                <a:ext cx="2187563" cy="3023088"/>
              </a:xfrm>
              <a:custGeom>
                <a:avLst/>
                <a:gdLst>
                  <a:gd name="connsiteX0" fmla="*/ 329744 w 2187563"/>
                  <a:gd name="connsiteY0" fmla="*/ 2532112 h 3023088"/>
                  <a:gd name="connsiteX1" fmla="*/ 365594 w 2187563"/>
                  <a:gd name="connsiteY1" fmla="*/ 2532870 h 3023088"/>
                  <a:gd name="connsiteX2" fmla="*/ 145834 w 2187563"/>
                  <a:gd name="connsiteY2" fmla="*/ 2912353 h 3023088"/>
                  <a:gd name="connsiteX3" fmla="*/ 62648 w 2187563"/>
                  <a:gd name="connsiteY3" fmla="*/ 3003180 h 3023088"/>
                  <a:gd name="connsiteX4" fmla="*/ 41542 w 2187563"/>
                  <a:gd name="connsiteY4" fmla="*/ 3023088 h 3023088"/>
                  <a:gd name="connsiteX5" fmla="*/ 51474 w 2187563"/>
                  <a:gd name="connsiteY5" fmla="*/ 2764293 h 3023088"/>
                  <a:gd name="connsiteX6" fmla="*/ 76306 w 2187563"/>
                  <a:gd name="connsiteY6" fmla="*/ 2738164 h 3023088"/>
                  <a:gd name="connsiteX7" fmla="*/ 98654 w 2187563"/>
                  <a:gd name="connsiteY7" fmla="*/ 2713280 h 3023088"/>
                  <a:gd name="connsiteX8" fmla="*/ 104862 w 2187563"/>
                  <a:gd name="connsiteY8" fmla="*/ 2708303 h 3023088"/>
                  <a:gd name="connsiteX9" fmla="*/ 329744 w 2187563"/>
                  <a:gd name="connsiteY9" fmla="*/ 2532112 h 3023088"/>
                  <a:gd name="connsiteX10" fmla="*/ 42956 w 2187563"/>
                  <a:gd name="connsiteY10" fmla="*/ 2098504 h 3023088"/>
                  <a:gd name="connsiteX11" fmla="*/ 126060 w 2187563"/>
                  <a:gd name="connsiteY11" fmla="*/ 2300914 h 3023088"/>
                  <a:gd name="connsiteX12" fmla="*/ 127300 w 2187563"/>
                  <a:gd name="connsiteY12" fmla="*/ 2304662 h 3023088"/>
                  <a:gd name="connsiteX13" fmla="*/ 134742 w 2187563"/>
                  <a:gd name="connsiteY13" fmla="*/ 2355889 h 3023088"/>
                  <a:gd name="connsiteX14" fmla="*/ 139704 w 2187563"/>
                  <a:gd name="connsiteY14" fmla="*/ 2400870 h 3023088"/>
                  <a:gd name="connsiteX15" fmla="*/ 142184 w 2187563"/>
                  <a:gd name="connsiteY15" fmla="*/ 2413364 h 3023088"/>
                  <a:gd name="connsiteX16" fmla="*/ 81408 w 2187563"/>
                  <a:gd name="connsiteY16" fmla="*/ 2704485 h 3023088"/>
                  <a:gd name="connsiteX17" fmla="*/ 64042 w 2187563"/>
                  <a:gd name="connsiteY17" fmla="*/ 2674498 h 3023088"/>
                  <a:gd name="connsiteX18" fmla="*/ 6986 w 2187563"/>
                  <a:gd name="connsiteY18" fmla="*/ 2414613 h 3023088"/>
                  <a:gd name="connsiteX19" fmla="*/ 42956 w 2187563"/>
                  <a:gd name="connsiteY19" fmla="*/ 2098504 h 3023088"/>
                  <a:gd name="connsiteX20" fmla="*/ 410428 w 2187563"/>
                  <a:gd name="connsiteY20" fmla="*/ 1407128 h 3023088"/>
                  <a:gd name="connsiteX21" fmla="*/ 479604 w 2187563"/>
                  <a:gd name="connsiteY21" fmla="*/ 1535715 h 3023088"/>
                  <a:gd name="connsiteX22" fmla="*/ 483310 w 2187563"/>
                  <a:gd name="connsiteY22" fmla="*/ 1568174 h 3023088"/>
                  <a:gd name="connsiteX23" fmla="*/ 484544 w 2187563"/>
                  <a:gd name="connsiteY23" fmla="*/ 1575664 h 3023088"/>
                  <a:gd name="connsiteX24" fmla="*/ 488250 w 2187563"/>
                  <a:gd name="connsiteY24" fmla="*/ 1613117 h 3023088"/>
                  <a:gd name="connsiteX25" fmla="*/ 386804 w 2187563"/>
                  <a:gd name="connsiteY25" fmla="*/ 1790392 h 3023088"/>
                  <a:gd name="connsiteX26" fmla="*/ 300646 w 2187563"/>
                  <a:gd name="connsiteY26" fmla="*/ 1964850 h 3023088"/>
                  <a:gd name="connsiteX27" fmla="*/ 301356 w 2187563"/>
                  <a:gd name="connsiteY27" fmla="*/ 1964311 h 3023088"/>
                  <a:gd name="connsiteX28" fmla="*/ 407204 w 2187563"/>
                  <a:gd name="connsiteY28" fmla="*/ 1893405 h 3023088"/>
                  <a:gd name="connsiteX29" fmla="*/ 592128 w 2187563"/>
                  <a:gd name="connsiteY29" fmla="*/ 1809787 h 3023088"/>
                  <a:gd name="connsiteX30" fmla="*/ 617656 w 2187563"/>
                  <a:gd name="connsiteY30" fmla="*/ 1817523 h 3023088"/>
                  <a:gd name="connsiteX31" fmla="*/ 334978 w 2187563"/>
                  <a:gd name="connsiteY31" fmla="*/ 2152150 h 3023088"/>
                  <a:gd name="connsiteX32" fmla="*/ 184300 w 2187563"/>
                  <a:gd name="connsiteY32" fmla="*/ 2262864 h 3023088"/>
                  <a:gd name="connsiteX33" fmla="*/ 154414 w 2187563"/>
                  <a:gd name="connsiteY33" fmla="*/ 2281523 h 3023088"/>
                  <a:gd name="connsiteX34" fmla="*/ 242528 w 2187563"/>
                  <a:gd name="connsiteY34" fmla="*/ 2045575 h 3023088"/>
                  <a:gd name="connsiteX35" fmla="*/ 242432 w 2187563"/>
                  <a:gd name="connsiteY35" fmla="*/ 2045069 h 3023088"/>
                  <a:gd name="connsiteX36" fmla="*/ 238726 w 2187563"/>
                  <a:gd name="connsiteY36" fmla="*/ 2015107 h 3023088"/>
                  <a:gd name="connsiteX37" fmla="*/ 243668 w 2187563"/>
                  <a:gd name="connsiteY37" fmla="*/ 1774162 h 3023088"/>
                  <a:gd name="connsiteX38" fmla="*/ 410428 w 2187563"/>
                  <a:gd name="connsiteY38" fmla="*/ 1407128 h 3023088"/>
                  <a:gd name="connsiteX39" fmla="*/ 910604 w 2187563"/>
                  <a:gd name="connsiteY39" fmla="*/ 636297 h 3023088"/>
                  <a:gd name="connsiteX40" fmla="*/ 943232 w 2187563"/>
                  <a:gd name="connsiteY40" fmla="*/ 973136 h 3023088"/>
                  <a:gd name="connsiteX41" fmla="*/ 934448 w 2187563"/>
                  <a:gd name="connsiteY41" fmla="*/ 1015396 h 3023088"/>
                  <a:gd name="connsiteX42" fmla="*/ 721116 w 2187563"/>
                  <a:gd name="connsiteY42" fmla="*/ 1276416 h 3023088"/>
                  <a:gd name="connsiteX43" fmla="*/ 716386 w 2187563"/>
                  <a:gd name="connsiteY43" fmla="*/ 1282480 h 3023088"/>
                  <a:gd name="connsiteX44" fmla="*/ 718580 w 2187563"/>
                  <a:gd name="connsiteY44" fmla="*/ 1281535 h 3023088"/>
                  <a:gd name="connsiteX45" fmla="*/ 1033536 w 2187563"/>
                  <a:gd name="connsiteY45" fmla="*/ 1179886 h 3023088"/>
                  <a:gd name="connsiteX46" fmla="*/ 1071364 w 2187563"/>
                  <a:gd name="connsiteY46" fmla="*/ 1194145 h 3023088"/>
                  <a:gd name="connsiteX47" fmla="*/ 719822 w 2187563"/>
                  <a:gd name="connsiteY47" fmla="*/ 1468797 h 3023088"/>
                  <a:gd name="connsiteX48" fmla="*/ 528524 w 2187563"/>
                  <a:gd name="connsiteY48" fmla="*/ 1554937 h 3023088"/>
                  <a:gd name="connsiteX49" fmla="*/ 494984 w 2187563"/>
                  <a:gd name="connsiteY49" fmla="*/ 1567422 h 3023088"/>
                  <a:gd name="connsiteX50" fmla="*/ 621688 w 2187563"/>
                  <a:gd name="connsiteY50" fmla="*/ 1376414 h 3023088"/>
                  <a:gd name="connsiteX51" fmla="*/ 675102 w 2187563"/>
                  <a:gd name="connsiteY51" fmla="*/ 1300261 h 3023088"/>
                  <a:gd name="connsiteX52" fmla="*/ 698158 w 2187563"/>
                  <a:gd name="connsiteY52" fmla="*/ 1290331 h 3023088"/>
                  <a:gd name="connsiteX53" fmla="*/ 696020 w 2187563"/>
                  <a:gd name="connsiteY53" fmla="*/ 1272687 h 3023088"/>
                  <a:gd name="connsiteX54" fmla="*/ 721116 w 2187563"/>
                  <a:gd name="connsiteY54" fmla="*/ 980594 h 3023088"/>
                  <a:gd name="connsiteX55" fmla="*/ 910604 w 2187563"/>
                  <a:gd name="connsiteY55" fmla="*/ 636297 h 3023088"/>
                  <a:gd name="connsiteX56" fmla="*/ 1478176 w 2187563"/>
                  <a:gd name="connsiteY56" fmla="*/ 210578 h 3023088"/>
                  <a:gd name="connsiteX57" fmla="*/ 1500786 w 2187563"/>
                  <a:gd name="connsiteY57" fmla="*/ 211084 h 3023088"/>
                  <a:gd name="connsiteX58" fmla="*/ 1524328 w 2187563"/>
                  <a:gd name="connsiteY58" fmla="*/ 406535 h 3023088"/>
                  <a:gd name="connsiteX59" fmla="*/ 1516894 w 2187563"/>
                  <a:gd name="connsiteY59" fmla="*/ 442637 h 3023088"/>
                  <a:gd name="connsiteX60" fmla="*/ 1283476 w 2187563"/>
                  <a:gd name="connsiteY60" fmla="*/ 653833 h 3023088"/>
                  <a:gd name="connsiteX61" fmla="*/ 1351064 w 2187563"/>
                  <a:gd name="connsiteY61" fmla="*/ 631807 h 3023088"/>
                  <a:gd name="connsiteX62" fmla="*/ 1515860 w 2187563"/>
                  <a:gd name="connsiteY62" fmla="*/ 597096 h 3023088"/>
                  <a:gd name="connsiteX63" fmla="*/ 1573678 w 2187563"/>
                  <a:gd name="connsiteY63" fmla="*/ 612444 h 3023088"/>
                  <a:gd name="connsiteX64" fmla="*/ 1204056 w 2187563"/>
                  <a:gd name="connsiteY64" fmla="*/ 867627 h 3023088"/>
                  <a:gd name="connsiteX65" fmla="*/ 996222 w 2187563"/>
                  <a:gd name="connsiteY65" fmla="*/ 945183 h 3023088"/>
                  <a:gd name="connsiteX66" fmla="*/ 956396 w 2187563"/>
                  <a:gd name="connsiteY66" fmla="*/ 957692 h 3023088"/>
                  <a:gd name="connsiteX67" fmla="*/ 1221480 w 2187563"/>
                  <a:gd name="connsiteY67" fmla="*/ 681244 h 3023088"/>
                  <a:gd name="connsiteX68" fmla="*/ 1222760 w 2187563"/>
                  <a:gd name="connsiteY68" fmla="*/ 679957 h 3023088"/>
                  <a:gd name="connsiteX69" fmla="*/ 1241364 w 2187563"/>
                  <a:gd name="connsiteY69" fmla="*/ 607433 h 3023088"/>
                  <a:gd name="connsiteX70" fmla="*/ 1269088 w 2187563"/>
                  <a:gd name="connsiteY70" fmla="*/ 527292 h 3023088"/>
                  <a:gd name="connsiteX71" fmla="*/ 1478176 w 2187563"/>
                  <a:gd name="connsiteY71" fmla="*/ 210578 h 3023088"/>
                  <a:gd name="connsiteX72" fmla="*/ 2155364 w 2187563"/>
                  <a:gd name="connsiteY72" fmla="*/ 230 h 3023088"/>
                  <a:gd name="connsiteX73" fmla="*/ 2185874 w 2187563"/>
                  <a:gd name="connsiteY73" fmla="*/ 8689 h 3023088"/>
                  <a:gd name="connsiteX74" fmla="*/ 1960328 w 2187563"/>
                  <a:gd name="connsiteY74" fmla="*/ 198732 h 3023088"/>
                  <a:gd name="connsiteX75" fmla="*/ 1679954 w 2187563"/>
                  <a:gd name="connsiteY75" fmla="*/ 286251 h 3023088"/>
                  <a:gd name="connsiteX76" fmla="*/ 1904252 w 2187563"/>
                  <a:gd name="connsiteY76" fmla="*/ 97459 h 3023088"/>
                  <a:gd name="connsiteX77" fmla="*/ 2155364 w 2187563"/>
                  <a:gd name="connsiteY77" fmla="*/ 230 h 30230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2187563" h="3023088">
                    <a:moveTo>
                      <a:pt x="329744" y="2532112"/>
                    </a:moveTo>
                    <a:cubicBezTo>
                      <a:pt x="345884" y="2526649"/>
                      <a:pt x="358144" y="2526649"/>
                      <a:pt x="365594" y="2532870"/>
                    </a:cubicBezTo>
                    <a:cubicBezTo>
                      <a:pt x="400358" y="2563975"/>
                      <a:pt x="302274" y="2733188"/>
                      <a:pt x="145834" y="2912353"/>
                    </a:cubicBezTo>
                    <a:cubicBezTo>
                      <a:pt x="117278" y="2944703"/>
                      <a:pt x="89964" y="2974564"/>
                      <a:pt x="62648" y="3003180"/>
                    </a:cubicBezTo>
                    <a:cubicBezTo>
                      <a:pt x="55200" y="3009402"/>
                      <a:pt x="47750" y="3018111"/>
                      <a:pt x="41542" y="3023088"/>
                    </a:cubicBezTo>
                    <a:cubicBezTo>
                      <a:pt x="39060" y="2955901"/>
                      <a:pt x="40300" y="2868806"/>
                      <a:pt x="51474" y="2764293"/>
                    </a:cubicBezTo>
                    <a:cubicBezTo>
                      <a:pt x="58924" y="2755583"/>
                      <a:pt x="67616" y="2746874"/>
                      <a:pt x="76306" y="2738164"/>
                    </a:cubicBezTo>
                    <a:cubicBezTo>
                      <a:pt x="83756" y="2729455"/>
                      <a:pt x="91206" y="2721990"/>
                      <a:pt x="98654" y="2713280"/>
                    </a:cubicBezTo>
                    <a:cubicBezTo>
                      <a:pt x="101138" y="2712036"/>
                      <a:pt x="102380" y="2709548"/>
                      <a:pt x="104862" y="2708303"/>
                    </a:cubicBezTo>
                    <a:cubicBezTo>
                      <a:pt x="197980" y="2614054"/>
                      <a:pt x="281322" y="2548500"/>
                      <a:pt x="329744" y="2532112"/>
                    </a:cubicBezTo>
                    <a:close/>
                    <a:moveTo>
                      <a:pt x="42956" y="2098504"/>
                    </a:moveTo>
                    <a:cubicBezTo>
                      <a:pt x="71484" y="2096005"/>
                      <a:pt x="104974" y="2179718"/>
                      <a:pt x="126060" y="2300914"/>
                    </a:cubicBezTo>
                    <a:cubicBezTo>
                      <a:pt x="127300" y="2302163"/>
                      <a:pt x="127300" y="2303413"/>
                      <a:pt x="127300" y="2304662"/>
                    </a:cubicBezTo>
                    <a:cubicBezTo>
                      <a:pt x="129782" y="2320905"/>
                      <a:pt x="132262" y="2337148"/>
                      <a:pt x="134742" y="2355889"/>
                    </a:cubicBezTo>
                    <a:cubicBezTo>
                      <a:pt x="137224" y="2370883"/>
                      <a:pt x="138464" y="2385876"/>
                      <a:pt x="139704" y="2400870"/>
                    </a:cubicBezTo>
                    <a:cubicBezTo>
                      <a:pt x="140944" y="2405867"/>
                      <a:pt x="140944" y="2409616"/>
                      <a:pt x="142184" y="2413364"/>
                    </a:cubicBezTo>
                    <a:cubicBezTo>
                      <a:pt x="112416" y="2519567"/>
                      <a:pt x="93810" y="2617023"/>
                      <a:pt x="81408" y="2704485"/>
                    </a:cubicBezTo>
                    <a:cubicBezTo>
                      <a:pt x="76446" y="2696988"/>
                      <a:pt x="70244" y="2686992"/>
                      <a:pt x="64042" y="2674498"/>
                    </a:cubicBezTo>
                    <a:cubicBezTo>
                      <a:pt x="40476" y="2622021"/>
                      <a:pt x="18150" y="2525814"/>
                      <a:pt x="6986" y="2414613"/>
                    </a:cubicBezTo>
                    <a:cubicBezTo>
                      <a:pt x="-10380" y="2243439"/>
                      <a:pt x="5746" y="2101003"/>
                      <a:pt x="42956" y="2098504"/>
                    </a:cubicBezTo>
                    <a:close/>
                    <a:moveTo>
                      <a:pt x="410428" y="1407128"/>
                    </a:moveTo>
                    <a:cubicBezTo>
                      <a:pt x="443782" y="1410873"/>
                      <a:pt x="468486" y="1459561"/>
                      <a:pt x="479604" y="1535715"/>
                    </a:cubicBezTo>
                    <a:cubicBezTo>
                      <a:pt x="482074" y="1545702"/>
                      <a:pt x="483310" y="1556938"/>
                      <a:pt x="483310" y="1568174"/>
                    </a:cubicBezTo>
                    <a:cubicBezTo>
                      <a:pt x="484544" y="1570670"/>
                      <a:pt x="484544" y="1573167"/>
                      <a:pt x="484544" y="1575664"/>
                    </a:cubicBezTo>
                    <a:cubicBezTo>
                      <a:pt x="485780" y="1586900"/>
                      <a:pt x="487016" y="1599384"/>
                      <a:pt x="488250" y="1613117"/>
                    </a:cubicBezTo>
                    <a:cubicBezTo>
                      <a:pt x="451810" y="1672417"/>
                      <a:pt x="418150" y="1731404"/>
                      <a:pt x="386804" y="1790392"/>
                    </a:cubicBezTo>
                    <a:lnTo>
                      <a:pt x="300646" y="1964850"/>
                    </a:lnTo>
                    <a:lnTo>
                      <a:pt x="301356" y="1964311"/>
                    </a:lnTo>
                    <a:cubicBezTo>
                      <a:pt x="337470" y="1938188"/>
                      <a:pt x="373582" y="1914553"/>
                      <a:pt x="407204" y="1893405"/>
                    </a:cubicBezTo>
                    <a:cubicBezTo>
                      <a:pt x="488460" y="1842091"/>
                      <a:pt x="555704" y="1811770"/>
                      <a:pt x="592128" y="1809787"/>
                    </a:cubicBezTo>
                    <a:cubicBezTo>
                      <a:pt x="604270" y="1809126"/>
                      <a:pt x="612986" y="1811614"/>
                      <a:pt x="617656" y="1817523"/>
                    </a:cubicBezTo>
                    <a:cubicBezTo>
                      <a:pt x="647542" y="1853598"/>
                      <a:pt x="520524" y="2004118"/>
                      <a:pt x="334978" y="2152150"/>
                    </a:cubicBezTo>
                    <a:cubicBezTo>
                      <a:pt x="282678" y="2194445"/>
                      <a:pt x="230376" y="2231764"/>
                      <a:pt x="184300" y="2262864"/>
                    </a:cubicBezTo>
                    <a:cubicBezTo>
                      <a:pt x="173094" y="2269083"/>
                      <a:pt x="164376" y="2275303"/>
                      <a:pt x="154414" y="2281523"/>
                    </a:cubicBezTo>
                    <a:lnTo>
                      <a:pt x="242528" y="2045575"/>
                    </a:lnTo>
                    <a:lnTo>
                      <a:pt x="242432" y="2045069"/>
                    </a:lnTo>
                    <a:cubicBezTo>
                      <a:pt x="241198" y="2035081"/>
                      <a:pt x="238726" y="2026342"/>
                      <a:pt x="238726" y="2015107"/>
                    </a:cubicBezTo>
                    <a:cubicBezTo>
                      <a:pt x="231316" y="1947692"/>
                      <a:pt x="231316" y="1864048"/>
                      <a:pt x="243668" y="1774162"/>
                    </a:cubicBezTo>
                    <a:cubicBezTo>
                      <a:pt x="270844" y="1561932"/>
                      <a:pt x="346194" y="1398389"/>
                      <a:pt x="410428" y="1407128"/>
                    </a:cubicBezTo>
                    <a:close/>
                    <a:moveTo>
                      <a:pt x="910604" y="636297"/>
                    </a:moveTo>
                    <a:cubicBezTo>
                      <a:pt x="963310" y="647483"/>
                      <a:pt x="977114" y="794151"/>
                      <a:pt x="943232" y="973136"/>
                    </a:cubicBezTo>
                    <a:cubicBezTo>
                      <a:pt x="940722" y="988052"/>
                      <a:pt x="938212" y="1001724"/>
                      <a:pt x="934448" y="1015396"/>
                    </a:cubicBezTo>
                    <a:cubicBezTo>
                      <a:pt x="859154" y="1101160"/>
                      <a:pt x="787626" y="1188167"/>
                      <a:pt x="721116" y="1276416"/>
                    </a:cubicBezTo>
                    <a:lnTo>
                      <a:pt x="716386" y="1282480"/>
                    </a:lnTo>
                    <a:lnTo>
                      <a:pt x="718580" y="1281535"/>
                    </a:lnTo>
                    <a:cubicBezTo>
                      <a:pt x="855534" y="1216929"/>
                      <a:pt x="974318" y="1179008"/>
                      <a:pt x="1033536" y="1179886"/>
                    </a:cubicBezTo>
                    <a:cubicBezTo>
                      <a:pt x="1053276" y="1180179"/>
                      <a:pt x="1066396" y="1184782"/>
                      <a:pt x="1071364" y="1194145"/>
                    </a:cubicBezTo>
                    <a:cubicBezTo>
                      <a:pt x="1092482" y="1235343"/>
                      <a:pt x="934722" y="1357688"/>
                      <a:pt x="719822" y="1468797"/>
                    </a:cubicBezTo>
                    <a:cubicBezTo>
                      <a:pt x="652744" y="1503752"/>
                      <a:pt x="586906" y="1532466"/>
                      <a:pt x="528524" y="1554937"/>
                    </a:cubicBezTo>
                    <a:cubicBezTo>
                      <a:pt x="517344" y="1559931"/>
                      <a:pt x="506164" y="1563676"/>
                      <a:pt x="494984" y="1567422"/>
                    </a:cubicBezTo>
                    <a:cubicBezTo>
                      <a:pt x="534734" y="1503752"/>
                      <a:pt x="576970" y="1440083"/>
                      <a:pt x="621688" y="1376414"/>
                    </a:cubicBezTo>
                    <a:cubicBezTo>
                      <a:pt x="639080" y="1351446"/>
                      <a:pt x="657712" y="1326477"/>
                      <a:pt x="675102" y="1300261"/>
                    </a:cubicBezTo>
                    <a:lnTo>
                      <a:pt x="698158" y="1290331"/>
                    </a:lnTo>
                    <a:lnTo>
                      <a:pt x="696020" y="1272687"/>
                    </a:lnTo>
                    <a:cubicBezTo>
                      <a:pt x="687236" y="1200596"/>
                      <a:pt x="696020" y="1094945"/>
                      <a:pt x="721116" y="980594"/>
                    </a:cubicBezTo>
                    <a:cubicBezTo>
                      <a:pt x="767548" y="777993"/>
                      <a:pt x="851624" y="623867"/>
                      <a:pt x="910604" y="636297"/>
                    </a:cubicBezTo>
                    <a:close/>
                    <a:moveTo>
                      <a:pt x="1478176" y="210578"/>
                    </a:moveTo>
                    <a:cubicBezTo>
                      <a:pt x="1486382" y="208341"/>
                      <a:pt x="1493972" y="208439"/>
                      <a:pt x="1500786" y="211084"/>
                    </a:cubicBezTo>
                    <a:cubicBezTo>
                      <a:pt x="1536718" y="224778"/>
                      <a:pt x="1542914" y="301962"/>
                      <a:pt x="1524328" y="406535"/>
                    </a:cubicBezTo>
                    <a:cubicBezTo>
                      <a:pt x="1521850" y="418984"/>
                      <a:pt x="1519372" y="430188"/>
                      <a:pt x="1516894" y="442637"/>
                    </a:cubicBezTo>
                    <a:lnTo>
                      <a:pt x="1283476" y="653833"/>
                    </a:lnTo>
                    <a:lnTo>
                      <a:pt x="1351064" y="631807"/>
                    </a:lnTo>
                    <a:cubicBezTo>
                      <a:pt x="1418900" y="611338"/>
                      <a:pt x="1476182" y="599167"/>
                      <a:pt x="1515860" y="597096"/>
                    </a:cubicBezTo>
                    <a:cubicBezTo>
                      <a:pt x="1547602" y="595440"/>
                      <a:pt x="1568078" y="600248"/>
                      <a:pt x="1573678" y="612444"/>
                    </a:cubicBezTo>
                    <a:cubicBezTo>
                      <a:pt x="1592346" y="656226"/>
                      <a:pt x="1426824" y="770057"/>
                      <a:pt x="1204056" y="867627"/>
                    </a:cubicBezTo>
                    <a:cubicBezTo>
                      <a:pt x="1130630" y="900151"/>
                      <a:pt x="1058448" y="926420"/>
                      <a:pt x="996222" y="945183"/>
                    </a:cubicBezTo>
                    <a:cubicBezTo>
                      <a:pt x="982532" y="950187"/>
                      <a:pt x="968842" y="953939"/>
                      <a:pt x="956396" y="957692"/>
                    </a:cubicBezTo>
                    <a:cubicBezTo>
                      <a:pt x="1038536" y="865126"/>
                      <a:pt x="1128140" y="772559"/>
                      <a:pt x="1221480" y="681244"/>
                    </a:cubicBezTo>
                    <a:lnTo>
                      <a:pt x="1222760" y="679957"/>
                    </a:lnTo>
                    <a:lnTo>
                      <a:pt x="1241364" y="607433"/>
                    </a:lnTo>
                    <a:cubicBezTo>
                      <a:pt x="1249264" y="581446"/>
                      <a:pt x="1258556" y="554680"/>
                      <a:pt x="1269088" y="527292"/>
                    </a:cubicBezTo>
                    <a:cubicBezTo>
                      <a:pt x="1333052" y="356272"/>
                      <a:pt x="1420734" y="226236"/>
                      <a:pt x="1478176" y="210578"/>
                    </a:cubicBezTo>
                    <a:close/>
                    <a:moveTo>
                      <a:pt x="2155364" y="230"/>
                    </a:moveTo>
                    <a:cubicBezTo>
                      <a:pt x="2171466" y="-844"/>
                      <a:pt x="2182136" y="1813"/>
                      <a:pt x="2185874" y="8689"/>
                    </a:cubicBezTo>
                    <a:cubicBezTo>
                      <a:pt x="2202072" y="36195"/>
                      <a:pt x="2099892" y="121214"/>
                      <a:pt x="1960328" y="198732"/>
                    </a:cubicBezTo>
                    <a:cubicBezTo>
                      <a:pt x="1820764" y="274999"/>
                      <a:pt x="1694906" y="315008"/>
                      <a:pt x="1679954" y="286251"/>
                    </a:cubicBezTo>
                    <a:cubicBezTo>
                      <a:pt x="1665000" y="258745"/>
                      <a:pt x="1765934" y="173726"/>
                      <a:pt x="1904252" y="97459"/>
                    </a:cubicBezTo>
                    <a:cubicBezTo>
                      <a:pt x="2009860" y="40259"/>
                      <a:pt x="2107058" y="3454"/>
                      <a:pt x="2155364" y="2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78">
                <a:extLst>
                  <a:ext uri="{FF2B5EF4-FFF2-40B4-BE49-F238E27FC236}">
                    <a16:creationId xmlns:a16="http://schemas.microsoft.com/office/drawing/2014/main" id="{6E65D794-F562-8545-A324-6142FB3AAC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17079" y="10016505"/>
                <a:ext cx="1686368" cy="2938778"/>
              </a:xfrm>
              <a:custGeom>
                <a:avLst/>
                <a:gdLst>
                  <a:gd name="T0" fmla="*/ 1346 w 1352"/>
                  <a:gd name="T1" fmla="*/ 16 h 2360"/>
                  <a:gd name="T2" fmla="*/ 1330 w 1352"/>
                  <a:gd name="T3" fmla="*/ 29 h 2360"/>
                  <a:gd name="T4" fmla="*/ 1189 w 1352"/>
                  <a:gd name="T5" fmla="*/ 147 h 2360"/>
                  <a:gd name="T6" fmla="*/ 998 w 1352"/>
                  <a:gd name="T7" fmla="*/ 319 h 2360"/>
                  <a:gd name="T8" fmla="*/ 945 w 1352"/>
                  <a:gd name="T9" fmla="*/ 371 h 2360"/>
                  <a:gd name="T10" fmla="*/ 770 w 1352"/>
                  <a:gd name="T11" fmla="*/ 551 h 2360"/>
                  <a:gd name="T12" fmla="*/ 716 w 1352"/>
                  <a:gd name="T13" fmla="*/ 611 h 2360"/>
                  <a:gd name="T14" fmla="*/ 716 w 1352"/>
                  <a:gd name="T15" fmla="*/ 611 h 2360"/>
                  <a:gd name="T16" fmla="*/ 546 w 1352"/>
                  <a:gd name="T17" fmla="*/ 821 h 2360"/>
                  <a:gd name="T18" fmla="*/ 546 w 1352"/>
                  <a:gd name="T19" fmla="*/ 821 h 2360"/>
                  <a:gd name="T20" fmla="*/ 529 w 1352"/>
                  <a:gd name="T21" fmla="*/ 843 h 2360"/>
                  <a:gd name="T22" fmla="*/ 482 w 1352"/>
                  <a:gd name="T23" fmla="*/ 907 h 2360"/>
                  <a:gd name="T24" fmla="*/ 393 w 1352"/>
                  <a:gd name="T25" fmla="*/ 1040 h 2360"/>
                  <a:gd name="T26" fmla="*/ 393 w 1352"/>
                  <a:gd name="T27" fmla="*/ 1040 h 2360"/>
                  <a:gd name="T28" fmla="*/ 364 w 1352"/>
                  <a:gd name="T29" fmla="*/ 1088 h 2360"/>
                  <a:gd name="T30" fmla="*/ 211 w 1352"/>
                  <a:gd name="T31" fmla="*/ 1372 h 2360"/>
                  <a:gd name="T32" fmla="*/ 211 w 1352"/>
                  <a:gd name="T33" fmla="*/ 1372 h 2360"/>
                  <a:gd name="T34" fmla="*/ 171 w 1352"/>
                  <a:gd name="T35" fmla="*/ 1465 h 2360"/>
                  <a:gd name="T36" fmla="*/ 117 w 1352"/>
                  <a:gd name="T37" fmla="*/ 1612 h 2360"/>
                  <a:gd name="T38" fmla="*/ 103 w 1352"/>
                  <a:gd name="T39" fmla="*/ 1650 h 2360"/>
                  <a:gd name="T40" fmla="*/ 82 w 1352"/>
                  <a:gd name="T41" fmla="*/ 1728 h 2360"/>
                  <a:gd name="T42" fmla="*/ 33 w 1352"/>
                  <a:gd name="T43" fmla="*/ 1961 h 2360"/>
                  <a:gd name="T44" fmla="*/ 33 w 1352"/>
                  <a:gd name="T45" fmla="*/ 1961 h 2360"/>
                  <a:gd name="T46" fmla="*/ 30 w 1352"/>
                  <a:gd name="T47" fmla="*/ 1991 h 2360"/>
                  <a:gd name="T48" fmla="*/ 19 w 1352"/>
                  <a:gd name="T49" fmla="*/ 2204 h 2360"/>
                  <a:gd name="T50" fmla="*/ 32 w 1352"/>
                  <a:gd name="T51" fmla="*/ 2348 h 2360"/>
                  <a:gd name="T52" fmla="*/ 25 w 1352"/>
                  <a:gd name="T53" fmla="*/ 2359 h 2360"/>
                  <a:gd name="T54" fmla="*/ 23 w 1352"/>
                  <a:gd name="T55" fmla="*/ 2359 h 2360"/>
                  <a:gd name="T56" fmla="*/ 15 w 1352"/>
                  <a:gd name="T57" fmla="*/ 2352 h 2360"/>
                  <a:gd name="T58" fmla="*/ 2 w 1352"/>
                  <a:gd name="T59" fmla="*/ 2220 h 2360"/>
                  <a:gd name="T60" fmla="*/ 10 w 1352"/>
                  <a:gd name="T61" fmla="*/ 2012 h 2360"/>
                  <a:gd name="T62" fmla="*/ 19 w 1352"/>
                  <a:gd name="T63" fmla="*/ 1937 h 2360"/>
                  <a:gd name="T64" fmla="*/ 76 w 1352"/>
                  <a:gd name="T65" fmla="*/ 1682 h 2360"/>
                  <a:gd name="T66" fmla="*/ 76 w 1352"/>
                  <a:gd name="T67" fmla="*/ 1682 h 2360"/>
                  <a:gd name="T68" fmla="*/ 87 w 1352"/>
                  <a:gd name="T69" fmla="*/ 1645 h 2360"/>
                  <a:gd name="T70" fmla="*/ 93 w 1352"/>
                  <a:gd name="T71" fmla="*/ 1627 h 2360"/>
                  <a:gd name="T72" fmla="*/ 165 w 1352"/>
                  <a:gd name="T73" fmla="*/ 1434 h 2360"/>
                  <a:gd name="T74" fmla="*/ 182 w 1352"/>
                  <a:gd name="T75" fmla="*/ 1394 h 2360"/>
                  <a:gd name="T76" fmla="*/ 182 w 1352"/>
                  <a:gd name="T77" fmla="*/ 1394 h 2360"/>
                  <a:gd name="T78" fmla="*/ 361 w 1352"/>
                  <a:gd name="T79" fmla="*/ 1058 h 2360"/>
                  <a:gd name="T80" fmla="*/ 366 w 1352"/>
                  <a:gd name="T81" fmla="*/ 1050 h 2360"/>
                  <a:gd name="T82" fmla="*/ 468 w 1352"/>
                  <a:gd name="T83" fmla="*/ 897 h 2360"/>
                  <a:gd name="T84" fmla="*/ 511 w 1352"/>
                  <a:gd name="T85" fmla="*/ 836 h 2360"/>
                  <a:gd name="T86" fmla="*/ 526 w 1352"/>
                  <a:gd name="T87" fmla="*/ 818 h 2360"/>
                  <a:gd name="T88" fmla="*/ 723 w 1352"/>
                  <a:gd name="T89" fmla="*/ 577 h 2360"/>
                  <a:gd name="T90" fmla="*/ 723 w 1352"/>
                  <a:gd name="T91" fmla="*/ 577 h 2360"/>
                  <a:gd name="T92" fmla="*/ 738 w 1352"/>
                  <a:gd name="T93" fmla="*/ 561 h 2360"/>
                  <a:gd name="T94" fmla="*/ 951 w 1352"/>
                  <a:gd name="T95" fmla="*/ 340 h 2360"/>
                  <a:gd name="T96" fmla="*/ 957 w 1352"/>
                  <a:gd name="T97" fmla="*/ 334 h 2360"/>
                  <a:gd name="T98" fmla="*/ 1195 w 1352"/>
                  <a:gd name="T99" fmla="*/ 118 h 2360"/>
                  <a:gd name="T100" fmla="*/ 1317 w 1352"/>
                  <a:gd name="T101" fmla="*/ 18 h 2360"/>
                  <a:gd name="T102" fmla="*/ 1335 w 1352"/>
                  <a:gd name="T103" fmla="*/ 3 h 2360"/>
                  <a:gd name="T104" fmla="*/ 1348 w 1352"/>
                  <a:gd name="T105" fmla="*/ 4 h 2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352" h="2360">
                    <a:moveTo>
                      <a:pt x="1346" y="16"/>
                    </a:moveTo>
                    <a:lnTo>
                      <a:pt x="1346" y="16"/>
                    </a:lnTo>
                    <a:cubicBezTo>
                      <a:pt x="1341" y="21"/>
                      <a:pt x="1336" y="25"/>
                      <a:pt x="1330" y="29"/>
                    </a:cubicBezTo>
                    <a:lnTo>
                      <a:pt x="1330" y="29"/>
                    </a:lnTo>
                    <a:cubicBezTo>
                      <a:pt x="1282" y="68"/>
                      <a:pt x="1235" y="108"/>
                      <a:pt x="1189" y="147"/>
                    </a:cubicBezTo>
                    <a:lnTo>
                      <a:pt x="1189" y="147"/>
                    </a:lnTo>
                    <a:cubicBezTo>
                      <a:pt x="1123" y="203"/>
                      <a:pt x="1060" y="261"/>
                      <a:pt x="998" y="319"/>
                    </a:cubicBezTo>
                    <a:lnTo>
                      <a:pt x="998" y="319"/>
                    </a:lnTo>
                    <a:lnTo>
                      <a:pt x="998" y="319"/>
                    </a:lnTo>
                    <a:cubicBezTo>
                      <a:pt x="980" y="336"/>
                      <a:pt x="962" y="354"/>
                      <a:pt x="945" y="371"/>
                    </a:cubicBezTo>
                    <a:lnTo>
                      <a:pt x="945" y="371"/>
                    </a:lnTo>
                    <a:cubicBezTo>
                      <a:pt x="883" y="431"/>
                      <a:pt x="825" y="491"/>
                      <a:pt x="770" y="551"/>
                    </a:cubicBezTo>
                    <a:lnTo>
                      <a:pt x="770" y="551"/>
                    </a:lnTo>
                    <a:cubicBezTo>
                      <a:pt x="752" y="572"/>
                      <a:pt x="734" y="591"/>
                      <a:pt x="716" y="611"/>
                    </a:cubicBezTo>
                    <a:lnTo>
                      <a:pt x="716" y="611"/>
                    </a:lnTo>
                    <a:lnTo>
                      <a:pt x="716" y="611"/>
                    </a:lnTo>
                    <a:lnTo>
                      <a:pt x="716" y="611"/>
                    </a:lnTo>
                    <a:cubicBezTo>
                      <a:pt x="656" y="680"/>
                      <a:pt x="599" y="750"/>
                      <a:pt x="546" y="821"/>
                    </a:cubicBezTo>
                    <a:lnTo>
                      <a:pt x="546" y="821"/>
                    </a:lnTo>
                    <a:lnTo>
                      <a:pt x="546" y="821"/>
                    </a:lnTo>
                    <a:cubicBezTo>
                      <a:pt x="540" y="828"/>
                      <a:pt x="535" y="835"/>
                      <a:pt x="529" y="843"/>
                    </a:cubicBezTo>
                    <a:lnTo>
                      <a:pt x="529" y="843"/>
                    </a:lnTo>
                    <a:lnTo>
                      <a:pt x="529" y="843"/>
                    </a:lnTo>
                    <a:cubicBezTo>
                      <a:pt x="514" y="864"/>
                      <a:pt x="497" y="885"/>
                      <a:pt x="482" y="907"/>
                    </a:cubicBezTo>
                    <a:lnTo>
                      <a:pt x="482" y="907"/>
                    </a:lnTo>
                    <a:cubicBezTo>
                      <a:pt x="451" y="951"/>
                      <a:pt x="421" y="995"/>
                      <a:pt x="393" y="1040"/>
                    </a:cubicBezTo>
                    <a:lnTo>
                      <a:pt x="393" y="1040"/>
                    </a:lnTo>
                    <a:lnTo>
                      <a:pt x="393" y="1040"/>
                    </a:lnTo>
                    <a:cubicBezTo>
                      <a:pt x="383" y="1056"/>
                      <a:pt x="373" y="1072"/>
                      <a:pt x="364" y="1088"/>
                    </a:cubicBezTo>
                    <a:lnTo>
                      <a:pt x="364" y="1088"/>
                    </a:lnTo>
                    <a:lnTo>
                      <a:pt x="364" y="1088"/>
                    </a:lnTo>
                    <a:cubicBezTo>
                      <a:pt x="305" y="1182"/>
                      <a:pt x="255" y="1277"/>
                      <a:pt x="211" y="1372"/>
                    </a:cubicBezTo>
                    <a:lnTo>
                      <a:pt x="211" y="1372"/>
                    </a:lnTo>
                    <a:lnTo>
                      <a:pt x="211" y="1372"/>
                    </a:lnTo>
                    <a:cubicBezTo>
                      <a:pt x="197" y="1403"/>
                      <a:pt x="184" y="1434"/>
                      <a:pt x="171" y="1465"/>
                    </a:cubicBezTo>
                    <a:lnTo>
                      <a:pt x="171" y="1465"/>
                    </a:lnTo>
                    <a:cubicBezTo>
                      <a:pt x="151" y="1513"/>
                      <a:pt x="133" y="1563"/>
                      <a:pt x="117" y="1612"/>
                    </a:cubicBezTo>
                    <a:lnTo>
                      <a:pt x="117" y="1612"/>
                    </a:lnTo>
                    <a:cubicBezTo>
                      <a:pt x="112" y="1625"/>
                      <a:pt x="108" y="1638"/>
                      <a:pt x="103" y="1650"/>
                    </a:cubicBezTo>
                    <a:lnTo>
                      <a:pt x="103" y="1650"/>
                    </a:lnTo>
                    <a:cubicBezTo>
                      <a:pt x="96" y="1677"/>
                      <a:pt x="88" y="1703"/>
                      <a:pt x="82" y="1728"/>
                    </a:cubicBezTo>
                    <a:lnTo>
                      <a:pt x="82" y="1728"/>
                    </a:lnTo>
                    <a:lnTo>
                      <a:pt x="82" y="1728"/>
                    </a:lnTo>
                    <a:cubicBezTo>
                      <a:pt x="58" y="1813"/>
                      <a:pt x="43" y="1891"/>
                      <a:pt x="33" y="1961"/>
                    </a:cubicBezTo>
                    <a:lnTo>
                      <a:pt x="33" y="1961"/>
                    </a:lnTo>
                    <a:lnTo>
                      <a:pt x="33" y="1961"/>
                    </a:lnTo>
                    <a:cubicBezTo>
                      <a:pt x="32" y="1971"/>
                      <a:pt x="31" y="1981"/>
                      <a:pt x="30" y="1991"/>
                    </a:cubicBezTo>
                    <a:lnTo>
                      <a:pt x="30" y="1991"/>
                    </a:lnTo>
                    <a:cubicBezTo>
                      <a:pt x="19" y="2075"/>
                      <a:pt x="17" y="2148"/>
                      <a:pt x="19" y="2204"/>
                    </a:cubicBezTo>
                    <a:lnTo>
                      <a:pt x="19" y="2204"/>
                    </a:lnTo>
                    <a:cubicBezTo>
                      <a:pt x="21" y="2296"/>
                      <a:pt x="32" y="2347"/>
                      <a:pt x="32" y="2348"/>
                    </a:cubicBezTo>
                    <a:lnTo>
                      <a:pt x="32" y="2348"/>
                    </a:lnTo>
                    <a:cubicBezTo>
                      <a:pt x="33" y="2353"/>
                      <a:pt x="30" y="2357"/>
                      <a:pt x="25" y="2359"/>
                    </a:cubicBezTo>
                    <a:lnTo>
                      <a:pt x="25" y="2359"/>
                    </a:lnTo>
                    <a:cubicBezTo>
                      <a:pt x="25" y="2359"/>
                      <a:pt x="24" y="2359"/>
                      <a:pt x="23" y="2359"/>
                    </a:cubicBezTo>
                    <a:lnTo>
                      <a:pt x="23" y="2359"/>
                    </a:lnTo>
                    <a:cubicBezTo>
                      <a:pt x="19" y="2359"/>
                      <a:pt x="16" y="2356"/>
                      <a:pt x="15" y="2352"/>
                    </a:cubicBezTo>
                    <a:lnTo>
                      <a:pt x="15" y="2352"/>
                    </a:lnTo>
                    <a:cubicBezTo>
                      <a:pt x="14" y="2351"/>
                      <a:pt x="4" y="2304"/>
                      <a:pt x="2" y="2220"/>
                    </a:cubicBezTo>
                    <a:lnTo>
                      <a:pt x="2" y="2220"/>
                    </a:lnTo>
                    <a:cubicBezTo>
                      <a:pt x="0" y="2166"/>
                      <a:pt x="1" y="2096"/>
                      <a:pt x="10" y="2012"/>
                    </a:cubicBezTo>
                    <a:lnTo>
                      <a:pt x="10" y="2012"/>
                    </a:lnTo>
                    <a:cubicBezTo>
                      <a:pt x="12" y="1988"/>
                      <a:pt x="16" y="1964"/>
                      <a:pt x="19" y="1937"/>
                    </a:cubicBezTo>
                    <a:lnTo>
                      <a:pt x="19" y="1937"/>
                    </a:lnTo>
                    <a:lnTo>
                      <a:pt x="19" y="1937"/>
                    </a:lnTo>
                    <a:cubicBezTo>
                      <a:pt x="31" y="1860"/>
                      <a:pt x="49" y="1775"/>
                      <a:pt x="76" y="1682"/>
                    </a:cubicBezTo>
                    <a:lnTo>
                      <a:pt x="76" y="1682"/>
                    </a:lnTo>
                    <a:lnTo>
                      <a:pt x="76" y="1682"/>
                    </a:lnTo>
                    <a:cubicBezTo>
                      <a:pt x="80" y="1670"/>
                      <a:pt x="84" y="1658"/>
                      <a:pt x="87" y="1645"/>
                    </a:cubicBezTo>
                    <a:lnTo>
                      <a:pt x="87" y="1645"/>
                    </a:lnTo>
                    <a:cubicBezTo>
                      <a:pt x="89" y="1639"/>
                      <a:pt x="91" y="1633"/>
                      <a:pt x="93" y="1627"/>
                    </a:cubicBezTo>
                    <a:lnTo>
                      <a:pt x="93" y="1627"/>
                    </a:lnTo>
                    <a:cubicBezTo>
                      <a:pt x="114" y="1562"/>
                      <a:pt x="138" y="1498"/>
                      <a:pt x="165" y="1434"/>
                    </a:cubicBezTo>
                    <a:lnTo>
                      <a:pt x="165" y="1434"/>
                    </a:lnTo>
                    <a:lnTo>
                      <a:pt x="165" y="1434"/>
                    </a:lnTo>
                    <a:cubicBezTo>
                      <a:pt x="170" y="1420"/>
                      <a:pt x="176" y="1408"/>
                      <a:pt x="182" y="1394"/>
                    </a:cubicBezTo>
                    <a:lnTo>
                      <a:pt x="182" y="1394"/>
                    </a:lnTo>
                    <a:lnTo>
                      <a:pt x="182" y="1394"/>
                    </a:lnTo>
                    <a:cubicBezTo>
                      <a:pt x="232" y="1282"/>
                      <a:pt x="292" y="1169"/>
                      <a:pt x="361" y="1058"/>
                    </a:cubicBezTo>
                    <a:lnTo>
                      <a:pt x="361" y="1058"/>
                    </a:lnTo>
                    <a:cubicBezTo>
                      <a:pt x="363" y="1055"/>
                      <a:pt x="364" y="1053"/>
                      <a:pt x="366" y="1050"/>
                    </a:cubicBezTo>
                    <a:lnTo>
                      <a:pt x="366" y="1050"/>
                    </a:lnTo>
                    <a:cubicBezTo>
                      <a:pt x="398" y="999"/>
                      <a:pt x="432" y="948"/>
                      <a:pt x="468" y="897"/>
                    </a:cubicBezTo>
                    <a:lnTo>
                      <a:pt x="468" y="897"/>
                    </a:lnTo>
                    <a:cubicBezTo>
                      <a:pt x="482" y="877"/>
                      <a:pt x="497" y="857"/>
                      <a:pt x="511" y="836"/>
                    </a:cubicBezTo>
                    <a:lnTo>
                      <a:pt x="511" y="836"/>
                    </a:lnTo>
                    <a:cubicBezTo>
                      <a:pt x="516" y="830"/>
                      <a:pt x="521" y="824"/>
                      <a:pt x="526" y="818"/>
                    </a:cubicBezTo>
                    <a:lnTo>
                      <a:pt x="526" y="818"/>
                    </a:lnTo>
                    <a:cubicBezTo>
                      <a:pt x="586" y="737"/>
                      <a:pt x="652" y="657"/>
                      <a:pt x="723" y="577"/>
                    </a:cubicBezTo>
                    <a:lnTo>
                      <a:pt x="723" y="577"/>
                    </a:lnTo>
                    <a:lnTo>
                      <a:pt x="723" y="577"/>
                    </a:lnTo>
                    <a:lnTo>
                      <a:pt x="723" y="577"/>
                    </a:lnTo>
                    <a:cubicBezTo>
                      <a:pt x="728" y="572"/>
                      <a:pt x="733" y="567"/>
                      <a:pt x="738" y="561"/>
                    </a:cubicBezTo>
                    <a:lnTo>
                      <a:pt x="738" y="561"/>
                    </a:lnTo>
                    <a:cubicBezTo>
                      <a:pt x="804" y="487"/>
                      <a:pt x="876" y="413"/>
                      <a:pt x="951" y="340"/>
                    </a:cubicBezTo>
                    <a:lnTo>
                      <a:pt x="951" y="340"/>
                    </a:lnTo>
                    <a:cubicBezTo>
                      <a:pt x="952" y="339"/>
                      <a:pt x="955" y="336"/>
                      <a:pt x="957" y="334"/>
                    </a:cubicBezTo>
                    <a:lnTo>
                      <a:pt x="957" y="334"/>
                    </a:lnTo>
                    <a:cubicBezTo>
                      <a:pt x="1032" y="262"/>
                      <a:pt x="1112" y="189"/>
                      <a:pt x="1195" y="118"/>
                    </a:cubicBezTo>
                    <a:lnTo>
                      <a:pt x="1195" y="118"/>
                    </a:lnTo>
                    <a:cubicBezTo>
                      <a:pt x="1234" y="85"/>
                      <a:pt x="1275" y="51"/>
                      <a:pt x="1317" y="18"/>
                    </a:cubicBezTo>
                    <a:lnTo>
                      <a:pt x="1317" y="18"/>
                    </a:lnTo>
                    <a:cubicBezTo>
                      <a:pt x="1323" y="13"/>
                      <a:pt x="1329" y="8"/>
                      <a:pt x="1335" y="3"/>
                    </a:cubicBezTo>
                    <a:lnTo>
                      <a:pt x="1335" y="3"/>
                    </a:lnTo>
                    <a:cubicBezTo>
                      <a:pt x="1340" y="0"/>
                      <a:pt x="1345" y="0"/>
                      <a:pt x="1348" y="4"/>
                    </a:cubicBezTo>
                    <a:lnTo>
                      <a:pt x="1348" y="4"/>
                    </a:lnTo>
                    <a:cubicBezTo>
                      <a:pt x="1351" y="8"/>
                      <a:pt x="1350" y="13"/>
                      <a:pt x="1346" y="1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22">
                <a:extLst>
                  <a:ext uri="{FF2B5EF4-FFF2-40B4-BE49-F238E27FC236}">
                    <a16:creationId xmlns:a16="http://schemas.microsoft.com/office/drawing/2014/main" id="{A616E8D6-CB94-C74A-9622-912EC15D35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70922" y="8642446"/>
                <a:ext cx="2726248" cy="3745805"/>
              </a:xfrm>
              <a:custGeom>
                <a:avLst/>
                <a:gdLst>
                  <a:gd name="connsiteX0" fmla="*/ 382694 w 2726248"/>
                  <a:gd name="connsiteY0" fmla="*/ 3232115 h 3745805"/>
                  <a:gd name="connsiteX1" fmla="*/ 410230 w 2726248"/>
                  <a:gd name="connsiteY1" fmla="*/ 3235450 h 3745805"/>
                  <a:gd name="connsiteX2" fmla="*/ 298532 w 2726248"/>
                  <a:gd name="connsiteY2" fmla="*/ 3445187 h 3745805"/>
                  <a:gd name="connsiteX3" fmla="*/ 165734 w 2726248"/>
                  <a:gd name="connsiteY3" fmla="*/ 3557545 h 3745805"/>
                  <a:gd name="connsiteX4" fmla="*/ 161080 w 2726248"/>
                  <a:gd name="connsiteY4" fmla="*/ 3559774 h 3745805"/>
                  <a:gd name="connsiteX5" fmla="*/ 114266 w 2726248"/>
                  <a:gd name="connsiteY5" fmla="*/ 3745805 h 3745805"/>
                  <a:gd name="connsiteX6" fmla="*/ 97900 w 2726248"/>
                  <a:gd name="connsiteY6" fmla="*/ 3718293 h 3745805"/>
                  <a:gd name="connsiteX7" fmla="*/ 42512 w 2726248"/>
                  <a:gd name="connsiteY7" fmla="*/ 3588232 h 3745805"/>
                  <a:gd name="connsiteX8" fmla="*/ 21112 w 2726248"/>
                  <a:gd name="connsiteY8" fmla="*/ 3323108 h 3745805"/>
                  <a:gd name="connsiteX9" fmla="*/ 153288 w 2726248"/>
                  <a:gd name="connsiteY9" fmla="*/ 3505693 h 3745805"/>
                  <a:gd name="connsiteX10" fmla="*/ 155490 w 2726248"/>
                  <a:gd name="connsiteY10" fmla="*/ 3511815 h 3745805"/>
                  <a:gd name="connsiteX11" fmla="*/ 190556 w 2726248"/>
                  <a:gd name="connsiteY11" fmla="*/ 3382765 h 3745805"/>
                  <a:gd name="connsiteX12" fmla="*/ 209172 w 2726248"/>
                  <a:gd name="connsiteY12" fmla="*/ 3361542 h 3745805"/>
                  <a:gd name="connsiteX13" fmla="*/ 222824 w 2726248"/>
                  <a:gd name="connsiteY13" fmla="*/ 3347809 h 3745805"/>
                  <a:gd name="connsiteX14" fmla="*/ 382694 w 2726248"/>
                  <a:gd name="connsiteY14" fmla="*/ 3232115 h 3745805"/>
                  <a:gd name="connsiteX15" fmla="*/ 425308 w 2726248"/>
                  <a:gd name="connsiteY15" fmla="*/ 2268939 h 3745805"/>
                  <a:gd name="connsiteX16" fmla="*/ 515308 w 2726248"/>
                  <a:gd name="connsiteY16" fmla="*/ 2477984 h 3745805"/>
                  <a:gd name="connsiteX17" fmla="*/ 522914 w 2726248"/>
                  <a:gd name="connsiteY17" fmla="*/ 2518040 h 3745805"/>
                  <a:gd name="connsiteX18" fmla="*/ 464604 w 2726248"/>
                  <a:gd name="connsiteY18" fmla="*/ 2650727 h 3745805"/>
                  <a:gd name="connsiteX19" fmla="*/ 443092 w 2726248"/>
                  <a:gd name="connsiteY19" fmla="*/ 2702651 h 3745805"/>
                  <a:gd name="connsiteX20" fmla="*/ 443786 w 2726248"/>
                  <a:gd name="connsiteY20" fmla="*/ 2702029 h 3745805"/>
                  <a:gd name="connsiteX21" fmla="*/ 650800 w 2726248"/>
                  <a:gd name="connsiteY21" fmla="*/ 2581781 h 3745805"/>
                  <a:gd name="connsiteX22" fmla="*/ 683924 w 2726248"/>
                  <a:gd name="connsiteY22" fmla="*/ 2589351 h 3745805"/>
                  <a:gd name="connsiteX23" fmla="*/ 516328 w 2726248"/>
                  <a:gd name="connsiteY23" fmla="*/ 2854770 h 3745805"/>
                  <a:gd name="connsiteX24" fmla="*/ 338724 w 2726248"/>
                  <a:gd name="connsiteY24" fmla="*/ 2984975 h 3745805"/>
                  <a:gd name="connsiteX25" fmla="*/ 320240 w 2726248"/>
                  <a:gd name="connsiteY25" fmla="*/ 2993825 h 3745805"/>
                  <a:gd name="connsiteX26" fmla="*/ 325204 w 2726248"/>
                  <a:gd name="connsiteY26" fmla="*/ 3016736 h 3745805"/>
                  <a:gd name="connsiteX27" fmla="*/ 234242 w 2726248"/>
                  <a:gd name="connsiteY27" fmla="*/ 3300875 h 3745805"/>
                  <a:gd name="connsiteX28" fmla="*/ 220720 w 2726248"/>
                  <a:gd name="connsiteY28" fmla="*/ 3268615 h 3745805"/>
                  <a:gd name="connsiteX29" fmla="*/ 176468 w 2726248"/>
                  <a:gd name="connsiteY29" fmla="*/ 3089942 h 3745805"/>
                  <a:gd name="connsiteX30" fmla="*/ 208428 w 2726248"/>
                  <a:gd name="connsiteY30" fmla="*/ 2779747 h 3745805"/>
                  <a:gd name="connsiteX31" fmla="*/ 316600 w 2726248"/>
                  <a:gd name="connsiteY31" fmla="*/ 2977031 h 3745805"/>
                  <a:gd name="connsiteX32" fmla="*/ 317100 w 2726248"/>
                  <a:gd name="connsiteY32" fmla="*/ 2979342 h 3745805"/>
                  <a:gd name="connsiteX33" fmla="*/ 318714 w 2726248"/>
                  <a:gd name="connsiteY33" fmla="*/ 2974960 h 3745805"/>
                  <a:gd name="connsiteX34" fmla="*/ 407514 w 2726248"/>
                  <a:gd name="connsiteY34" fmla="*/ 2734580 h 3745805"/>
                  <a:gd name="connsiteX35" fmla="*/ 428706 w 2726248"/>
                  <a:gd name="connsiteY35" fmla="*/ 2715563 h 3745805"/>
                  <a:gd name="connsiteX36" fmla="*/ 422772 w 2726248"/>
                  <a:gd name="connsiteY36" fmla="*/ 2695791 h 3745805"/>
                  <a:gd name="connsiteX37" fmla="*/ 393618 w 2726248"/>
                  <a:gd name="connsiteY37" fmla="*/ 2549334 h 3745805"/>
                  <a:gd name="connsiteX38" fmla="*/ 425308 w 2726248"/>
                  <a:gd name="connsiteY38" fmla="*/ 2268939 h 3745805"/>
                  <a:gd name="connsiteX39" fmla="*/ 1129568 w 2726248"/>
                  <a:gd name="connsiteY39" fmla="*/ 1061701 h 3745805"/>
                  <a:gd name="connsiteX40" fmla="*/ 1186862 w 2726248"/>
                  <a:gd name="connsiteY40" fmla="*/ 1348720 h 3745805"/>
                  <a:gd name="connsiteX41" fmla="*/ 1185616 w 2726248"/>
                  <a:gd name="connsiteY41" fmla="*/ 1386158 h 3745805"/>
                  <a:gd name="connsiteX42" fmla="*/ 997832 w 2726248"/>
                  <a:gd name="connsiteY42" fmla="*/ 1643623 h 3745805"/>
                  <a:gd name="connsiteX43" fmla="*/ 1020472 w 2726248"/>
                  <a:gd name="connsiteY43" fmla="*/ 1631241 h 3745805"/>
                  <a:gd name="connsiteX44" fmla="*/ 1387352 w 2726248"/>
                  <a:gd name="connsiteY44" fmla="*/ 1500945 h 3745805"/>
                  <a:gd name="connsiteX45" fmla="*/ 1091602 w 2726248"/>
                  <a:gd name="connsiteY45" fmla="*/ 1752850 h 3745805"/>
                  <a:gd name="connsiteX46" fmla="*/ 853254 w 2726248"/>
                  <a:gd name="connsiteY46" fmla="*/ 1868254 h 3745805"/>
                  <a:gd name="connsiteX47" fmla="*/ 852844 w 2726248"/>
                  <a:gd name="connsiteY47" fmla="*/ 1868380 h 3745805"/>
                  <a:gd name="connsiteX48" fmla="*/ 727784 w 2726248"/>
                  <a:gd name="connsiteY48" fmla="*/ 2090153 h 3745805"/>
                  <a:gd name="connsiteX49" fmla="*/ 726634 w 2726248"/>
                  <a:gd name="connsiteY49" fmla="*/ 2092294 h 3745805"/>
                  <a:gd name="connsiteX50" fmla="*/ 731212 w 2726248"/>
                  <a:gd name="connsiteY50" fmla="*/ 2090247 h 3745805"/>
                  <a:gd name="connsiteX51" fmla="*/ 1002396 w 2726248"/>
                  <a:gd name="connsiteY51" fmla="*/ 2007980 h 3745805"/>
                  <a:gd name="connsiteX52" fmla="*/ 1076056 w 2726248"/>
                  <a:gd name="connsiteY52" fmla="*/ 2030128 h 3745805"/>
                  <a:gd name="connsiteX53" fmla="*/ 781008 w 2726248"/>
                  <a:gd name="connsiteY53" fmla="*/ 2284382 h 3745805"/>
                  <a:gd name="connsiteX54" fmla="*/ 595516 w 2726248"/>
                  <a:gd name="connsiteY54" fmla="*/ 2359532 h 3745805"/>
                  <a:gd name="connsiteX55" fmla="*/ 568126 w 2726248"/>
                  <a:gd name="connsiteY55" fmla="*/ 2367046 h 3745805"/>
                  <a:gd name="connsiteX56" fmla="*/ 696574 w 2726248"/>
                  <a:gd name="connsiteY56" fmla="*/ 2107347 h 3745805"/>
                  <a:gd name="connsiteX57" fmla="*/ 695534 w 2726248"/>
                  <a:gd name="connsiteY57" fmla="*/ 2102637 h 3745805"/>
                  <a:gd name="connsiteX58" fmla="*/ 681890 w 2726248"/>
                  <a:gd name="connsiteY58" fmla="*/ 2000267 h 3745805"/>
                  <a:gd name="connsiteX59" fmla="*/ 751350 w 2726248"/>
                  <a:gd name="connsiteY59" fmla="*/ 1674430 h 3745805"/>
                  <a:gd name="connsiteX60" fmla="*/ 850580 w 2726248"/>
                  <a:gd name="connsiteY60" fmla="*/ 1829234 h 3745805"/>
                  <a:gd name="connsiteX61" fmla="*/ 850728 w 2726248"/>
                  <a:gd name="connsiteY61" fmla="*/ 1829833 h 3745805"/>
                  <a:gd name="connsiteX62" fmla="*/ 850758 w 2726248"/>
                  <a:gd name="connsiteY62" fmla="*/ 1829786 h 3745805"/>
                  <a:gd name="connsiteX63" fmla="*/ 951838 w 2726248"/>
                  <a:gd name="connsiteY63" fmla="*/ 1672191 h 3745805"/>
                  <a:gd name="connsiteX64" fmla="*/ 980108 w 2726248"/>
                  <a:gd name="connsiteY64" fmla="*/ 1654521 h 3745805"/>
                  <a:gd name="connsiteX65" fmla="*/ 980108 w 2726248"/>
                  <a:gd name="connsiteY65" fmla="*/ 1630749 h 3745805"/>
                  <a:gd name="connsiteX66" fmla="*/ 990072 w 2726248"/>
                  <a:gd name="connsiteY66" fmla="*/ 1456041 h 3745805"/>
                  <a:gd name="connsiteX67" fmla="*/ 1129568 w 2726248"/>
                  <a:gd name="connsiteY67" fmla="*/ 1061701 h 3745805"/>
                  <a:gd name="connsiteX68" fmla="*/ 1698752 w 2726248"/>
                  <a:gd name="connsiteY68" fmla="*/ 577913 h 3745805"/>
                  <a:gd name="connsiteX69" fmla="*/ 1715298 w 2726248"/>
                  <a:gd name="connsiteY69" fmla="*/ 578544 h 3745805"/>
                  <a:gd name="connsiteX70" fmla="*/ 1663918 w 2726248"/>
                  <a:gd name="connsiteY70" fmla="*/ 850332 h 3745805"/>
                  <a:gd name="connsiteX71" fmla="*/ 1642614 w 2726248"/>
                  <a:gd name="connsiteY71" fmla="*/ 896462 h 3745805"/>
                  <a:gd name="connsiteX72" fmla="*/ 1641362 w 2726248"/>
                  <a:gd name="connsiteY72" fmla="*/ 900202 h 3745805"/>
                  <a:gd name="connsiteX73" fmla="*/ 1516336 w 2726248"/>
                  <a:gd name="connsiteY73" fmla="*/ 1021759 h 3745805"/>
                  <a:gd name="connsiteX74" fmla="*/ 1584704 w 2726248"/>
                  <a:gd name="connsiteY74" fmla="*/ 999670 h 3745805"/>
                  <a:gd name="connsiteX75" fmla="*/ 1772904 w 2726248"/>
                  <a:gd name="connsiteY75" fmla="*/ 963791 h 3745805"/>
                  <a:gd name="connsiteX76" fmla="*/ 1838618 w 2726248"/>
                  <a:gd name="connsiteY76" fmla="*/ 982836 h 3745805"/>
                  <a:gd name="connsiteX77" fmla="*/ 1532248 w 2726248"/>
                  <a:gd name="connsiteY77" fmla="*/ 1173966 h 3745805"/>
                  <a:gd name="connsiteX78" fmla="*/ 1308984 w 2726248"/>
                  <a:gd name="connsiteY78" fmla="*/ 1236021 h 3745805"/>
                  <a:gd name="connsiteX79" fmla="*/ 1276734 w 2726248"/>
                  <a:gd name="connsiteY79" fmla="*/ 1240986 h 3745805"/>
                  <a:gd name="connsiteX80" fmla="*/ 1420804 w 2726248"/>
                  <a:gd name="connsiteY80" fmla="*/ 1083006 h 3745805"/>
                  <a:gd name="connsiteX81" fmla="*/ 1420804 w 2726248"/>
                  <a:gd name="connsiteY81" fmla="*/ 1080978 h 3745805"/>
                  <a:gd name="connsiteX82" fmla="*/ 1507272 w 2726248"/>
                  <a:gd name="connsiteY82" fmla="*/ 831631 h 3745805"/>
                  <a:gd name="connsiteX83" fmla="*/ 1698752 w 2726248"/>
                  <a:gd name="connsiteY83" fmla="*/ 577913 h 3745805"/>
                  <a:gd name="connsiteX84" fmla="*/ 2172918 w 2726248"/>
                  <a:gd name="connsiteY84" fmla="*/ 276051 h 3745805"/>
                  <a:gd name="connsiteX85" fmla="*/ 2191612 w 2726248"/>
                  <a:gd name="connsiteY85" fmla="*/ 278470 h 3745805"/>
                  <a:gd name="connsiteX86" fmla="*/ 2144232 w 2726248"/>
                  <a:gd name="connsiteY86" fmla="*/ 499661 h 3745805"/>
                  <a:gd name="connsiteX87" fmla="*/ 2142190 w 2726248"/>
                  <a:gd name="connsiteY87" fmla="*/ 503617 h 3745805"/>
                  <a:gd name="connsiteX88" fmla="*/ 2280554 w 2726248"/>
                  <a:gd name="connsiteY88" fmla="*/ 423584 h 3745805"/>
                  <a:gd name="connsiteX89" fmla="*/ 2344170 w 2726248"/>
                  <a:gd name="connsiteY89" fmla="*/ 416142 h 3745805"/>
                  <a:gd name="connsiteX90" fmla="*/ 2359138 w 2726248"/>
                  <a:gd name="connsiteY90" fmla="*/ 413661 h 3745805"/>
                  <a:gd name="connsiteX91" fmla="*/ 2684702 w 2726248"/>
                  <a:gd name="connsiteY91" fmla="*/ 445910 h 3745805"/>
                  <a:gd name="connsiteX92" fmla="*/ 2372860 w 2726248"/>
                  <a:gd name="connsiteY92" fmla="*/ 538937 h 3745805"/>
                  <a:gd name="connsiteX93" fmla="*/ 2120890 w 2726248"/>
                  <a:gd name="connsiteY93" fmla="*/ 540177 h 3745805"/>
                  <a:gd name="connsiteX94" fmla="*/ 2119386 w 2726248"/>
                  <a:gd name="connsiteY94" fmla="*/ 539878 h 3745805"/>
                  <a:gd name="connsiteX95" fmla="*/ 1986514 w 2726248"/>
                  <a:gd name="connsiteY95" fmla="*/ 625907 h 3745805"/>
                  <a:gd name="connsiteX96" fmla="*/ 2114322 w 2726248"/>
                  <a:gd name="connsiteY96" fmla="*/ 623280 h 3745805"/>
                  <a:gd name="connsiteX97" fmla="*/ 2315430 w 2726248"/>
                  <a:gd name="connsiteY97" fmla="*/ 668059 h 3745805"/>
                  <a:gd name="connsiteX98" fmla="*/ 1932990 w 2726248"/>
                  <a:gd name="connsiteY98" fmla="*/ 772138 h 3745805"/>
                  <a:gd name="connsiteX99" fmla="*/ 1777274 w 2726248"/>
                  <a:gd name="connsiteY99" fmla="*/ 779572 h 3745805"/>
                  <a:gd name="connsiteX100" fmla="*/ 1743640 w 2726248"/>
                  <a:gd name="connsiteY100" fmla="*/ 779572 h 3745805"/>
                  <a:gd name="connsiteX101" fmla="*/ 1834510 w 2726248"/>
                  <a:gd name="connsiteY101" fmla="*/ 710655 h 3745805"/>
                  <a:gd name="connsiteX102" fmla="*/ 1835004 w 2726248"/>
                  <a:gd name="connsiteY102" fmla="*/ 709605 h 3745805"/>
                  <a:gd name="connsiteX103" fmla="*/ 1916050 w 2726248"/>
                  <a:gd name="connsiteY103" fmla="*/ 562144 h 3745805"/>
                  <a:gd name="connsiteX104" fmla="*/ 2172918 w 2726248"/>
                  <a:gd name="connsiteY104" fmla="*/ 276051 h 3745805"/>
                  <a:gd name="connsiteX105" fmla="*/ 2680120 w 2726248"/>
                  <a:gd name="connsiteY105" fmla="*/ 584 h 3745805"/>
                  <a:gd name="connsiteX106" fmla="*/ 2714156 w 2726248"/>
                  <a:gd name="connsiteY106" fmla="*/ 8692 h 3745805"/>
                  <a:gd name="connsiteX107" fmla="*/ 2628612 w 2726248"/>
                  <a:gd name="connsiteY107" fmla="*/ 223970 h 3745805"/>
                  <a:gd name="connsiteX108" fmla="*/ 2424052 w 2726248"/>
                  <a:gd name="connsiteY108" fmla="*/ 332231 h 3745805"/>
                  <a:gd name="connsiteX109" fmla="*/ 2510834 w 2726248"/>
                  <a:gd name="connsiteY109" fmla="*/ 116953 h 3745805"/>
                  <a:gd name="connsiteX110" fmla="*/ 2680120 w 2726248"/>
                  <a:gd name="connsiteY110" fmla="*/ 584 h 3745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</a:cxnLst>
                <a:rect l="l" t="t" r="r" b="b"/>
                <a:pathLst>
                  <a:path w="2726248" h="3745805">
                    <a:moveTo>
                      <a:pt x="382694" y="3232115"/>
                    </a:moveTo>
                    <a:cubicBezTo>
                      <a:pt x="394872" y="3229208"/>
                      <a:pt x="404334" y="3230144"/>
                      <a:pt x="410230" y="3235450"/>
                    </a:cubicBezTo>
                    <a:cubicBezTo>
                      <a:pt x="435052" y="3259170"/>
                      <a:pt x="384168" y="3352803"/>
                      <a:pt x="298532" y="3445187"/>
                    </a:cubicBezTo>
                    <a:cubicBezTo>
                      <a:pt x="251370" y="3496372"/>
                      <a:pt x="202966" y="3536322"/>
                      <a:pt x="165734" y="3557545"/>
                    </a:cubicBezTo>
                    <a:lnTo>
                      <a:pt x="161080" y="3559774"/>
                    </a:lnTo>
                    <a:lnTo>
                      <a:pt x="114266" y="3745805"/>
                    </a:lnTo>
                    <a:cubicBezTo>
                      <a:pt x="109230" y="3737051"/>
                      <a:pt x="104194" y="3728297"/>
                      <a:pt x="97900" y="3718293"/>
                    </a:cubicBezTo>
                    <a:cubicBezTo>
                      <a:pt x="77758" y="3682026"/>
                      <a:pt x="58876" y="3637005"/>
                      <a:pt x="42512" y="3588232"/>
                    </a:cubicBezTo>
                    <a:cubicBezTo>
                      <a:pt x="-4066" y="3453169"/>
                      <a:pt x="-14136" y="3334363"/>
                      <a:pt x="21112" y="3323108"/>
                    </a:cubicBezTo>
                    <a:cubicBezTo>
                      <a:pt x="52582" y="3313103"/>
                      <a:pt x="107970" y="3391890"/>
                      <a:pt x="153288" y="3505693"/>
                    </a:cubicBezTo>
                    <a:lnTo>
                      <a:pt x="155490" y="3511815"/>
                    </a:lnTo>
                    <a:lnTo>
                      <a:pt x="190556" y="3382765"/>
                    </a:lnTo>
                    <a:cubicBezTo>
                      <a:pt x="196760" y="3376523"/>
                      <a:pt x="202966" y="3369032"/>
                      <a:pt x="209172" y="3361542"/>
                    </a:cubicBezTo>
                    <a:cubicBezTo>
                      <a:pt x="214136" y="3357796"/>
                      <a:pt x="217860" y="3351554"/>
                      <a:pt x="222824" y="3347809"/>
                    </a:cubicBezTo>
                    <a:cubicBezTo>
                      <a:pt x="285190" y="3284139"/>
                      <a:pt x="346158" y="3240834"/>
                      <a:pt x="382694" y="3232115"/>
                    </a:cubicBezTo>
                    <a:close/>
                    <a:moveTo>
                      <a:pt x="425308" y="2268939"/>
                    </a:moveTo>
                    <a:cubicBezTo>
                      <a:pt x="456998" y="2263932"/>
                      <a:pt x="495026" y="2354059"/>
                      <a:pt x="515308" y="2477984"/>
                    </a:cubicBezTo>
                    <a:cubicBezTo>
                      <a:pt x="517842" y="2491753"/>
                      <a:pt x="520378" y="2504271"/>
                      <a:pt x="522914" y="2518040"/>
                    </a:cubicBezTo>
                    <a:cubicBezTo>
                      <a:pt x="502632" y="2561852"/>
                      <a:pt x="483618" y="2605664"/>
                      <a:pt x="464604" y="2650727"/>
                    </a:cubicBezTo>
                    <a:lnTo>
                      <a:pt x="443092" y="2702651"/>
                    </a:lnTo>
                    <a:lnTo>
                      <a:pt x="443786" y="2702029"/>
                    </a:lnTo>
                    <a:cubicBezTo>
                      <a:pt x="526334" y="2632545"/>
                      <a:pt x="605364" y="2587708"/>
                      <a:pt x="650800" y="2581781"/>
                    </a:cubicBezTo>
                    <a:cubicBezTo>
                      <a:pt x="665944" y="2579805"/>
                      <a:pt x="677358" y="2582152"/>
                      <a:pt x="683924" y="2589351"/>
                    </a:cubicBezTo>
                    <a:cubicBezTo>
                      <a:pt x="715192" y="2621903"/>
                      <a:pt x="638898" y="2742092"/>
                      <a:pt x="516328" y="2854770"/>
                    </a:cubicBezTo>
                    <a:cubicBezTo>
                      <a:pt x="452540" y="2913613"/>
                      <a:pt x="388754" y="2958684"/>
                      <a:pt x="338724" y="2984975"/>
                    </a:cubicBezTo>
                    <a:lnTo>
                      <a:pt x="320240" y="2993825"/>
                    </a:lnTo>
                    <a:lnTo>
                      <a:pt x="325204" y="3016736"/>
                    </a:lnTo>
                    <a:cubicBezTo>
                      <a:pt x="292014" y="3114758"/>
                      <a:pt x="261284" y="3210298"/>
                      <a:pt x="234242" y="3300875"/>
                    </a:cubicBezTo>
                    <a:cubicBezTo>
                      <a:pt x="229324" y="3290949"/>
                      <a:pt x="225638" y="3281023"/>
                      <a:pt x="220720" y="3268615"/>
                    </a:cubicBezTo>
                    <a:cubicBezTo>
                      <a:pt x="202282" y="3220224"/>
                      <a:pt x="187532" y="3158185"/>
                      <a:pt x="176468" y="3089942"/>
                    </a:cubicBezTo>
                    <a:cubicBezTo>
                      <a:pt x="150654" y="2924919"/>
                      <a:pt x="165406" y="2787192"/>
                      <a:pt x="208428" y="2779747"/>
                    </a:cubicBezTo>
                    <a:cubicBezTo>
                      <a:pt x="244076" y="2774784"/>
                      <a:pt x="287098" y="2857916"/>
                      <a:pt x="316600" y="2977031"/>
                    </a:cubicBezTo>
                    <a:lnTo>
                      <a:pt x="317100" y="2979342"/>
                    </a:lnTo>
                    <a:lnTo>
                      <a:pt x="318714" y="2974960"/>
                    </a:lnTo>
                    <a:cubicBezTo>
                      <a:pt x="346228" y="2896085"/>
                      <a:pt x="376246" y="2815959"/>
                      <a:pt x="407514" y="2734580"/>
                    </a:cubicBezTo>
                    <a:lnTo>
                      <a:pt x="428706" y="2715563"/>
                    </a:lnTo>
                    <a:lnTo>
                      <a:pt x="422772" y="2695791"/>
                    </a:lnTo>
                    <a:cubicBezTo>
                      <a:pt x="411364" y="2654482"/>
                      <a:pt x="399956" y="2604412"/>
                      <a:pt x="393618" y="2549334"/>
                    </a:cubicBezTo>
                    <a:cubicBezTo>
                      <a:pt x="375870" y="2399123"/>
                      <a:pt x="389814" y="2271443"/>
                      <a:pt x="425308" y="2268939"/>
                    </a:cubicBezTo>
                    <a:close/>
                    <a:moveTo>
                      <a:pt x="1129568" y="1061701"/>
                    </a:moveTo>
                    <a:cubicBezTo>
                      <a:pt x="1170670" y="1066692"/>
                      <a:pt x="1193090" y="1186492"/>
                      <a:pt x="1186862" y="1348720"/>
                    </a:cubicBezTo>
                    <a:cubicBezTo>
                      <a:pt x="1186862" y="1361200"/>
                      <a:pt x="1186862" y="1372431"/>
                      <a:pt x="1185616" y="1386158"/>
                    </a:cubicBezTo>
                    <a:lnTo>
                      <a:pt x="997832" y="1643623"/>
                    </a:lnTo>
                    <a:lnTo>
                      <a:pt x="1020472" y="1631241"/>
                    </a:lnTo>
                    <a:cubicBezTo>
                      <a:pt x="1203912" y="1525764"/>
                      <a:pt x="1368634" y="1467441"/>
                      <a:pt x="1387352" y="1500945"/>
                    </a:cubicBezTo>
                    <a:cubicBezTo>
                      <a:pt x="1407318" y="1535691"/>
                      <a:pt x="1273794" y="1647372"/>
                      <a:pt x="1091602" y="1752850"/>
                    </a:cubicBezTo>
                    <a:cubicBezTo>
                      <a:pt x="1003002" y="1803727"/>
                      <a:pt x="919392" y="1843436"/>
                      <a:pt x="853254" y="1868254"/>
                    </a:cubicBezTo>
                    <a:lnTo>
                      <a:pt x="852844" y="1868380"/>
                    </a:lnTo>
                    <a:lnTo>
                      <a:pt x="727784" y="2090153"/>
                    </a:lnTo>
                    <a:lnTo>
                      <a:pt x="726634" y="2092294"/>
                    </a:lnTo>
                    <a:lnTo>
                      <a:pt x="731212" y="2090247"/>
                    </a:lnTo>
                    <a:cubicBezTo>
                      <a:pt x="838586" y="2040931"/>
                      <a:pt x="937694" y="2011674"/>
                      <a:pt x="1002396" y="2007980"/>
                    </a:cubicBezTo>
                    <a:cubicBezTo>
                      <a:pt x="1041218" y="2005763"/>
                      <a:pt x="1067652" y="2012750"/>
                      <a:pt x="1076056" y="2030128"/>
                    </a:cubicBezTo>
                    <a:cubicBezTo>
                      <a:pt x="1099710" y="2078975"/>
                      <a:pt x="967748" y="2192951"/>
                      <a:pt x="781008" y="2284382"/>
                    </a:cubicBezTo>
                    <a:cubicBezTo>
                      <a:pt x="715028" y="2316947"/>
                      <a:pt x="651536" y="2341997"/>
                      <a:pt x="595516" y="2359532"/>
                    </a:cubicBezTo>
                    <a:cubicBezTo>
                      <a:pt x="585556" y="2362037"/>
                      <a:pt x="576842" y="2365794"/>
                      <a:pt x="568126" y="2367046"/>
                    </a:cubicBezTo>
                    <a:lnTo>
                      <a:pt x="696574" y="2107347"/>
                    </a:lnTo>
                    <a:lnTo>
                      <a:pt x="695534" y="2102637"/>
                    </a:lnTo>
                    <a:cubicBezTo>
                      <a:pt x="690572" y="2070178"/>
                      <a:pt x="685610" y="2036471"/>
                      <a:pt x="681890" y="2000267"/>
                    </a:cubicBezTo>
                    <a:cubicBezTo>
                      <a:pt x="667006" y="1825489"/>
                      <a:pt x="698014" y="1679424"/>
                      <a:pt x="751350" y="1674430"/>
                    </a:cubicBezTo>
                    <a:cubicBezTo>
                      <a:pt x="788562" y="1670685"/>
                      <a:pt x="825772" y="1733106"/>
                      <a:pt x="850580" y="1829234"/>
                    </a:cubicBezTo>
                    <a:lnTo>
                      <a:pt x="850728" y="1829833"/>
                    </a:lnTo>
                    <a:lnTo>
                      <a:pt x="850758" y="1829786"/>
                    </a:lnTo>
                    <a:cubicBezTo>
                      <a:pt x="884452" y="1776427"/>
                      <a:pt x="916896" y="1723068"/>
                      <a:pt x="951838" y="1672191"/>
                    </a:cubicBezTo>
                    <a:lnTo>
                      <a:pt x="980108" y="1654521"/>
                    </a:lnTo>
                    <a:lnTo>
                      <a:pt x="980108" y="1630749"/>
                    </a:lnTo>
                    <a:cubicBezTo>
                      <a:pt x="980108" y="1577089"/>
                      <a:pt x="983844" y="1518437"/>
                      <a:pt x="990072" y="1456041"/>
                    </a:cubicBezTo>
                    <a:cubicBezTo>
                      <a:pt x="1014982" y="1232665"/>
                      <a:pt x="1077258" y="1055461"/>
                      <a:pt x="1129568" y="1061701"/>
                    </a:cubicBezTo>
                    <a:close/>
                    <a:moveTo>
                      <a:pt x="1698752" y="577913"/>
                    </a:moveTo>
                    <a:cubicBezTo>
                      <a:pt x="1705038" y="576206"/>
                      <a:pt x="1710598" y="576362"/>
                      <a:pt x="1715298" y="578544"/>
                    </a:cubicBezTo>
                    <a:cubicBezTo>
                      <a:pt x="1747880" y="594752"/>
                      <a:pt x="1725324" y="711945"/>
                      <a:pt x="1663918" y="850332"/>
                    </a:cubicBezTo>
                    <a:cubicBezTo>
                      <a:pt x="1657652" y="865293"/>
                      <a:pt x="1650134" y="881501"/>
                      <a:pt x="1642614" y="896462"/>
                    </a:cubicBezTo>
                    <a:lnTo>
                      <a:pt x="1641362" y="900202"/>
                    </a:lnTo>
                    <a:lnTo>
                      <a:pt x="1516336" y="1021759"/>
                    </a:lnTo>
                    <a:lnTo>
                      <a:pt x="1584704" y="999670"/>
                    </a:lnTo>
                    <a:cubicBezTo>
                      <a:pt x="1660486" y="977501"/>
                      <a:pt x="1726880" y="965073"/>
                      <a:pt x="1772904" y="963791"/>
                    </a:cubicBezTo>
                    <a:cubicBezTo>
                      <a:pt x="1809722" y="962765"/>
                      <a:pt x="1833502" y="968874"/>
                      <a:pt x="1838618" y="982836"/>
                    </a:cubicBezTo>
                    <a:cubicBezTo>
                      <a:pt x="1852262" y="1021310"/>
                      <a:pt x="1715822" y="1106947"/>
                      <a:pt x="1532248" y="1173966"/>
                    </a:cubicBezTo>
                    <a:cubicBezTo>
                      <a:pt x="1449144" y="1204994"/>
                      <a:pt x="1371002" y="1226093"/>
                      <a:pt x="1308984" y="1236021"/>
                    </a:cubicBezTo>
                    <a:cubicBezTo>
                      <a:pt x="1297820" y="1238504"/>
                      <a:pt x="1286656" y="1239745"/>
                      <a:pt x="1276734" y="1240986"/>
                    </a:cubicBezTo>
                    <a:lnTo>
                      <a:pt x="1420804" y="1083006"/>
                    </a:lnTo>
                    <a:lnTo>
                      <a:pt x="1420804" y="1080978"/>
                    </a:lnTo>
                    <a:cubicBezTo>
                      <a:pt x="1429576" y="1022382"/>
                      <a:pt x="1459652" y="928877"/>
                      <a:pt x="1507272" y="831631"/>
                    </a:cubicBezTo>
                    <a:cubicBezTo>
                      <a:pt x="1575258" y="693088"/>
                      <a:pt x="1654756" y="589862"/>
                      <a:pt x="1698752" y="577913"/>
                    </a:cubicBezTo>
                    <a:close/>
                    <a:moveTo>
                      <a:pt x="2172918" y="276051"/>
                    </a:moveTo>
                    <a:cubicBezTo>
                      <a:pt x="2180332" y="274604"/>
                      <a:pt x="2186624" y="275346"/>
                      <a:pt x="2191612" y="278470"/>
                    </a:cubicBezTo>
                    <a:cubicBezTo>
                      <a:pt x="2220292" y="295966"/>
                      <a:pt x="2197848" y="384692"/>
                      <a:pt x="2144232" y="499661"/>
                    </a:cubicBezTo>
                    <a:lnTo>
                      <a:pt x="2142190" y="503617"/>
                    </a:lnTo>
                    <a:lnTo>
                      <a:pt x="2280554" y="423584"/>
                    </a:lnTo>
                    <a:cubicBezTo>
                      <a:pt x="2301758" y="421103"/>
                      <a:pt x="2321716" y="417382"/>
                      <a:pt x="2344170" y="416142"/>
                    </a:cubicBezTo>
                    <a:cubicBezTo>
                      <a:pt x="2349158" y="416142"/>
                      <a:pt x="2355396" y="414901"/>
                      <a:pt x="2359138" y="413661"/>
                    </a:cubicBezTo>
                    <a:cubicBezTo>
                      <a:pt x="2536266" y="396296"/>
                      <a:pt x="2680960" y="411180"/>
                      <a:pt x="2684702" y="445910"/>
                    </a:cubicBezTo>
                    <a:cubicBezTo>
                      <a:pt x="2687198" y="480640"/>
                      <a:pt x="2548738" y="522812"/>
                      <a:pt x="2372860" y="538937"/>
                    </a:cubicBezTo>
                    <a:cubicBezTo>
                      <a:pt x="2270574" y="548860"/>
                      <a:pt x="2180764" y="548860"/>
                      <a:pt x="2120890" y="540177"/>
                    </a:cubicBezTo>
                    <a:lnTo>
                      <a:pt x="2119386" y="539878"/>
                    </a:lnTo>
                    <a:lnTo>
                      <a:pt x="1986514" y="625907"/>
                    </a:lnTo>
                    <a:lnTo>
                      <a:pt x="2114322" y="623280"/>
                    </a:lnTo>
                    <a:cubicBezTo>
                      <a:pt x="2232510" y="625313"/>
                      <a:pt x="2313562" y="641110"/>
                      <a:pt x="2315430" y="668059"/>
                    </a:cubicBezTo>
                    <a:cubicBezTo>
                      <a:pt x="2319166" y="707708"/>
                      <a:pt x="2148502" y="753552"/>
                      <a:pt x="1932990" y="772138"/>
                    </a:cubicBezTo>
                    <a:cubicBezTo>
                      <a:pt x="1878178" y="777094"/>
                      <a:pt x="1825858" y="779572"/>
                      <a:pt x="1777274" y="779572"/>
                    </a:cubicBezTo>
                    <a:cubicBezTo>
                      <a:pt x="1766064" y="779572"/>
                      <a:pt x="1754852" y="779572"/>
                      <a:pt x="1743640" y="779572"/>
                    </a:cubicBezTo>
                    <a:lnTo>
                      <a:pt x="1834510" y="710655"/>
                    </a:lnTo>
                    <a:lnTo>
                      <a:pt x="1835004" y="709605"/>
                    </a:lnTo>
                    <a:cubicBezTo>
                      <a:pt x="1857448" y="663367"/>
                      <a:pt x="1883632" y="613381"/>
                      <a:pt x="1916050" y="562144"/>
                    </a:cubicBezTo>
                    <a:cubicBezTo>
                      <a:pt x="2014242" y="403593"/>
                      <a:pt x="2121026" y="286183"/>
                      <a:pt x="2172918" y="276051"/>
                    </a:cubicBezTo>
                    <a:close/>
                    <a:moveTo>
                      <a:pt x="2680120" y="584"/>
                    </a:moveTo>
                    <a:cubicBezTo>
                      <a:pt x="2694398" y="-1263"/>
                      <a:pt x="2706098" y="1226"/>
                      <a:pt x="2714156" y="8692"/>
                    </a:cubicBezTo>
                    <a:cubicBezTo>
                      <a:pt x="2747630" y="37313"/>
                      <a:pt x="2709196" y="133130"/>
                      <a:pt x="2628612" y="223970"/>
                    </a:cubicBezTo>
                    <a:cubicBezTo>
                      <a:pt x="2548028" y="313565"/>
                      <a:pt x="2456286" y="362096"/>
                      <a:pt x="2424052" y="332231"/>
                    </a:cubicBezTo>
                    <a:cubicBezTo>
                      <a:pt x="2391818" y="303610"/>
                      <a:pt x="2431490" y="207793"/>
                      <a:pt x="2510834" y="116953"/>
                    </a:cubicBezTo>
                    <a:cubicBezTo>
                      <a:pt x="2571274" y="50690"/>
                      <a:pt x="2637290" y="6126"/>
                      <a:pt x="2680120" y="584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95">
                <a:extLst>
                  <a:ext uri="{FF2B5EF4-FFF2-40B4-BE49-F238E27FC236}">
                    <a16:creationId xmlns:a16="http://schemas.microsoft.com/office/drawing/2014/main" id="{6D284487-9900-E046-BE51-767D3B4FC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6786" y="8939869"/>
                <a:ext cx="2576241" cy="4020909"/>
              </a:xfrm>
              <a:custGeom>
                <a:avLst/>
                <a:gdLst>
                  <a:gd name="T0" fmla="*/ 2059 w 2066"/>
                  <a:gd name="T1" fmla="*/ 17 h 3226"/>
                  <a:gd name="T2" fmla="*/ 1717 w 2066"/>
                  <a:gd name="T3" fmla="*/ 192 h 3226"/>
                  <a:gd name="T4" fmla="*/ 1604 w 2066"/>
                  <a:gd name="T5" fmla="*/ 265 h 3226"/>
                  <a:gd name="T6" fmla="*/ 1468 w 2066"/>
                  <a:gd name="T7" fmla="*/ 365 h 3226"/>
                  <a:gd name="T8" fmla="*/ 1437 w 2066"/>
                  <a:gd name="T9" fmla="*/ 389 h 3226"/>
                  <a:gd name="T10" fmla="*/ 1222 w 2066"/>
                  <a:gd name="T11" fmla="*/ 583 h 3226"/>
                  <a:gd name="T12" fmla="*/ 1063 w 2066"/>
                  <a:gd name="T13" fmla="*/ 753 h 3226"/>
                  <a:gd name="T14" fmla="*/ 1006 w 2066"/>
                  <a:gd name="T15" fmla="*/ 822 h 3226"/>
                  <a:gd name="T16" fmla="*/ 964 w 2066"/>
                  <a:gd name="T17" fmla="*/ 874 h 3226"/>
                  <a:gd name="T18" fmla="*/ 812 w 2066"/>
                  <a:gd name="T19" fmla="*/ 1082 h 3226"/>
                  <a:gd name="T20" fmla="*/ 799 w 2066"/>
                  <a:gd name="T21" fmla="*/ 1101 h 3226"/>
                  <a:gd name="T22" fmla="*/ 702 w 2066"/>
                  <a:gd name="T23" fmla="*/ 1255 h 3226"/>
                  <a:gd name="T24" fmla="*/ 698 w 2066"/>
                  <a:gd name="T25" fmla="*/ 1262 h 3226"/>
                  <a:gd name="T26" fmla="*/ 597 w 2066"/>
                  <a:gd name="T27" fmla="*/ 1440 h 3226"/>
                  <a:gd name="T28" fmla="*/ 577 w 2066"/>
                  <a:gd name="T29" fmla="*/ 1477 h 3226"/>
                  <a:gd name="T30" fmla="*/ 488 w 2066"/>
                  <a:gd name="T31" fmla="*/ 1655 h 3226"/>
                  <a:gd name="T32" fmla="*/ 431 w 2066"/>
                  <a:gd name="T33" fmla="*/ 1782 h 3226"/>
                  <a:gd name="T34" fmla="*/ 385 w 2066"/>
                  <a:gd name="T35" fmla="*/ 1888 h 3226"/>
                  <a:gd name="T36" fmla="*/ 367 w 2066"/>
                  <a:gd name="T37" fmla="*/ 1932 h 3226"/>
                  <a:gd name="T38" fmla="*/ 360 w 2066"/>
                  <a:gd name="T39" fmla="*/ 1951 h 3226"/>
                  <a:gd name="T40" fmla="*/ 282 w 2066"/>
                  <a:gd name="T41" fmla="*/ 2158 h 3226"/>
                  <a:gd name="T42" fmla="*/ 274 w 2066"/>
                  <a:gd name="T43" fmla="*/ 2182 h 3226"/>
                  <a:gd name="T44" fmla="*/ 200 w 2066"/>
                  <a:gd name="T45" fmla="*/ 2411 h 3226"/>
                  <a:gd name="T46" fmla="*/ 189 w 2066"/>
                  <a:gd name="T47" fmla="*/ 2447 h 3226"/>
                  <a:gd name="T48" fmla="*/ 143 w 2066"/>
                  <a:gd name="T49" fmla="*/ 2615 h 3226"/>
                  <a:gd name="T50" fmla="*/ 18 w 2066"/>
                  <a:gd name="T51" fmla="*/ 3217 h 3226"/>
                  <a:gd name="T52" fmla="*/ 9 w 2066"/>
                  <a:gd name="T53" fmla="*/ 3225 h 3226"/>
                  <a:gd name="T54" fmla="*/ 9 w 2066"/>
                  <a:gd name="T55" fmla="*/ 3225 h 3226"/>
                  <a:gd name="T56" fmla="*/ 1 w 2066"/>
                  <a:gd name="T57" fmla="*/ 3215 h 3226"/>
                  <a:gd name="T58" fmla="*/ 122 w 2066"/>
                  <a:gd name="T59" fmla="*/ 2625 h 3226"/>
                  <a:gd name="T60" fmla="*/ 163 w 2066"/>
                  <a:gd name="T61" fmla="*/ 2475 h 3226"/>
                  <a:gd name="T62" fmla="*/ 189 w 2066"/>
                  <a:gd name="T63" fmla="*/ 2385 h 3226"/>
                  <a:gd name="T64" fmla="*/ 260 w 2066"/>
                  <a:gd name="T65" fmla="*/ 2169 h 3226"/>
                  <a:gd name="T66" fmla="*/ 267 w 2066"/>
                  <a:gd name="T67" fmla="*/ 2150 h 3226"/>
                  <a:gd name="T68" fmla="*/ 338 w 2066"/>
                  <a:gd name="T69" fmla="*/ 1958 h 3226"/>
                  <a:gd name="T70" fmla="*/ 352 w 2066"/>
                  <a:gd name="T71" fmla="*/ 1924 h 3226"/>
                  <a:gd name="T72" fmla="*/ 369 w 2066"/>
                  <a:gd name="T73" fmla="*/ 1882 h 3226"/>
                  <a:gd name="T74" fmla="*/ 426 w 2066"/>
                  <a:gd name="T75" fmla="*/ 1750 h 3226"/>
                  <a:gd name="T76" fmla="*/ 466 w 2066"/>
                  <a:gd name="T77" fmla="*/ 1661 h 3226"/>
                  <a:gd name="T78" fmla="*/ 570 w 2066"/>
                  <a:gd name="T79" fmla="*/ 1452 h 3226"/>
                  <a:gd name="T80" fmla="*/ 571 w 2066"/>
                  <a:gd name="T81" fmla="*/ 1450 h 3226"/>
                  <a:gd name="T82" fmla="*/ 672 w 2066"/>
                  <a:gd name="T83" fmla="*/ 1270 h 3226"/>
                  <a:gd name="T84" fmla="*/ 696 w 2066"/>
                  <a:gd name="T85" fmla="*/ 1231 h 3226"/>
                  <a:gd name="T86" fmla="*/ 777 w 2066"/>
                  <a:gd name="T87" fmla="*/ 1104 h 3226"/>
                  <a:gd name="T88" fmla="*/ 799 w 2066"/>
                  <a:gd name="T89" fmla="*/ 1070 h 3226"/>
                  <a:gd name="T90" fmla="*/ 965 w 2066"/>
                  <a:gd name="T91" fmla="*/ 844 h 3226"/>
                  <a:gd name="T92" fmla="*/ 992 w 2066"/>
                  <a:gd name="T93" fmla="*/ 811 h 3226"/>
                  <a:gd name="T94" fmla="*/ 1037 w 2066"/>
                  <a:gd name="T95" fmla="*/ 757 h 3226"/>
                  <a:gd name="T96" fmla="*/ 1183 w 2066"/>
                  <a:gd name="T97" fmla="*/ 597 h 3226"/>
                  <a:gd name="T98" fmla="*/ 1410 w 2066"/>
                  <a:gd name="T99" fmla="*/ 389 h 3226"/>
                  <a:gd name="T100" fmla="*/ 1484 w 2066"/>
                  <a:gd name="T101" fmla="*/ 331 h 3226"/>
                  <a:gd name="T102" fmla="*/ 1570 w 2066"/>
                  <a:gd name="T103" fmla="*/ 267 h 3226"/>
                  <a:gd name="T104" fmla="*/ 1732 w 2066"/>
                  <a:gd name="T105" fmla="*/ 163 h 3226"/>
                  <a:gd name="T106" fmla="*/ 2052 w 2066"/>
                  <a:gd name="T107" fmla="*/ 2 h 3226"/>
                  <a:gd name="T108" fmla="*/ 2063 w 2066"/>
                  <a:gd name="T109" fmla="*/ 6 h 3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066" h="3226">
                    <a:moveTo>
                      <a:pt x="2059" y="17"/>
                    </a:moveTo>
                    <a:lnTo>
                      <a:pt x="2059" y="17"/>
                    </a:lnTo>
                    <a:cubicBezTo>
                      <a:pt x="1941" y="67"/>
                      <a:pt x="1827" y="125"/>
                      <a:pt x="1717" y="192"/>
                    </a:cubicBezTo>
                    <a:lnTo>
                      <a:pt x="1717" y="192"/>
                    </a:lnTo>
                    <a:cubicBezTo>
                      <a:pt x="1679" y="215"/>
                      <a:pt x="1642" y="240"/>
                      <a:pt x="1604" y="265"/>
                    </a:cubicBezTo>
                    <a:lnTo>
                      <a:pt x="1604" y="265"/>
                    </a:lnTo>
                    <a:cubicBezTo>
                      <a:pt x="1558" y="297"/>
                      <a:pt x="1512" y="330"/>
                      <a:pt x="1468" y="365"/>
                    </a:cubicBezTo>
                    <a:lnTo>
                      <a:pt x="1468" y="365"/>
                    </a:lnTo>
                    <a:cubicBezTo>
                      <a:pt x="1458" y="373"/>
                      <a:pt x="1448" y="382"/>
                      <a:pt x="1437" y="389"/>
                    </a:cubicBezTo>
                    <a:lnTo>
                      <a:pt x="1437" y="389"/>
                    </a:lnTo>
                    <a:cubicBezTo>
                      <a:pt x="1363" y="449"/>
                      <a:pt x="1292" y="514"/>
                      <a:pt x="1222" y="583"/>
                    </a:cubicBezTo>
                    <a:lnTo>
                      <a:pt x="1222" y="583"/>
                    </a:lnTo>
                    <a:cubicBezTo>
                      <a:pt x="1167" y="637"/>
                      <a:pt x="1114" y="694"/>
                      <a:pt x="1063" y="753"/>
                    </a:cubicBezTo>
                    <a:lnTo>
                      <a:pt x="1063" y="753"/>
                    </a:lnTo>
                    <a:cubicBezTo>
                      <a:pt x="1044" y="776"/>
                      <a:pt x="1024" y="798"/>
                      <a:pt x="1006" y="822"/>
                    </a:cubicBezTo>
                    <a:lnTo>
                      <a:pt x="1006" y="822"/>
                    </a:lnTo>
                    <a:cubicBezTo>
                      <a:pt x="992" y="839"/>
                      <a:pt x="977" y="856"/>
                      <a:pt x="964" y="874"/>
                    </a:cubicBezTo>
                    <a:lnTo>
                      <a:pt x="964" y="874"/>
                    </a:lnTo>
                    <a:cubicBezTo>
                      <a:pt x="912" y="940"/>
                      <a:pt x="861" y="1010"/>
                      <a:pt x="812" y="1082"/>
                    </a:cubicBezTo>
                    <a:lnTo>
                      <a:pt x="812" y="1082"/>
                    </a:lnTo>
                    <a:cubicBezTo>
                      <a:pt x="808" y="1088"/>
                      <a:pt x="804" y="1095"/>
                      <a:pt x="799" y="1101"/>
                    </a:cubicBezTo>
                    <a:lnTo>
                      <a:pt x="799" y="1101"/>
                    </a:lnTo>
                    <a:cubicBezTo>
                      <a:pt x="766" y="1151"/>
                      <a:pt x="734" y="1202"/>
                      <a:pt x="702" y="1255"/>
                    </a:cubicBezTo>
                    <a:lnTo>
                      <a:pt x="702" y="1255"/>
                    </a:lnTo>
                    <a:cubicBezTo>
                      <a:pt x="700" y="1257"/>
                      <a:pt x="699" y="1259"/>
                      <a:pt x="698" y="1262"/>
                    </a:cubicBezTo>
                    <a:lnTo>
                      <a:pt x="698" y="1262"/>
                    </a:lnTo>
                    <a:cubicBezTo>
                      <a:pt x="663" y="1319"/>
                      <a:pt x="629" y="1379"/>
                      <a:pt x="597" y="1440"/>
                    </a:cubicBezTo>
                    <a:lnTo>
                      <a:pt x="597" y="1440"/>
                    </a:lnTo>
                    <a:cubicBezTo>
                      <a:pt x="590" y="1452"/>
                      <a:pt x="584" y="1464"/>
                      <a:pt x="577" y="1477"/>
                    </a:cubicBezTo>
                    <a:lnTo>
                      <a:pt x="577" y="1477"/>
                    </a:lnTo>
                    <a:cubicBezTo>
                      <a:pt x="546" y="1535"/>
                      <a:pt x="517" y="1594"/>
                      <a:pt x="488" y="1655"/>
                    </a:cubicBezTo>
                    <a:lnTo>
                      <a:pt x="488" y="1655"/>
                    </a:lnTo>
                    <a:cubicBezTo>
                      <a:pt x="469" y="1697"/>
                      <a:pt x="449" y="1739"/>
                      <a:pt x="431" y="1782"/>
                    </a:cubicBezTo>
                    <a:lnTo>
                      <a:pt x="431" y="1782"/>
                    </a:lnTo>
                    <a:cubicBezTo>
                      <a:pt x="415" y="1817"/>
                      <a:pt x="400" y="1852"/>
                      <a:pt x="385" y="1888"/>
                    </a:cubicBezTo>
                    <a:lnTo>
                      <a:pt x="385" y="1888"/>
                    </a:lnTo>
                    <a:cubicBezTo>
                      <a:pt x="379" y="1902"/>
                      <a:pt x="373" y="1918"/>
                      <a:pt x="367" y="1932"/>
                    </a:cubicBezTo>
                    <a:lnTo>
                      <a:pt x="367" y="1932"/>
                    </a:lnTo>
                    <a:cubicBezTo>
                      <a:pt x="365" y="1939"/>
                      <a:pt x="362" y="1945"/>
                      <a:pt x="360" y="1951"/>
                    </a:cubicBezTo>
                    <a:lnTo>
                      <a:pt x="360" y="1951"/>
                    </a:lnTo>
                    <a:cubicBezTo>
                      <a:pt x="332" y="2022"/>
                      <a:pt x="306" y="2091"/>
                      <a:pt x="282" y="2158"/>
                    </a:cubicBezTo>
                    <a:lnTo>
                      <a:pt x="282" y="2158"/>
                    </a:lnTo>
                    <a:cubicBezTo>
                      <a:pt x="280" y="2166"/>
                      <a:pt x="277" y="2175"/>
                      <a:pt x="274" y="2182"/>
                    </a:cubicBezTo>
                    <a:lnTo>
                      <a:pt x="274" y="2182"/>
                    </a:lnTo>
                    <a:cubicBezTo>
                      <a:pt x="247" y="2261"/>
                      <a:pt x="222" y="2338"/>
                      <a:pt x="200" y="2411"/>
                    </a:cubicBezTo>
                    <a:lnTo>
                      <a:pt x="200" y="2411"/>
                    </a:lnTo>
                    <a:cubicBezTo>
                      <a:pt x="196" y="2423"/>
                      <a:pt x="193" y="2435"/>
                      <a:pt x="189" y="2447"/>
                    </a:cubicBezTo>
                    <a:lnTo>
                      <a:pt x="189" y="2447"/>
                    </a:lnTo>
                    <a:cubicBezTo>
                      <a:pt x="172" y="2505"/>
                      <a:pt x="157" y="2562"/>
                      <a:pt x="143" y="2615"/>
                    </a:cubicBezTo>
                    <a:lnTo>
                      <a:pt x="143" y="2615"/>
                    </a:lnTo>
                    <a:cubicBezTo>
                      <a:pt x="49" y="2969"/>
                      <a:pt x="18" y="3213"/>
                      <a:pt x="18" y="3217"/>
                    </a:cubicBezTo>
                    <a:lnTo>
                      <a:pt x="18" y="3217"/>
                    </a:lnTo>
                    <a:cubicBezTo>
                      <a:pt x="18" y="3222"/>
                      <a:pt x="13" y="3225"/>
                      <a:pt x="9" y="3225"/>
                    </a:cubicBezTo>
                    <a:lnTo>
                      <a:pt x="9" y="3225"/>
                    </a:lnTo>
                    <a:lnTo>
                      <a:pt x="9" y="3225"/>
                    </a:lnTo>
                    <a:lnTo>
                      <a:pt x="9" y="3225"/>
                    </a:lnTo>
                    <a:cubicBezTo>
                      <a:pt x="4" y="3224"/>
                      <a:pt x="0" y="3220"/>
                      <a:pt x="1" y="3215"/>
                    </a:cubicBezTo>
                    <a:lnTo>
                      <a:pt x="1" y="3215"/>
                    </a:lnTo>
                    <a:cubicBezTo>
                      <a:pt x="1" y="3211"/>
                      <a:pt x="31" y="2973"/>
                      <a:pt x="122" y="2625"/>
                    </a:cubicBezTo>
                    <a:lnTo>
                      <a:pt x="122" y="2625"/>
                    </a:lnTo>
                    <a:cubicBezTo>
                      <a:pt x="134" y="2578"/>
                      <a:pt x="148" y="2527"/>
                      <a:pt x="163" y="2475"/>
                    </a:cubicBezTo>
                    <a:lnTo>
                      <a:pt x="163" y="2475"/>
                    </a:lnTo>
                    <a:cubicBezTo>
                      <a:pt x="171" y="2446"/>
                      <a:pt x="180" y="2416"/>
                      <a:pt x="189" y="2385"/>
                    </a:cubicBezTo>
                    <a:lnTo>
                      <a:pt x="189" y="2385"/>
                    </a:lnTo>
                    <a:cubicBezTo>
                      <a:pt x="211" y="2316"/>
                      <a:pt x="235" y="2243"/>
                      <a:pt x="260" y="2169"/>
                    </a:cubicBezTo>
                    <a:lnTo>
                      <a:pt x="260" y="2169"/>
                    </a:lnTo>
                    <a:cubicBezTo>
                      <a:pt x="263" y="2162"/>
                      <a:pt x="264" y="2156"/>
                      <a:pt x="267" y="2150"/>
                    </a:cubicBezTo>
                    <a:lnTo>
                      <a:pt x="267" y="2150"/>
                    </a:lnTo>
                    <a:cubicBezTo>
                      <a:pt x="289" y="2087"/>
                      <a:pt x="313" y="2023"/>
                      <a:pt x="338" y="1958"/>
                    </a:cubicBezTo>
                    <a:lnTo>
                      <a:pt x="338" y="1958"/>
                    </a:lnTo>
                    <a:cubicBezTo>
                      <a:pt x="343" y="1947"/>
                      <a:pt x="347" y="1935"/>
                      <a:pt x="352" y="1924"/>
                    </a:cubicBezTo>
                    <a:lnTo>
                      <a:pt x="352" y="1924"/>
                    </a:lnTo>
                    <a:cubicBezTo>
                      <a:pt x="357" y="1910"/>
                      <a:pt x="363" y="1896"/>
                      <a:pt x="369" y="1882"/>
                    </a:cubicBezTo>
                    <a:lnTo>
                      <a:pt x="369" y="1882"/>
                    </a:lnTo>
                    <a:cubicBezTo>
                      <a:pt x="387" y="1837"/>
                      <a:pt x="406" y="1793"/>
                      <a:pt x="426" y="1750"/>
                    </a:cubicBezTo>
                    <a:lnTo>
                      <a:pt x="426" y="1750"/>
                    </a:lnTo>
                    <a:cubicBezTo>
                      <a:pt x="439" y="1720"/>
                      <a:pt x="452" y="1691"/>
                      <a:pt x="466" y="1661"/>
                    </a:cubicBezTo>
                    <a:lnTo>
                      <a:pt x="466" y="1661"/>
                    </a:lnTo>
                    <a:cubicBezTo>
                      <a:pt x="499" y="1590"/>
                      <a:pt x="534" y="1520"/>
                      <a:pt x="570" y="1452"/>
                    </a:cubicBezTo>
                    <a:lnTo>
                      <a:pt x="570" y="1452"/>
                    </a:lnTo>
                    <a:cubicBezTo>
                      <a:pt x="571" y="1452"/>
                      <a:pt x="571" y="1451"/>
                      <a:pt x="571" y="1450"/>
                    </a:cubicBezTo>
                    <a:lnTo>
                      <a:pt x="571" y="1450"/>
                    </a:lnTo>
                    <a:cubicBezTo>
                      <a:pt x="604" y="1388"/>
                      <a:pt x="638" y="1328"/>
                      <a:pt x="672" y="1270"/>
                    </a:cubicBezTo>
                    <a:lnTo>
                      <a:pt x="672" y="1270"/>
                    </a:lnTo>
                    <a:cubicBezTo>
                      <a:pt x="680" y="1257"/>
                      <a:pt x="688" y="1244"/>
                      <a:pt x="696" y="1231"/>
                    </a:cubicBezTo>
                    <a:lnTo>
                      <a:pt x="696" y="1231"/>
                    </a:lnTo>
                    <a:cubicBezTo>
                      <a:pt x="723" y="1188"/>
                      <a:pt x="749" y="1145"/>
                      <a:pt x="777" y="1104"/>
                    </a:cubicBezTo>
                    <a:lnTo>
                      <a:pt x="777" y="1104"/>
                    </a:lnTo>
                    <a:cubicBezTo>
                      <a:pt x="784" y="1092"/>
                      <a:pt x="792" y="1081"/>
                      <a:pt x="799" y="1070"/>
                    </a:cubicBezTo>
                    <a:lnTo>
                      <a:pt x="799" y="1070"/>
                    </a:lnTo>
                    <a:cubicBezTo>
                      <a:pt x="853" y="991"/>
                      <a:pt x="908" y="915"/>
                      <a:pt x="965" y="844"/>
                    </a:cubicBezTo>
                    <a:lnTo>
                      <a:pt x="965" y="844"/>
                    </a:lnTo>
                    <a:cubicBezTo>
                      <a:pt x="974" y="833"/>
                      <a:pt x="983" y="822"/>
                      <a:pt x="992" y="811"/>
                    </a:cubicBezTo>
                    <a:lnTo>
                      <a:pt x="992" y="811"/>
                    </a:lnTo>
                    <a:cubicBezTo>
                      <a:pt x="1006" y="793"/>
                      <a:pt x="1022" y="775"/>
                      <a:pt x="1037" y="757"/>
                    </a:cubicBezTo>
                    <a:lnTo>
                      <a:pt x="1037" y="757"/>
                    </a:lnTo>
                    <a:cubicBezTo>
                      <a:pt x="1085" y="701"/>
                      <a:pt x="1133" y="648"/>
                      <a:pt x="1183" y="597"/>
                    </a:cubicBezTo>
                    <a:lnTo>
                      <a:pt x="1183" y="597"/>
                    </a:lnTo>
                    <a:cubicBezTo>
                      <a:pt x="1256" y="523"/>
                      <a:pt x="1332" y="454"/>
                      <a:pt x="1410" y="389"/>
                    </a:cubicBezTo>
                    <a:lnTo>
                      <a:pt x="1410" y="389"/>
                    </a:lnTo>
                    <a:cubicBezTo>
                      <a:pt x="1434" y="369"/>
                      <a:pt x="1459" y="350"/>
                      <a:pt x="1484" y="331"/>
                    </a:cubicBezTo>
                    <a:lnTo>
                      <a:pt x="1484" y="331"/>
                    </a:lnTo>
                    <a:cubicBezTo>
                      <a:pt x="1512" y="309"/>
                      <a:pt x="1541" y="288"/>
                      <a:pt x="1570" y="267"/>
                    </a:cubicBezTo>
                    <a:lnTo>
                      <a:pt x="1570" y="267"/>
                    </a:lnTo>
                    <a:cubicBezTo>
                      <a:pt x="1623" y="230"/>
                      <a:pt x="1677" y="195"/>
                      <a:pt x="1732" y="163"/>
                    </a:cubicBezTo>
                    <a:lnTo>
                      <a:pt x="1732" y="163"/>
                    </a:lnTo>
                    <a:cubicBezTo>
                      <a:pt x="1835" y="101"/>
                      <a:pt x="1942" y="47"/>
                      <a:pt x="2052" y="2"/>
                    </a:cubicBezTo>
                    <a:lnTo>
                      <a:pt x="2052" y="2"/>
                    </a:lnTo>
                    <a:cubicBezTo>
                      <a:pt x="2056" y="0"/>
                      <a:pt x="2061" y="2"/>
                      <a:pt x="2063" y="6"/>
                    </a:cubicBezTo>
                    <a:lnTo>
                      <a:pt x="2063" y="6"/>
                    </a:lnTo>
                    <a:cubicBezTo>
                      <a:pt x="2065" y="11"/>
                      <a:pt x="2063" y="16"/>
                      <a:pt x="2059" y="1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96">
                <a:extLst>
                  <a:ext uri="{FF2B5EF4-FFF2-40B4-BE49-F238E27FC236}">
                    <a16:creationId xmlns:a16="http://schemas.microsoft.com/office/drawing/2014/main" id="{F9CDCB0C-2EB5-4F42-BFA5-51988B4D72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6444" y="10747078"/>
                <a:ext cx="1186497" cy="2202713"/>
              </a:xfrm>
              <a:custGeom>
                <a:avLst/>
                <a:gdLst>
                  <a:gd name="T0" fmla="*/ 715 w 953"/>
                  <a:gd name="T1" fmla="*/ 1571 h 1767"/>
                  <a:gd name="T2" fmla="*/ 715 w 953"/>
                  <a:gd name="T3" fmla="*/ 1571 h 1767"/>
                  <a:gd name="T4" fmla="*/ 607 w 953"/>
                  <a:gd name="T5" fmla="*/ 1749 h 1767"/>
                  <a:gd name="T6" fmla="*/ 607 w 953"/>
                  <a:gd name="T7" fmla="*/ 1749 h 1767"/>
                  <a:gd name="T8" fmla="*/ 605 w 953"/>
                  <a:gd name="T9" fmla="*/ 1766 h 1767"/>
                  <a:gd name="T10" fmla="*/ 567 w 953"/>
                  <a:gd name="T11" fmla="*/ 1766 h 1767"/>
                  <a:gd name="T12" fmla="*/ 567 w 953"/>
                  <a:gd name="T13" fmla="*/ 1766 h 1767"/>
                  <a:gd name="T14" fmla="*/ 455 w 953"/>
                  <a:gd name="T15" fmla="*/ 1648 h 1767"/>
                  <a:gd name="T16" fmla="*/ 455 w 953"/>
                  <a:gd name="T17" fmla="*/ 1648 h 1767"/>
                  <a:gd name="T18" fmla="*/ 200 w 953"/>
                  <a:gd name="T19" fmla="*/ 1136 h 1767"/>
                  <a:gd name="T20" fmla="*/ 200 w 953"/>
                  <a:gd name="T21" fmla="*/ 1136 h 1767"/>
                  <a:gd name="T22" fmla="*/ 224 w 953"/>
                  <a:gd name="T23" fmla="*/ 873 h 1767"/>
                  <a:gd name="T24" fmla="*/ 224 w 953"/>
                  <a:gd name="T25" fmla="*/ 873 h 1767"/>
                  <a:gd name="T26" fmla="*/ 293 w 953"/>
                  <a:gd name="T27" fmla="*/ 523 h 1767"/>
                  <a:gd name="T28" fmla="*/ 293 w 953"/>
                  <a:gd name="T29" fmla="*/ 523 h 1767"/>
                  <a:gd name="T30" fmla="*/ 303 w 953"/>
                  <a:gd name="T31" fmla="*/ 217 h 1767"/>
                  <a:gd name="T32" fmla="*/ 303 w 953"/>
                  <a:gd name="T33" fmla="*/ 217 h 1767"/>
                  <a:gd name="T34" fmla="*/ 772 w 953"/>
                  <a:gd name="T35" fmla="*/ 117 h 1767"/>
                  <a:gd name="T36" fmla="*/ 772 w 953"/>
                  <a:gd name="T37" fmla="*/ 117 h 1767"/>
                  <a:gd name="T38" fmla="*/ 772 w 953"/>
                  <a:gd name="T39" fmla="*/ 585 h 1767"/>
                  <a:gd name="T40" fmla="*/ 772 w 953"/>
                  <a:gd name="T41" fmla="*/ 585 h 1767"/>
                  <a:gd name="T42" fmla="*/ 741 w 953"/>
                  <a:gd name="T43" fmla="*/ 975 h 1767"/>
                  <a:gd name="T44" fmla="*/ 741 w 953"/>
                  <a:gd name="T45" fmla="*/ 975 h 1767"/>
                  <a:gd name="T46" fmla="*/ 756 w 953"/>
                  <a:gd name="T47" fmla="*/ 1255 h 1767"/>
                  <a:gd name="T48" fmla="*/ 756 w 953"/>
                  <a:gd name="T49" fmla="*/ 1255 h 1767"/>
                  <a:gd name="T50" fmla="*/ 715 w 953"/>
                  <a:gd name="T51" fmla="*/ 1571 h 1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953" h="1767">
                    <a:moveTo>
                      <a:pt x="715" y="1571"/>
                    </a:moveTo>
                    <a:lnTo>
                      <a:pt x="715" y="1571"/>
                    </a:lnTo>
                    <a:cubicBezTo>
                      <a:pt x="637" y="1670"/>
                      <a:pt x="614" y="1725"/>
                      <a:pt x="607" y="1749"/>
                    </a:cubicBezTo>
                    <a:lnTo>
                      <a:pt x="607" y="1749"/>
                    </a:lnTo>
                    <a:cubicBezTo>
                      <a:pt x="604" y="1761"/>
                      <a:pt x="605" y="1766"/>
                      <a:pt x="605" y="1766"/>
                    </a:cubicBezTo>
                    <a:lnTo>
                      <a:pt x="567" y="1766"/>
                    </a:lnTo>
                    <a:lnTo>
                      <a:pt x="567" y="1766"/>
                    </a:lnTo>
                    <a:cubicBezTo>
                      <a:pt x="567" y="1766"/>
                      <a:pt x="481" y="1671"/>
                      <a:pt x="455" y="1648"/>
                    </a:cubicBezTo>
                    <a:lnTo>
                      <a:pt x="455" y="1648"/>
                    </a:lnTo>
                    <a:cubicBezTo>
                      <a:pt x="429" y="1625"/>
                      <a:pt x="0" y="1154"/>
                      <a:pt x="200" y="1136"/>
                    </a:cubicBezTo>
                    <a:lnTo>
                      <a:pt x="200" y="1136"/>
                    </a:lnTo>
                    <a:cubicBezTo>
                      <a:pt x="399" y="1118"/>
                      <a:pt x="298" y="1059"/>
                      <a:pt x="224" y="873"/>
                    </a:cubicBezTo>
                    <a:lnTo>
                      <a:pt x="224" y="873"/>
                    </a:lnTo>
                    <a:cubicBezTo>
                      <a:pt x="150" y="687"/>
                      <a:pt x="119" y="500"/>
                      <a:pt x="293" y="523"/>
                    </a:cubicBezTo>
                    <a:lnTo>
                      <a:pt x="293" y="523"/>
                    </a:lnTo>
                    <a:cubicBezTo>
                      <a:pt x="468" y="546"/>
                      <a:pt x="372" y="415"/>
                      <a:pt x="303" y="217"/>
                    </a:cubicBezTo>
                    <a:lnTo>
                      <a:pt x="303" y="217"/>
                    </a:lnTo>
                    <a:cubicBezTo>
                      <a:pt x="234" y="19"/>
                      <a:pt x="703" y="0"/>
                      <a:pt x="772" y="117"/>
                    </a:cubicBezTo>
                    <a:lnTo>
                      <a:pt x="772" y="117"/>
                    </a:lnTo>
                    <a:cubicBezTo>
                      <a:pt x="841" y="233"/>
                      <a:pt x="593" y="608"/>
                      <a:pt x="772" y="585"/>
                    </a:cubicBezTo>
                    <a:lnTo>
                      <a:pt x="772" y="585"/>
                    </a:lnTo>
                    <a:cubicBezTo>
                      <a:pt x="952" y="562"/>
                      <a:pt x="868" y="781"/>
                      <a:pt x="741" y="975"/>
                    </a:cubicBezTo>
                    <a:lnTo>
                      <a:pt x="741" y="975"/>
                    </a:lnTo>
                    <a:cubicBezTo>
                      <a:pt x="614" y="1169"/>
                      <a:pt x="654" y="1252"/>
                      <a:pt x="756" y="1255"/>
                    </a:cubicBezTo>
                    <a:lnTo>
                      <a:pt x="756" y="1255"/>
                    </a:lnTo>
                    <a:cubicBezTo>
                      <a:pt x="858" y="1258"/>
                      <a:pt x="830" y="1424"/>
                      <a:pt x="715" y="157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97">
                <a:extLst>
                  <a:ext uri="{FF2B5EF4-FFF2-40B4-BE49-F238E27FC236}">
                    <a16:creationId xmlns:a16="http://schemas.microsoft.com/office/drawing/2014/main" id="{684882F1-C7FA-B143-93AC-0A5F5B996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0397" y="11263425"/>
                <a:ext cx="324088" cy="1680873"/>
              </a:xfrm>
              <a:custGeom>
                <a:avLst/>
                <a:gdLst>
                  <a:gd name="T0" fmla="*/ 256 w 259"/>
                  <a:gd name="T1" fmla="*/ 1349 h 1350"/>
                  <a:gd name="T2" fmla="*/ 246 w 259"/>
                  <a:gd name="T3" fmla="*/ 1349 h 1350"/>
                  <a:gd name="T4" fmla="*/ 246 w 259"/>
                  <a:gd name="T5" fmla="*/ 1349 h 1350"/>
                  <a:gd name="T6" fmla="*/ 211 w 259"/>
                  <a:gd name="T7" fmla="*/ 8 h 1350"/>
                  <a:gd name="T8" fmla="*/ 211 w 259"/>
                  <a:gd name="T9" fmla="*/ 8 h 1350"/>
                  <a:gd name="T10" fmla="*/ 221 w 259"/>
                  <a:gd name="T11" fmla="*/ 2 h 1350"/>
                  <a:gd name="T12" fmla="*/ 221 w 259"/>
                  <a:gd name="T13" fmla="*/ 2 h 1350"/>
                  <a:gd name="T14" fmla="*/ 227 w 259"/>
                  <a:gd name="T15" fmla="*/ 13 h 1350"/>
                  <a:gd name="T16" fmla="*/ 227 w 259"/>
                  <a:gd name="T17" fmla="*/ 13 h 1350"/>
                  <a:gd name="T18" fmla="*/ 258 w 259"/>
                  <a:gd name="T19" fmla="*/ 1332 h 1350"/>
                  <a:gd name="T20" fmla="*/ 258 w 259"/>
                  <a:gd name="T21" fmla="*/ 1332 h 1350"/>
                  <a:gd name="T22" fmla="*/ 256 w 259"/>
                  <a:gd name="T23" fmla="*/ 1349 h 1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9" h="1350">
                    <a:moveTo>
                      <a:pt x="256" y="1349"/>
                    </a:moveTo>
                    <a:lnTo>
                      <a:pt x="246" y="1349"/>
                    </a:lnTo>
                    <a:lnTo>
                      <a:pt x="246" y="1349"/>
                    </a:lnTo>
                    <a:cubicBezTo>
                      <a:pt x="0" y="748"/>
                      <a:pt x="209" y="15"/>
                      <a:pt x="211" y="8"/>
                    </a:cubicBezTo>
                    <a:lnTo>
                      <a:pt x="211" y="8"/>
                    </a:lnTo>
                    <a:cubicBezTo>
                      <a:pt x="212" y="3"/>
                      <a:pt x="217" y="0"/>
                      <a:pt x="221" y="2"/>
                    </a:cubicBezTo>
                    <a:lnTo>
                      <a:pt x="221" y="2"/>
                    </a:lnTo>
                    <a:cubicBezTo>
                      <a:pt x="226" y="4"/>
                      <a:pt x="229" y="8"/>
                      <a:pt x="227" y="13"/>
                    </a:cubicBezTo>
                    <a:lnTo>
                      <a:pt x="227" y="13"/>
                    </a:lnTo>
                    <a:cubicBezTo>
                      <a:pt x="226" y="20"/>
                      <a:pt x="21" y="739"/>
                      <a:pt x="258" y="1332"/>
                    </a:cubicBezTo>
                    <a:lnTo>
                      <a:pt x="258" y="1332"/>
                    </a:lnTo>
                    <a:cubicBezTo>
                      <a:pt x="255" y="1344"/>
                      <a:pt x="256" y="1349"/>
                      <a:pt x="256" y="1349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98">
                <a:extLst>
                  <a:ext uri="{FF2B5EF4-FFF2-40B4-BE49-F238E27FC236}">
                    <a16:creationId xmlns:a16="http://schemas.microsoft.com/office/drawing/2014/main" id="{0376AB84-FE38-C643-AA0C-20C37B2B83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16820" y="10774544"/>
                <a:ext cx="1406219" cy="2169752"/>
              </a:xfrm>
              <a:custGeom>
                <a:avLst/>
                <a:gdLst>
                  <a:gd name="T0" fmla="*/ 753 w 1131"/>
                  <a:gd name="T1" fmla="*/ 1077 h 1744"/>
                  <a:gd name="T2" fmla="*/ 753 w 1131"/>
                  <a:gd name="T3" fmla="*/ 1077 h 1744"/>
                  <a:gd name="T4" fmla="*/ 659 w 1131"/>
                  <a:gd name="T5" fmla="*/ 1341 h 1744"/>
                  <a:gd name="T6" fmla="*/ 659 w 1131"/>
                  <a:gd name="T7" fmla="*/ 1341 h 1744"/>
                  <a:gd name="T8" fmla="*/ 644 w 1131"/>
                  <a:gd name="T9" fmla="*/ 1504 h 1744"/>
                  <a:gd name="T10" fmla="*/ 644 w 1131"/>
                  <a:gd name="T11" fmla="*/ 1504 h 1744"/>
                  <a:gd name="T12" fmla="*/ 501 w 1131"/>
                  <a:gd name="T13" fmla="*/ 1617 h 1744"/>
                  <a:gd name="T14" fmla="*/ 501 w 1131"/>
                  <a:gd name="T15" fmla="*/ 1617 h 1744"/>
                  <a:gd name="T16" fmla="*/ 333 w 1131"/>
                  <a:gd name="T17" fmla="*/ 1741 h 1744"/>
                  <a:gd name="T18" fmla="*/ 333 w 1131"/>
                  <a:gd name="T19" fmla="*/ 1741 h 1744"/>
                  <a:gd name="T20" fmla="*/ 331 w 1131"/>
                  <a:gd name="T21" fmla="*/ 1743 h 1744"/>
                  <a:gd name="T22" fmla="*/ 294 w 1131"/>
                  <a:gd name="T23" fmla="*/ 1743 h 1744"/>
                  <a:gd name="T24" fmla="*/ 290 w 1131"/>
                  <a:gd name="T25" fmla="*/ 1741 h 1744"/>
                  <a:gd name="T26" fmla="*/ 290 w 1131"/>
                  <a:gd name="T27" fmla="*/ 1741 h 1744"/>
                  <a:gd name="T28" fmla="*/ 231 w 1131"/>
                  <a:gd name="T29" fmla="*/ 1589 h 1744"/>
                  <a:gd name="T30" fmla="*/ 231 w 1131"/>
                  <a:gd name="T31" fmla="*/ 1589 h 1744"/>
                  <a:gd name="T32" fmla="*/ 191 w 1131"/>
                  <a:gd name="T33" fmla="*/ 1018 h 1744"/>
                  <a:gd name="T34" fmla="*/ 191 w 1131"/>
                  <a:gd name="T35" fmla="*/ 1018 h 1744"/>
                  <a:gd name="T36" fmla="*/ 315 w 1131"/>
                  <a:gd name="T37" fmla="*/ 785 h 1744"/>
                  <a:gd name="T38" fmla="*/ 315 w 1131"/>
                  <a:gd name="T39" fmla="*/ 785 h 1744"/>
                  <a:gd name="T40" fmla="*/ 316 w 1131"/>
                  <a:gd name="T41" fmla="*/ 756 h 1744"/>
                  <a:gd name="T42" fmla="*/ 316 w 1131"/>
                  <a:gd name="T43" fmla="*/ 756 h 1744"/>
                  <a:gd name="T44" fmla="*/ 513 w 1131"/>
                  <a:gd name="T45" fmla="*/ 487 h 1744"/>
                  <a:gd name="T46" fmla="*/ 513 w 1131"/>
                  <a:gd name="T47" fmla="*/ 487 h 1744"/>
                  <a:gd name="T48" fmla="*/ 639 w 1131"/>
                  <a:gd name="T49" fmla="*/ 209 h 1744"/>
                  <a:gd name="T50" fmla="*/ 639 w 1131"/>
                  <a:gd name="T51" fmla="*/ 209 h 1744"/>
                  <a:gd name="T52" fmla="*/ 1111 w 1131"/>
                  <a:gd name="T53" fmla="*/ 295 h 1744"/>
                  <a:gd name="T54" fmla="*/ 1111 w 1131"/>
                  <a:gd name="T55" fmla="*/ 295 h 1744"/>
                  <a:gd name="T56" fmla="*/ 931 w 1131"/>
                  <a:gd name="T57" fmla="*/ 729 h 1744"/>
                  <a:gd name="T58" fmla="*/ 931 w 1131"/>
                  <a:gd name="T59" fmla="*/ 729 h 1744"/>
                  <a:gd name="T60" fmla="*/ 753 w 1131"/>
                  <a:gd name="T61" fmla="*/ 1077 h 1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31" h="1744">
                    <a:moveTo>
                      <a:pt x="753" y="1077"/>
                    </a:moveTo>
                    <a:lnTo>
                      <a:pt x="753" y="1077"/>
                    </a:lnTo>
                    <a:cubicBezTo>
                      <a:pt x="562" y="1208"/>
                      <a:pt x="566" y="1299"/>
                      <a:pt x="659" y="1341"/>
                    </a:cubicBezTo>
                    <a:lnTo>
                      <a:pt x="659" y="1341"/>
                    </a:lnTo>
                    <a:cubicBezTo>
                      <a:pt x="719" y="1368"/>
                      <a:pt x="704" y="1435"/>
                      <a:pt x="644" y="1504"/>
                    </a:cubicBezTo>
                    <a:lnTo>
                      <a:pt x="644" y="1504"/>
                    </a:lnTo>
                    <a:cubicBezTo>
                      <a:pt x="609" y="1544"/>
                      <a:pt x="560" y="1584"/>
                      <a:pt x="501" y="1617"/>
                    </a:cubicBezTo>
                    <a:lnTo>
                      <a:pt x="501" y="1617"/>
                    </a:lnTo>
                    <a:cubicBezTo>
                      <a:pt x="390" y="1679"/>
                      <a:pt x="349" y="1720"/>
                      <a:pt x="333" y="1741"/>
                    </a:cubicBezTo>
                    <a:lnTo>
                      <a:pt x="333" y="1741"/>
                    </a:lnTo>
                    <a:cubicBezTo>
                      <a:pt x="332" y="1742"/>
                      <a:pt x="332" y="1742"/>
                      <a:pt x="331" y="1743"/>
                    </a:cubicBezTo>
                    <a:lnTo>
                      <a:pt x="294" y="1743"/>
                    </a:lnTo>
                    <a:lnTo>
                      <a:pt x="290" y="1741"/>
                    </a:lnTo>
                    <a:lnTo>
                      <a:pt x="290" y="1741"/>
                    </a:lnTo>
                    <a:cubicBezTo>
                      <a:pt x="290" y="1741"/>
                      <a:pt x="247" y="1620"/>
                      <a:pt x="231" y="1589"/>
                    </a:cubicBezTo>
                    <a:lnTo>
                      <a:pt x="231" y="1589"/>
                    </a:lnTo>
                    <a:cubicBezTo>
                      <a:pt x="215" y="1558"/>
                      <a:pt x="0" y="959"/>
                      <a:pt x="191" y="1018"/>
                    </a:cubicBezTo>
                    <a:lnTo>
                      <a:pt x="191" y="1018"/>
                    </a:lnTo>
                    <a:cubicBezTo>
                      <a:pt x="382" y="1078"/>
                      <a:pt x="312" y="985"/>
                      <a:pt x="315" y="785"/>
                    </a:cubicBezTo>
                    <a:lnTo>
                      <a:pt x="315" y="785"/>
                    </a:lnTo>
                    <a:cubicBezTo>
                      <a:pt x="315" y="776"/>
                      <a:pt x="315" y="766"/>
                      <a:pt x="316" y="756"/>
                    </a:cubicBezTo>
                    <a:lnTo>
                      <a:pt x="316" y="756"/>
                    </a:lnTo>
                    <a:cubicBezTo>
                      <a:pt x="322" y="568"/>
                      <a:pt x="368" y="404"/>
                      <a:pt x="513" y="487"/>
                    </a:cubicBezTo>
                    <a:lnTo>
                      <a:pt x="513" y="487"/>
                    </a:lnTo>
                    <a:cubicBezTo>
                      <a:pt x="665" y="576"/>
                      <a:pt x="628" y="418"/>
                      <a:pt x="639" y="209"/>
                    </a:cubicBezTo>
                    <a:lnTo>
                      <a:pt x="639" y="209"/>
                    </a:lnTo>
                    <a:cubicBezTo>
                      <a:pt x="651" y="0"/>
                      <a:pt x="1092" y="162"/>
                      <a:pt x="1111" y="295"/>
                    </a:cubicBezTo>
                    <a:lnTo>
                      <a:pt x="1111" y="295"/>
                    </a:lnTo>
                    <a:cubicBezTo>
                      <a:pt x="1130" y="430"/>
                      <a:pt x="757" y="681"/>
                      <a:pt x="931" y="729"/>
                    </a:cubicBezTo>
                    <a:lnTo>
                      <a:pt x="931" y="729"/>
                    </a:lnTo>
                    <a:cubicBezTo>
                      <a:pt x="1106" y="776"/>
                      <a:pt x="944" y="946"/>
                      <a:pt x="753" y="107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99">
                <a:extLst>
                  <a:ext uri="{FF2B5EF4-FFF2-40B4-BE49-F238E27FC236}">
                    <a16:creationId xmlns:a16="http://schemas.microsoft.com/office/drawing/2014/main" id="{BCAA552E-ADE2-8B45-A12F-0C2653E7FF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12322" y="11389765"/>
                <a:ext cx="620712" cy="1554531"/>
              </a:xfrm>
              <a:custGeom>
                <a:avLst/>
                <a:gdLst>
                  <a:gd name="T0" fmla="*/ 495 w 499"/>
                  <a:gd name="T1" fmla="*/ 15 h 1249"/>
                  <a:gd name="T2" fmla="*/ 495 w 499"/>
                  <a:gd name="T3" fmla="*/ 15 h 1249"/>
                  <a:gd name="T4" fmla="*/ 18 w 499"/>
                  <a:gd name="T5" fmla="*/ 1246 h 1249"/>
                  <a:gd name="T6" fmla="*/ 18 w 499"/>
                  <a:gd name="T7" fmla="*/ 1246 h 1249"/>
                  <a:gd name="T8" fmla="*/ 16 w 499"/>
                  <a:gd name="T9" fmla="*/ 1248 h 1249"/>
                  <a:gd name="T10" fmla="*/ 0 w 499"/>
                  <a:gd name="T11" fmla="*/ 1248 h 1249"/>
                  <a:gd name="T12" fmla="*/ 0 w 499"/>
                  <a:gd name="T13" fmla="*/ 1248 h 1249"/>
                  <a:gd name="T14" fmla="*/ 481 w 499"/>
                  <a:gd name="T15" fmla="*/ 4 h 1249"/>
                  <a:gd name="T16" fmla="*/ 481 w 499"/>
                  <a:gd name="T17" fmla="*/ 4 h 1249"/>
                  <a:gd name="T18" fmla="*/ 494 w 499"/>
                  <a:gd name="T19" fmla="*/ 3 h 1249"/>
                  <a:gd name="T20" fmla="*/ 494 w 499"/>
                  <a:gd name="T21" fmla="*/ 3 h 1249"/>
                  <a:gd name="T22" fmla="*/ 495 w 499"/>
                  <a:gd name="T23" fmla="*/ 15 h 1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9" h="1249">
                    <a:moveTo>
                      <a:pt x="495" y="15"/>
                    </a:moveTo>
                    <a:lnTo>
                      <a:pt x="495" y="15"/>
                    </a:lnTo>
                    <a:cubicBezTo>
                      <a:pt x="490" y="21"/>
                      <a:pt x="26" y="606"/>
                      <a:pt x="18" y="1246"/>
                    </a:cubicBezTo>
                    <a:lnTo>
                      <a:pt x="18" y="1246"/>
                    </a:lnTo>
                    <a:cubicBezTo>
                      <a:pt x="17" y="1247"/>
                      <a:pt x="17" y="1247"/>
                      <a:pt x="16" y="1248"/>
                    </a:cubicBezTo>
                    <a:lnTo>
                      <a:pt x="0" y="1248"/>
                    </a:lnTo>
                    <a:lnTo>
                      <a:pt x="0" y="1248"/>
                    </a:lnTo>
                    <a:cubicBezTo>
                      <a:pt x="7" y="602"/>
                      <a:pt x="477" y="10"/>
                      <a:pt x="481" y="4"/>
                    </a:cubicBezTo>
                    <a:lnTo>
                      <a:pt x="481" y="4"/>
                    </a:lnTo>
                    <a:cubicBezTo>
                      <a:pt x="485" y="1"/>
                      <a:pt x="490" y="0"/>
                      <a:pt x="494" y="3"/>
                    </a:cubicBezTo>
                    <a:lnTo>
                      <a:pt x="494" y="3"/>
                    </a:lnTo>
                    <a:cubicBezTo>
                      <a:pt x="497" y="6"/>
                      <a:pt x="498" y="12"/>
                      <a:pt x="495" y="15"/>
                    </a:cubicBezTo>
                  </a:path>
                </a:pathLst>
              </a:custGeom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100">
                <a:extLst>
                  <a:ext uri="{FF2B5EF4-FFF2-40B4-BE49-F238E27FC236}">
                    <a16:creationId xmlns:a16="http://schemas.microsoft.com/office/drawing/2014/main" id="{3D61F98A-0C76-4A40-9EA5-C4C5BD8A98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13641" y="11065675"/>
                <a:ext cx="1571010" cy="1884117"/>
              </a:xfrm>
              <a:custGeom>
                <a:avLst/>
                <a:gdLst>
                  <a:gd name="T0" fmla="*/ 1259 w 1260"/>
                  <a:gd name="T1" fmla="*/ 0 h 1512"/>
                  <a:gd name="T2" fmla="*/ 1259 w 1260"/>
                  <a:gd name="T3" fmla="*/ 0 h 1512"/>
                  <a:gd name="T4" fmla="*/ 365 w 1260"/>
                  <a:gd name="T5" fmla="*/ 1509 h 1512"/>
                  <a:gd name="T6" fmla="*/ 365 w 1260"/>
                  <a:gd name="T7" fmla="*/ 1509 h 1512"/>
                  <a:gd name="T8" fmla="*/ 355 w 1260"/>
                  <a:gd name="T9" fmla="*/ 1511 h 1512"/>
                  <a:gd name="T10" fmla="*/ 355 w 1260"/>
                  <a:gd name="T11" fmla="*/ 1511 h 1512"/>
                  <a:gd name="T12" fmla="*/ 350 w 1260"/>
                  <a:gd name="T13" fmla="*/ 1494 h 1512"/>
                  <a:gd name="T14" fmla="*/ 350 w 1260"/>
                  <a:gd name="T15" fmla="*/ 1494 h 1512"/>
                  <a:gd name="T16" fmla="*/ 1259 w 1260"/>
                  <a:gd name="T17" fmla="*/ 0 h 1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60" h="1512">
                    <a:moveTo>
                      <a:pt x="1259" y="0"/>
                    </a:moveTo>
                    <a:lnTo>
                      <a:pt x="1259" y="0"/>
                    </a:lnTo>
                    <a:cubicBezTo>
                      <a:pt x="1259" y="0"/>
                      <a:pt x="1043" y="1351"/>
                      <a:pt x="365" y="1509"/>
                    </a:cubicBezTo>
                    <a:lnTo>
                      <a:pt x="365" y="1509"/>
                    </a:lnTo>
                    <a:cubicBezTo>
                      <a:pt x="361" y="1510"/>
                      <a:pt x="358" y="1510"/>
                      <a:pt x="355" y="1511"/>
                    </a:cubicBezTo>
                    <a:lnTo>
                      <a:pt x="355" y="1511"/>
                    </a:lnTo>
                    <a:cubicBezTo>
                      <a:pt x="355" y="1511"/>
                      <a:pt x="353" y="1505"/>
                      <a:pt x="350" y="1494"/>
                    </a:cubicBezTo>
                    <a:lnTo>
                      <a:pt x="350" y="1494"/>
                    </a:lnTo>
                    <a:cubicBezTo>
                      <a:pt x="304" y="1337"/>
                      <a:pt x="0" y="147"/>
                      <a:pt x="1259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101">
                <a:extLst>
                  <a:ext uri="{FF2B5EF4-FFF2-40B4-BE49-F238E27FC236}">
                    <a16:creationId xmlns:a16="http://schemas.microsoft.com/office/drawing/2014/main" id="{B08AE483-A7FF-6043-B4E3-03968E2924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47590" y="11373286"/>
                <a:ext cx="675642" cy="1576506"/>
              </a:xfrm>
              <a:custGeom>
                <a:avLst/>
                <a:gdLst>
                  <a:gd name="T0" fmla="*/ 241 w 541"/>
                  <a:gd name="T1" fmla="*/ 586 h 1265"/>
                  <a:gd name="T2" fmla="*/ 241 w 541"/>
                  <a:gd name="T3" fmla="*/ 586 h 1265"/>
                  <a:gd name="T4" fmla="*/ 483 w 541"/>
                  <a:gd name="T5" fmla="*/ 500 h 1265"/>
                  <a:gd name="T6" fmla="*/ 483 w 541"/>
                  <a:gd name="T7" fmla="*/ 500 h 1265"/>
                  <a:gd name="T8" fmla="*/ 493 w 541"/>
                  <a:gd name="T9" fmla="*/ 507 h 1265"/>
                  <a:gd name="T10" fmla="*/ 493 w 541"/>
                  <a:gd name="T11" fmla="*/ 507 h 1265"/>
                  <a:gd name="T12" fmla="*/ 485 w 541"/>
                  <a:gd name="T13" fmla="*/ 517 h 1265"/>
                  <a:gd name="T14" fmla="*/ 485 w 541"/>
                  <a:gd name="T15" fmla="*/ 517 h 1265"/>
                  <a:gd name="T16" fmla="*/ 229 w 541"/>
                  <a:gd name="T17" fmla="*/ 613 h 1265"/>
                  <a:gd name="T18" fmla="*/ 229 w 541"/>
                  <a:gd name="T19" fmla="*/ 613 h 1265"/>
                  <a:gd name="T20" fmla="*/ 15 w 541"/>
                  <a:gd name="T21" fmla="*/ 1262 h 1265"/>
                  <a:gd name="T22" fmla="*/ 15 w 541"/>
                  <a:gd name="T23" fmla="*/ 1262 h 1265"/>
                  <a:gd name="T24" fmla="*/ 5 w 541"/>
                  <a:gd name="T25" fmla="*/ 1264 h 1265"/>
                  <a:gd name="T26" fmla="*/ 5 w 541"/>
                  <a:gd name="T27" fmla="*/ 1264 h 1265"/>
                  <a:gd name="T28" fmla="*/ 0 w 541"/>
                  <a:gd name="T29" fmla="*/ 1247 h 1265"/>
                  <a:gd name="T30" fmla="*/ 0 w 541"/>
                  <a:gd name="T31" fmla="*/ 1247 h 1265"/>
                  <a:gd name="T32" fmla="*/ 132 w 541"/>
                  <a:gd name="T33" fmla="*/ 805 h 1265"/>
                  <a:gd name="T34" fmla="*/ 132 w 541"/>
                  <a:gd name="T35" fmla="*/ 805 h 1265"/>
                  <a:gd name="T36" fmla="*/ 372 w 541"/>
                  <a:gd name="T37" fmla="*/ 323 h 1265"/>
                  <a:gd name="T38" fmla="*/ 372 w 541"/>
                  <a:gd name="T39" fmla="*/ 323 h 1265"/>
                  <a:gd name="T40" fmla="*/ 399 w 541"/>
                  <a:gd name="T41" fmla="*/ 8 h 1265"/>
                  <a:gd name="T42" fmla="*/ 399 w 541"/>
                  <a:gd name="T43" fmla="*/ 8 h 1265"/>
                  <a:gd name="T44" fmla="*/ 409 w 541"/>
                  <a:gd name="T45" fmla="*/ 0 h 1265"/>
                  <a:gd name="T46" fmla="*/ 409 w 541"/>
                  <a:gd name="T47" fmla="*/ 0 h 1265"/>
                  <a:gd name="T48" fmla="*/ 416 w 541"/>
                  <a:gd name="T49" fmla="*/ 10 h 1265"/>
                  <a:gd name="T50" fmla="*/ 416 w 541"/>
                  <a:gd name="T51" fmla="*/ 10 h 1265"/>
                  <a:gd name="T52" fmla="*/ 390 w 541"/>
                  <a:gd name="T53" fmla="*/ 300 h 1265"/>
                  <a:gd name="T54" fmla="*/ 390 w 541"/>
                  <a:gd name="T55" fmla="*/ 300 h 1265"/>
                  <a:gd name="T56" fmla="*/ 525 w 541"/>
                  <a:gd name="T57" fmla="*/ 168 h 1265"/>
                  <a:gd name="T58" fmla="*/ 525 w 541"/>
                  <a:gd name="T59" fmla="*/ 168 h 1265"/>
                  <a:gd name="T60" fmla="*/ 537 w 541"/>
                  <a:gd name="T61" fmla="*/ 171 h 1265"/>
                  <a:gd name="T62" fmla="*/ 537 w 541"/>
                  <a:gd name="T63" fmla="*/ 171 h 1265"/>
                  <a:gd name="T64" fmla="*/ 535 w 541"/>
                  <a:gd name="T65" fmla="*/ 183 h 1265"/>
                  <a:gd name="T66" fmla="*/ 535 w 541"/>
                  <a:gd name="T67" fmla="*/ 183 h 1265"/>
                  <a:gd name="T68" fmla="*/ 241 w 541"/>
                  <a:gd name="T69" fmla="*/ 586 h 1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41" h="1265">
                    <a:moveTo>
                      <a:pt x="241" y="586"/>
                    </a:moveTo>
                    <a:lnTo>
                      <a:pt x="241" y="586"/>
                    </a:lnTo>
                    <a:cubicBezTo>
                      <a:pt x="287" y="562"/>
                      <a:pt x="388" y="513"/>
                      <a:pt x="483" y="500"/>
                    </a:cubicBezTo>
                    <a:lnTo>
                      <a:pt x="483" y="500"/>
                    </a:lnTo>
                    <a:cubicBezTo>
                      <a:pt x="488" y="499"/>
                      <a:pt x="492" y="502"/>
                      <a:pt x="493" y="507"/>
                    </a:cubicBezTo>
                    <a:lnTo>
                      <a:pt x="493" y="507"/>
                    </a:lnTo>
                    <a:cubicBezTo>
                      <a:pt x="493" y="512"/>
                      <a:pt x="490" y="516"/>
                      <a:pt x="485" y="517"/>
                    </a:cubicBezTo>
                    <a:lnTo>
                      <a:pt x="485" y="517"/>
                    </a:lnTo>
                    <a:cubicBezTo>
                      <a:pt x="375" y="533"/>
                      <a:pt x="250" y="601"/>
                      <a:pt x="229" y="613"/>
                    </a:cubicBezTo>
                    <a:lnTo>
                      <a:pt x="229" y="613"/>
                    </a:lnTo>
                    <a:cubicBezTo>
                      <a:pt x="97" y="903"/>
                      <a:pt x="24" y="1223"/>
                      <a:pt x="15" y="1262"/>
                    </a:cubicBezTo>
                    <a:lnTo>
                      <a:pt x="15" y="1262"/>
                    </a:lnTo>
                    <a:cubicBezTo>
                      <a:pt x="11" y="1263"/>
                      <a:pt x="8" y="1263"/>
                      <a:pt x="5" y="1264"/>
                    </a:cubicBezTo>
                    <a:lnTo>
                      <a:pt x="5" y="1264"/>
                    </a:lnTo>
                    <a:cubicBezTo>
                      <a:pt x="5" y="1264"/>
                      <a:pt x="3" y="1258"/>
                      <a:pt x="0" y="1247"/>
                    </a:cubicBezTo>
                    <a:lnTo>
                      <a:pt x="0" y="1247"/>
                    </a:lnTo>
                    <a:cubicBezTo>
                      <a:pt x="13" y="1194"/>
                      <a:pt x="57" y="1008"/>
                      <a:pt x="132" y="805"/>
                    </a:cubicBezTo>
                    <a:lnTo>
                      <a:pt x="132" y="805"/>
                    </a:lnTo>
                    <a:cubicBezTo>
                      <a:pt x="206" y="600"/>
                      <a:pt x="287" y="439"/>
                      <a:pt x="372" y="323"/>
                    </a:cubicBezTo>
                    <a:lnTo>
                      <a:pt x="372" y="323"/>
                    </a:lnTo>
                    <a:cubicBezTo>
                      <a:pt x="375" y="184"/>
                      <a:pt x="399" y="10"/>
                      <a:pt x="399" y="8"/>
                    </a:cubicBezTo>
                    <a:lnTo>
                      <a:pt x="399" y="8"/>
                    </a:lnTo>
                    <a:cubicBezTo>
                      <a:pt x="400" y="3"/>
                      <a:pt x="404" y="0"/>
                      <a:pt x="409" y="0"/>
                    </a:cubicBezTo>
                    <a:lnTo>
                      <a:pt x="409" y="0"/>
                    </a:lnTo>
                    <a:cubicBezTo>
                      <a:pt x="414" y="1"/>
                      <a:pt x="417" y="5"/>
                      <a:pt x="416" y="10"/>
                    </a:cubicBezTo>
                    <a:lnTo>
                      <a:pt x="416" y="10"/>
                    </a:lnTo>
                    <a:cubicBezTo>
                      <a:pt x="416" y="12"/>
                      <a:pt x="395" y="166"/>
                      <a:pt x="390" y="300"/>
                    </a:cubicBezTo>
                    <a:lnTo>
                      <a:pt x="390" y="300"/>
                    </a:lnTo>
                    <a:cubicBezTo>
                      <a:pt x="434" y="244"/>
                      <a:pt x="479" y="200"/>
                      <a:pt x="525" y="168"/>
                    </a:cubicBezTo>
                    <a:lnTo>
                      <a:pt x="525" y="168"/>
                    </a:lnTo>
                    <a:cubicBezTo>
                      <a:pt x="529" y="166"/>
                      <a:pt x="535" y="166"/>
                      <a:pt x="537" y="171"/>
                    </a:cubicBezTo>
                    <a:lnTo>
                      <a:pt x="537" y="171"/>
                    </a:lnTo>
                    <a:cubicBezTo>
                      <a:pt x="540" y="174"/>
                      <a:pt x="539" y="180"/>
                      <a:pt x="535" y="183"/>
                    </a:cubicBezTo>
                    <a:lnTo>
                      <a:pt x="535" y="183"/>
                    </a:lnTo>
                    <a:cubicBezTo>
                      <a:pt x="419" y="263"/>
                      <a:pt x="320" y="418"/>
                      <a:pt x="241" y="586"/>
                    </a:cubicBezTo>
                  </a:path>
                </a:pathLst>
              </a:cu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30">
                <a:extLst>
                  <a:ext uri="{FF2B5EF4-FFF2-40B4-BE49-F238E27FC236}">
                    <a16:creationId xmlns:a16="http://schemas.microsoft.com/office/drawing/2014/main" id="{BC47FAC5-9E96-CC4A-903F-EE12DF0AFB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680425" y="10558696"/>
                <a:ext cx="2857014" cy="1884485"/>
              </a:xfrm>
              <a:custGeom>
                <a:avLst/>
                <a:gdLst>
                  <a:gd name="connsiteX0" fmla="*/ 2807766 w 2857014"/>
                  <a:gd name="connsiteY0" fmla="*/ 1286505 h 1884485"/>
                  <a:gd name="connsiteX1" fmla="*/ 2843737 w 2857014"/>
                  <a:gd name="connsiteY1" fmla="*/ 1755632 h 1884485"/>
                  <a:gd name="connsiteX2" fmla="*/ 2832574 w 2857014"/>
                  <a:gd name="connsiteY2" fmla="*/ 1850708 h 1884485"/>
                  <a:gd name="connsiteX3" fmla="*/ 2826372 w 2857014"/>
                  <a:gd name="connsiteY3" fmla="*/ 1884485 h 1884485"/>
                  <a:gd name="connsiteX4" fmla="*/ 2758772 w 2857014"/>
                  <a:gd name="connsiteY4" fmla="*/ 1780965 h 1884485"/>
                  <a:gd name="connsiteX5" fmla="*/ 2712980 w 2857014"/>
                  <a:gd name="connsiteY5" fmla="*/ 1724051 h 1884485"/>
                  <a:gd name="connsiteX6" fmla="*/ 2629886 w 2857014"/>
                  <a:gd name="connsiteY6" fmla="*/ 1735398 h 1884485"/>
                  <a:gd name="connsiteX7" fmla="*/ 2535865 w 2857014"/>
                  <a:gd name="connsiteY7" fmla="*/ 1743396 h 1884485"/>
                  <a:gd name="connsiteX8" fmla="*/ 2144189 w 2857014"/>
                  <a:gd name="connsiteY8" fmla="*/ 1704023 h 1884485"/>
                  <a:gd name="connsiteX9" fmla="*/ 2525886 w 2857014"/>
                  <a:gd name="connsiteY9" fmla="*/ 1610510 h 1884485"/>
                  <a:gd name="connsiteX10" fmla="*/ 2604470 w 2857014"/>
                  <a:gd name="connsiteY10" fmla="*/ 1608049 h 1884485"/>
                  <a:gd name="connsiteX11" fmla="*/ 2634407 w 2857014"/>
                  <a:gd name="connsiteY11" fmla="*/ 1605588 h 1884485"/>
                  <a:gd name="connsiteX12" fmla="*/ 2681808 w 2857014"/>
                  <a:gd name="connsiteY12" fmla="*/ 1653575 h 1884485"/>
                  <a:gd name="connsiteX13" fmla="*/ 2683706 w 2857014"/>
                  <a:gd name="connsiteY13" fmla="*/ 1655732 h 1884485"/>
                  <a:gd name="connsiteX14" fmla="*/ 2683730 w 2857014"/>
                  <a:gd name="connsiteY14" fmla="*/ 1655551 h 1884485"/>
                  <a:gd name="connsiteX15" fmla="*/ 2807766 w 2857014"/>
                  <a:gd name="connsiteY15" fmla="*/ 1286505 h 1884485"/>
                  <a:gd name="connsiteX16" fmla="*/ 2349234 w 2857014"/>
                  <a:gd name="connsiteY16" fmla="*/ 975137 h 1884485"/>
                  <a:gd name="connsiteX17" fmla="*/ 2456588 w 2857014"/>
                  <a:gd name="connsiteY17" fmla="*/ 1456084 h 1884485"/>
                  <a:gd name="connsiteX18" fmla="*/ 2459056 w 2857014"/>
                  <a:gd name="connsiteY18" fmla="*/ 1483496 h 1884485"/>
                  <a:gd name="connsiteX19" fmla="*/ 2304259 w 2857014"/>
                  <a:gd name="connsiteY19" fmla="*/ 1380814 h 1884485"/>
                  <a:gd name="connsiteX20" fmla="*/ 2303565 w 2857014"/>
                  <a:gd name="connsiteY20" fmla="*/ 1381105 h 1884485"/>
                  <a:gd name="connsiteX21" fmla="*/ 2075818 w 2857014"/>
                  <a:gd name="connsiteY21" fmla="*/ 1449213 h 1884485"/>
                  <a:gd name="connsiteX22" fmla="*/ 1699973 w 2857014"/>
                  <a:gd name="connsiteY22" fmla="*/ 1461596 h 1884485"/>
                  <a:gd name="connsiteX23" fmla="*/ 2044705 w 2857014"/>
                  <a:gd name="connsiteY23" fmla="*/ 1312997 h 1884485"/>
                  <a:gd name="connsiteX24" fmla="*/ 2143022 w 2857014"/>
                  <a:gd name="connsiteY24" fmla="*/ 1293184 h 1884485"/>
                  <a:gd name="connsiteX25" fmla="*/ 2177868 w 2857014"/>
                  <a:gd name="connsiteY25" fmla="*/ 1286992 h 1884485"/>
                  <a:gd name="connsiteX26" fmla="*/ 2287386 w 2857014"/>
                  <a:gd name="connsiteY26" fmla="*/ 1346432 h 1884485"/>
                  <a:gd name="connsiteX27" fmla="*/ 2290004 w 2857014"/>
                  <a:gd name="connsiteY27" fmla="*/ 1348060 h 1884485"/>
                  <a:gd name="connsiteX28" fmla="*/ 2290004 w 2857014"/>
                  <a:gd name="connsiteY28" fmla="*/ 1345192 h 1884485"/>
                  <a:gd name="connsiteX29" fmla="*/ 2349234 w 2857014"/>
                  <a:gd name="connsiteY29" fmla="*/ 975137 h 1884485"/>
                  <a:gd name="connsiteX30" fmla="*/ 1718253 w 2857014"/>
                  <a:gd name="connsiteY30" fmla="*/ 811247 h 1884485"/>
                  <a:gd name="connsiteX31" fmla="*/ 1988125 w 2857014"/>
                  <a:gd name="connsiteY31" fmla="*/ 1191270 h 1884485"/>
                  <a:gd name="connsiteX32" fmla="*/ 2003117 w 2857014"/>
                  <a:gd name="connsiteY32" fmla="*/ 1219834 h 1884485"/>
                  <a:gd name="connsiteX33" fmla="*/ 1773227 w 2857014"/>
                  <a:gd name="connsiteY33" fmla="*/ 1127933 h 1884485"/>
                  <a:gd name="connsiteX34" fmla="*/ 1771337 w 2857014"/>
                  <a:gd name="connsiteY34" fmla="*/ 1123549 h 1884485"/>
                  <a:gd name="connsiteX35" fmla="*/ 1768936 w 2857014"/>
                  <a:gd name="connsiteY35" fmla="*/ 1125356 h 1884485"/>
                  <a:gd name="connsiteX36" fmla="*/ 1498333 w 2857014"/>
                  <a:gd name="connsiteY36" fmla="*/ 1236685 h 1884485"/>
                  <a:gd name="connsiteX37" fmla="*/ 1137946 w 2857014"/>
                  <a:gd name="connsiteY37" fmla="*/ 1251696 h 1884485"/>
                  <a:gd name="connsiteX38" fmla="*/ 1455935 w 2857014"/>
                  <a:gd name="connsiteY38" fmla="*/ 1077822 h 1884485"/>
                  <a:gd name="connsiteX39" fmla="*/ 1558190 w 2857014"/>
                  <a:gd name="connsiteY39" fmla="*/ 1052804 h 1884485"/>
                  <a:gd name="connsiteX40" fmla="*/ 1603083 w 2857014"/>
                  <a:gd name="connsiteY40" fmla="*/ 1045299 h 1884485"/>
                  <a:gd name="connsiteX41" fmla="*/ 1761632 w 2857014"/>
                  <a:gd name="connsiteY41" fmla="*/ 1100779 h 1884485"/>
                  <a:gd name="connsiteX42" fmla="*/ 1726335 w 2857014"/>
                  <a:gd name="connsiteY42" fmla="*/ 992526 h 1884485"/>
                  <a:gd name="connsiteX43" fmla="*/ 1718253 w 2857014"/>
                  <a:gd name="connsiteY43" fmla="*/ 811247 h 1884485"/>
                  <a:gd name="connsiteX44" fmla="*/ 461694 w 2857014"/>
                  <a:gd name="connsiteY44" fmla="*/ 506981 h 1884485"/>
                  <a:gd name="connsiteX45" fmla="*/ 618869 w 2857014"/>
                  <a:gd name="connsiteY45" fmla="*/ 631490 h 1884485"/>
                  <a:gd name="connsiteX46" fmla="*/ 587684 w 2857014"/>
                  <a:gd name="connsiteY46" fmla="*/ 637715 h 1884485"/>
                  <a:gd name="connsiteX47" fmla="*/ 484148 w 2857014"/>
                  <a:gd name="connsiteY47" fmla="*/ 653901 h 1884485"/>
                  <a:gd name="connsiteX48" fmla="*/ 148 w 2857014"/>
                  <a:gd name="connsiteY48" fmla="*/ 648921 h 1884485"/>
                  <a:gd name="connsiteX49" fmla="*/ 431756 w 2857014"/>
                  <a:gd name="connsiteY49" fmla="*/ 510716 h 1884485"/>
                  <a:gd name="connsiteX50" fmla="*/ 461694 w 2857014"/>
                  <a:gd name="connsiteY50" fmla="*/ 506981 h 1884485"/>
                  <a:gd name="connsiteX51" fmla="*/ 667782 w 2857014"/>
                  <a:gd name="connsiteY51" fmla="*/ 308929 h 1884485"/>
                  <a:gd name="connsiteX52" fmla="*/ 915856 w 2857014"/>
                  <a:gd name="connsiteY52" fmla="*/ 781808 h 1884485"/>
                  <a:gd name="connsiteX53" fmla="*/ 923298 w 2857014"/>
                  <a:gd name="connsiteY53" fmla="*/ 807940 h 1884485"/>
                  <a:gd name="connsiteX54" fmla="*/ 926280 w 2857014"/>
                  <a:gd name="connsiteY54" fmla="*/ 817343 h 1884485"/>
                  <a:gd name="connsiteX55" fmla="*/ 933369 w 2857014"/>
                  <a:gd name="connsiteY55" fmla="*/ 814592 h 1884485"/>
                  <a:gd name="connsiteX56" fmla="*/ 1177683 w 2857014"/>
                  <a:gd name="connsiteY56" fmla="*/ 912231 h 1884485"/>
                  <a:gd name="connsiteX57" fmla="*/ 1181671 w 2857014"/>
                  <a:gd name="connsiteY57" fmla="*/ 914208 h 1884485"/>
                  <a:gd name="connsiteX58" fmla="*/ 1181209 w 2857014"/>
                  <a:gd name="connsiteY58" fmla="*/ 910984 h 1884485"/>
                  <a:gd name="connsiteX59" fmla="*/ 1198610 w 2857014"/>
                  <a:gd name="connsiteY59" fmla="*/ 469412 h 1884485"/>
                  <a:gd name="connsiteX60" fmla="*/ 1469574 w 2857014"/>
                  <a:gd name="connsiteY60" fmla="*/ 1002771 h 1884485"/>
                  <a:gd name="connsiteX61" fmla="*/ 1475789 w 2857014"/>
                  <a:gd name="connsiteY61" fmla="*/ 1023858 h 1884485"/>
                  <a:gd name="connsiteX62" fmla="*/ 1475789 w 2857014"/>
                  <a:gd name="connsiteY62" fmla="*/ 1027579 h 1884485"/>
                  <a:gd name="connsiteX63" fmla="*/ 1376353 w 2857014"/>
                  <a:gd name="connsiteY63" fmla="*/ 997810 h 1884485"/>
                  <a:gd name="connsiteX64" fmla="*/ 1184938 w 2857014"/>
                  <a:gd name="connsiteY64" fmla="*/ 937032 h 1884485"/>
                  <a:gd name="connsiteX65" fmla="*/ 1182750 w 2857014"/>
                  <a:gd name="connsiteY65" fmla="*/ 921745 h 1884485"/>
                  <a:gd name="connsiteX66" fmla="*/ 1162725 w 2857014"/>
                  <a:gd name="connsiteY66" fmla="*/ 930770 h 1884485"/>
                  <a:gd name="connsiteX67" fmla="*/ 1029350 w 2857014"/>
                  <a:gd name="connsiteY67" fmla="*/ 986387 h 1884485"/>
                  <a:gd name="connsiteX68" fmla="*/ 560666 w 2857014"/>
                  <a:gd name="connsiteY68" fmla="*/ 1060543 h 1884485"/>
                  <a:gd name="connsiteX69" fmla="*/ 904700 w 2857014"/>
                  <a:gd name="connsiteY69" fmla="*/ 825715 h 1884485"/>
                  <a:gd name="connsiteX70" fmla="*/ 906935 w 2857014"/>
                  <a:gd name="connsiteY70" fmla="*/ 824848 h 1884485"/>
                  <a:gd name="connsiteX71" fmla="*/ 902212 w 2857014"/>
                  <a:gd name="connsiteY71" fmla="*/ 822873 h 1884485"/>
                  <a:gd name="connsiteX72" fmla="*/ 682667 w 2857014"/>
                  <a:gd name="connsiteY72" fmla="*/ 703409 h 1884485"/>
                  <a:gd name="connsiteX73" fmla="*/ 675224 w 2857014"/>
                  <a:gd name="connsiteY73" fmla="*/ 672299 h 1884485"/>
                  <a:gd name="connsiteX74" fmla="*/ 667782 w 2857014"/>
                  <a:gd name="connsiteY74" fmla="*/ 308929 h 1884485"/>
                  <a:gd name="connsiteX75" fmla="*/ 250335 w 2857014"/>
                  <a:gd name="connsiteY75" fmla="*/ 645 h 1884485"/>
                  <a:gd name="connsiteX76" fmla="*/ 388910 w 2857014"/>
                  <a:gd name="connsiteY76" fmla="*/ 242169 h 1884485"/>
                  <a:gd name="connsiteX77" fmla="*/ 433853 w 2857014"/>
                  <a:gd name="connsiteY77" fmla="*/ 486196 h 1884485"/>
                  <a:gd name="connsiteX78" fmla="*/ 426363 w 2857014"/>
                  <a:gd name="connsiteY78" fmla="*/ 511225 h 1884485"/>
                  <a:gd name="connsiteX79" fmla="*/ 323992 w 2857014"/>
                  <a:gd name="connsiteY79" fmla="*/ 397345 h 1884485"/>
                  <a:gd name="connsiteX80" fmla="*/ 282794 w 2857014"/>
                  <a:gd name="connsiteY80" fmla="*/ 292226 h 1884485"/>
                  <a:gd name="connsiteX81" fmla="*/ 279049 w 2857014"/>
                  <a:gd name="connsiteY81" fmla="*/ 277209 h 1884485"/>
                  <a:gd name="connsiteX82" fmla="*/ 250335 w 2857014"/>
                  <a:gd name="connsiteY82" fmla="*/ 645 h 18844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2857014" h="1884485">
                    <a:moveTo>
                      <a:pt x="2807766" y="1286505"/>
                    </a:moveTo>
                    <a:cubicBezTo>
                      <a:pt x="2854900" y="1291509"/>
                      <a:pt x="2871025" y="1501678"/>
                      <a:pt x="2843737" y="1755632"/>
                    </a:cubicBezTo>
                    <a:cubicBezTo>
                      <a:pt x="2840016" y="1789409"/>
                      <a:pt x="2836295" y="1820684"/>
                      <a:pt x="2832574" y="1850708"/>
                    </a:cubicBezTo>
                    <a:cubicBezTo>
                      <a:pt x="2830093" y="1863218"/>
                      <a:pt x="2828853" y="1873226"/>
                      <a:pt x="2826372" y="1884485"/>
                    </a:cubicBezTo>
                    <a:cubicBezTo>
                      <a:pt x="2805906" y="1848832"/>
                      <a:pt x="2783269" y="1814429"/>
                      <a:pt x="2758772" y="1780965"/>
                    </a:cubicBezTo>
                    <a:lnTo>
                      <a:pt x="2712980" y="1724051"/>
                    </a:lnTo>
                    <a:lnTo>
                      <a:pt x="2629886" y="1735398"/>
                    </a:lnTo>
                    <a:cubicBezTo>
                      <a:pt x="2599793" y="1738782"/>
                      <a:pt x="2568297" y="1741550"/>
                      <a:pt x="2535865" y="1743396"/>
                    </a:cubicBezTo>
                    <a:cubicBezTo>
                      <a:pt x="2322564" y="1758162"/>
                      <a:pt x="2146683" y="1742166"/>
                      <a:pt x="2144189" y="1704023"/>
                    </a:cubicBezTo>
                    <a:cubicBezTo>
                      <a:pt x="2141694" y="1668340"/>
                      <a:pt x="2312585" y="1626505"/>
                      <a:pt x="2525886" y="1610510"/>
                    </a:cubicBezTo>
                    <a:cubicBezTo>
                      <a:pt x="2553328" y="1609279"/>
                      <a:pt x="2579523" y="1608049"/>
                      <a:pt x="2604470" y="1608049"/>
                    </a:cubicBezTo>
                    <a:cubicBezTo>
                      <a:pt x="2614449" y="1606818"/>
                      <a:pt x="2624428" y="1606818"/>
                      <a:pt x="2634407" y="1605588"/>
                    </a:cubicBezTo>
                    <a:cubicBezTo>
                      <a:pt x="2650623" y="1621584"/>
                      <a:pt x="2666839" y="1637579"/>
                      <a:pt x="2681808" y="1653575"/>
                    </a:cubicBezTo>
                    <a:lnTo>
                      <a:pt x="2683706" y="1655732"/>
                    </a:lnTo>
                    <a:lnTo>
                      <a:pt x="2683730" y="1655551"/>
                    </a:lnTo>
                    <a:cubicBezTo>
                      <a:pt x="2713499" y="1441630"/>
                      <a:pt x="2765594" y="1281501"/>
                      <a:pt x="2807766" y="1286505"/>
                    </a:cubicBezTo>
                    <a:close/>
                    <a:moveTo>
                      <a:pt x="2349234" y="975137"/>
                    </a:moveTo>
                    <a:cubicBezTo>
                      <a:pt x="2392423" y="973891"/>
                      <a:pt x="2438079" y="1183215"/>
                      <a:pt x="2456588" y="1456084"/>
                    </a:cubicBezTo>
                    <a:cubicBezTo>
                      <a:pt x="2457822" y="1464806"/>
                      <a:pt x="2457822" y="1474774"/>
                      <a:pt x="2459056" y="1483496"/>
                    </a:cubicBezTo>
                    <a:lnTo>
                      <a:pt x="2304259" y="1380814"/>
                    </a:lnTo>
                    <a:lnTo>
                      <a:pt x="2303565" y="1381105"/>
                    </a:lnTo>
                    <a:cubicBezTo>
                      <a:pt x="2242583" y="1405872"/>
                      <a:pt x="2162934" y="1429400"/>
                      <a:pt x="2075818" y="1449213"/>
                    </a:cubicBezTo>
                    <a:cubicBezTo>
                      <a:pt x="1876695" y="1493793"/>
                      <a:pt x="1707440" y="1499985"/>
                      <a:pt x="1699973" y="1461596"/>
                    </a:cubicBezTo>
                    <a:cubicBezTo>
                      <a:pt x="1691262" y="1423208"/>
                      <a:pt x="1844337" y="1357577"/>
                      <a:pt x="2044705" y="1312997"/>
                    </a:cubicBezTo>
                    <a:cubicBezTo>
                      <a:pt x="2078307" y="1304329"/>
                      <a:pt x="2110664" y="1298137"/>
                      <a:pt x="2143022" y="1293184"/>
                    </a:cubicBezTo>
                    <a:cubicBezTo>
                      <a:pt x="2155467" y="1290707"/>
                      <a:pt x="2166667" y="1288230"/>
                      <a:pt x="2177868" y="1286992"/>
                    </a:cubicBezTo>
                    <a:cubicBezTo>
                      <a:pt x="2216448" y="1306805"/>
                      <a:pt x="2252539" y="1326619"/>
                      <a:pt x="2287386" y="1346432"/>
                    </a:cubicBezTo>
                    <a:lnTo>
                      <a:pt x="2290004" y="1348060"/>
                    </a:lnTo>
                    <a:lnTo>
                      <a:pt x="2290004" y="1345192"/>
                    </a:lnTo>
                    <a:cubicBezTo>
                      <a:pt x="2290004" y="1132130"/>
                      <a:pt x="2313449" y="977629"/>
                      <a:pt x="2349234" y="975137"/>
                    </a:cubicBezTo>
                    <a:close/>
                    <a:moveTo>
                      <a:pt x="1718253" y="811247"/>
                    </a:moveTo>
                    <a:cubicBezTo>
                      <a:pt x="1760733" y="792618"/>
                      <a:pt x="1884424" y="976420"/>
                      <a:pt x="1988125" y="1191270"/>
                    </a:cubicBezTo>
                    <a:cubicBezTo>
                      <a:pt x="1993122" y="1201205"/>
                      <a:pt x="1998120" y="1211141"/>
                      <a:pt x="2003117" y="1219834"/>
                    </a:cubicBezTo>
                    <a:cubicBezTo>
                      <a:pt x="1930652" y="1188786"/>
                      <a:pt x="1854438" y="1157739"/>
                      <a:pt x="1773227" y="1127933"/>
                    </a:cubicBezTo>
                    <a:lnTo>
                      <a:pt x="1771337" y="1123549"/>
                    </a:lnTo>
                    <a:lnTo>
                      <a:pt x="1768936" y="1125356"/>
                    </a:lnTo>
                    <a:cubicBezTo>
                      <a:pt x="1712820" y="1164134"/>
                      <a:pt x="1615553" y="1205413"/>
                      <a:pt x="1498333" y="1236685"/>
                    </a:cubicBezTo>
                    <a:cubicBezTo>
                      <a:pt x="1312528" y="1289223"/>
                      <a:pt x="1150416" y="1296728"/>
                      <a:pt x="1137946" y="1251696"/>
                    </a:cubicBezTo>
                    <a:cubicBezTo>
                      <a:pt x="1125476" y="1206664"/>
                      <a:pt x="1267635" y="1130360"/>
                      <a:pt x="1455935" y="1077822"/>
                    </a:cubicBezTo>
                    <a:cubicBezTo>
                      <a:pt x="1490851" y="1067815"/>
                      <a:pt x="1525768" y="1060310"/>
                      <a:pt x="1558190" y="1052804"/>
                    </a:cubicBezTo>
                    <a:cubicBezTo>
                      <a:pt x="1574401" y="1050303"/>
                      <a:pt x="1589365" y="1047801"/>
                      <a:pt x="1603083" y="1045299"/>
                    </a:cubicBezTo>
                    <a:lnTo>
                      <a:pt x="1761632" y="1100779"/>
                    </a:lnTo>
                    <a:lnTo>
                      <a:pt x="1726335" y="992526"/>
                    </a:lnTo>
                    <a:cubicBezTo>
                      <a:pt x="1698341" y="892281"/>
                      <a:pt x="1693890" y="822424"/>
                      <a:pt x="1718253" y="811247"/>
                    </a:cubicBezTo>
                    <a:close/>
                    <a:moveTo>
                      <a:pt x="461694" y="506981"/>
                    </a:moveTo>
                    <a:cubicBezTo>
                      <a:pt x="502859" y="545579"/>
                      <a:pt x="555251" y="587912"/>
                      <a:pt x="618869" y="631490"/>
                    </a:cubicBezTo>
                    <a:cubicBezTo>
                      <a:pt x="607643" y="633980"/>
                      <a:pt x="597663" y="635225"/>
                      <a:pt x="587684" y="637715"/>
                    </a:cubicBezTo>
                    <a:cubicBezTo>
                      <a:pt x="554003" y="643941"/>
                      <a:pt x="520323" y="648921"/>
                      <a:pt x="484148" y="653901"/>
                    </a:cubicBezTo>
                    <a:cubicBezTo>
                      <a:pt x="222189" y="692499"/>
                      <a:pt x="6385" y="688764"/>
                      <a:pt x="148" y="648921"/>
                    </a:cubicBezTo>
                    <a:cubicBezTo>
                      <a:pt x="-6089" y="609078"/>
                      <a:pt x="184766" y="549314"/>
                      <a:pt x="431756" y="510716"/>
                    </a:cubicBezTo>
                    <a:cubicBezTo>
                      <a:pt x="441735" y="509471"/>
                      <a:pt x="451715" y="508226"/>
                      <a:pt x="461694" y="506981"/>
                    </a:cubicBezTo>
                    <a:close/>
                    <a:moveTo>
                      <a:pt x="667782" y="308929"/>
                    </a:moveTo>
                    <a:cubicBezTo>
                      <a:pt x="722358" y="292752"/>
                      <a:pt x="833991" y="504303"/>
                      <a:pt x="915856" y="781808"/>
                    </a:cubicBezTo>
                    <a:cubicBezTo>
                      <a:pt x="918336" y="791763"/>
                      <a:pt x="920817" y="800474"/>
                      <a:pt x="923298" y="807940"/>
                    </a:cubicBezTo>
                    <a:lnTo>
                      <a:pt x="926280" y="817343"/>
                    </a:lnTo>
                    <a:lnTo>
                      <a:pt x="933369" y="814592"/>
                    </a:lnTo>
                    <a:cubicBezTo>
                      <a:pt x="1006913" y="847962"/>
                      <a:pt x="1086689" y="881332"/>
                      <a:pt x="1177683" y="912231"/>
                    </a:cubicBezTo>
                    <a:lnTo>
                      <a:pt x="1181671" y="914208"/>
                    </a:lnTo>
                    <a:lnTo>
                      <a:pt x="1181209" y="910984"/>
                    </a:lnTo>
                    <a:cubicBezTo>
                      <a:pt x="1136463" y="669112"/>
                      <a:pt x="1140192" y="484297"/>
                      <a:pt x="1198610" y="469412"/>
                    </a:cubicBezTo>
                    <a:cubicBezTo>
                      <a:pt x="1266973" y="452047"/>
                      <a:pt x="1387539" y="688958"/>
                      <a:pt x="1469574" y="1002771"/>
                    </a:cubicBezTo>
                    <a:cubicBezTo>
                      <a:pt x="1472060" y="1010213"/>
                      <a:pt x="1473303" y="1017656"/>
                      <a:pt x="1475789" y="1023858"/>
                    </a:cubicBezTo>
                    <a:cubicBezTo>
                      <a:pt x="1475789" y="1026338"/>
                      <a:pt x="1475789" y="1026338"/>
                      <a:pt x="1475789" y="1027579"/>
                    </a:cubicBezTo>
                    <a:cubicBezTo>
                      <a:pt x="1443472" y="1017656"/>
                      <a:pt x="1411155" y="1007733"/>
                      <a:pt x="1376353" y="997810"/>
                    </a:cubicBezTo>
                    <a:cubicBezTo>
                      <a:pt x="1317934" y="980445"/>
                      <a:pt x="1253300" y="959358"/>
                      <a:pt x="1184938" y="937032"/>
                    </a:cubicBezTo>
                    <a:lnTo>
                      <a:pt x="1182750" y="921745"/>
                    </a:lnTo>
                    <a:lnTo>
                      <a:pt x="1162725" y="930770"/>
                    </a:lnTo>
                    <a:cubicBezTo>
                      <a:pt x="1121591" y="949309"/>
                      <a:pt x="1076717" y="969084"/>
                      <a:pt x="1029350" y="986387"/>
                    </a:cubicBezTo>
                    <a:cubicBezTo>
                      <a:pt x="790022" y="1076610"/>
                      <a:pt x="580610" y="1109980"/>
                      <a:pt x="560666" y="1060543"/>
                    </a:cubicBezTo>
                    <a:cubicBezTo>
                      <a:pt x="543215" y="1013577"/>
                      <a:pt x="692795" y="912231"/>
                      <a:pt x="904700" y="825715"/>
                    </a:cubicBezTo>
                    <a:lnTo>
                      <a:pt x="906935" y="824848"/>
                    </a:lnTo>
                    <a:lnTo>
                      <a:pt x="902212" y="822873"/>
                    </a:lnTo>
                    <a:cubicBezTo>
                      <a:pt x="827790" y="788030"/>
                      <a:pt x="753368" y="748208"/>
                      <a:pt x="682667" y="703409"/>
                    </a:cubicBezTo>
                    <a:cubicBezTo>
                      <a:pt x="678946" y="693454"/>
                      <a:pt x="677705" y="682254"/>
                      <a:pt x="675224" y="672299"/>
                    </a:cubicBezTo>
                    <a:cubicBezTo>
                      <a:pt x="630571" y="473192"/>
                      <a:pt x="625610" y="322618"/>
                      <a:pt x="667782" y="308929"/>
                    </a:cubicBezTo>
                    <a:close/>
                    <a:moveTo>
                      <a:pt x="250335" y="645"/>
                    </a:moveTo>
                    <a:cubicBezTo>
                      <a:pt x="280297" y="-9366"/>
                      <a:pt x="342718" y="98256"/>
                      <a:pt x="388910" y="242169"/>
                    </a:cubicBezTo>
                    <a:cubicBezTo>
                      <a:pt x="422617" y="344786"/>
                      <a:pt x="437598" y="437391"/>
                      <a:pt x="433853" y="486196"/>
                    </a:cubicBezTo>
                    <a:cubicBezTo>
                      <a:pt x="431356" y="497459"/>
                      <a:pt x="430108" y="504967"/>
                      <a:pt x="426363" y="511225"/>
                    </a:cubicBezTo>
                    <a:cubicBezTo>
                      <a:pt x="381419" y="467425"/>
                      <a:pt x="347712" y="428631"/>
                      <a:pt x="323992" y="397345"/>
                    </a:cubicBezTo>
                    <a:cubicBezTo>
                      <a:pt x="310259" y="366060"/>
                      <a:pt x="296527" y="331020"/>
                      <a:pt x="282794" y="292226"/>
                    </a:cubicBezTo>
                    <a:cubicBezTo>
                      <a:pt x="281546" y="288472"/>
                      <a:pt x="280297" y="282215"/>
                      <a:pt x="279049" y="277209"/>
                    </a:cubicBezTo>
                    <a:cubicBezTo>
                      <a:pt x="231609" y="134547"/>
                      <a:pt x="219125" y="10657"/>
                      <a:pt x="250335" y="645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13">
                <a:extLst>
                  <a:ext uri="{FF2B5EF4-FFF2-40B4-BE49-F238E27FC236}">
                    <a16:creationId xmlns:a16="http://schemas.microsoft.com/office/drawing/2014/main" id="{54A0580E-D863-1948-899D-C35EC13812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3496" y="10845952"/>
                <a:ext cx="2741029" cy="2109329"/>
              </a:xfrm>
              <a:custGeom>
                <a:avLst/>
                <a:gdLst>
                  <a:gd name="T0" fmla="*/ 2201 w 2202"/>
                  <a:gd name="T1" fmla="*/ 1683 h 1694"/>
                  <a:gd name="T2" fmla="*/ 2193 w 2202"/>
                  <a:gd name="T3" fmla="*/ 1693 h 1694"/>
                  <a:gd name="T4" fmla="*/ 2192 w 2202"/>
                  <a:gd name="T5" fmla="*/ 1693 h 1694"/>
                  <a:gd name="T6" fmla="*/ 2184 w 2202"/>
                  <a:gd name="T7" fmla="*/ 1685 h 1694"/>
                  <a:gd name="T8" fmla="*/ 2055 w 2202"/>
                  <a:gd name="T9" fmla="*/ 1277 h 1694"/>
                  <a:gd name="T10" fmla="*/ 1967 w 2202"/>
                  <a:gd name="T11" fmla="*/ 1151 h 1694"/>
                  <a:gd name="T12" fmla="*/ 1937 w 2202"/>
                  <a:gd name="T13" fmla="*/ 1116 h 1694"/>
                  <a:gd name="T14" fmla="*/ 1878 w 2202"/>
                  <a:gd name="T15" fmla="*/ 1057 h 1694"/>
                  <a:gd name="T16" fmla="*/ 1795 w 2202"/>
                  <a:gd name="T17" fmla="*/ 984 h 1694"/>
                  <a:gd name="T18" fmla="*/ 1763 w 2202"/>
                  <a:gd name="T19" fmla="*/ 959 h 1694"/>
                  <a:gd name="T20" fmla="*/ 1639 w 2202"/>
                  <a:gd name="T21" fmla="*/ 876 h 1694"/>
                  <a:gd name="T22" fmla="*/ 1626 w 2202"/>
                  <a:gd name="T23" fmla="*/ 869 h 1694"/>
                  <a:gd name="T24" fmla="*/ 1510 w 2202"/>
                  <a:gd name="T25" fmla="*/ 805 h 1694"/>
                  <a:gd name="T26" fmla="*/ 1394 w 2202"/>
                  <a:gd name="T27" fmla="*/ 749 h 1694"/>
                  <a:gd name="T28" fmla="*/ 1210 w 2202"/>
                  <a:gd name="T29" fmla="*/ 675 h 1694"/>
                  <a:gd name="T30" fmla="*/ 1205 w 2202"/>
                  <a:gd name="T31" fmla="*/ 673 h 1694"/>
                  <a:gd name="T32" fmla="*/ 1036 w 2202"/>
                  <a:gd name="T33" fmla="*/ 615 h 1694"/>
                  <a:gd name="T34" fmla="*/ 971 w 2202"/>
                  <a:gd name="T35" fmla="*/ 595 h 1694"/>
                  <a:gd name="T36" fmla="*/ 891 w 2202"/>
                  <a:gd name="T37" fmla="*/ 571 h 1694"/>
                  <a:gd name="T38" fmla="*/ 737 w 2202"/>
                  <a:gd name="T39" fmla="*/ 522 h 1694"/>
                  <a:gd name="T40" fmla="*/ 722 w 2202"/>
                  <a:gd name="T41" fmla="*/ 516 h 1694"/>
                  <a:gd name="T42" fmla="*/ 539 w 2202"/>
                  <a:gd name="T43" fmla="*/ 441 h 1694"/>
                  <a:gd name="T44" fmla="*/ 515 w 2202"/>
                  <a:gd name="T45" fmla="*/ 431 h 1694"/>
                  <a:gd name="T46" fmla="*/ 338 w 2202"/>
                  <a:gd name="T47" fmla="*/ 335 h 1694"/>
                  <a:gd name="T48" fmla="*/ 257 w 2202"/>
                  <a:gd name="T49" fmla="*/ 282 h 1694"/>
                  <a:gd name="T50" fmla="*/ 167 w 2202"/>
                  <a:gd name="T51" fmla="*/ 212 h 1694"/>
                  <a:gd name="T52" fmla="*/ 132 w 2202"/>
                  <a:gd name="T53" fmla="*/ 180 h 1694"/>
                  <a:gd name="T54" fmla="*/ 129 w 2202"/>
                  <a:gd name="T55" fmla="*/ 177 h 1694"/>
                  <a:gd name="T56" fmla="*/ 47 w 2202"/>
                  <a:gd name="T57" fmla="*/ 86 h 1694"/>
                  <a:gd name="T58" fmla="*/ 2 w 2202"/>
                  <a:gd name="T59" fmla="*/ 13 h 1694"/>
                  <a:gd name="T60" fmla="*/ 7 w 2202"/>
                  <a:gd name="T61" fmla="*/ 2 h 1694"/>
                  <a:gd name="T62" fmla="*/ 14 w 2202"/>
                  <a:gd name="T63" fmla="*/ 2 h 1694"/>
                  <a:gd name="T64" fmla="*/ 19 w 2202"/>
                  <a:gd name="T65" fmla="*/ 7 h 1694"/>
                  <a:gd name="T66" fmla="*/ 135 w 2202"/>
                  <a:gd name="T67" fmla="*/ 157 h 1694"/>
                  <a:gd name="T68" fmla="*/ 156 w 2202"/>
                  <a:gd name="T69" fmla="*/ 177 h 1694"/>
                  <a:gd name="T70" fmla="*/ 282 w 2202"/>
                  <a:gd name="T71" fmla="*/ 277 h 1694"/>
                  <a:gd name="T72" fmla="*/ 332 w 2202"/>
                  <a:gd name="T73" fmla="*/ 310 h 1694"/>
                  <a:gd name="T74" fmla="*/ 532 w 2202"/>
                  <a:gd name="T75" fmla="*/ 419 h 1694"/>
                  <a:gd name="T76" fmla="*/ 538 w 2202"/>
                  <a:gd name="T77" fmla="*/ 422 h 1694"/>
                  <a:gd name="T78" fmla="*/ 734 w 2202"/>
                  <a:gd name="T79" fmla="*/ 501 h 1694"/>
                  <a:gd name="T80" fmla="*/ 744 w 2202"/>
                  <a:gd name="T81" fmla="*/ 506 h 1694"/>
                  <a:gd name="T82" fmla="*/ 896 w 2202"/>
                  <a:gd name="T83" fmla="*/ 554 h 1694"/>
                  <a:gd name="T84" fmla="*/ 966 w 2202"/>
                  <a:gd name="T85" fmla="*/ 575 h 1694"/>
                  <a:gd name="T86" fmla="*/ 1072 w 2202"/>
                  <a:gd name="T87" fmla="*/ 609 h 1694"/>
                  <a:gd name="T88" fmla="*/ 1201 w 2202"/>
                  <a:gd name="T89" fmla="*/ 654 h 1694"/>
                  <a:gd name="T90" fmla="*/ 1221 w 2202"/>
                  <a:gd name="T91" fmla="*/ 661 h 1694"/>
                  <a:gd name="T92" fmla="*/ 1382 w 2202"/>
                  <a:gd name="T93" fmla="*/ 726 h 1694"/>
                  <a:gd name="T94" fmla="*/ 1538 w 2202"/>
                  <a:gd name="T95" fmla="*/ 800 h 1694"/>
                  <a:gd name="T96" fmla="*/ 1626 w 2202"/>
                  <a:gd name="T97" fmla="*/ 848 h 1694"/>
                  <a:gd name="T98" fmla="*/ 1658 w 2202"/>
                  <a:gd name="T99" fmla="*/ 868 h 1694"/>
                  <a:gd name="T100" fmla="*/ 1761 w 2202"/>
                  <a:gd name="T101" fmla="*/ 937 h 1694"/>
                  <a:gd name="T102" fmla="*/ 1806 w 2202"/>
                  <a:gd name="T103" fmla="*/ 971 h 1694"/>
                  <a:gd name="T104" fmla="*/ 1902 w 2202"/>
                  <a:gd name="T105" fmla="*/ 1055 h 1694"/>
                  <a:gd name="T106" fmla="*/ 1940 w 2202"/>
                  <a:gd name="T107" fmla="*/ 1094 h 1694"/>
                  <a:gd name="T108" fmla="*/ 1986 w 2202"/>
                  <a:gd name="T109" fmla="*/ 1147 h 1694"/>
                  <a:gd name="T110" fmla="*/ 2060 w 2202"/>
                  <a:gd name="T111" fmla="*/ 1250 h 16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202" h="1694">
                    <a:moveTo>
                      <a:pt x="2201" y="1683"/>
                    </a:moveTo>
                    <a:lnTo>
                      <a:pt x="2201" y="1683"/>
                    </a:lnTo>
                    <a:cubicBezTo>
                      <a:pt x="2201" y="1688"/>
                      <a:pt x="2198" y="1692"/>
                      <a:pt x="2193" y="1693"/>
                    </a:cubicBezTo>
                    <a:lnTo>
                      <a:pt x="2193" y="1693"/>
                    </a:lnTo>
                    <a:cubicBezTo>
                      <a:pt x="2193" y="1693"/>
                      <a:pt x="2193" y="1693"/>
                      <a:pt x="2192" y="1693"/>
                    </a:cubicBezTo>
                    <a:lnTo>
                      <a:pt x="2192" y="1693"/>
                    </a:lnTo>
                    <a:cubicBezTo>
                      <a:pt x="2188" y="1693"/>
                      <a:pt x="2184" y="1690"/>
                      <a:pt x="2184" y="1685"/>
                    </a:cubicBezTo>
                    <a:lnTo>
                      <a:pt x="2184" y="1685"/>
                    </a:lnTo>
                    <a:cubicBezTo>
                      <a:pt x="2169" y="1534"/>
                      <a:pt x="2127" y="1398"/>
                      <a:pt x="2055" y="1277"/>
                    </a:cubicBezTo>
                    <a:lnTo>
                      <a:pt x="2055" y="1277"/>
                    </a:lnTo>
                    <a:cubicBezTo>
                      <a:pt x="2030" y="1233"/>
                      <a:pt x="2000" y="1191"/>
                      <a:pt x="1967" y="1151"/>
                    </a:cubicBezTo>
                    <a:lnTo>
                      <a:pt x="1967" y="1151"/>
                    </a:lnTo>
                    <a:cubicBezTo>
                      <a:pt x="1957" y="1139"/>
                      <a:pt x="1947" y="1127"/>
                      <a:pt x="1937" y="1116"/>
                    </a:cubicBezTo>
                    <a:lnTo>
                      <a:pt x="1937" y="1116"/>
                    </a:lnTo>
                    <a:cubicBezTo>
                      <a:pt x="1918" y="1096"/>
                      <a:pt x="1899" y="1076"/>
                      <a:pt x="1878" y="1057"/>
                    </a:cubicBezTo>
                    <a:lnTo>
                      <a:pt x="1878" y="1057"/>
                    </a:lnTo>
                    <a:cubicBezTo>
                      <a:pt x="1852" y="1031"/>
                      <a:pt x="1825" y="1008"/>
                      <a:pt x="1795" y="984"/>
                    </a:cubicBezTo>
                    <a:lnTo>
                      <a:pt x="1795" y="984"/>
                    </a:lnTo>
                    <a:cubicBezTo>
                      <a:pt x="1784" y="976"/>
                      <a:pt x="1774" y="968"/>
                      <a:pt x="1763" y="959"/>
                    </a:cubicBezTo>
                    <a:lnTo>
                      <a:pt x="1763" y="959"/>
                    </a:lnTo>
                    <a:cubicBezTo>
                      <a:pt x="1724" y="931"/>
                      <a:pt x="1683" y="903"/>
                      <a:pt x="1639" y="876"/>
                    </a:cubicBezTo>
                    <a:lnTo>
                      <a:pt x="1639" y="876"/>
                    </a:lnTo>
                    <a:cubicBezTo>
                      <a:pt x="1635" y="874"/>
                      <a:pt x="1630" y="871"/>
                      <a:pt x="1626" y="869"/>
                    </a:cubicBezTo>
                    <a:lnTo>
                      <a:pt x="1626" y="869"/>
                    </a:lnTo>
                    <a:cubicBezTo>
                      <a:pt x="1589" y="847"/>
                      <a:pt x="1551" y="825"/>
                      <a:pt x="1510" y="805"/>
                    </a:cubicBezTo>
                    <a:lnTo>
                      <a:pt x="1510" y="805"/>
                    </a:lnTo>
                    <a:cubicBezTo>
                      <a:pt x="1472" y="786"/>
                      <a:pt x="1434" y="767"/>
                      <a:pt x="1394" y="749"/>
                    </a:cubicBezTo>
                    <a:lnTo>
                      <a:pt x="1394" y="749"/>
                    </a:lnTo>
                    <a:cubicBezTo>
                      <a:pt x="1336" y="724"/>
                      <a:pt x="1275" y="699"/>
                      <a:pt x="1210" y="675"/>
                    </a:cubicBezTo>
                    <a:lnTo>
                      <a:pt x="1210" y="675"/>
                    </a:lnTo>
                    <a:cubicBezTo>
                      <a:pt x="1207" y="674"/>
                      <a:pt x="1206" y="674"/>
                      <a:pt x="1205" y="673"/>
                    </a:cubicBezTo>
                    <a:lnTo>
                      <a:pt x="1205" y="673"/>
                    </a:lnTo>
                    <a:cubicBezTo>
                      <a:pt x="1151" y="654"/>
                      <a:pt x="1095" y="634"/>
                      <a:pt x="1036" y="615"/>
                    </a:cubicBezTo>
                    <a:lnTo>
                      <a:pt x="1036" y="615"/>
                    </a:lnTo>
                    <a:cubicBezTo>
                      <a:pt x="1015" y="608"/>
                      <a:pt x="993" y="602"/>
                      <a:pt x="971" y="595"/>
                    </a:cubicBezTo>
                    <a:lnTo>
                      <a:pt x="971" y="595"/>
                    </a:lnTo>
                    <a:cubicBezTo>
                      <a:pt x="945" y="587"/>
                      <a:pt x="919" y="579"/>
                      <a:pt x="891" y="571"/>
                    </a:cubicBezTo>
                    <a:lnTo>
                      <a:pt x="891" y="571"/>
                    </a:lnTo>
                    <a:cubicBezTo>
                      <a:pt x="844" y="557"/>
                      <a:pt x="792" y="540"/>
                      <a:pt x="737" y="522"/>
                    </a:cubicBezTo>
                    <a:lnTo>
                      <a:pt x="737" y="522"/>
                    </a:lnTo>
                    <a:cubicBezTo>
                      <a:pt x="732" y="519"/>
                      <a:pt x="727" y="518"/>
                      <a:pt x="722" y="516"/>
                    </a:cubicBezTo>
                    <a:lnTo>
                      <a:pt x="722" y="516"/>
                    </a:lnTo>
                    <a:cubicBezTo>
                      <a:pt x="663" y="495"/>
                      <a:pt x="600" y="470"/>
                      <a:pt x="539" y="441"/>
                    </a:cubicBezTo>
                    <a:lnTo>
                      <a:pt x="539" y="441"/>
                    </a:lnTo>
                    <a:cubicBezTo>
                      <a:pt x="530" y="438"/>
                      <a:pt x="523" y="435"/>
                      <a:pt x="515" y="431"/>
                    </a:cubicBezTo>
                    <a:lnTo>
                      <a:pt x="515" y="431"/>
                    </a:lnTo>
                    <a:cubicBezTo>
                      <a:pt x="455" y="403"/>
                      <a:pt x="395" y="371"/>
                      <a:pt x="338" y="335"/>
                    </a:cubicBezTo>
                    <a:lnTo>
                      <a:pt x="338" y="335"/>
                    </a:lnTo>
                    <a:cubicBezTo>
                      <a:pt x="310" y="318"/>
                      <a:pt x="283" y="301"/>
                      <a:pt x="257" y="282"/>
                    </a:cubicBezTo>
                    <a:lnTo>
                      <a:pt x="257" y="282"/>
                    </a:lnTo>
                    <a:cubicBezTo>
                      <a:pt x="225" y="260"/>
                      <a:pt x="195" y="236"/>
                      <a:pt x="167" y="212"/>
                    </a:cubicBezTo>
                    <a:lnTo>
                      <a:pt x="167" y="212"/>
                    </a:lnTo>
                    <a:cubicBezTo>
                      <a:pt x="154" y="200"/>
                      <a:pt x="143" y="190"/>
                      <a:pt x="132" y="180"/>
                    </a:cubicBezTo>
                    <a:lnTo>
                      <a:pt x="132" y="180"/>
                    </a:lnTo>
                    <a:cubicBezTo>
                      <a:pt x="131" y="179"/>
                      <a:pt x="131" y="178"/>
                      <a:pt x="129" y="177"/>
                    </a:cubicBezTo>
                    <a:lnTo>
                      <a:pt x="129" y="177"/>
                    </a:lnTo>
                    <a:cubicBezTo>
                      <a:pt x="93" y="142"/>
                      <a:pt x="66" y="111"/>
                      <a:pt x="47" y="86"/>
                    </a:cubicBezTo>
                    <a:lnTo>
                      <a:pt x="47" y="86"/>
                    </a:lnTo>
                    <a:cubicBezTo>
                      <a:pt x="15" y="42"/>
                      <a:pt x="3" y="15"/>
                      <a:pt x="2" y="13"/>
                    </a:cubicBezTo>
                    <a:lnTo>
                      <a:pt x="2" y="13"/>
                    </a:lnTo>
                    <a:cubicBezTo>
                      <a:pt x="0" y="9"/>
                      <a:pt x="3" y="3"/>
                      <a:pt x="7" y="2"/>
                    </a:cubicBezTo>
                    <a:lnTo>
                      <a:pt x="7" y="2"/>
                    </a:lnTo>
                    <a:cubicBezTo>
                      <a:pt x="10" y="0"/>
                      <a:pt x="12" y="1"/>
                      <a:pt x="14" y="2"/>
                    </a:cubicBezTo>
                    <a:lnTo>
                      <a:pt x="14" y="2"/>
                    </a:lnTo>
                    <a:cubicBezTo>
                      <a:pt x="16" y="3"/>
                      <a:pt x="18" y="5"/>
                      <a:pt x="19" y="7"/>
                    </a:cubicBezTo>
                    <a:lnTo>
                      <a:pt x="19" y="7"/>
                    </a:lnTo>
                    <a:cubicBezTo>
                      <a:pt x="19" y="8"/>
                      <a:pt x="46" y="70"/>
                      <a:pt x="135" y="157"/>
                    </a:cubicBezTo>
                    <a:lnTo>
                      <a:pt x="135" y="157"/>
                    </a:lnTo>
                    <a:cubicBezTo>
                      <a:pt x="141" y="163"/>
                      <a:pt x="148" y="170"/>
                      <a:pt x="156" y="177"/>
                    </a:cubicBezTo>
                    <a:lnTo>
                      <a:pt x="156" y="177"/>
                    </a:lnTo>
                    <a:cubicBezTo>
                      <a:pt x="189" y="208"/>
                      <a:pt x="231" y="242"/>
                      <a:pt x="282" y="277"/>
                    </a:cubicBezTo>
                    <a:lnTo>
                      <a:pt x="282" y="277"/>
                    </a:lnTo>
                    <a:cubicBezTo>
                      <a:pt x="298" y="288"/>
                      <a:pt x="314" y="299"/>
                      <a:pt x="332" y="310"/>
                    </a:cubicBezTo>
                    <a:lnTo>
                      <a:pt x="332" y="310"/>
                    </a:lnTo>
                    <a:cubicBezTo>
                      <a:pt x="389" y="346"/>
                      <a:pt x="455" y="383"/>
                      <a:pt x="532" y="419"/>
                    </a:cubicBezTo>
                    <a:lnTo>
                      <a:pt x="532" y="419"/>
                    </a:lnTo>
                    <a:cubicBezTo>
                      <a:pt x="534" y="420"/>
                      <a:pt x="536" y="421"/>
                      <a:pt x="538" y="422"/>
                    </a:cubicBezTo>
                    <a:lnTo>
                      <a:pt x="538" y="422"/>
                    </a:lnTo>
                    <a:cubicBezTo>
                      <a:pt x="597" y="449"/>
                      <a:pt x="661" y="476"/>
                      <a:pt x="734" y="501"/>
                    </a:cubicBezTo>
                    <a:lnTo>
                      <a:pt x="734" y="501"/>
                    </a:lnTo>
                    <a:cubicBezTo>
                      <a:pt x="737" y="503"/>
                      <a:pt x="740" y="504"/>
                      <a:pt x="744" y="506"/>
                    </a:cubicBezTo>
                    <a:lnTo>
                      <a:pt x="744" y="506"/>
                    </a:lnTo>
                    <a:cubicBezTo>
                      <a:pt x="792" y="522"/>
                      <a:pt x="843" y="539"/>
                      <a:pt x="896" y="554"/>
                    </a:cubicBezTo>
                    <a:lnTo>
                      <a:pt x="896" y="554"/>
                    </a:lnTo>
                    <a:cubicBezTo>
                      <a:pt x="920" y="561"/>
                      <a:pt x="943" y="568"/>
                      <a:pt x="966" y="575"/>
                    </a:cubicBezTo>
                    <a:lnTo>
                      <a:pt x="966" y="575"/>
                    </a:lnTo>
                    <a:cubicBezTo>
                      <a:pt x="1003" y="586"/>
                      <a:pt x="1038" y="597"/>
                      <a:pt x="1072" y="609"/>
                    </a:cubicBezTo>
                    <a:lnTo>
                      <a:pt x="1072" y="609"/>
                    </a:lnTo>
                    <a:cubicBezTo>
                      <a:pt x="1117" y="624"/>
                      <a:pt x="1160" y="638"/>
                      <a:pt x="1201" y="654"/>
                    </a:cubicBezTo>
                    <a:lnTo>
                      <a:pt x="1201" y="654"/>
                    </a:lnTo>
                    <a:cubicBezTo>
                      <a:pt x="1208" y="656"/>
                      <a:pt x="1215" y="658"/>
                      <a:pt x="1221" y="661"/>
                    </a:cubicBezTo>
                    <a:lnTo>
                      <a:pt x="1221" y="661"/>
                    </a:lnTo>
                    <a:cubicBezTo>
                      <a:pt x="1278" y="682"/>
                      <a:pt x="1331" y="703"/>
                      <a:pt x="1382" y="726"/>
                    </a:cubicBezTo>
                    <a:lnTo>
                      <a:pt x="1382" y="726"/>
                    </a:lnTo>
                    <a:cubicBezTo>
                      <a:pt x="1437" y="749"/>
                      <a:pt x="1489" y="775"/>
                      <a:pt x="1538" y="800"/>
                    </a:cubicBezTo>
                    <a:lnTo>
                      <a:pt x="1538" y="800"/>
                    </a:lnTo>
                    <a:cubicBezTo>
                      <a:pt x="1569" y="816"/>
                      <a:pt x="1598" y="832"/>
                      <a:pt x="1626" y="848"/>
                    </a:cubicBezTo>
                    <a:lnTo>
                      <a:pt x="1626" y="848"/>
                    </a:lnTo>
                    <a:cubicBezTo>
                      <a:pt x="1637" y="855"/>
                      <a:pt x="1648" y="862"/>
                      <a:pt x="1658" y="868"/>
                    </a:cubicBezTo>
                    <a:lnTo>
                      <a:pt x="1658" y="868"/>
                    </a:lnTo>
                    <a:cubicBezTo>
                      <a:pt x="1694" y="890"/>
                      <a:pt x="1729" y="914"/>
                      <a:pt x="1761" y="937"/>
                    </a:cubicBezTo>
                    <a:lnTo>
                      <a:pt x="1761" y="937"/>
                    </a:lnTo>
                    <a:cubicBezTo>
                      <a:pt x="1776" y="948"/>
                      <a:pt x="1792" y="959"/>
                      <a:pt x="1806" y="971"/>
                    </a:cubicBezTo>
                    <a:lnTo>
                      <a:pt x="1806" y="971"/>
                    </a:lnTo>
                    <a:cubicBezTo>
                      <a:pt x="1841" y="998"/>
                      <a:pt x="1872" y="1026"/>
                      <a:pt x="1902" y="1055"/>
                    </a:cubicBezTo>
                    <a:lnTo>
                      <a:pt x="1902" y="1055"/>
                    </a:lnTo>
                    <a:cubicBezTo>
                      <a:pt x="1915" y="1068"/>
                      <a:pt x="1928" y="1081"/>
                      <a:pt x="1940" y="1094"/>
                    </a:cubicBezTo>
                    <a:lnTo>
                      <a:pt x="1940" y="1094"/>
                    </a:lnTo>
                    <a:cubicBezTo>
                      <a:pt x="1956" y="1112"/>
                      <a:pt x="1971" y="1129"/>
                      <a:pt x="1986" y="1147"/>
                    </a:cubicBezTo>
                    <a:lnTo>
                      <a:pt x="1986" y="1147"/>
                    </a:lnTo>
                    <a:cubicBezTo>
                      <a:pt x="2013" y="1181"/>
                      <a:pt x="2037" y="1215"/>
                      <a:pt x="2060" y="1250"/>
                    </a:cubicBezTo>
                    <a:lnTo>
                      <a:pt x="2060" y="1250"/>
                    </a:lnTo>
                    <a:cubicBezTo>
                      <a:pt x="2138" y="1378"/>
                      <a:pt x="2186" y="1521"/>
                      <a:pt x="2201" y="168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32">
                <a:extLst>
                  <a:ext uri="{FF2B5EF4-FFF2-40B4-BE49-F238E27FC236}">
                    <a16:creationId xmlns:a16="http://schemas.microsoft.com/office/drawing/2014/main" id="{FC9EE39B-B407-4841-8E1D-02B1F9F561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89883" y="9530207"/>
                <a:ext cx="1244736" cy="3229309"/>
              </a:xfrm>
              <a:custGeom>
                <a:avLst/>
                <a:gdLst>
                  <a:gd name="connsiteX0" fmla="*/ 1219528 w 1244736"/>
                  <a:gd name="connsiteY0" fmla="*/ 2881450 h 3229309"/>
                  <a:gd name="connsiteX1" fmla="*/ 1194721 w 1244736"/>
                  <a:gd name="connsiteY1" fmla="*/ 3187982 h 3229309"/>
                  <a:gd name="connsiteX2" fmla="*/ 1193931 w 1244736"/>
                  <a:gd name="connsiteY2" fmla="*/ 3190037 h 3229309"/>
                  <a:gd name="connsiteX3" fmla="*/ 1201264 w 1244736"/>
                  <a:gd name="connsiteY3" fmla="*/ 3199757 h 3229309"/>
                  <a:gd name="connsiteX4" fmla="*/ 1189521 w 1244736"/>
                  <a:gd name="connsiteY4" fmla="*/ 3201508 h 3229309"/>
                  <a:gd name="connsiteX5" fmla="*/ 1188519 w 1244736"/>
                  <a:gd name="connsiteY5" fmla="*/ 3204115 h 3229309"/>
                  <a:gd name="connsiteX6" fmla="*/ 1184450 w 1244736"/>
                  <a:gd name="connsiteY6" fmla="*/ 3202264 h 3229309"/>
                  <a:gd name="connsiteX7" fmla="*/ 1176244 w 1244736"/>
                  <a:gd name="connsiteY7" fmla="*/ 3203488 h 3229309"/>
                  <a:gd name="connsiteX8" fmla="*/ 1091174 w 1244736"/>
                  <a:gd name="connsiteY8" fmla="*/ 3215925 h 3229309"/>
                  <a:gd name="connsiteX9" fmla="*/ 728375 w 1244736"/>
                  <a:gd name="connsiteY9" fmla="*/ 3203488 h 3229309"/>
                  <a:gd name="connsiteX10" fmla="*/ 1078663 w 1244736"/>
                  <a:gd name="connsiteY10" fmla="*/ 3111454 h 3229309"/>
                  <a:gd name="connsiteX11" fmla="*/ 1102433 w 1244736"/>
                  <a:gd name="connsiteY11" fmla="*/ 3108966 h 3229309"/>
                  <a:gd name="connsiteX12" fmla="*/ 1106937 w 1244736"/>
                  <a:gd name="connsiteY12" fmla="*/ 3108540 h 3229309"/>
                  <a:gd name="connsiteX13" fmla="*/ 1070684 w 1244736"/>
                  <a:gd name="connsiteY13" fmla="*/ 3058916 h 3229309"/>
                  <a:gd name="connsiteX14" fmla="*/ 1080607 w 1244736"/>
                  <a:gd name="connsiteY14" fmla="*/ 3035336 h 3229309"/>
                  <a:gd name="connsiteX15" fmla="*/ 1219528 w 1244736"/>
                  <a:gd name="connsiteY15" fmla="*/ 2881450 h 3229309"/>
                  <a:gd name="connsiteX16" fmla="*/ 647631 w 1244736"/>
                  <a:gd name="connsiteY16" fmla="*/ 2777747 h 3229309"/>
                  <a:gd name="connsiteX17" fmla="*/ 918944 w 1244736"/>
                  <a:gd name="connsiteY17" fmla="*/ 2805785 h 3229309"/>
                  <a:gd name="connsiteX18" fmla="*/ 946482 w 1244736"/>
                  <a:gd name="connsiteY18" fmla="*/ 2810769 h 3229309"/>
                  <a:gd name="connsiteX19" fmla="*/ 1030348 w 1244736"/>
                  <a:gd name="connsiteY19" fmla="*/ 2957812 h 3229309"/>
                  <a:gd name="connsiteX20" fmla="*/ 1080417 w 1244736"/>
                  <a:gd name="connsiteY20" fmla="*/ 3033825 h 3229309"/>
                  <a:gd name="connsiteX21" fmla="*/ 1050376 w 1244736"/>
                  <a:gd name="connsiteY21" fmla="*/ 3028840 h 3229309"/>
                  <a:gd name="connsiteX22" fmla="*/ 975272 w 1244736"/>
                  <a:gd name="connsiteY22" fmla="*/ 3012641 h 3229309"/>
                  <a:gd name="connsiteX23" fmla="*/ 528404 w 1244736"/>
                  <a:gd name="connsiteY23" fmla="*/ 2813262 h 3229309"/>
                  <a:gd name="connsiteX24" fmla="*/ 647631 w 1244736"/>
                  <a:gd name="connsiteY24" fmla="*/ 2777747 h 3229309"/>
                  <a:gd name="connsiteX25" fmla="*/ 305447 w 1244736"/>
                  <a:gd name="connsiteY25" fmla="*/ 1132309 h 3229309"/>
                  <a:gd name="connsiteX26" fmla="*/ 695875 w 1244736"/>
                  <a:gd name="connsiteY26" fmla="*/ 1271738 h 3229309"/>
                  <a:gd name="connsiteX27" fmla="*/ 702084 w 1244736"/>
                  <a:gd name="connsiteY27" fmla="*/ 1275466 h 3229309"/>
                  <a:gd name="connsiteX28" fmla="*/ 719467 w 1244736"/>
                  <a:gd name="connsiteY28" fmla="*/ 1285405 h 3229309"/>
                  <a:gd name="connsiteX29" fmla="*/ 731865 w 1244736"/>
                  <a:gd name="connsiteY29" fmla="*/ 1408226 h 3229309"/>
                  <a:gd name="connsiteX30" fmla="*/ 731912 w 1244736"/>
                  <a:gd name="connsiteY30" fmla="*/ 1408145 h 3229309"/>
                  <a:gd name="connsiteX31" fmla="*/ 913131 w 1244736"/>
                  <a:gd name="connsiteY31" fmla="*/ 1205659 h 3229309"/>
                  <a:gd name="connsiteX32" fmla="*/ 818798 w 1244736"/>
                  <a:gd name="connsiteY32" fmla="*/ 1599381 h 3229309"/>
                  <a:gd name="connsiteX33" fmla="*/ 720741 w 1244736"/>
                  <a:gd name="connsiteY33" fmla="*/ 1779369 h 3229309"/>
                  <a:gd name="connsiteX34" fmla="*/ 697158 w 1244736"/>
                  <a:gd name="connsiteY34" fmla="*/ 1814366 h 3229309"/>
                  <a:gd name="connsiteX35" fmla="*/ 703364 w 1244736"/>
                  <a:gd name="connsiteY35" fmla="*/ 1710623 h 3229309"/>
                  <a:gd name="connsiteX36" fmla="*/ 712208 w 1244736"/>
                  <a:gd name="connsiteY36" fmla="*/ 1582195 h 3229309"/>
                  <a:gd name="connsiteX37" fmla="*/ 711451 w 1244736"/>
                  <a:gd name="connsiteY37" fmla="*/ 1507519 h 3229309"/>
                  <a:gd name="connsiteX38" fmla="*/ 605233 w 1244736"/>
                  <a:gd name="connsiteY38" fmla="*/ 1453140 h 3229309"/>
                  <a:gd name="connsiteX39" fmla="*/ 256323 w 1244736"/>
                  <a:gd name="connsiteY39" fmla="*/ 1149976 h 3229309"/>
                  <a:gd name="connsiteX40" fmla="*/ 305447 w 1244736"/>
                  <a:gd name="connsiteY40" fmla="*/ 1132309 h 3229309"/>
                  <a:gd name="connsiteX41" fmla="*/ 850547 w 1244736"/>
                  <a:gd name="connsiteY41" fmla="*/ 620416 h 3229309"/>
                  <a:gd name="connsiteX42" fmla="*/ 752088 w 1244736"/>
                  <a:gd name="connsiteY42" fmla="*/ 1069527 h 3229309"/>
                  <a:gd name="connsiteX43" fmla="*/ 700989 w 1244736"/>
                  <a:gd name="connsiteY43" fmla="*/ 1174611 h 3229309"/>
                  <a:gd name="connsiteX44" fmla="*/ 684787 w 1244736"/>
                  <a:gd name="connsiteY44" fmla="*/ 1204635 h 3229309"/>
                  <a:gd name="connsiteX45" fmla="*/ 652226 w 1244736"/>
                  <a:gd name="connsiteY45" fmla="*/ 1067963 h 3229309"/>
                  <a:gd name="connsiteX46" fmla="*/ 614693 w 1244736"/>
                  <a:gd name="connsiteY46" fmla="*/ 963539 h 3229309"/>
                  <a:gd name="connsiteX47" fmla="*/ 526917 w 1244736"/>
                  <a:gd name="connsiteY47" fmla="*/ 965649 h 3229309"/>
                  <a:gd name="connsiteX48" fmla="*/ 423418 w 1244736"/>
                  <a:gd name="connsiteY48" fmla="*/ 958505 h 3229309"/>
                  <a:gd name="connsiteX49" fmla="*/ 108881 w 1244736"/>
                  <a:gd name="connsiteY49" fmla="*/ 833015 h 3229309"/>
                  <a:gd name="connsiteX50" fmla="*/ 444553 w 1244736"/>
                  <a:gd name="connsiteY50" fmla="*/ 782074 h 3229309"/>
                  <a:gd name="connsiteX51" fmla="*/ 534066 w 1244736"/>
                  <a:gd name="connsiteY51" fmla="*/ 795741 h 3229309"/>
                  <a:gd name="connsiteX52" fmla="*/ 562660 w 1244736"/>
                  <a:gd name="connsiteY52" fmla="*/ 801954 h 3229309"/>
                  <a:gd name="connsiteX53" fmla="*/ 617285 w 1244736"/>
                  <a:gd name="connsiteY53" fmla="*/ 906285 h 3229309"/>
                  <a:gd name="connsiteX54" fmla="*/ 686325 w 1244736"/>
                  <a:gd name="connsiteY54" fmla="*/ 783496 h 3229309"/>
                  <a:gd name="connsiteX55" fmla="*/ 850547 w 1244736"/>
                  <a:gd name="connsiteY55" fmla="*/ 620416 h 3229309"/>
                  <a:gd name="connsiteX56" fmla="*/ 502060 w 1244736"/>
                  <a:gd name="connsiteY56" fmla="*/ 233873 h 3229309"/>
                  <a:gd name="connsiteX57" fmla="*/ 493441 w 1244736"/>
                  <a:gd name="connsiteY57" fmla="*/ 623582 h 3229309"/>
                  <a:gd name="connsiteX58" fmla="*/ 479898 w 1244736"/>
                  <a:gd name="connsiteY58" fmla="*/ 678541 h 3229309"/>
                  <a:gd name="connsiteX59" fmla="*/ 472511 w 1244736"/>
                  <a:gd name="connsiteY59" fmla="*/ 704771 h 3229309"/>
                  <a:gd name="connsiteX60" fmla="*/ 436805 w 1244736"/>
                  <a:gd name="connsiteY60" fmla="*/ 659805 h 3229309"/>
                  <a:gd name="connsiteX61" fmla="*/ 334615 w 1244736"/>
                  <a:gd name="connsiteY61" fmla="*/ 556132 h 3229309"/>
                  <a:gd name="connsiteX62" fmla="*/ 342002 w 1244736"/>
                  <a:gd name="connsiteY62" fmla="*/ 531151 h 3229309"/>
                  <a:gd name="connsiteX63" fmla="*/ 502060 w 1244736"/>
                  <a:gd name="connsiteY63" fmla="*/ 233873 h 3229309"/>
                  <a:gd name="connsiteX64" fmla="*/ 20725 w 1244736"/>
                  <a:gd name="connsiteY64" fmla="*/ 1426 h 3229309"/>
                  <a:gd name="connsiteX65" fmla="*/ 190226 w 1244736"/>
                  <a:gd name="connsiteY65" fmla="*/ 235114 h 3229309"/>
                  <a:gd name="connsiteX66" fmla="*/ 245470 w 1244736"/>
                  <a:gd name="connsiteY66" fmla="*/ 458805 h 3229309"/>
                  <a:gd name="connsiteX67" fmla="*/ 244215 w 1244736"/>
                  <a:gd name="connsiteY67" fmla="*/ 485048 h 3229309"/>
                  <a:gd name="connsiteX68" fmla="*/ 113637 w 1244736"/>
                  <a:gd name="connsiteY68" fmla="*/ 411318 h 3229309"/>
                  <a:gd name="connsiteX69" fmla="*/ 98570 w 1244736"/>
                  <a:gd name="connsiteY69" fmla="*/ 385075 h 3229309"/>
                  <a:gd name="connsiteX70" fmla="*/ 54626 w 1244736"/>
                  <a:gd name="connsiteY70" fmla="*/ 288850 h 3229309"/>
                  <a:gd name="connsiteX71" fmla="*/ 20725 w 1244736"/>
                  <a:gd name="connsiteY71" fmla="*/ 1426 h 3229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1244736" h="3229309">
                    <a:moveTo>
                      <a:pt x="1219528" y="2881450"/>
                    </a:moveTo>
                    <a:cubicBezTo>
                      <a:pt x="1261701" y="2897583"/>
                      <a:pt x="1249297" y="3031613"/>
                      <a:pt x="1194721" y="3187982"/>
                    </a:cubicBezTo>
                    <a:lnTo>
                      <a:pt x="1193931" y="3190037"/>
                    </a:lnTo>
                    <a:lnTo>
                      <a:pt x="1201264" y="3199757"/>
                    </a:lnTo>
                    <a:lnTo>
                      <a:pt x="1189521" y="3201508"/>
                    </a:lnTo>
                    <a:lnTo>
                      <a:pt x="1188519" y="3204115"/>
                    </a:lnTo>
                    <a:lnTo>
                      <a:pt x="1184450" y="3202264"/>
                    </a:lnTo>
                    <a:lnTo>
                      <a:pt x="1176244" y="3203488"/>
                    </a:lnTo>
                    <a:cubicBezTo>
                      <a:pt x="1148721" y="3208463"/>
                      <a:pt x="1121198" y="3210950"/>
                      <a:pt x="1091174" y="3215925"/>
                    </a:cubicBezTo>
                    <a:cubicBezTo>
                      <a:pt x="893511" y="3237068"/>
                      <a:pt x="732128" y="3233337"/>
                      <a:pt x="728375" y="3203488"/>
                    </a:cubicBezTo>
                    <a:cubicBezTo>
                      <a:pt x="724622" y="3174883"/>
                      <a:pt x="882251" y="3133841"/>
                      <a:pt x="1078663" y="3111454"/>
                    </a:cubicBezTo>
                    <a:cubicBezTo>
                      <a:pt x="1087421" y="3110210"/>
                      <a:pt x="1094927" y="3110210"/>
                      <a:pt x="1102433" y="3108966"/>
                    </a:cubicBezTo>
                    <a:lnTo>
                      <a:pt x="1106937" y="3108540"/>
                    </a:lnTo>
                    <a:lnTo>
                      <a:pt x="1070684" y="3058916"/>
                    </a:lnTo>
                    <a:cubicBezTo>
                      <a:pt x="1074405" y="3051470"/>
                      <a:pt x="1076886" y="3044024"/>
                      <a:pt x="1080607" y="3035336"/>
                    </a:cubicBezTo>
                    <a:cubicBezTo>
                      <a:pt x="1132703" y="2934814"/>
                      <a:pt x="1188519" y="2870281"/>
                      <a:pt x="1219528" y="2881450"/>
                    </a:cubicBezTo>
                    <a:close/>
                    <a:moveTo>
                      <a:pt x="647631" y="2777747"/>
                    </a:moveTo>
                    <a:cubicBezTo>
                      <a:pt x="717415" y="2776501"/>
                      <a:pt x="812547" y="2785847"/>
                      <a:pt x="918944" y="2805785"/>
                    </a:cubicBezTo>
                    <a:cubicBezTo>
                      <a:pt x="928958" y="2807031"/>
                      <a:pt x="937720" y="2808277"/>
                      <a:pt x="946482" y="2810769"/>
                    </a:cubicBezTo>
                    <a:cubicBezTo>
                      <a:pt x="974020" y="2864353"/>
                      <a:pt x="1002810" y="2912951"/>
                      <a:pt x="1030348" y="2957812"/>
                    </a:cubicBezTo>
                    <a:cubicBezTo>
                      <a:pt x="1046620" y="2983980"/>
                      <a:pt x="1062893" y="3008902"/>
                      <a:pt x="1080417" y="3033825"/>
                    </a:cubicBezTo>
                    <a:cubicBezTo>
                      <a:pt x="1070403" y="3032579"/>
                      <a:pt x="1060389" y="3030087"/>
                      <a:pt x="1050376" y="3028840"/>
                    </a:cubicBezTo>
                    <a:cubicBezTo>
                      <a:pt x="1025341" y="3023856"/>
                      <a:pt x="1001558" y="3018871"/>
                      <a:pt x="975272" y="3012641"/>
                    </a:cubicBezTo>
                    <a:cubicBezTo>
                      <a:pt x="716164" y="2954073"/>
                      <a:pt x="515887" y="2865599"/>
                      <a:pt x="528404" y="2813262"/>
                    </a:cubicBezTo>
                    <a:cubicBezTo>
                      <a:pt x="533411" y="2790832"/>
                      <a:pt x="577847" y="2778993"/>
                      <a:pt x="647631" y="2777747"/>
                    </a:cubicBezTo>
                    <a:close/>
                    <a:moveTo>
                      <a:pt x="305447" y="1132309"/>
                    </a:moveTo>
                    <a:cubicBezTo>
                      <a:pt x="381810" y="1132659"/>
                      <a:pt x="532906" y="1185076"/>
                      <a:pt x="695875" y="1271738"/>
                    </a:cubicBezTo>
                    <a:cubicBezTo>
                      <a:pt x="698359" y="1272981"/>
                      <a:pt x="699600" y="1274223"/>
                      <a:pt x="702084" y="1275466"/>
                    </a:cubicBezTo>
                    <a:cubicBezTo>
                      <a:pt x="708292" y="1279193"/>
                      <a:pt x="713259" y="1281678"/>
                      <a:pt x="719467" y="1285405"/>
                    </a:cubicBezTo>
                    <a:lnTo>
                      <a:pt x="731865" y="1408226"/>
                    </a:lnTo>
                    <a:lnTo>
                      <a:pt x="731912" y="1408145"/>
                    </a:lnTo>
                    <a:cubicBezTo>
                      <a:pt x="806386" y="1274404"/>
                      <a:pt x="880859" y="1189410"/>
                      <a:pt x="913131" y="1205659"/>
                    </a:cubicBezTo>
                    <a:cubicBezTo>
                      <a:pt x="954092" y="1224408"/>
                      <a:pt x="911890" y="1400645"/>
                      <a:pt x="818798" y="1599381"/>
                    </a:cubicBezTo>
                    <a:cubicBezTo>
                      <a:pt x="786526" y="1666876"/>
                      <a:pt x="753013" y="1728122"/>
                      <a:pt x="720741" y="1779369"/>
                    </a:cubicBezTo>
                    <a:cubicBezTo>
                      <a:pt x="712052" y="1791868"/>
                      <a:pt x="704605" y="1803117"/>
                      <a:pt x="697158" y="1814366"/>
                    </a:cubicBezTo>
                    <a:cubicBezTo>
                      <a:pt x="698399" y="1780618"/>
                      <a:pt x="700881" y="1745621"/>
                      <a:pt x="703364" y="1710623"/>
                    </a:cubicBezTo>
                    <a:cubicBezTo>
                      <a:pt x="707708" y="1670001"/>
                      <a:pt x="710811" y="1626879"/>
                      <a:pt x="712208" y="1582195"/>
                    </a:cubicBezTo>
                    <a:lnTo>
                      <a:pt x="711451" y="1507519"/>
                    </a:lnTo>
                    <a:lnTo>
                      <a:pt x="605233" y="1453140"/>
                    </a:lnTo>
                    <a:cubicBezTo>
                      <a:pt x="385457" y="1335105"/>
                      <a:pt x="230248" y="1199675"/>
                      <a:pt x="256323" y="1149976"/>
                    </a:cubicBezTo>
                    <a:cubicBezTo>
                      <a:pt x="262842" y="1137862"/>
                      <a:pt x="279992" y="1132193"/>
                      <a:pt x="305447" y="1132309"/>
                    </a:cubicBezTo>
                    <a:close/>
                    <a:moveTo>
                      <a:pt x="850547" y="620416"/>
                    </a:moveTo>
                    <a:cubicBezTo>
                      <a:pt x="899153" y="642934"/>
                      <a:pt x="856779" y="843095"/>
                      <a:pt x="752088" y="1069527"/>
                    </a:cubicBezTo>
                    <a:cubicBezTo>
                      <a:pt x="735886" y="1105806"/>
                      <a:pt x="719683" y="1140834"/>
                      <a:pt x="700989" y="1174611"/>
                    </a:cubicBezTo>
                    <a:cubicBezTo>
                      <a:pt x="696003" y="1184619"/>
                      <a:pt x="691018" y="1194627"/>
                      <a:pt x="684787" y="1204635"/>
                    </a:cubicBezTo>
                    <a:cubicBezTo>
                      <a:pt x="676686" y="1158974"/>
                      <a:pt x="665780" y="1113312"/>
                      <a:pt x="652226" y="1067963"/>
                    </a:cubicBezTo>
                    <a:lnTo>
                      <a:pt x="614693" y="963539"/>
                    </a:lnTo>
                    <a:lnTo>
                      <a:pt x="526917" y="965649"/>
                    </a:lnTo>
                    <a:cubicBezTo>
                      <a:pt x="494282" y="964718"/>
                      <a:pt x="459472" y="962233"/>
                      <a:pt x="423418" y="958505"/>
                    </a:cubicBezTo>
                    <a:cubicBezTo>
                      <a:pt x="244393" y="938625"/>
                      <a:pt x="103908" y="881472"/>
                      <a:pt x="108881" y="833015"/>
                    </a:cubicBezTo>
                    <a:cubicBezTo>
                      <a:pt x="115097" y="783316"/>
                      <a:pt x="265528" y="760952"/>
                      <a:pt x="444553" y="782074"/>
                    </a:cubicBezTo>
                    <a:cubicBezTo>
                      <a:pt x="475634" y="785801"/>
                      <a:pt x="506715" y="789529"/>
                      <a:pt x="534066" y="795741"/>
                    </a:cubicBezTo>
                    <a:cubicBezTo>
                      <a:pt x="544012" y="796984"/>
                      <a:pt x="553957" y="799469"/>
                      <a:pt x="562660" y="801954"/>
                    </a:cubicBezTo>
                    <a:lnTo>
                      <a:pt x="617285" y="906285"/>
                    </a:lnTo>
                    <a:lnTo>
                      <a:pt x="686325" y="783496"/>
                    </a:lnTo>
                    <a:cubicBezTo>
                      <a:pt x="755437" y="672489"/>
                      <a:pt x="818766" y="606342"/>
                      <a:pt x="850547" y="620416"/>
                    </a:cubicBezTo>
                    <a:close/>
                    <a:moveTo>
                      <a:pt x="502060" y="233873"/>
                    </a:moveTo>
                    <a:cubicBezTo>
                      <a:pt x="547615" y="243865"/>
                      <a:pt x="543921" y="419984"/>
                      <a:pt x="493441" y="623582"/>
                    </a:cubicBezTo>
                    <a:cubicBezTo>
                      <a:pt x="489748" y="642318"/>
                      <a:pt x="484823" y="661054"/>
                      <a:pt x="479898" y="678541"/>
                    </a:cubicBezTo>
                    <a:cubicBezTo>
                      <a:pt x="476204" y="687284"/>
                      <a:pt x="474973" y="696027"/>
                      <a:pt x="472511" y="704771"/>
                    </a:cubicBezTo>
                    <a:cubicBezTo>
                      <a:pt x="461430" y="688533"/>
                      <a:pt x="449118" y="674793"/>
                      <a:pt x="436805" y="659805"/>
                    </a:cubicBezTo>
                    <a:cubicBezTo>
                      <a:pt x="402331" y="619834"/>
                      <a:pt x="369089" y="584860"/>
                      <a:pt x="334615" y="556132"/>
                    </a:cubicBezTo>
                    <a:cubicBezTo>
                      <a:pt x="337077" y="547388"/>
                      <a:pt x="339540" y="539894"/>
                      <a:pt x="342002" y="531151"/>
                    </a:cubicBezTo>
                    <a:cubicBezTo>
                      <a:pt x="391251" y="352534"/>
                      <a:pt x="460198" y="222631"/>
                      <a:pt x="502060" y="233873"/>
                    </a:cubicBezTo>
                    <a:close/>
                    <a:moveTo>
                      <a:pt x="20725" y="1426"/>
                    </a:moveTo>
                    <a:cubicBezTo>
                      <a:pt x="58392" y="-13570"/>
                      <a:pt x="133726" y="91402"/>
                      <a:pt x="190226" y="235114"/>
                    </a:cubicBezTo>
                    <a:cubicBezTo>
                      <a:pt x="225381" y="322591"/>
                      <a:pt x="244215" y="405069"/>
                      <a:pt x="245470" y="458805"/>
                    </a:cubicBezTo>
                    <a:cubicBezTo>
                      <a:pt x="245470" y="468803"/>
                      <a:pt x="245470" y="477550"/>
                      <a:pt x="244215" y="485048"/>
                    </a:cubicBezTo>
                    <a:cubicBezTo>
                      <a:pt x="183948" y="443809"/>
                      <a:pt x="136237" y="422565"/>
                      <a:pt x="113637" y="411318"/>
                    </a:cubicBezTo>
                    <a:cubicBezTo>
                      <a:pt x="108614" y="403820"/>
                      <a:pt x="103592" y="395072"/>
                      <a:pt x="98570" y="385075"/>
                    </a:cubicBezTo>
                    <a:cubicBezTo>
                      <a:pt x="83503" y="356332"/>
                      <a:pt x="68437" y="323841"/>
                      <a:pt x="54626" y="288850"/>
                    </a:cubicBezTo>
                    <a:cubicBezTo>
                      <a:pt x="-1875" y="145138"/>
                      <a:pt x="-16941" y="16422"/>
                      <a:pt x="20725" y="142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23">
                <a:extLst>
                  <a:ext uri="{FF2B5EF4-FFF2-40B4-BE49-F238E27FC236}">
                    <a16:creationId xmlns:a16="http://schemas.microsoft.com/office/drawing/2014/main" id="{E6A00EC6-8C89-3343-939A-BE2F6E6969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77313" y="9912137"/>
                <a:ext cx="1318332" cy="3043148"/>
              </a:xfrm>
              <a:custGeom>
                <a:avLst/>
                <a:gdLst>
                  <a:gd name="T0" fmla="*/ 1056 w 1060"/>
                  <a:gd name="T1" fmla="*/ 2439 h 2443"/>
                  <a:gd name="T2" fmla="*/ 1049 w 1060"/>
                  <a:gd name="T3" fmla="*/ 2442 h 2443"/>
                  <a:gd name="T4" fmla="*/ 1044 w 1060"/>
                  <a:gd name="T5" fmla="*/ 2440 h 2443"/>
                  <a:gd name="T6" fmla="*/ 874 w 1060"/>
                  <a:gd name="T7" fmla="*/ 2262 h 2443"/>
                  <a:gd name="T8" fmla="*/ 872 w 1060"/>
                  <a:gd name="T9" fmla="*/ 2259 h 2443"/>
                  <a:gd name="T10" fmla="*/ 815 w 1060"/>
                  <a:gd name="T11" fmla="*/ 2186 h 2443"/>
                  <a:gd name="T12" fmla="*/ 788 w 1060"/>
                  <a:gd name="T13" fmla="*/ 2147 h 2443"/>
                  <a:gd name="T14" fmla="*/ 771 w 1060"/>
                  <a:gd name="T15" fmla="*/ 2122 h 2443"/>
                  <a:gd name="T16" fmla="*/ 740 w 1060"/>
                  <a:gd name="T17" fmla="*/ 2075 h 2443"/>
                  <a:gd name="T18" fmla="*/ 666 w 1060"/>
                  <a:gd name="T19" fmla="*/ 1943 h 2443"/>
                  <a:gd name="T20" fmla="*/ 492 w 1060"/>
                  <a:gd name="T21" fmla="*/ 1148 h 2443"/>
                  <a:gd name="T22" fmla="*/ 497 w 1060"/>
                  <a:gd name="T23" fmla="*/ 1065 h 2443"/>
                  <a:gd name="T24" fmla="*/ 504 w 1060"/>
                  <a:gd name="T25" fmla="*/ 903 h 2443"/>
                  <a:gd name="T26" fmla="*/ 504 w 1060"/>
                  <a:gd name="T27" fmla="*/ 852 h 2443"/>
                  <a:gd name="T28" fmla="*/ 491 w 1060"/>
                  <a:gd name="T29" fmla="*/ 713 h 2443"/>
                  <a:gd name="T30" fmla="*/ 481 w 1060"/>
                  <a:gd name="T31" fmla="*/ 657 h 2443"/>
                  <a:gd name="T32" fmla="*/ 425 w 1060"/>
                  <a:gd name="T33" fmla="*/ 464 h 2443"/>
                  <a:gd name="T34" fmla="*/ 416 w 1060"/>
                  <a:gd name="T35" fmla="*/ 440 h 2443"/>
                  <a:gd name="T36" fmla="*/ 358 w 1060"/>
                  <a:gd name="T37" fmla="*/ 329 h 2443"/>
                  <a:gd name="T38" fmla="*/ 310 w 1060"/>
                  <a:gd name="T39" fmla="*/ 258 h 2443"/>
                  <a:gd name="T40" fmla="*/ 281 w 1060"/>
                  <a:gd name="T41" fmla="*/ 222 h 2443"/>
                  <a:gd name="T42" fmla="*/ 198 w 1060"/>
                  <a:gd name="T43" fmla="*/ 139 h 2443"/>
                  <a:gd name="T44" fmla="*/ 123 w 1060"/>
                  <a:gd name="T45" fmla="*/ 80 h 2443"/>
                  <a:gd name="T46" fmla="*/ 19 w 1060"/>
                  <a:gd name="T47" fmla="*/ 21 h 2443"/>
                  <a:gd name="T48" fmla="*/ 7 w 1060"/>
                  <a:gd name="T49" fmla="*/ 17 h 2443"/>
                  <a:gd name="T50" fmla="*/ 2 w 1060"/>
                  <a:gd name="T51" fmla="*/ 6 h 2443"/>
                  <a:gd name="T52" fmla="*/ 7 w 1060"/>
                  <a:gd name="T53" fmla="*/ 0 h 2443"/>
                  <a:gd name="T54" fmla="*/ 13 w 1060"/>
                  <a:gd name="T55" fmla="*/ 0 h 2443"/>
                  <a:gd name="T56" fmla="*/ 124 w 1060"/>
                  <a:gd name="T57" fmla="*/ 59 h 2443"/>
                  <a:gd name="T58" fmla="*/ 204 w 1060"/>
                  <a:gd name="T59" fmla="*/ 119 h 2443"/>
                  <a:gd name="T60" fmla="*/ 294 w 1060"/>
                  <a:gd name="T61" fmla="*/ 211 h 2443"/>
                  <a:gd name="T62" fmla="*/ 316 w 1060"/>
                  <a:gd name="T63" fmla="*/ 237 h 2443"/>
                  <a:gd name="T64" fmla="*/ 381 w 1060"/>
                  <a:gd name="T65" fmla="*/ 334 h 2443"/>
                  <a:gd name="T66" fmla="*/ 426 w 1060"/>
                  <a:gd name="T67" fmla="*/ 420 h 2443"/>
                  <a:gd name="T68" fmla="*/ 444 w 1060"/>
                  <a:gd name="T69" fmla="*/ 462 h 2443"/>
                  <a:gd name="T70" fmla="*/ 494 w 1060"/>
                  <a:gd name="T71" fmla="*/ 633 h 2443"/>
                  <a:gd name="T72" fmla="*/ 510 w 1060"/>
                  <a:gd name="T73" fmla="*/ 724 h 2443"/>
                  <a:gd name="T74" fmla="*/ 520 w 1060"/>
                  <a:gd name="T75" fmla="*/ 823 h 2443"/>
                  <a:gd name="T76" fmla="*/ 522 w 1060"/>
                  <a:gd name="T77" fmla="*/ 911 h 2443"/>
                  <a:gd name="T78" fmla="*/ 515 w 1060"/>
                  <a:gd name="T79" fmla="*/ 1066 h 2443"/>
                  <a:gd name="T80" fmla="*/ 511 w 1060"/>
                  <a:gd name="T81" fmla="*/ 1120 h 2443"/>
                  <a:gd name="T82" fmla="*/ 688 w 1060"/>
                  <a:gd name="T83" fmla="*/ 1947 h 2443"/>
                  <a:gd name="T84" fmla="*/ 755 w 1060"/>
                  <a:gd name="T85" fmla="*/ 2065 h 2443"/>
                  <a:gd name="T86" fmla="*/ 795 w 1060"/>
                  <a:gd name="T87" fmla="*/ 2126 h 2443"/>
                  <a:gd name="T88" fmla="*/ 796 w 1060"/>
                  <a:gd name="T89" fmla="*/ 2128 h 2443"/>
                  <a:gd name="T90" fmla="*/ 836 w 1060"/>
                  <a:gd name="T91" fmla="*/ 2184 h 2443"/>
                  <a:gd name="T92" fmla="*/ 888 w 1060"/>
                  <a:gd name="T93" fmla="*/ 2251 h 2443"/>
                  <a:gd name="T94" fmla="*/ 894 w 1060"/>
                  <a:gd name="T95" fmla="*/ 2259 h 2443"/>
                  <a:gd name="T96" fmla="*/ 1055 w 1060"/>
                  <a:gd name="T97" fmla="*/ 2426 h 2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0" h="2443">
                    <a:moveTo>
                      <a:pt x="1056" y="2439"/>
                    </a:moveTo>
                    <a:lnTo>
                      <a:pt x="1056" y="2439"/>
                    </a:lnTo>
                    <a:cubicBezTo>
                      <a:pt x="1054" y="2440"/>
                      <a:pt x="1052" y="2442"/>
                      <a:pt x="1049" y="2442"/>
                    </a:cubicBezTo>
                    <a:lnTo>
                      <a:pt x="1049" y="2442"/>
                    </a:lnTo>
                    <a:cubicBezTo>
                      <a:pt x="1047" y="2442"/>
                      <a:pt x="1045" y="2441"/>
                      <a:pt x="1044" y="2440"/>
                    </a:cubicBezTo>
                    <a:lnTo>
                      <a:pt x="1044" y="2440"/>
                    </a:lnTo>
                    <a:cubicBezTo>
                      <a:pt x="1042" y="2439"/>
                      <a:pt x="968" y="2377"/>
                      <a:pt x="874" y="2262"/>
                    </a:cubicBezTo>
                    <a:lnTo>
                      <a:pt x="874" y="2262"/>
                    </a:lnTo>
                    <a:cubicBezTo>
                      <a:pt x="874" y="2261"/>
                      <a:pt x="873" y="2261"/>
                      <a:pt x="872" y="2259"/>
                    </a:cubicBezTo>
                    <a:lnTo>
                      <a:pt x="872" y="2259"/>
                    </a:lnTo>
                    <a:cubicBezTo>
                      <a:pt x="854" y="2237"/>
                      <a:pt x="835" y="2212"/>
                      <a:pt x="815" y="2186"/>
                    </a:cubicBezTo>
                    <a:lnTo>
                      <a:pt x="815" y="2186"/>
                    </a:lnTo>
                    <a:cubicBezTo>
                      <a:pt x="806" y="2174"/>
                      <a:pt x="797" y="2160"/>
                      <a:pt x="788" y="2147"/>
                    </a:cubicBezTo>
                    <a:lnTo>
                      <a:pt x="788" y="2147"/>
                    </a:lnTo>
                    <a:cubicBezTo>
                      <a:pt x="782" y="2138"/>
                      <a:pt x="776" y="2130"/>
                      <a:pt x="771" y="2122"/>
                    </a:cubicBezTo>
                    <a:lnTo>
                      <a:pt x="771" y="2122"/>
                    </a:lnTo>
                    <a:cubicBezTo>
                      <a:pt x="761" y="2106"/>
                      <a:pt x="751" y="2090"/>
                      <a:pt x="740" y="2075"/>
                    </a:cubicBezTo>
                    <a:lnTo>
                      <a:pt x="740" y="2075"/>
                    </a:lnTo>
                    <a:cubicBezTo>
                      <a:pt x="716" y="2035"/>
                      <a:pt x="691" y="1991"/>
                      <a:pt x="666" y="1943"/>
                    </a:cubicBezTo>
                    <a:lnTo>
                      <a:pt x="666" y="1943"/>
                    </a:lnTo>
                    <a:cubicBezTo>
                      <a:pt x="567" y="1744"/>
                      <a:pt x="479" y="1473"/>
                      <a:pt x="492" y="1148"/>
                    </a:cubicBezTo>
                    <a:lnTo>
                      <a:pt x="492" y="1148"/>
                    </a:lnTo>
                    <a:cubicBezTo>
                      <a:pt x="493" y="1121"/>
                      <a:pt x="495" y="1093"/>
                      <a:pt x="497" y="1065"/>
                    </a:cubicBezTo>
                    <a:lnTo>
                      <a:pt x="497" y="1065"/>
                    </a:lnTo>
                    <a:cubicBezTo>
                      <a:pt x="502" y="1015"/>
                      <a:pt x="505" y="961"/>
                      <a:pt x="504" y="903"/>
                    </a:cubicBezTo>
                    <a:lnTo>
                      <a:pt x="504" y="903"/>
                    </a:lnTo>
                    <a:cubicBezTo>
                      <a:pt x="504" y="886"/>
                      <a:pt x="504" y="869"/>
                      <a:pt x="504" y="852"/>
                    </a:cubicBezTo>
                    <a:lnTo>
                      <a:pt x="504" y="852"/>
                    </a:lnTo>
                    <a:cubicBezTo>
                      <a:pt x="501" y="807"/>
                      <a:pt x="497" y="760"/>
                      <a:pt x="491" y="713"/>
                    </a:cubicBezTo>
                    <a:lnTo>
                      <a:pt x="491" y="713"/>
                    </a:lnTo>
                    <a:cubicBezTo>
                      <a:pt x="488" y="694"/>
                      <a:pt x="485" y="676"/>
                      <a:pt x="481" y="657"/>
                    </a:cubicBezTo>
                    <a:lnTo>
                      <a:pt x="481" y="657"/>
                    </a:lnTo>
                    <a:cubicBezTo>
                      <a:pt x="469" y="592"/>
                      <a:pt x="451" y="527"/>
                      <a:pt x="425" y="464"/>
                    </a:cubicBezTo>
                    <a:lnTo>
                      <a:pt x="425" y="464"/>
                    </a:lnTo>
                    <a:cubicBezTo>
                      <a:pt x="422" y="456"/>
                      <a:pt x="419" y="448"/>
                      <a:pt x="416" y="440"/>
                    </a:cubicBezTo>
                    <a:lnTo>
                      <a:pt x="416" y="440"/>
                    </a:lnTo>
                    <a:cubicBezTo>
                      <a:pt x="399" y="402"/>
                      <a:pt x="380" y="365"/>
                      <a:pt x="358" y="329"/>
                    </a:cubicBezTo>
                    <a:lnTo>
                      <a:pt x="358" y="329"/>
                    </a:lnTo>
                    <a:cubicBezTo>
                      <a:pt x="343" y="305"/>
                      <a:pt x="327" y="281"/>
                      <a:pt x="310" y="258"/>
                    </a:cubicBezTo>
                    <a:lnTo>
                      <a:pt x="310" y="258"/>
                    </a:lnTo>
                    <a:cubicBezTo>
                      <a:pt x="301" y="246"/>
                      <a:pt x="291" y="234"/>
                      <a:pt x="281" y="222"/>
                    </a:cubicBezTo>
                    <a:lnTo>
                      <a:pt x="281" y="222"/>
                    </a:lnTo>
                    <a:cubicBezTo>
                      <a:pt x="253" y="190"/>
                      <a:pt x="226" y="162"/>
                      <a:pt x="198" y="139"/>
                    </a:cubicBezTo>
                    <a:lnTo>
                      <a:pt x="198" y="139"/>
                    </a:lnTo>
                    <a:cubicBezTo>
                      <a:pt x="172" y="115"/>
                      <a:pt x="147" y="96"/>
                      <a:pt x="123" y="80"/>
                    </a:cubicBezTo>
                    <a:lnTo>
                      <a:pt x="123" y="80"/>
                    </a:lnTo>
                    <a:cubicBezTo>
                      <a:pt x="75" y="47"/>
                      <a:pt x="37" y="30"/>
                      <a:pt x="19" y="21"/>
                    </a:cubicBezTo>
                    <a:lnTo>
                      <a:pt x="19" y="21"/>
                    </a:lnTo>
                    <a:cubicBezTo>
                      <a:pt x="11" y="19"/>
                      <a:pt x="8" y="17"/>
                      <a:pt x="7" y="17"/>
                    </a:cubicBezTo>
                    <a:lnTo>
                      <a:pt x="7" y="17"/>
                    </a:lnTo>
                    <a:cubicBezTo>
                      <a:pt x="3" y="15"/>
                      <a:pt x="0" y="11"/>
                      <a:pt x="2" y="6"/>
                    </a:cubicBezTo>
                    <a:lnTo>
                      <a:pt x="2" y="6"/>
                    </a:lnTo>
                    <a:cubicBezTo>
                      <a:pt x="3" y="3"/>
                      <a:pt x="4" y="2"/>
                      <a:pt x="7" y="0"/>
                    </a:cubicBezTo>
                    <a:lnTo>
                      <a:pt x="7" y="0"/>
                    </a:lnTo>
                    <a:cubicBezTo>
                      <a:pt x="9" y="0"/>
                      <a:pt x="11" y="0"/>
                      <a:pt x="13" y="0"/>
                    </a:cubicBezTo>
                    <a:lnTo>
                      <a:pt x="13" y="0"/>
                    </a:lnTo>
                    <a:cubicBezTo>
                      <a:pt x="16" y="2"/>
                      <a:pt x="61" y="18"/>
                      <a:pt x="124" y="59"/>
                    </a:cubicBezTo>
                    <a:lnTo>
                      <a:pt x="124" y="59"/>
                    </a:lnTo>
                    <a:cubicBezTo>
                      <a:pt x="148" y="76"/>
                      <a:pt x="175" y="95"/>
                      <a:pt x="204" y="119"/>
                    </a:cubicBezTo>
                    <a:lnTo>
                      <a:pt x="204" y="119"/>
                    </a:lnTo>
                    <a:cubicBezTo>
                      <a:pt x="233" y="145"/>
                      <a:pt x="264" y="175"/>
                      <a:pt x="294" y="211"/>
                    </a:cubicBezTo>
                    <a:lnTo>
                      <a:pt x="294" y="211"/>
                    </a:lnTo>
                    <a:cubicBezTo>
                      <a:pt x="302" y="220"/>
                      <a:pt x="309" y="228"/>
                      <a:pt x="316" y="237"/>
                    </a:cubicBezTo>
                    <a:lnTo>
                      <a:pt x="316" y="237"/>
                    </a:lnTo>
                    <a:cubicBezTo>
                      <a:pt x="340" y="268"/>
                      <a:pt x="362" y="301"/>
                      <a:pt x="381" y="334"/>
                    </a:cubicBezTo>
                    <a:lnTo>
                      <a:pt x="381" y="334"/>
                    </a:lnTo>
                    <a:cubicBezTo>
                      <a:pt x="398" y="362"/>
                      <a:pt x="412" y="390"/>
                      <a:pt x="426" y="420"/>
                    </a:cubicBezTo>
                    <a:lnTo>
                      <a:pt x="426" y="420"/>
                    </a:lnTo>
                    <a:cubicBezTo>
                      <a:pt x="432" y="434"/>
                      <a:pt x="438" y="448"/>
                      <a:pt x="444" y="462"/>
                    </a:cubicBezTo>
                    <a:lnTo>
                      <a:pt x="444" y="462"/>
                    </a:lnTo>
                    <a:cubicBezTo>
                      <a:pt x="466" y="518"/>
                      <a:pt x="482" y="576"/>
                      <a:pt x="494" y="633"/>
                    </a:cubicBezTo>
                    <a:lnTo>
                      <a:pt x="494" y="633"/>
                    </a:lnTo>
                    <a:cubicBezTo>
                      <a:pt x="501" y="663"/>
                      <a:pt x="506" y="694"/>
                      <a:pt x="510" y="724"/>
                    </a:cubicBezTo>
                    <a:lnTo>
                      <a:pt x="510" y="724"/>
                    </a:lnTo>
                    <a:cubicBezTo>
                      <a:pt x="515" y="757"/>
                      <a:pt x="518" y="790"/>
                      <a:pt x="520" y="823"/>
                    </a:cubicBezTo>
                    <a:lnTo>
                      <a:pt x="520" y="823"/>
                    </a:lnTo>
                    <a:cubicBezTo>
                      <a:pt x="521" y="853"/>
                      <a:pt x="522" y="882"/>
                      <a:pt x="522" y="911"/>
                    </a:cubicBezTo>
                    <a:lnTo>
                      <a:pt x="522" y="911"/>
                    </a:lnTo>
                    <a:cubicBezTo>
                      <a:pt x="522" y="966"/>
                      <a:pt x="520" y="1018"/>
                      <a:pt x="515" y="1066"/>
                    </a:cubicBezTo>
                    <a:lnTo>
                      <a:pt x="515" y="1066"/>
                    </a:lnTo>
                    <a:cubicBezTo>
                      <a:pt x="513" y="1084"/>
                      <a:pt x="512" y="1102"/>
                      <a:pt x="511" y="1120"/>
                    </a:cubicBezTo>
                    <a:lnTo>
                      <a:pt x="511" y="1120"/>
                    </a:lnTo>
                    <a:cubicBezTo>
                      <a:pt x="491" y="1461"/>
                      <a:pt x="584" y="1743"/>
                      <a:pt x="688" y="1947"/>
                    </a:cubicBezTo>
                    <a:lnTo>
                      <a:pt x="688" y="1947"/>
                    </a:lnTo>
                    <a:cubicBezTo>
                      <a:pt x="710" y="1990"/>
                      <a:pt x="733" y="2029"/>
                      <a:pt x="755" y="2065"/>
                    </a:cubicBezTo>
                    <a:lnTo>
                      <a:pt x="755" y="2065"/>
                    </a:lnTo>
                    <a:cubicBezTo>
                      <a:pt x="768" y="2086"/>
                      <a:pt x="781" y="2106"/>
                      <a:pt x="795" y="2126"/>
                    </a:cubicBezTo>
                    <a:lnTo>
                      <a:pt x="795" y="2126"/>
                    </a:lnTo>
                    <a:cubicBezTo>
                      <a:pt x="795" y="2127"/>
                      <a:pt x="796" y="2128"/>
                      <a:pt x="796" y="2128"/>
                    </a:cubicBezTo>
                    <a:lnTo>
                      <a:pt x="796" y="2128"/>
                    </a:lnTo>
                    <a:cubicBezTo>
                      <a:pt x="810" y="2148"/>
                      <a:pt x="823" y="2166"/>
                      <a:pt x="836" y="2184"/>
                    </a:cubicBezTo>
                    <a:lnTo>
                      <a:pt x="836" y="2184"/>
                    </a:lnTo>
                    <a:cubicBezTo>
                      <a:pt x="853" y="2208"/>
                      <a:pt x="871" y="2230"/>
                      <a:pt x="888" y="2251"/>
                    </a:cubicBezTo>
                    <a:lnTo>
                      <a:pt x="888" y="2251"/>
                    </a:lnTo>
                    <a:cubicBezTo>
                      <a:pt x="890" y="2253"/>
                      <a:pt x="892" y="2256"/>
                      <a:pt x="894" y="2259"/>
                    </a:cubicBezTo>
                    <a:lnTo>
                      <a:pt x="894" y="2259"/>
                    </a:lnTo>
                    <a:cubicBezTo>
                      <a:pt x="984" y="2367"/>
                      <a:pt x="1053" y="2425"/>
                      <a:pt x="1055" y="2426"/>
                    </a:cubicBezTo>
                    <a:lnTo>
                      <a:pt x="1055" y="2426"/>
                    </a:lnTo>
                    <a:cubicBezTo>
                      <a:pt x="1058" y="2429"/>
                      <a:pt x="1059" y="2435"/>
                      <a:pt x="1056" y="243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24">
                <a:extLst>
                  <a:ext uri="{FF2B5EF4-FFF2-40B4-BE49-F238E27FC236}">
                    <a16:creationId xmlns:a16="http://schemas.microsoft.com/office/drawing/2014/main" id="{BF9ABE5A-F975-8341-910E-1C76092AA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0864" y="10939339"/>
                <a:ext cx="1444670" cy="2004959"/>
              </a:xfrm>
              <a:custGeom>
                <a:avLst/>
                <a:gdLst>
                  <a:gd name="T0" fmla="*/ 870 w 1160"/>
                  <a:gd name="T1" fmla="*/ 1609 h 1610"/>
                  <a:gd name="T2" fmla="*/ 870 w 1160"/>
                  <a:gd name="T3" fmla="*/ 1609 h 1610"/>
                  <a:gd name="T4" fmla="*/ 50 w 1160"/>
                  <a:gd name="T5" fmla="*/ 0 h 1610"/>
                  <a:gd name="T6" fmla="*/ 50 w 1160"/>
                  <a:gd name="T7" fmla="*/ 0 h 1610"/>
                  <a:gd name="T8" fmla="*/ 1059 w 1160"/>
                  <a:gd name="T9" fmla="*/ 1609 h 1610"/>
                  <a:gd name="T10" fmla="*/ 870 w 1160"/>
                  <a:gd name="T11" fmla="*/ 1609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0" h="1610">
                    <a:moveTo>
                      <a:pt x="870" y="1609"/>
                    </a:moveTo>
                    <a:lnTo>
                      <a:pt x="870" y="1609"/>
                    </a:lnTo>
                    <a:cubicBezTo>
                      <a:pt x="870" y="1609"/>
                      <a:pt x="0" y="1071"/>
                      <a:pt x="50" y="0"/>
                    </a:cubicBezTo>
                    <a:lnTo>
                      <a:pt x="50" y="0"/>
                    </a:lnTo>
                    <a:cubicBezTo>
                      <a:pt x="50" y="0"/>
                      <a:pt x="1159" y="74"/>
                      <a:pt x="1059" y="1609"/>
                    </a:cubicBezTo>
                    <a:lnTo>
                      <a:pt x="870" y="160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25">
                <a:extLst>
                  <a:ext uri="{FF2B5EF4-FFF2-40B4-BE49-F238E27FC236}">
                    <a16:creationId xmlns:a16="http://schemas.microsoft.com/office/drawing/2014/main" id="{BEBB1B54-A9CA-7146-A384-4ECB927B55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10864" y="10939339"/>
                <a:ext cx="1444670" cy="2004959"/>
              </a:xfrm>
              <a:custGeom>
                <a:avLst/>
                <a:gdLst>
                  <a:gd name="T0" fmla="*/ 870 w 1160"/>
                  <a:gd name="T1" fmla="*/ 1609 h 1610"/>
                  <a:gd name="T2" fmla="*/ 870 w 1160"/>
                  <a:gd name="T3" fmla="*/ 1609 h 1610"/>
                  <a:gd name="T4" fmla="*/ 50 w 1160"/>
                  <a:gd name="T5" fmla="*/ 0 h 1610"/>
                  <a:gd name="T6" fmla="*/ 50 w 1160"/>
                  <a:gd name="T7" fmla="*/ 0 h 1610"/>
                  <a:gd name="T8" fmla="*/ 1059 w 1160"/>
                  <a:gd name="T9" fmla="*/ 1609 h 1610"/>
                  <a:gd name="T10" fmla="*/ 870 w 1160"/>
                  <a:gd name="T11" fmla="*/ 1609 h 1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60" h="1610">
                    <a:moveTo>
                      <a:pt x="870" y="1609"/>
                    </a:moveTo>
                    <a:lnTo>
                      <a:pt x="870" y="1609"/>
                    </a:lnTo>
                    <a:cubicBezTo>
                      <a:pt x="870" y="1609"/>
                      <a:pt x="0" y="1071"/>
                      <a:pt x="50" y="0"/>
                    </a:cubicBezTo>
                    <a:lnTo>
                      <a:pt x="50" y="0"/>
                    </a:lnTo>
                    <a:cubicBezTo>
                      <a:pt x="50" y="0"/>
                      <a:pt x="1159" y="74"/>
                      <a:pt x="1059" y="1609"/>
                    </a:cubicBezTo>
                    <a:lnTo>
                      <a:pt x="870" y="1609"/>
                    </a:lnTo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26">
                <a:extLst>
                  <a:ext uri="{FF2B5EF4-FFF2-40B4-BE49-F238E27FC236}">
                    <a16:creationId xmlns:a16="http://schemas.microsoft.com/office/drawing/2014/main" id="{A5BB5D02-3396-5B44-BB2F-962E4688A2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31576" y="11614979"/>
                <a:ext cx="593250" cy="1340304"/>
              </a:xfrm>
              <a:custGeom>
                <a:avLst/>
                <a:gdLst>
                  <a:gd name="T0" fmla="*/ 446 w 477"/>
                  <a:gd name="T1" fmla="*/ 916 h 1078"/>
                  <a:gd name="T2" fmla="*/ 445 w 477"/>
                  <a:gd name="T3" fmla="*/ 912 h 1078"/>
                  <a:gd name="T4" fmla="*/ 445 w 477"/>
                  <a:gd name="T5" fmla="*/ 912 h 1078"/>
                  <a:gd name="T6" fmla="*/ 394 w 477"/>
                  <a:gd name="T7" fmla="*/ 732 h 1078"/>
                  <a:gd name="T8" fmla="*/ 462 w 477"/>
                  <a:gd name="T9" fmla="*/ 554 h 1078"/>
                  <a:gd name="T10" fmla="*/ 459 w 477"/>
                  <a:gd name="T11" fmla="*/ 542 h 1078"/>
                  <a:gd name="T12" fmla="*/ 446 w 477"/>
                  <a:gd name="T13" fmla="*/ 545 h 1078"/>
                  <a:gd name="T14" fmla="*/ 384 w 477"/>
                  <a:gd name="T15" fmla="*/ 704 h 1078"/>
                  <a:gd name="T16" fmla="*/ 326 w 477"/>
                  <a:gd name="T17" fmla="*/ 550 h 1078"/>
                  <a:gd name="T18" fmla="*/ 324 w 477"/>
                  <a:gd name="T19" fmla="*/ 544 h 1078"/>
                  <a:gd name="T20" fmla="*/ 324 w 477"/>
                  <a:gd name="T21" fmla="*/ 544 h 1078"/>
                  <a:gd name="T22" fmla="*/ 324 w 477"/>
                  <a:gd name="T23" fmla="*/ 544 h 1078"/>
                  <a:gd name="T24" fmla="*/ 231 w 477"/>
                  <a:gd name="T25" fmla="*/ 352 h 1078"/>
                  <a:gd name="T26" fmla="*/ 231 w 477"/>
                  <a:gd name="T27" fmla="*/ 352 h 1078"/>
                  <a:gd name="T28" fmla="*/ 247 w 477"/>
                  <a:gd name="T29" fmla="*/ 9 h 1078"/>
                  <a:gd name="T30" fmla="*/ 238 w 477"/>
                  <a:gd name="T31" fmla="*/ 0 h 1078"/>
                  <a:gd name="T32" fmla="*/ 230 w 477"/>
                  <a:gd name="T33" fmla="*/ 10 h 1078"/>
                  <a:gd name="T34" fmla="*/ 216 w 477"/>
                  <a:gd name="T35" fmla="*/ 327 h 1078"/>
                  <a:gd name="T36" fmla="*/ 16 w 477"/>
                  <a:gd name="T37" fmla="*/ 49 h 1078"/>
                  <a:gd name="T38" fmla="*/ 4 w 477"/>
                  <a:gd name="T39" fmla="*/ 49 h 1078"/>
                  <a:gd name="T40" fmla="*/ 4 w 477"/>
                  <a:gd name="T41" fmla="*/ 61 h 1078"/>
                  <a:gd name="T42" fmla="*/ 295 w 477"/>
                  <a:gd name="T43" fmla="*/ 521 h 1078"/>
                  <a:gd name="T44" fmla="*/ 97 w 477"/>
                  <a:gd name="T45" fmla="*/ 394 h 1078"/>
                  <a:gd name="T46" fmla="*/ 86 w 477"/>
                  <a:gd name="T47" fmla="*/ 398 h 1078"/>
                  <a:gd name="T48" fmla="*/ 91 w 477"/>
                  <a:gd name="T49" fmla="*/ 410 h 1078"/>
                  <a:gd name="T50" fmla="*/ 309 w 477"/>
                  <a:gd name="T51" fmla="*/ 554 h 1078"/>
                  <a:gd name="T52" fmla="*/ 309 w 477"/>
                  <a:gd name="T53" fmla="*/ 554 h 1078"/>
                  <a:gd name="T54" fmla="*/ 309 w 477"/>
                  <a:gd name="T55" fmla="*/ 555 h 1078"/>
                  <a:gd name="T56" fmla="*/ 309 w 477"/>
                  <a:gd name="T57" fmla="*/ 555 h 1078"/>
                  <a:gd name="T58" fmla="*/ 422 w 477"/>
                  <a:gd name="T59" fmla="*/ 894 h 1078"/>
                  <a:gd name="T60" fmla="*/ 149 w 477"/>
                  <a:gd name="T61" fmla="*/ 724 h 1078"/>
                  <a:gd name="T62" fmla="*/ 137 w 477"/>
                  <a:gd name="T63" fmla="*/ 728 h 1078"/>
                  <a:gd name="T64" fmla="*/ 141 w 477"/>
                  <a:gd name="T65" fmla="*/ 740 h 1078"/>
                  <a:gd name="T66" fmla="*/ 429 w 477"/>
                  <a:gd name="T67" fmla="*/ 920 h 1078"/>
                  <a:gd name="T68" fmla="*/ 459 w 477"/>
                  <a:gd name="T69" fmla="*/ 1069 h 1078"/>
                  <a:gd name="T70" fmla="*/ 467 w 477"/>
                  <a:gd name="T71" fmla="*/ 1077 h 1078"/>
                  <a:gd name="T72" fmla="*/ 469 w 477"/>
                  <a:gd name="T73" fmla="*/ 1077 h 1078"/>
                  <a:gd name="T74" fmla="*/ 476 w 477"/>
                  <a:gd name="T75" fmla="*/ 1067 h 10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77" h="1078">
                    <a:moveTo>
                      <a:pt x="446" y="916"/>
                    </a:moveTo>
                    <a:lnTo>
                      <a:pt x="446" y="916"/>
                    </a:lnTo>
                    <a:cubicBezTo>
                      <a:pt x="445" y="914"/>
                      <a:pt x="445" y="913"/>
                      <a:pt x="445" y="912"/>
                    </a:cubicBezTo>
                    <a:lnTo>
                      <a:pt x="445" y="912"/>
                    </a:lnTo>
                    <a:lnTo>
                      <a:pt x="445" y="912"/>
                    </a:lnTo>
                    <a:lnTo>
                      <a:pt x="445" y="912"/>
                    </a:lnTo>
                    <a:cubicBezTo>
                      <a:pt x="432" y="861"/>
                      <a:pt x="416" y="799"/>
                      <a:pt x="394" y="733"/>
                    </a:cubicBezTo>
                    <a:lnTo>
                      <a:pt x="394" y="732"/>
                    </a:lnTo>
                    <a:lnTo>
                      <a:pt x="394" y="732"/>
                    </a:lnTo>
                    <a:cubicBezTo>
                      <a:pt x="398" y="718"/>
                      <a:pt x="430" y="608"/>
                      <a:pt x="462" y="554"/>
                    </a:cubicBezTo>
                    <a:lnTo>
                      <a:pt x="462" y="554"/>
                    </a:lnTo>
                    <a:cubicBezTo>
                      <a:pt x="464" y="550"/>
                      <a:pt x="463" y="545"/>
                      <a:pt x="459" y="542"/>
                    </a:cubicBezTo>
                    <a:lnTo>
                      <a:pt x="459" y="542"/>
                    </a:lnTo>
                    <a:cubicBezTo>
                      <a:pt x="454" y="540"/>
                      <a:pt x="449" y="541"/>
                      <a:pt x="446" y="545"/>
                    </a:cubicBezTo>
                    <a:lnTo>
                      <a:pt x="446" y="545"/>
                    </a:lnTo>
                    <a:cubicBezTo>
                      <a:pt x="421" y="589"/>
                      <a:pt x="396" y="664"/>
                      <a:pt x="384" y="704"/>
                    </a:cubicBezTo>
                    <a:lnTo>
                      <a:pt x="384" y="704"/>
                    </a:lnTo>
                    <a:cubicBezTo>
                      <a:pt x="367" y="655"/>
                      <a:pt x="348" y="603"/>
                      <a:pt x="326" y="550"/>
                    </a:cubicBezTo>
                    <a:lnTo>
                      <a:pt x="326" y="550"/>
                    </a:lnTo>
                    <a:lnTo>
                      <a:pt x="324" y="544"/>
                    </a:lnTo>
                    <a:lnTo>
                      <a:pt x="324" y="544"/>
                    </a:lnTo>
                    <a:lnTo>
                      <a:pt x="324" y="544"/>
                    </a:lnTo>
                    <a:lnTo>
                      <a:pt x="324" y="544"/>
                    </a:lnTo>
                    <a:lnTo>
                      <a:pt x="324" y="544"/>
                    </a:lnTo>
                    <a:lnTo>
                      <a:pt x="324" y="544"/>
                    </a:lnTo>
                    <a:cubicBezTo>
                      <a:pt x="297" y="482"/>
                      <a:pt x="266" y="417"/>
                      <a:pt x="231" y="352"/>
                    </a:cubicBezTo>
                    <a:lnTo>
                      <a:pt x="231" y="352"/>
                    </a:lnTo>
                    <a:lnTo>
                      <a:pt x="231" y="352"/>
                    </a:lnTo>
                    <a:cubicBezTo>
                      <a:pt x="233" y="331"/>
                      <a:pt x="255" y="162"/>
                      <a:pt x="247" y="9"/>
                    </a:cubicBezTo>
                    <a:lnTo>
                      <a:pt x="247" y="9"/>
                    </a:lnTo>
                    <a:cubicBezTo>
                      <a:pt x="247" y="4"/>
                      <a:pt x="243" y="0"/>
                      <a:pt x="238" y="0"/>
                    </a:cubicBezTo>
                    <a:lnTo>
                      <a:pt x="238" y="0"/>
                    </a:lnTo>
                    <a:cubicBezTo>
                      <a:pt x="234" y="0"/>
                      <a:pt x="229" y="5"/>
                      <a:pt x="230" y="10"/>
                    </a:cubicBezTo>
                    <a:lnTo>
                      <a:pt x="230" y="10"/>
                    </a:lnTo>
                    <a:cubicBezTo>
                      <a:pt x="236" y="136"/>
                      <a:pt x="223" y="271"/>
                      <a:pt x="216" y="327"/>
                    </a:cubicBezTo>
                    <a:lnTo>
                      <a:pt x="216" y="327"/>
                    </a:lnTo>
                    <a:lnTo>
                      <a:pt x="216" y="327"/>
                    </a:lnTo>
                    <a:cubicBezTo>
                      <a:pt x="161" y="231"/>
                      <a:pt x="95" y="136"/>
                      <a:pt x="16" y="49"/>
                    </a:cubicBezTo>
                    <a:lnTo>
                      <a:pt x="16" y="49"/>
                    </a:lnTo>
                    <a:cubicBezTo>
                      <a:pt x="14" y="45"/>
                      <a:pt x="8" y="45"/>
                      <a:pt x="4" y="49"/>
                    </a:cubicBezTo>
                    <a:lnTo>
                      <a:pt x="4" y="49"/>
                    </a:lnTo>
                    <a:cubicBezTo>
                      <a:pt x="1" y="52"/>
                      <a:pt x="0" y="57"/>
                      <a:pt x="4" y="61"/>
                    </a:cubicBezTo>
                    <a:lnTo>
                      <a:pt x="4" y="61"/>
                    </a:lnTo>
                    <a:cubicBezTo>
                      <a:pt x="133" y="203"/>
                      <a:pt x="227" y="368"/>
                      <a:pt x="295" y="521"/>
                    </a:cubicBezTo>
                    <a:lnTo>
                      <a:pt x="295" y="521"/>
                    </a:lnTo>
                    <a:cubicBezTo>
                      <a:pt x="251" y="488"/>
                      <a:pt x="164" y="425"/>
                      <a:pt x="97" y="394"/>
                    </a:cubicBezTo>
                    <a:lnTo>
                      <a:pt x="97" y="394"/>
                    </a:lnTo>
                    <a:cubicBezTo>
                      <a:pt x="93" y="392"/>
                      <a:pt x="88" y="394"/>
                      <a:pt x="86" y="398"/>
                    </a:cubicBezTo>
                    <a:lnTo>
                      <a:pt x="86" y="398"/>
                    </a:lnTo>
                    <a:cubicBezTo>
                      <a:pt x="84" y="403"/>
                      <a:pt x="86" y="408"/>
                      <a:pt x="91" y="410"/>
                    </a:cubicBezTo>
                    <a:lnTo>
                      <a:pt x="91" y="410"/>
                    </a:lnTo>
                    <a:cubicBezTo>
                      <a:pt x="172" y="447"/>
                      <a:pt x="290" y="540"/>
                      <a:pt x="309" y="554"/>
                    </a:cubicBezTo>
                    <a:lnTo>
                      <a:pt x="309" y="554"/>
                    </a:lnTo>
                    <a:lnTo>
                      <a:pt x="309" y="554"/>
                    </a:lnTo>
                    <a:lnTo>
                      <a:pt x="309" y="555"/>
                    </a:lnTo>
                    <a:lnTo>
                      <a:pt x="309" y="555"/>
                    </a:lnTo>
                    <a:lnTo>
                      <a:pt x="309" y="555"/>
                    </a:lnTo>
                    <a:lnTo>
                      <a:pt x="309" y="555"/>
                    </a:lnTo>
                    <a:cubicBezTo>
                      <a:pt x="363" y="683"/>
                      <a:pt x="399" y="802"/>
                      <a:pt x="422" y="894"/>
                    </a:cubicBezTo>
                    <a:lnTo>
                      <a:pt x="422" y="894"/>
                    </a:lnTo>
                    <a:cubicBezTo>
                      <a:pt x="333" y="829"/>
                      <a:pt x="157" y="729"/>
                      <a:pt x="149" y="724"/>
                    </a:cubicBezTo>
                    <a:lnTo>
                      <a:pt x="149" y="724"/>
                    </a:lnTo>
                    <a:cubicBezTo>
                      <a:pt x="145" y="722"/>
                      <a:pt x="139" y="723"/>
                      <a:pt x="137" y="728"/>
                    </a:cubicBezTo>
                    <a:lnTo>
                      <a:pt x="137" y="728"/>
                    </a:lnTo>
                    <a:cubicBezTo>
                      <a:pt x="135" y="732"/>
                      <a:pt x="136" y="737"/>
                      <a:pt x="141" y="740"/>
                    </a:cubicBezTo>
                    <a:lnTo>
                      <a:pt x="141" y="740"/>
                    </a:lnTo>
                    <a:cubicBezTo>
                      <a:pt x="142" y="741"/>
                      <a:pt x="349" y="858"/>
                      <a:pt x="429" y="920"/>
                    </a:cubicBezTo>
                    <a:lnTo>
                      <a:pt x="429" y="920"/>
                    </a:lnTo>
                    <a:cubicBezTo>
                      <a:pt x="451" y="1011"/>
                      <a:pt x="459" y="1067"/>
                      <a:pt x="459" y="1069"/>
                    </a:cubicBezTo>
                    <a:lnTo>
                      <a:pt x="459" y="1069"/>
                    </a:lnTo>
                    <a:cubicBezTo>
                      <a:pt x="459" y="1074"/>
                      <a:pt x="463" y="1077"/>
                      <a:pt x="467" y="1077"/>
                    </a:cubicBezTo>
                    <a:lnTo>
                      <a:pt x="467" y="1077"/>
                    </a:lnTo>
                    <a:cubicBezTo>
                      <a:pt x="468" y="1077"/>
                      <a:pt x="468" y="1077"/>
                      <a:pt x="469" y="1077"/>
                    </a:cubicBezTo>
                    <a:lnTo>
                      <a:pt x="469" y="1077"/>
                    </a:lnTo>
                    <a:cubicBezTo>
                      <a:pt x="473" y="1076"/>
                      <a:pt x="476" y="1072"/>
                      <a:pt x="476" y="1067"/>
                    </a:cubicBezTo>
                    <a:lnTo>
                      <a:pt x="476" y="1067"/>
                    </a:lnTo>
                    <a:cubicBezTo>
                      <a:pt x="476" y="1065"/>
                      <a:pt x="468" y="1007"/>
                      <a:pt x="446" y="916"/>
                    </a:cubicBezTo>
                  </a:path>
                </a:pathLst>
              </a:custGeom>
              <a:solidFill>
                <a:schemeClr val="accent4">
                  <a:alpha val="7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127">
                <a:extLst>
                  <a:ext uri="{FF2B5EF4-FFF2-40B4-BE49-F238E27FC236}">
                    <a16:creationId xmlns:a16="http://schemas.microsoft.com/office/drawing/2014/main" id="{E5EAB83F-49FA-F644-8C9F-3700E96FE4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20328" y="10461439"/>
                <a:ext cx="1686368" cy="2488352"/>
              </a:xfrm>
              <a:custGeom>
                <a:avLst/>
                <a:gdLst>
                  <a:gd name="T0" fmla="*/ 1354 w 1355"/>
                  <a:gd name="T1" fmla="*/ 1995 h 1996"/>
                  <a:gd name="T2" fmla="*/ 764 w 1355"/>
                  <a:gd name="T3" fmla="*/ 1995 h 1996"/>
                  <a:gd name="T4" fmla="*/ 764 w 1355"/>
                  <a:gd name="T5" fmla="*/ 1995 h 1996"/>
                  <a:gd name="T6" fmla="*/ 0 w 1355"/>
                  <a:gd name="T7" fmla="*/ 0 h 1996"/>
                  <a:gd name="T8" fmla="*/ 0 w 1355"/>
                  <a:gd name="T9" fmla="*/ 0 h 1996"/>
                  <a:gd name="T10" fmla="*/ 956 w 1355"/>
                  <a:gd name="T11" fmla="*/ 1008 h 1996"/>
                  <a:gd name="T12" fmla="*/ 956 w 1355"/>
                  <a:gd name="T13" fmla="*/ 1008 h 1996"/>
                  <a:gd name="T14" fmla="*/ 1284 w 1355"/>
                  <a:gd name="T15" fmla="*/ 1756 h 1996"/>
                  <a:gd name="T16" fmla="*/ 1284 w 1355"/>
                  <a:gd name="T17" fmla="*/ 1756 h 1996"/>
                  <a:gd name="T18" fmla="*/ 1354 w 1355"/>
                  <a:gd name="T19" fmla="*/ 1995 h 19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5" h="1996">
                    <a:moveTo>
                      <a:pt x="1354" y="1995"/>
                    </a:moveTo>
                    <a:lnTo>
                      <a:pt x="764" y="1995"/>
                    </a:lnTo>
                    <a:lnTo>
                      <a:pt x="764" y="1995"/>
                    </a:lnTo>
                    <a:cubicBezTo>
                      <a:pt x="764" y="1995"/>
                      <a:pt x="15" y="1289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520" y="251"/>
                      <a:pt x="956" y="1008"/>
                    </a:cubicBezTo>
                    <a:lnTo>
                      <a:pt x="956" y="1008"/>
                    </a:lnTo>
                    <a:cubicBezTo>
                      <a:pt x="1076" y="1217"/>
                      <a:pt x="1189" y="1465"/>
                      <a:pt x="1284" y="1756"/>
                    </a:cubicBezTo>
                    <a:lnTo>
                      <a:pt x="1284" y="1756"/>
                    </a:lnTo>
                    <a:cubicBezTo>
                      <a:pt x="1309" y="1833"/>
                      <a:pt x="1332" y="1913"/>
                      <a:pt x="1354" y="199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28">
                <a:extLst>
                  <a:ext uri="{FF2B5EF4-FFF2-40B4-BE49-F238E27FC236}">
                    <a16:creationId xmlns:a16="http://schemas.microsoft.com/office/drawing/2014/main" id="{AD9435EA-A0A0-624C-A4A3-8D7D639421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43294" y="11279904"/>
                <a:ext cx="911845" cy="1664392"/>
              </a:xfrm>
              <a:custGeom>
                <a:avLst/>
                <a:gdLst>
                  <a:gd name="T0" fmla="*/ 715 w 734"/>
                  <a:gd name="T1" fmla="*/ 1335 h 1336"/>
                  <a:gd name="T2" fmla="*/ 450 w 734"/>
                  <a:gd name="T3" fmla="*/ 695 h 1336"/>
                  <a:gd name="T4" fmla="*/ 143 w 734"/>
                  <a:gd name="T5" fmla="*/ 599 h 1336"/>
                  <a:gd name="T6" fmla="*/ 135 w 734"/>
                  <a:gd name="T7" fmla="*/ 589 h 1336"/>
                  <a:gd name="T8" fmla="*/ 144 w 734"/>
                  <a:gd name="T9" fmla="*/ 582 h 1336"/>
                  <a:gd name="T10" fmla="*/ 435 w 734"/>
                  <a:gd name="T11" fmla="*/ 667 h 1336"/>
                  <a:gd name="T12" fmla="*/ 332 w 734"/>
                  <a:gd name="T13" fmla="*/ 483 h 1336"/>
                  <a:gd name="T14" fmla="*/ 332 w 734"/>
                  <a:gd name="T15" fmla="*/ 483 h 1336"/>
                  <a:gd name="T16" fmla="*/ 27 w 734"/>
                  <a:gd name="T17" fmla="*/ 375 h 1336"/>
                  <a:gd name="T18" fmla="*/ 20 w 734"/>
                  <a:gd name="T19" fmla="*/ 364 h 1336"/>
                  <a:gd name="T20" fmla="*/ 31 w 734"/>
                  <a:gd name="T21" fmla="*/ 358 h 1336"/>
                  <a:gd name="T22" fmla="*/ 314 w 734"/>
                  <a:gd name="T23" fmla="*/ 454 h 1336"/>
                  <a:gd name="T24" fmla="*/ 2 w 734"/>
                  <a:gd name="T25" fmla="*/ 16 h 1336"/>
                  <a:gd name="T26" fmla="*/ 3 w 734"/>
                  <a:gd name="T27" fmla="*/ 4 h 1336"/>
                  <a:gd name="T28" fmla="*/ 16 w 734"/>
                  <a:gd name="T29" fmla="*/ 4 h 1336"/>
                  <a:gd name="T30" fmla="*/ 230 w 734"/>
                  <a:gd name="T31" fmla="*/ 290 h 1336"/>
                  <a:gd name="T32" fmla="*/ 233 w 734"/>
                  <a:gd name="T33" fmla="*/ 51 h 1336"/>
                  <a:gd name="T34" fmla="*/ 243 w 734"/>
                  <a:gd name="T35" fmla="*/ 43 h 1336"/>
                  <a:gd name="T36" fmla="*/ 250 w 734"/>
                  <a:gd name="T37" fmla="*/ 54 h 1336"/>
                  <a:gd name="T38" fmla="*/ 243 w 734"/>
                  <a:gd name="T39" fmla="*/ 164 h 1336"/>
                  <a:gd name="T40" fmla="*/ 250 w 734"/>
                  <a:gd name="T41" fmla="*/ 320 h 1336"/>
                  <a:gd name="T42" fmla="*/ 344 w 734"/>
                  <a:gd name="T43" fmla="*/ 470 h 1336"/>
                  <a:gd name="T44" fmla="*/ 347 w 734"/>
                  <a:gd name="T45" fmla="*/ 475 h 1336"/>
                  <a:gd name="T46" fmla="*/ 382 w 734"/>
                  <a:gd name="T47" fmla="*/ 534 h 1336"/>
                  <a:gd name="T48" fmla="*/ 478 w 734"/>
                  <a:gd name="T49" fmla="*/ 231 h 1336"/>
                  <a:gd name="T50" fmla="*/ 490 w 734"/>
                  <a:gd name="T51" fmla="*/ 227 h 1336"/>
                  <a:gd name="T52" fmla="*/ 493 w 734"/>
                  <a:gd name="T53" fmla="*/ 239 h 1336"/>
                  <a:gd name="T54" fmla="*/ 396 w 734"/>
                  <a:gd name="T55" fmla="*/ 558 h 1336"/>
                  <a:gd name="T56" fmla="*/ 464 w 734"/>
                  <a:gd name="T57" fmla="*/ 684 h 1336"/>
                  <a:gd name="T58" fmla="*/ 466 w 734"/>
                  <a:gd name="T59" fmla="*/ 689 h 1336"/>
                  <a:gd name="T60" fmla="*/ 732 w 734"/>
                  <a:gd name="T61" fmla="*/ 1333 h 1336"/>
                  <a:gd name="T62" fmla="*/ 733 w 734"/>
                  <a:gd name="T63" fmla="*/ 1335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734" h="1336">
                    <a:moveTo>
                      <a:pt x="733" y="1335"/>
                    </a:moveTo>
                    <a:lnTo>
                      <a:pt x="715" y="1335"/>
                    </a:lnTo>
                    <a:lnTo>
                      <a:pt x="715" y="1335"/>
                    </a:lnTo>
                    <a:cubicBezTo>
                      <a:pt x="640" y="1095"/>
                      <a:pt x="546" y="879"/>
                      <a:pt x="450" y="695"/>
                    </a:cubicBezTo>
                    <a:lnTo>
                      <a:pt x="450" y="695"/>
                    </a:lnTo>
                    <a:cubicBezTo>
                      <a:pt x="429" y="683"/>
                      <a:pt x="297" y="607"/>
                      <a:pt x="143" y="599"/>
                    </a:cubicBezTo>
                    <a:lnTo>
                      <a:pt x="143" y="599"/>
                    </a:lnTo>
                    <a:cubicBezTo>
                      <a:pt x="138" y="599"/>
                      <a:pt x="134" y="594"/>
                      <a:pt x="135" y="589"/>
                    </a:cubicBezTo>
                    <a:lnTo>
                      <a:pt x="135" y="589"/>
                    </a:lnTo>
                    <a:cubicBezTo>
                      <a:pt x="135" y="585"/>
                      <a:pt x="139" y="581"/>
                      <a:pt x="144" y="582"/>
                    </a:cubicBezTo>
                    <a:lnTo>
                      <a:pt x="144" y="582"/>
                    </a:lnTo>
                    <a:cubicBezTo>
                      <a:pt x="271" y="588"/>
                      <a:pt x="385" y="640"/>
                      <a:pt x="435" y="667"/>
                    </a:cubicBezTo>
                    <a:lnTo>
                      <a:pt x="435" y="667"/>
                    </a:lnTo>
                    <a:cubicBezTo>
                      <a:pt x="400" y="601"/>
                      <a:pt x="365" y="539"/>
                      <a:pt x="332" y="483"/>
                    </a:cubicBezTo>
                    <a:lnTo>
                      <a:pt x="332" y="483"/>
                    </a:lnTo>
                    <a:lnTo>
                      <a:pt x="332" y="483"/>
                    </a:lnTo>
                    <a:cubicBezTo>
                      <a:pt x="205" y="413"/>
                      <a:pt x="29" y="375"/>
                      <a:pt x="27" y="375"/>
                    </a:cubicBezTo>
                    <a:lnTo>
                      <a:pt x="27" y="375"/>
                    </a:lnTo>
                    <a:cubicBezTo>
                      <a:pt x="23" y="374"/>
                      <a:pt x="20" y="369"/>
                      <a:pt x="20" y="364"/>
                    </a:cubicBezTo>
                    <a:lnTo>
                      <a:pt x="20" y="364"/>
                    </a:lnTo>
                    <a:cubicBezTo>
                      <a:pt x="22" y="360"/>
                      <a:pt x="26" y="357"/>
                      <a:pt x="31" y="358"/>
                    </a:cubicBezTo>
                    <a:lnTo>
                      <a:pt x="31" y="358"/>
                    </a:lnTo>
                    <a:cubicBezTo>
                      <a:pt x="33" y="358"/>
                      <a:pt x="189" y="392"/>
                      <a:pt x="314" y="454"/>
                    </a:cubicBezTo>
                    <a:lnTo>
                      <a:pt x="314" y="454"/>
                    </a:lnTo>
                    <a:cubicBezTo>
                      <a:pt x="146" y="178"/>
                      <a:pt x="5" y="18"/>
                      <a:pt x="2" y="16"/>
                    </a:cubicBezTo>
                    <a:lnTo>
                      <a:pt x="2" y="16"/>
                    </a:lnTo>
                    <a:cubicBezTo>
                      <a:pt x="0" y="12"/>
                      <a:pt x="0" y="7"/>
                      <a:pt x="3" y="4"/>
                    </a:cubicBezTo>
                    <a:lnTo>
                      <a:pt x="3" y="4"/>
                    </a:lnTo>
                    <a:cubicBezTo>
                      <a:pt x="7" y="0"/>
                      <a:pt x="12" y="1"/>
                      <a:pt x="16" y="4"/>
                    </a:cubicBezTo>
                    <a:lnTo>
                      <a:pt x="16" y="4"/>
                    </a:lnTo>
                    <a:cubicBezTo>
                      <a:pt x="18" y="6"/>
                      <a:pt x="108" y="109"/>
                      <a:pt x="230" y="290"/>
                    </a:cubicBezTo>
                    <a:lnTo>
                      <a:pt x="230" y="290"/>
                    </a:lnTo>
                    <a:cubicBezTo>
                      <a:pt x="226" y="234"/>
                      <a:pt x="220" y="121"/>
                      <a:pt x="233" y="51"/>
                    </a:cubicBezTo>
                    <a:lnTo>
                      <a:pt x="233" y="51"/>
                    </a:lnTo>
                    <a:cubicBezTo>
                      <a:pt x="234" y="46"/>
                      <a:pt x="239" y="43"/>
                      <a:pt x="243" y="43"/>
                    </a:cubicBezTo>
                    <a:lnTo>
                      <a:pt x="243" y="43"/>
                    </a:lnTo>
                    <a:cubicBezTo>
                      <a:pt x="248" y="45"/>
                      <a:pt x="251" y="49"/>
                      <a:pt x="250" y="54"/>
                    </a:cubicBezTo>
                    <a:lnTo>
                      <a:pt x="250" y="54"/>
                    </a:lnTo>
                    <a:cubicBezTo>
                      <a:pt x="245" y="84"/>
                      <a:pt x="243" y="124"/>
                      <a:pt x="243" y="164"/>
                    </a:cubicBezTo>
                    <a:lnTo>
                      <a:pt x="243" y="164"/>
                    </a:lnTo>
                    <a:cubicBezTo>
                      <a:pt x="243" y="238"/>
                      <a:pt x="250" y="311"/>
                      <a:pt x="250" y="320"/>
                    </a:cubicBezTo>
                    <a:lnTo>
                      <a:pt x="250" y="320"/>
                    </a:lnTo>
                    <a:lnTo>
                      <a:pt x="250" y="320"/>
                    </a:lnTo>
                    <a:cubicBezTo>
                      <a:pt x="280" y="366"/>
                      <a:pt x="312" y="416"/>
                      <a:pt x="344" y="470"/>
                    </a:cubicBezTo>
                    <a:lnTo>
                      <a:pt x="344" y="470"/>
                    </a:lnTo>
                    <a:cubicBezTo>
                      <a:pt x="345" y="472"/>
                      <a:pt x="346" y="473"/>
                      <a:pt x="347" y="475"/>
                    </a:cubicBezTo>
                    <a:lnTo>
                      <a:pt x="347" y="475"/>
                    </a:lnTo>
                    <a:cubicBezTo>
                      <a:pt x="358" y="494"/>
                      <a:pt x="370" y="514"/>
                      <a:pt x="382" y="534"/>
                    </a:cubicBezTo>
                    <a:lnTo>
                      <a:pt x="382" y="534"/>
                    </a:lnTo>
                    <a:cubicBezTo>
                      <a:pt x="390" y="476"/>
                      <a:pt x="417" y="332"/>
                      <a:pt x="478" y="231"/>
                    </a:cubicBezTo>
                    <a:lnTo>
                      <a:pt x="478" y="231"/>
                    </a:lnTo>
                    <a:cubicBezTo>
                      <a:pt x="480" y="226"/>
                      <a:pt x="486" y="225"/>
                      <a:pt x="490" y="227"/>
                    </a:cubicBezTo>
                    <a:lnTo>
                      <a:pt x="490" y="227"/>
                    </a:lnTo>
                    <a:cubicBezTo>
                      <a:pt x="494" y="230"/>
                      <a:pt x="495" y="236"/>
                      <a:pt x="493" y="239"/>
                    </a:cubicBezTo>
                    <a:lnTo>
                      <a:pt x="493" y="239"/>
                    </a:lnTo>
                    <a:cubicBezTo>
                      <a:pt x="423" y="357"/>
                      <a:pt x="398" y="539"/>
                      <a:pt x="396" y="558"/>
                    </a:cubicBezTo>
                    <a:lnTo>
                      <a:pt x="396" y="558"/>
                    </a:lnTo>
                    <a:cubicBezTo>
                      <a:pt x="418" y="599"/>
                      <a:pt x="441" y="640"/>
                      <a:pt x="464" y="684"/>
                    </a:cubicBezTo>
                    <a:lnTo>
                      <a:pt x="464" y="684"/>
                    </a:lnTo>
                    <a:cubicBezTo>
                      <a:pt x="464" y="685"/>
                      <a:pt x="465" y="687"/>
                      <a:pt x="466" y="689"/>
                    </a:cubicBezTo>
                    <a:lnTo>
                      <a:pt x="466" y="689"/>
                    </a:lnTo>
                    <a:cubicBezTo>
                      <a:pt x="562" y="873"/>
                      <a:pt x="657" y="1090"/>
                      <a:pt x="732" y="1333"/>
                    </a:cubicBezTo>
                    <a:lnTo>
                      <a:pt x="732" y="1333"/>
                    </a:lnTo>
                    <a:cubicBezTo>
                      <a:pt x="733" y="1333"/>
                      <a:pt x="733" y="1334"/>
                      <a:pt x="733" y="1335"/>
                    </a:cubicBezTo>
                  </a:path>
                </a:pathLst>
              </a:cu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29">
                <a:extLst>
                  <a:ext uri="{FF2B5EF4-FFF2-40B4-BE49-F238E27FC236}">
                    <a16:creationId xmlns:a16="http://schemas.microsoft.com/office/drawing/2014/main" id="{77C3B967-66A8-0C4E-A689-D972F6027C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60298" y="4622334"/>
                <a:ext cx="1829183" cy="2191724"/>
              </a:xfrm>
              <a:custGeom>
                <a:avLst/>
                <a:gdLst>
                  <a:gd name="T0" fmla="*/ 0 w 1468"/>
                  <a:gd name="T1" fmla="*/ 1576 h 1760"/>
                  <a:gd name="T2" fmla="*/ 0 w 1468"/>
                  <a:gd name="T3" fmla="*/ 1576 h 1760"/>
                  <a:gd name="T4" fmla="*/ 1158 w 1468"/>
                  <a:gd name="T5" fmla="*/ 167 h 1760"/>
                  <a:gd name="T6" fmla="*/ 1158 w 1468"/>
                  <a:gd name="T7" fmla="*/ 167 h 1760"/>
                  <a:gd name="T8" fmla="*/ 1450 w 1468"/>
                  <a:gd name="T9" fmla="*/ 86 h 1760"/>
                  <a:gd name="T10" fmla="*/ 1450 w 1468"/>
                  <a:gd name="T11" fmla="*/ 86 h 1760"/>
                  <a:gd name="T12" fmla="*/ 414 w 1468"/>
                  <a:gd name="T13" fmla="*/ 1759 h 1760"/>
                  <a:gd name="T14" fmla="*/ 414 w 1468"/>
                  <a:gd name="T15" fmla="*/ 1759 h 1760"/>
                  <a:gd name="T16" fmla="*/ 0 w 1468"/>
                  <a:gd name="T17" fmla="*/ 1576 h 1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8" h="1760">
                    <a:moveTo>
                      <a:pt x="0" y="1576"/>
                    </a:moveTo>
                    <a:lnTo>
                      <a:pt x="0" y="1576"/>
                    </a:lnTo>
                    <a:cubicBezTo>
                      <a:pt x="0" y="1576"/>
                      <a:pt x="182" y="686"/>
                      <a:pt x="1158" y="167"/>
                    </a:cubicBezTo>
                    <a:lnTo>
                      <a:pt x="1158" y="167"/>
                    </a:lnTo>
                    <a:cubicBezTo>
                      <a:pt x="1158" y="167"/>
                      <a:pt x="1433" y="0"/>
                      <a:pt x="1450" y="86"/>
                    </a:cubicBezTo>
                    <a:lnTo>
                      <a:pt x="1450" y="86"/>
                    </a:lnTo>
                    <a:cubicBezTo>
                      <a:pt x="1467" y="172"/>
                      <a:pt x="1062" y="1315"/>
                      <a:pt x="414" y="1759"/>
                    </a:cubicBezTo>
                    <a:lnTo>
                      <a:pt x="414" y="1759"/>
                    </a:lnTo>
                    <a:cubicBezTo>
                      <a:pt x="414" y="1759"/>
                      <a:pt x="151" y="1753"/>
                      <a:pt x="0" y="157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30">
                <a:extLst>
                  <a:ext uri="{FF2B5EF4-FFF2-40B4-BE49-F238E27FC236}">
                    <a16:creationId xmlns:a16="http://schemas.microsoft.com/office/drawing/2014/main" id="{3762781C-BB52-BE4A-AF97-C9C160D4B2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74525" y="4896986"/>
                <a:ext cx="1422700" cy="1862142"/>
              </a:xfrm>
              <a:custGeom>
                <a:avLst/>
                <a:gdLst>
                  <a:gd name="T0" fmla="*/ 1139 w 1144"/>
                  <a:gd name="T1" fmla="*/ 16 h 1497"/>
                  <a:gd name="T2" fmla="*/ 1140 w 1144"/>
                  <a:gd name="T3" fmla="*/ 4 h 1497"/>
                  <a:gd name="T4" fmla="*/ 1128 w 1144"/>
                  <a:gd name="T5" fmla="*/ 3 h 1497"/>
                  <a:gd name="T6" fmla="*/ 791 w 1144"/>
                  <a:gd name="T7" fmla="*/ 361 h 1497"/>
                  <a:gd name="T8" fmla="*/ 788 w 1144"/>
                  <a:gd name="T9" fmla="*/ 364 h 1497"/>
                  <a:gd name="T10" fmla="*/ 788 w 1144"/>
                  <a:gd name="T11" fmla="*/ 364 h 1497"/>
                  <a:gd name="T12" fmla="*/ 718 w 1144"/>
                  <a:gd name="T13" fmla="*/ 452 h 1497"/>
                  <a:gd name="T14" fmla="*/ 714 w 1144"/>
                  <a:gd name="T15" fmla="*/ 275 h 1497"/>
                  <a:gd name="T16" fmla="*/ 705 w 1144"/>
                  <a:gd name="T17" fmla="*/ 267 h 1497"/>
                  <a:gd name="T18" fmla="*/ 697 w 1144"/>
                  <a:gd name="T19" fmla="*/ 276 h 1497"/>
                  <a:gd name="T20" fmla="*/ 697 w 1144"/>
                  <a:gd name="T21" fmla="*/ 478 h 1497"/>
                  <a:gd name="T22" fmla="*/ 697 w 1144"/>
                  <a:gd name="T23" fmla="*/ 478 h 1497"/>
                  <a:gd name="T24" fmla="*/ 581 w 1144"/>
                  <a:gd name="T25" fmla="*/ 632 h 1497"/>
                  <a:gd name="T26" fmla="*/ 578 w 1144"/>
                  <a:gd name="T27" fmla="*/ 636 h 1497"/>
                  <a:gd name="T28" fmla="*/ 577 w 1144"/>
                  <a:gd name="T29" fmla="*/ 636 h 1497"/>
                  <a:gd name="T30" fmla="*/ 544 w 1144"/>
                  <a:gd name="T31" fmla="*/ 682 h 1497"/>
                  <a:gd name="T32" fmla="*/ 510 w 1144"/>
                  <a:gd name="T33" fmla="*/ 515 h 1497"/>
                  <a:gd name="T34" fmla="*/ 499 w 1144"/>
                  <a:gd name="T35" fmla="*/ 509 h 1497"/>
                  <a:gd name="T36" fmla="*/ 493 w 1144"/>
                  <a:gd name="T37" fmla="*/ 520 h 1497"/>
                  <a:gd name="T38" fmla="*/ 527 w 1144"/>
                  <a:gd name="T39" fmla="*/ 705 h 1497"/>
                  <a:gd name="T40" fmla="*/ 2 w 1144"/>
                  <a:gd name="T41" fmla="*/ 1483 h 1497"/>
                  <a:gd name="T42" fmla="*/ 5 w 1144"/>
                  <a:gd name="T43" fmla="*/ 1495 h 1497"/>
                  <a:gd name="T44" fmla="*/ 10 w 1144"/>
                  <a:gd name="T45" fmla="*/ 1496 h 1497"/>
                  <a:gd name="T46" fmla="*/ 17 w 1144"/>
                  <a:gd name="T47" fmla="*/ 1492 h 1497"/>
                  <a:gd name="T48" fmla="*/ 592 w 1144"/>
                  <a:gd name="T49" fmla="*/ 646 h 1497"/>
                  <a:gd name="T50" fmla="*/ 828 w 1144"/>
                  <a:gd name="T51" fmla="*/ 556 h 1497"/>
                  <a:gd name="T52" fmla="*/ 834 w 1144"/>
                  <a:gd name="T53" fmla="*/ 545 h 1497"/>
                  <a:gd name="T54" fmla="*/ 823 w 1144"/>
                  <a:gd name="T55" fmla="*/ 539 h 1497"/>
                  <a:gd name="T56" fmla="*/ 612 w 1144"/>
                  <a:gd name="T57" fmla="*/ 618 h 1497"/>
                  <a:gd name="T58" fmla="*/ 802 w 1144"/>
                  <a:gd name="T59" fmla="*/ 375 h 1497"/>
                  <a:gd name="T60" fmla="*/ 1041 w 1144"/>
                  <a:gd name="T61" fmla="*/ 289 h 1497"/>
                  <a:gd name="T62" fmla="*/ 1048 w 1144"/>
                  <a:gd name="T63" fmla="*/ 279 h 1497"/>
                  <a:gd name="T64" fmla="*/ 1037 w 1144"/>
                  <a:gd name="T65" fmla="*/ 272 h 1497"/>
                  <a:gd name="T66" fmla="*/ 826 w 1144"/>
                  <a:gd name="T67" fmla="*/ 346 h 1497"/>
                  <a:gd name="T68" fmla="*/ 1139 w 1144"/>
                  <a:gd name="T69" fmla="*/ 16 h 1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44" h="1497">
                    <a:moveTo>
                      <a:pt x="1139" y="16"/>
                    </a:moveTo>
                    <a:lnTo>
                      <a:pt x="1139" y="16"/>
                    </a:lnTo>
                    <a:cubicBezTo>
                      <a:pt x="1143" y="13"/>
                      <a:pt x="1143" y="8"/>
                      <a:pt x="1140" y="4"/>
                    </a:cubicBezTo>
                    <a:lnTo>
                      <a:pt x="1140" y="4"/>
                    </a:lnTo>
                    <a:cubicBezTo>
                      <a:pt x="1137" y="0"/>
                      <a:pt x="1132" y="0"/>
                      <a:pt x="1128" y="3"/>
                    </a:cubicBezTo>
                    <a:lnTo>
                      <a:pt x="1128" y="3"/>
                    </a:lnTo>
                    <a:cubicBezTo>
                      <a:pt x="1026" y="89"/>
                      <a:pt x="909" y="216"/>
                      <a:pt x="791" y="361"/>
                    </a:cubicBezTo>
                    <a:lnTo>
                      <a:pt x="791" y="361"/>
                    </a:lnTo>
                    <a:lnTo>
                      <a:pt x="791" y="361"/>
                    </a:lnTo>
                    <a:cubicBezTo>
                      <a:pt x="790" y="362"/>
                      <a:pt x="789" y="363"/>
                      <a:pt x="788" y="364"/>
                    </a:cubicBezTo>
                    <a:lnTo>
                      <a:pt x="788" y="364"/>
                    </a:lnTo>
                    <a:lnTo>
                      <a:pt x="788" y="364"/>
                    </a:lnTo>
                    <a:lnTo>
                      <a:pt x="788" y="364"/>
                    </a:lnTo>
                    <a:cubicBezTo>
                      <a:pt x="765" y="393"/>
                      <a:pt x="741" y="422"/>
                      <a:pt x="718" y="452"/>
                    </a:cubicBezTo>
                    <a:lnTo>
                      <a:pt x="718" y="452"/>
                    </a:lnTo>
                    <a:cubicBezTo>
                      <a:pt x="724" y="374"/>
                      <a:pt x="715" y="279"/>
                      <a:pt x="714" y="275"/>
                    </a:cubicBezTo>
                    <a:lnTo>
                      <a:pt x="714" y="275"/>
                    </a:lnTo>
                    <a:cubicBezTo>
                      <a:pt x="714" y="270"/>
                      <a:pt x="710" y="266"/>
                      <a:pt x="705" y="267"/>
                    </a:cubicBezTo>
                    <a:lnTo>
                      <a:pt x="705" y="267"/>
                    </a:lnTo>
                    <a:cubicBezTo>
                      <a:pt x="701" y="267"/>
                      <a:pt x="697" y="271"/>
                      <a:pt x="697" y="276"/>
                    </a:cubicBezTo>
                    <a:lnTo>
                      <a:pt x="697" y="276"/>
                    </a:lnTo>
                    <a:cubicBezTo>
                      <a:pt x="697" y="277"/>
                      <a:pt x="709" y="398"/>
                      <a:pt x="697" y="478"/>
                    </a:cubicBezTo>
                    <a:lnTo>
                      <a:pt x="697" y="478"/>
                    </a:lnTo>
                    <a:lnTo>
                      <a:pt x="697" y="478"/>
                    </a:lnTo>
                    <a:lnTo>
                      <a:pt x="697" y="478"/>
                    </a:lnTo>
                    <a:cubicBezTo>
                      <a:pt x="658" y="528"/>
                      <a:pt x="619" y="580"/>
                      <a:pt x="581" y="632"/>
                    </a:cubicBezTo>
                    <a:lnTo>
                      <a:pt x="581" y="632"/>
                    </a:lnTo>
                    <a:cubicBezTo>
                      <a:pt x="580" y="633"/>
                      <a:pt x="579" y="635"/>
                      <a:pt x="578" y="636"/>
                    </a:cubicBezTo>
                    <a:lnTo>
                      <a:pt x="578" y="636"/>
                    </a:lnTo>
                    <a:cubicBezTo>
                      <a:pt x="578" y="636"/>
                      <a:pt x="578" y="636"/>
                      <a:pt x="577" y="636"/>
                    </a:cubicBezTo>
                    <a:lnTo>
                      <a:pt x="577" y="636"/>
                    </a:lnTo>
                    <a:cubicBezTo>
                      <a:pt x="566" y="651"/>
                      <a:pt x="555" y="666"/>
                      <a:pt x="544" y="682"/>
                    </a:cubicBezTo>
                    <a:lnTo>
                      <a:pt x="544" y="682"/>
                    </a:lnTo>
                    <a:cubicBezTo>
                      <a:pt x="539" y="601"/>
                      <a:pt x="511" y="518"/>
                      <a:pt x="510" y="515"/>
                    </a:cubicBezTo>
                    <a:lnTo>
                      <a:pt x="510" y="515"/>
                    </a:lnTo>
                    <a:cubicBezTo>
                      <a:pt x="508" y="510"/>
                      <a:pt x="503" y="507"/>
                      <a:pt x="499" y="509"/>
                    </a:cubicBezTo>
                    <a:lnTo>
                      <a:pt x="499" y="509"/>
                    </a:lnTo>
                    <a:cubicBezTo>
                      <a:pt x="494" y="511"/>
                      <a:pt x="492" y="515"/>
                      <a:pt x="493" y="520"/>
                    </a:cubicBezTo>
                    <a:lnTo>
                      <a:pt x="493" y="520"/>
                    </a:lnTo>
                    <a:cubicBezTo>
                      <a:pt x="494" y="522"/>
                      <a:pt x="527" y="621"/>
                      <a:pt x="527" y="705"/>
                    </a:cubicBezTo>
                    <a:lnTo>
                      <a:pt x="527" y="705"/>
                    </a:lnTo>
                    <a:cubicBezTo>
                      <a:pt x="243" y="1094"/>
                      <a:pt x="6" y="1477"/>
                      <a:pt x="2" y="1483"/>
                    </a:cubicBezTo>
                    <a:lnTo>
                      <a:pt x="2" y="1483"/>
                    </a:lnTo>
                    <a:cubicBezTo>
                      <a:pt x="0" y="1487"/>
                      <a:pt x="1" y="1493"/>
                      <a:pt x="5" y="1495"/>
                    </a:cubicBezTo>
                    <a:lnTo>
                      <a:pt x="5" y="1495"/>
                    </a:lnTo>
                    <a:cubicBezTo>
                      <a:pt x="7" y="1496"/>
                      <a:pt x="8" y="1496"/>
                      <a:pt x="10" y="1496"/>
                    </a:cubicBezTo>
                    <a:lnTo>
                      <a:pt x="10" y="1496"/>
                    </a:lnTo>
                    <a:cubicBezTo>
                      <a:pt x="13" y="1496"/>
                      <a:pt x="15" y="1495"/>
                      <a:pt x="17" y="1492"/>
                    </a:cubicBezTo>
                    <a:lnTo>
                      <a:pt x="17" y="1492"/>
                    </a:lnTo>
                    <a:cubicBezTo>
                      <a:pt x="22" y="1485"/>
                      <a:pt x="288" y="1056"/>
                      <a:pt x="592" y="646"/>
                    </a:cubicBezTo>
                    <a:lnTo>
                      <a:pt x="592" y="646"/>
                    </a:lnTo>
                    <a:cubicBezTo>
                      <a:pt x="614" y="637"/>
                      <a:pt x="760" y="576"/>
                      <a:pt x="828" y="556"/>
                    </a:cubicBezTo>
                    <a:lnTo>
                      <a:pt x="828" y="556"/>
                    </a:lnTo>
                    <a:cubicBezTo>
                      <a:pt x="833" y="554"/>
                      <a:pt x="835" y="550"/>
                      <a:pt x="834" y="545"/>
                    </a:cubicBezTo>
                    <a:lnTo>
                      <a:pt x="834" y="545"/>
                    </a:lnTo>
                    <a:cubicBezTo>
                      <a:pt x="833" y="540"/>
                      <a:pt x="828" y="537"/>
                      <a:pt x="823" y="539"/>
                    </a:cubicBezTo>
                    <a:lnTo>
                      <a:pt x="823" y="539"/>
                    </a:lnTo>
                    <a:cubicBezTo>
                      <a:pt x="768" y="556"/>
                      <a:pt x="664" y="597"/>
                      <a:pt x="612" y="618"/>
                    </a:cubicBezTo>
                    <a:lnTo>
                      <a:pt x="612" y="618"/>
                    </a:lnTo>
                    <a:cubicBezTo>
                      <a:pt x="675" y="535"/>
                      <a:pt x="738" y="453"/>
                      <a:pt x="802" y="375"/>
                    </a:cubicBezTo>
                    <a:lnTo>
                      <a:pt x="802" y="375"/>
                    </a:lnTo>
                    <a:cubicBezTo>
                      <a:pt x="823" y="366"/>
                      <a:pt x="976" y="303"/>
                      <a:pt x="1041" y="289"/>
                    </a:cubicBezTo>
                    <a:lnTo>
                      <a:pt x="1041" y="289"/>
                    </a:lnTo>
                    <a:cubicBezTo>
                      <a:pt x="1046" y="288"/>
                      <a:pt x="1049" y="283"/>
                      <a:pt x="1048" y="279"/>
                    </a:cubicBezTo>
                    <a:lnTo>
                      <a:pt x="1048" y="279"/>
                    </a:lnTo>
                    <a:cubicBezTo>
                      <a:pt x="1047" y="274"/>
                      <a:pt x="1042" y="271"/>
                      <a:pt x="1037" y="272"/>
                    </a:cubicBezTo>
                    <a:lnTo>
                      <a:pt x="1037" y="272"/>
                    </a:lnTo>
                    <a:cubicBezTo>
                      <a:pt x="985" y="283"/>
                      <a:pt x="879" y="325"/>
                      <a:pt x="826" y="346"/>
                    </a:cubicBezTo>
                    <a:lnTo>
                      <a:pt x="826" y="346"/>
                    </a:lnTo>
                    <a:cubicBezTo>
                      <a:pt x="936" y="213"/>
                      <a:pt x="1043" y="97"/>
                      <a:pt x="1139" y="16"/>
                    </a:cubicBezTo>
                  </a:path>
                </a:pathLst>
              </a:custGeom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31">
                <a:extLst>
                  <a:ext uri="{FF2B5EF4-FFF2-40B4-BE49-F238E27FC236}">
                    <a16:creationId xmlns:a16="http://schemas.microsoft.com/office/drawing/2014/main" id="{D720EC9D-9004-D74D-8867-862CC706F3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5634" y="4875012"/>
                <a:ext cx="1148044" cy="2482857"/>
              </a:xfrm>
              <a:custGeom>
                <a:avLst/>
                <a:gdLst>
                  <a:gd name="T0" fmla="*/ 286 w 922"/>
                  <a:gd name="T1" fmla="*/ 1932 h 1991"/>
                  <a:gd name="T2" fmla="*/ 286 w 922"/>
                  <a:gd name="T3" fmla="*/ 1932 h 1991"/>
                  <a:gd name="T4" fmla="*/ 217 w 922"/>
                  <a:gd name="T5" fmla="*/ 982 h 1991"/>
                  <a:gd name="T6" fmla="*/ 217 w 922"/>
                  <a:gd name="T7" fmla="*/ 982 h 1991"/>
                  <a:gd name="T8" fmla="*/ 752 w 922"/>
                  <a:gd name="T9" fmla="*/ 271 h 1991"/>
                  <a:gd name="T10" fmla="*/ 752 w 922"/>
                  <a:gd name="T11" fmla="*/ 271 h 1991"/>
                  <a:gd name="T12" fmla="*/ 499 w 922"/>
                  <a:gd name="T13" fmla="*/ 1944 h 1991"/>
                  <a:gd name="T14" fmla="*/ 499 w 922"/>
                  <a:gd name="T15" fmla="*/ 1944 h 1991"/>
                  <a:gd name="T16" fmla="*/ 286 w 922"/>
                  <a:gd name="T17" fmla="*/ 1932 h 1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22" h="1991">
                    <a:moveTo>
                      <a:pt x="286" y="1932"/>
                    </a:moveTo>
                    <a:lnTo>
                      <a:pt x="286" y="1932"/>
                    </a:lnTo>
                    <a:cubicBezTo>
                      <a:pt x="286" y="1932"/>
                      <a:pt x="0" y="1760"/>
                      <a:pt x="217" y="982"/>
                    </a:cubicBezTo>
                    <a:lnTo>
                      <a:pt x="217" y="982"/>
                    </a:lnTo>
                    <a:cubicBezTo>
                      <a:pt x="434" y="202"/>
                      <a:pt x="678" y="0"/>
                      <a:pt x="752" y="271"/>
                    </a:cubicBezTo>
                    <a:lnTo>
                      <a:pt x="752" y="271"/>
                    </a:lnTo>
                    <a:cubicBezTo>
                      <a:pt x="826" y="542"/>
                      <a:pt x="921" y="1489"/>
                      <a:pt x="499" y="1944"/>
                    </a:cubicBezTo>
                    <a:lnTo>
                      <a:pt x="499" y="1944"/>
                    </a:lnTo>
                    <a:cubicBezTo>
                      <a:pt x="499" y="1944"/>
                      <a:pt x="390" y="1990"/>
                      <a:pt x="286" y="1932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132">
                <a:extLst>
                  <a:ext uri="{FF2B5EF4-FFF2-40B4-BE49-F238E27FC236}">
                    <a16:creationId xmlns:a16="http://schemas.microsoft.com/office/drawing/2014/main" id="{F3CA1634-A9A6-A24E-BA59-4F790C4B63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05636" y="5374878"/>
                <a:ext cx="527332" cy="1955525"/>
              </a:xfrm>
              <a:custGeom>
                <a:avLst/>
                <a:gdLst>
                  <a:gd name="T0" fmla="*/ 418 w 422"/>
                  <a:gd name="T1" fmla="*/ 177 h 1568"/>
                  <a:gd name="T2" fmla="*/ 407 w 422"/>
                  <a:gd name="T3" fmla="*/ 174 h 1568"/>
                  <a:gd name="T4" fmla="*/ 262 w 422"/>
                  <a:gd name="T5" fmla="*/ 304 h 1568"/>
                  <a:gd name="T6" fmla="*/ 343 w 422"/>
                  <a:gd name="T7" fmla="*/ 13 h 1568"/>
                  <a:gd name="T8" fmla="*/ 338 w 422"/>
                  <a:gd name="T9" fmla="*/ 2 h 1568"/>
                  <a:gd name="T10" fmla="*/ 327 w 422"/>
                  <a:gd name="T11" fmla="*/ 7 h 1568"/>
                  <a:gd name="T12" fmla="*/ 236 w 422"/>
                  <a:gd name="T13" fmla="*/ 337 h 1568"/>
                  <a:gd name="T14" fmla="*/ 236 w 422"/>
                  <a:gd name="T15" fmla="*/ 338 h 1568"/>
                  <a:gd name="T16" fmla="*/ 235 w 422"/>
                  <a:gd name="T17" fmla="*/ 340 h 1568"/>
                  <a:gd name="T18" fmla="*/ 208 w 422"/>
                  <a:gd name="T19" fmla="*/ 478 h 1568"/>
                  <a:gd name="T20" fmla="*/ 208 w 422"/>
                  <a:gd name="T21" fmla="*/ 478 h 1568"/>
                  <a:gd name="T22" fmla="*/ 93 w 422"/>
                  <a:gd name="T23" fmla="*/ 333 h 1568"/>
                  <a:gd name="T24" fmla="*/ 81 w 422"/>
                  <a:gd name="T25" fmla="*/ 335 h 1568"/>
                  <a:gd name="T26" fmla="*/ 82 w 422"/>
                  <a:gd name="T27" fmla="*/ 347 h 1568"/>
                  <a:gd name="T28" fmla="*/ 203 w 422"/>
                  <a:gd name="T29" fmla="*/ 506 h 1568"/>
                  <a:gd name="T30" fmla="*/ 188 w 422"/>
                  <a:gd name="T31" fmla="*/ 598 h 1568"/>
                  <a:gd name="T32" fmla="*/ 188 w 422"/>
                  <a:gd name="T33" fmla="*/ 599 h 1568"/>
                  <a:gd name="T34" fmla="*/ 187 w 422"/>
                  <a:gd name="T35" fmla="*/ 601 h 1568"/>
                  <a:gd name="T36" fmla="*/ 187 w 422"/>
                  <a:gd name="T37" fmla="*/ 601 h 1568"/>
                  <a:gd name="T38" fmla="*/ 166 w 422"/>
                  <a:gd name="T39" fmla="*/ 734 h 1568"/>
                  <a:gd name="T40" fmla="*/ 166 w 422"/>
                  <a:gd name="T41" fmla="*/ 734 h 1568"/>
                  <a:gd name="T42" fmla="*/ 14 w 422"/>
                  <a:gd name="T43" fmla="*/ 599 h 1568"/>
                  <a:gd name="T44" fmla="*/ 2 w 422"/>
                  <a:gd name="T45" fmla="*/ 604 h 1568"/>
                  <a:gd name="T46" fmla="*/ 7 w 422"/>
                  <a:gd name="T47" fmla="*/ 615 h 1568"/>
                  <a:gd name="T48" fmla="*/ 162 w 422"/>
                  <a:gd name="T49" fmla="*/ 765 h 1568"/>
                  <a:gd name="T50" fmla="*/ 135 w 422"/>
                  <a:gd name="T51" fmla="*/ 971 h 1568"/>
                  <a:gd name="T52" fmla="*/ 79 w 422"/>
                  <a:gd name="T53" fmla="*/ 1558 h 1568"/>
                  <a:gd name="T54" fmla="*/ 88 w 422"/>
                  <a:gd name="T55" fmla="*/ 1567 h 1568"/>
                  <a:gd name="T56" fmla="*/ 97 w 422"/>
                  <a:gd name="T57" fmla="*/ 1559 h 1568"/>
                  <a:gd name="T58" fmla="*/ 152 w 422"/>
                  <a:gd name="T59" fmla="*/ 972 h 1568"/>
                  <a:gd name="T60" fmla="*/ 204 w 422"/>
                  <a:gd name="T61" fmla="*/ 605 h 1568"/>
                  <a:gd name="T62" fmla="*/ 362 w 422"/>
                  <a:gd name="T63" fmla="*/ 432 h 1568"/>
                  <a:gd name="T64" fmla="*/ 364 w 422"/>
                  <a:gd name="T65" fmla="*/ 420 h 1568"/>
                  <a:gd name="T66" fmla="*/ 351 w 422"/>
                  <a:gd name="T67" fmla="*/ 418 h 1568"/>
                  <a:gd name="T68" fmla="*/ 210 w 422"/>
                  <a:gd name="T69" fmla="*/ 569 h 1568"/>
                  <a:gd name="T70" fmla="*/ 253 w 422"/>
                  <a:gd name="T71" fmla="*/ 344 h 1568"/>
                  <a:gd name="T72" fmla="*/ 416 w 422"/>
                  <a:gd name="T73" fmla="*/ 189 h 1568"/>
                  <a:gd name="T74" fmla="*/ 418 w 422"/>
                  <a:gd name="T75" fmla="*/ 177 h 1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2" h="1568">
                    <a:moveTo>
                      <a:pt x="418" y="177"/>
                    </a:moveTo>
                    <a:lnTo>
                      <a:pt x="418" y="177"/>
                    </a:lnTo>
                    <a:cubicBezTo>
                      <a:pt x="416" y="173"/>
                      <a:pt x="410" y="172"/>
                      <a:pt x="407" y="174"/>
                    </a:cubicBezTo>
                    <a:lnTo>
                      <a:pt x="407" y="174"/>
                    </a:lnTo>
                    <a:cubicBezTo>
                      <a:pt x="340" y="216"/>
                      <a:pt x="289" y="270"/>
                      <a:pt x="262" y="304"/>
                    </a:cubicBezTo>
                    <a:lnTo>
                      <a:pt x="262" y="304"/>
                    </a:lnTo>
                    <a:cubicBezTo>
                      <a:pt x="286" y="197"/>
                      <a:pt x="312" y="97"/>
                      <a:pt x="343" y="13"/>
                    </a:cubicBezTo>
                    <a:lnTo>
                      <a:pt x="343" y="13"/>
                    </a:lnTo>
                    <a:cubicBezTo>
                      <a:pt x="344" y="9"/>
                      <a:pt x="342" y="4"/>
                      <a:pt x="338" y="2"/>
                    </a:cubicBezTo>
                    <a:lnTo>
                      <a:pt x="338" y="2"/>
                    </a:lnTo>
                    <a:cubicBezTo>
                      <a:pt x="333" y="0"/>
                      <a:pt x="328" y="3"/>
                      <a:pt x="327" y="7"/>
                    </a:cubicBezTo>
                    <a:lnTo>
                      <a:pt x="327" y="7"/>
                    </a:lnTo>
                    <a:cubicBezTo>
                      <a:pt x="292" y="102"/>
                      <a:pt x="262" y="216"/>
                      <a:pt x="236" y="337"/>
                    </a:cubicBezTo>
                    <a:lnTo>
                      <a:pt x="236" y="337"/>
                    </a:lnTo>
                    <a:cubicBezTo>
                      <a:pt x="236" y="337"/>
                      <a:pt x="236" y="337"/>
                      <a:pt x="236" y="338"/>
                    </a:cubicBezTo>
                    <a:lnTo>
                      <a:pt x="236" y="338"/>
                    </a:lnTo>
                    <a:cubicBezTo>
                      <a:pt x="236" y="338"/>
                      <a:pt x="236" y="339"/>
                      <a:pt x="235" y="340"/>
                    </a:cubicBezTo>
                    <a:lnTo>
                      <a:pt x="235" y="340"/>
                    </a:lnTo>
                    <a:lnTo>
                      <a:pt x="235" y="340"/>
                    </a:lnTo>
                    <a:cubicBezTo>
                      <a:pt x="226" y="385"/>
                      <a:pt x="217" y="431"/>
                      <a:pt x="208" y="478"/>
                    </a:cubicBezTo>
                    <a:lnTo>
                      <a:pt x="208" y="478"/>
                    </a:lnTo>
                    <a:lnTo>
                      <a:pt x="208" y="478"/>
                    </a:lnTo>
                    <a:lnTo>
                      <a:pt x="208" y="478"/>
                    </a:lnTo>
                    <a:cubicBezTo>
                      <a:pt x="190" y="442"/>
                      <a:pt x="149" y="373"/>
                      <a:pt x="93" y="333"/>
                    </a:cubicBezTo>
                    <a:lnTo>
                      <a:pt x="93" y="333"/>
                    </a:lnTo>
                    <a:cubicBezTo>
                      <a:pt x="89" y="330"/>
                      <a:pt x="84" y="332"/>
                      <a:pt x="81" y="335"/>
                    </a:cubicBezTo>
                    <a:lnTo>
                      <a:pt x="81" y="335"/>
                    </a:lnTo>
                    <a:cubicBezTo>
                      <a:pt x="78" y="339"/>
                      <a:pt x="79" y="344"/>
                      <a:pt x="82" y="347"/>
                    </a:cubicBezTo>
                    <a:lnTo>
                      <a:pt x="82" y="347"/>
                    </a:lnTo>
                    <a:cubicBezTo>
                      <a:pt x="149" y="395"/>
                      <a:pt x="196" y="491"/>
                      <a:pt x="203" y="506"/>
                    </a:cubicBezTo>
                    <a:lnTo>
                      <a:pt x="203" y="506"/>
                    </a:lnTo>
                    <a:cubicBezTo>
                      <a:pt x="197" y="537"/>
                      <a:pt x="193" y="568"/>
                      <a:pt x="188" y="598"/>
                    </a:cubicBezTo>
                    <a:lnTo>
                      <a:pt x="188" y="598"/>
                    </a:lnTo>
                    <a:cubicBezTo>
                      <a:pt x="188" y="598"/>
                      <a:pt x="188" y="598"/>
                      <a:pt x="188" y="599"/>
                    </a:cubicBezTo>
                    <a:lnTo>
                      <a:pt x="188" y="599"/>
                    </a:lnTo>
                    <a:cubicBezTo>
                      <a:pt x="187" y="599"/>
                      <a:pt x="187" y="600"/>
                      <a:pt x="187" y="601"/>
                    </a:cubicBezTo>
                    <a:lnTo>
                      <a:pt x="187" y="601"/>
                    </a:lnTo>
                    <a:lnTo>
                      <a:pt x="187" y="601"/>
                    </a:lnTo>
                    <a:cubicBezTo>
                      <a:pt x="180" y="646"/>
                      <a:pt x="173" y="690"/>
                      <a:pt x="166" y="734"/>
                    </a:cubicBezTo>
                    <a:lnTo>
                      <a:pt x="166" y="734"/>
                    </a:lnTo>
                    <a:lnTo>
                      <a:pt x="166" y="734"/>
                    </a:lnTo>
                    <a:lnTo>
                      <a:pt x="166" y="734"/>
                    </a:lnTo>
                    <a:cubicBezTo>
                      <a:pt x="147" y="700"/>
                      <a:pt x="103" y="641"/>
                      <a:pt x="14" y="599"/>
                    </a:cubicBezTo>
                    <a:lnTo>
                      <a:pt x="14" y="599"/>
                    </a:lnTo>
                    <a:cubicBezTo>
                      <a:pt x="9" y="598"/>
                      <a:pt x="4" y="599"/>
                      <a:pt x="2" y="604"/>
                    </a:cubicBezTo>
                    <a:lnTo>
                      <a:pt x="2" y="604"/>
                    </a:lnTo>
                    <a:cubicBezTo>
                      <a:pt x="0" y="608"/>
                      <a:pt x="2" y="614"/>
                      <a:pt x="7" y="615"/>
                    </a:cubicBezTo>
                    <a:lnTo>
                      <a:pt x="7" y="615"/>
                    </a:lnTo>
                    <a:cubicBezTo>
                      <a:pt x="120" y="668"/>
                      <a:pt x="156" y="752"/>
                      <a:pt x="162" y="765"/>
                    </a:cubicBezTo>
                    <a:lnTo>
                      <a:pt x="162" y="765"/>
                    </a:lnTo>
                    <a:cubicBezTo>
                      <a:pt x="151" y="837"/>
                      <a:pt x="143" y="907"/>
                      <a:pt x="135" y="971"/>
                    </a:cubicBezTo>
                    <a:lnTo>
                      <a:pt x="135" y="971"/>
                    </a:lnTo>
                    <a:cubicBezTo>
                      <a:pt x="96" y="1291"/>
                      <a:pt x="80" y="1556"/>
                      <a:pt x="79" y="1558"/>
                    </a:cubicBezTo>
                    <a:lnTo>
                      <a:pt x="79" y="1558"/>
                    </a:lnTo>
                    <a:cubicBezTo>
                      <a:pt x="79" y="1563"/>
                      <a:pt x="82" y="1567"/>
                      <a:pt x="87" y="1567"/>
                    </a:cubicBezTo>
                    <a:lnTo>
                      <a:pt x="88" y="1567"/>
                    </a:lnTo>
                    <a:lnTo>
                      <a:pt x="88" y="1567"/>
                    </a:lnTo>
                    <a:cubicBezTo>
                      <a:pt x="92" y="1567"/>
                      <a:pt x="96" y="1563"/>
                      <a:pt x="97" y="1559"/>
                    </a:cubicBezTo>
                    <a:lnTo>
                      <a:pt x="97" y="1559"/>
                    </a:lnTo>
                    <a:cubicBezTo>
                      <a:pt x="97" y="1556"/>
                      <a:pt x="114" y="1293"/>
                      <a:pt x="152" y="972"/>
                    </a:cubicBezTo>
                    <a:lnTo>
                      <a:pt x="152" y="972"/>
                    </a:lnTo>
                    <a:cubicBezTo>
                      <a:pt x="166" y="861"/>
                      <a:pt x="183" y="734"/>
                      <a:pt x="204" y="605"/>
                    </a:cubicBezTo>
                    <a:lnTo>
                      <a:pt x="204" y="605"/>
                    </a:lnTo>
                    <a:cubicBezTo>
                      <a:pt x="217" y="588"/>
                      <a:pt x="309" y="473"/>
                      <a:pt x="362" y="432"/>
                    </a:cubicBezTo>
                    <a:lnTo>
                      <a:pt x="362" y="432"/>
                    </a:lnTo>
                    <a:cubicBezTo>
                      <a:pt x="366" y="429"/>
                      <a:pt x="367" y="423"/>
                      <a:pt x="364" y="420"/>
                    </a:cubicBezTo>
                    <a:lnTo>
                      <a:pt x="364" y="420"/>
                    </a:lnTo>
                    <a:cubicBezTo>
                      <a:pt x="361" y="415"/>
                      <a:pt x="355" y="415"/>
                      <a:pt x="351" y="418"/>
                    </a:cubicBezTo>
                    <a:lnTo>
                      <a:pt x="351" y="418"/>
                    </a:lnTo>
                    <a:cubicBezTo>
                      <a:pt x="309" y="451"/>
                      <a:pt x="243" y="529"/>
                      <a:pt x="210" y="569"/>
                    </a:cubicBezTo>
                    <a:lnTo>
                      <a:pt x="210" y="569"/>
                    </a:lnTo>
                    <a:cubicBezTo>
                      <a:pt x="223" y="494"/>
                      <a:pt x="237" y="417"/>
                      <a:pt x="253" y="344"/>
                    </a:cubicBezTo>
                    <a:lnTo>
                      <a:pt x="253" y="344"/>
                    </a:lnTo>
                    <a:cubicBezTo>
                      <a:pt x="262" y="332"/>
                      <a:pt x="323" y="247"/>
                      <a:pt x="416" y="189"/>
                    </a:cubicBezTo>
                    <a:lnTo>
                      <a:pt x="416" y="189"/>
                    </a:lnTo>
                    <a:cubicBezTo>
                      <a:pt x="420" y="187"/>
                      <a:pt x="421" y="181"/>
                      <a:pt x="418" y="177"/>
                    </a:cubicBezTo>
                  </a:path>
                </a:pathLst>
              </a:custGeom>
              <a:solidFill>
                <a:schemeClr val="tx2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133">
                <a:extLst>
                  <a:ext uri="{FF2B5EF4-FFF2-40B4-BE49-F238E27FC236}">
                    <a16:creationId xmlns:a16="http://schemas.microsoft.com/office/drawing/2014/main" id="{08D5A66F-FD17-5447-AA01-BB59D595BC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739986" y="5429811"/>
                <a:ext cx="1664396" cy="2054399"/>
              </a:xfrm>
              <a:custGeom>
                <a:avLst/>
                <a:gdLst>
                  <a:gd name="T0" fmla="*/ 1200 w 1338"/>
                  <a:gd name="T1" fmla="*/ 1551 h 1649"/>
                  <a:gd name="T2" fmla="*/ 1200 w 1338"/>
                  <a:gd name="T3" fmla="*/ 1551 h 1649"/>
                  <a:gd name="T4" fmla="*/ 808 w 1338"/>
                  <a:gd name="T5" fmla="*/ 684 h 1649"/>
                  <a:gd name="T6" fmla="*/ 808 w 1338"/>
                  <a:gd name="T7" fmla="*/ 684 h 1649"/>
                  <a:gd name="T8" fmla="*/ 71 w 1338"/>
                  <a:gd name="T9" fmla="*/ 270 h 1649"/>
                  <a:gd name="T10" fmla="*/ 71 w 1338"/>
                  <a:gd name="T11" fmla="*/ 270 h 1649"/>
                  <a:gd name="T12" fmla="*/ 1046 w 1338"/>
                  <a:gd name="T13" fmla="*/ 1648 h 1649"/>
                  <a:gd name="T14" fmla="*/ 1046 w 1338"/>
                  <a:gd name="T15" fmla="*/ 1648 h 1649"/>
                  <a:gd name="T16" fmla="*/ 1200 w 1338"/>
                  <a:gd name="T17" fmla="*/ 1551 h 16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38" h="1649">
                    <a:moveTo>
                      <a:pt x="1200" y="1551"/>
                    </a:moveTo>
                    <a:lnTo>
                      <a:pt x="1200" y="1551"/>
                    </a:lnTo>
                    <a:cubicBezTo>
                      <a:pt x="1200" y="1551"/>
                      <a:pt x="1337" y="1285"/>
                      <a:pt x="808" y="684"/>
                    </a:cubicBezTo>
                    <a:lnTo>
                      <a:pt x="808" y="684"/>
                    </a:lnTo>
                    <a:cubicBezTo>
                      <a:pt x="280" y="81"/>
                      <a:pt x="0" y="0"/>
                      <a:pt x="71" y="270"/>
                    </a:cubicBezTo>
                    <a:lnTo>
                      <a:pt x="71" y="270"/>
                    </a:lnTo>
                    <a:cubicBezTo>
                      <a:pt x="142" y="539"/>
                      <a:pt x="512" y="1413"/>
                      <a:pt x="1046" y="1648"/>
                    </a:cubicBezTo>
                    <a:lnTo>
                      <a:pt x="1046" y="1648"/>
                    </a:lnTo>
                    <a:cubicBezTo>
                      <a:pt x="1046" y="1648"/>
                      <a:pt x="1150" y="1645"/>
                      <a:pt x="1200" y="155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134">
                <a:extLst>
                  <a:ext uri="{FF2B5EF4-FFF2-40B4-BE49-F238E27FC236}">
                    <a16:creationId xmlns:a16="http://schemas.microsoft.com/office/drawing/2014/main" id="{E86EABA2-5295-8B48-95FC-56D4D134637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03653" y="5858267"/>
                <a:ext cx="1159035" cy="1603969"/>
              </a:xfrm>
              <a:custGeom>
                <a:avLst/>
                <a:gdLst>
                  <a:gd name="T0" fmla="*/ 927 w 931"/>
                  <a:gd name="T1" fmla="*/ 1275 h 1289"/>
                  <a:gd name="T2" fmla="*/ 610 w 931"/>
                  <a:gd name="T3" fmla="*/ 778 h 1289"/>
                  <a:gd name="T4" fmla="*/ 428 w 931"/>
                  <a:gd name="T5" fmla="*/ 514 h 1289"/>
                  <a:gd name="T6" fmla="*/ 475 w 931"/>
                  <a:gd name="T7" fmla="*/ 319 h 1289"/>
                  <a:gd name="T8" fmla="*/ 473 w 931"/>
                  <a:gd name="T9" fmla="*/ 306 h 1289"/>
                  <a:gd name="T10" fmla="*/ 461 w 931"/>
                  <a:gd name="T11" fmla="*/ 309 h 1289"/>
                  <a:gd name="T12" fmla="*/ 408 w 931"/>
                  <a:gd name="T13" fmla="*/ 486 h 1289"/>
                  <a:gd name="T14" fmla="*/ 408 w 931"/>
                  <a:gd name="T15" fmla="*/ 486 h 1289"/>
                  <a:gd name="T16" fmla="*/ 398 w 931"/>
                  <a:gd name="T17" fmla="*/ 472 h 1289"/>
                  <a:gd name="T18" fmla="*/ 398 w 931"/>
                  <a:gd name="T19" fmla="*/ 472 h 1289"/>
                  <a:gd name="T20" fmla="*/ 396 w 931"/>
                  <a:gd name="T21" fmla="*/ 470 h 1289"/>
                  <a:gd name="T22" fmla="*/ 341 w 931"/>
                  <a:gd name="T23" fmla="*/ 395 h 1289"/>
                  <a:gd name="T24" fmla="*/ 341 w 931"/>
                  <a:gd name="T25" fmla="*/ 394 h 1289"/>
                  <a:gd name="T26" fmla="*/ 358 w 931"/>
                  <a:gd name="T27" fmla="*/ 206 h 1289"/>
                  <a:gd name="T28" fmla="*/ 354 w 931"/>
                  <a:gd name="T29" fmla="*/ 195 h 1289"/>
                  <a:gd name="T30" fmla="*/ 342 w 931"/>
                  <a:gd name="T31" fmla="*/ 199 h 1289"/>
                  <a:gd name="T32" fmla="*/ 322 w 931"/>
                  <a:gd name="T33" fmla="*/ 369 h 1289"/>
                  <a:gd name="T34" fmla="*/ 239 w 931"/>
                  <a:gd name="T35" fmla="*/ 261 h 1289"/>
                  <a:gd name="T36" fmla="*/ 239 w 931"/>
                  <a:gd name="T37" fmla="*/ 261 h 1289"/>
                  <a:gd name="T38" fmla="*/ 237 w 931"/>
                  <a:gd name="T39" fmla="*/ 259 h 1289"/>
                  <a:gd name="T40" fmla="*/ 15 w 931"/>
                  <a:gd name="T41" fmla="*/ 3 h 1289"/>
                  <a:gd name="T42" fmla="*/ 3 w 931"/>
                  <a:gd name="T43" fmla="*/ 3 h 1289"/>
                  <a:gd name="T44" fmla="*/ 3 w 931"/>
                  <a:gd name="T45" fmla="*/ 16 h 1289"/>
                  <a:gd name="T46" fmla="*/ 197 w 931"/>
                  <a:gd name="T47" fmla="*/ 237 h 1289"/>
                  <a:gd name="T48" fmla="*/ 33 w 931"/>
                  <a:gd name="T49" fmla="*/ 183 h 1289"/>
                  <a:gd name="T50" fmla="*/ 22 w 931"/>
                  <a:gd name="T51" fmla="*/ 190 h 1289"/>
                  <a:gd name="T52" fmla="*/ 29 w 931"/>
                  <a:gd name="T53" fmla="*/ 201 h 1289"/>
                  <a:gd name="T54" fmla="*/ 225 w 931"/>
                  <a:gd name="T55" fmla="*/ 272 h 1289"/>
                  <a:gd name="T56" fmla="*/ 361 w 931"/>
                  <a:gd name="T57" fmla="*/ 451 h 1289"/>
                  <a:gd name="T58" fmla="*/ 188 w 931"/>
                  <a:gd name="T59" fmla="*/ 376 h 1289"/>
                  <a:gd name="T60" fmla="*/ 178 w 931"/>
                  <a:gd name="T61" fmla="*/ 383 h 1289"/>
                  <a:gd name="T62" fmla="*/ 184 w 931"/>
                  <a:gd name="T63" fmla="*/ 393 h 1289"/>
                  <a:gd name="T64" fmla="*/ 384 w 931"/>
                  <a:gd name="T65" fmla="*/ 483 h 1289"/>
                  <a:gd name="T66" fmla="*/ 596 w 931"/>
                  <a:gd name="T67" fmla="*/ 788 h 1289"/>
                  <a:gd name="T68" fmla="*/ 913 w 931"/>
                  <a:gd name="T69" fmla="*/ 1284 h 1289"/>
                  <a:gd name="T70" fmla="*/ 920 w 931"/>
                  <a:gd name="T71" fmla="*/ 1288 h 1289"/>
                  <a:gd name="T72" fmla="*/ 924 w 931"/>
                  <a:gd name="T73" fmla="*/ 1287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931" h="1289">
                    <a:moveTo>
                      <a:pt x="927" y="1275"/>
                    </a:moveTo>
                    <a:lnTo>
                      <a:pt x="927" y="1275"/>
                    </a:lnTo>
                    <a:cubicBezTo>
                      <a:pt x="926" y="1273"/>
                      <a:pt x="790" y="1046"/>
                      <a:pt x="610" y="778"/>
                    </a:cubicBezTo>
                    <a:lnTo>
                      <a:pt x="610" y="778"/>
                    </a:lnTo>
                    <a:cubicBezTo>
                      <a:pt x="556" y="697"/>
                      <a:pt x="494" y="606"/>
                      <a:pt x="428" y="514"/>
                    </a:cubicBezTo>
                    <a:lnTo>
                      <a:pt x="428" y="514"/>
                    </a:lnTo>
                    <a:cubicBezTo>
                      <a:pt x="426" y="502"/>
                      <a:pt x="412" y="412"/>
                      <a:pt x="475" y="319"/>
                    </a:cubicBezTo>
                    <a:lnTo>
                      <a:pt x="475" y="319"/>
                    </a:lnTo>
                    <a:cubicBezTo>
                      <a:pt x="478" y="314"/>
                      <a:pt x="477" y="310"/>
                      <a:pt x="473" y="306"/>
                    </a:cubicBezTo>
                    <a:lnTo>
                      <a:pt x="473" y="306"/>
                    </a:lnTo>
                    <a:cubicBezTo>
                      <a:pt x="469" y="304"/>
                      <a:pt x="463" y="305"/>
                      <a:pt x="461" y="309"/>
                    </a:cubicBezTo>
                    <a:lnTo>
                      <a:pt x="461" y="309"/>
                    </a:lnTo>
                    <a:cubicBezTo>
                      <a:pt x="414" y="379"/>
                      <a:pt x="407" y="447"/>
                      <a:pt x="408" y="486"/>
                    </a:cubicBezTo>
                    <a:lnTo>
                      <a:pt x="408" y="486"/>
                    </a:lnTo>
                    <a:lnTo>
                      <a:pt x="408" y="486"/>
                    </a:lnTo>
                    <a:lnTo>
                      <a:pt x="408" y="486"/>
                    </a:lnTo>
                    <a:cubicBezTo>
                      <a:pt x="404" y="481"/>
                      <a:pt x="401" y="477"/>
                      <a:pt x="398" y="472"/>
                    </a:cubicBezTo>
                    <a:lnTo>
                      <a:pt x="398" y="472"/>
                    </a:lnTo>
                    <a:lnTo>
                      <a:pt x="398" y="472"/>
                    </a:lnTo>
                    <a:lnTo>
                      <a:pt x="398" y="472"/>
                    </a:lnTo>
                    <a:cubicBezTo>
                      <a:pt x="397" y="472"/>
                      <a:pt x="397" y="471"/>
                      <a:pt x="396" y="470"/>
                    </a:cubicBezTo>
                    <a:lnTo>
                      <a:pt x="396" y="470"/>
                    </a:lnTo>
                    <a:cubicBezTo>
                      <a:pt x="378" y="445"/>
                      <a:pt x="360" y="420"/>
                      <a:pt x="341" y="395"/>
                    </a:cubicBezTo>
                    <a:lnTo>
                      <a:pt x="341" y="395"/>
                    </a:lnTo>
                    <a:lnTo>
                      <a:pt x="341" y="394"/>
                    </a:lnTo>
                    <a:lnTo>
                      <a:pt x="341" y="394"/>
                    </a:lnTo>
                    <a:cubicBezTo>
                      <a:pt x="340" y="379"/>
                      <a:pt x="330" y="275"/>
                      <a:pt x="358" y="206"/>
                    </a:cubicBezTo>
                    <a:lnTo>
                      <a:pt x="358" y="206"/>
                    </a:lnTo>
                    <a:cubicBezTo>
                      <a:pt x="361" y="201"/>
                      <a:pt x="358" y="196"/>
                      <a:pt x="354" y="195"/>
                    </a:cubicBezTo>
                    <a:lnTo>
                      <a:pt x="354" y="195"/>
                    </a:lnTo>
                    <a:cubicBezTo>
                      <a:pt x="349" y="193"/>
                      <a:pt x="344" y="195"/>
                      <a:pt x="342" y="199"/>
                    </a:cubicBezTo>
                    <a:lnTo>
                      <a:pt x="342" y="199"/>
                    </a:lnTo>
                    <a:cubicBezTo>
                      <a:pt x="319" y="254"/>
                      <a:pt x="319" y="328"/>
                      <a:pt x="322" y="369"/>
                    </a:cubicBezTo>
                    <a:lnTo>
                      <a:pt x="322" y="369"/>
                    </a:lnTo>
                    <a:cubicBezTo>
                      <a:pt x="294" y="332"/>
                      <a:pt x="267" y="296"/>
                      <a:pt x="239" y="261"/>
                    </a:cubicBezTo>
                    <a:lnTo>
                      <a:pt x="239" y="261"/>
                    </a:lnTo>
                    <a:lnTo>
                      <a:pt x="239" y="261"/>
                    </a:lnTo>
                    <a:lnTo>
                      <a:pt x="239" y="261"/>
                    </a:lnTo>
                    <a:cubicBezTo>
                      <a:pt x="239" y="261"/>
                      <a:pt x="238" y="260"/>
                      <a:pt x="237" y="259"/>
                    </a:cubicBezTo>
                    <a:lnTo>
                      <a:pt x="237" y="259"/>
                    </a:lnTo>
                    <a:cubicBezTo>
                      <a:pt x="161" y="162"/>
                      <a:pt x="85" y="73"/>
                      <a:pt x="15" y="3"/>
                    </a:cubicBezTo>
                    <a:lnTo>
                      <a:pt x="15" y="3"/>
                    </a:lnTo>
                    <a:cubicBezTo>
                      <a:pt x="12" y="0"/>
                      <a:pt x="6" y="0"/>
                      <a:pt x="3" y="3"/>
                    </a:cubicBezTo>
                    <a:lnTo>
                      <a:pt x="3" y="3"/>
                    </a:lnTo>
                    <a:cubicBezTo>
                      <a:pt x="0" y="7"/>
                      <a:pt x="0" y="12"/>
                      <a:pt x="3" y="16"/>
                    </a:cubicBezTo>
                    <a:lnTo>
                      <a:pt x="3" y="16"/>
                    </a:lnTo>
                    <a:cubicBezTo>
                      <a:pt x="64" y="77"/>
                      <a:pt x="131" y="153"/>
                      <a:pt x="197" y="237"/>
                    </a:cubicBezTo>
                    <a:lnTo>
                      <a:pt x="197" y="237"/>
                    </a:lnTo>
                    <a:cubicBezTo>
                      <a:pt x="160" y="219"/>
                      <a:pt x="99" y="193"/>
                      <a:pt x="33" y="183"/>
                    </a:cubicBezTo>
                    <a:lnTo>
                      <a:pt x="33" y="183"/>
                    </a:lnTo>
                    <a:cubicBezTo>
                      <a:pt x="28" y="182"/>
                      <a:pt x="23" y="186"/>
                      <a:pt x="22" y="190"/>
                    </a:cubicBezTo>
                    <a:lnTo>
                      <a:pt x="22" y="190"/>
                    </a:lnTo>
                    <a:cubicBezTo>
                      <a:pt x="22" y="195"/>
                      <a:pt x="25" y="200"/>
                      <a:pt x="29" y="201"/>
                    </a:cubicBezTo>
                    <a:lnTo>
                      <a:pt x="29" y="201"/>
                    </a:lnTo>
                    <a:cubicBezTo>
                      <a:pt x="127" y="215"/>
                      <a:pt x="212" y="264"/>
                      <a:pt x="225" y="272"/>
                    </a:cubicBezTo>
                    <a:lnTo>
                      <a:pt x="225" y="272"/>
                    </a:lnTo>
                    <a:cubicBezTo>
                      <a:pt x="270" y="330"/>
                      <a:pt x="316" y="390"/>
                      <a:pt x="361" y="451"/>
                    </a:cubicBezTo>
                    <a:lnTo>
                      <a:pt x="361" y="451"/>
                    </a:lnTo>
                    <a:cubicBezTo>
                      <a:pt x="316" y="428"/>
                      <a:pt x="235" y="388"/>
                      <a:pt x="188" y="376"/>
                    </a:cubicBezTo>
                    <a:lnTo>
                      <a:pt x="188" y="376"/>
                    </a:lnTo>
                    <a:cubicBezTo>
                      <a:pt x="184" y="375"/>
                      <a:pt x="179" y="378"/>
                      <a:pt x="178" y="383"/>
                    </a:cubicBezTo>
                    <a:lnTo>
                      <a:pt x="178" y="383"/>
                    </a:lnTo>
                    <a:cubicBezTo>
                      <a:pt x="176" y="387"/>
                      <a:pt x="179" y="392"/>
                      <a:pt x="184" y="393"/>
                    </a:cubicBezTo>
                    <a:lnTo>
                      <a:pt x="184" y="393"/>
                    </a:lnTo>
                    <a:cubicBezTo>
                      <a:pt x="243" y="409"/>
                      <a:pt x="367" y="474"/>
                      <a:pt x="384" y="483"/>
                    </a:cubicBezTo>
                    <a:lnTo>
                      <a:pt x="384" y="483"/>
                    </a:lnTo>
                    <a:cubicBezTo>
                      <a:pt x="461" y="589"/>
                      <a:pt x="534" y="695"/>
                      <a:pt x="596" y="788"/>
                    </a:cubicBezTo>
                    <a:lnTo>
                      <a:pt x="596" y="788"/>
                    </a:lnTo>
                    <a:cubicBezTo>
                      <a:pt x="775" y="1055"/>
                      <a:pt x="911" y="1282"/>
                      <a:pt x="913" y="1284"/>
                    </a:cubicBezTo>
                    <a:lnTo>
                      <a:pt x="913" y="1284"/>
                    </a:lnTo>
                    <a:cubicBezTo>
                      <a:pt x="914" y="1287"/>
                      <a:pt x="917" y="1288"/>
                      <a:pt x="920" y="1288"/>
                    </a:cubicBezTo>
                    <a:lnTo>
                      <a:pt x="920" y="1288"/>
                    </a:lnTo>
                    <a:cubicBezTo>
                      <a:pt x="921" y="1288"/>
                      <a:pt x="923" y="1288"/>
                      <a:pt x="924" y="1287"/>
                    </a:cubicBezTo>
                    <a:lnTo>
                      <a:pt x="924" y="1287"/>
                    </a:lnTo>
                    <a:cubicBezTo>
                      <a:pt x="929" y="1285"/>
                      <a:pt x="930" y="1279"/>
                      <a:pt x="927" y="1275"/>
                    </a:cubicBezTo>
                  </a:path>
                </a:pathLst>
              </a:cu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35">
                <a:extLst>
                  <a:ext uri="{FF2B5EF4-FFF2-40B4-BE49-F238E27FC236}">
                    <a16:creationId xmlns:a16="http://schemas.microsoft.com/office/drawing/2014/main" id="{A8B6B205-4016-C541-BA5F-6F84F40286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98480" y="5259529"/>
                <a:ext cx="1889608" cy="1571010"/>
              </a:xfrm>
              <a:custGeom>
                <a:avLst/>
                <a:gdLst>
                  <a:gd name="T0" fmla="*/ 45 w 1516"/>
                  <a:gd name="T1" fmla="*/ 799 h 1262"/>
                  <a:gd name="T2" fmla="*/ 45 w 1516"/>
                  <a:gd name="T3" fmla="*/ 799 h 1262"/>
                  <a:gd name="T4" fmla="*/ 1515 w 1516"/>
                  <a:gd name="T5" fmla="*/ 0 h 1262"/>
                  <a:gd name="T6" fmla="*/ 1515 w 1516"/>
                  <a:gd name="T7" fmla="*/ 0 h 1262"/>
                  <a:gd name="T8" fmla="*/ 148 w 1516"/>
                  <a:gd name="T9" fmla="*/ 975 h 1262"/>
                  <a:gd name="T10" fmla="*/ 148 w 1516"/>
                  <a:gd name="T11" fmla="*/ 975 h 1262"/>
                  <a:gd name="T12" fmla="*/ 1144 w 1516"/>
                  <a:gd name="T13" fmla="*/ 476 h 1262"/>
                  <a:gd name="T14" fmla="*/ 1144 w 1516"/>
                  <a:gd name="T15" fmla="*/ 476 h 1262"/>
                  <a:gd name="T16" fmla="*/ 293 w 1516"/>
                  <a:gd name="T17" fmla="*/ 1234 h 1262"/>
                  <a:gd name="T18" fmla="*/ 293 w 1516"/>
                  <a:gd name="T19" fmla="*/ 1234 h 1262"/>
                  <a:gd name="T20" fmla="*/ 71 w 1516"/>
                  <a:gd name="T21" fmla="*/ 1207 h 1262"/>
                  <a:gd name="T22" fmla="*/ 71 w 1516"/>
                  <a:gd name="T23" fmla="*/ 1207 h 1262"/>
                  <a:gd name="T24" fmla="*/ 45 w 1516"/>
                  <a:gd name="T25" fmla="*/ 799 h 1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6" h="1262">
                    <a:moveTo>
                      <a:pt x="45" y="799"/>
                    </a:moveTo>
                    <a:lnTo>
                      <a:pt x="45" y="799"/>
                    </a:lnTo>
                    <a:cubicBezTo>
                      <a:pt x="45" y="799"/>
                      <a:pt x="293" y="239"/>
                      <a:pt x="1515" y="0"/>
                    </a:cubicBezTo>
                    <a:lnTo>
                      <a:pt x="1515" y="0"/>
                    </a:lnTo>
                    <a:cubicBezTo>
                      <a:pt x="1515" y="0"/>
                      <a:pt x="456" y="410"/>
                      <a:pt x="148" y="975"/>
                    </a:cubicBezTo>
                    <a:lnTo>
                      <a:pt x="148" y="975"/>
                    </a:lnTo>
                    <a:cubicBezTo>
                      <a:pt x="148" y="975"/>
                      <a:pt x="530" y="513"/>
                      <a:pt x="1144" y="476"/>
                    </a:cubicBezTo>
                    <a:lnTo>
                      <a:pt x="1144" y="476"/>
                    </a:lnTo>
                    <a:cubicBezTo>
                      <a:pt x="1144" y="476"/>
                      <a:pt x="525" y="733"/>
                      <a:pt x="293" y="1234"/>
                    </a:cubicBezTo>
                    <a:lnTo>
                      <a:pt x="293" y="1234"/>
                    </a:lnTo>
                    <a:cubicBezTo>
                      <a:pt x="293" y="1234"/>
                      <a:pt x="143" y="1261"/>
                      <a:pt x="71" y="1207"/>
                    </a:cubicBezTo>
                    <a:lnTo>
                      <a:pt x="71" y="1207"/>
                    </a:lnTo>
                    <a:cubicBezTo>
                      <a:pt x="0" y="1152"/>
                      <a:pt x="45" y="799"/>
                      <a:pt x="45" y="799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36">
                <a:extLst>
                  <a:ext uri="{FF2B5EF4-FFF2-40B4-BE49-F238E27FC236}">
                    <a16:creationId xmlns:a16="http://schemas.microsoft.com/office/drawing/2014/main" id="{95577F8E-B59F-6049-801B-0EC5F80FE6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80819" y="9846219"/>
                <a:ext cx="571276" cy="571276"/>
              </a:xfrm>
              <a:custGeom>
                <a:avLst/>
                <a:gdLst>
                  <a:gd name="T0" fmla="*/ 458 w 459"/>
                  <a:gd name="T1" fmla="*/ 228 h 458"/>
                  <a:gd name="T2" fmla="*/ 458 w 459"/>
                  <a:gd name="T3" fmla="*/ 228 h 458"/>
                  <a:gd name="T4" fmla="*/ 229 w 459"/>
                  <a:gd name="T5" fmla="*/ 457 h 458"/>
                  <a:gd name="T6" fmla="*/ 229 w 459"/>
                  <a:gd name="T7" fmla="*/ 457 h 458"/>
                  <a:gd name="T8" fmla="*/ 0 w 459"/>
                  <a:gd name="T9" fmla="*/ 228 h 458"/>
                  <a:gd name="T10" fmla="*/ 0 w 459"/>
                  <a:gd name="T11" fmla="*/ 228 h 458"/>
                  <a:gd name="T12" fmla="*/ 229 w 459"/>
                  <a:gd name="T13" fmla="*/ 0 h 458"/>
                  <a:gd name="T14" fmla="*/ 229 w 459"/>
                  <a:gd name="T15" fmla="*/ 0 h 458"/>
                  <a:gd name="T16" fmla="*/ 458 w 459"/>
                  <a:gd name="T17" fmla="*/ 228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58">
                    <a:moveTo>
                      <a:pt x="458" y="228"/>
                    </a:moveTo>
                    <a:lnTo>
                      <a:pt x="458" y="228"/>
                    </a:lnTo>
                    <a:cubicBezTo>
                      <a:pt x="458" y="354"/>
                      <a:pt x="356" y="457"/>
                      <a:pt x="229" y="457"/>
                    </a:cubicBezTo>
                    <a:lnTo>
                      <a:pt x="229" y="457"/>
                    </a:lnTo>
                    <a:cubicBezTo>
                      <a:pt x="103" y="457"/>
                      <a:pt x="0" y="354"/>
                      <a:pt x="0" y="228"/>
                    </a:cubicBezTo>
                    <a:lnTo>
                      <a:pt x="0" y="228"/>
                    </a:lnTo>
                    <a:cubicBezTo>
                      <a:pt x="0" y="102"/>
                      <a:pt x="103" y="0"/>
                      <a:pt x="229" y="0"/>
                    </a:cubicBezTo>
                    <a:lnTo>
                      <a:pt x="229" y="0"/>
                    </a:lnTo>
                    <a:cubicBezTo>
                      <a:pt x="356" y="0"/>
                      <a:pt x="458" y="102"/>
                      <a:pt x="458" y="22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37">
                <a:extLst>
                  <a:ext uri="{FF2B5EF4-FFF2-40B4-BE49-F238E27FC236}">
                    <a16:creationId xmlns:a16="http://schemas.microsoft.com/office/drawing/2014/main" id="{4DDFDB44-D83A-4A47-8FBD-1B06252BCD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70618" y="8538874"/>
                <a:ext cx="428458" cy="428458"/>
              </a:xfrm>
              <a:custGeom>
                <a:avLst/>
                <a:gdLst>
                  <a:gd name="T0" fmla="*/ 345 w 346"/>
                  <a:gd name="T1" fmla="*/ 172 h 345"/>
                  <a:gd name="T2" fmla="*/ 345 w 346"/>
                  <a:gd name="T3" fmla="*/ 172 h 345"/>
                  <a:gd name="T4" fmla="*/ 172 w 346"/>
                  <a:gd name="T5" fmla="*/ 344 h 345"/>
                  <a:gd name="T6" fmla="*/ 172 w 346"/>
                  <a:gd name="T7" fmla="*/ 344 h 345"/>
                  <a:gd name="T8" fmla="*/ 0 w 346"/>
                  <a:gd name="T9" fmla="*/ 172 h 345"/>
                  <a:gd name="T10" fmla="*/ 0 w 346"/>
                  <a:gd name="T11" fmla="*/ 172 h 345"/>
                  <a:gd name="T12" fmla="*/ 172 w 346"/>
                  <a:gd name="T13" fmla="*/ 0 h 345"/>
                  <a:gd name="T14" fmla="*/ 172 w 346"/>
                  <a:gd name="T15" fmla="*/ 0 h 345"/>
                  <a:gd name="T16" fmla="*/ 345 w 346"/>
                  <a:gd name="T17" fmla="*/ 172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6" h="345">
                    <a:moveTo>
                      <a:pt x="345" y="172"/>
                    </a:moveTo>
                    <a:lnTo>
                      <a:pt x="345" y="172"/>
                    </a:lnTo>
                    <a:cubicBezTo>
                      <a:pt x="345" y="267"/>
                      <a:pt x="268" y="344"/>
                      <a:pt x="172" y="344"/>
                    </a:cubicBezTo>
                    <a:lnTo>
                      <a:pt x="172" y="344"/>
                    </a:lnTo>
                    <a:cubicBezTo>
                      <a:pt x="78" y="344"/>
                      <a:pt x="0" y="267"/>
                      <a:pt x="0" y="172"/>
                    </a:cubicBezTo>
                    <a:lnTo>
                      <a:pt x="0" y="172"/>
                    </a:lnTo>
                    <a:cubicBezTo>
                      <a:pt x="0" y="77"/>
                      <a:pt x="78" y="0"/>
                      <a:pt x="172" y="0"/>
                    </a:cubicBezTo>
                    <a:lnTo>
                      <a:pt x="172" y="0"/>
                    </a:lnTo>
                    <a:cubicBezTo>
                      <a:pt x="268" y="0"/>
                      <a:pt x="345" y="77"/>
                      <a:pt x="345" y="17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38">
                <a:extLst>
                  <a:ext uri="{FF2B5EF4-FFF2-40B4-BE49-F238E27FC236}">
                    <a16:creationId xmlns:a16="http://schemas.microsoft.com/office/drawing/2014/main" id="{C60C3DD0-A88E-4448-98D0-F5FD1707D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28791" y="8154361"/>
                <a:ext cx="214227" cy="214231"/>
              </a:xfrm>
              <a:custGeom>
                <a:avLst/>
                <a:gdLst>
                  <a:gd name="T0" fmla="*/ 170 w 171"/>
                  <a:gd name="T1" fmla="*/ 85 h 171"/>
                  <a:gd name="T2" fmla="*/ 170 w 171"/>
                  <a:gd name="T3" fmla="*/ 85 h 171"/>
                  <a:gd name="T4" fmla="*/ 85 w 171"/>
                  <a:gd name="T5" fmla="*/ 170 h 171"/>
                  <a:gd name="T6" fmla="*/ 85 w 171"/>
                  <a:gd name="T7" fmla="*/ 170 h 171"/>
                  <a:gd name="T8" fmla="*/ 0 w 171"/>
                  <a:gd name="T9" fmla="*/ 85 h 171"/>
                  <a:gd name="T10" fmla="*/ 0 w 171"/>
                  <a:gd name="T11" fmla="*/ 85 h 171"/>
                  <a:gd name="T12" fmla="*/ 85 w 171"/>
                  <a:gd name="T13" fmla="*/ 0 h 171"/>
                  <a:gd name="T14" fmla="*/ 85 w 171"/>
                  <a:gd name="T15" fmla="*/ 0 h 171"/>
                  <a:gd name="T16" fmla="*/ 170 w 171"/>
                  <a:gd name="T17" fmla="*/ 85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1" h="171">
                    <a:moveTo>
                      <a:pt x="170" y="85"/>
                    </a:moveTo>
                    <a:lnTo>
                      <a:pt x="170" y="85"/>
                    </a:lnTo>
                    <a:cubicBezTo>
                      <a:pt x="170" y="132"/>
                      <a:pt x="132" y="170"/>
                      <a:pt x="85" y="170"/>
                    </a:cubicBezTo>
                    <a:lnTo>
                      <a:pt x="85" y="170"/>
                    </a:lnTo>
                    <a:cubicBezTo>
                      <a:pt x="38" y="170"/>
                      <a:pt x="0" y="132"/>
                      <a:pt x="0" y="85"/>
                    </a:cubicBezTo>
                    <a:lnTo>
                      <a:pt x="0" y="85"/>
                    </a:lnTo>
                    <a:cubicBezTo>
                      <a:pt x="0" y="38"/>
                      <a:pt x="38" y="0"/>
                      <a:pt x="85" y="0"/>
                    </a:cubicBezTo>
                    <a:lnTo>
                      <a:pt x="85" y="0"/>
                    </a:lnTo>
                    <a:cubicBezTo>
                      <a:pt x="132" y="0"/>
                      <a:pt x="170" y="38"/>
                      <a:pt x="170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39">
                <a:extLst>
                  <a:ext uri="{FF2B5EF4-FFF2-40B4-BE49-F238E27FC236}">
                    <a16:creationId xmlns:a16="http://schemas.microsoft.com/office/drawing/2014/main" id="{706D952A-81C7-F94B-B9DC-FD5F10BAF6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89150" y="4556417"/>
                <a:ext cx="878887" cy="878887"/>
              </a:xfrm>
              <a:custGeom>
                <a:avLst/>
                <a:gdLst>
                  <a:gd name="T0" fmla="*/ 704 w 705"/>
                  <a:gd name="T1" fmla="*/ 352 h 705"/>
                  <a:gd name="T2" fmla="*/ 704 w 705"/>
                  <a:gd name="T3" fmla="*/ 352 h 705"/>
                  <a:gd name="T4" fmla="*/ 352 w 705"/>
                  <a:gd name="T5" fmla="*/ 704 h 705"/>
                  <a:gd name="T6" fmla="*/ 352 w 705"/>
                  <a:gd name="T7" fmla="*/ 704 h 705"/>
                  <a:gd name="T8" fmla="*/ 0 w 705"/>
                  <a:gd name="T9" fmla="*/ 352 h 705"/>
                  <a:gd name="T10" fmla="*/ 0 w 705"/>
                  <a:gd name="T11" fmla="*/ 352 h 705"/>
                  <a:gd name="T12" fmla="*/ 352 w 705"/>
                  <a:gd name="T13" fmla="*/ 0 h 705"/>
                  <a:gd name="T14" fmla="*/ 352 w 705"/>
                  <a:gd name="T15" fmla="*/ 0 h 705"/>
                  <a:gd name="T16" fmla="*/ 704 w 705"/>
                  <a:gd name="T17" fmla="*/ 352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05" h="705">
                    <a:moveTo>
                      <a:pt x="704" y="352"/>
                    </a:moveTo>
                    <a:lnTo>
                      <a:pt x="704" y="352"/>
                    </a:lnTo>
                    <a:cubicBezTo>
                      <a:pt x="704" y="547"/>
                      <a:pt x="547" y="704"/>
                      <a:pt x="352" y="704"/>
                    </a:cubicBezTo>
                    <a:lnTo>
                      <a:pt x="352" y="704"/>
                    </a:lnTo>
                    <a:cubicBezTo>
                      <a:pt x="158" y="704"/>
                      <a:pt x="0" y="547"/>
                      <a:pt x="0" y="352"/>
                    </a:cubicBezTo>
                    <a:lnTo>
                      <a:pt x="0" y="352"/>
                    </a:lnTo>
                    <a:cubicBezTo>
                      <a:pt x="0" y="158"/>
                      <a:pt x="158" y="0"/>
                      <a:pt x="352" y="0"/>
                    </a:cubicBezTo>
                    <a:lnTo>
                      <a:pt x="352" y="0"/>
                    </a:lnTo>
                    <a:cubicBezTo>
                      <a:pt x="547" y="0"/>
                      <a:pt x="704" y="158"/>
                      <a:pt x="704" y="35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140">
                <a:extLst>
                  <a:ext uri="{FF2B5EF4-FFF2-40B4-BE49-F238E27FC236}">
                    <a16:creationId xmlns:a16="http://schemas.microsoft.com/office/drawing/2014/main" id="{FA4F7460-D349-5C49-99E5-D0CF1AEAE2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9708" y="4441063"/>
                <a:ext cx="214231" cy="208735"/>
              </a:xfrm>
              <a:custGeom>
                <a:avLst/>
                <a:gdLst>
                  <a:gd name="T0" fmla="*/ 169 w 170"/>
                  <a:gd name="T1" fmla="*/ 84 h 169"/>
                  <a:gd name="T2" fmla="*/ 169 w 170"/>
                  <a:gd name="T3" fmla="*/ 84 h 169"/>
                  <a:gd name="T4" fmla="*/ 85 w 170"/>
                  <a:gd name="T5" fmla="*/ 168 h 169"/>
                  <a:gd name="T6" fmla="*/ 85 w 170"/>
                  <a:gd name="T7" fmla="*/ 168 h 169"/>
                  <a:gd name="T8" fmla="*/ 0 w 170"/>
                  <a:gd name="T9" fmla="*/ 84 h 169"/>
                  <a:gd name="T10" fmla="*/ 0 w 170"/>
                  <a:gd name="T11" fmla="*/ 84 h 169"/>
                  <a:gd name="T12" fmla="*/ 85 w 170"/>
                  <a:gd name="T13" fmla="*/ 0 h 169"/>
                  <a:gd name="T14" fmla="*/ 85 w 170"/>
                  <a:gd name="T15" fmla="*/ 0 h 169"/>
                  <a:gd name="T16" fmla="*/ 169 w 170"/>
                  <a:gd name="T17" fmla="*/ 8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0" h="169">
                    <a:moveTo>
                      <a:pt x="169" y="84"/>
                    </a:moveTo>
                    <a:lnTo>
                      <a:pt x="169" y="84"/>
                    </a:lnTo>
                    <a:cubicBezTo>
                      <a:pt x="169" y="130"/>
                      <a:pt x="131" y="168"/>
                      <a:pt x="85" y="168"/>
                    </a:cubicBezTo>
                    <a:lnTo>
                      <a:pt x="85" y="168"/>
                    </a:lnTo>
                    <a:cubicBezTo>
                      <a:pt x="38" y="168"/>
                      <a:pt x="0" y="130"/>
                      <a:pt x="0" y="84"/>
                    </a:cubicBezTo>
                    <a:lnTo>
                      <a:pt x="0" y="84"/>
                    </a:lnTo>
                    <a:cubicBezTo>
                      <a:pt x="0" y="37"/>
                      <a:pt x="38" y="0"/>
                      <a:pt x="85" y="0"/>
                    </a:cubicBezTo>
                    <a:lnTo>
                      <a:pt x="85" y="0"/>
                    </a:lnTo>
                    <a:cubicBezTo>
                      <a:pt x="131" y="0"/>
                      <a:pt x="169" y="37"/>
                      <a:pt x="169" y="84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141">
                <a:extLst>
                  <a:ext uri="{FF2B5EF4-FFF2-40B4-BE49-F238E27FC236}">
                    <a16:creationId xmlns:a16="http://schemas.microsoft.com/office/drawing/2014/main" id="{E2367E9B-2DCC-1A46-B413-3657C9336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37205" y="4781633"/>
                <a:ext cx="692124" cy="692124"/>
              </a:xfrm>
              <a:custGeom>
                <a:avLst/>
                <a:gdLst>
                  <a:gd name="T0" fmla="*/ 554 w 555"/>
                  <a:gd name="T1" fmla="*/ 277 h 555"/>
                  <a:gd name="T2" fmla="*/ 554 w 555"/>
                  <a:gd name="T3" fmla="*/ 277 h 555"/>
                  <a:gd name="T4" fmla="*/ 277 w 555"/>
                  <a:gd name="T5" fmla="*/ 554 h 555"/>
                  <a:gd name="T6" fmla="*/ 277 w 555"/>
                  <a:gd name="T7" fmla="*/ 554 h 555"/>
                  <a:gd name="T8" fmla="*/ 0 w 555"/>
                  <a:gd name="T9" fmla="*/ 277 h 555"/>
                  <a:gd name="T10" fmla="*/ 0 w 555"/>
                  <a:gd name="T11" fmla="*/ 277 h 555"/>
                  <a:gd name="T12" fmla="*/ 277 w 555"/>
                  <a:gd name="T13" fmla="*/ 0 h 555"/>
                  <a:gd name="T14" fmla="*/ 277 w 555"/>
                  <a:gd name="T15" fmla="*/ 0 h 555"/>
                  <a:gd name="T16" fmla="*/ 554 w 555"/>
                  <a:gd name="T17" fmla="*/ 277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55" h="555">
                    <a:moveTo>
                      <a:pt x="554" y="277"/>
                    </a:moveTo>
                    <a:lnTo>
                      <a:pt x="554" y="277"/>
                    </a:lnTo>
                    <a:cubicBezTo>
                      <a:pt x="554" y="430"/>
                      <a:pt x="430" y="554"/>
                      <a:pt x="277" y="554"/>
                    </a:cubicBezTo>
                    <a:lnTo>
                      <a:pt x="277" y="554"/>
                    </a:lnTo>
                    <a:cubicBezTo>
                      <a:pt x="124" y="554"/>
                      <a:pt x="0" y="430"/>
                      <a:pt x="0" y="277"/>
                    </a:cubicBezTo>
                    <a:lnTo>
                      <a:pt x="0" y="277"/>
                    </a:lnTo>
                    <a:cubicBezTo>
                      <a:pt x="0" y="124"/>
                      <a:pt x="124" y="0"/>
                      <a:pt x="277" y="0"/>
                    </a:cubicBezTo>
                    <a:lnTo>
                      <a:pt x="277" y="0"/>
                    </a:lnTo>
                    <a:cubicBezTo>
                      <a:pt x="430" y="0"/>
                      <a:pt x="554" y="124"/>
                      <a:pt x="554" y="27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142">
                <a:extLst>
                  <a:ext uri="{FF2B5EF4-FFF2-40B4-BE49-F238E27FC236}">
                    <a16:creationId xmlns:a16="http://schemas.microsoft.com/office/drawing/2014/main" id="{751D946D-1E9A-914E-9D2F-4F2C358C0DC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55800" y="5616574"/>
                <a:ext cx="203244" cy="203244"/>
              </a:xfrm>
              <a:custGeom>
                <a:avLst/>
                <a:gdLst>
                  <a:gd name="T0" fmla="*/ 161 w 162"/>
                  <a:gd name="T1" fmla="*/ 80 h 162"/>
                  <a:gd name="T2" fmla="*/ 161 w 162"/>
                  <a:gd name="T3" fmla="*/ 80 h 162"/>
                  <a:gd name="T4" fmla="*/ 81 w 162"/>
                  <a:gd name="T5" fmla="*/ 161 h 162"/>
                  <a:gd name="T6" fmla="*/ 81 w 162"/>
                  <a:gd name="T7" fmla="*/ 161 h 162"/>
                  <a:gd name="T8" fmla="*/ 0 w 162"/>
                  <a:gd name="T9" fmla="*/ 80 h 162"/>
                  <a:gd name="T10" fmla="*/ 0 w 162"/>
                  <a:gd name="T11" fmla="*/ 80 h 162"/>
                  <a:gd name="T12" fmla="*/ 81 w 162"/>
                  <a:gd name="T13" fmla="*/ 0 h 162"/>
                  <a:gd name="T14" fmla="*/ 81 w 162"/>
                  <a:gd name="T15" fmla="*/ 0 h 162"/>
                  <a:gd name="T16" fmla="*/ 161 w 162"/>
                  <a:gd name="T17" fmla="*/ 8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2" h="162">
                    <a:moveTo>
                      <a:pt x="161" y="80"/>
                    </a:moveTo>
                    <a:lnTo>
                      <a:pt x="161" y="80"/>
                    </a:lnTo>
                    <a:cubicBezTo>
                      <a:pt x="161" y="125"/>
                      <a:pt x="125" y="161"/>
                      <a:pt x="81" y="161"/>
                    </a:cubicBezTo>
                    <a:lnTo>
                      <a:pt x="81" y="161"/>
                    </a:lnTo>
                    <a:cubicBezTo>
                      <a:pt x="36" y="161"/>
                      <a:pt x="0" y="125"/>
                      <a:pt x="0" y="80"/>
                    </a:cubicBezTo>
                    <a:lnTo>
                      <a:pt x="0" y="80"/>
                    </a:lnTo>
                    <a:cubicBezTo>
                      <a:pt x="0" y="36"/>
                      <a:pt x="36" y="0"/>
                      <a:pt x="81" y="0"/>
                    </a:cubicBezTo>
                    <a:lnTo>
                      <a:pt x="81" y="0"/>
                    </a:lnTo>
                    <a:cubicBezTo>
                      <a:pt x="125" y="0"/>
                      <a:pt x="161" y="36"/>
                      <a:pt x="161" y="8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143">
                <a:extLst>
                  <a:ext uri="{FF2B5EF4-FFF2-40B4-BE49-F238E27FC236}">
                    <a16:creationId xmlns:a16="http://schemas.microsoft.com/office/drawing/2014/main" id="{79D36052-4303-4740-9B98-546520FB34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5473" y="9346355"/>
                <a:ext cx="137327" cy="137325"/>
              </a:xfrm>
              <a:custGeom>
                <a:avLst/>
                <a:gdLst>
                  <a:gd name="T0" fmla="*/ 110 w 111"/>
                  <a:gd name="T1" fmla="*/ 55 h 111"/>
                  <a:gd name="T2" fmla="*/ 110 w 111"/>
                  <a:gd name="T3" fmla="*/ 55 h 111"/>
                  <a:gd name="T4" fmla="*/ 55 w 111"/>
                  <a:gd name="T5" fmla="*/ 110 h 111"/>
                  <a:gd name="T6" fmla="*/ 55 w 111"/>
                  <a:gd name="T7" fmla="*/ 110 h 111"/>
                  <a:gd name="T8" fmla="*/ 0 w 111"/>
                  <a:gd name="T9" fmla="*/ 55 h 111"/>
                  <a:gd name="T10" fmla="*/ 0 w 111"/>
                  <a:gd name="T11" fmla="*/ 55 h 111"/>
                  <a:gd name="T12" fmla="*/ 55 w 111"/>
                  <a:gd name="T13" fmla="*/ 0 h 111"/>
                  <a:gd name="T14" fmla="*/ 55 w 111"/>
                  <a:gd name="T15" fmla="*/ 0 h 111"/>
                  <a:gd name="T16" fmla="*/ 110 w 111"/>
                  <a:gd name="T17" fmla="*/ 55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1" h="111">
                    <a:moveTo>
                      <a:pt x="110" y="55"/>
                    </a:moveTo>
                    <a:lnTo>
                      <a:pt x="110" y="55"/>
                    </a:lnTo>
                    <a:cubicBezTo>
                      <a:pt x="110" y="86"/>
                      <a:pt x="85" y="110"/>
                      <a:pt x="55" y="110"/>
                    </a:cubicBezTo>
                    <a:lnTo>
                      <a:pt x="55" y="110"/>
                    </a:lnTo>
                    <a:cubicBezTo>
                      <a:pt x="25" y="110"/>
                      <a:pt x="0" y="86"/>
                      <a:pt x="0" y="55"/>
                    </a:cubicBezTo>
                    <a:lnTo>
                      <a:pt x="0" y="55"/>
                    </a:lnTo>
                    <a:cubicBezTo>
                      <a:pt x="0" y="25"/>
                      <a:pt x="25" y="0"/>
                      <a:pt x="55" y="0"/>
                    </a:cubicBezTo>
                    <a:lnTo>
                      <a:pt x="55" y="0"/>
                    </a:lnTo>
                    <a:cubicBezTo>
                      <a:pt x="85" y="0"/>
                      <a:pt x="110" y="25"/>
                      <a:pt x="110" y="5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144">
                <a:extLst>
                  <a:ext uri="{FF2B5EF4-FFF2-40B4-BE49-F238E27FC236}">
                    <a16:creationId xmlns:a16="http://schemas.microsoft.com/office/drawing/2014/main" id="{63A07E96-ACCE-7A43-9E4E-C56969A9A7A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36933" y="6352641"/>
                <a:ext cx="1472136" cy="2158769"/>
              </a:xfrm>
              <a:custGeom>
                <a:avLst/>
                <a:gdLst>
                  <a:gd name="T0" fmla="*/ 1180 w 1181"/>
                  <a:gd name="T1" fmla="*/ 1487 h 1732"/>
                  <a:gd name="T2" fmla="*/ 775 w 1181"/>
                  <a:gd name="T3" fmla="*/ 0 h 1732"/>
                  <a:gd name="T4" fmla="*/ 0 w 1181"/>
                  <a:gd name="T5" fmla="*/ 1731 h 1732"/>
                  <a:gd name="T6" fmla="*/ 1180 w 1181"/>
                  <a:gd name="T7" fmla="*/ 1487 h 17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181" h="1732">
                    <a:moveTo>
                      <a:pt x="1180" y="1487"/>
                    </a:moveTo>
                    <a:lnTo>
                      <a:pt x="775" y="0"/>
                    </a:lnTo>
                    <a:lnTo>
                      <a:pt x="0" y="1731"/>
                    </a:lnTo>
                    <a:lnTo>
                      <a:pt x="1180" y="148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155">
                <a:extLst>
                  <a:ext uri="{FF2B5EF4-FFF2-40B4-BE49-F238E27FC236}">
                    <a16:creationId xmlns:a16="http://schemas.microsoft.com/office/drawing/2014/main" id="{E0F1FE6E-DE8A-524D-87FE-E97775690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7153" y="5067270"/>
                <a:ext cx="1170020" cy="999734"/>
              </a:xfrm>
              <a:custGeom>
                <a:avLst/>
                <a:gdLst>
                  <a:gd name="T0" fmla="*/ 938 w 939"/>
                  <a:gd name="T1" fmla="*/ 543 h 801"/>
                  <a:gd name="T2" fmla="*/ 938 w 939"/>
                  <a:gd name="T3" fmla="*/ 543 h 801"/>
                  <a:gd name="T4" fmla="*/ 879 w 939"/>
                  <a:gd name="T5" fmla="*/ 385 h 801"/>
                  <a:gd name="T6" fmla="*/ 879 w 939"/>
                  <a:gd name="T7" fmla="*/ 385 h 801"/>
                  <a:gd name="T8" fmla="*/ 553 w 939"/>
                  <a:gd name="T9" fmla="*/ 0 h 801"/>
                  <a:gd name="T10" fmla="*/ 0 w 939"/>
                  <a:gd name="T11" fmla="*/ 800 h 801"/>
                  <a:gd name="T12" fmla="*/ 938 w 939"/>
                  <a:gd name="T13" fmla="*/ 543 h 8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39" h="801">
                    <a:moveTo>
                      <a:pt x="938" y="543"/>
                    </a:moveTo>
                    <a:lnTo>
                      <a:pt x="938" y="543"/>
                    </a:lnTo>
                    <a:cubicBezTo>
                      <a:pt x="923" y="490"/>
                      <a:pt x="904" y="437"/>
                      <a:pt x="879" y="385"/>
                    </a:cubicBezTo>
                    <a:lnTo>
                      <a:pt x="879" y="385"/>
                    </a:lnTo>
                    <a:cubicBezTo>
                      <a:pt x="803" y="224"/>
                      <a:pt x="690" y="94"/>
                      <a:pt x="553" y="0"/>
                    </a:cubicBezTo>
                    <a:lnTo>
                      <a:pt x="0" y="800"/>
                    </a:lnTo>
                    <a:lnTo>
                      <a:pt x="938" y="54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56">
                <a:extLst>
                  <a:ext uri="{FF2B5EF4-FFF2-40B4-BE49-F238E27FC236}">
                    <a16:creationId xmlns:a16="http://schemas.microsoft.com/office/drawing/2014/main" id="{CF287696-0889-F84F-BE98-1B1C3077CD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44745" y="4831071"/>
                <a:ext cx="1554531" cy="1235933"/>
              </a:xfrm>
              <a:custGeom>
                <a:avLst/>
                <a:gdLst>
                  <a:gd name="T0" fmla="*/ 601 w 1246"/>
                  <a:gd name="T1" fmla="*/ 22 h 991"/>
                  <a:gd name="T2" fmla="*/ 601 w 1246"/>
                  <a:gd name="T3" fmla="*/ 22 h 991"/>
                  <a:gd name="T4" fmla="*/ 275 w 1246"/>
                  <a:gd name="T5" fmla="*/ 111 h 991"/>
                  <a:gd name="T6" fmla="*/ 275 w 1246"/>
                  <a:gd name="T7" fmla="*/ 111 h 991"/>
                  <a:gd name="T8" fmla="*/ 0 w 1246"/>
                  <a:gd name="T9" fmla="*/ 306 h 991"/>
                  <a:gd name="T10" fmla="*/ 692 w 1246"/>
                  <a:gd name="T11" fmla="*/ 990 h 991"/>
                  <a:gd name="T12" fmla="*/ 1245 w 1246"/>
                  <a:gd name="T13" fmla="*/ 190 h 991"/>
                  <a:gd name="T14" fmla="*/ 1245 w 1246"/>
                  <a:gd name="T15" fmla="*/ 190 h 991"/>
                  <a:gd name="T16" fmla="*/ 601 w 1246"/>
                  <a:gd name="T17" fmla="*/ 22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46" h="991">
                    <a:moveTo>
                      <a:pt x="601" y="22"/>
                    </a:moveTo>
                    <a:lnTo>
                      <a:pt x="601" y="22"/>
                    </a:lnTo>
                    <a:cubicBezTo>
                      <a:pt x="491" y="31"/>
                      <a:pt x="381" y="61"/>
                      <a:pt x="275" y="111"/>
                    </a:cubicBezTo>
                    <a:lnTo>
                      <a:pt x="275" y="111"/>
                    </a:lnTo>
                    <a:cubicBezTo>
                      <a:pt x="170" y="161"/>
                      <a:pt x="77" y="227"/>
                      <a:pt x="0" y="306"/>
                    </a:cubicBezTo>
                    <a:lnTo>
                      <a:pt x="692" y="990"/>
                    </a:lnTo>
                    <a:lnTo>
                      <a:pt x="1245" y="190"/>
                    </a:lnTo>
                    <a:lnTo>
                      <a:pt x="1245" y="190"/>
                    </a:lnTo>
                    <a:cubicBezTo>
                      <a:pt x="1059" y="61"/>
                      <a:pt x="831" y="0"/>
                      <a:pt x="601" y="2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157">
                <a:extLst>
                  <a:ext uri="{FF2B5EF4-FFF2-40B4-BE49-F238E27FC236}">
                    <a16:creationId xmlns:a16="http://schemas.microsoft.com/office/drawing/2014/main" id="{85BA3435-FDDE-1B4E-9493-5EC92EA05B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99544" y="6061513"/>
                <a:ext cx="829453" cy="1241428"/>
              </a:xfrm>
              <a:custGeom>
                <a:avLst/>
                <a:gdLst>
                  <a:gd name="T0" fmla="*/ 0 w 664"/>
                  <a:gd name="T1" fmla="*/ 941 h 998"/>
                  <a:gd name="T2" fmla="*/ 0 w 664"/>
                  <a:gd name="T3" fmla="*/ 941 h 998"/>
                  <a:gd name="T4" fmla="*/ 663 w 664"/>
                  <a:gd name="T5" fmla="*/ 879 h 998"/>
                  <a:gd name="T6" fmla="*/ 247 w 664"/>
                  <a:gd name="T7" fmla="*/ 0 h 998"/>
                  <a:gd name="T8" fmla="*/ 0 w 664"/>
                  <a:gd name="T9" fmla="*/ 941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64" h="998">
                    <a:moveTo>
                      <a:pt x="0" y="941"/>
                    </a:moveTo>
                    <a:lnTo>
                      <a:pt x="0" y="941"/>
                    </a:lnTo>
                    <a:cubicBezTo>
                      <a:pt x="214" y="997"/>
                      <a:pt x="447" y="981"/>
                      <a:pt x="663" y="879"/>
                    </a:cubicBezTo>
                    <a:lnTo>
                      <a:pt x="247" y="0"/>
                    </a:lnTo>
                    <a:lnTo>
                      <a:pt x="0" y="94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58">
                <a:extLst>
                  <a:ext uri="{FF2B5EF4-FFF2-40B4-BE49-F238E27FC236}">
                    <a16:creationId xmlns:a16="http://schemas.microsoft.com/office/drawing/2014/main" id="{33358615-2CCF-EF49-86F9-3E02BA07F3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7155" y="5742916"/>
                <a:ext cx="1246924" cy="1417206"/>
              </a:xfrm>
              <a:custGeom>
                <a:avLst/>
                <a:gdLst>
                  <a:gd name="T0" fmla="*/ 0 w 1001"/>
                  <a:gd name="T1" fmla="*/ 257 h 1137"/>
                  <a:gd name="T2" fmla="*/ 416 w 1001"/>
                  <a:gd name="T3" fmla="*/ 1136 h 1137"/>
                  <a:gd name="T4" fmla="*/ 416 w 1001"/>
                  <a:gd name="T5" fmla="*/ 1136 h 1137"/>
                  <a:gd name="T6" fmla="*/ 883 w 1001"/>
                  <a:gd name="T7" fmla="*/ 664 h 1137"/>
                  <a:gd name="T8" fmla="*/ 883 w 1001"/>
                  <a:gd name="T9" fmla="*/ 664 h 1137"/>
                  <a:gd name="T10" fmla="*/ 938 w 1001"/>
                  <a:gd name="T11" fmla="*/ 0 h 1137"/>
                  <a:gd name="T12" fmla="*/ 0 w 1001"/>
                  <a:gd name="T13" fmla="*/ 257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1" h="1137">
                    <a:moveTo>
                      <a:pt x="0" y="257"/>
                    </a:moveTo>
                    <a:lnTo>
                      <a:pt x="416" y="1136"/>
                    </a:lnTo>
                    <a:lnTo>
                      <a:pt x="416" y="1136"/>
                    </a:lnTo>
                    <a:cubicBezTo>
                      <a:pt x="631" y="1034"/>
                      <a:pt x="791" y="865"/>
                      <a:pt x="883" y="664"/>
                    </a:cubicBezTo>
                    <a:lnTo>
                      <a:pt x="883" y="664"/>
                    </a:lnTo>
                    <a:cubicBezTo>
                      <a:pt x="977" y="460"/>
                      <a:pt x="1000" y="226"/>
                      <a:pt x="938" y="0"/>
                    </a:cubicBezTo>
                    <a:lnTo>
                      <a:pt x="0" y="25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59">
                <a:extLst>
                  <a:ext uri="{FF2B5EF4-FFF2-40B4-BE49-F238E27FC236}">
                    <a16:creationId xmlns:a16="http://schemas.microsoft.com/office/drawing/2014/main" id="{297207E0-0D08-4D47-A10E-2C2BFE4200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82204" y="5210087"/>
                <a:ext cx="1224949" cy="2026935"/>
              </a:xfrm>
              <a:custGeom>
                <a:avLst/>
                <a:gdLst>
                  <a:gd name="T0" fmla="*/ 292 w 985"/>
                  <a:gd name="T1" fmla="*/ 0 h 1626"/>
                  <a:gd name="T2" fmla="*/ 292 w 985"/>
                  <a:gd name="T3" fmla="*/ 0 h 1626"/>
                  <a:gd name="T4" fmla="*/ 14 w 985"/>
                  <a:gd name="T5" fmla="*/ 605 h 1626"/>
                  <a:gd name="T6" fmla="*/ 14 w 985"/>
                  <a:gd name="T7" fmla="*/ 605 h 1626"/>
                  <a:gd name="T8" fmla="*/ 104 w 985"/>
                  <a:gd name="T9" fmla="*/ 1100 h 1626"/>
                  <a:gd name="T10" fmla="*/ 104 w 985"/>
                  <a:gd name="T11" fmla="*/ 1100 h 1626"/>
                  <a:gd name="T12" fmla="*/ 189 w 985"/>
                  <a:gd name="T13" fmla="*/ 1247 h 1626"/>
                  <a:gd name="T14" fmla="*/ 189 w 985"/>
                  <a:gd name="T15" fmla="*/ 1247 h 1626"/>
                  <a:gd name="T16" fmla="*/ 737 w 985"/>
                  <a:gd name="T17" fmla="*/ 1625 h 1626"/>
                  <a:gd name="T18" fmla="*/ 984 w 985"/>
                  <a:gd name="T19" fmla="*/ 684 h 1626"/>
                  <a:gd name="T20" fmla="*/ 292 w 985"/>
                  <a:gd name="T21" fmla="*/ 0 h 1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85" h="1626">
                    <a:moveTo>
                      <a:pt x="292" y="0"/>
                    </a:moveTo>
                    <a:lnTo>
                      <a:pt x="292" y="0"/>
                    </a:lnTo>
                    <a:cubicBezTo>
                      <a:pt x="130" y="163"/>
                      <a:pt x="33" y="379"/>
                      <a:pt x="14" y="605"/>
                    </a:cubicBezTo>
                    <a:lnTo>
                      <a:pt x="14" y="605"/>
                    </a:lnTo>
                    <a:cubicBezTo>
                      <a:pt x="0" y="769"/>
                      <a:pt x="28" y="940"/>
                      <a:pt x="104" y="1100"/>
                    </a:cubicBezTo>
                    <a:lnTo>
                      <a:pt x="104" y="1100"/>
                    </a:lnTo>
                    <a:cubicBezTo>
                      <a:pt x="129" y="1152"/>
                      <a:pt x="157" y="1201"/>
                      <a:pt x="189" y="1247"/>
                    </a:cubicBezTo>
                    <a:lnTo>
                      <a:pt x="189" y="1247"/>
                    </a:lnTo>
                    <a:cubicBezTo>
                      <a:pt x="324" y="1437"/>
                      <a:pt x="520" y="1568"/>
                      <a:pt x="737" y="1625"/>
                    </a:cubicBezTo>
                    <a:lnTo>
                      <a:pt x="984" y="684"/>
                    </a:lnTo>
                    <a:lnTo>
                      <a:pt x="292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61" name="Freeform 160">
              <a:extLst>
                <a:ext uri="{FF2B5EF4-FFF2-40B4-BE49-F238E27FC236}">
                  <a16:creationId xmlns:a16="http://schemas.microsoft.com/office/drawing/2014/main" id="{A2DCA265-2EFB-8E40-A75E-3ED00F1C5A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6597" y="7220543"/>
              <a:ext cx="2416940" cy="2422434"/>
            </a:xfrm>
            <a:custGeom>
              <a:avLst/>
              <a:gdLst>
                <a:gd name="T0" fmla="*/ 1061 w 1942"/>
                <a:gd name="T1" fmla="*/ 1335 h 1943"/>
                <a:gd name="T2" fmla="*/ 1061 w 1942"/>
                <a:gd name="T3" fmla="*/ 1335 h 1943"/>
                <a:gd name="T4" fmla="*/ 607 w 1942"/>
                <a:gd name="T5" fmla="*/ 1062 h 1943"/>
                <a:gd name="T6" fmla="*/ 607 w 1942"/>
                <a:gd name="T7" fmla="*/ 1062 h 1943"/>
                <a:gd name="T8" fmla="*/ 880 w 1942"/>
                <a:gd name="T9" fmla="*/ 608 h 1943"/>
                <a:gd name="T10" fmla="*/ 880 w 1942"/>
                <a:gd name="T11" fmla="*/ 608 h 1943"/>
                <a:gd name="T12" fmla="*/ 1334 w 1942"/>
                <a:gd name="T13" fmla="*/ 880 h 1943"/>
                <a:gd name="T14" fmla="*/ 1334 w 1942"/>
                <a:gd name="T15" fmla="*/ 880 h 1943"/>
                <a:gd name="T16" fmla="*/ 1061 w 1942"/>
                <a:gd name="T17" fmla="*/ 1335 h 1943"/>
                <a:gd name="T18" fmla="*/ 1716 w 1942"/>
                <a:gd name="T19" fmla="*/ 620 h 1943"/>
                <a:gd name="T20" fmla="*/ 1716 w 1942"/>
                <a:gd name="T21" fmla="*/ 620 h 1943"/>
                <a:gd name="T22" fmla="*/ 1522 w 1942"/>
                <a:gd name="T23" fmla="*/ 359 h 1943"/>
                <a:gd name="T24" fmla="*/ 1579 w 1942"/>
                <a:gd name="T25" fmla="*/ 206 h 1943"/>
                <a:gd name="T26" fmla="*/ 1359 w 1942"/>
                <a:gd name="T27" fmla="*/ 74 h 1943"/>
                <a:gd name="T28" fmla="*/ 1250 w 1942"/>
                <a:gd name="T29" fmla="*/ 196 h 1943"/>
                <a:gd name="T30" fmla="*/ 1250 w 1942"/>
                <a:gd name="T31" fmla="*/ 196 h 1943"/>
                <a:gd name="T32" fmla="*/ 928 w 1942"/>
                <a:gd name="T33" fmla="*/ 148 h 1943"/>
                <a:gd name="T34" fmla="*/ 859 w 1942"/>
                <a:gd name="T35" fmla="*/ 0 h 1943"/>
                <a:gd name="T36" fmla="*/ 611 w 1942"/>
                <a:gd name="T37" fmla="*/ 62 h 1943"/>
                <a:gd name="T38" fmla="*/ 620 w 1942"/>
                <a:gd name="T39" fmla="*/ 225 h 1943"/>
                <a:gd name="T40" fmla="*/ 620 w 1942"/>
                <a:gd name="T41" fmla="*/ 225 h 1943"/>
                <a:gd name="T42" fmla="*/ 358 w 1942"/>
                <a:gd name="T43" fmla="*/ 419 h 1943"/>
                <a:gd name="T44" fmla="*/ 205 w 1942"/>
                <a:gd name="T45" fmla="*/ 363 h 1943"/>
                <a:gd name="T46" fmla="*/ 73 w 1942"/>
                <a:gd name="T47" fmla="*/ 583 h 1943"/>
                <a:gd name="T48" fmla="*/ 195 w 1942"/>
                <a:gd name="T49" fmla="*/ 691 h 1943"/>
                <a:gd name="T50" fmla="*/ 195 w 1942"/>
                <a:gd name="T51" fmla="*/ 691 h 1943"/>
                <a:gd name="T52" fmla="*/ 147 w 1942"/>
                <a:gd name="T53" fmla="*/ 1014 h 1943"/>
                <a:gd name="T54" fmla="*/ 0 w 1942"/>
                <a:gd name="T55" fmla="*/ 1082 h 1943"/>
                <a:gd name="T56" fmla="*/ 61 w 1942"/>
                <a:gd name="T57" fmla="*/ 1331 h 1943"/>
                <a:gd name="T58" fmla="*/ 225 w 1942"/>
                <a:gd name="T59" fmla="*/ 1321 h 1943"/>
                <a:gd name="T60" fmla="*/ 225 w 1942"/>
                <a:gd name="T61" fmla="*/ 1321 h 1943"/>
                <a:gd name="T62" fmla="*/ 418 w 1942"/>
                <a:gd name="T63" fmla="*/ 1583 h 1943"/>
                <a:gd name="T64" fmla="*/ 362 w 1942"/>
                <a:gd name="T65" fmla="*/ 1736 h 1943"/>
                <a:gd name="T66" fmla="*/ 582 w 1942"/>
                <a:gd name="T67" fmla="*/ 1868 h 1943"/>
                <a:gd name="T68" fmla="*/ 690 w 1942"/>
                <a:gd name="T69" fmla="*/ 1746 h 1943"/>
                <a:gd name="T70" fmla="*/ 690 w 1942"/>
                <a:gd name="T71" fmla="*/ 1746 h 1943"/>
                <a:gd name="T72" fmla="*/ 1013 w 1942"/>
                <a:gd name="T73" fmla="*/ 1794 h 1943"/>
                <a:gd name="T74" fmla="*/ 1081 w 1942"/>
                <a:gd name="T75" fmla="*/ 1942 h 1943"/>
                <a:gd name="T76" fmla="*/ 1330 w 1942"/>
                <a:gd name="T77" fmla="*/ 1880 h 1943"/>
                <a:gd name="T78" fmla="*/ 1321 w 1942"/>
                <a:gd name="T79" fmla="*/ 1717 h 1943"/>
                <a:gd name="T80" fmla="*/ 1321 w 1942"/>
                <a:gd name="T81" fmla="*/ 1717 h 1943"/>
                <a:gd name="T82" fmla="*/ 1582 w 1942"/>
                <a:gd name="T83" fmla="*/ 1523 h 1943"/>
                <a:gd name="T84" fmla="*/ 1736 w 1942"/>
                <a:gd name="T85" fmla="*/ 1579 h 1943"/>
                <a:gd name="T86" fmla="*/ 1867 w 1942"/>
                <a:gd name="T87" fmla="*/ 1360 h 1943"/>
                <a:gd name="T88" fmla="*/ 1746 w 1942"/>
                <a:gd name="T89" fmla="*/ 1251 h 1943"/>
                <a:gd name="T90" fmla="*/ 1746 w 1942"/>
                <a:gd name="T91" fmla="*/ 1251 h 1943"/>
                <a:gd name="T92" fmla="*/ 1794 w 1942"/>
                <a:gd name="T93" fmla="*/ 929 h 1943"/>
                <a:gd name="T94" fmla="*/ 1941 w 1942"/>
                <a:gd name="T95" fmla="*/ 860 h 1943"/>
                <a:gd name="T96" fmla="*/ 1879 w 1942"/>
                <a:gd name="T97" fmla="*/ 612 h 1943"/>
                <a:gd name="T98" fmla="*/ 1716 w 1942"/>
                <a:gd name="T99" fmla="*/ 620 h 1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42" h="1943">
                  <a:moveTo>
                    <a:pt x="1061" y="1335"/>
                  </a:moveTo>
                  <a:lnTo>
                    <a:pt x="1061" y="1335"/>
                  </a:lnTo>
                  <a:cubicBezTo>
                    <a:pt x="861" y="1385"/>
                    <a:pt x="657" y="1263"/>
                    <a:pt x="607" y="1062"/>
                  </a:cubicBezTo>
                  <a:lnTo>
                    <a:pt x="607" y="1062"/>
                  </a:lnTo>
                  <a:cubicBezTo>
                    <a:pt x="557" y="861"/>
                    <a:pt x="678" y="658"/>
                    <a:pt x="880" y="608"/>
                  </a:cubicBezTo>
                  <a:lnTo>
                    <a:pt x="880" y="608"/>
                  </a:lnTo>
                  <a:cubicBezTo>
                    <a:pt x="1080" y="557"/>
                    <a:pt x="1284" y="679"/>
                    <a:pt x="1334" y="880"/>
                  </a:cubicBezTo>
                  <a:lnTo>
                    <a:pt x="1334" y="880"/>
                  </a:lnTo>
                  <a:cubicBezTo>
                    <a:pt x="1384" y="1081"/>
                    <a:pt x="1262" y="1285"/>
                    <a:pt x="1061" y="1335"/>
                  </a:cubicBezTo>
                  <a:close/>
                  <a:moveTo>
                    <a:pt x="1716" y="620"/>
                  </a:moveTo>
                  <a:lnTo>
                    <a:pt x="1716" y="620"/>
                  </a:lnTo>
                  <a:cubicBezTo>
                    <a:pt x="1669" y="520"/>
                    <a:pt x="1602" y="431"/>
                    <a:pt x="1522" y="359"/>
                  </a:cubicBezTo>
                  <a:lnTo>
                    <a:pt x="1579" y="206"/>
                  </a:lnTo>
                  <a:lnTo>
                    <a:pt x="1359" y="74"/>
                  </a:lnTo>
                  <a:lnTo>
                    <a:pt x="1250" y="196"/>
                  </a:lnTo>
                  <a:lnTo>
                    <a:pt x="1250" y="196"/>
                  </a:lnTo>
                  <a:cubicBezTo>
                    <a:pt x="1149" y="159"/>
                    <a:pt x="1040" y="142"/>
                    <a:pt x="928" y="148"/>
                  </a:cubicBezTo>
                  <a:lnTo>
                    <a:pt x="859" y="0"/>
                  </a:lnTo>
                  <a:lnTo>
                    <a:pt x="611" y="62"/>
                  </a:lnTo>
                  <a:lnTo>
                    <a:pt x="620" y="225"/>
                  </a:lnTo>
                  <a:lnTo>
                    <a:pt x="620" y="225"/>
                  </a:lnTo>
                  <a:cubicBezTo>
                    <a:pt x="519" y="273"/>
                    <a:pt x="431" y="339"/>
                    <a:pt x="358" y="419"/>
                  </a:cubicBezTo>
                  <a:lnTo>
                    <a:pt x="205" y="363"/>
                  </a:lnTo>
                  <a:lnTo>
                    <a:pt x="73" y="583"/>
                  </a:lnTo>
                  <a:lnTo>
                    <a:pt x="195" y="691"/>
                  </a:lnTo>
                  <a:lnTo>
                    <a:pt x="195" y="691"/>
                  </a:lnTo>
                  <a:cubicBezTo>
                    <a:pt x="158" y="792"/>
                    <a:pt x="141" y="902"/>
                    <a:pt x="147" y="1014"/>
                  </a:cubicBezTo>
                  <a:lnTo>
                    <a:pt x="0" y="1082"/>
                  </a:lnTo>
                  <a:lnTo>
                    <a:pt x="61" y="1331"/>
                  </a:lnTo>
                  <a:lnTo>
                    <a:pt x="225" y="1321"/>
                  </a:lnTo>
                  <a:lnTo>
                    <a:pt x="225" y="1321"/>
                  </a:lnTo>
                  <a:cubicBezTo>
                    <a:pt x="272" y="1423"/>
                    <a:pt x="338" y="1511"/>
                    <a:pt x="418" y="1583"/>
                  </a:cubicBezTo>
                  <a:lnTo>
                    <a:pt x="362" y="1736"/>
                  </a:lnTo>
                  <a:lnTo>
                    <a:pt x="582" y="1868"/>
                  </a:lnTo>
                  <a:lnTo>
                    <a:pt x="690" y="1746"/>
                  </a:lnTo>
                  <a:lnTo>
                    <a:pt x="690" y="1746"/>
                  </a:lnTo>
                  <a:cubicBezTo>
                    <a:pt x="792" y="1783"/>
                    <a:pt x="901" y="1800"/>
                    <a:pt x="1013" y="1794"/>
                  </a:cubicBezTo>
                  <a:lnTo>
                    <a:pt x="1081" y="1942"/>
                  </a:lnTo>
                  <a:lnTo>
                    <a:pt x="1330" y="1880"/>
                  </a:lnTo>
                  <a:lnTo>
                    <a:pt x="1321" y="1717"/>
                  </a:lnTo>
                  <a:lnTo>
                    <a:pt x="1321" y="1717"/>
                  </a:lnTo>
                  <a:cubicBezTo>
                    <a:pt x="1422" y="1670"/>
                    <a:pt x="1510" y="1603"/>
                    <a:pt x="1582" y="1523"/>
                  </a:cubicBezTo>
                  <a:lnTo>
                    <a:pt x="1736" y="1579"/>
                  </a:lnTo>
                  <a:lnTo>
                    <a:pt x="1867" y="1360"/>
                  </a:lnTo>
                  <a:lnTo>
                    <a:pt x="1746" y="1251"/>
                  </a:lnTo>
                  <a:lnTo>
                    <a:pt x="1746" y="1251"/>
                  </a:lnTo>
                  <a:cubicBezTo>
                    <a:pt x="1782" y="1149"/>
                    <a:pt x="1799" y="1040"/>
                    <a:pt x="1794" y="929"/>
                  </a:cubicBezTo>
                  <a:lnTo>
                    <a:pt x="1941" y="860"/>
                  </a:lnTo>
                  <a:lnTo>
                    <a:pt x="1879" y="612"/>
                  </a:lnTo>
                  <a:lnTo>
                    <a:pt x="1716" y="62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5FD263F-43E8-7C42-B2FE-F65A165A0FCC}"/>
                </a:ext>
              </a:extLst>
            </p:cNvPr>
            <p:cNvGrpSpPr/>
            <p:nvPr/>
          </p:nvGrpSpPr>
          <p:grpSpPr>
            <a:xfrm>
              <a:off x="6162661" y="5213026"/>
              <a:ext cx="12231787" cy="6235238"/>
              <a:chOff x="6162661" y="5213026"/>
              <a:chExt cx="12231787" cy="6235238"/>
            </a:xfrm>
          </p:grpSpPr>
          <p:sp>
            <p:nvSpPr>
              <p:cNvPr id="177" name="Freeform 176">
                <a:extLst>
                  <a:ext uri="{FF2B5EF4-FFF2-40B4-BE49-F238E27FC236}">
                    <a16:creationId xmlns:a16="http://schemas.microsoft.com/office/drawing/2014/main" id="{8CB796FD-237F-9F41-B8A6-6F2075D57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61" y="5213026"/>
                <a:ext cx="12231787" cy="6235238"/>
              </a:xfrm>
              <a:custGeom>
                <a:avLst/>
                <a:gdLst>
                  <a:gd name="connsiteX0" fmla="*/ 4941251 w 12231787"/>
                  <a:gd name="connsiteY0" fmla="*/ 105 h 6235238"/>
                  <a:gd name="connsiteX1" fmla="*/ 8797539 w 12231787"/>
                  <a:gd name="connsiteY1" fmla="*/ 739081 h 6235238"/>
                  <a:gd name="connsiteX2" fmla="*/ 11769527 w 12231787"/>
                  <a:gd name="connsiteY2" fmla="*/ 4792670 h 6235238"/>
                  <a:gd name="connsiteX3" fmla="*/ 5895303 w 12231787"/>
                  <a:gd name="connsiteY3" fmla="*/ 5201142 h 6235238"/>
                  <a:gd name="connsiteX4" fmla="*/ 344934 w 12231787"/>
                  <a:gd name="connsiteY4" fmla="*/ 5888572 h 6235238"/>
                  <a:gd name="connsiteX5" fmla="*/ 519318 w 12231787"/>
                  <a:gd name="connsiteY5" fmla="*/ 4577226 h 6235238"/>
                  <a:gd name="connsiteX6" fmla="*/ 540493 w 12231787"/>
                  <a:gd name="connsiteY6" fmla="*/ 4539866 h 6235238"/>
                  <a:gd name="connsiteX7" fmla="*/ 597790 w 12231787"/>
                  <a:gd name="connsiteY7" fmla="*/ 4055428 h 6235238"/>
                  <a:gd name="connsiteX8" fmla="*/ 415933 w 12231787"/>
                  <a:gd name="connsiteY8" fmla="*/ 3572235 h 6235238"/>
                  <a:gd name="connsiteX9" fmla="*/ 413443 w 12231787"/>
                  <a:gd name="connsiteY9" fmla="*/ 3568499 h 6235238"/>
                  <a:gd name="connsiteX10" fmla="*/ 1046204 w 12231787"/>
                  <a:gd name="connsiteY10" fmla="*/ 978187 h 6235238"/>
                  <a:gd name="connsiteX11" fmla="*/ 4099156 w 12231787"/>
                  <a:gd name="connsiteY11" fmla="*/ 350535 h 6235238"/>
                  <a:gd name="connsiteX12" fmla="*/ 4941251 w 12231787"/>
                  <a:gd name="connsiteY12" fmla="*/ 105 h 623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31787" h="6235238">
                    <a:moveTo>
                      <a:pt x="4941251" y="105"/>
                    </a:moveTo>
                    <a:cubicBezTo>
                      <a:pt x="5984794" y="-12715"/>
                      <a:pt x="7195782" y="1159384"/>
                      <a:pt x="8797539" y="739081"/>
                    </a:cubicBezTo>
                    <a:cubicBezTo>
                      <a:pt x="10847787" y="202339"/>
                      <a:pt x="13259259" y="1690523"/>
                      <a:pt x="11769527" y="4792670"/>
                    </a:cubicBezTo>
                    <a:cubicBezTo>
                      <a:pt x="10278551" y="7894818"/>
                      <a:pt x="6977725" y="4996906"/>
                      <a:pt x="5895303" y="5201142"/>
                    </a:cubicBezTo>
                    <a:cubicBezTo>
                      <a:pt x="4812882" y="5405378"/>
                      <a:pt x="970223" y="6473882"/>
                      <a:pt x="344934" y="5888572"/>
                    </a:cubicBezTo>
                    <a:cubicBezTo>
                      <a:pt x="-72340" y="5498779"/>
                      <a:pt x="275181" y="5004378"/>
                      <a:pt x="519318" y="4577226"/>
                    </a:cubicBezTo>
                    <a:cubicBezTo>
                      <a:pt x="525546" y="4564772"/>
                      <a:pt x="533020" y="4552319"/>
                      <a:pt x="540493" y="4539866"/>
                    </a:cubicBezTo>
                    <a:cubicBezTo>
                      <a:pt x="572878" y="4472617"/>
                      <a:pt x="630175" y="4313214"/>
                      <a:pt x="597790" y="4055428"/>
                    </a:cubicBezTo>
                    <a:cubicBezTo>
                      <a:pt x="567896" y="3849946"/>
                      <a:pt x="433372" y="3605859"/>
                      <a:pt x="415933" y="3572235"/>
                    </a:cubicBezTo>
                    <a:cubicBezTo>
                      <a:pt x="414688" y="3570990"/>
                      <a:pt x="413443" y="3569744"/>
                      <a:pt x="413443" y="3568499"/>
                    </a:cubicBezTo>
                    <a:cubicBezTo>
                      <a:pt x="14852" y="2863635"/>
                      <a:pt x="-499579" y="1507458"/>
                      <a:pt x="1046204" y="978187"/>
                    </a:cubicBezTo>
                    <a:cubicBezTo>
                      <a:pt x="2427568" y="506202"/>
                      <a:pt x="2861035" y="1496249"/>
                      <a:pt x="4099156" y="350535"/>
                    </a:cubicBezTo>
                    <a:cubicBezTo>
                      <a:pt x="4369995" y="100182"/>
                      <a:pt x="4649059" y="3695"/>
                      <a:pt x="4941251" y="105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8" name="Freeform 177">
                <a:extLst>
                  <a:ext uri="{FF2B5EF4-FFF2-40B4-BE49-F238E27FC236}">
                    <a16:creationId xmlns:a16="http://schemas.microsoft.com/office/drawing/2014/main" id="{7A556F26-AB73-2C47-A434-A2B3A1EDC0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62661" y="5213026"/>
                <a:ext cx="12231787" cy="6235238"/>
              </a:xfrm>
              <a:custGeom>
                <a:avLst/>
                <a:gdLst>
                  <a:gd name="connsiteX0" fmla="*/ 4941251 w 12231787"/>
                  <a:gd name="connsiteY0" fmla="*/ 105 h 6235238"/>
                  <a:gd name="connsiteX1" fmla="*/ 8797539 w 12231787"/>
                  <a:gd name="connsiteY1" fmla="*/ 739081 h 6235238"/>
                  <a:gd name="connsiteX2" fmla="*/ 11769527 w 12231787"/>
                  <a:gd name="connsiteY2" fmla="*/ 4792670 h 6235238"/>
                  <a:gd name="connsiteX3" fmla="*/ 5895303 w 12231787"/>
                  <a:gd name="connsiteY3" fmla="*/ 5201142 h 6235238"/>
                  <a:gd name="connsiteX4" fmla="*/ 344934 w 12231787"/>
                  <a:gd name="connsiteY4" fmla="*/ 5888572 h 6235238"/>
                  <a:gd name="connsiteX5" fmla="*/ 519318 w 12231787"/>
                  <a:gd name="connsiteY5" fmla="*/ 4577226 h 6235238"/>
                  <a:gd name="connsiteX6" fmla="*/ 540493 w 12231787"/>
                  <a:gd name="connsiteY6" fmla="*/ 4539866 h 6235238"/>
                  <a:gd name="connsiteX7" fmla="*/ 597790 w 12231787"/>
                  <a:gd name="connsiteY7" fmla="*/ 4055428 h 6235238"/>
                  <a:gd name="connsiteX8" fmla="*/ 415933 w 12231787"/>
                  <a:gd name="connsiteY8" fmla="*/ 3572235 h 6235238"/>
                  <a:gd name="connsiteX9" fmla="*/ 413443 w 12231787"/>
                  <a:gd name="connsiteY9" fmla="*/ 3568499 h 6235238"/>
                  <a:gd name="connsiteX10" fmla="*/ 1046204 w 12231787"/>
                  <a:gd name="connsiteY10" fmla="*/ 978187 h 6235238"/>
                  <a:gd name="connsiteX11" fmla="*/ 4099156 w 12231787"/>
                  <a:gd name="connsiteY11" fmla="*/ 350535 h 6235238"/>
                  <a:gd name="connsiteX12" fmla="*/ 4941251 w 12231787"/>
                  <a:gd name="connsiteY12" fmla="*/ 105 h 623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2231787" h="6235238">
                    <a:moveTo>
                      <a:pt x="4941251" y="105"/>
                    </a:moveTo>
                    <a:cubicBezTo>
                      <a:pt x="5984794" y="-12715"/>
                      <a:pt x="7195782" y="1159384"/>
                      <a:pt x="8797539" y="739081"/>
                    </a:cubicBezTo>
                    <a:cubicBezTo>
                      <a:pt x="10847787" y="202339"/>
                      <a:pt x="13259259" y="1690523"/>
                      <a:pt x="11769527" y="4792670"/>
                    </a:cubicBezTo>
                    <a:cubicBezTo>
                      <a:pt x="10278551" y="7894818"/>
                      <a:pt x="6977725" y="4996906"/>
                      <a:pt x="5895303" y="5201142"/>
                    </a:cubicBezTo>
                    <a:cubicBezTo>
                      <a:pt x="4812882" y="5405378"/>
                      <a:pt x="970223" y="6473882"/>
                      <a:pt x="344934" y="5888572"/>
                    </a:cubicBezTo>
                    <a:cubicBezTo>
                      <a:pt x="-72340" y="5498779"/>
                      <a:pt x="275181" y="5004378"/>
                      <a:pt x="519318" y="4577226"/>
                    </a:cubicBezTo>
                    <a:cubicBezTo>
                      <a:pt x="525546" y="4564772"/>
                      <a:pt x="533020" y="4552319"/>
                      <a:pt x="540493" y="4539866"/>
                    </a:cubicBezTo>
                    <a:cubicBezTo>
                      <a:pt x="572878" y="4472617"/>
                      <a:pt x="630175" y="4313214"/>
                      <a:pt x="597790" y="4055428"/>
                    </a:cubicBezTo>
                    <a:cubicBezTo>
                      <a:pt x="567896" y="3849946"/>
                      <a:pt x="433372" y="3605859"/>
                      <a:pt x="415933" y="3572235"/>
                    </a:cubicBezTo>
                    <a:cubicBezTo>
                      <a:pt x="414688" y="3570990"/>
                      <a:pt x="413443" y="3569744"/>
                      <a:pt x="413443" y="3568499"/>
                    </a:cubicBezTo>
                    <a:cubicBezTo>
                      <a:pt x="14852" y="2863635"/>
                      <a:pt x="-499579" y="1507458"/>
                      <a:pt x="1046204" y="978187"/>
                    </a:cubicBezTo>
                    <a:cubicBezTo>
                      <a:pt x="2427568" y="506202"/>
                      <a:pt x="2861035" y="1496249"/>
                      <a:pt x="4099156" y="350535"/>
                    </a:cubicBezTo>
                    <a:cubicBezTo>
                      <a:pt x="4369995" y="100182"/>
                      <a:pt x="4649059" y="3695"/>
                      <a:pt x="4941251" y="105"/>
                    </a:cubicBezTo>
                    <a:close/>
                  </a:path>
                </a:pathLst>
              </a:custGeom>
              <a:solidFill>
                <a:schemeClr val="accent3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9848573B-2133-2144-A07C-0954073AF431}"/>
                </a:ext>
              </a:extLst>
            </p:cNvPr>
            <p:cNvGrpSpPr/>
            <p:nvPr/>
          </p:nvGrpSpPr>
          <p:grpSpPr>
            <a:xfrm>
              <a:off x="7234094" y="6934904"/>
              <a:ext cx="2999203" cy="6009394"/>
              <a:chOff x="7234094" y="6934904"/>
              <a:chExt cx="2999203" cy="6009394"/>
            </a:xfrm>
          </p:grpSpPr>
          <p:sp>
            <p:nvSpPr>
              <p:cNvPr id="66" name="Freeform 163">
                <a:extLst>
                  <a:ext uri="{FF2B5EF4-FFF2-40B4-BE49-F238E27FC236}">
                    <a16:creationId xmlns:a16="http://schemas.microsoft.com/office/drawing/2014/main" id="{8F915AC7-44B0-0F41-BC98-05611A0685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0998" y="12334569"/>
                <a:ext cx="1043678" cy="499866"/>
              </a:xfrm>
              <a:custGeom>
                <a:avLst/>
                <a:gdLst>
                  <a:gd name="T0" fmla="*/ 838 w 839"/>
                  <a:gd name="T1" fmla="*/ 402 h 403"/>
                  <a:gd name="T2" fmla="*/ 0 w 839"/>
                  <a:gd name="T3" fmla="*/ 394 h 403"/>
                  <a:gd name="T4" fmla="*/ 0 w 839"/>
                  <a:gd name="T5" fmla="*/ 394 h 403"/>
                  <a:gd name="T6" fmla="*/ 837 w 839"/>
                  <a:gd name="T7" fmla="*/ 265 h 403"/>
                  <a:gd name="T8" fmla="*/ 838 w 839"/>
                  <a:gd name="T9" fmla="*/ 40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9" h="403">
                    <a:moveTo>
                      <a:pt x="838" y="402"/>
                    </a:moveTo>
                    <a:lnTo>
                      <a:pt x="0" y="394"/>
                    </a:lnTo>
                    <a:lnTo>
                      <a:pt x="0" y="394"/>
                    </a:lnTo>
                    <a:cubicBezTo>
                      <a:pt x="0" y="394"/>
                      <a:pt x="384" y="0"/>
                      <a:pt x="837" y="265"/>
                    </a:cubicBezTo>
                    <a:lnTo>
                      <a:pt x="838" y="40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164">
                <a:extLst>
                  <a:ext uri="{FF2B5EF4-FFF2-40B4-BE49-F238E27FC236}">
                    <a16:creationId xmlns:a16="http://schemas.microsoft.com/office/drawing/2014/main" id="{03900A2B-D2F4-A948-9E0F-42D7BD7BA2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10998" y="12823450"/>
                <a:ext cx="1043678" cy="120848"/>
              </a:xfrm>
              <a:custGeom>
                <a:avLst/>
                <a:gdLst>
                  <a:gd name="T0" fmla="*/ 0 w 839"/>
                  <a:gd name="T1" fmla="*/ 0 h 98"/>
                  <a:gd name="T2" fmla="*/ 0 w 839"/>
                  <a:gd name="T3" fmla="*/ 0 h 98"/>
                  <a:gd name="T4" fmla="*/ 9 w 839"/>
                  <a:gd name="T5" fmla="*/ 97 h 98"/>
                  <a:gd name="T6" fmla="*/ 838 w 839"/>
                  <a:gd name="T7" fmla="*/ 97 h 98"/>
                  <a:gd name="T8" fmla="*/ 838 w 839"/>
                  <a:gd name="T9" fmla="*/ 8 h 98"/>
                  <a:gd name="T10" fmla="*/ 0 w 839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9" h="98">
                    <a:moveTo>
                      <a:pt x="0" y="0"/>
                    </a:moveTo>
                    <a:lnTo>
                      <a:pt x="0" y="0"/>
                    </a:lnTo>
                    <a:cubicBezTo>
                      <a:pt x="0" y="0"/>
                      <a:pt x="0" y="67"/>
                      <a:pt x="9" y="97"/>
                    </a:cubicBezTo>
                    <a:lnTo>
                      <a:pt x="838" y="97"/>
                    </a:lnTo>
                    <a:lnTo>
                      <a:pt x="838" y="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165">
                <a:extLst>
                  <a:ext uri="{FF2B5EF4-FFF2-40B4-BE49-F238E27FC236}">
                    <a16:creationId xmlns:a16="http://schemas.microsoft.com/office/drawing/2014/main" id="{752120D8-7168-1540-8260-0EBAE8EE0F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9619" y="12334569"/>
                <a:ext cx="1043678" cy="499866"/>
              </a:xfrm>
              <a:custGeom>
                <a:avLst/>
                <a:gdLst>
                  <a:gd name="T0" fmla="*/ 0 w 839"/>
                  <a:gd name="T1" fmla="*/ 402 h 403"/>
                  <a:gd name="T2" fmla="*/ 838 w 839"/>
                  <a:gd name="T3" fmla="*/ 394 h 403"/>
                  <a:gd name="T4" fmla="*/ 838 w 839"/>
                  <a:gd name="T5" fmla="*/ 394 h 403"/>
                  <a:gd name="T6" fmla="*/ 1 w 839"/>
                  <a:gd name="T7" fmla="*/ 265 h 403"/>
                  <a:gd name="T8" fmla="*/ 0 w 839"/>
                  <a:gd name="T9" fmla="*/ 402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9" h="403">
                    <a:moveTo>
                      <a:pt x="0" y="402"/>
                    </a:moveTo>
                    <a:lnTo>
                      <a:pt x="838" y="394"/>
                    </a:lnTo>
                    <a:lnTo>
                      <a:pt x="838" y="394"/>
                    </a:lnTo>
                    <a:cubicBezTo>
                      <a:pt x="838" y="394"/>
                      <a:pt x="455" y="0"/>
                      <a:pt x="1" y="265"/>
                    </a:cubicBezTo>
                    <a:lnTo>
                      <a:pt x="0" y="402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166">
                <a:extLst>
                  <a:ext uri="{FF2B5EF4-FFF2-40B4-BE49-F238E27FC236}">
                    <a16:creationId xmlns:a16="http://schemas.microsoft.com/office/drawing/2014/main" id="{12962C3E-1CC0-514D-B42D-E6A890E537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2130" y="9928616"/>
                <a:ext cx="2197219" cy="2741028"/>
              </a:xfrm>
              <a:custGeom>
                <a:avLst/>
                <a:gdLst>
                  <a:gd name="T0" fmla="*/ 1715 w 1765"/>
                  <a:gd name="T1" fmla="*/ 2117 h 2199"/>
                  <a:gd name="T2" fmla="*/ 1708 w 1765"/>
                  <a:gd name="T3" fmla="*/ 1975 h 2199"/>
                  <a:gd name="T4" fmla="*/ 1727 w 1765"/>
                  <a:gd name="T5" fmla="*/ 1974 h 2199"/>
                  <a:gd name="T6" fmla="*/ 1727 w 1765"/>
                  <a:gd name="T7" fmla="*/ 1974 h 2199"/>
                  <a:gd name="T8" fmla="*/ 1763 w 1765"/>
                  <a:gd name="T9" fmla="*/ 1935 h 2199"/>
                  <a:gd name="T10" fmla="*/ 1763 w 1765"/>
                  <a:gd name="T11" fmla="*/ 1935 h 2199"/>
                  <a:gd name="T12" fmla="*/ 1724 w 1765"/>
                  <a:gd name="T13" fmla="*/ 1898 h 2199"/>
                  <a:gd name="T14" fmla="*/ 1704 w 1765"/>
                  <a:gd name="T15" fmla="*/ 1899 h 2199"/>
                  <a:gd name="T16" fmla="*/ 1603 w 1765"/>
                  <a:gd name="T17" fmla="*/ 0 h 2199"/>
                  <a:gd name="T18" fmla="*/ 153 w 1765"/>
                  <a:gd name="T19" fmla="*/ 0 h 2199"/>
                  <a:gd name="T20" fmla="*/ 46 w 1765"/>
                  <a:gd name="T21" fmla="*/ 1907 h 2199"/>
                  <a:gd name="T22" fmla="*/ 39 w 1765"/>
                  <a:gd name="T23" fmla="*/ 1906 h 2199"/>
                  <a:gd name="T24" fmla="*/ 39 w 1765"/>
                  <a:gd name="T25" fmla="*/ 1906 h 2199"/>
                  <a:gd name="T26" fmla="*/ 0 w 1765"/>
                  <a:gd name="T27" fmla="*/ 1943 h 2199"/>
                  <a:gd name="T28" fmla="*/ 0 w 1765"/>
                  <a:gd name="T29" fmla="*/ 1943 h 2199"/>
                  <a:gd name="T30" fmla="*/ 0 w 1765"/>
                  <a:gd name="T31" fmla="*/ 1943 h 2199"/>
                  <a:gd name="T32" fmla="*/ 38 w 1765"/>
                  <a:gd name="T33" fmla="*/ 1982 h 2199"/>
                  <a:gd name="T34" fmla="*/ 41 w 1765"/>
                  <a:gd name="T35" fmla="*/ 1982 h 2199"/>
                  <a:gd name="T36" fmla="*/ 32 w 1765"/>
                  <a:gd name="T37" fmla="*/ 2151 h 2199"/>
                  <a:gd name="T38" fmla="*/ 39 w 1765"/>
                  <a:gd name="T39" fmla="*/ 2152 h 2199"/>
                  <a:gd name="T40" fmla="*/ 39 w 1765"/>
                  <a:gd name="T41" fmla="*/ 2152 h 2199"/>
                  <a:gd name="T42" fmla="*/ 600 w 1765"/>
                  <a:gd name="T43" fmla="*/ 2198 h 2199"/>
                  <a:gd name="T44" fmla="*/ 631 w 1765"/>
                  <a:gd name="T45" fmla="*/ 1994 h 2199"/>
                  <a:gd name="T46" fmla="*/ 633 w 1765"/>
                  <a:gd name="T47" fmla="*/ 1994 h 2199"/>
                  <a:gd name="T48" fmla="*/ 633 w 1765"/>
                  <a:gd name="T49" fmla="*/ 1994 h 2199"/>
                  <a:gd name="T50" fmla="*/ 671 w 1765"/>
                  <a:gd name="T51" fmla="*/ 1957 h 2199"/>
                  <a:gd name="T52" fmla="*/ 671 w 1765"/>
                  <a:gd name="T53" fmla="*/ 1957 h 2199"/>
                  <a:gd name="T54" fmla="*/ 643 w 1765"/>
                  <a:gd name="T55" fmla="*/ 1919 h 2199"/>
                  <a:gd name="T56" fmla="*/ 875 w 1765"/>
                  <a:gd name="T57" fmla="*/ 422 h 2199"/>
                  <a:gd name="T58" fmla="*/ 1213 w 1765"/>
                  <a:gd name="T59" fmla="*/ 1920 h 2199"/>
                  <a:gd name="T60" fmla="*/ 1190 w 1765"/>
                  <a:gd name="T61" fmla="*/ 1921 h 2199"/>
                  <a:gd name="T62" fmla="*/ 1190 w 1765"/>
                  <a:gd name="T63" fmla="*/ 1921 h 2199"/>
                  <a:gd name="T64" fmla="*/ 1154 w 1765"/>
                  <a:gd name="T65" fmla="*/ 1960 h 2199"/>
                  <a:gd name="T66" fmla="*/ 1154 w 1765"/>
                  <a:gd name="T67" fmla="*/ 1960 h 2199"/>
                  <a:gd name="T68" fmla="*/ 1194 w 1765"/>
                  <a:gd name="T69" fmla="*/ 1997 h 2199"/>
                  <a:gd name="T70" fmla="*/ 1229 w 1765"/>
                  <a:gd name="T71" fmla="*/ 1995 h 2199"/>
                  <a:gd name="T72" fmla="*/ 1275 w 1765"/>
                  <a:gd name="T73" fmla="*/ 2198 h 2199"/>
                  <a:gd name="T74" fmla="*/ 1275 w 1765"/>
                  <a:gd name="T75" fmla="*/ 2198 h 2199"/>
                  <a:gd name="T76" fmla="*/ 1715 w 1765"/>
                  <a:gd name="T77" fmla="*/ 2117 h 2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765" h="2199">
                    <a:moveTo>
                      <a:pt x="1715" y="2117"/>
                    </a:moveTo>
                    <a:lnTo>
                      <a:pt x="1708" y="1975"/>
                    </a:lnTo>
                    <a:lnTo>
                      <a:pt x="1727" y="1974"/>
                    </a:lnTo>
                    <a:lnTo>
                      <a:pt x="1727" y="1974"/>
                    </a:lnTo>
                    <a:cubicBezTo>
                      <a:pt x="1747" y="1973"/>
                      <a:pt x="1764" y="1956"/>
                      <a:pt x="1763" y="1935"/>
                    </a:cubicBezTo>
                    <a:lnTo>
                      <a:pt x="1763" y="1935"/>
                    </a:lnTo>
                    <a:cubicBezTo>
                      <a:pt x="1762" y="1913"/>
                      <a:pt x="1745" y="1897"/>
                      <a:pt x="1724" y="1898"/>
                    </a:cubicBezTo>
                    <a:lnTo>
                      <a:pt x="1704" y="1899"/>
                    </a:lnTo>
                    <a:lnTo>
                      <a:pt x="1603" y="0"/>
                    </a:lnTo>
                    <a:lnTo>
                      <a:pt x="153" y="0"/>
                    </a:lnTo>
                    <a:lnTo>
                      <a:pt x="46" y="1907"/>
                    </a:lnTo>
                    <a:lnTo>
                      <a:pt x="39" y="1906"/>
                    </a:lnTo>
                    <a:lnTo>
                      <a:pt x="39" y="1906"/>
                    </a:lnTo>
                    <a:cubicBezTo>
                      <a:pt x="18" y="1906"/>
                      <a:pt x="1" y="1923"/>
                      <a:pt x="0" y="1943"/>
                    </a:cubicBezTo>
                    <a:lnTo>
                      <a:pt x="0" y="1943"/>
                    </a:lnTo>
                    <a:lnTo>
                      <a:pt x="0" y="1943"/>
                    </a:lnTo>
                    <a:cubicBezTo>
                      <a:pt x="0" y="1964"/>
                      <a:pt x="16" y="1981"/>
                      <a:pt x="38" y="1982"/>
                    </a:cubicBezTo>
                    <a:lnTo>
                      <a:pt x="41" y="1982"/>
                    </a:lnTo>
                    <a:lnTo>
                      <a:pt x="32" y="2151"/>
                    </a:lnTo>
                    <a:lnTo>
                      <a:pt x="39" y="2152"/>
                    </a:lnTo>
                    <a:lnTo>
                      <a:pt x="39" y="2152"/>
                    </a:lnTo>
                    <a:cubicBezTo>
                      <a:pt x="189" y="2094"/>
                      <a:pt x="386" y="2074"/>
                      <a:pt x="600" y="2198"/>
                    </a:cubicBezTo>
                    <a:lnTo>
                      <a:pt x="631" y="1994"/>
                    </a:lnTo>
                    <a:lnTo>
                      <a:pt x="633" y="1994"/>
                    </a:lnTo>
                    <a:lnTo>
                      <a:pt x="633" y="1994"/>
                    </a:lnTo>
                    <a:cubicBezTo>
                      <a:pt x="654" y="1995"/>
                      <a:pt x="671" y="1977"/>
                      <a:pt x="671" y="1957"/>
                    </a:cubicBezTo>
                    <a:lnTo>
                      <a:pt x="671" y="1957"/>
                    </a:lnTo>
                    <a:cubicBezTo>
                      <a:pt x="672" y="1939"/>
                      <a:pt x="660" y="1924"/>
                      <a:pt x="643" y="1919"/>
                    </a:cubicBezTo>
                    <a:lnTo>
                      <a:pt x="875" y="422"/>
                    </a:lnTo>
                    <a:lnTo>
                      <a:pt x="1213" y="1920"/>
                    </a:lnTo>
                    <a:lnTo>
                      <a:pt x="1190" y="1921"/>
                    </a:lnTo>
                    <a:lnTo>
                      <a:pt x="1190" y="1921"/>
                    </a:lnTo>
                    <a:cubicBezTo>
                      <a:pt x="1170" y="1922"/>
                      <a:pt x="1154" y="1939"/>
                      <a:pt x="1154" y="1960"/>
                    </a:cubicBezTo>
                    <a:lnTo>
                      <a:pt x="1154" y="1960"/>
                    </a:lnTo>
                    <a:cubicBezTo>
                      <a:pt x="1155" y="1981"/>
                      <a:pt x="1173" y="1997"/>
                      <a:pt x="1194" y="1997"/>
                    </a:cubicBezTo>
                    <a:lnTo>
                      <a:pt x="1229" y="1995"/>
                    </a:lnTo>
                    <a:lnTo>
                      <a:pt x="1275" y="2198"/>
                    </a:lnTo>
                    <a:lnTo>
                      <a:pt x="1275" y="2198"/>
                    </a:lnTo>
                    <a:cubicBezTo>
                      <a:pt x="1436" y="2105"/>
                      <a:pt x="1587" y="2093"/>
                      <a:pt x="1715" y="21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67">
                <a:extLst>
                  <a:ext uri="{FF2B5EF4-FFF2-40B4-BE49-F238E27FC236}">
                    <a16:creationId xmlns:a16="http://schemas.microsoft.com/office/drawing/2014/main" id="{E5E130E2-D391-B949-A84C-538F0B3FED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9619" y="12823450"/>
                <a:ext cx="1043678" cy="120848"/>
              </a:xfrm>
              <a:custGeom>
                <a:avLst/>
                <a:gdLst>
                  <a:gd name="T0" fmla="*/ 838 w 839"/>
                  <a:gd name="T1" fmla="*/ 0 h 98"/>
                  <a:gd name="T2" fmla="*/ 838 w 839"/>
                  <a:gd name="T3" fmla="*/ 0 h 98"/>
                  <a:gd name="T4" fmla="*/ 829 w 839"/>
                  <a:gd name="T5" fmla="*/ 97 h 98"/>
                  <a:gd name="T6" fmla="*/ 0 w 839"/>
                  <a:gd name="T7" fmla="*/ 97 h 98"/>
                  <a:gd name="T8" fmla="*/ 0 w 839"/>
                  <a:gd name="T9" fmla="*/ 8 h 98"/>
                  <a:gd name="T10" fmla="*/ 838 w 839"/>
                  <a:gd name="T11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39" h="98">
                    <a:moveTo>
                      <a:pt x="838" y="0"/>
                    </a:moveTo>
                    <a:lnTo>
                      <a:pt x="838" y="0"/>
                    </a:lnTo>
                    <a:cubicBezTo>
                      <a:pt x="838" y="0"/>
                      <a:pt x="838" y="67"/>
                      <a:pt x="829" y="97"/>
                    </a:cubicBezTo>
                    <a:lnTo>
                      <a:pt x="0" y="97"/>
                    </a:lnTo>
                    <a:lnTo>
                      <a:pt x="0" y="8"/>
                    </a:lnTo>
                    <a:lnTo>
                      <a:pt x="838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68">
                <a:extLst>
                  <a:ext uri="{FF2B5EF4-FFF2-40B4-BE49-F238E27FC236}">
                    <a16:creationId xmlns:a16="http://schemas.microsoft.com/office/drawing/2014/main" id="{2A12EE5F-4F0E-D743-8128-2D7BA3C8A5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02131" y="12301611"/>
                <a:ext cx="840434" cy="109861"/>
              </a:xfrm>
              <a:custGeom>
                <a:avLst/>
                <a:gdLst>
                  <a:gd name="T0" fmla="*/ 633 w 673"/>
                  <a:gd name="T1" fmla="*/ 88 h 90"/>
                  <a:gd name="T2" fmla="*/ 38 w 673"/>
                  <a:gd name="T3" fmla="*/ 76 h 90"/>
                  <a:gd name="T4" fmla="*/ 38 w 673"/>
                  <a:gd name="T5" fmla="*/ 76 h 90"/>
                  <a:gd name="T6" fmla="*/ 0 w 673"/>
                  <a:gd name="T7" fmla="*/ 37 h 90"/>
                  <a:gd name="T8" fmla="*/ 0 w 673"/>
                  <a:gd name="T9" fmla="*/ 37 h 90"/>
                  <a:gd name="T10" fmla="*/ 0 w 673"/>
                  <a:gd name="T11" fmla="*/ 37 h 90"/>
                  <a:gd name="T12" fmla="*/ 39 w 673"/>
                  <a:gd name="T13" fmla="*/ 0 h 90"/>
                  <a:gd name="T14" fmla="*/ 634 w 673"/>
                  <a:gd name="T15" fmla="*/ 12 h 90"/>
                  <a:gd name="T16" fmla="*/ 634 w 673"/>
                  <a:gd name="T17" fmla="*/ 12 h 90"/>
                  <a:gd name="T18" fmla="*/ 671 w 673"/>
                  <a:gd name="T19" fmla="*/ 51 h 90"/>
                  <a:gd name="T20" fmla="*/ 671 w 673"/>
                  <a:gd name="T21" fmla="*/ 51 h 90"/>
                  <a:gd name="T22" fmla="*/ 671 w 673"/>
                  <a:gd name="T23" fmla="*/ 51 h 90"/>
                  <a:gd name="T24" fmla="*/ 633 w 673"/>
                  <a:gd name="T25" fmla="*/ 8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73" h="90">
                    <a:moveTo>
                      <a:pt x="633" y="88"/>
                    </a:moveTo>
                    <a:lnTo>
                      <a:pt x="38" y="76"/>
                    </a:lnTo>
                    <a:lnTo>
                      <a:pt x="38" y="76"/>
                    </a:lnTo>
                    <a:cubicBezTo>
                      <a:pt x="16" y="75"/>
                      <a:pt x="0" y="58"/>
                      <a:pt x="0" y="37"/>
                    </a:cubicBezTo>
                    <a:lnTo>
                      <a:pt x="0" y="37"/>
                    </a:lnTo>
                    <a:lnTo>
                      <a:pt x="0" y="37"/>
                    </a:lnTo>
                    <a:cubicBezTo>
                      <a:pt x="1" y="17"/>
                      <a:pt x="18" y="0"/>
                      <a:pt x="39" y="0"/>
                    </a:cubicBezTo>
                    <a:lnTo>
                      <a:pt x="634" y="12"/>
                    </a:lnTo>
                    <a:lnTo>
                      <a:pt x="634" y="12"/>
                    </a:lnTo>
                    <a:cubicBezTo>
                      <a:pt x="655" y="13"/>
                      <a:pt x="672" y="30"/>
                      <a:pt x="671" y="51"/>
                    </a:cubicBezTo>
                    <a:lnTo>
                      <a:pt x="671" y="51"/>
                    </a:lnTo>
                    <a:lnTo>
                      <a:pt x="671" y="51"/>
                    </a:lnTo>
                    <a:cubicBezTo>
                      <a:pt x="671" y="71"/>
                      <a:pt x="654" y="89"/>
                      <a:pt x="633" y="88"/>
                    </a:cubicBezTo>
                  </a:path>
                </a:pathLst>
              </a:cu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69">
                <a:extLst>
                  <a:ext uri="{FF2B5EF4-FFF2-40B4-BE49-F238E27FC236}">
                    <a16:creationId xmlns:a16="http://schemas.microsoft.com/office/drawing/2014/main" id="{FC0CE7E5-C724-5546-ABC8-8D867F5179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041307" y="12290626"/>
                <a:ext cx="763532" cy="126338"/>
              </a:xfrm>
              <a:custGeom>
                <a:avLst/>
                <a:gdLst>
                  <a:gd name="T0" fmla="*/ 573 w 611"/>
                  <a:gd name="T1" fmla="*/ 77 h 101"/>
                  <a:gd name="T2" fmla="*/ 40 w 611"/>
                  <a:gd name="T3" fmla="*/ 100 h 101"/>
                  <a:gd name="T4" fmla="*/ 40 w 611"/>
                  <a:gd name="T5" fmla="*/ 100 h 101"/>
                  <a:gd name="T6" fmla="*/ 0 w 611"/>
                  <a:gd name="T7" fmla="*/ 63 h 101"/>
                  <a:gd name="T8" fmla="*/ 0 w 611"/>
                  <a:gd name="T9" fmla="*/ 63 h 101"/>
                  <a:gd name="T10" fmla="*/ 0 w 611"/>
                  <a:gd name="T11" fmla="*/ 63 h 101"/>
                  <a:gd name="T12" fmla="*/ 36 w 611"/>
                  <a:gd name="T13" fmla="*/ 24 h 101"/>
                  <a:gd name="T14" fmla="*/ 570 w 611"/>
                  <a:gd name="T15" fmla="*/ 1 h 101"/>
                  <a:gd name="T16" fmla="*/ 570 w 611"/>
                  <a:gd name="T17" fmla="*/ 1 h 101"/>
                  <a:gd name="T18" fmla="*/ 609 w 611"/>
                  <a:gd name="T19" fmla="*/ 38 h 101"/>
                  <a:gd name="T20" fmla="*/ 609 w 611"/>
                  <a:gd name="T21" fmla="*/ 38 h 101"/>
                  <a:gd name="T22" fmla="*/ 609 w 611"/>
                  <a:gd name="T23" fmla="*/ 38 h 101"/>
                  <a:gd name="T24" fmla="*/ 573 w 611"/>
                  <a:gd name="T25" fmla="*/ 77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1" h="101">
                    <a:moveTo>
                      <a:pt x="573" y="77"/>
                    </a:moveTo>
                    <a:lnTo>
                      <a:pt x="40" y="100"/>
                    </a:lnTo>
                    <a:lnTo>
                      <a:pt x="40" y="100"/>
                    </a:lnTo>
                    <a:cubicBezTo>
                      <a:pt x="19" y="100"/>
                      <a:pt x="1" y="84"/>
                      <a:pt x="0" y="63"/>
                    </a:cubicBez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42"/>
                      <a:pt x="16" y="25"/>
                      <a:pt x="36" y="24"/>
                    </a:cubicBezTo>
                    <a:lnTo>
                      <a:pt x="570" y="1"/>
                    </a:lnTo>
                    <a:lnTo>
                      <a:pt x="570" y="1"/>
                    </a:lnTo>
                    <a:cubicBezTo>
                      <a:pt x="591" y="0"/>
                      <a:pt x="608" y="16"/>
                      <a:pt x="609" y="38"/>
                    </a:cubicBezTo>
                    <a:lnTo>
                      <a:pt x="609" y="38"/>
                    </a:lnTo>
                    <a:lnTo>
                      <a:pt x="609" y="38"/>
                    </a:lnTo>
                    <a:cubicBezTo>
                      <a:pt x="610" y="59"/>
                      <a:pt x="593" y="76"/>
                      <a:pt x="573" y="77"/>
                    </a:cubicBezTo>
                  </a:path>
                </a:pathLst>
              </a:custGeom>
              <a:solidFill>
                <a:schemeClr val="tx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170">
                <a:extLst>
                  <a:ext uri="{FF2B5EF4-FFF2-40B4-BE49-F238E27FC236}">
                    <a16:creationId xmlns:a16="http://schemas.microsoft.com/office/drawing/2014/main" id="{BF7D2EF0-6B46-0447-9C3B-5D9A6BD9E5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50442" y="7055753"/>
                <a:ext cx="983257" cy="977763"/>
              </a:xfrm>
              <a:custGeom>
                <a:avLst/>
                <a:gdLst>
                  <a:gd name="T0" fmla="*/ 515 w 789"/>
                  <a:gd name="T1" fmla="*/ 666 h 786"/>
                  <a:gd name="T2" fmla="*/ 515 w 789"/>
                  <a:gd name="T3" fmla="*/ 666 h 786"/>
                  <a:gd name="T4" fmla="*/ 21 w 789"/>
                  <a:gd name="T5" fmla="*/ 596 h 786"/>
                  <a:gd name="T6" fmla="*/ 21 w 789"/>
                  <a:gd name="T7" fmla="*/ 596 h 786"/>
                  <a:gd name="T8" fmla="*/ 91 w 789"/>
                  <a:gd name="T9" fmla="*/ 359 h 786"/>
                  <a:gd name="T10" fmla="*/ 91 w 789"/>
                  <a:gd name="T11" fmla="*/ 359 h 786"/>
                  <a:gd name="T12" fmla="*/ 213 w 789"/>
                  <a:gd name="T13" fmla="*/ 101 h 786"/>
                  <a:gd name="T14" fmla="*/ 213 w 789"/>
                  <a:gd name="T15" fmla="*/ 101 h 786"/>
                  <a:gd name="T16" fmla="*/ 502 w 789"/>
                  <a:gd name="T17" fmla="*/ 39 h 786"/>
                  <a:gd name="T18" fmla="*/ 502 w 789"/>
                  <a:gd name="T19" fmla="*/ 39 h 786"/>
                  <a:gd name="T20" fmla="*/ 719 w 789"/>
                  <a:gd name="T21" fmla="*/ 247 h 786"/>
                  <a:gd name="T22" fmla="*/ 719 w 789"/>
                  <a:gd name="T23" fmla="*/ 247 h 786"/>
                  <a:gd name="T24" fmla="*/ 744 w 789"/>
                  <a:gd name="T25" fmla="*/ 398 h 786"/>
                  <a:gd name="T26" fmla="*/ 744 w 789"/>
                  <a:gd name="T27" fmla="*/ 398 h 786"/>
                  <a:gd name="T28" fmla="*/ 515 w 789"/>
                  <a:gd name="T29" fmla="*/ 666 h 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89" h="786">
                    <a:moveTo>
                      <a:pt x="515" y="666"/>
                    </a:moveTo>
                    <a:lnTo>
                      <a:pt x="515" y="666"/>
                    </a:lnTo>
                    <a:cubicBezTo>
                      <a:pt x="139" y="785"/>
                      <a:pt x="21" y="596"/>
                      <a:pt x="21" y="596"/>
                    </a:cubicBezTo>
                    <a:lnTo>
                      <a:pt x="21" y="596"/>
                    </a:lnTo>
                    <a:cubicBezTo>
                      <a:pt x="0" y="537"/>
                      <a:pt x="12" y="432"/>
                      <a:pt x="91" y="359"/>
                    </a:cubicBezTo>
                    <a:lnTo>
                      <a:pt x="91" y="359"/>
                    </a:lnTo>
                    <a:cubicBezTo>
                      <a:pt x="171" y="285"/>
                      <a:pt x="213" y="101"/>
                      <a:pt x="213" y="101"/>
                    </a:cubicBezTo>
                    <a:lnTo>
                      <a:pt x="213" y="101"/>
                    </a:lnTo>
                    <a:cubicBezTo>
                      <a:pt x="323" y="0"/>
                      <a:pt x="502" y="39"/>
                      <a:pt x="502" y="39"/>
                    </a:cubicBezTo>
                    <a:lnTo>
                      <a:pt x="502" y="39"/>
                    </a:lnTo>
                    <a:cubicBezTo>
                      <a:pt x="526" y="147"/>
                      <a:pt x="650" y="188"/>
                      <a:pt x="719" y="247"/>
                    </a:cubicBezTo>
                    <a:lnTo>
                      <a:pt x="719" y="247"/>
                    </a:lnTo>
                    <a:cubicBezTo>
                      <a:pt x="788" y="306"/>
                      <a:pt x="744" y="398"/>
                      <a:pt x="744" y="398"/>
                    </a:cubicBezTo>
                    <a:lnTo>
                      <a:pt x="744" y="398"/>
                    </a:lnTo>
                    <a:cubicBezTo>
                      <a:pt x="744" y="398"/>
                      <a:pt x="649" y="624"/>
                      <a:pt x="515" y="66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171">
                <a:extLst>
                  <a:ext uri="{FF2B5EF4-FFF2-40B4-BE49-F238E27FC236}">
                    <a16:creationId xmlns:a16="http://schemas.microsoft.com/office/drawing/2014/main" id="{3194CD2C-250E-8E42-B2CC-72A917BACB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981" y="7539140"/>
                <a:ext cx="791000" cy="2422434"/>
              </a:xfrm>
              <a:custGeom>
                <a:avLst/>
                <a:gdLst>
                  <a:gd name="T0" fmla="*/ 300 w 634"/>
                  <a:gd name="T1" fmla="*/ 1942 h 1943"/>
                  <a:gd name="T2" fmla="*/ 633 w 634"/>
                  <a:gd name="T3" fmla="*/ 1942 h 1943"/>
                  <a:gd name="T4" fmla="*/ 633 w 634"/>
                  <a:gd name="T5" fmla="*/ 1942 h 1943"/>
                  <a:gd name="T6" fmla="*/ 233 w 634"/>
                  <a:gd name="T7" fmla="*/ 0 h 1943"/>
                  <a:gd name="T8" fmla="*/ 233 w 634"/>
                  <a:gd name="T9" fmla="*/ 0 h 1943"/>
                  <a:gd name="T10" fmla="*/ 0 w 634"/>
                  <a:gd name="T11" fmla="*/ 35 h 1943"/>
                  <a:gd name="T12" fmla="*/ 0 w 634"/>
                  <a:gd name="T13" fmla="*/ 35 h 1943"/>
                  <a:gd name="T14" fmla="*/ 0 w 634"/>
                  <a:gd name="T15" fmla="*/ 35 h 1943"/>
                  <a:gd name="T16" fmla="*/ 300 w 634"/>
                  <a:gd name="T17" fmla="*/ 1942 h 19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4" h="1943">
                    <a:moveTo>
                      <a:pt x="300" y="1942"/>
                    </a:moveTo>
                    <a:lnTo>
                      <a:pt x="633" y="1942"/>
                    </a:lnTo>
                    <a:lnTo>
                      <a:pt x="633" y="1942"/>
                    </a:lnTo>
                    <a:cubicBezTo>
                      <a:pt x="630" y="777"/>
                      <a:pt x="285" y="98"/>
                      <a:pt x="233" y="0"/>
                    </a:cubicBezTo>
                    <a:lnTo>
                      <a:pt x="233" y="0"/>
                    </a:lnTo>
                    <a:cubicBezTo>
                      <a:pt x="233" y="0"/>
                      <a:pt x="174" y="137"/>
                      <a:pt x="0" y="35"/>
                    </a:cubicBezTo>
                    <a:lnTo>
                      <a:pt x="0" y="35"/>
                    </a:lnTo>
                    <a:lnTo>
                      <a:pt x="0" y="35"/>
                    </a:lnTo>
                    <a:cubicBezTo>
                      <a:pt x="164" y="265"/>
                      <a:pt x="261" y="1408"/>
                      <a:pt x="300" y="194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172">
                <a:extLst>
                  <a:ext uri="{FF2B5EF4-FFF2-40B4-BE49-F238E27FC236}">
                    <a16:creationId xmlns:a16="http://schemas.microsoft.com/office/drawing/2014/main" id="{05CCDB00-9833-7946-956F-93B6F5AA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4094" y="7566608"/>
                <a:ext cx="1268896" cy="2817930"/>
              </a:xfrm>
              <a:custGeom>
                <a:avLst/>
                <a:gdLst>
                  <a:gd name="T0" fmla="*/ 484 w 1020"/>
                  <a:gd name="T1" fmla="*/ 750 h 2260"/>
                  <a:gd name="T2" fmla="*/ 484 w 1020"/>
                  <a:gd name="T3" fmla="*/ 750 h 2260"/>
                  <a:gd name="T4" fmla="*/ 409 w 1020"/>
                  <a:gd name="T5" fmla="*/ 645 h 2260"/>
                  <a:gd name="T6" fmla="*/ 409 w 1020"/>
                  <a:gd name="T7" fmla="*/ 645 h 2260"/>
                  <a:gd name="T8" fmla="*/ 484 w 1020"/>
                  <a:gd name="T9" fmla="*/ 539 h 2260"/>
                  <a:gd name="T10" fmla="*/ 484 w 1020"/>
                  <a:gd name="T11" fmla="*/ 750 h 2260"/>
                  <a:gd name="T12" fmla="*/ 1014 w 1020"/>
                  <a:gd name="T13" fmla="*/ 2110 h 2260"/>
                  <a:gd name="T14" fmla="*/ 1014 w 1020"/>
                  <a:gd name="T15" fmla="*/ 2110 h 2260"/>
                  <a:gd name="T16" fmla="*/ 1002 w 1020"/>
                  <a:gd name="T17" fmla="*/ 1914 h 2260"/>
                  <a:gd name="T18" fmla="*/ 1002 w 1020"/>
                  <a:gd name="T19" fmla="*/ 1914 h 2260"/>
                  <a:gd name="T20" fmla="*/ 989 w 1020"/>
                  <a:gd name="T21" fmla="*/ 1753 h 2260"/>
                  <a:gd name="T22" fmla="*/ 989 w 1020"/>
                  <a:gd name="T23" fmla="*/ 1753 h 2260"/>
                  <a:gd name="T24" fmla="*/ 976 w 1020"/>
                  <a:gd name="T25" fmla="*/ 1584 h 2260"/>
                  <a:gd name="T26" fmla="*/ 976 w 1020"/>
                  <a:gd name="T27" fmla="*/ 1584 h 2260"/>
                  <a:gd name="T28" fmla="*/ 959 w 1020"/>
                  <a:gd name="T29" fmla="*/ 1401 h 2260"/>
                  <a:gd name="T30" fmla="*/ 959 w 1020"/>
                  <a:gd name="T31" fmla="*/ 1401 h 2260"/>
                  <a:gd name="T32" fmla="*/ 870 w 1020"/>
                  <a:gd name="T33" fmla="*/ 646 h 2260"/>
                  <a:gd name="T34" fmla="*/ 870 w 1020"/>
                  <a:gd name="T35" fmla="*/ 646 h 2260"/>
                  <a:gd name="T36" fmla="*/ 842 w 1020"/>
                  <a:gd name="T37" fmla="*/ 480 h 2260"/>
                  <a:gd name="T38" fmla="*/ 842 w 1020"/>
                  <a:gd name="T39" fmla="*/ 480 h 2260"/>
                  <a:gd name="T40" fmla="*/ 695 w 1020"/>
                  <a:gd name="T41" fmla="*/ 0 h 2260"/>
                  <a:gd name="T42" fmla="*/ 695 w 1020"/>
                  <a:gd name="T43" fmla="*/ 0 h 2260"/>
                  <a:gd name="T44" fmla="*/ 606 w 1020"/>
                  <a:gd name="T45" fmla="*/ 33 h 2260"/>
                  <a:gd name="T46" fmla="*/ 606 w 1020"/>
                  <a:gd name="T47" fmla="*/ 33 h 2260"/>
                  <a:gd name="T48" fmla="*/ 462 w 1020"/>
                  <a:gd name="T49" fmla="*/ 104 h 2260"/>
                  <a:gd name="T50" fmla="*/ 462 w 1020"/>
                  <a:gd name="T51" fmla="*/ 104 h 2260"/>
                  <a:gd name="T52" fmla="*/ 312 w 1020"/>
                  <a:gd name="T53" fmla="*/ 208 h 2260"/>
                  <a:gd name="T54" fmla="*/ 312 w 1020"/>
                  <a:gd name="T55" fmla="*/ 208 h 2260"/>
                  <a:gd name="T56" fmla="*/ 247 w 1020"/>
                  <a:gd name="T57" fmla="*/ 267 h 2260"/>
                  <a:gd name="T58" fmla="*/ 247 w 1020"/>
                  <a:gd name="T59" fmla="*/ 267 h 2260"/>
                  <a:gd name="T60" fmla="*/ 135 w 1020"/>
                  <a:gd name="T61" fmla="*/ 407 h 2260"/>
                  <a:gd name="T62" fmla="*/ 135 w 1020"/>
                  <a:gd name="T63" fmla="*/ 407 h 2260"/>
                  <a:gd name="T64" fmla="*/ 14 w 1020"/>
                  <a:gd name="T65" fmla="*/ 710 h 2260"/>
                  <a:gd name="T66" fmla="*/ 14 w 1020"/>
                  <a:gd name="T67" fmla="*/ 710 h 2260"/>
                  <a:gd name="T68" fmla="*/ 2 w 1020"/>
                  <a:gd name="T69" fmla="*/ 825 h 2260"/>
                  <a:gd name="T70" fmla="*/ 2 w 1020"/>
                  <a:gd name="T71" fmla="*/ 825 h 2260"/>
                  <a:gd name="T72" fmla="*/ 27 w 1020"/>
                  <a:gd name="T73" fmla="*/ 998 h 2260"/>
                  <a:gd name="T74" fmla="*/ 27 w 1020"/>
                  <a:gd name="T75" fmla="*/ 998 h 2260"/>
                  <a:gd name="T76" fmla="*/ 27 w 1020"/>
                  <a:gd name="T77" fmla="*/ 998 h 2260"/>
                  <a:gd name="T78" fmla="*/ 416 w 1020"/>
                  <a:gd name="T79" fmla="*/ 1335 h 2260"/>
                  <a:gd name="T80" fmla="*/ 416 w 1020"/>
                  <a:gd name="T81" fmla="*/ 1335 h 2260"/>
                  <a:gd name="T82" fmla="*/ 417 w 1020"/>
                  <a:gd name="T83" fmla="*/ 1460 h 2260"/>
                  <a:gd name="T84" fmla="*/ 417 w 1020"/>
                  <a:gd name="T85" fmla="*/ 1460 h 2260"/>
                  <a:gd name="T86" fmla="*/ 408 w 1020"/>
                  <a:gd name="T87" fmla="*/ 1523 h 2260"/>
                  <a:gd name="T88" fmla="*/ 408 w 1020"/>
                  <a:gd name="T89" fmla="*/ 1523 h 2260"/>
                  <a:gd name="T90" fmla="*/ 386 w 1020"/>
                  <a:gd name="T91" fmla="*/ 1625 h 2260"/>
                  <a:gd name="T92" fmla="*/ 386 w 1020"/>
                  <a:gd name="T93" fmla="*/ 1625 h 2260"/>
                  <a:gd name="T94" fmla="*/ 364 w 1020"/>
                  <a:gd name="T95" fmla="*/ 1754 h 2260"/>
                  <a:gd name="T96" fmla="*/ 364 w 1020"/>
                  <a:gd name="T97" fmla="*/ 1754 h 2260"/>
                  <a:gd name="T98" fmla="*/ 345 w 1020"/>
                  <a:gd name="T99" fmla="*/ 1963 h 2260"/>
                  <a:gd name="T100" fmla="*/ 345 w 1020"/>
                  <a:gd name="T101" fmla="*/ 1963 h 2260"/>
                  <a:gd name="T102" fmla="*/ 357 w 1020"/>
                  <a:gd name="T103" fmla="*/ 2132 h 2260"/>
                  <a:gd name="T104" fmla="*/ 357 w 1020"/>
                  <a:gd name="T105" fmla="*/ 2132 h 2260"/>
                  <a:gd name="T106" fmla="*/ 419 w 1020"/>
                  <a:gd name="T107" fmla="*/ 2235 h 2260"/>
                  <a:gd name="T108" fmla="*/ 419 w 1020"/>
                  <a:gd name="T109" fmla="*/ 2235 h 2260"/>
                  <a:gd name="T110" fmla="*/ 600 w 1020"/>
                  <a:gd name="T111" fmla="*/ 2257 h 2260"/>
                  <a:gd name="T112" fmla="*/ 600 w 1020"/>
                  <a:gd name="T113" fmla="*/ 2257 h 2260"/>
                  <a:gd name="T114" fmla="*/ 765 w 1020"/>
                  <a:gd name="T115" fmla="*/ 2241 h 2260"/>
                  <a:gd name="T116" fmla="*/ 765 w 1020"/>
                  <a:gd name="T117" fmla="*/ 2241 h 2260"/>
                  <a:gd name="T118" fmla="*/ 1019 w 1020"/>
                  <a:gd name="T119" fmla="*/ 2193 h 2260"/>
                  <a:gd name="T120" fmla="*/ 1019 w 1020"/>
                  <a:gd name="T121" fmla="*/ 2193 h 2260"/>
                  <a:gd name="T122" fmla="*/ 1014 w 1020"/>
                  <a:gd name="T123" fmla="*/ 2110 h 2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20" h="2260">
                    <a:moveTo>
                      <a:pt x="484" y="750"/>
                    </a:moveTo>
                    <a:lnTo>
                      <a:pt x="484" y="750"/>
                    </a:lnTo>
                    <a:cubicBezTo>
                      <a:pt x="440" y="735"/>
                      <a:pt x="409" y="694"/>
                      <a:pt x="409" y="645"/>
                    </a:cubicBezTo>
                    <a:lnTo>
                      <a:pt x="409" y="645"/>
                    </a:lnTo>
                    <a:cubicBezTo>
                      <a:pt x="409" y="596"/>
                      <a:pt x="440" y="554"/>
                      <a:pt x="484" y="539"/>
                    </a:cubicBezTo>
                    <a:lnTo>
                      <a:pt x="484" y="750"/>
                    </a:lnTo>
                    <a:close/>
                    <a:moveTo>
                      <a:pt x="1014" y="2110"/>
                    </a:moveTo>
                    <a:lnTo>
                      <a:pt x="1014" y="2110"/>
                    </a:lnTo>
                    <a:cubicBezTo>
                      <a:pt x="1011" y="2061"/>
                      <a:pt x="1007" y="1995"/>
                      <a:pt x="1002" y="1914"/>
                    </a:cubicBezTo>
                    <a:lnTo>
                      <a:pt x="1002" y="1914"/>
                    </a:lnTo>
                    <a:cubicBezTo>
                      <a:pt x="998" y="1865"/>
                      <a:pt x="993" y="1811"/>
                      <a:pt x="989" y="1753"/>
                    </a:cubicBezTo>
                    <a:lnTo>
                      <a:pt x="989" y="1753"/>
                    </a:lnTo>
                    <a:cubicBezTo>
                      <a:pt x="985" y="1700"/>
                      <a:pt x="981" y="1643"/>
                      <a:pt x="976" y="1584"/>
                    </a:cubicBezTo>
                    <a:lnTo>
                      <a:pt x="976" y="1584"/>
                    </a:lnTo>
                    <a:cubicBezTo>
                      <a:pt x="971" y="1525"/>
                      <a:pt x="965" y="1464"/>
                      <a:pt x="959" y="1401"/>
                    </a:cubicBezTo>
                    <a:lnTo>
                      <a:pt x="959" y="1401"/>
                    </a:lnTo>
                    <a:cubicBezTo>
                      <a:pt x="937" y="1154"/>
                      <a:pt x="906" y="885"/>
                      <a:pt x="870" y="646"/>
                    </a:cubicBezTo>
                    <a:lnTo>
                      <a:pt x="870" y="646"/>
                    </a:lnTo>
                    <a:cubicBezTo>
                      <a:pt x="861" y="588"/>
                      <a:pt x="852" y="533"/>
                      <a:pt x="842" y="480"/>
                    </a:cubicBezTo>
                    <a:lnTo>
                      <a:pt x="842" y="480"/>
                    </a:lnTo>
                    <a:cubicBezTo>
                      <a:pt x="801" y="251"/>
                      <a:pt x="752" y="70"/>
                      <a:pt x="695" y="0"/>
                    </a:cubicBezTo>
                    <a:lnTo>
                      <a:pt x="695" y="0"/>
                    </a:lnTo>
                    <a:cubicBezTo>
                      <a:pt x="668" y="8"/>
                      <a:pt x="638" y="19"/>
                      <a:pt x="606" y="33"/>
                    </a:cubicBezTo>
                    <a:lnTo>
                      <a:pt x="606" y="33"/>
                    </a:lnTo>
                    <a:cubicBezTo>
                      <a:pt x="561" y="51"/>
                      <a:pt x="512" y="75"/>
                      <a:pt x="462" y="104"/>
                    </a:cubicBezTo>
                    <a:lnTo>
                      <a:pt x="462" y="104"/>
                    </a:lnTo>
                    <a:cubicBezTo>
                      <a:pt x="412" y="133"/>
                      <a:pt x="360" y="167"/>
                      <a:pt x="312" y="208"/>
                    </a:cubicBezTo>
                    <a:lnTo>
                      <a:pt x="312" y="208"/>
                    </a:lnTo>
                    <a:cubicBezTo>
                      <a:pt x="290" y="226"/>
                      <a:pt x="268" y="247"/>
                      <a:pt x="247" y="267"/>
                    </a:cubicBezTo>
                    <a:lnTo>
                      <a:pt x="247" y="267"/>
                    </a:lnTo>
                    <a:cubicBezTo>
                      <a:pt x="206" y="308"/>
                      <a:pt x="169" y="354"/>
                      <a:pt x="135" y="407"/>
                    </a:cubicBezTo>
                    <a:lnTo>
                      <a:pt x="135" y="407"/>
                    </a:lnTo>
                    <a:cubicBezTo>
                      <a:pt x="80" y="491"/>
                      <a:pt x="37" y="592"/>
                      <a:pt x="14" y="710"/>
                    </a:cubicBezTo>
                    <a:lnTo>
                      <a:pt x="14" y="710"/>
                    </a:lnTo>
                    <a:cubicBezTo>
                      <a:pt x="6" y="751"/>
                      <a:pt x="2" y="789"/>
                      <a:pt x="2" y="825"/>
                    </a:cubicBezTo>
                    <a:lnTo>
                      <a:pt x="2" y="825"/>
                    </a:lnTo>
                    <a:cubicBezTo>
                      <a:pt x="0" y="890"/>
                      <a:pt x="9" y="948"/>
                      <a:pt x="27" y="998"/>
                    </a:cubicBezTo>
                    <a:lnTo>
                      <a:pt x="27" y="998"/>
                    </a:lnTo>
                    <a:lnTo>
                      <a:pt x="27" y="998"/>
                    </a:lnTo>
                    <a:cubicBezTo>
                      <a:pt x="91" y="1189"/>
                      <a:pt x="268" y="1286"/>
                      <a:pt x="416" y="1335"/>
                    </a:cubicBezTo>
                    <a:lnTo>
                      <a:pt x="416" y="1335"/>
                    </a:lnTo>
                    <a:cubicBezTo>
                      <a:pt x="418" y="1372"/>
                      <a:pt x="421" y="1418"/>
                      <a:pt x="417" y="1460"/>
                    </a:cubicBezTo>
                    <a:lnTo>
                      <a:pt x="417" y="1460"/>
                    </a:lnTo>
                    <a:cubicBezTo>
                      <a:pt x="416" y="1483"/>
                      <a:pt x="412" y="1503"/>
                      <a:pt x="408" y="1523"/>
                    </a:cubicBezTo>
                    <a:lnTo>
                      <a:pt x="408" y="1523"/>
                    </a:lnTo>
                    <a:cubicBezTo>
                      <a:pt x="403" y="1541"/>
                      <a:pt x="394" y="1577"/>
                      <a:pt x="386" y="1625"/>
                    </a:cubicBezTo>
                    <a:lnTo>
                      <a:pt x="386" y="1625"/>
                    </a:lnTo>
                    <a:cubicBezTo>
                      <a:pt x="378" y="1662"/>
                      <a:pt x="370" y="1707"/>
                      <a:pt x="364" y="1754"/>
                    </a:cubicBezTo>
                    <a:lnTo>
                      <a:pt x="364" y="1754"/>
                    </a:lnTo>
                    <a:cubicBezTo>
                      <a:pt x="354" y="1821"/>
                      <a:pt x="347" y="1894"/>
                      <a:pt x="345" y="1963"/>
                    </a:cubicBezTo>
                    <a:lnTo>
                      <a:pt x="345" y="1963"/>
                    </a:lnTo>
                    <a:cubicBezTo>
                      <a:pt x="343" y="2026"/>
                      <a:pt x="347" y="2084"/>
                      <a:pt x="357" y="2132"/>
                    </a:cubicBezTo>
                    <a:lnTo>
                      <a:pt x="357" y="2132"/>
                    </a:lnTo>
                    <a:cubicBezTo>
                      <a:pt x="368" y="2182"/>
                      <a:pt x="387" y="2220"/>
                      <a:pt x="419" y="2235"/>
                    </a:cubicBezTo>
                    <a:lnTo>
                      <a:pt x="419" y="2235"/>
                    </a:lnTo>
                    <a:cubicBezTo>
                      <a:pt x="460" y="2254"/>
                      <a:pt x="526" y="2259"/>
                      <a:pt x="600" y="2257"/>
                    </a:cubicBezTo>
                    <a:lnTo>
                      <a:pt x="600" y="2257"/>
                    </a:lnTo>
                    <a:cubicBezTo>
                      <a:pt x="653" y="2254"/>
                      <a:pt x="710" y="2248"/>
                      <a:pt x="765" y="2241"/>
                    </a:cubicBezTo>
                    <a:lnTo>
                      <a:pt x="765" y="2241"/>
                    </a:lnTo>
                    <a:cubicBezTo>
                      <a:pt x="900" y="2222"/>
                      <a:pt x="1019" y="2193"/>
                      <a:pt x="1019" y="2193"/>
                    </a:cubicBezTo>
                    <a:lnTo>
                      <a:pt x="1019" y="2193"/>
                    </a:lnTo>
                    <a:cubicBezTo>
                      <a:pt x="1019" y="2193"/>
                      <a:pt x="1017" y="2163"/>
                      <a:pt x="1014" y="21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173">
                <a:extLst>
                  <a:ext uri="{FF2B5EF4-FFF2-40B4-BE49-F238E27FC236}">
                    <a16:creationId xmlns:a16="http://schemas.microsoft.com/office/drawing/2014/main" id="{3B3FD87D-FBE4-634C-92E2-5176FD16FE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79034" y="10197776"/>
                <a:ext cx="823956" cy="186763"/>
              </a:xfrm>
              <a:custGeom>
                <a:avLst/>
                <a:gdLst>
                  <a:gd name="T0" fmla="*/ 662 w 663"/>
                  <a:gd name="T1" fmla="*/ 83 h 149"/>
                  <a:gd name="T2" fmla="*/ 629 w 663"/>
                  <a:gd name="T3" fmla="*/ 91 h 149"/>
                  <a:gd name="T4" fmla="*/ 620 w 663"/>
                  <a:gd name="T5" fmla="*/ 92 h 149"/>
                  <a:gd name="T6" fmla="*/ 557 w 663"/>
                  <a:gd name="T7" fmla="*/ 105 h 149"/>
                  <a:gd name="T8" fmla="*/ 557 w 663"/>
                  <a:gd name="T9" fmla="*/ 105 h 149"/>
                  <a:gd name="T10" fmla="*/ 547 w 663"/>
                  <a:gd name="T11" fmla="*/ 107 h 149"/>
                  <a:gd name="T12" fmla="*/ 491 w 663"/>
                  <a:gd name="T13" fmla="*/ 118 h 149"/>
                  <a:gd name="T14" fmla="*/ 481 w 663"/>
                  <a:gd name="T15" fmla="*/ 119 h 149"/>
                  <a:gd name="T16" fmla="*/ 391 w 663"/>
                  <a:gd name="T17" fmla="*/ 133 h 149"/>
                  <a:gd name="T18" fmla="*/ 381 w 663"/>
                  <a:gd name="T19" fmla="*/ 135 h 149"/>
                  <a:gd name="T20" fmla="*/ 286 w 663"/>
                  <a:gd name="T21" fmla="*/ 144 h 149"/>
                  <a:gd name="T22" fmla="*/ 276 w 663"/>
                  <a:gd name="T23" fmla="*/ 145 h 149"/>
                  <a:gd name="T24" fmla="*/ 187 w 663"/>
                  <a:gd name="T25" fmla="*/ 147 h 149"/>
                  <a:gd name="T26" fmla="*/ 187 w 663"/>
                  <a:gd name="T27" fmla="*/ 147 h 149"/>
                  <a:gd name="T28" fmla="*/ 176 w 663"/>
                  <a:gd name="T29" fmla="*/ 147 h 149"/>
                  <a:gd name="T30" fmla="*/ 108 w 663"/>
                  <a:gd name="T31" fmla="*/ 139 h 149"/>
                  <a:gd name="T32" fmla="*/ 96 w 663"/>
                  <a:gd name="T33" fmla="*/ 137 h 149"/>
                  <a:gd name="T34" fmla="*/ 62 w 663"/>
                  <a:gd name="T35" fmla="*/ 125 h 149"/>
                  <a:gd name="T36" fmla="*/ 0 w 663"/>
                  <a:gd name="T37" fmla="*/ 22 h 149"/>
                  <a:gd name="T38" fmla="*/ 68 w 663"/>
                  <a:gd name="T39" fmla="*/ 24 h 149"/>
                  <a:gd name="T40" fmla="*/ 77 w 663"/>
                  <a:gd name="T41" fmla="*/ 24 h 149"/>
                  <a:gd name="T42" fmla="*/ 139 w 663"/>
                  <a:gd name="T43" fmla="*/ 25 h 149"/>
                  <a:gd name="T44" fmla="*/ 148 w 663"/>
                  <a:gd name="T45" fmla="*/ 25 h 149"/>
                  <a:gd name="T46" fmla="*/ 233 w 663"/>
                  <a:gd name="T47" fmla="*/ 24 h 149"/>
                  <a:gd name="T48" fmla="*/ 242 w 663"/>
                  <a:gd name="T49" fmla="*/ 24 h 149"/>
                  <a:gd name="T50" fmla="*/ 324 w 663"/>
                  <a:gd name="T51" fmla="*/ 22 h 149"/>
                  <a:gd name="T52" fmla="*/ 333 w 663"/>
                  <a:gd name="T53" fmla="*/ 22 h 149"/>
                  <a:gd name="T54" fmla="*/ 425 w 663"/>
                  <a:gd name="T55" fmla="*/ 17 h 149"/>
                  <a:gd name="T56" fmla="*/ 434 w 663"/>
                  <a:gd name="T57" fmla="*/ 17 h 149"/>
                  <a:gd name="T58" fmla="*/ 526 w 663"/>
                  <a:gd name="T59" fmla="*/ 11 h 149"/>
                  <a:gd name="T60" fmla="*/ 535 w 663"/>
                  <a:gd name="T61" fmla="*/ 10 h 149"/>
                  <a:gd name="T62" fmla="*/ 593 w 663"/>
                  <a:gd name="T63" fmla="*/ 6 h 149"/>
                  <a:gd name="T64" fmla="*/ 601 w 663"/>
                  <a:gd name="T65" fmla="*/ 5 h 149"/>
                  <a:gd name="T66" fmla="*/ 657 w 663"/>
                  <a:gd name="T67" fmla="*/ 0 h 149"/>
                  <a:gd name="T68" fmla="*/ 662 w 663"/>
                  <a:gd name="T69" fmla="*/ 83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663" h="149">
                    <a:moveTo>
                      <a:pt x="662" y="83"/>
                    </a:moveTo>
                    <a:lnTo>
                      <a:pt x="662" y="83"/>
                    </a:lnTo>
                    <a:cubicBezTo>
                      <a:pt x="662" y="83"/>
                      <a:pt x="650" y="86"/>
                      <a:pt x="629" y="91"/>
                    </a:cubicBezTo>
                    <a:lnTo>
                      <a:pt x="629" y="91"/>
                    </a:lnTo>
                    <a:cubicBezTo>
                      <a:pt x="626" y="91"/>
                      <a:pt x="623" y="92"/>
                      <a:pt x="620" y="92"/>
                    </a:cubicBezTo>
                    <a:lnTo>
                      <a:pt x="620" y="92"/>
                    </a:lnTo>
                    <a:lnTo>
                      <a:pt x="620" y="92"/>
                    </a:lnTo>
                    <a:cubicBezTo>
                      <a:pt x="603" y="96"/>
                      <a:pt x="582" y="100"/>
                      <a:pt x="557" y="105"/>
                    </a:cubicBezTo>
                    <a:lnTo>
                      <a:pt x="557" y="105"/>
                    </a:lnTo>
                    <a:lnTo>
                      <a:pt x="557" y="105"/>
                    </a:lnTo>
                    <a:cubicBezTo>
                      <a:pt x="554" y="106"/>
                      <a:pt x="551" y="107"/>
                      <a:pt x="547" y="107"/>
                    </a:cubicBezTo>
                    <a:lnTo>
                      <a:pt x="547" y="107"/>
                    </a:lnTo>
                    <a:cubicBezTo>
                      <a:pt x="530" y="111"/>
                      <a:pt x="511" y="115"/>
                      <a:pt x="491" y="118"/>
                    </a:cubicBezTo>
                    <a:lnTo>
                      <a:pt x="491" y="118"/>
                    </a:lnTo>
                    <a:cubicBezTo>
                      <a:pt x="488" y="118"/>
                      <a:pt x="485" y="119"/>
                      <a:pt x="481" y="119"/>
                    </a:cubicBezTo>
                    <a:lnTo>
                      <a:pt x="481" y="119"/>
                    </a:lnTo>
                    <a:cubicBezTo>
                      <a:pt x="453" y="124"/>
                      <a:pt x="422" y="129"/>
                      <a:pt x="391" y="133"/>
                    </a:cubicBezTo>
                    <a:lnTo>
                      <a:pt x="391" y="133"/>
                    </a:lnTo>
                    <a:cubicBezTo>
                      <a:pt x="388" y="133"/>
                      <a:pt x="385" y="134"/>
                      <a:pt x="381" y="135"/>
                    </a:cubicBezTo>
                    <a:lnTo>
                      <a:pt x="381" y="135"/>
                    </a:lnTo>
                    <a:lnTo>
                      <a:pt x="381" y="135"/>
                    </a:lnTo>
                    <a:cubicBezTo>
                      <a:pt x="349" y="139"/>
                      <a:pt x="317" y="142"/>
                      <a:pt x="286" y="144"/>
                    </a:cubicBezTo>
                    <a:lnTo>
                      <a:pt x="286" y="144"/>
                    </a:lnTo>
                    <a:cubicBezTo>
                      <a:pt x="283" y="144"/>
                      <a:pt x="279" y="144"/>
                      <a:pt x="276" y="145"/>
                    </a:cubicBezTo>
                    <a:lnTo>
                      <a:pt x="276" y="145"/>
                    </a:lnTo>
                    <a:cubicBezTo>
                      <a:pt x="246" y="147"/>
                      <a:pt x="216" y="148"/>
                      <a:pt x="187" y="147"/>
                    </a:cubicBezTo>
                    <a:lnTo>
                      <a:pt x="187" y="147"/>
                    </a:lnTo>
                    <a:lnTo>
                      <a:pt x="187" y="147"/>
                    </a:lnTo>
                    <a:cubicBezTo>
                      <a:pt x="184" y="147"/>
                      <a:pt x="180" y="147"/>
                      <a:pt x="176" y="147"/>
                    </a:cubicBezTo>
                    <a:lnTo>
                      <a:pt x="176" y="147"/>
                    </a:lnTo>
                    <a:lnTo>
                      <a:pt x="176" y="147"/>
                    </a:lnTo>
                    <a:cubicBezTo>
                      <a:pt x="152" y="146"/>
                      <a:pt x="128" y="143"/>
                      <a:pt x="108" y="139"/>
                    </a:cubicBezTo>
                    <a:lnTo>
                      <a:pt x="108" y="139"/>
                    </a:lnTo>
                    <a:cubicBezTo>
                      <a:pt x="105" y="138"/>
                      <a:pt x="100" y="138"/>
                      <a:pt x="96" y="137"/>
                    </a:cubicBezTo>
                    <a:lnTo>
                      <a:pt x="96" y="137"/>
                    </a:lnTo>
                    <a:cubicBezTo>
                      <a:pt x="84" y="133"/>
                      <a:pt x="72" y="129"/>
                      <a:pt x="62" y="125"/>
                    </a:cubicBezTo>
                    <a:lnTo>
                      <a:pt x="62" y="125"/>
                    </a:lnTo>
                    <a:cubicBezTo>
                      <a:pt x="30" y="110"/>
                      <a:pt x="11" y="72"/>
                      <a:pt x="0" y="22"/>
                    </a:cubicBezTo>
                    <a:lnTo>
                      <a:pt x="0" y="22"/>
                    </a:lnTo>
                    <a:cubicBezTo>
                      <a:pt x="17" y="22"/>
                      <a:pt x="40" y="23"/>
                      <a:pt x="68" y="24"/>
                    </a:cubicBezTo>
                    <a:lnTo>
                      <a:pt x="68" y="24"/>
                    </a:lnTo>
                    <a:cubicBezTo>
                      <a:pt x="71" y="24"/>
                      <a:pt x="74" y="24"/>
                      <a:pt x="77" y="24"/>
                    </a:cubicBezTo>
                    <a:lnTo>
                      <a:pt x="77" y="24"/>
                    </a:lnTo>
                    <a:cubicBezTo>
                      <a:pt x="95" y="24"/>
                      <a:pt x="116" y="24"/>
                      <a:pt x="139" y="25"/>
                    </a:cubicBezTo>
                    <a:lnTo>
                      <a:pt x="139" y="25"/>
                    </a:lnTo>
                    <a:cubicBezTo>
                      <a:pt x="142" y="25"/>
                      <a:pt x="145" y="25"/>
                      <a:pt x="148" y="25"/>
                    </a:cubicBezTo>
                    <a:lnTo>
                      <a:pt x="148" y="25"/>
                    </a:lnTo>
                    <a:cubicBezTo>
                      <a:pt x="174" y="25"/>
                      <a:pt x="202" y="24"/>
                      <a:pt x="233" y="24"/>
                    </a:cubicBezTo>
                    <a:lnTo>
                      <a:pt x="233" y="24"/>
                    </a:lnTo>
                    <a:cubicBezTo>
                      <a:pt x="236" y="24"/>
                      <a:pt x="239" y="24"/>
                      <a:pt x="242" y="24"/>
                    </a:cubicBezTo>
                    <a:lnTo>
                      <a:pt x="242" y="24"/>
                    </a:lnTo>
                    <a:cubicBezTo>
                      <a:pt x="268" y="23"/>
                      <a:pt x="295" y="23"/>
                      <a:pt x="324" y="22"/>
                    </a:cubicBezTo>
                    <a:lnTo>
                      <a:pt x="324" y="22"/>
                    </a:lnTo>
                    <a:cubicBezTo>
                      <a:pt x="327" y="22"/>
                      <a:pt x="330" y="22"/>
                      <a:pt x="333" y="22"/>
                    </a:cubicBezTo>
                    <a:lnTo>
                      <a:pt x="333" y="22"/>
                    </a:lnTo>
                    <a:cubicBezTo>
                      <a:pt x="362" y="20"/>
                      <a:pt x="393" y="19"/>
                      <a:pt x="425" y="17"/>
                    </a:cubicBezTo>
                    <a:lnTo>
                      <a:pt x="425" y="17"/>
                    </a:lnTo>
                    <a:cubicBezTo>
                      <a:pt x="428" y="17"/>
                      <a:pt x="431" y="17"/>
                      <a:pt x="434" y="17"/>
                    </a:cubicBezTo>
                    <a:lnTo>
                      <a:pt x="434" y="17"/>
                    </a:lnTo>
                    <a:cubicBezTo>
                      <a:pt x="463" y="15"/>
                      <a:pt x="494" y="13"/>
                      <a:pt x="526" y="11"/>
                    </a:cubicBezTo>
                    <a:lnTo>
                      <a:pt x="526" y="11"/>
                    </a:lnTo>
                    <a:cubicBezTo>
                      <a:pt x="529" y="11"/>
                      <a:pt x="532" y="10"/>
                      <a:pt x="535" y="10"/>
                    </a:cubicBezTo>
                    <a:lnTo>
                      <a:pt x="535" y="10"/>
                    </a:lnTo>
                    <a:cubicBezTo>
                      <a:pt x="553" y="9"/>
                      <a:pt x="573" y="7"/>
                      <a:pt x="593" y="6"/>
                    </a:cubicBezTo>
                    <a:lnTo>
                      <a:pt x="593" y="6"/>
                    </a:lnTo>
                    <a:cubicBezTo>
                      <a:pt x="595" y="5"/>
                      <a:pt x="598" y="5"/>
                      <a:pt x="601" y="5"/>
                    </a:cubicBezTo>
                    <a:lnTo>
                      <a:pt x="601" y="5"/>
                    </a:lnTo>
                    <a:cubicBezTo>
                      <a:pt x="619" y="3"/>
                      <a:pt x="638" y="1"/>
                      <a:pt x="657" y="0"/>
                    </a:cubicBezTo>
                    <a:lnTo>
                      <a:pt x="657" y="0"/>
                    </a:lnTo>
                    <a:cubicBezTo>
                      <a:pt x="660" y="53"/>
                      <a:pt x="662" y="83"/>
                      <a:pt x="662" y="83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174">
                <a:extLst>
                  <a:ext uri="{FF2B5EF4-FFF2-40B4-BE49-F238E27FC236}">
                    <a16:creationId xmlns:a16="http://schemas.microsoft.com/office/drawing/2014/main" id="{80FD515C-7B46-B346-BF51-DAD43637CF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93129" y="7407306"/>
                <a:ext cx="1263402" cy="2883851"/>
              </a:xfrm>
              <a:custGeom>
                <a:avLst/>
                <a:gdLst>
                  <a:gd name="T0" fmla="*/ 985 w 1013"/>
                  <a:gd name="T1" fmla="*/ 2242 h 2317"/>
                  <a:gd name="T2" fmla="*/ 985 w 1013"/>
                  <a:gd name="T3" fmla="*/ 2242 h 2317"/>
                  <a:gd name="T4" fmla="*/ 826 w 1013"/>
                  <a:gd name="T5" fmla="*/ 2277 h 2317"/>
                  <a:gd name="T6" fmla="*/ 826 w 1013"/>
                  <a:gd name="T7" fmla="*/ 2277 h 2317"/>
                  <a:gd name="T8" fmla="*/ 652 w 1013"/>
                  <a:gd name="T9" fmla="*/ 2298 h 2317"/>
                  <a:gd name="T10" fmla="*/ 652 w 1013"/>
                  <a:gd name="T11" fmla="*/ 2298 h 2317"/>
                  <a:gd name="T12" fmla="*/ 403 w 1013"/>
                  <a:gd name="T13" fmla="*/ 2316 h 2317"/>
                  <a:gd name="T14" fmla="*/ 403 w 1013"/>
                  <a:gd name="T15" fmla="*/ 2316 h 2317"/>
                  <a:gd name="T16" fmla="*/ 406 w 1013"/>
                  <a:gd name="T17" fmla="*/ 2218 h 2317"/>
                  <a:gd name="T18" fmla="*/ 406 w 1013"/>
                  <a:gd name="T19" fmla="*/ 2218 h 2317"/>
                  <a:gd name="T20" fmla="*/ 406 w 1013"/>
                  <a:gd name="T21" fmla="*/ 1913 h 2317"/>
                  <a:gd name="T22" fmla="*/ 406 w 1013"/>
                  <a:gd name="T23" fmla="*/ 1913 h 2317"/>
                  <a:gd name="T24" fmla="*/ 398 w 1013"/>
                  <a:gd name="T25" fmla="*/ 1723 h 2317"/>
                  <a:gd name="T26" fmla="*/ 398 w 1013"/>
                  <a:gd name="T27" fmla="*/ 1723 h 2317"/>
                  <a:gd name="T28" fmla="*/ 388 w 1013"/>
                  <a:gd name="T29" fmla="*/ 1582 h 2317"/>
                  <a:gd name="T30" fmla="*/ 388 w 1013"/>
                  <a:gd name="T31" fmla="*/ 1582 h 2317"/>
                  <a:gd name="T32" fmla="*/ 372 w 1013"/>
                  <a:gd name="T33" fmla="*/ 1423 h 2317"/>
                  <a:gd name="T34" fmla="*/ 372 w 1013"/>
                  <a:gd name="T35" fmla="*/ 1423 h 2317"/>
                  <a:gd name="T36" fmla="*/ 254 w 1013"/>
                  <a:gd name="T37" fmla="*/ 778 h 2317"/>
                  <a:gd name="T38" fmla="*/ 254 w 1013"/>
                  <a:gd name="T39" fmla="*/ 778 h 2317"/>
                  <a:gd name="T40" fmla="*/ 197 w 1013"/>
                  <a:gd name="T41" fmla="*/ 579 h 2317"/>
                  <a:gd name="T42" fmla="*/ 197 w 1013"/>
                  <a:gd name="T43" fmla="*/ 579 h 2317"/>
                  <a:gd name="T44" fmla="*/ 114 w 1013"/>
                  <a:gd name="T45" fmla="*/ 341 h 2317"/>
                  <a:gd name="T46" fmla="*/ 114 w 1013"/>
                  <a:gd name="T47" fmla="*/ 341 h 2317"/>
                  <a:gd name="T48" fmla="*/ 70 w 1013"/>
                  <a:gd name="T49" fmla="*/ 236 h 2317"/>
                  <a:gd name="T50" fmla="*/ 70 w 1013"/>
                  <a:gd name="T51" fmla="*/ 236 h 2317"/>
                  <a:gd name="T52" fmla="*/ 0 w 1013"/>
                  <a:gd name="T53" fmla="*/ 94 h 2317"/>
                  <a:gd name="T54" fmla="*/ 0 w 1013"/>
                  <a:gd name="T55" fmla="*/ 94 h 2317"/>
                  <a:gd name="T56" fmla="*/ 580 w 1013"/>
                  <a:gd name="T57" fmla="*/ 336 h 2317"/>
                  <a:gd name="T58" fmla="*/ 580 w 1013"/>
                  <a:gd name="T59" fmla="*/ 336 h 2317"/>
                  <a:gd name="T60" fmla="*/ 648 w 1013"/>
                  <a:gd name="T61" fmla="*/ 564 h 2317"/>
                  <a:gd name="T62" fmla="*/ 648 w 1013"/>
                  <a:gd name="T63" fmla="*/ 564 h 2317"/>
                  <a:gd name="T64" fmla="*/ 692 w 1013"/>
                  <a:gd name="T65" fmla="*/ 721 h 2317"/>
                  <a:gd name="T66" fmla="*/ 692 w 1013"/>
                  <a:gd name="T67" fmla="*/ 721 h 2317"/>
                  <a:gd name="T68" fmla="*/ 841 w 1013"/>
                  <a:gd name="T69" fmla="*/ 1273 h 2317"/>
                  <a:gd name="T70" fmla="*/ 841 w 1013"/>
                  <a:gd name="T71" fmla="*/ 1273 h 2317"/>
                  <a:gd name="T72" fmla="*/ 891 w 1013"/>
                  <a:gd name="T73" fmla="*/ 1471 h 2317"/>
                  <a:gd name="T74" fmla="*/ 891 w 1013"/>
                  <a:gd name="T75" fmla="*/ 1471 h 2317"/>
                  <a:gd name="T76" fmla="*/ 948 w 1013"/>
                  <a:gd name="T77" fmla="*/ 1724 h 2317"/>
                  <a:gd name="T78" fmla="*/ 948 w 1013"/>
                  <a:gd name="T79" fmla="*/ 1724 h 2317"/>
                  <a:gd name="T80" fmla="*/ 980 w 1013"/>
                  <a:gd name="T81" fmla="*/ 1881 h 2317"/>
                  <a:gd name="T82" fmla="*/ 980 w 1013"/>
                  <a:gd name="T83" fmla="*/ 1881 h 2317"/>
                  <a:gd name="T84" fmla="*/ 1012 w 1013"/>
                  <a:gd name="T85" fmla="*/ 2141 h 2317"/>
                  <a:gd name="T86" fmla="*/ 1012 w 1013"/>
                  <a:gd name="T87" fmla="*/ 2141 h 2317"/>
                  <a:gd name="T88" fmla="*/ 985 w 1013"/>
                  <a:gd name="T89" fmla="*/ 2242 h 23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13" h="2317">
                    <a:moveTo>
                      <a:pt x="985" y="2242"/>
                    </a:moveTo>
                    <a:lnTo>
                      <a:pt x="985" y="2242"/>
                    </a:lnTo>
                    <a:cubicBezTo>
                      <a:pt x="946" y="2256"/>
                      <a:pt x="889" y="2267"/>
                      <a:pt x="826" y="2277"/>
                    </a:cubicBezTo>
                    <a:lnTo>
                      <a:pt x="826" y="2277"/>
                    </a:lnTo>
                    <a:cubicBezTo>
                      <a:pt x="770" y="2286"/>
                      <a:pt x="710" y="2292"/>
                      <a:pt x="652" y="2298"/>
                    </a:cubicBezTo>
                    <a:lnTo>
                      <a:pt x="652" y="2298"/>
                    </a:lnTo>
                    <a:cubicBezTo>
                      <a:pt x="519" y="2311"/>
                      <a:pt x="403" y="2316"/>
                      <a:pt x="403" y="2316"/>
                    </a:cubicBezTo>
                    <a:lnTo>
                      <a:pt x="403" y="2316"/>
                    </a:lnTo>
                    <a:cubicBezTo>
                      <a:pt x="404" y="2282"/>
                      <a:pt x="405" y="2251"/>
                      <a:pt x="406" y="2218"/>
                    </a:cubicBezTo>
                    <a:lnTo>
                      <a:pt x="406" y="2218"/>
                    </a:lnTo>
                    <a:cubicBezTo>
                      <a:pt x="409" y="2113"/>
                      <a:pt x="409" y="2011"/>
                      <a:pt x="406" y="1913"/>
                    </a:cubicBezTo>
                    <a:lnTo>
                      <a:pt x="406" y="1913"/>
                    </a:lnTo>
                    <a:cubicBezTo>
                      <a:pt x="405" y="1848"/>
                      <a:pt x="402" y="1785"/>
                      <a:pt x="398" y="1723"/>
                    </a:cubicBezTo>
                    <a:lnTo>
                      <a:pt x="398" y="1723"/>
                    </a:lnTo>
                    <a:cubicBezTo>
                      <a:pt x="396" y="1674"/>
                      <a:pt x="392" y="1628"/>
                      <a:pt x="388" y="1582"/>
                    </a:cubicBezTo>
                    <a:lnTo>
                      <a:pt x="388" y="1582"/>
                    </a:lnTo>
                    <a:cubicBezTo>
                      <a:pt x="383" y="1527"/>
                      <a:pt x="378" y="1475"/>
                      <a:pt x="372" y="1423"/>
                    </a:cubicBezTo>
                    <a:lnTo>
                      <a:pt x="372" y="1423"/>
                    </a:lnTo>
                    <a:cubicBezTo>
                      <a:pt x="344" y="1174"/>
                      <a:pt x="301" y="959"/>
                      <a:pt x="254" y="778"/>
                    </a:cubicBezTo>
                    <a:lnTo>
                      <a:pt x="254" y="778"/>
                    </a:lnTo>
                    <a:cubicBezTo>
                      <a:pt x="235" y="707"/>
                      <a:pt x="216" y="640"/>
                      <a:pt x="197" y="579"/>
                    </a:cubicBezTo>
                    <a:lnTo>
                      <a:pt x="197" y="579"/>
                    </a:lnTo>
                    <a:cubicBezTo>
                      <a:pt x="169" y="487"/>
                      <a:pt x="140" y="408"/>
                      <a:pt x="114" y="341"/>
                    </a:cubicBezTo>
                    <a:lnTo>
                      <a:pt x="114" y="341"/>
                    </a:lnTo>
                    <a:cubicBezTo>
                      <a:pt x="98" y="302"/>
                      <a:pt x="84" y="267"/>
                      <a:pt x="70" y="236"/>
                    </a:cubicBezTo>
                    <a:lnTo>
                      <a:pt x="70" y="236"/>
                    </a:lnTo>
                    <a:cubicBezTo>
                      <a:pt x="29" y="142"/>
                      <a:pt x="0" y="94"/>
                      <a:pt x="0" y="94"/>
                    </a:cubicBezTo>
                    <a:lnTo>
                      <a:pt x="0" y="94"/>
                    </a:lnTo>
                    <a:cubicBezTo>
                      <a:pt x="467" y="0"/>
                      <a:pt x="580" y="336"/>
                      <a:pt x="580" y="336"/>
                    </a:cubicBezTo>
                    <a:lnTo>
                      <a:pt x="580" y="336"/>
                    </a:lnTo>
                    <a:cubicBezTo>
                      <a:pt x="580" y="336"/>
                      <a:pt x="607" y="425"/>
                      <a:pt x="648" y="564"/>
                    </a:cubicBezTo>
                    <a:lnTo>
                      <a:pt x="648" y="564"/>
                    </a:lnTo>
                    <a:cubicBezTo>
                      <a:pt x="661" y="611"/>
                      <a:pt x="676" y="664"/>
                      <a:pt x="692" y="721"/>
                    </a:cubicBezTo>
                    <a:lnTo>
                      <a:pt x="692" y="721"/>
                    </a:lnTo>
                    <a:cubicBezTo>
                      <a:pt x="738" y="882"/>
                      <a:pt x="791" y="1076"/>
                      <a:pt x="841" y="1273"/>
                    </a:cubicBezTo>
                    <a:lnTo>
                      <a:pt x="841" y="1273"/>
                    </a:lnTo>
                    <a:cubicBezTo>
                      <a:pt x="858" y="1339"/>
                      <a:pt x="875" y="1405"/>
                      <a:pt x="891" y="1471"/>
                    </a:cubicBezTo>
                    <a:lnTo>
                      <a:pt x="891" y="1471"/>
                    </a:lnTo>
                    <a:cubicBezTo>
                      <a:pt x="912" y="1558"/>
                      <a:pt x="931" y="1644"/>
                      <a:pt x="948" y="1724"/>
                    </a:cubicBezTo>
                    <a:lnTo>
                      <a:pt x="948" y="1724"/>
                    </a:lnTo>
                    <a:cubicBezTo>
                      <a:pt x="960" y="1779"/>
                      <a:pt x="970" y="1832"/>
                      <a:pt x="980" y="1881"/>
                    </a:cubicBezTo>
                    <a:lnTo>
                      <a:pt x="980" y="1881"/>
                    </a:lnTo>
                    <a:cubicBezTo>
                      <a:pt x="999" y="1987"/>
                      <a:pt x="1011" y="2077"/>
                      <a:pt x="1012" y="2141"/>
                    </a:cubicBezTo>
                    <a:lnTo>
                      <a:pt x="1012" y="2141"/>
                    </a:lnTo>
                    <a:cubicBezTo>
                      <a:pt x="1012" y="2199"/>
                      <a:pt x="1005" y="2235"/>
                      <a:pt x="985" y="224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175">
                <a:extLst>
                  <a:ext uri="{FF2B5EF4-FFF2-40B4-BE49-F238E27FC236}">
                    <a16:creationId xmlns:a16="http://schemas.microsoft.com/office/drawing/2014/main" id="{F3CEB88B-7A88-9042-AEB6-EAEE37833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92995" y="10071435"/>
                <a:ext cx="758041" cy="219722"/>
              </a:xfrm>
              <a:custGeom>
                <a:avLst/>
                <a:gdLst>
                  <a:gd name="T0" fmla="*/ 582 w 610"/>
                  <a:gd name="T1" fmla="*/ 101 h 176"/>
                  <a:gd name="T2" fmla="*/ 582 w 610"/>
                  <a:gd name="T3" fmla="*/ 101 h 176"/>
                  <a:gd name="T4" fmla="*/ 534 w 610"/>
                  <a:gd name="T5" fmla="*/ 115 h 176"/>
                  <a:gd name="T6" fmla="*/ 534 w 610"/>
                  <a:gd name="T7" fmla="*/ 115 h 176"/>
                  <a:gd name="T8" fmla="*/ 526 w 610"/>
                  <a:gd name="T9" fmla="*/ 117 h 176"/>
                  <a:gd name="T10" fmla="*/ 526 w 610"/>
                  <a:gd name="T11" fmla="*/ 117 h 176"/>
                  <a:gd name="T12" fmla="*/ 459 w 610"/>
                  <a:gd name="T13" fmla="*/ 130 h 176"/>
                  <a:gd name="T14" fmla="*/ 459 w 610"/>
                  <a:gd name="T15" fmla="*/ 130 h 176"/>
                  <a:gd name="T16" fmla="*/ 449 w 610"/>
                  <a:gd name="T17" fmla="*/ 132 h 176"/>
                  <a:gd name="T18" fmla="*/ 449 w 610"/>
                  <a:gd name="T19" fmla="*/ 132 h 176"/>
                  <a:gd name="T20" fmla="*/ 377 w 610"/>
                  <a:gd name="T21" fmla="*/ 143 h 176"/>
                  <a:gd name="T22" fmla="*/ 377 w 610"/>
                  <a:gd name="T23" fmla="*/ 143 h 176"/>
                  <a:gd name="T24" fmla="*/ 367 w 610"/>
                  <a:gd name="T25" fmla="*/ 144 h 176"/>
                  <a:gd name="T26" fmla="*/ 367 w 610"/>
                  <a:gd name="T27" fmla="*/ 144 h 176"/>
                  <a:gd name="T28" fmla="*/ 277 w 610"/>
                  <a:gd name="T29" fmla="*/ 154 h 176"/>
                  <a:gd name="T30" fmla="*/ 277 w 610"/>
                  <a:gd name="T31" fmla="*/ 154 h 176"/>
                  <a:gd name="T32" fmla="*/ 268 w 610"/>
                  <a:gd name="T33" fmla="*/ 155 h 176"/>
                  <a:gd name="T34" fmla="*/ 268 w 610"/>
                  <a:gd name="T35" fmla="*/ 155 h 176"/>
                  <a:gd name="T36" fmla="*/ 191 w 610"/>
                  <a:gd name="T37" fmla="*/ 162 h 176"/>
                  <a:gd name="T38" fmla="*/ 191 w 610"/>
                  <a:gd name="T39" fmla="*/ 162 h 176"/>
                  <a:gd name="T40" fmla="*/ 183 w 610"/>
                  <a:gd name="T41" fmla="*/ 162 h 176"/>
                  <a:gd name="T42" fmla="*/ 183 w 610"/>
                  <a:gd name="T43" fmla="*/ 162 h 176"/>
                  <a:gd name="T44" fmla="*/ 76 w 610"/>
                  <a:gd name="T45" fmla="*/ 170 h 176"/>
                  <a:gd name="T46" fmla="*/ 76 w 610"/>
                  <a:gd name="T47" fmla="*/ 170 h 176"/>
                  <a:gd name="T48" fmla="*/ 67 w 610"/>
                  <a:gd name="T49" fmla="*/ 171 h 176"/>
                  <a:gd name="T50" fmla="*/ 67 w 610"/>
                  <a:gd name="T51" fmla="*/ 171 h 176"/>
                  <a:gd name="T52" fmla="*/ 0 w 610"/>
                  <a:gd name="T53" fmla="*/ 175 h 176"/>
                  <a:gd name="T54" fmla="*/ 0 w 610"/>
                  <a:gd name="T55" fmla="*/ 175 h 176"/>
                  <a:gd name="T56" fmla="*/ 3 w 610"/>
                  <a:gd name="T57" fmla="*/ 77 h 176"/>
                  <a:gd name="T58" fmla="*/ 3 w 610"/>
                  <a:gd name="T59" fmla="*/ 77 h 176"/>
                  <a:gd name="T60" fmla="*/ 67 w 610"/>
                  <a:gd name="T61" fmla="*/ 73 h 176"/>
                  <a:gd name="T62" fmla="*/ 67 w 610"/>
                  <a:gd name="T63" fmla="*/ 73 h 176"/>
                  <a:gd name="T64" fmla="*/ 75 w 610"/>
                  <a:gd name="T65" fmla="*/ 72 h 176"/>
                  <a:gd name="T66" fmla="*/ 75 w 610"/>
                  <a:gd name="T67" fmla="*/ 72 h 176"/>
                  <a:gd name="T68" fmla="*/ 182 w 610"/>
                  <a:gd name="T69" fmla="*/ 63 h 176"/>
                  <a:gd name="T70" fmla="*/ 182 w 610"/>
                  <a:gd name="T71" fmla="*/ 63 h 176"/>
                  <a:gd name="T72" fmla="*/ 191 w 610"/>
                  <a:gd name="T73" fmla="*/ 62 h 176"/>
                  <a:gd name="T74" fmla="*/ 191 w 610"/>
                  <a:gd name="T75" fmla="*/ 62 h 176"/>
                  <a:gd name="T76" fmla="*/ 270 w 610"/>
                  <a:gd name="T77" fmla="*/ 54 h 176"/>
                  <a:gd name="T78" fmla="*/ 270 w 610"/>
                  <a:gd name="T79" fmla="*/ 54 h 176"/>
                  <a:gd name="T80" fmla="*/ 279 w 610"/>
                  <a:gd name="T81" fmla="*/ 52 h 176"/>
                  <a:gd name="T82" fmla="*/ 279 w 610"/>
                  <a:gd name="T83" fmla="*/ 52 h 176"/>
                  <a:gd name="T84" fmla="*/ 367 w 610"/>
                  <a:gd name="T85" fmla="*/ 41 h 176"/>
                  <a:gd name="T86" fmla="*/ 367 w 610"/>
                  <a:gd name="T87" fmla="*/ 41 h 176"/>
                  <a:gd name="T88" fmla="*/ 376 w 610"/>
                  <a:gd name="T89" fmla="*/ 39 h 176"/>
                  <a:gd name="T90" fmla="*/ 376 w 610"/>
                  <a:gd name="T91" fmla="*/ 39 h 176"/>
                  <a:gd name="T92" fmla="*/ 449 w 610"/>
                  <a:gd name="T93" fmla="*/ 28 h 176"/>
                  <a:gd name="T94" fmla="*/ 449 w 610"/>
                  <a:gd name="T95" fmla="*/ 28 h 176"/>
                  <a:gd name="T96" fmla="*/ 458 w 610"/>
                  <a:gd name="T97" fmla="*/ 27 h 176"/>
                  <a:gd name="T98" fmla="*/ 458 w 610"/>
                  <a:gd name="T99" fmla="*/ 27 h 176"/>
                  <a:gd name="T100" fmla="*/ 527 w 610"/>
                  <a:gd name="T101" fmla="*/ 15 h 176"/>
                  <a:gd name="T102" fmla="*/ 527 w 610"/>
                  <a:gd name="T103" fmla="*/ 15 h 176"/>
                  <a:gd name="T104" fmla="*/ 535 w 610"/>
                  <a:gd name="T105" fmla="*/ 14 h 176"/>
                  <a:gd name="T106" fmla="*/ 535 w 610"/>
                  <a:gd name="T107" fmla="*/ 14 h 176"/>
                  <a:gd name="T108" fmla="*/ 609 w 610"/>
                  <a:gd name="T109" fmla="*/ 0 h 176"/>
                  <a:gd name="T110" fmla="*/ 609 w 610"/>
                  <a:gd name="T111" fmla="*/ 0 h 176"/>
                  <a:gd name="T112" fmla="*/ 582 w 610"/>
                  <a:gd name="T113" fmla="*/ 101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10" h="176">
                    <a:moveTo>
                      <a:pt x="582" y="101"/>
                    </a:moveTo>
                    <a:lnTo>
                      <a:pt x="582" y="101"/>
                    </a:lnTo>
                    <a:cubicBezTo>
                      <a:pt x="569" y="106"/>
                      <a:pt x="553" y="110"/>
                      <a:pt x="534" y="115"/>
                    </a:cubicBezTo>
                    <a:lnTo>
                      <a:pt x="534" y="115"/>
                    </a:lnTo>
                    <a:cubicBezTo>
                      <a:pt x="532" y="115"/>
                      <a:pt x="529" y="116"/>
                      <a:pt x="526" y="117"/>
                    </a:cubicBezTo>
                    <a:lnTo>
                      <a:pt x="526" y="117"/>
                    </a:lnTo>
                    <a:cubicBezTo>
                      <a:pt x="505" y="122"/>
                      <a:pt x="482" y="126"/>
                      <a:pt x="459" y="130"/>
                    </a:cubicBezTo>
                    <a:lnTo>
                      <a:pt x="459" y="130"/>
                    </a:lnTo>
                    <a:cubicBezTo>
                      <a:pt x="455" y="130"/>
                      <a:pt x="452" y="131"/>
                      <a:pt x="449" y="132"/>
                    </a:cubicBezTo>
                    <a:lnTo>
                      <a:pt x="449" y="132"/>
                    </a:lnTo>
                    <a:cubicBezTo>
                      <a:pt x="426" y="135"/>
                      <a:pt x="402" y="139"/>
                      <a:pt x="377" y="143"/>
                    </a:cubicBezTo>
                    <a:lnTo>
                      <a:pt x="377" y="143"/>
                    </a:lnTo>
                    <a:cubicBezTo>
                      <a:pt x="373" y="143"/>
                      <a:pt x="371" y="143"/>
                      <a:pt x="367" y="144"/>
                    </a:cubicBezTo>
                    <a:lnTo>
                      <a:pt x="367" y="144"/>
                    </a:lnTo>
                    <a:cubicBezTo>
                      <a:pt x="338" y="148"/>
                      <a:pt x="308" y="151"/>
                      <a:pt x="277" y="154"/>
                    </a:cubicBezTo>
                    <a:lnTo>
                      <a:pt x="277" y="154"/>
                    </a:lnTo>
                    <a:cubicBezTo>
                      <a:pt x="275" y="154"/>
                      <a:pt x="271" y="154"/>
                      <a:pt x="268" y="155"/>
                    </a:cubicBezTo>
                    <a:lnTo>
                      <a:pt x="268" y="155"/>
                    </a:lnTo>
                    <a:cubicBezTo>
                      <a:pt x="242" y="157"/>
                      <a:pt x="216" y="160"/>
                      <a:pt x="191" y="162"/>
                    </a:cubicBezTo>
                    <a:lnTo>
                      <a:pt x="191" y="162"/>
                    </a:lnTo>
                    <a:cubicBezTo>
                      <a:pt x="189" y="162"/>
                      <a:pt x="186" y="162"/>
                      <a:pt x="183" y="162"/>
                    </a:cubicBezTo>
                    <a:lnTo>
                      <a:pt x="183" y="162"/>
                    </a:lnTo>
                    <a:cubicBezTo>
                      <a:pt x="142" y="166"/>
                      <a:pt x="106" y="169"/>
                      <a:pt x="76" y="170"/>
                    </a:cubicBezTo>
                    <a:lnTo>
                      <a:pt x="76" y="170"/>
                    </a:lnTo>
                    <a:cubicBezTo>
                      <a:pt x="73" y="170"/>
                      <a:pt x="70" y="171"/>
                      <a:pt x="67" y="171"/>
                    </a:cubicBezTo>
                    <a:lnTo>
                      <a:pt x="67" y="171"/>
                    </a:lnTo>
                    <a:cubicBezTo>
                      <a:pt x="26" y="173"/>
                      <a:pt x="0" y="175"/>
                      <a:pt x="0" y="175"/>
                    </a:cubicBezTo>
                    <a:lnTo>
                      <a:pt x="0" y="175"/>
                    </a:lnTo>
                    <a:cubicBezTo>
                      <a:pt x="1" y="141"/>
                      <a:pt x="2" y="110"/>
                      <a:pt x="3" y="77"/>
                    </a:cubicBezTo>
                    <a:lnTo>
                      <a:pt x="3" y="77"/>
                    </a:lnTo>
                    <a:cubicBezTo>
                      <a:pt x="21" y="77"/>
                      <a:pt x="42" y="75"/>
                      <a:pt x="67" y="73"/>
                    </a:cubicBezTo>
                    <a:lnTo>
                      <a:pt x="67" y="73"/>
                    </a:lnTo>
                    <a:cubicBezTo>
                      <a:pt x="69" y="73"/>
                      <a:pt x="73" y="73"/>
                      <a:pt x="75" y="72"/>
                    </a:cubicBezTo>
                    <a:lnTo>
                      <a:pt x="75" y="72"/>
                    </a:lnTo>
                    <a:cubicBezTo>
                      <a:pt x="106" y="70"/>
                      <a:pt x="142" y="67"/>
                      <a:pt x="182" y="63"/>
                    </a:cubicBezTo>
                    <a:lnTo>
                      <a:pt x="182" y="63"/>
                    </a:lnTo>
                    <a:cubicBezTo>
                      <a:pt x="185" y="62"/>
                      <a:pt x="188" y="62"/>
                      <a:pt x="191" y="62"/>
                    </a:cubicBezTo>
                    <a:lnTo>
                      <a:pt x="191" y="62"/>
                    </a:lnTo>
                    <a:cubicBezTo>
                      <a:pt x="216" y="60"/>
                      <a:pt x="243" y="56"/>
                      <a:pt x="270" y="54"/>
                    </a:cubicBezTo>
                    <a:lnTo>
                      <a:pt x="270" y="54"/>
                    </a:lnTo>
                    <a:cubicBezTo>
                      <a:pt x="273" y="53"/>
                      <a:pt x="276" y="53"/>
                      <a:pt x="279" y="52"/>
                    </a:cubicBezTo>
                    <a:lnTo>
                      <a:pt x="279" y="52"/>
                    </a:lnTo>
                    <a:cubicBezTo>
                      <a:pt x="308" y="49"/>
                      <a:pt x="337" y="45"/>
                      <a:pt x="367" y="41"/>
                    </a:cubicBezTo>
                    <a:lnTo>
                      <a:pt x="367" y="41"/>
                    </a:lnTo>
                    <a:cubicBezTo>
                      <a:pt x="371" y="40"/>
                      <a:pt x="373" y="40"/>
                      <a:pt x="376" y="39"/>
                    </a:cubicBezTo>
                    <a:lnTo>
                      <a:pt x="376" y="39"/>
                    </a:lnTo>
                    <a:cubicBezTo>
                      <a:pt x="400" y="36"/>
                      <a:pt x="424" y="32"/>
                      <a:pt x="449" y="28"/>
                    </a:cubicBezTo>
                    <a:lnTo>
                      <a:pt x="449" y="28"/>
                    </a:lnTo>
                    <a:cubicBezTo>
                      <a:pt x="452" y="28"/>
                      <a:pt x="455" y="27"/>
                      <a:pt x="458" y="27"/>
                    </a:cubicBezTo>
                    <a:lnTo>
                      <a:pt x="458" y="27"/>
                    </a:lnTo>
                    <a:cubicBezTo>
                      <a:pt x="481" y="23"/>
                      <a:pt x="503" y="19"/>
                      <a:pt x="527" y="15"/>
                    </a:cubicBezTo>
                    <a:lnTo>
                      <a:pt x="527" y="15"/>
                    </a:lnTo>
                    <a:cubicBezTo>
                      <a:pt x="529" y="15"/>
                      <a:pt x="532" y="14"/>
                      <a:pt x="535" y="14"/>
                    </a:cubicBezTo>
                    <a:lnTo>
                      <a:pt x="535" y="14"/>
                    </a:lnTo>
                    <a:cubicBezTo>
                      <a:pt x="559" y="9"/>
                      <a:pt x="584" y="5"/>
                      <a:pt x="609" y="0"/>
                    </a:cubicBezTo>
                    <a:lnTo>
                      <a:pt x="609" y="0"/>
                    </a:lnTo>
                    <a:cubicBezTo>
                      <a:pt x="609" y="58"/>
                      <a:pt x="602" y="94"/>
                      <a:pt x="582" y="101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78">
                <a:extLst>
                  <a:ext uri="{FF2B5EF4-FFF2-40B4-BE49-F238E27FC236}">
                    <a16:creationId xmlns:a16="http://schemas.microsoft.com/office/drawing/2014/main" id="{36A81122-88A0-6149-959D-7C25A5385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66923" y="10087913"/>
                <a:ext cx="1792999" cy="295373"/>
              </a:xfrm>
              <a:custGeom>
                <a:avLst/>
                <a:gdLst>
                  <a:gd name="connsiteX0" fmla="*/ 87887 w 1792999"/>
                  <a:gd name="connsiteY0" fmla="*/ 142819 h 295373"/>
                  <a:gd name="connsiteX1" fmla="*/ 98985 w 1792999"/>
                  <a:gd name="connsiteY1" fmla="*/ 142819 h 295373"/>
                  <a:gd name="connsiteX2" fmla="*/ 147075 w 1792999"/>
                  <a:gd name="connsiteY2" fmla="*/ 295373 h 295373"/>
                  <a:gd name="connsiteX3" fmla="*/ 133511 w 1792999"/>
                  <a:gd name="connsiteY3" fmla="*/ 295373 h 295373"/>
                  <a:gd name="connsiteX4" fmla="*/ 87887 w 1792999"/>
                  <a:gd name="connsiteY4" fmla="*/ 142819 h 295373"/>
                  <a:gd name="connsiteX5" fmla="*/ 318594 w 1792999"/>
                  <a:gd name="connsiteY5" fmla="*/ 137329 h 295373"/>
                  <a:gd name="connsiteX6" fmla="*/ 329499 w 1792999"/>
                  <a:gd name="connsiteY6" fmla="*/ 137329 h 295373"/>
                  <a:gd name="connsiteX7" fmla="*/ 399778 w 1792999"/>
                  <a:gd name="connsiteY7" fmla="*/ 276390 h 295373"/>
                  <a:gd name="connsiteX8" fmla="*/ 387661 w 1792999"/>
                  <a:gd name="connsiteY8" fmla="*/ 278895 h 295373"/>
                  <a:gd name="connsiteX9" fmla="*/ 318594 w 1792999"/>
                  <a:gd name="connsiteY9" fmla="*/ 137329 h 295373"/>
                  <a:gd name="connsiteX10" fmla="*/ 0 w 1792999"/>
                  <a:gd name="connsiteY10" fmla="*/ 137329 h 295373"/>
                  <a:gd name="connsiteX11" fmla="*/ 10852 w 1792999"/>
                  <a:gd name="connsiteY11" fmla="*/ 137329 h 295373"/>
                  <a:gd name="connsiteX12" fmla="*/ 48230 w 1792999"/>
                  <a:gd name="connsiteY12" fmla="*/ 278917 h 295373"/>
                  <a:gd name="connsiteX13" fmla="*/ 33761 w 1792999"/>
                  <a:gd name="connsiteY13" fmla="*/ 276454 h 295373"/>
                  <a:gd name="connsiteX14" fmla="*/ 0 w 1792999"/>
                  <a:gd name="connsiteY14" fmla="*/ 137329 h 295373"/>
                  <a:gd name="connsiteX15" fmla="*/ 203238 w 1792999"/>
                  <a:gd name="connsiteY15" fmla="*/ 137327 h 295373"/>
                  <a:gd name="connsiteX16" fmla="*/ 214224 w 1792999"/>
                  <a:gd name="connsiteY16" fmla="*/ 137327 h 295373"/>
                  <a:gd name="connsiteX17" fmla="*/ 267935 w 1792999"/>
                  <a:gd name="connsiteY17" fmla="*/ 288610 h 295373"/>
                  <a:gd name="connsiteX18" fmla="*/ 255728 w 1792999"/>
                  <a:gd name="connsiteY18" fmla="*/ 289870 h 295373"/>
                  <a:gd name="connsiteX19" fmla="*/ 203238 w 1792999"/>
                  <a:gd name="connsiteY19" fmla="*/ 137327 h 295373"/>
                  <a:gd name="connsiteX20" fmla="*/ 444936 w 1792999"/>
                  <a:gd name="connsiteY20" fmla="*/ 131834 h 295373"/>
                  <a:gd name="connsiteX21" fmla="*/ 456005 w 1792999"/>
                  <a:gd name="connsiteY21" fmla="*/ 131834 h 295373"/>
                  <a:gd name="connsiteX22" fmla="*/ 526103 w 1792999"/>
                  <a:gd name="connsiteY22" fmla="*/ 255723 h 295373"/>
                  <a:gd name="connsiteX23" fmla="*/ 513805 w 1792999"/>
                  <a:gd name="connsiteY23" fmla="*/ 256949 h 295373"/>
                  <a:gd name="connsiteX24" fmla="*/ 444936 w 1792999"/>
                  <a:gd name="connsiteY24" fmla="*/ 131834 h 295373"/>
                  <a:gd name="connsiteX25" fmla="*/ 577434 w 1792999"/>
                  <a:gd name="connsiteY25" fmla="*/ 120847 h 295373"/>
                  <a:gd name="connsiteX26" fmla="*/ 603069 w 1792999"/>
                  <a:gd name="connsiteY26" fmla="*/ 237996 h 295373"/>
                  <a:gd name="connsiteX27" fmla="*/ 591417 w 1792999"/>
                  <a:gd name="connsiteY27" fmla="*/ 240462 h 295373"/>
                  <a:gd name="connsiteX28" fmla="*/ 566946 w 1792999"/>
                  <a:gd name="connsiteY28" fmla="*/ 122080 h 295373"/>
                  <a:gd name="connsiteX29" fmla="*/ 577434 w 1792999"/>
                  <a:gd name="connsiteY29" fmla="*/ 120847 h 295373"/>
                  <a:gd name="connsiteX30" fmla="*/ 663170 w 1792999"/>
                  <a:gd name="connsiteY30" fmla="*/ 115355 h 295373"/>
                  <a:gd name="connsiteX31" fmla="*/ 696425 w 1792999"/>
                  <a:gd name="connsiteY31" fmla="*/ 222719 h 295373"/>
                  <a:gd name="connsiteX32" fmla="*/ 685736 w 1792999"/>
                  <a:gd name="connsiteY32" fmla="*/ 223968 h 295373"/>
                  <a:gd name="connsiteX33" fmla="*/ 653669 w 1792999"/>
                  <a:gd name="connsiteY33" fmla="*/ 116603 h 295373"/>
                  <a:gd name="connsiteX34" fmla="*/ 663170 w 1792999"/>
                  <a:gd name="connsiteY34" fmla="*/ 115355 h 295373"/>
                  <a:gd name="connsiteX35" fmla="*/ 1217882 w 1792999"/>
                  <a:gd name="connsiteY35" fmla="*/ 71411 h 295373"/>
                  <a:gd name="connsiteX36" fmla="*/ 1219059 w 1792999"/>
                  <a:gd name="connsiteY36" fmla="*/ 195222 h 295373"/>
                  <a:gd name="connsiteX37" fmla="*/ 1208467 w 1792999"/>
                  <a:gd name="connsiteY37" fmla="*/ 196486 h 295373"/>
                  <a:gd name="connsiteX38" fmla="*/ 1208467 w 1792999"/>
                  <a:gd name="connsiteY38" fmla="*/ 72674 h 295373"/>
                  <a:gd name="connsiteX39" fmla="*/ 1217882 w 1792999"/>
                  <a:gd name="connsiteY39" fmla="*/ 71411 h 295373"/>
                  <a:gd name="connsiteX40" fmla="*/ 1361879 w 1792999"/>
                  <a:gd name="connsiteY40" fmla="*/ 60425 h 295373"/>
                  <a:gd name="connsiteX41" fmla="*/ 1361879 w 1792999"/>
                  <a:gd name="connsiteY41" fmla="*/ 185512 h 295373"/>
                  <a:gd name="connsiteX42" fmla="*/ 1352464 w 1792999"/>
                  <a:gd name="connsiteY42" fmla="*/ 185512 h 295373"/>
                  <a:gd name="connsiteX43" fmla="*/ 1351287 w 1792999"/>
                  <a:gd name="connsiteY43" fmla="*/ 61676 h 295373"/>
                  <a:gd name="connsiteX44" fmla="*/ 1361879 w 1792999"/>
                  <a:gd name="connsiteY44" fmla="*/ 60425 h 295373"/>
                  <a:gd name="connsiteX45" fmla="*/ 1476254 w 1792999"/>
                  <a:gd name="connsiteY45" fmla="*/ 49438 h 295373"/>
                  <a:gd name="connsiteX46" fmla="*/ 1473508 w 1792999"/>
                  <a:gd name="connsiteY46" fmla="*/ 178736 h 295373"/>
                  <a:gd name="connsiteX47" fmla="*/ 1461149 w 1792999"/>
                  <a:gd name="connsiteY47" fmla="*/ 180003 h 295373"/>
                  <a:gd name="connsiteX48" fmla="*/ 1463895 w 1792999"/>
                  <a:gd name="connsiteY48" fmla="*/ 51973 h 295373"/>
                  <a:gd name="connsiteX49" fmla="*/ 1476254 w 1792999"/>
                  <a:gd name="connsiteY49" fmla="*/ 49438 h 295373"/>
                  <a:gd name="connsiteX50" fmla="*/ 1592587 w 1792999"/>
                  <a:gd name="connsiteY50" fmla="*/ 32958 h 295373"/>
                  <a:gd name="connsiteX51" fmla="*/ 1593764 w 1792999"/>
                  <a:gd name="connsiteY51" fmla="*/ 162304 h 295373"/>
                  <a:gd name="connsiteX52" fmla="*/ 1581995 w 1792999"/>
                  <a:gd name="connsiteY52" fmla="*/ 163547 h 295373"/>
                  <a:gd name="connsiteX53" fmla="*/ 1581995 w 1792999"/>
                  <a:gd name="connsiteY53" fmla="*/ 35445 h 295373"/>
                  <a:gd name="connsiteX54" fmla="*/ 1592587 w 1792999"/>
                  <a:gd name="connsiteY54" fmla="*/ 32958 h 295373"/>
                  <a:gd name="connsiteX55" fmla="*/ 1696958 w 1792999"/>
                  <a:gd name="connsiteY55" fmla="*/ 16481 h 295373"/>
                  <a:gd name="connsiteX56" fmla="*/ 1698135 w 1792999"/>
                  <a:gd name="connsiteY56" fmla="*/ 144583 h 295373"/>
                  <a:gd name="connsiteX57" fmla="*/ 1686363 w 1792999"/>
                  <a:gd name="connsiteY57" fmla="*/ 147070 h 295373"/>
                  <a:gd name="connsiteX58" fmla="*/ 1686363 w 1792999"/>
                  <a:gd name="connsiteY58" fmla="*/ 17725 h 295373"/>
                  <a:gd name="connsiteX59" fmla="*/ 1696958 w 1792999"/>
                  <a:gd name="connsiteY59" fmla="*/ 16481 h 295373"/>
                  <a:gd name="connsiteX60" fmla="*/ 1792103 w 1792999"/>
                  <a:gd name="connsiteY60" fmla="*/ 0 h 295373"/>
                  <a:gd name="connsiteX61" fmla="*/ 1790730 w 1792999"/>
                  <a:gd name="connsiteY61" fmla="*/ 128030 h 295373"/>
                  <a:gd name="connsiteX62" fmla="*/ 1779745 w 1792999"/>
                  <a:gd name="connsiteY62" fmla="*/ 130565 h 295373"/>
                  <a:gd name="connsiteX63" fmla="*/ 1781118 w 1792999"/>
                  <a:gd name="connsiteY63" fmla="*/ 1268 h 295373"/>
                  <a:gd name="connsiteX64" fmla="*/ 1792103 w 1792999"/>
                  <a:gd name="connsiteY64" fmla="*/ 0 h 295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1792999" h="295373">
                    <a:moveTo>
                      <a:pt x="87887" y="142819"/>
                    </a:moveTo>
                    <a:cubicBezTo>
                      <a:pt x="91586" y="142819"/>
                      <a:pt x="95286" y="142819"/>
                      <a:pt x="98985" y="142819"/>
                    </a:cubicBezTo>
                    <a:cubicBezTo>
                      <a:pt x="98985" y="170329"/>
                      <a:pt x="105150" y="241604"/>
                      <a:pt x="147075" y="295373"/>
                    </a:cubicBezTo>
                    <a:cubicBezTo>
                      <a:pt x="143376" y="295373"/>
                      <a:pt x="138444" y="295373"/>
                      <a:pt x="133511" y="295373"/>
                    </a:cubicBezTo>
                    <a:cubicBezTo>
                      <a:pt x="94053" y="239103"/>
                      <a:pt x="87887" y="170329"/>
                      <a:pt x="87887" y="142819"/>
                    </a:cubicBezTo>
                    <a:close/>
                    <a:moveTo>
                      <a:pt x="318594" y="137329"/>
                    </a:moveTo>
                    <a:cubicBezTo>
                      <a:pt x="322229" y="137329"/>
                      <a:pt x="325864" y="137329"/>
                      <a:pt x="329499" y="137329"/>
                    </a:cubicBezTo>
                    <a:cubicBezTo>
                      <a:pt x="339193" y="166143"/>
                      <a:pt x="362215" y="236300"/>
                      <a:pt x="399778" y="276390"/>
                    </a:cubicBezTo>
                    <a:cubicBezTo>
                      <a:pt x="396142" y="276390"/>
                      <a:pt x="392507" y="277642"/>
                      <a:pt x="387661" y="278895"/>
                    </a:cubicBezTo>
                    <a:cubicBezTo>
                      <a:pt x="348887" y="233794"/>
                      <a:pt x="325864" y="163638"/>
                      <a:pt x="318594" y="137329"/>
                    </a:cubicBezTo>
                    <a:close/>
                    <a:moveTo>
                      <a:pt x="0" y="137329"/>
                    </a:moveTo>
                    <a:cubicBezTo>
                      <a:pt x="3618" y="137329"/>
                      <a:pt x="7235" y="137329"/>
                      <a:pt x="10852" y="137329"/>
                    </a:cubicBezTo>
                    <a:cubicBezTo>
                      <a:pt x="10852" y="161953"/>
                      <a:pt x="16881" y="225975"/>
                      <a:pt x="48230" y="278917"/>
                    </a:cubicBezTo>
                    <a:cubicBezTo>
                      <a:pt x="44613" y="277686"/>
                      <a:pt x="38584" y="277686"/>
                      <a:pt x="33761" y="276454"/>
                    </a:cubicBezTo>
                    <a:cubicBezTo>
                      <a:pt x="6029" y="221050"/>
                      <a:pt x="0" y="161953"/>
                      <a:pt x="0" y="137329"/>
                    </a:cubicBezTo>
                    <a:close/>
                    <a:moveTo>
                      <a:pt x="203238" y="137327"/>
                    </a:moveTo>
                    <a:cubicBezTo>
                      <a:pt x="206900" y="137327"/>
                      <a:pt x="210562" y="137327"/>
                      <a:pt x="214224" y="137327"/>
                    </a:cubicBezTo>
                    <a:cubicBezTo>
                      <a:pt x="216666" y="161280"/>
                      <a:pt x="227652" y="220532"/>
                      <a:pt x="267935" y="288610"/>
                    </a:cubicBezTo>
                    <a:cubicBezTo>
                      <a:pt x="264273" y="288610"/>
                      <a:pt x="259390" y="288610"/>
                      <a:pt x="255728" y="289870"/>
                    </a:cubicBezTo>
                    <a:cubicBezTo>
                      <a:pt x="216666" y="219272"/>
                      <a:pt x="205680" y="160019"/>
                      <a:pt x="203238" y="137327"/>
                    </a:cubicBezTo>
                    <a:close/>
                    <a:moveTo>
                      <a:pt x="444936" y="131834"/>
                    </a:moveTo>
                    <a:cubicBezTo>
                      <a:pt x="448626" y="131834"/>
                      <a:pt x="452315" y="131834"/>
                      <a:pt x="456005" y="131834"/>
                    </a:cubicBezTo>
                    <a:cubicBezTo>
                      <a:pt x="464613" y="156366"/>
                      <a:pt x="486750" y="212791"/>
                      <a:pt x="526103" y="255723"/>
                    </a:cubicBezTo>
                    <a:cubicBezTo>
                      <a:pt x="522414" y="255723"/>
                      <a:pt x="518725" y="256949"/>
                      <a:pt x="513805" y="256949"/>
                    </a:cubicBezTo>
                    <a:cubicBezTo>
                      <a:pt x="474452" y="212791"/>
                      <a:pt x="452315" y="156366"/>
                      <a:pt x="444936" y="131834"/>
                    </a:cubicBezTo>
                    <a:close/>
                    <a:moveTo>
                      <a:pt x="577434" y="120847"/>
                    </a:moveTo>
                    <a:cubicBezTo>
                      <a:pt x="576268" y="146743"/>
                      <a:pt x="576268" y="207167"/>
                      <a:pt x="603069" y="237996"/>
                    </a:cubicBezTo>
                    <a:cubicBezTo>
                      <a:pt x="599573" y="239229"/>
                      <a:pt x="596078" y="240462"/>
                      <a:pt x="591417" y="240462"/>
                    </a:cubicBezTo>
                    <a:cubicBezTo>
                      <a:pt x="566946" y="205934"/>
                      <a:pt x="565781" y="149209"/>
                      <a:pt x="566946" y="122080"/>
                    </a:cubicBezTo>
                    <a:cubicBezTo>
                      <a:pt x="570442" y="122080"/>
                      <a:pt x="573938" y="120847"/>
                      <a:pt x="577434" y="120847"/>
                    </a:cubicBezTo>
                    <a:close/>
                    <a:moveTo>
                      <a:pt x="663170" y="115355"/>
                    </a:moveTo>
                    <a:cubicBezTo>
                      <a:pt x="666733" y="139075"/>
                      <a:pt x="675047" y="185267"/>
                      <a:pt x="696425" y="222719"/>
                    </a:cubicBezTo>
                    <a:cubicBezTo>
                      <a:pt x="692862" y="222719"/>
                      <a:pt x="689299" y="223968"/>
                      <a:pt x="685736" y="223968"/>
                    </a:cubicBezTo>
                    <a:cubicBezTo>
                      <a:pt x="664358" y="186515"/>
                      <a:pt x="656044" y="139075"/>
                      <a:pt x="653669" y="116603"/>
                    </a:cubicBezTo>
                    <a:cubicBezTo>
                      <a:pt x="656044" y="115355"/>
                      <a:pt x="659607" y="115355"/>
                      <a:pt x="663170" y="115355"/>
                    </a:cubicBezTo>
                    <a:close/>
                    <a:moveTo>
                      <a:pt x="1217882" y="71411"/>
                    </a:moveTo>
                    <a:cubicBezTo>
                      <a:pt x="1219059" y="87835"/>
                      <a:pt x="1223767" y="139634"/>
                      <a:pt x="1219059" y="195222"/>
                    </a:cubicBezTo>
                    <a:cubicBezTo>
                      <a:pt x="1215529" y="195222"/>
                      <a:pt x="1211998" y="196486"/>
                      <a:pt x="1208467" y="196486"/>
                    </a:cubicBezTo>
                    <a:cubicBezTo>
                      <a:pt x="1213175" y="139634"/>
                      <a:pt x="1209644" y="87835"/>
                      <a:pt x="1208467" y="72674"/>
                    </a:cubicBezTo>
                    <a:cubicBezTo>
                      <a:pt x="1210821" y="72674"/>
                      <a:pt x="1215529" y="72674"/>
                      <a:pt x="1217882" y="71411"/>
                    </a:cubicBezTo>
                    <a:close/>
                    <a:moveTo>
                      <a:pt x="1361879" y="60425"/>
                    </a:moveTo>
                    <a:cubicBezTo>
                      <a:pt x="1363056" y="79188"/>
                      <a:pt x="1366587" y="136728"/>
                      <a:pt x="1361879" y="185512"/>
                    </a:cubicBezTo>
                    <a:cubicBezTo>
                      <a:pt x="1359525" y="185512"/>
                      <a:pt x="1355995" y="185512"/>
                      <a:pt x="1352464" y="185512"/>
                    </a:cubicBezTo>
                    <a:cubicBezTo>
                      <a:pt x="1355995" y="137979"/>
                      <a:pt x="1352464" y="80439"/>
                      <a:pt x="1351287" y="61676"/>
                    </a:cubicBezTo>
                    <a:cubicBezTo>
                      <a:pt x="1354818" y="60425"/>
                      <a:pt x="1358349" y="60425"/>
                      <a:pt x="1361879" y="60425"/>
                    </a:cubicBezTo>
                    <a:close/>
                    <a:moveTo>
                      <a:pt x="1476254" y="49438"/>
                    </a:moveTo>
                    <a:cubicBezTo>
                      <a:pt x="1479001" y="73523"/>
                      <a:pt x="1487240" y="134369"/>
                      <a:pt x="1473508" y="178736"/>
                    </a:cubicBezTo>
                    <a:cubicBezTo>
                      <a:pt x="1470761" y="178736"/>
                      <a:pt x="1465269" y="178736"/>
                      <a:pt x="1461149" y="180003"/>
                    </a:cubicBezTo>
                    <a:cubicBezTo>
                      <a:pt x="1474881" y="138172"/>
                      <a:pt x="1468015" y="73523"/>
                      <a:pt x="1463895" y="51973"/>
                    </a:cubicBezTo>
                    <a:cubicBezTo>
                      <a:pt x="1468015" y="50706"/>
                      <a:pt x="1472135" y="50706"/>
                      <a:pt x="1476254" y="49438"/>
                    </a:cubicBezTo>
                    <a:close/>
                    <a:moveTo>
                      <a:pt x="1592587" y="32958"/>
                    </a:moveTo>
                    <a:cubicBezTo>
                      <a:pt x="1594941" y="56588"/>
                      <a:pt x="1597295" y="110068"/>
                      <a:pt x="1593764" y="162304"/>
                    </a:cubicBezTo>
                    <a:cubicBezTo>
                      <a:pt x="1589057" y="162304"/>
                      <a:pt x="1586703" y="162304"/>
                      <a:pt x="1581995" y="163547"/>
                    </a:cubicBezTo>
                    <a:cubicBezTo>
                      <a:pt x="1586703" y="111312"/>
                      <a:pt x="1583172" y="57832"/>
                      <a:pt x="1581995" y="35445"/>
                    </a:cubicBezTo>
                    <a:cubicBezTo>
                      <a:pt x="1586703" y="34202"/>
                      <a:pt x="1589057" y="34202"/>
                      <a:pt x="1592587" y="32958"/>
                    </a:cubicBezTo>
                    <a:close/>
                    <a:moveTo>
                      <a:pt x="1696958" y="16481"/>
                    </a:moveTo>
                    <a:cubicBezTo>
                      <a:pt x="1699312" y="41355"/>
                      <a:pt x="1701667" y="98566"/>
                      <a:pt x="1698135" y="144583"/>
                    </a:cubicBezTo>
                    <a:cubicBezTo>
                      <a:pt x="1693426" y="144583"/>
                      <a:pt x="1689895" y="145827"/>
                      <a:pt x="1686363" y="147070"/>
                    </a:cubicBezTo>
                    <a:cubicBezTo>
                      <a:pt x="1691072" y="101053"/>
                      <a:pt x="1688717" y="43843"/>
                      <a:pt x="1686363" y="17725"/>
                    </a:cubicBezTo>
                    <a:cubicBezTo>
                      <a:pt x="1689895" y="17725"/>
                      <a:pt x="1693426" y="16481"/>
                      <a:pt x="1696958" y="16481"/>
                    </a:cubicBezTo>
                    <a:close/>
                    <a:moveTo>
                      <a:pt x="1792103" y="0"/>
                    </a:moveTo>
                    <a:cubicBezTo>
                      <a:pt x="1792103" y="22817"/>
                      <a:pt x="1794849" y="69719"/>
                      <a:pt x="1790730" y="128030"/>
                    </a:cubicBezTo>
                    <a:cubicBezTo>
                      <a:pt x="1787983" y="128030"/>
                      <a:pt x="1783864" y="129298"/>
                      <a:pt x="1779745" y="130565"/>
                    </a:cubicBezTo>
                    <a:cubicBezTo>
                      <a:pt x="1782491" y="72255"/>
                      <a:pt x="1781118" y="25353"/>
                      <a:pt x="1781118" y="1268"/>
                    </a:cubicBezTo>
                    <a:cubicBezTo>
                      <a:pt x="1783864" y="1268"/>
                      <a:pt x="1787983" y="0"/>
                      <a:pt x="179210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189">
                <a:extLst>
                  <a:ext uri="{FF2B5EF4-FFF2-40B4-BE49-F238E27FC236}">
                    <a16:creationId xmlns:a16="http://schemas.microsoft.com/office/drawing/2014/main" id="{C865311E-9C9C-2D45-B05A-9B8B631FC1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9176" y="6934904"/>
                <a:ext cx="461415" cy="483389"/>
              </a:xfrm>
              <a:custGeom>
                <a:avLst/>
                <a:gdLst>
                  <a:gd name="T0" fmla="*/ 367 w 369"/>
                  <a:gd name="T1" fmla="*/ 204 h 386"/>
                  <a:gd name="T2" fmla="*/ 367 w 369"/>
                  <a:gd name="T3" fmla="*/ 204 h 386"/>
                  <a:gd name="T4" fmla="*/ 214 w 369"/>
                  <a:gd name="T5" fmla="*/ 374 h 386"/>
                  <a:gd name="T6" fmla="*/ 214 w 369"/>
                  <a:gd name="T7" fmla="*/ 374 h 386"/>
                  <a:gd name="T8" fmla="*/ 29 w 369"/>
                  <a:gd name="T9" fmla="*/ 270 h 386"/>
                  <a:gd name="T10" fmla="*/ 29 w 369"/>
                  <a:gd name="T11" fmla="*/ 270 h 386"/>
                  <a:gd name="T12" fmla="*/ 14 w 369"/>
                  <a:gd name="T13" fmla="*/ 217 h 386"/>
                  <a:gd name="T14" fmla="*/ 14 w 369"/>
                  <a:gd name="T15" fmla="*/ 217 h 386"/>
                  <a:gd name="T16" fmla="*/ 154 w 369"/>
                  <a:gd name="T17" fmla="*/ 15 h 386"/>
                  <a:gd name="T18" fmla="*/ 154 w 369"/>
                  <a:gd name="T19" fmla="*/ 15 h 386"/>
                  <a:gd name="T20" fmla="*/ 154 w 369"/>
                  <a:gd name="T21" fmla="*/ 14 h 386"/>
                  <a:gd name="T22" fmla="*/ 154 w 369"/>
                  <a:gd name="T23" fmla="*/ 14 h 386"/>
                  <a:gd name="T24" fmla="*/ 165 w 369"/>
                  <a:gd name="T25" fmla="*/ 12 h 386"/>
                  <a:gd name="T26" fmla="*/ 165 w 369"/>
                  <a:gd name="T27" fmla="*/ 12 h 386"/>
                  <a:gd name="T28" fmla="*/ 365 w 369"/>
                  <a:gd name="T29" fmla="*/ 170 h 386"/>
                  <a:gd name="T30" fmla="*/ 365 w 369"/>
                  <a:gd name="T31" fmla="*/ 170 h 386"/>
                  <a:gd name="T32" fmla="*/ 367 w 369"/>
                  <a:gd name="T33" fmla="*/ 204 h 3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9" h="386">
                    <a:moveTo>
                      <a:pt x="367" y="204"/>
                    </a:moveTo>
                    <a:lnTo>
                      <a:pt x="367" y="204"/>
                    </a:lnTo>
                    <a:cubicBezTo>
                      <a:pt x="363" y="289"/>
                      <a:pt x="300" y="362"/>
                      <a:pt x="214" y="374"/>
                    </a:cubicBezTo>
                    <a:lnTo>
                      <a:pt x="214" y="374"/>
                    </a:lnTo>
                    <a:cubicBezTo>
                      <a:pt x="135" y="385"/>
                      <a:pt x="61" y="341"/>
                      <a:pt x="29" y="270"/>
                    </a:cubicBezTo>
                    <a:lnTo>
                      <a:pt x="29" y="270"/>
                    </a:lnTo>
                    <a:cubicBezTo>
                      <a:pt x="21" y="254"/>
                      <a:pt x="16" y="236"/>
                      <a:pt x="14" y="217"/>
                    </a:cubicBezTo>
                    <a:lnTo>
                      <a:pt x="14" y="217"/>
                    </a:lnTo>
                    <a:cubicBezTo>
                      <a:pt x="0" y="121"/>
                      <a:pt x="63" y="33"/>
                      <a:pt x="154" y="15"/>
                    </a:cubicBezTo>
                    <a:lnTo>
                      <a:pt x="154" y="15"/>
                    </a:lnTo>
                    <a:cubicBezTo>
                      <a:pt x="154" y="14"/>
                      <a:pt x="154" y="14"/>
                      <a:pt x="154" y="14"/>
                    </a:cubicBezTo>
                    <a:lnTo>
                      <a:pt x="154" y="14"/>
                    </a:lnTo>
                    <a:cubicBezTo>
                      <a:pt x="157" y="14"/>
                      <a:pt x="161" y="13"/>
                      <a:pt x="165" y="12"/>
                    </a:cubicBezTo>
                    <a:lnTo>
                      <a:pt x="165" y="12"/>
                    </a:lnTo>
                    <a:cubicBezTo>
                      <a:pt x="263" y="0"/>
                      <a:pt x="352" y="70"/>
                      <a:pt x="365" y="170"/>
                    </a:cubicBezTo>
                    <a:lnTo>
                      <a:pt x="365" y="170"/>
                    </a:lnTo>
                    <a:cubicBezTo>
                      <a:pt x="367" y="181"/>
                      <a:pt x="368" y="192"/>
                      <a:pt x="367" y="20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190">
                <a:extLst>
                  <a:ext uri="{FF2B5EF4-FFF2-40B4-BE49-F238E27FC236}">
                    <a16:creationId xmlns:a16="http://schemas.microsoft.com/office/drawing/2014/main" id="{8C477855-BD9A-074F-8E07-703A32409C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12983" y="7363362"/>
                <a:ext cx="280146" cy="318598"/>
              </a:xfrm>
              <a:custGeom>
                <a:avLst/>
                <a:gdLst>
                  <a:gd name="T0" fmla="*/ 178 w 223"/>
                  <a:gd name="T1" fmla="*/ 57 h 256"/>
                  <a:gd name="T2" fmla="*/ 178 w 223"/>
                  <a:gd name="T3" fmla="*/ 57 h 256"/>
                  <a:gd name="T4" fmla="*/ 171 w 223"/>
                  <a:gd name="T5" fmla="*/ 0 h 256"/>
                  <a:gd name="T6" fmla="*/ 171 w 223"/>
                  <a:gd name="T7" fmla="*/ 0 h 256"/>
                  <a:gd name="T8" fmla="*/ 92 w 223"/>
                  <a:gd name="T9" fmla="*/ 31 h 256"/>
                  <a:gd name="T10" fmla="*/ 92 w 223"/>
                  <a:gd name="T11" fmla="*/ 31 h 256"/>
                  <a:gd name="T12" fmla="*/ 32 w 223"/>
                  <a:gd name="T13" fmla="*/ 29 h 256"/>
                  <a:gd name="T14" fmla="*/ 32 w 223"/>
                  <a:gd name="T15" fmla="*/ 29 h 256"/>
                  <a:gd name="T16" fmla="*/ 34 w 223"/>
                  <a:gd name="T17" fmla="*/ 82 h 256"/>
                  <a:gd name="T18" fmla="*/ 34 w 223"/>
                  <a:gd name="T19" fmla="*/ 82 h 256"/>
                  <a:gd name="T20" fmla="*/ 0 w 223"/>
                  <a:gd name="T21" fmla="*/ 176 h 256"/>
                  <a:gd name="T22" fmla="*/ 0 w 223"/>
                  <a:gd name="T23" fmla="*/ 176 h 256"/>
                  <a:gd name="T24" fmla="*/ 222 w 223"/>
                  <a:gd name="T25" fmla="*/ 158 h 256"/>
                  <a:gd name="T26" fmla="*/ 222 w 223"/>
                  <a:gd name="T27" fmla="*/ 158 h 256"/>
                  <a:gd name="T28" fmla="*/ 178 w 223"/>
                  <a:gd name="T29" fmla="*/ 57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" h="256">
                    <a:moveTo>
                      <a:pt x="178" y="57"/>
                    </a:moveTo>
                    <a:lnTo>
                      <a:pt x="178" y="57"/>
                    </a:lnTo>
                    <a:cubicBezTo>
                      <a:pt x="174" y="35"/>
                      <a:pt x="171" y="14"/>
                      <a:pt x="171" y="0"/>
                    </a:cubicBezTo>
                    <a:lnTo>
                      <a:pt x="171" y="0"/>
                    </a:lnTo>
                    <a:cubicBezTo>
                      <a:pt x="148" y="16"/>
                      <a:pt x="121" y="27"/>
                      <a:pt x="92" y="31"/>
                    </a:cubicBezTo>
                    <a:lnTo>
                      <a:pt x="92" y="31"/>
                    </a:lnTo>
                    <a:cubicBezTo>
                      <a:pt x="71" y="34"/>
                      <a:pt x="51" y="33"/>
                      <a:pt x="32" y="29"/>
                    </a:cubicBezTo>
                    <a:lnTo>
                      <a:pt x="32" y="29"/>
                    </a:lnTo>
                    <a:cubicBezTo>
                      <a:pt x="34" y="48"/>
                      <a:pt x="35" y="67"/>
                      <a:pt x="34" y="82"/>
                    </a:cubicBezTo>
                    <a:lnTo>
                      <a:pt x="34" y="82"/>
                    </a:lnTo>
                    <a:cubicBezTo>
                      <a:pt x="30" y="135"/>
                      <a:pt x="12" y="163"/>
                      <a:pt x="0" y="176"/>
                    </a:cubicBezTo>
                    <a:lnTo>
                      <a:pt x="0" y="176"/>
                    </a:lnTo>
                    <a:cubicBezTo>
                      <a:pt x="134" y="255"/>
                      <a:pt x="199" y="191"/>
                      <a:pt x="222" y="158"/>
                    </a:cubicBezTo>
                    <a:lnTo>
                      <a:pt x="222" y="158"/>
                    </a:lnTo>
                    <a:cubicBezTo>
                      <a:pt x="198" y="134"/>
                      <a:pt x="185" y="94"/>
                      <a:pt x="178" y="5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191">
                <a:extLst>
                  <a:ext uri="{FF2B5EF4-FFF2-40B4-BE49-F238E27FC236}">
                    <a16:creationId xmlns:a16="http://schemas.microsoft.com/office/drawing/2014/main" id="{213E2D32-FF04-B243-84EA-BD7CF81877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151436" y="7363362"/>
                <a:ext cx="181269" cy="109861"/>
              </a:xfrm>
              <a:custGeom>
                <a:avLst/>
                <a:gdLst>
                  <a:gd name="T0" fmla="*/ 60 w 147"/>
                  <a:gd name="T1" fmla="*/ 31 h 86"/>
                  <a:gd name="T2" fmla="*/ 60 w 147"/>
                  <a:gd name="T3" fmla="*/ 31 h 86"/>
                  <a:gd name="T4" fmla="*/ 0 w 147"/>
                  <a:gd name="T5" fmla="*/ 29 h 86"/>
                  <a:gd name="T6" fmla="*/ 0 w 147"/>
                  <a:gd name="T7" fmla="*/ 29 h 86"/>
                  <a:gd name="T8" fmla="*/ 2 w 147"/>
                  <a:gd name="T9" fmla="*/ 82 h 86"/>
                  <a:gd name="T10" fmla="*/ 2 w 147"/>
                  <a:gd name="T11" fmla="*/ 82 h 86"/>
                  <a:gd name="T12" fmla="*/ 37 w 147"/>
                  <a:gd name="T13" fmla="*/ 85 h 86"/>
                  <a:gd name="T14" fmla="*/ 37 w 147"/>
                  <a:gd name="T15" fmla="*/ 85 h 86"/>
                  <a:gd name="T16" fmla="*/ 67 w 147"/>
                  <a:gd name="T17" fmla="*/ 83 h 86"/>
                  <a:gd name="T18" fmla="*/ 67 w 147"/>
                  <a:gd name="T19" fmla="*/ 83 h 86"/>
                  <a:gd name="T20" fmla="*/ 146 w 147"/>
                  <a:gd name="T21" fmla="*/ 57 h 86"/>
                  <a:gd name="T22" fmla="*/ 146 w 147"/>
                  <a:gd name="T23" fmla="*/ 57 h 86"/>
                  <a:gd name="T24" fmla="*/ 139 w 147"/>
                  <a:gd name="T25" fmla="*/ 0 h 86"/>
                  <a:gd name="T26" fmla="*/ 139 w 147"/>
                  <a:gd name="T27" fmla="*/ 0 h 86"/>
                  <a:gd name="T28" fmla="*/ 60 w 147"/>
                  <a:gd name="T29" fmla="*/ 31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47" h="86">
                    <a:moveTo>
                      <a:pt x="60" y="31"/>
                    </a:moveTo>
                    <a:lnTo>
                      <a:pt x="60" y="31"/>
                    </a:lnTo>
                    <a:cubicBezTo>
                      <a:pt x="39" y="34"/>
                      <a:pt x="19" y="33"/>
                      <a:pt x="0" y="29"/>
                    </a:cubicBezTo>
                    <a:lnTo>
                      <a:pt x="0" y="29"/>
                    </a:lnTo>
                    <a:cubicBezTo>
                      <a:pt x="2" y="48"/>
                      <a:pt x="3" y="67"/>
                      <a:pt x="2" y="82"/>
                    </a:cubicBezTo>
                    <a:lnTo>
                      <a:pt x="2" y="82"/>
                    </a:lnTo>
                    <a:cubicBezTo>
                      <a:pt x="13" y="84"/>
                      <a:pt x="25" y="85"/>
                      <a:pt x="37" y="85"/>
                    </a:cubicBezTo>
                    <a:lnTo>
                      <a:pt x="37" y="85"/>
                    </a:lnTo>
                    <a:cubicBezTo>
                      <a:pt x="47" y="85"/>
                      <a:pt x="57" y="85"/>
                      <a:pt x="67" y="83"/>
                    </a:cubicBezTo>
                    <a:lnTo>
                      <a:pt x="67" y="83"/>
                    </a:lnTo>
                    <a:cubicBezTo>
                      <a:pt x="95" y="79"/>
                      <a:pt x="122" y="70"/>
                      <a:pt x="146" y="57"/>
                    </a:cubicBezTo>
                    <a:lnTo>
                      <a:pt x="146" y="57"/>
                    </a:lnTo>
                    <a:cubicBezTo>
                      <a:pt x="142" y="35"/>
                      <a:pt x="139" y="14"/>
                      <a:pt x="139" y="0"/>
                    </a:cubicBezTo>
                    <a:lnTo>
                      <a:pt x="139" y="0"/>
                    </a:lnTo>
                    <a:cubicBezTo>
                      <a:pt x="116" y="16"/>
                      <a:pt x="89" y="27"/>
                      <a:pt x="60" y="3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192">
                <a:extLst>
                  <a:ext uri="{FF2B5EF4-FFF2-40B4-BE49-F238E27FC236}">
                    <a16:creationId xmlns:a16="http://schemas.microsoft.com/office/drawing/2014/main" id="{E72A8A39-30CB-5747-B7B2-31A199F22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59178" y="6934906"/>
                <a:ext cx="455925" cy="324092"/>
              </a:xfrm>
              <a:custGeom>
                <a:avLst/>
                <a:gdLst>
                  <a:gd name="T0" fmla="*/ 364 w 367"/>
                  <a:gd name="T1" fmla="*/ 170 h 262"/>
                  <a:gd name="T2" fmla="*/ 364 w 367"/>
                  <a:gd name="T3" fmla="*/ 170 h 262"/>
                  <a:gd name="T4" fmla="*/ 165 w 367"/>
                  <a:gd name="T5" fmla="*/ 12 h 262"/>
                  <a:gd name="T6" fmla="*/ 165 w 367"/>
                  <a:gd name="T7" fmla="*/ 12 h 262"/>
                  <a:gd name="T8" fmla="*/ 164 w 367"/>
                  <a:gd name="T9" fmla="*/ 12 h 262"/>
                  <a:gd name="T10" fmla="*/ 164 w 367"/>
                  <a:gd name="T11" fmla="*/ 12 h 262"/>
                  <a:gd name="T12" fmla="*/ 153 w 367"/>
                  <a:gd name="T13" fmla="*/ 14 h 262"/>
                  <a:gd name="T14" fmla="*/ 153 w 367"/>
                  <a:gd name="T15" fmla="*/ 14 h 262"/>
                  <a:gd name="T16" fmla="*/ 153 w 367"/>
                  <a:gd name="T17" fmla="*/ 15 h 262"/>
                  <a:gd name="T18" fmla="*/ 153 w 367"/>
                  <a:gd name="T19" fmla="*/ 15 h 262"/>
                  <a:gd name="T20" fmla="*/ 149 w 367"/>
                  <a:gd name="T21" fmla="*/ 16 h 262"/>
                  <a:gd name="T22" fmla="*/ 149 w 367"/>
                  <a:gd name="T23" fmla="*/ 16 h 262"/>
                  <a:gd name="T24" fmla="*/ 13 w 367"/>
                  <a:gd name="T25" fmla="*/ 217 h 262"/>
                  <a:gd name="T26" fmla="*/ 13 w 367"/>
                  <a:gd name="T27" fmla="*/ 217 h 262"/>
                  <a:gd name="T28" fmla="*/ 24 w 367"/>
                  <a:gd name="T29" fmla="*/ 261 h 262"/>
                  <a:gd name="T30" fmla="*/ 24 w 367"/>
                  <a:gd name="T31" fmla="*/ 261 h 262"/>
                  <a:gd name="T32" fmla="*/ 164 w 367"/>
                  <a:gd name="T33" fmla="*/ 46 h 262"/>
                  <a:gd name="T34" fmla="*/ 164 w 367"/>
                  <a:gd name="T35" fmla="*/ 46 h 262"/>
                  <a:gd name="T36" fmla="*/ 366 w 367"/>
                  <a:gd name="T37" fmla="*/ 201 h 262"/>
                  <a:gd name="T38" fmla="*/ 366 w 367"/>
                  <a:gd name="T39" fmla="*/ 201 h 262"/>
                  <a:gd name="T40" fmla="*/ 364 w 367"/>
                  <a:gd name="T41" fmla="*/ 170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67" h="262">
                    <a:moveTo>
                      <a:pt x="364" y="170"/>
                    </a:moveTo>
                    <a:lnTo>
                      <a:pt x="364" y="170"/>
                    </a:lnTo>
                    <a:cubicBezTo>
                      <a:pt x="352" y="70"/>
                      <a:pt x="262" y="0"/>
                      <a:pt x="165" y="12"/>
                    </a:cubicBezTo>
                    <a:lnTo>
                      <a:pt x="165" y="12"/>
                    </a:lnTo>
                    <a:cubicBezTo>
                      <a:pt x="164" y="12"/>
                      <a:pt x="164" y="12"/>
                      <a:pt x="164" y="12"/>
                    </a:cubicBezTo>
                    <a:lnTo>
                      <a:pt x="164" y="12"/>
                    </a:lnTo>
                    <a:cubicBezTo>
                      <a:pt x="160" y="13"/>
                      <a:pt x="156" y="14"/>
                      <a:pt x="153" y="14"/>
                    </a:cubicBezTo>
                    <a:lnTo>
                      <a:pt x="153" y="14"/>
                    </a:lnTo>
                    <a:cubicBezTo>
                      <a:pt x="153" y="14"/>
                      <a:pt x="153" y="14"/>
                      <a:pt x="153" y="15"/>
                    </a:cubicBezTo>
                    <a:lnTo>
                      <a:pt x="153" y="15"/>
                    </a:lnTo>
                    <a:cubicBezTo>
                      <a:pt x="151" y="15"/>
                      <a:pt x="150" y="16"/>
                      <a:pt x="149" y="16"/>
                    </a:cubicBezTo>
                    <a:lnTo>
                      <a:pt x="149" y="16"/>
                    </a:lnTo>
                    <a:cubicBezTo>
                      <a:pt x="60" y="36"/>
                      <a:pt x="0" y="122"/>
                      <a:pt x="13" y="217"/>
                    </a:cubicBezTo>
                    <a:lnTo>
                      <a:pt x="13" y="217"/>
                    </a:lnTo>
                    <a:cubicBezTo>
                      <a:pt x="14" y="233"/>
                      <a:pt x="19" y="247"/>
                      <a:pt x="24" y="261"/>
                    </a:cubicBezTo>
                    <a:lnTo>
                      <a:pt x="24" y="261"/>
                    </a:lnTo>
                    <a:cubicBezTo>
                      <a:pt x="69" y="228"/>
                      <a:pt x="152" y="153"/>
                      <a:pt x="164" y="46"/>
                    </a:cubicBezTo>
                    <a:lnTo>
                      <a:pt x="164" y="46"/>
                    </a:lnTo>
                    <a:cubicBezTo>
                      <a:pt x="190" y="92"/>
                      <a:pt x="247" y="158"/>
                      <a:pt x="366" y="201"/>
                    </a:cubicBezTo>
                    <a:lnTo>
                      <a:pt x="366" y="201"/>
                    </a:lnTo>
                    <a:cubicBezTo>
                      <a:pt x="366" y="190"/>
                      <a:pt x="366" y="180"/>
                      <a:pt x="364" y="17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193">
                <a:extLst>
                  <a:ext uri="{FF2B5EF4-FFF2-40B4-BE49-F238E27FC236}">
                    <a16:creationId xmlns:a16="http://schemas.microsoft.com/office/drawing/2014/main" id="{F022CA85-1DD6-C746-9D34-2208D1BAC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828" y="8615777"/>
                <a:ext cx="214231" cy="637193"/>
              </a:xfrm>
              <a:custGeom>
                <a:avLst/>
                <a:gdLst>
                  <a:gd name="T0" fmla="*/ 168 w 170"/>
                  <a:gd name="T1" fmla="*/ 295 h 511"/>
                  <a:gd name="T2" fmla="*/ 168 w 170"/>
                  <a:gd name="T3" fmla="*/ 295 h 511"/>
                  <a:gd name="T4" fmla="*/ 168 w 170"/>
                  <a:gd name="T5" fmla="*/ 286 h 511"/>
                  <a:gd name="T6" fmla="*/ 168 w 170"/>
                  <a:gd name="T7" fmla="*/ 286 h 511"/>
                  <a:gd name="T8" fmla="*/ 163 w 170"/>
                  <a:gd name="T9" fmla="*/ 183 h 511"/>
                  <a:gd name="T10" fmla="*/ 163 w 170"/>
                  <a:gd name="T11" fmla="*/ 183 h 511"/>
                  <a:gd name="T12" fmla="*/ 163 w 170"/>
                  <a:gd name="T13" fmla="*/ 175 h 511"/>
                  <a:gd name="T14" fmla="*/ 163 w 170"/>
                  <a:gd name="T15" fmla="*/ 175 h 511"/>
                  <a:gd name="T16" fmla="*/ 156 w 170"/>
                  <a:gd name="T17" fmla="*/ 75 h 511"/>
                  <a:gd name="T18" fmla="*/ 156 w 170"/>
                  <a:gd name="T19" fmla="*/ 75 h 511"/>
                  <a:gd name="T20" fmla="*/ 156 w 170"/>
                  <a:gd name="T21" fmla="*/ 66 h 511"/>
                  <a:gd name="T22" fmla="*/ 156 w 170"/>
                  <a:gd name="T23" fmla="*/ 66 h 511"/>
                  <a:gd name="T24" fmla="*/ 150 w 170"/>
                  <a:gd name="T25" fmla="*/ 0 h 511"/>
                  <a:gd name="T26" fmla="*/ 150 w 170"/>
                  <a:gd name="T27" fmla="*/ 0 h 511"/>
                  <a:gd name="T28" fmla="*/ 0 w 170"/>
                  <a:gd name="T29" fmla="*/ 13 h 511"/>
                  <a:gd name="T30" fmla="*/ 0 w 170"/>
                  <a:gd name="T31" fmla="*/ 13 h 511"/>
                  <a:gd name="T32" fmla="*/ 2 w 170"/>
                  <a:gd name="T33" fmla="*/ 67 h 511"/>
                  <a:gd name="T34" fmla="*/ 2 w 170"/>
                  <a:gd name="T35" fmla="*/ 67 h 511"/>
                  <a:gd name="T36" fmla="*/ 2 w 170"/>
                  <a:gd name="T37" fmla="*/ 76 h 511"/>
                  <a:gd name="T38" fmla="*/ 2 w 170"/>
                  <a:gd name="T39" fmla="*/ 76 h 511"/>
                  <a:gd name="T40" fmla="*/ 9 w 170"/>
                  <a:gd name="T41" fmla="*/ 181 h 511"/>
                  <a:gd name="T42" fmla="*/ 9 w 170"/>
                  <a:gd name="T43" fmla="*/ 181 h 511"/>
                  <a:gd name="T44" fmla="*/ 10 w 170"/>
                  <a:gd name="T45" fmla="*/ 189 h 511"/>
                  <a:gd name="T46" fmla="*/ 10 w 170"/>
                  <a:gd name="T47" fmla="*/ 189 h 511"/>
                  <a:gd name="T48" fmla="*/ 20 w 170"/>
                  <a:gd name="T49" fmla="*/ 286 h 511"/>
                  <a:gd name="T50" fmla="*/ 20 w 170"/>
                  <a:gd name="T51" fmla="*/ 286 h 511"/>
                  <a:gd name="T52" fmla="*/ 20 w 170"/>
                  <a:gd name="T53" fmla="*/ 295 h 511"/>
                  <a:gd name="T54" fmla="*/ 20 w 170"/>
                  <a:gd name="T55" fmla="*/ 295 h 511"/>
                  <a:gd name="T56" fmla="*/ 33 w 170"/>
                  <a:gd name="T57" fmla="*/ 389 h 511"/>
                  <a:gd name="T58" fmla="*/ 33 w 170"/>
                  <a:gd name="T59" fmla="*/ 389 h 511"/>
                  <a:gd name="T60" fmla="*/ 34 w 170"/>
                  <a:gd name="T61" fmla="*/ 398 h 511"/>
                  <a:gd name="T62" fmla="*/ 34 w 170"/>
                  <a:gd name="T63" fmla="*/ 398 h 511"/>
                  <a:gd name="T64" fmla="*/ 44 w 170"/>
                  <a:gd name="T65" fmla="*/ 472 h 511"/>
                  <a:gd name="T66" fmla="*/ 44 w 170"/>
                  <a:gd name="T67" fmla="*/ 472 h 511"/>
                  <a:gd name="T68" fmla="*/ 46 w 170"/>
                  <a:gd name="T69" fmla="*/ 480 h 511"/>
                  <a:gd name="T70" fmla="*/ 46 w 170"/>
                  <a:gd name="T71" fmla="*/ 480 h 511"/>
                  <a:gd name="T72" fmla="*/ 50 w 170"/>
                  <a:gd name="T73" fmla="*/ 510 h 511"/>
                  <a:gd name="T74" fmla="*/ 50 w 170"/>
                  <a:gd name="T75" fmla="*/ 510 h 511"/>
                  <a:gd name="T76" fmla="*/ 167 w 170"/>
                  <a:gd name="T77" fmla="*/ 463 h 511"/>
                  <a:gd name="T78" fmla="*/ 167 w 170"/>
                  <a:gd name="T79" fmla="*/ 463 h 511"/>
                  <a:gd name="T80" fmla="*/ 167 w 170"/>
                  <a:gd name="T81" fmla="*/ 450 h 511"/>
                  <a:gd name="T82" fmla="*/ 167 w 170"/>
                  <a:gd name="T83" fmla="*/ 450 h 511"/>
                  <a:gd name="T84" fmla="*/ 168 w 170"/>
                  <a:gd name="T85" fmla="*/ 441 h 511"/>
                  <a:gd name="T86" fmla="*/ 168 w 170"/>
                  <a:gd name="T87" fmla="*/ 441 h 511"/>
                  <a:gd name="T88" fmla="*/ 169 w 170"/>
                  <a:gd name="T89" fmla="*/ 386 h 511"/>
                  <a:gd name="T90" fmla="*/ 169 w 170"/>
                  <a:gd name="T91" fmla="*/ 386 h 511"/>
                  <a:gd name="T92" fmla="*/ 169 w 170"/>
                  <a:gd name="T93" fmla="*/ 377 h 511"/>
                  <a:gd name="T94" fmla="*/ 169 w 170"/>
                  <a:gd name="T95" fmla="*/ 377 h 511"/>
                  <a:gd name="T96" fmla="*/ 168 w 170"/>
                  <a:gd name="T97" fmla="*/ 295 h 5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70" h="511">
                    <a:moveTo>
                      <a:pt x="168" y="295"/>
                    </a:moveTo>
                    <a:lnTo>
                      <a:pt x="168" y="295"/>
                    </a:lnTo>
                    <a:cubicBezTo>
                      <a:pt x="168" y="292"/>
                      <a:pt x="168" y="289"/>
                      <a:pt x="168" y="286"/>
                    </a:cubicBezTo>
                    <a:lnTo>
                      <a:pt x="168" y="286"/>
                    </a:lnTo>
                    <a:cubicBezTo>
                      <a:pt x="167" y="256"/>
                      <a:pt x="165" y="222"/>
                      <a:pt x="163" y="183"/>
                    </a:cubicBezTo>
                    <a:lnTo>
                      <a:pt x="163" y="183"/>
                    </a:lnTo>
                    <a:cubicBezTo>
                      <a:pt x="163" y="180"/>
                      <a:pt x="163" y="177"/>
                      <a:pt x="163" y="175"/>
                    </a:cubicBezTo>
                    <a:lnTo>
                      <a:pt x="163" y="175"/>
                    </a:lnTo>
                    <a:cubicBezTo>
                      <a:pt x="161" y="143"/>
                      <a:pt x="159" y="110"/>
                      <a:pt x="156" y="75"/>
                    </a:cubicBezTo>
                    <a:lnTo>
                      <a:pt x="156" y="75"/>
                    </a:lnTo>
                    <a:cubicBezTo>
                      <a:pt x="156" y="73"/>
                      <a:pt x="156" y="69"/>
                      <a:pt x="156" y="66"/>
                    </a:cubicBezTo>
                    <a:lnTo>
                      <a:pt x="156" y="66"/>
                    </a:lnTo>
                    <a:cubicBezTo>
                      <a:pt x="154" y="45"/>
                      <a:pt x="152" y="23"/>
                      <a:pt x="150" y="0"/>
                    </a:cubicBezTo>
                    <a:lnTo>
                      <a:pt x="150" y="0"/>
                    </a:lnTo>
                    <a:cubicBezTo>
                      <a:pt x="150" y="0"/>
                      <a:pt x="73" y="3"/>
                      <a:pt x="0" y="13"/>
                    </a:cubicBezTo>
                    <a:lnTo>
                      <a:pt x="0" y="13"/>
                    </a:lnTo>
                    <a:cubicBezTo>
                      <a:pt x="0" y="28"/>
                      <a:pt x="1" y="45"/>
                      <a:pt x="2" y="67"/>
                    </a:cubicBezTo>
                    <a:lnTo>
                      <a:pt x="2" y="67"/>
                    </a:lnTo>
                    <a:cubicBezTo>
                      <a:pt x="2" y="69"/>
                      <a:pt x="2" y="73"/>
                      <a:pt x="2" y="76"/>
                    </a:cubicBezTo>
                    <a:lnTo>
                      <a:pt x="2" y="76"/>
                    </a:lnTo>
                    <a:cubicBezTo>
                      <a:pt x="4" y="105"/>
                      <a:pt x="6" y="140"/>
                      <a:pt x="9" y="181"/>
                    </a:cubicBezTo>
                    <a:lnTo>
                      <a:pt x="9" y="181"/>
                    </a:lnTo>
                    <a:cubicBezTo>
                      <a:pt x="9" y="183"/>
                      <a:pt x="10" y="186"/>
                      <a:pt x="10" y="189"/>
                    </a:cubicBezTo>
                    <a:lnTo>
                      <a:pt x="10" y="189"/>
                    </a:lnTo>
                    <a:cubicBezTo>
                      <a:pt x="13" y="219"/>
                      <a:pt x="15" y="251"/>
                      <a:pt x="20" y="286"/>
                    </a:cubicBezTo>
                    <a:lnTo>
                      <a:pt x="20" y="286"/>
                    </a:lnTo>
                    <a:cubicBezTo>
                      <a:pt x="20" y="289"/>
                      <a:pt x="20" y="292"/>
                      <a:pt x="20" y="295"/>
                    </a:cubicBezTo>
                    <a:lnTo>
                      <a:pt x="20" y="295"/>
                    </a:lnTo>
                    <a:cubicBezTo>
                      <a:pt x="24" y="325"/>
                      <a:pt x="28" y="356"/>
                      <a:pt x="33" y="389"/>
                    </a:cubicBezTo>
                    <a:lnTo>
                      <a:pt x="33" y="389"/>
                    </a:lnTo>
                    <a:cubicBezTo>
                      <a:pt x="33" y="392"/>
                      <a:pt x="33" y="395"/>
                      <a:pt x="34" y="398"/>
                    </a:cubicBezTo>
                    <a:lnTo>
                      <a:pt x="34" y="398"/>
                    </a:lnTo>
                    <a:cubicBezTo>
                      <a:pt x="37" y="422"/>
                      <a:pt x="41" y="446"/>
                      <a:pt x="44" y="472"/>
                    </a:cubicBezTo>
                    <a:lnTo>
                      <a:pt x="44" y="472"/>
                    </a:lnTo>
                    <a:cubicBezTo>
                      <a:pt x="45" y="475"/>
                      <a:pt x="46" y="477"/>
                      <a:pt x="46" y="480"/>
                    </a:cubicBezTo>
                    <a:lnTo>
                      <a:pt x="46" y="480"/>
                    </a:lnTo>
                    <a:cubicBezTo>
                      <a:pt x="47" y="490"/>
                      <a:pt x="48" y="500"/>
                      <a:pt x="50" y="510"/>
                    </a:cubicBezTo>
                    <a:lnTo>
                      <a:pt x="50" y="510"/>
                    </a:lnTo>
                    <a:cubicBezTo>
                      <a:pt x="77" y="501"/>
                      <a:pt x="124" y="483"/>
                      <a:pt x="167" y="463"/>
                    </a:cubicBezTo>
                    <a:lnTo>
                      <a:pt x="167" y="463"/>
                    </a:lnTo>
                    <a:cubicBezTo>
                      <a:pt x="167" y="463"/>
                      <a:pt x="167" y="458"/>
                      <a:pt x="167" y="450"/>
                    </a:cubicBezTo>
                    <a:lnTo>
                      <a:pt x="167" y="450"/>
                    </a:lnTo>
                    <a:cubicBezTo>
                      <a:pt x="168" y="447"/>
                      <a:pt x="168" y="444"/>
                      <a:pt x="168" y="441"/>
                    </a:cubicBezTo>
                    <a:lnTo>
                      <a:pt x="168" y="441"/>
                    </a:lnTo>
                    <a:cubicBezTo>
                      <a:pt x="168" y="428"/>
                      <a:pt x="169" y="410"/>
                      <a:pt x="169" y="386"/>
                    </a:cubicBezTo>
                    <a:lnTo>
                      <a:pt x="169" y="386"/>
                    </a:lnTo>
                    <a:cubicBezTo>
                      <a:pt x="169" y="383"/>
                      <a:pt x="169" y="380"/>
                      <a:pt x="169" y="377"/>
                    </a:cubicBezTo>
                    <a:lnTo>
                      <a:pt x="169" y="377"/>
                    </a:lnTo>
                    <a:cubicBezTo>
                      <a:pt x="169" y="354"/>
                      <a:pt x="169" y="327"/>
                      <a:pt x="168" y="29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77C61BB7-116B-B24F-AD26-E5404AC008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33830" y="8698173"/>
                <a:ext cx="207503" cy="515112"/>
              </a:xfrm>
              <a:custGeom>
                <a:avLst/>
                <a:gdLst>
                  <a:gd name="connsiteX0" fmla="*/ 205042 w 207503"/>
                  <a:gd name="connsiteY0" fmla="*/ 466908 h 515112"/>
                  <a:gd name="connsiteX1" fmla="*/ 207503 w 207503"/>
                  <a:gd name="connsiteY1" fmla="*/ 466908 h 515112"/>
                  <a:gd name="connsiteX2" fmla="*/ 206272 w 207503"/>
                  <a:gd name="connsiteY2" fmla="*/ 478032 h 515112"/>
                  <a:gd name="connsiteX3" fmla="*/ 57390 w 207503"/>
                  <a:gd name="connsiteY3" fmla="*/ 515112 h 515112"/>
                  <a:gd name="connsiteX4" fmla="*/ 54929 w 207503"/>
                  <a:gd name="connsiteY4" fmla="*/ 505224 h 515112"/>
                  <a:gd name="connsiteX5" fmla="*/ 56160 w 207503"/>
                  <a:gd name="connsiteY5" fmla="*/ 505224 h 515112"/>
                  <a:gd name="connsiteX6" fmla="*/ 205042 w 207503"/>
                  <a:gd name="connsiteY6" fmla="*/ 466908 h 515112"/>
                  <a:gd name="connsiteX7" fmla="*/ 206247 w 207503"/>
                  <a:gd name="connsiteY7" fmla="*/ 390006 h 515112"/>
                  <a:gd name="connsiteX8" fmla="*/ 207490 w 207503"/>
                  <a:gd name="connsiteY8" fmla="*/ 390006 h 515112"/>
                  <a:gd name="connsiteX9" fmla="*/ 207490 w 207503"/>
                  <a:gd name="connsiteY9" fmla="*/ 400754 h 515112"/>
                  <a:gd name="connsiteX10" fmla="*/ 70768 w 207503"/>
                  <a:gd name="connsiteY10" fmla="*/ 416278 h 515112"/>
                  <a:gd name="connsiteX11" fmla="*/ 39694 w 207503"/>
                  <a:gd name="connsiteY11" fmla="*/ 415084 h 515112"/>
                  <a:gd name="connsiteX12" fmla="*/ 38451 w 207503"/>
                  <a:gd name="connsiteY12" fmla="*/ 404336 h 515112"/>
                  <a:gd name="connsiteX13" fmla="*/ 206247 w 207503"/>
                  <a:gd name="connsiteY13" fmla="*/ 390006 h 515112"/>
                  <a:gd name="connsiteX14" fmla="*/ 21972 w 207503"/>
                  <a:gd name="connsiteY14" fmla="*/ 274652 h 515112"/>
                  <a:gd name="connsiteX15" fmla="*/ 206228 w 207503"/>
                  <a:gd name="connsiteY15" fmla="*/ 274652 h 515112"/>
                  <a:gd name="connsiteX16" fmla="*/ 207482 w 207503"/>
                  <a:gd name="connsiteY16" fmla="*/ 274652 h 515112"/>
                  <a:gd name="connsiteX17" fmla="*/ 207482 w 207503"/>
                  <a:gd name="connsiteY17" fmla="*/ 285244 h 515112"/>
                  <a:gd name="connsiteX18" fmla="*/ 108460 w 207503"/>
                  <a:gd name="connsiteY18" fmla="*/ 289952 h 515112"/>
                  <a:gd name="connsiteX19" fmla="*/ 21972 w 207503"/>
                  <a:gd name="connsiteY19" fmla="*/ 285244 h 515112"/>
                  <a:gd name="connsiteX20" fmla="*/ 21972 w 207503"/>
                  <a:gd name="connsiteY20" fmla="*/ 274652 h 515112"/>
                  <a:gd name="connsiteX21" fmla="*/ 202002 w 207503"/>
                  <a:gd name="connsiteY21" fmla="*/ 137325 h 515112"/>
                  <a:gd name="connsiteX22" fmla="*/ 202002 w 207503"/>
                  <a:gd name="connsiteY22" fmla="*/ 138617 h 515112"/>
                  <a:gd name="connsiteX23" fmla="*/ 202002 w 207503"/>
                  <a:gd name="connsiteY23" fmla="*/ 148957 h 515112"/>
                  <a:gd name="connsiteX24" fmla="*/ 46956 w 207503"/>
                  <a:gd name="connsiteY24" fmla="*/ 158005 h 515112"/>
                  <a:gd name="connsiteX25" fmla="*/ 12226 w 207503"/>
                  <a:gd name="connsiteY25" fmla="*/ 156712 h 515112"/>
                  <a:gd name="connsiteX26" fmla="*/ 10985 w 207503"/>
                  <a:gd name="connsiteY26" fmla="*/ 146372 h 515112"/>
                  <a:gd name="connsiteX27" fmla="*/ 12226 w 207503"/>
                  <a:gd name="connsiteY27" fmla="*/ 146372 h 515112"/>
                  <a:gd name="connsiteX28" fmla="*/ 202002 w 207503"/>
                  <a:gd name="connsiteY28" fmla="*/ 137325 h 515112"/>
                  <a:gd name="connsiteX29" fmla="*/ 189776 w 207503"/>
                  <a:gd name="connsiteY29" fmla="*/ 0 h 515112"/>
                  <a:gd name="connsiteX30" fmla="*/ 191017 w 207503"/>
                  <a:gd name="connsiteY30" fmla="*/ 0 h 515112"/>
                  <a:gd name="connsiteX31" fmla="*/ 191017 w 207503"/>
                  <a:gd name="connsiteY31" fmla="*/ 12359 h 515112"/>
                  <a:gd name="connsiteX32" fmla="*/ 96749 w 207503"/>
                  <a:gd name="connsiteY32" fmla="*/ 20599 h 515112"/>
                  <a:gd name="connsiteX33" fmla="*/ 0 w 207503"/>
                  <a:gd name="connsiteY33" fmla="*/ 13733 h 515112"/>
                  <a:gd name="connsiteX34" fmla="*/ 0 w 207503"/>
                  <a:gd name="connsiteY34" fmla="*/ 1373 h 515112"/>
                  <a:gd name="connsiteX35" fmla="*/ 1241 w 207503"/>
                  <a:gd name="connsiteY35" fmla="*/ 1373 h 515112"/>
                  <a:gd name="connsiteX36" fmla="*/ 189776 w 207503"/>
                  <a:gd name="connsiteY36" fmla="*/ 0 h 5151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207503" h="515112">
                    <a:moveTo>
                      <a:pt x="205042" y="466908"/>
                    </a:moveTo>
                    <a:cubicBezTo>
                      <a:pt x="206272" y="466908"/>
                      <a:pt x="206272" y="466908"/>
                      <a:pt x="207503" y="466908"/>
                    </a:cubicBezTo>
                    <a:cubicBezTo>
                      <a:pt x="207503" y="470616"/>
                      <a:pt x="207503" y="474324"/>
                      <a:pt x="206272" y="478032"/>
                    </a:cubicBezTo>
                    <a:cubicBezTo>
                      <a:pt x="145981" y="503988"/>
                      <a:pt x="62312" y="515112"/>
                      <a:pt x="57390" y="515112"/>
                    </a:cubicBezTo>
                    <a:cubicBezTo>
                      <a:pt x="57390" y="511404"/>
                      <a:pt x="56160" y="508932"/>
                      <a:pt x="54929" y="505224"/>
                    </a:cubicBezTo>
                    <a:cubicBezTo>
                      <a:pt x="54929" y="505224"/>
                      <a:pt x="54929" y="505224"/>
                      <a:pt x="56160" y="505224"/>
                    </a:cubicBezTo>
                    <a:cubicBezTo>
                      <a:pt x="57390" y="505224"/>
                      <a:pt x="145981" y="494100"/>
                      <a:pt x="205042" y="466908"/>
                    </a:cubicBezTo>
                    <a:close/>
                    <a:moveTo>
                      <a:pt x="206247" y="390006"/>
                    </a:moveTo>
                    <a:cubicBezTo>
                      <a:pt x="206247" y="390006"/>
                      <a:pt x="206247" y="390006"/>
                      <a:pt x="207490" y="390006"/>
                    </a:cubicBezTo>
                    <a:cubicBezTo>
                      <a:pt x="207490" y="393589"/>
                      <a:pt x="207490" y="397171"/>
                      <a:pt x="207490" y="400754"/>
                    </a:cubicBezTo>
                    <a:cubicBezTo>
                      <a:pt x="197547" y="403142"/>
                      <a:pt x="135400" y="416278"/>
                      <a:pt x="70768" y="416278"/>
                    </a:cubicBezTo>
                    <a:cubicBezTo>
                      <a:pt x="59581" y="416278"/>
                      <a:pt x="49638" y="416278"/>
                      <a:pt x="39694" y="415084"/>
                    </a:cubicBezTo>
                    <a:cubicBezTo>
                      <a:pt x="38451" y="411501"/>
                      <a:pt x="38451" y="407919"/>
                      <a:pt x="38451" y="404336"/>
                    </a:cubicBezTo>
                    <a:cubicBezTo>
                      <a:pt x="119242" y="410307"/>
                      <a:pt x="205004" y="391200"/>
                      <a:pt x="206247" y="390006"/>
                    </a:cubicBezTo>
                    <a:close/>
                    <a:moveTo>
                      <a:pt x="21972" y="274652"/>
                    </a:moveTo>
                    <a:cubicBezTo>
                      <a:pt x="108460" y="285244"/>
                      <a:pt x="206228" y="274652"/>
                      <a:pt x="206228" y="274652"/>
                    </a:cubicBezTo>
                    <a:cubicBezTo>
                      <a:pt x="207482" y="274652"/>
                      <a:pt x="207482" y="274652"/>
                      <a:pt x="207482" y="274652"/>
                    </a:cubicBezTo>
                    <a:cubicBezTo>
                      <a:pt x="207482" y="278183"/>
                      <a:pt x="207482" y="281714"/>
                      <a:pt x="207482" y="285244"/>
                    </a:cubicBezTo>
                    <a:cubicBezTo>
                      <a:pt x="203721" y="286421"/>
                      <a:pt x="161104" y="289952"/>
                      <a:pt x="108460" y="289952"/>
                    </a:cubicBezTo>
                    <a:cubicBezTo>
                      <a:pt x="80884" y="289952"/>
                      <a:pt x="52055" y="288775"/>
                      <a:pt x="21972" y="285244"/>
                    </a:cubicBezTo>
                    <a:cubicBezTo>
                      <a:pt x="21972" y="281714"/>
                      <a:pt x="21972" y="278183"/>
                      <a:pt x="21972" y="274652"/>
                    </a:cubicBezTo>
                    <a:close/>
                    <a:moveTo>
                      <a:pt x="202002" y="137325"/>
                    </a:moveTo>
                    <a:lnTo>
                      <a:pt x="202002" y="138617"/>
                    </a:lnTo>
                    <a:cubicBezTo>
                      <a:pt x="202002" y="141202"/>
                      <a:pt x="202002" y="145080"/>
                      <a:pt x="202002" y="148957"/>
                    </a:cubicBezTo>
                    <a:cubicBezTo>
                      <a:pt x="199521" y="148957"/>
                      <a:pt x="126339" y="158005"/>
                      <a:pt x="46956" y="158005"/>
                    </a:cubicBezTo>
                    <a:cubicBezTo>
                      <a:pt x="35793" y="158005"/>
                      <a:pt x="23389" y="156712"/>
                      <a:pt x="12226" y="156712"/>
                    </a:cubicBezTo>
                    <a:cubicBezTo>
                      <a:pt x="12226" y="152835"/>
                      <a:pt x="10985" y="148957"/>
                      <a:pt x="10985" y="146372"/>
                    </a:cubicBezTo>
                    <a:cubicBezTo>
                      <a:pt x="10985" y="146372"/>
                      <a:pt x="10985" y="146372"/>
                      <a:pt x="12226" y="146372"/>
                    </a:cubicBezTo>
                    <a:cubicBezTo>
                      <a:pt x="105253" y="148957"/>
                      <a:pt x="200761" y="138617"/>
                      <a:pt x="202002" y="137325"/>
                    </a:cubicBezTo>
                    <a:close/>
                    <a:moveTo>
                      <a:pt x="189776" y="0"/>
                    </a:moveTo>
                    <a:lnTo>
                      <a:pt x="191017" y="0"/>
                    </a:lnTo>
                    <a:cubicBezTo>
                      <a:pt x="191017" y="4120"/>
                      <a:pt x="191017" y="9613"/>
                      <a:pt x="191017" y="12359"/>
                    </a:cubicBezTo>
                    <a:cubicBezTo>
                      <a:pt x="186055" y="13733"/>
                      <a:pt x="150085" y="20599"/>
                      <a:pt x="96749" y="20599"/>
                    </a:cubicBezTo>
                    <a:cubicBezTo>
                      <a:pt x="68220" y="20599"/>
                      <a:pt x="35971" y="19225"/>
                      <a:pt x="0" y="13733"/>
                    </a:cubicBezTo>
                    <a:cubicBezTo>
                      <a:pt x="0" y="9613"/>
                      <a:pt x="0" y="4120"/>
                      <a:pt x="0" y="1373"/>
                    </a:cubicBezTo>
                    <a:lnTo>
                      <a:pt x="1241" y="1373"/>
                    </a:lnTo>
                    <a:cubicBezTo>
                      <a:pt x="107912" y="19225"/>
                      <a:pt x="188536" y="0"/>
                      <a:pt x="189776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F16D6518-C90E-8743-B804-A4E07FB52B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36234" y="7610550"/>
                <a:ext cx="2375108" cy="2772731"/>
              </a:xfrm>
              <a:custGeom>
                <a:avLst/>
                <a:gdLst>
                  <a:gd name="connsiteX0" fmla="*/ 841951 w 2375108"/>
                  <a:gd name="connsiteY0" fmla="*/ 2466376 h 2772731"/>
                  <a:gd name="connsiteX1" fmla="*/ 952409 w 2375108"/>
                  <a:gd name="connsiteY1" fmla="*/ 2752643 h 2772731"/>
                  <a:gd name="connsiteX2" fmla="*/ 747627 w 2375108"/>
                  <a:gd name="connsiteY2" fmla="*/ 2772731 h 2772731"/>
                  <a:gd name="connsiteX3" fmla="*/ 657026 w 2375108"/>
                  <a:gd name="connsiteY3" fmla="*/ 2539198 h 2772731"/>
                  <a:gd name="connsiteX4" fmla="*/ 1973675 w 2375108"/>
                  <a:gd name="connsiteY4" fmla="*/ 2268628 h 2772731"/>
                  <a:gd name="connsiteX5" fmla="*/ 2182841 w 2375108"/>
                  <a:gd name="connsiteY5" fmla="*/ 2631046 h 2772731"/>
                  <a:gd name="connsiteX6" fmla="*/ 1964908 w 2375108"/>
                  <a:gd name="connsiteY6" fmla="*/ 2657381 h 2772731"/>
                  <a:gd name="connsiteX7" fmla="*/ 1799580 w 2375108"/>
                  <a:gd name="connsiteY7" fmla="*/ 2368951 h 2772731"/>
                  <a:gd name="connsiteX8" fmla="*/ 1227439 w 2375108"/>
                  <a:gd name="connsiteY8" fmla="*/ 2142290 h 2772731"/>
                  <a:gd name="connsiteX9" fmla="*/ 1243543 w 2375108"/>
                  <a:gd name="connsiteY9" fmla="*/ 2343285 h 2772731"/>
                  <a:gd name="connsiteX10" fmla="*/ 865713 w 2375108"/>
                  <a:gd name="connsiteY10" fmla="*/ 2415694 h 2772731"/>
                  <a:gd name="connsiteX11" fmla="*/ 827310 w 2375108"/>
                  <a:gd name="connsiteY11" fmla="*/ 2219692 h 2772731"/>
                  <a:gd name="connsiteX12" fmla="*/ 556997 w 2375108"/>
                  <a:gd name="connsiteY12" fmla="*/ 2070876 h 2772731"/>
                  <a:gd name="connsiteX13" fmla="*/ 672266 w 2375108"/>
                  <a:gd name="connsiteY13" fmla="*/ 2233413 h 2772731"/>
                  <a:gd name="connsiteX14" fmla="*/ 431812 w 2375108"/>
                  <a:gd name="connsiteY14" fmla="*/ 2404703 h 2772731"/>
                  <a:gd name="connsiteX15" fmla="*/ 455362 w 2375108"/>
                  <a:gd name="connsiteY15" fmla="*/ 2143393 h 2772731"/>
                  <a:gd name="connsiteX16" fmla="*/ 2335284 w 2375108"/>
                  <a:gd name="connsiteY16" fmla="*/ 1944540 h 2772731"/>
                  <a:gd name="connsiteX17" fmla="*/ 2375108 w 2375108"/>
                  <a:gd name="connsiteY17" fmla="*/ 2140930 h 2772731"/>
                  <a:gd name="connsiteX18" fmla="*/ 2095091 w 2375108"/>
                  <a:gd name="connsiteY18" fmla="*/ 2195969 h 2772731"/>
                  <a:gd name="connsiteX19" fmla="*/ 2057755 w 2375108"/>
                  <a:gd name="connsiteY19" fmla="*/ 1999579 h 2772731"/>
                  <a:gd name="connsiteX20" fmla="*/ 1783513 w 2375108"/>
                  <a:gd name="connsiteY20" fmla="*/ 1845666 h 2772731"/>
                  <a:gd name="connsiteX21" fmla="*/ 1897218 w 2375108"/>
                  <a:gd name="connsiteY21" fmla="*/ 2008811 h 2772731"/>
                  <a:gd name="connsiteX22" fmla="*/ 1661155 w 2375108"/>
                  <a:gd name="connsiteY22" fmla="*/ 2179486 h 2772731"/>
                  <a:gd name="connsiteX23" fmla="*/ 1651268 w 2375108"/>
                  <a:gd name="connsiteY23" fmla="*/ 1941043 h 2772731"/>
                  <a:gd name="connsiteX24" fmla="*/ 612904 w 2375108"/>
                  <a:gd name="connsiteY24" fmla="*/ 1768762 h 2772731"/>
                  <a:gd name="connsiteX25" fmla="*/ 633822 w 2375108"/>
                  <a:gd name="connsiteY25" fmla="*/ 1964521 h 2772731"/>
                  <a:gd name="connsiteX26" fmla="*/ 481248 w 2375108"/>
                  <a:gd name="connsiteY26" fmla="*/ 1981758 h 2772731"/>
                  <a:gd name="connsiteX27" fmla="*/ 508318 w 2375108"/>
                  <a:gd name="connsiteY27" fmla="*/ 1856176 h 2772731"/>
                  <a:gd name="connsiteX28" fmla="*/ 519392 w 2375108"/>
                  <a:gd name="connsiteY28" fmla="*/ 1778612 h 2772731"/>
                  <a:gd name="connsiteX29" fmla="*/ 1843026 w 2375108"/>
                  <a:gd name="connsiteY29" fmla="*/ 1543544 h 2772731"/>
                  <a:gd name="connsiteX30" fmla="*/ 1864249 w 2375108"/>
                  <a:gd name="connsiteY30" fmla="*/ 1743596 h 2772731"/>
                  <a:gd name="connsiteX31" fmla="*/ 1638286 w 2375108"/>
                  <a:gd name="connsiteY31" fmla="*/ 1767502 h 2772731"/>
                  <a:gd name="connsiteX32" fmla="*/ 1618311 w 2375108"/>
                  <a:gd name="connsiteY32" fmla="*/ 1567450 h 2772731"/>
                  <a:gd name="connsiteX33" fmla="*/ 821257 w 2375108"/>
                  <a:gd name="connsiteY33" fmla="*/ 1538053 h 2772731"/>
                  <a:gd name="connsiteX34" fmla="*/ 1189507 w 2375108"/>
                  <a:gd name="connsiteY34" fmla="*/ 1705428 h 2772731"/>
                  <a:gd name="connsiteX35" fmla="*/ 1210585 w 2375108"/>
                  <a:gd name="connsiteY35" fmla="*/ 1932313 h 2772731"/>
                  <a:gd name="connsiteX36" fmla="*/ 739423 w 2375108"/>
                  <a:gd name="connsiteY36" fmla="*/ 1719066 h 2772731"/>
                  <a:gd name="connsiteX37" fmla="*/ 2052123 w 2375108"/>
                  <a:gd name="connsiteY37" fmla="*/ 1312837 h 2772731"/>
                  <a:gd name="connsiteX38" fmla="*/ 2202928 w 2375108"/>
                  <a:gd name="connsiteY38" fmla="*/ 1381825 h 2772731"/>
                  <a:gd name="connsiteX39" fmla="*/ 2265244 w 2375108"/>
                  <a:gd name="connsiteY39" fmla="*/ 1630181 h 2772731"/>
                  <a:gd name="connsiteX40" fmla="*/ 1969866 w 2375108"/>
                  <a:gd name="connsiteY40" fmla="*/ 1494714 h 2772731"/>
                  <a:gd name="connsiteX41" fmla="*/ 517678 w 2375108"/>
                  <a:gd name="connsiteY41" fmla="*/ 911849 h 2772731"/>
                  <a:gd name="connsiteX42" fmla="*/ 694236 w 2375108"/>
                  <a:gd name="connsiteY42" fmla="*/ 1476809 h 2772731"/>
                  <a:gd name="connsiteX43" fmla="*/ 504001 w 2375108"/>
                  <a:gd name="connsiteY43" fmla="*/ 1536805 h 2772731"/>
                  <a:gd name="connsiteX44" fmla="*/ 327443 w 2375108"/>
                  <a:gd name="connsiteY44" fmla="*/ 973095 h 2772731"/>
                  <a:gd name="connsiteX45" fmla="*/ 1741381 w 2375108"/>
                  <a:gd name="connsiteY45" fmla="*/ 686631 h 2772731"/>
                  <a:gd name="connsiteX46" fmla="*/ 1919181 w 2375108"/>
                  <a:gd name="connsiteY46" fmla="*/ 1251591 h 2772731"/>
                  <a:gd name="connsiteX47" fmla="*/ 1727705 w 2375108"/>
                  <a:gd name="connsiteY47" fmla="*/ 1311587 h 2772731"/>
                  <a:gd name="connsiteX48" fmla="*/ 1552392 w 2375108"/>
                  <a:gd name="connsiteY48" fmla="*/ 746627 h 2772731"/>
                  <a:gd name="connsiteX49" fmla="*/ 244800 w 2375108"/>
                  <a:gd name="connsiteY49" fmla="*/ 631699 h 2772731"/>
                  <a:gd name="connsiteX50" fmla="*/ 408599 w 2375108"/>
                  <a:gd name="connsiteY50" fmla="*/ 745982 h 2772731"/>
                  <a:gd name="connsiteX51" fmla="*/ 72314 w 2375108"/>
                  <a:gd name="connsiteY51" fmla="*/ 1229201 h 2772731"/>
                  <a:gd name="connsiteX52" fmla="*/ 31364 w 2375108"/>
                  <a:gd name="connsiteY52" fmla="*/ 1199388 h 2772731"/>
                  <a:gd name="connsiteX53" fmla="*/ 341 w 2375108"/>
                  <a:gd name="connsiteY53" fmla="*/ 984486 h 2772731"/>
                  <a:gd name="connsiteX54" fmla="*/ 1049344 w 2375108"/>
                  <a:gd name="connsiteY54" fmla="*/ 554796 h 2772731"/>
                  <a:gd name="connsiteX55" fmla="*/ 1084237 w 2375108"/>
                  <a:gd name="connsiteY55" fmla="*/ 760113 h 2772731"/>
                  <a:gd name="connsiteX56" fmla="*/ 760229 w 2375108"/>
                  <a:gd name="connsiteY56" fmla="*/ 927087 h 2772731"/>
                  <a:gd name="connsiteX57" fmla="*/ 668011 w 2375108"/>
                  <a:gd name="connsiteY57" fmla="*/ 751455 h 2772731"/>
                  <a:gd name="connsiteX58" fmla="*/ 1958320 w 2375108"/>
                  <a:gd name="connsiteY58" fmla="*/ 494374 h 2772731"/>
                  <a:gd name="connsiteX59" fmla="*/ 2012578 w 2375108"/>
                  <a:gd name="connsiteY59" fmla="*/ 692219 h 2772731"/>
                  <a:gd name="connsiteX60" fmla="*/ 1984216 w 2375108"/>
                  <a:gd name="connsiteY60" fmla="*/ 707341 h 2772731"/>
                  <a:gd name="connsiteX61" fmla="*/ 1892963 w 2375108"/>
                  <a:gd name="connsiteY61" fmla="*/ 529658 h 2772731"/>
                  <a:gd name="connsiteX62" fmla="*/ 1474978 w 2375108"/>
                  <a:gd name="connsiteY62" fmla="*/ 406486 h 2772731"/>
                  <a:gd name="connsiteX63" fmla="*/ 1639029 w 2375108"/>
                  <a:gd name="connsiteY63" fmla="*/ 521340 h 2772731"/>
                  <a:gd name="connsiteX64" fmla="*/ 1469969 w 2375108"/>
                  <a:gd name="connsiteY64" fmla="*/ 762285 h 2772731"/>
                  <a:gd name="connsiteX65" fmla="*/ 1398588 w 2375108"/>
                  <a:gd name="connsiteY65" fmla="*/ 513850 h 2772731"/>
                  <a:gd name="connsiteX66" fmla="*/ 307178 w 2375108"/>
                  <a:gd name="connsiteY66" fmla="*/ 291129 h 2772731"/>
                  <a:gd name="connsiteX67" fmla="*/ 606347 w 2375108"/>
                  <a:gd name="connsiteY67" fmla="*/ 358608 h 2772731"/>
                  <a:gd name="connsiteX68" fmla="*/ 564140 w 2375108"/>
                  <a:gd name="connsiteY68" fmla="*/ 553546 h 2772731"/>
                  <a:gd name="connsiteX69" fmla="*/ 168145 w 2375108"/>
                  <a:gd name="connsiteY69" fmla="*/ 466074 h 2772731"/>
                  <a:gd name="connsiteX70" fmla="*/ 307178 w 2375108"/>
                  <a:gd name="connsiteY70" fmla="*/ 291129 h 2772731"/>
                  <a:gd name="connsiteX71" fmla="*/ 1257904 w 2375108"/>
                  <a:gd name="connsiteY71" fmla="*/ 5492 h 2772731"/>
                  <a:gd name="connsiteX72" fmla="*/ 1831296 w 2375108"/>
                  <a:gd name="connsiteY72" fmla="*/ 131875 h 2772731"/>
                  <a:gd name="connsiteX73" fmla="*/ 1789098 w 2375108"/>
                  <a:gd name="connsiteY73" fmla="*/ 328332 h 2772731"/>
                  <a:gd name="connsiteX74" fmla="*/ 1293896 w 2375108"/>
                  <a:gd name="connsiteY74" fmla="*/ 218216 h 2772731"/>
                  <a:gd name="connsiteX75" fmla="*/ 1239287 w 2375108"/>
                  <a:gd name="connsiteY75" fmla="*/ 86828 h 2772731"/>
                  <a:gd name="connsiteX76" fmla="*/ 753892 w 2375108"/>
                  <a:gd name="connsiteY76" fmla="*/ 0 h 2772731"/>
                  <a:gd name="connsiteX77" fmla="*/ 1012827 w 2375108"/>
                  <a:gd name="connsiteY77" fmla="*/ 392780 h 2772731"/>
                  <a:gd name="connsiteX78" fmla="*/ 846013 w 2375108"/>
                  <a:gd name="connsiteY78" fmla="*/ 504110 h 2772731"/>
                  <a:gd name="connsiteX79" fmla="*/ 574629 w 2375108"/>
                  <a:gd name="connsiteY79" fmla="*/ 88813 h 2772731"/>
                  <a:gd name="connsiteX80" fmla="*/ 753892 w 2375108"/>
                  <a:gd name="connsiteY80" fmla="*/ 0 h 277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2375108" h="2772731">
                    <a:moveTo>
                      <a:pt x="841951" y="2466376"/>
                    </a:moveTo>
                    <a:lnTo>
                      <a:pt x="952409" y="2752643"/>
                    </a:lnTo>
                    <a:cubicBezTo>
                      <a:pt x="884148" y="2761431"/>
                      <a:pt x="813405" y="2768965"/>
                      <a:pt x="747627" y="2772731"/>
                    </a:cubicBezTo>
                    <a:lnTo>
                      <a:pt x="657026" y="2539198"/>
                    </a:lnTo>
                    <a:close/>
                    <a:moveTo>
                      <a:pt x="1973675" y="2268628"/>
                    </a:moveTo>
                    <a:lnTo>
                      <a:pt x="2182841" y="2631046"/>
                    </a:lnTo>
                    <a:cubicBezTo>
                      <a:pt x="2112701" y="2642332"/>
                      <a:pt x="2037552" y="2649857"/>
                      <a:pt x="1964908" y="2657381"/>
                    </a:cubicBezTo>
                    <a:lnTo>
                      <a:pt x="1799580" y="2368951"/>
                    </a:lnTo>
                    <a:close/>
                    <a:moveTo>
                      <a:pt x="1227439" y="2142290"/>
                    </a:moveTo>
                    <a:cubicBezTo>
                      <a:pt x="1232394" y="2214698"/>
                      <a:pt x="1238588" y="2282113"/>
                      <a:pt x="1243543" y="2343285"/>
                    </a:cubicBezTo>
                    <a:lnTo>
                      <a:pt x="865713" y="2415694"/>
                    </a:lnTo>
                    <a:lnTo>
                      <a:pt x="827310" y="2219692"/>
                    </a:lnTo>
                    <a:close/>
                    <a:moveTo>
                      <a:pt x="556997" y="2070876"/>
                    </a:moveTo>
                    <a:lnTo>
                      <a:pt x="672266" y="2233413"/>
                    </a:lnTo>
                    <a:lnTo>
                      <a:pt x="431812" y="2404703"/>
                    </a:lnTo>
                    <a:cubicBezTo>
                      <a:pt x="434291" y="2318433"/>
                      <a:pt x="442967" y="2227162"/>
                      <a:pt x="455362" y="2143393"/>
                    </a:cubicBezTo>
                    <a:close/>
                    <a:moveTo>
                      <a:pt x="2335284" y="1944540"/>
                    </a:moveTo>
                    <a:cubicBezTo>
                      <a:pt x="2350218" y="2013339"/>
                      <a:pt x="2362663" y="2079636"/>
                      <a:pt x="2375108" y="2140930"/>
                    </a:cubicBezTo>
                    <a:lnTo>
                      <a:pt x="2095091" y="2195969"/>
                    </a:lnTo>
                    <a:lnTo>
                      <a:pt x="2057755" y="1999579"/>
                    </a:lnTo>
                    <a:close/>
                    <a:moveTo>
                      <a:pt x="1783513" y="1845666"/>
                    </a:moveTo>
                    <a:lnTo>
                      <a:pt x="1897218" y="2008811"/>
                    </a:lnTo>
                    <a:lnTo>
                      <a:pt x="1661155" y="2179486"/>
                    </a:lnTo>
                    <a:cubicBezTo>
                      <a:pt x="1659920" y="2097913"/>
                      <a:pt x="1656212" y="2018851"/>
                      <a:pt x="1651268" y="1941043"/>
                    </a:cubicBezTo>
                    <a:close/>
                    <a:moveTo>
                      <a:pt x="612904" y="1768762"/>
                    </a:moveTo>
                    <a:lnTo>
                      <a:pt x="633822" y="1964521"/>
                    </a:lnTo>
                    <a:lnTo>
                      <a:pt x="481248" y="1981758"/>
                    </a:lnTo>
                    <a:cubicBezTo>
                      <a:pt x="491092" y="1922661"/>
                      <a:pt x="502166" y="1878338"/>
                      <a:pt x="508318" y="1856176"/>
                    </a:cubicBezTo>
                    <a:cubicBezTo>
                      <a:pt x="513239" y="1831553"/>
                      <a:pt x="518161" y="1806929"/>
                      <a:pt x="519392" y="1778612"/>
                    </a:cubicBezTo>
                    <a:close/>
                    <a:moveTo>
                      <a:pt x="1843026" y="1543544"/>
                    </a:moveTo>
                    <a:lnTo>
                      <a:pt x="1864249" y="1743596"/>
                    </a:lnTo>
                    <a:lnTo>
                      <a:pt x="1638286" y="1767502"/>
                    </a:lnTo>
                    <a:cubicBezTo>
                      <a:pt x="1632044" y="1698301"/>
                      <a:pt x="1625801" y="1632875"/>
                      <a:pt x="1618311" y="1567450"/>
                    </a:cubicBezTo>
                    <a:close/>
                    <a:moveTo>
                      <a:pt x="821257" y="1538053"/>
                    </a:moveTo>
                    <a:lnTo>
                      <a:pt x="1189507" y="1705428"/>
                    </a:lnTo>
                    <a:cubicBezTo>
                      <a:pt x="1196946" y="1783536"/>
                      <a:pt x="1204386" y="1859164"/>
                      <a:pt x="1210585" y="1932313"/>
                    </a:cubicBezTo>
                    <a:lnTo>
                      <a:pt x="739423" y="1719066"/>
                    </a:lnTo>
                    <a:close/>
                    <a:moveTo>
                      <a:pt x="2052123" y="1312837"/>
                    </a:moveTo>
                    <a:lnTo>
                      <a:pt x="2202928" y="1381825"/>
                    </a:lnTo>
                    <a:cubicBezTo>
                      <a:pt x="2224115" y="1464610"/>
                      <a:pt x="2245303" y="1547395"/>
                      <a:pt x="2265244" y="1630181"/>
                    </a:cubicBezTo>
                    <a:lnTo>
                      <a:pt x="1969866" y="1494714"/>
                    </a:lnTo>
                    <a:close/>
                    <a:moveTo>
                      <a:pt x="517678" y="911849"/>
                    </a:moveTo>
                    <a:lnTo>
                      <a:pt x="694236" y="1476809"/>
                    </a:lnTo>
                    <a:lnTo>
                      <a:pt x="504001" y="1536805"/>
                    </a:lnTo>
                    <a:lnTo>
                      <a:pt x="327443" y="973095"/>
                    </a:lnTo>
                    <a:close/>
                    <a:moveTo>
                      <a:pt x="1741381" y="686631"/>
                    </a:moveTo>
                    <a:lnTo>
                      <a:pt x="1919181" y="1251591"/>
                    </a:lnTo>
                    <a:lnTo>
                      <a:pt x="1727705" y="1311587"/>
                    </a:lnTo>
                    <a:lnTo>
                      <a:pt x="1552392" y="746627"/>
                    </a:lnTo>
                    <a:close/>
                    <a:moveTo>
                      <a:pt x="244800" y="631699"/>
                    </a:moveTo>
                    <a:lnTo>
                      <a:pt x="408599" y="745982"/>
                    </a:lnTo>
                    <a:lnTo>
                      <a:pt x="72314" y="1229201"/>
                    </a:lnTo>
                    <a:lnTo>
                      <a:pt x="31364" y="1199388"/>
                    </a:lnTo>
                    <a:cubicBezTo>
                      <a:pt x="9027" y="1137277"/>
                      <a:pt x="-2141" y="1065229"/>
                      <a:pt x="341" y="984486"/>
                    </a:cubicBezTo>
                    <a:close/>
                    <a:moveTo>
                      <a:pt x="1049344" y="554796"/>
                    </a:moveTo>
                    <a:cubicBezTo>
                      <a:pt x="1061806" y="620349"/>
                      <a:pt x="1073021" y="688376"/>
                      <a:pt x="1084237" y="760113"/>
                    </a:cubicBezTo>
                    <a:lnTo>
                      <a:pt x="760229" y="927087"/>
                    </a:lnTo>
                    <a:lnTo>
                      <a:pt x="668011" y="751455"/>
                    </a:lnTo>
                    <a:close/>
                    <a:moveTo>
                      <a:pt x="1958320" y="494374"/>
                    </a:moveTo>
                    <a:lnTo>
                      <a:pt x="2012578" y="692219"/>
                    </a:lnTo>
                    <a:lnTo>
                      <a:pt x="1984216" y="707341"/>
                    </a:lnTo>
                    <a:lnTo>
                      <a:pt x="1892963" y="529658"/>
                    </a:lnTo>
                    <a:close/>
                    <a:moveTo>
                      <a:pt x="1474978" y="406486"/>
                    </a:moveTo>
                    <a:lnTo>
                      <a:pt x="1639029" y="521340"/>
                    </a:lnTo>
                    <a:lnTo>
                      <a:pt x="1469969" y="762285"/>
                    </a:lnTo>
                    <a:cubicBezTo>
                      <a:pt x="1446175" y="673647"/>
                      <a:pt x="1422382" y="590003"/>
                      <a:pt x="1398588" y="513850"/>
                    </a:cubicBezTo>
                    <a:close/>
                    <a:moveTo>
                      <a:pt x="307178" y="291129"/>
                    </a:moveTo>
                    <a:lnTo>
                      <a:pt x="606347" y="358608"/>
                    </a:lnTo>
                    <a:lnTo>
                      <a:pt x="564140" y="553546"/>
                    </a:lnTo>
                    <a:lnTo>
                      <a:pt x="168145" y="466074"/>
                    </a:lnTo>
                    <a:cubicBezTo>
                      <a:pt x="210352" y="399845"/>
                      <a:pt x="256282" y="342363"/>
                      <a:pt x="307178" y="291129"/>
                    </a:cubicBezTo>
                    <a:close/>
                    <a:moveTo>
                      <a:pt x="1257904" y="5492"/>
                    </a:moveTo>
                    <a:lnTo>
                      <a:pt x="1831296" y="131875"/>
                    </a:lnTo>
                    <a:lnTo>
                      <a:pt x="1789098" y="328332"/>
                    </a:lnTo>
                    <a:lnTo>
                      <a:pt x="1293896" y="218216"/>
                    </a:lnTo>
                    <a:cubicBezTo>
                      <a:pt x="1274038" y="169415"/>
                      <a:pt x="1256663" y="125619"/>
                      <a:pt x="1239287" y="86828"/>
                    </a:cubicBezTo>
                    <a:close/>
                    <a:moveTo>
                      <a:pt x="753892" y="0"/>
                    </a:moveTo>
                    <a:lnTo>
                      <a:pt x="1012827" y="392780"/>
                    </a:lnTo>
                    <a:lnTo>
                      <a:pt x="846013" y="504110"/>
                    </a:lnTo>
                    <a:lnTo>
                      <a:pt x="574629" y="88813"/>
                    </a:lnTo>
                    <a:cubicBezTo>
                      <a:pt x="636873" y="52537"/>
                      <a:pt x="697872" y="22516"/>
                      <a:pt x="753892" y="0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225">
                <a:extLst>
                  <a:ext uri="{FF2B5EF4-FFF2-40B4-BE49-F238E27FC236}">
                    <a16:creationId xmlns:a16="http://schemas.microsoft.com/office/drawing/2014/main" id="{12487A64-BDCC-684A-BE71-7FF5DDE1EFB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01004" y="8363098"/>
                <a:ext cx="521838" cy="296624"/>
              </a:xfrm>
              <a:custGeom>
                <a:avLst/>
                <a:gdLst>
                  <a:gd name="T0" fmla="*/ 410 w 420"/>
                  <a:gd name="T1" fmla="*/ 236 h 237"/>
                  <a:gd name="T2" fmla="*/ 410 w 420"/>
                  <a:gd name="T3" fmla="*/ 236 h 237"/>
                  <a:gd name="T4" fmla="*/ 410 w 420"/>
                  <a:gd name="T5" fmla="*/ 236 h 237"/>
                  <a:gd name="T6" fmla="*/ 410 w 420"/>
                  <a:gd name="T7" fmla="*/ 236 h 237"/>
                  <a:gd name="T8" fmla="*/ 38 w 420"/>
                  <a:gd name="T9" fmla="*/ 97 h 237"/>
                  <a:gd name="T10" fmla="*/ 38 w 420"/>
                  <a:gd name="T11" fmla="*/ 97 h 237"/>
                  <a:gd name="T12" fmla="*/ 5 w 420"/>
                  <a:gd name="T13" fmla="*/ 8 h 237"/>
                  <a:gd name="T14" fmla="*/ 5 w 420"/>
                  <a:gd name="T15" fmla="*/ 8 h 237"/>
                  <a:gd name="T16" fmla="*/ 15 w 420"/>
                  <a:gd name="T17" fmla="*/ 0 h 237"/>
                  <a:gd name="T18" fmla="*/ 15 w 420"/>
                  <a:gd name="T19" fmla="*/ 0 h 237"/>
                  <a:gd name="T20" fmla="*/ 22 w 420"/>
                  <a:gd name="T21" fmla="*/ 10 h 237"/>
                  <a:gd name="T22" fmla="*/ 22 w 420"/>
                  <a:gd name="T23" fmla="*/ 10 h 237"/>
                  <a:gd name="T24" fmla="*/ 52 w 420"/>
                  <a:gd name="T25" fmla="*/ 88 h 237"/>
                  <a:gd name="T26" fmla="*/ 52 w 420"/>
                  <a:gd name="T27" fmla="*/ 88 h 237"/>
                  <a:gd name="T28" fmla="*/ 411 w 420"/>
                  <a:gd name="T29" fmla="*/ 218 h 237"/>
                  <a:gd name="T30" fmla="*/ 411 w 420"/>
                  <a:gd name="T31" fmla="*/ 218 h 237"/>
                  <a:gd name="T32" fmla="*/ 419 w 420"/>
                  <a:gd name="T33" fmla="*/ 228 h 237"/>
                  <a:gd name="T34" fmla="*/ 419 w 420"/>
                  <a:gd name="T35" fmla="*/ 228 h 237"/>
                  <a:gd name="T36" fmla="*/ 410 w 420"/>
                  <a:gd name="T37" fmla="*/ 236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20" h="237">
                    <a:moveTo>
                      <a:pt x="410" y="236"/>
                    </a:moveTo>
                    <a:lnTo>
                      <a:pt x="410" y="236"/>
                    </a:lnTo>
                    <a:lnTo>
                      <a:pt x="410" y="236"/>
                    </a:lnTo>
                    <a:lnTo>
                      <a:pt x="410" y="236"/>
                    </a:lnTo>
                    <a:cubicBezTo>
                      <a:pt x="177" y="214"/>
                      <a:pt x="79" y="149"/>
                      <a:pt x="38" y="97"/>
                    </a:cubicBezTo>
                    <a:lnTo>
                      <a:pt x="38" y="97"/>
                    </a:lnTo>
                    <a:cubicBezTo>
                      <a:pt x="0" y="50"/>
                      <a:pt x="5" y="9"/>
                      <a:pt x="5" y="8"/>
                    </a:cubicBezTo>
                    <a:lnTo>
                      <a:pt x="5" y="8"/>
                    </a:lnTo>
                    <a:cubicBezTo>
                      <a:pt x="6" y="3"/>
                      <a:pt x="10" y="0"/>
                      <a:pt x="15" y="0"/>
                    </a:cubicBezTo>
                    <a:lnTo>
                      <a:pt x="15" y="0"/>
                    </a:lnTo>
                    <a:cubicBezTo>
                      <a:pt x="19" y="1"/>
                      <a:pt x="23" y="5"/>
                      <a:pt x="22" y="10"/>
                    </a:cubicBezTo>
                    <a:lnTo>
                      <a:pt x="22" y="10"/>
                    </a:lnTo>
                    <a:cubicBezTo>
                      <a:pt x="22" y="11"/>
                      <a:pt x="19" y="46"/>
                      <a:pt x="52" y="88"/>
                    </a:cubicBezTo>
                    <a:lnTo>
                      <a:pt x="52" y="88"/>
                    </a:lnTo>
                    <a:cubicBezTo>
                      <a:pt x="91" y="136"/>
                      <a:pt x="186" y="197"/>
                      <a:pt x="411" y="218"/>
                    </a:cubicBezTo>
                    <a:lnTo>
                      <a:pt x="411" y="218"/>
                    </a:lnTo>
                    <a:cubicBezTo>
                      <a:pt x="416" y="219"/>
                      <a:pt x="419" y="223"/>
                      <a:pt x="419" y="228"/>
                    </a:cubicBezTo>
                    <a:lnTo>
                      <a:pt x="419" y="228"/>
                    </a:lnTo>
                    <a:cubicBezTo>
                      <a:pt x="419" y="232"/>
                      <a:pt x="415" y="236"/>
                      <a:pt x="410" y="2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226">
                <a:extLst>
                  <a:ext uri="{FF2B5EF4-FFF2-40B4-BE49-F238E27FC236}">
                    <a16:creationId xmlns:a16="http://schemas.microsoft.com/office/drawing/2014/main" id="{A2F3A9EC-EC02-074E-8836-EF50626AE0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82408" y="8956346"/>
                <a:ext cx="845930" cy="324092"/>
              </a:xfrm>
              <a:custGeom>
                <a:avLst/>
                <a:gdLst>
                  <a:gd name="T0" fmla="*/ 550 w 681"/>
                  <a:gd name="T1" fmla="*/ 231 h 262"/>
                  <a:gd name="T2" fmla="*/ 550 w 681"/>
                  <a:gd name="T3" fmla="*/ 231 h 262"/>
                  <a:gd name="T4" fmla="*/ 4 w 681"/>
                  <a:gd name="T5" fmla="*/ 15 h 262"/>
                  <a:gd name="T6" fmla="*/ 4 w 681"/>
                  <a:gd name="T7" fmla="*/ 15 h 262"/>
                  <a:gd name="T8" fmla="*/ 5 w 681"/>
                  <a:gd name="T9" fmla="*/ 3 h 262"/>
                  <a:gd name="T10" fmla="*/ 5 w 681"/>
                  <a:gd name="T11" fmla="*/ 3 h 262"/>
                  <a:gd name="T12" fmla="*/ 17 w 681"/>
                  <a:gd name="T13" fmla="*/ 4 h 262"/>
                  <a:gd name="T14" fmla="*/ 17 w 681"/>
                  <a:gd name="T15" fmla="*/ 4 h 262"/>
                  <a:gd name="T16" fmla="*/ 670 w 681"/>
                  <a:gd name="T17" fmla="*/ 206 h 262"/>
                  <a:gd name="T18" fmla="*/ 670 w 681"/>
                  <a:gd name="T19" fmla="*/ 206 h 262"/>
                  <a:gd name="T20" fmla="*/ 679 w 681"/>
                  <a:gd name="T21" fmla="*/ 213 h 262"/>
                  <a:gd name="T22" fmla="*/ 679 w 681"/>
                  <a:gd name="T23" fmla="*/ 213 h 262"/>
                  <a:gd name="T24" fmla="*/ 671 w 681"/>
                  <a:gd name="T25" fmla="*/ 223 h 262"/>
                  <a:gd name="T26" fmla="*/ 671 w 681"/>
                  <a:gd name="T27" fmla="*/ 223 h 262"/>
                  <a:gd name="T28" fmla="*/ 550 w 681"/>
                  <a:gd name="T29" fmla="*/ 231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1" h="262">
                    <a:moveTo>
                      <a:pt x="550" y="231"/>
                    </a:moveTo>
                    <a:lnTo>
                      <a:pt x="550" y="231"/>
                    </a:lnTo>
                    <a:cubicBezTo>
                      <a:pt x="191" y="231"/>
                      <a:pt x="6" y="17"/>
                      <a:pt x="4" y="15"/>
                    </a:cubicBezTo>
                    <a:lnTo>
                      <a:pt x="4" y="15"/>
                    </a:lnTo>
                    <a:cubicBezTo>
                      <a:pt x="0" y="11"/>
                      <a:pt x="1" y="6"/>
                      <a:pt x="5" y="3"/>
                    </a:cubicBezTo>
                    <a:lnTo>
                      <a:pt x="5" y="3"/>
                    </a:lnTo>
                    <a:cubicBezTo>
                      <a:pt x="9" y="0"/>
                      <a:pt x="14" y="0"/>
                      <a:pt x="17" y="4"/>
                    </a:cubicBezTo>
                    <a:lnTo>
                      <a:pt x="17" y="4"/>
                    </a:lnTo>
                    <a:cubicBezTo>
                      <a:pt x="20" y="6"/>
                      <a:pt x="240" y="261"/>
                      <a:pt x="670" y="206"/>
                    </a:cubicBezTo>
                    <a:lnTo>
                      <a:pt x="670" y="206"/>
                    </a:lnTo>
                    <a:cubicBezTo>
                      <a:pt x="675" y="205"/>
                      <a:pt x="679" y="208"/>
                      <a:pt x="679" y="213"/>
                    </a:cubicBezTo>
                    <a:lnTo>
                      <a:pt x="679" y="213"/>
                    </a:lnTo>
                    <a:cubicBezTo>
                      <a:pt x="680" y="218"/>
                      <a:pt x="676" y="222"/>
                      <a:pt x="671" y="223"/>
                    </a:cubicBezTo>
                    <a:lnTo>
                      <a:pt x="671" y="223"/>
                    </a:lnTo>
                    <a:cubicBezTo>
                      <a:pt x="629" y="228"/>
                      <a:pt x="589" y="231"/>
                      <a:pt x="550" y="23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234">
                <a:extLst>
                  <a:ext uri="{FF2B5EF4-FFF2-40B4-BE49-F238E27FC236}">
                    <a16:creationId xmlns:a16="http://schemas.microsoft.com/office/drawing/2014/main" id="{8BA50403-3E02-0347-BA69-2B2CCCD9C3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72413" y="10472428"/>
                <a:ext cx="126342" cy="1702845"/>
              </a:xfrm>
              <a:custGeom>
                <a:avLst/>
                <a:gdLst>
                  <a:gd name="T0" fmla="*/ 9 w 100"/>
                  <a:gd name="T1" fmla="*/ 1364 h 1365"/>
                  <a:gd name="T2" fmla="*/ 9 w 100"/>
                  <a:gd name="T3" fmla="*/ 1364 h 1365"/>
                  <a:gd name="T4" fmla="*/ 9 w 100"/>
                  <a:gd name="T5" fmla="*/ 1364 h 1365"/>
                  <a:gd name="T6" fmla="*/ 9 w 100"/>
                  <a:gd name="T7" fmla="*/ 1364 h 1365"/>
                  <a:gd name="T8" fmla="*/ 0 w 100"/>
                  <a:gd name="T9" fmla="*/ 1354 h 1365"/>
                  <a:gd name="T10" fmla="*/ 82 w 100"/>
                  <a:gd name="T11" fmla="*/ 8 h 1365"/>
                  <a:gd name="T12" fmla="*/ 82 w 100"/>
                  <a:gd name="T13" fmla="*/ 8 h 1365"/>
                  <a:gd name="T14" fmla="*/ 91 w 100"/>
                  <a:gd name="T15" fmla="*/ 0 h 1365"/>
                  <a:gd name="T16" fmla="*/ 91 w 100"/>
                  <a:gd name="T17" fmla="*/ 0 h 1365"/>
                  <a:gd name="T18" fmla="*/ 99 w 100"/>
                  <a:gd name="T19" fmla="*/ 9 h 1365"/>
                  <a:gd name="T20" fmla="*/ 18 w 100"/>
                  <a:gd name="T21" fmla="*/ 1355 h 1365"/>
                  <a:gd name="T22" fmla="*/ 18 w 100"/>
                  <a:gd name="T23" fmla="*/ 1355 h 1365"/>
                  <a:gd name="T24" fmla="*/ 9 w 100"/>
                  <a:gd name="T25" fmla="*/ 1364 h 1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0" h="1365">
                    <a:moveTo>
                      <a:pt x="9" y="1364"/>
                    </a:moveTo>
                    <a:lnTo>
                      <a:pt x="9" y="1364"/>
                    </a:lnTo>
                    <a:lnTo>
                      <a:pt x="9" y="1364"/>
                    </a:lnTo>
                    <a:lnTo>
                      <a:pt x="9" y="1364"/>
                    </a:lnTo>
                    <a:cubicBezTo>
                      <a:pt x="4" y="1364"/>
                      <a:pt x="0" y="1359"/>
                      <a:pt x="0" y="1354"/>
                    </a:cubicBezTo>
                    <a:lnTo>
                      <a:pt x="82" y="8"/>
                    </a:lnTo>
                    <a:lnTo>
                      <a:pt x="82" y="8"/>
                    </a:lnTo>
                    <a:cubicBezTo>
                      <a:pt x="82" y="3"/>
                      <a:pt x="86" y="0"/>
                      <a:pt x="91" y="0"/>
                    </a:cubicBezTo>
                    <a:lnTo>
                      <a:pt x="91" y="0"/>
                    </a:lnTo>
                    <a:cubicBezTo>
                      <a:pt x="96" y="0"/>
                      <a:pt x="99" y="4"/>
                      <a:pt x="99" y="9"/>
                    </a:cubicBezTo>
                    <a:lnTo>
                      <a:pt x="18" y="1355"/>
                    </a:lnTo>
                    <a:lnTo>
                      <a:pt x="18" y="1355"/>
                    </a:lnTo>
                    <a:cubicBezTo>
                      <a:pt x="17" y="1360"/>
                      <a:pt x="14" y="1364"/>
                      <a:pt x="9" y="136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A363E05-5C11-E44D-A8FD-6F9DA974F15A}"/>
                </a:ext>
              </a:extLst>
            </p:cNvPr>
            <p:cNvGrpSpPr/>
            <p:nvPr/>
          </p:nvGrpSpPr>
          <p:grpSpPr>
            <a:xfrm>
              <a:off x="10683726" y="5907707"/>
              <a:ext cx="3147518" cy="7042084"/>
              <a:chOff x="10683726" y="5907707"/>
              <a:chExt cx="3147518" cy="7042084"/>
            </a:xfrm>
          </p:grpSpPr>
          <p:sp>
            <p:nvSpPr>
              <p:cNvPr id="91" name="Freeform 235">
                <a:extLst>
                  <a:ext uri="{FF2B5EF4-FFF2-40B4-BE49-F238E27FC236}">
                    <a16:creationId xmlns:a16="http://schemas.microsoft.com/office/drawing/2014/main" id="{FCB7D7B3-98C0-3342-8881-6543EDDBF6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952622" y="6786594"/>
                <a:ext cx="411977" cy="521838"/>
              </a:xfrm>
              <a:custGeom>
                <a:avLst/>
                <a:gdLst>
                  <a:gd name="T0" fmla="*/ 244 w 329"/>
                  <a:gd name="T1" fmla="*/ 88 h 420"/>
                  <a:gd name="T2" fmla="*/ 244 w 329"/>
                  <a:gd name="T3" fmla="*/ 88 h 420"/>
                  <a:gd name="T4" fmla="*/ 231 w 329"/>
                  <a:gd name="T5" fmla="*/ 0 h 420"/>
                  <a:gd name="T6" fmla="*/ 231 w 329"/>
                  <a:gd name="T7" fmla="*/ 0 h 420"/>
                  <a:gd name="T8" fmla="*/ 131 w 329"/>
                  <a:gd name="T9" fmla="*/ 22 h 420"/>
                  <a:gd name="T10" fmla="*/ 131 w 329"/>
                  <a:gd name="T11" fmla="*/ 22 h 420"/>
                  <a:gd name="T12" fmla="*/ 103 w 329"/>
                  <a:gd name="T13" fmla="*/ 21 h 420"/>
                  <a:gd name="T14" fmla="*/ 103 w 329"/>
                  <a:gd name="T15" fmla="*/ 21 h 420"/>
                  <a:gd name="T16" fmla="*/ 90 w 329"/>
                  <a:gd name="T17" fmla="*/ 107 h 420"/>
                  <a:gd name="T18" fmla="*/ 90 w 329"/>
                  <a:gd name="T19" fmla="*/ 107 h 420"/>
                  <a:gd name="T20" fmla="*/ 0 w 329"/>
                  <a:gd name="T21" fmla="*/ 236 h 420"/>
                  <a:gd name="T22" fmla="*/ 0 w 329"/>
                  <a:gd name="T23" fmla="*/ 236 h 420"/>
                  <a:gd name="T24" fmla="*/ 155 w 329"/>
                  <a:gd name="T25" fmla="*/ 410 h 420"/>
                  <a:gd name="T26" fmla="*/ 155 w 329"/>
                  <a:gd name="T27" fmla="*/ 410 h 420"/>
                  <a:gd name="T28" fmla="*/ 328 w 329"/>
                  <a:gd name="T29" fmla="*/ 225 h 420"/>
                  <a:gd name="T30" fmla="*/ 328 w 329"/>
                  <a:gd name="T31" fmla="*/ 225 h 420"/>
                  <a:gd name="T32" fmla="*/ 244 w 329"/>
                  <a:gd name="T33" fmla="*/ 88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29" h="420">
                    <a:moveTo>
                      <a:pt x="244" y="88"/>
                    </a:moveTo>
                    <a:lnTo>
                      <a:pt x="244" y="88"/>
                    </a:lnTo>
                    <a:cubicBezTo>
                      <a:pt x="235" y="54"/>
                      <a:pt x="232" y="20"/>
                      <a:pt x="231" y="0"/>
                    </a:cubicBezTo>
                    <a:lnTo>
                      <a:pt x="231" y="0"/>
                    </a:lnTo>
                    <a:cubicBezTo>
                      <a:pt x="200" y="14"/>
                      <a:pt x="167" y="22"/>
                      <a:pt x="131" y="22"/>
                    </a:cubicBezTo>
                    <a:lnTo>
                      <a:pt x="131" y="22"/>
                    </a:lnTo>
                    <a:cubicBezTo>
                      <a:pt x="121" y="22"/>
                      <a:pt x="112" y="22"/>
                      <a:pt x="103" y="21"/>
                    </a:cubicBezTo>
                    <a:lnTo>
                      <a:pt x="103" y="21"/>
                    </a:lnTo>
                    <a:cubicBezTo>
                      <a:pt x="104" y="53"/>
                      <a:pt x="99" y="81"/>
                      <a:pt x="90" y="107"/>
                    </a:cubicBezTo>
                    <a:lnTo>
                      <a:pt x="90" y="107"/>
                    </a:lnTo>
                    <a:cubicBezTo>
                      <a:pt x="62" y="190"/>
                      <a:pt x="0" y="236"/>
                      <a:pt x="0" y="236"/>
                    </a:cubicBezTo>
                    <a:lnTo>
                      <a:pt x="0" y="236"/>
                    </a:lnTo>
                    <a:cubicBezTo>
                      <a:pt x="0" y="236"/>
                      <a:pt x="79" y="419"/>
                      <a:pt x="155" y="410"/>
                    </a:cubicBezTo>
                    <a:lnTo>
                      <a:pt x="155" y="410"/>
                    </a:lnTo>
                    <a:cubicBezTo>
                      <a:pt x="231" y="401"/>
                      <a:pt x="328" y="225"/>
                      <a:pt x="328" y="225"/>
                    </a:cubicBezTo>
                    <a:lnTo>
                      <a:pt x="328" y="225"/>
                    </a:lnTo>
                    <a:cubicBezTo>
                      <a:pt x="281" y="202"/>
                      <a:pt x="257" y="143"/>
                      <a:pt x="244" y="8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236">
                <a:extLst>
                  <a:ext uri="{FF2B5EF4-FFF2-40B4-BE49-F238E27FC236}">
                    <a16:creationId xmlns:a16="http://schemas.microsoft.com/office/drawing/2014/main" id="{FDB253FF-1584-BF4D-802C-B2030FBCF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067977" y="6786596"/>
                <a:ext cx="192257" cy="137325"/>
              </a:xfrm>
              <a:custGeom>
                <a:avLst/>
                <a:gdLst>
                  <a:gd name="T0" fmla="*/ 41 w 155"/>
                  <a:gd name="T1" fmla="*/ 22 h 110"/>
                  <a:gd name="T2" fmla="*/ 41 w 155"/>
                  <a:gd name="T3" fmla="*/ 22 h 110"/>
                  <a:gd name="T4" fmla="*/ 13 w 155"/>
                  <a:gd name="T5" fmla="*/ 21 h 110"/>
                  <a:gd name="T6" fmla="*/ 13 w 155"/>
                  <a:gd name="T7" fmla="*/ 21 h 110"/>
                  <a:gd name="T8" fmla="*/ 0 w 155"/>
                  <a:gd name="T9" fmla="*/ 107 h 110"/>
                  <a:gd name="T10" fmla="*/ 0 w 155"/>
                  <a:gd name="T11" fmla="*/ 107 h 110"/>
                  <a:gd name="T12" fmla="*/ 41 w 155"/>
                  <a:gd name="T13" fmla="*/ 109 h 110"/>
                  <a:gd name="T14" fmla="*/ 41 w 155"/>
                  <a:gd name="T15" fmla="*/ 109 h 110"/>
                  <a:gd name="T16" fmla="*/ 154 w 155"/>
                  <a:gd name="T17" fmla="*/ 88 h 110"/>
                  <a:gd name="T18" fmla="*/ 154 w 155"/>
                  <a:gd name="T19" fmla="*/ 88 h 110"/>
                  <a:gd name="T20" fmla="*/ 141 w 155"/>
                  <a:gd name="T21" fmla="*/ 0 h 110"/>
                  <a:gd name="T22" fmla="*/ 141 w 155"/>
                  <a:gd name="T23" fmla="*/ 0 h 110"/>
                  <a:gd name="T24" fmla="*/ 41 w 155"/>
                  <a:gd name="T25" fmla="*/ 22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110">
                    <a:moveTo>
                      <a:pt x="41" y="22"/>
                    </a:moveTo>
                    <a:lnTo>
                      <a:pt x="41" y="22"/>
                    </a:lnTo>
                    <a:cubicBezTo>
                      <a:pt x="31" y="22"/>
                      <a:pt x="22" y="22"/>
                      <a:pt x="13" y="21"/>
                    </a:cubicBezTo>
                    <a:lnTo>
                      <a:pt x="13" y="21"/>
                    </a:lnTo>
                    <a:cubicBezTo>
                      <a:pt x="14" y="53"/>
                      <a:pt x="9" y="81"/>
                      <a:pt x="0" y="107"/>
                    </a:cubicBezTo>
                    <a:lnTo>
                      <a:pt x="0" y="107"/>
                    </a:lnTo>
                    <a:cubicBezTo>
                      <a:pt x="14" y="108"/>
                      <a:pt x="27" y="109"/>
                      <a:pt x="41" y="109"/>
                    </a:cubicBezTo>
                    <a:lnTo>
                      <a:pt x="41" y="109"/>
                    </a:lnTo>
                    <a:cubicBezTo>
                      <a:pt x="81" y="109"/>
                      <a:pt x="118" y="102"/>
                      <a:pt x="154" y="88"/>
                    </a:cubicBezTo>
                    <a:lnTo>
                      <a:pt x="154" y="88"/>
                    </a:lnTo>
                    <a:cubicBezTo>
                      <a:pt x="145" y="54"/>
                      <a:pt x="142" y="20"/>
                      <a:pt x="141" y="0"/>
                    </a:cubicBezTo>
                    <a:lnTo>
                      <a:pt x="141" y="0"/>
                    </a:lnTo>
                    <a:cubicBezTo>
                      <a:pt x="110" y="15"/>
                      <a:pt x="77" y="22"/>
                      <a:pt x="41" y="2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241">
                <a:extLst>
                  <a:ext uri="{FF2B5EF4-FFF2-40B4-BE49-F238E27FC236}">
                    <a16:creationId xmlns:a16="http://schemas.microsoft.com/office/drawing/2014/main" id="{654E4CEE-F36B-E144-AF68-3BCD876349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87832" y="6034047"/>
                <a:ext cx="642684" cy="604235"/>
              </a:xfrm>
              <a:custGeom>
                <a:avLst/>
                <a:gdLst>
                  <a:gd name="T0" fmla="*/ 510 w 516"/>
                  <a:gd name="T1" fmla="*/ 203 h 483"/>
                  <a:gd name="T2" fmla="*/ 510 w 516"/>
                  <a:gd name="T3" fmla="*/ 203 h 483"/>
                  <a:gd name="T4" fmla="*/ 509 w 516"/>
                  <a:gd name="T5" fmla="*/ 194 h 483"/>
                  <a:gd name="T6" fmla="*/ 509 w 516"/>
                  <a:gd name="T7" fmla="*/ 194 h 483"/>
                  <a:gd name="T8" fmla="*/ 507 w 516"/>
                  <a:gd name="T9" fmla="*/ 181 h 483"/>
                  <a:gd name="T10" fmla="*/ 507 w 516"/>
                  <a:gd name="T11" fmla="*/ 181 h 483"/>
                  <a:gd name="T12" fmla="*/ 400 w 516"/>
                  <a:gd name="T13" fmla="*/ 28 h 483"/>
                  <a:gd name="T14" fmla="*/ 400 w 516"/>
                  <a:gd name="T15" fmla="*/ 28 h 483"/>
                  <a:gd name="T16" fmla="*/ 296 w 516"/>
                  <a:gd name="T17" fmla="*/ 1 h 483"/>
                  <a:gd name="T18" fmla="*/ 296 w 516"/>
                  <a:gd name="T19" fmla="*/ 1 h 483"/>
                  <a:gd name="T20" fmla="*/ 187 w 516"/>
                  <a:gd name="T21" fmla="*/ 15 h 483"/>
                  <a:gd name="T22" fmla="*/ 187 w 516"/>
                  <a:gd name="T23" fmla="*/ 15 h 483"/>
                  <a:gd name="T24" fmla="*/ 68 w 516"/>
                  <a:gd name="T25" fmla="*/ 65 h 483"/>
                  <a:gd name="T26" fmla="*/ 68 w 516"/>
                  <a:gd name="T27" fmla="*/ 65 h 483"/>
                  <a:gd name="T28" fmla="*/ 0 w 516"/>
                  <a:gd name="T29" fmla="*/ 199 h 483"/>
                  <a:gd name="T30" fmla="*/ 0 w 516"/>
                  <a:gd name="T31" fmla="*/ 199 h 483"/>
                  <a:gd name="T32" fmla="*/ 4 w 516"/>
                  <a:gd name="T33" fmla="*/ 279 h 483"/>
                  <a:gd name="T34" fmla="*/ 4 w 516"/>
                  <a:gd name="T35" fmla="*/ 279 h 483"/>
                  <a:gd name="T36" fmla="*/ 5 w 516"/>
                  <a:gd name="T37" fmla="*/ 288 h 483"/>
                  <a:gd name="T38" fmla="*/ 5 w 516"/>
                  <a:gd name="T39" fmla="*/ 288 h 483"/>
                  <a:gd name="T40" fmla="*/ 6 w 516"/>
                  <a:gd name="T41" fmla="*/ 300 h 483"/>
                  <a:gd name="T42" fmla="*/ 6 w 516"/>
                  <a:gd name="T43" fmla="*/ 300 h 483"/>
                  <a:gd name="T44" fmla="*/ 115 w 516"/>
                  <a:gd name="T45" fmla="*/ 453 h 483"/>
                  <a:gd name="T46" fmla="*/ 115 w 516"/>
                  <a:gd name="T47" fmla="*/ 453 h 483"/>
                  <a:gd name="T48" fmla="*/ 219 w 516"/>
                  <a:gd name="T49" fmla="*/ 481 h 483"/>
                  <a:gd name="T50" fmla="*/ 219 w 516"/>
                  <a:gd name="T51" fmla="*/ 481 h 483"/>
                  <a:gd name="T52" fmla="*/ 328 w 516"/>
                  <a:gd name="T53" fmla="*/ 466 h 483"/>
                  <a:gd name="T54" fmla="*/ 328 w 516"/>
                  <a:gd name="T55" fmla="*/ 466 h 483"/>
                  <a:gd name="T56" fmla="*/ 446 w 516"/>
                  <a:gd name="T57" fmla="*/ 417 h 483"/>
                  <a:gd name="T58" fmla="*/ 446 w 516"/>
                  <a:gd name="T59" fmla="*/ 417 h 483"/>
                  <a:gd name="T60" fmla="*/ 515 w 516"/>
                  <a:gd name="T61" fmla="*/ 282 h 483"/>
                  <a:gd name="T62" fmla="*/ 515 w 516"/>
                  <a:gd name="T63" fmla="*/ 282 h 483"/>
                  <a:gd name="T64" fmla="*/ 510 w 516"/>
                  <a:gd name="T65" fmla="*/ 203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16" h="483">
                    <a:moveTo>
                      <a:pt x="510" y="203"/>
                    </a:moveTo>
                    <a:lnTo>
                      <a:pt x="510" y="203"/>
                    </a:lnTo>
                    <a:cubicBezTo>
                      <a:pt x="510" y="200"/>
                      <a:pt x="509" y="197"/>
                      <a:pt x="509" y="194"/>
                    </a:cubicBezTo>
                    <a:lnTo>
                      <a:pt x="509" y="194"/>
                    </a:lnTo>
                    <a:cubicBezTo>
                      <a:pt x="509" y="190"/>
                      <a:pt x="508" y="186"/>
                      <a:pt x="507" y="181"/>
                    </a:cubicBezTo>
                    <a:lnTo>
                      <a:pt x="507" y="181"/>
                    </a:lnTo>
                    <a:cubicBezTo>
                      <a:pt x="497" y="105"/>
                      <a:pt x="455" y="55"/>
                      <a:pt x="400" y="28"/>
                    </a:cubicBezTo>
                    <a:lnTo>
                      <a:pt x="400" y="28"/>
                    </a:lnTo>
                    <a:cubicBezTo>
                      <a:pt x="367" y="10"/>
                      <a:pt x="332" y="2"/>
                      <a:pt x="296" y="1"/>
                    </a:cubicBezTo>
                    <a:lnTo>
                      <a:pt x="296" y="1"/>
                    </a:lnTo>
                    <a:cubicBezTo>
                      <a:pt x="258" y="0"/>
                      <a:pt x="221" y="6"/>
                      <a:pt x="187" y="15"/>
                    </a:cubicBezTo>
                    <a:lnTo>
                      <a:pt x="187" y="15"/>
                    </a:lnTo>
                    <a:cubicBezTo>
                      <a:pt x="119" y="34"/>
                      <a:pt x="68" y="65"/>
                      <a:pt x="68" y="65"/>
                    </a:cubicBezTo>
                    <a:lnTo>
                      <a:pt x="68" y="65"/>
                    </a:lnTo>
                    <a:cubicBezTo>
                      <a:pt x="30" y="97"/>
                      <a:pt x="4" y="141"/>
                      <a:pt x="0" y="199"/>
                    </a:cubicBezTo>
                    <a:lnTo>
                      <a:pt x="0" y="199"/>
                    </a:lnTo>
                    <a:cubicBezTo>
                      <a:pt x="1" y="223"/>
                      <a:pt x="3" y="249"/>
                      <a:pt x="4" y="279"/>
                    </a:cubicBezTo>
                    <a:lnTo>
                      <a:pt x="4" y="279"/>
                    </a:lnTo>
                    <a:cubicBezTo>
                      <a:pt x="4" y="282"/>
                      <a:pt x="5" y="285"/>
                      <a:pt x="5" y="288"/>
                    </a:cubicBezTo>
                    <a:lnTo>
                      <a:pt x="5" y="288"/>
                    </a:lnTo>
                    <a:cubicBezTo>
                      <a:pt x="6" y="292"/>
                      <a:pt x="6" y="296"/>
                      <a:pt x="6" y="300"/>
                    </a:cubicBezTo>
                    <a:lnTo>
                      <a:pt x="6" y="300"/>
                    </a:lnTo>
                    <a:cubicBezTo>
                      <a:pt x="17" y="377"/>
                      <a:pt x="59" y="426"/>
                      <a:pt x="115" y="453"/>
                    </a:cubicBezTo>
                    <a:lnTo>
                      <a:pt x="115" y="453"/>
                    </a:lnTo>
                    <a:cubicBezTo>
                      <a:pt x="148" y="472"/>
                      <a:pt x="183" y="480"/>
                      <a:pt x="219" y="481"/>
                    </a:cubicBezTo>
                    <a:lnTo>
                      <a:pt x="219" y="481"/>
                    </a:lnTo>
                    <a:cubicBezTo>
                      <a:pt x="256" y="482"/>
                      <a:pt x="294" y="476"/>
                      <a:pt x="328" y="466"/>
                    </a:cubicBezTo>
                    <a:lnTo>
                      <a:pt x="328" y="466"/>
                    </a:lnTo>
                    <a:cubicBezTo>
                      <a:pt x="395" y="447"/>
                      <a:pt x="446" y="417"/>
                      <a:pt x="446" y="417"/>
                    </a:cubicBezTo>
                    <a:lnTo>
                      <a:pt x="446" y="417"/>
                    </a:lnTo>
                    <a:cubicBezTo>
                      <a:pt x="484" y="385"/>
                      <a:pt x="511" y="340"/>
                      <a:pt x="515" y="282"/>
                    </a:cubicBezTo>
                    <a:lnTo>
                      <a:pt x="515" y="282"/>
                    </a:lnTo>
                    <a:cubicBezTo>
                      <a:pt x="513" y="258"/>
                      <a:pt x="512" y="232"/>
                      <a:pt x="510" y="203"/>
                    </a:cubicBezTo>
                  </a:path>
                </a:pathLst>
              </a:custGeom>
              <a:solidFill>
                <a:srgbClr val="0E274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242">
                <a:extLst>
                  <a:ext uri="{FF2B5EF4-FFF2-40B4-BE49-F238E27FC236}">
                    <a16:creationId xmlns:a16="http://schemas.microsoft.com/office/drawing/2014/main" id="{6113132A-841E-8949-9C7D-2352412914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820789" y="6215318"/>
                <a:ext cx="593250" cy="604235"/>
              </a:xfrm>
              <a:custGeom>
                <a:avLst/>
                <a:gdLst>
                  <a:gd name="T0" fmla="*/ 474 w 475"/>
                  <a:gd name="T1" fmla="*/ 241 h 484"/>
                  <a:gd name="T2" fmla="*/ 474 w 475"/>
                  <a:gd name="T3" fmla="*/ 241 h 484"/>
                  <a:gd name="T4" fmla="*/ 238 w 475"/>
                  <a:gd name="T5" fmla="*/ 483 h 484"/>
                  <a:gd name="T6" fmla="*/ 238 w 475"/>
                  <a:gd name="T7" fmla="*/ 483 h 484"/>
                  <a:gd name="T8" fmla="*/ 0 w 475"/>
                  <a:gd name="T9" fmla="*/ 241 h 484"/>
                  <a:gd name="T10" fmla="*/ 0 w 475"/>
                  <a:gd name="T11" fmla="*/ 241 h 484"/>
                  <a:gd name="T12" fmla="*/ 238 w 475"/>
                  <a:gd name="T13" fmla="*/ 0 h 484"/>
                  <a:gd name="T14" fmla="*/ 238 w 475"/>
                  <a:gd name="T15" fmla="*/ 0 h 484"/>
                  <a:gd name="T16" fmla="*/ 474 w 475"/>
                  <a:gd name="T17" fmla="*/ 241 h 4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5" h="484">
                    <a:moveTo>
                      <a:pt x="474" y="241"/>
                    </a:moveTo>
                    <a:lnTo>
                      <a:pt x="474" y="241"/>
                    </a:lnTo>
                    <a:cubicBezTo>
                      <a:pt x="474" y="375"/>
                      <a:pt x="368" y="483"/>
                      <a:pt x="238" y="483"/>
                    </a:cubicBezTo>
                    <a:lnTo>
                      <a:pt x="238" y="483"/>
                    </a:lnTo>
                    <a:cubicBezTo>
                      <a:pt x="106" y="483"/>
                      <a:pt x="0" y="375"/>
                      <a:pt x="0" y="241"/>
                    </a:cubicBezTo>
                    <a:lnTo>
                      <a:pt x="0" y="241"/>
                    </a:lnTo>
                    <a:cubicBezTo>
                      <a:pt x="0" y="108"/>
                      <a:pt x="106" y="0"/>
                      <a:pt x="238" y="0"/>
                    </a:cubicBezTo>
                    <a:lnTo>
                      <a:pt x="238" y="0"/>
                    </a:lnTo>
                    <a:cubicBezTo>
                      <a:pt x="368" y="0"/>
                      <a:pt x="474" y="108"/>
                      <a:pt x="474" y="24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243">
                <a:extLst>
                  <a:ext uri="{FF2B5EF4-FFF2-40B4-BE49-F238E27FC236}">
                    <a16:creationId xmlns:a16="http://schemas.microsoft.com/office/drawing/2014/main" id="{045F00E3-DE22-8F4F-99EF-6EAC89437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05434" y="5907707"/>
                <a:ext cx="752548" cy="659165"/>
              </a:xfrm>
              <a:custGeom>
                <a:avLst/>
                <a:gdLst>
                  <a:gd name="T0" fmla="*/ 418 w 603"/>
                  <a:gd name="T1" fmla="*/ 48 h 531"/>
                  <a:gd name="T2" fmla="*/ 418 w 603"/>
                  <a:gd name="T3" fmla="*/ 48 h 531"/>
                  <a:gd name="T4" fmla="*/ 373 w 603"/>
                  <a:gd name="T5" fmla="*/ 74 h 531"/>
                  <a:gd name="T6" fmla="*/ 373 w 603"/>
                  <a:gd name="T7" fmla="*/ 74 h 531"/>
                  <a:gd name="T8" fmla="*/ 376 w 603"/>
                  <a:gd name="T9" fmla="*/ 88 h 531"/>
                  <a:gd name="T10" fmla="*/ 376 w 603"/>
                  <a:gd name="T11" fmla="*/ 88 h 531"/>
                  <a:gd name="T12" fmla="*/ 173 w 603"/>
                  <a:gd name="T13" fmla="*/ 123 h 531"/>
                  <a:gd name="T14" fmla="*/ 173 w 603"/>
                  <a:gd name="T15" fmla="*/ 123 h 531"/>
                  <a:gd name="T16" fmla="*/ 137 w 603"/>
                  <a:gd name="T17" fmla="*/ 152 h 531"/>
                  <a:gd name="T18" fmla="*/ 137 w 603"/>
                  <a:gd name="T19" fmla="*/ 152 h 531"/>
                  <a:gd name="T20" fmla="*/ 124 w 603"/>
                  <a:gd name="T21" fmla="*/ 158 h 531"/>
                  <a:gd name="T22" fmla="*/ 124 w 603"/>
                  <a:gd name="T23" fmla="*/ 158 h 531"/>
                  <a:gd name="T24" fmla="*/ 64 w 603"/>
                  <a:gd name="T25" fmla="*/ 446 h 531"/>
                  <a:gd name="T26" fmla="*/ 64 w 603"/>
                  <a:gd name="T27" fmla="*/ 446 h 531"/>
                  <a:gd name="T28" fmla="*/ 80 w 603"/>
                  <a:gd name="T29" fmla="*/ 515 h 531"/>
                  <a:gd name="T30" fmla="*/ 80 w 603"/>
                  <a:gd name="T31" fmla="*/ 515 h 531"/>
                  <a:gd name="T32" fmla="*/ 122 w 603"/>
                  <a:gd name="T33" fmla="*/ 468 h 531"/>
                  <a:gd name="T34" fmla="*/ 122 w 603"/>
                  <a:gd name="T35" fmla="*/ 468 h 531"/>
                  <a:gd name="T36" fmla="*/ 312 w 603"/>
                  <a:gd name="T37" fmla="*/ 312 h 531"/>
                  <a:gd name="T38" fmla="*/ 312 w 603"/>
                  <a:gd name="T39" fmla="*/ 312 h 531"/>
                  <a:gd name="T40" fmla="*/ 585 w 603"/>
                  <a:gd name="T41" fmla="*/ 203 h 531"/>
                  <a:gd name="T42" fmla="*/ 585 w 603"/>
                  <a:gd name="T43" fmla="*/ 203 h 531"/>
                  <a:gd name="T44" fmla="*/ 418 w 603"/>
                  <a:gd name="T45" fmla="*/ 48 h 5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03" h="531">
                    <a:moveTo>
                      <a:pt x="418" y="48"/>
                    </a:moveTo>
                    <a:lnTo>
                      <a:pt x="418" y="48"/>
                    </a:lnTo>
                    <a:cubicBezTo>
                      <a:pt x="415" y="68"/>
                      <a:pt x="349" y="0"/>
                      <a:pt x="373" y="74"/>
                    </a:cubicBezTo>
                    <a:lnTo>
                      <a:pt x="373" y="74"/>
                    </a:lnTo>
                    <a:cubicBezTo>
                      <a:pt x="375" y="79"/>
                      <a:pt x="376" y="84"/>
                      <a:pt x="376" y="88"/>
                    </a:cubicBezTo>
                    <a:lnTo>
                      <a:pt x="376" y="88"/>
                    </a:lnTo>
                    <a:cubicBezTo>
                      <a:pt x="307" y="77"/>
                      <a:pt x="233" y="91"/>
                      <a:pt x="173" y="123"/>
                    </a:cubicBezTo>
                    <a:lnTo>
                      <a:pt x="173" y="123"/>
                    </a:lnTo>
                    <a:cubicBezTo>
                      <a:pt x="159" y="130"/>
                      <a:pt x="147" y="140"/>
                      <a:pt x="137" y="152"/>
                    </a:cubicBezTo>
                    <a:lnTo>
                      <a:pt x="137" y="152"/>
                    </a:lnTo>
                    <a:cubicBezTo>
                      <a:pt x="132" y="154"/>
                      <a:pt x="128" y="156"/>
                      <a:pt x="124" y="158"/>
                    </a:cubicBezTo>
                    <a:lnTo>
                      <a:pt x="124" y="158"/>
                    </a:lnTo>
                    <a:cubicBezTo>
                      <a:pt x="0" y="218"/>
                      <a:pt x="64" y="446"/>
                      <a:pt x="64" y="446"/>
                    </a:cubicBezTo>
                    <a:lnTo>
                      <a:pt x="64" y="446"/>
                    </a:lnTo>
                    <a:cubicBezTo>
                      <a:pt x="64" y="446"/>
                      <a:pt x="70" y="500"/>
                      <a:pt x="80" y="515"/>
                    </a:cubicBezTo>
                    <a:lnTo>
                      <a:pt x="80" y="515"/>
                    </a:lnTo>
                    <a:cubicBezTo>
                      <a:pt x="90" y="530"/>
                      <a:pt x="119" y="492"/>
                      <a:pt x="122" y="468"/>
                    </a:cubicBezTo>
                    <a:lnTo>
                      <a:pt x="122" y="468"/>
                    </a:lnTo>
                    <a:cubicBezTo>
                      <a:pt x="144" y="216"/>
                      <a:pt x="312" y="312"/>
                      <a:pt x="312" y="312"/>
                    </a:cubicBezTo>
                    <a:lnTo>
                      <a:pt x="312" y="312"/>
                    </a:lnTo>
                    <a:cubicBezTo>
                      <a:pt x="312" y="312"/>
                      <a:pt x="566" y="404"/>
                      <a:pt x="585" y="203"/>
                    </a:cubicBezTo>
                    <a:lnTo>
                      <a:pt x="585" y="203"/>
                    </a:lnTo>
                    <a:cubicBezTo>
                      <a:pt x="602" y="2"/>
                      <a:pt x="421" y="29"/>
                      <a:pt x="418" y="4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244">
                <a:extLst>
                  <a:ext uri="{FF2B5EF4-FFF2-40B4-BE49-F238E27FC236}">
                    <a16:creationId xmlns:a16="http://schemas.microsoft.com/office/drawing/2014/main" id="{43DB7DEB-D29C-B247-BD50-428B236269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59108" y="6418560"/>
                <a:ext cx="104366" cy="142819"/>
              </a:xfrm>
              <a:custGeom>
                <a:avLst/>
                <a:gdLst>
                  <a:gd name="T0" fmla="*/ 82 w 85"/>
                  <a:gd name="T1" fmla="*/ 53 h 114"/>
                  <a:gd name="T2" fmla="*/ 82 w 85"/>
                  <a:gd name="T3" fmla="*/ 53 h 114"/>
                  <a:gd name="T4" fmla="*/ 47 w 85"/>
                  <a:gd name="T5" fmla="*/ 110 h 114"/>
                  <a:gd name="T6" fmla="*/ 47 w 85"/>
                  <a:gd name="T7" fmla="*/ 110 h 114"/>
                  <a:gd name="T8" fmla="*/ 2 w 85"/>
                  <a:gd name="T9" fmla="*/ 59 h 114"/>
                  <a:gd name="T10" fmla="*/ 2 w 85"/>
                  <a:gd name="T11" fmla="*/ 59 h 114"/>
                  <a:gd name="T12" fmla="*/ 37 w 85"/>
                  <a:gd name="T13" fmla="*/ 1 h 114"/>
                  <a:gd name="T14" fmla="*/ 37 w 85"/>
                  <a:gd name="T15" fmla="*/ 1 h 114"/>
                  <a:gd name="T16" fmla="*/ 82 w 85"/>
                  <a:gd name="T17" fmla="*/ 5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4">
                    <a:moveTo>
                      <a:pt x="82" y="53"/>
                    </a:moveTo>
                    <a:lnTo>
                      <a:pt x="82" y="53"/>
                    </a:lnTo>
                    <a:cubicBezTo>
                      <a:pt x="84" y="83"/>
                      <a:pt x="69" y="108"/>
                      <a:pt x="47" y="110"/>
                    </a:cubicBezTo>
                    <a:lnTo>
                      <a:pt x="47" y="110"/>
                    </a:lnTo>
                    <a:cubicBezTo>
                      <a:pt x="25" y="113"/>
                      <a:pt x="5" y="90"/>
                      <a:pt x="2" y="59"/>
                    </a:cubicBezTo>
                    <a:lnTo>
                      <a:pt x="2" y="59"/>
                    </a:lnTo>
                    <a:cubicBezTo>
                      <a:pt x="0" y="29"/>
                      <a:pt x="16" y="4"/>
                      <a:pt x="37" y="1"/>
                    </a:cubicBezTo>
                    <a:lnTo>
                      <a:pt x="37" y="1"/>
                    </a:lnTo>
                    <a:cubicBezTo>
                      <a:pt x="59" y="0"/>
                      <a:pt x="79" y="23"/>
                      <a:pt x="82" y="5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245">
                <a:extLst>
                  <a:ext uri="{FF2B5EF4-FFF2-40B4-BE49-F238E27FC236}">
                    <a16:creationId xmlns:a16="http://schemas.microsoft.com/office/drawing/2014/main" id="{48DB22A4-531F-6C46-A3AF-9045E8AE65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771351" y="6462504"/>
                <a:ext cx="104370" cy="142819"/>
              </a:xfrm>
              <a:custGeom>
                <a:avLst/>
                <a:gdLst>
                  <a:gd name="T0" fmla="*/ 82 w 85"/>
                  <a:gd name="T1" fmla="*/ 53 h 113"/>
                  <a:gd name="T2" fmla="*/ 82 w 85"/>
                  <a:gd name="T3" fmla="*/ 53 h 113"/>
                  <a:gd name="T4" fmla="*/ 47 w 85"/>
                  <a:gd name="T5" fmla="*/ 110 h 113"/>
                  <a:gd name="T6" fmla="*/ 47 w 85"/>
                  <a:gd name="T7" fmla="*/ 110 h 113"/>
                  <a:gd name="T8" fmla="*/ 2 w 85"/>
                  <a:gd name="T9" fmla="*/ 60 h 113"/>
                  <a:gd name="T10" fmla="*/ 2 w 85"/>
                  <a:gd name="T11" fmla="*/ 60 h 113"/>
                  <a:gd name="T12" fmla="*/ 37 w 85"/>
                  <a:gd name="T13" fmla="*/ 1 h 113"/>
                  <a:gd name="T14" fmla="*/ 37 w 85"/>
                  <a:gd name="T15" fmla="*/ 1 h 113"/>
                  <a:gd name="T16" fmla="*/ 82 w 85"/>
                  <a:gd name="T17" fmla="*/ 5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113">
                    <a:moveTo>
                      <a:pt x="82" y="53"/>
                    </a:moveTo>
                    <a:lnTo>
                      <a:pt x="82" y="53"/>
                    </a:lnTo>
                    <a:cubicBezTo>
                      <a:pt x="84" y="83"/>
                      <a:pt x="69" y="108"/>
                      <a:pt x="47" y="110"/>
                    </a:cubicBezTo>
                    <a:lnTo>
                      <a:pt x="47" y="110"/>
                    </a:lnTo>
                    <a:cubicBezTo>
                      <a:pt x="25" y="112"/>
                      <a:pt x="5" y="90"/>
                      <a:pt x="2" y="60"/>
                    </a:cubicBezTo>
                    <a:lnTo>
                      <a:pt x="2" y="60"/>
                    </a:lnTo>
                    <a:cubicBezTo>
                      <a:pt x="0" y="30"/>
                      <a:pt x="15" y="3"/>
                      <a:pt x="37" y="1"/>
                    </a:cubicBezTo>
                    <a:lnTo>
                      <a:pt x="37" y="1"/>
                    </a:lnTo>
                    <a:cubicBezTo>
                      <a:pt x="59" y="0"/>
                      <a:pt x="79" y="22"/>
                      <a:pt x="82" y="5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246">
                <a:extLst>
                  <a:ext uri="{FF2B5EF4-FFF2-40B4-BE49-F238E27FC236}">
                    <a16:creationId xmlns:a16="http://schemas.microsoft.com/office/drawing/2014/main" id="{51DB55B1-84ED-4D47-BE24-A736C550CC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01199" y="7033781"/>
                <a:ext cx="2120317" cy="2405953"/>
              </a:xfrm>
              <a:custGeom>
                <a:avLst/>
                <a:gdLst>
                  <a:gd name="T0" fmla="*/ 327 w 1704"/>
                  <a:gd name="T1" fmla="*/ 650 h 1930"/>
                  <a:gd name="T2" fmla="*/ 7 w 1704"/>
                  <a:gd name="T3" fmla="*/ 650 h 1930"/>
                  <a:gd name="T4" fmla="*/ 7 w 1704"/>
                  <a:gd name="T5" fmla="*/ 650 h 1930"/>
                  <a:gd name="T6" fmla="*/ 91 w 1704"/>
                  <a:gd name="T7" fmla="*/ 312 h 1930"/>
                  <a:gd name="T8" fmla="*/ 91 w 1704"/>
                  <a:gd name="T9" fmla="*/ 312 h 1930"/>
                  <a:gd name="T10" fmla="*/ 703 w 1704"/>
                  <a:gd name="T11" fmla="*/ 0 h 1930"/>
                  <a:gd name="T12" fmla="*/ 703 w 1704"/>
                  <a:gd name="T13" fmla="*/ 0 h 1930"/>
                  <a:gd name="T14" fmla="*/ 859 w 1704"/>
                  <a:gd name="T15" fmla="*/ 133 h 1930"/>
                  <a:gd name="T16" fmla="*/ 859 w 1704"/>
                  <a:gd name="T17" fmla="*/ 133 h 1930"/>
                  <a:gd name="T18" fmla="*/ 999 w 1704"/>
                  <a:gd name="T19" fmla="*/ 0 h 1930"/>
                  <a:gd name="T20" fmla="*/ 999 w 1704"/>
                  <a:gd name="T21" fmla="*/ 0 h 1930"/>
                  <a:gd name="T22" fmla="*/ 1236 w 1704"/>
                  <a:gd name="T23" fmla="*/ 63 h 1930"/>
                  <a:gd name="T24" fmla="*/ 1236 w 1704"/>
                  <a:gd name="T25" fmla="*/ 63 h 1930"/>
                  <a:gd name="T26" fmla="*/ 1688 w 1704"/>
                  <a:gd name="T27" fmla="*/ 650 h 1930"/>
                  <a:gd name="T28" fmla="*/ 1368 w 1704"/>
                  <a:gd name="T29" fmla="*/ 650 h 1930"/>
                  <a:gd name="T30" fmla="*/ 1583 w 1704"/>
                  <a:gd name="T31" fmla="*/ 1929 h 1930"/>
                  <a:gd name="T32" fmla="*/ 200 w 1704"/>
                  <a:gd name="T33" fmla="*/ 1929 h 1930"/>
                  <a:gd name="T34" fmla="*/ 327 w 1704"/>
                  <a:gd name="T35" fmla="*/ 650 h 19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704" h="1930">
                    <a:moveTo>
                      <a:pt x="327" y="650"/>
                    </a:moveTo>
                    <a:lnTo>
                      <a:pt x="7" y="650"/>
                    </a:lnTo>
                    <a:lnTo>
                      <a:pt x="7" y="650"/>
                    </a:lnTo>
                    <a:cubicBezTo>
                      <a:pt x="7" y="650"/>
                      <a:pt x="0" y="397"/>
                      <a:pt x="91" y="312"/>
                    </a:cubicBezTo>
                    <a:lnTo>
                      <a:pt x="91" y="312"/>
                    </a:lnTo>
                    <a:cubicBezTo>
                      <a:pt x="182" y="228"/>
                      <a:pt x="651" y="111"/>
                      <a:pt x="703" y="0"/>
                    </a:cubicBezTo>
                    <a:lnTo>
                      <a:pt x="703" y="0"/>
                    </a:lnTo>
                    <a:cubicBezTo>
                      <a:pt x="703" y="0"/>
                      <a:pt x="759" y="149"/>
                      <a:pt x="859" y="133"/>
                    </a:cubicBezTo>
                    <a:lnTo>
                      <a:pt x="859" y="133"/>
                    </a:lnTo>
                    <a:cubicBezTo>
                      <a:pt x="959" y="117"/>
                      <a:pt x="999" y="0"/>
                      <a:pt x="999" y="0"/>
                    </a:cubicBezTo>
                    <a:lnTo>
                      <a:pt x="999" y="0"/>
                    </a:lnTo>
                    <a:cubicBezTo>
                      <a:pt x="999" y="0"/>
                      <a:pt x="1071" y="48"/>
                      <a:pt x="1236" y="63"/>
                    </a:cubicBezTo>
                    <a:lnTo>
                      <a:pt x="1236" y="63"/>
                    </a:lnTo>
                    <a:cubicBezTo>
                      <a:pt x="1402" y="77"/>
                      <a:pt x="1703" y="242"/>
                      <a:pt x="1688" y="650"/>
                    </a:cubicBezTo>
                    <a:lnTo>
                      <a:pt x="1368" y="650"/>
                    </a:lnTo>
                    <a:lnTo>
                      <a:pt x="1583" y="1929"/>
                    </a:lnTo>
                    <a:lnTo>
                      <a:pt x="200" y="1929"/>
                    </a:lnTo>
                    <a:lnTo>
                      <a:pt x="327" y="65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247">
                <a:extLst>
                  <a:ext uri="{FF2B5EF4-FFF2-40B4-BE49-F238E27FC236}">
                    <a16:creationId xmlns:a16="http://schemas.microsoft.com/office/drawing/2014/main" id="{C8955089-0F01-1846-8592-15F3CD56DD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16554" y="9379312"/>
                <a:ext cx="2081864" cy="2993708"/>
              </a:xfrm>
              <a:custGeom>
                <a:avLst/>
                <a:gdLst>
                  <a:gd name="T0" fmla="*/ 1670 w 1671"/>
                  <a:gd name="T1" fmla="*/ 2387 h 2404"/>
                  <a:gd name="T2" fmla="*/ 1223 w 1671"/>
                  <a:gd name="T3" fmla="*/ 2400 h 2404"/>
                  <a:gd name="T4" fmla="*/ 1127 w 1671"/>
                  <a:gd name="T5" fmla="*/ 2402 h 2404"/>
                  <a:gd name="T6" fmla="*/ 1125 w 1671"/>
                  <a:gd name="T7" fmla="*/ 2386 h 2404"/>
                  <a:gd name="T8" fmla="*/ 1116 w 1671"/>
                  <a:gd name="T9" fmla="*/ 2329 h 2404"/>
                  <a:gd name="T10" fmla="*/ 1108 w 1671"/>
                  <a:gd name="T11" fmla="*/ 2285 h 2404"/>
                  <a:gd name="T12" fmla="*/ 1108 w 1671"/>
                  <a:gd name="T13" fmla="*/ 2285 h 2404"/>
                  <a:gd name="T14" fmla="*/ 1106 w 1671"/>
                  <a:gd name="T15" fmla="*/ 2270 h 2404"/>
                  <a:gd name="T16" fmla="*/ 1106 w 1671"/>
                  <a:gd name="T17" fmla="*/ 2270 h 2404"/>
                  <a:gd name="T18" fmla="*/ 1100 w 1671"/>
                  <a:gd name="T19" fmla="*/ 2230 h 2404"/>
                  <a:gd name="T20" fmla="*/ 1095 w 1671"/>
                  <a:gd name="T21" fmla="*/ 2200 h 2404"/>
                  <a:gd name="T22" fmla="*/ 1090 w 1671"/>
                  <a:gd name="T23" fmla="*/ 2174 h 2404"/>
                  <a:gd name="T24" fmla="*/ 919 w 1671"/>
                  <a:gd name="T25" fmla="*/ 1116 h 2404"/>
                  <a:gd name="T26" fmla="*/ 915 w 1671"/>
                  <a:gd name="T27" fmla="*/ 1087 h 2404"/>
                  <a:gd name="T28" fmla="*/ 904 w 1671"/>
                  <a:gd name="T29" fmla="*/ 1024 h 2404"/>
                  <a:gd name="T30" fmla="*/ 893 w 1671"/>
                  <a:gd name="T31" fmla="*/ 952 h 2404"/>
                  <a:gd name="T32" fmla="*/ 886 w 1671"/>
                  <a:gd name="T33" fmla="*/ 916 h 2404"/>
                  <a:gd name="T34" fmla="*/ 882 w 1671"/>
                  <a:gd name="T35" fmla="*/ 888 h 2404"/>
                  <a:gd name="T36" fmla="*/ 882 w 1671"/>
                  <a:gd name="T37" fmla="*/ 888 h 2404"/>
                  <a:gd name="T38" fmla="*/ 650 w 1671"/>
                  <a:gd name="T39" fmla="*/ 1738 h 2404"/>
                  <a:gd name="T40" fmla="*/ 644 w 1671"/>
                  <a:gd name="T41" fmla="*/ 1776 h 2404"/>
                  <a:gd name="T42" fmla="*/ 622 w 1671"/>
                  <a:gd name="T43" fmla="*/ 1910 h 2404"/>
                  <a:gd name="T44" fmla="*/ 602 w 1671"/>
                  <a:gd name="T45" fmla="*/ 2037 h 2404"/>
                  <a:gd name="T46" fmla="*/ 543 w 1671"/>
                  <a:gd name="T47" fmla="*/ 2403 h 2404"/>
                  <a:gd name="T48" fmla="*/ 0 w 1671"/>
                  <a:gd name="T49" fmla="*/ 2386 h 2404"/>
                  <a:gd name="T50" fmla="*/ 0 w 1671"/>
                  <a:gd name="T51" fmla="*/ 2385 h 2404"/>
                  <a:gd name="T52" fmla="*/ 4 w 1671"/>
                  <a:gd name="T53" fmla="*/ 2375 h 2404"/>
                  <a:gd name="T54" fmla="*/ 42 w 1671"/>
                  <a:gd name="T55" fmla="*/ 2081 h 2404"/>
                  <a:gd name="T56" fmla="*/ 206 w 1671"/>
                  <a:gd name="T57" fmla="*/ 793 h 2404"/>
                  <a:gd name="T58" fmla="*/ 211 w 1671"/>
                  <a:gd name="T59" fmla="*/ 752 h 2404"/>
                  <a:gd name="T60" fmla="*/ 218 w 1671"/>
                  <a:gd name="T61" fmla="*/ 697 h 2404"/>
                  <a:gd name="T62" fmla="*/ 265 w 1671"/>
                  <a:gd name="T63" fmla="*/ 324 h 2404"/>
                  <a:gd name="T64" fmla="*/ 296 w 1671"/>
                  <a:gd name="T65" fmla="*/ 83 h 2404"/>
                  <a:gd name="T66" fmla="*/ 307 w 1671"/>
                  <a:gd name="T67" fmla="*/ 0 h 2404"/>
                  <a:gd name="T68" fmla="*/ 1413 w 1671"/>
                  <a:gd name="T69" fmla="*/ 398 h 2404"/>
                  <a:gd name="T70" fmla="*/ 1450 w 1671"/>
                  <a:gd name="T71" fmla="*/ 686 h 2404"/>
                  <a:gd name="T72" fmla="*/ 1492 w 1671"/>
                  <a:gd name="T73" fmla="*/ 1022 h 2404"/>
                  <a:gd name="T74" fmla="*/ 1504 w 1671"/>
                  <a:gd name="T75" fmla="*/ 1112 h 2404"/>
                  <a:gd name="T76" fmla="*/ 1504 w 1671"/>
                  <a:gd name="T77" fmla="*/ 1113 h 2404"/>
                  <a:gd name="T78" fmla="*/ 1505 w 1671"/>
                  <a:gd name="T79" fmla="*/ 1118 h 2404"/>
                  <a:gd name="T80" fmla="*/ 1510 w 1671"/>
                  <a:gd name="T81" fmla="*/ 1160 h 2404"/>
                  <a:gd name="T82" fmla="*/ 1524 w 1671"/>
                  <a:gd name="T83" fmla="*/ 1269 h 2404"/>
                  <a:gd name="T84" fmla="*/ 1528 w 1671"/>
                  <a:gd name="T85" fmla="*/ 1295 h 2404"/>
                  <a:gd name="T86" fmla="*/ 1610 w 1671"/>
                  <a:gd name="T87" fmla="*/ 1941 h 2404"/>
                  <a:gd name="T88" fmla="*/ 1624 w 1671"/>
                  <a:gd name="T89" fmla="*/ 2046 h 2404"/>
                  <a:gd name="T90" fmla="*/ 1629 w 1671"/>
                  <a:gd name="T91" fmla="*/ 2086 h 2404"/>
                  <a:gd name="T92" fmla="*/ 1666 w 1671"/>
                  <a:gd name="T93" fmla="*/ 2375 h 2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671" h="2404">
                    <a:moveTo>
                      <a:pt x="1670" y="2387"/>
                    </a:moveTo>
                    <a:lnTo>
                      <a:pt x="1670" y="2387"/>
                    </a:lnTo>
                    <a:cubicBezTo>
                      <a:pt x="1558" y="2391"/>
                      <a:pt x="1404" y="2397"/>
                      <a:pt x="1223" y="2400"/>
                    </a:cubicBezTo>
                    <a:lnTo>
                      <a:pt x="1223" y="2400"/>
                    </a:lnTo>
                    <a:lnTo>
                      <a:pt x="1223" y="2400"/>
                    </a:lnTo>
                    <a:cubicBezTo>
                      <a:pt x="1192" y="2401"/>
                      <a:pt x="1160" y="2401"/>
                      <a:pt x="1127" y="2402"/>
                    </a:cubicBezTo>
                    <a:lnTo>
                      <a:pt x="1127" y="2402"/>
                    </a:lnTo>
                    <a:cubicBezTo>
                      <a:pt x="1127" y="2397"/>
                      <a:pt x="1125" y="2391"/>
                      <a:pt x="1125" y="2386"/>
                    </a:cubicBezTo>
                    <a:lnTo>
                      <a:pt x="1125" y="2386"/>
                    </a:lnTo>
                    <a:cubicBezTo>
                      <a:pt x="1122" y="2367"/>
                      <a:pt x="1119" y="2349"/>
                      <a:pt x="1116" y="2329"/>
                    </a:cubicBezTo>
                    <a:lnTo>
                      <a:pt x="1116" y="2329"/>
                    </a:lnTo>
                    <a:cubicBezTo>
                      <a:pt x="1113" y="2314"/>
                      <a:pt x="1111" y="2300"/>
                      <a:pt x="1108" y="2285"/>
                    </a:cubicBezTo>
                    <a:lnTo>
                      <a:pt x="1108" y="2285"/>
                    </a:lnTo>
                    <a:lnTo>
                      <a:pt x="1108" y="2285"/>
                    </a:lnTo>
                    <a:lnTo>
                      <a:pt x="1108" y="2285"/>
                    </a:lnTo>
                    <a:cubicBezTo>
                      <a:pt x="1108" y="2280"/>
                      <a:pt x="1106" y="2275"/>
                      <a:pt x="1106" y="2270"/>
                    </a:cubicBezTo>
                    <a:lnTo>
                      <a:pt x="1106" y="2270"/>
                    </a:lnTo>
                    <a:lnTo>
                      <a:pt x="1106" y="2270"/>
                    </a:lnTo>
                    <a:cubicBezTo>
                      <a:pt x="1104" y="2257"/>
                      <a:pt x="1101" y="2243"/>
                      <a:pt x="1100" y="2230"/>
                    </a:cubicBezTo>
                    <a:lnTo>
                      <a:pt x="1100" y="2230"/>
                    </a:lnTo>
                    <a:cubicBezTo>
                      <a:pt x="1098" y="2220"/>
                      <a:pt x="1096" y="2210"/>
                      <a:pt x="1095" y="2200"/>
                    </a:cubicBezTo>
                    <a:lnTo>
                      <a:pt x="1095" y="2200"/>
                    </a:lnTo>
                    <a:cubicBezTo>
                      <a:pt x="1093" y="2191"/>
                      <a:pt x="1092" y="2182"/>
                      <a:pt x="1090" y="2174"/>
                    </a:cubicBezTo>
                    <a:lnTo>
                      <a:pt x="1090" y="2174"/>
                    </a:lnTo>
                    <a:cubicBezTo>
                      <a:pt x="1036" y="1834"/>
                      <a:pt x="970" y="1431"/>
                      <a:pt x="919" y="1116"/>
                    </a:cubicBezTo>
                    <a:lnTo>
                      <a:pt x="919" y="1116"/>
                    </a:lnTo>
                    <a:cubicBezTo>
                      <a:pt x="917" y="1107"/>
                      <a:pt x="916" y="1097"/>
                      <a:pt x="915" y="1087"/>
                    </a:cubicBezTo>
                    <a:lnTo>
                      <a:pt x="915" y="1087"/>
                    </a:lnTo>
                    <a:lnTo>
                      <a:pt x="915" y="1087"/>
                    </a:lnTo>
                    <a:cubicBezTo>
                      <a:pt x="911" y="1065"/>
                      <a:pt x="907" y="1045"/>
                      <a:pt x="904" y="1024"/>
                    </a:cubicBezTo>
                    <a:lnTo>
                      <a:pt x="904" y="1024"/>
                    </a:lnTo>
                    <a:cubicBezTo>
                      <a:pt x="900" y="999"/>
                      <a:pt x="896" y="976"/>
                      <a:pt x="893" y="952"/>
                    </a:cubicBezTo>
                    <a:lnTo>
                      <a:pt x="893" y="952"/>
                    </a:lnTo>
                    <a:cubicBezTo>
                      <a:pt x="891" y="940"/>
                      <a:pt x="888" y="928"/>
                      <a:pt x="886" y="916"/>
                    </a:cubicBezTo>
                    <a:lnTo>
                      <a:pt x="886" y="916"/>
                    </a:lnTo>
                    <a:cubicBezTo>
                      <a:pt x="885" y="906"/>
                      <a:pt x="883" y="897"/>
                      <a:pt x="882" y="888"/>
                    </a:cubicBezTo>
                    <a:lnTo>
                      <a:pt x="882" y="888"/>
                    </a:lnTo>
                    <a:lnTo>
                      <a:pt x="882" y="888"/>
                    </a:lnTo>
                    <a:cubicBezTo>
                      <a:pt x="853" y="710"/>
                      <a:pt x="834" y="594"/>
                      <a:pt x="834" y="594"/>
                    </a:cubicBezTo>
                    <a:lnTo>
                      <a:pt x="650" y="1738"/>
                    </a:lnTo>
                    <a:lnTo>
                      <a:pt x="644" y="1776"/>
                    </a:lnTo>
                    <a:lnTo>
                      <a:pt x="644" y="1776"/>
                    </a:lnTo>
                    <a:lnTo>
                      <a:pt x="628" y="1872"/>
                    </a:lnTo>
                    <a:lnTo>
                      <a:pt x="622" y="1910"/>
                    </a:lnTo>
                    <a:lnTo>
                      <a:pt x="606" y="2010"/>
                    </a:lnTo>
                    <a:lnTo>
                      <a:pt x="602" y="2037"/>
                    </a:lnTo>
                    <a:lnTo>
                      <a:pt x="543" y="2403"/>
                    </a:lnTo>
                    <a:lnTo>
                      <a:pt x="543" y="2403"/>
                    </a:lnTo>
                    <a:cubicBezTo>
                      <a:pt x="365" y="2401"/>
                      <a:pt x="181" y="2395"/>
                      <a:pt x="0" y="2386"/>
                    </a:cubicBezTo>
                    <a:lnTo>
                      <a:pt x="0" y="2386"/>
                    </a:lnTo>
                    <a:lnTo>
                      <a:pt x="0" y="2386"/>
                    </a:lnTo>
                    <a:cubicBezTo>
                      <a:pt x="0" y="2386"/>
                      <a:pt x="0" y="2386"/>
                      <a:pt x="0" y="2385"/>
                    </a:cubicBezTo>
                    <a:lnTo>
                      <a:pt x="0" y="2385"/>
                    </a:lnTo>
                    <a:cubicBezTo>
                      <a:pt x="2" y="2382"/>
                      <a:pt x="3" y="2378"/>
                      <a:pt x="4" y="2375"/>
                    </a:cubicBezTo>
                    <a:lnTo>
                      <a:pt x="37" y="2120"/>
                    </a:lnTo>
                    <a:lnTo>
                      <a:pt x="42" y="2081"/>
                    </a:lnTo>
                    <a:lnTo>
                      <a:pt x="198" y="852"/>
                    </a:lnTo>
                    <a:lnTo>
                      <a:pt x="206" y="793"/>
                    </a:lnTo>
                    <a:lnTo>
                      <a:pt x="206" y="792"/>
                    </a:lnTo>
                    <a:lnTo>
                      <a:pt x="211" y="752"/>
                    </a:lnTo>
                    <a:lnTo>
                      <a:pt x="211" y="752"/>
                    </a:lnTo>
                    <a:lnTo>
                      <a:pt x="218" y="697"/>
                    </a:lnTo>
                    <a:lnTo>
                      <a:pt x="261" y="359"/>
                    </a:lnTo>
                    <a:lnTo>
                      <a:pt x="265" y="324"/>
                    </a:lnTo>
                    <a:lnTo>
                      <a:pt x="265" y="324"/>
                    </a:lnTo>
                    <a:lnTo>
                      <a:pt x="296" y="83"/>
                    </a:lnTo>
                    <a:lnTo>
                      <a:pt x="300" y="50"/>
                    </a:lnTo>
                    <a:lnTo>
                      <a:pt x="307" y="0"/>
                    </a:lnTo>
                    <a:lnTo>
                      <a:pt x="1362" y="0"/>
                    </a:lnTo>
                    <a:lnTo>
                      <a:pt x="1413" y="398"/>
                    </a:lnTo>
                    <a:lnTo>
                      <a:pt x="1417" y="431"/>
                    </a:lnTo>
                    <a:lnTo>
                      <a:pt x="1450" y="686"/>
                    </a:lnTo>
                    <a:lnTo>
                      <a:pt x="1453" y="716"/>
                    </a:lnTo>
                    <a:lnTo>
                      <a:pt x="1492" y="1022"/>
                    </a:lnTo>
                    <a:lnTo>
                      <a:pt x="1497" y="1056"/>
                    </a:lnTo>
                    <a:lnTo>
                      <a:pt x="1504" y="1112"/>
                    </a:lnTo>
                    <a:lnTo>
                      <a:pt x="1504" y="1112"/>
                    </a:lnTo>
                    <a:cubicBezTo>
                      <a:pt x="1504" y="1113"/>
                      <a:pt x="1504" y="1113"/>
                      <a:pt x="1504" y="1113"/>
                    </a:cubicBezTo>
                    <a:lnTo>
                      <a:pt x="1505" y="1118"/>
                    </a:lnTo>
                    <a:lnTo>
                      <a:pt x="1505" y="1118"/>
                    </a:lnTo>
                    <a:lnTo>
                      <a:pt x="1505" y="1119"/>
                    </a:lnTo>
                    <a:lnTo>
                      <a:pt x="1510" y="1160"/>
                    </a:lnTo>
                    <a:lnTo>
                      <a:pt x="1514" y="1192"/>
                    </a:lnTo>
                    <a:lnTo>
                      <a:pt x="1524" y="1269"/>
                    </a:lnTo>
                    <a:lnTo>
                      <a:pt x="1524" y="1270"/>
                    </a:lnTo>
                    <a:lnTo>
                      <a:pt x="1528" y="1295"/>
                    </a:lnTo>
                    <a:lnTo>
                      <a:pt x="1604" y="1897"/>
                    </a:lnTo>
                    <a:lnTo>
                      <a:pt x="1610" y="1941"/>
                    </a:lnTo>
                    <a:lnTo>
                      <a:pt x="1610" y="1941"/>
                    </a:lnTo>
                    <a:lnTo>
                      <a:pt x="1624" y="2046"/>
                    </a:lnTo>
                    <a:lnTo>
                      <a:pt x="1624" y="2046"/>
                    </a:lnTo>
                    <a:lnTo>
                      <a:pt x="1629" y="2086"/>
                    </a:lnTo>
                    <a:lnTo>
                      <a:pt x="1666" y="2375"/>
                    </a:lnTo>
                    <a:lnTo>
                      <a:pt x="1666" y="2375"/>
                    </a:lnTo>
                    <a:cubicBezTo>
                      <a:pt x="1667" y="2379"/>
                      <a:pt x="1668" y="2383"/>
                      <a:pt x="1670" y="2387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248">
                <a:extLst>
                  <a:ext uri="{FF2B5EF4-FFF2-40B4-BE49-F238E27FC236}">
                    <a16:creationId xmlns:a16="http://schemas.microsoft.com/office/drawing/2014/main" id="{D96A2C3D-8B02-DF4D-96D9-A15433B094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2773" y="12356541"/>
                <a:ext cx="1208471" cy="593250"/>
              </a:xfrm>
              <a:custGeom>
                <a:avLst/>
                <a:gdLst>
                  <a:gd name="T0" fmla="*/ 75 w 971"/>
                  <a:gd name="T1" fmla="*/ 474 h 475"/>
                  <a:gd name="T2" fmla="*/ 266 w 971"/>
                  <a:gd name="T3" fmla="*/ 474 h 475"/>
                  <a:gd name="T4" fmla="*/ 266 w 971"/>
                  <a:gd name="T5" fmla="*/ 331 h 475"/>
                  <a:gd name="T6" fmla="*/ 356 w 971"/>
                  <a:gd name="T7" fmla="*/ 474 h 475"/>
                  <a:gd name="T8" fmla="*/ 970 w 971"/>
                  <a:gd name="T9" fmla="*/ 474 h 475"/>
                  <a:gd name="T10" fmla="*/ 970 w 971"/>
                  <a:gd name="T11" fmla="*/ 474 h 475"/>
                  <a:gd name="T12" fmla="*/ 897 w 971"/>
                  <a:gd name="T13" fmla="*/ 235 h 475"/>
                  <a:gd name="T14" fmla="*/ 897 w 971"/>
                  <a:gd name="T15" fmla="*/ 235 h 475"/>
                  <a:gd name="T16" fmla="*/ 543 w 971"/>
                  <a:gd name="T17" fmla="*/ 0 h 475"/>
                  <a:gd name="T18" fmla="*/ 543 w 971"/>
                  <a:gd name="T19" fmla="*/ 0 h 475"/>
                  <a:gd name="T20" fmla="*/ 0 w 971"/>
                  <a:gd name="T21" fmla="*/ 15 h 475"/>
                  <a:gd name="T22" fmla="*/ 0 w 971"/>
                  <a:gd name="T23" fmla="*/ 15 h 475"/>
                  <a:gd name="T24" fmla="*/ 75 w 971"/>
                  <a:gd name="T25" fmla="*/ 474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1" h="475">
                    <a:moveTo>
                      <a:pt x="75" y="474"/>
                    </a:moveTo>
                    <a:lnTo>
                      <a:pt x="266" y="474"/>
                    </a:lnTo>
                    <a:lnTo>
                      <a:pt x="266" y="331"/>
                    </a:lnTo>
                    <a:lnTo>
                      <a:pt x="356" y="474"/>
                    </a:lnTo>
                    <a:lnTo>
                      <a:pt x="970" y="474"/>
                    </a:lnTo>
                    <a:lnTo>
                      <a:pt x="970" y="474"/>
                    </a:lnTo>
                    <a:cubicBezTo>
                      <a:pt x="970" y="474"/>
                      <a:pt x="944" y="310"/>
                      <a:pt x="897" y="235"/>
                    </a:cubicBezTo>
                    <a:lnTo>
                      <a:pt x="897" y="235"/>
                    </a:lnTo>
                    <a:cubicBezTo>
                      <a:pt x="852" y="162"/>
                      <a:pt x="596" y="134"/>
                      <a:pt x="543" y="0"/>
                    </a:cubicBezTo>
                    <a:lnTo>
                      <a:pt x="543" y="0"/>
                    </a:lnTo>
                    <a:cubicBezTo>
                      <a:pt x="411" y="5"/>
                      <a:pt x="222" y="12"/>
                      <a:pt x="0" y="15"/>
                    </a:cubicBezTo>
                    <a:lnTo>
                      <a:pt x="0" y="15"/>
                    </a:lnTo>
                    <a:cubicBezTo>
                      <a:pt x="44" y="284"/>
                      <a:pt x="75" y="474"/>
                      <a:pt x="75" y="47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249">
                <a:extLst>
                  <a:ext uri="{FF2B5EF4-FFF2-40B4-BE49-F238E27FC236}">
                    <a16:creationId xmlns:a16="http://schemas.microsoft.com/office/drawing/2014/main" id="{56061768-B9BE-B74E-9C7B-7999B5E34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3726" y="12356541"/>
                <a:ext cx="1208471" cy="593250"/>
              </a:xfrm>
              <a:custGeom>
                <a:avLst/>
                <a:gdLst>
                  <a:gd name="T0" fmla="*/ 72 w 971"/>
                  <a:gd name="T1" fmla="*/ 236 h 476"/>
                  <a:gd name="T2" fmla="*/ 72 w 971"/>
                  <a:gd name="T3" fmla="*/ 236 h 476"/>
                  <a:gd name="T4" fmla="*/ 0 w 971"/>
                  <a:gd name="T5" fmla="*/ 475 h 476"/>
                  <a:gd name="T6" fmla="*/ 614 w 971"/>
                  <a:gd name="T7" fmla="*/ 475 h 476"/>
                  <a:gd name="T8" fmla="*/ 704 w 971"/>
                  <a:gd name="T9" fmla="*/ 332 h 476"/>
                  <a:gd name="T10" fmla="*/ 704 w 971"/>
                  <a:gd name="T11" fmla="*/ 475 h 476"/>
                  <a:gd name="T12" fmla="*/ 895 w 971"/>
                  <a:gd name="T13" fmla="*/ 475 h 476"/>
                  <a:gd name="T14" fmla="*/ 970 w 971"/>
                  <a:gd name="T15" fmla="*/ 17 h 476"/>
                  <a:gd name="T16" fmla="*/ 970 w 971"/>
                  <a:gd name="T17" fmla="*/ 17 h 476"/>
                  <a:gd name="T18" fmla="*/ 427 w 971"/>
                  <a:gd name="T19" fmla="*/ 0 h 476"/>
                  <a:gd name="T20" fmla="*/ 427 w 971"/>
                  <a:gd name="T21" fmla="*/ 0 h 476"/>
                  <a:gd name="T22" fmla="*/ 72 w 971"/>
                  <a:gd name="T23" fmla="*/ 236 h 4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71" h="476">
                    <a:moveTo>
                      <a:pt x="72" y="236"/>
                    </a:moveTo>
                    <a:lnTo>
                      <a:pt x="72" y="236"/>
                    </a:lnTo>
                    <a:cubicBezTo>
                      <a:pt x="25" y="311"/>
                      <a:pt x="0" y="475"/>
                      <a:pt x="0" y="475"/>
                    </a:cubicBezTo>
                    <a:lnTo>
                      <a:pt x="614" y="475"/>
                    </a:lnTo>
                    <a:lnTo>
                      <a:pt x="704" y="332"/>
                    </a:lnTo>
                    <a:lnTo>
                      <a:pt x="704" y="475"/>
                    </a:lnTo>
                    <a:lnTo>
                      <a:pt x="895" y="475"/>
                    </a:lnTo>
                    <a:lnTo>
                      <a:pt x="970" y="17"/>
                    </a:lnTo>
                    <a:lnTo>
                      <a:pt x="970" y="17"/>
                    </a:lnTo>
                    <a:cubicBezTo>
                      <a:pt x="792" y="15"/>
                      <a:pt x="608" y="9"/>
                      <a:pt x="427" y="0"/>
                    </a:cubicBezTo>
                    <a:lnTo>
                      <a:pt x="427" y="0"/>
                    </a:lnTo>
                    <a:cubicBezTo>
                      <a:pt x="375" y="135"/>
                      <a:pt x="117" y="163"/>
                      <a:pt x="72" y="23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DB0CB682-61DE-AA42-B3C2-8E2FEFB6F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65990" y="9423655"/>
                <a:ext cx="1981760" cy="2953609"/>
              </a:xfrm>
              <a:custGeom>
                <a:avLst/>
                <a:gdLst>
                  <a:gd name="connsiteX0" fmla="*/ 1362143 w 1981760"/>
                  <a:gd name="connsiteY0" fmla="*/ 2719941 h 2953609"/>
                  <a:gd name="connsiteX1" fmla="*/ 1421467 w 1981760"/>
                  <a:gd name="connsiteY1" fmla="*/ 2776335 h 2953609"/>
                  <a:gd name="connsiteX2" fmla="*/ 1406636 w 1981760"/>
                  <a:gd name="connsiteY2" fmla="*/ 2794279 h 2953609"/>
                  <a:gd name="connsiteX3" fmla="*/ 1388097 w 1981760"/>
                  <a:gd name="connsiteY3" fmla="*/ 2777617 h 2953609"/>
                  <a:gd name="connsiteX4" fmla="*/ 1380682 w 1981760"/>
                  <a:gd name="connsiteY4" fmla="*/ 2759673 h 2953609"/>
                  <a:gd name="connsiteX5" fmla="*/ 1363379 w 1981760"/>
                  <a:gd name="connsiteY5" fmla="*/ 2754547 h 2953609"/>
                  <a:gd name="connsiteX6" fmla="*/ 1339896 w 1981760"/>
                  <a:gd name="connsiteY6" fmla="*/ 2766082 h 2953609"/>
                  <a:gd name="connsiteX7" fmla="*/ 1331245 w 1981760"/>
                  <a:gd name="connsiteY7" fmla="*/ 2786589 h 2953609"/>
                  <a:gd name="connsiteX8" fmla="*/ 1323829 w 1981760"/>
                  <a:gd name="connsiteY8" fmla="*/ 2735321 h 2953609"/>
                  <a:gd name="connsiteX9" fmla="*/ 1362143 w 1981760"/>
                  <a:gd name="connsiteY9" fmla="*/ 2719941 h 2953609"/>
                  <a:gd name="connsiteX10" fmla="*/ 1347296 w 1981760"/>
                  <a:gd name="connsiteY10" fmla="*/ 2659487 h 2953609"/>
                  <a:gd name="connsiteX11" fmla="*/ 1432189 w 1981760"/>
                  <a:gd name="connsiteY11" fmla="*/ 2689554 h 2953609"/>
                  <a:gd name="connsiteX12" fmla="*/ 1469641 w 1981760"/>
                  <a:gd name="connsiteY12" fmla="*/ 2769732 h 2953609"/>
                  <a:gd name="connsiteX13" fmla="*/ 1444673 w 1981760"/>
                  <a:gd name="connsiteY13" fmla="*/ 2839888 h 2953609"/>
                  <a:gd name="connsiteX14" fmla="*/ 1378507 w 1981760"/>
                  <a:gd name="connsiteY14" fmla="*/ 2871208 h 2953609"/>
                  <a:gd name="connsiteX15" fmla="*/ 1339806 w 1981760"/>
                  <a:gd name="connsiteY15" fmla="*/ 2862439 h 2953609"/>
                  <a:gd name="connsiteX16" fmla="*/ 1329818 w 1981760"/>
                  <a:gd name="connsiteY16" fmla="*/ 2807316 h 2953609"/>
                  <a:gd name="connsiteX17" fmla="*/ 1377258 w 1981760"/>
                  <a:gd name="connsiteY17" fmla="*/ 2837383 h 2953609"/>
                  <a:gd name="connsiteX18" fmla="*/ 1419704 w 1981760"/>
                  <a:gd name="connsiteY18" fmla="*/ 2817338 h 2953609"/>
                  <a:gd name="connsiteX19" fmla="*/ 1435934 w 1981760"/>
                  <a:gd name="connsiteY19" fmla="*/ 2770985 h 2953609"/>
                  <a:gd name="connsiteX20" fmla="*/ 1409717 w 1981760"/>
                  <a:gd name="connsiteY20" fmla="*/ 2713357 h 2953609"/>
                  <a:gd name="connsiteX21" fmla="*/ 1349793 w 1981760"/>
                  <a:gd name="connsiteY21" fmla="*/ 2692059 h 2953609"/>
                  <a:gd name="connsiteX22" fmla="*/ 1313589 w 1981760"/>
                  <a:gd name="connsiteY22" fmla="*/ 2700829 h 2953609"/>
                  <a:gd name="connsiteX23" fmla="*/ 1307347 w 1981760"/>
                  <a:gd name="connsiteY23" fmla="*/ 2668256 h 2953609"/>
                  <a:gd name="connsiteX24" fmla="*/ 1347296 w 1981760"/>
                  <a:gd name="connsiteY24" fmla="*/ 2659487 h 2953609"/>
                  <a:gd name="connsiteX25" fmla="*/ 1323451 w 1981760"/>
                  <a:gd name="connsiteY25" fmla="*/ 2501442 h 2953609"/>
                  <a:gd name="connsiteX26" fmla="*/ 1509281 w 1981760"/>
                  <a:gd name="connsiteY26" fmla="*/ 2569079 h 2953609"/>
                  <a:gd name="connsiteX27" fmla="*/ 1593524 w 1981760"/>
                  <a:gd name="connsiteY27" fmla="*/ 2749445 h 2953609"/>
                  <a:gd name="connsiteX28" fmla="*/ 1540252 w 1981760"/>
                  <a:gd name="connsiteY28" fmla="*/ 2902255 h 2953609"/>
                  <a:gd name="connsiteX29" fmla="*/ 1473354 w 1981760"/>
                  <a:gd name="connsiteY29" fmla="*/ 2951104 h 2953609"/>
                  <a:gd name="connsiteX30" fmla="*/ 1354423 w 1981760"/>
                  <a:gd name="connsiteY30" fmla="*/ 2953609 h 2953609"/>
                  <a:gd name="connsiteX31" fmla="*/ 1351945 w 1981760"/>
                  <a:gd name="connsiteY31" fmla="*/ 2933569 h 2953609"/>
                  <a:gd name="connsiteX32" fmla="*/ 1392828 w 1981760"/>
                  <a:gd name="connsiteY32" fmla="*/ 2938579 h 2953609"/>
                  <a:gd name="connsiteX33" fmla="*/ 1515475 w 1981760"/>
                  <a:gd name="connsiteY33" fmla="*/ 2879710 h 2953609"/>
                  <a:gd name="connsiteX34" fmla="*/ 1561313 w 1981760"/>
                  <a:gd name="connsiteY34" fmla="*/ 2750698 h 2953609"/>
                  <a:gd name="connsiteX35" fmla="*/ 1486981 w 1981760"/>
                  <a:gd name="connsiteY35" fmla="*/ 2594130 h 2953609"/>
                  <a:gd name="connsiteX36" fmla="*/ 1325929 w 1981760"/>
                  <a:gd name="connsiteY36" fmla="*/ 2535261 h 2953609"/>
                  <a:gd name="connsiteX37" fmla="*/ 1308585 w 1981760"/>
                  <a:gd name="connsiteY37" fmla="*/ 2520230 h 2953609"/>
                  <a:gd name="connsiteX38" fmla="*/ 1323451 w 1981760"/>
                  <a:gd name="connsiteY38" fmla="*/ 2501442 h 2953609"/>
                  <a:gd name="connsiteX39" fmla="*/ 145786 w 1981760"/>
                  <a:gd name="connsiteY39" fmla="*/ 2497805 h 2953609"/>
                  <a:gd name="connsiteX40" fmla="*/ 296577 w 1981760"/>
                  <a:gd name="connsiteY40" fmla="*/ 2527979 h 2953609"/>
                  <a:gd name="connsiteX41" fmla="*/ 404195 w 1981760"/>
                  <a:gd name="connsiteY41" fmla="*/ 2657384 h 2953609"/>
                  <a:gd name="connsiteX42" fmla="*/ 389179 w 1981760"/>
                  <a:gd name="connsiteY42" fmla="*/ 2824118 h 2953609"/>
                  <a:gd name="connsiteX43" fmla="*/ 282812 w 1981760"/>
                  <a:gd name="connsiteY43" fmla="*/ 2912462 h 2953609"/>
                  <a:gd name="connsiteX44" fmla="*/ 145160 w 1981760"/>
                  <a:gd name="connsiteY44" fmla="*/ 2900019 h 2953609"/>
                  <a:gd name="connsiteX45" fmla="*/ 83842 w 1981760"/>
                  <a:gd name="connsiteY45" fmla="*/ 2702178 h 2953609"/>
                  <a:gd name="connsiteX46" fmla="*/ 155171 w 1981760"/>
                  <a:gd name="connsiteY46" fmla="*/ 2642452 h 2953609"/>
                  <a:gd name="connsiteX47" fmla="*/ 247773 w 1981760"/>
                  <a:gd name="connsiteY47" fmla="*/ 2651162 h 2953609"/>
                  <a:gd name="connsiteX48" fmla="*/ 296577 w 1981760"/>
                  <a:gd name="connsiteY48" fmla="*/ 2709644 h 2953609"/>
                  <a:gd name="connsiteX49" fmla="*/ 289068 w 1981760"/>
                  <a:gd name="connsiteY49" fmla="*/ 2785545 h 2953609"/>
                  <a:gd name="connsiteX50" fmla="*/ 176444 w 1981760"/>
                  <a:gd name="connsiteY50" fmla="*/ 2820385 h 2953609"/>
                  <a:gd name="connsiteX51" fmla="*/ 147663 w 1981760"/>
                  <a:gd name="connsiteY51" fmla="*/ 2725819 h 2953609"/>
                  <a:gd name="connsiteX52" fmla="*/ 168936 w 1981760"/>
                  <a:gd name="connsiteY52" fmla="*/ 2719598 h 2953609"/>
                  <a:gd name="connsiteX53" fmla="*/ 176444 w 1981760"/>
                  <a:gd name="connsiteY53" fmla="*/ 2741995 h 2953609"/>
                  <a:gd name="connsiteX54" fmla="*/ 192712 w 1981760"/>
                  <a:gd name="connsiteY54" fmla="*/ 2791766 h 2953609"/>
                  <a:gd name="connsiteX55" fmla="*/ 260287 w 1981760"/>
                  <a:gd name="connsiteY55" fmla="*/ 2770613 h 2953609"/>
                  <a:gd name="connsiteX56" fmla="*/ 265292 w 1981760"/>
                  <a:gd name="connsiteY56" fmla="*/ 2719598 h 2953609"/>
                  <a:gd name="connsiteX57" fmla="*/ 232756 w 1981760"/>
                  <a:gd name="connsiteY57" fmla="*/ 2679781 h 2953609"/>
                  <a:gd name="connsiteX58" fmla="*/ 165182 w 1981760"/>
                  <a:gd name="connsiteY58" fmla="*/ 2673560 h 2953609"/>
                  <a:gd name="connsiteX59" fmla="*/ 112624 w 1981760"/>
                  <a:gd name="connsiteY59" fmla="*/ 2717109 h 2953609"/>
                  <a:gd name="connsiteX60" fmla="*/ 161428 w 1981760"/>
                  <a:gd name="connsiteY60" fmla="*/ 2871400 h 2953609"/>
                  <a:gd name="connsiteX61" fmla="*/ 274052 w 1981760"/>
                  <a:gd name="connsiteY61" fmla="*/ 2880110 h 2953609"/>
                  <a:gd name="connsiteX62" fmla="*/ 360397 w 1981760"/>
                  <a:gd name="connsiteY62" fmla="*/ 2809186 h 2953609"/>
                  <a:gd name="connsiteX63" fmla="*/ 372911 w 1981760"/>
                  <a:gd name="connsiteY63" fmla="*/ 2667338 h 2953609"/>
                  <a:gd name="connsiteX64" fmla="*/ 280309 w 1981760"/>
                  <a:gd name="connsiteY64" fmla="*/ 2556597 h 2953609"/>
                  <a:gd name="connsiteX65" fmla="*/ 0 w 1981760"/>
                  <a:gd name="connsiteY65" fmla="*/ 2600147 h 2953609"/>
                  <a:gd name="connsiteX66" fmla="*/ 6257 w 1981760"/>
                  <a:gd name="connsiteY66" fmla="*/ 2551620 h 2953609"/>
                  <a:gd name="connsiteX67" fmla="*/ 145786 w 1981760"/>
                  <a:gd name="connsiteY67" fmla="*/ 2497805 h 2953609"/>
                  <a:gd name="connsiteX68" fmla="*/ 1850984 w 1981760"/>
                  <a:gd name="connsiteY68" fmla="*/ 2389074 h 2953609"/>
                  <a:gd name="connsiteX69" fmla="*/ 1853452 w 1981760"/>
                  <a:gd name="connsiteY69" fmla="*/ 2389074 h 2953609"/>
                  <a:gd name="connsiteX70" fmla="*/ 1910203 w 1981760"/>
                  <a:gd name="connsiteY70" fmla="*/ 2413901 h 2953609"/>
                  <a:gd name="connsiteX71" fmla="*/ 1933644 w 1981760"/>
                  <a:gd name="connsiteY71" fmla="*/ 2473487 h 2953609"/>
                  <a:gd name="connsiteX72" fmla="*/ 1863321 w 1981760"/>
                  <a:gd name="connsiteY72" fmla="*/ 2540521 h 2953609"/>
                  <a:gd name="connsiteX73" fmla="*/ 1822608 w 1981760"/>
                  <a:gd name="connsiteY73" fmla="*/ 2523142 h 2953609"/>
                  <a:gd name="connsiteX74" fmla="*/ 1806569 w 1981760"/>
                  <a:gd name="connsiteY74" fmla="*/ 2480935 h 2953609"/>
                  <a:gd name="connsiteX75" fmla="*/ 1821374 w 1981760"/>
                  <a:gd name="connsiteY75" fmla="*/ 2446177 h 2953609"/>
                  <a:gd name="connsiteX76" fmla="*/ 1857153 w 1981760"/>
                  <a:gd name="connsiteY76" fmla="*/ 2432522 h 2953609"/>
                  <a:gd name="connsiteX77" fmla="*/ 1873191 w 1981760"/>
                  <a:gd name="connsiteY77" fmla="*/ 2448660 h 2953609"/>
                  <a:gd name="connsiteX78" fmla="*/ 1857153 w 1981760"/>
                  <a:gd name="connsiteY78" fmla="*/ 2464797 h 2953609"/>
                  <a:gd name="connsiteX79" fmla="*/ 1855919 w 1981760"/>
                  <a:gd name="connsiteY79" fmla="*/ 2464797 h 2953609"/>
                  <a:gd name="connsiteX80" fmla="*/ 1838647 w 1981760"/>
                  <a:gd name="connsiteY80" fmla="*/ 2480935 h 2953609"/>
                  <a:gd name="connsiteX81" fmla="*/ 1846049 w 1981760"/>
                  <a:gd name="connsiteY81" fmla="*/ 2500797 h 2953609"/>
                  <a:gd name="connsiteX82" fmla="*/ 1863321 w 1981760"/>
                  <a:gd name="connsiteY82" fmla="*/ 2508245 h 2953609"/>
                  <a:gd name="connsiteX83" fmla="*/ 1864555 w 1981760"/>
                  <a:gd name="connsiteY83" fmla="*/ 2508245 h 2953609"/>
                  <a:gd name="connsiteX84" fmla="*/ 1901567 w 1981760"/>
                  <a:gd name="connsiteY84" fmla="*/ 2472246 h 2953609"/>
                  <a:gd name="connsiteX85" fmla="*/ 1886762 w 1981760"/>
                  <a:gd name="connsiteY85" fmla="*/ 2436246 h 2953609"/>
                  <a:gd name="connsiteX86" fmla="*/ 1852218 w 1981760"/>
                  <a:gd name="connsiteY86" fmla="*/ 2421350 h 2953609"/>
                  <a:gd name="connsiteX87" fmla="*/ 1850984 w 1981760"/>
                  <a:gd name="connsiteY87" fmla="*/ 2421350 h 2953609"/>
                  <a:gd name="connsiteX88" fmla="*/ 1785596 w 1981760"/>
                  <a:gd name="connsiteY88" fmla="*/ 2487142 h 2953609"/>
                  <a:gd name="connsiteX89" fmla="*/ 1809037 w 1981760"/>
                  <a:gd name="connsiteY89" fmla="*/ 2549210 h 2953609"/>
                  <a:gd name="connsiteX90" fmla="*/ 1869490 w 1981760"/>
                  <a:gd name="connsiteY90" fmla="*/ 2575279 h 2953609"/>
                  <a:gd name="connsiteX91" fmla="*/ 1871958 w 1981760"/>
                  <a:gd name="connsiteY91" fmla="*/ 2575279 h 2953609"/>
                  <a:gd name="connsiteX92" fmla="*/ 1975592 w 1981760"/>
                  <a:gd name="connsiteY92" fmla="*/ 2508245 h 2953609"/>
                  <a:gd name="connsiteX93" fmla="*/ 1981760 w 1981760"/>
                  <a:gd name="connsiteY93" fmla="*/ 2557900 h 2953609"/>
                  <a:gd name="connsiteX94" fmla="*/ 1871958 w 1981760"/>
                  <a:gd name="connsiteY94" fmla="*/ 2607555 h 2953609"/>
                  <a:gd name="connsiteX95" fmla="*/ 1869490 w 1981760"/>
                  <a:gd name="connsiteY95" fmla="*/ 2607555 h 2953609"/>
                  <a:gd name="connsiteX96" fmla="*/ 1785596 w 1981760"/>
                  <a:gd name="connsiteY96" fmla="*/ 2571555 h 2953609"/>
                  <a:gd name="connsiteX97" fmla="*/ 1753519 w 1981760"/>
                  <a:gd name="connsiteY97" fmla="*/ 2485901 h 2953609"/>
                  <a:gd name="connsiteX98" fmla="*/ 1850984 w 1981760"/>
                  <a:gd name="connsiteY98" fmla="*/ 2389074 h 2953609"/>
                  <a:gd name="connsiteX99" fmla="*/ 1838687 w 1981760"/>
                  <a:gd name="connsiteY99" fmla="*/ 2280469 h 2953609"/>
                  <a:gd name="connsiteX100" fmla="*/ 1946824 w 1981760"/>
                  <a:gd name="connsiteY100" fmla="*/ 2320674 h 2953609"/>
                  <a:gd name="connsiteX101" fmla="*/ 1954282 w 1981760"/>
                  <a:gd name="connsiteY101" fmla="*/ 2375956 h 2953609"/>
                  <a:gd name="connsiteX102" fmla="*/ 1940610 w 1981760"/>
                  <a:gd name="connsiteY102" fmla="*/ 2358366 h 2953609"/>
                  <a:gd name="connsiteX103" fmla="*/ 1837444 w 1981760"/>
                  <a:gd name="connsiteY103" fmla="*/ 2313136 h 2953609"/>
                  <a:gd name="connsiteX104" fmla="*/ 1705692 w 1981760"/>
                  <a:gd name="connsiteY104" fmla="*/ 2365905 h 2953609"/>
                  <a:gd name="connsiteX105" fmla="*/ 1647273 w 1981760"/>
                  <a:gd name="connsiteY105" fmla="*/ 2499083 h 2953609"/>
                  <a:gd name="connsiteX106" fmla="*/ 1632357 w 1981760"/>
                  <a:gd name="connsiteY106" fmla="*/ 2514160 h 2953609"/>
                  <a:gd name="connsiteX107" fmla="*/ 1614956 w 1981760"/>
                  <a:gd name="connsiteY107" fmla="*/ 2497826 h 2953609"/>
                  <a:gd name="connsiteX108" fmla="*/ 1683318 w 1981760"/>
                  <a:gd name="connsiteY108" fmla="*/ 2342033 h 2953609"/>
                  <a:gd name="connsiteX109" fmla="*/ 1838687 w 1981760"/>
                  <a:gd name="connsiteY109" fmla="*/ 2280469 h 2953609"/>
                  <a:gd name="connsiteX110" fmla="*/ 658627 w 1981760"/>
                  <a:gd name="connsiteY110" fmla="*/ 2155371 h 2953609"/>
                  <a:gd name="connsiteX111" fmla="*/ 710254 w 1981760"/>
                  <a:gd name="connsiteY111" fmla="*/ 2187789 h 2953609"/>
                  <a:gd name="connsiteX112" fmla="*/ 723776 w 1981760"/>
                  <a:gd name="connsiteY112" fmla="*/ 2236417 h 2953609"/>
                  <a:gd name="connsiteX113" fmla="*/ 697962 w 1981760"/>
                  <a:gd name="connsiteY113" fmla="*/ 2281305 h 2953609"/>
                  <a:gd name="connsiteX114" fmla="*/ 656169 w 1981760"/>
                  <a:gd name="connsiteY114" fmla="*/ 2292527 h 2953609"/>
                  <a:gd name="connsiteX115" fmla="*/ 619292 w 1981760"/>
                  <a:gd name="connsiteY115" fmla="*/ 2270083 h 2953609"/>
                  <a:gd name="connsiteX116" fmla="*/ 621751 w 1981760"/>
                  <a:gd name="connsiteY116" fmla="*/ 2247639 h 2953609"/>
                  <a:gd name="connsiteX117" fmla="*/ 645106 w 1981760"/>
                  <a:gd name="connsiteY117" fmla="*/ 2250133 h 2953609"/>
                  <a:gd name="connsiteX118" fmla="*/ 659857 w 1981760"/>
                  <a:gd name="connsiteY118" fmla="*/ 2260108 h 2953609"/>
                  <a:gd name="connsiteX119" fmla="*/ 678295 w 1981760"/>
                  <a:gd name="connsiteY119" fmla="*/ 2255120 h 2953609"/>
                  <a:gd name="connsiteX120" fmla="*/ 691816 w 1981760"/>
                  <a:gd name="connsiteY120" fmla="*/ 2232677 h 2953609"/>
                  <a:gd name="connsiteX121" fmla="*/ 684441 w 1981760"/>
                  <a:gd name="connsiteY121" fmla="*/ 2206492 h 2953609"/>
                  <a:gd name="connsiteX122" fmla="*/ 653710 w 1981760"/>
                  <a:gd name="connsiteY122" fmla="*/ 2189036 h 2953609"/>
                  <a:gd name="connsiteX123" fmla="*/ 619292 w 1981760"/>
                  <a:gd name="connsiteY123" fmla="*/ 2197764 h 2953609"/>
                  <a:gd name="connsiteX124" fmla="*/ 595937 w 1981760"/>
                  <a:gd name="connsiteY124" fmla="*/ 2238911 h 2953609"/>
                  <a:gd name="connsiteX125" fmla="*/ 608229 w 1981760"/>
                  <a:gd name="connsiteY125" fmla="*/ 2286292 h 2953609"/>
                  <a:gd name="connsiteX126" fmla="*/ 722547 w 1981760"/>
                  <a:gd name="connsiteY126" fmla="*/ 2302502 h 2953609"/>
                  <a:gd name="connsiteX127" fmla="*/ 734839 w 1981760"/>
                  <a:gd name="connsiteY127" fmla="*/ 2290033 h 2953609"/>
                  <a:gd name="connsiteX128" fmla="*/ 727463 w 1981760"/>
                  <a:gd name="connsiteY128" fmla="*/ 2337414 h 2953609"/>
                  <a:gd name="connsiteX129" fmla="*/ 657398 w 1981760"/>
                  <a:gd name="connsiteY129" fmla="*/ 2349883 h 2953609"/>
                  <a:gd name="connsiteX130" fmla="*/ 582416 w 1981760"/>
                  <a:gd name="connsiteY130" fmla="*/ 2306242 h 2953609"/>
                  <a:gd name="connsiteX131" fmla="*/ 563978 w 1981760"/>
                  <a:gd name="connsiteY131" fmla="*/ 2235171 h 2953609"/>
                  <a:gd name="connsiteX132" fmla="*/ 600854 w 1981760"/>
                  <a:gd name="connsiteY132" fmla="*/ 2171580 h 2953609"/>
                  <a:gd name="connsiteX133" fmla="*/ 658627 w 1981760"/>
                  <a:gd name="connsiteY133" fmla="*/ 2155371 h 2953609"/>
                  <a:gd name="connsiteX134" fmla="*/ 655092 w 1981760"/>
                  <a:gd name="connsiteY134" fmla="*/ 2065752 h 2953609"/>
                  <a:gd name="connsiteX135" fmla="*/ 762292 w 1981760"/>
                  <a:gd name="connsiteY135" fmla="*/ 2123343 h 2953609"/>
                  <a:gd name="connsiteX136" fmla="*/ 754812 w 1981760"/>
                  <a:gd name="connsiteY136" fmla="*/ 2170918 h 2953609"/>
                  <a:gd name="connsiteX137" fmla="*/ 742347 w 1981760"/>
                  <a:gd name="connsiteY137" fmla="*/ 2150886 h 2953609"/>
                  <a:gd name="connsiteX138" fmla="*/ 651352 w 1981760"/>
                  <a:gd name="connsiteY138" fmla="*/ 2097051 h 2953609"/>
                  <a:gd name="connsiteX139" fmla="*/ 547892 w 1981760"/>
                  <a:gd name="connsiteY139" fmla="*/ 2125847 h 2953609"/>
                  <a:gd name="connsiteX140" fmla="*/ 479334 w 1981760"/>
                  <a:gd name="connsiteY140" fmla="*/ 2243532 h 2953609"/>
                  <a:gd name="connsiteX141" fmla="*/ 514236 w 1981760"/>
                  <a:gd name="connsiteY141" fmla="*/ 2374990 h 2953609"/>
                  <a:gd name="connsiteX142" fmla="*/ 707445 w 1981760"/>
                  <a:gd name="connsiteY142" fmla="*/ 2463880 h 2953609"/>
                  <a:gd name="connsiteX143" fmla="*/ 702459 w 1981760"/>
                  <a:gd name="connsiteY143" fmla="*/ 2497683 h 2953609"/>
                  <a:gd name="connsiteX144" fmla="*/ 694980 w 1981760"/>
                  <a:gd name="connsiteY144" fmla="*/ 2497683 h 2953609"/>
                  <a:gd name="connsiteX145" fmla="*/ 488060 w 1981760"/>
                  <a:gd name="connsiteY145" fmla="*/ 2395021 h 2953609"/>
                  <a:gd name="connsiteX146" fmla="*/ 446925 w 1981760"/>
                  <a:gd name="connsiteY146" fmla="*/ 2238524 h 2953609"/>
                  <a:gd name="connsiteX147" fmla="*/ 527948 w 1981760"/>
                  <a:gd name="connsiteY147" fmla="*/ 2098303 h 2953609"/>
                  <a:gd name="connsiteX148" fmla="*/ 655092 w 1981760"/>
                  <a:gd name="connsiteY148" fmla="*/ 2065752 h 2953609"/>
                  <a:gd name="connsiteX149" fmla="*/ 1292205 w 1981760"/>
                  <a:gd name="connsiteY149" fmla="*/ 1681531 h 2953609"/>
                  <a:gd name="connsiteX150" fmla="*/ 1394465 w 1981760"/>
                  <a:gd name="connsiteY150" fmla="*/ 1685754 h 2953609"/>
                  <a:gd name="connsiteX151" fmla="*/ 1553571 w 1981760"/>
                  <a:gd name="connsiteY151" fmla="*/ 1804617 h 2953609"/>
                  <a:gd name="connsiteX152" fmla="*/ 1480908 w 1981760"/>
                  <a:gd name="connsiteY152" fmla="*/ 2093643 h 2953609"/>
                  <a:gd name="connsiteX153" fmla="*/ 1393212 w 1981760"/>
                  <a:gd name="connsiteY153" fmla="*/ 2118667 h 2953609"/>
                  <a:gd name="connsiteX154" fmla="*/ 1350617 w 1981760"/>
                  <a:gd name="connsiteY154" fmla="*/ 2113662 h 2953609"/>
                  <a:gd name="connsiteX155" fmla="*/ 1244129 w 1981760"/>
                  <a:gd name="connsiteY155" fmla="*/ 2034837 h 2953609"/>
                  <a:gd name="connsiteX156" fmla="*/ 1229095 w 1981760"/>
                  <a:gd name="connsiteY156" fmla="*/ 1928485 h 2953609"/>
                  <a:gd name="connsiteX157" fmla="*/ 1292988 w 1981760"/>
                  <a:gd name="connsiteY157" fmla="*/ 1842153 h 2953609"/>
                  <a:gd name="connsiteX158" fmla="*/ 1453347 w 1981760"/>
                  <a:gd name="connsiteY158" fmla="*/ 1880940 h 2953609"/>
                  <a:gd name="connsiteX159" fmla="*/ 1419521 w 1981760"/>
                  <a:gd name="connsiteY159" fmla="*/ 2013566 h 2953609"/>
                  <a:gd name="connsiteX160" fmla="*/ 1358134 w 1981760"/>
                  <a:gd name="connsiteY160" fmla="*/ 2022325 h 2953609"/>
                  <a:gd name="connsiteX161" fmla="*/ 1309275 w 1981760"/>
                  <a:gd name="connsiteY161" fmla="*/ 1986040 h 2953609"/>
                  <a:gd name="connsiteX162" fmla="*/ 1301758 w 1981760"/>
                  <a:gd name="connsiteY162" fmla="*/ 1934741 h 2953609"/>
                  <a:gd name="connsiteX163" fmla="*/ 1331825 w 1981760"/>
                  <a:gd name="connsiteY163" fmla="*/ 1893452 h 2953609"/>
                  <a:gd name="connsiteX164" fmla="*/ 1375673 w 1981760"/>
                  <a:gd name="connsiteY164" fmla="*/ 1887196 h 2953609"/>
                  <a:gd name="connsiteX165" fmla="*/ 1410751 w 1981760"/>
                  <a:gd name="connsiteY165" fmla="*/ 1913471 h 2953609"/>
                  <a:gd name="connsiteX166" fmla="*/ 1404487 w 1981760"/>
                  <a:gd name="connsiteY166" fmla="*/ 1935992 h 2953609"/>
                  <a:gd name="connsiteX167" fmla="*/ 1383190 w 1981760"/>
                  <a:gd name="connsiteY167" fmla="*/ 1929736 h 2953609"/>
                  <a:gd name="connsiteX168" fmla="*/ 1349364 w 1981760"/>
                  <a:gd name="connsiteY168" fmla="*/ 1922229 h 2953609"/>
                  <a:gd name="connsiteX169" fmla="*/ 1334331 w 1981760"/>
                  <a:gd name="connsiteY169" fmla="*/ 1942248 h 2953609"/>
                  <a:gd name="connsiteX170" fmla="*/ 1338089 w 1981760"/>
                  <a:gd name="connsiteY170" fmla="*/ 1969775 h 2953609"/>
                  <a:gd name="connsiteX171" fmla="*/ 1366903 w 1981760"/>
                  <a:gd name="connsiteY171" fmla="*/ 1991045 h 2953609"/>
                  <a:gd name="connsiteX172" fmla="*/ 1403235 w 1981760"/>
                  <a:gd name="connsiteY172" fmla="*/ 1986040 h 2953609"/>
                  <a:gd name="connsiteX173" fmla="*/ 1424532 w 1981760"/>
                  <a:gd name="connsiteY173" fmla="*/ 1898457 h 2953609"/>
                  <a:gd name="connsiteX174" fmla="*/ 1310527 w 1981760"/>
                  <a:gd name="connsiteY174" fmla="*/ 1869679 h 2953609"/>
                  <a:gd name="connsiteX175" fmla="*/ 1272943 w 1981760"/>
                  <a:gd name="connsiteY175" fmla="*/ 2018571 h 2953609"/>
                  <a:gd name="connsiteX176" fmla="*/ 1358134 w 1981760"/>
                  <a:gd name="connsiteY176" fmla="*/ 2082382 h 2953609"/>
                  <a:gd name="connsiteX177" fmla="*/ 1464622 w 1981760"/>
                  <a:gd name="connsiteY177" fmla="*/ 2066117 h 2953609"/>
                  <a:gd name="connsiteX178" fmla="*/ 1526009 w 1981760"/>
                  <a:gd name="connsiteY178" fmla="*/ 1822134 h 2953609"/>
                  <a:gd name="connsiteX179" fmla="*/ 1385695 w 1981760"/>
                  <a:gd name="connsiteY179" fmla="*/ 1718285 h 2953609"/>
                  <a:gd name="connsiteX180" fmla="*/ 1214062 w 1981760"/>
                  <a:gd name="connsiteY180" fmla="*/ 1743308 h 2953609"/>
                  <a:gd name="connsiteX181" fmla="*/ 1190258 w 1981760"/>
                  <a:gd name="connsiteY181" fmla="*/ 1738304 h 2953609"/>
                  <a:gd name="connsiteX182" fmla="*/ 1196522 w 1981760"/>
                  <a:gd name="connsiteY182" fmla="*/ 1715782 h 2953609"/>
                  <a:gd name="connsiteX183" fmla="*/ 1292205 w 1981760"/>
                  <a:gd name="connsiteY183" fmla="*/ 1681531 h 2953609"/>
                  <a:gd name="connsiteX184" fmla="*/ 424135 w 1981760"/>
                  <a:gd name="connsiteY184" fmla="*/ 1594749 h 2953609"/>
                  <a:gd name="connsiteX185" fmla="*/ 434909 w 1981760"/>
                  <a:gd name="connsiteY185" fmla="*/ 1600011 h 2953609"/>
                  <a:gd name="connsiteX186" fmla="*/ 493622 w 1981760"/>
                  <a:gd name="connsiteY186" fmla="*/ 1770870 h 2953609"/>
                  <a:gd name="connsiteX187" fmla="*/ 413673 w 1981760"/>
                  <a:gd name="connsiteY187" fmla="*/ 1933063 h 2953609"/>
                  <a:gd name="connsiteX188" fmla="*/ 286254 w 1981760"/>
                  <a:gd name="connsiteY188" fmla="*/ 1981349 h 2953609"/>
                  <a:gd name="connsiteX189" fmla="*/ 141347 w 1981760"/>
                  <a:gd name="connsiteY189" fmla="*/ 1915729 h 2953609"/>
                  <a:gd name="connsiteX190" fmla="*/ 101372 w 1981760"/>
                  <a:gd name="connsiteY190" fmla="*/ 1803061 h 2953609"/>
                  <a:gd name="connsiteX191" fmla="*/ 155088 w 1981760"/>
                  <a:gd name="connsiteY191" fmla="*/ 1695345 h 2953609"/>
                  <a:gd name="connsiteX192" fmla="*/ 337472 w 1981760"/>
                  <a:gd name="connsiteY192" fmla="*/ 1706488 h 2953609"/>
                  <a:gd name="connsiteX193" fmla="*/ 328727 w 1981760"/>
                  <a:gd name="connsiteY193" fmla="*/ 1856300 h 2953609"/>
                  <a:gd name="connsiteX194" fmla="*/ 263769 w 1981760"/>
                  <a:gd name="connsiteY194" fmla="*/ 1878586 h 2953609"/>
                  <a:gd name="connsiteX195" fmla="*/ 202558 w 1981760"/>
                  <a:gd name="connsiteY195" fmla="*/ 1847633 h 2953609"/>
                  <a:gd name="connsiteX196" fmla="*/ 185069 w 1981760"/>
                  <a:gd name="connsiteY196" fmla="*/ 1794394 h 2953609"/>
                  <a:gd name="connsiteX197" fmla="*/ 210053 w 1981760"/>
                  <a:gd name="connsiteY197" fmla="*/ 1743632 h 2953609"/>
                  <a:gd name="connsiteX198" fmla="*/ 255024 w 1981760"/>
                  <a:gd name="connsiteY198" fmla="*/ 1728774 h 2953609"/>
                  <a:gd name="connsiteX199" fmla="*/ 298746 w 1981760"/>
                  <a:gd name="connsiteY199" fmla="*/ 1749822 h 2953609"/>
                  <a:gd name="connsiteX200" fmla="*/ 293750 w 1981760"/>
                  <a:gd name="connsiteY200" fmla="*/ 1824109 h 2953609"/>
                  <a:gd name="connsiteX201" fmla="*/ 270015 w 1981760"/>
                  <a:gd name="connsiteY201" fmla="*/ 1822871 h 2953609"/>
                  <a:gd name="connsiteX202" fmla="*/ 271264 w 1981760"/>
                  <a:gd name="connsiteY202" fmla="*/ 1800585 h 2953609"/>
                  <a:gd name="connsiteX203" fmla="*/ 273762 w 1981760"/>
                  <a:gd name="connsiteY203" fmla="*/ 1770870 h 2953609"/>
                  <a:gd name="connsiteX204" fmla="*/ 252526 w 1981760"/>
                  <a:gd name="connsiteY204" fmla="*/ 1760965 h 2953609"/>
                  <a:gd name="connsiteX205" fmla="*/ 231289 w 1981760"/>
                  <a:gd name="connsiteY205" fmla="*/ 1768394 h 2953609"/>
                  <a:gd name="connsiteX206" fmla="*/ 217548 w 1981760"/>
                  <a:gd name="connsiteY206" fmla="*/ 1796870 h 2953609"/>
                  <a:gd name="connsiteX207" fmla="*/ 227542 w 1981760"/>
                  <a:gd name="connsiteY207" fmla="*/ 1826585 h 2953609"/>
                  <a:gd name="connsiteX208" fmla="*/ 266267 w 1981760"/>
                  <a:gd name="connsiteY208" fmla="*/ 1845157 h 2953609"/>
                  <a:gd name="connsiteX209" fmla="*/ 306242 w 1981760"/>
                  <a:gd name="connsiteY209" fmla="*/ 1831537 h 2953609"/>
                  <a:gd name="connsiteX210" fmla="*/ 313737 w 1981760"/>
                  <a:gd name="connsiteY210" fmla="*/ 1727536 h 2953609"/>
                  <a:gd name="connsiteX211" fmla="*/ 247529 w 1981760"/>
                  <a:gd name="connsiteY211" fmla="*/ 1695345 h 2953609"/>
                  <a:gd name="connsiteX212" fmla="*/ 176325 w 1981760"/>
                  <a:gd name="connsiteY212" fmla="*/ 1718869 h 2953609"/>
                  <a:gd name="connsiteX213" fmla="*/ 135101 w 1981760"/>
                  <a:gd name="connsiteY213" fmla="*/ 1804299 h 2953609"/>
                  <a:gd name="connsiteX214" fmla="*/ 165082 w 1981760"/>
                  <a:gd name="connsiteY214" fmla="*/ 1893443 h 2953609"/>
                  <a:gd name="connsiteX215" fmla="*/ 392437 w 1981760"/>
                  <a:gd name="connsiteY215" fmla="*/ 1908300 h 2953609"/>
                  <a:gd name="connsiteX216" fmla="*/ 461143 w 1981760"/>
                  <a:gd name="connsiteY216" fmla="*/ 1769632 h 2953609"/>
                  <a:gd name="connsiteX217" fmla="*/ 409925 w 1981760"/>
                  <a:gd name="connsiteY217" fmla="*/ 1622297 h 2953609"/>
                  <a:gd name="connsiteX218" fmla="*/ 412424 w 1981760"/>
                  <a:gd name="connsiteY218" fmla="*/ 1598773 h 2953609"/>
                  <a:gd name="connsiteX219" fmla="*/ 424135 w 1981760"/>
                  <a:gd name="connsiteY219" fmla="*/ 1594749 h 2953609"/>
                  <a:gd name="connsiteX220" fmla="*/ 1763114 w 1981760"/>
                  <a:gd name="connsiteY220" fmla="*/ 1292964 h 2953609"/>
                  <a:gd name="connsiteX221" fmla="*/ 1811412 w 1981760"/>
                  <a:gd name="connsiteY221" fmla="*/ 1314475 h 2953609"/>
                  <a:gd name="connsiteX222" fmla="*/ 1826417 w 1981760"/>
                  <a:gd name="connsiteY222" fmla="*/ 1342747 h 2953609"/>
                  <a:gd name="connsiteX223" fmla="*/ 1826417 w 1981760"/>
                  <a:gd name="connsiteY223" fmla="*/ 1343976 h 2953609"/>
                  <a:gd name="connsiteX224" fmla="*/ 1827668 w 1981760"/>
                  <a:gd name="connsiteY224" fmla="*/ 1350122 h 2953609"/>
                  <a:gd name="connsiteX225" fmla="*/ 1827668 w 1981760"/>
                  <a:gd name="connsiteY225" fmla="*/ 1351352 h 2953609"/>
                  <a:gd name="connsiteX226" fmla="*/ 1808911 w 1981760"/>
                  <a:gd name="connsiteY226" fmla="*/ 1396833 h 2953609"/>
                  <a:gd name="connsiteX227" fmla="*/ 1772648 w 1981760"/>
                  <a:gd name="connsiteY227" fmla="*/ 1410354 h 2953609"/>
                  <a:gd name="connsiteX228" fmla="*/ 1737636 w 1981760"/>
                  <a:gd name="connsiteY228" fmla="*/ 1394374 h 2953609"/>
                  <a:gd name="connsiteX229" fmla="*/ 1737636 w 1981760"/>
                  <a:gd name="connsiteY229" fmla="*/ 1372248 h 2953609"/>
                  <a:gd name="connsiteX230" fmla="*/ 1761394 w 1981760"/>
                  <a:gd name="connsiteY230" fmla="*/ 1373478 h 2953609"/>
                  <a:gd name="connsiteX231" fmla="*/ 1773899 w 1981760"/>
                  <a:gd name="connsiteY231" fmla="*/ 1378394 h 2953609"/>
                  <a:gd name="connsiteX232" fmla="*/ 1786403 w 1981760"/>
                  <a:gd name="connsiteY232" fmla="*/ 1373478 h 2953609"/>
                  <a:gd name="connsiteX233" fmla="*/ 1795156 w 1981760"/>
                  <a:gd name="connsiteY233" fmla="*/ 1355039 h 2953609"/>
                  <a:gd name="connsiteX234" fmla="*/ 1787654 w 1981760"/>
                  <a:gd name="connsiteY234" fmla="*/ 1336601 h 2953609"/>
                  <a:gd name="connsiteX235" fmla="*/ 1735135 w 1981760"/>
                  <a:gd name="connsiteY235" fmla="*/ 1335372 h 2953609"/>
                  <a:gd name="connsiteX236" fmla="*/ 1718879 w 1981760"/>
                  <a:gd name="connsiteY236" fmla="*/ 1369790 h 2953609"/>
                  <a:gd name="connsiteX237" fmla="*/ 1732634 w 1981760"/>
                  <a:gd name="connsiteY237" fmla="*/ 1405437 h 2953609"/>
                  <a:gd name="connsiteX238" fmla="*/ 1780151 w 1981760"/>
                  <a:gd name="connsiteY238" fmla="*/ 1426334 h 2953609"/>
                  <a:gd name="connsiteX239" fmla="*/ 1827668 w 1981760"/>
                  <a:gd name="connsiteY239" fmla="*/ 1409125 h 2953609"/>
                  <a:gd name="connsiteX240" fmla="*/ 1833920 w 1981760"/>
                  <a:gd name="connsiteY240" fmla="*/ 1401750 h 2953609"/>
                  <a:gd name="connsiteX241" fmla="*/ 1838922 w 1981760"/>
                  <a:gd name="connsiteY241" fmla="*/ 1441085 h 2953609"/>
                  <a:gd name="connsiteX242" fmla="*/ 1778900 w 1981760"/>
                  <a:gd name="connsiteY242" fmla="*/ 1458294 h 2953609"/>
                  <a:gd name="connsiteX243" fmla="*/ 1708876 w 1981760"/>
                  <a:gd name="connsiteY243" fmla="*/ 1426334 h 2953609"/>
                  <a:gd name="connsiteX244" fmla="*/ 1686368 w 1981760"/>
                  <a:gd name="connsiteY244" fmla="*/ 1368561 h 2953609"/>
                  <a:gd name="connsiteX245" fmla="*/ 1713878 w 1981760"/>
                  <a:gd name="connsiteY245" fmla="*/ 1312017 h 2953609"/>
                  <a:gd name="connsiteX246" fmla="*/ 1763114 w 1981760"/>
                  <a:gd name="connsiteY246" fmla="*/ 1292964 h 2953609"/>
                  <a:gd name="connsiteX247" fmla="*/ 1752744 w 1981760"/>
                  <a:gd name="connsiteY247" fmla="*/ 1213564 h 2953609"/>
                  <a:gd name="connsiteX248" fmla="*/ 1810332 w 1981760"/>
                  <a:gd name="connsiteY248" fmla="*/ 1228412 h 2953609"/>
                  <a:gd name="connsiteX249" fmla="*/ 1816591 w 1981760"/>
                  <a:gd name="connsiteY249" fmla="*/ 1270482 h 2953609"/>
                  <a:gd name="connsiteX250" fmla="*/ 1751493 w 1981760"/>
                  <a:gd name="connsiteY250" fmla="*/ 1246972 h 2953609"/>
                  <a:gd name="connsiteX251" fmla="*/ 1668867 w 1981760"/>
                  <a:gd name="connsiteY251" fmla="*/ 1276668 h 2953609"/>
                  <a:gd name="connsiteX252" fmla="*/ 1622547 w 1981760"/>
                  <a:gd name="connsiteY252" fmla="*/ 1378130 h 2953609"/>
                  <a:gd name="connsiteX253" fmla="*/ 1662608 w 1981760"/>
                  <a:gd name="connsiteY253" fmla="*/ 1483304 h 2953609"/>
                  <a:gd name="connsiteX254" fmla="*/ 1850392 w 1981760"/>
                  <a:gd name="connsiteY254" fmla="*/ 1535273 h 2953609"/>
                  <a:gd name="connsiteX255" fmla="*/ 1855400 w 1981760"/>
                  <a:gd name="connsiteY255" fmla="*/ 1566206 h 2953609"/>
                  <a:gd name="connsiteX256" fmla="*/ 1800317 w 1981760"/>
                  <a:gd name="connsiteY256" fmla="*/ 1574868 h 2953609"/>
                  <a:gd name="connsiteX257" fmla="*/ 1791553 w 1981760"/>
                  <a:gd name="connsiteY257" fmla="*/ 1574868 h 2953609"/>
                  <a:gd name="connsiteX258" fmla="*/ 1638822 w 1981760"/>
                  <a:gd name="connsiteY258" fmla="*/ 1504339 h 2953609"/>
                  <a:gd name="connsiteX259" fmla="*/ 1589998 w 1981760"/>
                  <a:gd name="connsiteY259" fmla="*/ 1378130 h 2953609"/>
                  <a:gd name="connsiteX260" fmla="*/ 1647585 w 1981760"/>
                  <a:gd name="connsiteY260" fmla="*/ 1253159 h 2953609"/>
                  <a:gd name="connsiteX261" fmla="*/ 1752744 w 1981760"/>
                  <a:gd name="connsiteY261" fmla="*/ 1213564 h 2953609"/>
                  <a:gd name="connsiteX262" fmla="*/ 1097128 w 1981760"/>
                  <a:gd name="connsiteY262" fmla="*/ 1051970 h 2953609"/>
                  <a:gd name="connsiteX263" fmla="*/ 1228367 w 1981760"/>
                  <a:gd name="connsiteY263" fmla="*/ 1152520 h 2953609"/>
                  <a:gd name="connsiteX264" fmla="*/ 1143818 w 1981760"/>
                  <a:gd name="connsiteY264" fmla="*/ 1258037 h 2953609"/>
                  <a:gd name="connsiteX265" fmla="*/ 1084509 w 1981760"/>
                  <a:gd name="connsiteY265" fmla="*/ 1241899 h 2953609"/>
                  <a:gd name="connsiteX266" fmla="*/ 1076937 w 1981760"/>
                  <a:gd name="connsiteY266" fmla="*/ 1235692 h 2953609"/>
                  <a:gd name="connsiteX267" fmla="*/ 1063056 w 1981760"/>
                  <a:gd name="connsiteY267" fmla="*/ 1146313 h 2953609"/>
                  <a:gd name="connsiteX268" fmla="*/ 1112271 w 1981760"/>
                  <a:gd name="connsiteY268" fmla="*/ 1114038 h 2953609"/>
                  <a:gd name="connsiteX269" fmla="*/ 1155176 w 1981760"/>
                  <a:gd name="connsiteY269" fmla="*/ 1126452 h 2953609"/>
                  <a:gd name="connsiteX270" fmla="*/ 1177890 w 1981760"/>
                  <a:gd name="connsiteY270" fmla="*/ 1163693 h 2953609"/>
                  <a:gd name="connsiteX271" fmla="*/ 1162747 w 1981760"/>
                  <a:gd name="connsiteY271" fmla="*/ 1182313 h 2953609"/>
                  <a:gd name="connsiteX272" fmla="*/ 1143818 w 1981760"/>
                  <a:gd name="connsiteY272" fmla="*/ 1168658 h 2953609"/>
                  <a:gd name="connsiteX273" fmla="*/ 1134985 w 1981760"/>
                  <a:gd name="connsiteY273" fmla="*/ 1152520 h 2953609"/>
                  <a:gd name="connsiteX274" fmla="*/ 1116056 w 1981760"/>
                  <a:gd name="connsiteY274" fmla="*/ 1146313 h 2953609"/>
                  <a:gd name="connsiteX275" fmla="*/ 1085770 w 1981760"/>
                  <a:gd name="connsiteY275" fmla="*/ 1184796 h 2953609"/>
                  <a:gd name="connsiteX276" fmla="*/ 1104699 w 1981760"/>
                  <a:gd name="connsiteY276" fmla="*/ 1217071 h 2953609"/>
                  <a:gd name="connsiteX277" fmla="*/ 1140033 w 1981760"/>
                  <a:gd name="connsiteY277" fmla="*/ 1225761 h 2953609"/>
                  <a:gd name="connsiteX278" fmla="*/ 1181676 w 1981760"/>
                  <a:gd name="connsiteY278" fmla="*/ 1202175 h 2953609"/>
                  <a:gd name="connsiteX279" fmla="*/ 1195557 w 1981760"/>
                  <a:gd name="connsiteY279" fmla="*/ 1156244 h 2953609"/>
                  <a:gd name="connsiteX280" fmla="*/ 1102175 w 1981760"/>
                  <a:gd name="connsiteY280" fmla="*/ 1084245 h 2953609"/>
                  <a:gd name="connsiteX281" fmla="*/ 1054223 w 1981760"/>
                  <a:gd name="connsiteY281" fmla="*/ 1101624 h 2953609"/>
                  <a:gd name="connsiteX282" fmla="*/ 1049175 w 1981760"/>
                  <a:gd name="connsiteY282" fmla="*/ 1066866 h 2953609"/>
                  <a:gd name="connsiteX283" fmla="*/ 1097128 w 1981760"/>
                  <a:gd name="connsiteY283" fmla="*/ 1051970 h 2953609"/>
                  <a:gd name="connsiteX284" fmla="*/ 1112031 w 1981760"/>
                  <a:gd name="connsiteY284" fmla="*/ 894728 h 2953609"/>
                  <a:gd name="connsiteX285" fmla="*/ 1348051 w 1981760"/>
                  <a:gd name="connsiteY285" fmla="*/ 1120538 h 2953609"/>
                  <a:gd name="connsiteX286" fmla="*/ 1305638 w 1981760"/>
                  <a:gd name="connsiteY286" fmla="*/ 1274457 h 2953609"/>
                  <a:gd name="connsiteX287" fmla="*/ 1165926 w 1981760"/>
                  <a:gd name="connsiteY287" fmla="*/ 1353898 h 2953609"/>
                  <a:gd name="connsiteX288" fmla="*/ 1143472 w 1981760"/>
                  <a:gd name="connsiteY288" fmla="*/ 1355140 h 2953609"/>
                  <a:gd name="connsiteX289" fmla="*/ 1094823 w 1981760"/>
                  <a:gd name="connsiteY289" fmla="*/ 1347692 h 2953609"/>
                  <a:gd name="connsiteX290" fmla="*/ 1089833 w 1981760"/>
                  <a:gd name="connsiteY290" fmla="*/ 1311695 h 2953609"/>
                  <a:gd name="connsiteX291" fmla="*/ 1162184 w 1981760"/>
                  <a:gd name="connsiteY291" fmla="*/ 1321625 h 2953609"/>
                  <a:gd name="connsiteX292" fmla="*/ 1279442 w 1981760"/>
                  <a:gd name="connsiteY292" fmla="*/ 1254596 h 2953609"/>
                  <a:gd name="connsiteX293" fmla="*/ 1315618 w 1981760"/>
                  <a:gd name="connsiteY293" fmla="*/ 1124262 h 2953609"/>
                  <a:gd name="connsiteX294" fmla="*/ 1063637 w 1981760"/>
                  <a:gd name="connsiteY294" fmla="*/ 929381 h 2953609"/>
                  <a:gd name="connsiteX295" fmla="*/ 1044925 w 1981760"/>
                  <a:gd name="connsiteY295" fmla="*/ 914486 h 2953609"/>
                  <a:gd name="connsiteX296" fmla="*/ 1059895 w 1981760"/>
                  <a:gd name="connsiteY296" fmla="*/ 895867 h 2953609"/>
                  <a:gd name="connsiteX297" fmla="*/ 1112031 w 1981760"/>
                  <a:gd name="connsiteY297" fmla="*/ 894728 h 2953609"/>
                  <a:gd name="connsiteX298" fmla="*/ 540289 w 1981760"/>
                  <a:gd name="connsiteY298" fmla="*/ 874251 h 2953609"/>
                  <a:gd name="connsiteX299" fmla="*/ 557791 w 1981760"/>
                  <a:gd name="connsiteY299" fmla="*/ 889328 h 2953609"/>
                  <a:gd name="connsiteX300" fmla="*/ 500284 w 1981760"/>
                  <a:gd name="connsiteY300" fmla="*/ 1041352 h 2953609"/>
                  <a:gd name="connsiteX301" fmla="*/ 351517 w 1981760"/>
                  <a:gd name="connsiteY301" fmla="*/ 1107942 h 2953609"/>
                  <a:gd name="connsiteX302" fmla="*/ 346517 w 1981760"/>
                  <a:gd name="connsiteY302" fmla="*/ 1107942 h 2953609"/>
                  <a:gd name="connsiteX303" fmla="*/ 229004 w 1981760"/>
                  <a:gd name="connsiteY303" fmla="*/ 1061455 h 2953609"/>
                  <a:gd name="connsiteX304" fmla="*/ 197750 w 1981760"/>
                  <a:gd name="connsiteY304" fmla="*/ 1022506 h 2953609"/>
                  <a:gd name="connsiteX305" fmla="*/ 207751 w 1981760"/>
                  <a:gd name="connsiteY305" fmla="*/ 948379 h 2953609"/>
                  <a:gd name="connsiteX306" fmla="*/ 250256 w 1981760"/>
                  <a:gd name="connsiteY306" fmla="*/ 1037583 h 2953609"/>
                  <a:gd name="connsiteX307" fmla="*/ 350267 w 1981760"/>
                  <a:gd name="connsiteY307" fmla="*/ 1075275 h 2953609"/>
                  <a:gd name="connsiteX308" fmla="*/ 476532 w 1981760"/>
                  <a:gd name="connsiteY308" fmla="*/ 1018737 h 2953609"/>
                  <a:gd name="connsiteX309" fmla="*/ 524037 w 1981760"/>
                  <a:gd name="connsiteY309" fmla="*/ 890585 h 2953609"/>
                  <a:gd name="connsiteX310" fmla="*/ 540289 w 1981760"/>
                  <a:gd name="connsiteY310" fmla="*/ 874251 h 2953609"/>
                  <a:gd name="connsiteX311" fmla="*/ 312163 w 1981760"/>
                  <a:gd name="connsiteY311" fmla="*/ 793077 h 2953609"/>
                  <a:gd name="connsiteX312" fmla="*/ 432696 w 1981760"/>
                  <a:gd name="connsiteY312" fmla="*/ 904524 h 2953609"/>
                  <a:gd name="connsiteX313" fmla="*/ 406330 w 1981760"/>
                  <a:gd name="connsiteY313" fmla="*/ 972631 h 2953609"/>
                  <a:gd name="connsiteX314" fmla="*/ 338530 w 1981760"/>
                  <a:gd name="connsiteY314" fmla="*/ 1002350 h 2953609"/>
                  <a:gd name="connsiteX315" fmla="*/ 280774 w 1981760"/>
                  <a:gd name="connsiteY315" fmla="*/ 981299 h 2953609"/>
                  <a:gd name="connsiteX316" fmla="*/ 255663 w 1981760"/>
                  <a:gd name="connsiteY316" fmla="*/ 925575 h 2953609"/>
                  <a:gd name="connsiteX317" fmla="*/ 274497 w 1981760"/>
                  <a:gd name="connsiteY317" fmla="*/ 877281 h 2953609"/>
                  <a:gd name="connsiteX318" fmla="*/ 320952 w 1981760"/>
                  <a:gd name="connsiteY318" fmla="*/ 856230 h 2953609"/>
                  <a:gd name="connsiteX319" fmla="*/ 362385 w 1981760"/>
                  <a:gd name="connsiteY319" fmla="*/ 872328 h 2953609"/>
                  <a:gd name="connsiteX320" fmla="*/ 381219 w 1981760"/>
                  <a:gd name="connsiteY320" fmla="*/ 911954 h 2953609"/>
                  <a:gd name="connsiteX321" fmla="*/ 332252 w 1981760"/>
                  <a:gd name="connsiteY321" fmla="*/ 961486 h 2953609"/>
                  <a:gd name="connsiteX322" fmla="*/ 315930 w 1981760"/>
                  <a:gd name="connsiteY322" fmla="*/ 946627 h 2953609"/>
                  <a:gd name="connsiteX323" fmla="*/ 330997 w 1981760"/>
                  <a:gd name="connsiteY323" fmla="*/ 929290 h 2953609"/>
                  <a:gd name="connsiteX324" fmla="*/ 343552 w 1981760"/>
                  <a:gd name="connsiteY324" fmla="*/ 924337 h 2953609"/>
                  <a:gd name="connsiteX325" fmla="*/ 347319 w 1981760"/>
                  <a:gd name="connsiteY325" fmla="*/ 911954 h 2953609"/>
                  <a:gd name="connsiteX326" fmla="*/ 339785 w 1981760"/>
                  <a:gd name="connsiteY326" fmla="*/ 895856 h 2953609"/>
                  <a:gd name="connsiteX327" fmla="*/ 322208 w 1981760"/>
                  <a:gd name="connsiteY327" fmla="*/ 888426 h 2953609"/>
                  <a:gd name="connsiteX328" fmla="*/ 298352 w 1981760"/>
                  <a:gd name="connsiteY328" fmla="*/ 899571 h 2953609"/>
                  <a:gd name="connsiteX329" fmla="*/ 288308 w 1981760"/>
                  <a:gd name="connsiteY329" fmla="*/ 924337 h 2953609"/>
                  <a:gd name="connsiteX330" fmla="*/ 303374 w 1981760"/>
                  <a:gd name="connsiteY330" fmla="*/ 957771 h 2953609"/>
                  <a:gd name="connsiteX331" fmla="*/ 337274 w 1981760"/>
                  <a:gd name="connsiteY331" fmla="*/ 970154 h 2953609"/>
                  <a:gd name="connsiteX332" fmla="*/ 382474 w 1981760"/>
                  <a:gd name="connsiteY332" fmla="*/ 950342 h 2953609"/>
                  <a:gd name="connsiteX333" fmla="*/ 398796 w 1981760"/>
                  <a:gd name="connsiteY333" fmla="*/ 905762 h 2953609"/>
                  <a:gd name="connsiteX334" fmla="*/ 313419 w 1981760"/>
                  <a:gd name="connsiteY334" fmla="*/ 825273 h 2953609"/>
                  <a:gd name="connsiteX335" fmla="*/ 236830 w 1981760"/>
                  <a:gd name="connsiteY335" fmla="*/ 858707 h 2953609"/>
                  <a:gd name="connsiteX336" fmla="*/ 214230 w 1981760"/>
                  <a:gd name="connsiteY336" fmla="*/ 894618 h 2953609"/>
                  <a:gd name="connsiteX337" fmla="*/ 223019 w 1981760"/>
                  <a:gd name="connsiteY337" fmla="*/ 826511 h 2953609"/>
                  <a:gd name="connsiteX338" fmla="*/ 312163 w 1981760"/>
                  <a:gd name="connsiteY338" fmla="*/ 793077 h 2953609"/>
                  <a:gd name="connsiteX339" fmla="*/ 1601816 w 1981760"/>
                  <a:gd name="connsiteY339" fmla="*/ 583112 h 2953609"/>
                  <a:gd name="connsiteX340" fmla="*/ 1686924 w 1981760"/>
                  <a:gd name="connsiteY340" fmla="*/ 613050 h 2953609"/>
                  <a:gd name="connsiteX341" fmla="*/ 1724471 w 1981760"/>
                  <a:gd name="connsiteY341" fmla="*/ 692885 h 2953609"/>
                  <a:gd name="connsiteX342" fmla="*/ 1633106 w 1981760"/>
                  <a:gd name="connsiteY342" fmla="*/ 793925 h 2953609"/>
                  <a:gd name="connsiteX343" fmla="*/ 1575533 w 1981760"/>
                  <a:gd name="connsiteY343" fmla="*/ 772719 h 2953609"/>
                  <a:gd name="connsiteX344" fmla="*/ 1549250 w 1981760"/>
                  <a:gd name="connsiteY344" fmla="*/ 717833 h 2953609"/>
                  <a:gd name="connsiteX345" fmla="*/ 1566772 w 1981760"/>
                  <a:gd name="connsiteY345" fmla="*/ 669184 h 2953609"/>
                  <a:gd name="connsiteX346" fmla="*/ 1613081 w 1981760"/>
                  <a:gd name="connsiteY346" fmla="*/ 646731 h 2953609"/>
                  <a:gd name="connsiteX347" fmla="*/ 1654383 w 1981760"/>
                  <a:gd name="connsiteY347" fmla="*/ 661700 h 2953609"/>
                  <a:gd name="connsiteX348" fmla="*/ 1673156 w 1981760"/>
                  <a:gd name="connsiteY348" fmla="*/ 701617 h 2953609"/>
                  <a:gd name="connsiteX349" fmla="*/ 1658137 w 1981760"/>
                  <a:gd name="connsiteY349" fmla="*/ 717833 h 2953609"/>
                  <a:gd name="connsiteX350" fmla="*/ 1640615 w 1981760"/>
                  <a:gd name="connsiteY350" fmla="*/ 702864 h 2953609"/>
                  <a:gd name="connsiteX351" fmla="*/ 1631854 w 1981760"/>
                  <a:gd name="connsiteY351" fmla="*/ 685400 h 2953609"/>
                  <a:gd name="connsiteX352" fmla="*/ 1614332 w 1981760"/>
                  <a:gd name="connsiteY352" fmla="*/ 679163 h 2953609"/>
                  <a:gd name="connsiteX353" fmla="*/ 1590552 w 1981760"/>
                  <a:gd name="connsiteY353" fmla="*/ 690390 h 2953609"/>
                  <a:gd name="connsiteX354" fmla="*/ 1581791 w 1981760"/>
                  <a:gd name="connsiteY354" fmla="*/ 715338 h 2953609"/>
                  <a:gd name="connsiteX355" fmla="*/ 1598062 w 1981760"/>
                  <a:gd name="connsiteY355" fmla="*/ 747771 h 2953609"/>
                  <a:gd name="connsiteX356" fmla="*/ 1631854 w 1981760"/>
                  <a:gd name="connsiteY356" fmla="*/ 760245 h 2953609"/>
                  <a:gd name="connsiteX357" fmla="*/ 1675660 w 1981760"/>
                  <a:gd name="connsiteY357" fmla="*/ 740287 h 2953609"/>
                  <a:gd name="connsiteX358" fmla="*/ 1691930 w 1981760"/>
                  <a:gd name="connsiteY358" fmla="*/ 694132 h 2953609"/>
                  <a:gd name="connsiteX359" fmla="*/ 1664395 w 1981760"/>
                  <a:gd name="connsiteY359" fmla="*/ 636751 h 2953609"/>
                  <a:gd name="connsiteX360" fmla="*/ 1604320 w 1981760"/>
                  <a:gd name="connsiteY360" fmla="*/ 615545 h 2953609"/>
                  <a:gd name="connsiteX361" fmla="*/ 1501690 w 1981760"/>
                  <a:gd name="connsiteY361" fmla="*/ 727812 h 2953609"/>
                  <a:gd name="connsiteX362" fmla="*/ 1547999 w 1981760"/>
                  <a:gd name="connsiteY362" fmla="*/ 825111 h 2953609"/>
                  <a:gd name="connsiteX363" fmla="*/ 1648125 w 1981760"/>
                  <a:gd name="connsiteY363" fmla="*/ 861286 h 2953609"/>
                  <a:gd name="connsiteX364" fmla="*/ 1758264 w 1981760"/>
                  <a:gd name="connsiteY364" fmla="*/ 815131 h 2953609"/>
                  <a:gd name="connsiteX365" fmla="*/ 1762018 w 1981760"/>
                  <a:gd name="connsiteY365" fmla="*/ 852554 h 2953609"/>
                  <a:gd name="connsiteX366" fmla="*/ 1649376 w 1981760"/>
                  <a:gd name="connsiteY366" fmla="*/ 893719 h 2953609"/>
                  <a:gd name="connsiteX367" fmla="*/ 1640615 w 1981760"/>
                  <a:gd name="connsiteY367" fmla="*/ 893719 h 2953609"/>
                  <a:gd name="connsiteX368" fmla="*/ 1469149 w 1981760"/>
                  <a:gd name="connsiteY368" fmla="*/ 730307 h 2953609"/>
                  <a:gd name="connsiteX369" fmla="*/ 1505445 w 1981760"/>
                  <a:gd name="connsiteY369" fmla="*/ 628019 h 2953609"/>
                  <a:gd name="connsiteX370" fmla="*/ 1601816 w 1981760"/>
                  <a:gd name="connsiteY370" fmla="*/ 583112 h 2953609"/>
                  <a:gd name="connsiteX371" fmla="*/ 745028 w 1981760"/>
                  <a:gd name="connsiteY371" fmla="*/ 499465 h 2953609"/>
                  <a:gd name="connsiteX372" fmla="*/ 898366 w 1981760"/>
                  <a:gd name="connsiteY372" fmla="*/ 658429 h 2953609"/>
                  <a:gd name="connsiteX373" fmla="*/ 769961 w 1981760"/>
                  <a:gd name="connsiteY373" fmla="*/ 783862 h 2953609"/>
                  <a:gd name="connsiteX374" fmla="*/ 767468 w 1981760"/>
                  <a:gd name="connsiteY374" fmla="*/ 783862 h 2953609"/>
                  <a:gd name="connsiteX375" fmla="*/ 692669 w 1981760"/>
                  <a:gd name="connsiteY375" fmla="*/ 751572 h 2953609"/>
                  <a:gd name="connsiteX376" fmla="*/ 662750 w 1981760"/>
                  <a:gd name="connsiteY376" fmla="*/ 675816 h 2953609"/>
                  <a:gd name="connsiteX377" fmla="*/ 753755 w 1981760"/>
                  <a:gd name="connsiteY377" fmla="*/ 590124 h 2953609"/>
                  <a:gd name="connsiteX378" fmla="*/ 826060 w 1981760"/>
                  <a:gd name="connsiteY378" fmla="*/ 664639 h 2953609"/>
                  <a:gd name="connsiteX379" fmla="*/ 806114 w 1981760"/>
                  <a:gd name="connsiteY379" fmla="*/ 708106 h 2953609"/>
                  <a:gd name="connsiteX380" fmla="*/ 761235 w 1981760"/>
                  <a:gd name="connsiteY380" fmla="*/ 725492 h 2953609"/>
                  <a:gd name="connsiteX381" fmla="*/ 725082 w 1981760"/>
                  <a:gd name="connsiteY381" fmla="*/ 709348 h 2953609"/>
                  <a:gd name="connsiteX382" fmla="*/ 710122 w 1981760"/>
                  <a:gd name="connsiteY382" fmla="*/ 670848 h 2953609"/>
                  <a:gd name="connsiteX383" fmla="*/ 723835 w 1981760"/>
                  <a:gd name="connsiteY383" fmla="*/ 639801 h 2953609"/>
                  <a:gd name="connsiteX384" fmla="*/ 756248 w 1981760"/>
                  <a:gd name="connsiteY384" fmla="*/ 627382 h 2953609"/>
                  <a:gd name="connsiteX385" fmla="*/ 772455 w 1981760"/>
                  <a:gd name="connsiteY385" fmla="*/ 643526 h 2953609"/>
                  <a:gd name="connsiteX386" fmla="*/ 755001 w 1981760"/>
                  <a:gd name="connsiteY386" fmla="*/ 659671 h 2953609"/>
                  <a:gd name="connsiteX387" fmla="*/ 746275 w 1981760"/>
                  <a:gd name="connsiteY387" fmla="*/ 663397 h 2953609"/>
                  <a:gd name="connsiteX388" fmla="*/ 742535 w 1981760"/>
                  <a:gd name="connsiteY388" fmla="*/ 672090 h 2953609"/>
                  <a:gd name="connsiteX389" fmla="*/ 748768 w 1981760"/>
                  <a:gd name="connsiteY389" fmla="*/ 686993 h 2953609"/>
                  <a:gd name="connsiteX390" fmla="*/ 762481 w 1981760"/>
                  <a:gd name="connsiteY390" fmla="*/ 693203 h 2953609"/>
                  <a:gd name="connsiteX391" fmla="*/ 783674 w 1981760"/>
                  <a:gd name="connsiteY391" fmla="*/ 684509 h 2953609"/>
                  <a:gd name="connsiteX392" fmla="*/ 792401 w 1981760"/>
                  <a:gd name="connsiteY392" fmla="*/ 664639 h 2953609"/>
                  <a:gd name="connsiteX393" fmla="*/ 752508 w 1981760"/>
                  <a:gd name="connsiteY393" fmla="*/ 622414 h 2953609"/>
                  <a:gd name="connsiteX394" fmla="*/ 696409 w 1981760"/>
                  <a:gd name="connsiteY394" fmla="*/ 677058 h 2953609"/>
                  <a:gd name="connsiteX395" fmla="*/ 716355 w 1981760"/>
                  <a:gd name="connsiteY395" fmla="*/ 727976 h 2953609"/>
                  <a:gd name="connsiteX396" fmla="*/ 767468 w 1981760"/>
                  <a:gd name="connsiteY396" fmla="*/ 751572 h 2953609"/>
                  <a:gd name="connsiteX397" fmla="*/ 864706 w 1981760"/>
                  <a:gd name="connsiteY397" fmla="*/ 657187 h 2953609"/>
                  <a:gd name="connsiteX398" fmla="*/ 743782 w 1981760"/>
                  <a:gd name="connsiteY398" fmla="*/ 532997 h 2953609"/>
                  <a:gd name="connsiteX399" fmla="*/ 631584 w 1981760"/>
                  <a:gd name="connsiteY399" fmla="*/ 576463 h 2953609"/>
                  <a:gd name="connsiteX400" fmla="*/ 582964 w 1981760"/>
                  <a:gd name="connsiteY400" fmla="*/ 686993 h 2953609"/>
                  <a:gd name="connsiteX401" fmla="*/ 565511 w 1981760"/>
                  <a:gd name="connsiteY401" fmla="*/ 703138 h 2953609"/>
                  <a:gd name="connsiteX402" fmla="*/ 549305 w 1981760"/>
                  <a:gd name="connsiteY402" fmla="*/ 686993 h 2953609"/>
                  <a:gd name="connsiteX403" fmla="*/ 607897 w 1981760"/>
                  <a:gd name="connsiteY403" fmla="*/ 552867 h 2953609"/>
                  <a:gd name="connsiteX404" fmla="*/ 745028 w 1981760"/>
                  <a:gd name="connsiteY404" fmla="*/ 499465 h 2953609"/>
                  <a:gd name="connsiteX405" fmla="*/ 1576460 w 1981760"/>
                  <a:gd name="connsiteY405" fmla="*/ 423772 h 2953609"/>
                  <a:gd name="connsiteX406" fmla="*/ 1713004 w 1981760"/>
                  <a:gd name="connsiteY406" fmla="*/ 452821 h 2953609"/>
                  <a:gd name="connsiteX407" fmla="*/ 1718061 w 1981760"/>
                  <a:gd name="connsiteY407" fmla="*/ 492764 h 2953609"/>
                  <a:gd name="connsiteX408" fmla="*/ 1578988 w 1981760"/>
                  <a:gd name="connsiteY408" fmla="*/ 456452 h 2953609"/>
                  <a:gd name="connsiteX409" fmla="*/ 1561288 w 1981760"/>
                  <a:gd name="connsiteY409" fmla="*/ 440718 h 2953609"/>
                  <a:gd name="connsiteX410" fmla="*/ 1576460 w 1981760"/>
                  <a:gd name="connsiteY410" fmla="*/ 423772 h 2953609"/>
                  <a:gd name="connsiteX411" fmla="*/ 279646 w 1981760"/>
                  <a:gd name="connsiteY411" fmla="*/ 362141 h 2953609"/>
                  <a:gd name="connsiteX412" fmla="*/ 370780 w 1981760"/>
                  <a:gd name="connsiteY412" fmla="*/ 434203 h 2953609"/>
                  <a:gd name="connsiteX413" fmla="*/ 379519 w 1981760"/>
                  <a:gd name="connsiteY413" fmla="*/ 456567 h 2953609"/>
                  <a:gd name="connsiteX414" fmla="*/ 364538 w 1981760"/>
                  <a:gd name="connsiteY414" fmla="*/ 465265 h 2953609"/>
                  <a:gd name="connsiteX415" fmla="*/ 358296 w 1981760"/>
                  <a:gd name="connsiteY415" fmla="*/ 464022 h 2953609"/>
                  <a:gd name="connsiteX416" fmla="*/ 274652 w 1981760"/>
                  <a:gd name="connsiteY416" fmla="*/ 405627 h 2953609"/>
                  <a:gd name="connsiteX417" fmla="*/ 1090524 w 1981760"/>
                  <a:gd name="connsiteY417" fmla="*/ 25315 h 2953609"/>
                  <a:gd name="connsiteX418" fmla="*/ 1304651 w 1981760"/>
                  <a:gd name="connsiteY418" fmla="*/ 102638 h 2953609"/>
                  <a:gd name="connsiteX419" fmla="*/ 1320835 w 1981760"/>
                  <a:gd name="connsiteY419" fmla="*/ 444355 h 2953609"/>
                  <a:gd name="connsiteX420" fmla="*/ 1175179 w 1981760"/>
                  <a:gd name="connsiteY420" fmla="*/ 509206 h 2953609"/>
                  <a:gd name="connsiteX421" fmla="*/ 1041972 w 1981760"/>
                  <a:gd name="connsiteY421" fmla="*/ 458073 h 2953609"/>
                  <a:gd name="connsiteX422" fmla="*/ 989685 w 1981760"/>
                  <a:gd name="connsiteY422" fmla="*/ 345830 h 2953609"/>
                  <a:gd name="connsiteX423" fmla="*/ 1032013 w 1981760"/>
                  <a:gd name="connsiteY423" fmla="*/ 229846 h 2953609"/>
                  <a:gd name="connsiteX424" fmla="*/ 1122892 w 1981760"/>
                  <a:gd name="connsiteY424" fmla="*/ 187444 h 2953609"/>
                  <a:gd name="connsiteX425" fmla="*/ 1218751 w 1981760"/>
                  <a:gd name="connsiteY425" fmla="*/ 221116 h 2953609"/>
                  <a:gd name="connsiteX426" fmla="*/ 1253609 w 1981760"/>
                  <a:gd name="connsiteY426" fmla="*/ 297192 h 2953609"/>
                  <a:gd name="connsiteX427" fmla="*/ 1224976 w 1981760"/>
                  <a:gd name="connsiteY427" fmla="*/ 375762 h 2953609"/>
                  <a:gd name="connsiteX428" fmla="*/ 1097993 w 1981760"/>
                  <a:gd name="connsiteY428" fmla="*/ 381998 h 2953609"/>
                  <a:gd name="connsiteX429" fmla="*/ 1093014 w 1981760"/>
                  <a:gd name="connsiteY429" fmla="*/ 273496 h 2953609"/>
                  <a:gd name="connsiteX430" fmla="*/ 1136586 w 1981760"/>
                  <a:gd name="connsiteY430" fmla="*/ 253542 h 2953609"/>
                  <a:gd name="connsiteX431" fmla="*/ 1182648 w 1981760"/>
                  <a:gd name="connsiteY431" fmla="*/ 271002 h 2953609"/>
                  <a:gd name="connsiteX432" fmla="*/ 1183893 w 1981760"/>
                  <a:gd name="connsiteY432" fmla="*/ 293451 h 2953609"/>
                  <a:gd name="connsiteX433" fmla="*/ 1160240 w 1981760"/>
                  <a:gd name="connsiteY433" fmla="*/ 294698 h 2953609"/>
                  <a:gd name="connsiteX434" fmla="*/ 1137831 w 1981760"/>
                  <a:gd name="connsiteY434" fmla="*/ 285968 h 2953609"/>
                  <a:gd name="connsiteX435" fmla="*/ 1116667 w 1981760"/>
                  <a:gd name="connsiteY435" fmla="*/ 295945 h 2953609"/>
                  <a:gd name="connsiteX436" fmla="*/ 1120402 w 1981760"/>
                  <a:gd name="connsiteY436" fmla="*/ 357055 h 2953609"/>
                  <a:gd name="connsiteX437" fmla="*/ 1201322 w 1981760"/>
                  <a:gd name="connsiteY437" fmla="*/ 353313 h 2953609"/>
                  <a:gd name="connsiteX438" fmla="*/ 1221241 w 1981760"/>
                  <a:gd name="connsiteY438" fmla="*/ 298439 h 2953609"/>
                  <a:gd name="connsiteX439" fmla="*/ 1196342 w 1981760"/>
                  <a:gd name="connsiteY439" fmla="*/ 246059 h 2953609"/>
                  <a:gd name="connsiteX440" fmla="*/ 1124137 w 1981760"/>
                  <a:gd name="connsiteY440" fmla="*/ 219869 h 2953609"/>
                  <a:gd name="connsiteX441" fmla="*/ 1055666 w 1981760"/>
                  <a:gd name="connsiteY441" fmla="*/ 252295 h 2953609"/>
                  <a:gd name="connsiteX442" fmla="*/ 1022053 w 1981760"/>
                  <a:gd name="connsiteY442" fmla="*/ 344583 h 2953609"/>
                  <a:gd name="connsiteX443" fmla="*/ 1064381 w 1981760"/>
                  <a:gd name="connsiteY443" fmla="*/ 433130 h 2953609"/>
                  <a:gd name="connsiteX444" fmla="*/ 1295936 w 1981760"/>
                  <a:gd name="connsiteY444" fmla="*/ 423153 h 2953609"/>
                  <a:gd name="connsiteX445" fmla="*/ 1283487 w 1981760"/>
                  <a:gd name="connsiteY445" fmla="*/ 127581 h 2953609"/>
                  <a:gd name="connsiteX446" fmla="*/ 1091769 w 1981760"/>
                  <a:gd name="connsiteY446" fmla="*/ 57741 h 2953609"/>
                  <a:gd name="connsiteX447" fmla="*/ 908765 w 1981760"/>
                  <a:gd name="connsiteY447" fmla="*/ 143794 h 2953609"/>
                  <a:gd name="connsiteX448" fmla="*/ 885112 w 1981760"/>
                  <a:gd name="connsiteY448" fmla="*/ 143794 h 2953609"/>
                  <a:gd name="connsiteX449" fmla="*/ 885112 w 1981760"/>
                  <a:gd name="connsiteY449" fmla="*/ 121345 h 2953609"/>
                  <a:gd name="connsiteX450" fmla="*/ 1090524 w 1981760"/>
                  <a:gd name="connsiteY450" fmla="*/ 25315 h 2953609"/>
                  <a:gd name="connsiteX451" fmla="*/ 423125 w 1981760"/>
                  <a:gd name="connsiteY451" fmla="*/ 55 h 2953609"/>
                  <a:gd name="connsiteX452" fmla="*/ 503187 w 1981760"/>
                  <a:gd name="connsiteY452" fmla="*/ 17898 h 2953609"/>
                  <a:gd name="connsiteX453" fmla="*/ 592385 w 1981760"/>
                  <a:gd name="connsiteY453" fmla="*/ 113057 h 2953609"/>
                  <a:gd name="connsiteX454" fmla="*/ 589907 w 1981760"/>
                  <a:gd name="connsiteY454" fmla="*/ 245778 h 2953609"/>
                  <a:gd name="connsiteX455" fmla="*/ 511859 w 1981760"/>
                  <a:gd name="connsiteY455" fmla="*/ 319652 h 2953609"/>
                  <a:gd name="connsiteX456" fmla="*/ 405316 w 1981760"/>
                  <a:gd name="connsiteY456" fmla="*/ 317148 h 2953609"/>
                  <a:gd name="connsiteX457" fmla="*/ 347090 w 1981760"/>
                  <a:gd name="connsiteY457" fmla="*/ 164393 h 2953609"/>
                  <a:gd name="connsiteX458" fmla="*/ 472215 w 1981760"/>
                  <a:gd name="connsiteY458" fmla="*/ 115561 h 2953609"/>
                  <a:gd name="connsiteX459" fmla="*/ 514336 w 1981760"/>
                  <a:gd name="connsiteY459" fmla="*/ 159384 h 2953609"/>
                  <a:gd name="connsiteX460" fmla="*/ 511859 w 1981760"/>
                  <a:gd name="connsiteY460" fmla="*/ 220737 h 2953609"/>
                  <a:gd name="connsiteX461" fmla="*/ 475932 w 1981760"/>
                  <a:gd name="connsiteY461" fmla="*/ 257047 h 2953609"/>
                  <a:gd name="connsiteX462" fmla="*/ 425138 w 1981760"/>
                  <a:gd name="connsiteY462" fmla="*/ 255795 h 2953609"/>
                  <a:gd name="connsiteX463" fmla="*/ 395406 w 1981760"/>
                  <a:gd name="connsiteY463" fmla="*/ 179418 h 2953609"/>
                  <a:gd name="connsiteX464" fmla="*/ 417705 w 1981760"/>
                  <a:gd name="connsiteY464" fmla="*/ 170653 h 2953609"/>
                  <a:gd name="connsiteX465" fmla="*/ 425138 w 1981760"/>
                  <a:gd name="connsiteY465" fmla="*/ 193191 h 2953609"/>
                  <a:gd name="connsiteX466" fmla="*/ 437527 w 1981760"/>
                  <a:gd name="connsiteY466" fmla="*/ 225745 h 2953609"/>
                  <a:gd name="connsiteX467" fmla="*/ 463543 w 1981760"/>
                  <a:gd name="connsiteY467" fmla="*/ 225745 h 2953609"/>
                  <a:gd name="connsiteX468" fmla="*/ 483365 w 1981760"/>
                  <a:gd name="connsiteY468" fmla="*/ 208216 h 2953609"/>
                  <a:gd name="connsiteX469" fmla="*/ 483365 w 1981760"/>
                  <a:gd name="connsiteY469" fmla="*/ 170653 h 2953609"/>
                  <a:gd name="connsiteX470" fmla="*/ 458588 w 1981760"/>
                  <a:gd name="connsiteY470" fmla="*/ 145611 h 2953609"/>
                  <a:gd name="connsiteX471" fmla="*/ 375584 w 1981760"/>
                  <a:gd name="connsiteY471" fmla="*/ 176913 h 2953609"/>
                  <a:gd name="connsiteX472" fmla="*/ 418944 w 1981760"/>
                  <a:gd name="connsiteY472" fmla="*/ 287097 h 2953609"/>
                  <a:gd name="connsiteX473" fmla="*/ 500709 w 1981760"/>
                  <a:gd name="connsiteY473" fmla="*/ 289602 h 2953609"/>
                  <a:gd name="connsiteX474" fmla="*/ 560174 w 1981760"/>
                  <a:gd name="connsiteY474" fmla="*/ 232005 h 2953609"/>
                  <a:gd name="connsiteX475" fmla="*/ 562652 w 1981760"/>
                  <a:gd name="connsiteY475" fmla="*/ 125578 h 2953609"/>
                  <a:gd name="connsiteX476" fmla="*/ 489559 w 1981760"/>
                  <a:gd name="connsiteY476" fmla="*/ 47948 h 2953609"/>
                  <a:gd name="connsiteX477" fmla="*/ 354523 w 1981760"/>
                  <a:gd name="connsiteY477" fmla="*/ 45444 h 2953609"/>
                  <a:gd name="connsiteX478" fmla="*/ 318596 w 1981760"/>
                  <a:gd name="connsiteY478" fmla="*/ 64225 h 2953609"/>
                  <a:gd name="connsiteX479" fmla="*/ 323551 w 1981760"/>
                  <a:gd name="connsiteY479" fmla="*/ 22906 h 2953609"/>
                  <a:gd name="connsiteX480" fmla="*/ 342134 w 1981760"/>
                  <a:gd name="connsiteY480" fmla="*/ 14141 h 2953609"/>
                  <a:gd name="connsiteX481" fmla="*/ 423125 w 1981760"/>
                  <a:gd name="connsiteY481" fmla="*/ 55 h 2953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</a:cxnLst>
                <a:rect l="l" t="t" r="r" b="b"/>
                <a:pathLst>
                  <a:path w="1981760" h="2953609">
                    <a:moveTo>
                      <a:pt x="1362143" y="2719941"/>
                    </a:moveTo>
                    <a:cubicBezTo>
                      <a:pt x="1393041" y="2718659"/>
                      <a:pt x="1418995" y="2743011"/>
                      <a:pt x="1421467" y="2776335"/>
                    </a:cubicBezTo>
                    <a:cubicBezTo>
                      <a:pt x="1421467" y="2785307"/>
                      <a:pt x="1415287" y="2792998"/>
                      <a:pt x="1406636" y="2794279"/>
                    </a:cubicBezTo>
                    <a:cubicBezTo>
                      <a:pt x="1396749" y="2794279"/>
                      <a:pt x="1389333" y="2786589"/>
                      <a:pt x="1388097" y="2777617"/>
                    </a:cubicBezTo>
                    <a:cubicBezTo>
                      <a:pt x="1388097" y="2771209"/>
                      <a:pt x="1385625" y="2764800"/>
                      <a:pt x="1380682" y="2759673"/>
                    </a:cubicBezTo>
                    <a:cubicBezTo>
                      <a:pt x="1375738" y="2755828"/>
                      <a:pt x="1369558" y="2753265"/>
                      <a:pt x="1363379" y="2754547"/>
                    </a:cubicBezTo>
                    <a:cubicBezTo>
                      <a:pt x="1354727" y="2754547"/>
                      <a:pt x="1346076" y="2758392"/>
                      <a:pt x="1339896" y="2766082"/>
                    </a:cubicBezTo>
                    <a:cubicBezTo>
                      <a:pt x="1334952" y="2771209"/>
                      <a:pt x="1331245" y="2778899"/>
                      <a:pt x="1331245" y="2786589"/>
                    </a:cubicBezTo>
                    <a:cubicBezTo>
                      <a:pt x="1328773" y="2769927"/>
                      <a:pt x="1325065" y="2751983"/>
                      <a:pt x="1323829" y="2735321"/>
                    </a:cubicBezTo>
                    <a:cubicBezTo>
                      <a:pt x="1333716" y="2726349"/>
                      <a:pt x="1347312" y="2721222"/>
                      <a:pt x="1362143" y="2719941"/>
                    </a:cubicBezTo>
                    <a:close/>
                    <a:moveTo>
                      <a:pt x="1347296" y="2659487"/>
                    </a:moveTo>
                    <a:cubicBezTo>
                      <a:pt x="1378507" y="2658234"/>
                      <a:pt x="1408469" y="2668256"/>
                      <a:pt x="1432189" y="2689554"/>
                    </a:cubicBezTo>
                    <a:cubicBezTo>
                      <a:pt x="1454660" y="2709598"/>
                      <a:pt x="1468393" y="2738413"/>
                      <a:pt x="1469641" y="2769732"/>
                    </a:cubicBezTo>
                    <a:cubicBezTo>
                      <a:pt x="1470890" y="2796041"/>
                      <a:pt x="1462151" y="2819844"/>
                      <a:pt x="1444673" y="2839888"/>
                    </a:cubicBezTo>
                    <a:cubicBezTo>
                      <a:pt x="1427195" y="2858680"/>
                      <a:pt x="1403475" y="2868703"/>
                      <a:pt x="1378507" y="2871208"/>
                    </a:cubicBezTo>
                    <a:cubicBezTo>
                      <a:pt x="1364774" y="2871208"/>
                      <a:pt x="1351042" y="2868703"/>
                      <a:pt x="1339806" y="2862439"/>
                    </a:cubicBezTo>
                    <a:cubicBezTo>
                      <a:pt x="1336061" y="2843647"/>
                      <a:pt x="1333564" y="2826108"/>
                      <a:pt x="1329818" y="2807316"/>
                    </a:cubicBezTo>
                    <a:cubicBezTo>
                      <a:pt x="1337309" y="2826108"/>
                      <a:pt x="1356035" y="2838636"/>
                      <a:pt x="1377258" y="2837383"/>
                    </a:cubicBezTo>
                    <a:cubicBezTo>
                      <a:pt x="1393488" y="2837383"/>
                      <a:pt x="1408469" y="2829866"/>
                      <a:pt x="1419704" y="2817338"/>
                    </a:cubicBezTo>
                    <a:cubicBezTo>
                      <a:pt x="1432189" y="2804810"/>
                      <a:pt x="1437182" y="2788524"/>
                      <a:pt x="1435934" y="2770985"/>
                    </a:cubicBezTo>
                    <a:cubicBezTo>
                      <a:pt x="1435934" y="2749688"/>
                      <a:pt x="1425947" y="2729643"/>
                      <a:pt x="1409717" y="2713357"/>
                    </a:cubicBezTo>
                    <a:cubicBezTo>
                      <a:pt x="1392239" y="2699576"/>
                      <a:pt x="1371016" y="2692059"/>
                      <a:pt x="1349793" y="2692059"/>
                    </a:cubicBezTo>
                    <a:cubicBezTo>
                      <a:pt x="1336061" y="2693312"/>
                      <a:pt x="1324825" y="2695818"/>
                      <a:pt x="1313589" y="2700829"/>
                    </a:cubicBezTo>
                    <a:cubicBezTo>
                      <a:pt x="1311092" y="2689554"/>
                      <a:pt x="1309844" y="2678279"/>
                      <a:pt x="1307347" y="2668256"/>
                    </a:cubicBezTo>
                    <a:cubicBezTo>
                      <a:pt x="1319831" y="2663245"/>
                      <a:pt x="1333564" y="2659487"/>
                      <a:pt x="1347296" y="2659487"/>
                    </a:cubicBezTo>
                    <a:close/>
                    <a:moveTo>
                      <a:pt x="1323451" y="2501442"/>
                    </a:moveTo>
                    <a:cubicBezTo>
                      <a:pt x="1392828" y="2498937"/>
                      <a:pt x="1458487" y="2522735"/>
                      <a:pt x="1509281" y="2569079"/>
                    </a:cubicBezTo>
                    <a:cubicBezTo>
                      <a:pt x="1560074" y="2616676"/>
                      <a:pt x="1589807" y="2679303"/>
                      <a:pt x="1593524" y="2749445"/>
                    </a:cubicBezTo>
                    <a:cubicBezTo>
                      <a:pt x="1597240" y="2805810"/>
                      <a:pt x="1577418" y="2859669"/>
                      <a:pt x="1540252" y="2902255"/>
                    </a:cubicBezTo>
                    <a:cubicBezTo>
                      <a:pt x="1520431" y="2922296"/>
                      <a:pt x="1498131" y="2939831"/>
                      <a:pt x="1473354" y="2951104"/>
                    </a:cubicBezTo>
                    <a:cubicBezTo>
                      <a:pt x="1434949" y="2952357"/>
                      <a:pt x="1395305" y="2952357"/>
                      <a:pt x="1354423" y="2953609"/>
                    </a:cubicBezTo>
                    <a:cubicBezTo>
                      <a:pt x="1354423" y="2947347"/>
                      <a:pt x="1351945" y="2939831"/>
                      <a:pt x="1351945" y="2933569"/>
                    </a:cubicBezTo>
                    <a:cubicBezTo>
                      <a:pt x="1364334" y="2937326"/>
                      <a:pt x="1379200" y="2938579"/>
                      <a:pt x="1392828" y="2938579"/>
                    </a:cubicBezTo>
                    <a:cubicBezTo>
                      <a:pt x="1441143" y="2936074"/>
                      <a:pt x="1483265" y="2914781"/>
                      <a:pt x="1515475" y="2879710"/>
                    </a:cubicBezTo>
                    <a:cubicBezTo>
                      <a:pt x="1547686" y="2844638"/>
                      <a:pt x="1562552" y="2798294"/>
                      <a:pt x="1561313" y="2750698"/>
                    </a:cubicBezTo>
                    <a:cubicBezTo>
                      <a:pt x="1557596" y="2690576"/>
                      <a:pt x="1532819" y="2634211"/>
                      <a:pt x="1486981" y="2594130"/>
                    </a:cubicBezTo>
                    <a:cubicBezTo>
                      <a:pt x="1442382" y="2552796"/>
                      <a:pt x="1385394" y="2531503"/>
                      <a:pt x="1325929" y="2535261"/>
                    </a:cubicBezTo>
                    <a:cubicBezTo>
                      <a:pt x="1317257" y="2535261"/>
                      <a:pt x="1308585" y="2528998"/>
                      <a:pt x="1308585" y="2520230"/>
                    </a:cubicBezTo>
                    <a:cubicBezTo>
                      <a:pt x="1307346" y="2510210"/>
                      <a:pt x="1314779" y="2502695"/>
                      <a:pt x="1323451" y="2501442"/>
                    </a:cubicBezTo>
                    <a:close/>
                    <a:moveTo>
                      <a:pt x="145786" y="2497805"/>
                    </a:moveTo>
                    <a:cubicBezTo>
                      <a:pt x="196154" y="2493139"/>
                      <a:pt x="248399" y="2502471"/>
                      <a:pt x="296577" y="2527979"/>
                    </a:cubicBezTo>
                    <a:cubicBezTo>
                      <a:pt x="347883" y="2555353"/>
                      <a:pt x="386676" y="2600147"/>
                      <a:pt x="404195" y="2657384"/>
                    </a:cubicBezTo>
                    <a:cubicBezTo>
                      <a:pt x="421715" y="2713377"/>
                      <a:pt x="416709" y="2773102"/>
                      <a:pt x="389179" y="2824118"/>
                    </a:cubicBezTo>
                    <a:cubicBezTo>
                      <a:pt x="366654" y="2866423"/>
                      <a:pt x="329113" y="2898775"/>
                      <a:pt x="282812" y="2912462"/>
                    </a:cubicBezTo>
                    <a:cubicBezTo>
                      <a:pt x="236511" y="2926149"/>
                      <a:pt x="188958" y="2921172"/>
                      <a:pt x="145160" y="2900019"/>
                    </a:cubicBezTo>
                    <a:cubicBezTo>
                      <a:pt x="73831" y="2862690"/>
                      <a:pt x="46301" y="2773102"/>
                      <a:pt x="83842" y="2702178"/>
                    </a:cubicBezTo>
                    <a:cubicBezTo>
                      <a:pt x="98859" y="2672315"/>
                      <a:pt x="123886" y="2652407"/>
                      <a:pt x="155171" y="2642452"/>
                    </a:cubicBezTo>
                    <a:cubicBezTo>
                      <a:pt x="186455" y="2633743"/>
                      <a:pt x="218991" y="2636231"/>
                      <a:pt x="247773" y="2651162"/>
                    </a:cubicBezTo>
                    <a:cubicBezTo>
                      <a:pt x="271549" y="2663605"/>
                      <a:pt x="289068" y="2684758"/>
                      <a:pt x="296577" y="2709644"/>
                    </a:cubicBezTo>
                    <a:cubicBezTo>
                      <a:pt x="304085" y="2735774"/>
                      <a:pt x="301582" y="2761904"/>
                      <a:pt x="289068" y="2785545"/>
                    </a:cubicBezTo>
                    <a:cubicBezTo>
                      <a:pt x="267795" y="2826606"/>
                      <a:pt x="217740" y="2841538"/>
                      <a:pt x="176444" y="2820385"/>
                    </a:cubicBezTo>
                    <a:cubicBezTo>
                      <a:pt x="142657" y="2802965"/>
                      <a:pt x="130143" y="2760659"/>
                      <a:pt x="147663" y="2725819"/>
                    </a:cubicBezTo>
                    <a:cubicBezTo>
                      <a:pt x="151417" y="2718354"/>
                      <a:pt x="161428" y="2715865"/>
                      <a:pt x="168936" y="2719598"/>
                    </a:cubicBezTo>
                    <a:cubicBezTo>
                      <a:pt x="177696" y="2723331"/>
                      <a:pt x="181450" y="2734529"/>
                      <a:pt x="176444" y="2741995"/>
                    </a:cubicBezTo>
                    <a:cubicBezTo>
                      <a:pt x="167685" y="2759415"/>
                      <a:pt x="173942" y="2783056"/>
                      <a:pt x="192712" y="2791766"/>
                    </a:cubicBezTo>
                    <a:cubicBezTo>
                      <a:pt x="216489" y="2804209"/>
                      <a:pt x="247773" y="2795499"/>
                      <a:pt x="260287" y="2770613"/>
                    </a:cubicBezTo>
                    <a:cubicBezTo>
                      <a:pt x="269046" y="2754438"/>
                      <a:pt x="270298" y="2737018"/>
                      <a:pt x="265292" y="2719598"/>
                    </a:cubicBezTo>
                    <a:cubicBezTo>
                      <a:pt x="260287" y="2702178"/>
                      <a:pt x="247773" y="2688491"/>
                      <a:pt x="232756" y="2679781"/>
                    </a:cubicBezTo>
                    <a:cubicBezTo>
                      <a:pt x="211483" y="2669827"/>
                      <a:pt x="187707" y="2667338"/>
                      <a:pt x="165182" y="2673560"/>
                    </a:cubicBezTo>
                    <a:cubicBezTo>
                      <a:pt x="141406" y="2681025"/>
                      <a:pt x="123886" y="2695957"/>
                      <a:pt x="112624" y="2717109"/>
                    </a:cubicBezTo>
                    <a:cubicBezTo>
                      <a:pt x="83842" y="2773102"/>
                      <a:pt x="105116" y="2841538"/>
                      <a:pt x="161428" y="2871400"/>
                    </a:cubicBezTo>
                    <a:cubicBezTo>
                      <a:pt x="195215" y="2888820"/>
                      <a:pt x="235259" y="2892553"/>
                      <a:pt x="274052" y="2880110"/>
                    </a:cubicBezTo>
                    <a:cubicBezTo>
                      <a:pt x="311593" y="2868912"/>
                      <a:pt x="341626" y="2844026"/>
                      <a:pt x="360397" y="2809186"/>
                    </a:cubicBezTo>
                    <a:cubicBezTo>
                      <a:pt x="382922" y="2764392"/>
                      <a:pt x="387927" y="2714621"/>
                      <a:pt x="372911" y="2667338"/>
                    </a:cubicBezTo>
                    <a:cubicBezTo>
                      <a:pt x="357894" y="2618811"/>
                      <a:pt x="325358" y="2580238"/>
                      <a:pt x="280309" y="2556597"/>
                    </a:cubicBezTo>
                    <a:cubicBezTo>
                      <a:pt x="185204" y="2506826"/>
                      <a:pt x="71329" y="2527979"/>
                      <a:pt x="0" y="2600147"/>
                    </a:cubicBezTo>
                    <a:lnTo>
                      <a:pt x="6257" y="2551620"/>
                    </a:lnTo>
                    <a:cubicBezTo>
                      <a:pt x="46927" y="2521135"/>
                      <a:pt x="95418" y="2502471"/>
                      <a:pt x="145786" y="2497805"/>
                    </a:cubicBezTo>
                    <a:close/>
                    <a:moveTo>
                      <a:pt x="1850984" y="2389074"/>
                    </a:moveTo>
                    <a:lnTo>
                      <a:pt x="1853452" y="2389074"/>
                    </a:lnTo>
                    <a:cubicBezTo>
                      <a:pt x="1875659" y="2389074"/>
                      <a:pt x="1895399" y="2397764"/>
                      <a:pt x="1910203" y="2413901"/>
                    </a:cubicBezTo>
                    <a:cubicBezTo>
                      <a:pt x="1925008" y="2430039"/>
                      <a:pt x="1933644" y="2451142"/>
                      <a:pt x="1933644" y="2473487"/>
                    </a:cubicBezTo>
                    <a:cubicBezTo>
                      <a:pt x="1933644" y="2510728"/>
                      <a:pt x="1901567" y="2541762"/>
                      <a:pt x="1863321" y="2540521"/>
                    </a:cubicBezTo>
                    <a:cubicBezTo>
                      <a:pt x="1847283" y="2540521"/>
                      <a:pt x="1833712" y="2534314"/>
                      <a:pt x="1822608" y="2523142"/>
                    </a:cubicBezTo>
                    <a:cubicBezTo>
                      <a:pt x="1811504" y="2511969"/>
                      <a:pt x="1805336" y="2497073"/>
                      <a:pt x="1806569" y="2480935"/>
                    </a:cubicBezTo>
                    <a:cubicBezTo>
                      <a:pt x="1806569" y="2467280"/>
                      <a:pt x="1811504" y="2454866"/>
                      <a:pt x="1821374" y="2446177"/>
                    </a:cubicBezTo>
                    <a:cubicBezTo>
                      <a:pt x="1831244" y="2436246"/>
                      <a:pt x="1843582" y="2431280"/>
                      <a:pt x="1857153" y="2432522"/>
                    </a:cubicBezTo>
                    <a:cubicBezTo>
                      <a:pt x="1865789" y="2432522"/>
                      <a:pt x="1873191" y="2439970"/>
                      <a:pt x="1873191" y="2448660"/>
                    </a:cubicBezTo>
                    <a:cubicBezTo>
                      <a:pt x="1873191" y="2457349"/>
                      <a:pt x="1865789" y="2464797"/>
                      <a:pt x="1857153" y="2464797"/>
                    </a:cubicBezTo>
                    <a:lnTo>
                      <a:pt x="1855919" y="2464797"/>
                    </a:lnTo>
                    <a:cubicBezTo>
                      <a:pt x="1846049" y="2464797"/>
                      <a:pt x="1838647" y="2472246"/>
                      <a:pt x="1838647" y="2480935"/>
                    </a:cubicBezTo>
                    <a:cubicBezTo>
                      <a:pt x="1838647" y="2488383"/>
                      <a:pt x="1841114" y="2494590"/>
                      <a:pt x="1846049" y="2500797"/>
                    </a:cubicBezTo>
                    <a:cubicBezTo>
                      <a:pt x="1850984" y="2505763"/>
                      <a:pt x="1857153" y="2508245"/>
                      <a:pt x="1863321" y="2508245"/>
                    </a:cubicBezTo>
                    <a:lnTo>
                      <a:pt x="1864555" y="2508245"/>
                    </a:lnTo>
                    <a:cubicBezTo>
                      <a:pt x="1885529" y="2508245"/>
                      <a:pt x="1900334" y="2492107"/>
                      <a:pt x="1901567" y="2472246"/>
                    </a:cubicBezTo>
                    <a:cubicBezTo>
                      <a:pt x="1901567" y="2458591"/>
                      <a:pt x="1896632" y="2446177"/>
                      <a:pt x="1886762" y="2436246"/>
                    </a:cubicBezTo>
                    <a:cubicBezTo>
                      <a:pt x="1878126" y="2427556"/>
                      <a:pt x="1865789" y="2421350"/>
                      <a:pt x="1852218" y="2421350"/>
                    </a:cubicBezTo>
                    <a:lnTo>
                      <a:pt x="1850984" y="2421350"/>
                    </a:lnTo>
                    <a:cubicBezTo>
                      <a:pt x="1815206" y="2421350"/>
                      <a:pt x="1785596" y="2449901"/>
                      <a:pt x="1785596" y="2487142"/>
                    </a:cubicBezTo>
                    <a:cubicBezTo>
                      <a:pt x="1784362" y="2510728"/>
                      <a:pt x="1792998" y="2531831"/>
                      <a:pt x="1809037" y="2549210"/>
                    </a:cubicBezTo>
                    <a:cubicBezTo>
                      <a:pt x="1825076" y="2565348"/>
                      <a:pt x="1847283" y="2575279"/>
                      <a:pt x="1869490" y="2575279"/>
                    </a:cubicBezTo>
                    <a:lnTo>
                      <a:pt x="1871958" y="2575279"/>
                    </a:lnTo>
                    <a:cubicBezTo>
                      <a:pt x="1917606" y="2575279"/>
                      <a:pt x="1957086" y="2547969"/>
                      <a:pt x="1975592" y="2508245"/>
                    </a:cubicBezTo>
                    <a:lnTo>
                      <a:pt x="1981760" y="2557900"/>
                    </a:lnTo>
                    <a:cubicBezTo>
                      <a:pt x="1954618" y="2588934"/>
                      <a:pt x="1916372" y="2607555"/>
                      <a:pt x="1871958" y="2607555"/>
                    </a:cubicBezTo>
                    <a:lnTo>
                      <a:pt x="1869490" y="2607555"/>
                    </a:lnTo>
                    <a:cubicBezTo>
                      <a:pt x="1837413" y="2607555"/>
                      <a:pt x="1807803" y="2593900"/>
                      <a:pt x="1785596" y="2571555"/>
                    </a:cubicBezTo>
                    <a:cubicBezTo>
                      <a:pt x="1763389" y="2547969"/>
                      <a:pt x="1752285" y="2518176"/>
                      <a:pt x="1753519" y="2485901"/>
                    </a:cubicBezTo>
                    <a:cubicBezTo>
                      <a:pt x="1753519" y="2432522"/>
                      <a:pt x="1797933" y="2389074"/>
                      <a:pt x="1850984" y="2389074"/>
                    </a:cubicBezTo>
                    <a:close/>
                    <a:moveTo>
                      <a:pt x="1838687" y="2280469"/>
                    </a:moveTo>
                    <a:cubicBezTo>
                      <a:pt x="1878462" y="2281726"/>
                      <a:pt x="1916993" y="2295546"/>
                      <a:pt x="1946824" y="2320674"/>
                    </a:cubicBezTo>
                    <a:lnTo>
                      <a:pt x="1954282" y="2375956"/>
                    </a:lnTo>
                    <a:cubicBezTo>
                      <a:pt x="1950553" y="2369674"/>
                      <a:pt x="1945581" y="2363392"/>
                      <a:pt x="1940610" y="2358366"/>
                    </a:cubicBezTo>
                    <a:cubicBezTo>
                      <a:pt x="1913265" y="2330725"/>
                      <a:pt x="1877219" y="2314392"/>
                      <a:pt x="1837444" y="2313136"/>
                    </a:cubicBezTo>
                    <a:cubicBezTo>
                      <a:pt x="1788969" y="2311879"/>
                      <a:pt x="1741737" y="2330725"/>
                      <a:pt x="1705692" y="2365905"/>
                    </a:cubicBezTo>
                    <a:cubicBezTo>
                      <a:pt x="1669646" y="2401084"/>
                      <a:pt x="1649759" y="2447570"/>
                      <a:pt x="1647273" y="2499083"/>
                    </a:cubicBezTo>
                    <a:cubicBezTo>
                      <a:pt x="1647273" y="2507878"/>
                      <a:pt x="1639815" y="2514160"/>
                      <a:pt x="1632357" y="2514160"/>
                    </a:cubicBezTo>
                    <a:cubicBezTo>
                      <a:pt x="1622414" y="2514160"/>
                      <a:pt x="1614956" y="2506621"/>
                      <a:pt x="1614956" y="2497826"/>
                    </a:cubicBezTo>
                    <a:cubicBezTo>
                      <a:pt x="1616199" y="2438776"/>
                      <a:pt x="1639815" y="2383494"/>
                      <a:pt x="1683318" y="2342033"/>
                    </a:cubicBezTo>
                    <a:cubicBezTo>
                      <a:pt x="1724336" y="2300572"/>
                      <a:pt x="1780269" y="2279213"/>
                      <a:pt x="1838687" y="2280469"/>
                    </a:cubicBezTo>
                    <a:close/>
                    <a:moveTo>
                      <a:pt x="658627" y="2155371"/>
                    </a:moveTo>
                    <a:cubicBezTo>
                      <a:pt x="679524" y="2159111"/>
                      <a:pt x="697962" y="2169086"/>
                      <a:pt x="710254" y="2187789"/>
                    </a:cubicBezTo>
                    <a:cubicBezTo>
                      <a:pt x="721317" y="2201505"/>
                      <a:pt x="726234" y="2218961"/>
                      <a:pt x="723776" y="2236417"/>
                    </a:cubicBezTo>
                    <a:cubicBezTo>
                      <a:pt x="721317" y="2253874"/>
                      <a:pt x="712713" y="2270083"/>
                      <a:pt x="697962" y="2281305"/>
                    </a:cubicBezTo>
                    <a:cubicBezTo>
                      <a:pt x="685670" y="2290033"/>
                      <a:pt x="670920" y="2295020"/>
                      <a:pt x="656169" y="2292527"/>
                    </a:cubicBezTo>
                    <a:cubicBezTo>
                      <a:pt x="640189" y="2290033"/>
                      <a:pt x="627897" y="2282552"/>
                      <a:pt x="619292" y="2270083"/>
                    </a:cubicBezTo>
                    <a:cubicBezTo>
                      <a:pt x="614376" y="2262602"/>
                      <a:pt x="615605" y="2252627"/>
                      <a:pt x="621751" y="2247639"/>
                    </a:cubicBezTo>
                    <a:cubicBezTo>
                      <a:pt x="629126" y="2242652"/>
                      <a:pt x="638960" y="2242652"/>
                      <a:pt x="645106" y="2250133"/>
                    </a:cubicBezTo>
                    <a:cubicBezTo>
                      <a:pt x="648794" y="2256367"/>
                      <a:pt x="653710" y="2258861"/>
                      <a:pt x="659857" y="2260108"/>
                    </a:cubicBezTo>
                    <a:cubicBezTo>
                      <a:pt x="667232" y="2260108"/>
                      <a:pt x="673378" y="2258861"/>
                      <a:pt x="678295" y="2255120"/>
                    </a:cubicBezTo>
                    <a:cubicBezTo>
                      <a:pt x="685670" y="2250133"/>
                      <a:pt x="690587" y="2241405"/>
                      <a:pt x="691816" y="2232677"/>
                    </a:cubicBezTo>
                    <a:cubicBezTo>
                      <a:pt x="693045" y="2222702"/>
                      <a:pt x="690587" y="2213974"/>
                      <a:pt x="684441" y="2206492"/>
                    </a:cubicBezTo>
                    <a:cubicBezTo>
                      <a:pt x="677066" y="2196517"/>
                      <a:pt x="666003" y="2190283"/>
                      <a:pt x="653710" y="2189036"/>
                    </a:cubicBezTo>
                    <a:cubicBezTo>
                      <a:pt x="641418" y="2187789"/>
                      <a:pt x="630355" y="2190283"/>
                      <a:pt x="619292" y="2197764"/>
                    </a:cubicBezTo>
                    <a:cubicBezTo>
                      <a:pt x="605771" y="2207739"/>
                      <a:pt x="598396" y="2222702"/>
                      <a:pt x="595937" y="2238911"/>
                    </a:cubicBezTo>
                    <a:cubicBezTo>
                      <a:pt x="593479" y="2256367"/>
                      <a:pt x="597167" y="2272577"/>
                      <a:pt x="608229" y="2286292"/>
                    </a:cubicBezTo>
                    <a:cubicBezTo>
                      <a:pt x="635272" y="2322451"/>
                      <a:pt x="686899" y="2329933"/>
                      <a:pt x="722547" y="2302502"/>
                    </a:cubicBezTo>
                    <a:cubicBezTo>
                      <a:pt x="726234" y="2298761"/>
                      <a:pt x="731151" y="2295020"/>
                      <a:pt x="734839" y="2290033"/>
                    </a:cubicBezTo>
                    <a:lnTo>
                      <a:pt x="727463" y="2337414"/>
                    </a:lnTo>
                    <a:cubicBezTo>
                      <a:pt x="706567" y="2349883"/>
                      <a:pt x="681982" y="2354870"/>
                      <a:pt x="657398" y="2349883"/>
                    </a:cubicBezTo>
                    <a:cubicBezTo>
                      <a:pt x="627897" y="2347389"/>
                      <a:pt x="600854" y="2331180"/>
                      <a:pt x="582416" y="2306242"/>
                    </a:cubicBezTo>
                    <a:cubicBezTo>
                      <a:pt x="566436" y="2285045"/>
                      <a:pt x="560290" y="2260108"/>
                      <a:pt x="563978" y="2235171"/>
                    </a:cubicBezTo>
                    <a:cubicBezTo>
                      <a:pt x="567665" y="2210233"/>
                      <a:pt x="579957" y="2187789"/>
                      <a:pt x="600854" y="2171580"/>
                    </a:cubicBezTo>
                    <a:cubicBezTo>
                      <a:pt x="616834" y="2159111"/>
                      <a:pt x="637731" y="2152877"/>
                      <a:pt x="658627" y="2155371"/>
                    </a:cubicBezTo>
                    <a:close/>
                    <a:moveTo>
                      <a:pt x="655092" y="2065752"/>
                    </a:moveTo>
                    <a:cubicBezTo>
                      <a:pt x="697473" y="2070760"/>
                      <a:pt x="734868" y="2090791"/>
                      <a:pt x="762292" y="2123343"/>
                    </a:cubicBezTo>
                    <a:lnTo>
                      <a:pt x="754812" y="2170918"/>
                    </a:lnTo>
                    <a:cubicBezTo>
                      <a:pt x="752319" y="2164658"/>
                      <a:pt x="747333" y="2158398"/>
                      <a:pt x="742347" y="2150886"/>
                    </a:cubicBezTo>
                    <a:cubicBezTo>
                      <a:pt x="721157" y="2122091"/>
                      <a:pt x="687501" y="2103311"/>
                      <a:pt x="651352" y="2097051"/>
                    </a:cubicBezTo>
                    <a:cubicBezTo>
                      <a:pt x="615204" y="2093295"/>
                      <a:pt x="577808" y="2102059"/>
                      <a:pt x="547892" y="2125847"/>
                    </a:cubicBezTo>
                    <a:cubicBezTo>
                      <a:pt x="510497" y="2153390"/>
                      <a:pt x="486813" y="2195957"/>
                      <a:pt x="479334" y="2243532"/>
                    </a:cubicBezTo>
                    <a:cubicBezTo>
                      <a:pt x="473102" y="2289855"/>
                      <a:pt x="485567" y="2337430"/>
                      <a:pt x="514236" y="2374990"/>
                    </a:cubicBezTo>
                    <a:cubicBezTo>
                      <a:pt x="561604" y="2436336"/>
                      <a:pt x="635148" y="2467636"/>
                      <a:pt x="707445" y="2463880"/>
                    </a:cubicBezTo>
                    <a:lnTo>
                      <a:pt x="702459" y="2497683"/>
                    </a:lnTo>
                    <a:cubicBezTo>
                      <a:pt x="699966" y="2497683"/>
                      <a:pt x="696227" y="2497683"/>
                      <a:pt x="694980" y="2497683"/>
                    </a:cubicBezTo>
                    <a:cubicBezTo>
                      <a:pt x="616450" y="2497683"/>
                      <a:pt x="539167" y="2462628"/>
                      <a:pt x="488060" y="2395021"/>
                    </a:cubicBezTo>
                    <a:cubicBezTo>
                      <a:pt x="454404" y="2349950"/>
                      <a:pt x="439446" y="2293611"/>
                      <a:pt x="446925" y="2238524"/>
                    </a:cubicBezTo>
                    <a:cubicBezTo>
                      <a:pt x="455651" y="2182185"/>
                      <a:pt x="483074" y="2133358"/>
                      <a:pt x="527948" y="2098303"/>
                    </a:cubicBezTo>
                    <a:cubicBezTo>
                      <a:pt x="565343" y="2070760"/>
                      <a:pt x="610218" y="2059492"/>
                      <a:pt x="655092" y="2065752"/>
                    </a:cubicBezTo>
                    <a:close/>
                    <a:moveTo>
                      <a:pt x="1292205" y="1681531"/>
                    </a:moveTo>
                    <a:cubicBezTo>
                      <a:pt x="1325561" y="1676370"/>
                      <a:pt x="1360013" y="1677621"/>
                      <a:pt x="1394465" y="1685754"/>
                    </a:cubicBezTo>
                    <a:cubicBezTo>
                      <a:pt x="1460863" y="1703270"/>
                      <a:pt x="1518492" y="1745811"/>
                      <a:pt x="1553571" y="1804617"/>
                    </a:cubicBezTo>
                    <a:cubicBezTo>
                      <a:pt x="1613705" y="1904713"/>
                      <a:pt x="1581132" y="2034837"/>
                      <a:pt x="1480908" y="2093643"/>
                    </a:cubicBezTo>
                    <a:cubicBezTo>
                      <a:pt x="1454599" y="2109908"/>
                      <a:pt x="1423279" y="2118667"/>
                      <a:pt x="1393212" y="2118667"/>
                    </a:cubicBezTo>
                    <a:cubicBezTo>
                      <a:pt x="1379431" y="2118667"/>
                      <a:pt x="1364398" y="2117416"/>
                      <a:pt x="1350617" y="2113662"/>
                    </a:cubicBezTo>
                    <a:cubicBezTo>
                      <a:pt x="1306769" y="2102401"/>
                      <a:pt x="1267932" y="2074875"/>
                      <a:pt x="1244129" y="2034837"/>
                    </a:cubicBezTo>
                    <a:cubicBezTo>
                      <a:pt x="1225337" y="2003557"/>
                      <a:pt x="1220326" y="1964770"/>
                      <a:pt x="1229095" y="1928485"/>
                    </a:cubicBezTo>
                    <a:cubicBezTo>
                      <a:pt x="1237865" y="1892201"/>
                      <a:pt x="1260415" y="1860921"/>
                      <a:pt x="1292988" y="1842153"/>
                    </a:cubicBezTo>
                    <a:cubicBezTo>
                      <a:pt x="1348111" y="1808371"/>
                      <a:pt x="1419521" y="1827139"/>
                      <a:pt x="1453347" y="1880940"/>
                    </a:cubicBezTo>
                    <a:cubicBezTo>
                      <a:pt x="1480908" y="1927234"/>
                      <a:pt x="1464622" y="1986040"/>
                      <a:pt x="1419521" y="2013566"/>
                    </a:cubicBezTo>
                    <a:cubicBezTo>
                      <a:pt x="1401982" y="2024827"/>
                      <a:pt x="1380684" y="2027330"/>
                      <a:pt x="1358134" y="2022325"/>
                    </a:cubicBezTo>
                    <a:cubicBezTo>
                      <a:pt x="1338089" y="2017320"/>
                      <a:pt x="1320550" y="2004808"/>
                      <a:pt x="1309275" y="1986040"/>
                    </a:cubicBezTo>
                    <a:cubicBezTo>
                      <a:pt x="1300505" y="1971026"/>
                      <a:pt x="1296746" y="1952258"/>
                      <a:pt x="1301758" y="1934741"/>
                    </a:cubicBezTo>
                    <a:cubicBezTo>
                      <a:pt x="1306769" y="1917225"/>
                      <a:pt x="1316791" y="1903461"/>
                      <a:pt x="1331825" y="1893452"/>
                    </a:cubicBezTo>
                    <a:cubicBezTo>
                      <a:pt x="1345606" y="1885945"/>
                      <a:pt x="1360639" y="1883442"/>
                      <a:pt x="1375673" y="1887196"/>
                    </a:cubicBezTo>
                    <a:cubicBezTo>
                      <a:pt x="1390707" y="1890949"/>
                      <a:pt x="1403235" y="1899708"/>
                      <a:pt x="1410751" y="1913471"/>
                    </a:cubicBezTo>
                    <a:cubicBezTo>
                      <a:pt x="1415763" y="1920978"/>
                      <a:pt x="1413257" y="1930988"/>
                      <a:pt x="1404487" y="1935992"/>
                    </a:cubicBezTo>
                    <a:cubicBezTo>
                      <a:pt x="1396971" y="1940997"/>
                      <a:pt x="1388201" y="1938495"/>
                      <a:pt x="1383190" y="1929736"/>
                    </a:cubicBezTo>
                    <a:cubicBezTo>
                      <a:pt x="1375673" y="1918476"/>
                      <a:pt x="1360639" y="1914722"/>
                      <a:pt x="1349364" y="1922229"/>
                    </a:cubicBezTo>
                    <a:cubicBezTo>
                      <a:pt x="1341847" y="1927234"/>
                      <a:pt x="1336836" y="1934741"/>
                      <a:pt x="1334331" y="1942248"/>
                    </a:cubicBezTo>
                    <a:cubicBezTo>
                      <a:pt x="1331825" y="1952258"/>
                      <a:pt x="1333078" y="1961016"/>
                      <a:pt x="1338089" y="1969775"/>
                    </a:cubicBezTo>
                    <a:cubicBezTo>
                      <a:pt x="1344353" y="1979784"/>
                      <a:pt x="1354375" y="1987291"/>
                      <a:pt x="1366903" y="1991045"/>
                    </a:cubicBezTo>
                    <a:cubicBezTo>
                      <a:pt x="1379431" y="1993547"/>
                      <a:pt x="1391959" y="1992296"/>
                      <a:pt x="1403235" y="1986040"/>
                    </a:cubicBezTo>
                    <a:cubicBezTo>
                      <a:pt x="1433302" y="1967272"/>
                      <a:pt x="1442071" y="1928485"/>
                      <a:pt x="1424532" y="1898457"/>
                    </a:cubicBezTo>
                    <a:cubicBezTo>
                      <a:pt x="1400729" y="1859670"/>
                      <a:pt x="1349364" y="1845906"/>
                      <a:pt x="1310527" y="1869679"/>
                    </a:cubicBezTo>
                    <a:cubicBezTo>
                      <a:pt x="1259162" y="1900959"/>
                      <a:pt x="1241623" y="1967272"/>
                      <a:pt x="1272943" y="2018571"/>
                    </a:cubicBezTo>
                    <a:cubicBezTo>
                      <a:pt x="1291735" y="2051102"/>
                      <a:pt x="1323055" y="2072373"/>
                      <a:pt x="1358134" y="2082382"/>
                    </a:cubicBezTo>
                    <a:cubicBezTo>
                      <a:pt x="1395718" y="2091141"/>
                      <a:pt x="1433302" y="2084885"/>
                      <a:pt x="1464622" y="2066117"/>
                    </a:cubicBezTo>
                    <a:cubicBezTo>
                      <a:pt x="1548560" y="2014818"/>
                      <a:pt x="1576121" y="1905964"/>
                      <a:pt x="1526009" y="1822134"/>
                    </a:cubicBezTo>
                    <a:cubicBezTo>
                      <a:pt x="1494689" y="1769584"/>
                      <a:pt x="1444577" y="1733299"/>
                      <a:pt x="1385695" y="1718285"/>
                    </a:cubicBezTo>
                    <a:cubicBezTo>
                      <a:pt x="1326814" y="1703270"/>
                      <a:pt x="1265426" y="1712029"/>
                      <a:pt x="1214062" y="1743308"/>
                    </a:cubicBezTo>
                    <a:cubicBezTo>
                      <a:pt x="1206545" y="1748313"/>
                      <a:pt x="1196522" y="1745811"/>
                      <a:pt x="1190258" y="1738304"/>
                    </a:cubicBezTo>
                    <a:cubicBezTo>
                      <a:pt x="1186500" y="1730797"/>
                      <a:pt x="1189006" y="1719536"/>
                      <a:pt x="1196522" y="1715782"/>
                    </a:cubicBezTo>
                    <a:cubicBezTo>
                      <a:pt x="1226590" y="1698265"/>
                      <a:pt x="1258849" y="1686692"/>
                      <a:pt x="1292205" y="1681531"/>
                    </a:cubicBezTo>
                    <a:close/>
                    <a:moveTo>
                      <a:pt x="424135" y="1594749"/>
                    </a:moveTo>
                    <a:cubicBezTo>
                      <a:pt x="428351" y="1595058"/>
                      <a:pt x="432411" y="1596916"/>
                      <a:pt x="434909" y="1600011"/>
                    </a:cubicBezTo>
                    <a:cubicBezTo>
                      <a:pt x="477382" y="1648297"/>
                      <a:pt x="498619" y="1708964"/>
                      <a:pt x="493622" y="1770870"/>
                    </a:cubicBezTo>
                    <a:cubicBezTo>
                      <a:pt x="489874" y="1834014"/>
                      <a:pt x="461143" y="1892205"/>
                      <a:pt x="413673" y="1933063"/>
                    </a:cubicBezTo>
                    <a:cubicBezTo>
                      <a:pt x="377446" y="1965253"/>
                      <a:pt x="331226" y="1981349"/>
                      <a:pt x="286254" y="1981349"/>
                    </a:cubicBezTo>
                    <a:cubicBezTo>
                      <a:pt x="232539" y="1981349"/>
                      <a:pt x="178823" y="1957825"/>
                      <a:pt x="141347" y="1915729"/>
                    </a:cubicBezTo>
                    <a:cubicBezTo>
                      <a:pt x="112615" y="1884776"/>
                      <a:pt x="98874" y="1843919"/>
                      <a:pt x="101372" y="1803061"/>
                    </a:cubicBezTo>
                    <a:cubicBezTo>
                      <a:pt x="103871" y="1760965"/>
                      <a:pt x="122609" y="1722584"/>
                      <a:pt x="155088" y="1695345"/>
                    </a:cubicBezTo>
                    <a:cubicBezTo>
                      <a:pt x="208804" y="1648297"/>
                      <a:pt x="291251" y="1653249"/>
                      <a:pt x="337472" y="1706488"/>
                    </a:cubicBezTo>
                    <a:cubicBezTo>
                      <a:pt x="377446" y="1749822"/>
                      <a:pt x="373699" y="1817918"/>
                      <a:pt x="328727" y="1856300"/>
                    </a:cubicBezTo>
                    <a:cubicBezTo>
                      <a:pt x="309989" y="1871157"/>
                      <a:pt x="287504" y="1879824"/>
                      <a:pt x="263769" y="1878586"/>
                    </a:cubicBezTo>
                    <a:cubicBezTo>
                      <a:pt x="240034" y="1876109"/>
                      <a:pt x="218797" y="1866205"/>
                      <a:pt x="202558" y="1847633"/>
                    </a:cubicBezTo>
                    <a:cubicBezTo>
                      <a:pt x="190066" y="1834014"/>
                      <a:pt x="182571" y="1814204"/>
                      <a:pt x="185069" y="1794394"/>
                    </a:cubicBezTo>
                    <a:cubicBezTo>
                      <a:pt x="186318" y="1775822"/>
                      <a:pt x="193813" y="1757251"/>
                      <a:pt x="210053" y="1743632"/>
                    </a:cubicBezTo>
                    <a:cubicBezTo>
                      <a:pt x="222545" y="1732489"/>
                      <a:pt x="238785" y="1727536"/>
                      <a:pt x="255024" y="1728774"/>
                    </a:cubicBezTo>
                    <a:cubicBezTo>
                      <a:pt x="272513" y="1730012"/>
                      <a:pt x="287504" y="1737441"/>
                      <a:pt x="298746" y="1749822"/>
                    </a:cubicBezTo>
                    <a:cubicBezTo>
                      <a:pt x="317484" y="1770870"/>
                      <a:pt x="316235" y="1805537"/>
                      <a:pt x="293750" y="1824109"/>
                    </a:cubicBezTo>
                    <a:cubicBezTo>
                      <a:pt x="286254" y="1830299"/>
                      <a:pt x="276261" y="1829061"/>
                      <a:pt x="270015" y="1822871"/>
                    </a:cubicBezTo>
                    <a:cubicBezTo>
                      <a:pt x="265018" y="1815442"/>
                      <a:pt x="265018" y="1806775"/>
                      <a:pt x="271264" y="1800585"/>
                    </a:cubicBezTo>
                    <a:cubicBezTo>
                      <a:pt x="280008" y="1791918"/>
                      <a:pt x="281258" y="1779537"/>
                      <a:pt x="273762" y="1770870"/>
                    </a:cubicBezTo>
                    <a:cubicBezTo>
                      <a:pt x="268766" y="1764679"/>
                      <a:pt x="261270" y="1762203"/>
                      <a:pt x="252526" y="1760965"/>
                    </a:cubicBezTo>
                    <a:cubicBezTo>
                      <a:pt x="245031" y="1760965"/>
                      <a:pt x="237535" y="1763441"/>
                      <a:pt x="231289" y="1768394"/>
                    </a:cubicBezTo>
                    <a:cubicBezTo>
                      <a:pt x="223794" y="1775822"/>
                      <a:pt x="217548" y="1785727"/>
                      <a:pt x="217548" y="1796870"/>
                    </a:cubicBezTo>
                    <a:cubicBezTo>
                      <a:pt x="216299" y="1808013"/>
                      <a:pt x="220047" y="1817918"/>
                      <a:pt x="227542" y="1826585"/>
                    </a:cubicBezTo>
                    <a:cubicBezTo>
                      <a:pt x="237535" y="1837728"/>
                      <a:pt x="251277" y="1843919"/>
                      <a:pt x="266267" y="1845157"/>
                    </a:cubicBezTo>
                    <a:cubicBezTo>
                      <a:pt x="280008" y="1846395"/>
                      <a:pt x="294999" y="1841442"/>
                      <a:pt x="306242" y="1831537"/>
                    </a:cubicBezTo>
                    <a:cubicBezTo>
                      <a:pt x="337472" y="1804299"/>
                      <a:pt x="339970" y="1758489"/>
                      <a:pt x="313737" y="1727536"/>
                    </a:cubicBezTo>
                    <a:cubicBezTo>
                      <a:pt x="296248" y="1708964"/>
                      <a:pt x="272513" y="1697821"/>
                      <a:pt x="247529" y="1695345"/>
                    </a:cubicBezTo>
                    <a:cubicBezTo>
                      <a:pt x="221296" y="1694107"/>
                      <a:pt x="196312" y="1701536"/>
                      <a:pt x="176325" y="1718869"/>
                    </a:cubicBezTo>
                    <a:cubicBezTo>
                      <a:pt x="151341" y="1741155"/>
                      <a:pt x="136350" y="1770870"/>
                      <a:pt x="135101" y="1804299"/>
                    </a:cubicBezTo>
                    <a:cubicBezTo>
                      <a:pt x="132602" y="1837728"/>
                      <a:pt x="142596" y="1868681"/>
                      <a:pt x="165082" y="1893443"/>
                    </a:cubicBezTo>
                    <a:cubicBezTo>
                      <a:pt x="223794" y="1960301"/>
                      <a:pt x="326229" y="1966492"/>
                      <a:pt x="392437" y="1908300"/>
                    </a:cubicBezTo>
                    <a:cubicBezTo>
                      <a:pt x="433660" y="1872395"/>
                      <a:pt x="458644" y="1822871"/>
                      <a:pt x="461143" y="1769632"/>
                    </a:cubicBezTo>
                    <a:cubicBezTo>
                      <a:pt x="464890" y="1713917"/>
                      <a:pt x="446152" y="1661916"/>
                      <a:pt x="409925" y="1622297"/>
                    </a:cubicBezTo>
                    <a:cubicBezTo>
                      <a:pt x="404929" y="1614868"/>
                      <a:pt x="404929" y="1604963"/>
                      <a:pt x="412424" y="1598773"/>
                    </a:cubicBezTo>
                    <a:cubicBezTo>
                      <a:pt x="415547" y="1595678"/>
                      <a:pt x="419919" y="1594439"/>
                      <a:pt x="424135" y="1594749"/>
                    </a:cubicBezTo>
                    <a:close/>
                    <a:moveTo>
                      <a:pt x="1763114" y="1292964"/>
                    </a:moveTo>
                    <a:cubicBezTo>
                      <a:pt x="1780776" y="1293578"/>
                      <a:pt x="1798282" y="1300954"/>
                      <a:pt x="1811412" y="1314475"/>
                    </a:cubicBezTo>
                    <a:cubicBezTo>
                      <a:pt x="1818915" y="1323080"/>
                      <a:pt x="1823916" y="1332913"/>
                      <a:pt x="1826417" y="1342747"/>
                    </a:cubicBezTo>
                    <a:cubicBezTo>
                      <a:pt x="1826417" y="1343976"/>
                      <a:pt x="1826417" y="1343976"/>
                      <a:pt x="1826417" y="1343976"/>
                    </a:cubicBezTo>
                    <a:cubicBezTo>
                      <a:pt x="1827668" y="1345206"/>
                      <a:pt x="1827668" y="1347664"/>
                      <a:pt x="1827668" y="1350122"/>
                    </a:cubicBezTo>
                    <a:lnTo>
                      <a:pt x="1827668" y="1351352"/>
                    </a:lnTo>
                    <a:cubicBezTo>
                      <a:pt x="1828918" y="1367332"/>
                      <a:pt x="1822666" y="1384541"/>
                      <a:pt x="1808911" y="1396833"/>
                    </a:cubicBezTo>
                    <a:cubicBezTo>
                      <a:pt x="1798908" y="1406666"/>
                      <a:pt x="1786403" y="1410354"/>
                      <a:pt x="1772648" y="1410354"/>
                    </a:cubicBezTo>
                    <a:cubicBezTo>
                      <a:pt x="1758893" y="1410354"/>
                      <a:pt x="1746389" y="1404208"/>
                      <a:pt x="1737636" y="1394374"/>
                    </a:cubicBezTo>
                    <a:cubicBezTo>
                      <a:pt x="1731384" y="1388228"/>
                      <a:pt x="1731384" y="1378394"/>
                      <a:pt x="1737636" y="1372248"/>
                    </a:cubicBezTo>
                    <a:cubicBezTo>
                      <a:pt x="1745139" y="1366102"/>
                      <a:pt x="1755142" y="1366102"/>
                      <a:pt x="1761394" y="1373478"/>
                    </a:cubicBezTo>
                    <a:cubicBezTo>
                      <a:pt x="1765146" y="1375936"/>
                      <a:pt x="1768897" y="1378394"/>
                      <a:pt x="1773899" y="1378394"/>
                    </a:cubicBezTo>
                    <a:cubicBezTo>
                      <a:pt x="1778900" y="1378394"/>
                      <a:pt x="1782652" y="1375936"/>
                      <a:pt x="1786403" y="1373478"/>
                    </a:cubicBezTo>
                    <a:cubicBezTo>
                      <a:pt x="1791405" y="1368561"/>
                      <a:pt x="1793906" y="1362415"/>
                      <a:pt x="1795156" y="1355039"/>
                    </a:cubicBezTo>
                    <a:cubicBezTo>
                      <a:pt x="1795156" y="1348893"/>
                      <a:pt x="1792655" y="1341518"/>
                      <a:pt x="1787654" y="1336601"/>
                    </a:cubicBezTo>
                    <a:cubicBezTo>
                      <a:pt x="1773899" y="1323080"/>
                      <a:pt x="1750140" y="1321851"/>
                      <a:pt x="1735135" y="1335372"/>
                    </a:cubicBezTo>
                    <a:cubicBezTo>
                      <a:pt x="1725132" y="1343976"/>
                      <a:pt x="1720130" y="1356269"/>
                      <a:pt x="1718879" y="1369790"/>
                    </a:cubicBezTo>
                    <a:cubicBezTo>
                      <a:pt x="1718879" y="1382082"/>
                      <a:pt x="1723881" y="1395604"/>
                      <a:pt x="1732634" y="1405437"/>
                    </a:cubicBezTo>
                    <a:cubicBezTo>
                      <a:pt x="1745139" y="1417729"/>
                      <a:pt x="1761394" y="1425105"/>
                      <a:pt x="1780151" y="1426334"/>
                    </a:cubicBezTo>
                    <a:cubicBezTo>
                      <a:pt x="1797657" y="1426334"/>
                      <a:pt x="1815163" y="1420188"/>
                      <a:pt x="1827668" y="1409125"/>
                    </a:cubicBezTo>
                    <a:cubicBezTo>
                      <a:pt x="1830168" y="1406666"/>
                      <a:pt x="1832669" y="1404208"/>
                      <a:pt x="1833920" y="1401750"/>
                    </a:cubicBezTo>
                    <a:lnTo>
                      <a:pt x="1838922" y="1441085"/>
                    </a:lnTo>
                    <a:cubicBezTo>
                      <a:pt x="1821415" y="1453377"/>
                      <a:pt x="1800158" y="1459523"/>
                      <a:pt x="1778900" y="1458294"/>
                    </a:cubicBezTo>
                    <a:cubicBezTo>
                      <a:pt x="1751391" y="1458294"/>
                      <a:pt x="1727632" y="1446001"/>
                      <a:pt x="1708876" y="1426334"/>
                    </a:cubicBezTo>
                    <a:cubicBezTo>
                      <a:pt x="1693871" y="1410354"/>
                      <a:pt x="1686368" y="1389457"/>
                      <a:pt x="1686368" y="1368561"/>
                    </a:cubicBezTo>
                    <a:cubicBezTo>
                      <a:pt x="1687618" y="1346435"/>
                      <a:pt x="1696372" y="1325538"/>
                      <a:pt x="1713878" y="1312017"/>
                    </a:cubicBezTo>
                    <a:cubicBezTo>
                      <a:pt x="1727633" y="1298496"/>
                      <a:pt x="1745451" y="1292349"/>
                      <a:pt x="1763114" y="1292964"/>
                    </a:cubicBezTo>
                    <a:close/>
                    <a:moveTo>
                      <a:pt x="1752744" y="1213564"/>
                    </a:moveTo>
                    <a:cubicBezTo>
                      <a:pt x="1772775" y="1214801"/>
                      <a:pt x="1792805" y="1219751"/>
                      <a:pt x="1810332" y="1228412"/>
                    </a:cubicBezTo>
                    <a:lnTo>
                      <a:pt x="1816591" y="1270482"/>
                    </a:lnTo>
                    <a:cubicBezTo>
                      <a:pt x="1797813" y="1255634"/>
                      <a:pt x="1775279" y="1248210"/>
                      <a:pt x="1751493" y="1246972"/>
                    </a:cubicBezTo>
                    <a:cubicBezTo>
                      <a:pt x="1720195" y="1245735"/>
                      <a:pt x="1692653" y="1256871"/>
                      <a:pt x="1668867" y="1276668"/>
                    </a:cubicBezTo>
                    <a:cubicBezTo>
                      <a:pt x="1641326" y="1303890"/>
                      <a:pt x="1623799" y="1339773"/>
                      <a:pt x="1622547" y="1378130"/>
                    </a:cubicBezTo>
                    <a:cubicBezTo>
                      <a:pt x="1621295" y="1416488"/>
                      <a:pt x="1635066" y="1453608"/>
                      <a:pt x="1662608" y="1483304"/>
                    </a:cubicBezTo>
                    <a:cubicBezTo>
                      <a:pt x="1712684" y="1535273"/>
                      <a:pt x="1785294" y="1552595"/>
                      <a:pt x="1850392" y="1535273"/>
                    </a:cubicBezTo>
                    <a:lnTo>
                      <a:pt x="1855400" y="1566206"/>
                    </a:lnTo>
                    <a:cubicBezTo>
                      <a:pt x="1836622" y="1572393"/>
                      <a:pt x="1817843" y="1574868"/>
                      <a:pt x="1800317" y="1574868"/>
                    </a:cubicBezTo>
                    <a:cubicBezTo>
                      <a:pt x="1796561" y="1574868"/>
                      <a:pt x="1795309" y="1574868"/>
                      <a:pt x="1791553" y="1574868"/>
                    </a:cubicBezTo>
                    <a:cubicBezTo>
                      <a:pt x="1732714" y="1572393"/>
                      <a:pt x="1678883" y="1547646"/>
                      <a:pt x="1638822" y="1504339"/>
                    </a:cubicBezTo>
                    <a:cubicBezTo>
                      <a:pt x="1606272" y="1469694"/>
                      <a:pt x="1587494" y="1423912"/>
                      <a:pt x="1589998" y="1378130"/>
                    </a:cubicBezTo>
                    <a:cubicBezTo>
                      <a:pt x="1592502" y="1329874"/>
                      <a:pt x="1612532" y="1286567"/>
                      <a:pt x="1647585" y="1253159"/>
                    </a:cubicBezTo>
                    <a:cubicBezTo>
                      <a:pt x="1676379" y="1227175"/>
                      <a:pt x="1713936" y="1213564"/>
                      <a:pt x="1752744" y="1213564"/>
                    </a:cubicBezTo>
                    <a:close/>
                    <a:moveTo>
                      <a:pt x="1097128" y="1051970"/>
                    </a:moveTo>
                    <a:cubicBezTo>
                      <a:pt x="1161485" y="1043280"/>
                      <a:pt x="1219533" y="1089211"/>
                      <a:pt x="1228367" y="1152520"/>
                    </a:cubicBezTo>
                    <a:cubicBezTo>
                      <a:pt x="1234676" y="1203416"/>
                      <a:pt x="1196819" y="1251830"/>
                      <a:pt x="1143818" y="1258037"/>
                    </a:cubicBezTo>
                    <a:cubicBezTo>
                      <a:pt x="1122366" y="1261761"/>
                      <a:pt x="1100913" y="1255554"/>
                      <a:pt x="1084509" y="1241899"/>
                    </a:cubicBezTo>
                    <a:cubicBezTo>
                      <a:pt x="1081985" y="1240657"/>
                      <a:pt x="1079461" y="1238175"/>
                      <a:pt x="1076937" y="1235692"/>
                    </a:cubicBezTo>
                    <a:cubicBezTo>
                      <a:pt x="1071889" y="1204658"/>
                      <a:pt x="1066842" y="1176106"/>
                      <a:pt x="1063056" y="1146313"/>
                    </a:cubicBezTo>
                    <a:cubicBezTo>
                      <a:pt x="1071889" y="1130176"/>
                      <a:pt x="1090818" y="1117762"/>
                      <a:pt x="1112271" y="1114038"/>
                    </a:cubicBezTo>
                    <a:cubicBezTo>
                      <a:pt x="1127414" y="1112797"/>
                      <a:pt x="1143818" y="1116521"/>
                      <a:pt x="1155176" y="1126452"/>
                    </a:cubicBezTo>
                    <a:cubicBezTo>
                      <a:pt x="1167795" y="1135141"/>
                      <a:pt x="1175366" y="1148796"/>
                      <a:pt x="1177890" y="1163693"/>
                    </a:cubicBezTo>
                    <a:cubicBezTo>
                      <a:pt x="1177890" y="1172382"/>
                      <a:pt x="1171580" y="1181072"/>
                      <a:pt x="1162747" y="1182313"/>
                    </a:cubicBezTo>
                    <a:cubicBezTo>
                      <a:pt x="1153914" y="1183555"/>
                      <a:pt x="1145080" y="1177348"/>
                      <a:pt x="1143818" y="1168658"/>
                    </a:cubicBezTo>
                    <a:cubicBezTo>
                      <a:pt x="1143818" y="1161210"/>
                      <a:pt x="1140033" y="1156244"/>
                      <a:pt x="1134985" y="1152520"/>
                    </a:cubicBezTo>
                    <a:cubicBezTo>
                      <a:pt x="1129937" y="1147555"/>
                      <a:pt x="1123628" y="1146313"/>
                      <a:pt x="1116056" y="1146313"/>
                    </a:cubicBezTo>
                    <a:cubicBezTo>
                      <a:pt x="1098390" y="1148796"/>
                      <a:pt x="1084509" y="1166175"/>
                      <a:pt x="1085770" y="1184796"/>
                    </a:cubicBezTo>
                    <a:cubicBezTo>
                      <a:pt x="1088294" y="1197210"/>
                      <a:pt x="1093342" y="1209623"/>
                      <a:pt x="1104699" y="1217071"/>
                    </a:cubicBezTo>
                    <a:cubicBezTo>
                      <a:pt x="1114794" y="1224520"/>
                      <a:pt x="1127414" y="1227002"/>
                      <a:pt x="1140033" y="1225761"/>
                    </a:cubicBezTo>
                    <a:cubicBezTo>
                      <a:pt x="1156438" y="1224520"/>
                      <a:pt x="1171580" y="1214589"/>
                      <a:pt x="1181676" y="1202175"/>
                    </a:cubicBezTo>
                    <a:cubicBezTo>
                      <a:pt x="1193033" y="1189761"/>
                      <a:pt x="1198081" y="1172382"/>
                      <a:pt x="1195557" y="1156244"/>
                    </a:cubicBezTo>
                    <a:cubicBezTo>
                      <a:pt x="1189247" y="1110314"/>
                      <a:pt x="1147604" y="1078038"/>
                      <a:pt x="1102175" y="1084245"/>
                    </a:cubicBezTo>
                    <a:cubicBezTo>
                      <a:pt x="1084509" y="1085486"/>
                      <a:pt x="1068104" y="1091693"/>
                      <a:pt x="1054223" y="1101624"/>
                    </a:cubicBezTo>
                    <a:cubicBezTo>
                      <a:pt x="1052961" y="1089211"/>
                      <a:pt x="1050437" y="1078038"/>
                      <a:pt x="1049175" y="1066866"/>
                    </a:cubicBezTo>
                    <a:cubicBezTo>
                      <a:pt x="1064318" y="1058176"/>
                      <a:pt x="1079461" y="1054452"/>
                      <a:pt x="1097128" y="1051970"/>
                    </a:cubicBezTo>
                    <a:close/>
                    <a:moveTo>
                      <a:pt x="1112031" y="894728"/>
                    </a:moveTo>
                    <a:cubicBezTo>
                      <a:pt x="1231533" y="904265"/>
                      <a:pt x="1332770" y="996721"/>
                      <a:pt x="1348051" y="1120538"/>
                    </a:cubicBezTo>
                    <a:cubicBezTo>
                      <a:pt x="1355536" y="1175154"/>
                      <a:pt x="1340566" y="1231012"/>
                      <a:pt x="1305638" y="1274457"/>
                    </a:cubicBezTo>
                    <a:cubicBezTo>
                      <a:pt x="1271958" y="1319143"/>
                      <a:pt x="1222061" y="1347692"/>
                      <a:pt x="1165926" y="1353898"/>
                    </a:cubicBezTo>
                    <a:cubicBezTo>
                      <a:pt x="1158442" y="1355140"/>
                      <a:pt x="1152204" y="1355140"/>
                      <a:pt x="1143472" y="1355140"/>
                    </a:cubicBezTo>
                    <a:cubicBezTo>
                      <a:pt x="1127256" y="1355140"/>
                      <a:pt x="1111039" y="1352657"/>
                      <a:pt x="1094823" y="1347692"/>
                    </a:cubicBezTo>
                    <a:cubicBezTo>
                      <a:pt x="1092328" y="1336521"/>
                      <a:pt x="1091080" y="1324108"/>
                      <a:pt x="1089833" y="1311695"/>
                    </a:cubicBezTo>
                    <a:cubicBezTo>
                      <a:pt x="1111039" y="1321625"/>
                      <a:pt x="1135988" y="1324108"/>
                      <a:pt x="1162184" y="1321625"/>
                    </a:cubicBezTo>
                    <a:cubicBezTo>
                      <a:pt x="1208339" y="1316660"/>
                      <a:pt x="1250751" y="1291835"/>
                      <a:pt x="1279442" y="1254596"/>
                    </a:cubicBezTo>
                    <a:cubicBezTo>
                      <a:pt x="1309381" y="1217358"/>
                      <a:pt x="1321855" y="1171431"/>
                      <a:pt x="1315618" y="1124262"/>
                    </a:cubicBezTo>
                    <a:cubicBezTo>
                      <a:pt x="1300649" y="1001376"/>
                      <a:pt x="1187132" y="913245"/>
                      <a:pt x="1063637" y="929381"/>
                    </a:cubicBezTo>
                    <a:cubicBezTo>
                      <a:pt x="1054905" y="929381"/>
                      <a:pt x="1046173" y="923175"/>
                      <a:pt x="1044925" y="914486"/>
                    </a:cubicBezTo>
                    <a:cubicBezTo>
                      <a:pt x="1043678" y="905797"/>
                      <a:pt x="1049915" y="897108"/>
                      <a:pt x="1059895" y="895867"/>
                    </a:cubicBezTo>
                    <a:cubicBezTo>
                      <a:pt x="1077515" y="893695"/>
                      <a:pt x="1094959" y="893365"/>
                      <a:pt x="1112031" y="894728"/>
                    </a:cubicBezTo>
                    <a:close/>
                    <a:moveTo>
                      <a:pt x="540289" y="874251"/>
                    </a:moveTo>
                    <a:cubicBezTo>
                      <a:pt x="550290" y="872995"/>
                      <a:pt x="557791" y="879277"/>
                      <a:pt x="557791" y="889328"/>
                    </a:cubicBezTo>
                    <a:cubicBezTo>
                      <a:pt x="559041" y="945866"/>
                      <a:pt x="539039" y="999891"/>
                      <a:pt x="500284" y="1041352"/>
                    </a:cubicBezTo>
                    <a:cubicBezTo>
                      <a:pt x="460280" y="1082814"/>
                      <a:pt x="409024" y="1106685"/>
                      <a:pt x="351517" y="1107942"/>
                    </a:cubicBezTo>
                    <a:cubicBezTo>
                      <a:pt x="350267" y="1107942"/>
                      <a:pt x="349017" y="1107942"/>
                      <a:pt x="346517" y="1107942"/>
                    </a:cubicBezTo>
                    <a:cubicBezTo>
                      <a:pt x="302762" y="1107942"/>
                      <a:pt x="260257" y="1091608"/>
                      <a:pt x="229004" y="1061455"/>
                    </a:cubicBezTo>
                    <a:cubicBezTo>
                      <a:pt x="216502" y="1048891"/>
                      <a:pt x="206501" y="1036327"/>
                      <a:pt x="197750" y="1022506"/>
                    </a:cubicBezTo>
                    <a:lnTo>
                      <a:pt x="207751" y="948379"/>
                    </a:lnTo>
                    <a:cubicBezTo>
                      <a:pt x="211502" y="982302"/>
                      <a:pt x="226503" y="1013712"/>
                      <a:pt x="250256" y="1037583"/>
                    </a:cubicBezTo>
                    <a:cubicBezTo>
                      <a:pt x="277759" y="1062711"/>
                      <a:pt x="314013" y="1076532"/>
                      <a:pt x="350267" y="1075275"/>
                    </a:cubicBezTo>
                    <a:cubicBezTo>
                      <a:pt x="399023" y="1074019"/>
                      <a:pt x="442778" y="1053916"/>
                      <a:pt x="476532" y="1018737"/>
                    </a:cubicBezTo>
                    <a:cubicBezTo>
                      <a:pt x="509035" y="983558"/>
                      <a:pt x="525287" y="938328"/>
                      <a:pt x="524037" y="890585"/>
                    </a:cubicBezTo>
                    <a:cubicBezTo>
                      <a:pt x="524037" y="881790"/>
                      <a:pt x="531538" y="874251"/>
                      <a:pt x="540289" y="874251"/>
                    </a:cubicBezTo>
                    <a:close/>
                    <a:moveTo>
                      <a:pt x="312163" y="793077"/>
                    </a:moveTo>
                    <a:cubicBezTo>
                      <a:pt x="377452" y="790600"/>
                      <a:pt x="430185" y="841371"/>
                      <a:pt x="432696" y="904524"/>
                    </a:cubicBezTo>
                    <a:cubicBezTo>
                      <a:pt x="432696" y="930529"/>
                      <a:pt x="423908" y="954056"/>
                      <a:pt x="406330" y="972631"/>
                    </a:cubicBezTo>
                    <a:cubicBezTo>
                      <a:pt x="388752" y="991206"/>
                      <a:pt x="364897" y="1002350"/>
                      <a:pt x="338530" y="1002350"/>
                    </a:cubicBezTo>
                    <a:cubicBezTo>
                      <a:pt x="317185" y="1003589"/>
                      <a:pt x="295841" y="996159"/>
                      <a:pt x="280774" y="981299"/>
                    </a:cubicBezTo>
                    <a:cubicBezTo>
                      <a:pt x="264452" y="966439"/>
                      <a:pt x="255663" y="946627"/>
                      <a:pt x="255663" y="925575"/>
                    </a:cubicBezTo>
                    <a:cubicBezTo>
                      <a:pt x="254408" y="908239"/>
                      <a:pt x="260686" y="890903"/>
                      <a:pt x="274497" y="877281"/>
                    </a:cubicBezTo>
                    <a:cubicBezTo>
                      <a:pt x="285797" y="864898"/>
                      <a:pt x="303374" y="857469"/>
                      <a:pt x="320952" y="856230"/>
                    </a:cubicBezTo>
                    <a:cubicBezTo>
                      <a:pt x="337274" y="856230"/>
                      <a:pt x="351085" y="861183"/>
                      <a:pt x="362385" y="872328"/>
                    </a:cubicBezTo>
                    <a:cubicBezTo>
                      <a:pt x="373685" y="882235"/>
                      <a:pt x="379963" y="895856"/>
                      <a:pt x="381219" y="911954"/>
                    </a:cubicBezTo>
                    <a:cubicBezTo>
                      <a:pt x="381219" y="939197"/>
                      <a:pt x="359874" y="960248"/>
                      <a:pt x="332252" y="961486"/>
                    </a:cubicBezTo>
                    <a:cubicBezTo>
                      <a:pt x="323463" y="962725"/>
                      <a:pt x="315930" y="955295"/>
                      <a:pt x="315930" y="946627"/>
                    </a:cubicBezTo>
                    <a:cubicBezTo>
                      <a:pt x="315930" y="937958"/>
                      <a:pt x="322208" y="930529"/>
                      <a:pt x="330997" y="929290"/>
                    </a:cubicBezTo>
                    <a:cubicBezTo>
                      <a:pt x="336019" y="929290"/>
                      <a:pt x="339785" y="928052"/>
                      <a:pt x="343552" y="924337"/>
                    </a:cubicBezTo>
                    <a:cubicBezTo>
                      <a:pt x="346063" y="921860"/>
                      <a:pt x="347319" y="916907"/>
                      <a:pt x="347319" y="911954"/>
                    </a:cubicBezTo>
                    <a:cubicBezTo>
                      <a:pt x="347319" y="907001"/>
                      <a:pt x="344808" y="900809"/>
                      <a:pt x="339785" y="895856"/>
                    </a:cubicBezTo>
                    <a:cubicBezTo>
                      <a:pt x="334763" y="890903"/>
                      <a:pt x="328485" y="888426"/>
                      <a:pt x="322208" y="888426"/>
                    </a:cubicBezTo>
                    <a:cubicBezTo>
                      <a:pt x="313419" y="889665"/>
                      <a:pt x="303374" y="893379"/>
                      <a:pt x="298352" y="899571"/>
                    </a:cubicBezTo>
                    <a:cubicBezTo>
                      <a:pt x="292074" y="907001"/>
                      <a:pt x="288308" y="915669"/>
                      <a:pt x="288308" y="924337"/>
                    </a:cubicBezTo>
                    <a:cubicBezTo>
                      <a:pt x="288308" y="937958"/>
                      <a:pt x="294585" y="949103"/>
                      <a:pt x="303374" y="957771"/>
                    </a:cubicBezTo>
                    <a:cubicBezTo>
                      <a:pt x="312163" y="966439"/>
                      <a:pt x="324719" y="971393"/>
                      <a:pt x="337274" y="970154"/>
                    </a:cubicBezTo>
                    <a:cubicBezTo>
                      <a:pt x="354852" y="970154"/>
                      <a:pt x="371174" y="962725"/>
                      <a:pt x="382474" y="950342"/>
                    </a:cubicBezTo>
                    <a:cubicBezTo>
                      <a:pt x="393774" y="937958"/>
                      <a:pt x="400052" y="921860"/>
                      <a:pt x="398796" y="905762"/>
                    </a:cubicBezTo>
                    <a:cubicBezTo>
                      <a:pt x="398796" y="859945"/>
                      <a:pt x="358619" y="824034"/>
                      <a:pt x="313419" y="825273"/>
                    </a:cubicBezTo>
                    <a:cubicBezTo>
                      <a:pt x="284541" y="826511"/>
                      <a:pt x="256919" y="837656"/>
                      <a:pt x="236830" y="858707"/>
                    </a:cubicBezTo>
                    <a:cubicBezTo>
                      <a:pt x="226786" y="868613"/>
                      <a:pt x="219252" y="880996"/>
                      <a:pt x="214230" y="894618"/>
                    </a:cubicBezTo>
                    <a:lnTo>
                      <a:pt x="223019" y="826511"/>
                    </a:lnTo>
                    <a:cubicBezTo>
                      <a:pt x="248130" y="805460"/>
                      <a:pt x="278263" y="794315"/>
                      <a:pt x="312163" y="793077"/>
                    </a:cubicBezTo>
                    <a:close/>
                    <a:moveTo>
                      <a:pt x="1601816" y="583112"/>
                    </a:moveTo>
                    <a:cubicBezTo>
                      <a:pt x="1634357" y="581865"/>
                      <a:pt x="1663144" y="591844"/>
                      <a:pt x="1686924" y="613050"/>
                    </a:cubicBezTo>
                    <a:cubicBezTo>
                      <a:pt x="1709452" y="633009"/>
                      <a:pt x="1721968" y="661700"/>
                      <a:pt x="1724471" y="692885"/>
                    </a:cubicBezTo>
                    <a:cubicBezTo>
                      <a:pt x="1726974" y="745276"/>
                      <a:pt x="1685672" y="790183"/>
                      <a:pt x="1633106" y="793925"/>
                    </a:cubicBezTo>
                    <a:cubicBezTo>
                      <a:pt x="1611829" y="793925"/>
                      <a:pt x="1590552" y="786441"/>
                      <a:pt x="1575533" y="772719"/>
                    </a:cubicBezTo>
                    <a:cubicBezTo>
                      <a:pt x="1559263" y="757750"/>
                      <a:pt x="1550502" y="739039"/>
                      <a:pt x="1549250" y="717833"/>
                    </a:cubicBezTo>
                    <a:cubicBezTo>
                      <a:pt x="1547999" y="699122"/>
                      <a:pt x="1554256" y="681658"/>
                      <a:pt x="1566772" y="669184"/>
                    </a:cubicBezTo>
                    <a:cubicBezTo>
                      <a:pt x="1579288" y="655462"/>
                      <a:pt x="1594307" y="647978"/>
                      <a:pt x="1613081" y="646731"/>
                    </a:cubicBezTo>
                    <a:cubicBezTo>
                      <a:pt x="1628100" y="645483"/>
                      <a:pt x="1643118" y="650473"/>
                      <a:pt x="1654383" y="661700"/>
                    </a:cubicBezTo>
                    <a:cubicBezTo>
                      <a:pt x="1665647" y="671679"/>
                      <a:pt x="1673156" y="685400"/>
                      <a:pt x="1673156" y="701617"/>
                    </a:cubicBezTo>
                    <a:cubicBezTo>
                      <a:pt x="1673156" y="709101"/>
                      <a:pt x="1666898" y="717833"/>
                      <a:pt x="1658137" y="717833"/>
                    </a:cubicBezTo>
                    <a:cubicBezTo>
                      <a:pt x="1648125" y="717833"/>
                      <a:pt x="1640615" y="711596"/>
                      <a:pt x="1640615" y="702864"/>
                    </a:cubicBezTo>
                    <a:cubicBezTo>
                      <a:pt x="1639364" y="695380"/>
                      <a:pt x="1636861" y="689143"/>
                      <a:pt x="1631854" y="685400"/>
                    </a:cubicBezTo>
                    <a:cubicBezTo>
                      <a:pt x="1628100" y="681658"/>
                      <a:pt x="1620590" y="679163"/>
                      <a:pt x="1614332" y="679163"/>
                    </a:cubicBezTo>
                    <a:cubicBezTo>
                      <a:pt x="1605571" y="679163"/>
                      <a:pt x="1596810" y="682906"/>
                      <a:pt x="1590552" y="690390"/>
                    </a:cubicBezTo>
                    <a:cubicBezTo>
                      <a:pt x="1584294" y="697875"/>
                      <a:pt x="1581791" y="706606"/>
                      <a:pt x="1581791" y="715338"/>
                    </a:cubicBezTo>
                    <a:cubicBezTo>
                      <a:pt x="1583043" y="727812"/>
                      <a:pt x="1588049" y="740287"/>
                      <a:pt x="1598062" y="747771"/>
                    </a:cubicBezTo>
                    <a:cubicBezTo>
                      <a:pt x="1606823" y="756503"/>
                      <a:pt x="1618087" y="761493"/>
                      <a:pt x="1631854" y="760245"/>
                    </a:cubicBezTo>
                    <a:cubicBezTo>
                      <a:pt x="1648125" y="758998"/>
                      <a:pt x="1663144" y="752761"/>
                      <a:pt x="1675660" y="740287"/>
                    </a:cubicBezTo>
                    <a:cubicBezTo>
                      <a:pt x="1686924" y="726565"/>
                      <a:pt x="1693182" y="711596"/>
                      <a:pt x="1691930" y="694132"/>
                    </a:cubicBezTo>
                    <a:cubicBezTo>
                      <a:pt x="1690678" y="671679"/>
                      <a:pt x="1680666" y="651720"/>
                      <a:pt x="1664395" y="636751"/>
                    </a:cubicBezTo>
                    <a:cubicBezTo>
                      <a:pt x="1648125" y="621782"/>
                      <a:pt x="1625596" y="614298"/>
                      <a:pt x="1604320" y="615545"/>
                    </a:cubicBezTo>
                    <a:cubicBezTo>
                      <a:pt x="1544244" y="618040"/>
                      <a:pt x="1499187" y="669184"/>
                      <a:pt x="1501690" y="727812"/>
                    </a:cubicBezTo>
                    <a:cubicBezTo>
                      <a:pt x="1504193" y="765235"/>
                      <a:pt x="1520464" y="798915"/>
                      <a:pt x="1547999" y="825111"/>
                    </a:cubicBezTo>
                    <a:cubicBezTo>
                      <a:pt x="1574282" y="848812"/>
                      <a:pt x="1610577" y="862533"/>
                      <a:pt x="1648125" y="861286"/>
                    </a:cubicBezTo>
                    <a:cubicBezTo>
                      <a:pt x="1688175" y="858791"/>
                      <a:pt x="1726974" y="842575"/>
                      <a:pt x="1758264" y="815131"/>
                    </a:cubicBezTo>
                    <a:lnTo>
                      <a:pt x="1762018" y="852554"/>
                    </a:lnTo>
                    <a:cubicBezTo>
                      <a:pt x="1730729" y="876255"/>
                      <a:pt x="1691930" y="891224"/>
                      <a:pt x="1649376" y="893719"/>
                    </a:cubicBezTo>
                    <a:cubicBezTo>
                      <a:pt x="1646873" y="893719"/>
                      <a:pt x="1643118" y="893719"/>
                      <a:pt x="1640615" y="893719"/>
                    </a:cubicBezTo>
                    <a:cubicBezTo>
                      <a:pt x="1549250" y="893719"/>
                      <a:pt x="1472904" y="821369"/>
                      <a:pt x="1469149" y="730307"/>
                    </a:cubicBezTo>
                    <a:cubicBezTo>
                      <a:pt x="1466646" y="692885"/>
                      <a:pt x="1479162" y="656710"/>
                      <a:pt x="1505445" y="628019"/>
                    </a:cubicBezTo>
                    <a:cubicBezTo>
                      <a:pt x="1530476" y="601824"/>
                      <a:pt x="1564269" y="584360"/>
                      <a:pt x="1601816" y="583112"/>
                    </a:cubicBezTo>
                    <a:close/>
                    <a:moveTo>
                      <a:pt x="745028" y="499465"/>
                    </a:moveTo>
                    <a:cubicBezTo>
                      <a:pt x="831047" y="500707"/>
                      <a:pt x="899612" y="572738"/>
                      <a:pt x="898366" y="658429"/>
                    </a:cubicBezTo>
                    <a:cubicBezTo>
                      <a:pt x="897119" y="727976"/>
                      <a:pt x="839773" y="783862"/>
                      <a:pt x="769961" y="783862"/>
                    </a:cubicBezTo>
                    <a:cubicBezTo>
                      <a:pt x="769961" y="783862"/>
                      <a:pt x="768715" y="783862"/>
                      <a:pt x="767468" y="783862"/>
                    </a:cubicBezTo>
                    <a:cubicBezTo>
                      <a:pt x="738795" y="782620"/>
                      <a:pt x="712616" y="771443"/>
                      <a:pt x="692669" y="751572"/>
                    </a:cubicBezTo>
                    <a:cubicBezTo>
                      <a:pt x="672723" y="730460"/>
                      <a:pt x="662750" y="704380"/>
                      <a:pt x="662750" y="675816"/>
                    </a:cubicBezTo>
                    <a:cubicBezTo>
                      <a:pt x="663996" y="627382"/>
                      <a:pt x="705136" y="588882"/>
                      <a:pt x="753755" y="590124"/>
                    </a:cubicBezTo>
                    <a:cubicBezTo>
                      <a:pt x="793648" y="591366"/>
                      <a:pt x="826060" y="623656"/>
                      <a:pt x="826060" y="664639"/>
                    </a:cubicBezTo>
                    <a:cubicBezTo>
                      <a:pt x="824814" y="680784"/>
                      <a:pt x="818580" y="696928"/>
                      <a:pt x="806114" y="708106"/>
                    </a:cubicBezTo>
                    <a:cubicBezTo>
                      <a:pt x="793648" y="720525"/>
                      <a:pt x="778688" y="725492"/>
                      <a:pt x="761235" y="725492"/>
                    </a:cubicBezTo>
                    <a:cubicBezTo>
                      <a:pt x="747522" y="725492"/>
                      <a:pt x="735055" y="719283"/>
                      <a:pt x="725082" y="709348"/>
                    </a:cubicBezTo>
                    <a:cubicBezTo>
                      <a:pt x="715109" y="699412"/>
                      <a:pt x="710122" y="685751"/>
                      <a:pt x="710122" y="670848"/>
                    </a:cubicBezTo>
                    <a:cubicBezTo>
                      <a:pt x="710122" y="658429"/>
                      <a:pt x="715109" y="648494"/>
                      <a:pt x="723835" y="639801"/>
                    </a:cubicBezTo>
                    <a:cubicBezTo>
                      <a:pt x="732562" y="631107"/>
                      <a:pt x="743782" y="627382"/>
                      <a:pt x="756248" y="627382"/>
                    </a:cubicBezTo>
                    <a:cubicBezTo>
                      <a:pt x="764975" y="627382"/>
                      <a:pt x="772455" y="634833"/>
                      <a:pt x="772455" y="643526"/>
                    </a:cubicBezTo>
                    <a:cubicBezTo>
                      <a:pt x="772455" y="652220"/>
                      <a:pt x="764975" y="659671"/>
                      <a:pt x="755001" y="659671"/>
                    </a:cubicBezTo>
                    <a:cubicBezTo>
                      <a:pt x="752508" y="659671"/>
                      <a:pt x="750015" y="660913"/>
                      <a:pt x="746275" y="663397"/>
                    </a:cubicBezTo>
                    <a:cubicBezTo>
                      <a:pt x="743782" y="665881"/>
                      <a:pt x="742535" y="669606"/>
                      <a:pt x="742535" y="672090"/>
                    </a:cubicBezTo>
                    <a:cubicBezTo>
                      <a:pt x="742535" y="677058"/>
                      <a:pt x="745028" y="683267"/>
                      <a:pt x="748768" y="686993"/>
                    </a:cubicBezTo>
                    <a:cubicBezTo>
                      <a:pt x="752508" y="690719"/>
                      <a:pt x="757495" y="693203"/>
                      <a:pt x="762481" y="693203"/>
                    </a:cubicBezTo>
                    <a:cubicBezTo>
                      <a:pt x="771208" y="693203"/>
                      <a:pt x="777441" y="690719"/>
                      <a:pt x="783674" y="684509"/>
                    </a:cubicBezTo>
                    <a:cubicBezTo>
                      <a:pt x="788661" y="678300"/>
                      <a:pt x="792401" y="672090"/>
                      <a:pt x="792401" y="664639"/>
                    </a:cubicBezTo>
                    <a:cubicBezTo>
                      <a:pt x="792401" y="642285"/>
                      <a:pt x="774948" y="622414"/>
                      <a:pt x="752508" y="622414"/>
                    </a:cubicBezTo>
                    <a:cubicBezTo>
                      <a:pt x="722589" y="622414"/>
                      <a:pt x="696409" y="646010"/>
                      <a:pt x="696409" y="677058"/>
                    </a:cubicBezTo>
                    <a:cubicBezTo>
                      <a:pt x="696409" y="695687"/>
                      <a:pt x="702642" y="714315"/>
                      <a:pt x="716355" y="727976"/>
                    </a:cubicBezTo>
                    <a:cubicBezTo>
                      <a:pt x="730069" y="742879"/>
                      <a:pt x="748768" y="750331"/>
                      <a:pt x="767468" y="751572"/>
                    </a:cubicBezTo>
                    <a:cubicBezTo>
                      <a:pt x="821074" y="751572"/>
                      <a:pt x="864706" y="710589"/>
                      <a:pt x="864706" y="657187"/>
                    </a:cubicBezTo>
                    <a:cubicBezTo>
                      <a:pt x="867200" y="588882"/>
                      <a:pt x="812347" y="532997"/>
                      <a:pt x="743782" y="532997"/>
                    </a:cubicBezTo>
                    <a:cubicBezTo>
                      <a:pt x="702642" y="530513"/>
                      <a:pt x="661503" y="546658"/>
                      <a:pt x="631584" y="576463"/>
                    </a:cubicBezTo>
                    <a:cubicBezTo>
                      <a:pt x="600417" y="605027"/>
                      <a:pt x="582964" y="644768"/>
                      <a:pt x="582964" y="686993"/>
                    </a:cubicBezTo>
                    <a:cubicBezTo>
                      <a:pt x="582964" y="695687"/>
                      <a:pt x="575485" y="703138"/>
                      <a:pt x="565511" y="703138"/>
                    </a:cubicBezTo>
                    <a:cubicBezTo>
                      <a:pt x="556785" y="701896"/>
                      <a:pt x="549305" y="695687"/>
                      <a:pt x="549305" y="686993"/>
                    </a:cubicBezTo>
                    <a:cubicBezTo>
                      <a:pt x="550552" y="636075"/>
                      <a:pt x="571745" y="587641"/>
                      <a:pt x="607897" y="552867"/>
                    </a:cubicBezTo>
                    <a:cubicBezTo>
                      <a:pt x="645297" y="516852"/>
                      <a:pt x="693916" y="499465"/>
                      <a:pt x="745028" y="499465"/>
                    </a:cubicBezTo>
                    <a:close/>
                    <a:moveTo>
                      <a:pt x="1576460" y="423772"/>
                    </a:moveTo>
                    <a:cubicBezTo>
                      <a:pt x="1625767" y="422562"/>
                      <a:pt x="1672546" y="432245"/>
                      <a:pt x="1713004" y="452821"/>
                    </a:cubicBezTo>
                    <a:lnTo>
                      <a:pt x="1718061" y="492764"/>
                    </a:lnTo>
                    <a:cubicBezTo>
                      <a:pt x="1678868" y="467346"/>
                      <a:pt x="1629560" y="454032"/>
                      <a:pt x="1578988" y="456452"/>
                    </a:cubicBezTo>
                    <a:cubicBezTo>
                      <a:pt x="1568874" y="456452"/>
                      <a:pt x="1561288" y="449190"/>
                      <a:pt x="1561288" y="440718"/>
                    </a:cubicBezTo>
                    <a:cubicBezTo>
                      <a:pt x="1560024" y="432245"/>
                      <a:pt x="1567610" y="424983"/>
                      <a:pt x="1576460" y="423772"/>
                    </a:cubicBezTo>
                    <a:close/>
                    <a:moveTo>
                      <a:pt x="279646" y="362141"/>
                    </a:moveTo>
                    <a:cubicBezTo>
                      <a:pt x="303366" y="393202"/>
                      <a:pt x="334576" y="418051"/>
                      <a:pt x="370780" y="434203"/>
                    </a:cubicBezTo>
                    <a:cubicBezTo>
                      <a:pt x="379519" y="437931"/>
                      <a:pt x="383265" y="447870"/>
                      <a:pt x="379519" y="456567"/>
                    </a:cubicBezTo>
                    <a:cubicBezTo>
                      <a:pt x="377022" y="461537"/>
                      <a:pt x="370780" y="465265"/>
                      <a:pt x="364538" y="465265"/>
                    </a:cubicBezTo>
                    <a:cubicBezTo>
                      <a:pt x="362041" y="465265"/>
                      <a:pt x="360793" y="465265"/>
                      <a:pt x="358296" y="464022"/>
                    </a:cubicBezTo>
                    <a:cubicBezTo>
                      <a:pt x="325837" y="450355"/>
                      <a:pt x="297124" y="430476"/>
                      <a:pt x="274652" y="405627"/>
                    </a:cubicBezTo>
                    <a:close/>
                    <a:moveTo>
                      <a:pt x="1090524" y="25315"/>
                    </a:moveTo>
                    <a:cubicBezTo>
                      <a:pt x="1170199" y="21574"/>
                      <a:pt x="1246139" y="49011"/>
                      <a:pt x="1304651" y="102638"/>
                    </a:cubicBezTo>
                    <a:cubicBezTo>
                      <a:pt x="1403000" y="192432"/>
                      <a:pt x="1410469" y="347078"/>
                      <a:pt x="1320835" y="444355"/>
                    </a:cubicBezTo>
                    <a:cubicBezTo>
                      <a:pt x="1280997" y="488004"/>
                      <a:pt x="1228710" y="509206"/>
                      <a:pt x="1175179" y="509206"/>
                    </a:cubicBezTo>
                    <a:cubicBezTo>
                      <a:pt x="1127872" y="509206"/>
                      <a:pt x="1079320" y="492993"/>
                      <a:pt x="1041972" y="458073"/>
                    </a:cubicBezTo>
                    <a:cubicBezTo>
                      <a:pt x="1010849" y="428142"/>
                      <a:pt x="992175" y="388233"/>
                      <a:pt x="989685" y="345830"/>
                    </a:cubicBezTo>
                    <a:cubicBezTo>
                      <a:pt x="988440" y="303428"/>
                      <a:pt x="1002134" y="262272"/>
                      <a:pt x="1032013" y="229846"/>
                    </a:cubicBezTo>
                    <a:cubicBezTo>
                      <a:pt x="1055666" y="203656"/>
                      <a:pt x="1088034" y="188691"/>
                      <a:pt x="1122892" y="187444"/>
                    </a:cubicBezTo>
                    <a:cubicBezTo>
                      <a:pt x="1158995" y="186197"/>
                      <a:pt x="1192608" y="198668"/>
                      <a:pt x="1218751" y="221116"/>
                    </a:cubicBezTo>
                    <a:cubicBezTo>
                      <a:pt x="1239915" y="241071"/>
                      <a:pt x="1252364" y="268508"/>
                      <a:pt x="1253609" y="297192"/>
                    </a:cubicBezTo>
                    <a:cubicBezTo>
                      <a:pt x="1254854" y="325876"/>
                      <a:pt x="1244894" y="354560"/>
                      <a:pt x="1224976" y="375762"/>
                    </a:cubicBezTo>
                    <a:cubicBezTo>
                      <a:pt x="1191363" y="411929"/>
                      <a:pt x="1134096" y="415670"/>
                      <a:pt x="1097993" y="381998"/>
                    </a:cubicBezTo>
                    <a:cubicBezTo>
                      <a:pt x="1066870" y="353313"/>
                      <a:pt x="1064381" y="305922"/>
                      <a:pt x="1093014" y="273496"/>
                    </a:cubicBezTo>
                    <a:cubicBezTo>
                      <a:pt x="1104218" y="262272"/>
                      <a:pt x="1120402" y="254789"/>
                      <a:pt x="1136586" y="253542"/>
                    </a:cubicBezTo>
                    <a:cubicBezTo>
                      <a:pt x="1154015" y="252295"/>
                      <a:pt x="1170199" y="258531"/>
                      <a:pt x="1182648" y="271002"/>
                    </a:cubicBezTo>
                    <a:cubicBezTo>
                      <a:pt x="1188873" y="275991"/>
                      <a:pt x="1190118" y="287215"/>
                      <a:pt x="1183893" y="293451"/>
                    </a:cubicBezTo>
                    <a:cubicBezTo>
                      <a:pt x="1177668" y="299686"/>
                      <a:pt x="1167709" y="300933"/>
                      <a:pt x="1160240" y="294698"/>
                    </a:cubicBezTo>
                    <a:cubicBezTo>
                      <a:pt x="1154015" y="289709"/>
                      <a:pt x="1146545" y="285968"/>
                      <a:pt x="1137831" y="285968"/>
                    </a:cubicBezTo>
                    <a:cubicBezTo>
                      <a:pt x="1130361" y="287215"/>
                      <a:pt x="1122892" y="289709"/>
                      <a:pt x="1116667" y="295945"/>
                    </a:cubicBezTo>
                    <a:cubicBezTo>
                      <a:pt x="1100483" y="313405"/>
                      <a:pt x="1102973" y="342089"/>
                      <a:pt x="1120402" y="357055"/>
                    </a:cubicBezTo>
                    <a:cubicBezTo>
                      <a:pt x="1142811" y="378256"/>
                      <a:pt x="1178913" y="377009"/>
                      <a:pt x="1201322" y="353313"/>
                    </a:cubicBezTo>
                    <a:cubicBezTo>
                      <a:pt x="1215016" y="338348"/>
                      <a:pt x="1222486" y="319641"/>
                      <a:pt x="1221241" y="298439"/>
                    </a:cubicBezTo>
                    <a:cubicBezTo>
                      <a:pt x="1219996" y="278485"/>
                      <a:pt x="1211281" y="259778"/>
                      <a:pt x="1196342" y="246059"/>
                    </a:cubicBezTo>
                    <a:cubicBezTo>
                      <a:pt x="1176424" y="227352"/>
                      <a:pt x="1151525" y="218622"/>
                      <a:pt x="1124137" y="219869"/>
                    </a:cubicBezTo>
                    <a:cubicBezTo>
                      <a:pt x="1099238" y="221116"/>
                      <a:pt x="1073095" y="233588"/>
                      <a:pt x="1055666" y="252295"/>
                    </a:cubicBezTo>
                    <a:cubicBezTo>
                      <a:pt x="1033257" y="277238"/>
                      <a:pt x="1020808" y="309663"/>
                      <a:pt x="1022053" y="344583"/>
                    </a:cubicBezTo>
                    <a:cubicBezTo>
                      <a:pt x="1024543" y="378256"/>
                      <a:pt x="1039482" y="409435"/>
                      <a:pt x="1064381" y="433130"/>
                    </a:cubicBezTo>
                    <a:cubicBezTo>
                      <a:pt x="1130361" y="494240"/>
                      <a:pt x="1234935" y="490499"/>
                      <a:pt x="1295936" y="423153"/>
                    </a:cubicBezTo>
                    <a:cubicBezTo>
                      <a:pt x="1374366" y="337101"/>
                      <a:pt x="1368142" y="204904"/>
                      <a:pt x="1283487" y="127581"/>
                    </a:cubicBezTo>
                    <a:cubicBezTo>
                      <a:pt x="1229955" y="78942"/>
                      <a:pt x="1162729" y="55247"/>
                      <a:pt x="1091769" y="57741"/>
                    </a:cubicBezTo>
                    <a:cubicBezTo>
                      <a:pt x="1020808" y="60235"/>
                      <a:pt x="956072" y="91414"/>
                      <a:pt x="908765" y="143794"/>
                    </a:cubicBezTo>
                    <a:cubicBezTo>
                      <a:pt x="902541" y="150029"/>
                      <a:pt x="892581" y="150029"/>
                      <a:pt x="885112" y="143794"/>
                    </a:cubicBezTo>
                    <a:cubicBezTo>
                      <a:pt x="878887" y="138805"/>
                      <a:pt x="878887" y="128828"/>
                      <a:pt x="885112" y="121345"/>
                    </a:cubicBezTo>
                    <a:cubicBezTo>
                      <a:pt x="937398" y="62730"/>
                      <a:pt x="1010849" y="27810"/>
                      <a:pt x="1090524" y="25315"/>
                    </a:cubicBezTo>
                    <a:close/>
                    <a:moveTo>
                      <a:pt x="423125" y="55"/>
                    </a:moveTo>
                    <a:cubicBezTo>
                      <a:pt x="450225" y="682"/>
                      <a:pt x="477171" y="6629"/>
                      <a:pt x="503187" y="17898"/>
                    </a:cubicBezTo>
                    <a:cubicBezTo>
                      <a:pt x="544069" y="36679"/>
                      <a:pt x="576280" y="70486"/>
                      <a:pt x="592385" y="113057"/>
                    </a:cubicBezTo>
                    <a:cubicBezTo>
                      <a:pt x="608490" y="156880"/>
                      <a:pt x="608490" y="203207"/>
                      <a:pt x="589907" y="245778"/>
                    </a:cubicBezTo>
                    <a:cubicBezTo>
                      <a:pt x="575041" y="279585"/>
                      <a:pt x="546547" y="305879"/>
                      <a:pt x="511859" y="319652"/>
                    </a:cubicBezTo>
                    <a:cubicBezTo>
                      <a:pt x="477171" y="333425"/>
                      <a:pt x="438766" y="332173"/>
                      <a:pt x="405316" y="317148"/>
                    </a:cubicBezTo>
                    <a:cubicBezTo>
                      <a:pt x="347090" y="290854"/>
                      <a:pt x="321074" y="221989"/>
                      <a:pt x="347090" y="164393"/>
                    </a:cubicBezTo>
                    <a:cubicBezTo>
                      <a:pt x="368151" y="115561"/>
                      <a:pt x="423899" y="94275"/>
                      <a:pt x="472215" y="115561"/>
                    </a:cubicBezTo>
                    <a:cubicBezTo>
                      <a:pt x="490798" y="124326"/>
                      <a:pt x="506903" y="139351"/>
                      <a:pt x="514336" y="159384"/>
                    </a:cubicBezTo>
                    <a:cubicBezTo>
                      <a:pt x="521770" y="179418"/>
                      <a:pt x="521770" y="200703"/>
                      <a:pt x="511859" y="220737"/>
                    </a:cubicBezTo>
                    <a:cubicBezTo>
                      <a:pt x="505664" y="238266"/>
                      <a:pt x="492037" y="249535"/>
                      <a:pt x="475932" y="257047"/>
                    </a:cubicBezTo>
                    <a:cubicBezTo>
                      <a:pt x="458588" y="263308"/>
                      <a:pt x="441244" y="262056"/>
                      <a:pt x="425138" y="255795"/>
                    </a:cubicBezTo>
                    <a:cubicBezTo>
                      <a:pt x="395406" y="242022"/>
                      <a:pt x="383017" y="208216"/>
                      <a:pt x="395406" y="179418"/>
                    </a:cubicBezTo>
                    <a:cubicBezTo>
                      <a:pt x="399122" y="170653"/>
                      <a:pt x="409033" y="168149"/>
                      <a:pt x="417705" y="170653"/>
                    </a:cubicBezTo>
                    <a:cubicBezTo>
                      <a:pt x="425138" y="174409"/>
                      <a:pt x="428855" y="184426"/>
                      <a:pt x="425138" y="193191"/>
                    </a:cubicBezTo>
                    <a:cubicBezTo>
                      <a:pt x="420183" y="205712"/>
                      <a:pt x="425138" y="219485"/>
                      <a:pt x="437527" y="225745"/>
                    </a:cubicBezTo>
                    <a:cubicBezTo>
                      <a:pt x="446199" y="229501"/>
                      <a:pt x="456110" y="229501"/>
                      <a:pt x="463543" y="225745"/>
                    </a:cubicBezTo>
                    <a:cubicBezTo>
                      <a:pt x="472215" y="221989"/>
                      <a:pt x="479648" y="215728"/>
                      <a:pt x="483365" y="208216"/>
                    </a:cubicBezTo>
                    <a:cubicBezTo>
                      <a:pt x="488320" y="195695"/>
                      <a:pt x="488320" y="183174"/>
                      <a:pt x="483365" y="170653"/>
                    </a:cubicBezTo>
                    <a:cubicBezTo>
                      <a:pt x="479648" y="159384"/>
                      <a:pt x="470976" y="150619"/>
                      <a:pt x="458588" y="145611"/>
                    </a:cubicBezTo>
                    <a:cubicBezTo>
                      <a:pt x="427616" y="131838"/>
                      <a:pt x="390450" y="145611"/>
                      <a:pt x="375584" y="176913"/>
                    </a:cubicBezTo>
                    <a:cubicBezTo>
                      <a:pt x="358240" y="219485"/>
                      <a:pt x="376823" y="268316"/>
                      <a:pt x="418944" y="287097"/>
                    </a:cubicBezTo>
                    <a:cubicBezTo>
                      <a:pt x="443721" y="298366"/>
                      <a:pt x="473454" y="299618"/>
                      <a:pt x="500709" y="289602"/>
                    </a:cubicBezTo>
                    <a:cubicBezTo>
                      <a:pt x="526725" y="278333"/>
                      <a:pt x="547786" y="258299"/>
                      <a:pt x="560174" y="232005"/>
                    </a:cubicBezTo>
                    <a:cubicBezTo>
                      <a:pt x="575041" y="198199"/>
                      <a:pt x="575041" y="160636"/>
                      <a:pt x="562652" y="125578"/>
                    </a:cubicBezTo>
                    <a:cubicBezTo>
                      <a:pt x="549025" y="90519"/>
                      <a:pt x="523009" y="62973"/>
                      <a:pt x="489559" y="47948"/>
                    </a:cubicBezTo>
                    <a:cubicBezTo>
                      <a:pt x="446199" y="29167"/>
                      <a:pt x="397883" y="27914"/>
                      <a:pt x="354523" y="45444"/>
                    </a:cubicBezTo>
                    <a:cubicBezTo>
                      <a:pt x="342134" y="50452"/>
                      <a:pt x="329746" y="55461"/>
                      <a:pt x="318596" y="64225"/>
                    </a:cubicBezTo>
                    <a:lnTo>
                      <a:pt x="323551" y="22906"/>
                    </a:lnTo>
                    <a:cubicBezTo>
                      <a:pt x="329746" y="19150"/>
                      <a:pt x="335940" y="16646"/>
                      <a:pt x="342134" y="14141"/>
                    </a:cubicBezTo>
                    <a:cubicBezTo>
                      <a:pt x="368770" y="4125"/>
                      <a:pt x="396025" y="-571"/>
                      <a:pt x="423125" y="55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287">
                <a:extLst>
                  <a:ext uri="{FF2B5EF4-FFF2-40B4-BE49-F238E27FC236}">
                    <a16:creationId xmlns:a16="http://schemas.microsoft.com/office/drawing/2014/main" id="{7E16957B-D927-BA4E-8BDB-8D0AC2389F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518673" y="7659986"/>
                <a:ext cx="76902" cy="554799"/>
              </a:xfrm>
              <a:custGeom>
                <a:avLst/>
                <a:gdLst>
                  <a:gd name="T0" fmla="*/ 9 w 60"/>
                  <a:gd name="T1" fmla="*/ 445 h 446"/>
                  <a:gd name="T2" fmla="*/ 9 w 60"/>
                  <a:gd name="T3" fmla="*/ 445 h 446"/>
                  <a:gd name="T4" fmla="*/ 7 w 60"/>
                  <a:gd name="T5" fmla="*/ 445 h 446"/>
                  <a:gd name="T6" fmla="*/ 7 w 60"/>
                  <a:gd name="T7" fmla="*/ 445 h 446"/>
                  <a:gd name="T8" fmla="*/ 0 w 60"/>
                  <a:gd name="T9" fmla="*/ 435 h 446"/>
                  <a:gd name="T10" fmla="*/ 42 w 60"/>
                  <a:gd name="T11" fmla="*/ 9 h 446"/>
                  <a:gd name="T12" fmla="*/ 42 w 60"/>
                  <a:gd name="T13" fmla="*/ 9 h 446"/>
                  <a:gd name="T14" fmla="*/ 52 w 60"/>
                  <a:gd name="T15" fmla="*/ 1 h 446"/>
                  <a:gd name="T16" fmla="*/ 52 w 60"/>
                  <a:gd name="T17" fmla="*/ 1 h 446"/>
                  <a:gd name="T18" fmla="*/ 59 w 60"/>
                  <a:gd name="T19" fmla="*/ 11 h 446"/>
                  <a:gd name="T20" fmla="*/ 17 w 60"/>
                  <a:gd name="T21" fmla="*/ 436 h 446"/>
                  <a:gd name="T22" fmla="*/ 17 w 60"/>
                  <a:gd name="T23" fmla="*/ 436 h 446"/>
                  <a:gd name="T24" fmla="*/ 9 w 60"/>
                  <a:gd name="T25" fmla="*/ 445 h 4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0" h="446">
                    <a:moveTo>
                      <a:pt x="9" y="445"/>
                    </a:moveTo>
                    <a:lnTo>
                      <a:pt x="9" y="445"/>
                    </a:lnTo>
                    <a:cubicBezTo>
                      <a:pt x="8" y="445"/>
                      <a:pt x="8" y="445"/>
                      <a:pt x="7" y="445"/>
                    </a:cubicBezTo>
                    <a:lnTo>
                      <a:pt x="7" y="445"/>
                    </a:lnTo>
                    <a:cubicBezTo>
                      <a:pt x="3" y="444"/>
                      <a:pt x="0" y="440"/>
                      <a:pt x="0" y="435"/>
                    </a:cubicBezTo>
                    <a:lnTo>
                      <a:pt x="42" y="9"/>
                    </a:lnTo>
                    <a:lnTo>
                      <a:pt x="42" y="9"/>
                    </a:lnTo>
                    <a:cubicBezTo>
                      <a:pt x="42" y="4"/>
                      <a:pt x="47" y="0"/>
                      <a:pt x="52" y="1"/>
                    </a:cubicBezTo>
                    <a:lnTo>
                      <a:pt x="52" y="1"/>
                    </a:lnTo>
                    <a:cubicBezTo>
                      <a:pt x="56" y="2"/>
                      <a:pt x="59" y="6"/>
                      <a:pt x="59" y="11"/>
                    </a:cubicBezTo>
                    <a:lnTo>
                      <a:pt x="17" y="436"/>
                    </a:lnTo>
                    <a:lnTo>
                      <a:pt x="17" y="436"/>
                    </a:lnTo>
                    <a:cubicBezTo>
                      <a:pt x="17" y="441"/>
                      <a:pt x="13" y="445"/>
                      <a:pt x="9" y="44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288">
                <a:extLst>
                  <a:ext uri="{FF2B5EF4-FFF2-40B4-BE49-F238E27FC236}">
                    <a16:creationId xmlns:a16="http://schemas.microsoft.com/office/drawing/2014/main" id="{28CF580A-591A-F647-9B63-5D5520986A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99678" y="7572097"/>
                <a:ext cx="109861" cy="554799"/>
              </a:xfrm>
              <a:custGeom>
                <a:avLst/>
                <a:gdLst>
                  <a:gd name="T0" fmla="*/ 77 w 87"/>
                  <a:gd name="T1" fmla="*/ 443 h 444"/>
                  <a:gd name="T2" fmla="*/ 77 w 87"/>
                  <a:gd name="T3" fmla="*/ 443 h 444"/>
                  <a:gd name="T4" fmla="*/ 68 w 87"/>
                  <a:gd name="T5" fmla="*/ 436 h 444"/>
                  <a:gd name="T6" fmla="*/ 0 w 87"/>
                  <a:gd name="T7" fmla="*/ 11 h 444"/>
                  <a:gd name="T8" fmla="*/ 0 w 87"/>
                  <a:gd name="T9" fmla="*/ 11 h 444"/>
                  <a:gd name="T10" fmla="*/ 8 w 87"/>
                  <a:gd name="T11" fmla="*/ 1 h 444"/>
                  <a:gd name="T12" fmla="*/ 8 w 87"/>
                  <a:gd name="T13" fmla="*/ 1 h 444"/>
                  <a:gd name="T14" fmla="*/ 18 w 87"/>
                  <a:gd name="T15" fmla="*/ 8 h 444"/>
                  <a:gd name="T16" fmla="*/ 85 w 87"/>
                  <a:gd name="T17" fmla="*/ 432 h 444"/>
                  <a:gd name="T18" fmla="*/ 85 w 87"/>
                  <a:gd name="T19" fmla="*/ 432 h 444"/>
                  <a:gd name="T20" fmla="*/ 78 w 87"/>
                  <a:gd name="T21" fmla="*/ 443 h 444"/>
                  <a:gd name="T22" fmla="*/ 78 w 87"/>
                  <a:gd name="T23" fmla="*/ 443 h 444"/>
                  <a:gd name="T24" fmla="*/ 77 w 87"/>
                  <a:gd name="T25" fmla="*/ 443 h 4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7" h="444">
                    <a:moveTo>
                      <a:pt x="77" y="443"/>
                    </a:moveTo>
                    <a:lnTo>
                      <a:pt x="77" y="443"/>
                    </a:lnTo>
                    <a:cubicBezTo>
                      <a:pt x="73" y="443"/>
                      <a:pt x="69" y="440"/>
                      <a:pt x="68" y="436"/>
                    </a:cubicBezTo>
                    <a:lnTo>
                      <a:pt x="0" y="11"/>
                    </a:lnTo>
                    <a:lnTo>
                      <a:pt x="0" y="11"/>
                    </a:lnTo>
                    <a:cubicBezTo>
                      <a:pt x="0" y="6"/>
                      <a:pt x="3" y="2"/>
                      <a:pt x="8" y="1"/>
                    </a:cubicBezTo>
                    <a:lnTo>
                      <a:pt x="8" y="1"/>
                    </a:lnTo>
                    <a:cubicBezTo>
                      <a:pt x="13" y="0"/>
                      <a:pt x="17" y="4"/>
                      <a:pt x="18" y="8"/>
                    </a:cubicBezTo>
                    <a:lnTo>
                      <a:pt x="85" y="432"/>
                    </a:lnTo>
                    <a:lnTo>
                      <a:pt x="85" y="432"/>
                    </a:lnTo>
                    <a:cubicBezTo>
                      <a:pt x="86" y="437"/>
                      <a:pt x="83" y="442"/>
                      <a:pt x="78" y="443"/>
                    </a:cubicBezTo>
                    <a:lnTo>
                      <a:pt x="78" y="443"/>
                    </a:lnTo>
                    <a:lnTo>
                      <a:pt x="77" y="443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289">
                <a:extLst>
                  <a:ext uri="{FF2B5EF4-FFF2-40B4-BE49-F238E27FC236}">
                    <a16:creationId xmlns:a16="http://schemas.microsoft.com/office/drawing/2014/main" id="{5E7595B7-E7C1-1740-9782-B16A48369C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62219" y="11323850"/>
                <a:ext cx="142819" cy="939309"/>
              </a:xfrm>
              <a:custGeom>
                <a:avLst/>
                <a:gdLst>
                  <a:gd name="T0" fmla="*/ 103 w 113"/>
                  <a:gd name="T1" fmla="*/ 752 h 753"/>
                  <a:gd name="T2" fmla="*/ 103 w 113"/>
                  <a:gd name="T3" fmla="*/ 752 h 753"/>
                  <a:gd name="T4" fmla="*/ 94 w 113"/>
                  <a:gd name="T5" fmla="*/ 745 h 753"/>
                  <a:gd name="T6" fmla="*/ 0 w 113"/>
                  <a:gd name="T7" fmla="*/ 9 h 753"/>
                  <a:gd name="T8" fmla="*/ 0 w 113"/>
                  <a:gd name="T9" fmla="*/ 9 h 753"/>
                  <a:gd name="T10" fmla="*/ 8 w 113"/>
                  <a:gd name="T11" fmla="*/ 0 h 753"/>
                  <a:gd name="T12" fmla="*/ 8 w 113"/>
                  <a:gd name="T13" fmla="*/ 0 h 753"/>
                  <a:gd name="T14" fmla="*/ 18 w 113"/>
                  <a:gd name="T15" fmla="*/ 8 h 753"/>
                  <a:gd name="T16" fmla="*/ 112 w 113"/>
                  <a:gd name="T17" fmla="*/ 743 h 753"/>
                  <a:gd name="T18" fmla="*/ 112 w 113"/>
                  <a:gd name="T19" fmla="*/ 743 h 753"/>
                  <a:gd name="T20" fmla="*/ 104 w 113"/>
                  <a:gd name="T21" fmla="*/ 752 h 753"/>
                  <a:gd name="T22" fmla="*/ 104 w 113"/>
                  <a:gd name="T23" fmla="*/ 752 h 753"/>
                  <a:gd name="T24" fmla="*/ 103 w 113"/>
                  <a:gd name="T25" fmla="*/ 752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3" h="753">
                    <a:moveTo>
                      <a:pt x="103" y="752"/>
                    </a:moveTo>
                    <a:lnTo>
                      <a:pt x="103" y="752"/>
                    </a:lnTo>
                    <a:cubicBezTo>
                      <a:pt x="99" y="752"/>
                      <a:pt x="95" y="749"/>
                      <a:pt x="94" y="745"/>
                    </a:cubicBezTo>
                    <a:lnTo>
                      <a:pt x="0" y="9"/>
                    </a:lnTo>
                    <a:lnTo>
                      <a:pt x="0" y="9"/>
                    </a:lnTo>
                    <a:cubicBezTo>
                      <a:pt x="0" y="5"/>
                      <a:pt x="3" y="0"/>
                      <a:pt x="8" y="0"/>
                    </a:cubicBezTo>
                    <a:lnTo>
                      <a:pt x="8" y="0"/>
                    </a:lnTo>
                    <a:cubicBezTo>
                      <a:pt x="12" y="0"/>
                      <a:pt x="17" y="3"/>
                      <a:pt x="18" y="8"/>
                    </a:cubicBezTo>
                    <a:lnTo>
                      <a:pt x="112" y="743"/>
                    </a:lnTo>
                    <a:lnTo>
                      <a:pt x="112" y="743"/>
                    </a:lnTo>
                    <a:cubicBezTo>
                      <a:pt x="112" y="748"/>
                      <a:pt x="109" y="752"/>
                      <a:pt x="104" y="752"/>
                    </a:cubicBezTo>
                    <a:lnTo>
                      <a:pt x="104" y="752"/>
                    </a:lnTo>
                    <a:cubicBezTo>
                      <a:pt x="103" y="752"/>
                      <a:pt x="103" y="752"/>
                      <a:pt x="103" y="75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51F8727D-BDAF-D241-B72B-8FE941CFA388}"/>
                </a:ext>
              </a:extLst>
            </p:cNvPr>
            <p:cNvGrpSpPr/>
            <p:nvPr/>
          </p:nvGrpSpPr>
          <p:grpSpPr>
            <a:xfrm>
              <a:off x="14512383" y="6544898"/>
              <a:ext cx="2812438" cy="6404894"/>
              <a:chOff x="14512383" y="6544898"/>
              <a:chExt cx="2812438" cy="6404894"/>
            </a:xfrm>
          </p:grpSpPr>
          <p:sp>
            <p:nvSpPr>
              <p:cNvPr id="107" name="Freeform 290">
                <a:extLst>
                  <a:ext uri="{FF2B5EF4-FFF2-40B4-BE49-F238E27FC236}">
                    <a16:creationId xmlns:a16="http://schemas.microsoft.com/office/drawing/2014/main" id="{155FEB86-66A6-FF4D-BBAA-750D79FC5A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8731" y="9621005"/>
                <a:ext cx="1104101" cy="1999469"/>
              </a:xfrm>
              <a:custGeom>
                <a:avLst/>
                <a:gdLst>
                  <a:gd name="T0" fmla="*/ 739 w 887"/>
                  <a:gd name="T1" fmla="*/ 830 h 1604"/>
                  <a:gd name="T2" fmla="*/ 611 w 887"/>
                  <a:gd name="T3" fmla="*/ 43 h 1604"/>
                  <a:gd name="T4" fmla="*/ 886 w 887"/>
                  <a:gd name="T5" fmla="*/ 0 h 1604"/>
                  <a:gd name="T6" fmla="*/ 68 w 887"/>
                  <a:gd name="T7" fmla="*/ 38 h 1604"/>
                  <a:gd name="T8" fmla="*/ 0 w 887"/>
                  <a:gd name="T9" fmla="*/ 1603 h 1604"/>
                  <a:gd name="T10" fmla="*/ 612 w 887"/>
                  <a:gd name="T11" fmla="*/ 1552 h 1604"/>
                  <a:gd name="T12" fmla="*/ 612 w 887"/>
                  <a:gd name="T13" fmla="*/ 1552 h 1604"/>
                  <a:gd name="T14" fmla="*/ 739 w 887"/>
                  <a:gd name="T15" fmla="*/ 83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7" h="1604">
                    <a:moveTo>
                      <a:pt x="739" y="830"/>
                    </a:moveTo>
                    <a:lnTo>
                      <a:pt x="611" y="43"/>
                    </a:lnTo>
                    <a:lnTo>
                      <a:pt x="886" y="0"/>
                    </a:lnTo>
                    <a:lnTo>
                      <a:pt x="68" y="38"/>
                    </a:lnTo>
                    <a:lnTo>
                      <a:pt x="0" y="1603"/>
                    </a:lnTo>
                    <a:lnTo>
                      <a:pt x="612" y="1552"/>
                    </a:lnTo>
                    <a:lnTo>
                      <a:pt x="612" y="1552"/>
                    </a:lnTo>
                    <a:cubicBezTo>
                      <a:pt x="653" y="1321"/>
                      <a:pt x="698" y="1065"/>
                      <a:pt x="739" y="83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291">
                <a:extLst>
                  <a:ext uri="{FF2B5EF4-FFF2-40B4-BE49-F238E27FC236}">
                    <a16:creationId xmlns:a16="http://schemas.microsoft.com/office/drawing/2014/main" id="{F3800FB7-4861-6641-B15C-3DBDB7CA41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8731" y="9621005"/>
                <a:ext cx="1104101" cy="1999469"/>
              </a:xfrm>
              <a:custGeom>
                <a:avLst/>
                <a:gdLst>
                  <a:gd name="T0" fmla="*/ 739 w 887"/>
                  <a:gd name="T1" fmla="*/ 830 h 1604"/>
                  <a:gd name="T2" fmla="*/ 611 w 887"/>
                  <a:gd name="T3" fmla="*/ 43 h 1604"/>
                  <a:gd name="T4" fmla="*/ 886 w 887"/>
                  <a:gd name="T5" fmla="*/ 0 h 1604"/>
                  <a:gd name="T6" fmla="*/ 68 w 887"/>
                  <a:gd name="T7" fmla="*/ 38 h 1604"/>
                  <a:gd name="T8" fmla="*/ 0 w 887"/>
                  <a:gd name="T9" fmla="*/ 1603 h 1604"/>
                  <a:gd name="T10" fmla="*/ 612 w 887"/>
                  <a:gd name="T11" fmla="*/ 1552 h 1604"/>
                  <a:gd name="T12" fmla="*/ 612 w 887"/>
                  <a:gd name="T13" fmla="*/ 1552 h 1604"/>
                  <a:gd name="T14" fmla="*/ 739 w 887"/>
                  <a:gd name="T15" fmla="*/ 830 h 16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87" h="1604">
                    <a:moveTo>
                      <a:pt x="739" y="830"/>
                    </a:moveTo>
                    <a:lnTo>
                      <a:pt x="611" y="43"/>
                    </a:lnTo>
                    <a:lnTo>
                      <a:pt x="886" y="0"/>
                    </a:lnTo>
                    <a:lnTo>
                      <a:pt x="68" y="38"/>
                    </a:lnTo>
                    <a:lnTo>
                      <a:pt x="0" y="1603"/>
                    </a:lnTo>
                    <a:lnTo>
                      <a:pt x="612" y="1552"/>
                    </a:lnTo>
                    <a:lnTo>
                      <a:pt x="612" y="1552"/>
                    </a:lnTo>
                    <a:cubicBezTo>
                      <a:pt x="653" y="1321"/>
                      <a:pt x="698" y="1065"/>
                      <a:pt x="739" y="830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292">
                <a:extLst>
                  <a:ext uri="{FF2B5EF4-FFF2-40B4-BE49-F238E27FC236}">
                    <a16:creationId xmlns:a16="http://schemas.microsoft.com/office/drawing/2014/main" id="{72285366-EA36-C643-A8DB-A710330FE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12383" y="11554558"/>
                <a:ext cx="1279879" cy="1395234"/>
              </a:xfrm>
              <a:custGeom>
                <a:avLst/>
                <a:gdLst>
                  <a:gd name="T0" fmla="*/ 385 w 1027"/>
                  <a:gd name="T1" fmla="*/ 670 h 1119"/>
                  <a:gd name="T2" fmla="*/ 385 w 1027"/>
                  <a:gd name="T3" fmla="*/ 670 h 1119"/>
                  <a:gd name="T4" fmla="*/ 162 w 1027"/>
                  <a:gd name="T5" fmla="*/ 896 h 1119"/>
                  <a:gd name="T6" fmla="*/ 162 w 1027"/>
                  <a:gd name="T7" fmla="*/ 896 h 1119"/>
                  <a:gd name="T8" fmla="*/ 10 w 1027"/>
                  <a:gd name="T9" fmla="*/ 1118 h 1119"/>
                  <a:gd name="T10" fmla="*/ 572 w 1027"/>
                  <a:gd name="T11" fmla="*/ 1118 h 1119"/>
                  <a:gd name="T12" fmla="*/ 678 w 1027"/>
                  <a:gd name="T13" fmla="*/ 967 h 1119"/>
                  <a:gd name="T14" fmla="*/ 678 w 1027"/>
                  <a:gd name="T15" fmla="*/ 1118 h 1119"/>
                  <a:gd name="T16" fmla="*/ 864 w 1027"/>
                  <a:gd name="T17" fmla="*/ 1118 h 1119"/>
                  <a:gd name="T18" fmla="*/ 864 w 1027"/>
                  <a:gd name="T19" fmla="*/ 1118 h 1119"/>
                  <a:gd name="T20" fmla="*/ 899 w 1027"/>
                  <a:gd name="T21" fmla="*/ 716 h 1119"/>
                  <a:gd name="T22" fmla="*/ 899 w 1027"/>
                  <a:gd name="T23" fmla="*/ 716 h 1119"/>
                  <a:gd name="T24" fmla="*/ 1026 w 1027"/>
                  <a:gd name="T25" fmla="*/ 0 h 1119"/>
                  <a:gd name="T26" fmla="*/ 414 w 1027"/>
                  <a:gd name="T27" fmla="*/ 51 h 1119"/>
                  <a:gd name="T28" fmla="*/ 387 w 1027"/>
                  <a:gd name="T29" fmla="*/ 656 h 1119"/>
                  <a:gd name="T30" fmla="*/ 387 w 1027"/>
                  <a:gd name="T31" fmla="*/ 656 h 1119"/>
                  <a:gd name="T32" fmla="*/ 385 w 1027"/>
                  <a:gd name="T33" fmla="*/ 670 h 1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7" h="1119">
                    <a:moveTo>
                      <a:pt x="385" y="670"/>
                    </a:moveTo>
                    <a:lnTo>
                      <a:pt x="385" y="670"/>
                    </a:lnTo>
                    <a:cubicBezTo>
                      <a:pt x="357" y="802"/>
                      <a:pt x="307" y="867"/>
                      <a:pt x="162" y="896"/>
                    </a:cubicBezTo>
                    <a:lnTo>
                      <a:pt x="162" y="896"/>
                    </a:lnTo>
                    <a:cubicBezTo>
                      <a:pt x="0" y="929"/>
                      <a:pt x="10" y="1118"/>
                      <a:pt x="10" y="1118"/>
                    </a:cubicBezTo>
                    <a:lnTo>
                      <a:pt x="572" y="1118"/>
                    </a:lnTo>
                    <a:lnTo>
                      <a:pt x="678" y="967"/>
                    </a:lnTo>
                    <a:lnTo>
                      <a:pt x="678" y="1118"/>
                    </a:lnTo>
                    <a:lnTo>
                      <a:pt x="864" y="1118"/>
                    </a:lnTo>
                    <a:lnTo>
                      <a:pt x="864" y="1118"/>
                    </a:lnTo>
                    <a:cubicBezTo>
                      <a:pt x="864" y="1118"/>
                      <a:pt x="837" y="1053"/>
                      <a:pt x="899" y="716"/>
                    </a:cubicBezTo>
                    <a:lnTo>
                      <a:pt x="899" y="716"/>
                    </a:lnTo>
                    <a:cubicBezTo>
                      <a:pt x="918" y="606"/>
                      <a:pt x="968" y="327"/>
                      <a:pt x="1026" y="0"/>
                    </a:cubicBezTo>
                    <a:lnTo>
                      <a:pt x="414" y="51"/>
                    </a:lnTo>
                    <a:lnTo>
                      <a:pt x="387" y="656"/>
                    </a:lnTo>
                    <a:lnTo>
                      <a:pt x="387" y="656"/>
                    </a:lnTo>
                    <a:cubicBezTo>
                      <a:pt x="387" y="660"/>
                      <a:pt x="385" y="665"/>
                      <a:pt x="385" y="67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293">
                <a:extLst>
                  <a:ext uri="{FF2B5EF4-FFF2-40B4-BE49-F238E27FC236}">
                    <a16:creationId xmlns:a16="http://schemas.microsoft.com/office/drawing/2014/main" id="{9E62F2C7-BD63-8C4F-BA3C-00516264C6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92262" y="9544105"/>
                <a:ext cx="977763" cy="1988482"/>
              </a:xfrm>
              <a:custGeom>
                <a:avLst/>
                <a:gdLst>
                  <a:gd name="T0" fmla="*/ 666 w 783"/>
                  <a:gd name="T1" fmla="*/ 0 h 1595"/>
                  <a:gd name="T2" fmla="*/ 275 w 783"/>
                  <a:gd name="T3" fmla="*/ 62 h 1595"/>
                  <a:gd name="T4" fmla="*/ 0 w 783"/>
                  <a:gd name="T5" fmla="*/ 105 h 1595"/>
                  <a:gd name="T6" fmla="*/ 128 w 783"/>
                  <a:gd name="T7" fmla="*/ 892 h 1595"/>
                  <a:gd name="T8" fmla="*/ 242 w 783"/>
                  <a:gd name="T9" fmla="*/ 1594 h 1595"/>
                  <a:gd name="T10" fmla="*/ 782 w 783"/>
                  <a:gd name="T11" fmla="*/ 1549 h 1595"/>
                  <a:gd name="T12" fmla="*/ 666 w 783"/>
                  <a:gd name="T13" fmla="*/ 0 h 15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83" h="1595">
                    <a:moveTo>
                      <a:pt x="666" y="0"/>
                    </a:moveTo>
                    <a:lnTo>
                      <a:pt x="275" y="62"/>
                    </a:lnTo>
                    <a:lnTo>
                      <a:pt x="0" y="105"/>
                    </a:lnTo>
                    <a:lnTo>
                      <a:pt x="128" y="892"/>
                    </a:lnTo>
                    <a:lnTo>
                      <a:pt x="242" y="1594"/>
                    </a:lnTo>
                    <a:lnTo>
                      <a:pt x="782" y="1549"/>
                    </a:lnTo>
                    <a:lnTo>
                      <a:pt x="666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294">
                <a:extLst>
                  <a:ext uri="{FF2B5EF4-FFF2-40B4-BE49-F238E27FC236}">
                    <a16:creationId xmlns:a16="http://schemas.microsoft.com/office/drawing/2014/main" id="{78EC55C9-7B2B-AC47-8F9A-50820FE842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88884" y="11472160"/>
                <a:ext cx="1235937" cy="1472136"/>
              </a:xfrm>
              <a:custGeom>
                <a:avLst/>
                <a:gdLst>
                  <a:gd name="T0" fmla="*/ 137 w 993"/>
                  <a:gd name="T1" fmla="*/ 881 h 1184"/>
                  <a:gd name="T2" fmla="*/ 137 w 993"/>
                  <a:gd name="T3" fmla="*/ 1183 h 1184"/>
                  <a:gd name="T4" fmla="*/ 321 w 993"/>
                  <a:gd name="T5" fmla="*/ 1183 h 1184"/>
                  <a:gd name="T6" fmla="*/ 321 w 993"/>
                  <a:gd name="T7" fmla="*/ 1032 h 1184"/>
                  <a:gd name="T8" fmla="*/ 426 w 993"/>
                  <a:gd name="T9" fmla="*/ 1183 h 1184"/>
                  <a:gd name="T10" fmla="*/ 982 w 993"/>
                  <a:gd name="T11" fmla="*/ 1183 h 1184"/>
                  <a:gd name="T12" fmla="*/ 982 w 993"/>
                  <a:gd name="T13" fmla="*/ 1183 h 1184"/>
                  <a:gd name="T14" fmla="*/ 831 w 993"/>
                  <a:gd name="T15" fmla="*/ 961 h 1184"/>
                  <a:gd name="T16" fmla="*/ 831 w 993"/>
                  <a:gd name="T17" fmla="*/ 961 h 1184"/>
                  <a:gd name="T18" fmla="*/ 592 w 993"/>
                  <a:gd name="T19" fmla="*/ 705 h 1184"/>
                  <a:gd name="T20" fmla="*/ 540 w 993"/>
                  <a:gd name="T21" fmla="*/ 0 h 1184"/>
                  <a:gd name="T22" fmla="*/ 0 w 993"/>
                  <a:gd name="T23" fmla="*/ 45 h 1184"/>
                  <a:gd name="T24" fmla="*/ 137 w 993"/>
                  <a:gd name="T25" fmla="*/ 881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93" h="1184">
                    <a:moveTo>
                      <a:pt x="137" y="881"/>
                    </a:moveTo>
                    <a:lnTo>
                      <a:pt x="137" y="1183"/>
                    </a:lnTo>
                    <a:lnTo>
                      <a:pt x="321" y="1183"/>
                    </a:lnTo>
                    <a:lnTo>
                      <a:pt x="321" y="1032"/>
                    </a:lnTo>
                    <a:lnTo>
                      <a:pt x="426" y="1183"/>
                    </a:lnTo>
                    <a:lnTo>
                      <a:pt x="982" y="1183"/>
                    </a:lnTo>
                    <a:lnTo>
                      <a:pt x="982" y="1183"/>
                    </a:lnTo>
                    <a:cubicBezTo>
                      <a:pt x="982" y="1183"/>
                      <a:pt x="992" y="994"/>
                      <a:pt x="831" y="961"/>
                    </a:cubicBezTo>
                    <a:lnTo>
                      <a:pt x="831" y="961"/>
                    </a:lnTo>
                    <a:cubicBezTo>
                      <a:pt x="669" y="929"/>
                      <a:pt x="619" y="872"/>
                      <a:pt x="592" y="705"/>
                    </a:cubicBezTo>
                    <a:lnTo>
                      <a:pt x="540" y="0"/>
                    </a:lnTo>
                    <a:lnTo>
                      <a:pt x="0" y="45"/>
                    </a:lnTo>
                    <a:lnTo>
                      <a:pt x="137" y="88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295">
                <a:extLst>
                  <a:ext uri="{FF2B5EF4-FFF2-40B4-BE49-F238E27FC236}">
                    <a16:creationId xmlns:a16="http://schemas.microsoft.com/office/drawing/2014/main" id="{113E3221-D768-1F4B-994C-84CE5C2B8E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34220" y="6594336"/>
                <a:ext cx="1384247" cy="1071146"/>
              </a:xfrm>
              <a:custGeom>
                <a:avLst/>
                <a:gdLst>
                  <a:gd name="T0" fmla="*/ 463 w 1111"/>
                  <a:gd name="T1" fmla="*/ 99 h 862"/>
                  <a:gd name="T2" fmla="*/ 463 w 1111"/>
                  <a:gd name="T3" fmla="*/ 99 h 862"/>
                  <a:gd name="T4" fmla="*/ 384 w 1111"/>
                  <a:gd name="T5" fmla="*/ 207 h 862"/>
                  <a:gd name="T6" fmla="*/ 384 w 1111"/>
                  <a:gd name="T7" fmla="*/ 207 h 862"/>
                  <a:gd name="T8" fmla="*/ 280 w 1111"/>
                  <a:gd name="T9" fmla="*/ 417 h 862"/>
                  <a:gd name="T10" fmla="*/ 280 w 1111"/>
                  <a:gd name="T11" fmla="*/ 417 h 862"/>
                  <a:gd name="T12" fmla="*/ 153 w 1111"/>
                  <a:gd name="T13" fmla="*/ 735 h 862"/>
                  <a:gd name="T14" fmla="*/ 153 w 1111"/>
                  <a:gd name="T15" fmla="*/ 735 h 862"/>
                  <a:gd name="T16" fmla="*/ 1004 w 1111"/>
                  <a:gd name="T17" fmla="*/ 687 h 862"/>
                  <a:gd name="T18" fmla="*/ 1004 w 1111"/>
                  <a:gd name="T19" fmla="*/ 687 h 862"/>
                  <a:gd name="T20" fmla="*/ 1007 w 1111"/>
                  <a:gd name="T21" fmla="*/ 464 h 862"/>
                  <a:gd name="T22" fmla="*/ 1007 w 1111"/>
                  <a:gd name="T23" fmla="*/ 464 h 862"/>
                  <a:gd name="T24" fmla="*/ 924 w 1111"/>
                  <a:gd name="T25" fmla="*/ 296 h 862"/>
                  <a:gd name="T26" fmla="*/ 924 w 1111"/>
                  <a:gd name="T27" fmla="*/ 296 h 862"/>
                  <a:gd name="T28" fmla="*/ 826 w 1111"/>
                  <a:gd name="T29" fmla="*/ 178 h 862"/>
                  <a:gd name="T30" fmla="*/ 826 w 1111"/>
                  <a:gd name="T31" fmla="*/ 178 h 862"/>
                  <a:gd name="T32" fmla="*/ 679 w 1111"/>
                  <a:gd name="T33" fmla="*/ 56 h 862"/>
                  <a:gd name="T34" fmla="*/ 679 w 1111"/>
                  <a:gd name="T35" fmla="*/ 56 h 862"/>
                  <a:gd name="T36" fmla="*/ 463 w 1111"/>
                  <a:gd name="T37" fmla="*/ 99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11" h="862">
                    <a:moveTo>
                      <a:pt x="463" y="99"/>
                    </a:moveTo>
                    <a:lnTo>
                      <a:pt x="463" y="99"/>
                    </a:lnTo>
                    <a:cubicBezTo>
                      <a:pt x="463" y="99"/>
                      <a:pt x="400" y="193"/>
                      <a:pt x="384" y="207"/>
                    </a:cubicBezTo>
                    <a:lnTo>
                      <a:pt x="384" y="207"/>
                    </a:lnTo>
                    <a:cubicBezTo>
                      <a:pt x="367" y="220"/>
                      <a:pt x="238" y="302"/>
                      <a:pt x="280" y="417"/>
                    </a:cubicBezTo>
                    <a:lnTo>
                      <a:pt x="280" y="417"/>
                    </a:lnTo>
                    <a:cubicBezTo>
                      <a:pt x="321" y="531"/>
                      <a:pt x="0" y="606"/>
                      <a:pt x="153" y="735"/>
                    </a:cubicBezTo>
                    <a:lnTo>
                      <a:pt x="153" y="735"/>
                    </a:lnTo>
                    <a:cubicBezTo>
                      <a:pt x="303" y="861"/>
                      <a:pt x="898" y="744"/>
                      <a:pt x="1004" y="687"/>
                    </a:cubicBezTo>
                    <a:lnTo>
                      <a:pt x="1004" y="687"/>
                    </a:lnTo>
                    <a:cubicBezTo>
                      <a:pt x="1110" y="631"/>
                      <a:pt x="1099" y="520"/>
                      <a:pt x="1007" y="464"/>
                    </a:cubicBezTo>
                    <a:lnTo>
                      <a:pt x="1007" y="464"/>
                    </a:lnTo>
                    <a:cubicBezTo>
                      <a:pt x="915" y="410"/>
                      <a:pt x="1004" y="312"/>
                      <a:pt x="924" y="296"/>
                    </a:cubicBezTo>
                    <a:lnTo>
                      <a:pt x="924" y="296"/>
                    </a:lnTo>
                    <a:cubicBezTo>
                      <a:pt x="844" y="280"/>
                      <a:pt x="847" y="222"/>
                      <a:pt x="826" y="178"/>
                    </a:cubicBezTo>
                    <a:lnTo>
                      <a:pt x="826" y="178"/>
                    </a:lnTo>
                    <a:cubicBezTo>
                      <a:pt x="806" y="135"/>
                      <a:pt x="679" y="56"/>
                      <a:pt x="679" y="56"/>
                    </a:cubicBezTo>
                    <a:lnTo>
                      <a:pt x="679" y="56"/>
                    </a:lnTo>
                    <a:cubicBezTo>
                      <a:pt x="679" y="56"/>
                      <a:pt x="595" y="0"/>
                      <a:pt x="463" y="9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296">
                <a:extLst>
                  <a:ext uri="{FF2B5EF4-FFF2-40B4-BE49-F238E27FC236}">
                    <a16:creationId xmlns:a16="http://schemas.microsoft.com/office/drawing/2014/main" id="{2D4AAC2D-04C4-5441-B29A-8B0F35178C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6472" y="7248009"/>
                <a:ext cx="1972005" cy="2565250"/>
              </a:xfrm>
              <a:custGeom>
                <a:avLst/>
                <a:gdLst>
                  <a:gd name="T0" fmla="*/ 1182 w 1582"/>
                  <a:gd name="T1" fmla="*/ 589 h 2061"/>
                  <a:gd name="T2" fmla="*/ 1157 w 1582"/>
                  <a:gd name="T3" fmla="*/ 482 h 2061"/>
                  <a:gd name="T4" fmla="*/ 1249 w 1582"/>
                  <a:gd name="T5" fmla="*/ 554 h 2061"/>
                  <a:gd name="T6" fmla="*/ 1259 w 1582"/>
                  <a:gd name="T7" fmla="*/ 579 h 2061"/>
                  <a:gd name="T8" fmla="*/ 1259 w 1582"/>
                  <a:gd name="T9" fmla="*/ 581 h 2061"/>
                  <a:gd name="T10" fmla="*/ 1202 w 1582"/>
                  <a:gd name="T11" fmla="*/ 675 h 2061"/>
                  <a:gd name="T12" fmla="*/ 1555 w 1582"/>
                  <a:gd name="T13" fmla="*/ 552 h 2061"/>
                  <a:gd name="T14" fmla="*/ 1549 w 1582"/>
                  <a:gd name="T15" fmla="*/ 534 h 2061"/>
                  <a:gd name="T16" fmla="*/ 1539 w 1582"/>
                  <a:gd name="T17" fmla="*/ 509 h 2061"/>
                  <a:gd name="T18" fmla="*/ 1445 w 1582"/>
                  <a:gd name="T19" fmla="*/ 334 h 2061"/>
                  <a:gd name="T20" fmla="*/ 1428 w 1582"/>
                  <a:gd name="T21" fmla="*/ 311 h 2061"/>
                  <a:gd name="T22" fmla="*/ 1263 w 1582"/>
                  <a:gd name="T23" fmla="*/ 145 h 2061"/>
                  <a:gd name="T24" fmla="*/ 1231 w 1582"/>
                  <a:gd name="T25" fmla="*/ 122 h 2061"/>
                  <a:gd name="T26" fmla="*/ 968 w 1582"/>
                  <a:gd name="T27" fmla="*/ 0 h 2061"/>
                  <a:gd name="T28" fmla="*/ 939 w 1582"/>
                  <a:gd name="T29" fmla="*/ 0 h 2061"/>
                  <a:gd name="T30" fmla="*/ 263 w 1582"/>
                  <a:gd name="T31" fmla="*/ 178 h 2061"/>
                  <a:gd name="T32" fmla="*/ 262 w 1582"/>
                  <a:gd name="T33" fmla="*/ 178 h 2061"/>
                  <a:gd name="T34" fmla="*/ 220 w 1582"/>
                  <a:gd name="T35" fmla="*/ 203 h 2061"/>
                  <a:gd name="T36" fmla="*/ 177 w 1582"/>
                  <a:gd name="T37" fmla="*/ 236 h 2061"/>
                  <a:gd name="T38" fmla="*/ 61 w 1582"/>
                  <a:gd name="T39" fmla="*/ 390 h 2061"/>
                  <a:gd name="T40" fmla="*/ 46 w 1582"/>
                  <a:gd name="T41" fmla="*/ 416 h 2061"/>
                  <a:gd name="T42" fmla="*/ 33 w 1582"/>
                  <a:gd name="T43" fmla="*/ 441 h 2061"/>
                  <a:gd name="T44" fmla="*/ 343 w 1582"/>
                  <a:gd name="T45" fmla="*/ 529 h 2061"/>
                  <a:gd name="T46" fmla="*/ 329 w 1582"/>
                  <a:gd name="T47" fmla="*/ 612 h 2061"/>
                  <a:gd name="T48" fmla="*/ 324 w 1582"/>
                  <a:gd name="T49" fmla="*/ 638 h 2061"/>
                  <a:gd name="T50" fmla="*/ 296 w 1582"/>
                  <a:gd name="T51" fmla="*/ 829 h 2061"/>
                  <a:gd name="T52" fmla="*/ 292 w 1582"/>
                  <a:gd name="T53" fmla="*/ 855 h 2061"/>
                  <a:gd name="T54" fmla="*/ 270 w 1582"/>
                  <a:gd name="T55" fmla="*/ 1046 h 2061"/>
                  <a:gd name="T56" fmla="*/ 267 w 1582"/>
                  <a:gd name="T57" fmla="*/ 1072 h 2061"/>
                  <a:gd name="T58" fmla="*/ 249 w 1582"/>
                  <a:gd name="T59" fmla="*/ 1263 h 2061"/>
                  <a:gd name="T60" fmla="*/ 247 w 1582"/>
                  <a:gd name="T61" fmla="*/ 1289 h 2061"/>
                  <a:gd name="T62" fmla="*/ 233 w 1582"/>
                  <a:gd name="T63" fmla="*/ 1479 h 2061"/>
                  <a:gd name="T64" fmla="*/ 232 w 1582"/>
                  <a:gd name="T65" fmla="*/ 1505 h 2061"/>
                  <a:gd name="T66" fmla="*/ 221 w 1582"/>
                  <a:gd name="T67" fmla="*/ 1696 h 2061"/>
                  <a:gd name="T68" fmla="*/ 220 w 1582"/>
                  <a:gd name="T69" fmla="*/ 1723 h 2061"/>
                  <a:gd name="T70" fmla="*/ 213 w 1582"/>
                  <a:gd name="T71" fmla="*/ 1913 h 2061"/>
                  <a:gd name="T72" fmla="*/ 212 w 1582"/>
                  <a:gd name="T73" fmla="*/ 1940 h 2061"/>
                  <a:gd name="T74" fmla="*/ 210 w 1582"/>
                  <a:gd name="T75" fmla="*/ 2021 h 2061"/>
                  <a:gd name="T76" fmla="*/ 1525 w 1582"/>
                  <a:gd name="T77" fmla="*/ 1840 h 2061"/>
                  <a:gd name="T78" fmla="*/ 1524 w 1582"/>
                  <a:gd name="T79" fmla="*/ 1839 h 2061"/>
                  <a:gd name="T80" fmla="*/ 1512 w 1582"/>
                  <a:gd name="T81" fmla="*/ 1815 h 2061"/>
                  <a:gd name="T82" fmla="*/ 1470 w 1582"/>
                  <a:gd name="T83" fmla="*/ 1633 h 2061"/>
                  <a:gd name="T84" fmla="*/ 1413 w 1582"/>
                  <a:gd name="T85" fmla="*/ 1425 h 2061"/>
                  <a:gd name="T86" fmla="*/ 1406 w 1582"/>
                  <a:gd name="T87" fmla="*/ 1399 h 2061"/>
                  <a:gd name="T88" fmla="*/ 1355 w 1582"/>
                  <a:gd name="T89" fmla="*/ 1213 h 2061"/>
                  <a:gd name="T90" fmla="*/ 1373 w 1582"/>
                  <a:gd name="T91" fmla="*/ 1188 h 2061"/>
                  <a:gd name="T92" fmla="*/ 1492 w 1582"/>
                  <a:gd name="T93" fmla="*/ 978 h 2061"/>
                  <a:gd name="T94" fmla="*/ 1506 w 1582"/>
                  <a:gd name="T95" fmla="*/ 949 h 2061"/>
                  <a:gd name="T96" fmla="*/ 1573 w 1582"/>
                  <a:gd name="T97" fmla="*/ 746 h 2061"/>
                  <a:gd name="T98" fmla="*/ 1577 w 1582"/>
                  <a:gd name="T99" fmla="*/ 719 h 2061"/>
                  <a:gd name="T100" fmla="*/ 1577 w 1582"/>
                  <a:gd name="T101" fmla="*/ 718 h 2061"/>
                  <a:gd name="T102" fmla="*/ 1555 w 1582"/>
                  <a:gd name="T103" fmla="*/ 552 h 2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582" h="2061">
                    <a:moveTo>
                      <a:pt x="1202" y="675"/>
                    </a:moveTo>
                    <a:lnTo>
                      <a:pt x="1182" y="589"/>
                    </a:lnTo>
                    <a:lnTo>
                      <a:pt x="1176" y="563"/>
                    </a:lnTo>
                    <a:lnTo>
                      <a:pt x="1157" y="482"/>
                    </a:lnTo>
                    <a:lnTo>
                      <a:pt x="1157" y="482"/>
                    </a:lnTo>
                    <a:cubicBezTo>
                      <a:pt x="1193" y="484"/>
                      <a:pt x="1230" y="520"/>
                      <a:pt x="1249" y="554"/>
                    </a:cubicBezTo>
                    <a:lnTo>
                      <a:pt x="1249" y="554"/>
                    </a:lnTo>
                    <a:cubicBezTo>
                      <a:pt x="1253" y="563"/>
                      <a:pt x="1257" y="572"/>
                      <a:pt x="1259" y="579"/>
                    </a:cubicBezTo>
                    <a:lnTo>
                      <a:pt x="1259" y="579"/>
                    </a:lnTo>
                    <a:cubicBezTo>
                      <a:pt x="1259" y="580"/>
                      <a:pt x="1259" y="580"/>
                      <a:pt x="1259" y="581"/>
                    </a:cubicBezTo>
                    <a:lnTo>
                      <a:pt x="1259" y="581"/>
                    </a:lnTo>
                    <a:cubicBezTo>
                      <a:pt x="1267" y="617"/>
                      <a:pt x="1242" y="655"/>
                      <a:pt x="1202" y="675"/>
                    </a:cubicBezTo>
                    <a:close/>
                    <a:moveTo>
                      <a:pt x="1555" y="552"/>
                    </a:moveTo>
                    <a:lnTo>
                      <a:pt x="1555" y="552"/>
                    </a:lnTo>
                    <a:cubicBezTo>
                      <a:pt x="1553" y="546"/>
                      <a:pt x="1551" y="540"/>
                      <a:pt x="1549" y="534"/>
                    </a:cubicBezTo>
                    <a:lnTo>
                      <a:pt x="1549" y="534"/>
                    </a:lnTo>
                    <a:lnTo>
                      <a:pt x="1549" y="534"/>
                    </a:lnTo>
                    <a:cubicBezTo>
                      <a:pt x="1546" y="525"/>
                      <a:pt x="1543" y="517"/>
                      <a:pt x="1539" y="509"/>
                    </a:cubicBezTo>
                    <a:lnTo>
                      <a:pt x="1539" y="509"/>
                    </a:lnTo>
                    <a:cubicBezTo>
                      <a:pt x="1513" y="443"/>
                      <a:pt x="1481" y="385"/>
                      <a:pt x="1445" y="334"/>
                    </a:cubicBezTo>
                    <a:lnTo>
                      <a:pt x="1428" y="311"/>
                    </a:lnTo>
                    <a:lnTo>
                      <a:pt x="1428" y="311"/>
                    </a:lnTo>
                    <a:cubicBezTo>
                      <a:pt x="1376" y="242"/>
                      <a:pt x="1319" y="188"/>
                      <a:pt x="1263" y="145"/>
                    </a:cubicBezTo>
                    <a:lnTo>
                      <a:pt x="1263" y="145"/>
                    </a:lnTo>
                    <a:cubicBezTo>
                      <a:pt x="1252" y="137"/>
                      <a:pt x="1242" y="129"/>
                      <a:pt x="1231" y="122"/>
                    </a:cubicBezTo>
                    <a:lnTo>
                      <a:pt x="1231" y="122"/>
                    </a:lnTo>
                    <a:lnTo>
                      <a:pt x="1231" y="122"/>
                    </a:lnTo>
                    <a:cubicBezTo>
                      <a:pt x="1098" y="30"/>
                      <a:pt x="979" y="3"/>
                      <a:pt x="968" y="0"/>
                    </a:cubicBezTo>
                    <a:lnTo>
                      <a:pt x="968" y="0"/>
                    </a:lnTo>
                    <a:cubicBezTo>
                      <a:pt x="959" y="0"/>
                      <a:pt x="949" y="0"/>
                      <a:pt x="939" y="0"/>
                    </a:cubicBezTo>
                    <a:lnTo>
                      <a:pt x="939" y="0"/>
                    </a:lnTo>
                    <a:cubicBezTo>
                      <a:pt x="622" y="10"/>
                      <a:pt x="388" y="105"/>
                      <a:pt x="263" y="178"/>
                    </a:cubicBezTo>
                    <a:lnTo>
                      <a:pt x="262" y="178"/>
                    </a:lnTo>
                    <a:lnTo>
                      <a:pt x="262" y="178"/>
                    </a:lnTo>
                    <a:cubicBezTo>
                      <a:pt x="247" y="187"/>
                      <a:pt x="233" y="195"/>
                      <a:pt x="221" y="203"/>
                    </a:cubicBezTo>
                    <a:lnTo>
                      <a:pt x="220" y="203"/>
                    </a:lnTo>
                    <a:lnTo>
                      <a:pt x="220" y="203"/>
                    </a:lnTo>
                    <a:cubicBezTo>
                      <a:pt x="202" y="216"/>
                      <a:pt x="187" y="227"/>
                      <a:pt x="177" y="236"/>
                    </a:cubicBezTo>
                    <a:lnTo>
                      <a:pt x="177" y="236"/>
                    </a:lnTo>
                    <a:cubicBezTo>
                      <a:pt x="134" y="275"/>
                      <a:pt x="90" y="343"/>
                      <a:pt x="61" y="390"/>
                    </a:cubicBezTo>
                    <a:lnTo>
                      <a:pt x="61" y="390"/>
                    </a:lnTo>
                    <a:cubicBezTo>
                      <a:pt x="55" y="400"/>
                      <a:pt x="50" y="408"/>
                      <a:pt x="46" y="416"/>
                    </a:cubicBezTo>
                    <a:lnTo>
                      <a:pt x="46" y="416"/>
                    </a:lnTo>
                    <a:cubicBezTo>
                      <a:pt x="38" y="431"/>
                      <a:pt x="33" y="441"/>
                      <a:pt x="33" y="441"/>
                    </a:cubicBezTo>
                    <a:lnTo>
                      <a:pt x="0" y="529"/>
                    </a:lnTo>
                    <a:lnTo>
                      <a:pt x="343" y="529"/>
                    </a:lnTo>
                    <a:lnTo>
                      <a:pt x="343" y="529"/>
                    </a:lnTo>
                    <a:cubicBezTo>
                      <a:pt x="339" y="556"/>
                      <a:pt x="334" y="584"/>
                      <a:pt x="329" y="612"/>
                    </a:cubicBezTo>
                    <a:lnTo>
                      <a:pt x="329" y="612"/>
                    </a:lnTo>
                    <a:cubicBezTo>
                      <a:pt x="327" y="620"/>
                      <a:pt x="326" y="630"/>
                      <a:pt x="324" y="638"/>
                    </a:cubicBezTo>
                    <a:lnTo>
                      <a:pt x="324" y="638"/>
                    </a:lnTo>
                    <a:cubicBezTo>
                      <a:pt x="314" y="701"/>
                      <a:pt x="304" y="765"/>
                      <a:pt x="296" y="829"/>
                    </a:cubicBezTo>
                    <a:lnTo>
                      <a:pt x="296" y="829"/>
                    </a:lnTo>
                    <a:cubicBezTo>
                      <a:pt x="295" y="838"/>
                      <a:pt x="293" y="846"/>
                      <a:pt x="292" y="855"/>
                    </a:cubicBezTo>
                    <a:lnTo>
                      <a:pt x="292" y="855"/>
                    </a:lnTo>
                    <a:cubicBezTo>
                      <a:pt x="284" y="919"/>
                      <a:pt x="277" y="983"/>
                      <a:pt x="270" y="1046"/>
                    </a:cubicBezTo>
                    <a:lnTo>
                      <a:pt x="270" y="1046"/>
                    </a:lnTo>
                    <a:cubicBezTo>
                      <a:pt x="269" y="1055"/>
                      <a:pt x="268" y="1063"/>
                      <a:pt x="267" y="1072"/>
                    </a:cubicBezTo>
                    <a:lnTo>
                      <a:pt x="267" y="1072"/>
                    </a:lnTo>
                    <a:cubicBezTo>
                      <a:pt x="260" y="1137"/>
                      <a:pt x="255" y="1200"/>
                      <a:pt x="249" y="1263"/>
                    </a:cubicBezTo>
                    <a:lnTo>
                      <a:pt x="249" y="1263"/>
                    </a:lnTo>
                    <a:cubicBezTo>
                      <a:pt x="249" y="1271"/>
                      <a:pt x="248" y="1280"/>
                      <a:pt x="247" y="1289"/>
                    </a:cubicBezTo>
                    <a:lnTo>
                      <a:pt x="247" y="1289"/>
                    </a:lnTo>
                    <a:cubicBezTo>
                      <a:pt x="242" y="1355"/>
                      <a:pt x="237" y="1419"/>
                      <a:pt x="233" y="1479"/>
                    </a:cubicBezTo>
                    <a:lnTo>
                      <a:pt x="233" y="1479"/>
                    </a:lnTo>
                    <a:cubicBezTo>
                      <a:pt x="233" y="1488"/>
                      <a:pt x="232" y="1497"/>
                      <a:pt x="232" y="1505"/>
                    </a:cubicBezTo>
                    <a:lnTo>
                      <a:pt x="232" y="1505"/>
                    </a:lnTo>
                    <a:cubicBezTo>
                      <a:pt x="227" y="1574"/>
                      <a:pt x="224" y="1638"/>
                      <a:pt x="221" y="1696"/>
                    </a:cubicBezTo>
                    <a:lnTo>
                      <a:pt x="220" y="1723"/>
                    </a:lnTo>
                    <a:lnTo>
                      <a:pt x="220" y="1723"/>
                    </a:lnTo>
                    <a:cubicBezTo>
                      <a:pt x="216" y="1798"/>
                      <a:pt x="214" y="1863"/>
                      <a:pt x="213" y="1913"/>
                    </a:cubicBezTo>
                    <a:lnTo>
                      <a:pt x="213" y="1913"/>
                    </a:lnTo>
                    <a:cubicBezTo>
                      <a:pt x="213" y="1923"/>
                      <a:pt x="212" y="1931"/>
                      <a:pt x="212" y="1940"/>
                    </a:cubicBezTo>
                    <a:lnTo>
                      <a:pt x="212" y="1940"/>
                    </a:lnTo>
                    <a:cubicBezTo>
                      <a:pt x="211" y="1991"/>
                      <a:pt x="210" y="2021"/>
                      <a:pt x="210" y="2021"/>
                    </a:cubicBezTo>
                    <a:lnTo>
                      <a:pt x="210" y="2021"/>
                    </a:lnTo>
                    <a:cubicBezTo>
                      <a:pt x="829" y="2060"/>
                      <a:pt x="1553" y="1885"/>
                      <a:pt x="1525" y="1840"/>
                    </a:cubicBezTo>
                    <a:lnTo>
                      <a:pt x="1525" y="1840"/>
                    </a:lnTo>
                    <a:cubicBezTo>
                      <a:pt x="1525" y="1840"/>
                      <a:pt x="1525" y="1839"/>
                      <a:pt x="1524" y="1839"/>
                    </a:cubicBezTo>
                    <a:lnTo>
                      <a:pt x="1524" y="1839"/>
                    </a:lnTo>
                    <a:cubicBezTo>
                      <a:pt x="1520" y="1833"/>
                      <a:pt x="1515" y="1825"/>
                      <a:pt x="1512" y="1815"/>
                    </a:cubicBezTo>
                    <a:lnTo>
                      <a:pt x="1512" y="1815"/>
                    </a:lnTo>
                    <a:cubicBezTo>
                      <a:pt x="1485" y="1755"/>
                      <a:pt x="1471" y="1638"/>
                      <a:pt x="1471" y="1638"/>
                    </a:cubicBezTo>
                    <a:lnTo>
                      <a:pt x="1470" y="1633"/>
                    </a:lnTo>
                    <a:lnTo>
                      <a:pt x="1463" y="1607"/>
                    </a:lnTo>
                    <a:lnTo>
                      <a:pt x="1413" y="1425"/>
                    </a:lnTo>
                    <a:lnTo>
                      <a:pt x="1406" y="1400"/>
                    </a:lnTo>
                    <a:lnTo>
                      <a:pt x="1406" y="1399"/>
                    </a:lnTo>
                    <a:lnTo>
                      <a:pt x="1356" y="1216"/>
                    </a:lnTo>
                    <a:lnTo>
                      <a:pt x="1355" y="1213"/>
                    </a:lnTo>
                    <a:lnTo>
                      <a:pt x="1355" y="1213"/>
                    </a:lnTo>
                    <a:cubicBezTo>
                      <a:pt x="1359" y="1207"/>
                      <a:pt x="1365" y="1199"/>
                      <a:pt x="1373" y="1188"/>
                    </a:cubicBezTo>
                    <a:lnTo>
                      <a:pt x="1373" y="1188"/>
                    </a:lnTo>
                    <a:cubicBezTo>
                      <a:pt x="1401" y="1144"/>
                      <a:pt x="1449" y="1067"/>
                      <a:pt x="1492" y="978"/>
                    </a:cubicBezTo>
                    <a:lnTo>
                      <a:pt x="1492" y="978"/>
                    </a:lnTo>
                    <a:cubicBezTo>
                      <a:pt x="1496" y="969"/>
                      <a:pt x="1501" y="959"/>
                      <a:pt x="1506" y="949"/>
                    </a:cubicBezTo>
                    <a:lnTo>
                      <a:pt x="1506" y="949"/>
                    </a:lnTo>
                    <a:cubicBezTo>
                      <a:pt x="1535" y="883"/>
                      <a:pt x="1560" y="813"/>
                      <a:pt x="1573" y="746"/>
                    </a:cubicBezTo>
                    <a:lnTo>
                      <a:pt x="1573" y="746"/>
                    </a:lnTo>
                    <a:cubicBezTo>
                      <a:pt x="1575" y="737"/>
                      <a:pt x="1576" y="728"/>
                      <a:pt x="1577" y="719"/>
                    </a:cubicBezTo>
                    <a:lnTo>
                      <a:pt x="1577" y="719"/>
                    </a:lnTo>
                    <a:cubicBezTo>
                      <a:pt x="1577" y="718"/>
                      <a:pt x="1577" y="718"/>
                      <a:pt x="1577" y="718"/>
                    </a:cubicBezTo>
                    <a:lnTo>
                      <a:pt x="1577" y="718"/>
                    </a:lnTo>
                    <a:cubicBezTo>
                      <a:pt x="1581" y="646"/>
                      <a:pt x="1565" y="585"/>
                      <a:pt x="1555" y="55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297">
                <a:extLst>
                  <a:ext uri="{FF2B5EF4-FFF2-40B4-BE49-F238E27FC236}">
                    <a16:creationId xmlns:a16="http://schemas.microsoft.com/office/drawing/2014/main" id="{1EC8B086-B7F4-D24C-AB42-07A40952AF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3105" y="6544900"/>
                <a:ext cx="466908" cy="488879"/>
              </a:xfrm>
              <a:custGeom>
                <a:avLst/>
                <a:gdLst>
                  <a:gd name="T0" fmla="*/ 369 w 377"/>
                  <a:gd name="T1" fmla="*/ 181 h 393"/>
                  <a:gd name="T2" fmla="*/ 369 w 377"/>
                  <a:gd name="T3" fmla="*/ 181 h 393"/>
                  <a:gd name="T4" fmla="*/ 369 w 377"/>
                  <a:gd name="T5" fmla="*/ 185 h 393"/>
                  <a:gd name="T6" fmla="*/ 369 w 377"/>
                  <a:gd name="T7" fmla="*/ 185 h 393"/>
                  <a:gd name="T8" fmla="*/ 205 w 377"/>
                  <a:gd name="T9" fmla="*/ 385 h 393"/>
                  <a:gd name="T10" fmla="*/ 205 w 377"/>
                  <a:gd name="T11" fmla="*/ 385 h 393"/>
                  <a:gd name="T12" fmla="*/ 12 w 377"/>
                  <a:gd name="T13" fmla="*/ 230 h 393"/>
                  <a:gd name="T14" fmla="*/ 12 w 377"/>
                  <a:gd name="T15" fmla="*/ 230 h 393"/>
                  <a:gd name="T16" fmla="*/ 9 w 377"/>
                  <a:gd name="T17" fmla="*/ 212 h 393"/>
                  <a:gd name="T18" fmla="*/ 9 w 377"/>
                  <a:gd name="T19" fmla="*/ 212 h 393"/>
                  <a:gd name="T20" fmla="*/ 173 w 377"/>
                  <a:gd name="T21" fmla="*/ 8 h 393"/>
                  <a:gd name="T22" fmla="*/ 173 w 377"/>
                  <a:gd name="T23" fmla="*/ 8 h 393"/>
                  <a:gd name="T24" fmla="*/ 369 w 377"/>
                  <a:gd name="T25" fmla="*/ 181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7" h="393">
                    <a:moveTo>
                      <a:pt x="369" y="181"/>
                    </a:moveTo>
                    <a:lnTo>
                      <a:pt x="369" y="181"/>
                    </a:lnTo>
                    <a:cubicBezTo>
                      <a:pt x="369" y="183"/>
                      <a:pt x="369" y="184"/>
                      <a:pt x="369" y="185"/>
                    </a:cubicBezTo>
                    <a:lnTo>
                      <a:pt x="369" y="185"/>
                    </a:lnTo>
                    <a:cubicBezTo>
                      <a:pt x="376" y="287"/>
                      <a:pt x="303" y="376"/>
                      <a:pt x="205" y="385"/>
                    </a:cubicBezTo>
                    <a:lnTo>
                      <a:pt x="205" y="385"/>
                    </a:lnTo>
                    <a:cubicBezTo>
                      <a:pt x="111" y="392"/>
                      <a:pt x="28" y="324"/>
                      <a:pt x="12" y="230"/>
                    </a:cubicBezTo>
                    <a:lnTo>
                      <a:pt x="12" y="230"/>
                    </a:lnTo>
                    <a:cubicBezTo>
                      <a:pt x="10" y="224"/>
                      <a:pt x="10" y="218"/>
                      <a:pt x="9" y="212"/>
                    </a:cubicBezTo>
                    <a:lnTo>
                      <a:pt x="9" y="212"/>
                    </a:lnTo>
                    <a:cubicBezTo>
                      <a:pt x="0" y="107"/>
                      <a:pt x="73" y="16"/>
                      <a:pt x="173" y="8"/>
                    </a:cubicBezTo>
                    <a:lnTo>
                      <a:pt x="173" y="8"/>
                    </a:lnTo>
                    <a:cubicBezTo>
                      <a:pt x="272" y="0"/>
                      <a:pt x="360" y="78"/>
                      <a:pt x="369" y="18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298">
                <a:extLst>
                  <a:ext uri="{FF2B5EF4-FFF2-40B4-BE49-F238E27FC236}">
                    <a16:creationId xmlns:a16="http://schemas.microsoft.com/office/drawing/2014/main" id="{0E4A7C58-8425-D94D-9459-075FDD6C7B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65922" y="6989834"/>
                <a:ext cx="302116" cy="400994"/>
              </a:xfrm>
              <a:custGeom>
                <a:avLst/>
                <a:gdLst>
                  <a:gd name="T0" fmla="*/ 176 w 242"/>
                  <a:gd name="T1" fmla="*/ 85 h 324"/>
                  <a:gd name="T2" fmla="*/ 176 w 242"/>
                  <a:gd name="T3" fmla="*/ 85 h 324"/>
                  <a:gd name="T4" fmla="*/ 169 w 242"/>
                  <a:gd name="T5" fmla="*/ 0 h 324"/>
                  <a:gd name="T6" fmla="*/ 169 w 242"/>
                  <a:gd name="T7" fmla="*/ 0 h 324"/>
                  <a:gd name="T8" fmla="*/ 93 w 242"/>
                  <a:gd name="T9" fmla="*/ 26 h 324"/>
                  <a:gd name="T10" fmla="*/ 93 w 242"/>
                  <a:gd name="T11" fmla="*/ 26 h 324"/>
                  <a:gd name="T12" fmla="*/ 59 w 242"/>
                  <a:gd name="T13" fmla="*/ 25 h 324"/>
                  <a:gd name="T14" fmla="*/ 59 w 242"/>
                  <a:gd name="T15" fmla="*/ 25 h 324"/>
                  <a:gd name="T16" fmla="*/ 65 w 242"/>
                  <a:gd name="T17" fmla="*/ 105 h 324"/>
                  <a:gd name="T18" fmla="*/ 65 w 242"/>
                  <a:gd name="T19" fmla="*/ 105 h 324"/>
                  <a:gd name="T20" fmla="*/ 0 w 242"/>
                  <a:gd name="T21" fmla="*/ 243 h 324"/>
                  <a:gd name="T22" fmla="*/ 0 w 242"/>
                  <a:gd name="T23" fmla="*/ 243 h 324"/>
                  <a:gd name="T24" fmla="*/ 241 w 242"/>
                  <a:gd name="T25" fmla="*/ 219 h 324"/>
                  <a:gd name="T26" fmla="*/ 241 w 242"/>
                  <a:gd name="T27" fmla="*/ 219 h 324"/>
                  <a:gd name="T28" fmla="*/ 176 w 242"/>
                  <a:gd name="T29" fmla="*/ 85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2" h="324">
                    <a:moveTo>
                      <a:pt x="176" y="85"/>
                    </a:moveTo>
                    <a:lnTo>
                      <a:pt x="176" y="85"/>
                    </a:lnTo>
                    <a:cubicBezTo>
                      <a:pt x="172" y="61"/>
                      <a:pt x="169" y="33"/>
                      <a:pt x="169" y="0"/>
                    </a:cubicBezTo>
                    <a:lnTo>
                      <a:pt x="169" y="0"/>
                    </a:lnTo>
                    <a:cubicBezTo>
                      <a:pt x="147" y="14"/>
                      <a:pt x="121" y="23"/>
                      <a:pt x="93" y="26"/>
                    </a:cubicBezTo>
                    <a:lnTo>
                      <a:pt x="93" y="26"/>
                    </a:lnTo>
                    <a:cubicBezTo>
                      <a:pt x="81" y="26"/>
                      <a:pt x="70" y="26"/>
                      <a:pt x="59" y="25"/>
                    </a:cubicBezTo>
                    <a:lnTo>
                      <a:pt x="59" y="25"/>
                    </a:lnTo>
                    <a:cubicBezTo>
                      <a:pt x="63" y="44"/>
                      <a:pt x="68" y="72"/>
                      <a:pt x="65" y="105"/>
                    </a:cubicBezTo>
                    <a:lnTo>
                      <a:pt x="65" y="105"/>
                    </a:lnTo>
                    <a:cubicBezTo>
                      <a:pt x="62" y="149"/>
                      <a:pt x="46" y="200"/>
                      <a:pt x="0" y="243"/>
                    </a:cubicBezTo>
                    <a:lnTo>
                      <a:pt x="0" y="243"/>
                    </a:lnTo>
                    <a:cubicBezTo>
                      <a:pt x="0" y="243"/>
                      <a:pt x="145" y="323"/>
                      <a:pt x="241" y="219"/>
                    </a:cubicBezTo>
                    <a:lnTo>
                      <a:pt x="241" y="219"/>
                    </a:lnTo>
                    <a:cubicBezTo>
                      <a:pt x="241" y="219"/>
                      <a:pt x="194" y="184"/>
                      <a:pt x="176" y="8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299">
                <a:extLst>
                  <a:ext uri="{FF2B5EF4-FFF2-40B4-BE49-F238E27FC236}">
                    <a16:creationId xmlns:a16="http://schemas.microsoft.com/office/drawing/2014/main" id="{245E8C33-1793-E940-B8A0-2048A07387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37332" y="6989834"/>
                <a:ext cx="148314" cy="131833"/>
              </a:xfrm>
              <a:custGeom>
                <a:avLst/>
                <a:gdLst>
                  <a:gd name="T0" fmla="*/ 110 w 118"/>
                  <a:gd name="T1" fmla="*/ 0 h 106"/>
                  <a:gd name="T2" fmla="*/ 110 w 118"/>
                  <a:gd name="T3" fmla="*/ 0 h 106"/>
                  <a:gd name="T4" fmla="*/ 34 w 118"/>
                  <a:gd name="T5" fmla="*/ 26 h 106"/>
                  <a:gd name="T6" fmla="*/ 34 w 118"/>
                  <a:gd name="T7" fmla="*/ 26 h 106"/>
                  <a:gd name="T8" fmla="*/ 0 w 118"/>
                  <a:gd name="T9" fmla="*/ 25 h 106"/>
                  <a:gd name="T10" fmla="*/ 0 w 118"/>
                  <a:gd name="T11" fmla="*/ 25 h 106"/>
                  <a:gd name="T12" fmla="*/ 6 w 118"/>
                  <a:gd name="T13" fmla="*/ 105 h 106"/>
                  <a:gd name="T14" fmla="*/ 6 w 118"/>
                  <a:gd name="T15" fmla="*/ 105 h 106"/>
                  <a:gd name="T16" fmla="*/ 41 w 118"/>
                  <a:gd name="T17" fmla="*/ 104 h 106"/>
                  <a:gd name="T18" fmla="*/ 41 w 118"/>
                  <a:gd name="T19" fmla="*/ 104 h 106"/>
                  <a:gd name="T20" fmla="*/ 51 w 118"/>
                  <a:gd name="T21" fmla="*/ 103 h 106"/>
                  <a:gd name="T22" fmla="*/ 51 w 118"/>
                  <a:gd name="T23" fmla="*/ 103 h 106"/>
                  <a:gd name="T24" fmla="*/ 117 w 118"/>
                  <a:gd name="T25" fmla="*/ 85 h 106"/>
                  <a:gd name="T26" fmla="*/ 117 w 118"/>
                  <a:gd name="T27" fmla="*/ 85 h 106"/>
                  <a:gd name="T28" fmla="*/ 110 w 118"/>
                  <a:gd name="T29" fmla="*/ 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8" h="106">
                    <a:moveTo>
                      <a:pt x="110" y="0"/>
                    </a:moveTo>
                    <a:lnTo>
                      <a:pt x="110" y="0"/>
                    </a:lnTo>
                    <a:cubicBezTo>
                      <a:pt x="88" y="14"/>
                      <a:pt x="62" y="23"/>
                      <a:pt x="34" y="26"/>
                    </a:cubicBezTo>
                    <a:lnTo>
                      <a:pt x="34" y="26"/>
                    </a:lnTo>
                    <a:cubicBezTo>
                      <a:pt x="22" y="26"/>
                      <a:pt x="11" y="26"/>
                      <a:pt x="0" y="25"/>
                    </a:cubicBezTo>
                    <a:lnTo>
                      <a:pt x="0" y="25"/>
                    </a:lnTo>
                    <a:cubicBezTo>
                      <a:pt x="4" y="44"/>
                      <a:pt x="9" y="72"/>
                      <a:pt x="6" y="105"/>
                    </a:cubicBezTo>
                    <a:lnTo>
                      <a:pt x="6" y="105"/>
                    </a:lnTo>
                    <a:cubicBezTo>
                      <a:pt x="17" y="105"/>
                      <a:pt x="29" y="105"/>
                      <a:pt x="41" y="104"/>
                    </a:cubicBezTo>
                    <a:lnTo>
                      <a:pt x="41" y="104"/>
                    </a:lnTo>
                    <a:cubicBezTo>
                      <a:pt x="44" y="104"/>
                      <a:pt x="48" y="103"/>
                      <a:pt x="51" y="103"/>
                    </a:cubicBezTo>
                    <a:lnTo>
                      <a:pt x="51" y="103"/>
                    </a:lnTo>
                    <a:cubicBezTo>
                      <a:pt x="74" y="100"/>
                      <a:pt x="96" y="94"/>
                      <a:pt x="117" y="85"/>
                    </a:cubicBezTo>
                    <a:lnTo>
                      <a:pt x="117" y="85"/>
                    </a:lnTo>
                    <a:cubicBezTo>
                      <a:pt x="113" y="61"/>
                      <a:pt x="110" y="33"/>
                      <a:pt x="110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300">
                <a:extLst>
                  <a:ext uri="{FF2B5EF4-FFF2-40B4-BE49-F238E27FC236}">
                    <a16:creationId xmlns:a16="http://schemas.microsoft.com/office/drawing/2014/main" id="{374136CA-5305-F94B-A7C5-5059BD2006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523103" y="6544898"/>
                <a:ext cx="461415" cy="285639"/>
              </a:xfrm>
              <a:custGeom>
                <a:avLst/>
                <a:gdLst>
                  <a:gd name="T0" fmla="*/ 173 w 370"/>
                  <a:gd name="T1" fmla="*/ 8 h 231"/>
                  <a:gd name="T2" fmla="*/ 173 w 370"/>
                  <a:gd name="T3" fmla="*/ 8 h 231"/>
                  <a:gd name="T4" fmla="*/ 9 w 370"/>
                  <a:gd name="T5" fmla="*/ 212 h 231"/>
                  <a:gd name="T6" fmla="*/ 9 w 370"/>
                  <a:gd name="T7" fmla="*/ 212 h 231"/>
                  <a:gd name="T8" fmla="*/ 12 w 370"/>
                  <a:gd name="T9" fmla="*/ 230 h 231"/>
                  <a:gd name="T10" fmla="*/ 12 w 370"/>
                  <a:gd name="T11" fmla="*/ 230 h 231"/>
                  <a:gd name="T12" fmla="*/ 185 w 370"/>
                  <a:gd name="T13" fmla="*/ 63 h 231"/>
                  <a:gd name="T14" fmla="*/ 185 w 370"/>
                  <a:gd name="T15" fmla="*/ 63 h 231"/>
                  <a:gd name="T16" fmla="*/ 369 w 370"/>
                  <a:gd name="T17" fmla="*/ 185 h 231"/>
                  <a:gd name="T18" fmla="*/ 369 w 370"/>
                  <a:gd name="T19" fmla="*/ 185 h 231"/>
                  <a:gd name="T20" fmla="*/ 369 w 370"/>
                  <a:gd name="T21" fmla="*/ 181 h 231"/>
                  <a:gd name="T22" fmla="*/ 369 w 370"/>
                  <a:gd name="T23" fmla="*/ 181 h 231"/>
                  <a:gd name="T24" fmla="*/ 173 w 370"/>
                  <a:gd name="T25" fmla="*/ 8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0" h="231">
                    <a:moveTo>
                      <a:pt x="173" y="8"/>
                    </a:moveTo>
                    <a:lnTo>
                      <a:pt x="173" y="8"/>
                    </a:lnTo>
                    <a:cubicBezTo>
                      <a:pt x="73" y="16"/>
                      <a:pt x="0" y="107"/>
                      <a:pt x="9" y="212"/>
                    </a:cubicBezTo>
                    <a:lnTo>
                      <a:pt x="9" y="212"/>
                    </a:lnTo>
                    <a:cubicBezTo>
                      <a:pt x="10" y="218"/>
                      <a:pt x="10" y="224"/>
                      <a:pt x="12" y="230"/>
                    </a:cubicBezTo>
                    <a:lnTo>
                      <a:pt x="12" y="230"/>
                    </a:lnTo>
                    <a:cubicBezTo>
                      <a:pt x="12" y="230"/>
                      <a:pt x="149" y="150"/>
                      <a:pt x="185" y="63"/>
                    </a:cubicBezTo>
                    <a:lnTo>
                      <a:pt x="185" y="63"/>
                    </a:lnTo>
                    <a:cubicBezTo>
                      <a:pt x="185" y="63"/>
                      <a:pt x="243" y="164"/>
                      <a:pt x="369" y="185"/>
                    </a:cubicBezTo>
                    <a:lnTo>
                      <a:pt x="369" y="185"/>
                    </a:lnTo>
                    <a:cubicBezTo>
                      <a:pt x="369" y="184"/>
                      <a:pt x="369" y="183"/>
                      <a:pt x="369" y="181"/>
                    </a:cubicBezTo>
                    <a:lnTo>
                      <a:pt x="369" y="181"/>
                    </a:lnTo>
                    <a:cubicBezTo>
                      <a:pt x="360" y="78"/>
                      <a:pt x="272" y="0"/>
                      <a:pt x="173" y="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3EBB0B7D-54E8-B34B-83B6-D8D197BF42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6896" y="7401814"/>
                <a:ext cx="1910332" cy="2267364"/>
              </a:xfrm>
              <a:custGeom>
                <a:avLst/>
                <a:gdLst>
                  <a:gd name="connsiteX0" fmla="*/ 1822730 w 1910332"/>
                  <a:gd name="connsiteY0" fmla="*/ 2109331 h 2267364"/>
                  <a:gd name="connsiteX1" fmla="*/ 1837680 w 1910332"/>
                  <a:gd name="connsiteY1" fmla="*/ 2139673 h 2267364"/>
                  <a:gd name="connsiteX2" fmla="*/ 1838925 w 1910332"/>
                  <a:gd name="connsiteY2" fmla="*/ 2140938 h 2267364"/>
                  <a:gd name="connsiteX3" fmla="*/ 346505 w 1910332"/>
                  <a:gd name="connsiteY3" fmla="*/ 2267364 h 2267364"/>
                  <a:gd name="connsiteX4" fmla="*/ 203243 w 1910332"/>
                  <a:gd name="connsiteY4" fmla="*/ 2267364 h 2267364"/>
                  <a:gd name="connsiteX5" fmla="*/ 204489 w 1910332"/>
                  <a:gd name="connsiteY5" fmla="*/ 2233229 h 2267364"/>
                  <a:gd name="connsiteX6" fmla="*/ 1822730 w 1910332"/>
                  <a:gd name="connsiteY6" fmla="*/ 2109331 h 2267364"/>
                  <a:gd name="connsiteX7" fmla="*/ 1764275 w 1910332"/>
                  <a:gd name="connsiteY7" fmla="*/ 1851157 h 2267364"/>
                  <a:gd name="connsiteX8" fmla="*/ 1773004 w 1910332"/>
                  <a:gd name="connsiteY8" fmla="*/ 1884116 h 2267364"/>
                  <a:gd name="connsiteX9" fmla="*/ 347657 w 1910332"/>
                  <a:gd name="connsiteY9" fmla="*/ 1998203 h 2267364"/>
                  <a:gd name="connsiteX10" fmla="*/ 214226 w 1910332"/>
                  <a:gd name="connsiteY10" fmla="*/ 1998203 h 2267364"/>
                  <a:gd name="connsiteX11" fmla="*/ 215473 w 1910332"/>
                  <a:gd name="connsiteY11" fmla="*/ 1963977 h 2267364"/>
                  <a:gd name="connsiteX12" fmla="*/ 1764275 w 1910332"/>
                  <a:gd name="connsiteY12" fmla="*/ 1851157 h 2267364"/>
                  <a:gd name="connsiteX13" fmla="*/ 1692879 w 1910332"/>
                  <a:gd name="connsiteY13" fmla="*/ 1592984 h 2267364"/>
                  <a:gd name="connsiteX14" fmla="*/ 1701598 w 1910332"/>
                  <a:gd name="connsiteY14" fmla="*/ 1623786 h 2267364"/>
                  <a:gd name="connsiteX15" fmla="*/ 349026 w 1910332"/>
                  <a:gd name="connsiteY15" fmla="*/ 1723585 h 2267364"/>
                  <a:gd name="connsiteX16" fmla="*/ 230707 w 1910332"/>
                  <a:gd name="connsiteY16" fmla="*/ 1722353 h 2267364"/>
                  <a:gd name="connsiteX17" fmla="*/ 231952 w 1910332"/>
                  <a:gd name="connsiteY17" fmla="*/ 1690319 h 2267364"/>
                  <a:gd name="connsiteX18" fmla="*/ 1692879 w 1910332"/>
                  <a:gd name="connsiteY18" fmla="*/ 1592984 h 2267364"/>
                  <a:gd name="connsiteX19" fmla="*/ 1652155 w 1910332"/>
                  <a:gd name="connsiteY19" fmla="*/ 1329317 h 2267364"/>
                  <a:gd name="connsiteX20" fmla="*/ 1629696 w 1910332"/>
                  <a:gd name="connsiteY20" fmla="*/ 1359982 h 2267364"/>
                  <a:gd name="connsiteX21" fmla="*/ 1630943 w 1910332"/>
                  <a:gd name="connsiteY21" fmla="*/ 1363661 h 2267364"/>
                  <a:gd name="connsiteX22" fmla="*/ 347004 w 1910332"/>
                  <a:gd name="connsiteY22" fmla="*/ 1454428 h 2267364"/>
                  <a:gd name="connsiteX23" fmla="*/ 247184 w 1910332"/>
                  <a:gd name="connsiteY23" fmla="*/ 1453202 h 2267364"/>
                  <a:gd name="connsiteX24" fmla="*/ 249680 w 1910332"/>
                  <a:gd name="connsiteY24" fmla="*/ 1421311 h 2267364"/>
                  <a:gd name="connsiteX25" fmla="*/ 1652155 w 1910332"/>
                  <a:gd name="connsiteY25" fmla="*/ 1329317 h 2267364"/>
                  <a:gd name="connsiteX26" fmla="*/ 1816953 w 1910332"/>
                  <a:gd name="connsiteY26" fmla="*/ 1027199 h 2267364"/>
                  <a:gd name="connsiteX27" fmla="*/ 1799526 w 1910332"/>
                  <a:gd name="connsiteY27" fmla="*/ 1062882 h 2267364"/>
                  <a:gd name="connsiteX28" fmla="*/ 349342 w 1910332"/>
                  <a:gd name="connsiteY28" fmla="*/ 1179773 h 2267364"/>
                  <a:gd name="connsiteX29" fmla="*/ 274654 w 1910332"/>
                  <a:gd name="connsiteY29" fmla="*/ 1178542 h 2267364"/>
                  <a:gd name="connsiteX30" fmla="*/ 278388 w 1910332"/>
                  <a:gd name="connsiteY30" fmla="*/ 1146551 h 2267364"/>
                  <a:gd name="connsiteX31" fmla="*/ 1816953 w 1910332"/>
                  <a:gd name="connsiteY31" fmla="*/ 1027199 h 2267364"/>
                  <a:gd name="connsiteX32" fmla="*/ 1910332 w 1910332"/>
                  <a:gd name="connsiteY32" fmla="*/ 741562 h 2267364"/>
                  <a:gd name="connsiteX33" fmla="*/ 1905344 w 1910332"/>
                  <a:gd name="connsiteY33" fmla="*/ 775122 h 2267364"/>
                  <a:gd name="connsiteX34" fmla="*/ 351265 w 1910332"/>
                  <a:gd name="connsiteY34" fmla="*/ 910605 h 2267364"/>
                  <a:gd name="connsiteX35" fmla="*/ 307611 w 1910332"/>
                  <a:gd name="connsiteY35" fmla="*/ 910605 h 2267364"/>
                  <a:gd name="connsiteX36" fmla="*/ 312600 w 1910332"/>
                  <a:gd name="connsiteY36" fmla="*/ 878288 h 2267364"/>
                  <a:gd name="connsiteX37" fmla="*/ 1910332 w 1910332"/>
                  <a:gd name="connsiteY37" fmla="*/ 741562 h 2267364"/>
                  <a:gd name="connsiteX38" fmla="*/ 1408477 w 1910332"/>
                  <a:gd name="connsiteY38" fmla="*/ 549306 h 2267364"/>
                  <a:gd name="connsiteX39" fmla="*/ 1415959 w 1910332"/>
                  <a:gd name="connsiteY39" fmla="*/ 581252 h 2267364"/>
                  <a:gd name="connsiteX40" fmla="*/ 349801 w 1910332"/>
                  <a:gd name="connsiteY40" fmla="*/ 641458 h 2267364"/>
                  <a:gd name="connsiteX41" fmla="*/ 346060 w 1910332"/>
                  <a:gd name="connsiteY41" fmla="*/ 641458 h 2267364"/>
                  <a:gd name="connsiteX42" fmla="*/ 352295 w 1910332"/>
                  <a:gd name="connsiteY42" fmla="*/ 609512 h 2267364"/>
                  <a:gd name="connsiteX43" fmla="*/ 1408477 w 1910332"/>
                  <a:gd name="connsiteY43" fmla="*/ 549306 h 2267364"/>
                  <a:gd name="connsiteX44" fmla="*/ 1859476 w 1910332"/>
                  <a:gd name="connsiteY44" fmla="*/ 483387 h 2267364"/>
                  <a:gd name="connsiteX45" fmla="*/ 1871886 w 1910332"/>
                  <a:gd name="connsiteY45" fmla="*/ 514334 h 2267364"/>
                  <a:gd name="connsiteX46" fmla="*/ 1512009 w 1910332"/>
                  <a:gd name="connsiteY46" fmla="*/ 570038 h 2267364"/>
                  <a:gd name="connsiteX47" fmla="*/ 1499599 w 1910332"/>
                  <a:gd name="connsiteY47" fmla="*/ 539092 h 2267364"/>
                  <a:gd name="connsiteX48" fmla="*/ 1859476 w 1910332"/>
                  <a:gd name="connsiteY48" fmla="*/ 483387 h 2267364"/>
                  <a:gd name="connsiteX49" fmla="*/ 1718906 w 1910332"/>
                  <a:gd name="connsiteY49" fmla="*/ 236199 h 2267364"/>
                  <a:gd name="connsiteX50" fmla="*/ 1740050 w 1910332"/>
                  <a:gd name="connsiteY50" fmla="*/ 264654 h 2267364"/>
                  <a:gd name="connsiteX51" fmla="*/ 349503 w 1910332"/>
                  <a:gd name="connsiteY51" fmla="*/ 372289 h 2267364"/>
                  <a:gd name="connsiteX52" fmla="*/ 0 w 1910332"/>
                  <a:gd name="connsiteY52" fmla="*/ 366103 h 2267364"/>
                  <a:gd name="connsiteX53" fmla="*/ 18657 w 1910332"/>
                  <a:gd name="connsiteY53" fmla="*/ 333936 h 2267364"/>
                  <a:gd name="connsiteX54" fmla="*/ 1718906 w 1910332"/>
                  <a:gd name="connsiteY54" fmla="*/ 236199 h 2267364"/>
                  <a:gd name="connsiteX55" fmla="*/ 1474891 w 1910332"/>
                  <a:gd name="connsiteY55" fmla="*/ 0 h 2267364"/>
                  <a:gd name="connsiteX56" fmla="*/ 1514833 w 1910332"/>
                  <a:gd name="connsiteY56" fmla="*/ 28920 h 2267364"/>
                  <a:gd name="connsiteX57" fmla="*/ 346533 w 1910332"/>
                  <a:gd name="connsiteY57" fmla="*/ 103108 h 2267364"/>
                  <a:gd name="connsiteX58" fmla="*/ 214226 w 1910332"/>
                  <a:gd name="connsiteY58" fmla="*/ 101851 h 2267364"/>
                  <a:gd name="connsiteX59" fmla="*/ 265402 w 1910332"/>
                  <a:gd name="connsiteY59" fmla="*/ 70415 h 2267364"/>
                  <a:gd name="connsiteX60" fmla="*/ 266650 w 1910332"/>
                  <a:gd name="connsiteY60" fmla="*/ 70415 h 2267364"/>
                  <a:gd name="connsiteX61" fmla="*/ 1474891 w 1910332"/>
                  <a:gd name="connsiteY61" fmla="*/ 0 h 2267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</a:cxnLst>
                <a:rect l="l" t="t" r="r" b="b"/>
                <a:pathLst>
                  <a:path w="1910332" h="2267364">
                    <a:moveTo>
                      <a:pt x="1822730" y="2109331"/>
                    </a:moveTo>
                    <a:cubicBezTo>
                      <a:pt x="1826468" y="2121974"/>
                      <a:pt x="1832696" y="2132088"/>
                      <a:pt x="1837680" y="2139673"/>
                    </a:cubicBezTo>
                    <a:cubicBezTo>
                      <a:pt x="1838925" y="2139673"/>
                      <a:pt x="1838925" y="2140938"/>
                      <a:pt x="1838925" y="2140938"/>
                    </a:cubicBezTo>
                    <a:cubicBezTo>
                      <a:pt x="1277088" y="2242079"/>
                      <a:pt x="743903" y="2267364"/>
                      <a:pt x="346505" y="2267364"/>
                    </a:cubicBezTo>
                    <a:cubicBezTo>
                      <a:pt x="296675" y="2267364"/>
                      <a:pt x="249336" y="2267364"/>
                      <a:pt x="203243" y="2267364"/>
                    </a:cubicBezTo>
                    <a:cubicBezTo>
                      <a:pt x="203243" y="2255985"/>
                      <a:pt x="204489" y="2245871"/>
                      <a:pt x="204489" y="2233229"/>
                    </a:cubicBezTo>
                    <a:cubicBezTo>
                      <a:pt x="606869" y="2239550"/>
                      <a:pt x="1196113" y="2221850"/>
                      <a:pt x="1822730" y="2109331"/>
                    </a:cubicBezTo>
                    <a:close/>
                    <a:moveTo>
                      <a:pt x="1764275" y="1851157"/>
                    </a:moveTo>
                    <a:lnTo>
                      <a:pt x="1773004" y="1884116"/>
                    </a:lnTo>
                    <a:cubicBezTo>
                      <a:pt x="1236784" y="1975386"/>
                      <a:pt x="729246" y="1998203"/>
                      <a:pt x="347657" y="1998203"/>
                    </a:cubicBezTo>
                    <a:cubicBezTo>
                      <a:pt x="301518" y="1998203"/>
                      <a:pt x="256625" y="1998203"/>
                      <a:pt x="214226" y="1998203"/>
                    </a:cubicBezTo>
                    <a:lnTo>
                      <a:pt x="215473" y="1963977"/>
                    </a:lnTo>
                    <a:cubicBezTo>
                      <a:pt x="605791" y="1970315"/>
                      <a:pt x="1165704" y="1952568"/>
                      <a:pt x="1764275" y="1851157"/>
                    </a:cubicBezTo>
                    <a:close/>
                    <a:moveTo>
                      <a:pt x="1692879" y="1592984"/>
                    </a:moveTo>
                    <a:lnTo>
                      <a:pt x="1701598" y="1623786"/>
                    </a:lnTo>
                    <a:cubicBezTo>
                      <a:pt x="1192204" y="1702639"/>
                      <a:pt x="712701" y="1723585"/>
                      <a:pt x="349026" y="1723585"/>
                    </a:cubicBezTo>
                    <a:cubicBezTo>
                      <a:pt x="307926" y="1723585"/>
                      <a:pt x="268071" y="1723585"/>
                      <a:pt x="230707" y="1722353"/>
                    </a:cubicBezTo>
                    <a:cubicBezTo>
                      <a:pt x="230707" y="1712496"/>
                      <a:pt x="231952" y="1701407"/>
                      <a:pt x="231952" y="1690319"/>
                    </a:cubicBezTo>
                    <a:cubicBezTo>
                      <a:pt x="604346" y="1695247"/>
                      <a:pt x="1129930" y="1679230"/>
                      <a:pt x="1692879" y="1592984"/>
                    </a:cubicBezTo>
                    <a:close/>
                    <a:moveTo>
                      <a:pt x="1652155" y="1329317"/>
                    </a:moveTo>
                    <a:cubicBezTo>
                      <a:pt x="1642173" y="1342809"/>
                      <a:pt x="1634687" y="1352622"/>
                      <a:pt x="1629696" y="1359982"/>
                    </a:cubicBezTo>
                    <a:lnTo>
                      <a:pt x="1630943" y="1363661"/>
                    </a:lnTo>
                    <a:cubicBezTo>
                      <a:pt x="1146815" y="1434803"/>
                      <a:pt x="695128" y="1454428"/>
                      <a:pt x="347004" y="1454428"/>
                    </a:cubicBezTo>
                    <a:cubicBezTo>
                      <a:pt x="313315" y="1454428"/>
                      <a:pt x="278378" y="1453202"/>
                      <a:pt x="247184" y="1453202"/>
                    </a:cubicBezTo>
                    <a:cubicBezTo>
                      <a:pt x="248432" y="1442163"/>
                      <a:pt x="249680" y="1431123"/>
                      <a:pt x="249680" y="1421311"/>
                    </a:cubicBezTo>
                    <a:cubicBezTo>
                      <a:pt x="614024" y="1424990"/>
                      <a:pt x="1114373" y="1409045"/>
                      <a:pt x="1652155" y="1329317"/>
                    </a:cubicBezTo>
                    <a:close/>
                    <a:moveTo>
                      <a:pt x="1816953" y="1027199"/>
                    </a:moveTo>
                    <a:cubicBezTo>
                      <a:pt x="1810729" y="1039503"/>
                      <a:pt x="1804505" y="1051808"/>
                      <a:pt x="1799526" y="1062882"/>
                    </a:cubicBezTo>
                    <a:cubicBezTo>
                      <a:pt x="1253062" y="1155164"/>
                      <a:pt x="736472" y="1179773"/>
                      <a:pt x="349342" y="1179773"/>
                    </a:cubicBezTo>
                    <a:cubicBezTo>
                      <a:pt x="323201" y="1179773"/>
                      <a:pt x="299550" y="1179773"/>
                      <a:pt x="274654" y="1178542"/>
                    </a:cubicBezTo>
                    <a:cubicBezTo>
                      <a:pt x="275899" y="1167468"/>
                      <a:pt x="277144" y="1157625"/>
                      <a:pt x="278388" y="1146551"/>
                    </a:cubicBezTo>
                    <a:cubicBezTo>
                      <a:pt x="675478" y="1149012"/>
                      <a:pt x="1230655" y="1128094"/>
                      <a:pt x="1816953" y="1027199"/>
                    </a:cubicBezTo>
                    <a:close/>
                    <a:moveTo>
                      <a:pt x="1910332" y="741562"/>
                    </a:moveTo>
                    <a:cubicBezTo>
                      <a:pt x="1909086" y="752749"/>
                      <a:pt x="1907838" y="763936"/>
                      <a:pt x="1905344" y="775122"/>
                    </a:cubicBezTo>
                    <a:cubicBezTo>
                      <a:pt x="1321629" y="883260"/>
                      <a:pt x="762859" y="910605"/>
                      <a:pt x="351265" y="910605"/>
                    </a:cubicBezTo>
                    <a:cubicBezTo>
                      <a:pt x="336298" y="910605"/>
                      <a:pt x="322578" y="910605"/>
                      <a:pt x="307611" y="910605"/>
                    </a:cubicBezTo>
                    <a:cubicBezTo>
                      <a:pt x="308858" y="899419"/>
                      <a:pt x="311353" y="889475"/>
                      <a:pt x="312600" y="878288"/>
                    </a:cubicBezTo>
                    <a:cubicBezTo>
                      <a:pt x="729183" y="879531"/>
                      <a:pt x="1306662" y="854672"/>
                      <a:pt x="1910332" y="741562"/>
                    </a:cubicBezTo>
                    <a:close/>
                    <a:moveTo>
                      <a:pt x="1408477" y="549306"/>
                    </a:moveTo>
                    <a:lnTo>
                      <a:pt x="1415959" y="581252"/>
                    </a:lnTo>
                    <a:cubicBezTo>
                      <a:pt x="1014435" y="627942"/>
                      <a:pt x="645332" y="641458"/>
                      <a:pt x="349801" y="641458"/>
                    </a:cubicBezTo>
                    <a:lnTo>
                      <a:pt x="346060" y="641458"/>
                    </a:lnTo>
                    <a:cubicBezTo>
                      <a:pt x="348554" y="631628"/>
                      <a:pt x="349801" y="619341"/>
                      <a:pt x="352295" y="609512"/>
                    </a:cubicBezTo>
                    <a:cubicBezTo>
                      <a:pt x="645332" y="609512"/>
                      <a:pt x="1011941" y="595996"/>
                      <a:pt x="1408477" y="549306"/>
                    </a:cubicBezTo>
                    <a:close/>
                    <a:moveTo>
                      <a:pt x="1859476" y="483387"/>
                    </a:moveTo>
                    <a:cubicBezTo>
                      <a:pt x="1864440" y="493290"/>
                      <a:pt x="1868163" y="503193"/>
                      <a:pt x="1871886" y="514334"/>
                    </a:cubicBezTo>
                    <a:cubicBezTo>
                      <a:pt x="1750272" y="535378"/>
                      <a:pt x="1629899" y="555184"/>
                      <a:pt x="1512009" y="570038"/>
                    </a:cubicBezTo>
                    <a:cubicBezTo>
                      <a:pt x="1509527" y="561373"/>
                      <a:pt x="1504563" y="550232"/>
                      <a:pt x="1499599" y="539092"/>
                    </a:cubicBezTo>
                    <a:cubicBezTo>
                      <a:pt x="1617490" y="524237"/>
                      <a:pt x="1737863" y="504431"/>
                      <a:pt x="1859476" y="483387"/>
                    </a:cubicBezTo>
                    <a:close/>
                    <a:moveTo>
                      <a:pt x="1718906" y="236199"/>
                    </a:moveTo>
                    <a:lnTo>
                      <a:pt x="1740050" y="264654"/>
                    </a:lnTo>
                    <a:cubicBezTo>
                      <a:pt x="1216418" y="350020"/>
                      <a:pt x="722637" y="372289"/>
                      <a:pt x="349503" y="372289"/>
                    </a:cubicBezTo>
                    <a:cubicBezTo>
                      <a:pt x="216418" y="372289"/>
                      <a:pt x="99503" y="369815"/>
                      <a:pt x="0" y="366103"/>
                    </a:cubicBezTo>
                    <a:cubicBezTo>
                      <a:pt x="4975" y="356206"/>
                      <a:pt x="12438" y="346308"/>
                      <a:pt x="18657" y="333936"/>
                    </a:cubicBezTo>
                    <a:cubicBezTo>
                      <a:pt x="391791" y="347545"/>
                      <a:pt x="1028607" y="346308"/>
                      <a:pt x="1718906" y="236199"/>
                    </a:cubicBezTo>
                    <a:close/>
                    <a:moveTo>
                      <a:pt x="1474891" y="0"/>
                    </a:moveTo>
                    <a:lnTo>
                      <a:pt x="1514833" y="28920"/>
                    </a:lnTo>
                    <a:cubicBezTo>
                      <a:pt x="1074224" y="86762"/>
                      <a:pt x="666068" y="103108"/>
                      <a:pt x="346533" y="103108"/>
                    </a:cubicBezTo>
                    <a:cubicBezTo>
                      <a:pt x="300351" y="103108"/>
                      <a:pt x="255416" y="103108"/>
                      <a:pt x="214226" y="101851"/>
                    </a:cubicBezTo>
                    <a:cubicBezTo>
                      <a:pt x="229204" y="91792"/>
                      <a:pt x="246679" y="81732"/>
                      <a:pt x="265402" y="70415"/>
                    </a:cubicBezTo>
                    <a:lnTo>
                      <a:pt x="266650" y="70415"/>
                    </a:lnTo>
                    <a:cubicBezTo>
                      <a:pt x="587433" y="72930"/>
                      <a:pt x="1013063" y="59099"/>
                      <a:pt x="1474891" y="0"/>
                    </a:cubicBezTo>
                    <a:close/>
                  </a:path>
                </a:pathLst>
              </a:custGeom>
              <a:solidFill>
                <a:srgbClr val="111340">
                  <a:alpha val="3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318">
                <a:extLst>
                  <a:ext uri="{FF2B5EF4-FFF2-40B4-BE49-F238E27FC236}">
                    <a16:creationId xmlns:a16="http://schemas.microsoft.com/office/drawing/2014/main" id="{C1F037B3-8996-4849-A107-034BB5D1EA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7616" y="8176333"/>
                <a:ext cx="873392" cy="961285"/>
              </a:xfrm>
              <a:custGeom>
                <a:avLst/>
                <a:gdLst>
                  <a:gd name="T0" fmla="*/ 5 w 701"/>
                  <a:gd name="T1" fmla="*/ 769 h 770"/>
                  <a:gd name="T2" fmla="*/ 5 w 701"/>
                  <a:gd name="T3" fmla="*/ 769 h 770"/>
                  <a:gd name="T4" fmla="*/ 0 w 701"/>
                  <a:gd name="T5" fmla="*/ 766 h 770"/>
                  <a:gd name="T6" fmla="*/ 0 w 701"/>
                  <a:gd name="T7" fmla="*/ 766 h 770"/>
                  <a:gd name="T8" fmla="*/ 3 w 701"/>
                  <a:gd name="T9" fmla="*/ 761 h 770"/>
                  <a:gd name="T10" fmla="*/ 3 w 701"/>
                  <a:gd name="T11" fmla="*/ 761 h 770"/>
                  <a:gd name="T12" fmla="*/ 691 w 701"/>
                  <a:gd name="T13" fmla="*/ 4 h 770"/>
                  <a:gd name="T14" fmla="*/ 691 w 701"/>
                  <a:gd name="T15" fmla="*/ 4 h 770"/>
                  <a:gd name="T16" fmla="*/ 696 w 701"/>
                  <a:gd name="T17" fmla="*/ 1 h 770"/>
                  <a:gd name="T18" fmla="*/ 696 w 701"/>
                  <a:gd name="T19" fmla="*/ 1 h 770"/>
                  <a:gd name="T20" fmla="*/ 699 w 701"/>
                  <a:gd name="T21" fmla="*/ 6 h 770"/>
                  <a:gd name="T22" fmla="*/ 699 w 701"/>
                  <a:gd name="T23" fmla="*/ 6 h 770"/>
                  <a:gd name="T24" fmla="*/ 305 w 701"/>
                  <a:gd name="T25" fmla="*/ 594 h 770"/>
                  <a:gd name="T26" fmla="*/ 305 w 701"/>
                  <a:gd name="T27" fmla="*/ 594 h 770"/>
                  <a:gd name="T28" fmla="*/ 6 w 701"/>
                  <a:gd name="T29" fmla="*/ 768 h 770"/>
                  <a:gd name="T30" fmla="*/ 6 w 701"/>
                  <a:gd name="T31" fmla="*/ 768 h 770"/>
                  <a:gd name="T32" fmla="*/ 5 w 701"/>
                  <a:gd name="T33" fmla="*/ 769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01" h="770">
                    <a:moveTo>
                      <a:pt x="5" y="769"/>
                    </a:moveTo>
                    <a:lnTo>
                      <a:pt x="5" y="769"/>
                    </a:lnTo>
                    <a:cubicBezTo>
                      <a:pt x="3" y="769"/>
                      <a:pt x="1" y="768"/>
                      <a:pt x="0" y="766"/>
                    </a:cubicBezTo>
                    <a:lnTo>
                      <a:pt x="0" y="766"/>
                    </a:lnTo>
                    <a:cubicBezTo>
                      <a:pt x="0" y="764"/>
                      <a:pt x="1" y="761"/>
                      <a:pt x="3" y="761"/>
                    </a:cubicBezTo>
                    <a:lnTo>
                      <a:pt x="3" y="761"/>
                    </a:lnTo>
                    <a:cubicBezTo>
                      <a:pt x="8" y="758"/>
                      <a:pt x="565" y="543"/>
                      <a:pt x="691" y="4"/>
                    </a:cubicBezTo>
                    <a:lnTo>
                      <a:pt x="691" y="4"/>
                    </a:lnTo>
                    <a:cubicBezTo>
                      <a:pt x="691" y="2"/>
                      <a:pt x="694" y="0"/>
                      <a:pt x="696" y="1"/>
                    </a:cubicBezTo>
                    <a:lnTo>
                      <a:pt x="696" y="1"/>
                    </a:lnTo>
                    <a:cubicBezTo>
                      <a:pt x="699" y="2"/>
                      <a:pt x="700" y="3"/>
                      <a:pt x="699" y="6"/>
                    </a:cubicBezTo>
                    <a:lnTo>
                      <a:pt x="699" y="6"/>
                    </a:lnTo>
                    <a:cubicBezTo>
                      <a:pt x="633" y="290"/>
                      <a:pt x="448" y="482"/>
                      <a:pt x="305" y="594"/>
                    </a:cubicBezTo>
                    <a:lnTo>
                      <a:pt x="305" y="594"/>
                    </a:lnTo>
                    <a:cubicBezTo>
                      <a:pt x="149" y="714"/>
                      <a:pt x="7" y="768"/>
                      <a:pt x="6" y="768"/>
                    </a:cubicBezTo>
                    <a:lnTo>
                      <a:pt x="6" y="768"/>
                    </a:lnTo>
                    <a:cubicBezTo>
                      <a:pt x="6" y="769"/>
                      <a:pt x="5" y="769"/>
                      <a:pt x="5" y="769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319">
                <a:extLst>
                  <a:ext uri="{FF2B5EF4-FFF2-40B4-BE49-F238E27FC236}">
                    <a16:creationId xmlns:a16="http://schemas.microsoft.com/office/drawing/2014/main" id="{700BCFD6-9878-B044-A7FC-82128514C7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79025" y="7940132"/>
                <a:ext cx="472402" cy="455921"/>
              </a:xfrm>
              <a:custGeom>
                <a:avLst/>
                <a:gdLst>
                  <a:gd name="T0" fmla="*/ 4 w 380"/>
                  <a:gd name="T1" fmla="*/ 365 h 366"/>
                  <a:gd name="T2" fmla="*/ 4 w 380"/>
                  <a:gd name="T3" fmla="*/ 365 h 366"/>
                  <a:gd name="T4" fmla="*/ 1 w 380"/>
                  <a:gd name="T5" fmla="*/ 362 h 366"/>
                  <a:gd name="T6" fmla="*/ 1 w 380"/>
                  <a:gd name="T7" fmla="*/ 362 h 366"/>
                  <a:gd name="T8" fmla="*/ 2 w 380"/>
                  <a:gd name="T9" fmla="*/ 357 h 366"/>
                  <a:gd name="T10" fmla="*/ 2 w 380"/>
                  <a:gd name="T11" fmla="*/ 357 h 366"/>
                  <a:gd name="T12" fmla="*/ 364 w 380"/>
                  <a:gd name="T13" fmla="*/ 54 h 366"/>
                  <a:gd name="T14" fmla="*/ 364 w 380"/>
                  <a:gd name="T15" fmla="*/ 54 h 366"/>
                  <a:gd name="T16" fmla="*/ 359 w 380"/>
                  <a:gd name="T17" fmla="*/ 8 h 366"/>
                  <a:gd name="T18" fmla="*/ 359 w 380"/>
                  <a:gd name="T19" fmla="*/ 8 h 366"/>
                  <a:gd name="T20" fmla="*/ 360 w 380"/>
                  <a:gd name="T21" fmla="*/ 1 h 366"/>
                  <a:gd name="T22" fmla="*/ 360 w 380"/>
                  <a:gd name="T23" fmla="*/ 1 h 366"/>
                  <a:gd name="T24" fmla="*/ 366 w 380"/>
                  <a:gd name="T25" fmla="*/ 3 h 366"/>
                  <a:gd name="T26" fmla="*/ 366 w 380"/>
                  <a:gd name="T27" fmla="*/ 3 h 366"/>
                  <a:gd name="T28" fmla="*/ 373 w 380"/>
                  <a:gd name="T29" fmla="*/ 57 h 366"/>
                  <a:gd name="T30" fmla="*/ 373 w 380"/>
                  <a:gd name="T31" fmla="*/ 57 h 366"/>
                  <a:gd name="T32" fmla="*/ 177 w 380"/>
                  <a:gd name="T33" fmla="*/ 258 h 366"/>
                  <a:gd name="T34" fmla="*/ 177 w 380"/>
                  <a:gd name="T35" fmla="*/ 258 h 366"/>
                  <a:gd name="T36" fmla="*/ 6 w 380"/>
                  <a:gd name="T37" fmla="*/ 364 h 366"/>
                  <a:gd name="T38" fmla="*/ 6 w 380"/>
                  <a:gd name="T39" fmla="*/ 364 h 366"/>
                  <a:gd name="T40" fmla="*/ 4 w 380"/>
                  <a:gd name="T41" fmla="*/ 365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0" h="366">
                    <a:moveTo>
                      <a:pt x="4" y="365"/>
                    </a:moveTo>
                    <a:lnTo>
                      <a:pt x="4" y="365"/>
                    </a:lnTo>
                    <a:cubicBezTo>
                      <a:pt x="2" y="365"/>
                      <a:pt x="1" y="364"/>
                      <a:pt x="1" y="362"/>
                    </a:cubicBezTo>
                    <a:lnTo>
                      <a:pt x="1" y="362"/>
                    </a:lnTo>
                    <a:cubicBezTo>
                      <a:pt x="0" y="361"/>
                      <a:pt x="0" y="357"/>
                      <a:pt x="2" y="357"/>
                    </a:cubicBezTo>
                    <a:lnTo>
                      <a:pt x="2" y="357"/>
                    </a:lnTo>
                    <a:cubicBezTo>
                      <a:pt x="6" y="355"/>
                      <a:pt x="332" y="176"/>
                      <a:pt x="364" y="54"/>
                    </a:cubicBezTo>
                    <a:lnTo>
                      <a:pt x="364" y="54"/>
                    </a:lnTo>
                    <a:cubicBezTo>
                      <a:pt x="369" y="37"/>
                      <a:pt x="368" y="21"/>
                      <a:pt x="359" y="8"/>
                    </a:cubicBezTo>
                    <a:lnTo>
                      <a:pt x="359" y="8"/>
                    </a:lnTo>
                    <a:cubicBezTo>
                      <a:pt x="358" y="6"/>
                      <a:pt x="358" y="3"/>
                      <a:pt x="360" y="1"/>
                    </a:cubicBezTo>
                    <a:lnTo>
                      <a:pt x="360" y="1"/>
                    </a:lnTo>
                    <a:cubicBezTo>
                      <a:pt x="363" y="0"/>
                      <a:pt x="365" y="1"/>
                      <a:pt x="366" y="3"/>
                    </a:cubicBezTo>
                    <a:lnTo>
                      <a:pt x="366" y="3"/>
                    </a:lnTo>
                    <a:cubicBezTo>
                      <a:pt x="376" y="19"/>
                      <a:pt x="379" y="36"/>
                      <a:pt x="373" y="57"/>
                    </a:cubicBezTo>
                    <a:lnTo>
                      <a:pt x="373" y="57"/>
                    </a:lnTo>
                    <a:cubicBezTo>
                      <a:pt x="359" y="110"/>
                      <a:pt x="293" y="178"/>
                      <a:pt x="177" y="258"/>
                    </a:cubicBezTo>
                    <a:lnTo>
                      <a:pt x="177" y="258"/>
                    </a:lnTo>
                    <a:cubicBezTo>
                      <a:pt x="91" y="318"/>
                      <a:pt x="7" y="363"/>
                      <a:pt x="6" y="364"/>
                    </a:cubicBezTo>
                    <a:lnTo>
                      <a:pt x="6" y="364"/>
                    </a:lnTo>
                    <a:cubicBezTo>
                      <a:pt x="6" y="365"/>
                      <a:pt x="5" y="365"/>
                      <a:pt x="4" y="36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120">
                <a:extLst>
                  <a:ext uri="{FF2B5EF4-FFF2-40B4-BE49-F238E27FC236}">
                    <a16:creationId xmlns:a16="http://schemas.microsoft.com/office/drawing/2014/main" id="{1234E721-F96C-DB41-BBB6-D7D84B1E4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93385" y="7324913"/>
                <a:ext cx="273418" cy="454711"/>
              </a:xfrm>
              <a:custGeom>
                <a:avLst/>
                <a:gdLst>
                  <a:gd name="connsiteX0" fmla="*/ 243824 w 273418"/>
                  <a:gd name="connsiteY0" fmla="*/ 417250 h 454711"/>
                  <a:gd name="connsiteX1" fmla="*/ 235192 w 273418"/>
                  <a:gd name="connsiteY1" fmla="*/ 425709 h 454711"/>
                  <a:gd name="connsiteX2" fmla="*/ 243824 w 273418"/>
                  <a:gd name="connsiteY2" fmla="*/ 432959 h 454711"/>
                  <a:gd name="connsiteX3" fmla="*/ 252456 w 273418"/>
                  <a:gd name="connsiteY3" fmla="*/ 425709 h 454711"/>
                  <a:gd name="connsiteX4" fmla="*/ 243824 w 273418"/>
                  <a:gd name="connsiteY4" fmla="*/ 417250 h 454711"/>
                  <a:gd name="connsiteX5" fmla="*/ 30212 w 273418"/>
                  <a:gd name="connsiteY5" fmla="*/ 399563 h 454711"/>
                  <a:gd name="connsiteX6" fmla="*/ 21753 w 273418"/>
                  <a:gd name="connsiteY6" fmla="*/ 408022 h 454711"/>
                  <a:gd name="connsiteX7" fmla="*/ 30212 w 273418"/>
                  <a:gd name="connsiteY7" fmla="*/ 416482 h 454711"/>
                  <a:gd name="connsiteX8" fmla="*/ 37464 w 273418"/>
                  <a:gd name="connsiteY8" fmla="*/ 408022 h 454711"/>
                  <a:gd name="connsiteX9" fmla="*/ 30212 w 273418"/>
                  <a:gd name="connsiteY9" fmla="*/ 399563 h 454711"/>
                  <a:gd name="connsiteX10" fmla="*/ 243824 w 273418"/>
                  <a:gd name="connsiteY10" fmla="*/ 395498 h 454711"/>
                  <a:gd name="connsiteX11" fmla="*/ 273418 w 273418"/>
                  <a:gd name="connsiteY11" fmla="*/ 425709 h 454711"/>
                  <a:gd name="connsiteX12" fmla="*/ 243824 w 273418"/>
                  <a:gd name="connsiteY12" fmla="*/ 454711 h 454711"/>
                  <a:gd name="connsiteX13" fmla="*/ 214230 w 273418"/>
                  <a:gd name="connsiteY13" fmla="*/ 425709 h 454711"/>
                  <a:gd name="connsiteX14" fmla="*/ 243824 w 273418"/>
                  <a:gd name="connsiteY14" fmla="*/ 395498 h 454711"/>
                  <a:gd name="connsiteX15" fmla="*/ 30212 w 273418"/>
                  <a:gd name="connsiteY15" fmla="*/ 379018 h 454711"/>
                  <a:gd name="connsiteX16" fmla="*/ 59216 w 273418"/>
                  <a:gd name="connsiteY16" fmla="*/ 408022 h 454711"/>
                  <a:gd name="connsiteX17" fmla="*/ 30212 w 273418"/>
                  <a:gd name="connsiteY17" fmla="*/ 438235 h 454711"/>
                  <a:gd name="connsiteX18" fmla="*/ 0 w 273418"/>
                  <a:gd name="connsiteY18" fmla="*/ 408022 h 454711"/>
                  <a:gd name="connsiteX19" fmla="*/ 30212 w 273418"/>
                  <a:gd name="connsiteY19" fmla="*/ 379018 h 454711"/>
                  <a:gd name="connsiteX20" fmla="*/ 108489 w 273418"/>
                  <a:gd name="connsiteY20" fmla="*/ 5492 h 454711"/>
                  <a:gd name="connsiteX21" fmla="*/ 130605 w 273418"/>
                  <a:gd name="connsiteY21" fmla="*/ 5492 h 454711"/>
                  <a:gd name="connsiteX22" fmla="*/ 88830 w 273418"/>
                  <a:gd name="connsiteY22" fmla="*/ 181031 h 454711"/>
                  <a:gd name="connsiteX23" fmla="*/ 86373 w 273418"/>
                  <a:gd name="connsiteY23" fmla="*/ 212378 h 454711"/>
                  <a:gd name="connsiteX24" fmla="*/ 58113 w 273418"/>
                  <a:gd name="connsiteY24" fmla="*/ 346540 h 454711"/>
                  <a:gd name="connsiteX25" fmla="*/ 50741 w 273418"/>
                  <a:gd name="connsiteY25" fmla="*/ 350302 h 454711"/>
                  <a:gd name="connsiteX26" fmla="*/ 43369 w 273418"/>
                  <a:gd name="connsiteY26" fmla="*/ 346540 h 454711"/>
                  <a:gd name="connsiteX27" fmla="*/ 42140 w 273418"/>
                  <a:gd name="connsiteY27" fmla="*/ 331494 h 454711"/>
                  <a:gd name="connsiteX28" fmla="*/ 64256 w 273418"/>
                  <a:gd name="connsiteY28" fmla="*/ 209870 h 454711"/>
                  <a:gd name="connsiteX29" fmla="*/ 67942 w 273418"/>
                  <a:gd name="connsiteY29" fmla="*/ 178524 h 454711"/>
                  <a:gd name="connsiteX30" fmla="*/ 108489 w 273418"/>
                  <a:gd name="connsiteY30" fmla="*/ 5492 h 454711"/>
                  <a:gd name="connsiteX31" fmla="*/ 152585 w 273418"/>
                  <a:gd name="connsiteY31" fmla="*/ 0 h 454711"/>
                  <a:gd name="connsiteX32" fmla="*/ 202632 w 273418"/>
                  <a:gd name="connsiteY32" fmla="*/ 203318 h 454711"/>
                  <a:gd name="connsiteX33" fmla="*/ 239253 w 273418"/>
                  <a:gd name="connsiteY33" fmla="*/ 340930 h 454711"/>
                  <a:gd name="connsiteX34" fmla="*/ 233149 w 273418"/>
                  <a:gd name="connsiteY34" fmla="*/ 355807 h 454711"/>
                  <a:gd name="connsiteX35" fmla="*/ 229487 w 273418"/>
                  <a:gd name="connsiteY35" fmla="*/ 355807 h 454711"/>
                  <a:gd name="connsiteX36" fmla="*/ 218501 w 273418"/>
                  <a:gd name="connsiteY36" fmla="*/ 349608 h 454711"/>
                  <a:gd name="connsiteX37" fmla="*/ 181881 w 273418"/>
                  <a:gd name="connsiteY37" fmla="*/ 205798 h 454711"/>
                  <a:gd name="connsiteX38" fmla="*/ 131833 w 273418"/>
                  <a:gd name="connsiteY38" fmla="*/ 2479 h 454711"/>
                  <a:gd name="connsiteX39" fmla="*/ 152585 w 273418"/>
                  <a:gd name="connsiteY39" fmla="*/ 0 h 4547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273418" h="454711">
                    <a:moveTo>
                      <a:pt x="243824" y="417250"/>
                    </a:moveTo>
                    <a:cubicBezTo>
                      <a:pt x="238892" y="417250"/>
                      <a:pt x="235192" y="419667"/>
                      <a:pt x="235192" y="425709"/>
                    </a:cubicBezTo>
                    <a:cubicBezTo>
                      <a:pt x="235192" y="430542"/>
                      <a:pt x="238892" y="432959"/>
                      <a:pt x="243824" y="432959"/>
                    </a:cubicBezTo>
                    <a:cubicBezTo>
                      <a:pt x="248756" y="432959"/>
                      <a:pt x="252456" y="430542"/>
                      <a:pt x="252456" y="425709"/>
                    </a:cubicBezTo>
                    <a:cubicBezTo>
                      <a:pt x="252456" y="419667"/>
                      <a:pt x="248756" y="417250"/>
                      <a:pt x="243824" y="417250"/>
                    </a:cubicBezTo>
                    <a:close/>
                    <a:moveTo>
                      <a:pt x="30212" y="399563"/>
                    </a:moveTo>
                    <a:cubicBezTo>
                      <a:pt x="25378" y="399563"/>
                      <a:pt x="21753" y="404397"/>
                      <a:pt x="21753" y="408022"/>
                    </a:cubicBezTo>
                    <a:cubicBezTo>
                      <a:pt x="21753" y="412856"/>
                      <a:pt x="25378" y="416482"/>
                      <a:pt x="30212" y="416482"/>
                    </a:cubicBezTo>
                    <a:cubicBezTo>
                      <a:pt x="35046" y="416482"/>
                      <a:pt x="37464" y="412856"/>
                      <a:pt x="37464" y="408022"/>
                    </a:cubicBezTo>
                    <a:cubicBezTo>
                      <a:pt x="37464" y="404397"/>
                      <a:pt x="35046" y="399563"/>
                      <a:pt x="30212" y="399563"/>
                    </a:cubicBezTo>
                    <a:close/>
                    <a:moveTo>
                      <a:pt x="243824" y="395498"/>
                    </a:moveTo>
                    <a:cubicBezTo>
                      <a:pt x="261087" y="395498"/>
                      <a:pt x="273418" y="408791"/>
                      <a:pt x="273418" y="425709"/>
                    </a:cubicBezTo>
                    <a:cubicBezTo>
                      <a:pt x="273418" y="441418"/>
                      <a:pt x="261087" y="454711"/>
                      <a:pt x="243824" y="454711"/>
                    </a:cubicBezTo>
                    <a:cubicBezTo>
                      <a:pt x="227794" y="454711"/>
                      <a:pt x="214230" y="441418"/>
                      <a:pt x="214230" y="425709"/>
                    </a:cubicBezTo>
                    <a:cubicBezTo>
                      <a:pt x="214230" y="408791"/>
                      <a:pt x="227794" y="395498"/>
                      <a:pt x="243824" y="395498"/>
                    </a:cubicBezTo>
                    <a:close/>
                    <a:moveTo>
                      <a:pt x="30212" y="379018"/>
                    </a:moveTo>
                    <a:cubicBezTo>
                      <a:pt x="45923" y="379018"/>
                      <a:pt x="59216" y="392312"/>
                      <a:pt x="59216" y="408022"/>
                    </a:cubicBezTo>
                    <a:cubicBezTo>
                      <a:pt x="59216" y="424941"/>
                      <a:pt x="45923" y="438235"/>
                      <a:pt x="30212" y="438235"/>
                    </a:cubicBezTo>
                    <a:cubicBezTo>
                      <a:pt x="13294" y="438235"/>
                      <a:pt x="0" y="424941"/>
                      <a:pt x="0" y="408022"/>
                    </a:cubicBezTo>
                    <a:cubicBezTo>
                      <a:pt x="0" y="392312"/>
                      <a:pt x="13294" y="379018"/>
                      <a:pt x="30212" y="379018"/>
                    </a:cubicBezTo>
                    <a:close/>
                    <a:moveTo>
                      <a:pt x="108489" y="5492"/>
                    </a:moveTo>
                    <a:cubicBezTo>
                      <a:pt x="115861" y="6746"/>
                      <a:pt x="123233" y="6746"/>
                      <a:pt x="130605" y="5492"/>
                    </a:cubicBezTo>
                    <a:cubicBezTo>
                      <a:pt x="122005" y="33077"/>
                      <a:pt x="94973" y="120846"/>
                      <a:pt x="88830" y="181031"/>
                    </a:cubicBezTo>
                    <a:cubicBezTo>
                      <a:pt x="87601" y="191062"/>
                      <a:pt x="87601" y="201093"/>
                      <a:pt x="86373" y="212378"/>
                    </a:cubicBezTo>
                    <a:cubicBezTo>
                      <a:pt x="80229" y="275071"/>
                      <a:pt x="76543" y="325225"/>
                      <a:pt x="58113" y="346540"/>
                    </a:cubicBezTo>
                    <a:cubicBezTo>
                      <a:pt x="56884" y="349048"/>
                      <a:pt x="53198" y="350302"/>
                      <a:pt x="50741" y="350302"/>
                    </a:cubicBezTo>
                    <a:cubicBezTo>
                      <a:pt x="47055" y="350302"/>
                      <a:pt x="44597" y="349048"/>
                      <a:pt x="43369" y="346540"/>
                    </a:cubicBezTo>
                    <a:cubicBezTo>
                      <a:pt x="38454" y="342779"/>
                      <a:pt x="38454" y="336510"/>
                      <a:pt x="42140" y="331494"/>
                    </a:cubicBezTo>
                    <a:cubicBezTo>
                      <a:pt x="54427" y="316448"/>
                      <a:pt x="60570" y="263786"/>
                      <a:pt x="64256" y="209870"/>
                    </a:cubicBezTo>
                    <a:cubicBezTo>
                      <a:pt x="65485" y="199839"/>
                      <a:pt x="66714" y="188555"/>
                      <a:pt x="67942" y="178524"/>
                    </a:cubicBezTo>
                    <a:cubicBezTo>
                      <a:pt x="72857" y="119593"/>
                      <a:pt x="97431" y="40600"/>
                      <a:pt x="108489" y="5492"/>
                    </a:cubicBezTo>
                    <a:close/>
                    <a:moveTo>
                      <a:pt x="152585" y="0"/>
                    </a:moveTo>
                    <a:cubicBezTo>
                      <a:pt x="163571" y="35952"/>
                      <a:pt x="194088" y="138851"/>
                      <a:pt x="202632" y="203318"/>
                    </a:cubicBezTo>
                    <a:cubicBezTo>
                      <a:pt x="212398" y="277703"/>
                      <a:pt x="238032" y="340930"/>
                      <a:pt x="239253" y="340930"/>
                    </a:cubicBezTo>
                    <a:cubicBezTo>
                      <a:pt x="240473" y="347129"/>
                      <a:pt x="239253" y="353328"/>
                      <a:pt x="233149" y="355807"/>
                    </a:cubicBezTo>
                    <a:cubicBezTo>
                      <a:pt x="230708" y="355807"/>
                      <a:pt x="230708" y="355807"/>
                      <a:pt x="229487" y="355807"/>
                    </a:cubicBezTo>
                    <a:cubicBezTo>
                      <a:pt x="224605" y="355807"/>
                      <a:pt x="220942" y="354567"/>
                      <a:pt x="218501" y="349608"/>
                    </a:cubicBezTo>
                    <a:cubicBezTo>
                      <a:pt x="217280" y="347129"/>
                      <a:pt x="190426" y="283902"/>
                      <a:pt x="181881" y="205798"/>
                    </a:cubicBezTo>
                    <a:cubicBezTo>
                      <a:pt x="172115" y="141331"/>
                      <a:pt x="140378" y="33473"/>
                      <a:pt x="131833" y="2479"/>
                    </a:cubicBezTo>
                    <a:cubicBezTo>
                      <a:pt x="137936" y="1239"/>
                      <a:pt x="145260" y="1239"/>
                      <a:pt x="15258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331">
                <a:extLst>
                  <a:ext uri="{FF2B5EF4-FFF2-40B4-BE49-F238E27FC236}">
                    <a16:creationId xmlns:a16="http://schemas.microsoft.com/office/drawing/2014/main" id="{C720DC4D-F912-F642-AFFF-A6CDC591AF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55798" y="9818757"/>
                <a:ext cx="98874" cy="1213962"/>
              </a:xfrm>
              <a:custGeom>
                <a:avLst/>
                <a:gdLst>
                  <a:gd name="T0" fmla="*/ 73 w 78"/>
                  <a:gd name="T1" fmla="*/ 974 h 975"/>
                  <a:gd name="T2" fmla="*/ 73 w 78"/>
                  <a:gd name="T3" fmla="*/ 974 h 975"/>
                  <a:gd name="T4" fmla="*/ 69 w 78"/>
                  <a:gd name="T5" fmla="*/ 971 h 975"/>
                  <a:gd name="T6" fmla="*/ 0 w 78"/>
                  <a:gd name="T7" fmla="*/ 5 h 975"/>
                  <a:gd name="T8" fmla="*/ 0 w 78"/>
                  <a:gd name="T9" fmla="*/ 5 h 975"/>
                  <a:gd name="T10" fmla="*/ 4 w 78"/>
                  <a:gd name="T11" fmla="*/ 0 h 975"/>
                  <a:gd name="T12" fmla="*/ 4 w 78"/>
                  <a:gd name="T13" fmla="*/ 0 h 975"/>
                  <a:gd name="T14" fmla="*/ 8 w 78"/>
                  <a:gd name="T15" fmla="*/ 4 h 975"/>
                  <a:gd name="T16" fmla="*/ 77 w 78"/>
                  <a:gd name="T17" fmla="*/ 970 h 975"/>
                  <a:gd name="T18" fmla="*/ 77 w 78"/>
                  <a:gd name="T19" fmla="*/ 970 h 975"/>
                  <a:gd name="T20" fmla="*/ 73 w 78"/>
                  <a:gd name="T21" fmla="*/ 974 h 9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975">
                    <a:moveTo>
                      <a:pt x="73" y="974"/>
                    </a:moveTo>
                    <a:lnTo>
                      <a:pt x="73" y="974"/>
                    </a:lnTo>
                    <a:cubicBezTo>
                      <a:pt x="70" y="974"/>
                      <a:pt x="69" y="973"/>
                      <a:pt x="69" y="971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2"/>
                      <a:pt x="1" y="0"/>
                      <a:pt x="4" y="0"/>
                    </a:cubicBezTo>
                    <a:lnTo>
                      <a:pt x="4" y="0"/>
                    </a:lnTo>
                    <a:cubicBezTo>
                      <a:pt x="6" y="0"/>
                      <a:pt x="8" y="2"/>
                      <a:pt x="8" y="4"/>
                    </a:cubicBezTo>
                    <a:lnTo>
                      <a:pt x="77" y="970"/>
                    </a:lnTo>
                    <a:lnTo>
                      <a:pt x="77" y="970"/>
                    </a:lnTo>
                    <a:cubicBezTo>
                      <a:pt x="77" y="973"/>
                      <a:pt x="75" y="974"/>
                      <a:pt x="73" y="97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23" name="Freeform 332">
              <a:extLst>
                <a:ext uri="{FF2B5EF4-FFF2-40B4-BE49-F238E27FC236}">
                  <a16:creationId xmlns:a16="http://schemas.microsoft.com/office/drawing/2014/main" id="{B85D4147-D0DD-2F4D-9F0E-068CEC4CA2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552" y="7808302"/>
              <a:ext cx="7421107" cy="3411180"/>
            </a:xfrm>
            <a:custGeom>
              <a:avLst/>
              <a:gdLst>
                <a:gd name="T0" fmla="*/ 5796 w 5957"/>
                <a:gd name="T1" fmla="*/ 2738 h 2739"/>
                <a:gd name="T2" fmla="*/ 159 w 5957"/>
                <a:gd name="T3" fmla="*/ 2738 h 2739"/>
                <a:gd name="T4" fmla="*/ 159 w 5957"/>
                <a:gd name="T5" fmla="*/ 2738 h 2739"/>
                <a:gd name="T6" fmla="*/ 0 w 5957"/>
                <a:gd name="T7" fmla="*/ 2578 h 2739"/>
                <a:gd name="T8" fmla="*/ 0 w 5957"/>
                <a:gd name="T9" fmla="*/ 160 h 2739"/>
                <a:gd name="T10" fmla="*/ 0 w 5957"/>
                <a:gd name="T11" fmla="*/ 160 h 2739"/>
                <a:gd name="T12" fmla="*/ 159 w 5957"/>
                <a:gd name="T13" fmla="*/ 0 h 2739"/>
                <a:gd name="T14" fmla="*/ 5796 w 5957"/>
                <a:gd name="T15" fmla="*/ 0 h 2739"/>
                <a:gd name="T16" fmla="*/ 5796 w 5957"/>
                <a:gd name="T17" fmla="*/ 0 h 2739"/>
                <a:gd name="T18" fmla="*/ 5956 w 5957"/>
                <a:gd name="T19" fmla="*/ 160 h 2739"/>
                <a:gd name="T20" fmla="*/ 5956 w 5957"/>
                <a:gd name="T21" fmla="*/ 2578 h 2739"/>
                <a:gd name="T22" fmla="*/ 5956 w 5957"/>
                <a:gd name="T23" fmla="*/ 2578 h 2739"/>
                <a:gd name="T24" fmla="*/ 5796 w 5957"/>
                <a:gd name="T25" fmla="*/ 2738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7" h="2739">
                  <a:moveTo>
                    <a:pt x="5796" y="2738"/>
                  </a:moveTo>
                  <a:lnTo>
                    <a:pt x="159" y="2738"/>
                  </a:lnTo>
                  <a:lnTo>
                    <a:pt x="159" y="2738"/>
                  </a:lnTo>
                  <a:cubicBezTo>
                    <a:pt x="72" y="2738"/>
                    <a:pt x="0" y="2667"/>
                    <a:pt x="0" y="2578"/>
                  </a:cubicBezTo>
                  <a:lnTo>
                    <a:pt x="0" y="160"/>
                  </a:lnTo>
                  <a:lnTo>
                    <a:pt x="0" y="160"/>
                  </a:lnTo>
                  <a:cubicBezTo>
                    <a:pt x="0" y="72"/>
                    <a:pt x="72" y="0"/>
                    <a:pt x="159" y="0"/>
                  </a:cubicBezTo>
                  <a:lnTo>
                    <a:pt x="5796" y="0"/>
                  </a:lnTo>
                  <a:lnTo>
                    <a:pt x="5796" y="0"/>
                  </a:lnTo>
                  <a:cubicBezTo>
                    <a:pt x="5884" y="0"/>
                    <a:pt x="5956" y="72"/>
                    <a:pt x="5956" y="160"/>
                  </a:cubicBezTo>
                  <a:lnTo>
                    <a:pt x="5956" y="2578"/>
                  </a:lnTo>
                  <a:lnTo>
                    <a:pt x="5956" y="2578"/>
                  </a:lnTo>
                  <a:cubicBezTo>
                    <a:pt x="5956" y="2667"/>
                    <a:pt x="5884" y="2738"/>
                    <a:pt x="5796" y="2738"/>
                  </a:cubicBezTo>
                </a:path>
              </a:pathLst>
            </a:cu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24" name="Freeform 333">
              <a:extLst>
                <a:ext uri="{FF2B5EF4-FFF2-40B4-BE49-F238E27FC236}">
                  <a16:creationId xmlns:a16="http://schemas.microsoft.com/office/drawing/2014/main" id="{A01D2766-9331-5542-8A76-494B307FA5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53552" y="7808302"/>
              <a:ext cx="7421107" cy="3411180"/>
            </a:xfrm>
            <a:custGeom>
              <a:avLst/>
              <a:gdLst>
                <a:gd name="T0" fmla="*/ 5796 w 5957"/>
                <a:gd name="T1" fmla="*/ 2738 h 2739"/>
                <a:gd name="T2" fmla="*/ 159 w 5957"/>
                <a:gd name="T3" fmla="*/ 2738 h 2739"/>
                <a:gd name="T4" fmla="*/ 159 w 5957"/>
                <a:gd name="T5" fmla="*/ 2738 h 2739"/>
                <a:gd name="T6" fmla="*/ 0 w 5957"/>
                <a:gd name="T7" fmla="*/ 2578 h 2739"/>
                <a:gd name="T8" fmla="*/ 0 w 5957"/>
                <a:gd name="T9" fmla="*/ 160 h 2739"/>
                <a:gd name="T10" fmla="*/ 0 w 5957"/>
                <a:gd name="T11" fmla="*/ 160 h 2739"/>
                <a:gd name="T12" fmla="*/ 159 w 5957"/>
                <a:gd name="T13" fmla="*/ 0 h 2739"/>
                <a:gd name="T14" fmla="*/ 5796 w 5957"/>
                <a:gd name="T15" fmla="*/ 0 h 2739"/>
                <a:gd name="T16" fmla="*/ 5796 w 5957"/>
                <a:gd name="T17" fmla="*/ 0 h 2739"/>
                <a:gd name="T18" fmla="*/ 5956 w 5957"/>
                <a:gd name="T19" fmla="*/ 160 h 2739"/>
                <a:gd name="T20" fmla="*/ 5956 w 5957"/>
                <a:gd name="T21" fmla="*/ 2578 h 2739"/>
                <a:gd name="T22" fmla="*/ 5956 w 5957"/>
                <a:gd name="T23" fmla="*/ 2578 h 2739"/>
                <a:gd name="T24" fmla="*/ 5796 w 5957"/>
                <a:gd name="T25" fmla="*/ 2738 h 2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957" h="2739">
                  <a:moveTo>
                    <a:pt x="5796" y="2738"/>
                  </a:moveTo>
                  <a:lnTo>
                    <a:pt x="159" y="2738"/>
                  </a:lnTo>
                  <a:lnTo>
                    <a:pt x="159" y="2738"/>
                  </a:lnTo>
                  <a:cubicBezTo>
                    <a:pt x="72" y="2738"/>
                    <a:pt x="0" y="2667"/>
                    <a:pt x="0" y="2578"/>
                  </a:cubicBezTo>
                  <a:lnTo>
                    <a:pt x="0" y="160"/>
                  </a:lnTo>
                  <a:lnTo>
                    <a:pt x="0" y="160"/>
                  </a:lnTo>
                  <a:cubicBezTo>
                    <a:pt x="0" y="72"/>
                    <a:pt x="72" y="0"/>
                    <a:pt x="159" y="0"/>
                  </a:cubicBezTo>
                  <a:lnTo>
                    <a:pt x="5796" y="0"/>
                  </a:lnTo>
                  <a:lnTo>
                    <a:pt x="5796" y="0"/>
                  </a:lnTo>
                  <a:cubicBezTo>
                    <a:pt x="5884" y="0"/>
                    <a:pt x="5956" y="72"/>
                    <a:pt x="5956" y="160"/>
                  </a:cubicBezTo>
                  <a:lnTo>
                    <a:pt x="5956" y="2578"/>
                  </a:lnTo>
                  <a:lnTo>
                    <a:pt x="5956" y="2578"/>
                  </a:lnTo>
                  <a:cubicBezTo>
                    <a:pt x="5956" y="2667"/>
                    <a:pt x="5884" y="2738"/>
                    <a:pt x="5796" y="2738"/>
                  </a:cubicBezTo>
                </a:path>
              </a:pathLst>
            </a:custGeom>
            <a:solidFill>
              <a:schemeClr val="accent6">
                <a:alpha val="2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9A0A7DB0-01A9-9A43-8CD4-0AF21268FB77}"/>
                </a:ext>
              </a:extLst>
            </p:cNvPr>
            <p:cNvGrpSpPr/>
            <p:nvPr/>
          </p:nvGrpSpPr>
          <p:grpSpPr>
            <a:xfrm>
              <a:off x="8327214" y="8615777"/>
              <a:ext cx="230706" cy="439445"/>
              <a:chOff x="8327214" y="8615777"/>
              <a:chExt cx="230706" cy="439445"/>
            </a:xfrm>
          </p:grpSpPr>
          <p:sp>
            <p:nvSpPr>
              <p:cNvPr id="126" name="Freeform 334">
                <a:extLst>
                  <a:ext uri="{FF2B5EF4-FFF2-40B4-BE49-F238E27FC236}">
                    <a16:creationId xmlns:a16="http://schemas.microsoft.com/office/drawing/2014/main" id="{2D85F311-9B65-7246-8384-03DC3FBF58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1157" y="8895925"/>
                <a:ext cx="186763" cy="159297"/>
              </a:xfrm>
              <a:custGeom>
                <a:avLst/>
                <a:gdLst>
                  <a:gd name="T0" fmla="*/ 64 w 151"/>
                  <a:gd name="T1" fmla="*/ 85 h 127"/>
                  <a:gd name="T2" fmla="*/ 95 w 151"/>
                  <a:gd name="T3" fmla="*/ 85 h 127"/>
                  <a:gd name="T4" fmla="*/ 95 w 151"/>
                  <a:gd name="T5" fmla="*/ 85 h 127"/>
                  <a:gd name="T6" fmla="*/ 118 w 151"/>
                  <a:gd name="T7" fmla="*/ 76 h 127"/>
                  <a:gd name="T8" fmla="*/ 118 w 151"/>
                  <a:gd name="T9" fmla="*/ 76 h 127"/>
                  <a:gd name="T10" fmla="*/ 139 w 151"/>
                  <a:gd name="T11" fmla="*/ 18 h 127"/>
                  <a:gd name="T12" fmla="*/ 139 w 151"/>
                  <a:gd name="T13" fmla="*/ 18 h 127"/>
                  <a:gd name="T14" fmla="*/ 52 w 151"/>
                  <a:gd name="T15" fmla="*/ 33 h 127"/>
                  <a:gd name="T16" fmla="*/ 52 w 151"/>
                  <a:gd name="T17" fmla="*/ 33 h 127"/>
                  <a:gd name="T18" fmla="*/ 13 w 151"/>
                  <a:gd name="T19" fmla="*/ 113 h 127"/>
                  <a:gd name="T20" fmla="*/ 13 w 151"/>
                  <a:gd name="T21" fmla="*/ 113 h 127"/>
                  <a:gd name="T22" fmla="*/ 64 w 151"/>
                  <a:gd name="T23" fmla="*/ 118 h 127"/>
                  <a:gd name="T24" fmla="*/ 64 w 151"/>
                  <a:gd name="T25" fmla="*/ 8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27">
                    <a:moveTo>
                      <a:pt x="64" y="85"/>
                    </a:moveTo>
                    <a:lnTo>
                      <a:pt x="95" y="85"/>
                    </a:lnTo>
                    <a:lnTo>
                      <a:pt x="95" y="85"/>
                    </a:lnTo>
                    <a:cubicBezTo>
                      <a:pt x="104" y="85"/>
                      <a:pt x="112" y="82"/>
                      <a:pt x="118" y="76"/>
                    </a:cubicBezTo>
                    <a:lnTo>
                      <a:pt x="118" y="76"/>
                    </a:lnTo>
                    <a:cubicBezTo>
                      <a:pt x="141" y="54"/>
                      <a:pt x="150" y="33"/>
                      <a:pt x="139" y="18"/>
                    </a:cubicBezTo>
                    <a:lnTo>
                      <a:pt x="139" y="18"/>
                    </a:lnTo>
                    <a:cubicBezTo>
                      <a:pt x="126" y="0"/>
                      <a:pt x="87" y="7"/>
                      <a:pt x="52" y="33"/>
                    </a:cubicBezTo>
                    <a:lnTo>
                      <a:pt x="52" y="33"/>
                    </a:lnTo>
                    <a:cubicBezTo>
                      <a:pt x="17" y="60"/>
                      <a:pt x="0" y="95"/>
                      <a:pt x="13" y="113"/>
                    </a:cubicBezTo>
                    <a:lnTo>
                      <a:pt x="13" y="113"/>
                    </a:lnTo>
                    <a:cubicBezTo>
                      <a:pt x="22" y="124"/>
                      <a:pt x="41" y="126"/>
                      <a:pt x="64" y="118"/>
                    </a:cubicBezTo>
                    <a:lnTo>
                      <a:pt x="64" y="85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335">
                <a:extLst>
                  <a:ext uri="{FF2B5EF4-FFF2-40B4-BE49-F238E27FC236}">
                    <a16:creationId xmlns:a16="http://schemas.microsoft.com/office/drawing/2014/main" id="{4647DD3D-334E-D24A-B3E9-CE868A7125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8199" y="8791555"/>
                <a:ext cx="203240" cy="164791"/>
              </a:xfrm>
              <a:custGeom>
                <a:avLst/>
                <a:gdLst>
                  <a:gd name="T0" fmla="*/ 135 w 161"/>
                  <a:gd name="T1" fmla="*/ 75 h 132"/>
                  <a:gd name="T2" fmla="*/ 135 w 161"/>
                  <a:gd name="T3" fmla="*/ 75 h 132"/>
                  <a:gd name="T4" fmla="*/ 111 w 161"/>
                  <a:gd name="T5" fmla="*/ 100 h 132"/>
                  <a:gd name="T6" fmla="*/ 111 w 161"/>
                  <a:gd name="T7" fmla="*/ 100 h 132"/>
                  <a:gd name="T8" fmla="*/ 80 w 161"/>
                  <a:gd name="T9" fmla="*/ 117 h 132"/>
                  <a:gd name="T10" fmla="*/ 80 w 161"/>
                  <a:gd name="T11" fmla="*/ 117 h 132"/>
                  <a:gd name="T12" fmla="*/ 74 w 161"/>
                  <a:gd name="T13" fmla="*/ 122 h 132"/>
                  <a:gd name="T14" fmla="*/ 74 w 161"/>
                  <a:gd name="T15" fmla="*/ 122 h 132"/>
                  <a:gd name="T16" fmla="*/ 41 w 161"/>
                  <a:gd name="T17" fmla="*/ 130 h 132"/>
                  <a:gd name="T18" fmla="*/ 41 w 161"/>
                  <a:gd name="T19" fmla="*/ 130 h 132"/>
                  <a:gd name="T20" fmla="*/ 14 w 161"/>
                  <a:gd name="T21" fmla="*/ 121 h 132"/>
                  <a:gd name="T22" fmla="*/ 14 w 161"/>
                  <a:gd name="T23" fmla="*/ 121 h 132"/>
                  <a:gd name="T24" fmla="*/ 56 w 161"/>
                  <a:gd name="T25" fmla="*/ 35 h 132"/>
                  <a:gd name="T26" fmla="*/ 56 w 161"/>
                  <a:gd name="T27" fmla="*/ 35 h 132"/>
                  <a:gd name="T28" fmla="*/ 150 w 161"/>
                  <a:gd name="T29" fmla="*/ 18 h 132"/>
                  <a:gd name="T30" fmla="*/ 150 w 161"/>
                  <a:gd name="T31" fmla="*/ 18 h 132"/>
                  <a:gd name="T32" fmla="*/ 135 w 161"/>
                  <a:gd name="T33" fmla="*/ 75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61" h="132">
                    <a:moveTo>
                      <a:pt x="135" y="75"/>
                    </a:moveTo>
                    <a:lnTo>
                      <a:pt x="135" y="75"/>
                    </a:lnTo>
                    <a:cubicBezTo>
                      <a:pt x="129" y="83"/>
                      <a:pt x="121" y="92"/>
                      <a:pt x="111" y="100"/>
                    </a:cubicBezTo>
                    <a:lnTo>
                      <a:pt x="111" y="100"/>
                    </a:lnTo>
                    <a:cubicBezTo>
                      <a:pt x="101" y="104"/>
                      <a:pt x="90" y="110"/>
                      <a:pt x="80" y="117"/>
                    </a:cubicBezTo>
                    <a:lnTo>
                      <a:pt x="80" y="117"/>
                    </a:lnTo>
                    <a:cubicBezTo>
                      <a:pt x="78" y="119"/>
                      <a:pt x="76" y="120"/>
                      <a:pt x="74" y="122"/>
                    </a:cubicBezTo>
                    <a:lnTo>
                      <a:pt x="74" y="122"/>
                    </a:lnTo>
                    <a:cubicBezTo>
                      <a:pt x="63" y="127"/>
                      <a:pt x="51" y="130"/>
                      <a:pt x="41" y="130"/>
                    </a:cubicBezTo>
                    <a:lnTo>
                      <a:pt x="41" y="130"/>
                    </a:lnTo>
                    <a:cubicBezTo>
                      <a:pt x="29" y="131"/>
                      <a:pt x="19" y="128"/>
                      <a:pt x="14" y="121"/>
                    </a:cubicBezTo>
                    <a:lnTo>
                      <a:pt x="14" y="121"/>
                    </a:lnTo>
                    <a:cubicBezTo>
                      <a:pt x="0" y="102"/>
                      <a:pt x="19" y="64"/>
                      <a:pt x="56" y="35"/>
                    </a:cubicBezTo>
                    <a:lnTo>
                      <a:pt x="56" y="35"/>
                    </a:lnTo>
                    <a:cubicBezTo>
                      <a:pt x="94" y="7"/>
                      <a:pt x="136" y="0"/>
                      <a:pt x="150" y="18"/>
                    </a:cubicBezTo>
                    <a:lnTo>
                      <a:pt x="150" y="18"/>
                    </a:lnTo>
                    <a:cubicBezTo>
                      <a:pt x="160" y="30"/>
                      <a:pt x="153" y="53"/>
                      <a:pt x="135" y="7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8" name="Freeform 336">
                <a:extLst>
                  <a:ext uri="{FF2B5EF4-FFF2-40B4-BE49-F238E27FC236}">
                    <a16:creationId xmlns:a16="http://schemas.microsoft.com/office/drawing/2014/main" id="{CE1F03A7-9BD0-264A-8323-19BA54CBD5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27214" y="8692679"/>
                <a:ext cx="186763" cy="159301"/>
              </a:xfrm>
              <a:custGeom>
                <a:avLst/>
                <a:gdLst>
                  <a:gd name="T0" fmla="*/ 128 w 151"/>
                  <a:gd name="T1" fmla="*/ 74 h 126"/>
                  <a:gd name="T2" fmla="*/ 128 w 151"/>
                  <a:gd name="T3" fmla="*/ 74 h 126"/>
                  <a:gd name="T4" fmla="*/ 104 w 151"/>
                  <a:gd name="T5" fmla="*/ 96 h 126"/>
                  <a:gd name="T6" fmla="*/ 104 w 151"/>
                  <a:gd name="T7" fmla="*/ 96 h 126"/>
                  <a:gd name="T8" fmla="*/ 63 w 151"/>
                  <a:gd name="T9" fmla="*/ 118 h 126"/>
                  <a:gd name="T10" fmla="*/ 63 w 151"/>
                  <a:gd name="T11" fmla="*/ 118 h 126"/>
                  <a:gd name="T12" fmla="*/ 62 w 151"/>
                  <a:gd name="T13" fmla="*/ 120 h 126"/>
                  <a:gd name="T14" fmla="*/ 62 w 151"/>
                  <a:gd name="T15" fmla="*/ 120 h 126"/>
                  <a:gd name="T16" fmla="*/ 32 w 151"/>
                  <a:gd name="T17" fmla="*/ 123 h 126"/>
                  <a:gd name="T18" fmla="*/ 32 w 151"/>
                  <a:gd name="T19" fmla="*/ 123 h 126"/>
                  <a:gd name="T20" fmla="*/ 13 w 151"/>
                  <a:gd name="T21" fmla="*/ 114 h 126"/>
                  <a:gd name="T22" fmla="*/ 13 w 151"/>
                  <a:gd name="T23" fmla="*/ 114 h 126"/>
                  <a:gd name="T24" fmla="*/ 52 w 151"/>
                  <a:gd name="T25" fmla="*/ 33 h 126"/>
                  <a:gd name="T26" fmla="*/ 52 w 151"/>
                  <a:gd name="T27" fmla="*/ 33 h 126"/>
                  <a:gd name="T28" fmla="*/ 141 w 151"/>
                  <a:gd name="T29" fmla="*/ 19 h 126"/>
                  <a:gd name="T30" fmla="*/ 141 w 151"/>
                  <a:gd name="T31" fmla="*/ 19 h 126"/>
                  <a:gd name="T32" fmla="*/ 128 w 151"/>
                  <a:gd name="T33" fmla="*/ 7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51" h="126">
                    <a:moveTo>
                      <a:pt x="128" y="74"/>
                    </a:moveTo>
                    <a:lnTo>
                      <a:pt x="128" y="74"/>
                    </a:lnTo>
                    <a:cubicBezTo>
                      <a:pt x="122" y="81"/>
                      <a:pt x="114" y="89"/>
                      <a:pt x="104" y="96"/>
                    </a:cubicBezTo>
                    <a:lnTo>
                      <a:pt x="104" y="96"/>
                    </a:lnTo>
                    <a:cubicBezTo>
                      <a:pt x="91" y="101"/>
                      <a:pt x="77" y="109"/>
                      <a:pt x="63" y="118"/>
                    </a:cubicBezTo>
                    <a:lnTo>
                      <a:pt x="63" y="118"/>
                    </a:lnTo>
                    <a:cubicBezTo>
                      <a:pt x="63" y="119"/>
                      <a:pt x="63" y="119"/>
                      <a:pt x="62" y="120"/>
                    </a:cubicBezTo>
                    <a:lnTo>
                      <a:pt x="62" y="120"/>
                    </a:lnTo>
                    <a:cubicBezTo>
                      <a:pt x="51" y="123"/>
                      <a:pt x="40" y="125"/>
                      <a:pt x="32" y="123"/>
                    </a:cubicBezTo>
                    <a:lnTo>
                      <a:pt x="32" y="123"/>
                    </a:lnTo>
                    <a:cubicBezTo>
                      <a:pt x="24" y="122"/>
                      <a:pt x="18" y="119"/>
                      <a:pt x="13" y="114"/>
                    </a:cubicBezTo>
                    <a:lnTo>
                      <a:pt x="13" y="114"/>
                    </a:lnTo>
                    <a:cubicBezTo>
                      <a:pt x="0" y="96"/>
                      <a:pt x="18" y="60"/>
                      <a:pt x="52" y="33"/>
                    </a:cubicBezTo>
                    <a:lnTo>
                      <a:pt x="52" y="33"/>
                    </a:lnTo>
                    <a:cubicBezTo>
                      <a:pt x="88" y="7"/>
                      <a:pt x="127" y="0"/>
                      <a:pt x="141" y="19"/>
                    </a:cubicBezTo>
                    <a:lnTo>
                      <a:pt x="141" y="19"/>
                    </a:lnTo>
                    <a:cubicBezTo>
                      <a:pt x="150" y="31"/>
                      <a:pt x="144" y="52"/>
                      <a:pt x="128" y="7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9" name="Freeform 337">
                <a:extLst>
                  <a:ext uri="{FF2B5EF4-FFF2-40B4-BE49-F238E27FC236}">
                    <a16:creationId xmlns:a16="http://schemas.microsoft.com/office/drawing/2014/main" id="{E78FE86E-A291-D644-89DF-48BBDE06D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32704" y="8615777"/>
                <a:ext cx="164791" cy="137327"/>
              </a:xfrm>
              <a:custGeom>
                <a:avLst/>
                <a:gdLst>
                  <a:gd name="T0" fmla="*/ 121 w 132"/>
                  <a:gd name="T1" fmla="*/ 53 h 110"/>
                  <a:gd name="T2" fmla="*/ 121 w 132"/>
                  <a:gd name="T3" fmla="*/ 53 h 110"/>
                  <a:gd name="T4" fmla="*/ 109 w 132"/>
                  <a:gd name="T5" fmla="*/ 69 h 110"/>
                  <a:gd name="T6" fmla="*/ 109 w 132"/>
                  <a:gd name="T7" fmla="*/ 69 h 110"/>
                  <a:gd name="T8" fmla="*/ 48 w 132"/>
                  <a:gd name="T9" fmla="*/ 94 h 110"/>
                  <a:gd name="T10" fmla="*/ 48 w 132"/>
                  <a:gd name="T11" fmla="*/ 94 h 110"/>
                  <a:gd name="T12" fmla="*/ 33 w 132"/>
                  <a:gd name="T13" fmla="*/ 109 h 110"/>
                  <a:gd name="T14" fmla="*/ 33 w 132"/>
                  <a:gd name="T15" fmla="*/ 109 h 110"/>
                  <a:gd name="T16" fmla="*/ 14 w 132"/>
                  <a:gd name="T17" fmla="*/ 103 h 110"/>
                  <a:gd name="T18" fmla="*/ 14 w 132"/>
                  <a:gd name="T19" fmla="*/ 103 h 110"/>
                  <a:gd name="T20" fmla="*/ 12 w 132"/>
                  <a:gd name="T21" fmla="*/ 100 h 110"/>
                  <a:gd name="T22" fmla="*/ 12 w 132"/>
                  <a:gd name="T23" fmla="*/ 100 h 110"/>
                  <a:gd name="T24" fmla="*/ 46 w 132"/>
                  <a:gd name="T25" fmla="*/ 29 h 110"/>
                  <a:gd name="T26" fmla="*/ 46 w 132"/>
                  <a:gd name="T27" fmla="*/ 29 h 110"/>
                  <a:gd name="T28" fmla="*/ 124 w 132"/>
                  <a:gd name="T29" fmla="*/ 16 h 110"/>
                  <a:gd name="T30" fmla="*/ 124 w 132"/>
                  <a:gd name="T31" fmla="*/ 16 h 110"/>
                  <a:gd name="T32" fmla="*/ 121 w 132"/>
                  <a:gd name="T3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32" h="110">
                    <a:moveTo>
                      <a:pt x="121" y="53"/>
                    </a:moveTo>
                    <a:lnTo>
                      <a:pt x="121" y="53"/>
                    </a:lnTo>
                    <a:cubicBezTo>
                      <a:pt x="118" y="58"/>
                      <a:pt x="114" y="64"/>
                      <a:pt x="109" y="69"/>
                    </a:cubicBezTo>
                    <a:lnTo>
                      <a:pt x="109" y="69"/>
                    </a:lnTo>
                    <a:cubicBezTo>
                      <a:pt x="91" y="71"/>
                      <a:pt x="69" y="79"/>
                      <a:pt x="48" y="94"/>
                    </a:cubicBezTo>
                    <a:lnTo>
                      <a:pt x="48" y="94"/>
                    </a:lnTo>
                    <a:cubicBezTo>
                      <a:pt x="43" y="99"/>
                      <a:pt x="38" y="104"/>
                      <a:pt x="33" y="109"/>
                    </a:cubicBezTo>
                    <a:lnTo>
                      <a:pt x="33" y="109"/>
                    </a:lnTo>
                    <a:cubicBezTo>
                      <a:pt x="25" y="109"/>
                      <a:pt x="18" y="107"/>
                      <a:pt x="14" y="103"/>
                    </a:cubicBezTo>
                    <a:lnTo>
                      <a:pt x="14" y="103"/>
                    </a:lnTo>
                    <a:cubicBezTo>
                      <a:pt x="14" y="102"/>
                      <a:pt x="13" y="100"/>
                      <a:pt x="12" y="100"/>
                    </a:cubicBezTo>
                    <a:lnTo>
                      <a:pt x="12" y="100"/>
                    </a:lnTo>
                    <a:cubicBezTo>
                      <a:pt x="0" y="83"/>
                      <a:pt x="15" y="52"/>
                      <a:pt x="46" y="29"/>
                    </a:cubicBezTo>
                    <a:lnTo>
                      <a:pt x="46" y="29"/>
                    </a:lnTo>
                    <a:cubicBezTo>
                      <a:pt x="77" y="6"/>
                      <a:pt x="111" y="0"/>
                      <a:pt x="124" y="16"/>
                    </a:cubicBezTo>
                    <a:lnTo>
                      <a:pt x="124" y="16"/>
                    </a:lnTo>
                    <a:cubicBezTo>
                      <a:pt x="131" y="25"/>
                      <a:pt x="129" y="38"/>
                      <a:pt x="121" y="5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0" name="Freeform 338">
                <a:extLst>
                  <a:ext uri="{FF2B5EF4-FFF2-40B4-BE49-F238E27FC236}">
                    <a16:creationId xmlns:a16="http://schemas.microsoft.com/office/drawing/2014/main" id="{16EAB42E-10A8-7E4C-9739-5A013B412C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7635" y="8884938"/>
                <a:ext cx="120848" cy="71408"/>
              </a:xfrm>
              <a:custGeom>
                <a:avLst/>
                <a:gdLst>
                  <a:gd name="T0" fmla="*/ 94 w 95"/>
                  <a:gd name="T1" fmla="*/ 0 h 56"/>
                  <a:gd name="T2" fmla="*/ 94 w 95"/>
                  <a:gd name="T3" fmla="*/ 0 h 56"/>
                  <a:gd name="T4" fmla="*/ 70 w 95"/>
                  <a:gd name="T5" fmla="*/ 25 h 56"/>
                  <a:gd name="T6" fmla="*/ 70 w 95"/>
                  <a:gd name="T7" fmla="*/ 25 h 56"/>
                  <a:gd name="T8" fmla="*/ 39 w 95"/>
                  <a:gd name="T9" fmla="*/ 42 h 56"/>
                  <a:gd name="T10" fmla="*/ 39 w 95"/>
                  <a:gd name="T11" fmla="*/ 42 h 56"/>
                  <a:gd name="T12" fmla="*/ 33 w 95"/>
                  <a:gd name="T13" fmla="*/ 47 h 56"/>
                  <a:gd name="T14" fmla="*/ 33 w 95"/>
                  <a:gd name="T15" fmla="*/ 47 h 56"/>
                  <a:gd name="T16" fmla="*/ 0 w 95"/>
                  <a:gd name="T17" fmla="*/ 55 h 56"/>
                  <a:gd name="T18" fmla="*/ 0 w 95"/>
                  <a:gd name="T19" fmla="*/ 55 h 56"/>
                  <a:gd name="T20" fmla="*/ 28 w 95"/>
                  <a:gd name="T21" fmla="*/ 28 h 56"/>
                  <a:gd name="T22" fmla="*/ 28 w 95"/>
                  <a:gd name="T23" fmla="*/ 28 h 56"/>
                  <a:gd name="T24" fmla="*/ 94 w 95"/>
                  <a:gd name="T25" fmla="*/ 0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56">
                    <a:moveTo>
                      <a:pt x="94" y="0"/>
                    </a:moveTo>
                    <a:lnTo>
                      <a:pt x="94" y="0"/>
                    </a:lnTo>
                    <a:cubicBezTo>
                      <a:pt x="88" y="8"/>
                      <a:pt x="80" y="17"/>
                      <a:pt x="70" y="25"/>
                    </a:cubicBezTo>
                    <a:lnTo>
                      <a:pt x="70" y="25"/>
                    </a:lnTo>
                    <a:cubicBezTo>
                      <a:pt x="60" y="29"/>
                      <a:pt x="49" y="35"/>
                      <a:pt x="39" y="42"/>
                    </a:cubicBezTo>
                    <a:lnTo>
                      <a:pt x="39" y="42"/>
                    </a:lnTo>
                    <a:cubicBezTo>
                      <a:pt x="37" y="44"/>
                      <a:pt x="35" y="45"/>
                      <a:pt x="33" y="47"/>
                    </a:cubicBezTo>
                    <a:lnTo>
                      <a:pt x="33" y="47"/>
                    </a:lnTo>
                    <a:cubicBezTo>
                      <a:pt x="22" y="52"/>
                      <a:pt x="10" y="55"/>
                      <a:pt x="0" y="55"/>
                    </a:cubicBezTo>
                    <a:lnTo>
                      <a:pt x="0" y="55"/>
                    </a:lnTo>
                    <a:cubicBezTo>
                      <a:pt x="8" y="46"/>
                      <a:pt x="17" y="37"/>
                      <a:pt x="28" y="28"/>
                    </a:cubicBezTo>
                    <a:lnTo>
                      <a:pt x="28" y="28"/>
                    </a:lnTo>
                    <a:cubicBezTo>
                      <a:pt x="50" y="12"/>
                      <a:pt x="74" y="2"/>
                      <a:pt x="94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1" name="Freeform 339">
                <a:extLst>
                  <a:ext uri="{FF2B5EF4-FFF2-40B4-BE49-F238E27FC236}">
                    <a16:creationId xmlns:a16="http://schemas.microsoft.com/office/drawing/2014/main" id="{AFBE7A03-16D1-4240-86B6-37B1D364AB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71157" y="8780568"/>
                <a:ext cx="120848" cy="65917"/>
              </a:xfrm>
              <a:custGeom>
                <a:avLst/>
                <a:gdLst>
                  <a:gd name="T0" fmla="*/ 96 w 97"/>
                  <a:gd name="T1" fmla="*/ 0 h 52"/>
                  <a:gd name="T2" fmla="*/ 96 w 97"/>
                  <a:gd name="T3" fmla="*/ 0 h 52"/>
                  <a:gd name="T4" fmla="*/ 72 w 97"/>
                  <a:gd name="T5" fmla="*/ 22 h 52"/>
                  <a:gd name="T6" fmla="*/ 72 w 97"/>
                  <a:gd name="T7" fmla="*/ 22 h 52"/>
                  <a:gd name="T8" fmla="*/ 31 w 97"/>
                  <a:gd name="T9" fmla="*/ 44 h 52"/>
                  <a:gd name="T10" fmla="*/ 31 w 97"/>
                  <a:gd name="T11" fmla="*/ 44 h 52"/>
                  <a:gd name="T12" fmla="*/ 30 w 97"/>
                  <a:gd name="T13" fmla="*/ 46 h 52"/>
                  <a:gd name="T14" fmla="*/ 30 w 97"/>
                  <a:gd name="T15" fmla="*/ 46 h 52"/>
                  <a:gd name="T16" fmla="*/ 0 w 97"/>
                  <a:gd name="T17" fmla="*/ 49 h 52"/>
                  <a:gd name="T18" fmla="*/ 0 w 97"/>
                  <a:gd name="T19" fmla="*/ 49 h 52"/>
                  <a:gd name="T20" fmla="*/ 21 w 97"/>
                  <a:gd name="T21" fmla="*/ 31 h 52"/>
                  <a:gd name="T22" fmla="*/ 21 w 97"/>
                  <a:gd name="T23" fmla="*/ 31 h 52"/>
                  <a:gd name="T24" fmla="*/ 96 w 97"/>
                  <a:gd name="T25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52">
                    <a:moveTo>
                      <a:pt x="96" y="0"/>
                    </a:moveTo>
                    <a:lnTo>
                      <a:pt x="96" y="0"/>
                    </a:lnTo>
                    <a:cubicBezTo>
                      <a:pt x="90" y="7"/>
                      <a:pt x="82" y="15"/>
                      <a:pt x="72" y="22"/>
                    </a:cubicBezTo>
                    <a:lnTo>
                      <a:pt x="72" y="22"/>
                    </a:lnTo>
                    <a:cubicBezTo>
                      <a:pt x="59" y="27"/>
                      <a:pt x="45" y="35"/>
                      <a:pt x="31" y="44"/>
                    </a:cubicBezTo>
                    <a:lnTo>
                      <a:pt x="31" y="44"/>
                    </a:lnTo>
                    <a:cubicBezTo>
                      <a:pt x="31" y="45"/>
                      <a:pt x="31" y="45"/>
                      <a:pt x="30" y="46"/>
                    </a:cubicBezTo>
                    <a:lnTo>
                      <a:pt x="30" y="46"/>
                    </a:lnTo>
                    <a:cubicBezTo>
                      <a:pt x="19" y="49"/>
                      <a:pt x="8" y="51"/>
                      <a:pt x="0" y="49"/>
                    </a:cubicBezTo>
                    <a:lnTo>
                      <a:pt x="0" y="49"/>
                    </a:lnTo>
                    <a:cubicBezTo>
                      <a:pt x="6" y="43"/>
                      <a:pt x="13" y="37"/>
                      <a:pt x="21" y="31"/>
                    </a:cubicBezTo>
                    <a:lnTo>
                      <a:pt x="21" y="31"/>
                    </a:lnTo>
                    <a:cubicBezTo>
                      <a:pt x="46" y="12"/>
                      <a:pt x="72" y="1"/>
                      <a:pt x="96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2" name="Freeform 340">
                <a:extLst>
                  <a:ext uri="{FF2B5EF4-FFF2-40B4-BE49-F238E27FC236}">
                    <a16:creationId xmlns:a16="http://schemas.microsoft.com/office/drawing/2014/main" id="{D1C41F09-B9CE-F540-8EEB-EE28D78559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4676" y="8681692"/>
                <a:ext cx="131833" cy="71412"/>
              </a:xfrm>
              <a:custGeom>
                <a:avLst/>
                <a:gdLst>
                  <a:gd name="T0" fmla="*/ 107 w 108"/>
                  <a:gd name="T1" fmla="*/ 1 h 58"/>
                  <a:gd name="T2" fmla="*/ 107 w 108"/>
                  <a:gd name="T3" fmla="*/ 1 h 58"/>
                  <a:gd name="T4" fmla="*/ 95 w 108"/>
                  <a:gd name="T5" fmla="*/ 17 h 58"/>
                  <a:gd name="T6" fmla="*/ 95 w 108"/>
                  <a:gd name="T7" fmla="*/ 17 h 58"/>
                  <a:gd name="T8" fmla="*/ 34 w 108"/>
                  <a:gd name="T9" fmla="*/ 42 h 58"/>
                  <a:gd name="T10" fmla="*/ 34 w 108"/>
                  <a:gd name="T11" fmla="*/ 42 h 58"/>
                  <a:gd name="T12" fmla="*/ 19 w 108"/>
                  <a:gd name="T13" fmla="*/ 57 h 58"/>
                  <a:gd name="T14" fmla="*/ 19 w 108"/>
                  <a:gd name="T15" fmla="*/ 57 h 58"/>
                  <a:gd name="T16" fmla="*/ 0 w 108"/>
                  <a:gd name="T17" fmla="*/ 51 h 58"/>
                  <a:gd name="T18" fmla="*/ 0 w 108"/>
                  <a:gd name="T19" fmla="*/ 51 h 58"/>
                  <a:gd name="T20" fmla="*/ 24 w 108"/>
                  <a:gd name="T21" fmla="*/ 29 h 58"/>
                  <a:gd name="T22" fmla="*/ 24 w 108"/>
                  <a:gd name="T23" fmla="*/ 29 h 58"/>
                  <a:gd name="T24" fmla="*/ 98 w 108"/>
                  <a:gd name="T25" fmla="*/ 0 h 58"/>
                  <a:gd name="T26" fmla="*/ 98 w 108"/>
                  <a:gd name="T27" fmla="*/ 0 h 58"/>
                  <a:gd name="T28" fmla="*/ 107 w 108"/>
                  <a:gd name="T2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08" h="58">
                    <a:moveTo>
                      <a:pt x="107" y="1"/>
                    </a:moveTo>
                    <a:lnTo>
                      <a:pt x="107" y="1"/>
                    </a:lnTo>
                    <a:cubicBezTo>
                      <a:pt x="104" y="6"/>
                      <a:pt x="100" y="12"/>
                      <a:pt x="95" y="17"/>
                    </a:cubicBezTo>
                    <a:lnTo>
                      <a:pt x="95" y="17"/>
                    </a:lnTo>
                    <a:cubicBezTo>
                      <a:pt x="77" y="19"/>
                      <a:pt x="55" y="27"/>
                      <a:pt x="34" y="42"/>
                    </a:cubicBezTo>
                    <a:lnTo>
                      <a:pt x="34" y="42"/>
                    </a:lnTo>
                    <a:cubicBezTo>
                      <a:pt x="29" y="47"/>
                      <a:pt x="24" y="52"/>
                      <a:pt x="19" y="57"/>
                    </a:cubicBezTo>
                    <a:lnTo>
                      <a:pt x="19" y="57"/>
                    </a:lnTo>
                    <a:cubicBezTo>
                      <a:pt x="11" y="57"/>
                      <a:pt x="4" y="55"/>
                      <a:pt x="0" y="51"/>
                    </a:cubicBezTo>
                    <a:lnTo>
                      <a:pt x="0" y="51"/>
                    </a:lnTo>
                    <a:cubicBezTo>
                      <a:pt x="8" y="42"/>
                      <a:pt x="15" y="35"/>
                      <a:pt x="24" y="29"/>
                    </a:cubicBezTo>
                    <a:lnTo>
                      <a:pt x="24" y="29"/>
                    </a:lnTo>
                    <a:cubicBezTo>
                      <a:pt x="49" y="11"/>
                      <a:pt x="76" y="0"/>
                      <a:pt x="98" y="0"/>
                    </a:cubicBezTo>
                    <a:lnTo>
                      <a:pt x="98" y="0"/>
                    </a:lnTo>
                    <a:cubicBezTo>
                      <a:pt x="101" y="0"/>
                      <a:pt x="104" y="0"/>
                      <a:pt x="107" y="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D415A98B-32D0-B047-A631-5BC87636D03F}"/>
                </a:ext>
              </a:extLst>
            </p:cNvPr>
            <p:cNvGrpSpPr/>
            <p:nvPr/>
          </p:nvGrpSpPr>
          <p:grpSpPr>
            <a:xfrm>
              <a:off x="9206099" y="7720413"/>
              <a:ext cx="390007" cy="225213"/>
              <a:chOff x="9206099" y="7720413"/>
              <a:chExt cx="390007" cy="225213"/>
            </a:xfrm>
          </p:grpSpPr>
          <p:sp>
            <p:nvSpPr>
              <p:cNvPr id="134" name="Freeform 341">
                <a:extLst>
                  <a:ext uri="{FF2B5EF4-FFF2-40B4-BE49-F238E27FC236}">
                    <a16:creationId xmlns:a16="http://schemas.microsoft.com/office/drawing/2014/main" id="{D283B650-D91E-E94B-A77D-9CADA55384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06099" y="7720413"/>
                <a:ext cx="153804" cy="208735"/>
              </a:xfrm>
              <a:custGeom>
                <a:avLst/>
                <a:gdLst>
                  <a:gd name="T0" fmla="*/ 71 w 124"/>
                  <a:gd name="T1" fmla="*/ 5 h 167"/>
                  <a:gd name="T2" fmla="*/ 71 w 124"/>
                  <a:gd name="T3" fmla="*/ 5 h 167"/>
                  <a:gd name="T4" fmla="*/ 0 w 124"/>
                  <a:gd name="T5" fmla="*/ 72 h 167"/>
                  <a:gd name="T6" fmla="*/ 54 w 124"/>
                  <a:gd name="T7" fmla="*/ 72 h 167"/>
                  <a:gd name="T8" fmla="*/ 54 w 124"/>
                  <a:gd name="T9" fmla="*/ 72 h 167"/>
                  <a:gd name="T10" fmla="*/ 53 w 124"/>
                  <a:gd name="T11" fmla="*/ 166 h 167"/>
                  <a:gd name="T12" fmla="*/ 53 w 124"/>
                  <a:gd name="T13" fmla="*/ 166 h 167"/>
                  <a:gd name="T14" fmla="*/ 115 w 124"/>
                  <a:gd name="T15" fmla="*/ 95 h 167"/>
                  <a:gd name="T16" fmla="*/ 115 w 124"/>
                  <a:gd name="T17" fmla="*/ 95 h 167"/>
                  <a:gd name="T18" fmla="*/ 71 w 124"/>
                  <a:gd name="T19" fmla="*/ 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4" h="167">
                    <a:moveTo>
                      <a:pt x="71" y="5"/>
                    </a:moveTo>
                    <a:lnTo>
                      <a:pt x="71" y="5"/>
                    </a:lnTo>
                    <a:cubicBezTo>
                      <a:pt x="41" y="0"/>
                      <a:pt x="9" y="29"/>
                      <a:pt x="0" y="72"/>
                    </a:cubicBezTo>
                    <a:lnTo>
                      <a:pt x="54" y="72"/>
                    </a:lnTo>
                    <a:lnTo>
                      <a:pt x="54" y="72"/>
                    </a:lnTo>
                    <a:cubicBezTo>
                      <a:pt x="54" y="72"/>
                      <a:pt x="8" y="166"/>
                      <a:pt x="53" y="166"/>
                    </a:cubicBezTo>
                    <a:lnTo>
                      <a:pt x="53" y="166"/>
                    </a:lnTo>
                    <a:cubicBezTo>
                      <a:pt x="82" y="164"/>
                      <a:pt x="108" y="135"/>
                      <a:pt x="115" y="95"/>
                    </a:cubicBezTo>
                    <a:lnTo>
                      <a:pt x="115" y="95"/>
                    </a:lnTo>
                    <a:cubicBezTo>
                      <a:pt x="123" y="51"/>
                      <a:pt x="103" y="11"/>
                      <a:pt x="71" y="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5" name="Freeform 342">
                <a:extLst>
                  <a:ext uri="{FF2B5EF4-FFF2-40B4-BE49-F238E27FC236}">
                    <a16:creationId xmlns:a16="http://schemas.microsoft.com/office/drawing/2014/main" id="{980B73A4-F926-0B48-A2A5-429E887D07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6946" y="7725905"/>
                <a:ext cx="131833" cy="208735"/>
              </a:xfrm>
              <a:custGeom>
                <a:avLst/>
                <a:gdLst>
                  <a:gd name="T0" fmla="*/ 96 w 107"/>
                  <a:gd name="T1" fmla="*/ 94 h 169"/>
                  <a:gd name="T2" fmla="*/ 96 w 107"/>
                  <a:gd name="T3" fmla="*/ 94 h 169"/>
                  <a:gd name="T4" fmla="*/ 27 w 107"/>
                  <a:gd name="T5" fmla="*/ 162 h 169"/>
                  <a:gd name="T6" fmla="*/ 27 w 107"/>
                  <a:gd name="T7" fmla="*/ 162 h 169"/>
                  <a:gd name="T8" fmla="*/ 10 w 107"/>
                  <a:gd name="T9" fmla="*/ 151 h 169"/>
                  <a:gd name="T10" fmla="*/ 10 w 107"/>
                  <a:gd name="T11" fmla="*/ 151 h 169"/>
                  <a:gd name="T12" fmla="*/ 0 w 107"/>
                  <a:gd name="T13" fmla="*/ 136 h 169"/>
                  <a:gd name="T14" fmla="*/ 0 w 107"/>
                  <a:gd name="T15" fmla="*/ 136 h 169"/>
                  <a:gd name="T16" fmla="*/ 19 w 107"/>
                  <a:gd name="T17" fmla="*/ 91 h 169"/>
                  <a:gd name="T18" fmla="*/ 19 w 107"/>
                  <a:gd name="T19" fmla="*/ 91 h 169"/>
                  <a:gd name="T20" fmla="*/ 12 w 107"/>
                  <a:gd name="T21" fmla="*/ 33 h 169"/>
                  <a:gd name="T22" fmla="*/ 12 w 107"/>
                  <a:gd name="T23" fmla="*/ 33 h 169"/>
                  <a:gd name="T24" fmla="*/ 24 w 107"/>
                  <a:gd name="T25" fmla="*/ 18 h 169"/>
                  <a:gd name="T26" fmla="*/ 24 w 107"/>
                  <a:gd name="T27" fmla="*/ 18 h 169"/>
                  <a:gd name="T28" fmla="*/ 64 w 107"/>
                  <a:gd name="T29" fmla="*/ 3 h 169"/>
                  <a:gd name="T30" fmla="*/ 64 w 107"/>
                  <a:gd name="T31" fmla="*/ 3 h 169"/>
                  <a:gd name="T32" fmla="*/ 96 w 107"/>
                  <a:gd name="T33" fmla="*/ 94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7" h="169">
                    <a:moveTo>
                      <a:pt x="96" y="94"/>
                    </a:moveTo>
                    <a:lnTo>
                      <a:pt x="96" y="94"/>
                    </a:lnTo>
                    <a:cubicBezTo>
                      <a:pt x="85" y="138"/>
                      <a:pt x="55" y="168"/>
                      <a:pt x="27" y="162"/>
                    </a:cubicBezTo>
                    <a:lnTo>
                      <a:pt x="27" y="162"/>
                    </a:lnTo>
                    <a:cubicBezTo>
                      <a:pt x="20" y="161"/>
                      <a:pt x="15" y="157"/>
                      <a:pt x="10" y="151"/>
                    </a:cubicBezTo>
                    <a:lnTo>
                      <a:pt x="10" y="151"/>
                    </a:lnTo>
                    <a:cubicBezTo>
                      <a:pt x="6" y="147"/>
                      <a:pt x="3" y="142"/>
                      <a:pt x="0" y="136"/>
                    </a:cubicBezTo>
                    <a:lnTo>
                      <a:pt x="0" y="136"/>
                    </a:lnTo>
                    <a:cubicBezTo>
                      <a:pt x="9" y="124"/>
                      <a:pt x="16" y="109"/>
                      <a:pt x="19" y="91"/>
                    </a:cubicBezTo>
                    <a:lnTo>
                      <a:pt x="19" y="91"/>
                    </a:lnTo>
                    <a:cubicBezTo>
                      <a:pt x="23" y="69"/>
                      <a:pt x="20" y="48"/>
                      <a:pt x="12" y="33"/>
                    </a:cubicBezTo>
                    <a:lnTo>
                      <a:pt x="12" y="33"/>
                    </a:lnTo>
                    <a:cubicBezTo>
                      <a:pt x="16" y="27"/>
                      <a:pt x="20" y="22"/>
                      <a:pt x="24" y="18"/>
                    </a:cubicBezTo>
                    <a:lnTo>
                      <a:pt x="24" y="18"/>
                    </a:lnTo>
                    <a:cubicBezTo>
                      <a:pt x="37" y="6"/>
                      <a:pt x="51" y="0"/>
                      <a:pt x="64" y="3"/>
                    </a:cubicBezTo>
                    <a:lnTo>
                      <a:pt x="64" y="3"/>
                    </a:lnTo>
                    <a:cubicBezTo>
                      <a:pt x="92" y="9"/>
                      <a:pt x="106" y="50"/>
                      <a:pt x="96" y="9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6" name="Freeform 343">
                <a:extLst>
                  <a:ext uri="{FF2B5EF4-FFF2-40B4-BE49-F238E27FC236}">
                    <a16:creationId xmlns:a16="http://schemas.microsoft.com/office/drawing/2014/main" id="{A5026A85-82CB-A344-8B9B-8C502696B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341" y="7742386"/>
                <a:ext cx="126342" cy="203240"/>
              </a:xfrm>
              <a:custGeom>
                <a:avLst/>
                <a:gdLst>
                  <a:gd name="T0" fmla="*/ 91 w 102"/>
                  <a:gd name="T1" fmla="*/ 91 h 165"/>
                  <a:gd name="T2" fmla="*/ 91 w 102"/>
                  <a:gd name="T3" fmla="*/ 91 h 165"/>
                  <a:gd name="T4" fmla="*/ 25 w 102"/>
                  <a:gd name="T5" fmla="*/ 158 h 165"/>
                  <a:gd name="T6" fmla="*/ 25 w 102"/>
                  <a:gd name="T7" fmla="*/ 158 h 165"/>
                  <a:gd name="T8" fmla="*/ 11 w 102"/>
                  <a:gd name="T9" fmla="*/ 150 h 165"/>
                  <a:gd name="T10" fmla="*/ 11 w 102"/>
                  <a:gd name="T11" fmla="*/ 150 h 165"/>
                  <a:gd name="T12" fmla="*/ 0 w 102"/>
                  <a:gd name="T13" fmla="*/ 136 h 165"/>
                  <a:gd name="T14" fmla="*/ 0 w 102"/>
                  <a:gd name="T15" fmla="*/ 136 h 165"/>
                  <a:gd name="T16" fmla="*/ 30 w 102"/>
                  <a:gd name="T17" fmla="*/ 82 h 165"/>
                  <a:gd name="T18" fmla="*/ 30 w 102"/>
                  <a:gd name="T19" fmla="*/ 82 h 165"/>
                  <a:gd name="T20" fmla="*/ 24 w 102"/>
                  <a:gd name="T21" fmla="*/ 14 h 165"/>
                  <a:gd name="T22" fmla="*/ 24 w 102"/>
                  <a:gd name="T23" fmla="*/ 14 h 165"/>
                  <a:gd name="T24" fmla="*/ 39 w 102"/>
                  <a:gd name="T25" fmla="*/ 4 h 165"/>
                  <a:gd name="T26" fmla="*/ 39 w 102"/>
                  <a:gd name="T27" fmla="*/ 4 h 165"/>
                  <a:gd name="T28" fmla="*/ 61 w 102"/>
                  <a:gd name="T29" fmla="*/ 2 h 165"/>
                  <a:gd name="T30" fmla="*/ 61 w 102"/>
                  <a:gd name="T31" fmla="*/ 2 h 165"/>
                  <a:gd name="T32" fmla="*/ 91 w 102"/>
                  <a:gd name="T33" fmla="*/ 9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2" h="165">
                    <a:moveTo>
                      <a:pt x="91" y="91"/>
                    </a:moveTo>
                    <a:lnTo>
                      <a:pt x="91" y="91"/>
                    </a:lnTo>
                    <a:cubicBezTo>
                      <a:pt x="81" y="134"/>
                      <a:pt x="51" y="164"/>
                      <a:pt x="25" y="158"/>
                    </a:cubicBezTo>
                    <a:lnTo>
                      <a:pt x="25" y="158"/>
                    </a:lnTo>
                    <a:cubicBezTo>
                      <a:pt x="19" y="157"/>
                      <a:pt x="15" y="154"/>
                      <a:pt x="11" y="150"/>
                    </a:cubicBezTo>
                    <a:lnTo>
                      <a:pt x="11" y="150"/>
                    </a:lnTo>
                    <a:cubicBezTo>
                      <a:pt x="6" y="147"/>
                      <a:pt x="3" y="142"/>
                      <a:pt x="0" y="136"/>
                    </a:cubicBezTo>
                    <a:lnTo>
                      <a:pt x="0" y="136"/>
                    </a:lnTo>
                    <a:cubicBezTo>
                      <a:pt x="13" y="125"/>
                      <a:pt x="24" y="105"/>
                      <a:pt x="30" y="82"/>
                    </a:cubicBezTo>
                    <a:lnTo>
                      <a:pt x="30" y="82"/>
                    </a:lnTo>
                    <a:cubicBezTo>
                      <a:pt x="36" y="56"/>
                      <a:pt x="34" y="32"/>
                      <a:pt x="24" y="14"/>
                    </a:cubicBezTo>
                    <a:lnTo>
                      <a:pt x="24" y="14"/>
                    </a:lnTo>
                    <a:cubicBezTo>
                      <a:pt x="29" y="10"/>
                      <a:pt x="34" y="7"/>
                      <a:pt x="39" y="4"/>
                    </a:cubicBezTo>
                    <a:lnTo>
                      <a:pt x="39" y="4"/>
                    </a:lnTo>
                    <a:cubicBezTo>
                      <a:pt x="46" y="1"/>
                      <a:pt x="54" y="0"/>
                      <a:pt x="61" y="2"/>
                    </a:cubicBezTo>
                    <a:lnTo>
                      <a:pt x="61" y="2"/>
                    </a:lnTo>
                    <a:cubicBezTo>
                      <a:pt x="87" y="8"/>
                      <a:pt x="101" y="47"/>
                      <a:pt x="91" y="9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7" name="Freeform 344">
                <a:extLst>
                  <a:ext uri="{FF2B5EF4-FFF2-40B4-BE49-F238E27FC236}">
                    <a16:creationId xmlns:a16="http://schemas.microsoft.com/office/drawing/2014/main" id="{45CF4DEA-621B-A349-B6FD-1C2B6407F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2726" y="7764356"/>
                <a:ext cx="93380" cy="175778"/>
              </a:xfrm>
              <a:custGeom>
                <a:avLst/>
                <a:gdLst>
                  <a:gd name="T0" fmla="*/ 67 w 76"/>
                  <a:gd name="T1" fmla="*/ 76 h 143"/>
                  <a:gd name="T2" fmla="*/ 67 w 76"/>
                  <a:gd name="T3" fmla="*/ 76 h 143"/>
                  <a:gd name="T4" fmla="*/ 19 w 76"/>
                  <a:gd name="T5" fmla="*/ 137 h 143"/>
                  <a:gd name="T6" fmla="*/ 19 w 76"/>
                  <a:gd name="T7" fmla="*/ 137 h 143"/>
                  <a:gd name="T8" fmla="*/ 7 w 76"/>
                  <a:gd name="T9" fmla="*/ 127 h 143"/>
                  <a:gd name="T10" fmla="*/ 7 w 76"/>
                  <a:gd name="T11" fmla="*/ 127 h 143"/>
                  <a:gd name="T12" fmla="*/ 0 w 76"/>
                  <a:gd name="T13" fmla="*/ 106 h 143"/>
                  <a:gd name="T14" fmla="*/ 0 w 76"/>
                  <a:gd name="T15" fmla="*/ 106 h 143"/>
                  <a:gd name="T16" fmla="*/ 13 w 76"/>
                  <a:gd name="T17" fmla="*/ 73 h 143"/>
                  <a:gd name="T18" fmla="*/ 13 w 76"/>
                  <a:gd name="T19" fmla="*/ 73 h 143"/>
                  <a:gd name="T20" fmla="*/ 15 w 76"/>
                  <a:gd name="T21" fmla="*/ 28 h 143"/>
                  <a:gd name="T22" fmla="*/ 15 w 76"/>
                  <a:gd name="T23" fmla="*/ 28 h 143"/>
                  <a:gd name="T24" fmla="*/ 28 w 76"/>
                  <a:gd name="T25" fmla="*/ 10 h 143"/>
                  <a:gd name="T26" fmla="*/ 28 w 76"/>
                  <a:gd name="T27" fmla="*/ 10 h 143"/>
                  <a:gd name="T28" fmla="*/ 50 w 76"/>
                  <a:gd name="T29" fmla="*/ 1 h 143"/>
                  <a:gd name="T30" fmla="*/ 50 w 76"/>
                  <a:gd name="T31" fmla="*/ 1 h 143"/>
                  <a:gd name="T32" fmla="*/ 67 w 76"/>
                  <a:gd name="T33" fmla="*/ 76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6" h="143">
                    <a:moveTo>
                      <a:pt x="67" y="76"/>
                    </a:moveTo>
                    <a:lnTo>
                      <a:pt x="67" y="76"/>
                    </a:lnTo>
                    <a:cubicBezTo>
                      <a:pt x="58" y="114"/>
                      <a:pt x="37" y="142"/>
                      <a:pt x="19" y="137"/>
                    </a:cubicBezTo>
                    <a:lnTo>
                      <a:pt x="19" y="137"/>
                    </a:lnTo>
                    <a:cubicBezTo>
                      <a:pt x="14" y="136"/>
                      <a:pt x="10" y="132"/>
                      <a:pt x="7" y="127"/>
                    </a:cubicBezTo>
                    <a:lnTo>
                      <a:pt x="7" y="127"/>
                    </a:lnTo>
                    <a:cubicBezTo>
                      <a:pt x="3" y="122"/>
                      <a:pt x="1" y="115"/>
                      <a:pt x="0" y="106"/>
                    </a:cubicBezTo>
                    <a:lnTo>
                      <a:pt x="0" y="106"/>
                    </a:lnTo>
                    <a:cubicBezTo>
                      <a:pt x="6" y="97"/>
                      <a:pt x="10" y="85"/>
                      <a:pt x="13" y="73"/>
                    </a:cubicBezTo>
                    <a:lnTo>
                      <a:pt x="13" y="73"/>
                    </a:lnTo>
                    <a:cubicBezTo>
                      <a:pt x="17" y="57"/>
                      <a:pt x="17" y="42"/>
                      <a:pt x="15" y="28"/>
                    </a:cubicBezTo>
                    <a:lnTo>
                      <a:pt x="15" y="28"/>
                    </a:lnTo>
                    <a:cubicBezTo>
                      <a:pt x="19" y="21"/>
                      <a:pt x="23" y="15"/>
                      <a:pt x="28" y="10"/>
                    </a:cubicBezTo>
                    <a:lnTo>
                      <a:pt x="28" y="10"/>
                    </a:lnTo>
                    <a:cubicBezTo>
                      <a:pt x="36" y="3"/>
                      <a:pt x="43" y="0"/>
                      <a:pt x="50" y="1"/>
                    </a:cubicBezTo>
                    <a:lnTo>
                      <a:pt x="50" y="1"/>
                    </a:lnTo>
                    <a:cubicBezTo>
                      <a:pt x="68" y="6"/>
                      <a:pt x="75" y="39"/>
                      <a:pt x="67" y="7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8" name="Freeform 345">
                <a:extLst>
                  <a:ext uri="{FF2B5EF4-FFF2-40B4-BE49-F238E27FC236}">
                    <a16:creationId xmlns:a16="http://schemas.microsoft.com/office/drawing/2014/main" id="{04305243-18B0-AB4E-B927-A1BBF6181E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26948" y="7747877"/>
                <a:ext cx="54930" cy="164791"/>
              </a:xfrm>
              <a:custGeom>
                <a:avLst/>
                <a:gdLst>
                  <a:gd name="T0" fmla="*/ 36 w 42"/>
                  <a:gd name="T1" fmla="*/ 76 h 134"/>
                  <a:gd name="T2" fmla="*/ 36 w 42"/>
                  <a:gd name="T3" fmla="*/ 76 h 134"/>
                  <a:gd name="T4" fmla="*/ 10 w 42"/>
                  <a:gd name="T5" fmla="*/ 133 h 134"/>
                  <a:gd name="T6" fmla="*/ 10 w 42"/>
                  <a:gd name="T7" fmla="*/ 133 h 134"/>
                  <a:gd name="T8" fmla="*/ 0 w 42"/>
                  <a:gd name="T9" fmla="*/ 118 h 134"/>
                  <a:gd name="T10" fmla="*/ 0 w 42"/>
                  <a:gd name="T11" fmla="*/ 118 h 134"/>
                  <a:gd name="T12" fmla="*/ 19 w 42"/>
                  <a:gd name="T13" fmla="*/ 73 h 134"/>
                  <a:gd name="T14" fmla="*/ 19 w 42"/>
                  <a:gd name="T15" fmla="*/ 73 h 134"/>
                  <a:gd name="T16" fmla="*/ 12 w 42"/>
                  <a:gd name="T17" fmla="*/ 15 h 134"/>
                  <a:gd name="T18" fmla="*/ 12 w 42"/>
                  <a:gd name="T19" fmla="*/ 15 h 134"/>
                  <a:gd name="T20" fmla="*/ 24 w 42"/>
                  <a:gd name="T21" fmla="*/ 0 h 134"/>
                  <a:gd name="T22" fmla="*/ 24 w 42"/>
                  <a:gd name="T23" fmla="*/ 0 h 134"/>
                  <a:gd name="T24" fmla="*/ 28 w 42"/>
                  <a:gd name="T25" fmla="*/ 6 h 134"/>
                  <a:gd name="T26" fmla="*/ 28 w 42"/>
                  <a:gd name="T27" fmla="*/ 6 h 134"/>
                  <a:gd name="T28" fmla="*/ 36 w 42"/>
                  <a:gd name="T29" fmla="*/ 7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134">
                    <a:moveTo>
                      <a:pt x="36" y="76"/>
                    </a:moveTo>
                    <a:lnTo>
                      <a:pt x="36" y="76"/>
                    </a:lnTo>
                    <a:cubicBezTo>
                      <a:pt x="32" y="99"/>
                      <a:pt x="23" y="119"/>
                      <a:pt x="10" y="133"/>
                    </a:cubicBezTo>
                    <a:lnTo>
                      <a:pt x="10" y="133"/>
                    </a:lnTo>
                    <a:cubicBezTo>
                      <a:pt x="6" y="129"/>
                      <a:pt x="3" y="124"/>
                      <a:pt x="0" y="118"/>
                    </a:cubicBezTo>
                    <a:lnTo>
                      <a:pt x="0" y="118"/>
                    </a:lnTo>
                    <a:cubicBezTo>
                      <a:pt x="9" y="106"/>
                      <a:pt x="16" y="91"/>
                      <a:pt x="19" y="73"/>
                    </a:cubicBezTo>
                    <a:lnTo>
                      <a:pt x="19" y="73"/>
                    </a:lnTo>
                    <a:cubicBezTo>
                      <a:pt x="23" y="51"/>
                      <a:pt x="20" y="30"/>
                      <a:pt x="12" y="15"/>
                    </a:cubicBezTo>
                    <a:lnTo>
                      <a:pt x="12" y="15"/>
                    </a:lnTo>
                    <a:cubicBezTo>
                      <a:pt x="16" y="9"/>
                      <a:pt x="20" y="4"/>
                      <a:pt x="24" y="0"/>
                    </a:cubicBezTo>
                    <a:lnTo>
                      <a:pt x="24" y="0"/>
                    </a:lnTo>
                    <a:cubicBezTo>
                      <a:pt x="25" y="2"/>
                      <a:pt x="27" y="4"/>
                      <a:pt x="28" y="6"/>
                    </a:cubicBezTo>
                    <a:lnTo>
                      <a:pt x="28" y="6"/>
                    </a:lnTo>
                    <a:cubicBezTo>
                      <a:pt x="38" y="27"/>
                      <a:pt x="41" y="51"/>
                      <a:pt x="36" y="76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39" name="Freeform 346">
                <a:extLst>
                  <a:ext uri="{FF2B5EF4-FFF2-40B4-BE49-F238E27FC236}">
                    <a16:creationId xmlns:a16="http://schemas.microsoft.com/office/drawing/2014/main" id="{67AF2F84-1EBB-B940-B86C-D9D3B8A65A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09339" y="7747875"/>
                <a:ext cx="65917" cy="181272"/>
              </a:xfrm>
              <a:custGeom>
                <a:avLst/>
                <a:gdLst>
                  <a:gd name="T0" fmla="*/ 47 w 55"/>
                  <a:gd name="T1" fmla="*/ 82 h 147"/>
                  <a:gd name="T2" fmla="*/ 47 w 55"/>
                  <a:gd name="T3" fmla="*/ 82 h 147"/>
                  <a:gd name="T4" fmla="*/ 11 w 55"/>
                  <a:gd name="T5" fmla="*/ 146 h 147"/>
                  <a:gd name="T6" fmla="*/ 11 w 55"/>
                  <a:gd name="T7" fmla="*/ 146 h 147"/>
                  <a:gd name="T8" fmla="*/ 0 w 55"/>
                  <a:gd name="T9" fmla="*/ 132 h 147"/>
                  <a:gd name="T10" fmla="*/ 0 w 55"/>
                  <a:gd name="T11" fmla="*/ 132 h 147"/>
                  <a:gd name="T12" fmla="*/ 30 w 55"/>
                  <a:gd name="T13" fmla="*/ 78 h 147"/>
                  <a:gd name="T14" fmla="*/ 30 w 55"/>
                  <a:gd name="T15" fmla="*/ 78 h 147"/>
                  <a:gd name="T16" fmla="*/ 24 w 55"/>
                  <a:gd name="T17" fmla="*/ 10 h 147"/>
                  <a:gd name="T18" fmla="*/ 24 w 55"/>
                  <a:gd name="T19" fmla="*/ 10 h 147"/>
                  <a:gd name="T20" fmla="*/ 39 w 55"/>
                  <a:gd name="T21" fmla="*/ 0 h 147"/>
                  <a:gd name="T22" fmla="*/ 39 w 55"/>
                  <a:gd name="T23" fmla="*/ 0 h 147"/>
                  <a:gd name="T24" fmla="*/ 47 w 55"/>
                  <a:gd name="T25" fmla="*/ 82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5" h="147">
                    <a:moveTo>
                      <a:pt x="47" y="82"/>
                    </a:moveTo>
                    <a:lnTo>
                      <a:pt x="47" y="82"/>
                    </a:lnTo>
                    <a:cubicBezTo>
                      <a:pt x="41" y="109"/>
                      <a:pt x="27" y="132"/>
                      <a:pt x="11" y="146"/>
                    </a:cubicBezTo>
                    <a:lnTo>
                      <a:pt x="11" y="146"/>
                    </a:lnTo>
                    <a:cubicBezTo>
                      <a:pt x="6" y="143"/>
                      <a:pt x="3" y="138"/>
                      <a:pt x="0" y="132"/>
                    </a:cubicBezTo>
                    <a:lnTo>
                      <a:pt x="0" y="132"/>
                    </a:lnTo>
                    <a:cubicBezTo>
                      <a:pt x="13" y="121"/>
                      <a:pt x="24" y="101"/>
                      <a:pt x="30" y="78"/>
                    </a:cubicBezTo>
                    <a:lnTo>
                      <a:pt x="30" y="78"/>
                    </a:lnTo>
                    <a:cubicBezTo>
                      <a:pt x="36" y="52"/>
                      <a:pt x="34" y="28"/>
                      <a:pt x="24" y="10"/>
                    </a:cubicBezTo>
                    <a:lnTo>
                      <a:pt x="24" y="10"/>
                    </a:lnTo>
                    <a:cubicBezTo>
                      <a:pt x="29" y="6"/>
                      <a:pt x="34" y="3"/>
                      <a:pt x="39" y="0"/>
                    </a:cubicBezTo>
                    <a:lnTo>
                      <a:pt x="39" y="0"/>
                    </a:lnTo>
                    <a:cubicBezTo>
                      <a:pt x="51" y="21"/>
                      <a:pt x="54" y="51"/>
                      <a:pt x="47" y="82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0" name="Freeform 347">
                <a:extLst>
                  <a:ext uri="{FF2B5EF4-FFF2-40B4-BE49-F238E27FC236}">
                    <a16:creationId xmlns:a16="http://schemas.microsoft.com/office/drawing/2014/main" id="{9FDF21DC-1151-7849-A517-E7148A3BCD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2724" y="7775341"/>
                <a:ext cx="43944" cy="148310"/>
              </a:xfrm>
              <a:custGeom>
                <a:avLst/>
                <a:gdLst>
                  <a:gd name="T0" fmla="*/ 30 w 37"/>
                  <a:gd name="T1" fmla="*/ 66 h 118"/>
                  <a:gd name="T2" fmla="*/ 30 w 37"/>
                  <a:gd name="T3" fmla="*/ 66 h 118"/>
                  <a:gd name="T4" fmla="*/ 7 w 37"/>
                  <a:gd name="T5" fmla="*/ 117 h 118"/>
                  <a:gd name="T6" fmla="*/ 7 w 37"/>
                  <a:gd name="T7" fmla="*/ 117 h 118"/>
                  <a:gd name="T8" fmla="*/ 0 w 37"/>
                  <a:gd name="T9" fmla="*/ 96 h 118"/>
                  <a:gd name="T10" fmla="*/ 0 w 37"/>
                  <a:gd name="T11" fmla="*/ 96 h 118"/>
                  <a:gd name="T12" fmla="*/ 13 w 37"/>
                  <a:gd name="T13" fmla="*/ 63 h 118"/>
                  <a:gd name="T14" fmla="*/ 13 w 37"/>
                  <a:gd name="T15" fmla="*/ 63 h 118"/>
                  <a:gd name="T16" fmla="*/ 15 w 37"/>
                  <a:gd name="T17" fmla="*/ 18 h 118"/>
                  <a:gd name="T18" fmla="*/ 15 w 37"/>
                  <a:gd name="T19" fmla="*/ 18 h 118"/>
                  <a:gd name="T20" fmla="*/ 28 w 37"/>
                  <a:gd name="T21" fmla="*/ 0 h 118"/>
                  <a:gd name="T22" fmla="*/ 28 w 37"/>
                  <a:gd name="T23" fmla="*/ 0 h 118"/>
                  <a:gd name="T24" fmla="*/ 30 w 37"/>
                  <a:gd name="T25" fmla="*/ 66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118">
                    <a:moveTo>
                      <a:pt x="30" y="66"/>
                    </a:moveTo>
                    <a:lnTo>
                      <a:pt x="30" y="66"/>
                    </a:lnTo>
                    <a:cubicBezTo>
                      <a:pt x="25" y="86"/>
                      <a:pt x="17" y="104"/>
                      <a:pt x="7" y="117"/>
                    </a:cubicBezTo>
                    <a:lnTo>
                      <a:pt x="7" y="117"/>
                    </a:lnTo>
                    <a:cubicBezTo>
                      <a:pt x="3" y="112"/>
                      <a:pt x="1" y="105"/>
                      <a:pt x="0" y="96"/>
                    </a:cubicBezTo>
                    <a:lnTo>
                      <a:pt x="0" y="96"/>
                    </a:lnTo>
                    <a:cubicBezTo>
                      <a:pt x="6" y="87"/>
                      <a:pt x="10" y="75"/>
                      <a:pt x="13" y="63"/>
                    </a:cubicBezTo>
                    <a:lnTo>
                      <a:pt x="13" y="63"/>
                    </a:lnTo>
                    <a:cubicBezTo>
                      <a:pt x="17" y="47"/>
                      <a:pt x="17" y="32"/>
                      <a:pt x="15" y="18"/>
                    </a:cubicBezTo>
                    <a:lnTo>
                      <a:pt x="15" y="18"/>
                    </a:lnTo>
                    <a:cubicBezTo>
                      <a:pt x="19" y="11"/>
                      <a:pt x="23" y="5"/>
                      <a:pt x="28" y="0"/>
                    </a:cubicBezTo>
                    <a:lnTo>
                      <a:pt x="28" y="0"/>
                    </a:lnTo>
                    <a:cubicBezTo>
                      <a:pt x="35" y="19"/>
                      <a:pt x="36" y="42"/>
                      <a:pt x="30" y="66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41" name="Group 140">
              <a:extLst>
                <a:ext uri="{FF2B5EF4-FFF2-40B4-BE49-F238E27FC236}">
                  <a16:creationId xmlns:a16="http://schemas.microsoft.com/office/drawing/2014/main" id="{16A811D5-C38E-0A4A-9736-16EAE7646FBD}"/>
                </a:ext>
              </a:extLst>
            </p:cNvPr>
            <p:cNvGrpSpPr/>
            <p:nvPr/>
          </p:nvGrpSpPr>
          <p:grpSpPr>
            <a:xfrm>
              <a:off x="10590348" y="7670975"/>
              <a:ext cx="532823" cy="362541"/>
              <a:chOff x="10590348" y="7670975"/>
              <a:chExt cx="532823" cy="362541"/>
            </a:xfrm>
          </p:grpSpPr>
          <p:sp>
            <p:nvSpPr>
              <p:cNvPr id="142" name="Freeform 348">
                <a:extLst>
                  <a:ext uri="{FF2B5EF4-FFF2-40B4-BE49-F238E27FC236}">
                    <a16:creationId xmlns:a16="http://schemas.microsoft.com/office/drawing/2014/main" id="{1F1DFFE9-9173-A742-88E0-3F936BE65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90348" y="7753371"/>
                <a:ext cx="148310" cy="225212"/>
              </a:xfrm>
              <a:custGeom>
                <a:avLst/>
                <a:gdLst>
                  <a:gd name="T0" fmla="*/ 81 w 118"/>
                  <a:gd name="T1" fmla="*/ 174 h 182"/>
                  <a:gd name="T2" fmla="*/ 81 w 118"/>
                  <a:gd name="T3" fmla="*/ 174 h 182"/>
                  <a:gd name="T4" fmla="*/ 67 w 118"/>
                  <a:gd name="T5" fmla="*/ 179 h 182"/>
                  <a:gd name="T6" fmla="*/ 67 w 118"/>
                  <a:gd name="T7" fmla="*/ 179 h 182"/>
                  <a:gd name="T8" fmla="*/ 4 w 118"/>
                  <a:gd name="T9" fmla="*/ 94 h 182"/>
                  <a:gd name="T10" fmla="*/ 4 w 118"/>
                  <a:gd name="T11" fmla="*/ 94 h 182"/>
                  <a:gd name="T12" fmla="*/ 51 w 118"/>
                  <a:gd name="T13" fmla="*/ 1 h 182"/>
                  <a:gd name="T14" fmla="*/ 51 w 118"/>
                  <a:gd name="T15" fmla="*/ 1 h 182"/>
                  <a:gd name="T16" fmla="*/ 66 w 118"/>
                  <a:gd name="T17" fmla="*/ 3 h 182"/>
                  <a:gd name="T18" fmla="*/ 66 w 118"/>
                  <a:gd name="T19" fmla="*/ 3 h 182"/>
                  <a:gd name="T20" fmla="*/ 113 w 118"/>
                  <a:gd name="T21" fmla="*/ 84 h 182"/>
                  <a:gd name="T22" fmla="*/ 113 w 118"/>
                  <a:gd name="T23" fmla="*/ 84 h 182"/>
                  <a:gd name="T24" fmla="*/ 81 w 118"/>
                  <a:gd name="T25" fmla="*/ 17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82">
                    <a:moveTo>
                      <a:pt x="81" y="174"/>
                    </a:moveTo>
                    <a:lnTo>
                      <a:pt x="81" y="174"/>
                    </a:lnTo>
                    <a:cubicBezTo>
                      <a:pt x="77" y="176"/>
                      <a:pt x="72" y="178"/>
                      <a:pt x="67" y="179"/>
                    </a:cubicBezTo>
                    <a:lnTo>
                      <a:pt x="67" y="179"/>
                    </a:lnTo>
                    <a:cubicBezTo>
                      <a:pt x="37" y="181"/>
                      <a:pt x="9" y="144"/>
                      <a:pt x="4" y="94"/>
                    </a:cubicBezTo>
                    <a:lnTo>
                      <a:pt x="4" y="94"/>
                    </a:lnTo>
                    <a:cubicBezTo>
                      <a:pt x="0" y="45"/>
                      <a:pt x="21" y="3"/>
                      <a:pt x="51" y="1"/>
                    </a:cubicBezTo>
                    <a:lnTo>
                      <a:pt x="51" y="1"/>
                    </a:lnTo>
                    <a:cubicBezTo>
                      <a:pt x="56" y="0"/>
                      <a:pt x="61" y="1"/>
                      <a:pt x="66" y="3"/>
                    </a:cubicBezTo>
                    <a:lnTo>
                      <a:pt x="66" y="3"/>
                    </a:lnTo>
                    <a:cubicBezTo>
                      <a:pt x="90" y="11"/>
                      <a:pt x="110" y="44"/>
                      <a:pt x="113" y="84"/>
                    </a:cubicBezTo>
                    <a:lnTo>
                      <a:pt x="113" y="84"/>
                    </a:lnTo>
                    <a:cubicBezTo>
                      <a:pt x="117" y="125"/>
                      <a:pt x="103" y="161"/>
                      <a:pt x="81" y="17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3" name="Freeform 349">
                <a:extLst>
                  <a:ext uri="{FF2B5EF4-FFF2-40B4-BE49-F238E27FC236}">
                    <a16:creationId xmlns:a16="http://schemas.microsoft.com/office/drawing/2014/main" id="{82ED3702-FEEA-A045-8C7B-6195913215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56263" y="7758862"/>
                <a:ext cx="82395" cy="214231"/>
              </a:xfrm>
              <a:custGeom>
                <a:avLst/>
                <a:gdLst>
                  <a:gd name="T0" fmla="*/ 30 w 67"/>
                  <a:gd name="T1" fmla="*/ 171 h 172"/>
                  <a:gd name="T2" fmla="*/ 30 w 67"/>
                  <a:gd name="T3" fmla="*/ 171 h 172"/>
                  <a:gd name="T4" fmla="*/ 3 w 67"/>
                  <a:gd name="T5" fmla="*/ 87 h 172"/>
                  <a:gd name="T6" fmla="*/ 3 w 67"/>
                  <a:gd name="T7" fmla="*/ 87 h 172"/>
                  <a:gd name="T8" fmla="*/ 15 w 67"/>
                  <a:gd name="T9" fmla="*/ 0 h 172"/>
                  <a:gd name="T10" fmla="*/ 15 w 67"/>
                  <a:gd name="T11" fmla="*/ 0 h 172"/>
                  <a:gd name="T12" fmla="*/ 62 w 67"/>
                  <a:gd name="T13" fmla="*/ 81 h 172"/>
                  <a:gd name="T14" fmla="*/ 62 w 67"/>
                  <a:gd name="T15" fmla="*/ 81 h 172"/>
                  <a:gd name="T16" fmla="*/ 30 w 67"/>
                  <a:gd name="T17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72">
                    <a:moveTo>
                      <a:pt x="30" y="171"/>
                    </a:moveTo>
                    <a:lnTo>
                      <a:pt x="30" y="171"/>
                    </a:lnTo>
                    <a:cubicBezTo>
                      <a:pt x="16" y="149"/>
                      <a:pt x="6" y="119"/>
                      <a:pt x="3" y="87"/>
                    </a:cubicBezTo>
                    <a:lnTo>
                      <a:pt x="3" y="87"/>
                    </a:lnTo>
                    <a:cubicBezTo>
                      <a:pt x="0" y="56"/>
                      <a:pt x="4" y="25"/>
                      <a:pt x="15" y="0"/>
                    </a:cubicBezTo>
                    <a:lnTo>
                      <a:pt x="15" y="0"/>
                    </a:lnTo>
                    <a:cubicBezTo>
                      <a:pt x="39" y="8"/>
                      <a:pt x="59" y="41"/>
                      <a:pt x="62" y="81"/>
                    </a:cubicBezTo>
                    <a:lnTo>
                      <a:pt x="62" y="81"/>
                    </a:lnTo>
                    <a:cubicBezTo>
                      <a:pt x="66" y="122"/>
                      <a:pt x="52" y="158"/>
                      <a:pt x="30" y="17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4" name="Freeform 350">
                <a:extLst>
                  <a:ext uri="{FF2B5EF4-FFF2-40B4-BE49-F238E27FC236}">
                    <a16:creationId xmlns:a16="http://schemas.microsoft.com/office/drawing/2014/main" id="{5C998FA2-64E4-4440-8AC2-A672A5B645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3729" y="7714916"/>
                <a:ext cx="186763" cy="285639"/>
              </a:xfrm>
              <a:custGeom>
                <a:avLst/>
                <a:gdLst>
                  <a:gd name="T0" fmla="*/ 105 w 151"/>
                  <a:gd name="T1" fmla="*/ 218 h 229"/>
                  <a:gd name="T2" fmla="*/ 105 w 151"/>
                  <a:gd name="T3" fmla="*/ 218 h 229"/>
                  <a:gd name="T4" fmla="*/ 86 w 151"/>
                  <a:gd name="T5" fmla="*/ 224 h 229"/>
                  <a:gd name="T6" fmla="*/ 86 w 151"/>
                  <a:gd name="T7" fmla="*/ 224 h 229"/>
                  <a:gd name="T8" fmla="*/ 6 w 151"/>
                  <a:gd name="T9" fmla="*/ 119 h 229"/>
                  <a:gd name="T10" fmla="*/ 6 w 151"/>
                  <a:gd name="T11" fmla="*/ 119 h 229"/>
                  <a:gd name="T12" fmla="*/ 66 w 151"/>
                  <a:gd name="T13" fmla="*/ 1 h 229"/>
                  <a:gd name="T14" fmla="*/ 66 w 151"/>
                  <a:gd name="T15" fmla="*/ 1 h 229"/>
                  <a:gd name="T16" fmla="*/ 89 w 151"/>
                  <a:gd name="T17" fmla="*/ 5 h 229"/>
                  <a:gd name="T18" fmla="*/ 89 w 151"/>
                  <a:gd name="T19" fmla="*/ 5 h 229"/>
                  <a:gd name="T20" fmla="*/ 145 w 151"/>
                  <a:gd name="T21" fmla="*/ 106 h 229"/>
                  <a:gd name="T22" fmla="*/ 145 w 151"/>
                  <a:gd name="T23" fmla="*/ 106 h 229"/>
                  <a:gd name="T24" fmla="*/ 105 w 151"/>
                  <a:gd name="T25" fmla="*/ 21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229">
                    <a:moveTo>
                      <a:pt x="105" y="218"/>
                    </a:moveTo>
                    <a:lnTo>
                      <a:pt x="105" y="218"/>
                    </a:lnTo>
                    <a:cubicBezTo>
                      <a:pt x="99" y="222"/>
                      <a:pt x="93" y="224"/>
                      <a:pt x="86" y="224"/>
                    </a:cubicBezTo>
                    <a:lnTo>
                      <a:pt x="86" y="224"/>
                    </a:lnTo>
                    <a:cubicBezTo>
                      <a:pt x="47" y="228"/>
                      <a:pt x="12" y="181"/>
                      <a:pt x="6" y="119"/>
                    </a:cubicBezTo>
                    <a:lnTo>
                      <a:pt x="6" y="119"/>
                    </a:lnTo>
                    <a:cubicBezTo>
                      <a:pt x="0" y="57"/>
                      <a:pt x="27" y="4"/>
                      <a:pt x="66" y="1"/>
                    </a:cubicBezTo>
                    <a:lnTo>
                      <a:pt x="66" y="1"/>
                    </a:lnTo>
                    <a:cubicBezTo>
                      <a:pt x="73" y="0"/>
                      <a:pt x="81" y="2"/>
                      <a:pt x="89" y="5"/>
                    </a:cubicBezTo>
                    <a:lnTo>
                      <a:pt x="89" y="5"/>
                    </a:lnTo>
                    <a:cubicBezTo>
                      <a:pt x="118" y="18"/>
                      <a:pt x="141" y="57"/>
                      <a:pt x="145" y="106"/>
                    </a:cubicBezTo>
                    <a:lnTo>
                      <a:pt x="145" y="106"/>
                    </a:lnTo>
                    <a:cubicBezTo>
                      <a:pt x="150" y="157"/>
                      <a:pt x="133" y="202"/>
                      <a:pt x="105" y="21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5" name="Freeform 351">
                <a:extLst>
                  <a:ext uri="{FF2B5EF4-FFF2-40B4-BE49-F238E27FC236}">
                    <a16:creationId xmlns:a16="http://schemas.microsoft.com/office/drawing/2014/main" id="{F6D8293B-6E9D-724D-B165-11226EA258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60630" y="7720413"/>
                <a:ext cx="109861" cy="269158"/>
              </a:xfrm>
              <a:custGeom>
                <a:avLst/>
                <a:gdLst>
                  <a:gd name="T0" fmla="*/ 41 w 87"/>
                  <a:gd name="T1" fmla="*/ 213 h 214"/>
                  <a:gd name="T2" fmla="*/ 41 w 87"/>
                  <a:gd name="T3" fmla="*/ 213 h 214"/>
                  <a:gd name="T4" fmla="*/ 4 w 87"/>
                  <a:gd name="T5" fmla="*/ 111 h 214"/>
                  <a:gd name="T6" fmla="*/ 4 w 87"/>
                  <a:gd name="T7" fmla="*/ 111 h 214"/>
                  <a:gd name="T8" fmla="*/ 25 w 87"/>
                  <a:gd name="T9" fmla="*/ 0 h 214"/>
                  <a:gd name="T10" fmla="*/ 25 w 87"/>
                  <a:gd name="T11" fmla="*/ 0 h 214"/>
                  <a:gd name="T12" fmla="*/ 81 w 87"/>
                  <a:gd name="T13" fmla="*/ 101 h 214"/>
                  <a:gd name="T14" fmla="*/ 81 w 87"/>
                  <a:gd name="T15" fmla="*/ 101 h 214"/>
                  <a:gd name="T16" fmla="*/ 41 w 87"/>
                  <a:gd name="T17" fmla="*/ 21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214">
                    <a:moveTo>
                      <a:pt x="41" y="213"/>
                    </a:moveTo>
                    <a:lnTo>
                      <a:pt x="41" y="213"/>
                    </a:lnTo>
                    <a:cubicBezTo>
                      <a:pt x="22" y="187"/>
                      <a:pt x="8" y="152"/>
                      <a:pt x="4" y="111"/>
                    </a:cubicBezTo>
                    <a:lnTo>
                      <a:pt x="4" y="111"/>
                    </a:lnTo>
                    <a:cubicBezTo>
                      <a:pt x="0" y="68"/>
                      <a:pt x="8" y="29"/>
                      <a:pt x="25" y="0"/>
                    </a:cubicBezTo>
                    <a:lnTo>
                      <a:pt x="25" y="0"/>
                    </a:lnTo>
                    <a:cubicBezTo>
                      <a:pt x="54" y="13"/>
                      <a:pt x="77" y="52"/>
                      <a:pt x="81" y="101"/>
                    </a:cubicBezTo>
                    <a:lnTo>
                      <a:pt x="81" y="101"/>
                    </a:lnTo>
                    <a:cubicBezTo>
                      <a:pt x="86" y="152"/>
                      <a:pt x="69" y="197"/>
                      <a:pt x="41" y="21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6" name="Freeform 352">
                <a:extLst>
                  <a:ext uri="{FF2B5EF4-FFF2-40B4-BE49-F238E27FC236}">
                    <a16:creationId xmlns:a16="http://schemas.microsoft.com/office/drawing/2014/main" id="{5B1E8CE1-CCCE-4046-A75C-3A3768C598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793590" y="7687454"/>
                <a:ext cx="208735" cy="318598"/>
              </a:xfrm>
              <a:custGeom>
                <a:avLst/>
                <a:gdLst>
                  <a:gd name="T0" fmla="*/ 105 w 169"/>
                  <a:gd name="T1" fmla="*/ 249 h 256"/>
                  <a:gd name="T2" fmla="*/ 105 w 169"/>
                  <a:gd name="T3" fmla="*/ 249 h 256"/>
                  <a:gd name="T4" fmla="*/ 95 w 169"/>
                  <a:gd name="T5" fmla="*/ 251 h 256"/>
                  <a:gd name="T6" fmla="*/ 95 w 169"/>
                  <a:gd name="T7" fmla="*/ 251 h 256"/>
                  <a:gd name="T8" fmla="*/ 6 w 169"/>
                  <a:gd name="T9" fmla="*/ 133 h 256"/>
                  <a:gd name="T10" fmla="*/ 6 w 169"/>
                  <a:gd name="T11" fmla="*/ 133 h 256"/>
                  <a:gd name="T12" fmla="*/ 72 w 169"/>
                  <a:gd name="T13" fmla="*/ 1 h 256"/>
                  <a:gd name="T14" fmla="*/ 72 w 169"/>
                  <a:gd name="T15" fmla="*/ 1 h 256"/>
                  <a:gd name="T16" fmla="*/ 100 w 169"/>
                  <a:gd name="T17" fmla="*/ 5 h 256"/>
                  <a:gd name="T18" fmla="*/ 100 w 169"/>
                  <a:gd name="T19" fmla="*/ 5 h 256"/>
                  <a:gd name="T20" fmla="*/ 162 w 169"/>
                  <a:gd name="T21" fmla="*/ 118 h 256"/>
                  <a:gd name="T22" fmla="*/ 162 w 169"/>
                  <a:gd name="T23" fmla="*/ 118 h 256"/>
                  <a:gd name="T24" fmla="*/ 105 w 169"/>
                  <a:gd name="T25" fmla="*/ 24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256">
                    <a:moveTo>
                      <a:pt x="105" y="249"/>
                    </a:moveTo>
                    <a:lnTo>
                      <a:pt x="105" y="249"/>
                    </a:lnTo>
                    <a:cubicBezTo>
                      <a:pt x="102" y="250"/>
                      <a:pt x="99" y="250"/>
                      <a:pt x="95" y="251"/>
                    </a:cubicBezTo>
                    <a:lnTo>
                      <a:pt x="95" y="251"/>
                    </a:lnTo>
                    <a:cubicBezTo>
                      <a:pt x="52" y="255"/>
                      <a:pt x="12" y="202"/>
                      <a:pt x="6" y="133"/>
                    </a:cubicBezTo>
                    <a:lnTo>
                      <a:pt x="6" y="133"/>
                    </a:lnTo>
                    <a:cubicBezTo>
                      <a:pt x="0" y="64"/>
                      <a:pt x="30" y="5"/>
                      <a:pt x="72" y="1"/>
                    </a:cubicBezTo>
                    <a:lnTo>
                      <a:pt x="72" y="1"/>
                    </a:lnTo>
                    <a:cubicBezTo>
                      <a:pt x="82" y="0"/>
                      <a:pt x="91" y="2"/>
                      <a:pt x="100" y="5"/>
                    </a:cubicBezTo>
                    <a:lnTo>
                      <a:pt x="100" y="5"/>
                    </a:lnTo>
                    <a:cubicBezTo>
                      <a:pt x="132" y="21"/>
                      <a:pt x="157" y="65"/>
                      <a:pt x="162" y="118"/>
                    </a:cubicBezTo>
                    <a:lnTo>
                      <a:pt x="162" y="118"/>
                    </a:lnTo>
                    <a:cubicBezTo>
                      <a:pt x="168" y="182"/>
                      <a:pt x="143" y="237"/>
                      <a:pt x="105" y="24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7" name="Freeform 353">
                <a:extLst>
                  <a:ext uri="{FF2B5EF4-FFF2-40B4-BE49-F238E27FC236}">
                    <a16:creationId xmlns:a16="http://schemas.microsoft.com/office/drawing/2014/main" id="{1D669E9C-8AB4-AF4F-A77C-E8CE43AA46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881477" y="7698439"/>
                <a:ext cx="120848" cy="307611"/>
              </a:xfrm>
              <a:custGeom>
                <a:avLst/>
                <a:gdLst>
                  <a:gd name="T0" fmla="*/ 35 w 99"/>
                  <a:gd name="T1" fmla="*/ 244 h 245"/>
                  <a:gd name="T2" fmla="*/ 35 w 99"/>
                  <a:gd name="T3" fmla="*/ 244 h 245"/>
                  <a:gd name="T4" fmla="*/ 1 w 99"/>
                  <a:gd name="T5" fmla="*/ 126 h 245"/>
                  <a:gd name="T6" fmla="*/ 1 w 99"/>
                  <a:gd name="T7" fmla="*/ 126 h 245"/>
                  <a:gd name="T8" fmla="*/ 24 w 99"/>
                  <a:gd name="T9" fmla="*/ 11 h 245"/>
                  <a:gd name="T10" fmla="*/ 24 w 99"/>
                  <a:gd name="T11" fmla="*/ 11 h 245"/>
                  <a:gd name="T12" fmla="*/ 30 w 99"/>
                  <a:gd name="T13" fmla="*/ 0 h 245"/>
                  <a:gd name="T14" fmla="*/ 30 w 99"/>
                  <a:gd name="T15" fmla="*/ 0 h 245"/>
                  <a:gd name="T16" fmla="*/ 92 w 99"/>
                  <a:gd name="T17" fmla="*/ 113 h 245"/>
                  <a:gd name="T18" fmla="*/ 92 w 99"/>
                  <a:gd name="T19" fmla="*/ 113 h 245"/>
                  <a:gd name="T20" fmla="*/ 35 w 99"/>
                  <a:gd name="T21" fmla="*/ 244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245">
                    <a:moveTo>
                      <a:pt x="35" y="244"/>
                    </a:moveTo>
                    <a:lnTo>
                      <a:pt x="35" y="244"/>
                    </a:lnTo>
                    <a:cubicBezTo>
                      <a:pt x="16" y="214"/>
                      <a:pt x="3" y="173"/>
                      <a:pt x="1" y="126"/>
                    </a:cubicBezTo>
                    <a:lnTo>
                      <a:pt x="1" y="126"/>
                    </a:lnTo>
                    <a:cubicBezTo>
                      <a:pt x="0" y="83"/>
                      <a:pt x="8" y="43"/>
                      <a:pt x="24" y="11"/>
                    </a:cubicBezTo>
                    <a:lnTo>
                      <a:pt x="24" y="11"/>
                    </a:lnTo>
                    <a:cubicBezTo>
                      <a:pt x="25" y="8"/>
                      <a:pt x="27" y="4"/>
                      <a:pt x="30" y="0"/>
                    </a:cubicBezTo>
                    <a:lnTo>
                      <a:pt x="30" y="0"/>
                    </a:lnTo>
                    <a:cubicBezTo>
                      <a:pt x="62" y="16"/>
                      <a:pt x="87" y="60"/>
                      <a:pt x="92" y="113"/>
                    </a:cubicBezTo>
                    <a:lnTo>
                      <a:pt x="92" y="113"/>
                    </a:lnTo>
                    <a:cubicBezTo>
                      <a:pt x="98" y="177"/>
                      <a:pt x="73" y="232"/>
                      <a:pt x="35" y="24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48" name="Freeform 354">
                <a:extLst>
                  <a:ext uri="{FF2B5EF4-FFF2-40B4-BE49-F238E27FC236}">
                    <a16:creationId xmlns:a16="http://schemas.microsoft.com/office/drawing/2014/main" id="{D23D3436-3040-ED45-B410-E7686AFCE8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908944" y="7670975"/>
                <a:ext cx="214227" cy="362541"/>
              </a:xfrm>
              <a:custGeom>
                <a:avLst/>
                <a:gdLst>
                  <a:gd name="T0" fmla="*/ 104 w 174"/>
                  <a:gd name="T1" fmla="*/ 114 h 289"/>
                  <a:gd name="T2" fmla="*/ 159 w 174"/>
                  <a:gd name="T3" fmla="*/ 114 h 289"/>
                  <a:gd name="T4" fmla="*/ 159 w 174"/>
                  <a:gd name="T5" fmla="*/ 114 h 289"/>
                  <a:gd name="T6" fmla="*/ 76 w 174"/>
                  <a:gd name="T7" fmla="*/ 2 h 289"/>
                  <a:gd name="T8" fmla="*/ 76 w 174"/>
                  <a:gd name="T9" fmla="*/ 2 h 289"/>
                  <a:gd name="T10" fmla="*/ 2 w 174"/>
                  <a:gd name="T11" fmla="*/ 146 h 289"/>
                  <a:gd name="T12" fmla="*/ 2 w 174"/>
                  <a:gd name="T13" fmla="*/ 146 h 289"/>
                  <a:gd name="T14" fmla="*/ 87 w 174"/>
                  <a:gd name="T15" fmla="*/ 286 h 289"/>
                  <a:gd name="T16" fmla="*/ 87 w 174"/>
                  <a:gd name="T17" fmla="*/ 286 h 289"/>
                  <a:gd name="T18" fmla="*/ 104 w 174"/>
                  <a:gd name="T19" fmla="*/ 11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4" h="289">
                    <a:moveTo>
                      <a:pt x="104" y="114"/>
                    </a:moveTo>
                    <a:lnTo>
                      <a:pt x="159" y="114"/>
                    </a:lnTo>
                    <a:lnTo>
                      <a:pt x="159" y="114"/>
                    </a:lnTo>
                    <a:cubicBezTo>
                      <a:pt x="149" y="49"/>
                      <a:pt x="115" y="0"/>
                      <a:pt x="76" y="2"/>
                    </a:cubicBezTo>
                    <a:lnTo>
                      <a:pt x="76" y="2"/>
                    </a:lnTo>
                    <a:cubicBezTo>
                      <a:pt x="33" y="3"/>
                      <a:pt x="0" y="68"/>
                      <a:pt x="2" y="146"/>
                    </a:cubicBezTo>
                    <a:lnTo>
                      <a:pt x="2" y="146"/>
                    </a:lnTo>
                    <a:cubicBezTo>
                      <a:pt x="5" y="225"/>
                      <a:pt x="43" y="288"/>
                      <a:pt x="87" y="286"/>
                    </a:cubicBezTo>
                    <a:lnTo>
                      <a:pt x="87" y="286"/>
                    </a:lnTo>
                    <a:cubicBezTo>
                      <a:pt x="173" y="271"/>
                      <a:pt x="104" y="114"/>
                      <a:pt x="104" y="11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E30E090C-1131-F14B-A55E-2042EB29FB2A}"/>
                </a:ext>
              </a:extLst>
            </p:cNvPr>
            <p:cNvGrpSpPr/>
            <p:nvPr/>
          </p:nvGrpSpPr>
          <p:grpSpPr>
            <a:xfrm>
              <a:off x="13183065" y="7670975"/>
              <a:ext cx="543809" cy="362541"/>
              <a:chOff x="13183065" y="7670975"/>
              <a:chExt cx="543809" cy="362541"/>
            </a:xfrm>
          </p:grpSpPr>
          <p:sp>
            <p:nvSpPr>
              <p:cNvPr id="150" name="Freeform 355">
                <a:extLst>
                  <a:ext uri="{FF2B5EF4-FFF2-40B4-BE49-F238E27FC236}">
                    <a16:creationId xmlns:a16="http://schemas.microsoft.com/office/drawing/2014/main" id="{7CD89B6F-9660-1B42-8531-A39C24006C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8564" y="7753371"/>
                <a:ext cx="148310" cy="225212"/>
              </a:xfrm>
              <a:custGeom>
                <a:avLst/>
                <a:gdLst>
                  <a:gd name="T0" fmla="*/ 35 w 118"/>
                  <a:gd name="T1" fmla="*/ 174 h 182"/>
                  <a:gd name="T2" fmla="*/ 35 w 118"/>
                  <a:gd name="T3" fmla="*/ 174 h 182"/>
                  <a:gd name="T4" fmla="*/ 50 w 118"/>
                  <a:gd name="T5" fmla="*/ 179 h 182"/>
                  <a:gd name="T6" fmla="*/ 50 w 118"/>
                  <a:gd name="T7" fmla="*/ 179 h 182"/>
                  <a:gd name="T8" fmla="*/ 112 w 118"/>
                  <a:gd name="T9" fmla="*/ 94 h 182"/>
                  <a:gd name="T10" fmla="*/ 112 w 118"/>
                  <a:gd name="T11" fmla="*/ 94 h 182"/>
                  <a:gd name="T12" fmla="*/ 66 w 118"/>
                  <a:gd name="T13" fmla="*/ 1 h 182"/>
                  <a:gd name="T14" fmla="*/ 66 w 118"/>
                  <a:gd name="T15" fmla="*/ 1 h 182"/>
                  <a:gd name="T16" fmla="*/ 50 w 118"/>
                  <a:gd name="T17" fmla="*/ 3 h 182"/>
                  <a:gd name="T18" fmla="*/ 50 w 118"/>
                  <a:gd name="T19" fmla="*/ 3 h 182"/>
                  <a:gd name="T20" fmla="*/ 4 w 118"/>
                  <a:gd name="T21" fmla="*/ 84 h 182"/>
                  <a:gd name="T22" fmla="*/ 4 w 118"/>
                  <a:gd name="T23" fmla="*/ 84 h 182"/>
                  <a:gd name="T24" fmla="*/ 35 w 118"/>
                  <a:gd name="T25" fmla="*/ 17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8" h="182">
                    <a:moveTo>
                      <a:pt x="35" y="174"/>
                    </a:moveTo>
                    <a:lnTo>
                      <a:pt x="35" y="174"/>
                    </a:lnTo>
                    <a:cubicBezTo>
                      <a:pt x="40" y="176"/>
                      <a:pt x="45" y="178"/>
                      <a:pt x="50" y="179"/>
                    </a:cubicBezTo>
                    <a:lnTo>
                      <a:pt x="50" y="179"/>
                    </a:lnTo>
                    <a:cubicBezTo>
                      <a:pt x="79" y="181"/>
                      <a:pt x="108" y="144"/>
                      <a:pt x="112" y="94"/>
                    </a:cubicBezTo>
                    <a:lnTo>
                      <a:pt x="112" y="94"/>
                    </a:lnTo>
                    <a:cubicBezTo>
                      <a:pt x="117" y="45"/>
                      <a:pt x="96" y="3"/>
                      <a:pt x="66" y="1"/>
                    </a:cubicBezTo>
                    <a:lnTo>
                      <a:pt x="66" y="1"/>
                    </a:lnTo>
                    <a:cubicBezTo>
                      <a:pt x="61" y="0"/>
                      <a:pt x="56" y="1"/>
                      <a:pt x="50" y="3"/>
                    </a:cubicBezTo>
                    <a:lnTo>
                      <a:pt x="50" y="3"/>
                    </a:lnTo>
                    <a:cubicBezTo>
                      <a:pt x="27" y="11"/>
                      <a:pt x="7" y="44"/>
                      <a:pt x="4" y="84"/>
                    </a:cubicBezTo>
                    <a:lnTo>
                      <a:pt x="4" y="84"/>
                    </a:lnTo>
                    <a:cubicBezTo>
                      <a:pt x="0" y="125"/>
                      <a:pt x="13" y="161"/>
                      <a:pt x="35" y="17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1" name="Freeform 356">
                <a:extLst>
                  <a:ext uri="{FF2B5EF4-FFF2-40B4-BE49-F238E27FC236}">
                    <a16:creationId xmlns:a16="http://schemas.microsoft.com/office/drawing/2014/main" id="{9A80B809-6D42-4D49-98B0-7E37A8017A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8564" y="7758862"/>
                <a:ext cx="82395" cy="214231"/>
              </a:xfrm>
              <a:custGeom>
                <a:avLst/>
                <a:gdLst>
                  <a:gd name="T0" fmla="*/ 35 w 67"/>
                  <a:gd name="T1" fmla="*/ 171 h 172"/>
                  <a:gd name="T2" fmla="*/ 35 w 67"/>
                  <a:gd name="T3" fmla="*/ 171 h 172"/>
                  <a:gd name="T4" fmla="*/ 63 w 67"/>
                  <a:gd name="T5" fmla="*/ 87 h 172"/>
                  <a:gd name="T6" fmla="*/ 63 w 67"/>
                  <a:gd name="T7" fmla="*/ 87 h 172"/>
                  <a:gd name="T8" fmla="*/ 50 w 67"/>
                  <a:gd name="T9" fmla="*/ 0 h 172"/>
                  <a:gd name="T10" fmla="*/ 50 w 67"/>
                  <a:gd name="T11" fmla="*/ 0 h 172"/>
                  <a:gd name="T12" fmla="*/ 4 w 67"/>
                  <a:gd name="T13" fmla="*/ 81 h 172"/>
                  <a:gd name="T14" fmla="*/ 4 w 67"/>
                  <a:gd name="T15" fmla="*/ 81 h 172"/>
                  <a:gd name="T16" fmla="*/ 35 w 67"/>
                  <a:gd name="T17" fmla="*/ 171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7" h="172">
                    <a:moveTo>
                      <a:pt x="35" y="171"/>
                    </a:moveTo>
                    <a:lnTo>
                      <a:pt x="35" y="171"/>
                    </a:lnTo>
                    <a:cubicBezTo>
                      <a:pt x="50" y="149"/>
                      <a:pt x="60" y="119"/>
                      <a:pt x="63" y="87"/>
                    </a:cubicBezTo>
                    <a:lnTo>
                      <a:pt x="63" y="87"/>
                    </a:lnTo>
                    <a:cubicBezTo>
                      <a:pt x="66" y="56"/>
                      <a:pt x="61" y="25"/>
                      <a:pt x="50" y="0"/>
                    </a:cubicBezTo>
                    <a:lnTo>
                      <a:pt x="50" y="0"/>
                    </a:lnTo>
                    <a:cubicBezTo>
                      <a:pt x="27" y="8"/>
                      <a:pt x="7" y="41"/>
                      <a:pt x="4" y="81"/>
                    </a:cubicBezTo>
                    <a:lnTo>
                      <a:pt x="4" y="81"/>
                    </a:lnTo>
                    <a:cubicBezTo>
                      <a:pt x="0" y="122"/>
                      <a:pt x="13" y="158"/>
                      <a:pt x="35" y="17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2" name="Freeform 357">
                <a:extLst>
                  <a:ext uri="{FF2B5EF4-FFF2-40B4-BE49-F238E27FC236}">
                    <a16:creationId xmlns:a16="http://schemas.microsoft.com/office/drawing/2014/main" id="{AEF511CE-C30C-8249-982C-88AE96EB6C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1237" y="7714916"/>
                <a:ext cx="186763" cy="285639"/>
              </a:xfrm>
              <a:custGeom>
                <a:avLst/>
                <a:gdLst>
                  <a:gd name="T0" fmla="*/ 44 w 150"/>
                  <a:gd name="T1" fmla="*/ 218 h 229"/>
                  <a:gd name="T2" fmla="*/ 44 w 150"/>
                  <a:gd name="T3" fmla="*/ 218 h 229"/>
                  <a:gd name="T4" fmla="*/ 64 w 150"/>
                  <a:gd name="T5" fmla="*/ 224 h 229"/>
                  <a:gd name="T6" fmla="*/ 64 w 150"/>
                  <a:gd name="T7" fmla="*/ 224 h 229"/>
                  <a:gd name="T8" fmla="*/ 144 w 150"/>
                  <a:gd name="T9" fmla="*/ 119 h 229"/>
                  <a:gd name="T10" fmla="*/ 144 w 150"/>
                  <a:gd name="T11" fmla="*/ 119 h 229"/>
                  <a:gd name="T12" fmla="*/ 84 w 150"/>
                  <a:gd name="T13" fmla="*/ 1 h 229"/>
                  <a:gd name="T14" fmla="*/ 84 w 150"/>
                  <a:gd name="T15" fmla="*/ 1 h 229"/>
                  <a:gd name="T16" fmla="*/ 60 w 150"/>
                  <a:gd name="T17" fmla="*/ 5 h 229"/>
                  <a:gd name="T18" fmla="*/ 60 w 150"/>
                  <a:gd name="T19" fmla="*/ 5 h 229"/>
                  <a:gd name="T20" fmla="*/ 4 w 150"/>
                  <a:gd name="T21" fmla="*/ 106 h 229"/>
                  <a:gd name="T22" fmla="*/ 4 w 150"/>
                  <a:gd name="T23" fmla="*/ 106 h 229"/>
                  <a:gd name="T24" fmla="*/ 44 w 150"/>
                  <a:gd name="T25" fmla="*/ 21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0" h="229">
                    <a:moveTo>
                      <a:pt x="44" y="218"/>
                    </a:moveTo>
                    <a:lnTo>
                      <a:pt x="44" y="218"/>
                    </a:lnTo>
                    <a:cubicBezTo>
                      <a:pt x="50" y="222"/>
                      <a:pt x="57" y="224"/>
                      <a:pt x="64" y="224"/>
                    </a:cubicBezTo>
                    <a:lnTo>
                      <a:pt x="64" y="224"/>
                    </a:lnTo>
                    <a:cubicBezTo>
                      <a:pt x="102" y="228"/>
                      <a:pt x="138" y="181"/>
                      <a:pt x="144" y="119"/>
                    </a:cubicBezTo>
                    <a:lnTo>
                      <a:pt x="144" y="119"/>
                    </a:lnTo>
                    <a:cubicBezTo>
                      <a:pt x="149" y="57"/>
                      <a:pt x="123" y="4"/>
                      <a:pt x="84" y="1"/>
                    </a:cubicBezTo>
                    <a:lnTo>
                      <a:pt x="84" y="1"/>
                    </a:lnTo>
                    <a:cubicBezTo>
                      <a:pt x="77" y="0"/>
                      <a:pt x="68" y="2"/>
                      <a:pt x="60" y="5"/>
                    </a:cubicBezTo>
                    <a:lnTo>
                      <a:pt x="60" y="5"/>
                    </a:lnTo>
                    <a:cubicBezTo>
                      <a:pt x="32" y="18"/>
                      <a:pt x="9" y="57"/>
                      <a:pt x="4" y="106"/>
                    </a:cubicBezTo>
                    <a:lnTo>
                      <a:pt x="4" y="106"/>
                    </a:lnTo>
                    <a:cubicBezTo>
                      <a:pt x="0" y="157"/>
                      <a:pt x="16" y="202"/>
                      <a:pt x="44" y="21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3" name="Freeform 358">
                <a:extLst>
                  <a:ext uri="{FF2B5EF4-FFF2-40B4-BE49-F238E27FC236}">
                    <a16:creationId xmlns:a16="http://schemas.microsoft.com/office/drawing/2014/main" id="{5041267F-7304-0A4E-A940-12C931D8E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1235" y="7720413"/>
                <a:ext cx="109861" cy="269158"/>
              </a:xfrm>
              <a:custGeom>
                <a:avLst/>
                <a:gdLst>
                  <a:gd name="T0" fmla="*/ 44 w 87"/>
                  <a:gd name="T1" fmla="*/ 213 h 214"/>
                  <a:gd name="T2" fmla="*/ 44 w 87"/>
                  <a:gd name="T3" fmla="*/ 213 h 214"/>
                  <a:gd name="T4" fmla="*/ 82 w 87"/>
                  <a:gd name="T5" fmla="*/ 111 h 214"/>
                  <a:gd name="T6" fmla="*/ 82 w 87"/>
                  <a:gd name="T7" fmla="*/ 111 h 214"/>
                  <a:gd name="T8" fmla="*/ 60 w 87"/>
                  <a:gd name="T9" fmla="*/ 0 h 214"/>
                  <a:gd name="T10" fmla="*/ 60 w 87"/>
                  <a:gd name="T11" fmla="*/ 0 h 214"/>
                  <a:gd name="T12" fmla="*/ 4 w 87"/>
                  <a:gd name="T13" fmla="*/ 101 h 214"/>
                  <a:gd name="T14" fmla="*/ 4 w 87"/>
                  <a:gd name="T15" fmla="*/ 101 h 214"/>
                  <a:gd name="T16" fmla="*/ 44 w 87"/>
                  <a:gd name="T17" fmla="*/ 213 h 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7" h="214">
                    <a:moveTo>
                      <a:pt x="44" y="213"/>
                    </a:moveTo>
                    <a:lnTo>
                      <a:pt x="44" y="213"/>
                    </a:lnTo>
                    <a:cubicBezTo>
                      <a:pt x="64" y="187"/>
                      <a:pt x="78" y="152"/>
                      <a:pt x="82" y="111"/>
                    </a:cubicBezTo>
                    <a:lnTo>
                      <a:pt x="82" y="111"/>
                    </a:lnTo>
                    <a:cubicBezTo>
                      <a:pt x="86" y="68"/>
                      <a:pt x="78" y="29"/>
                      <a:pt x="60" y="0"/>
                    </a:cubicBezTo>
                    <a:lnTo>
                      <a:pt x="60" y="0"/>
                    </a:lnTo>
                    <a:cubicBezTo>
                      <a:pt x="32" y="13"/>
                      <a:pt x="9" y="52"/>
                      <a:pt x="4" y="101"/>
                    </a:cubicBezTo>
                    <a:lnTo>
                      <a:pt x="4" y="101"/>
                    </a:lnTo>
                    <a:cubicBezTo>
                      <a:pt x="0" y="152"/>
                      <a:pt x="16" y="197"/>
                      <a:pt x="44" y="21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4" name="Freeform 359">
                <a:extLst>
                  <a:ext uri="{FF2B5EF4-FFF2-40B4-BE49-F238E27FC236}">
                    <a16:creationId xmlns:a16="http://schemas.microsoft.com/office/drawing/2014/main" id="{0BFE4C05-7F9D-5C42-A20C-38AD07F78F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9405" y="7687454"/>
                <a:ext cx="208735" cy="318598"/>
              </a:xfrm>
              <a:custGeom>
                <a:avLst/>
                <a:gdLst>
                  <a:gd name="T0" fmla="*/ 62 w 169"/>
                  <a:gd name="T1" fmla="*/ 249 h 256"/>
                  <a:gd name="T2" fmla="*/ 62 w 169"/>
                  <a:gd name="T3" fmla="*/ 249 h 256"/>
                  <a:gd name="T4" fmla="*/ 72 w 169"/>
                  <a:gd name="T5" fmla="*/ 251 h 256"/>
                  <a:gd name="T6" fmla="*/ 72 w 169"/>
                  <a:gd name="T7" fmla="*/ 251 h 256"/>
                  <a:gd name="T8" fmla="*/ 162 w 169"/>
                  <a:gd name="T9" fmla="*/ 133 h 256"/>
                  <a:gd name="T10" fmla="*/ 162 w 169"/>
                  <a:gd name="T11" fmla="*/ 133 h 256"/>
                  <a:gd name="T12" fmla="*/ 95 w 169"/>
                  <a:gd name="T13" fmla="*/ 1 h 256"/>
                  <a:gd name="T14" fmla="*/ 95 w 169"/>
                  <a:gd name="T15" fmla="*/ 1 h 256"/>
                  <a:gd name="T16" fmla="*/ 68 w 169"/>
                  <a:gd name="T17" fmla="*/ 5 h 256"/>
                  <a:gd name="T18" fmla="*/ 68 w 169"/>
                  <a:gd name="T19" fmla="*/ 5 h 256"/>
                  <a:gd name="T20" fmla="*/ 6 w 169"/>
                  <a:gd name="T21" fmla="*/ 118 h 256"/>
                  <a:gd name="T22" fmla="*/ 6 w 169"/>
                  <a:gd name="T23" fmla="*/ 118 h 256"/>
                  <a:gd name="T24" fmla="*/ 62 w 169"/>
                  <a:gd name="T25" fmla="*/ 249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" h="256">
                    <a:moveTo>
                      <a:pt x="62" y="249"/>
                    </a:moveTo>
                    <a:lnTo>
                      <a:pt x="62" y="249"/>
                    </a:lnTo>
                    <a:cubicBezTo>
                      <a:pt x="66" y="250"/>
                      <a:pt x="69" y="250"/>
                      <a:pt x="72" y="251"/>
                    </a:cubicBezTo>
                    <a:lnTo>
                      <a:pt x="72" y="251"/>
                    </a:lnTo>
                    <a:cubicBezTo>
                      <a:pt x="115" y="255"/>
                      <a:pt x="155" y="202"/>
                      <a:pt x="162" y="133"/>
                    </a:cubicBezTo>
                    <a:lnTo>
                      <a:pt x="162" y="133"/>
                    </a:lnTo>
                    <a:cubicBezTo>
                      <a:pt x="168" y="64"/>
                      <a:pt x="138" y="5"/>
                      <a:pt x="95" y="1"/>
                    </a:cubicBezTo>
                    <a:lnTo>
                      <a:pt x="95" y="1"/>
                    </a:lnTo>
                    <a:cubicBezTo>
                      <a:pt x="86" y="0"/>
                      <a:pt x="77" y="2"/>
                      <a:pt x="68" y="5"/>
                    </a:cubicBezTo>
                    <a:lnTo>
                      <a:pt x="68" y="5"/>
                    </a:lnTo>
                    <a:cubicBezTo>
                      <a:pt x="36" y="21"/>
                      <a:pt x="11" y="65"/>
                      <a:pt x="6" y="118"/>
                    </a:cubicBezTo>
                    <a:lnTo>
                      <a:pt x="6" y="118"/>
                    </a:lnTo>
                    <a:cubicBezTo>
                      <a:pt x="0" y="182"/>
                      <a:pt x="25" y="237"/>
                      <a:pt x="62" y="24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5" name="Freeform 360">
                <a:extLst>
                  <a:ext uri="{FF2B5EF4-FFF2-40B4-BE49-F238E27FC236}">
                    <a16:creationId xmlns:a16="http://schemas.microsoft.com/office/drawing/2014/main" id="{40505F95-F297-5A4C-A604-123AFA8858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09405" y="7698439"/>
                <a:ext cx="120848" cy="307611"/>
              </a:xfrm>
              <a:custGeom>
                <a:avLst/>
                <a:gdLst>
                  <a:gd name="T0" fmla="*/ 62 w 99"/>
                  <a:gd name="T1" fmla="*/ 244 h 245"/>
                  <a:gd name="T2" fmla="*/ 62 w 99"/>
                  <a:gd name="T3" fmla="*/ 244 h 245"/>
                  <a:gd name="T4" fmla="*/ 96 w 99"/>
                  <a:gd name="T5" fmla="*/ 126 h 245"/>
                  <a:gd name="T6" fmla="*/ 96 w 99"/>
                  <a:gd name="T7" fmla="*/ 126 h 245"/>
                  <a:gd name="T8" fmla="*/ 74 w 99"/>
                  <a:gd name="T9" fmla="*/ 11 h 245"/>
                  <a:gd name="T10" fmla="*/ 74 w 99"/>
                  <a:gd name="T11" fmla="*/ 11 h 245"/>
                  <a:gd name="T12" fmla="*/ 68 w 99"/>
                  <a:gd name="T13" fmla="*/ 0 h 245"/>
                  <a:gd name="T14" fmla="*/ 68 w 99"/>
                  <a:gd name="T15" fmla="*/ 0 h 245"/>
                  <a:gd name="T16" fmla="*/ 6 w 99"/>
                  <a:gd name="T17" fmla="*/ 113 h 245"/>
                  <a:gd name="T18" fmla="*/ 6 w 99"/>
                  <a:gd name="T19" fmla="*/ 113 h 245"/>
                  <a:gd name="T20" fmla="*/ 62 w 99"/>
                  <a:gd name="T21" fmla="*/ 244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9" h="245">
                    <a:moveTo>
                      <a:pt x="62" y="244"/>
                    </a:moveTo>
                    <a:lnTo>
                      <a:pt x="62" y="244"/>
                    </a:lnTo>
                    <a:cubicBezTo>
                      <a:pt x="81" y="214"/>
                      <a:pt x="94" y="173"/>
                      <a:pt x="96" y="126"/>
                    </a:cubicBezTo>
                    <a:lnTo>
                      <a:pt x="96" y="126"/>
                    </a:lnTo>
                    <a:cubicBezTo>
                      <a:pt x="98" y="83"/>
                      <a:pt x="90" y="43"/>
                      <a:pt x="74" y="11"/>
                    </a:cubicBezTo>
                    <a:lnTo>
                      <a:pt x="74" y="11"/>
                    </a:lnTo>
                    <a:cubicBezTo>
                      <a:pt x="72" y="8"/>
                      <a:pt x="70" y="4"/>
                      <a:pt x="68" y="0"/>
                    </a:cubicBezTo>
                    <a:lnTo>
                      <a:pt x="68" y="0"/>
                    </a:lnTo>
                    <a:cubicBezTo>
                      <a:pt x="36" y="16"/>
                      <a:pt x="11" y="60"/>
                      <a:pt x="6" y="113"/>
                    </a:cubicBezTo>
                    <a:lnTo>
                      <a:pt x="6" y="113"/>
                    </a:lnTo>
                    <a:cubicBezTo>
                      <a:pt x="0" y="177"/>
                      <a:pt x="25" y="232"/>
                      <a:pt x="62" y="24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6" name="Freeform 361">
                <a:extLst>
                  <a:ext uri="{FF2B5EF4-FFF2-40B4-BE49-F238E27FC236}">
                    <a16:creationId xmlns:a16="http://schemas.microsoft.com/office/drawing/2014/main" id="{C0B8EE9A-B047-9741-9815-1EB697DEDC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83065" y="7670975"/>
                <a:ext cx="219722" cy="362541"/>
              </a:xfrm>
              <a:custGeom>
                <a:avLst/>
                <a:gdLst>
                  <a:gd name="T0" fmla="*/ 70 w 175"/>
                  <a:gd name="T1" fmla="*/ 114 h 289"/>
                  <a:gd name="T2" fmla="*/ 15 w 175"/>
                  <a:gd name="T3" fmla="*/ 114 h 289"/>
                  <a:gd name="T4" fmla="*/ 15 w 175"/>
                  <a:gd name="T5" fmla="*/ 114 h 289"/>
                  <a:gd name="T6" fmla="*/ 97 w 175"/>
                  <a:gd name="T7" fmla="*/ 2 h 289"/>
                  <a:gd name="T8" fmla="*/ 97 w 175"/>
                  <a:gd name="T9" fmla="*/ 2 h 289"/>
                  <a:gd name="T10" fmla="*/ 171 w 175"/>
                  <a:gd name="T11" fmla="*/ 146 h 289"/>
                  <a:gd name="T12" fmla="*/ 171 w 175"/>
                  <a:gd name="T13" fmla="*/ 146 h 289"/>
                  <a:gd name="T14" fmla="*/ 87 w 175"/>
                  <a:gd name="T15" fmla="*/ 286 h 289"/>
                  <a:gd name="T16" fmla="*/ 87 w 175"/>
                  <a:gd name="T17" fmla="*/ 286 h 289"/>
                  <a:gd name="T18" fmla="*/ 70 w 175"/>
                  <a:gd name="T19" fmla="*/ 114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5" h="289">
                    <a:moveTo>
                      <a:pt x="70" y="114"/>
                    </a:moveTo>
                    <a:lnTo>
                      <a:pt x="15" y="114"/>
                    </a:lnTo>
                    <a:lnTo>
                      <a:pt x="15" y="114"/>
                    </a:lnTo>
                    <a:cubicBezTo>
                      <a:pt x="24" y="49"/>
                      <a:pt x="58" y="0"/>
                      <a:pt x="97" y="2"/>
                    </a:cubicBezTo>
                    <a:lnTo>
                      <a:pt x="97" y="2"/>
                    </a:lnTo>
                    <a:cubicBezTo>
                      <a:pt x="141" y="3"/>
                      <a:pt x="174" y="68"/>
                      <a:pt x="171" y="146"/>
                    </a:cubicBezTo>
                    <a:lnTo>
                      <a:pt x="171" y="146"/>
                    </a:lnTo>
                    <a:cubicBezTo>
                      <a:pt x="169" y="225"/>
                      <a:pt x="130" y="288"/>
                      <a:pt x="87" y="286"/>
                    </a:cubicBezTo>
                    <a:lnTo>
                      <a:pt x="87" y="286"/>
                    </a:lnTo>
                    <a:cubicBezTo>
                      <a:pt x="0" y="271"/>
                      <a:pt x="70" y="114"/>
                      <a:pt x="70" y="11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D06C0A73-21F9-704D-AB79-8B41FB7487AF}"/>
                </a:ext>
              </a:extLst>
            </p:cNvPr>
            <p:cNvGrpSpPr/>
            <p:nvPr/>
          </p:nvGrpSpPr>
          <p:grpSpPr>
            <a:xfrm>
              <a:off x="14358579" y="7720411"/>
              <a:ext cx="472400" cy="285640"/>
              <a:chOff x="14358579" y="7720411"/>
              <a:chExt cx="472400" cy="285640"/>
            </a:xfrm>
          </p:grpSpPr>
          <p:sp>
            <p:nvSpPr>
              <p:cNvPr id="158" name="Freeform 362">
                <a:extLst>
                  <a:ext uri="{FF2B5EF4-FFF2-40B4-BE49-F238E27FC236}">
                    <a16:creationId xmlns:a16="http://schemas.microsoft.com/office/drawing/2014/main" id="{6812C7DE-3246-E14C-8DCA-651654A50C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58579" y="7736888"/>
                <a:ext cx="186763" cy="247190"/>
              </a:xfrm>
              <a:custGeom>
                <a:avLst/>
                <a:gdLst>
                  <a:gd name="T0" fmla="*/ 141 w 149"/>
                  <a:gd name="T1" fmla="*/ 110 h 198"/>
                  <a:gd name="T2" fmla="*/ 141 w 149"/>
                  <a:gd name="T3" fmla="*/ 110 h 198"/>
                  <a:gd name="T4" fmla="*/ 83 w 149"/>
                  <a:gd name="T5" fmla="*/ 195 h 198"/>
                  <a:gd name="T6" fmla="*/ 83 w 149"/>
                  <a:gd name="T7" fmla="*/ 195 h 198"/>
                  <a:gd name="T8" fmla="*/ 62 w 149"/>
                  <a:gd name="T9" fmla="*/ 196 h 198"/>
                  <a:gd name="T10" fmla="*/ 62 w 149"/>
                  <a:gd name="T11" fmla="*/ 196 h 198"/>
                  <a:gd name="T12" fmla="*/ 8 w 149"/>
                  <a:gd name="T13" fmla="*/ 91 h 198"/>
                  <a:gd name="T14" fmla="*/ 8 w 149"/>
                  <a:gd name="T15" fmla="*/ 91 h 198"/>
                  <a:gd name="T16" fmla="*/ 87 w 149"/>
                  <a:gd name="T17" fmla="*/ 5 h 198"/>
                  <a:gd name="T18" fmla="*/ 87 w 149"/>
                  <a:gd name="T19" fmla="*/ 5 h 198"/>
                  <a:gd name="T20" fmla="*/ 94 w 149"/>
                  <a:gd name="T21" fmla="*/ 6 h 198"/>
                  <a:gd name="T22" fmla="*/ 94 w 149"/>
                  <a:gd name="T23" fmla="*/ 6 h 198"/>
                  <a:gd name="T24" fmla="*/ 141 w 149"/>
                  <a:gd name="T25" fmla="*/ 11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9" h="198">
                    <a:moveTo>
                      <a:pt x="141" y="110"/>
                    </a:moveTo>
                    <a:lnTo>
                      <a:pt x="141" y="110"/>
                    </a:lnTo>
                    <a:cubicBezTo>
                      <a:pt x="136" y="153"/>
                      <a:pt x="111" y="186"/>
                      <a:pt x="83" y="195"/>
                    </a:cubicBezTo>
                    <a:lnTo>
                      <a:pt x="83" y="195"/>
                    </a:lnTo>
                    <a:cubicBezTo>
                      <a:pt x="76" y="196"/>
                      <a:pt x="69" y="197"/>
                      <a:pt x="62" y="196"/>
                    </a:cubicBezTo>
                    <a:lnTo>
                      <a:pt x="62" y="196"/>
                    </a:lnTo>
                    <a:cubicBezTo>
                      <a:pt x="25" y="192"/>
                      <a:pt x="0" y="144"/>
                      <a:pt x="8" y="91"/>
                    </a:cubicBezTo>
                    <a:lnTo>
                      <a:pt x="8" y="91"/>
                    </a:lnTo>
                    <a:cubicBezTo>
                      <a:pt x="15" y="39"/>
                      <a:pt x="51" y="0"/>
                      <a:pt x="87" y="5"/>
                    </a:cubicBezTo>
                    <a:lnTo>
                      <a:pt x="87" y="5"/>
                    </a:lnTo>
                    <a:cubicBezTo>
                      <a:pt x="90" y="5"/>
                      <a:pt x="91" y="5"/>
                      <a:pt x="94" y="6"/>
                    </a:cubicBezTo>
                    <a:lnTo>
                      <a:pt x="94" y="6"/>
                    </a:lnTo>
                    <a:cubicBezTo>
                      <a:pt x="127" y="15"/>
                      <a:pt x="148" y="59"/>
                      <a:pt x="141" y="11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59" name="Freeform 363">
                <a:extLst>
                  <a:ext uri="{FF2B5EF4-FFF2-40B4-BE49-F238E27FC236}">
                    <a16:creationId xmlns:a16="http://schemas.microsoft.com/office/drawing/2014/main" id="{A0752142-6EAB-7842-8DED-BDED35E14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4494" y="7742384"/>
                <a:ext cx="120848" cy="236199"/>
              </a:xfrm>
              <a:custGeom>
                <a:avLst/>
                <a:gdLst>
                  <a:gd name="T0" fmla="*/ 87 w 95"/>
                  <a:gd name="T1" fmla="*/ 104 h 190"/>
                  <a:gd name="T2" fmla="*/ 87 w 95"/>
                  <a:gd name="T3" fmla="*/ 104 h 190"/>
                  <a:gd name="T4" fmla="*/ 29 w 95"/>
                  <a:gd name="T5" fmla="*/ 189 h 190"/>
                  <a:gd name="T6" fmla="*/ 29 w 95"/>
                  <a:gd name="T7" fmla="*/ 189 h 190"/>
                  <a:gd name="T8" fmla="*/ 5 w 95"/>
                  <a:gd name="T9" fmla="*/ 81 h 190"/>
                  <a:gd name="T10" fmla="*/ 5 w 95"/>
                  <a:gd name="T11" fmla="*/ 81 h 190"/>
                  <a:gd name="T12" fmla="*/ 40 w 95"/>
                  <a:gd name="T13" fmla="*/ 0 h 190"/>
                  <a:gd name="T14" fmla="*/ 40 w 95"/>
                  <a:gd name="T15" fmla="*/ 0 h 190"/>
                  <a:gd name="T16" fmla="*/ 87 w 95"/>
                  <a:gd name="T17" fmla="*/ 10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90">
                    <a:moveTo>
                      <a:pt x="87" y="104"/>
                    </a:moveTo>
                    <a:lnTo>
                      <a:pt x="87" y="104"/>
                    </a:lnTo>
                    <a:cubicBezTo>
                      <a:pt x="82" y="147"/>
                      <a:pt x="57" y="180"/>
                      <a:pt x="29" y="189"/>
                    </a:cubicBezTo>
                    <a:lnTo>
                      <a:pt x="29" y="189"/>
                    </a:lnTo>
                    <a:cubicBezTo>
                      <a:pt x="8" y="160"/>
                      <a:pt x="0" y="121"/>
                      <a:pt x="5" y="81"/>
                    </a:cubicBezTo>
                    <a:lnTo>
                      <a:pt x="5" y="81"/>
                    </a:lnTo>
                    <a:cubicBezTo>
                      <a:pt x="9" y="49"/>
                      <a:pt x="22" y="21"/>
                      <a:pt x="40" y="0"/>
                    </a:cubicBezTo>
                    <a:lnTo>
                      <a:pt x="40" y="0"/>
                    </a:lnTo>
                    <a:cubicBezTo>
                      <a:pt x="73" y="9"/>
                      <a:pt x="94" y="53"/>
                      <a:pt x="87" y="10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0" name="Freeform 364">
                <a:extLst>
                  <a:ext uri="{FF2B5EF4-FFF2-40B4-BE49-F238E27FC236}">
                    <a16:creationId xmlns:a16="http://schemas.microsoft.com/office/drawing/2014/main" id="{675A49DF-E7B9-2D4C-BB6C-289021655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1957" y="7725903"/>
                <a:ext cx="203244" cy="269162"/>
              </a:xfrm>
              <a:custGeom>
                <a:avLst/>
                <a:gdLst>
                  <a:gd name="T0" fmla="*/ 154 w 162"/>
                  <a:gd name="T1" fmla="*/ 120 h 217"/>
                  <a:gd name="T2" fmla="*/ 154 w 162"/>
                  <a:gd name="T3" fmla="*/ 120 h 217"/>
                  <a:gd name="T4" fmla="*/ 92 w 162"/>
                  <a:gd name="T5" fmla="*/ 212 h 217"/>
                  <a:gd name="T6" fmla="*/ 92 w 162"/>
                  <a:gd name="T7" fmla="*/ 212 h 217"/>
                  <a:gd name="T8" fmla="*/ 67 w 162"/>
                  <a:gd name="T9" fmla="*/ 215 h 217"/>
                  <a:gd name="T10" fmla="*/ 67 w 162"/>
                  <a:gd name="T11" fmla="*/ 215 h 217"/>
                  <a:gd name="T12" fmla="*/ 7 w 162"/>
                  <a:gd name="T13" fmla="*/ 101 h 217"/>
                  <a:gd name="T14" fmla="*/ 7 w 162"/>
                  <a:gd name="T15" fmla="*/ 101 h 217"/>
                  <a:gd name="T16" fmla="*/ 95 w 162"/>
                  <a:gd name="T17" fmla="*/ 6 h 217"/>
                  <a:gd name="T18" fmla="*/ 95 w 162"/>
                  <a:gd name="T19" fmla="*/ 6 h 217"/>
                  <a:gd name="T20" fmla="*/ 111 w 162"/>
                  <a:gd name="T21" fmla="*/ 11 h 217"/>
                  <a:gd name="T22" fmla="*/ 111 w 162"/>
                  <a:gd name="T23" fmla="*/ 11 h 217"/>
                  <a:gd name="T24" fmla="*/ 154 w 162"/>
                  <a:gd name="T25" fmla="*/ 120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2" h="217">
                    <a:moveTo>
                      <a:pt x="154" y="120"/>
                    </a:moveTo>
                    <a:lnTo>
                      <a:pt x="154" y="120"/>
                    </a:lnTo>
                    <a:cubicBezTo>
                      <a:pt x="148" y="165"/>
                      <a:pt x="122" y="202"/>
                      <a:pt x="92" y="212"/>
                    </a:cubicBezTo>
                    <a:lnTo>
                      <a:pt x="92" y="212"/>
                    </a:lnTo>
                    <a:cubicBezTo>
                      <a:pt x="84" y="215"/>
                      <a:pt x="75" y="216"/>
                      <a:pt x="67" y="215"/>
                    </a:cubicBezTo>
                    <a:lnTo>
                      <a:pt x="67" y="215"/>
                    </a:lnTo>
                    <a:cubicBezTo>
                      <a:pt x="26" y="210"/>
                      <a:pt x="0" y="158"/>
                      <a:pt x="7" y="101"/>
                    </a:cubicBezTo>
                    <a:lnTo>
                      <a:pt x="7" y="101"/>
                    </a:lnTo>
                    <a:cubicBezTo>
                      <a:pt x="15" y="43"/>
                      <a:pt x="54" y="0"/>
                      <a:pt x="95" y="6"/>
                    </a:cubicBezTo>
                    <a:lnTo>
                      <a:pt x="95" y="6"/>
                    </a:lnTo>
                    <a:cubicBezTo>
                      <a:pt x="100" y="7"/>
                      <a:pt x="107" y="8"/>
                      <a:pt x="111" y="11"/>
                    </a:cubicBezTo>
                    <a:lnTo>
                      <a:pt x="111" y="11"/>
                    </a:lnTo>
                    <a:cubicBezTo>
                      <a:pt x="143" y="26"/>
                      <a:pt x="161" y="71"/>
                      <a:pt x="154" y="12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1" name="Freeform 365">
                <a:extLst>
                  <a:ext uri="{FF2B5EF4-FFF2-40B4-BE49-F238E27FC236}">
                    <a16:creationId xmlns:a16="http://schemas.microsoft.com/office/drawing/2014/main" id="{1A50CFD3-DAF8-9140-896A-0018C5280A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34355" y="7736890"/>
                <a:ext cx="120848" cy="252680"/>
              </a:xfrm>
              <a:custGeom>
                <a:avLst/>
                <a:gdLst>
                  <a:gd name="T0" fmla="*/ 88 w 96"/>
                  <a:gd name="T1" fmla="*/ 109 h 202"/>
                  <a:gd name="T2" fmla="*/ 88 w 96"/>
                  <a:gd name="T3" fmla="*/ 109 h 202"/>
                  <a:gd name="T4" fmla="*/ 26 w 96"/>
                  <a:gd name="T5" fmla="*/ 201 h 202"/>
                  <a:gd name="T6" fmla="*/ 26 w 96"/>
                  <a:gd name="T7" fmla="*/ 201 h 202"/>
                  <a:gd name="T8" fmla="*/ 17 w 96"/>
                  <a:gd name="T9" fmla="*/ 185 h 202"/>
                  <a:gd name="T10" fmla="*/ 17 w 96"/>
                  <a:gd name="T11" fmla="*/ 185 h 202"/>
                  <a:gd name="T12" fmla="*/ 5 w 96"/>
                  <a:gd name="T13" fmla="*/ 91 h 202"/>
                  <a:gd name="T14" fmla="*/ 5 w 96"/>
                  <a:gd name="T15" fmla="*/ 91 h 202"/>
                  <a:gd name="T16" fmla="*/ 45 w 96"/>
                  <a:gd name="T17" fmla="*/ 0 h 202"/>
                  <a:gd name="T18" fmla="*/ 45 w 96"/>
                  <a:gd name="T19" fmla="*/ 0 h 202"/>
                  <a:gd name="T20" fmla="*/ 88 w 96"/>
                  <a:gd name="T21" fmla="*/ 109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6" h="202">
                    <a:moveTo>
                      <a:pt x="88" y="109"/>
                    </a:moveTo>
                    <a:lnTo>
                      <a:pt x="88" y="109"/>
                    </a:lnTo>
                    <a:cubicBezTo>
                      <a:pt x="82" y="154"/>
                      <a:pt x="56" y="191"/>
                      <a:pt x="26" y="201"/>
                    </a:cubicBezTo>
                    <a:lnTo>
                      <a:pt x="26" y="201"/>
                    </a:lnTo>
                    <a:cubicBezTo>
                      <a:pt x="23" y="196"/>
                      <a:pt x="20" y="191"/>
                      <a:pt x="17" y="185"/>
                    </a:cubicBezTo>
                    <a:lnTo>
                      <a:pt x="17" y="185"/>
                    </a:lnTo>
                    <a:cubicBezTo>
                      <a:pt x="4" y="158"/>
                      <a:pt x="0" y="125"/>
                      <a:pt x="5" y="91"/>
                    </a:cubicBezTo>
                    <a:lnTo>
                      <a:pt x="5" y="91"/>
                    </a:lnTo>
                    <a:cubicBezTo>
                      <a:pt x="10" y="54"/>
                      <a:pt x="25" y="22"/>
                      <a:pt x="45" y="0"/>
                    </a:cubicBezTo>
                    <a:lnTo>
                      <a:pt x="45" y="0"/>
                    </a:lnTo>
                    <a:cubicBezTo>
                      <a:pt x="77" y="15"/>
                      <a:pt x="95" y="60"/>
                      <a:pt x="88" y="10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2" name="Freeform 366">
                <a:extLst>
                  <a:ext uri="{FF2B5EF4-FFF2-40B4-BE49-F238E27FC236}">
                    <a16:creationId xmlns:a16="http://schemas.microsoft.com/office/drawing/2014/main" id="{78082E16-090D-5646-A1BA-0E81A0F5DF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67312" y="7725905"/>
                <a:ext cx="192256" cy="280146"/>
              </a:xfrm>
              <a:custGeom>
                <a:avLst/>
                <a:gdLst>
                  <a:gd name="T0" fmla="*/ 147 w 155"/>
                  <a:gd name="T1" fmla="*/ 123 h 224"/>
                  <a:gd name="T2" fmla="*/ 147 w 155"/>
                  <a:gd name="T3" fmla="*/ 123 h 224"/>
                  <a:gd name="T4" fmla="*/ 100 w 155"/>
                  <a:gd name="T5" fmla="*/ 211 h 224"/>
                  <a:gd name="T6" fmla="*/ 100 w 155"/>
                  <a:gd name="T7" fmla="*/ 211 h 224"/>
                  <a:gd name="T8" fmla="*/ 63 w 155"/>
                  <a:gd name="T9" fmla="*/ 221 h 224"/>
                  <a:gd name="T10" fmla="*/ 63 w 155"/>
                  <a:gd name="T11" fmla="*/ 221 h 224"/>
                  <a:gd name="T12" fmla="*/ 8 w 155"/>
                  <a:gd name="T13" fmla="*/ 104 h 224"/>
                  <a:gd name="T14" fmla="*/ 8 w 155"/>
                  <a:gd name="T15" fmla="*/ 104 h 224"/>
                  <a:gd name="T16" fmla="*/ 91 w 155"/>
                  <a:gd name="T17" fmla="*/ 5 h 224"/>
                  <a:gd name="T18" fmla="*/ 91 w 155"/>
                  <a:gd name="T19" fmla="*/ 5 h 224"/>
                  <a:gd name="T20" fmla="*/ 104 w 155"/>
                  <a:gd name="T21" fmla="*/ 9 h 224"/>
                  <a:gd name="T22" fmla="*/ 104 w 155"/>
                  <a:gd name="T23" fmla="*/ 9 h 224"/>
                  <a:gd name="T24" fmla="*/ 147 w 155"/>
                  <a:gd name="T25" fmla="*/ 123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5" h="224">
                    <a:moveTo>
                      <a:pt x="147" y="123"/>
                    </a:moveTo>
                    <a:lnTo>
                      <a:pt x="147" y="123"/>
                    </a:lnTo>
                    <a:cubicBezTo>
                      <a:pt x="141" y="162"/>
                      <a:pt x="123" y="195"/>
                      <a:pt x="100" y="211"/>
                    </a:cubicBezTo>
                    <a:lnTo>
                      <a:pt x="100" y="211"/>
                    </a:lnTo>
                    <a:cubicBezTo>
                      <a:pt x="89" y="219"/>
                      <a:pt x="76" y="223"/>
                      <a:pt x="63" y="221"/>
                    </a:cubicBezTo>
                    <a:lnTo>
                      <a:pt x="63" y="221"/>
                    </a:lnTo>
                    <a:cubicBezTo>
                      <a:pt x="24" y="216"/>
                      <a:pt x="0" y="163"/>
                      <a:pt x="8" y="104"/>
                    </a:cubicBezTo>
                    <a:lnTo>
                      <a:pt x="8" y="104"/>
                    </a:lnTo>
                    <a:cubicBezTo>
                      <a:pt x="16" y="44"/>
                      <a:pt x="54" y="0"/>
                      <a:pt x="91" y="5"/>
                    </a:cubicBezTo>
                    <a:lnTo>
                      <a:pt x="91" y="5"/>
                    </a:lnTo>
                    <a:cubicBezTo>
                      <a:pt x="96" y="6"/>
                      <a:pt x="100" y="7"/>
                      <a:pt x="104" y="9"/>
                    </a:cubicBezTo>
                    <a:lnTo>
                      <a:pt x="104" y="9"/>
                    </a:lnTo>
                    <a:cubicBezTo>
                      <a:pt x="135" y="22"/>
                      <a:pt x="154" y="69"/>
                      <a:pt x="147" y="12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3" name="Freeform 367">
                <a:extLst>
                  <a:ext uri="{FF2B5EF4-FFF2-40B4-BE49-F238E27FC236}">
                    <a16:creationId xmlns:a16="http://schemas.microsoft.com/office/drawing/2014/main" id="{B02AE676-7438-5143-AE4D-20DB975BD3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49707" y="7736890"/>
                <a:ext cx="109861" cy="252680"/>
              </a:xfrm>
              <a:custGeom>
                <a:avLst/>
                <a:gdLst>
                  <a:gd name="T0" fmla="*/ 78 w 86"/>
                  <a:gd name="T1" fmla="*/ 114 h 203"/>
                  <a:gd name="T2" fmla="*/ 78 w 86"/>
                  <a:gd name="T3" fmla="*/ 114 h 203"/>
                  <a:gd name="T4" fmla="*/ 31 w 86"/>
                  <a:gd name="T5" fmla="*/ 202 h 203"/>
                  <a:gd name="T6" fmla="*/ 31 w 86"/>
                  <a:gd name="T7" fmla="*/ 202 h 203"/>
                  <a:gd name="T8" fmla="*/ 12 w 86"/>
                  <a:gd name="T9" fmla="*/ 169 h 203"/>
                  <a:gd name="T10" fmla="*/ 12 w 86"/>
                  <a:gd name="T11" fmla="*/ 169 h 203"/>
                  <a:gd name="T12" fmla="*/ 4 w 86"/>
                  <a:gd name="T13" fmla="*/ 82 h 203"/>
                  <a:gd name="T14" fmla="*/ 4 w 86"/>
                  <a:gd name="T15" fmla="*/ 82 h 203"/>
                  <a:gd name="T16" fmla="*/ 35 w 86"/>
                  <a:gd name="T17" fmla="*/ 0 h 203"/>
                  <a:gd name="T18" fmla="*/ 35 w 86"/>
                  <a:gd name="T19" fmla="*/ 0 h 203"/>
                  <a:gd name="T20" fmla="*/ 78 w 86"/>
                  <a:gd name="T21" fmla="*/ 114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6" h="203">
                    <a:moveTo>
                      <a:pt x="78" y="114"/>
                    </a:moveTo>
                    <a:lnTo>
                      <a:pt x="78" y="114"/>
                    </a:lnTo>
                    <a:cubicBezTo>
                      <a:pt x="72" y="153"/>
                      <a:pt x="54" y="186"/>
                      <a:pt x="31" y="202"/>
                    </a:cubicBezTo>
                    <a:lnTo>
                      <a:pt x="31" y="202"/>
                    </a:lnTo>
                    <a:cubicBezTo>
                      <a:pt x="22" y="194"/>
                      <a:pt x="16" y="183"/>
                      <a:pt x="12" y="169"/>
                    </a:cubicBezTo>
                    <a:lnTo>
                      <a:pt x="12" y="169"/>
                    </a:lnTo>
                    <a:cubicBezTo>
                      <a:pt x="2" y="145"/>
                      <a:pt x="0" y="114"/>
                      <a:pt x="4" y="82"/>
                    </a:cubicBezTo>
                    <a:lnTo>
                      <a:pt x="4" y="82"/>
                    </a:lnTo>
                    <a:cubicBezTo>
                      <a:pt x="8" y="49"/>
                      <a:pt x="20" y="21"/>
                      <a:pt x="35" y="0"/>
                    </a:cubicBezTo>
                    <a:lnTo>
                      <a:pt x="35" y="0"/>
                    </a:lnTo>
                    <a:cubicBezTo>
                      <a:pt x="66" y="13"/>
                      <a:pt x="85" y="60"/>
                      <a:pt x="78" y="114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4" name="Freeform 368">
                <a:extLst>
                  <a:ext uri="{FF2B5EF4-FFF2-40B4-BE49-F238E27FC236}">
                    <a16:creationId xmlns:a16="http://schemas.microsoft.com/office/drawing/2014/main" id="{BA9E2661-83C9-124D-BB96-7C108DB401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77175" y="7720411"/>
                <a:ext cx="153804" cy="263667"/>
              </a:xfrm>
              <a:custGeom>
                <a:avLst/>
                <a:gdLst>
                  <a:gd name="T0" fmla="*/ 114 w 123"/>
                  <a:gd name="T1" fmla="*/ 113 h 213"/>
                  <a:gd name="T2" fmla="*/ 114 w 123"/>
                  <a:gd name="T3" fmla="*/ 113 h 213"/>
                  <a:gd name="T4" fmla="*/ 48 w 123"/>
                  <a:gd name="T5" fmla="*/ 208 h 213"/>
                  <a:gd name="T6" fmla="*/ 48 w 123"/>
                  <a:gd name="T7" fmla="*/ 208 h 213"/>
                  <a:gd name="T8" fmla="*/ 8 w 123"/>
                  <a:gd name="T9" fmla="*/ 99 h 213"/>
                  <a:gd name="T10" fmla="*/ 8 w 123"/>
                  <a:gd name="T11" fmla="*/ 99 h 213"/>
                  <a:gd name="T12" fmla="*/ 75 w 123"/>
                  <a:gd name="T13" fmla="*/ 4 h 213"/>
                  <a:gd name="T14" fmla="*/ 75 w 123"/>
                  <a:gd name="T15" fmla="*/ 4 h 213"/>
                  <a:gd name="T16" fmla="*/ 114 w 123"/>
                  <a:gd name="T17" fmla="*/ 113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" h="213">
                    <a:moveTo>
                      <a:pt x="114" y="113"/>
                    </a:moveTo>
                    <a:lnTo>
                      <a:pt x="114" y="113"/>
                    </a:lnTo>
                    <a:cubicBezTo>
                      <a:pt x="107" y="169"/>
                      <a:pt x="77" y="212"/>
                      <a:pt x="48" y="208"/>
                    </a:cubicBezTo>
                    <a:lnTo>
                      <a:pt x="48" y="208"/>
                    </a:lnTo>
                    <a:cubicBezTo>
                      <a:pt x="18" y="204"/>
                      <a:pt x="0" y="155"/>
                      <a:pt x="8" y="99"/>
                    </a:cubicBezTo>
                    <a:lnTo>
                      <a:pt x="8" y="99"/>
                    </a:lnTo>
                    <a:cubicBezTo>
                      <a:pt x="16" y="43"/>
                      <a:pt x="46" y="0"/>
                      <a:pt x="75" y="4"/>
                    </a:cubicBezTo>
                    <a:lnTo>
                      <a:pt x="75" y="4"/>
                    </a:lnTo>
                    <a:cubicBezTo>
                      <a:pt x="105" y="8"/>
                      <a:pt x="122" y="57"/>
                      <a:pt x="114" y="11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53F789B1-9EA5-4646-9440-A42AB152FE0C}"/>
                </a:ext>
              </a:extLst>
            </p:cNvPr>
            <p:cNvGrpSpPr/>
            <p:nvPr/>
          </p:nvGrpSpPr>
          <p:grpSpPr>
            <a:xfrm>
              <a:off x="15726343" y="8385070"/>
              <a:ext cx="329582" cy="576771"/>
              <a:chOff x="15726343" y="8385070"/>
              <a:chExt cx="329582" cy="576771"/>
            </a:xfrm>
          </p:grpSpPr>
          <p:sp>
            <p:nvSpPr>
              <p:cNvPr id="166" name="Freeform 369">
                <a:extLst>
                  <a:ext uri="{FF2B5EF4-FFF2-40B4-BE49-F238E27FC236}">
                    <a16:creationId xmlns:a16="http://schemas.microsoft.com/office/drawing/2014/main" id="{1C400007-9B2F-234F-82EB-4040C3FF57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08744" y="8791555"/>
                <a:ext cx="203240" cy="170286"/>
              </a:xfrm>
              <a:custGeom>
                <a:avLst/>
                <a:gdLst>
                  <a:gd name="T0" fmla="*/ 104 w 161"/>
                  <a:gd name="T1" fmla="*/ 103 h 137"/>
                  <a:gd name="T2" fmla="*/ 104 w 161"/>
                  <a:gd name="T3" fmla="*/ 103 h 137"/>
                  <a:gd name="T4" fmla="*/ 7 w 161"/>
                  <a:gd name="T5" fmla="*/ 117 h 137"/>
                  <a:gd name="T6" fmla="*/ 7 w 161"/>
                  <a:gd name="T7" fmla="*/ 117 h 137"/>
                  <a:gd name="T8" fmla="*/ 15 w 161"/>
                  <a:gd name="T9" fmla="*/ 74 h 137"/>
                  <a:gd name="T10" fmla="*/ 15 w 161"/>
                  <a:gd name="T11" fmla="*/ 74 h 137"/>
                  <a:gd name="T12" fmla="*/ 56 w 161"/>
                  <a:gd name="T13" fmla="*/ 32 h 137"/>
                  <a:gd name="T14" fmla="*/ 56 w 161"/>
                  <a:gd name="T15" fmla="*/ 32 h 137"/>
                  <a:gd name="T16" fmla="*/ 153 w 161"/>
                  <a:gd name="T17" fmla="*/ 19 h 137"/>
                  <a:gd name="T18" fmla="*/ 153 w 161"/>
                  <a:gd name="T19" fmla="*/ 19 h 137"/>
                  <a:gd name="T20" fmla="*/ 156 w 161"/>
                  <a:gd name="T21" fmla="*/ 27 h 137"/>
                  <a:gd name="T22" fmla="*/ 156 w 161"/>
                  <a:gd name="T23" fmla="*/ 27 h 137"/>
                  <a:gd name="T24" fmla="*/ 104 w 161"/>
                  <a:gd name="T25" fmla="*/ 10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1" h="137">
                    <a:moveTo>
                      <a:pt x="104" y="103"/>
                    </a:moveTo>
                    <a:lnTo>
                      <a:pt x="104" y="103"/>
                    </a:lnTo>
                    <a:cubicBezTo>
                      <a:pt x="63" y="130"/>
                      <a:pt x="21" y="136"/>
                      <a:pt x="7" y="117"/>
                    </a:cubicBezTo>
                    <a:lnTo>
                      <a:pt x="7" y="117"/>
                    </a:lnTo>
                    <a:cubicBezTo>
                      <a:pt x="0" y="106"/>
                      <a:pt x="4" y="90"/>
                      <a:pt x="15" y="74"/>
                    </a:cubicBezTo>
                    <a:lnTo>
                      <a:pt x="15" y="74"/>
                    </a:lnTo>
                    <a:cubicBezTo>
                      <a:pt x="24" y="59"/>
                      <a:pt x="38" y="45"/>
                      <a:pt x="56" y="32"/>
                    </a:cubicBezTo>
                    <a:lnTo>
                      <a:pt x="56" y="32"/>
                    </a:lnTo>
                    <a:cubicBezTo>
                      <a:pt x="96" y="6"/>
                      <a:pt x="139" y="0"/>
                      <a:pt x="153" y="19"/>
                    </a:cubicBezTo>
                    <a:lnTo>
                      <a:pt x="153" y="19"/>
                    </a:lnTo>
                    <a:cubicBezTo>
                      <a:pt x="154" y="22"/>
                      <a:pt x="155" y="24"/>
                      <a:pt x="156" y="27"/>
                    </a:cubicBezTo>
                    <a:lnTo>
                      <a:pt x="156" y="27"/>
                    </a:lnTo>
                    <a:cubicBezTo>
                      <a:pt x="160" y="48"/>
                      <a:pt x="139" y="80"/>
                      <a:pt x="104" y="10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7" name="Freeform 370">
                <a:extLst>
                  <a:ext uri="{FF2B5EF4-FFF2-40B4-BE49-F238E27FC236}">
                    <a16:creationId xmlns:a16="http://schemas.microsoft.com/office/drawing/2014/main" id="{7E6768FE-B29A-6341-B0D6-30E5878CF6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25217" y="8791553"/>
                <a:ext cx="175778" cy="93383"/>
              </a:xfrm>
              <a:custGeom>
                <a:avLst/>
                <a:gdLst>
                  <a:gd name="T0" fmla="*/ 141 w 142"/>
                  <a:gd name="T1" fmla="*/ 27 h 77"/>
                  <a:gd name="T2" fmla="*/ 141 w 142"/>
                  <a:gd name="T3" fmla="*/ 27 h 77"/>
                  <a:gd name="T4" fmla="*/ 117 w 142"/>
                  <a:gd name="T5" fmla="*/ 46 h 77"/>
                  <a:gd name="T6" fmla="*/ 117 w 142"/>
                  <a:gd name="T7" fmla="*/ 46 h 77"/>
                  <a:gd name="T8" fmla="*/ 26 w 142"/>
                  <a:gd name="T9" fmla="*/ 76 h 77"/>
                  <a:gd name="T10" fmla="*/ 26 w 142"/>
                  <a:gd name="T11" fmla="*/ 76 h 77"/>
                  <a:gd name="T12" fmla="*/ 0 w 142"/>
                  <a:gd name="T13" fmla="*/ 74 h 77"/>
                  <a:gd name="T14" fmla="*/ 0 w 142"/>
                  <a:gd name="T15" fmla="*/ 74 h 77"/>
                  <a:gd name="T16" fmla="*/ 41 w 142"/>
                  <a:gd name="T17" fmla="*/ 32 h 77"/>
                  <a:gd name="T18" fmla="*/ 41 w 142"/>
                  <a:gd name="T19" fmla="*/ 32 h 77"/>
                  <a:gd name="T20" fmla="*/ 138 w 142"/>
                  <a:gd name="T21" fmla="*/ 19 h 77"/>
                  <a:gd name="T22" fmla="*/ 138 w 142"/>
                  <a:gd name="T23" fmla="*/ 19 h 77"/>
                  <a:gd name="T24" fmla="*/ 141 w 142"/>
                  <a:gd name="T25" fmla="*/ 27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2" h="77">
                    <a:moveTo>
                      <a:pt x="141" y="27"/>
                    </a:moveTo>
                    <a:lnTo>
                      <a:pt x="141" y="27"/>
                    </a:lnTo>
                    <a:cubicBezTo>
                      <a:pt x="133" y="34"/>
                      <a:pt x="126" y="40"/>
                      <a:pt x="117" y="46"/>
                    </a:cubicBezTo>
                    <a:lnTo>
                      <a:pt x="117" y="46"/>
                    </a:lnTo>
                    <a:cubicBezTo>
                      <a:pt x="88" y="66"/>
                      <a:pt x="55" y="76"/>
                      <a:pt x="26" y="76"/>
                    </a:cubicBezTo>
                    <a:lnTo>
                      <a:pt x="26" y="76"/>
                    </a:lnTo>
                    <a:cubicBezTo>
                      <a:pt x="17" y="76"/>
                      <a:pt x="7" y="76"/>
                      <a:pt x="0" y="74"/>
                    </a:cubicBezTo>
                    <a:lnTo>
                      <a:pt x="0" y="74"/>
                    </a:lnTo>
                    <a:cubicBezTo>
                      <a:pt x="9" y="59"/>
                      <a:pt x="23" y="45"/>
                      <a:pt x="41" y="32"/>
                    </a:cubicBezTo>
                    <a:lnTo>
                      <a:pt x="41" y="32"/>
                    </a:lnTo>
                    <a:cubicBezTo>
                      <a:pt x="81" y="6"/>
                      <a:pt x="124" y="0"/>
                      <a:pt x="138" y="19"/>
                    </a:cubicBezTo>
                    <a:lnTo>
                      <a:pt x="138" y="19"/>
                    </a:lnTo>
                    <a:cubicBezTo>
                      <a:pt x="139" y="22"/>
                      <a:pt x="140" y="24"/>
                      <a:pt x="141" y="27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8" name="Freeform 371">
                <a:extLst>
                  <a:ext uri="{FF2B5EF4-FFF2-40B4-BE49-F238E27FC236}">
                    <a16:creationId xmlns:a16="http://schemas.microsoft.com/office/drawing/2014/main" id="{72BE4E15-0FBC-7B49-8879-35CB641F74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1276" y="8654230"/>
                <a:ext cx="252680" cy="214227"/>
              </a:xfrm>
              <a:custGeom>
                <a:avLst/>
                <a:gdLst>
                  <a:gd name="T0" fmla="*/ 137 w 204"/>
                  <a:gd name="T1" fmla="*/ 138 h 174"/>
                  <a:gd name="T2" fmla="*/ 137 w 204"/>
                  <a:gd name="T3" fmla="*/ 138 h 174"/>
                  <a:gd name="T4" fmla="*/ 16 w 204"/>
                  <a:gd name="T5" fmla="*/ 144 h 174"/>
                  <a:gd name="T6" fmla="*/ 16 w 204"/>
                  <a:gd name="T7" fmla="*/ 144 h 174"/>
                  <a:gd name="T8" fmla="*/ 13 w 204"/>
                  <a:gd name="T9" fmla="*/ 139 h 174"/>
                  <a:gd name="T10" fmla="*/ 13 w 204"/>
                  <a:gd name="T11" fmla="*/ 139 h 174"/>
                  <a:gd name="T12" fmla="*/ 68 w 204"/>
                  <a:gd name="T13" fmla="*/ 36 h 174"/>
                  <a:gd name="T14" fmla="*/ 68 w 204"/>
                  <a:gd name="T15" fmla="*/ 36 h 174"/>
                  <a:gd name="T16" fmla="*/ 188 w 204"/>
                  <a:gd name="T17" fmla="*/ 29 h 174"/>
                  <a:gd name="T18" fmla="*/ 188 w 204"/>
                  <a:gd name="T19" fmla="*/ 29 h 174"/>
                  <a:gd name="T20" fmla="*/ 192 w 204"/>
                  <a:gd name="T21" fmla="*/ 37 h 174"/>
                  <a:gd name="T22" fmla="*/ 192 w 204"/>
                  <a:gd name="T23" fmla="*/ 37 h 174"/>
                  <a:gd name="T24" fmla="*/ 137 w 204"/>
                  <a:gd name="T25" fmla="*/ 138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4" h="174">
                    <a:moveTo>
                      <a:pt x="137" y="138"/>
                    </a:moveTo>
                    <a:lnTo>
                      <a:pt x="137" y="138"/>
                    </a:lnTo>
                    <a:cubicBezTo>
                      <a:pt x="90" y="170"/>
                      <a:pt x="36" y="173"/>
                      <a:pt x="16" y="144"/>
                    </a:cubicBezTo>
                    <a:lnTo>
                      <a:pt x="16" y="144"/>
                    </a:lnTo>
                    <a:cubicBezTo>
                      <a:pt x="15" y="143"/>
                      <a:pt x="14" y="141"/>
                      <a:pt x="13" y="139"/>
                    </a:cubicBezTo>
                    <a:lnTo>
                      <a:pt x="13" y="139"/>
                    </a:lnTo>
                    <a:cubicBezTo>
                      <a:pt x="0" y="110"/>
                      <a:pt x="24" y="65"/>
                      <a:pt x="68" y="36"/>
                    </a:cubicBezTo>
                    <a:lnTo>
                      <a:pt x="68" y="36"/>
                    </a:lnTo>
                    <a:cubicBezTo>
                      <a:pt x="115" y="3"/>
                      <a:pt x="169" y="0"/>
                      <a:pt x="188" y="29"/>
                    </a:cubicBezTo>
                    <a:lnTo>
                      <a:pt x="188" y="29"/>
                    </a:lnTo>
                    <a:cubicBezTo>
                      <a:pt x="190" y="31"/>
                      <a:pt x="191" y="34"/>
                      <a:pt x="192" y="37"/>
                    </a:cubicBezTo>
                    <a:lnTo>
                      <a:pt x="192" y="37"/>
                    </a:lnTo>
                    <a:cubicBezTo>
                      <a:pt x="203" y="66"/>
                      <a:pt x="180" y="109"/>
                      <a:pt x="137" y="13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69" name="Freeform 372">
                <a:extLst>
                  <a:ext uri="{FF2B5EF4-FFF2-40B4-BE49-F238E27FC236}">
                    <a16:creationId xmlns:a16="http://schemas.microsoft.com/office/drawing/2014/main" id="{AF1A0EEB-5D91-A74B-B012-CB19B7393B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81274" y="8654230"/>
                <a:ext cx="241693" cy="175778"/>
              </a:xfrm>
              <a:custGeom>
                <a:avLst/>
                <a:gdLst>
                  <a:gd name="T0" fmla="*/ 192 w 193"/>
                  <a:gd name="T1" fmla="*/ 37 h 140"/>
                  <a:gd name="T2" fmla="*/ 192 w 193"/>
                  <a:gd name="T3" fmla="*/ 37 h 140"/>
                  <a:gd name="T4" fmla="*/ 148 w 193"/>
                  <a:gd name="T5" fmla="*/ 82 h 140"/>
                  <a:gd name="T6" fmla="*/ 148 w 193"/>
                  <a:gd name="T7" fmla="*/ 82 h 140"/>
                  <a:gd name="T8" fmla="*/ 18 w 193"/>
                  <a:gd name="T9" fmla="*/ 139 h 140"/>
                  <a:gd name="T10" fmla="*/ 18 w 193"/>
                  <a:gd name="T11" fmla="*/ 139 h 140"/>
                  <a:gd name="T12" fmla="*/ 13 w 193"/>
                  <a:gd name="T13" fmla="*/ 139 h 140"/>
                  <a:gd name="T14" fmla="*/ 13 w 193"/>
                  <a:gd name="T15" fmla="*/ 139 h 140"/>
                  <a:gd name="T16" fmla="*/ 68 w 193"/>
                  <a:gd name="T17" fmla="*/ 36 h 140"/>
                  <a:gd name="T18" fmla="*/ 68 w 193"/>
                  <a:gd name="T19" fmla="*/ 36 h 140"/>
                  <a:gd name="T20" fmla="*/ 188 w 193"/>
                  <a:gd name="T21" fmla="*/ 29 h 140"/>
                  <a:gd name="T22" fmla="*/ 188 w 193"/>
                  <a:gd name="T23" fmla="*/ 29 h 140"/>
                  <a:gd name="T24" fmla="*/ 192 w 193"/>
                  <a:gd name="T25" fmla="*/ 37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40">
                    <a:moveTo>
                      <a:pt x="192" y="37"/>
                    </a:moveTo>
                    <a:lnTo>
                      <a:pt x="192" y="37"/>
                    </a:lnTo>
                    <a:cubicBezTo>
                      <a:pt x="180" y="53"/>
                      <a:pt x="165" y="68"/>
                      <a:pt x="148" y="82"/>
                    </a:cubicBezTo>
                    <a:lnTo>
                      <a:pt x="148" y="82"/>
                    </a:lnTo>
                    <a:cubicBezTo>
                      <a:pt x="104" y="118"/>
                      <a:pt x="56" y="139"/>
                      <a:pt x="18" y="139"/>
                    </a:cubicBezTo>
                    <a:lnTo>
                      <a:pt x="18" y="139"/>
                    </a:lnTo>
                    <a:cubicBezTo>
                      <a:pt x="17" y="139"/>
                      <a:pt x="15" y="139"/>
                      <a:pt x="13" y="139"/>
                    </a:cubicBezTo>
                    <a:lnTo>
                      <a:pt x="13" y="139"/>
                    </a:lnTo>
                    <a:cubicBezTo>
                      <a:pt x="0" y="110"/>
                      <a:pt x="24" y="65"/>
                      <a:pt x="68" y="36"/>
                    </a:cubicBezTo>
                    <a:lnTo>
                      <a:pt x="68" y="36"/>
                    </a:lnTo>
                    <a:cubicBezTo>
                      <a:pt x="115" y="3"/>
                      <a:pt x="169" y="0"/>
                      <a:pt x="188" y="29"/>
                    </a:cubicBezTo>
                    <a:lnTo>
                      <a:pt x="188" y="29"/>
                    </a:lnTo>
                    <a:cubicBezTo>
                      <a:pt x="190" y="31"/>
                      <a:pt x="191" y="34"/>
                      <a:pt x="192" y="37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0" name="Freeform 373">
                <a:extLst>
                  <a:ext uri="{FF2B5EF4-FFF2-40B4-BE49-F238E27FC236}">
                    <a16:creationId xmlns:a16="http://schemas.microsoft.com/office/drawing/2014/main" id="{14C7FC07-5EDB-4544-B620-82B429A9EC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53809" y="8538872"/>
                <a:ext cx="302116" cy="269162"/>
              </a:xfrm>
              <a:custGeom>
                <a:avLst/>
                <a:gdLst>
                  <a:gd name="T0" fmla="*/ 154 w 243"/>
                  <a:gd name="T1" fmla="*/ 151 h 217"/>
                  <a:gd name="T2" fmla="*/ 154 w 243"/>
                  <a:gd name="T3" fmla="*/ 151 h 217"/>
                  <a:gd name="T4" fmla="*/ 9 w 243"/>
                  <a:gd name="T5" fmla="*/ 190 h 217"/>
                  <a:gd name="T6" fmla="*/ 9 w 243"/>
                  <a:gd name="T7" fmla="*/ 190 h 217"/>
                  <a:gd name="T8" fmla="*/ 8 w 243"/>
                  <a:gd name="T9" fmla="*/ 141 h 217"/>
                  <a:gd name="T10" fmla="*/ 8 w 243"/>
                  <a:gd name="T11" fmla="*/ 141 h 217"/>
                  <a:gd name="T12" fmla="*/ 76 w 243"/>
                  <a:gd name="T13" fmla="*/ 56 h 217"/>
                  <a:gd name="T14" fmla="*/ 76 w 243"/>
                  <a:gd name="T15" fmla="*/ 56 h 217"/>
                  <a:gd name="T16" fmla="*/ 199 w 243"/>
                  <a:gd name="T17" fmla="*/ 5 h 217"/>
                  <a:gd name="T18" fmla="*/ 199 w 243"/>
                  <a:gd name="T19" fmla="*/ 5 h 217"/>
                  <a:gd name="T20" fmla="*/ 220 w 243"/>
                  <a:gd name="T21" fmla="*/ 17 h 217"/>
                  <a:gd name="T22" fmla="*/ 220 w 243"/>
                  <a:gd name="T23" fmla="*/ 17 h 217"/>
                  <a:gd name="T24" fmla="*/ 154 w 243"/>
                  <a:gd name="T25" fmla="*/ 151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3" h="217">
                    <a:moveTo>
                      <a:pt x="154" y="151"/>
                    </a:moveTo>
                    <a:lnTo>
                      <a:pt x="154" y="151"/>
                    </a:lnTo>
                    <a:cubicBezTo>
                      <a:pt x="95" y="199"/>
                      <a:pt x="31" y="216"/>
                      <a:pt x="9" y="190"/>
                    </a:cubicBezTo>
                    <a:lnTo>
                      <a:pt x="9" y="190"/>
                    </a:lnTo>
                    <a:cubicBezTo>
                      <a:pt x="0" y="179"/>
                      <a:pt x="1" y="162"/>
                      <a:pt x="8" y="141"/>
                    </a:cubicBezTo>
                    <a:lnTo>
                      <a:pt x="8" y="141"/>
                    </a:lnTo>
                    <a:cubicBezTo>
                      <a:pt x="18" y="114"/>
                      <a:pt x="42" y="83"/>
                      <a:pt x="76" y="56"/>
                    </a:cubicBezTo>
                    <a:lnTo>
                      <a:pt x="76" y="56"/>
                    </a:lnTo>
                    <a:cubicBezTo>
                      <a:pt x="121" y="19"/>
                      <a:pt x="169" y="0"/>
                      <a:pt x="199" y="5"/>
                    </a:cubicBezTo>
                    <a:lnTo>
                      <a:pt x="199" y="5"/>
                    </a:lnTo>
                    <a:cubicBezTo>
                      <a:pt x="208" y="7"/>
                      <a:pt x="215" y="11"/>
                      <a:pt x="220" y="17"/>
                    </a:cubicBezTo>
                    <a:lnTo>
                      <a:pt x="220" y="17"/>
                    </a:lnTo>
                    <a:cubicBezTo>
                      <a:pt x="242" y="43"/>
                      <a:pt x="212" y="103"/>
                      <a:pt x="154" y="15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1" name="Freeform 374">
                <a:extLst>
                  <a:ext uri="{FF2B5EF4-FFF2-40B4-BE49-F238E27FC236}">
                    <a16:creationId xmlns:a16="http://schemas.microsoft.com/office/drawing/2014/main" id="{3761001E-9B3B-7E4C-B3AB-551B88B20E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64796" y="8538872"/>
                <a:ext cx="241693" cy="175778"/>
              </a:xfrm>
              <a:custGeom>
                <a:avLst/>
                <a:gdLst>
                  <a:gd name="T0" fmla="*/ 191 w 192"/>
                  <a:gd name="T1" fmla="*/ 5 h 143"/>
                  <a:gd name="T2" fmla="*/ 191 w 192"/>
                  <a:gd name="T3" fmla="*/ 5 h 143"/>
                  <a:gd name="T4" fmla="*/ 138 w 192"/>
                  <a:gd name="T5" fmla="*/ 80 h 143"/>
                  <a:gd name="T6" fmla="*/ 138 w 192"/>
                  <a:gd name="T7" fmla="*/ 80 h 143"/>
                  <a:gd name="T8" fmla="*/ 12 w 192"/>
                  <a:gd name="T9" fmla="*/ 142 h 143"/>
                  <a:gd name="T10" fmla="*/ 9 w 192"/>
                  <a:gd name="T11" fmla="*/ 142 h 143"/>
                  <a:gd name="T12" fmla="*/ 9 w 192"/>
                  <a:gd name="T13" fmla="*/ 142 h 143"/>
                  <a:gd name="T14" fmla="*/ 0 w 192"/>
                  <a:gd name="T15" fmla="*/ 141 h 143"/>
                  <a:gd name="T16" fmla="*/ 0 w 192"/>
                  <a:gd name="T17" fmla="*/ 141 h 143"/>
                  <a:gd name="T18" fmla="*/ 68 w 192"/>
                  <a:gd name="T19" fmla="*/ 56 h 143"/>
                  <a:gd name="T20" fmla="*/ 68 w 192"/>
                  <a:gd name="T21" fmla="*/ 56 h 143"/>
                  <a:gd name="T22" fmla="*/ 191 w 192"/>
                  <a:gd name="T23" fmla="*/ 5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92" h="143">
                    <a:moveTo>
                      <a:pt x="191" y="5"/>
                    </a:moveTo>
                    <a:lnTo>
                      <a:pt x="191" y="5"/>
                    </a:lnTo>
                    <a:cubicBezTo>
                      <a:pt x="180" y="31"/>
                      <a:pt x="161" y="57"/>
                      <a:pt x="138" y="80"/>
                    </a:cubicBezTo>
                    <a:lnTo>
                      <a:pt x="138" y="80"/>
                    </a:lnTo>
                    <a:cubicBezTo>
                      <a:pt x="99" y="117"/>
                      <a:pt x="53" y="140"/>
                      <a:pt x="12" y="142"/>
                    </a:cubicBezTo>
                    <a:lnTo>
                      <a:pt x="9" y="142"/>
                    </a:lnTo>
                    <a:lnTo>
                      <a:pt x="9" y="142"/>
                    </a:lnTo>
                    <a:cubicBezTo>
                      <a:pt x="6" y="142"/>
                      <a:pt x="3" y="142"/>
                      <a:pt x="0" y="141"/>
                    </a:cubicBezTo>
                    <a:lnTo>
                      <a:pt x="0" y="141"/>
                    </a:lnTo>
                    <a:cubicBezTo>
                      <a:pt x="10" y="114"/>
                      <a:pt x="34" y="83"/>
                      <a:pt x="68" y="56"/>
                    </a:cubicBezTo>
                    <a:lnTo>
                      <a:pt x="68" y="56"/>
                    </a:lnTo>
                    <a:cubicBezTo>
                      <a:pt x="113" y="19"/>
                      <a:pt x="161" y="0"/>
                      <a:pt x="191" y="5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72" name="Freeform 375">
                <a:extLst>
                  <a:ext uri="{FF2B5EF4-FFF2-40B4-BE49-F238E27FC236}">
                    <a16:creationId xmlns:a16="http://schemas.microsoft.com/office/drawing/2014/main" id="{E67FA9B3-967A-9A43-BB96-4936B49065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726343" y="8385070"/>
                <a:ext cx="285639" cy="302120"/>
              </a:xfrm>
              <a:custGeom>
                <a:avLst/>
                <a:gdLst>
                  <a:gd name="T0" fmla="*/ 194 w 229"/>
                  <a:gd name="T1" fmla="*/ 23 h 242"/>
                  <a:gd name="T2" fmla="*/ 194 w 229"/>
                  <a:gd name="T3" fmla="*/ 23 h 242"/>
                  <a:gd name="T4" fmla="*/ 117 w 229"/>
                  <a:gd name="T5" fmla="*/ 8 h 242"/>
                  <a:gd name="T6" fmla="*/ 117 w 229"/>
                  <a:gd name="T7" fmla="*/ 94 h 242"/>
                  <a:gd name="T8" fmla="*/ 117 w 229"/>
                  <a:gd name="T9" fmla="*/ 94 h 242"/>
                  <a:gd name="T10" fmla="*/ 4 w 229"/>
                  <a:gd name="T11" fmla="*/ 181 h 242"/>
                  <a:gd name="T12" fmla="*/ 4 w 229"/>
                  <a:gd name="T13" fmla="*/ 181 h 242"/>
                  <a:gd name="T14" fmla="*/ 41 w 229"/>
                  <a:gd name="T15" fmla="*/ 241 h 242"/>
                  <a:gd name="T16" fmla="*/ 41 w 229"/>
                  <a:gd name="T17" fmla="*/ 241 h 242"/>
                  <a:gd name="T18" fmla="*/ 150 w 229"/>
                  <a:gd name="T19" fmla="*/ 186 h 242"/>
                  <a:gd name="T20" fmla="*/ 150 w 229"/>
                  <a:gd name="T21" fmla="*/ 186 h 242"/>
                  <a:gd name="T22" fmla="*/ 194 w 229"/>
                  <a:gd name="T23" fmla="*/ 23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9" h="242">
                    <a:moveTo>
                      <a:pt x="194" y="23"/>
                    </a:moveTo>
                    <a:lnTo>
                      <a:pt x="194" y="23"/>
                    </a:lnTo>
                    <a:cubicBezTo>
                      <a:pt x="177" y="5"/>
                      <a:pt x="148" y="0"/>
                      <a:pt x="117" y="8"/>
                    </a:cubicBezTo>
                    <a:lnTo>
                      <a:pt x="117" y="94"/>
                    </a:lnTo>
                    <a:lnTo>
                      <a:pt x="117" y="94"/>
                    </a:lnTo>
                    <a:cubicBezTo>
                      <a:pt x="117" y="94"/>
                      <a:pt x="9" y="129"/>
                      <a:pt x="4" y="181"/>
                    </a:cubicBezTo>
                    <a:lnTo>
                      <a:pt x="4" y="181"/>
                    </a:lnTo>
                    <a:cubicBezTo>
                      <a:pt x="0" y="229"/>
                      <a:pt x="27" y="241"/>
                      <a:pt x="41" y="241"/>
                    </a:cubicBezTo>
                    <a:lnTo>
                      <a:pt x="41" y="241"/>
                    </a:lnTo>
                    <a:cubicBezTo>
                      <a:pt x="75" y="239"/>
                      <a:pt x="115" y="220"/>
                      <a:pt x="150" y="186"/>
                    </a:cubicBezTo>
                    <a:lnTo>
                      <a:pt x="150" y="186"/>
                    </a:lnTo>
                    <a:cubicBezTo>
                      <a:pt x="208" y="131"/>
                      <a:pt x="228" y="58"/>
                      <a:pt x="194" y="2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73" name="Freeform 376">
              <a:extLst>
                <a:ext uri="{FF2B5EF4-FFF2-40B4-BE49-F238E27FC236}">
                  <a16:creationId xmlns:a16="http://schemas.microsoft.com/office/drawing/2014/main" id="{2BA7C221-BA60-924F-85EC-1832A04563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72944" y="12927821"/>
              <a:ext cx="13221765" cy="32959"/>
            </a:xfrm>
            <a:custGeom>
              <a:avLst/>
              <a:gdLst>
                <a:gd name="T0" fmla="*/ 10598 w 10612"/>
                <a:gd name="T1" fmla="*/ 26 h 27"/>
                <a:gd name="T2" fmla="*/ 12 w 10612"/>
                <a:gd name="T3" fmla="*/ 26 h 27"/>
                <a:gd name="T4" fmla="*/ 12 w 10612"/>
                <a:gd name="T5" fmla="*/ 26 h 27"/>
                <a:gd name="T6" fmla="*/ 0 w 10612"/>
                <a:gd name="T7" fmla="*/ 13 h 27"/>
                <a:gd name="T8" fmla="*/ 0 w 10612"/>
                <a:gd name="T9" fmla="*/ 13 h 27"/>
                <a:gd name="T10" fmla="*/ 12 w 10612"/>
                <a:gd name="T11" fmla="*/ 0 h 27"/>
                <a:gd name="T12" fmla="*/ 10598 w 10612"/>
                <a:gd name="T13" fmla="*/ 0 h 27"/>
                <a:gd name="T14" fmla="*/ 10598 w 10612"/>
                <a:gd name="T15" fmla="*/ 0 h 27"/>
                <a:gd name="T16" fmla="*/ 10611 w 10612"/>
                <a:gd name="T17" fmla="*/ 13 h 27"/>
                <a:gd name="T18" fmla="*/ 10611 w 10612"/>
                <a:gd name="T19" fmla="*/ 13 h 27"/>
                <a:gd name="T20" fmla="*/ 10598 w 10612"/>
                <a:gd name="T21" fmla="*/ 2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612" h="27">
                  <a:moveTo>
                    <a:pt x="10598" y="26"/>
                  </a:moveTo>
                  <a:lnTo>
                    <a:pt x="12" y="26"/>
                  </a:lnTo>
                  <a:lnTo>
                    <a:pt x="12" y="26"/>
                  </a:lnTo>
                  <a:cubicBezTo>
                    <a:pt x="5" y="26"/>
                    <a:pt x="0" y="20"/>
                    <a:pt x="0" y="13"/>
                  </a:cubicBezTo>
                  <a:lnTo>
                    <a:pt x="0" y="13"/>
                  </a:lnTo>
                  <a:cubicBezTo>
                    <a:pt x="0" y="6"/>
                    <a:pt x="5" y="0"/>
                    <a:pt x="12" y="0"/>
                  </a:cubicBezTo>
                  <a:lnTo>
                    <a:pt x="10598" y="0"/>
                  </a:lnTo>
                  <a:lnTo>
                    <a:pt x="10598" y="0"/>
                  </a:lnTo>
                  <a:cubicBezTo>
                    <a:pt x="10605" y="0"/>
                    <a:pt x="10611" y="6"/>
                    <a:pt x="10611" y="13"/>
                  </a:cubicBezTo>
                  <a:lnTo>
                    <a:pt x="10611" y="13"/>
                  </a:lnTo>
                  <a:cubicBezTo>
                    <a:pt x="10611" y="20"/>
                    <a:pt x="10605" y="26"/>
                    <a:pt x="10598" y="2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DE2FE1A-7FCA-C349-971A-7E718167ABB4}"/>
                </a:ext>
              </a:extLst>
            </p:cNvPr>
            <p:cNvSpPr txBox="1"/>
            <p:nvPr/>
          </p:nvSpPr>
          <p:spPr>
            <a:xfrm>
              <a:off x="10073818" y="9019180"/>
              <a:ext cx="4230012" cy="120032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b="1" spc="-30" dirty="0">
                  <a:solidFill>
                    <a:schemeClr val="tx2"/>
                  </a:solidFill>
                  <a:latin typeface="DM Sans" pitchFamily="2" charset="77"/>
                </a:rPr>
                <a:t>Make learning your lifestyle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9418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ine 2">
            <a:extLst>
              <a:ext uri="{FF2B5EF4-FFF2-40B4-BE49-F238E27FC236}">
                <a16:creationId xmlns:a16="http://schemas.microsoft.com/office/drawing/2014/main" id="{C85ECC67-AF03-8A41-A48F-AEE1147DB2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9251" y="1388538"/>
            <a:ext cx="19593671" cy="0"/>
          </a:xfrm>
          <a:prstGeom prst="line">
            <a:avLst/>
          </a:prstGeom>
          <a:noFill/>
          <a:ln w="50800" cap="flat">
            <a:solidFill>
              <a:schemeClr val="accent6"/>
            </a:solidFill>
            <a:round/>
            <a:headEnd type="oval"/>
            <a:tailEnd type="oval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3599" dirty="0">
              <a:latin typeface="DM Sans" pitchFamily="2" charset="77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659E68-BAB7-3A4B-9E07-89D9F5A751AD}"/>
              </a:ext>
            </a:extLst>
          </p:cNvPr>
          <p:cNvGrpSpPr/>
          <p:nvPr/>
        </p:nvGrpSpPr>
        <p:grpSpPr>
          <a:xfrm>
            <a:off x="3205425" y="4339048"/>
            <a:ext cx="17966799" cy="8585491"/>
            <a:chOff x="3205425" y="4339048"/>
            <a:chExt cx="17966799" cy="8585491"/>
          </a:xfrm>
        </p:grpSpPr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47543F77-ECD5-D442-979C-DD66F238E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51079" y="4339048"/>
              <a:ext cx="17340385" cy="8342493"/>
            </a:xfrm>
            <a:custGeom>
              <a:avLst/>
              <a:gdLst>
                <a:gd name="connsiteX0" fmla="*/ 14627628 w 17340385"/>
                <a:gd name="connsiteY0" fmla="*/ 446 h 8342493"/>
                <a:gd name="connsiteX1" fmla="*/ 16131926 w 17340385"/>
                <a:gd name="connsiteY1" fmla="*/ 605512 h 8342493"/>
                <a:gd name="connsiteX2" fmla="*/ 14376776 w 17340385"/>
                <a:gd name="connsiteY2" fmla="*/ 8210324 h 8342493"/>
                <a:gd name="connsiteX3" fmla="*/ 4070703 w 17340385"/>
                <a:gd name="connsiteY3" fmla="*/ 7828965 h 8342493"/>
                <a:gd name="connsiteX4" fmla="*/ 749208 w 17340385"/>
                <a:gd name="connsiteY4" fmla="*/ 7641391 h 8342493"/>
                <a:gd name="connsiteX5" fmla="*/ 1305689 w 17340385"/>
                <a:gd name="connsiteY5" fmla="*/ 2031569 h 8342493"/>
                <a:gd name="connsiteX6" fmla="*/ 7736271 w 17340385"/>
                <a:gd name="connsiteY6" fmla="*/ 2260136 h 8342493"/>
                <a:gd name="connsiteX7" fmla="*/ 14627628 w 17340385"/>
                <a:gd name="connsiteY7" fmla="*/ 446 h 834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340385" h="8342493">
                  <a:moveTo>
                    <a:pt x="14627628" y="446"/>
                  </a:moveTo>
                  <a:cubicBezTo>
                    <a:pt x="15177114" y="10271"/>
                    <a:pt x="15683318" y="183510"/>
                    <a:pt x="16131926" y="605512"/>
                  </a:cubicBezTo>
                  <a:cubicBezTo>
                    <a:pt x="18182706" y="2534665"/>
                    <a:pt x="17639890" y="9373033"/>
                    <a:pt x="14376776" y="8210324"/>
                  </a:cubicBezTo>
                  <a:cubicBezTo>
                    <a:pt x="11114904" y="7047615"/>
                    <a:pt x="5166274" y="7040161"/>
                    <a:pt x="4070703" y="7828965"/>
                  </a:cubicBezTo>
                  <a:cubicBezTo>
                    <a:pt x="2973888" y="8619011"/>
                    <a:pt x="1043596" y="7867474"/>
                    <a:pt x="749208" y="7641391"/>
                  </a:cubicBezTo>
                  <a:cubicBezTo>
                    <a:pt x="749208" y="7641391"/>
                    <a:pt x="-1261825" y="4599218"/>
                    <a:pt x="1305689" y="2031569"/>
                  </a:cubicBezTo>
                  <a:cubicBezTo>
                    <a:pt x="3874444" y="-536079"/>
                    <a:pt x="4643331" y="2573173"/>
                    <a:pt x="7736271" y="2260136"/>
                  </a:cubicBezTo>
                  <a:cubicBezTo>
                    <a:pt x="10150689" y="2014606"/>
                    <a:pt x="12665183" y="-34647"/>
                    <a:pt x="14627628" y="446"/>
                  </a:cubicBezTo>
                  <a:close/>
                </a:path>
              </a:pathLst>
            </a:custGeom>
            <a:solidFill>
              <a:schemeClr val="accent3">
                <a:alpha val="1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02B1EF9-2602-134A-B78F-EF6C84C422FE}"/>
                </a:ext>
              </a:extLst>
            </p:cNvPr>
            <p:cNvGrpSpPr/>
            <p:nvPr/>
          </p:nvGrpSpPr>
          <p:grpSpPr>
            <a:xfrm>
              <a:off x="3495741" y="6877176"/>
              <a:ext cx="4541000" cy="6025451"/>
              <a:chOff x="3495741" y="6877176"/>
              <a:chExt cx="4541000" cy="6025451"/>
            </a:xfrm>
          </p:grpSpPr>
          <p:sp>
            <p:nvSpPr>
              <p:cNvPr id="104" name="Freeform 7">
                <a:extLst>
                  <a:ext uri="{FF2B5EF4-FFF2-40B4-BE49-F238E27FC236}">
                    <a16:creationId xmlns:a16="http://schemas.microsoft.com/office/drawing/2014/main" id="{6814CC35-1426-3445-B327-0C494C89C89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6942" y="11461993"/>
                <a:ext cx="1298210" cy="1298213"/>
              </a:xfrm>
              <a:custGeom>
                <a:avLst/>
                <a:gdLst>
                  <a:gd name="T0" fmla="*/ 1044 w 1045"/>
                  <a:gd name="T1" fmla="*/ 522 h 1045"/>
                  <a:gd name="T2" fmla="*/ 1044 w 1045"/>
                  <a:gd name="T3" fmla="*/ 522 h 1045"/>
                  <a:gd name="T4" fmla="*/ 522 w 1045"/>
                  <a:gd name="T5" fmla="*/ 1044 h 1045"/>
                  <a:gd name="T6" fmla="*/ 522 w 1045"/>
                  <a:gd name="T7" fmla="*/ 1044 h 1045"/>
                  <a:gd name="T8" fmla="*/ 0 w 1045"/>
                  <a:gd name="T9" fmla="*/ 522 h 1045"/>
                  <a:gd name="T10" fmla="*/ 0 w 1045"/>
                  <a:gd name="T11" fmla="*/ 522 h 1045"/>
                  <a:gd name="T12" fmla="*/ 522 w 1045"/>
                  <a:gd name="T13" fmla="*/ 0 h 1045"/>
                  <a:gd name="T14" fmla="*/ 522 w 1045"/>
                  <a:gd name="T15" fmla="*/ 0 h 1045"/>
                  <a:gd name="T16" fmla="*/ 1044 w 1045"/>
                  <a:gd name="T17" fmla="*/ 522 h 10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5" h="1045">
                    <a:moveTo>
                      <a:pt x="1044" y="522"/>
                    </a:moveTo>
                    <a:lnTo>
                      <a:pt x="1044" y="522"/>
                    </a:lnTo>
                    <a:cubicBezTo>
                      <a:pt x="1044" y="810"/>
                      <a:pt x="811" y="1044"/>
                      <a:pt x="522" y="1044"/>
                    </a:cubicBezTo>
                    <a:lnTo>
                      <a:pt x="522" y="1044"/>
                    </a:lnTo>
                    <a:cubicBezTo>
                      <a:pt x="234" y="1044"/>
                      <a:pt x="0" y="810"/>
                      <a:pt x="0" y="522"/>
                    </a:cubicBezTo>
                    <a:lnTo>
                      <a:pt x="0" y="522"/>
                    </a:lnTo>
                    <a:cubicBezTo>
                      <a:pt x="0" y="234"/>
                      <a:pt x="234" y="0"/>
                      <a:pt x="522" y="0"/>
                    </a:cubicBezTo>
                    <a:lnTo>
                      <a:pt x="522" y="0"/>
                    </a:lnTo>
                    <a:cubicBezTo>
                      <a:pt x="811" y="0"/>
                      <a:pt x="1044" y="234"/>
                      <a:pt x="1044" y="52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8">
                <a:extLst>
                  <a:ext uri="{FF2B5EF4-FFF2-40B4-BE49-F238E27FC236}">
                    <a16:creationId xmlns:a16="http://schemas.microsoft.com/office/drawing/2014/main" id="{CEE15DB6-DC28-B74B-BE04-B2CF8450F1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513945" y="11675625"/>
                <a:ext cx="279363" cy="241017"/>
              </a:xfrm>
              <a:custGeom>
                <a:avLst/>
                <a:gdLst>
                  <a:gd name="T0" fmla="*/ 145 w 224"/>
                  <a:gd name="T1" fmla="*/ 169 h 194"/>
                  <a:gd name="T2" fmla="*/ 145 w 224"/>
                  <a:gd name="T3" fmla="*/ 169 h 194"/>
                  <a:gd name="T4" fmla="*/ 19 w 224"/>
                  <a:gd name="T5" fmla="*/ 139 h 194"/>
                  <a:gd name="T6" fmla="*/ 19 w 224"/>
                  <a:gd name="T7" fmla="*/ 139 h 194"/>
                  <a:gd name="T8" fmla="*/ 77 w 224"/>
                  <a:gd name="T9" fmla="*/ 24 h 194"/>
                  <a:gd name="T10" fmla="*/ 77 w 224"/>
                  <a:gd name="T11" fmla="*/ 24 h 194"/>
                  <a:gd name="T12" fmla="*/ 204 w 224"/>
                  <a:gd name="T13" fmla="*/ 54 h 194"/>
                  <a:gd name="T14" fmla="*/ 204 w 224"/>
                  <a:gd name="T15" fmla="*/ 54 h 194"/>
                  <a:gd name="T16" fmla="*/ 145 w 224"/>
                  <a:gd name="T17" fmla="*/ 169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4" h="194">
                    <a:moveTo>
                      <a:pt x="145" y="169"/>
                    </a:moveTo>
                    <a:lnTo>
                      <a:pt x="145" y="169"/>
                    </a:lnTo>
                    <a:cubicBezTo>
                      <a:pt x="94" y="193"/>
                      <a:pt x="37" y="180"/>
                      <a:pt x="19" y="139"/>
                    </a:cubicBezTo>
                    <a:lnTo>
                      <a:pt x="19" y="139"/>
                    </a:lnTo>
                    <a:cubicBezTo>
                      <a:pt x="0" y="99"/>
                      <a:pt x="26" y="47"/>
                      <a:pt x="77" y="24"/>
                    </a:cubicBezTo>
                    <a:lnTo>
                      <a:pt x="77" y="24"/>
                    </a:lnTo>
                    <a:cubicBezTo>
                      <a:pt x="129" y="0"/>
                      <a:pt x="185" y="13"/>
                      <a:pt x="204" y="54"/>
                    </a:cubicBezTo>
                    <a:lnTo>
                      <a:pt x="204" y="54"/>
                    </a:lnTo>
                    <a:cubicBezTo>
                      <a:pt x="223" y="93"/>
                      <a:pt x="196" y="145"/>
                      <a:pt x="145" y="169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9">
                <a:extLst>
                  <a:ext uri="{FF2B5EF4-FFF2-40B4-BE49-F238E27FC236}">
                    <a16:creationId xmlns:a16="http://schemas.microsoft.com/office/drawing/2014/main" id="{5149BA0D-F734-214D-84BF-C66E88450E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503" y="7868635"/>
                <a:ext cx="975028" cy="975028"/>
              </a:xfrm>
              <a:custGeom>
                <a:avLst/>
                <a:gdLst>
                  <a:gd name="T0" fmla="*/ 782 w 783"/>
                  <a:gd name="T1" fmla="*/ 391 h 783"/>
                  <a:gd name="T2" fmla="*/ 782 w 783"/>
                  <a:gd name="T3" fmla="*/ 391 h 783"/>
                  <a:gd name="T4" fmla="*/ 391 w 783"/>
                  <a:gd name="T5" fmla="*/ 782 h 783"/>
                  <a:gd name="T6" fmla="*/ 391 w 783"/>
                  <a:gd name="T7" fmla="*/ 782 h 783"/>
                  <a:gd name="T8" fmla="*/ 0 w 783"/>
                  <a:gd name="T9" fmla="*/ 391 h 783"/>
                  <a:gd name="T10" fmla="*/ 0 w 783"/>
                  <a:gd name="T11" fmla="*/ 391 h 783"/>
                  <a:gd name="T12" fmla="*/ 391 w 783"/>
                  <a:gd name="T13" fmla="*/ 0 h 783"/>
                  <a:gd name="T14" fmla="*/ 391 w 783"/>
                  <a:gd name="T15" fmla="*/ 0 h 783"/>
                  <a:gd name="T16" fmla="*/ 782 w 783"/>
                  <a:gd name="T17" fmla="*/ 391 h 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3" h="783">
                    <a:moveTo>
                      <a:pt x="782" y="391"/>
                    </a:moveTo>
                    <a:lnTo>
                      <a:pt x="782" y="391"/>
                    </a:lnTo>
                    <a:cubicBezTo>
                      <a:pt x="782" y="607"/>
                      <a:pt x="607" y="782"/>
                      <a:pt x="391" y="782"/>
                    </a:cubicBezTo>
                    <a:lnTo>
                      <a:pt x="391" y="782"/>
                    </a:lnTo>
                    <a:cubicBezTo>
                      <a:pt x="175" y="782"/>
                      <a:pt x="0" y="607"/>
                      <a:pt x="0" y="391"/>
                    </a:cubicBezTo>
                    <a:lnTo>
                      <a:pt x="0" y="391"/>
                    </a:lnTo>
                    <a:cubicBezTo>
                      <a:pt x="0" y="175"/>
                      <a:pt x="175" y="0"/>
                      <a:pt x="391" y="0"/>
                    </a:cubicBezTo>
                    <a:lnTo>
                      <a:pt x="391" y="0"/>
                    </a:lnTo>
                    <a:cubicBezTo>
                      <a:pt x="607" y="0"/>
                      <a:pt x="782" y="175"/>
                      <a:pt x="782" y="3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10">
                <a:extLst>
                  <a:ext uri="{FF2B5EF4-FFF2-40B4-BE49-F238E27FC236}">
                    <a16:creationId xmlns:a16="http://schemas.microsoft.com/office/drawing/2014/main" id="{D7FB03F3-03F1-364B-91F3-29487D4F0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55477" y="8191819"/>
                <a:ext cx="219107" cy="268405"/>
              </a:xfrm>
              <a:custGeom>
                <a:avLst/>
                <a:gdLst>
                  <a:gd name="T0" fmla="*/ 167 w 176"/>
                  <a:gd name="T1" fmla="*/ 96 h 215"/>
                  <a:gd name="T2" fmla="*/ 167 w 176"/>
                  <a:gd name="T3" fmla="*/ 96 h 215"/>
                  <a:gd name="T4" fmla="*/ 102 w 176"/>
                  <a:gd name="T5" fmla="*/ 208 h 215"/>
                  <a:gd name="T6" fmla="*/ 102 w 176"/>
                  <a:gd name="T7" fmla="*/ 208 h 215"/>
                  <a:gd name="T8" fmla="*/ 8 w 176"/>
                  <a:gd name="T9" fmla="*/ 118 h 215"/>
                  <a:gd name="T10" fmla="*/ 8 w 176"/>
                  <a:gd name="T11" fmla="*/ 118 h 215"/>
                  <a:gd name="T12" fmla="*/ 73 w 176"/>
                  <a:gd name="T13" fmla="*/ 6 h 215"/>
                  <a:gd name="T14" fmla="*/ 73 w 176"/>
                  <a:gd name="T15" fmla="*/ 6 h 215"/>
                  <a:gd name="T16" fmla="*/ 167 w 176"/>
                  <a:gd name="T17" fmla="*/ 96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6" h="215">
                    <a:moveTo>
                      <a:pt x="167" y="96"/>
                    </a:moveTo>
                    <a:lnTo>
                      <a:pt x="167" y="96"/>
                    </a:lnTo>
                    <a:cubicBezTo>
                      <a:pt x="175" y="151"/>
                      <a:pt x="146" y="202"/>
                      <a:pt x="102" y="208"/>
                    </a:cubicBezTo>
                    <a:lnTo>
                      <a:pt x="102" y="208"/>
                    </a:lnTo>
                    <a:cubicBezTo>
                      <a:pt x="58" y="214"/>
                      <a:pt x="16" y="174"/>
                      <a:pt x="8" y="118"/>
                    </a:cubicBezTo>
                    <a:lnTo>
                      <a:pt x="8" y="118"/>
                    </a:lnTo>
                    <a:cubicBezTo>
                      <a:pt x="0" y="63"/>
                      <a:pt x="29" y="12"/>
                      <a:pt x="73" y="6"/>
                    </a:cubicBezTo>
                    <a:lnTo>
                      <a:pt x="73" y="6"/>
                    </a:lnTo>
                    <a:cubicBezTo>
                      <a:pt x="117" y="0"/>
                      <a:pt x="158" y="39"/>
                      <a:pt x="167" y="96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11">
                <a:extLst>
                  <a:ext uri="{FF2B5EF4-FFF2-40B4-BE49-F238E27FC236}">
                    <a16:creationId xmlns:a16="http://schemas.microsoft.com/office/drawing/2014/main" id="{157EEBCF-D7B3-E548-831B-CBA8F512AA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34971" y="8547865"/>
                <a:ext cx="279363" cy="241017"/>
              </a:xfrm>
              <a:custGeom>
                <a:avLst/>
                <a:gdLst>
                  <a:gd name="T0" fmla="*/ 148 w 223"/>
                  <a:gd name="T1" fmla="*/ 168 h 194"/>
                  <a:gd name="T2" fmla="*/ 148 w 223"/>
                  <a:gd name="T3" fmla="*/ 168 h 194"/>
                  <a:gd name="T4" fmla="*/ 21 w 223"/>
                  <a:gd name="T5" fmla="*/ 143 h 194"/>
                  <a:gd name="T6" fmla="*/ 21 w 223"/>
                  <a:gd name="T7" fmla="*/ 143 h 194"/>
                  <a:gd name="T8" fmla="*/ 75 w 223"/>
                  <a:gd name="T9" fmla="*/ 25 h 194"/>
                  <a:gd name="T10" fmla="*/ 75 w 223"/>
                  <a:gd name="T11" fmla="*/ 25 h 194"/>
                  <a:gd name="T12" fmla="*/ 202 w 223"/>
                  <a:gd name="T13" fmla="*/ 50 h 194"/>
                  <a:gd name="T14" fmla="*/ 202 w 223"/>
                  <a:gd name="T15" fmla="*/ 50 h 194"/>
                  <a:gd name="T16" fmla="*/ 148 w 223"/>
                  <a:gd name="T17" fmla="*/ 168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" h="194">
                    <a:moveTo>
                      <a:pt x="148" y="168"/>
                    </a:moveTo>
                    <a:lnTo>
                      <a:pt x="148" y="168"/>
                    </a:lnTo>
                    <a:cubicBezTo>
                      <a:pt x="98" y="193"/>
                      <a:pt x="40" y="182"/>
                      <a:pt x="21" y="143"/>
                    </a:cubicBezTo>
                    <a:lnTo>
                      <a:pt x="21" y="143"/>
                    </a:lnTo>
                    <a:cubicBezTo>
                      <a:pt x="0" y="103"/>
                      <a:pt x="24" y="51"/>
                      <a:pt x="75" y="25"/>
                    </a:cubicBezTo>
                    <a:lnTo>
                      <a:pt x="75" y="25"/>
                    </a:lnTo>
                    <a:cubicBezTo>
                      <a:pt x="125" y="0"/>
                      <a:pt x="182" y="11"/>
                      <a:pt x="202" y="50"/>
                    </a:cubicBezTo>
                    <a:lnTo>
                      <a:pt x="202" y="50"/>
                    </a:lnTo>
                    <a:cubicBezTo>
                      <a:pt x="222" y="89"/>
                      <a:pt x="198" y="142"/>
                      <a:pt x="148" y="168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12">
                <a:extLst>
                  <a:ext uri="{FF2B5EF4-FFF2-40B4-BE49-F238E27FC236}">
                    <a16:creationId xmlns:a16="http://schemas.microsoft.com/office/drawing/2014/main" id="{63A724FD-D97F-7D44-9A2C-280C81F940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742" y="8925829"/>
                <a:ext cx="975028" cy="975028"/>
              </a:xfrm>
              <a:custGeom>
                <a:avLst/>
                <a:gdLst>
                  <a:gd name="T0" fmla="*/ 783 w 784"/>
                  <a:gd name="T1" fmla="*/ 392 h 785"/>
                  <a:gd name="T2" fmla="*/ 783 w 784"/>
                  <a:gd name="T3" fmla="*/ 392 h 785"/>
                  <a:gd name="T4" fmla="*/ 391 w 784"/>
                  <a:gd name="T5" fmla="*/ 784 h 785"/>
                  <a:gd name="T6" fmla="*/ 391 w 784"/>
                  <a:gd name="T7" fmla="*/ 784 h 785"/>
                  <a:gd name="T8" fmla="*/ 0 w 784"/>
                  <a:gd name="T9" fmla="*/ 392 h 785"/>
                  <a:gd name="T10" fmla="*/ 0 w 784"/>
                  <a:gd name="T11" fmla="*/ 392 h 785"/>
                  <a:gd name="T12" fmla="*/ 391 w 784"/>
                  <a:gd name="T13" fmla="*/ 0 h 785"/>
                  <a:gd name="T14" fmla="*/ 391 w 784"/>
                  <a:gd name="T15" fmla="*/ 0 h 785"/>
                  <a:gd name="T16" fmla="*/ 783 w 784"/>
                  <a:gd name="T17" fmla="*/ 392 h 7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4" h="785">
                    <a:moveTo>
                      <a:pt x="783" y="392"/>
                    </a:moveTo>
                    <a:lnTo>
                      <a:pt x="783" y="392"/>
                    </a:lnTo>
                    <a:cubicBezTo>
                      <a:pt x="783" y="608"/>
                      <a:pt x="608" y="784"/>
                      <a:pt x="391" y="784"/>
                    </a:cubicBezTo>
                    <a:lnTo>
                      <a:pt x="391" y="784"/>
                    </a:lnTo>
                    <a:cubicBezTo>
                      <a:pt x="175" y="784"/>
                      <a:pt x="0" y="608"/>
                      <a:pt x="0" y="392"/>
                    </a:cubicBezTo>
                    <a:lnTo>
                      <a:pt x="0" y="392"/>
                    </a:lnTo>
                    <a:cubicBezTo>
                      <a:pt x="0" y="175"/>
                      <a:pt x="175" y="0"/>
                      <a:pt x="391" y="0"/>
                    </a:cubicBezTo>
                    <a:lnTo>
                      <a:pt x="391" y="0"/>
                    </a:lnTo>
                    <a:cubicBezTo>
                      <a:pt x="608" y="0"/>
                      <a:pt x="783" y="175"/>
                      <a:pt x="783" y="392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13">
                <a:extLst>
                  <a:ext uri="{FF2B5EF4-FFF2-40B4-BE49-F238E27FC236}">
                    <a16:creationId xmlns:a16="http://schemas.microsoft.com/office/drawing/2014/main" id="{E397EBC1-76E4-EC42-ABCF-9E9E491D4B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83254" y="9150412"/>
                <a:ext cx="257453" cy="257453"/>
              </a:xfrm>
              <a:custGeom>
                <a:avLst/>
                <a:gdLst>
                  <a:gd name="T0" fmla="*/ 160 w 208"/>
                  <a:gd name="T1" fmla="*/ 47 h 209"/>
                  <a:gd name="T2" fmla="*/ 160 w 208"/>
                  <a:gd name="T3" fmla="*/ 47 h 209"/>
                  <a:gd name="T4" fmla="*/ 175 w 208"/>
                  <a:gd name="T5" fmla="*/ 176 h 209"/>
                  <a:gd name="T6" fmla="*/ 175 w 208"/>
                  <a:gd name="T7" fmla="*/ 176 h 209"/>
                  <a:gd name="T8" fmla="*/ 46 w 208"/>
                  <a:gd name="T9" fmla="*/ 161 h 209"/>
                  <a:gd name="T10" fmla="*/ 46 w 208"/>
                  <a:gd name="T11" fmla="*/ 161 h 209"/>
                  <a:gd name="T12" fmla="*/ 31 w 208"/>
                  <a:gd name="T13" fmla="*/ 32 h 209"/>
                  <a:gd name="T14" fmla="*/ 31 w 208"/>
                  <a:gd name="T15" fmla="*/ 32 h 209"/>
                  <a:gd name="T16" fmla="*/ 160 w 208"/>
                  <a:gd name="T17" fmla="*/ 4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9">
                    <a:moveTo>
                      <a:pt x="160" y="47"/>
                    </a:moveTo>
                    <a:lnTo>
                      <a:pt x="160" y="47"/>
                    </a:lnTo>
                    <a:cubicBezTo>
                      <a:pt x="200" y="87"/>
                      <a:pt x="207" y="145"/>
                      <a:pt x="175" y="176"/>
                    </a:cubicBezTo>
                    <a:lnTo>
                      <a:pt x="175" y="176"/>
                    </a:lnTo>
                    <a:cubicBezTo>
                      <a:pt x="144" y="208"/>
                      <a:pt x="87" y="200"/>
                      <a:pt x="46" y="161"/>
                    </a:cubicBezTo>
                    <a:lnTo>
                      <a:pt x="46" y="161"/>
                    </a:lnTo>
                    <a:cubicBezTo>
                      <a:pt x="7" y="121"/>
                      <a:pt x="0" y="63"/>
                      <a:pt x="31" y="32"/>
                    </a:cubicBezTo>
                    <a:lnTo>
                      <a:pt x="31" y="32"/>
                    </a:lnTo>
                    <a:cubicBezTo>
                      <a:pt x="62" y="0"/>
                      <a:pt x="120" y="7"/>
                      <a:pt x="160" y="47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14">
                <a:extLst>
                  <a:ext uri="{FF2B5EF4-FFF2-40B4-BE49-F238E27FC236}">
                    <a16:creationId xmlns:a16="http://schemas.microsoft.com/office/drawing/2014/main" id="{215F14A1-8CF0-AC47-8BB2-5C7CF75A7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86299" y="6877176"/>
                <a:ext cx="750442" cy="750442"/>
              </a:xfrm>
              <a:custGeom>
                <a:avLst/>
                <a:gdLst>
                  <a:gd name="T0" fmla="*/ 601 w 602"/>
                  <a:gd name="T1" fmla="*/ 300 h 602"/>
                  <a:gd name="T2" fmla="*/ 601 w 602"/>
                  <a:gd name="T3" fmla="*/ 300 h 602"/>
                  <a:gd name="T4" fmla="*/ 300 w 602"/>
                  <a:gd name="T5" fmla="*/ 601 h 602"/>
                  <a:gd name="T6" fmla="*/ 300 w 602"/>
                  <a:gd name="T7" fmla="*/ 601 h 602"/>
                  <a:gd name="T8" fmla="*/ 0 w 602"/>
                  <a:gd name="T9" fmla="*/ 300 h 602"/>
                  <a:gd name="T10" fmla="*/ 0 w 602"/>
                  <a:gd name="T11" fmla="*/ 300 h 602"/>
                  <a:gd name="T12" fmla="*/ 300 w 602"/>
                  <a:gd name="T13" fmla="*/ 0 h 602"/>
                  <a:gd name="T14" fmla="*/ 300 w 602"/>
                  <a:gd name="T15" fmla="*/ 0 h 602"/>
                  <a:gd name="T16" fmla="*/ 601 w 602"/>
                  <a:gd name="T17" fmla="*/ 300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02" h="602">
                    <a:moveTo>
                      <a:pt x="601" y="300"/>
                    </a:moveTo>
                    <a:lnTo>
                      <a:pt x="601" y="300"/>
                    </a:lnTo>
                    <a:cubicBezTo>
                      <a:pt x="601" y="466"/>
                      <a:pt x="466" y="601"/>
                      <a:pt x="300" y="601"/>
                    </a:cubicBezTo>
                    <a:lnTo>
                      <a:pt x="300" y="601"/>
                    </a:lnTo>
                    <a:cubicBezTo>
                      <a:pt x="134" y="601"/>
                      <a:pt x="0" y="466"/>
                      <a:pt x="0" y="300"/>
                    </a:cubicBezTo>
                    <a:lnTo>
                      <a:pt x="0" y="300"/>
                    </a:lnTo>
                    <a:cubicBezTo>
                      <a:pt x="0" y="134"/>
                      <a:pt x="134" y="0"/>
                      <a:pt x="300" y="0"/>
                    </a:cubicBezTo>
                    <a:lnTo>
                      <a:pt x="300" y="0"/>
                    </a:lnTo>
                    <a:cubicBezTo>
                      <a:pt x="466" y="0"/>
                      <a:pt x="601" y="134"/>
                      <a:pt x="601" y="30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15">
                <a:extLst>
                  <a:ext uri="{FF2B5EF4-FFF2-40B4-BE49-F238E27FC236}">
                    <a16:creationId xmlns:a16="http://schemas.microsoft.com/office/drawing/2014/main" id="{3D3365EB-165E-2049-855F-DA6FDA1B4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62986" y="7282522"/>
                <a:ext cx="257449" cy="257449"/>
              </a:xfrm>
              <a:custGeom>
                <a:avLst/>
                <a:gdLst>
                  <a:gd name="T0" fmla="*/ 160 w 208"/>
                  <a:gd name="T1" fmla="*/ 47 h 209"/>
                  <a:gd name="T2" fmla="*/ 160 w 208"/>
                  <a:gd name="T3" fmla="*/ 47 h 209"/>
                  <a:gd name="T4" fmla="*/ 175 w 208"/>
                  <a:gd name="T5" fmla="*/ 177 h 209"/>
                  <a:gd name="T6" fmla="*/ 175 w 208"/>
                  <a:gd name="T7" fmla="*/ 177 h 209"/>
                  <a:gd name="T8" fmla="*/ 46 w 208"/>
                  <a:gd name="T9" fmla="*/ 161 h 209"/>
                  <a:gd name="T10" fmla="*/ 46 w 208"/>
                  <a:gd name="T11" fmla="*/ 161 h 209"/>
                  <a:gd name="T12" fmla="*/ 31 w 208"/>
                  <a:gd name="T13" fmla="*/ 32 h 209"/>
                  <a:gd name="T14" fmla="*/ 31 w 208"/>
                  <a:gd name="T15" fmla="*/ 32 h 209"/>
                  <a:gd name="T16" fmla="*/ 160 w 208"/>
                  <a:gd name="T17" fmla="*/ 4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8" h="209">
                    <a:moveTo>
                      <a:pt x="160" y="47"/>
                    </a:moveTo>
                    <a:lnTo>
                      <a:pt x="160" y="47"/>
                    </a:lnTo>
                    <a:cubicBezTo>
                      <a:pt x="200" y="87"/>
                      <a:pt x="207" y="145"/>
                      <a:pt x="175" y="177"/>
                    </a:cubicBezTo>
                    <a:lnTo>
                      <a:pt x="175" y="177"/>
                    </a:lnTo>
                    <a:cubicBezTo>
                      <a:pt x="144" y="208"/>
                      <a:pt x="87" y="201"/>
                      <a:pt x="46" y="161"/>
                    </a:cubicBezTo>
                    <a:lnTo>
                      <a:pt x="46" y="161"/>
                    </a:lnTo>
                    <a:cubicBezTo>
                      <a:pt x="6" y="121"/>
                      <a:pt x="0" y="63"/>
                      <a:pt x="31" y="32"/>
                    </a:cubicBezTo>
                    <a:lnTo>
                      <a:pt x="31" y="32"/>
                    </a:lnTo>
                    <a:cubicBezTo>
                      <a:pt x="62" y="0"/>
                      <a:pt x="120" y="8"/>
                      <a:pt x="160" y="47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4F294670-0B2C-5E49-8555-BBBE1C7EF3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44523" y="9254490"/>
                <a:ext cx="1259868" cy="1259868"/>
              </a:xfrm>
              <a:custGeom>
                <a:avLst/>
                <a:gdLst>
                  <a:gd name="T0" fmla="*/ 1015 w 1016"/>
                  <a:gd name="T1" fmla="*/ 508 h 1016"/>
                  <a:gd name="T2" fmla="*/ 1015 w 1016"/>
                  <a:gd name="T3" fmla="*/ 508 h 1016"/>
                  <a:gd name="T4" fmla="*/ 507 w 1016"/>
                  <a:gd name="T5" fmla="*/ 1015 h 1016"/>
                  <a:gd name="T6" fmla="*/ 507 w 1016"/>
                  <a:gd name="T7" fmla="*/ 1015 h 1016"/>
                  <a:gd name="T8" fmla="*/ 0 w 1016"/>
                  <a:gd name="T9" fmla="*/ 508 h 1016"/>
                  <a:gd name="T10" fmla="*/ 0 w 1016"/>
                  <a:gd name="T11" fmla="*/ 508 h 1016"/>
                  <a:gd name="T12" fmla="*/ 507 w 1016"/>
                  <a:gd name="T13" fmla="*/ 0 h 1016"/>
                  <a:gd name="T14" fmla="*/ 507 w 1016"/>
                  <a:gd name="T15" fmla="*/ 0 h 1016"/>
                  <a:gd name="T16" fmla="*/ 1015 w 1016"/>
                  <a:gd name="T17" fmla="*/ 508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6" h="1016">
                    <a:moveTo>
                      <a:pt x="1015" y="508"/>
                    </a:moveTo>
                    <a:lnTo>
                      <a:pt x="1015" y="508"/>
                    </a:lnTo>
                    <a:cubicBezTo>
                      <a:pt x="1015" y="788"/>
                      <a:pt x="787" y="1015"/>
                      <a:pt x="507" y="1015"/>
                    </a:cubicBezTo>
                    <a:lnTo>
                      <a:pt x="507" y="1015"/>
                    </a:lnTo>
                    <a:cubicBezTo>
                      <a:pt x="227" y="1015"/>
                      <a:pt x="0" y="788"/>
                      <a:pt x="0" y="508"/>
                    </a:cubicBezTo>
                    <a:lnTo>
                      <a:pt x="0" y="508"/>
                    </a:lnTo>
                    <a:cubicBezTo>
                      <a:pt x="0" y="228"/>
                      <a:pt x="227" y="0"/>
                      <a:pt x="507" y="0"/>
                    </a:cubicBezTo>
                    <a:lnTo>
                      <a:pt x="507" y="0"/>
                    </a:lnTo>
                    <a:cubicBezTo>
                      <a:pt x="787" y="0"/>
                      <a:pt x="1015" y="228"/>
                      <a:pt x="1015" y="50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2611A066-1E55-D647-ACF1-7CB00980B5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8148" y="7622141"/>
                <a:ext cx="969551" cy="969549"/>
              </a:xfrm>
              <a:custGeom>
                <a:avLst/>
                <a:gdLst>
                  <a:gd name="T0" fmla="*/ 781 w 782"/>
                  <a:gd name="T1" fmla="*/ 391 h 782"/>
                  <a:gd name="T2" fmla="*/ 781 w 782"/>
                  <a:gd name="T3" fmla="*/ 391 h 782"/>
                  <a:gd name="T4" fmla="*/ 391 w 782"/>
                  <a:gd name="T5" fmla="*/ 781 h 782"/>
                  <a:gd name="T6" fmla="*/ 391 w 782"/>
                  <a:gd name="T7" fmla="*/ 781 h 782"/>
                  <a:gd name="T8" fmla="*/ 0 w 782"/>
                  <a:gd name="T9" fmla="*/ 391 h 782"/>
                  <a:gd name="T10" fmla="*/ 0 w 782"/>
                  <a:gd name="T11" fmla="*/ 391 h 782"/>
                  <a:gd name="T12" fmla="*/ 391 w 782"/>
                  <a:gd name="T13" fmla="*/ 0 h 782"/>
                  <a:gd name="T14" fmla="*/ 391 w 782"/>
                  <a:gd name="T15" fmla="*/ 0 h 782"/>
                  <a:gd name="T16" fmla="*/ 781 w 782"/>
                  <a:gd name="T17" fmla="*/ 391 h 7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82" h="782">
                    <a:moveTo>
                      <a:pt x="781" y="391"/>
                    </a:moveTo>
                    <a:lnTo>
                      <a:pt x="781" y="391"/>
                    </a:lnTo>
                    <a:cubicBezTo>
                      <a:pt x="781" y="606"/>
                      <a:pt x="606" y="781"/>
                      <a:pt x="391" y="781"/>
                    </a:cubicBezTo>
                    <a:lnTo>
                      <a:pt x="391" y="781"/>
                    </a:lnTo>
                    <a:cubicBezTo>
                      <a:pt x="175" y="781"/>
                      <a:pt x="0" y="606"/>
                      <a:pt x="0" y="391"/>
                    </a:cubicBezTo>
                    <a:lnTo>
                      <a:pt x="0" y="391"/>
                    </a:lnTo>
                    <a:cubicBezTo>
                      <a:pt x="0" y="175"/>
                      <a:pt x="175" y="0"/>
                      <a:pt x="391" y="0"/>
                    </a:cubicBezTo>
                    <a:lnTo>
                      <a:pt x="391" y="0"/>
                    </a:lnTo>
                    <a:cubicBezTo>
                      <a:pt x="606" y="0"/>
                      <a:pt x="781" y="175"/>
                      <a:pt x="781" y="39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5DDD4EE3-270A-EA49-9E72-7454CD812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95741" y="11461995"/>
                <a:ext cx="1440630" cy="1440632"/>
              </a:xfrm>
              <a:custGeom>
                <a:avLst/>
                <a:gdLst>
                  <a:gd name="T0" fmla="*/ 1157 w 1158"/>
                  <a:gd name="T1" fmla="*/ 578 h 1158"/>
                  <a:gd name="T2" fmla="*/ 1157 w 1158"/>
                  <a:gd name="T3" fmla="*/ 578 h 1158"/>
                  <a:gd name="T4" fmla="*/ 578 w 1158"/>
                  <a:gd name="T5" fmla="*/ 1157 h 1158"/>
                  <a:gd name="T6" fmla="*/ 578 w 1158"/>
                  <a:gd name="T7" fmla="*/ 1157 h 1158"/>
                  <a:gd name="T8" fmla="*/ 0 w 1158"/>
                  <a:gd name="T9" fmla="*/ 578 h 1158"/>
                  <a:gd name="T10" fmla="*/ 0 w 1158"/>
                  <a:gd name="T11" fmla="*/ 578 h 1158"/>
                  <a:gd name="T12" fmla="*/ 578 w 1158"/>
                  <a:gd name="T13" fmla="*/ 0 h 1158"/>
                  <a:gd name="T14" fmla="*/ 578 w 1158"/>
                  <a:gd name="T15" fmla="*/ 0 h 1158"/>
                  <a:gd name="T16" fmla="*/ 1157 w 1158"/>
                  <a:gd name="T17" fmla="*/ 578 h 1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8" h="1158">
                    <a:moveTo>
                      <a:pt x="1157" y="578"/>
                    </a:moveTo>
                    <a:lnTo>
                      <a:pt x="1157" y="578"/>
                    </a:lnTo>
                    <a:cubicBezTo>
                      <a:pt x="1157" y="897"/>
                      <a:pt x="897" y="1157"/>
                      <a:pt x="578" y="1157"/>
                    </a:cubicBezTo>
                    <a:lnTo>
                      <a:pt x="578" y="1157"/>
                    </a:lnTo>
                    <a:cubicBezTo>
                      <a:pt x="258" y="1157"/>
                      <a:pt x="0" y="897"/>
                      <a:pt x="0" y="578"/>
                    </a:cubicBezTo>
                    <a:lnTo>
                      <a:pt x="0" y="578"/>
                    </a:lnTo>
                    <a:cubicBezTo>
                      <a:pt x="0" y="258"/>
                      <a:pt x="258" y="0"/>
                      <a:pt x="578" y="0"/>
                    </a:cubicBezTo>
                    <a:lnTo>
                      <a:pt x="578" y="0"/>
                    </a:lnTo>
                    <a:cubicBezTo>
                      <a:pt x="897" y="0"/>
                      <a:pt x="1157" y="258"/>
                      <a:pt x="1157" y="578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CBFB9754-FAE8-D34C-A9CB-B87C4938C3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995980" y="7326345"/>
                <a:ext cx="569678" cy="536814"/>
              </a:xfrm>
              <a:custGeom>
                <a:avLst/>
                <a:gdLst>
                  <a:gd name="T0" fmla="*/ 430 w 459"/>
                  <a:gd name="T1" fmla="*/ 34 h 431"/>
                  <a:gd name="T2" fmla="*/ 430 w 459"/>
                  <a:gd name="T3" fmla="*/ 34 h 431"/>
                  <a:gd name="T4" fmla="*/ 322 w 459"/>
                  <a:gd name="T5" fmla="*/ 28 h 431"/>
                  <a:gd name="T6" fmla="*/ 0 w 459"/>
                  <a:gd name="T7" fmla="*/ 317 h 431"/>
                  <a:gd name="T8" fmla="*/ 0 w 459"/>
                  <a:gd name="T9" fmla="*/ 317 h 431"/>
                  <a:gd name="T10" fmla="*/ 102 w 459"/>
                  <a:gd name="T11" fmla="*/ 430 h 431"/>
                  <a:gd name="T12" fmla="*/ 424 w 459"/>
                  <a:gd name="T13" fmla="*/ 142 h 431"/>
                  <a:gd name="T14" fmla="*/ 424 w 459"/>
                  <a:gd name="T15" fmla="*/ 142 h 431"/>
                  <a:gd name="T16" fmla="*/ 430 w 459"/>
                  <a:gd name="T17" fmla="*/ 34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59" h="431">
                    <a:moveTo>
                      <a:pt x="430" y="34"/>
                    </a:moveTo>
                    <a:lnTo>
                      <a:pt x="430" y="34"/>
                    </a:lnTo>
                    <a:cubicBezTo>
                      <a:pt x="401" y="2"/>
                      <a:pt x="353" y="0"/>
                      <a:pt x="322" y="28"/>
                    </a:cubicBezTo>
                    <a:lnTo>
                      <a:pt x="0" y="317"/>
                    </a:lnTo>
                    <a:lnTo>
                      <a:pt x="0" y="317"/>
                    </a:lnTo>
                    <a:cubicBezTo>
                      <a:pt x="42" y="348"/>
                      <a:pt x="76" y="386"/>
                      <a:pt x="102" y="430"/>
                    </a:cubicBezTo>
                    <a:lnTo>
                      <a:pt x="424" y="142"/>
                    </a:lnTo>
                    <a:lnTo>
                      <a:pt x="424" y="142"/>
                    </a:lnTo>
                    <a:cubicBezTo>
                      <a:pt x="455" y="113"/>
                      <a:pt x="458" y="65"/>
                      <a:pt x="430" y="3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D6CD5CF6-3F98-074B-8E8C-B3D0BBABB2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88344" y="8082265"/>
                <a:ext cx="1057194" cy="328661"/>
              </a:xfrm>
              <a:custGeom>
                <a:avLst/>
                <a:gdLst>
                  <a:gd name="T0" fmla="*/ 828 w 852"/>
                  <a:gd name="T1" fmla="*/ 21 h 264"/>
                  <a:gd name="T2" fmla="*/ 828 w 852"/>
                  <a:gd name="T3" fmla="*/ 21 h 264"/>
                  <a:gd name="T4" fmla="*/ 828 w 852"/>
                  <a:gd name="T5" fmla="*/ 0 h 264"/>
                  <a:gd name="T6" fmla="*/ 71 w 852"/>
                  <a:gd name="T7" fmla="*/ 110 h 264"/>
                  <a:gd name="T8" fmla="*/ 71 w 852"/>
                  <a:gd name="T9" fmla="*/ 110 h 264"/>
                  <a:gd name="T10" fmla="*/ 7 w 852"/>
                  <a:gd name="T11" fmla="*/ 197 h 264"/>
                  <a:gd name="T12" fmla="*/ 7 w 852"/>
                  <a:gd name="T13" fmla="*/ 197 h 264"/>
                  <a:gd name="T14" fmla="*/ 82 w 852"/>
                  <a:gd name="T15" fmla="*/ 263 h 264"/>
                  <a:gd name="T16" fmla="*/ 82 w 852"/>
                  <a:gd name="T17" fmla="*/ 263 h 264"/>
                  <a:gd name="T18" fmla="*/ 93 w 852"/>
                  <a:gd name="T19" fmla="*/ 262 h 264"/>
                  <a:gd name="T20" fmla="*/ 851 w 852"/>
                  <a:gd name="T21" fmla="*/ 151 h 264"/>
                  <a:gd name="T22" fmla="*/ 851 w 852"/>
                  <a:gd name="T23" fmla="*/ 151 h 264"/>
                  <a:gd name="T24" fmla="*/ 828 w 852"/>
                  <a:gd name="T25" fmla="*/ 21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52" h="264">
                    <a:moveTo>
                      <a:pt x="828" y="21"/>
                    </a:moveTo>
                    <a:lnTo>
                      <a:pt x="828" y="21"/>
                    </a:lnTo>
                    <a:cubicBezTo>
                      <a:pt x="828" y="14"/>
                      <a:pt x="828" y="7"/>
                      <a:pt x="828" y="0"/>
                    </a:cubicBezTo>
                    <a:lnTo>
                      <a:pt x="71" y="110"/>
                    </a:lnTo>
                    <a:lnTo>
                      <a:pt x="71" y="110"/>
                    </a:lnTo>
                    <a:cubicBezTo>
                      <a:pt x="29" y="117"/>
                      <a:pt x="0" y="156"/>
                      <a:pt x="7" y="197"/>
                    </a:cubicBezTo>
                    <a:lnTo>
                      <a:pt x="7" y="197"/>
                    </a:lnTo>
                    <a:cubicBezTo>
                      <a:pt x="12" y="235"/>
                      <a:pt x="45" y="263"/>
                      <a:pt x="82" y="263"/>
                    </a:cubicBezTo>
                    <a:lnTo>
                      <a:pt x="82" y="263"/>
                    </a:lnTo>
                    <a:cubicBezTo>
                      <a:pt x="86" y="263"/>
                      <a:pt x="90" y="263"/>
                      <a:pt x="93" y="262"/>
                    </a:cubicBezTo>
                    <a:lnTo>
                      <a:pt x="851" y="151"/>
                    </a:lnTo>
                    <a:lnTo>
                      <a:pt x="851" y="151"/>
                    </a:lnTo>
                    <a:cubicBezTo>
                      <a:pt x="836" y="110"/>
                      <a:pt x="828" y="66"/>
                      <a:pt x="828" y="2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21">
                <a:extLst>
                  <a:ext uri="{FF2B5EF4-FFF2-40B4-BE49-F238E27FC236}">
                    <a16:creationId xmlns:a16="http://schemas.microsoft.com/office/drawing/2014/main" id="{256F6151-6E07-4743-8D6A-4CB29DD6C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3317" y="8575258"/>
                <a:ext cx="509422" cy="794262"/>
              </a:xfrm>
              <a:custGeom>
                <a:avLst/>
                <a:gdLst>
                  <a:gd name="T0" fmla="*/ 409 w 410"/>
                  <a:gd name="T1" fmla="*/ 571 h 640"/>
                  <a:gd name="T2" fmla="*/ 156 w 410"/>
                  <a:gd name="T3" fmla="*/ 54 h 640"/>
                  <a:gd name="T4" fmla="*/ 156 w 410"/>
                  <a:gd name="T5" fmla="*/ 54 h 640"/>
                  <a:gd name="T6" fmla="*/ 54 w 410"/>
                  <a:gd name="T7" fmla="*/ 19 h 640"/>
                  <a:gd name="T8" fmla="*/ 54 w 410"/>
                  <a:gd name="T9" fmla="*/ 19 h 640"/>
                  <a:gd name="T10" fmla="*/ 18 w 410"/>
                  <a:gd name="T11" fmla="*/ 121 h 640"/>
                  <a:gd name="T12" fmla="*/ 272 w 410"/>
                  <a:gd name="T13" fmla="*/ 639 h 640"/>
                  <a:gd name="T14" fmla="*/ 272 w 410"/>
                  <a:gd name="T15" fmla="*/ 639 h 640"/>
                  <a:gd name="T16" fmla="*/ 409 w 410"/>
                  <a:gd name="T17" fmla="*/ 571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0" h="640">
                    <a:moveTo>
                      <a:pt x="409" y="571"/>
                    </a:moveTo>
                    <a:lnTo>
                      <a:pt x="156" y="54"/>
                    </a:lnTo>
                    <a:lnTo>
                      <a:pt x="156" y="54"/>
                    </a:lnTo>
                    <a:cubicBezTo>
                      <a:pt x="138" y="16"/>
                      <a:pt x="92" y="0"/>
                      <a:pt x="54" y="19"/>
                    </a:cubicBezTo>
                    <a:lnTo>
                      <a:pt x="54" y="19"/>
                    </a:lnTo>
                    <a:cubicBezTo>
                      <a:pt x="16" y="37"/>
                      <a:pt x="0" y="83"/>
                      <a:pt x="18" y="121"/>
                    </a:cubicBezTo>
                    <a:lnTo>
                      <a:pt x="272" y="639"/>
                    </a:lnTo>
                    <a:lnTo>
                      <a:pt x="272" y="639"/>
                    </a:lnTo>
                    <a:cubicBezTo>
                      <a:pt x="314" y="610"/>
                      <a:pt x="360" y="587"/>
                      <a:pt x="409" y="57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22">
                <a:extLst>
                  <a:ext uri="{FF2B5EF4-FFF2-40B4-BE49-F238E27FC236}">
                    <a16:creationId xmlns:a16="http://schemas.microsoft.com/office/drawing/2014/main" id="{7D8B30E7-0C86-4C4B-9E53-7D729759E5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27075" y="8624552"/>
                <a:ext cx="728533" cy="723054"/>
              </a:xfrm>
              <a:custGeom>
                <a:avLst/>
                <a:gdLst>
                  <a:gd name="T0" fmla="*/ 478 w 588"/>
                  <a:gd name="T1" fmla="*/ 0 h 584"/>
                  <a:gd name="T2" fmla="*/ 30 w 588"/>
                  <a:gd name="T3" fmla="*/ 453 h 584"/>
                  <a:gd name="T4" fmla="*/ 30 w 588"/>
                  <a:gd name="T5" fmla="*/ 453 h 584"/>
                  <a:gd name="T6" fmla="*/ 31 w 588"/>
                  <a:gd name="T7" fmla="*/ 562 h 584"/>
                  <a:gd name="T8" fmla="*/ 31 w 588"/>
                  <a:gd name="T9" fmla="*/ 562 h 584"/>
                  <a:gd name="T10" fmla="*/ 84 w 588"/>
                  <a:gd name="T11" fmla="*/ 583 h 584"/>
                  <a:gd name="T12" fmla="*/ 84 w 588"/>
                  <a:gd name="T13" fmla="*/ 583 h 584"/>
                  <a:gd name="T14" fmla="*/ 139 w 588"/>
                  <a:gd name="T15" fmla="*/ 561 h 584"/>
                  <a:gd name="T16" fmla="*/ 587 w 588"/>
                  <a:gd name="T17" fmla="*/ 108 h 584"/>
                  <a:gd name="T18" fmla="*/ 587 w 588"/>
                  <a:gd name="T19" fmla="*/ 108 h 584"/>
                  <a:gd name="T20" fmla="*/ 478 w 588"/>
                  <a:gd name="T21" fmla="*/ 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8" h="584">
                    <a:moveTo>
                      <a:pt x="478" y="0"/>
                    </a:moveTo>
                    <a:lnTo>
                      <a:pt x="30" y="453"/>
                    </a:lnTo>
                    <a:lnTo>
                      <a:pt x="30" y="453"/>
                    </a:lnTo>
                    <a:cubicBezTo>
                      <a:pt x="0" y="484"/>
                      <a:pt x="1" y="532"/>
                      <a:pt x="31" y="562"/>
                    </a:cubicBezTo>
                    <a:lnTo>
                      <a:pt x="31" y="562"/>
                    </a:lnTo>
                    <a:cubicBezTo>
                      <a:pt x="45" y="576"/>
                      <a:pt x="65" y="583"/>
                      <a:pt x="84" y="583"/>
                    </a:cubicBezTo>
                    <a:lnTo>
                      <a:pt x="84" y="583"/>
                    </a:lnTo>
                    <a:cubicBezTo>
                      <a:pt x="104" y="583"/>
                      <a:pt x="124" y="576"/>
                      <a:pt x="139" y="561"/>
                    </a:cubicBezTo>
                    <a:lnTo>
                      <a:pt x="587" y="108"/>
                    </a:lnTo>
                    <a:lnTo>
                      <a:pt x="587" y="108"/>
                    </a:lnTo>
                    <a:cubicBezTo>
                      <a:pt x="544" y="79"/>
                      <a:pt x="507" y="43"/>
                      <a:pt x="478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23">
                <a:extLst>
                  <a:ext uri="{FF2B5EF4-FFF2-40B4-BE49-F238E27FC236}">
                    <a16:creationId xmlns:a16="http://schemas.microsoft.com/office/drawing/2014/main" id="{12F9944A-87D1-AD48-943D-E3918BCF7D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49745" y="10410278"/>
                <a:ext cx="794262" cy="1446109"/>
              </a:xfrm>
              <a:custGeom>
                <a:avLst/>
                <a:gdLst>
                  <a:gd name="T0" fmla="*/ 623 w 641"/>
                  <a:gd name="T1" fmla="*/ 1055 h 1165"/>
                  <a:gd name="T2" fmla="*/ 138 w 641"/>
                  <a:gd name="T3" fmla="*/ 0 h 1165"/>
                  <a:gd name="T4" fmla="*/ 138 w 641"/>
                  <a:gd name="T5" fmla="*/ 0 h 1165"/>
                  <a:gd name="T6" fmla="*/ 0 w 641"/>
                  <a:gd name="T7" fmla="*/ 65 h 1165"/>
                  <a:gd name="T8" fmla="*/ 484 w 641"/>
                  <a:gd name="T9" fmla="*/ 1120 h 1165"/>
                  <a:gd name="T10" fmla="*/ 484 w 641"/>
                  <a:gd name="T11" fmla="*/ 1120 h 1165"/>
                  <a:gd name="T12" fmla="*/ 553 w 641"/>
                  <a:gd name="T13" fmla="*/ 1164 h 1165"/>
                  <a:gd name="T14" fmla="*/ 553 w 641"/>
                  <a:gd name="T15" fmla="*/ 1164 h 1165"/>
                  <a:gd name="T16" fmla="*/ 585 w 641"/>
                  <a:gd name="T17" fmla="*/ 1157 h 1165"/>
                  <a:gd name="T18" fmla="*/ 585 w 641"/>
                  <a:gd name="T19" fmla="*/ 1157 h 1165"/>
                  <a:gd name="T20" fmla="*/ 623 w 641"/>
                  <a:gd name="T21" fmla="*/ 1055 h 1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1" h="1165">
                    <a:moveTo>
                      <a:pt x="623" y="1055"/>
                    </a:moveTo>
                    <a:lnTo>
                      <a:pt x="138" y="0"/>
                    </a:lnTo>
                    <a:lnTo>
                      <a:pt x="138" y="0"/>
                    </a:lnTo>
                    <a:cubicBezTo>
                      <a:pt x="96" y="29"/>
                      <a:pt x="49" y="50"/>
                      <a:pt x="0" y="65"/>
                    </a:cubicBezTo>
                    <a:lnTo>
                      <a:pt x="484" y="1120"/>
                    </a:lnTo>
                    <a:lnTo>
                      <a:pt x="484" y="1120"/>
                    </a:lnTo>
                    <a:cubicBezTo>
                      <a:pt x="497" y="1147"/>
                      <a:pt x="524" y="1164"/>
                      <a:pt x="553" y="1164"/>
                    </a:cubicBezTo>
                    <a:lnTo>
                      <a:pt x="553" y="1164"/>
                    </a:lnTo>
                    <a:cubicBezTo>
                      <a:pt x="564" y="1164"/>
                      <a:pt x="575" y="1162"/>
                      <a:pt x="585" y="1157"/>
                    </a:cubicBezTo>
                    <a:lnTo>
                      <a:pt x="585" y="1157"/>
                    </a:lnTo>
                    <a:cubicBezTo>
                      <a:pt x="623" y="1139"/>
                      <a:pt x="640" y="1094"/>
                      <a:pt x="623" y="105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24">
                <a:extLst>
                  <a:ext uri="{FF2B5EF4-FFF2-40B4-BE49-F238E27FC236}">
                    <a16:creationId xmlns:a16="http://schemas.microsoft.com/office/drawing/2014/main" id="{C877EC05-DB12-B24A-8D93-8853D5663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20824" y="8273981"/>
                <a:ext cx="279361" cy="241017"/>
              </a:xfrm>
              <a:custGeom>
                <a:avLst/>
                <a:gdLst>
                  <a:gd name="T0" fmla="*/ 150 w 223"/>
                  <a:gd name="T1" fmla="*/ 28 h 196"/>
                  <a:gd name="T2" fmla="*/ 150 w 223"/>
                  <a:gd name="T3" fmla="*/ 28 h 196"/>
                  <a:gd name="T4" fmla="*/ 201 w 223"/>
                  <a:gd name="T5" fmla="*/ 147 h 196"/>
                  <a:gd name="T6" fmla="*/ 201 w 223"/>
                  <a:gd name="T7" fmla="*/ 147 h 196"/>
                  <a:gd name="T8" fmla="*/ 72 w 223"/>
                  <a:gd name="T9" fmla="*/ 168 h 196"/>
                  <a:gd name="T10" fmla="*/ 72 w 223"/>
                  <a:gd name="T11" fmla="*/ 168 h 196"/>
                  <a:gd name="T12" fmla="*/ 22 w 223"/>
                  <a:gd name="T13" fmla="*/ 49 h 196"/>
                  <a:gd name="T14" fmla="*/ 22 w 223"/>
                  <a:gd name="T15" fmla="*/ 49 h 196"/>
                  <a:gd name="T16" fmla="*/ 150 w 223"/>
                  <a:gd name="T17" fmla="*/ 28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" h="196">
                    <a:moveTo>
                      <a:pt x="150" y="28"/>
                    </a:moveTo>
                    <a:lnTo>
                      <a:pt x="150" y="28"/>
                    </a:lnTo>
                    <a:cubicBezTo>
                      <a:pt x="199" y="55"/>
                      <a:pt x="222" y="108"/>
                      <a:pt x="201" y="147"/>
                    </a:cubicBezTo>
                    <a:lnTo>
                      <a:pt x="201" y="147"/>
                    </a:lnTo>
                    <a:cubicBezTo>
                      <a:pt x="179" y="186"/>
                      <a:pt x="122" y="195"/>
                      <a:pt x="72" y="168"/>
                    </a:cubicBezTo>
                    <a:lnTo>
                      <a:pt x="72" y="168"/>
                    </a:lnTo>
                    <a:cubicBezTo>
                      <a:pt x="23" y="141"/>
                      <a:pt x="0" y="88"/>
                      <a:pt x="22" y="49"/>
                    </a:cubicBezTo>
                    <a:lnTo>
                      <a:pt x="22" y="49"/>
                    </a:lnTo>
                    <a:cubicBezTo>
                      <a:pt x="43" y="10"/>
                      <a:pt x="100" y="0"/>
                      <a:pt x="150" y="28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25">
                <a:extLst>
                  <a:ext uri="{FF2B5EF4-FFF2-40B4-BE49-F238E27FC236}">
                    <a16:creationId xmlns:a16="http://schemas.microsoft.com/office/drawing/2014/main" id="{4C5E2BA5-F2CA-6A41-A7D9-D592B78F42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2483" y="9928243"/>
                <a:ext cx="279361" cy="241017"/>
              </a:xfrm>
              <a:custGeom>
                <a:avLst/>
                <a:gdLst>
                  <a:gd name="T0" fmla="*/ 149 w 223"/>
                  <a:gd name="T1" fmla="*/ 27 h 196"/>
                  <a:gd name="T2" fmla="*/ 149 w 223"/>
                  <a:gd name="T3" fmla="*/ 27 h 196"/>
                  <a:gd name="T4" fmla="*/ 201 w 223"/>
                  <a:gd name="T5" fmla="*/ 146 h 196"/>
                  <a:gd name="T6" fmla="*/ 201 w 223"/>
                  <a:gd name="T7" fmla="*/ 146 h 196"/>
                  <a:gd name="T8" fmla="*/ 72 w 223"/>
                  <a:gd name="T9" fmla="*/ 167 h 196"/>
                  <a:gd name="T10" fmla="*/ 72 w 223"/>
                  <a:gd name="T11" fmla="*/ 167 h 196"/>
                  <a:gd name="T12" fmla="*/ 21 w 223"/>
                  <a:gd name="T13" fmla="*/ 48 h 196"/>
                  <a:gd name="T14" fmla="*/ 21 w 223"/>
                  <a:gd name="T15" fmla="*/ 48 h 196"/>
                  <a:gd name="T16" fmla="*/ 149 w 223"/>
                  <a:gd name="T17" fmla="*/ 27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3" h="196">
                    <a:moveTo>
                      <a:pt x="149" y="27"/>
                    </a:moveTo>
                    <a:lnTo>
                      <a:pt x="149" y="27"/>
                    </a:lnTo>
                    <a:cubicBezTo>
                      <a:pt x="199" y="54"/>
                      <a:pt x="222" y="108"/>
                      <a:pt x="201" y="146"/>
                    </a:cubicBezTo>
                    <a:lnTo>
                      <a:pt x="201" y="146"/>
                    </a:lnTo>
                    <a:cubicBezTo>
                      <a:pt x="179" y="185"/>
                      <a:pt x="122" y="195"/>
                      <a:pt x="72" y="167"/>
                    </a:cubicBezTo>
                    <a:lnTo>
                      <a:pt x="72" y="167"/>
                    </a:lnTo>
                    <a:cubicBezTo>
                      <a:pt x="23" y="141"/>
                      <a:pt x="0" y="87"/>
                      <a:pt x="21" y="48"/>
                    </a:cubicBezTo>
                    <a:lnTo>
                      <a:pt x="21" y="48"/>
                    </a:lnTo>
                    <a:cubicBezTo>
                      <a:pt x="43" y="9"/>
                      <a:pt x="100" y="0"/>
                      <a:pt x="149" y="27"/>
                    </a:cubicBezTo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26">
                <a:extLst>
                  <a:ext uri="{FF2B5EF4-FFF2-40B4-BE49-F238E27FC236}">
                    <a16:creationId xmlns:a16="http://schemas.microsoft.com/office/drawing/2014/main" id="{861042AB-C624-A541-853F-B17133A0B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77133" y="8306850"/>
                <a:ext cx="673757" cy="1068150"/>
              </a:xfrm>
              <a:custGeom>
                <a:avLst/>
                <a:gdLst>
                  <a:gd name="T0" fmla="*/ 489 w 542"/>
                  <a:gd name="T1" fmla="*/ 20 h 861"/>
                  <a:gd name="T2" fmla="*/ 489 w 542"/>
                  <a:gd name="T3" fmla="*/ 20 h 861"/>
                  <a:gd name="T4" fmla="*/ 386 w 542"/>
                  <a:gd name="T5" fmla="*/ 52 h 861"/>
                  <a:gd name="T6" fmla="*/ 0 w 542"/>
                  <a:gd name="T7" fmla="*/ 790 h 861"/>
                  <a:gd name="T8" fmla="*/ 0 w 542"/>
                  <a:gd name="T9" fmla="*/ 790 h 861"/>
                  <a:gd name="T10" fmla="*/ 136 w 542"/>
                  <a:gd name="T11" fmla="*/ 860 h 861"/>
                  <a:gd name="T12" fmla="*/ 522 w 542"/>
                  <a:gd name="T13" fmla="*/ 123 h 861"/>
                  <a:gd name="T14" fmla="*/ 522 w 542"/>
                  <a:gd name="T15" fmla="*/ 123 h 861"/>
                  <a:gd name="T16" fmla="*/ 489 w 542"/>
                  <a:gd name="T17" fmla="*/ 20 h 8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2" h="861">
                    <a:moveTo>
                      <a:pt x="489" y="20"/>
                    </a:moveTo>
                    <a:lnTo>
                      <a:pt x="489" y="20"/>
                    </a:lnTo>
                    <a:cubicBezTo>
                      <a:pt x="452" y="0"/>
                      <a:pt x="406" y="15"/>
                      <a:pt x="386" y="52"/>
                    </a:cubicBezTo>
                    <a:lnTo>
                      <a:pt x="0" y="790"/>
                    </a:lnTo>
                    <a:lnTo>
                      <a:pt x="0" y="790"/>
                    </a:lnTo>
                    <a:cubicBezTo>
                      <a:pt x="50" y="807"/>
                      <a:pt x="95" y="831"/>
                      <a:pt x="136" y="860"/>
                    </a:cubicBezTo>
                    <a:lnTo>
                      <a:pt x="522" y="123"/>
                    </a:lnTo>
                    <a:lnTo>
                      <a:pt x="522" y="123"/>
                    </a:lnTo>
                    <a:cubicBezTo>
                      <a:pt x="541" y="86"/>
                      <a:pt x="527" y="40"/>
                      <a:pt x="489" y="2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4" name="Freeform 27">
                <a:extLst>
                  <a:ext uri="{FF2B5EF4-FFF2-40B4-BE49-F238E27FC236}">
                    <a16:creationId xmlns:a16="http://schemas.microsoft.com/office/drawing/2014/main" id="{9EED07F0-8441-0445-8A04-715E62E8FD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36503" y="9972065"/>
                <a:ext cx="1216045" cy="1676172"/>
              </a:xfrm>
              <a:custGeom>
                <a:avLst/>
                <a:gdLst>
                  <a:gd name="T0" fmla="*/ 935 w 980"/>
                  <a:gd name="T1" fmla="*/ 24 h 1348"/>
                  <a:gd name="T2" fmla="*/ 935 w 980"/>
                  <a:gd name="T3" fmla="*/ 24 h 1348"/>
                  <a:gd name="T4" fmla="*/ 828 w 980"/>
                  <a:gd name="T5" fmla="*/ 44 h 1348"/>
                  <a:gd name="T6" fmla="*/ 0 w 980"/>
                  <a:gd name="T7" fmla="*/ 1261 h 1348"/>
                  <a:gd name="T8" fmla="*/ 0 w 980"/>
                  <a:gd name="T9" fmla="*/ 1261 h 1348"/>
                  <a:gd name="T10" fmla="*/ 126 w 980"/>
                  <a:gd name="T11" fmla="*/ 1347 h 1348"/>
                  <a:gd name="T12" fmla="*/ 955 w 980"/>
                  <a:gd name="T13" fmla="*/ 130 h 1348"/>
                  <a:gd name="T14" fmla="*/ 955 w 980"/>
                  <a:gd name="T15" fmla="*/ 130 h 1348"/>
                  <a:gd name="T16" fmla="*/ 935 w 980"/>
                  <a:gd name="T17" fmla="*/ 24 h 1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80" h="1348">
                    <a:moveTo>
                      <a:pt x="935" y="24"/>
                    </a:moveTo>
                    <a:lnTo>
                      <a:pt x="935" y="24"/>
                    </a:lnTo>
                    <a:cubicBezTo>
                      <a:pt x="900" y="0"/>
                      <a:pt x="852" y="9"/>
                      <a:pt x="828" y="44"/>
                    </a:cubicBezTo>
                    <a:lnTo>
                      <a:pt x="0" y="1261"/>
                    </a:lnTo>
                    <a:lnTo>
                      <a:pt x="0" y="1261"/>
                    </a:lnTo>
                    <a:cubicBezTo>
                      <a:pt x="46" y="1284"/>
                      <a:pt x="88" y="1314"/>
                      <a:pt x="126" y="1347"/>
                    </a:cubicBezTo>
                    <a:lnTo>
                      <a:pt x="955" y="130"/>
                    </a:lnTo>
                    <a:lnTo>
                      <a:pt x="955" y="130"/>
                    </a:lnTo>
                    <a:cubicBezTo>
                      <a:pt x="979" y="95"/>
                      <a:pt x="970" y="48"/>
                      <a:pt x="935" y="2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1D355AD-35EB-A442-A2C2-9A4E49720427}"/>
                </a:ext>
              </a:extLst>
            </p:cNvPr>
            <p:cNvGrpSpPr/>
            <p:nvPr/>
          </p:nvGrpSpPr>
          <p:grpSpPr>
            <a:xfrm>
              <a:off x="16094412" y="6082908"/>
              <a:ext cx="3215399" cy="6841631"/>
              <a:chOff x="16094412" y="6082908"/>
              <a:chExt cx="3215399" cy="6841631"/>
            </a:xfrm>
          </p:grpSpPr>
          <p:sp>
            <p:nvSpPr>
              <p:cNvPr id="95" name="Freeform 28">
                <a:extLst>
                  <a:ext uri="{FF2B5EF4-FFF2-40B4-BE49-F238E27FC236}">
                    <a16:creationId xmlns:a16="http://schemas.microsoft.com/office/drawing/2014/main" id="{E8CA56A3-B3E3-AF45-B0AC-7194A71AD1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7654" y="6855264"/>
                <a:ext cx="503947" cy="503947"/>
              </a:xfrm>
              <a:custGeom>
                <a:avLst/>
                <a:gdLst>
                  <a:gd name="T0" fmla="*/ 405 w 406"/>
                  <a:gd name="T1" fmla="*/ 203 h 406"/>
                  <a:gd name="T2" fmla="*/ 405 w 406"/>
                  <a:gd name="T3" fmla="*/ 203 h 406"/>
                  <a:gd name="T4" fmla="*/ 203 w 406"/>
                  <a:gd name="T5" fmla="*/ 405 h 406"/>
                  <a:gd name="T6" fmla="*/ 203 w 406"/>
                  <a:gd name="T7" fmla="*/ 405 h 406"/>
                  <a:gd name="T8" fmla="*/ 0 w 406"/>
                  <a:gd name="T9" fmla="*/ 203 h 406"/>
                  <a:gd name="T10" fmla="*/ 0 w 406"/>
                  <a:gd name="T11" fmla="*/ 203 h 406"/>
                  <a:gd name="T12" fmla="*/ 203 w 406"/>
                  <a:gd name="T13" fmla="*/ 0 h 406"/>
                  <a:gd name="T14" fmla="*/ 203 w 406"/>
                  <a:gd name="T15" fmla="*/ 0 h 406"/>
                  <a:gd name="T16" fmla="*/ 405 w 406"/>
                  <a:gd name="T17" fmla="*/ 20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06">
                    <a:moveTo>
                      <a:pt x="405" y="203"/>
                    </a:moveTo>
                    <a:lnTo>
                      <a:pt x="405" y="203"/>
                    </a:lnTo>
                    <a:cubicBezTo>
                      <a:pt x="405" y="315"/>
                      <a:pt x="315" y="405"/>
                      <a:pt x="203" y="405"/>
                    </a:cubicBezTo>
                    <a:lnTo>
                      <a:pt x="203" y="405"/>
                    </a:lnTo>
                    <a:cubicBezTo>
                      <a:pt x="91" y="405"/>
                      <a:pt x="0" y="315"/>
                      <a:pt x="0" y="203"/>
                    </a:cubicBezTo>
                    <a:lnTo>
                      <a:pt x="0" y="203"/>
                    </a:lnTo>
                    <a:cubicBezTo>
                      <a:pt x="0" y="91"/>
                      <a:pt x="91" y="0"/>
                      <a:pt x="203" y="0"/>
                    </a:cubicBezTo>
                    <a:lnTo>
                      <a:pt x="203" y="0"/>
                    </a:lnTo>
                    <a:cubicBezTo>
                      <a:pt x="315" y="0"/>
                      <a:pt x="405" y="91"/>
                      <a:pt x="405" y="203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29">
                <a:extLst>
                  <a:ext uri="{FF2B5EF4-FFF2-40B4-BE49-F238E27FC236}">
                    <a16:creationId xmlns:a16="http://schemas.microsoft.com/office/drawing/2014/main" id="{9E7CC9A0-020C-DC44-A239-3EFEA97E18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5550" y="6082908"/>
                <a:ext cx="662800" cy="662800"/>
              </a:xfrm>
              <a:custGeom>
                <a:avLst/>
                <a:gdLst>
                  <a:gd name="T0" fmla="*/ 531 w 532"/>
                  <a:gd name="T1" fmla="*/ 266 h 533"/>
                  <a:gd name="T2" fmla="*/ 531 w 532"/>
                  <a:gd name="T3" fmla="*/ 266 h 533"/>
                  <a:gd name="T4" fmla="*/ 266 w 532"/>
                  <a:gd name="T5" fmla="*/ 532 h 533"/>
                  <a:gd name="T6" fmla="*/ 266 w 532"/>
                  <a:gd name="T7" fmla="*/ 532 h 533"/>
                  <a:gd name="T8" fmla="*/ 0 w 532"/>
                  <a:gd name="T9" fmla="*/ 266 h 533"/>
                  <a:gd name="T10" fmla="*/ 0 w 532"/>
                  <a:gd name="T11" fmla="*/ 266 h 533"/>
                  <a:gd name="T12" fmla="*/ 266 w 532"/>
                  <a:gd name="T13" fmla="*/ 0 h 533"/>
                  <a:gd name="T14" fmla="*/ 266 w 532"/>
                  <a:gd name="T15" fmla="*/ 0 h 533"/>
                  <a:gd name="T16" fmla="*/ 531 w 532"/>
                  <a:gd name="T17" fmla="*/ 26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2" h="533">
                    <a:moveTo>
                      <a:pt x="531" y="266"/>
                    </a:moveTo>
                    <a:lnTo>
                      <a:pt x="531" y="266"/>
                    </a:lnTo>
                    <a:cubicBezTo>
                      <a:pt x="531" y="412"/>
                      <a:pt x="412" y="532"/>
                      <a:pt x="266" y="532"/>
                    </a:cubicBezTo>
                    <a:lnTo>
                      <a:pt x="266" y="532"/>
                    </a:lnTo>
                    <a:cubicBezTo>
                      <a:pt x="119" y="532"/>
                      <a:pt x="0" y="412"/>
                      <a:pt x="0" y="266"/>
                    </a:cubicBezTo>
                    <a:lnTo>
                      <a:pt x="0" y="266"/>
                    </a:lnTo>
                    <a:cubicBezTo>
                      <a:pt x="0" y="119"/>
                      <a:pt x="119" y="0"/>
                      <a:pt x="266" y="0"/>
                    </a:cubicBezTo>
                    <a:lnTo>
                      <a:pt x="266" y="0"/>
                    </a:lnTo>
                    <a:cubicBezTo>
                      <a:pt x="412" y="0"/>
                      <a:pt x="531" y="119"/>
                      <a:pt x="531" y="266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30">
                <a:extLst>
                  <a:ext uri="{FF2B5EF4-FFF2-40B4-BE49-F238E27FC236}">
                    <a16:creationId xmlns:a16="http://schemas.microsoft.com/office/drawing/2014/main" id="{04EE2A47-8D5C-2C4A-AB88-3E2DA96A3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07654" y="6855264"/>
                <a:ext cx="503947" cy="503947"/>
              </a:xfrm>
              <a:custGeom>
                <a:avLst/>
                <a:gdLst>
                  <a:gd name="T0" fmla="*/ 405 w 406"/>
                  <a:gd name="T1" fmla="*/ 203 h 406"/>
                  <a:gd name="T2" fmla="*/ 405 w 406"/>
                  <a:gd name="T3" fmla="*/ 203 h 406"/>
                  <a:gd name="T4" fmla="*/ 203 w 406"/>
                  <a:gd name="T5" fmla="*/ 405 h 406"/>
                  <a:gd name="T6" fmla="*/ 203 w 406"/>
                  <a:gd name="T7" fmla="*/ 405 h 406"/>
                  <a:gd name="T8" fmla="*/ 0 w 406"/>
                  <a:gd name="T9" fmla="*/ 203 h 406"/>
                  <a:gd name="T10" fmla="*/ 0 w 406"/>
                  <a:gd name="T11" fmla="*/ 203 h 406"/>
                  <a:gd name="T12" fmla="*/ 203 w 406"/>
                  <a:gd name="T13" fmla="*/ 0 h 406"/>
                  <a:gd name="T14" fmla="*/ 203 w 406"/>
                  <a:gd name="T15" fmla="*/ 0 h 406"/>
                  <a:gd name="T16" fmla="*/ 405 w 406"/>
                  <a:gd name="T17" fmla="*/ 203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6" h="406">
                    <a:moveTo>
                      <a:pt x="405" y="203"/>
                    </a:moveTo>
                    <a:lnTo>
                      <a:pt x="405" y="203"/>
                    </a:lnTo>
                    <a:cubicBezTo>
                      <a:pt x="405" y="315"/>
                      <a:pt x="315" y="405"/>
                      <a:pt x="203" y="405"/>
                    </a:cubicBezTo>
                    <a:lnTo>
                      <a:pt x="203" y="405"/>
                    </a:lnTo>
                    <a:cubicBezTo>
                      <a:pt x="91" y="405"/>
                      <a:pt x="0" y="315"/>
                      <a:pt x="0" y="203"/>
                    </a:cubicBezTo>
                    <a:lnTo>
                      <a:pt x="0" y="203"/>
                    </a:lnTo>
                    <a:cubicBezTo>
                      <a:pt x="0" y="91"/>
                      <a:pt x="91" y="0"/>
                      <a:pt x="203" y="0"/>
                    </a:cubicBezTo>
                    <a:lnTo>
                      <a:pt x="203" y="0"/>
                    </a:lnTo>
                    <a:cubicBezTo>
                      <a:pt x="315" y="0"/>
                      <a:pt x="405" y="91"/>
                      <a:pt x="405" y="203"/>
                    </a:cubicBezTo>
                  </a:path>
                </a:pathLst>
              </a:custGeom>
              <a:solidFill>
                <a:schemeClr val="accent4">
                  <a:alpha val="40277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31">
                <a:extLst>
                  <a:ext uri="{FF2B5EF4-FFF2-40B4-BE49-F238E27FC236}">
                    <a16:creationId xmlns:a16="http://schemas.microsoft.com/office/drawing/2014/main" id="{DFD12C09-16F4-894C-B73C-F7F5BD3512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5550" y="6082908"/>
                <a:ext cx="662800" cy="662800"/>
              </a:xfrm>
              <a:custGeom>
                <a:avLst/>
                <a:gdLst>
                  <a:gd name="T0" fmla="*/ 531 w 532"/>
                  <a:gd name="T1" fmla="*/ 266 h 533"/>
                  <a:gd name="T2" fmla="*/ 531 w 532"/>
                  <a:gd name="T3" fmla="*/ 266 h 533"/>
                  <a:gd name="T4" fmla="*/ 266 w 532"/>
                  <a:gd name="T5" fmla="*/ 532 h 533"/>
                  <a:gd name="T6" fmla="*/ 266 w 532"/>
                  <a:gd name="T7" fmla="*/ 532 h 533"/>
                  <a:gd name="T8" fmla="*/ 0 w 532"/>
                  <a:gd name="T9" fmla="*/ 266 h 533"/>
                  <a:gd name="T10" fmla="*/ 0 w 532"/>
                  <a:gd name="T11" fmla="*/ 266 h 533"/>
                  <a:gd name="T12" fmla="*/ 266 w 532"/>
                  <a:gd name="T13" fmla="*/ 0 h 533"/>
                  <a:gd name="T14" fmla="*/ 266 w 532"/>
                  <a:gd name="T15" fmla="*/ 0 h 533"/>
                  <a:gd name="T16" fmla="*/ 531 w 532"/>
                  <a:gd name="T17" fmla="*/ 266 h 5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32" h="533">
                    <a:moveTo>
                      <a:pt x="531" y="266"/>
                    </a:moveTo>
                    <a:lnTo>
                      <a:pt x="531" y="266"/>
                    </a:lnTo>
                    <a:cubicBezTo>
                      <a:pt x="531" y="412"/>
                      <a:pt x="412" y="532"/>
                      <a:pt x="266" y="532"/>
                    </a:cubicBezTo>
                    <a:lnTo>
                      <a:pt x="266" y="532"/>
                    </a:lnTo>
                    <a:cubicBezTo>
                      <a:pt x="119" y="532"/>
                      <a:pt x="0" y="412"/>
                      <a:pt x="0" y="266"/>
                    </a:cubicBezTo>
                    <a:lnTo>
                      <a:pt x="0" y="266"/>
                    </a:lnTo>
                    <a:cubicBezTo>
                      <a:pt x="0" y="119"/>
                      <a:pt x="119" y="0"/>
                      <a:pt x="266" y="0"/>
                    </a:cubicBezTo>
                    <a:lnTo>
                      <a:pt x="266" y="0"/>
                    </a:lnTo>
                    <a:cubicBezTo>
                      <a:pt x="412" y="0"/>
                      <a:pt x="531" y="119"/>
                      <a:pt x="531" y="266"/>
                    </a:cubicBezTo>
                  </a:path>
                </a:pathLst>
              </a:custGeom>
              <a:solidFill>
                <a:schemeClr val="accent4">
                  <a:alpha val="40277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32">
                <a:extLst>
                  <a:ext uri="{FF2B5EF4-FFF2-40B4-BE49-F238E27FC236}">
                    <a16:creationId xmlns:a16="http://schemas.microsoft.com/office/drawing/2014/main" id="{A1B11C38-BEC1-7F42-89E7-6244BEE2EA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4412" y="7600229"/>
                <a:ext cx="3215399" cy="5302398"/>
              </a:xfrm>
              <a:custGeom>
                <a:avLst/>
                <a:gdLst>
                  <a:gd name="T0" fmla="*/ 1795 w 2589"/>
                  <a:gd name="T1" fmla="*/ 1913 h 4267"/>
                  <a:gd name="T2" fmla="*/ 1795 w 2589"/>
                  <a:gd name="T3" fmla="*/ 1913 h 4267"/>
                  <a:gd name="T4" fmla="*/ 1719 w 2589"/>
                  <a:gd name="T5" fmla="*/ 1799 h 4267"/>
                  <a:gd name="T6" fmla="*/ 1719 w 2589"/>
                  <a:gd name="T7" fmla="*/ 1597 h 4267"/>
                  <a:gd name="T8" fmla="*/ 1719 w 2589"/>
                  <a:gd name="T9" fmla="*/ 148 h 4267"/>
                  <a:gd name="T10" fmla="*/ 1782 w 2589"/>
                  <a:gd name="T11" fmla="*/ 148 h 4267"/>
                  <a:gd name="T12" fmla="*/ 1782 w 2589"/>
                  <a:gd name="T13" fmla="*/ 148 h 4267"/>
                  <a:gd name="T14" fmla="*/ 1856 w 2589"/>
                  <a:gd name="T15" fmla="*/ 74 h 4267"/>
                  <a:gd name="T16" fmla="*/ 1856 w 2589"/>
                  <a:gd name="T17" fmla="*/ 74 h 4267"/>
                  <a:gd name="T18" fmla="*/ 1782 w 2589"/>
                  <a:gd name="T19" fmla="*/ 0 h 4267"/>
                  <a:gd name="T20" fmla="*/ 806 w 2589"/>
                  <a:gd name="T21" fmla="*/ 0 h 4267"/>
                  <a:gd name="T22" fmla="*/ 806 w 2589"/>
                  <a:gd name="T23" fmla="*/ 0 h 4267"/>
                  <a:gd name="T24" fmla="*/ 731 w 2589"/>
                  <a:gd name="T25" fmla="*/ 74 h 4267"/>
                  <a:gd name="T26" fmla="*/ 731 w 2589"/>
                  <a:gd name="T27" fmla="*/ 74 h 4267"/>
                  <a:gd name="T28" fmla="*/ 806 w 2589"/>
                  <a:gd name="T29" fmla="*/ 148 h 4267"/>
                  <a:gd name="T30" fmla="*/ 868 w 2589"/>
                  <a:gd name="T31" fmla="*/ 148 h 4267"/>
                  <a:gd name="T32" fmla="*/ 868 w 2589"/>
                  <a:gd name="T33" fmla="*/ 1597 h 4267"/>
                  <a:gd name="T34" fmla="*/ 868 w 2589"/>
                  <a:gd name="T35" fmla="*/ 1796 h 4267"/>
                  <a:gd name="T36" fmla="*/ 868 w 2589"/>
                  <a:gd name="T37" fmla="*/ 1796 h 4267"/>
                  <a:gd name="T38" fmla="*/ 792 w 2589"/>
                  <a:gd name="T39" fmla="*/ 1911 h 4267"/>
                  <a:gd name="T40" fmla="*/ 792 w 2589"/>
                  <a:gd name="T41" fmla="*/ 1911 h 4267"/>
                  <a:gd name="T42" fmla="*/ 0 w 2589"/>
                  <a:gd name="T43" fmla="*/ 3104 h 4267"/>
                  <a:gd name="T44" fmla="*/ 0 w 2589"/>
                  <a:gd name="T45" fmla="*/ 3104 h 4267"/>
                  <a:gd name="T46" fmla="*/ 628 w 2589"/>
                  <a:gd name="T47" fmla="*/ 4213 h 4267"/>
                  <a:gd name="T48" fmla="*/ 628 w 2589"/>
                  <a:gd name="T49" fmla="*/ 4213 h 4267"/>
                  <a:gd name="T50" fmla="*/ 820 w 2589"/>
                  <a:gd name="T51" fmla="*/ 4266 h 4267"/>
                  <a:gd name="T52" fmla="*/ 1768 w 2589"/>
                  <a:gd name="T53" fmla="*/ 4266 h 4267"/>
                  <a:gd name="T54" fmla="*/ 1768 w 2589"/>
                  <a:gd name="T55" fmla="*/ 4266 h 4267"/>
                  <a:gd name="T56" fmla="*/ 1964 w 2589"/>
                  <a:gd name="T57" fmla="*/ 4211 h 4267"/>
                  <a:gd name="T58" fmla="*/ 1964 w 2589"/>
                  <a:gd name="T59" fmla="*/ 4211 h 4267"/>
                  <a:gd name="T60" fmla="*/ 2588 w 2589"/>
                  <a:gd name="T61" fmla="*/ 3104 h 4267"/>
                  <a:gd name="T62" fmla="*/ 2588 w 2589"/>
                  <a:gd name="T63" fmla="*/ 3104 h 4267"/>
                  <a:gd name="T64" fmla="*/ 1795 w 2589"/>
                  <a:gd name="T65" fmla="*/ 1913 h 4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589" h="4267">
                    <a:moveTo>
                      <a:pt x="1795" y="1913"/>
                    </a:moveTo>
                    <a:lnTo>
                      <a:pt x="1795" y="1913"/>
                    </a:lnTo>
                    <a:cubicBezTo>
                      <a:pt x="1749" y="1893"/>
                      <a:pt x="1719" y="1848"/>
                      <a:pt x="1719" y="1799"/>
                    </a:cubicBezTo>
                    <a:lnTo>
                      <a:pt x="1719" y="1597"/>
                    </a:lnTo>
                    <a:lnTo>
                      <a:pt x="1719" y="148"/>
                    </a:lnTo>
                    <a:lnTo>
                      <a:pt x="1782" y="148"/>
                    </a:lnTo>
                    <a:lnTo>
                      <a:pt x="1782" y="148"/>
                    </a:lnTo>
                    <a:cubicBezTo>
                      <a:pt x="1823" y="148"/>
                      <a:pt x="1856" y="115"/>
                      <a:pt x="1856" y="74"/>
                    </a:cubicBezTo>
                    <a:lnTo>
                      <a:pt x="1856" y="74"/>
                    </a:lnTo>
                    <a:cubicBezTo>
                      <a:pt x="1856" y="33"/>
                      <a:pt x="1823" y="0"/>
                      <a:pt x="1782" y="0"/>
                    </a:cubicBezTo>
                    <a:lnTo>
                      <a:pt x="806" y="0"/>
                    </a:lnTo>
                    <a:lnTo>
                      <a:pt x="806" y="0"/>
                    </a:lnTo>
                    <a:cubicBezTo>
                      <a:pt x="764" y="0"/>
                      <a:pt x="731" y="33"/>
                      <a:pt x="731" y="74"/>
                    </a:cubicBezTo>
                    <a:lnTo>
                      <a:pt x="731" y="74"/>
                    </a:lnTo>
                    <a:cubicBezTo>
                      <a:pt x="731" y="115"/>
                      <a:pt x="764" y="148"/>
                      <a:pt x="806" y="148"/>
                    </a:cubicBezTo>
                    <a:lnTo>
                      <a:pt x="868" y="148"/>
                    </a:lnTo>
                    <a:lnTo>
                      <a:pt x="868" y="1597"/>
                    </a:lnTo>
                    <a:lnTo>
                      <a:pt x="868" y="1796"/>
                    </a:lnTo>
                    <a:lnTo>
                      <a:pt x="868" y="1796"/>
                    </a:lnTo>
                    <a:cubicBezTo>
                      <a:pt x="868" y="1846"/>
                      <a:pt x="837" y="1891"/>
                      <a:pt x="792" y="1911"/>
                    </a:cubicBezTo>
                    <a:lnTo>
                      <a:pt x="792" y="1911"/>
                    </a:lnTo>
                    <a:cubicBezTo>
                      <a:pt x="326" y="2106"/>
                      <a:pt x="0" y="2567"/>
                      <a:pt x="0" y="3104"/>
                    </a:cubicBezTo>
                    <a:lnTo>
                      <a:pt x="0" y="3104"/>
                    </a:lnTo>
                    <a:cubicBezTo>
                      <a:pt x="0" y="3575"/>
                      <a:pt x="251" y="3987"/>
                      <a:pt x="628" y="4213"/>
                    </a:cubicBezTo>
                    <a:lnTo>
                      <a:pt x="628" y="4213"/>
                    </a:lnTo>
                    <a:cubicBezTo>
                      <a:pt x="685" y="4248"/>
                      <a:pt x="752" y="4266"/>
                      <a:pt x="820" y="4266"/>
                    </a:cubicBezTo>
                    <a:lnTo>
                      <a:pt x="1768" y="4266"/>
                    </a:lnTo>
                    <a:lnTo>
                      <a:pt x="1768" y="4266"/>
                    </a:lnTo>
                    <a:cubicBezTo>
                      <a:pt x="1837" y="4266"/>
                      <a:pt x="1905" y="4247"/>
                      <a:pt x="1964" y="4211"/>
                    </a:cubicBezTo>
                    <a:lnTo>
                      <a:pt x="1964" y="4211"/>
                    </a:lnTo>
                    <a:cubicBezTo>
                      <a:pt x="2338" y="3984"/>
                      <a:pt x="2588" y="3573"/>
                      <a:pt x="2588" y="3104"/>
                    </a:cubicBezTo>
                    <a:lnTo>
                      <a:pt x="2588" y="3104"/>
                    </a:lnTo>
                    <a:cubicBezTo>
                      <a:pt x="2588" y="2573"/>
                      <a:pt x="2258" y="2111"/>
                      <a:pt x="1795" y="1913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33">
                <a:extLst>
                  <a:ext uri="{FF2B5EF4-FFF2-40B4-BE49-F238E27FC236}">
                    <a16:creationId xmlns:a16="http://schemas.microsoft.com/office/drawing/2014/main" id="{4483F2CC-5D30-134C-9BF2-C7E6065396F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98230" y="7600230"/>
                <a:ext cx="1396811" cy="186241"/>
              </a:xfrm>
              <a:custGeom>
                <a:avLst/>
                <a:gdLst>
                  <a:gd name="T0" fmla="*/ 1060 w 1126"/>
                  <a:gd name="T1" fmla="*/ 148 h 149"/>
                  <a:gd name="T2" fmla="*/ 65 w 1126"/>
                  <a:gd name="T3" fmla="*/ 148 h 149"/>
                  <a:gd name="T4" fmla="*/ 65 w 1126"/>
                  <a:gd name="T5" fmla="*/ 148 h 149"/>
                  <a:gd name="T6" fmla="*/ 0 w 1126"/>
                  <a:gd name="T7" fmla="*/ 83 h 149"/>
                  <a:gd name="T8" fmla="*/ 0 w 1126"/>
                  <a:gd name="T9" fmla="*/ 65 h 149"/>
                  <a:gd name="T10" fmla="*/ 0 w 1126"/>
                  <a:gd name="T11" fmla="*/ 65 h 149"/>
                  <a:gd name="T12" fmla="*/ 65 w 1126"/>
                  <a:gd name="T13" fmla="*/ 0 h 149"/>
                  <a:gd name="T14" fmla="*/ 1060 w 1126"/>
                  <a:gd name="T15" fmla="*/ 0 h 149"/>
                  <a:gd name="T16" fmla="*/ 1060 w 1126"/>
                  <a:gd name="T17" fmla="*/ 0 h 149"/>
                  <a:gd name="T18" fmla="*/ 1125 w 1126"/>
                  <a:gd name="T19" fmla="*/ 65 h 149"/>
                  <a:gd name="T20" fmla="*/ 1125 w 1126"/>
                  <a:gd name="T21" fmla="*/ 83 h 149"/>
                  <a:gd name="T22" fmla="*/ 1125 w 1126"/>
                  <a:gd name="T23" fmla="*/ 83 h 149"/>
                  <a:gd name="T24" fmla="*/ 1060 w 1126"/>
                  <a:gd name="T25" fmla="*/ 148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26" h="149">
                    <a:moveTo>
                      <a:pt x="1060" y="148"/>
                    </a:moveTo>
                    <a:lnTo>
                      <a:pt x="65" y="148"/>
                    </a:lnTo>
                    <a:lnTo>
                      <a:pt x="65" y="148"/>
                    </a:lnTo>
                    <a:cubicBezTo>
                      <a:pt x="29" y="148"/>
                      <a:pt x="0" y="119"/>
                      <a:pt x="0" y="83"/>
                    </a:cubicBezTo>
                    <a:lnTo>
                      <a:pt x="0" y="65"/>
                    </a:lnTo>
                    <a:lnTo>
                      <a:pt x="0" y="65"/>
                    </a:lnTo>
                    <a:cubicBezTo>
                      <a:pt x="0" y="29"/>
                      <a:pt x="29" y="0"/>
                      <a:pt x="65" y="0"/>
                    </a:cubicBezTo>
                    <a:lnTo>
                      <a:pt x="1060" y="0"/>
                    </a:lnTo>
                    <a:lnTo>
                      <a:pt x="1060" y="0"/>
                    </a:lnTo>
                    <a:cubicBezTo>
                      <a:pt x="1096" y="0"/>
                      <a:pt x="1125" y="29"/>
                      <a:pt x="1125" y="65"/>
                    </a:cubicBezTo>
                    <a:lnTo>
                      <a:pt x="1125" y="83"/>
                    </a:lnTo>
                    <a:lnTo>
                      <a:pt x="1125" y="83"/>
                    </a:lnTo>
                    <a:cubicBezTo>
                      <a:pt x="1125" y="119"/>
                      <a:pt x="1096" y="148"/>
                      <a:pt x="1060" y="148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34">
                <a:extLst>
                  <a:ext uri="{FF2B5EF4-FFF2-40B4-BE49-F238E27FC236}">
                    <a16:creationId xmlns:a16="http://schemas.microsoft.com/office/drawing/2014/main" id="{DAA52EF3-35EC-0D49-BFFF-52B5D0047D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94412" y="9583151"/>
                <a:ext cx="3215399" cy="3313996"/>
              </a:xfrm>
              <a:custGeom>
                <a:avLst/>
                <a:gdLst>
                  <a:gd name="T0" fmla="*/ 2588 w 2589"/>
                  <a:gd name="T1" fmla="*/ 1507 h 2670"/>
                  <a:gd name="T2" fmla="*/ 2588 w 2589"/>
                  <a:gd name="T3" fmla="*/ 1507 h 2670"/>
                  <a:gd name="T4" fmla="*/ 1964 w 2589"/>
                  <a:gd name="T5" fmla="*/ 2614 h 2670"/>
                  <a:gd name="T6" fmla="*/ 1964 w 2589"/>
                  <a:gd name="T7" fmla="*/ 2614 h 2670"/>
                  <a:gd name="T8" fmla="*/ 1768 w 2589"/>
                  <a:gd name="T9" fmla="*/ 2669 h 2670"/>
                  <a:gd name="T10" fmla="*/ 820 w 2589"/>
                  <a:gd name="T11" fmla="*/ 2669 h 2670"/>
                  <a:gd name="T12" fmla="*/ 820 w 2589"/>
                  <a:gd name="T13" fmla="*/ 2669 h 2670"/>
                  <a:gd name="T14" fmla="*/ 628 w 2589"/>
                  <a:gd name="T15" fmla="*/ 2616 h 2670"/>
                  <a:gd name="T16" fmla="*/ 628 w 2589"/>
                  <a:gd name="T17" fmla="*/ 2616 h 2670"/>
                  <a:gd name="T18" fmla="*/ 0 w 2589"/>
                  <a:gd name="T19" fmla="*/ 1507 h 2670"/>
                  <a:gd name="T20" fmla="*/ 0 w 2589"/>
                  <a:gd name="T21" fmla="*/ 1507 h 2670"/>
                  <a:gd name="T22" fmla="*/ 792 w 2589"/>
                  <a:gd name="T23" fmla="*/ 314 h 2670"/>
                  <a:gd name="T24" fmla="*/ 792 w 2589"/>
                  <a:gd name="T25" fmla="*/ 314 h 2670"/>
                  <a:gd name="T26" fmla="*/ 868 w 2589"/>
                  <a:gd name="T27" fmla="*/ 199 h 2670"/>
                  <a:gd name="T28" fmla="*/ 868 w 2589"/>
                  <a:gd name="T29" fmla="*/ 0 h 2670"/>
                  <a:gd name="T30" fmla="*/ 1719 w 2589"/>
                  <a:gd name="T31" fmla="*/ 0 h 2670"/>
                  <a:gd name="T32" fmla="*/ 1719 w 2589"/>
                  <a:gd name="T33" fmla="*/ 202 h 2670"/>
                  <a:gd name="T34" fmla="*/ 1719 w 2589"/>
                  <a:gd name="T35" fmla="*/ 202 h 2670"/>
                  <a:gd name="T36" fmla="*/ 1795 w 2589"/>
                  <a:gd name="T37" fmla="*/ 316 h 2670"/>
                  <a:gd name="T38" fmla="*/ 1795 w 2589"/>
                  <a:gd name="T39" fmla="*/ 316 h 2670"/>
                  <a:gd name="T40" fmla="*/ 2588 w 2589"/>
                  <a:gd name="T41" fmla="*/ 1507 h 2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89" h="2670">
                    <a:moveTo>
                      <a:pt x="2588" y="1507"/>
                    </a:moveTo>
                    <a:lnTo>
                      <a:pt x="2588" y="1507"/>
                    </a:lnTo>
                    <a:cubicBezTo>
                      <a:pt x="2588" y="1976"/>
                      <a:pt x="2338" y="2387"/>
                      <a:pt x="1964" y="2614"/>
                    </a:cubicBezTo>
                    <a:lnTo>
                      <a:pt x="1964" y="2614"/>
                    </a:lnTo>
                    <a:cubicBezTo>
                      <a:pt x="1905" y="2650"/>
                      <a:pt x="1837" y="2669"/>
                      <a:pt x="1768" y="2669"/>
                    </a:cubicBezTo>
                    <a:lnTo>
                      <a:pt x="820" y="2669"/>
                    </a:lnTo>
                    <a:lnTo>
                      <a:pt x="820" y="2669"/>
                    </a:lnTo>
                    <a:cubicBezTo>
                      <a:pt x="752" y="2669"/>
                      <a:pt x="685" y="2651"/>
                      <a:pt x="628" y="2616"/>
                    </a:cubicBezTo>
                    <a:lnTo>
                      <a:pt x="628" y="2616"/>
                    </a:lnTo>
                    <a:cubicBezTo>
                      <a:pt x="251" y="2390"/>
                      <a:pt x="0" y="1978"/>
                      <a:pt x="0" y="1507"/>
                    </a:cubicBezTo>
                    <a:lnTo>
                      <a:pt x="0" y="1507"/>
                    </a:lnTo>
                    <a:cubicBezTo>
                      <a:pt x="0" y="970"/>
                      <a:pt x="326" y="509"/>
                      <a:pt x="792" y="314"/>
                    </a:cubicBezTo>
                    <a:lnTo>
                      <a:pt x="792" y="314"/>
                    </a:lnTo>
                    <a:cubicBezTo>
                      <a:pt x="837" y="294"/>
                      <a:pt x="868" y="249"/>
                      <a:pt x="868" y="199"/>
                    </a:cubicBezTo>
                    <a:lnTo>
                      <a:pt x="868" y="0"/>
                    </a:lnTo>
                    <a:lnTo>
                      <a:pt x="1719" y="0"/>
                    </a:lnTo>
                    <a:lnTo>
                      <a:pt x="1719" y="202"/>
                    </a:lnTo>
                    <a:lnTo>
                      <a:pt x="1719" y="202"/>
                    </a:lnTo>
                    <a:cubicBezTo>
                      <a:pt x="1719" y="251"/>
                      <a:pt x="1749" y="296"/>
                      <a:pt x="1795" y="316"/>
                    </a:cubicBezTo>
                    <a:lnTo>
                      <a:pt x="1795" y="316"/>
                    </a:lnTo>
                    <a:cubicBezTo>
                      <a:pt x="2258" y="514"/>
                      <a:pt x="2588" y="976"/>
                      <a:pt x="2588" y="150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35">
                <a:extLst>
                  <a:ext uri="{FF2B5EF4-FFF2-40B4-BE49-F238E27FC236}">
                    <a16:creationId xmlns:a16="http://schemas.microsoft.com/office/drawing/2014/main" id="{944CBE7B-5C3B-9140-8C54-58670F6B74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6317" y="9583151"/>
                <a:ext cx="1473494" cy="3313996"/>
              </a:xfrm>
              <a:custGeom>
                <a:avLst/>
                <a:gdLst>
                  <a:gd name="T0" fmla="*/ 1185 w 1186"/>
                  <a:gd name="T1" fmla="*/ 1507 h 2670"/>
                  <a:gd name="T2" fmla="*/ 1185 w 1186"/>
                  <a:gd name="T3" fmla="*/ 1507 h 2670"/>
                  <a:gd name="T4" fmla="*/ 561 w 1186"/>
                  <a:gd name="T5" fmla="*/ 2614 h 2670"/>
                  <a:gd name="T6" fmla="*/ 561 w 1186"/>
                  <a:gd name="T7" fmla="*/ 2614 h 2670"/>
                  <a:gd name="T8" fmla="*/ 365 w 1186"/>
                  <a:gd name="T9" fmla="*/ 2669 h 2670"/>
                  <a:gd name="T10" fmla="*/ 0 w 1186"/>
                  <a:gd name="T11" fmla="*/ 2669 h 2670"/>
                  <a:gd name="T12" fmla="*/ 0 w 1186"/>
                  <a:gd name="T13" fmla="*/ 2669 h 2670"/>
                  <a:gd name="T14" fmla="*/ 225 w 1186"/>
                  <a:gd name="T15" fmla="*/ 728 h 2670"/>
                  <a:gd name="T16" fmla="*/ 225 w 1186"/>
                  <a:gd name="T17" fmla="*/ 728 h 2670"/>
                  <a:gd name="T18" fmla="*/ 81 w 1186"/>
                  <a:gd name="T19" fmla="*/ 188 h 2670"/>
                  <a:gd name="T20" fmla="*/ 81 w 1186"/>
                  <a:gd name="T21" fmla="*/ 0 h 2670"/>
                  <a:gd name="T22" fmla="*/ 316 w 1186"/>
                  <a:gd name="T23" fmla="*/ 0 h 2670"/>
                  <a:gd name="T24" fmla="*/ 316 w 1186"/>
                  <a:gd name="T25" fmla="*/ 202 h 2670"/>
                  <a:gd name="T26" fmla="*/ 316 w 1186"/>
                  <a:gd name="T27" fmla="*/ 202 h 2670"/>
                  <a:gd name="T28" fmla="*/ 392 w 1186"/>
                  <a:gd name="T29" fmla="*/ 316 h 2670"/>
                  <a:gd name="T30" fmla="*/ 392 w 1186"/>
                  <a:gd name="T31" fmla="*/ 316 h 2670"/>
                  <a:gd name="T32" fmla="*/ 1185 w 1186"/>
                  <a:gd name="T33" fmla="*/ 1507 h 26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186" h="2670">
                    <a:moveTo>
                      <a:pt x="1185" y="1507"/>
                    </a:moveTo>
                    <a:lnTo>
                      <a:pt x="1185" y="1507"/>
                    </a:lnTo>
                    <a:cubicBezTo>
                      <a:pt x="1185" y="1976"/>
                      <a:pt x="935" y="2387"/>
                      <a:pt x="561" y="2614"/>
                    </a:cubicBezTo>
                    <a:lnTo>
                      <a:pt x="561" y="2614"/>
                    </a:lnTo>
                    <a:cubicBezTo>
                      <a:pt x="502" y="2650"/>
                      <a:pt x="434" y="2669"/>
                      <a:pt x="365" y="2669"/>
                    </a:cubicBezTo>
                    <a:lnTo>
                      <a:pt x="0" y="2669"/>
                    </a:lnTo>
                    <a:lnTo>
                      <a:pt x="0" y="2669"/>
                    </a:lnTo>
                    <a:cubicBezTo>
                      <a:pt x="876" y="1749"/>
                      <a:pt x="347" y="900"/>
                      <a:pt x="225" y="728"/>
                    </a:cubicBezTo>
                    <a:lnTo>
                      <a:pt x="225" y="728"/>
                    </a:lnTo>
                    <a:cubicBezTo>
                      <a:pt x="97" y="547"/>
                      <a:pt x="81" y="188"/>
                      <a:pt x="81" y="188"/>
                    </a:cubicBezTo>
                    <a:lnTo>
                      <a:pt x="81" y="0"/>
                    </a:lnTo>
                    <a:lnTo>
                      <a:pt x="316" y="0"/>
                    </a:lnTo>
                    <a:lnTo>
                      <a:pt x="316" y="202"/>
                    </a:lnTo>
                    <a:lnTo>
                      <a:pt x="316" y="202"/>
                    </a:lnTo>
                    <a:cubicBezTo>
                      <a:pt x="316" y="251"/>
                      <a:pt x="346" y="296"/>
                      <a:pt x="392" y="316"/>
                    </a:cubicBezTo>
                    <a:lnTo>
                      <a:pt x="392" y="316"/>
                    </a:lnTo>
                    <a:cubicBezTo>
                      <a:pt x="855" y="514"/>
                      <a:pt x="1185" y="976"/>
                      <a:pt x="1185" y="1507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13">
                <a:extLst>
                  <a:ext uri="{FF2B5EF4-FFF2-40B4-BE49-F238E27FC236}">
                    <a16:creationId xmlns:a16="http://schemas.microsoft.com/office/drawing/2014/main" id="{FDAF960D-9A3A-144B-8CF4-03CCD08604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76447" y="12869762"/>
                <a:ext cx="2163684" cy="54777"/>
              </a:xfrm>
              <a:custGeom>
                <a:avLst/>
                <a:gdLst>
                  <a:gd name="T0" fmla="*/ 1716 w 1740"/>
                  <a:gd name="T1" fmla="*/ 45 h 46"/>
                  <a:gd name="T2" fmla="*/ 23 w 1740"/>
                  <a:gd name="T3" fmla="*/ 45 h 46"/>
                  <a:gd name="T4" fmla="*/ 23 w 1740"/>
                  <a:gd name="T5" fmla="*/ 45 h 46"/>
                  <a:gd name="T6" fmla="*/ 0 w 1740"/>
                  <a:gd name="T7" fmla="*/ 23 h 46"/>
                  <a:gd name="T8" fmla="*/ 0 w 1740"/>
                  <a:gd name="T9" fmla="*/ 23 h 46"/>
                  <a:gd name="T10" fmla="*/ 23 w 1740"/>
                  <a:gd name="T11" fmla="*/ 0 h 46"/>
                  <a:gd name="T12" fmla="*/ 1716 w 1740"/>
                  <a:gd name="T13" fmla="*/ 0 h 46"/>
                  <a:gd name="T14" fmla="*/ 1716 w 1740"/>
                  <a:gd name="T15" fmla="*/ 0 h 46"/>
                  <a:gd name="T16" fmla="*/ 1739 w 1740"/>
                  <a:gd name="T17" fmla="*/ 23 h 46"/>
                  <a:gd name="T18" fmla="*/ 1739 w 1740"/>
                  <a:gd name="T19" fmla="*/ 23 h 46"/>
                  <a:gd name="T20" fmla="*/ 1716 w 1740"/>
                  <a:gd name="T21" fmla="*/ 45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40" h="46">
                    <a:moveTo>
                      <a:pt x="1716" y="45"/>
                    </a:moveTo>
                    <a:lnTo>
                      <a:pt x="23" y="45"/>
                    </a:lnTo>
                    <a:lnTo>
                      <a:pt x="23" y="45"/>
                    </a:lnTo>
                    <a:cubicBezTo>
                      <a:pt x="10" y="45"/>
                      <a:pt x="0" y="35"/>
                      <a:pt x="0" y="23"/>
                    </a:cubicBezTo>
                    <a:lnTo>
                      <a:pt x="0" y="23"/>
                    </a:lnTo>
                    <a:cubicBezTo>
                      <a:pt x="0" y="10"/>
                      <a:pt x="10" y="0"/>
                      <a:pt x="23" y="0"/>
                    </a:cubicBezTo>
                    <a:lnTo>
                      <a:pt x="1716" y="0"/>
                    </a:lnTo>
                    <a:lnTo>
                      <a:pt x="1716" y="0"/>
                    </a:lnTo>
                    <a:cubicBezTo>
                      <a:pt x="1729" y="0"/>
                      <a:pt x="1739" y="10"/>
                      <a:pt x="1739" y="23"/>
                    </a:cubicBezTo>
                    <a:lnTo>
                      <a:pt x="1739" y="23"/>
                    </a:lnTo>
                    <a:cubicBezTo>
                      <a:pt x="1739" y="35"/>
                      <a:pt x="1729" y="45"/>
                      <a:pt x="1716" y="4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4FA4222-CADE-3748-9946-6B4191F32586}"/>
                </a:ext>
              </a:extLst>
            </p:cNvPr>
            <p:cNvGrpSpPr/>
            <p:nvPr/>
          </p:nvGrpSpPr>
          <p:grpSpPr>
            <a:xfrm>
              <a:off x="6744008" y="11483903"/>
              <a:ext cx="9662632" cy="1413245"/>
              <a:chOff x="6744008" y="11483903"/>
              <a:chExt cx="9662632" cy="1413245"/>
            </a:xfrm>
          </p:grpSpPr>
          <p:sp>
            <p:nvSpPr>
              <p:cNvPr id="86" name="Freeform 36">
                <a:extLst>
                  <a:ext uri="{FF2B5EF4-FFF2-40B4-BE49-F238E27FC236}">
                    <a16:creationId xmlns:a16="http://schemas.microsoft.com/office/drawing/2014/main" id="{D5232EA3-B807-CC42-B1BD-E826E108C8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8086" y="11746833"/>
                <a:ext cx="7827607" cy="1007894"/>
              </a:xfrm>
              <a:custGeom>
                <a:avLst/>
                <a:gdLst>
                  <a:gd name="T0" fmla="*/ 6301 w 6302"/>
                  <a:gd name="T1" fmla="*/ 405 h 811"/>
                  <a:gd name="T2" fmla="*/ 6301 w 6302"/>
                  <a:gd name="T3" fmla="*/ 405 h 811"/>
                  <a:gd name="T4" fmla="*/ 6188 w 6302"/>
                  <a:gd name="T5" fmla="*/ 0 h 811"/>
                  <a:gd name="T6" fmla="*/ 0 w 6302"/>
                  <a:gd name="T7" fmla="*/ 0 h 811"/>
                  <a:gd name="T8" fmla="*/ 0 w 6302"/>
                  <a:gd name="T9" fmla="*/ 0 h 811"/>
                  <a:gd name="T10" fmla="*/ 0 w 6302"/>
                  <a:gd name="T11" fmla="*/ 810 h 811"/>
                  <a:gd name="T12" fmla="*/ 6188 w 6302"/>
                  <a:gd name="T13" fmla="*/ 810 h 811"/>
                  <a:gd name="T14" fmla="*/ 6188 w 6302"/>
                  <a:gd name="T15" fmla="*/ 810 h 811"/>
                  <a:gd name="T16" fmla="*/ 6301 w 6302"/>
                  <a:gd name="T17" fmla="*/ 40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2" h="811">
                    <a:moveTo>
                      <a:pt x="6301" y="405"/>
                    </a:moveTo>
                    <a:lnTo>
                      <a:pt x="6301" y="405"/>
                    </a:lnTo>
                    <a:cubicBezTo>
                      <a:pt x="6298" y="289"/>
                      <a:pt x="6268" y="152"/>
                      <a:pt x="6188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255" y="486"/>
                      <a:pt x="0" y="810"/>
                      <a:pt x="0" y="810"/>
                    </a:cubicBezTo>
                    <a:lnTo>
                      <a:pt x="6188" y="810"/>
                    </a:lnTo>
                    <a:lnTo>
                      <a:pt x="6188" y="810"/>
                    </a:lnTo>
                    <a:cubicBezTo>
                      <a:pt x="6268" y="657"/>
                      <a:pt x="6298" y="521"/>
                      <a:pt x="6301" y="405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37">
                <a:extLst>
                  <a:ext uri="{FF2B5EF4-FFF2-40B4-BE49-F238E27FC236}">
                    <a16:creationId xmlns:a16="http://schemas.microsoft.com/office/drawing/2014/main" id="{54906292-5737-7E48-8CF4-41FF6A904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48086" y="11746833"/>
                <a:ext cx="7827607" cy="1007894"/>
              </a:xfrm>
              <a:custGeom>
                <a:avLst/>
                <a:gdLst>
                  <a:gd name="T0" fmla="*/ 6301 w 6302"/>
                  <a:gd name="T1" fmla="*/ 405 h 811"/>
                  <a:gd name="T2" fmla="*/ 6301 w 6302"/>
                  <a:gd name="T3" fmla="*/ 405 h 811"/>
                  <a:gd name="T4" fmla="*/ 6188 w 6302"/>
                  <a:gd name="T5" fmla="*/ 0 h 811"/>
                  <a:gd name="T6" fmla="*/ 0 w 6302"/>
                  <a:gd name="T7" fmla="*/ 0 h 811"/>
                  <a:gd name="T8" fmla="*/ 0 w 6302"/>
                  <a:gd name="T9" fmla="*/ 0 h 811"/>
                  <a:gd name="T10" fmla="*/ 0 w 6302"/>
                  <a:gd name="T11" fmla="*/ 810 h 811"/>
                  <a:gd name="T12" fmla="*/ 6188 w 6302"/>
                  <a:gd name="T13" fmla="*/ 810 h 811"/>
                  <a:gd name="T14" fmla="*/ 6188 w 6302"/>
                  <a:gd name="T15" fmla="*/ 810 h 811"/>
                  <a:gd name="T16" fmla="*/ 6301 w 6302"/>
                  <a:gd name="T17" fmla="*/ 40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02" h="811">
                    <a:moveTo>
                      <a:pt x="6301" y="405"/>
                    </a:moveTo>
                    <a:lnTo>
                      <a:pt x="6301" y="405"/>
                    </a:lnTo>
                    <a:cubicBezTo>
                      <a:pt x="6298" y="289"/>
                      <a:pt x="6268" y="152"/>
                      <a:pt x="6188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255" y="486"/>
                      <a:pt x="0" y="810"/>
                      <a:pt x="0" y="810"/>
                    </a:cubicBezTo>
                    <a:lnTo>
                      <a:pt x="6188" y="810"/>
                    </a:lnTo>
                    <a:lnTo>
                      <a:pt x="6188" y="810"/>
                    </a:lnTo>
                    <a:cubicBezTo>
                      <a:pt x="6268" y="657"/>
                      <a:pt x="6298" y="521"/>
                      <a:pt x="6301" y="405"/>
                    </a:cubicBez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38">
                <a:extLst>
                  <a:ext uri="{FF2B5EF4-FFF2-40B4-BE49-F238E27FC236}">
                    <a16:creationId xmlns:a16="http://schemas.microsoft.com/office/drawing/2014/main" id="{A0A70C5D-58B9-3643-86F7-0611137545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744008" y="11598938"/>
                <a:ext cx="8123405" cy="1298210"/>
              </a:xfrm>
              <a:custGeom>
                <a:avLst/>
                <a:gdLst>
                  <a:gd name="T0" fmla="*/ 6540 w 6541"/>
                  <a:gd name="T1" fmla="*/ 509 h 1047"/>
                  <a:gd name="T2" fmla="*/ 6539 w 6541"/>
                  <a:gd name="T3" fmla="*/ 509 h 1047"/>
                  <a:gd name="T4" fmla="*/ 6539 w 6541"/>
                  <a:gd name="T5" fmla="*/ 509 h 1047"/>
                  <a:gd name="T6" fmla="*/ 6451 w 6541"/>
                  <a:gd name="T7" fmla="*/ 118 h 1047"/>
                  <a:gd name="T8" fmla="*/ 6451 w 6541"/>
                  <a:gd name="T9" fmla="*/ 118 h 1047"/>
                  <a:gd name="T10" fmla="*/ 6399 w 6541"/>
                  <a:gd name="T11" fmla="*/ 0 h 1047"/>
                  <a:gd name="T12" fmla="*/ 0 w 6541"/>
                  <a:gd name="T13" fmla="*/ 0 h 1047"/>
                  <a:gd name="T14" fmla="*/ 0 w 6541"/>
                  <a:gd name="T15" fmla="*/ 118 h 1047"/>
                  <a:gd name="T16" fmla="*/ 82 w 6541"/>
                  <a:gd name="T17" fmla="*/ 118 h 1047"/>
                  <a:gd name="T18" fmla="*/ 6270 w 6541"/>
                  <a:gd name="T19" fmla="*/ 118 h 1047"/>
                  <a:gd name="T20" fmla="*/ 6270 w 6541"/>
                  <a:gd name="T21" fmla="*/ 118 h 1047"/>
                  <a:gd name="T22" fmla="*/ 6383 w 6541"/>
                  <a:gd name="T23" fmla="*/ 523 h 1047"/>
                  <a:gd name="T24" fmla="*/ 6383 w 6541"/>
                  <a:gd name="T25" fmla="*/ 523 h 1047"/>
                  <a:gd name="T26" fmla="*/ 6270 w 6541"/>
                  <a:gd name="T27" fmla="*/ 928 h 1047"/>
                  <a:gd name="T28" fmla="*/ 82 w 6541"/>
                  <a:gd name="T29" fmla="*/ 928 h 1047"/>
                  <a:gd name="T30" fmla="*/ 82 w 6541"/>
                  <a:gd name="T31" fmla="*/ 928 h 1047"/>
                  <a:gd name="T32" fmla="*/ 0 w 6541"/>
                  <a:gd name="T33" fmla="*/ 928 h 1047"/>
                  <a:gd name="T34" fmla="*/ 0 w 6541"/>
                  <a:gd name="T35" fmla="*/ 1046 h 1047"/>
                  <a:gd name="T36" fmla="*/ 6399 w 6541"/>
                  <a:gd name="T37" fmla="*/ 1046 h 1047"/>
                  <a:gd name="T38" fmla="*/ 6399 w 6541"/>
                  <a:gd name="T39" fmla="*/ 1046 h 1047"/>
                  <a:gd name="T40" fmla="*/ 6451 w 6541"/>
                  <a:gd name="T41" fmla="*/ 928 h 1047"/>
                  <a:gd name="T42" fmla="*/ 6451 w 6541"/>
                  <a:gd name="T43" fmla="*/ 928 h 1047"/>
                  <a:gd name="T44" fmla="*/ 6539 w 6541"/>
                  <a:gd name="T45" fmla="*/ 536 h 1047"/>
                  <a:gd name="T46" fmla="*/ 6540 w 6541"/>
                  <a:gd name="T47" fmla="*/ 536 h 1047"/>
                  <a:gd name="T48" fmla="*/ 6540 w 6541"/>
                  <a:gd name="T49" fmla="*/ 536 h 1047"/>
                  <a:gd name="T50" fmla="*/ 6539 w 6541"/>
                  <a:gd name="T51" fmla="*/ 523 h 1047"/>
                  <a:gd name="T52" fmla="*/ 6539 w 6541"/>
                  <a:gd name="T53" fmla="*/ 523 h 1047"/>
                  <a:gd name="T54" fmla="*/ 6540 w 6541"/>
                  <a:gd name="T55" fmla="*/ 509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541" h="1047">
                    <a:moveTo>
                      <a:pt x="6540" y="509"/>
                    </a:moveTo>
                    <a:lnTo>
                      <a:pt x="6539" y="509"/>
                    </a:lnTo>
                    <a:lnTo>
                      <a:pt x="6539" y="509"/>
                    </a:lnTo>
                    <a:cubicBezTo>
                      <a:pt x="6533" y="393"/>
                      <a:pt x="6508" y="261"/>
                      <a:pt x="6451" y="118"/>
                    </a:cubicBezTo>
                    <a:lnTo>
                      <a:pt x="6451" y="118"/>
                    </a:lnTo>
                    <a:cubicBezTo>
                      <a:pt x="6437" y="79"/>
                      <a:pt x="6419" y="40"/>
                      <a:pt x="6399" y="0"/>
                    </a:cubicBezTo>
                    <a:lnTo>
                      <a:pt x="0" y="0"/>
                    </a:lnTo>
                    <a:lnTo>
                      <a:pt x="0" y="118"/>
                    </a:lnTo>
                    <a:lnTo>
                      <a:pt x="82" y="118"/>
                    </a:lnTo>
                    <a:lnTo>
                      <a:pt x="6270" y="118"/>
                    </a:lnTo>
                    <a:lnTo>
                      <a:pt x="6270" y="118"/>
                    </a:lnTo>
                    <a:cubicBezTo>
                      <a:pt x="6350" y="270"/>
                      <a:pt x="6380" y="407"/>
                      <a:pt x="6383" y="523"/>
                    </a:cubicBezTo>
                    <a:lnTo>
                      <a:pt x="6383" y="523"/>
                    </a:lnTo>
                    <a:cubicBezTo>
                      <a:pt x="6380" y="639"/>
                      <a:pt x="6350" y="775"/>
                      <a:pt x="6270" y="928"/>
                    </a:cubicBezTo>
                    <a:lnTo>
                      <a:pt x="82" y="928"/>
                    </a:lnTo>
                    <a:lnTo>
                      <a:pt x="82" y="928"/>
                    </a:lnTo>
                    <a:lnTo>
                      <a:pt x="0" y="928"/>
                    </a:lnTo>
                    <a:lnTo>
                      <a:pt x="0" y="1046"/>
                    </a:lnTo>
                    <a:lnTo>
                      <a:pt x="6399" y="1046"/>
                    </a:lnTo>
                    <a:lnTo>
                      <a:pt x="6399" y="1046"/>
                    </a:lnTo>
                    <a:cubicBezTo>
                      <a:pt x="6419" y="1005"/>
                      <a:pt x="6437" y="966"/>
                      <a:pt x="6451" y="928"/>
                    </a:cubicBezTo>
                    <a:lnTo>
                      <a:pt x="6451" y="928"/>
                    </a:lnTo>
                    <a:cubicBezTo>
                      <a:pt x="6508" y="785"/>
                      <a:pt x="6533" y="653"/>
                      <a:pt x="6539" y="536"/>
                    </a:cubicBezTo>
                    <a:lnTo>
                      <a:pt x="6540" y="536"/>
                    </a:lnTo>
                    <a:lnTo>
                      <a:pt x="6540" y="536"/>
                    </a:lnTo>
                    <a:cubicBezTo>
                      <a:pt x="6540" y="532"/>
                      <a:pt x="6540" y="527"/>
                      <a:pt x="6539" y="523"/>
                    </a:cubicBezTo>
                    <a:lnTo>
                      <a:pt x="6539" y="523"/>
                    </a:lnTo>
                    <a:cubicBezTo>
                      <a:pt x="6540" y="519"/>
                      <a:pt x="6540" y="514"/>
                      <a:pt x="6540" y="50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39">
                <a:extLst>
                  <a:ext uri="{FF2B5EF4-FFF2-40B4-BE49-F238E27FC236}">
                    <a16:creationId xmlns:a16="http://schemas.microsoft.com/office/drawing/2014/main" id="{04FF28C7-292D-8C4F-A0E4-9770F92DB0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2126" y="11598938"/>
                <a:ext cx="1714514" cy="1298210"/>
              </a:xfrm>
              <a:custGeom>
                <a:avLst/>
                <a:gdLst>
                  <a:gd name="T0" fmla="*/ 1380 w 1381"/>
                  <a:gd name="T1" fmla="*/ 509 h 1047"/>
                  <a:gd name="T2" fmla="*/ 1379 w 1381"/>
                  <a:gd name="T3" fmla="*/ 509 h 1047"/>
                  <a:gd name="T4" fmla="*/ 1379 w 1381"/>
                  <a:gd name="T5" fmla="*/ 509 h 1047"/>
                  <a:gd name="T6" fmla="*/ 1291 w 1381"/>
                  <a:gd name="T7" fmla="*/ 118 h 1047"/>
                  <a:gd name="T8" fmla="*/ 1291 w 1381"/>
                  <a:gd name="T9" fmla="*/ 118 h 1047"/>
                  <a:gd name="T10" fmla="*/ 1239 w 1381"/>
                  <a:gd name="T11" fmla="*/ 0 h 1047"/>
                  <a:gd name="T12" fmla="*/ 0 w 1381"/>
                  <a:gd name="T13" fmla="*/ 0 h 1047"/>
                  <a:gd name="T14" fmla="*/ 0 w 1381"/>
                  <a:gd name="T15" fmla="*/ 0 h 1047"/>
                  <a:gd name="T16" fmla="*/ 52 w 1381"/>
                  <a:gd name="T17" fmla="*/ 118 h 1047"/>
                  <a:gd name="T18" fmla="*/ 52 w 1381"/>
                  <a:gd name="T19" fmla="*/ 118 h 1047"/>
                  <a:gd name="T20" fmla="*/ 140 w 1381"/>
                  <a:gd name="T21" fmla="*/ 509 h 1047"/>
                  <a:gd name="T22" fmla="*/ 141 w 1381"/>
                  <a:gd name="T23" fmla="*/ 509 h 1047"/>
                  <a:gd name="T24" fmla="*/ 141 w 1381"/>
                  <a:gd name="T25" fmla="*/ 509 h 1047"/>
                  <a:gd name="T26" fmla="*/ 140 w 1381"/>
                  <a:gd name="T27" fmla="*/ 523 h 1047"/>
                  <a:gd name="T28" fmla="*/ 140 w 1381"/>
                  <a:gd name="T29" fmla="*/ 523 h 1047"/>
                  <a:gd name="T30" fmla="*/ 141 w 1381"/>
                  <a:gd name="T31" fmla="*/ 536 h 1047"/>
                  <a:gd name="T32" fmla="*/ 140 w 1381"/>
                  <a:gd name="T33" fmla="*/ 536 h 1047"/>
                  <a:gd name="T34" fmla="*/ 140 w 1381"/>
                  <a:gd name="T35" fmla="*/ 536 h 1047"/>
                  <a:gd name="T36" fmla="*/ 52 w 1381"/>
                  <a:gd name="T37" fmla="*/ 928 h 1047"/>
                  <a:gd name="T38" fmla="*/ 52 w 1381"/>
                  <a:gd name="T39" fmla="*/ 928 h 1047"/>
                  <a:gd name="T40" fmla="*/ 0 w 1381"/>
                  <a:gd name="T41" fmla="*/ 1046 h 1047"/>
                  <a:gd name="T42" fmla="*/ 1239 w 1381"/>
                  <a:gd name="T43" fmla="*/ 1046 h 1047"/>
                  <a:gd name="T44" fmla="*/ 1239 w 1381"/>
                  <a:gd name="T45" fmla="*/ 1046 h 1047"/>
                  <a:gd name="T46" fmla="*/ 1291 w 1381"/>
                  <a:gd name="T47" fmla="*/ 928 h 1047"/>
                  <a:gd name="T48" fmla="*/ 1291 w 1381"/>
                  <a:gd name="T49" fmla="*/ 928 h 1047"/>
                  <a:gd name="T50" fmla="*/ 1379 w 1381"/>
                  <a:gd name="T51" fmla="*/ 536 h 1047"/>
                  <a:gd name="T52" fmla="*/ 1380 w 1381"/>
                  <a:gd name="T53" fmla="*/ 536 h 1047"/>
                  <a:gd name="T54" fmla="*/ 1380 w 1381"/>
                  <a:gd name="T55" fmla="*/ 536 h 1047"/>
                  <a:gd name="T56" fmla="*/ 1380 w 1381"/>
                  <a:gd name="T57" fmla="*/ 523 h 1047"/>
                  <a:gd name="T58" fmla="*/ 1380 w 1381"/>
                  <a:gd name="T59" fmla="*/ 523 h 1047"/>
                  <a:gd name="T60" fmla="*/ 1380 w 1381"/>
                  <a:gd name="T61" fmla="*/ 509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1" h="1047">
                    <a:moveTo>
                      <a:pt x="1380" y="509"/>
                    </a:moveTo>
                    <a:lnTo>
                      <a:pt x="1379" y="509"/>
                    </a:lnTo>
                    <a:lnTo>
                      <a:pt x="1379" y="509"/>
                    </a:lnTo>
                    <a:cubicBezTo>
                      <a:pt x="1373" y="393"/>
                      <a:pt x="1347" y="261"/>
                      <a:pt x="1291" y="118"/>
                    </a:cubicBezTo>
                    <a:lnTo>
                      <a:pt x="1291" y="118"/>
                    </a:lnTo>
                    <a:cubicBezTo>
                      <a:pt x="1276" y="79"/>
                      <a:pt x="1259" y="40"/>
                      <a:pt x="1239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20" y="40"/>
                      <a:pt x="38" y="79"/>
                      <a:pt x="52" y="118"/>
                    </a:cubicBezTo>
                    <a:lnTo>
                      <a:pt x="52" y="118"/>
                    </a:lnTo>
                    <a:cubicBezTo>
                      <a:pt x="109" y="261"/>
                      <a:pt x="134" y="393"/>
                      <a:pt x="140" y="509"/>
                    </a:cubicBezTo>
                    <a:lnTo>
                      <a:pt x="141" y="509"/>
                    </a:lnTo>
                    <a:lnTo>
                      <a:pt x="141" y="509"/>
                    </a:lnTo>
                    <a:cubicBezTo>
                      <a:pt x="141" y="514"/>
                      <a:pt x="141" y="519"/>
                      <a:pt x="140" y="523"/>
                    </a:cubicBezTo>
                    <a:lnTo>
                      <a:pt x="140" y="523"/>
                    </a:lnTo>
                    <a:cubicBezTo>
                      <a:pt x="141" y="527"/>
                      <a:pt x="141" y="532"/>
                      <a:pt x="141" y="536"/>
                    </a:cubicBezTo>
                    <a:lnTo>
                      <a:pt x="140" y="536"/>
                    </a:lnTo>
                    <a:lnTo>
                      <a:pt x="140" y="536"/>
                    </a:lnTo>
                    <a:cubicBezTo>
                      <a:pt x="134" y="653"/>
                      <a:pt x="109" y="785"/>
                      <a:pt x="52" y="928"/>
                    </a:cubicBezTo>
                    <a:lnTo>
                      <a:pt x="52" y="928"/>
                    </a:lnTo>
                    <a:cubicBezTo>
                      <a:pt x="38" y="966"/>
                      <a:pt x="20" y="1005"/>
                      <a:pt x="0" y="1046"/>
                    </a:cubicBezTo>
                    <a:lnTo>
                      <a:pt x="1239" y="1046"/>
                    </a:lnTo>
                    <a:lnTo>
                      <a:pt x="1239" y="1046"/>
                    </a:lnTo>
                    <a:cubicBezTo>
                      <a:pt x="1259" y="1005"/>
                      <a:pt x="1276" y="966"/>
                      <a:pt x="1291" y="928"/>
                    </a:cubicBezTo>
                    <a:lnTo>
                      <a:pt x="1291" y="928"/>
                    </a:lnTo>
                    <a:cubicBezTo>
                      <a:pt x="1347" y="785"/>
                      <a:pt x="1373" y="653"/>
                      <a:pt x="1379" y="536"/>
                    </a:cubicBezTo>
                    <a:lnTo>
                      <a:pt x="1380" y="536"/>
                    </a:lnTo>
                    <a:lnTo>
                      <a:pt x="1380" y="536"/>
                    </a:lnTo>
                    <a:cubicBezTo>
                      <a:pt x="1380" y="532"/>
                      <a:pt x="1380" y="527"/>
                      <a:pt x="1380" y="523"/>
                    </a:cubicBezTo>
                    <a:lnTo>
                      <a:pt x="1380" y="523"/>
                    </a:lnTo>
                    <a:cubicBezTo>
                      <a:pt x="1380" y="519"/>
                      <a:pt x="1380" y="514"/>
                      <a:pt x="1380" y="50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40">
                <a:extLst>
                  <a:ext uri="{FF2B5EF4-FFF2-40B4-BE49-F238E27FC236}">
                    <a16:creationId xmlns:a16="http://schemas.microsoft.com/office/drawing/2014/main" id="{E8C522B2-2EF4-6B4D-B6F5-3A05763C03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92126" y="11598938"/>
                <a:ext cx="1714514" cy="1298210"/>
              </a:xfrm>
              <a:custGeom>
                <a:avLst/>
                <a:gdLst>
                  <a:gd name="T0" fmla="*/ 1380 w 1381"/>
                  <a:gd name="T1" fmla="*/ 509 h 1047"/>
                  <a:gd name="T2" fmla="*/ 1379 w 1381"/>
                  <a:gd name="T3" fmla="*/ 509 h 1047"/>
                  <a:gd name="T4" fmla="*/ 1379 w 1381"/>
                  <a:gd name="T5" fmla="*/ 509 h 1047"/>
                  <a:gd name="T6" fmla="*/ 1291 w 1381"/>
                  <a:gd name="T7" fmla="*/ 118 h 1047"/>
                  <a:gd name="T8" fmla="*/ 1291 w 1381"/>
                  <a:gd name="T9" fmla="*/ 118 h 1047"/>
                  <a:gd name="T10" fmla="*/ 1239 w 1381"/>
                  <a:gd name="T11" fmla="*/ 0 h 1047"/>
                  <a:gd name="T12" fmla="*/ 0 w 1381"/>
                  <a:gd name="T13" fmla="*/ 0 h 1047"/>
                  <a:gd name="T14" fmla="*/ 0 w 1381"/>
                  <a:gd name="T15" fmla="*/ 0 h 1047"/>
                  <a:gd name="T16" fmla="*/ 52 w 1381"/>
                  <a:gd name="T17" fmla="*/ 118 h 1047"/>
                  <a:gd name="T18" fmla="*/ 52 w 1381"/>
                  <a:gd name="T19" fmla="*/ 118 h 1047"/>
                  <a:gd name="T20" fmla="*/ 140 w 1381"/>
                  <a:gd name="T21" fmla="*/ 509 h 1047"/>
                  <a:gd name="T22" fmla="*/ 141 w 1381"/>
                  <a:gd name="T23" fmla="*/ 509 h 1047"/>
                  <a:gd name="T24" fmla="*/ 141 w 1381"/>
                  <a:gd name="T25" fmla="*/ 509 h 1047"/>
                  <a:gd name="T26" fmla="*/ 140 w 1381"/>
                  <a:gd name="T27" fmla="*/ 523 h 1047"/>
                  <a:gd name="T28" fmla="*/ 140 w 1381"/>
                  <a:gd name="T29" fmla="*/ 523 h 1047"/>
                  <a:gd name="T30" fmla="*/ 141 w 1381"/>
                  <a:gd name="T31" fmla="*/ 536 h 1047"/>
                  <a:gd name="T32" fmla="*/ 140 w 1381"/>
                  <a:gd name="T33" fmla="*/ 536 h 1047"/>
                  <a:gd name="T34" fmla="*/ 140 w 1381"/>
                  <a:gd name="T35" fmla="*/ 536 h 1047"/>
                  <a:gd name="T36" fmla="*/ 52 w 1381"/>
                  <a:gd name="T37" fmla="*/ 928 h 1047"/>
                  <a:gd name="T38" fmla="*/ 52 w 1381"/>
                  <a:gd name="T39" fmla="*/ 928 h 1047"/>
                  <a:gd name="T40" fmla="*/ 0 w 1381"/>
                  <a:gd name="T41" fmla="*/ 1046 h 1047"/>
                  <a:gd name="T42" fmla="*/ 1239 w 1381"/>
                  <a:gd name="T43" fmla="*/ 1046 h 1047"/>
                  <a:gd name="T44" fmla="*/ 1239 w 1381"/>
                  <a:gd name="T45" fmla="*/ 1046 h 1047"/>
                  <a:gd name="T46" fmla="*/ 1291 w 1381"/>
                  <a:gd name="T47" fmla="*/ 928 h 1047"/>
                  <a:gd name="T48" fmla="*/ 1291 w 1381"/>
                  <a:gd name="T49" fmla="*/ 928 h 1047"/>
                  <a:gd name="T50" fmla="*/ 1379 w 1381"/>
                  <a:gd name="T51" fmla="*/ 536 h 1047"/>
                  <a:gd name="T52" fmla="*/ 1380 w 1381"/>
                  <a:gd name="T53" fmla="*/ 536 h 1047"/>
                  <a:gd name="T54" fmla="*/ 1380 w 1381"/>
                  <a:gd name="T55" fmla="*/ 536 h 1047"/>
                  <a:gd name="T56" fmla="*/ 1380 w 1381"/>
                  <a:gd name="T57" fmla="*/ 523 h 1047"/>
                  <a:gd name="T58" fmla="*/ 1380 w 1381"/>
                  <a:gd name="T59" fmla="*/ 523 h 1047"/>
                  <a:gd name="T60" fmla="*/ 1380 w 1381"/>
                  <a:gd name="T61" fmla="*/ 509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81" h="1047">
                    <a:moveTo>
                      <a:pt x="1380" y="509"/>
                    </a:moveTo>
                    <a:lnTo>
                      <a:pt x="1379" y="509"/>
                    </a:lnTo>
                    <a:lnTo>
                      <a:pt x="1379" y="509"/>
                    </a:lnTo>
                    <a:cubicBezTo>
                      <a:pt x="1373" y="393"/>
                      <a:pt x="1347" y="261"/>
                      <a:pt x="1291" y="118"/>
                    </a:cubicBezTo>
                    <a:lnTo>
                      <a:pt x="1291" y="118"/>
                    </a:lnTo>
                    <a:cubicBezTo>
                      <a:pt x="1276" y="79"/>
                      <a:pt x="1259" y="40"/>
                      <a:pt x="1239" y="0"/>
                    </a:cubicBezTo>
                    <a:lnTo>
                      <a:pt x="0" y="0"/>
                    </a:lnTo>
                    <a:lnTo>
                      <a:pt x="0" y="0"/>
                    </a:lnTo>
                    <a:cubicBezTo>
                      <a:pt x="20" y="40"/>
                      <a:pt x="38" y="79"/>
                      <a:pt x="52" y="118"/>
                    </a:cubicBezTo>
                    <a:lnTo>
                      <a:pt x="52" y="118"/>
                    </a:lnTo>
                    <a:cubicBezTo>
                      <a:pt x="109" y="261"/>
                      <a:pt x="134" y="393"/>
                      <a:pt x="140" y="509"/>
                    </a:cubicBezTo>
                    <a:lnTo>
                      <a:pt x="141" y="509"/>
                    </a:lnTo>
                    <a:lnTo>
                      <a:pt x="141" y="509"/>
                    </a:lnTo>
                    <a:cubicBezTo>
                      <a:pt x="141" y="514"/>
                      <a:pt x="141" y="519"/>
                      <a:pt x="140" y="523"/>
                    </a:cubicBezTo>
                    <a:lnTo>
                      <a:pt x="140" y="523"/>
                    </a:lnTo>
                    <a:cubicBezTo>
                      <a:pt x="141" y="527"/>
                      <a:pt x="141" y="532"/>
                      <a:pt x="141" y="536"/>
                    </a:cubicBezTo>
                    <a:lnTo>
                      <a:pt x="140" y="536"/>
                    </a:lnTo>
                    <a:lnTo>
                      <a:pt x="140" y="536"/>
                    </a:lnTo>
                    <a:cubicBezTo>
                      <a:pt x="134" y="653"/>
                      <a:pt x="109" y="785"/>
                      <a:pt x="52" y="928"/>
                    </a:cubicBezTo>
                    <a:lnTo>
                      <a:pt x="52" y="928"/>
                    </a:lnTo>
                    <a:cubicBezTo>
                      <a:pt x="38" y="966"/>
                      <a:pt x="20" y="1005"/>
                      <a:pt x="0" y="1046"/>
                    </a:cubicBezTo>
                    <a:lnTo>
                      <a:pt x="1239" y="1046"/>
                    </a:lnTo>
                    <a:lnTo>
                      <a:pt x="1239" y="1046"/>
                    </a:lnTo>
                    <a:cubicBezTo>
                      <a:pt x="1259" y="1005"/>
                      <a:pt x="1276" y="966"/>
                      <a:pt x="1291" y="928"/>
                    </a:cubicBezTo>
                    <a:lnTo>
                      <a:pt x="1291" y="928"/>
                    </a:lnTo>
                    <a:cubicBezTo>
                      <a:pt x="1347" y="785"/>
                      <a:pt x="1373" y="653"/>
                      <a:pt x="1379" y="536"/>
                    </a:cubicBezTo>
                    <a:lnTo>
                      <a:pt x="1380" y="536"/>
                    </a:lnTo>
                    <a:lnTo>
                      <a:pt x="1380" y="536"/>
                    </a:lnTo>
                    <a:cubicBezTo>
                      <a:pt x="1380" y="532"/>
                      <a:pt x="1380" y="527"/>
                      <a:pt x="1380" y="523"/>
                    </a:cubicBezTo>
                    <a:lnTo>
                      <a:pt x="1380" y="523"/>
                    </a:lnTo>
                    <a:cubicBezTo>
                      <a:pt x="1380" y="519"/>
                      <a:pt x="1380" y="514"/>
                      <a:pt x="1380" y="509"/>
                    </a:cubicBezTo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41">
                <a:extLst>
                  <a:ext uri="{FF2B5EF4-FFF2-40B4-BE49-F238E27FC236}">
                    <a16:creationId xmlns:a16="http://schemas.microsoft.com/office/drawing/2014/main" id="{E7B37F04-9609-BB49-AB33-B87B34CE40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8621" y="11724923"/>
                <a:ext cx="147899" cy="1046240"/>
              </a:xfrm>
              <a:custGeom>
                <a:avLst/>
                <a:gdLst>
                  <a:gd name="T0" fmla="*/ 15 w 119"/>
                  <a:gd name="T1" fmla="*/ 840 h 841"/>
                  <a:gd name="T2" fmla="*/ 15 w 119"/>
                  <a:gd name="T3" fmla="*/ 840 h 841"/>
                  <a:gd name="T4" fmla="*/ 10 w 119"/>
                  <a:gd name="T5" fmla="*/ 839 h 841"/>
                  <a:gd name="T6" fmla="*/ 10 w 119"/>
                  <a:gd name="T7" fmla="*/ 839 h 841"/>
                  <a:gd name="T8" fmla="*/ 3 w 119"/>
                  <a:gd name="T9" fmla="*/ 821 h 841"/>
                  <a:gd name="T10" fmla="*/ 3 w 119"/>
                  <a:gd name="T11" fmla="*/ 821 h 841"/>
                  <a:gd name="T12" fmla="*/ 90 w 119"/>
                  <a:gd name="T13" fmla="*/ 433 h 841"/>
                  <a:gd name="T14" fmla="*/ 91 w 119"/>
                  <a:gd name="T15" fmla="*/ 422 h 841"/>
                  <a:gd name="T16" fmla="*/ 90 w 119"/>
                  <a:gd name="T17" fmla="*/ 421 h 841"/>
                  <a:gd name="T18" fmla="*/ 91 w 119"/>
                  <a:gd name="T19" fmla="*/ 420 h 841"/>
                  <a:gd name="T20" fmla="*/ 90 w 119"/>
                  <a:gd name="T21" fmla="*/ 409 h 841"/>
                  <a:gd name="T22" fmla="*/ 90 w 119"/>
                  <a:gd name="T23" fmla="*/ 409 h 841"/>
                  <a:gd name="T24" fmla="*/ 3 w 119"/>
                  <a:gd name="T25" fmla="*/ 21 h 841"/>
                  <a:gd name="T26" fmla="*/ 3 w 119"/>
                  <a:gd name="T27" fmla="*/ 21 h 841"/>
                  <a:gd name="T28" fmla="*/ 10 w 119"/>
                  <a:gd name="T29" fmla="*/ 3 h 841"/>
                  <a:gd name="T30" fmla="*/ 10 w 119"/>
                  <a:gd name="T31" fmla="*/ 3 h 841"/>
                  <a:gd name="T32" fmla="*/ 28 w 119"/>
                  <a:gd name="T33" fmla="*/ 11 h 841"/>
                  <a:gd name="T34" fmla="*/ 28 w 119"/>
                  <a:gd name="T35" fmla="*/ 11 h 841"/>
                  <a:gd name="T36" fmla="*/ 116 w 119"/>
                  <a:gd name="T37" fmla="*/ 394 h 841"/>
                  <a:gd name="T38" fmla="*/ 118 w 119"/>
                  <a:gd name="T39" fmla="*/ 394 h 841"/>
                  <a:gd name="T40" fmla="*/ 118 w 119"/>
                  <a:gd name="T41" fmla="*/ 408 h 841"/>
                  <a:gd name="T42" fmla="*/ 118 w 119"/>
                  <a:gd name="T43" fmla="*/ 408 h 841"/>
                  <a:gd name="T44" fmla="*/ 118 w 119"/>
                  <a:gd name="T45" fmla="*/ 417 h 841"/>
                  <a:gd name="T46" fmla="*/ 118 w 119"/>
                  <a:gd name="T47" fmla="*/ 421 h 841"/>
                  <a:gd name="T48" fmla="*/ 118 w 119"/>
                  <a:gd name="T49" fmla="*/ 425 h 841"/>
                  <a:gd name="T50" fmla="*/ 118 w 119"/>
                  <a:gd name="T51" fmla="*/ 425 h 841"/>
                  <a:gd name="T52" fmla="*/ 118 w 119"/>
                  <a:gd name="T53" fmla="*/ 434 h 841"/>
                  <a:gd name="T54" fmla="*/ 118 w 119"/>
                  <a:gd name="T55" fmla="*/ 447 h 841"/>
                  <a:gd name="T56" fmla="*/ 116 w 119"/>
                  <a:gd name="T57" fmla="*/ 447 h 841"/>
                  <a:gd name="T58" fmla="*/ 116 w 119"/>
                  <a:gd name="T59" fmla="*/ 447 h 841"/>
                  <a:gd name="T60" fmla="*/ 28 w 119"/>
                  <a:gd name="T61" fmla="*/ 831 h 841"/>
                  <a:gd name="T62" fmla="*/ 28 w 119"/>
                  <a:gd name="T63" fmla="*/ 831 h 841"/>
                  <a:gd name="T64" fmla="*/ 15 w 119"/>
                  <a:gd name="T65" fmla="*/ 840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19" h="841">
                    <a:moveTo>
                      <a:pt x="15" y="840"/>
                    </a:moveTo>
                    <a:lnTo>
                      <a:pt x="15" y="840"/>
                    </a:lnTo>
                    <a:cubicBezTo>
                      <a:pt x="14" y="840"/>
                      <a:pt x="12" y="839"/>
                      <a:pt x="10" y="839"/>
                    </a:cubicBezTo>
                    <a:lnTo>
                      <a:pt x="10" y="839"/>
                    </a:lnTo>
                    <a:cubicBezTo>
                      <a:pt x="4" y="836"/>
                      <a:pt x="0" y="828"/>
                      <a:pt x="3" y="821"/>
                    </a:cubicBezTo>
                    <a:lnTo>
                      <a:pt x="3" y="821"/>
                    </a:lnTo>
                    <a:cubicBezTo>
                      <a:pt x="55" y="691"/>
                      <a:pt x="83" y="560"/>
                      <a:pt x="90" y="433"/>
                    </a:cubicBezTo>
                    <a:lnTo>
                      <a:pt x="91" y="422"/>
                    </a:lnTo>
                    <a:lnTo>
                      <a:pt x="90" y="421"/>
                    </a:lnTo>
                    <a:lnTo>
                      <a:pt x="91" y="420"/>
                    </a:lnTo>
                    <a:lnTo>
                      <a:pt x="90" y="409"/>
                    </a:lnTo>
                    <a:lnTo>
                      <a:pt x="90" y="409"/>
                    </a:lnTo>
                    <a:cubicBezTo>
                      <a:pt x="83" y="281"/>
                      <a:pt x="55" y="151"/>
                      <a:pt x="3" y="21"/>
                    </a:cubicBezTo>
                    <a:lnTo>
                      <a:pt x="3" y="21"/>
                    </a:lnTo>
                    <a:cubicBezTo>
                      <a:pt x="0" y="14"/>
                      <a:pt x="4" y="6"/>
                      <a:pt x="10" y="3"/>
                    </a:cubicBezTo>
                    <a:lnTo>
                      <a:pt x="10" y="3"/>
                    </a:lnTo>
                    <a:cubicBezTo>
                      <a:pt x="18" y="0"/>
                      <a:pt x="26" y="4"/>
                      <a:pt x="28" y="11"/>
                    </a:cubicBezTo>
                    <a:lnTo>
                      <a:pt x="28" y="11"/>
                    </a:lnTo>
                    <a:cubicBezTo>
                      <a:pt x="79" y="139"/>
                      <a:pt x="108" y="268"/>
                      <a:pt x="116" y="394"/>
                    </a:cubicBezTo>
                    <a:lnTo>
                      <a:pt x="118" y="394"/>
                    </a:lnTo>
                    <a:lnTo>
                      <a:pt x="118" y="408"/>
                    </a:lnTo>
                    <a:lnTo>
                      <a:pt x="118" y="408"/>
                    </a:lnTo>
                    <a:cubicBezTo>
                      <a:pt x="118" y="411"/>
                      <a:pt x="118" y="414"/>
                      <a:pt x="118" y="417"/>
                    </a:cubicBezTo>
                    <a:lnTo>
                      <a:pt x="118" y="421"/>
                    </a:lnTo>
                    <a:lnTo>
                      <a:pt x="118" y="425"/>
                    </a:lnTo>
                    <a:lnTo>
                      <a:pt x="118" y="425"/>
                    </a:lnTo>
                    <a:cubicBezTo>
                      <a:pt x="118" y="428"/>
                      <a:pt x="118" y="431"/>
                      <a:pt x="118" y="434"/>
                    </a:cubicBezTo>
                    <a:lnTo>
                      <a:pt x="118" y="447"/>
                    </a:lnTo>
                    <a:lnTo>
                      <a:pt x="116" y="447"/>
                    </a:lnTo>
                    <a:lnTo>
                      <a:pt x="116" y="447"/>
                    </a:lnTo>
                    <a:cubicBezTo>
                      <a:pt x="108" y="573"/>
                      <a:pt x="79" y="702"/>
                      <a:pt x="28" y="831"/>
                    </a:cubicBezTo>
                    <a:lnTo>
                      <a:pt x="28" y="831"/>
                    </a:lnTo>
                    <a:cubicBezTo>
                      <a:pt x="26" y="836"/>
                      <a:pt x="21" y="840"/>
                      <a:pt x="15" y="84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45E31DB6-6B35-A64A-9C9A-9F56B07EFF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8657" y="11916642"/>
                <a:ext cx="3800269" cy="694493"/>
              </a:xfrm>
              <a:custGeom>
                <a:avLst/>
                <a:gdLst>
                  <a:gd name="connsiteX0" fmla="*/ 16133 w 3800269"/>
                  <a:gd name="connsiteY0" fmla="*/ 662801 h 694493"/>
                  <a:gd name="connsiteX1" fmla="*/ 1767111 w 3800269"/>
                  <a:gd name="connsiteY1" fmla="*/ 662801 h 694493"/>
                  <a:gd name="connsiteX2" fmla="*/ 1784484 w 3800269"/>
                  <a:gd name="connsiteY2" fmla="*/ 678060 h 694493"/>
                  <a:gd name="connsiteX3" fmla="*/ 1767111 w 3800269"/>
                  <a:gd name="connsiteY3" fmla="*/ 694493 h 694493"/>
                  <a:gd name="connsiteX4" fmla="*/ 16133 w 3800269"/>
                  <a:gd name="connsiteY4" fmla="*/ 694493 h 694493"/>
                  <a:gd name="connsiteX5" fmla="*/ 0 w 3800269"/>
                  <a:gd name="connsiteY5" fmla="*/ 678060 h 694493"/>
                  <a:gd name="connsiteX6" fmla="*/ 16133 w 3800269"/>
                  <a:gd name="connsiteY6" fmla="*/ 662801 h 694493"/>
                  <a:gd name="connsiteX7" fmla="*/ 207872 w 3800269"/>
                  <a:gd name="connsiteY7" fmla="*/ 399871 h 694493"/>
                  <a:gd name="connsiteX8" fmla="*/ 3782873 w 3800269"/>
                  <a:gd name="connsiteY8" fmla="*/ 399871 h 694493"/>
                  <a:gd name="connsiteX9" fmla="*/ 3800269 w 3800269"/>
                  <a:gd name="connsiteY9" fmla="*/ 416304 h 694493"/>
                  <a:gd name="connsiteX10" fmla="*/ 3782873 w 3800269"/>
                  <a:gd name="connsiteY10" fmla="*/ 431563 h 694493"/>
                  <a:gd name="connsiteX11" fmla="*/ 207872 w 3800269"/>
                  <a:gd name="connsiteY11" fmla="*/ 431563 h 694493"/>
                  <a:gd name="connsiteX12" fmla="*/ 191718 w 3800269"/>
                  <a:gd name="connsiteY12" fmla="*/ 416304 h 694493"/>
                  <a:gd name="connsiteX13" fmla="*/ 207872 w 3800269"/>
                  <a:gd name="connsiteY13" fmla="*/ 399871 h 694493"/>
                  <a:gd name="connsiteX14" fmla="*/ 98298 w 3800269"/>
                  <a:gd name="connsiteY14" fmla="*/ 0 h 694493"/>
                  <a:gd name="connsiteX15" fmla="*/ 2594236 w 3800269"/>
                  <a:gd name="connsiteY15" fmla="*/ 0 h 694493"/>
                  <a:gd name="connsiteX16" fmla="*/ 2611612 w 3800269"/>
                  <a:gd name="connsiteY16" fmla="*/ 18510 h 694493"/>
                  <a:gd name="connsiteX17" fmla="*/ 2594236 w 3800269"/>
                  <a:gd name="connsiteY17" fmla="*/ 37020 h 694493"/>
                  <a:gd name="connsiteX18" fmla="*/ 98298 w 3800269"/>
                  <a:gd name="connsiteY18" fmla="*/ 37020 h 694493"/>
                  <a:gd name="connsiteX19" fmla="*/ 82163 w 3800269"/>
                  <a:gd name="connsiteY19" fmla="*/ 18510 h 694493"/>
                  <a:gd name="connsiteX20" fmla="*/ 98298 w 3800269"/>
                  <a:gd name="connsiteY20" fmla="*/ 0 h 694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800269" h="694493">
                    <a:moveTo>
                      <a:pt x="16133" y="662801"/>
                    </a:moveTo>
                    <a:lnTo>
                      <a:pt x="1767111" y="662801"/>
                    </a:lnTo>
                    <a:cubicBezTo>
                      <a:pt x="1777038" y="662801"/>
                      <a:pt x="1784484" y="668670"/>
                      <a:pt x="1784484" y="678060"/>
                    </a:cubicBezTo>
                    <a:cubicBezTo>
                      <a:pt x="1784484" y="687450"/>
                      <a:pt x="1777038" y="694493"/>
                      <a:pt x="1767111" y="694493"/>
                    </a:cubicBezTo>
                    <a:lnTo>
                      <a:pt x="16133" y="694493"/>
                    </a:lnTo>
                    <a:cubicBezTo>
                      <a:pt x="7446" y="694493"/>
                      <a:pt x="0" y="687450"/>
                      <a:pt x="0" y="678060"/>
                    </a:cubicBezTo>
                    <a:cubicBezTo>
                      <a:pt x="0" y="668670"/>
                      <a:pt x="7446" y="662801"/>
                      <a:pt x="16133" y="662801"/>
                    </a:cubicBezTo>
                    <a:close/>
                    <a:moveTo>
                      <a:pt x="207872" y="399871"/>
                    </a:moveTo>
                    <a:lnTo>
                      <a:pt x="3782873" y="399871"/>
                    </a:lnTo>
                    <a:cubicBezTo>
                      <a:pt x="3792814" y="399871"/>
                      <a:pt x="3800269" y="406914"/>
                      <a:pt x="3800269" y="416304"/>
                    </a:cubicBezTo>
                    <a:cubicBezTo>
                      <a:pt x="3800269" y="425694"/>
                      <a:pt x="3792814" y="431563"/>
                      <a:pt x="3782873" y="431563"/>
                    </a:cubicBezTo>
                    <a:lnTo>
                      <a:pt x="207872" y="431563"/>
                    </a:lnTo>
                    <a:cubicBezTo>
                      <a:pt x="199174" y="431563"/>
                      <a:pt x="191718" y="425694"/>
                      <a:pt x="191718" y="416304"/>
                    </a:cubicBezTo>
                    <a:cubicBezTo>
                      <a:pt x="191718" y="406914"/>
                      <a:pt x="199174" y="399871"/>
                      <a:pt x="207872" y="399871"/>
                    </a:cubicBezTo>
                    <a:close/>
                    <a:moveTo>
                      <a:pt x="98298" y="0"/>
                    </a:moveTo>
                    <a:lnTo>
                      <a:pt x="2594236" y="0"/>
                    </a:lnTo>
                    <a:cubicBezTo>
                      <a:pt x="2604165" y="0"/>
                      <a:pt x="2611612" y="7933"/>
                      <a:pt x="2611612" y="18510"/>
                    </a:cubicBezTo>
                    <a:cubicBezTo>
                      <a:pt x="2611612" y="27765"/>
                      <a:pt x="2604165" y="37020"/>
                      <a:pt x="2594236" y="37020"/>
                    </a:cubicBezTo>
                    <a:lnTo>
                      <a:pt x="98298" y="37020"/>
                    </a:lnTo>
                    <a:cubicBezTo>
                      <a:pt x="89610" y="37020"/>
                      <a:pt x="82163" y="27765"/>
                      <a:pt x="82163" y="18510"/>
                    </a:cubicBezTo>
                    <a:cubicBezTo>
                      <a:pt x="82163" y="7933"/>
                      <a:pt x="89610" y="0"/>
                      <a:pt x="98298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48">
                <a:extLst>
                  <a:ext uri="{FF2B5EF4-FFF2-40B4-BE49-F238E27FC236}">
                    <a16:creationId xmlns:a16="http://schemas.microsoft.com/office/drawing/2014/main" id="{1C3DFED4-C678-1345-9D09-37F2E385E3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249" y="11483903"/>
                <a:ext cx="1489929" cy="115033"/>
              </a:xfrm>
              <a:custGeom>
                <a:avLst/>
                <a:gdLst>
                  <a:gd name="T0" fmla="*/ 0 w 1201"/>
                  <a:gd name="T1" fmla="*/ 92 h 93"/>
                  <a:gd name="T2" fmla="*/ 1200 w 1201"/>
                  <a:gd name="T3" fmla="*/ 92 h 93"/>
                  <a:gd name="T4" fmla="*/ 1200 w 1201"/>
                  <a:gd name="T5" fmla="*/ 0 h 93"/>
                  <a:gd name="T6" fmla="*/ 1137 w 1201"/>
                  <a:gd name="T7" fmla="*/ 0 h 93"/>
                  <a:gd name="T8" fmla="*/ 0 w 1201"/>
                  <a:gd name="T9" fmla="*/ 0 h 93"/>
                  <a:gd name="T10" fmla="*/ 0 w 1201"/>
                  <a:gd name="T11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3">
                    <a:moveTo>
                      <a:pt x="0" y="92"/>
                    </a:moveTo>
                    <a:lnTo>
                      <a:pt x="1200" y="92"/>
                    </a:lnTo>
                    <a:lnTo>
                      <a:pt x="1200" y="0"/>
                    </a:lnTo>
                    <a:lnTo>
                      <a:pt x="1137" y="0"/>
                    </a:lnTo>
                    <a:lnTo>
                      <a:pt x="0" y="0"/>
                    </a:lnTo>
                    <a:lnTo>
                      <a:pt x="0" y="92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50">
                <a:extLst>
                  <a:ext uri="{FF2B5EF4-FFF2-40B4-BE49-F238E27FC236}">
                    <a16:creationId xmlns:a16="http://schemas.microsoft.com/office/drawing/2014/main" id="{AF5D01D9-961C-F143-B697-245E93F557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249" y="11483903"/>
                <a:ext cx="1489929" cy="115033"/>
              </a:xfrm>
              <a:custGeom>
                <a:avLst/>
                <a:gdLst>
                  <a:gd name="T0" fmla="*/ 0 w 1201"/>
                  <a:gd name="T1" fmla="*/ 92 h 93"/>
                  <a:gd name="T2" fmla="*/ 1200 w 1201"/>
                  <a:gd name="T3" fmla="*/ 92 h 93"/>
                  <a:gd name="T4" fmla="*/ 1200 w 1201"/>
                  <a:gd name="T5" fmla="*/ 0 h 93"/>
                  <a:gd name="T6" fmla="*/ 1137 w 1201"/>
                  <a:gd name="T7" fmla="*/ 0 h 93"/>
                  <a:gd name="T8" fmla="*/ 0 w 1201"/>
                  <a:gd name="T9" fmla="*/ 0 h 93"/>
                  <a:gd name="T10" fmla="*/ 0 w 1201"/>
                  <a:gd name="T11" fmla="*/ 92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01" h="93">
                    <a:moveTo>
                      <a:pt x="0" y="92"/>
                    </a:moveTo>
                    <a:lnTo>
                      <a:pt x="1200" y="92"/>
                    </a:lnTo>
                    <a:lnTo>
                      <a:pt x="1200" y="0"/>
                    </a:lnTo>
                    <a:lnTo>
                      <a:pt x="1137" y="0"/>
                    </a:lnTo>
                    <a:lnTo>
                      <a:pt x="0" y="0"/>
                    </a:lnTo>
                    <a:lnTo>
                      <a:pt x="0" y="92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35D2D2E-F361-A145-8383-5ACF1C4BA3AD}"/>
                </a:ext>
              </a:extLst>
            </p:cNvPr>
            <p:cNvGrpSpPr/>
            <p:nvPr/>
          </p:nvGrpSpPr>
          <p:grpSpPr>
            <a:xfrm>
              <a:off x="7527318" y="10574608"/>
              <a:ext cx="7887863" cy="1024330"/>
              <a:chOff x="7527318" y="10574608"/>
              <a:chExt cx="7887863" cy="1024330"/>
            </a:xfrm>
          </p:grpSpPr>
          <p:sp>
            <p:nvSpPr>
              <p:cNvPr id="79" name="Freeform 45">
                <a:extLst>
                  <a:ext uri="{FF2B5EF4-FFF2-40B4-BE49-F238E27FC236}">
                    <a16:creationId xmlns:a16="http://schemas.microsoft.com/office/drawing/2014/main" id="{76582E90-7D3A-734F-8A15-E8712D3807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73278" y="10689643"/>
                <a:ext cx="1741903" cy="794262"/>
              </a:xfrm>
              <a:custGeom>
                <a:avLst/>
                <a:gdLst>
                  <a:gd name="T0" fmla="*/ 1401 w 1402"/>
                  <a:gd name="T1" fmla="*/ 0 h 639"/>
                  <a:gd name="T2" fmla="*/ 692 w 1402"/>
                  <a:gd name="T3" fmla="*/ 0 h 639"/>
                  <a:gd name="T4" fmla="*/ 264 w 1402"/>
                  <a:gd name="T5" fmla="*/ 0 h 639"/>
                  <a:gd name="T6" fmla="*/ 201 w 1402"/>
                  <a:gd name="T7" fmla="*/ 0 h 639"/>
                  <a:gd name="T8" fmla="*/ 201 w 1402"/>
                  <a:gd name="T9" fmla="*/ 0 h 639"/>
                  <a:gd name="T10" fmla="*/ 201 w 1402"/>
                  <a:gd name="T11" fmla="*/ 0 h 639"/>
                  <a:gd name="T12" fmla="*/ 201 w 1402"/>
                  <a:gd name="T13" fmla="*/ 638 h 639"/>
                  <a:gd name="T14" fmla="*/ 264 w 1402"/>
                  <a:gd name="T15" fmla="*/ 638 h 639"/>
                  <a:gd name="T16" fmla="*/ 692 w 1402"/>
                  <a:gd name="T17" fmla="*/ 638 h 639"/>
                  <a:gd name="T18" fmla="*/ 1401 w 1402"/>
                  <a:gd name="T19" fmla="*/ 638 h 639"/>
                  <a:gd name="T20" fmla="*/ 1401 w 1402"/>
                  <a:gd name="T21" fmla="*/ 638 h 639"/>
                  <a:gd name="T22" fmla="*/ 1401 w 1402"/>
                  <a:gd name="T23" fmla="*/ 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02" h="639">
                    <a:moveTo>
                      <a:pt x="1401" y="0"/>
                    </a:moveTo>
                    <a:lnTo>
                      <a:pt x="692" y="0"/>
                    </a:lnTo>
                    <a:lnTo>
                      <a:pt x="264" y="0"/>
                    </a:lnTo>
                    <a:lnTo>
                      <a:pt x="201" y="0"/>
                    </a:lnTo>
                    <a:lnTo>
                      <a:pt x="201" y="0"/>
                    </a:lnTo>
                    <a:lnTo>
                      <a:pt x="201" y="0"/>
                    </a:lnTo>
                    <a:cubicBezTo>
                      <a:pt x="201" y="0"/>
                      <a:pt x="0" y="256"/>
                      <a:pt x="201" y="638"/>
                    </a:cubicBezTo>
                    <a:lnTo>
                      <a:pt x="264" y="638"/>
                    </a:lnTo>
                    <a:lnTo>
                      <a:pt x="692" y="638"/>
                    </a:lnTo>
                    <a:lnTo>
                      <a:pt x="1401" y="638"/>
                    </a:lnTo>
                    <a:lnTo>
                      <a:pt x="1401" y="638"/>
                    </a:lnTo>
                    <a:cubicBezTo>
                      <a:pt x="1200" y="256"/>
                      <a:pt x="1401" y="0"/>
                      <a:pt x="1401" y="0"/>
                    </a:cubicBezTo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46">
                <a:extLst>
                  <a:ext uri="{FF2B5EF4-FFF2-40B4-BE49-F238E27FC236}">
                    <a16:creationId xmlns:a16="http://schemas.microsoft.com/office/drawing/2014/main" id="{61CEAC3B-7C81-E943-B844-B625FF789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0690" y="10689643"/>
                <a:ext cx="6244559" cy="794262"/>
              </a:xfrm>
              <a:custGeom>
                <a:avLst/>
                <a:gdLst>
                  <a:gd name="T0" fmla="*/ 607 w 5029"/>
                  <a:gd name="T1" fmla="*/ 0 h 639"/>
                  <a:gd name="T2" fmla="*/ 89 w 5029"/>
                  <a:gd name="T3" fmla="*/ 0 h 639"/>
                  <a:gd name="T4" fmla="*/ 89 w 5029"/>
                  <a:gd name="T5" fmla="*/ 0 h 639"/>
                  <a:gd name="T6" fmla="*/ 0 w 5029"/>
                  <a:gd name="T7" fmla="*/ 319 h 639"/>
                  <a:gd name="T8" fmla="*/ 0 w 5029"/>
                  <a:gd name="T9" fmla="*/ 319 h 639"/>
                  <a:gd name="T10" fmla="*/ 89 w 5029"/>
                  <a:gd name="T11" fmla="*/ 638 h 639"/>
                  <a:gd name="T12" fmla="*/ 607 w 5029"/>
                  <a:gd name="T13" fmla="*/ 638 h 639"/>
                  <a:gd name="T14" fmla="*/ 750 w 5029"/>
                  <a:gd name="T15" fmla="*/ 638 h 639"/>
                  <a:gd name="T16" fmla="*/ 5028 w 5029"/>
                  <a:gd name="T17" fmla="*/ 638 h 639"/>
                  <a:gd name="T18" fmla="*/ 5028 w 5029"/>
                  <a:gd name="T19" fmla="*/ 638 h 639"/>
                  <a:gd name="T20" fmla="*/ 5028 w 5029"/>
                  <a:gd name="T21" fmla="*/ 0 h 639"/>
                  <a:gd name="T22" fmla="*/ 750 w 5029"/>
                  <a:gd name="T23" fmla="*/ 0 h 639"/>
                  <a:gd name="T24" fmla="*/ 607 w 5029"/>
                  <a:gd name="T25" fmla="*/ 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29" h="639">
                    <a:moveTo>
                      <a:pt x="607" y="0"/>
                    </a:moveTo>
                    <a:lnTo>
                      <a:pt x="89" y="0"/>
                    </a:lnTo>
                    <a:lnTo>
                      <a:pt x="89" y="0"/>
                    </a:lnTo>
                    <a:cubicBezTo>
                      <a:pt x="26" y="120"/>
                      <a:pt x="2" y="228"/>
                      <a:pt x="0" y="319"/>
                    </a:cubicBezTo>
                    <a:lnTo>
                      <a:pt x="0" y="319"/>
                    </a:lnTo>
                    <a:cubicBezTo>
                      <a:pt x="2" y="410"/>
                      <a:pt x="26" y="517"/>
                      <a:pt x="89" y="638"/>
                    </a:cubicBezTo>
                    <a:lnTo>
                      <a:pt x="607" y="638"/>
                    </a:lnTo>
                    <a:lnTo>
                      <a:pt x="750" y="638"/>
                    </a:lnTo>
                    <a:lnTo>
                      <a:pt x="5028" y="638"/>
                    </a:lnTo>
                    <a:lnTo>
                      <a:pt x="5028" y="638"/>
                    </a:lnTo>
                    <a:cubicBezTo>
                      <a:pt x="4827" y="256"/>
                      <a:pt x="5028" y="0"/>
                      <a:pt x="5028" y="0"/>
                    </a:cubicBezTo>
                    <a:lnTo>
                      <a:pt x="750" y="0"/>
                    </a:lnTo>
                    <a:lnTo>
                      <a:pt x="607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47">
                <a:extLst>
                  <a:ext uri="{FF2B5EF4-FFF2-40B4-BE49-F238E27FC236}">
                    <a16:creationId xmlns:a16="http://schemas.microsoft.com/office/drawing/2014/main" id="{FFAD3592-6664-3A4B-A142-8AA99496B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0690" y="10689643"/>
                <a:ext cx="6244559" cy="794262"/>
              </a:xfrm>
              <a:custGeom>
                <a:avLst/>
                <a:gdLst>
                  <a:gd name="T0" fmla="*/ 607 w 5029"/>
                  <a:gd name="T1" fmla="*/ 0 h 639"/>
                  <a:gd name="T2" fmla="*/ 89 w 5029"/>
                  <a:gd name="T3" fmla="*/ 0 h 639"/>
                  <a:gd name="T4" fmla="*/ 89 w 5029"/>
                  <a:gd name="T5" fmla="*/ 0 h 639"/>
                  <a:gd name="T6" fmla="*/ 0 w 5029"/>
                  <a:gd name="T7" fmla="*/ 319 h 639"/>
                  <a:gd name="T8" fmla="*/ 0 w 5029"/>
                  <a:gd name="T9" fmla="*/ 319 h 639"/>
                  <a:gd name="T10" fmla="*/ 89 w 5029"/>
                  <a:gd name="T11" fmla="*/ 638 h 639"/>
                  <a:gd name="T12" fmla="*/ 607 w 5029"/>
                  <a:gd name="T13" fmla="*/ 638 h 639"/>
                  <a:gd name="T14" fmla="*/ 750 w 5029"/>
                  <a:gd name="T15" fmla="*/ 638 h 639"/>
                  <a:gd name="T16" fmla="*/ 5028 w 5029"/>
                  <a:gd name="T17" fmla="*/ 638 h 639"/>
                  <a:gd name="T18" fmla="*/ 5028 w 5029"/>
                  <a:gd name="T19" fmla="*/ 638 h 639"/>
                  <a:gd name="T20" fmla="*/ 5028 w 5029"/>
                  <a:gd name="T21" fmla="*/ 0 h 639"/>
                  <a:gd name="T22" fmla="*/ 750 w 5029"/>
                  <a:gd name="T23" fmla="*/ 0 h 639"/>
                  <a:gd name="T24" fmla="*/ 607 w 5029"/>
                  <a:gd name="T25" fmla="*/ 0 h 6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029" h="639">
                    <a:moveTo>
                      <a:pt x="607" y="0"/>
                    </a:moveTo>
                    <a:lnTo>
                      <a:pt x="89" y="0"/>
                    </a:lnTo>
                    <a:lnTo>
                      <a:pt x="89" y="0"/>
                    </a:lnTo>
                    <a:cubicBezTo>
                      <a:pt x="26" y="120"/>
                      <a:pt x="2" y="228"/>
                      <a:pt x="0" y="319"/>
                    </a:cubicBezTo>
                    <a:lnTo>
                      <a:pt x="0" y="319"/>
                    </a:lnTo>
                    <a:cubicBezTo>
                      <a:pt x="2" y="410"/>
                      <a:pt x="26" y="517"/>
                      <a:pt x="89" y="638"/>
                    </a:cubicBezTo>
                    <a:lnTo>
                      <a:pt x="607" y="638"/>
                    </a:lnTo>
                    <a:lnTo>
                      <a:pt x="750" y="638"/>
                    </a:lnTo>
                    <a:lnTo>
                      <a:pt x="5028" y="638"/>
                    </a:lnTo>
                    <a:lnTo>
                      <a:pt x="5028" y="638"/>
                    </a:lnTo>
                    <a:cubicBezTo>
                      <a:pt x="4827" y="256"/>
                      <a:pt x="5028" y="0"/>
                      <a:pt x="5028" y="0"/>
                    </a:cubicBezTo>
                    <a:lnTo>
                      <a:pt x="750" y="0"/>
                    </a:lnTo>
                    <a:lnTo>
                      <a:pt x="607" y="0"/>
                    </a:lnTo>
                  </a:path>
                </a:pathLst>
              </a:custGeom>
              <a:solidFill>
                <a:schemeClr val="accent3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49">
                <a:extLst>
                  <a:ext uri="{FF2B5EF4-FFF2-40B4-BE49-F238E27FC236}">
                    <a16:creationId xmlns:a16="http://schemas.microsoft.com/office/drawing/2014/main" id="{F1DA86D2-A33C-B043-8F8E-670D5E8F48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249" y="10574608"/>
                <a:ext cx="1489929" cy="115033"/>
              </a:xfrm>
              <a:custGeom>
                <a:avLst/>
                <a:gdLst>
                  <a:gd name="T0" fmla="*/ 1137 w 1201"/>
                  <a:gd name="T1" fmla="*/ 93 h 94"/>
                  <a:gd name="T2" fmla="*/ 1137 w 1201"/>
                  <a:gd name="T3" fmla="*/ 93 h 94"/>
                  <a:gd name="T4" fmla="*/ 1200 w 1201"/>
                  <a:gd name="T5" fmla="*/ 93 h 94"/>
                  <a:gd name="T6" fmla="*/ 1200 w 1201"/>
                  <a:gd name="T7" fmla="*/ 0 h 94"/>
                  <a:gd name="T8" fmla="*/ 0 w 1201"/>
                  <a:gd name="T9" fmla="*/ 0 h 94"/>
                  <a:gd name="T10" fmla="*/ 0 w 1201"/>
                  <a:gd name="T11" fmla="*/ 93 h 94"/>
                  <a:gd name="T12" fmla="*/ 1137 w 1201"/>
                  <a:gd name="T13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1" h="94">
                    <a:moveTo>
                      <a:pt x="1137" y="93"/>
                    </a:moveTo>
                    <a:lnTo>
                      <a:pt x="1137" y="93"/>
                    </a:lnTo>
                    <a:lnTo>
                      <a:pt x="1200" y="93"/>
                    </a:lnTo>
                    <a:lnTo>
                      <a:pt x="1200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1137" y="9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51">
                <a:extLst>
                  <a:ext uri="{FF2B5EF4-FFF2-40B4-BE49-F238E27FC236}">
                    <a16:creationId xmlns:a16="http://schemas.microsoft.com/office/drawing/2014/main" id="{ED0C089B-BE27-9840-9988-7745C66A7E3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25249" y="10574608"/>
                <a:ext cx="1489929" cy="115033"/>
              </a:xfrm>
              <a:custGeom>
                <a:avLst/>
                <a:gdLst>
                  <a:gd name="T0" fmla="*/ 1137 w 1201"/>
                  <a:gd name="T1" fmla="*/ 93 h 94"/>
                  <a:gd name="T2" fmla="*/ 1137 w 1201"/>
                  <a:gd name="T3" fmla="*/ 93 h 94"/>
                  <a:gd name="T4" fmla="*/ 1200 w 1201"/>
                  <a:gd name="T5" fmla="*/ 93 h 94"/>
                  <a:gd name="T6" fmla="*/ 1200 w 1201"/>
                  <a:gd name="T7" fmla="*/ 0 h 94"/>
                  <a:gd name="T8" fmla="*/ 0 w 1201"/>
                  <a:gd name="T9" fmla="*/ 0 h 94"/>
                  <a:gd name="T10" fmla="*/ 0 w 1201"/>
                  <a:gd name="T11" fmla="*/ 93 h 94"/>
                  <a:gd name="T12" fmla="*/ 1137 w 1201"/>
                  <a:gd name="T13" fmla="*/ 93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01" h="94">
                    <a:moveTo>
                      <a:pt x="1137" y="93"/>
                    </a:moveTo>
                    <a:lnTo>
                      <a:pt x="1137" y="93"/>
                    </a:lnTo>
                    <a:lnTo>
                      <a:pt x="1200" y="93"/>
                    </a:lnTo>
                    <a:lnTo>
                      <a:pt x="1200" y="0"/>
                    </a:lnTo>
                    <a:lnTo>
                      <a:pt x="0" y="0"/>
                    </a:lnTo>
                    <a:lnTo>
                      <a:pt x="0" y="93"/>
                    </a:lnTo>
                    <a:lnTo>
                      <a:pt x="1137" y="93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0A130F96-3B30-FA4E-B1B5-D704F7AF80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8008" y="10804671"/>
                <a:ext cx="5131341" cy="541140"/>
              </a:xfrm>
              <a:custGeom>
                <a:avLst/>
                <a:gdLst>
                  <a:gd name="connsiteX0" fmla="*/ 942385 w 5131341"/>
                  <a:gd name="connsiteY0" fmla="*/ 520383 h 541140"/>
                  <a:gd name="connsiteX1" fmla="*/ 3585164 w 5131341"/>
                  <a:gd name="connsiteY1" fmla="*/ 520383 h 541140"/>
                  <a:gd name="connsiteX2" fmla="*/ 3597590 w 5131341"/>
                  <a:gd name="connsiteY2" fmla="*/ 530761 h 541140"/>
                  <a:gd name="connsiteX3" fmla="*/ 3585164 w 5131341"/>
                  <a:gd name="connsiteY3" fmla="*/ 541140 h 541140"/>
                  <a:gd name="connsiteX4" fmla="*/ 942385 w 5131341"/>
                  <a:gd name="connsiteY4" fmla="*/ 541140 h 541140"/>
                  <a:gd name="connsiteX5" fmla="*/ 931203 w 5131341"/>
                  <a:gd name="connsiteY5" fmla="*/ 530761 h 541140"/>
                  <a:gd name="connsiteX6" fmla="*/ 942385 w 5131341"/>
                  <a:gd name="connsiteY6" fmla="*/ 520383 h 541140"/>
                  <a:gd name="connsiteX7" fmla="*/ 3938690 w 5131341"/>
                  <a:gd name="connsiteY7" fmla="*/ 356050 h 541140"/>
                  <a:gd name="connsiteX8" fmla="*/ 5083048 w 5131341"/>
                  <a:gd name="connsiteY8" fmla="*/ 356050 h 541140"/>
                  <a:gd name="connsiteX9" fmla="*/ 5092999 w 5131341"/>
                  <a:gd name="connsiteY9" fmla="*/ 367005 h 541140"/>
                  <a:gd name="connsiteX10" fmla="*/ 5083048 w 5131341"/>
                  <a:gd name="connsiteY10" fmla="*/ 376743 h 541140"/>
                  <a:gd name="connsiteX11" fmla="*/ 3938690 w 5131341"/>
                  <a:gd name="connsiteY11" fmla="*/ 376743 h 541140"/>
                  <a:gd name="connsiteX12" fmla="*/ 3927495 w 5131341"/>
                  <a:gd name="connsiteY12" fmla="*/ 367005 h 541140"/>
                  <a:gd name="connsiteX13" fmla="*/ 3938690 w 5131341"/>
                  <a:gd name="connsiteY13" fmla="*/ 356050 h 541140"/>
                  <a:gd name="connsiteX14" fmla="*/ 11178 w 5131341"/>
                  <a:gd name="connsiteY14" fmla="*/ 202676 h 541140"/>
                  <a:gd name="connsiteX15" fmla="*/ 3498773 w 5131341"/>
                  <a:gd name="connsiteY15" fmla="*/ 202676 h 541140"/>
                  <a:gd name="connsiteX16" fmla="*/ 3509951 w 5131341"/>
                  <a:gd name="connsiteY16" fmla="*/ 211901 h 541140"/>
                  <a:gd name="connsiteX17" fmla="*/ 3498773 w 5131341"/>
                  <a:gd name="connsiteY17" fmla="*/ 223433 h 541140"/>
                  <a:gd name="connsiteX18" fmla="*/ 11178 w 5131341"/>
                  <a:gd name="connsiteY18" fmla="*/ 223433 h 541140"/>
                  <a:gd name="connsiteX19" fmla="*/ 0 w 5131341"/>
                  <a:gd name="connsiteY19" fmla="*/ 211901 h 541140"/>
                  <a:gd name="connsiteX20" fmla="*/ 11178 w 5131341"/>
                  <a:gd name="connsiteY20" fmla="*/ 202676 h 541140"/>
                  <a:gd name="connsiteX21" fmla="*/ 4508364 w 5131341"/>
                  <a:gd name="connsiteY21" fmla="*/ 142420 h 541140"/>
                  <a:gd name="connsiteX22" fmla="*/ 5120149 w 5131341"/>
                  <a:gd name="connsiteY22" fmla="*/ 142420 h 541140"/>
                  <a:gd name="connsiteX23" fmla="*/ 5131341 w 5131341"/>
                  <a:gd name="connsiteY23" fmla="*/ 153375 h 541140"/>
                  <a:gd name="connsiteX24" fmla="*/ 5120149 w 5131341"/>
                  <a:gd name="connsiteY24" fmla="*/ 163113 h 541140"/>
                  <a:gd name="connsiteX25" fmla="*/ 4508364 w 5131341"/>
                  <a:gd name="connsiteY25" fmla="*/ 163113 h 541140"/>
                  <a:gd name="connsiteX26" fmla="*/ 4497173 w 5131341"/>
                  <a:gd name="connsiteY26" fmla="*/ 153375 h 541140"/>
                  <a:gd name="connsiteX27" fmla="*/ 4508364 w 5131341"/>
                  <a:gd name="connsiteY27" fmla="*/ 142420 h 541140"/>
                  <a:gd name="connsiteX28" fmla="*/ 1594230 w 5131341"/>
                  <a:gd name="connsiteY28" fmla="*/ 0 h 541140"/>
                  <a:gd name="connsiteX29" fmla="*/ 3650896 w 5131341"/>
                  <a:gd name="connsiteY29" fmla="*/ 0 h 541140"/>
                  <a:gd name="connsiteX30" fmla="*/ 3663323 w 5131341"/>
                  <a:gd name="connsiteY30" fmla="*/ 10955 h 541140"/>
                  <a:gd name="connsiteX31" fmla="*/ 3650896 w 5131341"/>
                  <a:gd name="connsiteY31" fmla="*/ 20693 h 541140"/>
                  <a:gd name="connsiteX32" fmla="*/ 1594230 w 5131341"/>
                  <a:gd name="connsiteY32" fmla="*/ 20693 h 541140"/>
                  <a:gd name="connsiteX33" fmla="*/ 1583046 w 5131341"/>
                  <a:gd name="connsiteY33" fmla="*/ 10955 h 541140"/>
                  <a:gd name="connsiteX34" fmla="*/ 1594230 w 5131341"/>
                  <a:gd name="connsiteY34" fmla="*/ 0 h 5411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5131341" h="541140">
                    <a:moveTo>
                      <a:pt x="942385" y="520383"/>
                    </a:moveTo>
                    <a:lnTo>
                      <a:pt x="3585164" y="520383"/>
                    </a:lnTo>
                    <a:cubicBezTo>
                      <a:pt x="3592620" y="520383"/>
                      <a:pt x="3597590" y="524996"/>
                      <a:pt x="3597590" y="530761"/>
                    </a:cubicBezTo>
                    <a:cubicBezTo>
                      <a:pt x="3597590" y="536527"/>
                      <a:pt x="3592620" y="541140"/>
                      <a:pt x="3585164" y="541140"/>
                    </a:cubicBezTo>
                    <a:lnTo>
                      <a:pt x="942385" y="541140"/>
                    </a:lnTo>
                    <a:cubicBezTo>
                      <a:pt x="936173" y="541140"/>
                      <a:pt x="931203" y="536527"/>
                      <a:pt x="931203" y="530761"/>
                    </a:cubicBezTo>
                    <a:cubicBezTo>
                      <a:pt x="931203" y="524996"/>
                      <a:pt x="936173" y="520383"/>
                      <a:pt x="942385" y="520383"/>
                    </a:cubicBezTo>
                    <a:close/>
                    <a:moveTo>
                      <a:pt x="3938690" y="356050"/>
                    </a:moveTo>
                    <a:lnTo>
                      <a:pt x="5083048" y="356050"/>
                    </a:lnTo>
                    <a:cubicBezTo>
                      <a:pt x="5088024" y="356050"/>
                      <a:pt x="5092999" y="360919"/>
                      <a:pt x="5092999" y="367005"/>
                    </a:cubicBezTo>
                    <a:cubicBezTo>
                      <a:pt x="5092999" y="373091"/>
                      <a:pt x="5088024" y="376743"/>
                      <a:pt x="5083048" y="376743"/>
                    </a:cubicBezTo>
                    <a:lnTo>
                      <a:pt x="3938690" y="376743"/>
                    </a:lnTo>
                    <a:cubicBezTo>
                      <a:pt x="3932470" y="376743"/>
                      <a:pt x="3927495" y="373091"/>
                      <a:pt x="3927495" y="367005"/>
                    </a:cubicBezTo>
                    <a:cubicBezTo>
                      <a:pt x="3927495" y="360919"/>
                      <a:pt x="3932470" y="356050"/>
                      <a:pt x="3938690" y="356050"/>
                    </a:cubicBezTo>
                    <a:close/>
                    <a:moveTo>
                      <a:pt x="11178" y="202676"/>
                    </a:moveTo>
                    <a:lnTo>
                      <a:pt x="3498773" y="202676"/>
                    </a:lnTo>
                    <a:cubicBezTo>
                      <a:pt x="3504983" y="202676"/>
                      <a:pt x="3509951" y="206135"/>
                      <a:pt x="3509951" y="211901"/>
                    </a:cubicBezTo>
                    <a:cubicBezTo>
                      <a:pt x="3509951" y="217667"/>
                      <a:pt x="3504983" y="223433"/>
                      <a:pt x="3498773" y="223433"/>
                    </a:cubicBezTo>
                    <a:lnTo>
                      <a:pt x="11178" y="223433"/>
                    </a:lnTo>
                    <a:cubicBezTo>
                      <a:pt x="4968" y="223433"/>
                      <a:pt x="0" y="217667"/>
                      <a:pt x="0" y="211901"/>
                    </a:cubicBezTo>
                    <a:cubicBezTo>
                      <a:pt x="0" y="206135"/>
                      <a:pt x="4968" y="202676"/>
                      <a:pt x="11178" y="202676"/>
                    </a:cubicBezTo>
                    <a:close/>
                    <a:moveTo>
                      <a:pt x="4508364" y="142420"/>
                    </a:moveTo>
                    <a:lnTo>
                      <a:pt x="5120149" y="142420"/>
                    </a:lnTo>
                    <a:cubicBezTo>
                      <a:pt x="5126367" y="142420"/>
                      <a:pt x="5131341" y="147289"/>
                      <a:pt x="5131341" y="153375"/>
                    </a:cubicBezTo>
                    <a:cubicBezTo>
                      <a:pt x="5131341" y="159461"/>
                      <a:pt x="5126367" y="163113"/>
                      <a:pt x="5120149" y="163113"/>
                    </a:cubicBezTo>
                    <a:lnTo>
                      <a:pt x="4508364" y="163113"/>
                    </a:lnTo>
                    <a:cubicBezTo>
                      <a:pt x="4502147" y="163113"/>
                      <a:pt x="4497173" y="159461"/>
                      <a:pt x="4497173" y="153375"/>
                    </a:cubicBezTo>
                    <a:cubicBezTo>
                      <a:pt x="4497173" y="147289"/>
                      <a:pt x="4502147" y="142420"/>
                      <a:pt x="4508364" y="142420"/>
                    </a:cubicBezTo>
                    <a:close/>
                    <a:moveTo>
                      <a:pt x="1594230" y="0"/>
                    </a:moveTo>
                    <a:lnTo>
                      <a:pt x="3650896" y="0"/>
                    </a:lnTo>
                    <a:cubicBezTo>
                      <a:pt x="3657110" y="0"/>
                      <a:pt x="3663323" y="4869"/>
                      <a:pt x="3663323" y="10955"/>
                    </a:cubicBezTo>
                    <a:cubicBezTo>
                      <a:pt x="3663323" y="17041"/>
                      <a:pt x="3657110" y="20693"/>
                      <a:pt x="3650896" y="20693"/>
                    </a:cubicBezTo>
                    <a:lnTo>
                      <a:pt x="1594230" y="20693"/>
                    </a:lnTo>
                    <a:cubicBezTo>
                      <a:pt x="1588017" y="20693"/>
                      <a:pt x="1583046" y="17041"/>
                      <a:pt x="1583046" y="10955"/>
                    </a:cubicBezTo>
                    <a:cubicBezTo>
                      <a:pt x="1583046" y="4869"/>
                      <a:pt x="1588017" y="0"/>
                      <a:pt x="1594230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57">
                <a:extLst>
                  <a:ext uri="{FF2B5EF4-FFF2-40B4-BE49-F238E27FC236}">
                    <a16:creationId xmlns:a16="http://schemas.microsoft.com/office/drawing/2014/main" id="{C0EC36C9-CED6-3F42-A962-5C6A4AAA94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527318" y="10574610"/>
                <a:ext cx="6403410" cy="1024328"/>
              </a:xfrm>
              <a:custGeom>
                <a:avLst/>
                <a:gdLst>
                  <a:gd name="T0" fmla="*/ 874 w 5153"/>
                  <a:gd name="T1" fmla="*/ 731 h 824"/>
                  <a:gd name="T2" fmla="*/ 731 w 5153"/>
                  <a:gd name="T3" fmla="*/ 731 h 824"/>
                  <a:gd name="T4" fmla="*/ 213 w 5153"/>
                  <a:gd name="T5" fmla="*/ 731 h 824"/>
                  <a:gd name="T6" fmla="*/ 213 w 5153"/>
                  <a:gd name="T7" fmla="*/ 731 h 824"/>
                  <a:gd name="T8" fmla="*/ 124 w 5153"/>
                  <a:gd name="T9" fmla="*/ 412 h 824"/>
                  <a:gd name="T10" fmla="*/ 124 w 5153"/>
                  <a:gd name="T11" fmla="*/ 412 h 824"/>
                  <a:gd name="T12" fmla="*/ 213 w 5153"/>
                  <a:gd name="T13" fmla="*/ 93 h 824"/>
                  <a:gd name="T14" fmla="*/ 731 w 5153"/>
                  <a:gd name="T15" fmla="*/ 93 h 824"/>
                  <a:gd name="T16" fmla="*/ 874 w 5153"/>
                  <a:gd name="T17" fmla="*/ 93 h 824"/>
                  <a:gd name="T18" fmla="*/ 5088 w 5153"/>
                  <a:gd name="T19" fmla="*/ 93 h 824"/>
                  <a:gd name="T20" fmla="*/ 5088 w 5153"/>
                  <a:gd name="T21" fmla="*/ 93 h 824"/>
                  <a:gd name="T22" fmla="*/ 5152 w 5153"/>
                  <a:gd name="T23" fmla="*/ 93 h 824"/>
                  <a:gd name="T24" fmla="*/ 5152 w 5153"/>
                  <a:gd name="T25" fmla="*/ 0 h 824"/>
                  <a:gd name="T26" fmla="*/ 771 w 5153"/>
                  <a:gd name="T27" fmla="*/ 0 h 824"/>
                  <a:gd name="T28" fmla="*/ 111 w 5153"/>
                  <a:gd name="T29" fmla="*/ 0 h 824"/>
                  <a:gd name="T30" fmla="*/ 111 w 5153"/>
                  <a:gd name="T31" fmla="*/ 0 h 824"/>
                  <a:gd name="T32" fmla="*/ 70 w 5153"/>
                  <a:gd name="T33" fmla="*/ 93 h 824"/>
                  <a:gd name="T34" fmla="*/ 70 w 5153"/>
                  <a:gd name="T35" fmla="*/ 93 h 824"/>
                  <a:gd name="T36" fmla="*/ 1 w 5153"/>
                  <a:gd name="T37" fmla="*/ 402 h 824"/>
                  <a:gd name="T38" fmla="*/ 0 w 5153"/>
                  <a:gd name="T39" fmla="*/ 402 h 824"/>
                  <a:gd name="T40" fmla="*/ 0 w 5153"/>
                  <a:gd name="T41" fmla="*/ 402 h 824"/>
                  <a:gd name="T42" fmla="*/ 0 w 5153"/>
                  <a:gd name="T43" fmla="*/ 412 h 824"/>
                  <a:gd name="T44" fmla="*/ 0 w 5153"/>
                  <a:gd name="T45" fmla="*/ 412 h 824"/>
                  <a:gd name="T46" fmla="*/ 0 w 5153"/>
                  <a:gd name="T47" fmla="*/ 422 h 824"/>
                  <a:gd name="T48" fmla="*/ 1 w 5153"/>
                  <a:gd name="T49" fmla="*/ 422 h 824"/>
                  <a:gd name="T50" fmla="*/ 1 w 5153"/>
                  <a:gd name="T51" fmla="*/ 422 h 824"/>
                  <a:gd name="T52" fmla="*/ 70 w 5153"/>
                  <a:gd name="T53" fmla="*/ 731 h 824"/>
                  <a:gd name="T54" fmla="*/ 70 w 5153"/>
                  <a:gd name="T55" fmla="*/ 731 h 824"/>
                  <a:gd name="T56" fmla="*/ 111 w 5153"/>
                  <a:gd name="T57" fmla="*/ 823 h 824"/>
                  <a:gd name="T58" fmla="*/ 771 w 5153"/>
                  <a:gd name="T59" fmla="*/ 823 h 824"/>
                  <a:gd name="T60" fmla="*/ 5152 w 5153"/>
                  <a:gd name="T61" fmla="*/ 823 h 824"/>
                  <a:gd name="T62" fmla="*/ 5152 w 5153"/>
                  <a:gd name="T63" fmla="*/ 731 h 824"/>
                  <a:gd name="T64" fmla="*/ 5088 w 5153"/>
                  <a:gd name="T65" fmla="*/ 731 h 824"/>
                  <a:gd name="T66" fmla="*/ 874 w 5153"/>
                  <a:gd name="T67" fmla="*/ 731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153" h="824">
                    <a:moveTo>
                      <a:pt x="874" y="731"/>
                    </a:moveTo>
                    <a:lnTo>
                      <a:pt x="731" y="731"/>
                    </a:lnTo>
                    <a:lnTo>
                      <a:pt x="213" y="731"/>
                    </a:lnTo>
                    <a:lnTo>
                      <a:pt x="213" y="731"/>
                    </a:lnTo>
                    <a:cubicBezTo>
                      <a:pt x="150" y="610"/>
                      <a:pt x="126" y="503"/>
                      <a:pt x="124" y="412"/>
                    </a:cubicBezTo>
                    <a:lnTo>
                      <a:pt x="124" y="412"/>
                    </a:lnTo>
                    <a:cubicBezTo>
                      <a:pt x="126" y="321"/>
                      <a:pt x="150" y="213"/>
                      <a:pt x="213" y="93"/>
                    </a:cubicBezTo>
                    <a:lnTo>
                      <a:pt x="731" y="93"/>
                    </a:lnTo>
                    <a:lnTo>
                      <a:pt x="874" y="93"/>
                    </a:lnTo>
                    <a:lnTo>
                      <a:pt x="5088" y="93"/>
                    </a:lnTo>
                    <a:lnTo>
                      <a:pt x="5088" y="93"/>
                    </a:lnTo>
                    <a:lnTo>
                      <a:pt x="5152" y="93"/>
                    </a:lnTo>
                    <a:lnTo>
                      <a:pt x="5152" y="0"/>
                    </a:lnTo>
                    <a:lnTo>
                      <a:pt x="771" y="0"/>
                    </a:lnTo>
                    <a:lnTo>
                      <a:pt x="111" y="0"/>
                    </a:lnTo>
                    <a:lnTo>
                      <a:pt x="111" y="0"/>
                    </a:lnTo>
                    <a:cubicBezTo>
                      <a:pt x="95" y="32"/>
                      <a:pt x="82" y="63"/>
                      <a:pt x="70" y="93"/>
                    </a:cubicBezTo>
                    <a:lnTo>
                      <a:pt x="70" y="93"/>
                    </a:lnTo>
                    <a:cubicBezTo>
                      <a:pt x="25" y="206"/>
                      <a:pt x="5" y="309"/>
                      <a:pt x="1" y="402"/>
                    </a:cubicBezTo>
                    <a:lnTo>
                      <a:pt x="0" y="402"/>
                    </a:lnTo>
                    <a:lnTo>
                      <a:pt x="0" y="402"/>
                    </a:lnTo>
                    <a:cubicBezTo>
                      <a:pt x="0" y="405"/>
                      <a:pt x="0" y="408"/>
                      <a:pt x="0" y="412"/>
                    </a:cubicBezTo>
                    <a:lnTo>
                      <a:pt x="0" y="412"/>
                    </a:lnTo>
                    <a:cubicBezTo>
                      <a:pt x="0" y="415"/>
                      <a:pt x="0" y="419"/>
                      <a:pt x="0" y="422"/>
                    </a:cubicBezTo>
                    <a:lnTo>
                      <a:pt x="1" y="422"/>
                    </a:lnTo>
                    <a:lnTo>
                      <a:pt x="1" y="422"/>
                    </a:lnTo>
                    <a:cubicBezTo>
                      <a:pt x="5" y="514"/>
                      <a:pt x="25" y="618"/>
                      <a:pt x="70" y="731"/>
                    </a:cubicBezTo>
                    <a:lnTo>
                      <a:pt x="70" y="731"/>
                    </a:lnTo>
                    <a:cubicBezTo>
                      <a:pt x="82" y="761"/>
                      <a:pt x="95" y="792"/>
                      <a:pt x="111" y="823"/>
                    </a:cubicBezTo>
                    <a:lnTo>
                      <a:pt x="771" y="823"/>
                    </a:lnTo>
                    <a:lnTo>
                      <a:pt x="5152" y="823"/>
                    </a:lnTo>
                    <a:lnTo>
                      <a:pt x="5152" y="731"/>
                    </a:lnTo>
                    <a:lnTo>
                      <a:pt x="5088" y="731"/>
                    </a:lnTo>
                    <a:lnTo>
                      <a:pt x="874" y="731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9CB5F62C-54FC-4246-BCBE-0891D6D7DA0B}"/>
                </a:ext>
              </a:extLst>
            </p:cNvPr>
            <p:cNvGrpSpPr/>
            <p:nvPr/>
          </p:nvGrpSpPr>
          <p:grpSpPr>
            <a:xfrm>
              <a:off x="7801202" y="7189402"/>
              <a:ext cx="9585945" cy="3576930"/>
              <a:chOff x="7801202" y="7189402"/>
              <a:chExt cx="9585945" cy="3576930"/>
            </a:xfrm>
          </p:grpSpPr>
          <p:sp>
            <p:nvSpPr>
              <p:cNvPr id="75" name="Freeform 58">
                <a:extLst>
                  <a:ext uri="{FF2B5EF4-FFF2-40B4-BE49-F238E27FC236}">
                    <a16:creationId xmlns:a16="http://schemas.microsoft.com/office/drawing/2014/main" id="{373E62FB-D4BF-9B4A-84EC-CBBA451591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78516" y="8339714"/>
                <a:ext cx="4831317" cy="2240375"/>
              </a:xfrm>
              <a:custGeom>
                <a:avLst/>
                <a:gdLst>
                  <a:gd name="T0" fmla="*/ 3887 w 3888"/>
                  <a:gd name="T1" fmla="*/ 545 h 1803"/>
                  <a:gd name="T2" fmla="*/ 3887 w 3888"/>
                  <a:gd name="T3" fmla="*/ 545 h 1803"/>
                  <a:gd name="T4" fmla="*/ 0 w 3888"/>
                  <a:gd name="T5" fmla="*/ 545 h 1803"/>
                  <a:gd name="T6" fmla="*/ 0 w 3888"/>
                  <a:gd name="T7" fmla="*/ 1802 h 1803"/>
                  <a:gd name="T8" fmla="*/ 3887 w 3888"/>
                  <a:gd name="T9" fmla="*/ 1802 h 1803"/>
                  <a:gd name="T10" fmla="*/ 3887 w 3888"/>
                  <a:gd name="T11" fmla="*/ 545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88" h="1803">
                    <a:moveTo>
                      <a:pt x="3887" y="545"/>
                    </a:moveTo>
                    <a:lnTo>
                      <a:pt x="3887" y="545"/>
                    </a:lnTo>
                    <a:cubicBezTo>
                      <a:pt x="2813" y="0"/>
                      <a:pt x="1075" y="0"/>
                      <a:pt x="0" y="545"/>
                    </a:cubicBezTo>
                    <a:lnTo>
                      <a:pt x="0" y="1802"/>
                    </a:lnTo>
                    <a:lnTo>
                      <a:pt x="3887" y="1802"/>
                    </a:lnTo>
                    <a:lnTo>
                      <a:pt x="3887" y="545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59">
                <a:extLst>
                  <a:ext uri="{FF2B5EF4-FFF2-40B4-BE49-F238E27FC236}">
                    <a16:creationId xmlns:a16="http://schemas.microsoft.com/office/drawing/2014/main" id="{05C27AE1-913D-B549-92FA-023473E921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1202" y="7189402"/>
                <a:ext cx="9585945" cy="2536169"/>
              </a:xfrm>
              <a:custGeom>
                <a:avLst/>
                <a:gdLst>
                  <a:gd name="T0" fmla="*/ 1911 w 7715"/>
                  <a:gd name="T1" fmla="*/ 1471 h 2043"/>
                  <a:gd name="T2" fmla="*/ 1911 w 7715"/>
                  <a:gd name="T3" fmla="*/ 1471 h 2043"/>
                  <a:gd name="T4" fmla="*/ 5798 w 7715"/>
                  <a:gd name="T5" fmla="*/ 1471 h 2043"/>
                  <a:gd name="T6" fmla="*/ 5798 w 7715"/>
                  <a:gd name="T7" fmla="*/ 2042 h 2043"/>
                  <a:gd name="T8" fmla="*/ 7714 w 7715"/>
                  <a:gd name="T9" fmla="*/ 1365 h 2043"/>
                  <a:gd name="T10" fmla="*/ 3856 w 7715"/>
                  <a:gd name="T11" fmla="*/ 0 h 2043"/>
                  <a:gd name="T12" fmla="*/ 0 w 7715"/>
                  <a:gd name="T13" fmla="*/ 1365 h 2043"/>
                  <a:gd name="T14" fmla="*/ 1911 w 7715"/>
                  <a:gd name="T15" fmla="*/ 2041 h 2043"/>
                  <a:gd name="T16" fmla="*/ 1911 w 7715"/>
                  <a:gd name="T17" fmla="*/ 1471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15" h="2043">
                    <a:moveTo>
                      <a:pt x="1911" y="1471"/>
                    </a:moveTo>
                    <a:lnTo>
                      <a:pt x="1911" y="1471"/>
                    </a:lnTo>
                    <a:cubicBezTo>
                      <a:pt x="2986" y="926"/>
                      <a:pt x="4724" y="926"/>
                      <a:pt x="5798" y="1471"/>
                    </a:cubicBezTo>
                    <a:lnTo>
                      <a:pt x="5798" y="2042"/>
                    </a:lnTo>
                    <a:lnTo>
                      <a:pt x="7714" y="1365"/>
                    </a:lnTo>
                    <a:lnTo>
                      <a:pt x="3856" y="0"/>
                    </a:lnTo>
                    <a:lnTo>
                      <a:pt x="0" y="1365"/>
                    </a:lnTo>
                    <a:lnTo>
                      <a:pt x="1911" y="2041"/>
                    </a:lnTo>
                    <a:lnTo>
                      <a:pt x="1911" y="147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60">
                <a:extLst>
                  <a:ext uri="{FF2B5EF4-FFF2-40B4-BE49-F238E27FC236}">
                    <a16:creationId xmlns:a16="http://schemas.microsoft.com/office/drawing/2014/main" id="{729C9432-A232-E64B-8343-92AFFA0E93B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01202" y="7189402"/>
                <a:ext cx="9585945" cy="2536169"/>
              </a:xfrm>
              <a:custGeom>
                <a:avLst/>
                <a:gdLst>
                  <a:gd name="T0" fmla="*/ 1911 w 7715"/>
                  <a:gd name="T1" fmla="*/ 1471 h 2043"/>
                  <a:gd name="T2" fmla="*/ 1911 w 7715"/>
                  <a:gd name="T3" fmla="*/ 1471 h 2043"/>
                  <a:gd name="T4" fmla="*/ 5798 w 7715"/>
                  <a:gd name="T5" fmla="*/ 1471 h 2043"/>
                  <a:gd name="T6" fmla="*/ 5798 w 7715"/>
                  <a:gd name="T7" fmla="*/ 2042 h 2043"/>
                  <a:gd name="T8" fmla="*/ 7714 w 7715"/>
                  <a:gd name="T9" fmla="*/ 1365 h 2043"/>
                  <a:gd name="T10" fmla="*/ 3856 w 7715"/>
                  <a:gd name="T11" fmla="*/ 0 h 2043"/>
                  <a:gd name="T12" fmla="*/ 0 w 7715"/>
                  <a:gd name="T13" fmla="*/ 1365 h 2043"/>
                  <a:gd name="T14" fmla="*/ 1911 w 7715"/>
                  <a:gd name="T15" fmla="*/ 2041 h 2043"/>
                  <a:gd name="T16" fmla="*/ 1911 w 7715"/>
                  <a:gd name="T17" fmla="*/ 1471 h 20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15" h="2043">
                    <a:moveTo>
                      <a:pt x="1911" y="1471"/>
                    </a:moveTo>
                    <a:lnTo>
                      <a:pt x="1911" y="1471"/>
                    </a:lnTo>
                    <a:cubicBezTo>
                      <a:pt x="2986" y="926"/>
                      <a:pt x="4724" y="926"/>
                      <a:pt x="5798" y="1471"/>
                    </a:cubicBezTo>
                    <a:lnTo>
                      <a:pt x="5798" y="2042"/>
                    </a:lnTo>
                    <a:lnTo>
                      <a:pt x="7714" y="1365"/>
                    </a:lnTo>
                    <a:lnTo>
                      <a:pt x="3856" y="0"/>
                    </a:lnTo>
                    <a:lnTo>
                      <a:pt x="0" y="1365"/>
                    </a:lnTo>
                    <a:lnTo>
                      <a:pt x="1911" y="2041"/>
                    </a:lnTo>
                    <a:lnTo>
                      <a:pt x="1911" y="1471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61">
                <a:extLst>
                  <a:ext uri="{FF2B5EF4-FFF2-40B4-BE49-F238E27FC236}">
                    <a16:creationId xmlns:a16="http://schemas.microsoft.com/office/drawing/2014/main" id="{60BEE83E-0BF2-AF4C-B113-E3A8D6D2EA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31869" y="7906981"/>
                <a:ext cx="920251" cy="2859351"/>
              </a:xfrm>
              <a:custGeom>
                <a:avLst/>
                <a:gdLst>
                  <a:gd name="T0" fmla="*/ 676 w 741"/>
                  <a:gd name="T1" fmla="*/ 1914 h 2303"/>
                  <a:gd name="T2" fmla="*/ 676 w 741"/>
                  <a:gd name="T3" fmla="*/ 1914 h 2303"/>
                  <a:gd name="T4" fmla="*/ 661 w 741"/>
                  <a:gd name="T5" fmla="*/ 1877 h 2303"/>
                  <a:gd name="T6" fmla="*/ 661 w 741"/>
                  <a:gd name="T7" fmla="*/ 1877 h 2303"/>
                  <a:gd name="T8" fmla="*/ 740 w 741"/>
                  <a:gd name="T9" fmla="*/ 1751 h 2303"/>
                  <a:gd name="T10" fmla="*/ 740 w 741"/>
                  <a:gd name="T11" fmla="*/ 1751 h 2303"/>
                  <a:gd name="T12" fmla="*/ 647 w 741"/>
                  <a:gd name="T13" fmla="*/ 1620 h 2303"/>
                  <a:gd name="T14" fmla="*/ 647 w 741"/>
                  <a:gd name="T15" fmla="*/ 442 h 2303"/>
                  <a:gd name="T16" fmla="*/ 647 w 741"/>
                  <a:gd name="T17" fmla="*/ 442 h 2303"/>
                  <a:gd name="T18" fmla="*/ 647 w 741"/>
                  <a:gd name="T19" fmla="*/ 332 h 2303"/>
                  <a:gd name="T20" fmla="*/ 647 w 741"/>
                  <a:gd name="T21" fmla="*/ 332 h 2303"/>
                  <a:gd name="T22" fmla="*/ 628 w 741"/>
                  <a:gd name="T23" fmla="*/ 222 h 2303"/>
                  <a:gd name="T24" fmla="*/ 628 w 741"/>
                  <a:gd name="T25" fmla="*/ 222 h 2303"/>
                  <a:gd name="T26" fmla="*/ 316 w 741"/>
                  <a:gd name="T27" fmla="*/ 0 h 2303"/>
                  <a:gd name="T28" fmla="*/ 0 w 741"/>
                  <a:gd name="T29" fmla="*/ 0 h 2303"/>
                  <a:gd name="T30" fmla="*/ 267 w 741"/>
                  <a:gd name="T31" fmla="*/ 95 h 2303"/>
                  <a:gd name="T32" fmla="*/ 316 w 741"/>
                  <a:gd name="T33" fmla="*/ 95 h 2303"/>
                  <a:gd name="T34" fmla="*/ 316 w 741"/>
                  <a:gd name="T35" fmla="*/ 95 h 2303"/>
                  <a:gd name="T36" fmla="*/ 492 w 741"/>
                  <a:gd name="T37" fmla="*/ 174 h 2303"/>
                  <a:gd name="T38" fmla="*/ 492 w 741"/>
                  <a:gd name="T39" fmla="*/ 174 h 2303"/>
                  <a:gd name="T40" fmla="*/ 552 w 741"/>
                  <a:gd name="T41" fmla="*/ 332 h 2303"/>
                  <a:gd name="T42" fmla="*/ 552 w 741"/>
                  <a:gd name="T43" fmla="*/ 442 h 2303"/>
                  <a:gd name="T44" fmla="*/ 552 w 741"/>
                  <a:gd name="T45" fmla="*/ 442 h 2303"/>
                  <a:gd name="T46" fmla="*/ 552 w 741"/>
                  <a:gd name="T47" fmla="*/ 1620 h 2303"/>
                  <a:gd name="T48" fmla="*/ 552 w 741"/>
                  <a:gd name="T49" fmla="*/ 1620 h 2303"/>
                  <a:gd name="T50" fmla="*/ 459 w 741"/>
                  <a:gd name="T51" fmla="*/ 1751 h 2303"/>
                  <a:gd name="T52" fmla="*/ 459 w 741"/>
                  <a:gd name="T53" fmla="*/ 1751 h 2303"/>
                  <a:gd name="T54" fmla="*/ 538 w 741"/>
                  <a:gd name="T55" fmla="*/ 1877 h 2303"/>
                  <a:gd name="T56" fmla="*/ 538 w 741"/>
                  <a:gd name="T57" fmla="*/ 1877 h 2303"/>
                  <a:gd name="T58" fmla="*/ 522 w 741"/>
                  <a:gd name="T59" fmla="*/ 1914 h 2303"/>
                  <a:gd name="T60" fmla="*/ 481 w 741"/>
                  <a:gd name="T61" fmla="*/ 2214 h 2303"/>
                  <a:gd name="T62" fmla="*/ 481 w 741"/>
                  <a:gd name="T63" fmla="*/ 2214 h 2303"/>
                  <a:gd name="T64" fmla="*/ 558 w 741"/>
                  <a:gd name="T65" fmla="*/ 2302 h 2303"/>
                  <a:gd name="T66" fmla="*/ 641 w 741"/>
                  <a:gd name="T67" fmla="*/ 2302 h 2303"/>
                  <a:gd name="T68" fmla="*/ 641 w 741"/>
                  <a:gd name="T69" fmla="*/ 2302 h 2303"/>
                  <a:gd name="T70" fmla="*/ 718 w 741"/>
                  <a:gd name="T71" fmla="*/ 2214 h 2303"/>
                  <a:gd name="T72" fmla="*/ 676 w 741"/>
                  <a:gd name="T73" fmla="*/ 1914 h 2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741" h="2303">
                    <a:moveTo>
                      <a:pt x="676" y="1914"/>
                    </a:moveTo>
                    <a:lnTo>
                      <a:pt x="676" y="1914"/>
                    </a:lnTo>
                    <a:cubicBezTo>
                      <a:pt x="675" y="1900"/>
                      <a:pt x="669" y="1888"/>
                      <a:pt x="661" y="1877"/>
                    </a:cubicBezTo>
                    <a:lnTo>
                      <a:pt x="661" y="1877"/>
                    </a:lnTo>
                    <a:cubicBezTo>
                      <a:pt x="707" y="1854"/>
                      <a:pt x="740" y="1807"/>
                      <a:pt x="740" y="1751"/>
                    </a:cubicBezTo>
                    <a:lnTo>
                      <a:pt x="740" y="1751"/>
                    </a:lnTo>
                    <a:cubicBezTo>
                      <a:pt x="740" y="1691"/>
                      <a:pt x="701" y="1639"/>
                      <a:pt x="647" y="1620"/>
                    </a:cubicBezTo>
                    <a:lnTo>
                      <a:pt x="647" y="442"/>
                    </a:lnTo>
                    <a:lnTo>
                      <a:pt x="647" y="442"/>
                    </a:lnTo>
                    <a:lnTo>
                      <a:pt x="647" y="332"/>
                    </a:lnTo>
                    <a:lnTo>
                      <a:pt x="647" y="332"/>
                    </a:lnTo>
                    <a:cubicBezTo>
                      <a:pt x="647" y="293"/>
                      <a:pt x="640" y="257"/>
                      <a:pt x="628" y="222"/>
                    </a:cubicBezTo>
                    <a:lnTo>
                      <a:pt x="628" y="222"/>
                    </a:lnTo>
                    <a:cubicBezTo>
                      <a:pt x="583" y="93"/>
                      <a:pt x="460" y="0"/>
                      <a:pt x="316" y="0"/>
                    </a:cubicBezTo>
                    <a:lnTo>
                      <a:pt x="0" y="0"/>
                    </a:lnTo>
                    <a:lnTo>
                      <a:pt x="267" y="95"/>
                    </a:lnTo>
                    <a:lnTo>
                      <a:pt x="316" y="95"/>
                    </a:lnTo>
                    <a:lnTo>
                      <a:pt x="316" y="95"/>
                    </a:lnTo>
                    <a:cubicBezTo>
                      <a:pt x="385" y="95"/>
                      <a:pt x="449" y="126"/>
                      <a:pt x="492" y="174"/>
                    </a:cubicBezTo>
                    <a:lnTo>
                      <a:pt x="492" y="174"/>
                    </a:lnTo>
                    <a:cubicBezTo>
                      <a:pt x="529" y="216"/>
                      <a:pt x="552" y="271"/>
                      <a:pt x="552" y="332"/>
                    </a:cubicBezTo>
                    <a:lnTo>
                      <a:pt x="552" y="442"/>
                    </a:lnTo>
                    <a:lnTo>
                      <a:pt x="552" y="442"/>
                    </a:lnTo>
                    <a:lnTo>
                      <a:pt x="552" y="1620"/>
                    </a:lnTo>
                    <a:lnTo>
                      <a:pt x="552" y="1620"/>
                    </a:lnTo>
                    <a:cubicBezTo>
                      <a:pt x="498" y="1639"/>
                      <a:pt x="459" y="1691"/>
                      <a:pt x="459" y="1751"/>
                    </a:cubicBezTo>
                    <a:lnTo>
                      <a:pt x="459" y="1751"/>
                    </a:lnTo>
                    <a:cubicBezTo>
                      <a:pt x="459" y="1807"/>
                      <a:pt x="491" y="1854"/>
                      <a:pt x="538" y="1877"/>
                    </a:cubicBezTo>
                    <a:lnTo>
                      <a:pt x="538" y="1877"/>
                    </a:lnTo>
                    <a:cubicBezTo>
                      <a:pt x="529" y="1888"/>
                      <a:pt x="524" y="1900"/>
                      <a:pt x="522" y="1914"/>
                    </a:cubicBezTo>
                    <a:lnTo>
                      <a:pt x="481" y="2214"/>
                    </a:lnTo>
                    <a:lnTo>
                      <a:pt x="481" y="2214"/>
                    </a:lnTo>
                    <a:cubicBezTo>
                      <a:pt x="475" y="2261"/>
                      <a:pt x="511" y="2302"/>
                      <a:pt x="558" y="2302"/>
                    </a:cubicBezTo>
                    <a:lnTo>
                      <a:pt x="641" y="2302"/>
                    </a:lnTo>
                    <a:lnTo>
                      <a:pt x="641" y="2302"/>
                    </a:lnTo>
                    <a:cubicBezTo>
                      <a:pt x="688" y="2302"/>
                      <a:pt x="725" y="2261"/>
                      <a:pt x="718" y="2214"/>
                    </a:cubicBezTo>
                    <a:lnTo>
                      <a:pt x="676" y="191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2C7A1160-9832-C84F-85AE-0C7346E2D229}"/>
                </a:ext>
              </a:extLst>
            </p:cNvPr>
            <p:cNvGrpSpPr/>
            <p:nvPr/>
          </p:nvGrpSpPr>
          <p:grpSpPr>
            <a:xfrm>
              <a:off x="9915588" y="4456039"/>
              <a:ext cx="1231235" cy="1336556"/>
              <a:chOff x="9915588" y="4456039"/>
              <a:chExt cx="1231235" cy="1336556"/>
            </a:xfrm>
          </p:grpSpPr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D73BAD60-725F-7E49-BFF0-E73619C1E7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915588" y="4456039"/>
                <a:ext cx="1231235" cy="1099770"/>
              </a:xfrm>
              <a:custGeom>
                <a:avLst/>
                <a:gdLst>
                  <a:gd name="connsiteX0" fmla="*/ 1062377 w 1231235"/>
                  <a:gd name="connsiteY0" fmla="*/ 602545 h 1099770"/>
                  <a:gd name="connsiteX1" fmla="*/ 1215094 w 1231235"/>
                  <a:gd name="connsiteY1" fmla="*/ 602545 h 1099770"/>
                  <a:gd name="connsiteX2" fmla="*/ 1231235 w 1231235"/>
                  <a:gd name="connsiteY2" fmla="*/ 618370 h 1099770"/>
                  <a:gd name="connsiteX3" fmla="*/ 1215094 w 1231235"/>
                  <a:gd name="connsiteY3" fmla="*/ 634194 h 1099770"/>
                  <a:gd name="connsiteX4" fmla="*/ 1062377 w 1231235"/>
                  <a:gd name="connsiteY4" fmla="*/ 634194 h 1099770"/>
                  <a:gd name="connsiteX5" fmla="*/ 1046236 w 1231235"/>
                  <a:gd name="connsiteY5" fmla="*/ 618370 h 1099770"/>
                  <a:gd name="connsiteX6" fmla="*/ 1062377 w 1231235"/>
                  <a:gd name="connsiteY6" fmla="*/ 602545 h 1099770"/>
                  <a:gd name="connsiteX7" fmla="*/ 16141 w 1231235"/>
                  <a:gd name="connsiteY7" fmla="*/ 602545 h 1099770"/>
                  <a:gd name="connsiteX8" fmla="*/ 168858 w 1231235"/>
                  <a:gd name="connsiteY8" fmla="*/ 602545 h 1099770"/>
                  <a:gd name="connsiteX9" fmla="*/ 184999 w 1231235"/>
                  <a:gd name="connsiteY9" fmla="*/ 618370 h 1099770"/>
                  <a:gd name="connsiteX10" fmla="*/ 168858 w 1231235"/>
                  <a:gd name="connsiteY10" fmla="*/ 634194 h 1099770"/>
                  <a:gd name="connsiteX11" fmla="*/ 16141 w 1231235"/>
                  <a:gd name="connsiteY11" fmla="*/ 634194 h 1099770"/>
                  <a:gd name="connsiteX12" fmla="*/ 0 w 1231235"/>
                  <a:gd name="connsiteY12" fmla="*/ 618370 h 1099770"/>
                  <a:gd name="connsiteX13" fmla="*/ 16141 w 1231235"/>
                  <a:gd name="connsiteY13" fmla="*/ 602545 h 1099770"/>
                  <a:gd name="connsiteX14" fmla="*/ 625954 w 1231235"/>
                  <a:gd name="connsiteY14" fmla="*/ 268404 h 1099770"/>
                  <a:gd name="connsiteX15" fmla="*/ 988980 w 1231235"/>
                  <a:gd name="connsiteY15" fmla="*/ 607661 h 1099770"/>
                  <a:gd name="connsiteX16" fmla="*/ 990219 w 1231235"/>
                  <a:gd name="connsiteY16" fmla="*/ 633758 h 1099770"/>
                  <a:gd name="connsiteX17" fmla="*/ 879948 w 1231235"/>
                  <a:gd name="connsiteY17" fmla="*/ 877326 h 1099770"/>
                  <a:gd name="connsiteX18" fmla="*/ 829149 w 1231235"/>
                  <a:gd name="connsiteY18" fmla="*/ 943190 h 1099770"/>
                  <a:gd name="connsiteX19" fmla="*/ 795697 w 1231235"/>
                  <a:gd name="connsiteY19" fmla="*/ 1099770 h 1099770"/>
                  <a:gd name="connsiteX20" fmla="*/ 457450 w 1231235"/>
                  <a:gd name="connsiteY20" fmla="*/ 1099770 h 1099770"/>
                  <a:gd name="connsiteX21" fmla="*/ 423998 w 1231235"/>
                  <a:gd name="connsiteY21" fmla="*/ 943190 h 1099770"/>
                  <a:gd name="connsiteX22" fmla="*/ 373199 w 1231235"/>
                  <a:gd name="connsiteY22" fmla="*/ 877326 h 1099770"/>
                  <a:gd name="connsiteX23" fmla="*/ 262928 w 1231235"/>
                  <a:gd name="connsiteY23" fmla="*/ 633758 h 1099770"/>
                  <a:gd name="connsiteX24" fmla="*/ 264167 w 1231235"/>
                  <a:gd name="connsiteY24" fmla="*/ 607661 h 1099770"/>
                  <a:gd name="connsiteX25" fmla="*/ 625954 w 1231235"/>
                  <a:gd name="connsiteY25" fmla="*/ 268404 h 1099770"/>
                  <a:gd name="connsiteX26" fmla="*/ 1053727 w 1231235"/>
                  <a:gd name="connsiteY26" fmla="*/ 165866 h 1099770"/>
                  <a:gd name="connsiteX27" fmla="*/ 1066105 w 1231235"/>
                  <a:gd name="connsiteY27" fmla="*/ 170470 h 1099770"/>
                  <a:gd name="connsiteX28" fmla="*/ 1066105 w 1231235"/>
                  <a:gd name="connsiteY28" fmla="*/ 193797 h 1099770"/>
                  <a:gd name="connsiteX29" fmla="*/ 955807 w 1231235"/>
                  <a:gd name="connsiteY29" fmla="*/ 300612 h 1099770"/>
                  <a:gd name="connsiteX30" fmla="*/ 944527 w 1231235"/>
                  <a:gd name="connsiteY30" fmla="*/ 305523 h 1099770"/>
                  <a:gd name="connsiteX31" fmla="*/ 933246 w 1231235"/>
                  <a:gd name="connsiteY31" fmla="*/ 300612 h 1099770"/>
                  <a:gd name="connsiteX32" fmla="*/ 933246 w 1231235"/>
                  <a:gd name="connsiteY32" fmla="*/ 277285 h 1099770"/>
                  <a:gd name="connsiteX33" fmla="*/ 1042290 w 1231235"/>
                  <a:gd name="connsiteY33" fmla="*/ 170470 h 1099770"/>
                  <a:gd name="connsiteX34" fmla="*/ 1053727 w 1231235"/>
                  <a:gd name="connsiteY34" fmla="*/ 165866 h 1099770"/>
                  <a:gd name="connsiteX35" fmla="*/ 176706 w 1231235"/>
                  <a:gd name="connsiteY35" fmla="*/ 165866 h 1099770"/>
                  <a:gd name="connsiteX36" fmla="*/ 189189 w 1231235"/>
                  <a:gd name="connsiteY36" fmla="*/ 170470 h 1099770"/>
                  <a:gd name="connsiteX37" fmla="*/ 297901 w 1231235"/>
                  <a:gd name="connsiteY37" fmla="*/ 277285 h 1099770"/>
                  <a:gd name="connsiteX38" fmla="*/ 297901 w 1231235"/>
                  <a:gd name="connsiteY38" fmla="*/ 300612 h 1099770"/>
                  <a:gd name="connsiteX39" fmla="*/ 286524 w 1231235"/>
                  <a:gd name="connsiteY39" fmla="*/ 305523 h 1099770"/>
                  <a:gd name="connsiteX40" fmla="*/ 275148 w 1231235"/>
                  <a:gd name="connsiteY40" fmla="*/ 300612 h 1099770"/>
                  <a:gd name="connsiteX41" fmla="*/ 165171 w 1231235"/>
                  <a:gd name="connsiteY41" fmla="*/ 193797 h 1099770"/>
                  <a:gd name="connsiteX42" fmla="*/ 165171 w 1231235"/>
                  <a:gd name="connsiteY42" fmla="*/ 170470 h 1099770"/>
                  <a:gd name="connsiteX43" fmla="*/ 176706 w 1231235"/>
                  <a:gd name="connsiteY43" fmla="*/ 165866 h 1099770"/>
                  <a:gd name="connsiteX44" fmla="*/ 613499 w 1231235"/>
                  <a:gd name="connsiteY44" fmla="*/ 0 h 1099770"/>
                  <a:gd name="connsiteX45" fmla="*/ 628758 w 1231235"/>
                  <a:gd name="connsiteY45" fmla="*/ 17267 h 1099770"/>
                  <a:gd name="connsiteX46" fmla="*/ 628758 w 1231235"/>
                  <a:gd name="connsiteY46" fmla="*/ 167740 h 1099770"/>
                  <a:gd name="connsiteX47" fmla="*/ 613499 w 1231235"/>
                  <a:gd name="connsiteY47" fmla="*/ 185007 h 1099770"/>
                  <a:gd name="connsiteX48" fmla="*/ 597066 w 1231235"/>
                  <a:gd name="connsiteY48" fmla="*/ 167740 h 1099770"/>
                  <a:gd name="connsiteX49" fmla="*/ 597066 w 1231235"/>
                  <a:gd name="connsiteY49" fmla="*/ 17267 h 1099770"/>
                  <a:gd name="connsiteX50" fmla="*/ 613499 w 1231235"/>
                  <a:gd name="connsiteY50" fmla="*/ 0 h 1099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231235" h="1099770">
                    <a:moveTo>
                      <a:pt x="1062377" y="602545"/>
                    </a:moveTo>
                    <a:lnTo>
                      <a:pt x="1215094" y="602545"/>
                    </a:lnTo>
                    <a:cubicBezTo>
                      <a:pt x="1223786" y="602545"/>
                      <a:pt x="1231235" y="609849"/>
                      <a:pt x="1231235" y="618370"/>
                    </a:cubicBezTo>
                    <a:cubicBezTo>
                      <a:pt x="1231235" y="626890"/>
                      <a:pt x="1223786" y="634194"/>
                      <a:pt x="1215094" y="634194"/>
                    </a:cubicBezTo>
                    <a:lnTo>
                      <a:pt x="1062377" y="634194"/>
                    </a:lnTo>
                    <a:cubicBezTo>
                      <a:pt x="1053686" y="634194"/>
                      <a:pt x="1046236" y="626890"/>
                      <a:pt x="1046236" y="618370"/>
                    </a:cubicBezTo>
                    <a:cubicBezTo>
                      <a:pt x="1046236" y="609849"/>
                      <a:pt x="1053686" y="602545"/>
                      <a:pt x="1062377" y="602545"/>
                    </a:cubicBezTo>
                    <a:close/>
                    <a:moveTo>
                      <a:pt x="16141" y="602545"/>
                    </a:moveTo>
                    <a:lnTo>
                      <a:pt x="168858" y="602545"/>
                    </a:lnTo>
                    <a:cubicBezTo>
                      <a:pt x="178791" y="602545"/>
                      <a:pt x="184999" y="609849"/>
                      <a:pt x="184999" y="618370"/>
                    </a:cubicBezTo>
                    <a:cubicBezTo>
                      <a:pt x="184999" y="626890"/>
                      <a:pt x="178791" y="634194"/>
                      <a:pt x="168858" y="634194"/>
                    </a:cubicBezTo>
                    <a:lnTo>
                      <a:pt x="16141" y="634194"/>
                    </a:lnTo>
                    <a:cubicBezTo>
                      <a:pt x="6208" y="634194"/>
                      <a:pt x="0" y="626890"/>
                      <a:pt x="0" y="618370"/>
                    </a:cubicBezTo>
                    <a:cubicBezTo>
                      <a:pt x="0" y="609849"/>
                      <a:pt x="6208" y="602545"/>
                      <a:pt x="16141" y="602545"/>
                    </a:cubicBezTo>
                    <a:close/>
                    <a:moveTo>
                      <a:pt x="625954" y="268404"/>
                    </a:moveTo>
                    <a:cubicBezTo>
                      <a:pt x="819238" y="268404"/>
                      <a:pt x="976590" y="418771"/>
                      <a:pt x="988980" y="607661"/>
                    </a:cubicBezTo>
                    <a:cubicBezTo>
                      <a:pt x="990219" y="616360"/>
                      <a:pt x="990219" y="625059"/>
                      <a:pt x="990219" y="633758"/>
                    </a:cubicBezTo>
                    <a:cubicBezTo>
                      <a:pt x="990219" y="739387"/>
                      <a:pt x="934464" y="808978"/>
                      <a:pt x="879948" y="877326"/>
                    </a:cubicBezTo>
                    <a:cubicBezTo>
                      <a:pt x="862602" y="898452"/>
                      <a:pt x="845256" y="920821"/>
                      <a:pt x="829149" y="943190"/>
                    </a:cubicBezTo>
                    <a:cubicBezTo>
                      <a:pt x="811804" y="969286"/>
                      <a:pt x="801892" y="1038877"/>
                      <a:pt x="795697" y="1099770"/>
                    </a:cubicBezTo>
                    <a:lnTo>
                      <a:pt x="457450" y="1099770"/>
                    </a:lnTo>
                    <a:cubicBezTo>
                      <a:pt x="452494" y="1038877"/>
                      <a:pt x="441344" y="969286"/>
                      <a:pt x="423998" y="943190"/>
                    </a:cubicBezTo>
                    <a:cubicBezTo>
                      <a:pt x="407891" y="920821"/>
                      <a:pt x="390545" y="898452"/>
                      <a:pt x="373199" y="877326"/>
                    </a:cubicBezTo>
                    <a:cubicBezTo>
                      <a:pt x="319922" y="808978"/>
                      <a:pt x="262928" y="739387"/>
                      <a:pt x="262928" y="633758"/>
                    </a:cubicBezTo>
                    <a:cubicBezTo>
                      <a:pt x="262928" y="625059"/>
                      <a:pt x="262928" y="616360"/>
                      <a:pt x="264167" y="607661"/>
                    </a:cubicBezTo>
                    <a:cubicBezTo>
                      <a:pt x="276557" y="418771"/>
                      <a:pt x="435149" y="268404"/>
                      <a:pt x="625954" y="268404"/>
                    </a:cubicBezTo>
                    <a:close/>
                    <a:moveTo>
                      <a:pt x="1053727" y="165866"/>
                    </a:moveTo>
                    <a:cubicBezTo>
                      <a:pt x="1057958" y="165866"/>
                      <a:pt x="1062345" y="167400"/>
                      <a:pt x="1066105" y="170470"/>
                    </a:cubicBezTo>
                    <a:cubicBezTo>
                      <a:pt x="1072372" y="176608"/>
                      <a:pt x="1072372" y="187658"/>
                      <a:pt x="1066105" y="193797"/>
                    </a:cubicBezTo>
                    <a:lnTo>
                      <a:pt x="955807" y="300612"/>
                    </a:lnTo>
                    <a:cubicBezTo>
                      <a:pt x="953300" y="304296"/>
                      <a:pt x="949540" y="305523"/>
                      <a:pt x="944527" y="305523"/>
                    </a:cubicBezTo>
                    <a:cubicBezTo>
                      <a:pt x="939513" y="305523"/>
                      <a:pt x="935753" y="304296"/>
                      <a:pt x="933246" y="300612"/>
                    </a:cubicBezTo>
                    <a:cubicBezTo>
                      <a:pt x="925726" y="294474"/>
                      <a:pt x="925726" y="283424"/>
                      <a:pt x="933246" y="277285"/>
                    </a:cubicBezTo>
                    <a:lnTo>
                      <a:pt x="1042290" y="170470"/>
                    </a:lnTo>
                    <a:cubicBezTo>
                      <a:pt x="1045424" y="167400"/>
                      <a:pt x="1049497" y="165866"/>
                      <a:pt x="1053727" y="165866"/>
                    </a:cubicBezTo>
                    <a:close/>
                    <a:moveTo>
                      <a:pt x="176706" y="165866"/>
                    </a:moveTo>
                    <a:cubicBezTo>
                      <a:pt x="180973" y="165866"/>
                      <a:pt x="185397" y="167400"/>
                      <a:pt x="189189" y="170470"/>
                    </a:cubicBezTo>
                    <a:lnTo>
                      <a:pt x="297901" y="277285"/>
                    </a:lnTo>
                    <a:cubicBezTo>
                      <a:pt x="305486" y="283424"/>
                      <a:pt x="305486" y="294474"/>
                      <a:pt x="297901" y="300612"/>
                    </a:cubicBezTo>
                    <a:cubicBezTo>
                      <a:pt x="295373" y="304296"/>
                      <a:pt x="290317" y="305523"/>
                      <a:pt x="286524" y="305523"/>
                    </a:cubicBezTo>
                    <a:cubicBezTo>
                      <a:pt x="282732" y="305523"/>
                      <a:pt x="277676" y="304296"/>
                      <a:pt x="275148" y="300612"/>
                    </a:cubicBezTo>
                    <a:lnTo>
                      <a:pt x="165171" y="193797"/>
                    </a:lnTo>
                    <a:cubicBezTo>
                      <a:pt x="158851" y="187658"/>
                      <a:pt x="158851" y="176608"/>
                      <a:pt x="165171" y="170470"/>
                    </a:cubicBezTo>
                    <a:cubicBezTo>
                      <a:pt x="168332" y="167400"/>
                      <a:pt x="172440" y="165866"/>
                      <a:pt x="176706" y="165866"/>
                    </a:cubicBezTo>
                    <a:close/>
                    <a:moveTo>
                      <a:pt x="613499" y="0"/>
                    </a:moveTo>
                    <a:cubicBezTo>
                      <a:pt x="621716" y="0"/>
                      <a:pt x="628758" y="7400"/>
                      <a:pt x="628758" y="17267"/>
                    </a:cubicBezTo>
                    <a:lnTo>
                      <a:pt x="628758" y="167740"/>
                    </a:lnTo>
                    <a:cubicBezTo>
                      <a:pt x="628758" y="177607"/>
                      <a:pt x="621716" y="185007"/>
                      <a:pt x="613499" y="185007"/>
                    </a:cubicBezTo>
                    <a:cubicBezTo>
                      <a:pt x="604109" y="185007"/>
                      <a:pt x="597066" y="177607"/>
                      <a:pt x="597066" y="167740"/>
                    </a:cubicBezTo>
                    <a:lnTo>
                      <a:pt x="597066" y="17267"/>
                    </a:lnTo>
                    <a:cubicBezTo>
                      <a:pt x="597066" y="7400"/>
                      <a:pt x="604109" y="0"/>
                      <a:pt x="6134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73">
                <a:extLst>
                  <a:ext uri="{FF2B5EF4-FFF2-40B4-BE49-F238E27FC236}">
                    <a16:creationId xmlns:a16="http://schemas.microsoft.com/office/drawing/2014/main" id="{7CE5E086-CA05-0E43-A4C8-3F24B45CB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31892" y="4998328"/>
                <a:ext cx="427260" cy="564203"/>
              </a:xfrm>
              <a:custGeom>
                <a:avLst/>
                <a:gdLst>
                  <a:gd name="T0" fmla="*/ 285 w 342"/>
                  <a:gd name="T1" fmla="*/ 11 h 455"/>
                  <a:gd name="T2" fmla="*/ 285 w 342"/>
                  <a:gd name="T3" fmla="*/ 11 h 455"/>
                  <a:gd name="T4" fmla="*/ 238 w 342"/>
                  <a:gd name="T5" fmla="*/ 57 h 455"/>
                  <a:gd name="T6" fmla="*/ 238 w 342"/>
                  <a:gd name="T7" fmla="*/ 58 h 455"/>
                  <a:gd name="T8" fmla="*/ 234 w 342"/>
                  <a:gd name="T9" fmla="*/ 104 h 455"/>
                  <a:gd name="T10" fmla="*/ 285 w 342"/>
                  <a:gd name="T11" fmla="*/ 104 h 455"/>
                  <a:gd name="T12" fmla="*/ 285 w 342"/>
                  <a:gd name="T13" fmla="*/ 104 h 455"/>
                  <a:gd name="T14" fmla="*/ 331 w 342"/>
                  <a:gd name="T15" fmla="*/ 57 h 455"/>
                  <a:gd name="T16" fmla="*/ 331 w 342"/>
                  <a:gd name="T17" fmla="*/ 57 h 455"/>
                  <a:gd name="T18" fmla="*/ 285 w 342"/>
                  <a:gd name="T19" fmla="*/ 11 h 455"/>
                  <a:gd name="T20" fmla="*/ 57 w 342"/>
                  <a:gd name="T21" fmla="*/ 11 h 455"/>
                  <a:gd name="T22" fmla="*/ 57 w 342"/>
                  <a:gd name="T23" fmla="*/ 11 h 455"/>
                  <a:gd name="T24" fmla="*/ 10 w 342"/>
                  <a:gd name="T25" fmla="*/ 57 h 455"/>
                  <a:gd name="T26" fmla="*/ 10 w 342"/>
                  <a:gd name="T27" fmla="*/ 57 h 455"/>
                  <a:gd name="T28" fmla="*/ 24 w 342"/>
                  <a:gd name="T29" fmla="*/ 90 h 455"/>
                  <a:gd name="T30" fmla="*/ 24 w 342"/>
                  <a:gd name="T31" fmla="*/ 90 h 455"/>
                  <a:gd name="T32" fmla="*/ 57 w 342"/>
                  <a:gd name="T33" fmla="*/ 104 h 455"/>
                  <a:gd name="T34" fmla="*/ 57 w 342"/>
                  <a:gd name="T35" fmla="*/ 104 h 455"/>
                  <a:gd name="T36" fmla="*/ 107 w 342"/>
                  <a:gd name="T37" fmla="*/ 104 h 455"/>
                  <a:gd name="T38" fmla="*/ 103 w 342"/>
                  <a:gd name="T39" fmla="*/ 57 h 455"/>
                  <a:gd name="T40" fmla="*/ 103 w 342"/>
                  <a:gd name="T41" fmla="*/ 57 h 455"/>
                  <a:gd name="T42" fmla="*/ 57 w 342"/>
                  <a:gd name="T43" fmla="*/ 11 h 455"/>
                  <a:gd name="T44" fmla="*/ 142 w 342"/>
                  <a:gd name="T45" fmla="*/ 453 h 455"/>
                  <a:gd name="T46" fmla="*/ 142 w 342"/>
                  <a:gd name="T47" fmla="*/ 453 h 455"/>
                  <a:gd name="T48" fmla="*/ 137 w 342"/>
                  <a:gd name="T49" fmla="*/ 449 h 455"/>
                  <a:gd name="T50" fmla="*/ 108 w 342"/>
                  <a:gd name="T51" fmla="*/ 114 h 455"/>
                  <a:gd name="T52" fmla="*/ 57 w 342"/>
                  <a:gd name="T53" fmla="*/ 114 h 455"/>
                  <a:gd name="T54" fmla="*/ 57 w 342"/>
                  <a:gd name="T55" fmla="*/ 114 h 455"/>
                  <a:gd name="T56" fmla="*/ 57 w 342"/>
                  <a:gd name="T57" fmla="*/ 114 h 455"/>
                  <a:gd name="T58" fmla="*/ 16 w 342"/>
                  <a:gd name="T59" fmla="*/ 97 h 455"/>
                  <a:gd name="T60" fmla="*/ 16 w 342"/>
                  <a:gd name="T61" fmla="*/ 97 h 455"/>
                  <a:gd name="T62" fmla="*/ 0 w 342"/>
                  <a:gd name="T63" fmla="*/ 57 h 455"/>
                  <a:gd name="T64" fmla="*/ 0 w 342"/>
                  <a:gd name="T65" fmla="*/ 57 h 455"/>
                  <a:gd name="T66" fmla="*/ 57 w 342"/>
                  <a:gd name="T67" fmla="*/ 0 h 455"/>
                  <a:gd name="T68" fmla="*/ 57 w 342"/>
                  <a:gd name="T69" fmla="*/ 0 h 455"/>
                  <a:gd name="T70" fmla="*/ 113 w 342"/>
                  <a:gd name="T71" fmla="*/ 57 h 455"/>
                  <a:gd name="T72" fmla="*/ 117 w 342"/>
                  <a:gd name="T73" fmla="*/ 104 h 455"/>
                  <a:gd name="T74" fmla="*/ 224 w 342"/>
                  <a:gd name="T75" fmla="*/ 104 h 455"/>
                  <a:gd name="T76" fmla="*/ 228 w 342"/>
                  <a:gd name="T77" fmla="*/ 57 h 455"/>
                  <a:gd name="T78" fmla="*/ 228 w 342"/>
                  <a:gd name="T79" fmla="*/ 57 h 455"/>
                  <a:gd name="T80" fmla="*/ 285 w 342"/>
                  <a:gd name="T81" fmla="*/ 0 h 455"/>
                  <a:gd name="T82" fmla="*/ 285 w 342"/>
                  <a:gd name="T83" fmla="*/ 0 h 455"/>
                  <a:gd name="T84" fmla="*/ 341 w 342"/>
                  <a:gd name="T85" fmla="*/ 57 h 455"/>
                  <a:gd name="T86" fmla="*/ 341 w 342"/>
                  <a:gd name="T87" fmla="*/ 57 h 455"/>
                  <a:gd name="T88" fmla="*/ 285 w 342"/>
                  <a:gd name="T89" fmla="*/ 114 h 455"/>
                  <a:gd name="T90" fmla="*/ 233 w 342"/>
                  <a:gd name="T91" fmla="*/ 114 h 455"/>
                  <a:gd name="T92" fmla="*/ 205 w 342"/>
                  <a:gd name="T93" fmla="*/ 449 h 455"/>
                  <a:gd name="T94" fmla="*/ 205 w 342"/>
                  <a:gd name="T95" fmla="*/ 449 h 455"/>
                  <a:gd name="T96" fmla="*/ 199 w 342"/>
                  <a:gd name="T97" fmla="*/ 453 h 455"/>
                  <a:gd name="T98" fmla="*/ 199 w 342"/>
                  <a:gd name="T99" fmla="*/ 453 h 455"/>
                  <a:gd name="T100" fmla="*/ 194 w 342"/>
                  <a:gd name="T101" fmla="*/ 447 h 455"/>
                  <a:gd name="T102" fmla="*/ 223 w 342"/>
                  <a:gd name="T103" fmla="*/ 114 h 455"/>
                  <a:gd name="T104" fmla="*/ 118 w 342"/>
                  <a:gd name="T105" fmla="*/ 114 h 455"/>
                  <a:gd name="T106" fmla="*/ 147 w 342"/>
                  <a:gd name="T107" fmla="*/ 447 h 455"/>
                  <a:gd name="T108" fmla="*/ 147 w 342"/>
                  <a:gd name="T109" fmla="*/ 447 h 455"/>
                  <a:gd name="T110" fmla="*/ 142 w 342"/>
                  <a:gd name="T111" fmla="*/ 453 h 4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42" h="455">
                    <a:moveTo>
                      <a:pt x="285" y="11"/>
                    </a:moveTo>
                    <a:lnTo>
                      <a:pt x="285" y="11"/>
                    </a:lnTo>
                    <a:cubicBezTo>
                      <a:pt x="259" y="11"/>
                      <a:pt x="238" y="32"/>
                      <a:pt x="238" y="57"/>
                    </a:cubicBezTo>
                    <a:lnTo>
                      <a:pt x="238" y="58"/>
                    </a:lnTo>
                    <a:lnTo>
                      <a:pt x="234" y="104"/>
                    </a:lnTo>
                    <a:lnTo>
                      <a:pt x="285" y="104"/>
                    </a:lnTo>
                    <a:lnTo>
                      <a:pt x="285" y="104"/>
                    </a:lnTo>
                    <a:cubicBezTo>
                      <a:pt x="311" y="104"/>
                      <a:pt x="331" y="83"/>
                      <a:pt x="331" y="57"/>
                    </a:cubicBezTo>
                    <a:lnTo>
                      <a:pt x="331" y="57"/>
                    </a:lnTo>
                    <a:cubicBezTo>
                      <a:pt x="331" y="32"/>
                      <a:pt x="311" y="11"/>
                      <a:pt x="285" y="11"/>
                    </a:cubicBezTo>
                    <a:close/>
                    <a:moveTo>
                      <a:pt x="57" y="11"/>
                    </a:moveTo>
                    <a:lnTo>
                      <a:pt x="57" y="11"/>
                    </a:lnTo>
                    <a:cubicBezTo>
                      <a:pt x="31" y="11"/>
                      <a:pt x="10" y="32"/>
                      <a:pt x="10" y="57"/>
                    </a:cubicBezTo>
                    <a:lnTo>
                      <a:pt x="10" y="57"/>
                    </a:lnTo>
                    <a:cubicBezTo>
                      <a:pt x="10" y="69"/>
                      <a:pt x="15" y="81"/>
                      <a:pt x="24" y="90"/>
                    </a:cubicBezTo>
                    <a:lnTo>
                      <a:pt x="24" y="90"/>
                    </a:lnTo>
                    <a:cubicBezTo>
                      <a:pt x="32" y="99"/>
                      <a:pt x="44" y="104"/>
                      <a:pt x="57" y="104"/>
                    </a:cubicBezTo>
                    <a:lnTo>
                      <a:pt x="57" y="104"/>
                    </a:lnTo>
                    <a:lnTo>
                      <a:pt x="107" y="104"/>
                    </a:lnTo>
                    <a:lnTo>
                      <a:pt x="103" y="57"/>
                    </a:lnTo>
                    <a:lnTo>
                      <a:pt x="103" y="57"/>
                    </a:lnTo>
                    <a:cubicBezTo>
                      <a:pt x="103" y="32"/>
                      <a:pt x="82" y="11"/>
                      <a:pt x="57" y="11"/>
                    </a:cubicBezTo>
                    <a:close/>
                    <a:moveTo>
                      <a:pt x="142" y="453"/>
                    </a:moveTo>
                    <a:lnTo>
                      <a:pt x="142" y="453"/>
                    </a:lnTo>
                    <a:cubicBezTo>
                      <a:pt x="139" y="453"/>
                      <a:pt x="137" y="451"/>
                      <a:pt x="137" y="449"/>
                    </a:cubicBezTo>
                    <a:lnTo>
                      <a:pt x="108" y="114"/>
                    </a:lnTo>
                    <a:lnTo>
                      <a:pt x="57" y="114"/>
                    </a:lnTo>
                    <a:lnTo>
                      <a:pt x="57" y="114"/>
                    </a:lnTo>
                    <a:lnTo>
                      <a:pt x="57" y="114"/>
                    </a:lnTo>
                    <a:cubicBezTo>
                      <a:pt x="42" y="114"/>
                      <a:pt x="27" y="108"/>
                      <a:pt x="16" y="97"/>
                    </a:cubicBezTo>
                    <a:lnTo>
                      <a:pt x="16" y="97"/>
                    </a:lnTo>
                    <a:cubicBezTo>
                      <a:pt x="6" y="87"/>
                      <a:pt x="0" y="73"/>
                      <a:pt x="0" y="57"/>
                    </a:cubicBezTo>
                    <a:lnTo>
                      <a:pt x="0" y="57"/>
                    </a:lnTo>
                    <a:cubicBezTo>
                      <a:pt x="0" y="26"/>
                      <a:pt x="26" y="0"/>
                      <a:pt x="57" y="0"/>
                    </a:cubicBezTo>
                    <a:lnTo>
                      <a:pt x="57" y="0"/>
                    </a:lnTo>
                    <a:cubicBezTo>
                      <a:pt x="88" y="0"/>
                      <a:pt x="113" y="26"/>
                      <a:pt x="113" y="57"/>
                    </a:cubicBezTo>
                    <a:lnTo>
                      <a:pt x="117" y="104"/>
                    </a:lnTo>
                    <a:lnTo>
                      <a:pt x="224" y="104"/>
                    </a:lnTo>
                    <a:lnTo>
                      <a:pt x="228" y="57"/>
                    </a:lnTo>
                    <a:lnTo>
                      <a:pt x="228" y="57"/>
                    </a:lnTo>
                    <a:cubicBezTo>
                      <a:pt x="228" y="26"/>
                      <a:pt x="254" y="0"/>
                      <a:pt x="285" y="0"/>
                    </a:cubicBezTo>
                    <a:lnTo>
                      <a:pt x="285" y="0"/>
                    </a:lnTo>
                    <a:cubicBezTo>
                      <a:pt x="316" y="0"/>
                      <a:pt x="341" y="26"/>
                      <a:pt x="341" y="57"/>
                    </a:cubicBezTo>
                    <a:lnTo>
                      <a:pt x="341" y="57"/>
                    </a:lnTo>
                    <a:cubicBezTo>
                      <a:pt x="341" y="88"/>
                      <a:pt x="316" y="114"/>
                      <a:pt x="285" y="114"/>
                    </a:cubicBezTo>
                    <a:lnTo>
                      <a:pt x="233" y="114"/>
                    </a:lnTo>
                    <a:lnTo>
                      <a:pt x="205" y="449"/>
                    </a:lnTo>
                    <a:lnTo>
                      <a:pt x="205" y="449"/>
                    </a:lnTo>
                    <a:cubicBezTo>
                      <a:pt x="204" y="451"/>
                      <a:pt x="202" y="454"/>
                      <a:pt x="199" y="453"/>
                    </a:cubicBezTo>
                    <a:lnTo>
                      <a:pt x="199" y="453"/>
                    </a:lnTo>
                    <a:cubicBezTo>
                      <a:pt x="196" y="453"/>
                      <a:pt x="194" y="451"/>
                      <a:pt x="194" y="447"/>
                    </a:cubicBezTo>
                    <a:lnTo>
                      <a:pt x="223" y="114"/>
                    </a:lnTo>
                    <a:lnTo>
                      <a:pt x="118" y="114"/>
                    </a:lnTo>
                    <a:lnTo>
                      <a:pt x="147" y="447"/>
                    </a:lnTo>
                    <a:lnTo>
                      <a:pt x="147" y="447"/>
                    </a:lnTo>
                    <a:cubicBezTo>
                      <a:pt x="147" y="451"/>
                      <a:pt x="145" y="453"/>
                      <a:pt x="142" y="4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74">
                <a:extLst>
                  <a:ext uri="{FF2B5EF4-FFF2-40B4-BE49-F238E27FC236}">
                    <a16:creationId xmlns:a16="http://schemas.microsoft.com/office/drawing/2014/main" id="{AAF7F752-9BD1-FA4A-B06B-D37F12F200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46921" y="5600875"/>
                <a:ext cx="191720" cy="191720"/>
              </a:xfrm>
              <a:custGeom>
                <a:avLst/>
                <a:gdLst>
                  <a:gd name="T0" fmla="*/ 155 w 156"/>
                  <a:gd name="T1" fmla="*/ 78 h 156"/>
                  <a:gd name="T2" fmla="*/ 155 w 156"/>
                  <a:gd name="T3" fmla="*/ 78 h 156"/>
                  <a:gd name="T4" fmla="*/ 77 w 156"/>
                  <a:gd name="T5" fmla="*/ 155 h 156"/>
                  <a:gd name="T6" fmla="*/ 77 w 156"/>
                  <a:gd name="T7" fmla="*/ 155 h 156"/>
                  <a:gd name="T8" fmla="*/ 0 w 156"/>
                  <a:gd name="T9" fmla="*/ 78 h 156"/>
                  <a:gd name="T10" fmla="*/ 0 w 156"/>
                  <a:gd name="T11" fmla="*/ 78 h 156"/>
                  <a:gd name="T12" fmla="*/ 77 w 156"/>
                  <a:gd name="T13" fmla="*/ 0 h 156"/>
                  <a:gd name="T14" fmla="*/ 77 w 156"/>
                  <a:gd name="T15" fmla="*/ 0 h 156"/>
                  <a:gd name="T16" fmla="*/ 155 w 156"/>
                  <a:gd name="T17" fmla="*/ 7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6" h="156">
                    <a:moveTo>
                      <a:pt x="155" y="78"/>
                    </a:moveTo>
                    <a:lnTo>
                      <a:pt x="155" y="78"/>
                    </a:lnTo>
                    <a:cubicBezTo>
                      <a:pt x="155" y="120"/>
                      <a:pt x="120" y="155"/>
                      <a:pt x="77" y="155"/>
                    </a:cubicBezTo>
                    <a:lnTo>
                      <a:pt x="77" y="155"/>
                    </a:lnTo>
                    <a:cubicBezTo>
                      <a:pt x="35" y="155"/>
                      <a:pt x="0" y="120"/>
                      <a:pt x="0" y="78"/>
                    </a:cubicBezTo>
                    <a:lnTo>
                      <a:pt x="0" y="78"/>
                    </a:lnTo>
                    <a:cubicBezTo>
                      <a:pt x="0" y="35"/>
                      <a:pt x="35" y="0"/>
                      <a:pt x="77" y="0"/>
                    </a:cubicBezTo>
                    <a:lnTo>
                      <a:pt x="77" y="0"/>
                    </a:lnTo>
                    <a:cubicBezTo>
                      <a:pt x="120" y="0"/>
                      <a:pt x="155" y="35"/>
                      <a:pt x="155" y="78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75">
                <a:extLst>
                  <a:ext uri="{FF2B5EF4-FFF2-40B4-BE49-F238E27FC236}">
                    <a16:creationId xmlns:a16="http://schemas.microsoft.com/office/drawing/2014/main" id="{C460DBA9-0C9A-D14B-8054-D42CC54CF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370232" y="5551577"/>
                <a:ext cx="356052" cy="158851"/>
              </a:xfrm>
              <a:custGeom>
                <a:avLst/>
                <a:gdLst>
                  <a:gd name="T0" fmla="*/ 284 w 285"/>
                  <a:gd name="T1" fmla="*/ 31 h 129"/>
                  <a:gd name="T2" fmla="*/ 284 w 285"/>
                  <a:gd name="T3" fmla="*/ 12 h 129"/>
                  <a:gd name="T4" fmla="*/ 284 w 285"/>
                  <a:gd name="T5" fmla="*/ 12 h 129"/>
                  <a:gd name="T6" fmla="*/ 272 w 285"/>
                  <a:gd name="T7" fmla="*/ 0 h 129"/>
                  <a:gd name="T8" fmla="*/ 11 w 285"/>
                  <a:gd name="T9" fmla="*/ 0 h 129"/>
                  <a:gd name="T10" fmla="*/ 11 w 285"/>
                  <a:gd name="T11" fmla="*/ 0 h 129"/>
                  <a:gd name="T12" fmla="*/ 0 w 285"/>
                  <a:gd name="T13" fmla="*/ 12 h 129"/>
                  <a:gd name="T14" fmla="*/ 0 w 285"/>
                  <a:gd name="T15" fmla="*/ 31 h 129"/>
                  <a:gd name="T16" fmla="*/ 0 w 285"/>
                  <a:gd name="T17" fmla="*/ 31 h 129"/>
                  <a:gd name="T18" fmla="*/ 11 w 285"/>
                  <a:gd name="T19" fmla="*/ 43 h 129"/>
                  <a:gd name="T20" fmla="*/ 21 w 285"/>
                  <a:gd name="T21" fmla="*/ 43 h 129"/>
                  <a:gd name="T22" fmla="*/ 21 w 285"/>
                  <a:gd name="T23" fmla="*/ 43 h 129"/>
                  <a:gd name="T24" fmla="*/ 10 w 285"/>
                  <a:gd name="T25" fmla="*/ 55 h 129"/>
                  <a:gd name="T26" fmla="*/ 10 w 285"/>
                  <a:gd name="T27" fmla="*/ 74 h 129"/>
                  <a:gd name="T28" fmla="*/ 10 w 285"/>
                  <a:gd name="T29" fmla="*/ 74 h 129"/>
                  <a:gd name="T30" fmla="*/ 21 w 285"/>
                  <a:gd name="T31" fmla="*/ 86 h 129"/>
                  <a:gd name="T32" fmla="*/ 33 w 285"/>
                  <a:gd name="T33" fmla="*/ 86 h 129"/>
                  <a:gd name="T34" fmla="*/ 33 w 285"/>
                  <a:gd name="T35" fmla="*/ 86 h 129"/>
                  <a:gd name="T36" fmla="*/ 22 w 285"/>
                  <a:gd name="T37" fmla="*/ 97 h 129"/>
                  <a:gd name="T38" fmla="*/ 22 w 285"/>
                  <a:gd name="T39" fmla="*/ 118 h 129"/>
                  <a:gd name="T40" fmla="*/ 22 w 285"/>
                  <a:gd name="T41" fmla="*/ 118 h 129"/>
                  <a:gd name="T42" fmla="*/ 34 w 285"/>
                  <a:gd name="T43" fmla="*/ 128 h 129"/>
                  <a:gd name="T44" fmla="*/ 250 w 285"/>
                  <a:gd name="T45" fmla="*/ 128 h 129"/>
                  <a:gd name="T46" fmla="*/ 250 w 285"/>
                  <a:gd name="T47" fmla="*/ 128 h 129"/>
                  <a:gd name="T48" fmla="*/ 261 w 285"/>
                  <a:gd name="T49" fmla="*/ 118 h 129"/>
                  <a:gd name="T50" fmla="*/ 261 w 285"/>
                  <a:gd name="T51" fmla="*/ 97 h 129"/>
                  <a:gd name="T52" fmla="*/ 261 w 285"/>
                  <a:gd name="T53" fmla="*/ 97 h 129"/>
                  <a:gd name="T54" fmla="*/ 250 w 285"/>
                  <a:gd name="T55" fmla="*/ 86 h 129"/>
                  <a:gd name="T56" fmla="*/ 262 w 285"/>
                  <a:gd name="T57" fmla="*/ 86 h 129"/>
                  <a:gd name="T58" fmla="*/ 262 w 285"/>
                  <a:gd name="T59" fmla="*/ 86 h 129"/>
                  <a:gd name="T60" fmla="*/ 273 w 285"/>
                  <a:gd name="T61" fmla="*/ 74 h 129"/>
                  <a:gd name="T62" fmla="*/ 273 w 285"/>
                  <a:gd name="T63" fmla="*/ 55 h 129"/>
                  <a:gd name="T64" fmla="*/ 273 w 285"/>
                  <a:gd name="T65" fmla="*/ 55 h 129"/>
                  <a:gd name="T66" fmla="*/ 262 w 285"/>
                  <a:gd name="T67" fmla="*/ 43 h 129"/>
                  <a:gd name="T68" fmla="*/ 272 w 285"/>
                  <a:gd name="T69" fmla="*/ 43 h 129"/>
                  <a:gd name="T70" fmla="*/ 272 w 285"/>
                  <a:gd name="T71" fmla="*/ 43 h 129"/>
                  <a:gd name="T72" fmla="*/ 284 w 285"/>
                  <a:gd name="T73" fmla="*/ 31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85" h="129">
                    <a:moveTo>
                      <a:pt x="284" y="31"/>
                    </a:moveTo>
                    <a:lnTo>
                      <a:pt x="284" y="12"/>
                    </a:lnTo>
                    <a:lnTo>
                      <a:pt x="284" y="12"/>
                    </a:lnTo>
                    <a:cubicBezTo>
                      <a:pt x="284" y="5"/>
                      <a:pt x="278" y="0"/>
                      <a:pt x="272" y="0"/>
                    </a:cubicBezTo>
                    <a:lnTo>
                      <a:pt x="11" y="0"/>
                    </a:lnTo>
                    <a:lnTo>
                      <a:pt x="11" y="0"/>
                    </a:lnTo>
                    <a:cubicBezTo>
                      <a:pt x="4" y="0"/>
                      <a:pt x="0" y="5"/>
                      <a:pt x="0" y="12"/>
                    </a:cubicBezTo>
                    <a:lnTo>
                      <a:pt x="0" y="31"/>
                    </a:lnTo>
                    <a:lnTo>
                      <a:pt x="0" y="31"/>
                    </a:lnTo>
                    <a:cubicBezTo>
                      <a:pt x="0" y="38"/>
                      <a:pt x="4" y="43"/>
                      <a:pt x="11" y="43"/>
                    </a:cubicBezTo>
                    <a:lnTo>
                      <a:pt x="21" y="43"/>
                    </a:lnTo>
                    <a:lnTo>
                      <a:pt x="21" y="43"/>
                    </a:lnTo>
                    <a:cubicBezTo>
                      <a:pt x="15" y="43"/>
                      <a:pt x="10" y="48"/>
                      <a:pt x="10" y="55"/>
                    </a:cubicBezTo>
                    <a:lnTo>
                      <a:pt x="10" y="74"/>
                    </a:lnTo>
                    <a:lnTo>
                      <a:pt x="10" y="74"/>
                    </a:lnTo>
                    <a:cubicBezTo>
                      <a:pt x="10" y="81"/>
                      <a:pt x="15" y="86"/>
                      <a:pt x="21" y="86"/>
                    </a:cubicBezTo>
                    <a:lnTo>
                      <a:pt x="33" y="86"/>
                    </a:lnTo>
                    <a:lnTo>
                      <a:pt x="33" y="86"/>
                    </a:lnTo>
                    <a:cubicBezTo>
                      <a:pt x="27" y="86"/>
                      <a:pt x="22" y="91"/>
                      <a:pt x="22" y="97"/>
                    </a:cubicBezTo>
                    <a:lnTo>
                      <a:pt x="22" y="118"/>
                    </a:lnTo>
                    <a:lnTo>
                      <a:pt x="22" y="118"/>
                    </a:lnTo>
                    <a:cubicBezTo>
                      <a:pt x="22" y="124"/>
                      <a:pt x="27" y="128"/>
                      <a:pt x="34" y="128"/>
                    </a:cubicBezTo>
                    <a:lnTo>
                      <a:pt x="250" y="128"/>
                    </a:lnTo>
                    <a:lnTo>
                      <a:pt x="250" y="128"/>
                    </a:lnTo>
                    <a:cubicBezTo>
                      <a:pt x="256" y="128"/>
                      <a:pt x="261" y="124"/>
                      <a:pt x="261" y="118"/>
                    </a:cubicBezTo>
                    <a:lnTo>
                      <a:pt x="261" y="97"/>
                    </a:lnTo>
                    <a:lnTo>
                      <a:pt x="261" y="97"/>
                    </a:lnTo>
                    <a:cubicBezTo>
                      <a:pt x="261" y="91"/>
                      <a:pt x="256" y="86"/>
                      <a:pt x="250" y="86"/>
                    </a:cubicBezTo>
                    <a:lnTo>
                      <a:pt x="262" y="86"/>
                    </a:lnTo>
                    <a:lnTo>
                      <a:pt x="262" y="86"/>
                    </a:lnTo>
                    <a:cubicBezTo>
                      <a:pt x="268" y="86"/>
                      <a:pt x="273" y="81"/>
                      <a:pt x="273" y="74"/>
                    </a:cubicBezTo>
                    <a:lnTo>
                      <a:pt x="273" y="55"/>
                    </a:lnTo>
                    <a:lnTo>
                      <a:pt x="273" y="55"/>
                    </a:lnTo>
                    <a:cubicBezTo>
                      <a:pt x="273" y="48"/>
                      <a:pt x="268" y="43"/>
                      <a:pt x="262" y="43"/>
                    </a:cubicBezTo>
                    <a:lnTo>
                      <a:pt x="272" y="43"/>
                    </a:lnTo>
                    <a:lnTo>
                      <a:pt x="272" y="43"/>
                    </a:lnTo>
                    <a:cubicBezTo>
                      <a:pt x="278" y="43"/>
                      <a:pt x="284" y="38"/>
                      <a:pt x="284" y="3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73">
                <a:extLst>
                  <a:ext uri="{FF2B5EF4-FFF2-40B4-BE49-F238E27FC236}">
                    <a16:creationId xmlns:a16="http://schemas.microsoft.com/office/drawing/2014/main" id="{AD42463B-C26D-144A-861A-1471ACB083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35965" y="5600873"/>
                <a:ext cx="217876" cy="64364"/>
              </a:xfrm>
              <a:custGeom>
                <a:avLst/>
                <a:gdLst>
                  <a:gd name="connsiteX0" fmla="*/ 3693 w 217876"/>
                  <a:gd name="connsiteY0" fmla="*/ 54777 h 64364"/>
                  <a:gd name="connsiteX1" fmla="*/ 212952 w 217876"/>
                  <a:gd name="connsiteY1" fmla="*/ 54777 h 64364"/>
                  <a:gd name="connsiteX2" fmla="*/ 217876 w 217876"/>
                  <a:gd name="connsiteY2" fmla="*/ 60255 h 64364"/>
                  <a:gd name="connsiteX3" fmla="*/ 212952 w 217876"/>
                  <a:gd name="connsiteY3" fmla="*/ 64364 h 64364"/>
                  <a:gd name="connsiteX4" fmla="*/ 3693 w 217876"/>
                  <a:gd name="connsiteY4" fmla="*/ 64364 h 64364"/>
                  <a:gd name="connsiteX5" fmla="*/ 0 w 217876"/>
                  <a:gd name="connsiteY5" fmla="*/ 60255 h 64364"/>
                  <a:gd name="connsiteX6" fmla="*/ 3693 w 217876"/>
                  <a:gd name="connsiteY6" fmla="*/ 54777 h 64364"/>
                  <a:gd name="connsiteX7" fmla="*/ 3693 w 217876"/>
                  <a:gd name="connsiteY7" fmla="*/ 0 h 64364"/>
                  <a:gd name="connsiteX8" fmla="*/ 212952 w 217876"/>
                  <a:gd name="connsiteY8" fmla="*/ 0 h 64364"/>
                  <a:gd name="connsiteX9" fmla="*/ 217876 w 217876"/>
                  <a:gd name="connsiteY9" fmla="*/ 4695 h 64364"/>
                  <a:gd name="connsiteX10" fmla="*/ 212952 w 217876"/>
                  <a:gd name="connsiteY10" fmla="*/ 9391 h 64364"/>
                  <a:gd name="connsiteX11" fmla="*/ 3693 w 217876"/>
                  <a:gd name="connsiteY11" fmla="*/ 9391 h 64364"/>
                  <a:gd name="connsiteX12" fmla="*/ 0 w 217876"/>
                  <a:gd name="connsiteY12" fmla="*/ 4695 h 64364"/>
                  <a:gd name="connsiteX13" fmla="*/ 3693 w 217876"/>
                  <a:gd name="connsiteY13" fmla="*/ 0 h 643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7876" h="64364">
                    <a:moveTo>
                      <a:pt x="3693" y="54777"/>
                    </a:moveTo>
                    <a:lnTo>
                      <a:pt x="212952" y="54777"/>
                    </a:lnTo>
                    <a:cubicBezTo>
                      <a:pt x="215414" y="54777"/>
                      <a:pt x="217876" y="57516"/>
                      <a:pt x="217876" y="60255"/>
                    </a:cubicBezTo>
                    <a:cubicBezTo>
                      <a:pt x="217876" y="61625"/>
                      <a:pt x="215414" y="64364"/>
                      <a:pt x="212952" y="64364"/>
                    </a:cubicBezTo>
                    <a:lnTo>
                      <a:pt x="3693" y="64364"/>
                    </a:lnTo>
                    <a:cubicBezTo>
                      <a:pt x="1231" y="64364"/>
                      <a:pt x="0" y="61625"/>
                      <a:pt x="0" y="60255"/>
                    </a:cubicBezTo>
                    <a:cubicBezTo>
                      <a:pt x="0" y="57516"/>
                      <a:pt x="1231" y="54777"/>
                      <a:pt x="3693" y="54777"/>
                    </a:cubicBezTo>
                    <a:close/>
                    <a:moveTo>
                      <a:pt x="3693" y="0"/>
                    </a:moveTo>
                    <a:lnTo>
                      <a:pt x="212952" y="0"/>
                    </a:lnTo>
                    <a:cubicBezTo>
                      <a:pt x="215414" y="0"/>
                      <a:pt x="217876" y="1565"/>
                      <a:pt x="217876" y="4695"/>
                    </a:cubicBezTo>
                    <a:cubicBezTo>
                      <a:pt x="217876" y="7825"/>
                      <a:pt x="215414" y="9391"/>
                      <a:pt x="212952" y="9391"/>
                    </a:cubicBezTo>
                    <a:lnTo>
                      <a:pt x="3693" y="9391"/>
                    </a:lnTo>
                    <a:cubicBezTo>
                      <a:pt x="1231" y="9391"/>
                      <a:pt x="0" y="7825"/>
                      <a:pt x="0" y="4695"/>
                    </a:cubicBezTo>
                    <a:cubicBezTo>
                      <a:pt x="0" y="1565"/>
                      <a:pt x="1231" y="0"/>
                      <a:pt x="3693" y="0"/>
                    </a:cubicBezTo>
                    <a:close/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EC924EE1-25BA-3E49-8C47-40E9BF1A0F49}"/>
                </a:ext>
              </a:extLst>
            </p:cNvPr>
            <p:cNvGrpSpPr/>
            <p:nvPr/>
          </p:nvGrpSpPr>
          <p:grpSpPr>
            <a:xfrm>
              <a:off x="7987441" y="6039089"/>
              <a:ext cx="3609792" cy="3675526"/>
              <a:chOff x="7987441" y="6039089"/>
              <a:chExt cx="3609792" cy="3675526"/>
            </a:xfrm>
          </p:grpSpPr>
          <p:sp>
            <p:nvSpPr>
              <p:cNvPr id="53" name="Freeform 62">
                <a:extLst>
                  <a:ext uri="{FF2B5EF4-FFF2-40B4-BE49-F238E27FC236}">
                    <a16:creationId xmlns:a16="http://schemas.microsoft.com/office/drawing/2014/main" id="{EA0EC9E2-D6F9-8E43-9F69-A29355A34A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73168" y="6050041"/>
                <a:ext cx="1566616" cy="1665216"/>
              </a:xfrm>
              <a:custGeom>
                <a:avLst/>
                <a:gdLst>
                  <a:gd name="T0" fmla="*/ 1208 w 1262"/>
                  <a:gd name="T1" fmla="*/ 1133 h 1342"/>
                  <a:gd name="T2" fmla="*/ 1208 w 1262"/>
                  <a:gd name="T3" fmla="*/ 1133 h 1342"/>
                  <a:gd name="T4" fmla="*/ 658 w 1262"/>
                  <a:gd name="T5" fmla="*/ 1080 h 1342"/>
                  <a:gd name="T6" fmla="*/ 658 w 1262"/>
                  <a:gd name="T7" fmla="*/ 1080 h 1342"/>
                  <a:gd name="T8" fmla="*/ 157 w 1262"/>
                  <a:gd name="T9" fmla="*/ 690 h 1342"/>
                  <a:gd name="T10" fmla="*/ 157 w 1262"/>
                  <a:gd name="T11" fmla="*/ 690 h 1342"/>
                  <a:gd name="T12" fmla="*/ 57 w 1262"/>
                  <a:gd name="T13" fmla="*/ 488 h 1342"/>
                  <a:gd name="T14" fmla="*/ 57 w 1262"/>
                  <a:gd name="T15" fmla="*/ 488 h 1342"/>
                  <a:gd name="T16" fmla="*/ 76 w 1262"/>
                  <a:gd name="T17" fmla="*/ 124 h 1342"/>
                  <a:gd name="T18" fmla="*/ 76 w 1262"/>
                  <a:gd name="T19" fmla="*/ 124 h 1342"/>
                  <a:gd name="T20" fmla="*/ 137 w 1262"/>
                  <a:gd name="T21" fmla="*/ 65 h 1342"/>
                  <a:gd name="T22" fmla="*/ 137 w 1262"/>
                  <a:gd name="T23" fmla="*/ 65 h 1342"/>
                  <a:gd name="T24" fmla="*/ 411 w 1262"/>
                  <a:gd name="T25" fmla="*/ 114 h 1342"/>
                  <a:gd name="T26" fmla="*/ 411 w 1262"/>
                  <a:gd name="T27" fmla="*/ 114 h 1342"/>
                  <a:gd name="T28" fmla="*/ 446 w 1262"/>
                  <a:gd name="T29" fmla="*/ 138 h 1342"/>
                  <a:gd name="T30" fmla="*/ 446 w 1262"/>
                  <a:gd name="T31" fmla="*/ 138 h 1342"/>
                  <a:gd name="T32" fmla="*/ 988 w 1262"/>
                  <a:gd name="T33" fmla="*/ 604 h 1342"/>
                  <a:gd name="T34" fmla="*/ 988 w 1262"/>
                  <a:gd name="T35" fmla="*/ 604 h 1342"/>
                  <a:gd name="T36" fmla="*/ 1248 w 1262"/>
                  <a:gd name="T37" fmla="*/ 981 h 1342"/>
                  <a:gd name="T38" fmla="*/ 1248 w 1262"/>
                  <a:gd name="T39" fmla="*/ 981 h 1342"/>
                  <a:gd name="T40" fmla="*/ 1208 w 1262"/>
                  <a:gd name="T41" fmla="*/ 1133 h 1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2" h="1342">
                    <a:moveTo>
                      <a:pt x="1208" y="1133"/>
                    </a:moveTo>
                    <a:lnTo>
                      <a:pt x="1208" y="1133"/>
                    </a:lnTo>
                    <a:cubicBezTo>
                      <a:pt x="1124" y="1218"/>
                      <a:pt x="920" y="1341"/>
                      <a:pt x="658" y="1080"/>
                    </a:cubicBezTo>
                    <a:lnTo>
                      <a:pt x="658" y="1080"/>
                    </a:lnTo>
                    <a:cubicBezTo>
                      <a:pt x="321" y="742"/>
                      <a:pt x="219" y="707"/>
                      <a:pt x="157" y="690"/>
                    </a:cubicBezTo>
                    <a:lnTo>
                      <a:pt x="157" y="690"/>
                    </a:lnTo>
                    <a:cubicBezTo>
                      <a:pt x="95" y="673"/>
                      <a:pt x="32" y="571"/>
                      <a:pt x="57" y="488"/>
                    </a:cubicBezTo>
                    <a:lnTo>
                      <a:pt x="57" y="488"/>
                    </a:lnTo>
                    <a:cubicBezTo>
                      <a:pt x="79" y="418"/>
                      <a:pt x="0" y="242"/>
                      <a:pt x="76" y="124"/>
                    </a:cubicBezTo>
                    <a:lnTo>
                      <a:pt x="76" y="124"/>
                    </a:lnTo>
                    <a:cubicBezTo>
                      <a:pt x="90" y="102"/>
                      <a:pt x="110" y="82"/>
                      <a:pt x="137" y="65"/>
                    </a:cubicBezTo>
                    <a:lnTo>
                      <a:pt x="137" y="65"/>
                    </a:lnTo>
                    <a:cubicBezTo>
                      <a:pt x="137" y="65"/>
                      <a:pt x="240" y="0"/>
                      <a:pt x="411" y="114"/>
                    </a:cubicBezTo>
                    <a:lnTo>
                      <a:pt x="411" y="114"/>
                    </a:lnTo>
                    <a:cubicBezTo>
                      <a:pt x="422" y="121"/>
                      <a:pt x="434" y="130"/>
                      <a:pt x="446" y="138"/>
                    </a:cubicBezTo>
                    <a:lnTo>
                      <a:pt x="446" y="138"/>
                    </a:lnTo>
                    <a:cubicBezTo>
                      <a:pt x="638" y="285"/>
                      <a:pt x="709" y="456"/>
                      <a:pt x="988" y="604"/>
                    </a:cubicBezTo>
                    <a:lnTo>
                      <a:pt x="988" y="604"/>
                    </a:lnTo>
                    <a:cubicBezTo>
                      <a:pt x="1179" y="705"/>
                      <a:pt x="1235" y="874"/>
                      <a:pt x="1248" y="981"/>
                    </a:cubicBezTo>
                    <a:lnTo>
                      <a:pt x="1248" y="981"/>
                    </a:lnTo>
                    <a:cubicBezTo>
                      <a:pt x="1261" y="1069"/>
                      <a:pt x="1208" y="1133"/>
                      <a:pt x="1208" y="113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63">
                <a:extLst>
                  <a:ext uri="{FF2B5EF4-FFF2-40B4-BE49-F238E27FC236}">
                    <a16:creationId xmlns:a16="http://schemas.microsoft.com/office/drawing/2014/main" id="{B9EC16EE-AF5A-DE43-AE9F-F13432DD12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38901" y="6110299"/>
                <a:ext cx="399869" cy="449170"/>
              </a:xfrm>
              <a:custGeom>
                <a:avLst/>
                <a:gdLst>
                  <a:gd name="T0" fmla="*/ 305 w 324"/>
                  <a:gd name="T1" fmla="*/ 151 h 360"/>
                  <a:gd name="T2" fmla="*/ 305 w 324"/>
                  <a:gd name="T3" fmla="*/ 151 h 360"/>
                  <a:gd name="T4" fmla="*/ 194 w 324"/>
                  <a:gd name="T5" fmla="*/ 343 h 360"/>
                  <a:gd name="T6" fmla="*/ 194 w 324"/>
                  <a:gd name="T7" fmla="*/ 343 h 360"/>
                  <a:gd name="T8" fmla="*/ 18 w 324"/>
                  <a:gd name="T9" fmla="*/ 207 h 360"/>
                  <a:gd name="T10" fmla="*/ 18 w 324"/>
                  <a:gd name="T11" fmla="*/ 207 h 360"/>
                  <a:gd name="T12" fmla="*/ 129 w 324"/>
                  <a:gd name="T13" fmla="*/ 15 h 360"/>
                  <a:gd name="T14" fmla="*/ 129 w 324"/>
                  <a:gd name="T15" fmla="*/ 15 h 360"/>
                  <a:gd name="T16" fmla="*/ 305 w 324"/>
                  <a:gd name="T17" fmla="*/ 151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24" h="360">
                    <a:moveTo>
                      <a:pt x="305" y="151"/>
                    </a:moveTo>
                    <a:lnTo>
                      <a:pt x="305" y="151"/>
                    </a:lnTo>
                    <a:cubicBezTo>
                      <a:pt x="323" y="242"/>
                      <a:pt x="273" y="328"/>
                      <a:pt x="194" y="343"/>
                    </a:cubicBezTo>
                    <a:lnTo>
                      <a:pt x="194" y="343"/>
                    </a:lnTo>
                    <a:cubicBezTo>
                      <a:pt x="115" y="359"/>
                      <a:pt x="36" y="299"/>
                      <a:pt x="18" y="207"/>
                    </a:cubicBezTo>
                    <a:lnTo>
                      <a:pt x="18" y="207"/>
                    </a:lnTo>
                    <a:cubicBezTo>
                      <a:pt x="0" y="117"/>
                      <a:pt x="50" y="31"/>
                      <a:pt x="129" y="15"/>
                    </a:cubicBezTo>
                    <a:lnTo>
                      <a:pt x="129" y="15"/>
                    </a:lnTo>
                    <a:cubicBezTo>
                      <a:pt x="208" y="0"/>
                      <a:pt x="287" y="60"/>
                      <a:pt x="305" y="15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64">
                <a:extLst>
                  <a:ext uri="{FF2B5EF4-FFF2-40B4-BE49-F238E27FC236}">
                    <a16:creationId xmlns:a16="http://schemas.microsoft.com/office/drawing/2014/main" id="{F4C068A4-D0E6-3144-B75B-2EF03A1175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77241" y="6055524"/>
                <a:ext cx="416304" cy="295794"/>
              </a:xfrm>
              <a:custGeom>
                <a:avLst/>
                <a:gdLst>
                  <a:gd name="T0" fmla="*/ 335 w 336"/>
                  <a:gd name="T1" fmla="*/ 114 h 239"/>
                  <a:gd name="T2" fmla="*/ 319 w 336"/>
                  <a:gd name="T3" fmla="*/ 238 h 239"/>
                  <a:gd name="T4" fmla="*/ 319 w 336"/>
                  <a:gd name="T5" fmla="*/ 238 h 239"/>
                  <a:gd name="T6" fmla="*/ 0 w 336"/>
                  <a:gd name="T7" fmla="*/ 124 h 239"/>
                  <a:gd name="T8" fmla="*/ 0 w 336"/>
                  <a:gd name="T9" fmla="*/ 124 h 239"/>
                  <a:gd name="T10" fmla="*/ 61 w 336"/>
                  <a:gd name="T11" fmla="*/ 65 h 239"/>
                  <a:gd name="T12" fmla="*/ 61 w 336"/>
                  <a:gd name="T13" fmla="*/ 65 h 239"/>
                  <a:gd name="T14" fmla="*/ 335 w 336"/>
                  <a:gd name="T15" fmla="*/ 114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36" h="239">
                    <a:moveTo>
                      <a:pt x="335" y="114"/>
                    </a:moveTo>
                    <a:lnTo>
                      <a:pt x="319" y="238"/>
                    </a:lnTo>
                    <a:lnTo>
                      <a:pt x="319" y="238"/>
                    </a:lnTo>
                    <a:cubicBezTo>
                      <a:pt x="159" y="205"/>
                      <a:pt x="55" y="156"/>
                      <a:pt x="0" y="124"/>
                    </a:cubicBezTo>
                    <a:lnTo>
                      <a:pt x="0" y="124"/>
                    </a:lnTo>
                    <a:cubicBezTo>
                      <a:pt x="14" y="102"/>
                      <a:pt x="33" y="81"/>
                      <a:pt x="61" y="65"/>
                    </a:cubicBezTo>
                    <a:lnTo>
                      <a:pt x="61" y="65"/>
                    </a:lnTo>
                    <a:cubicBezTo>
                      <a:pt x="61" y="65"/>
                      <a:pt x="163" y="0"/>
                      <a:pt x="335" y="11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65">
                <a:extLst>
                  <a:ext uri="{FF2B5EF4-FFF2-40B4-BE49-F238E27FC236}">
                    <a16:creationId xmlns:a16="http://schemas.microsoft.com/office/drawing/2014/main" id="{28547AA9-42A8-0240-BB83-33F9BED0CC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433549" y="6312971"/>
                <a:ext cx="1818590" cy="1489929"/>
              </a:xfrm>
              <a:custGeom>
                <a:avLst/>
                <a:gdLst>
                  <a:gd name="T0" fmla="*/ 602 w 1466"/>
                  <a:gd name="T1" fmla="*/ 311 h 1198"/>
                  <a:gd name="T2" fmla="*/ 602 w 1466"/>
                  <a:gd name="T3" fmla="*/ 311 h 1198"/>
                  <a:gd name="T4" fmla="*/ 869 w 1466"/>
                  <a:gd name="T5" fmla="*/ 306 h 1198"/>
                  <a:gd name="T6" fmla="*/ 869 w 1466"/>
                  <a:gd name="T7" fmla="*/ 306 h 1198"/>
                  <a:gd name="T8" fmla="*/ 1357 w 1466"/>
                  <a:gd name="T9" fmla="*/ 0 h 1198"/>
                  <a:gd name="T10" fmla="*/ 1357 w 1466"/>
                  <a:gd name="T11" fmla="*/ 0 h 1198"/>
                  <a:gd name="T12" fmla="*/ 1465 w 1466"/>
                  <a:gd name="T13" fmla="*/ 69 h 1198"/>
                  <a:gd name="T14" fmla="*/ 1465 w 1466"/>
                  <a:gd name="T15" fmla="*/ 69 h 1198"/>
                  <a:gd name="T16" fmla="*/ 1131 w 1466"/>
                  <a:gd name="T17" fmla="*/ 484 h 1198"/>
                  <a:gd name="T18" fmla="*/ 1131 w 1466"/>
                  <a:gd name="T19" fmla="*/ 484 h 1198"/>
                  <a:gd name="T20" fmla="*/ 985 w 1466"/>
                  <a:gd name="T21" fmla="*/ 1120 h 1198"/>
                  <a:gd name="T22" fmla="*/ 985 w 1466"/>
                  <a:gd name="T23" fmla="*/ 1120 h 1198"/>
                  <a:gd name="T24" fmla="*/ 0 w 1466"/>
                  <a:gd name="T25" fmla="*/ 1148 h 1198"/>
                  <a:gd name="T26" fmla="*/ 0 w 1466"/>
                  <a:gd name="T27" fmla="*/ 1148 h 1198"/>
                  <a:gd name="T28" fmla="*/ 180 w 1466"/>
                  <a:gd name="T29" fmla="*/ 530 h 1198"/>
                  <a:gd name="T30" fmla="*/ 180 w 1466"/>
                  <a:gd name="T31" fmla="*/ 530 h 1198"/>
                  <a:gd name="T32" fmla="*/ 327 w 1466"/>
                  <a:gd name="T33" fmla="*/ 418 h 1198"/>
                  <a:gd name="T34" fmla="*/ 327 w 1466"/>
                  <a:gd name="T35" fmla="*/ 418 h 1198"/>
                  <a:gd name="T36" fmla="*/ 602 w 1466"/>
                  <a:gd name="T37" fmla="*/ 311 h 1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466" h="1198">
                    <a:moveTo>
                      <a:pt x="602" y="311"/>
                    </a:moveTo>
                    <a:lnTo>
                      <a:pt x="602" y="311"/>
                    </a:lnTo>
                    <a:cubicBezTo>
                      <a:pt x="602" y="311"/>
                      <a:pt x="757" y="277"/>
                      <a:pt x="869" y="306"/>
                    </a:cubicBezTo>
                    <a:lnTo>
                      <a:pt x="869" y="306"/>
                    </a:lnTo>
                    <a:cubicBezTo>
                      <a:pt x="981" y="334"/>
                      <a:pt x="1178" y="345"/>
                      <a:pt x="1357" y="0"/>
                    </a:cubicBezTo>
                    <a:lnTo>
                      <a:pt x="1357" y="0"/>
                    </a:lnTo>
                    <a:cubicBezTo>
                      <a:pt x="1357" y="0"/>
                      <a:pt x="1409" y="7"/>
                      <a:pt x="1465" y="69"/>
                    </a:cubicBezTo>
                    <a:lnTo>
                      <a:pt x="1465" y="69"/>
                    </a:lnTo>
                    <a:cubicBezTo>
                      <a:pt x="1465" y="69"/>
                      <a:pt x="1278" y="370"/>
                      <a:pt x="1131" y="484"/>
                    </a:cubicBezTo>
                    <a:lnTo>
                      <a:pt x="1131" y="484"/>
                    </a:lnTo>
                    <a:cubicBezTo>
                      <a:pt x="984" y="599"/>
                      <a:pt x="904" y="865"/>
                      <a:pt x="985" y="1120"/>
                    </a:cubicBezTo>
                    <a:lnTo>
                      <a:pt x="985" y="1120"/>
                    </a:lnTo>
                    <a:cubicBezTo>
                      <a:pt x="985" y="1120"/>
                      <a:pt x="512" y="1197"/>
                      <a:pt x="0" y="1148"/>
                    </a:cubicBezTo>
                    <a:lnTo>
                      <a:pt x="0" y="1148"/>
                    </a:lnTo>
                    <a:cubicBezTo>
                      <a:pt x="0" y="1148"/>
                      <a:pt x="18" y="776"/>
                      <a:pt x="180" y="530"/>
                    </a:cubicBezTo>
                    <a:lnTo>
                      <a:pt x="180" y="530"/>
                    </a:lnTo>
                    <a:cubicBezTo>
                      <a:pt x="180" y="530"/>
                      <a:pt x="229" y="446"/>
                      <a:pt x="327" y="418"/>
                    </a:cubicBezTo>
                    <a:lnTo>
                      <a:pt x="327" y="418"/>
                    </a:lnTo>
                    <a:cubicBezTo>
                      <a:pt x="425" y="387"/>
                      <a:pt x="504" y="306"/>
                      <a:pt x="602" y="31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66">
                <a:extLst>
                  <a:ext uri="{FF2B5EF4-FFF2-40B4-BE49-F238E27FC236}">
                    <a16:creationId xmlns:a16="http://schemas.microsoft.com/office/drawing/2014/main" id="{A1A52D12-F661-EA4A-97D2-2906D7224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63871" y="9106591"/>
                <a:ext cx="635411" cy="608024"/>
              </a:xfrm>
              <a:custGeom>
                <a:avLst/>
                <a:gdLst>
                  <a:gd name="T0" fmla="*/ 75 w 511"/>
                  <a:gd name="T1" fmla="*/ 314 h 491"/>
                  <a:gd name="T2" fmla="*/ 75 w 511"/>
                  <a:gd name="T3" fmla="*/ 314 h 491"/>
                  <a:gd name="T4" fmla="*/ 42 w 511"/>
                  <a:gd name="T5" fmla="*/ 490 h 491"/>
                  <a:gd name="T6" fmla="*/ 42 w 511"/>
                  <a:gd name="T7" fmla="*/ 490 h 491"/>
                  <a:gd name="T8" fmla="*/ 374 w 511"/>
                  <a:gd name="T9" fmla="*/ 378 h 491"/>
                  <a:gd name="T10" fmla="*/ 374 w 511"/>
                  <a:gd name="T11" fmla="*/ 378 h 491"/>
                  <a:gd name="T12" fmla="*/ 390 w 511"/>
                  <a:gd name="T13" fmla="*/ 287 h 491"/>
                  <a:gd name="T14" fmla="*/ 406 w 511"/>
                  <a:gd name="T15" fmla="*/ 367 h 491"/>
                  <a:gd name="T16" fmla="*/ 464 w 511"/>
                  <a:gd name="T17" fmla="*/ 349 h 491"/>
                  <a:gd name="T18" fmla="*/ 476 w 511"/>
                  <a:gd name="T19" fmla="*/ 171 h 491"/>
                  <a:gd name="T20" fmla="*/ 476 w 511"/>
                  <a:gd name="T21" fmla="*/ 171 h 491"/>
                  <a:gd name="T22" fmla="*/ 510 w 511"/>
                  <a:gd name="T23" fmla="*/ 34 h 491"/>
                  <a:gd name="T24" fmla="*/ 510 w 511"/>
                  <a:gd name="T25" fmla="*/ 34 h 491"/>
                  <a:gd name="T26" fmla="*/ 253 w 511"/>
                  <a:gd name="T27" fmla="*/ 0 h 491"/>
                  <a:gd name="T28" fmla="*/ 253 w 511"/>
                  <a:gd name="T29" fmla="*/ 0 h 491"/>
                  <a:gd name="T30" fmla="*/ 75 w 511"/>
                  <a:gd name="T31" fmla="*/ 314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11" h="491">
                    <a:moveTo>
                      <a:pt x="75" y="314"/>
                    </a:moveTo>
                    <a:lnTo>
                      <a:pt x="75" y="314"/>
                    </a:lnTo>
                    <a:cubicBezTo>
                      <a:pt x="0" y="378"/>
                      <a:pt x="42" y="490"/>
                      <a:pt x="42" y="490"/>
                    </a:cubicBezTo>
                    <a:lnTo>
                      <a:pt x="42" y="490"/>
                    </a:lnTo>
                    <a:cubicBezTo>
                      <a:pt x="234" y="442"/>
                      <a:pt x="374" y="378"/>
                      <a:pt x="374" y="378"/>
                    </a:cubicBezTo>
                    <a:lnTo>
                      <a:pt x="374" y="378"/>
                    </a:lnTo>
                    <a:cubicBezTo>
                      <a:pt x="371" y="335"/>
                      <a:pt x="390" y="287"/>
                      <a:pt x="390" y="287"/>
                    </a:cubicBezTo>
                    <a:lnTo>
                      <a:pt x="406" y="367"/>
                    </a:lnTo>
                    <a:lnTo>
                      <a:pt x="464" y="349"/>
                    </a:lnTo>
                    <a:lnTo>
                      <a:pt x="476" y="171"/>
                    </a:lnTo>
                    <a:lnTo>
                      <a:pt x="476" y="171"/>
                    </a:lnTo>
                    <a:cubicBezTo>
                      <a:pt x="487" y="125"/>
                      <a:pt x="498" y="79"/>
                      <a:pt x="510" y="34"/>
                    </a:cubicBezTo>
                    <a:lnTo>
                      <a:pt x="510" y="34"/>
                    </a:lnTo>
                    <a:cubicBezTo>
                      <a:pt x="456" y="20"/>
                      <a:pt x="371" y="3"/>
                      <a:pt x="253" y="0"/>
                    </a:cubicBezTo>
                    <a:lnTo>
                      <a:pt x="253" y="0"/>
                    </a:lnTo>
                    <a:cubicBezTo>
                      <a:pt x="201" y="245"/>
                      <a:pt x="146" y="255"/>
                      <a:pt x="75" y="31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67">
                <a:extLst>
                  <a:ext uri="{FF2B5EF4-FFF2-40B4-BE49-F238E27FC236}">
                    <a16:creationId xmlns:a16="http://schemas.microsoft.com/office/drawing/2014/main" id="{ECDA35CF-ADA5-0B4E-A7E5-0BE0515D7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4703" y="7704301"/>
                <a:ext cx="1429673" cy="1205091"/>
              </a:xfrm>
              <a:custGeom>
                <a:avLst/>
                <a:gdLst>
                  <a:gd name="T0" fmla="*/ 1149 w 1150"/>
                  <a:gd name="T1" fmla="*/ 0 h 970"/>
                  <a:gd name="T2" fmla="*/ 794 w 1150"/>
                  <a:gd name="T3" fmla="*/ 33 h 970"/>
                  <a:gd name="T4" fmla="*/ 794 w 1150"/>
                  <a:gd name="T5" fmla="*/ 33 h 970"/>
                  <a:gd name="T6" fmla="*/ 49 w 1150"/>
                  <a:gd name="T7" fmla="*/ 776 h 970"/>
                  <a:gd name="T8" fmla="*/ 49 w 1150"/>
                  <a:gd name="T9" fmla="*/ 776 h 970"/>
                  <a:gd name="T10" fmla="*/ 0 w 1150"/>
                  <a:gd name="T11" fmla="*/ 825 h 970"/>
                  <a:gd name="T12" fmla="*/ 0 w 1150"/>
                  <a:gd name="T13" fmla="*/ 825 h 970"/>
                  <a:gd name="T14" fmla="*/ 146 w 1150"/>
                  <a:gd name="T15" fmla="*/ 969 h 970"/>
                  <a:gd name="T16" fmla="*/ 900 w 1150"/>
                  <a:gd name="T17" fmla="*/ 406 h 970"/>
                  <a:gd name="T18" fmla="*/ 1149 w 1150"/>
                  <a:gd name="T19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0" h="970">
                    <a:moveTo>
                      <a:pt x="1149" y="0"/>
                    </a:moveTo>
                    <a:lnTo>
                      <a:pt x="794" y="33"/>
                    </a:lnTo>
                    <a:lnTo>
                      <a:pt x="794" y="33"/>
                    </a:lnTo>
                    <a:cubicBezTo>
                      <a:pt x="794" y="33"/>
                      <a:pt x="222" y="599"/>
                      <a:pt x="49" y="776"/>
                    </a:cubicBezTo>
                    <a:lnTo>
                      <a:pt x="49" y="776"/>
                    </a:lnTo>
                    <a:cubicBezTo>
                      <a:pt x="32" y="794"/>
                      <a:pt x="15" y="809"/>
                      <a:pt x="0" y="825"/>
                    </a:cubicBezTo>
                    <a:lnTo>
                      <a:pt x="0" y="825"/>
                    </a:lnTo>
                    <a:cubicBezTo>
                      <a:pt x="52" y="876"/>
                      <a:pt x="107" y="929"/>
                      <a:pt x="146" y="969"/>
                    </a:cubicBezTo>
                    <a:lnTo>
                      <a:pt x="900" y="406"/>
                    </a:lnTo>
                    <a:lnTo>
                      <a:pt x="1149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68">
                <a:extLst>
                  <a:ext uri="{FF2B5EF4-FFF2-40B4-BE49-F238E27FC236}">
                    <a16:creationId xmlns:a16="http://schemas.microsoft.com/office/drawing/2014/main" id="{6C6796FA-6869-FC43-91E5-D497529A6A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414703" y="7704301"/>
                <a:ext cx="1429673" cy="1205091"/>
              </a:xfrm>
              <a:custGeom>
                <a:avLst/>
                <a:gdLst>
                  <a:gd name="T0" fmla="*/ 1149 w 1150"/>
                  <a:gd name="T1" fmla="*/ 0 h 970"/>
                  <a:gd name="T2" fmla="*/ 794 w 1150"/>
                  <a:gd name="T3" fmla="*/ 33 h 970"/>
                  <a:gd name="T4" fmla="*/ 794 w 1150"/>
                  <a:gd name="T5" fmla="*/ 33 h 970"/>
                  <a:gd name="T6" fmla="*/ 49 w 1150"/>
                  <a:gd name="T7" fmla="*/ 776 h 970"/>
                  <a:gd name="T8" fmla="*/ 49 w 1150"/>
                  <a:gd name="T9" fmla="*/ 776 h 970"/>
                  <a:gd name="T10" fmla="*/ 0 w 1150"/>
                  <a:gd name="T11" fmla="*/ 825 h 970"/>
                  <a:gd name="T12" fmla="*/ 0 w 1150"/>
                  <a:gd name="T13" fmla="*/ 825 h 970"/>
                  <a:gd name="T14" fmla="*/ 146 w 1150"/>
                  <a:gd name="T15" fmla="*/ 969 h 970"/>
                  <a:gd name="T16" fmla="*/ 900 w 1150"/>
                  <a:gd name="T17" fmla="*/ 406 h 970"/>
                  <a:gd name="T18" fmla="*/ 1149 w 1150"/>
                  <a:gd name="T19" fmla="*/ 0 h 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50" h="970">
                    <a:moveTo>
                      <a:pt x="1149" y="0"/>
                    </a:moveTo>
                    <a:lnTo>
                      <a:pt x="794" y="33"/>
                    </a:lnTo>
                    <a:lnTo>
                      <a:pt x="794" y="33"/>
                    </a:lnTo>
                    <a:cubicBezTo>
                      <a:pt x="794" y="33"/>
                      <a:pt x="222" y="599"/>
                      <a:pt x="49" y="776"/>
                    </a:cubicBezTo>
                    <a:lnTo>
                      <a:pt x="49" y="776"/>
                    </a:lnTo>
                    <a:cubicBezTo>
                      <a:pt x="32" y="794"/>
                      <a:pt x="15" y="809"/>
                      <a:pt x="0" y="825"/>
                    </a:cubicBezTo>
                    <a:lnTo>
                      <a:pt x="0" y="825"/>
                    </a:lnTo>
                    <a:cubicBezTo>
                      <a:pt x="52" y="876"/>
                      <a:pt x="107" y="929"/>
                      <a:pt x="146" y="969"/>
                    </a:cubicBezTo>
                    <a:lnTo>
                      <a:pt x="900" y="406"/>
                    </a:lnTo>
                    <a:lnTo>
                      <a:pt x="1149" y="0"/>
                    </a:ln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69">
                <a:extLst>
                  <a:ext uri="{FF2B5EF4-FFF2-40B4-BE49-F238E27FC236}">
                    <a16:creationId xmlns:a16="http://schemas.microsoft.com/office/drawing/2014/main" id="{845E9A3F-5077-E943-961A-1087C1B479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987441" y="8728631"/>
                <a:ext cx="613501" cy="482037"/>
              </a:xfrm>
              <a:custGeom>
                <a:avLst/>
                <a:gdLst>
                  <a:gd name="T0" fmla="*/ 63 w 492"/>
                  <a:gd name="T1" fmla="*/ 232 h 387"/>
                  <a:gd name="T2" fmla="*/ 63 w 492"/>
                  <a:gd name="T3" fmla="*/ 232 h 387"/>
                  <a:gd name="T4" fmla="*/ 63 w 492"/>
                  <a:gd name="T5" fmla="*/ 386 h 387"/>
                  <a:gd name="T6" fmla="*/ 63 w 492"/>
                  <a:gd name="T7" fmla="*/ 386 h 387"/>
                  <a:gd name="T8" fmla="*/ 283 w 492"/>
                  <a:gd name="T9" fmla="*/ 313 h 387"/>
                  <a:gd name="T10" fmla="*/ 283 w 492"/>
                  <a:gd name="T11" fmla="*/ 313 h 387"/>
                  <a:gd name="T12" fmla="*/ 313 w 492"/>
                  <a:gd name="T13" fmla="*/ 230 h 387"/>
                  <a:gd name="T14" fmla="*/ 319 w 492"/>
                  <a:gd name="T15" fmla="*/ 292 h 387"/>
                  <a:gd name="T16" fmla="*/ 319 w 492"/>
                  <a:gd name="T17" fmla="*/ 292 h 387"/>
                  <a:gd name="T18" fmla="*/ 423 w 492"/>
                  <a:gd name="T19" fmla="*/ 250 h 387"/>
                  <a:gd name="T20" fmla="*/ 423 w 492"/>
                  <a:gd name="T21" fmla="*/ 250 h 387"/>
                  <a:gd name="T22" fmla="*/ 429 w 492"/>
                  <a:gd name="T23" fmla="*/ 189 h 387"/>
                  <a:gd name="T24" fmla="*/ 491 w 492"/>
                  <a:gd name="T25" fmla="*/ 144 h 387"/>
                  <a:gd name="T26" fmla="*/ 491 w 492"/>
                  <a:gd name="T27" fmla="*/ 144 h 387"/>
                  <a:gd name="T28" fmla="*/ 345 w 492"/>
                  <a:gd name="T29" fmla="*/ 0 h 387"/>
                  <a:gd name="T30" fmla="*/ 345 w 492"/>
                  <a:gd name="T31" fmla="*/ 0 h 387"/>
                  <a:gd name="T32" fmla="*/ 63 w 492"/>
                  <a:gd name="T33" fmla="*/ 232 h 3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92" h="387">
                    <a:moveTo>
                      <a:pt x="63" y="232"/>
                    </a:moveTo>
                    <a:lnTo>
                      <a:pt x="63" y="232"/>
                    </a:lnTo>
                    <a:cubicBezTo>
                      <a:pt x="0" y="290"/>
                      <a:pt x="63" y="386"/>
                      <a:pt x="63" y="386"/>
                    </a:cubicBezTo>
                    <a:lnTo>
                      <a:pt x="63" y="386"/>
                    </a:lnTo>
                    <a:cubicBezTo>
                      <a:pt x="175" y="360"/>
                      <a:pt x="283" y="313"/>
                      <a:pt x="283" y="313"/>
                    </a:cubicBezTo>
                    <a:lnTo>
                      <a:pt x="283" y="313"/>
                    </a:lnTo>
                    <a:cubicBezTo>
                      <a:pt x="285" y="261"/>
                      <a:pt x="313" y="230"/>
                      <a:pt x="313" y="230"/>
                    </a:cubicBezTo>
                    <a:lnTo>
                      <a:pt x="319" y="292"/>
                    </a:lnTo>
                    <a:lnTo>
                      <a:pt x="319" y="292"/>
                    </a:lnTo>
                    <a:cubicBezTo>
                      <a:pt x="355" y="282"/>
                      <a:pt x="423" y="250"/>
                      <a:pt x="423" y="250"/>
                    </a:cubicBezTo>
                    <a:lnTo>
                      <a:pt x="423" y="250"/>
                    </a:lnTo>
                    <a:cubicBezTo>
                      <a:pt x="417" y="209"/>
                      <a:pt x="429" y="189"/>
                      <a:pt x="429" y="189"/>
                    </a:cubicBezTo>
                    <a:lnTo>
                      <a:pt x="491" y="144"/>
                    </a:lnTo>
                    <a:lnTo>
                      <a:pt x="491" y="144"/>
                    </a:lnTo>
                    <a:cubicBezTo>
                      <a:pt x="452" y="104"/>
                      <a:pt x="397" y="51"/>
                      <a:pt x="345" y="0"/>
                    </a:cubicBezTo>
                    <a:lnTo>
                      <a:pt x="345" y="0"/>
                    </a:lnTo>
                    <a:cubicBezTo>
                      <a:pt x="203" y="137"/>
                      <a:pt x="121" y="179"/>
                      <a:pt x="63" y="23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70">
                <a:extLst>
                  <a:ext uri="{FF2B5EF4-FFF2-40B4-BE49-F238E27FC236}">
                    <a16:creationId xmlns:a16="http://schemas.microsoft.com/office/drawing/2014/main" id="{8AD00D4D-2E68-6443-A76B-468E1A7792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852915" y="7046982"/>
                <a:ext cx="1183179" cy="750444"/>
              </a:xfrm>
              <a:custGeom>
                <a:avLst/>
                <a:gdLst>
                  <a:gd name="T0" fmla="*/ 922 w 953"/>
                  <a:gd name="T1" fmla="*/ 555 h 606"/>
                  <a:gd name="T2" fmla="*/ 232 w 953"/>
                  <a:gd name="T3" fmla="*/ 603 h 606"/>
                  <a:gd name="T4" fmla="*/ 232 w 953"/>
                  <a:gd name="T5" fmla="*/ 603 h 606"/>
                  <a:gd name="T6" fmla="*/ 204 w 953"/>
                  <a:gd name="T7" fmla="*/ 586 h 606"/>
                  <a:gd name="T8" fmla="*/ 7 w 953"/>
                  <a:gd name="T9" fmla="*/ 87 h 606"/>
                  <a:gd name="T10" fmla="*/ 7 w 953"/>
                  <a:gd name="T11" fmla="*/ 87 h 606"/>
                  <a:gd name="T12" fmla="*/ 31 w 953"/>
                  <a:gd name="T13" fmla="*/ 48 h 606"/>
                  <a:gd name="T14" fmla="*/ 720 w 953"/>
                  <a:gd name="T15" fmla="*/ 0 h 606"/>
                  <a:gd name="T16" fmla="*/ 720 w 953"/>
                  <a:gd name="T17" fmla="*/ 0 h 606"/>
                  <a:gd name="T18" fmla="*/ 748 w 953"/>
                  <a:gd name="T19" fmla="*/ 18 h 606"/>
                  <a:gd name="T20" fmla="*/ 945 w 953"/>
                  <a:gd name="T21" fmla="*/ 518 h 606"/>
                  <a:gd name="T22" fmla="*/ 945 w 953"/>
                  <a:gd name="T23" fmla="*/ 518 h 606"/>
                  <a:gd name="T24" fmla="*/ 922 w 953"/>
                  <a:gd name="T25" fmla="*/ 555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3" h="606">
                    <a:moveTo>
                      <a:pt x="922" y="555"/>
                    </a:moveTo>
                    <a:lnTo>
                      <a:pt x="232" y="603"/>
                    </a:lnTo>
                    <a:lnTo>
                      <a:pt x="232" y="603"/>
                    </a:lnTo>
                    <a:cubicBezTo>
                      <a:pt x="220" y="605"/>
                      <a:pt x="209" y="597"/>
                      <a:pt x="204" y="586"/>
                    </a:cubicBezTo>
                    <a:lnTo>
                      <a:pt x="7" y="87"/>
                    </a:lnTo>
                    <a:lnTo>
                      <a:pt x="7" y="87"/>
                    </a:lnTo>
                    <a:cubicBezTo>
                      <a:pt x="0" y="69"/>
                      <a:pt x="11" y="50"/>
                      <a:pt x="31" y="48"/>
                    </a:cubicBezTo>
                    <a:lnTo>
                      <a:pt x="720" y="0"/>
                    </a:lnTo>
                    <a:lnTo>
                      <a:pt x="720" y="0"/>
                    </a:lnTo>
                    <a:cubicBezTo>
                      <a:pt x="733" y="0"/>
                      <a:pt x="744" y="6"/>
                      <a:pt x="748" y="18"/>
                    </a:cubicBezTo>
                    <a:lnTo>
                      <a:pt x="945" y="518"/>
                    </a:lnTo>
                    <a:lnTo>
                      <a:pt x="945" y="518"/>
                    </a:lnTo>
                    <a:cubicBezTo>
                      <a:pt x="952" y="535"/>
                      <a:pt x="940" y="554"/>
                      <a:pt x="922" y="555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71">
                <a:extLst>
                  <a:ext uri="{FF2B5EF4-FFF2-40B4-BE49-F238E27FC236}">
                    <a16:creationId xmlns:a16="http://schemas.microsoft.com/office/drawing/2014/main" id="{F7CAE3CF-9BE2-FA4B-9D95-723F04C075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351385" y="7348255"/>
                <a:ext cx="169809" cy="153374"/>
              </a:xfrm>
              <a:custGeom>
                <a:avLst/>
                <a:gdLst>
                  <a:gd name="T0" fmla="*/ 61 w 135"/>
                  <a:gd name="T1" fmla="*/ 118 h 123"/>
                  <a:gd name="T2" fmla="*/ 61 w 135"/>
                  <a:gd name="T3" fmla="*/ 118 h 123"/>
                  <a:gd name="T4" fmla="*/ 3 w 135"/>
                  <a:gd name="T5" fmla="*/ 54 h 123"/>
                  <a:gd name="T6" fmla="*/ 3 w 135"/>
                  <a:gd name="T7" fmla="*/ 54 h 123"/>
                  <a:gd name="T8" fmla="*/ 73 w 135"/>
                  <a:gd name="T9" fmla="*/ 4 h 123"/>
                  <a:gd name="T10" fmla="*/ 73 w 135"/>
                  <a:gd name="T11" fmla="*/ 4 h 123"/>
                  <a:gd name="T12" fmla="*/ 131 w 135"/>
                  <a:gd name="T13" fmla="*/ 67 h 123"/>
                  <a:gd name="T14" fmla="*/ 131 w 135"/>
                  <a:gd name="T15" fmla="*/ 67 h 123"/>
                  <a:gd name="T16" fmla="*/ 61 w 135"/>
                  <a:gd name="T17" fmla="*/ 118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5" h="123">
                    <a:moveTo>
                      <a:pt x="61" y="118"/>
                    </a:moveTo>
                    <a:lnTo>
                      <a:pt x="61" y="118"/>
                    </a:lnTo>
                    <a:cubicBezTo>
                      <a:pt x="26" y="115"/>
                      <a:pt x="0" y="86"/>
                      <a:pt x="3" y="54"/>
                    </a:cubicBezTo>
                    <a:lnTo>
                      <a:pt x="3" y="54"/>
                    </a:lnTo>
                    <a:cubicBezTo>
                      <a:pt x="7" y="23"/>
                      <a:pt x="38" y="0"/>
                      <a:pt x="73" y="4"/>
                    </a:cubicBezTo>
                    <a:lnTo>
                      <a:pt x="73" y="4"/>
                    </a:lnTo>
                    <a:cubicBezTo>
                      <a:pt x="108" y="8"/>
                      <a:pt x="134" y="36"/>
                      <a:pt x="131" y="67"/>
                    </a:cubicBezTo>
                    <a:lnTo>
                      <a:pt x="131" y="67"/>
                    </a:lnTo>
                    <a:cubicBezTo>
                      <a:pt x="128" y="99"/>
                      <a:pt x="96" y="122"/>
                      <a:pt x="61" y="11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83">
                <a:extLst>
                  <a:ext uri="{FF2B5EF4-FFF2-40B4-BE49-F238E27FC236}">
                    <a16:creationId xmlns:a16="http://schemas.microsoft.com/office/drawing/2014/main" id="{3950D9FF-EBCC-C348-8C78-5E78F8C4D0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115196" y="6039089"/>
                <a:ext cx="482037" cy="361527"/>
              </a:xfrm>
              <a:custGeom>
                <a:avLst/>
                <a:gdLst>
                  <a:gd name="T0" fmla="*/ 11 w 390"/>
                  <a:gd name="T1" fmla="*/ 233 h 289"/>
                  <a:gd name="T2" fmla="*/ 11 w 390"/>
                  <a:gd name="T3" fmla="*/ 233 h 289"/>
                  <a:gd name="T4" fmla="*/ 44 w 390"/>
                  <a:gd name="T5" fmla="*/ 50 h 289"/>
                  <a:gd name="T6" fmla="*/ 44 w 390"/>
                  <a:gd name="T7" fmla="*/ 50 h 289"/>
                  <a:gd name="T8" fmla="*/ 107 w 390"/>
                  <a:gd name="T9" fmla="*/ 150 h 289"/>
                  <a:gd name="T10" fmla="*/ 107 w 390"/>
                  <a:gd name="T11" fmla="*/ 150 h 289"/>
                  <a:gd name="T12" fmla="*/ 317 w 390"/>
                  <a:gd name="T13" fmla="*/ 110 h 289"/>
                  <a:gd name="T14" fmla="*/ 317 w 390"/>
                  <a:gd name="T15" fmla="*/ 110 h 289"/>
                  <a:gd name="T16" fmla="*/ 98 w 390"/>
                  <a:gd name="T17" fmla="*/ 288 h 289"/>
                  <a:gd name="T18" fmla="*/ 98 w 390"/>
                  <a:gd name="T19" fmla="*/ 288 h 289"/>
                  <a:gd name="T20" fmla="*/ 11 w 390"/>
                  <a:gd name="T21" fmla="*/ 233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90" h="289">
                    <a:moveTo>
                      <a:pt x="11" y="233"/>
                    </a:moveTo>
                    <a:lnTo>
                      <a:pt x="11" y="233"/>
                    </a:lnTo>
                    <a:cubicBezTo>
                      <a:pt x="11" y="233"/>
                      <a:pt x="0" y="73"/>
                      <a:pt x="44" y="50"/>
                    </a:cubicBezTo>
                    <a:lnTo>
                      <a:pt x="44" y="50"/>
                    </a:lnTo>
                    <a:cubicBezTo>
                      <a:pt x="89" y="27"/>
                      <a:pt x="86" y="160"/>
                      <a:pt x="107" y="150"/>
                    </a:cubicBezTo>
                    <a:lnTo>
                      <a:pt x="107" y="150"/>
                    </a:lnTo>
                    <a:cubicBezTo>
                      <a:pt x="129" y="140"/>
                      <a:pt x="245" y="0"/>
                      <a:pt x="317" y="110"/>
                    </a:cubicBezTo>
                    <a:lnTo>
                      <a:pt x="317" y="110"/>
                    </a:lnTo>
                    <a:cubicBezTo>
                      <a:pt x="389" y="220"/>
                      <a:pt x="144" y="249"/>
                      <a:pt x="98" y="288"/>
                    </a:cubicBezTo>
                    <a:lnTo>
                      <a:pt x="98" y="288"/>
                    </a:lnTo>
                    <a:cubicBezTo>
                      <a:pt x="98" y="288"/>
                      <a:pt x="48" y="275"/>
                      <a:pt x="11" y="23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84">
                <a:extLst>
                  <a:ext uri="{FF2B5EF4-FFF2-40B4-BE49-F238E27FC236}">
                    <a16:creationId xmlns:a16="http://schemas.microsoft.com/office/drawing/2014/main" id="{26AEF807-FED1-1F4B-B43C-9EA4213373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2527" y="6718321"/>
                <a:ext cx="230063" cy="295794"/>
              </a:xfrm>
              <a:custGeom>
                <a:avLst/>
                <a:gdLst>
                  <a:gd name="T0" fmla="*/ 0 w 186"/>
                  <a:gd name="T1" fmla="*/ 13 h 236"/>
                  <a:gd name="T2" fmla="*/ 0 w 186"/>
                  <a:gd name="T3" fmla="*/ 13 h 236"/>
                  <a:gd name="T4" fmla="*/ 34 w 186"/>
                  <a:gd name="T5" fmla="*/ 219 h 236"/>
                  <a:gd name="T6" fmla="*/ 34 w 186"/>
                  <a:gd name="T7" fmla="*/ 219 h 236"/>
                  <a:gd name="T8" fmla="*/ 57 w 186"/>
                  <a:gd name="T9" fmla="*/ 226 h 236"/>
                  <a:gd name="T10" fmla="*/ 57 w 186"/>
                  <a:gd name="T11" fmla="*/ 226 h 236"/>
                  <a:gd name="T12" fmla="*/ 185 w 186"/>
                  <a:gd name="T13" fmla="*/ 0 h 236"/>
                  <a:gd name="T14" fmla="*/ 78 w 186"/>
                  <a:gd name="T15" fmla="*/ 7 h 236"/>
                  <a:gd name="T16" fmla="*/ 0 w 186"/>
                  <a:gd name="T17" fmla="*/ 13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6" h="236">
                    <a:moveTo>
                      <a:pt x="0" y="13"/>
                    </a:moveTo>
                    <a:lnTo>
                      <a:pt x="0" y="13"/>
                    </a:lnTo>
                    <a:cubicBezTo>
                      <a:pt x="0" y="13"/>
                      <a:pt x="23" y="109"/>
                      <a:pt x="34" y="219"/>
                    </a:cubicBezTo>
                    <a:lnTo>
                      <a:pt x="34" y="219"/>
                    </a:lnTo>
                    <a:cubicBezTo>
                      <a:pt x="35" y="231"/>
                      <a:pt x="49" y="235"/>
                      <a:pt x="57" y="226"/>
                    </a:cubicBezTo>
                    <a:lnTo>
                      <a:pt x="57" y="226"/>
                    </a:lnTo>
                    <a:cubicBezTo>
                      <a:pt x="94" y="174"/>
                      <a:pt x="172" y="61"/>
                      <a:pt x="185" y="0"/>
                    </a:cubicBezTo>
                    <a:lnTo>
                      <a:pt x="78" y="7"/>
                    </a:lnTo>
                    <a:lnTo>
                      <a:pt x="0" y="13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85">
                <a:extLst>
                  <a:ext uri="{FF2B5EF4-FFF2-40B4-BE49-F238E27FC236}">
                    <a16:creationId xmlns:a16="http://schemas.microsoft.com/office/drawing/2014/main" id="{B7CDBE86-ED6D-5041-9A66-407CB8C912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81576" y="7704303"/>
                <a:ext cx="1506361" cy="1451588"/>
              </a:xfrm>
              <a:custGeom>
                <a:avLst/>
                <a:gdLst>
                  <a:gd name="T0" fmla="*/ 501 w 1212"/>
                  <a:gd name="T1" fmla="*/ 370 h 1167"/>
                  <a:gd name="T2" fmla="*/ 501 w 1212"/>
                  <a:gd name="T3" fmla="*/ 370 h 1167"/>
                  <a:gd name="T4" fmla="*/ 576 w 1212"/>
                  <a:gd name="T5" fmla="*/ 355 h 1167"/>
                  <a:gd name="T6" fmla="*/ 1201 w 1212"/>
                  <a:gd name="T7" fmla="*/ 134 h 1167"/>
                  <a:gd name="T8" fmla="*/ 1201 w 1212"/>
                  <a:gd name="T9" fmla="*/ 134 h 1167"/>
                  <a:gd name="T10" fmla="*/ 1190 w 1212"/>
                  <a:gd name="T11" fmla="*/ 0 h 1167"/>
                  <a:gd name="T12" fmla="*/ 1159 w 1212"/>
                  <a:gd name="T13" fmla="*/ 0 h 1167"/>
                  <a:gd name="T14" fmla="*/ 1159 w 1212"/>
                  <a:gd name="T15" fmla="*/ 0 h 1167"/>
                  <a:gd name="T16" fmla="*/ 385 w 1212"/>
                  <a:gd name="T17" fmla="*/ 51 h 1167"/>
                  <a:gd name="T18" fmla="*/ 385 w 1212"/>
                  <a:gd name="T19" fmla="*/ 51 h 1167"/>
                  <a:gd name="T20" fmla="*/ 223 w 1212"/>
                  <a:gd name="T21" fmla="*/ 216 h 1167"/>
                  <a:gd name="T22" fmla="*/ 223 w 1212"/>
                  <a:gd name="T23" fmla="*/ 216 h 1167"/>
                  <a:gd name="T24" fmla="*/ 12 w 1212"/>
                  <a:gd name="T25" fmla="*/ 1067 h 1167"/>
                  <a:gd name="T26" fmla="*/ 12 w 1212"/>
                  <a:gd name="T27" fmla="*/ 1067 h 1167"/>
                  <a:gd name="T28" fmla="*/ 0 w 1212"/>
                  <a:gd name="T29" fmla="*/ 1132 h 1167"/>
                  <a:gd name="T30" fmla="*/ 0 w 1212"/>
                  <a:gd name="T31" fmla="*/ 1132 h 1167"/>
                  <a:gd name="T32" fmla="*/ 257 w 1212"/>
                  <a:gd name="T33" fmla="*/ 1166 h 1167"/>
                  <a:gd name="T34" fmla="*/ 257 w 1212"/>
                  <a:gd name="T35" fmla="*/ 1166 h 1167"/>
                  <a:gd name="T36" fmla="*/ 501 w 1212"/>
                  <a:gd name="T37" fmla="*/ 370 h 1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2" h="1167">
                    <a:moveTo>
                      <a:pt x="501" y="370"/>
                    </a:moveTo>
                    <a:lnTo>
                      <a:pt x="501" y="370"/>
                    </a:lnTo>
                    <a:cubicBezTo>
                      <a:pt x="527" y="365"/>
                      <a:pt x="551" y="360"/>
                      <a:pt x="576" y="355"/>
                    </a:cubicBezTo>
                    <a:lnTo>
                      <a:pt x="1201" y="134"/>
                    </a:lnTo>
                    <a:lnTo>
                      <a:pt x="1201" y="134"/>
                    </a:lnTo>
                    <a:cubicBezTo>
                      <a:pt x="1211" y="99"/>
                      <a:pt x="1208" y="56"/>
                      <a:pt x="1190" y="0"/>
                    </a:cubicBezTo>
                    <a:lnTo>
                      <a:pt x="1159" y="0"/>
                    </a:lnTo>
                    <a:lnTo>
                      <a:pt x="1159" y="0"/>
                    </a:lnTo>
                    <a:cubicBezTo>
                      <a:pt x="936" y="0"/>
                      <a:pt x="499" y="33"/>
                      <a:pt x="385" y="51"/>
                    </a:cubicBezTo>
                    <a:lnTo>
                      <a:pt x="385" y="51"/>
                    </a:lnTo>
                    <a:cubicBezTo>
                      <a:pt x="271" y="69"/>
                      <a:pt x="223" y="216"/>
                      <a:pt x="223" y="216"/>
                    </a:cubicBezTo>
                    <a:lnTo>
                      <a:pt x="223" y="216"/>
                    </a:lnTo>
                    <a:cubicBezTo>
                      <a:pt x="223" y="216"/>
                      <a:pt x="68" y="758"/>
                      <a:pt x="12" y="1067"/>
                    </a:cubicBezTo>
                    <a:lnTo>
                      <a:pt x="12" y="1067"/>
                    </a:lnTo>
                    <a:cubicBezTo>
                      <a:pt x="8" y="1091"/>
                      <a:pt x="4" y="1112"/>
                      <a:pt x="0" y="1132"/>
                    </a:cubicBezTo>
                    <a:lnTo>
                      <a:pt x="0" y="1132"/>
                    </a:lnTo>
                    <a:cubicBezTo>
                      <a:pt x="118" y="1135"/>
                      <a:pt x="203" y="1152"/>
                      <a:pt x="257" y="1166"/>
                    </a:cubicBezTo>
                    <a:lnTo>
                      <a:pt x="257" y="1166"/>
                    </a:lnTo>
                    <a:cubicBezTo>
                      <a:pt x="370" y="729"/>
                      <a:pt x="501" y="370"/>
                      <a:pt x="501" y="37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86">
                <a:extLst>
                  <a:ext uri="{FF2B5EF4-FFF2-40B4-BE49-F238E27FC236}">
                    <a16:creationId xmlns:a16="http://schemas.microsoft.com/office/drawing/2014/main" id="{2E4D7008-BBAC-C245-9C26-0382812202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52527" y="6477303"/>
                <a:ext cx="230063" cy="317706"/>
              </a:xfrm>
              <a:custGeom>
                <a:avLst/>
                <a:gdLst>
                  <a:gd name="T0" fmla="*/ 113 w 186"/>
                  <a:gd name="T1" fmla="*/ 58 h 257"/>
                  <a:gd name="T2" fmla="*/ 113 w 186"/>
                  <a:gd name="T3" fmla="*/ 58 h 257"/>
                  <a:gd name="T4" fmla="*/ 95 w 186"/>
                  <a:gd name="T5" fmla="*/ 0 h 257"/>
                  <a:gd name="T6" fmla="*/ 95 w 186"/>
                  <a:gd name="T7" fmla="*/ 0 h 257"/>
                  <a:gd name="T8" fmla="*/ 25 w 186"/>
                  <a:gd name="T9" fmla="*/ 43 h 257"/>
                  <a:gd name="T10" fmla="*/ 25 w 186"/>
                  <a:gd name="T11" fmla="*/ 43 h 257"/>
                  <a:gd name="T12" fmla="*/ 25 w 186"/>
                  <a:gd name="T13" fmla="*/ 98 h 257"/>
                  <a:gd name="T14" fmla="*/ 25 w 186"/>
                  <a:gd name="T15" fmla="*/ 98 h 257"/>
                  <a:gd name="T16" fmla="*/ 0 w 186"/>
                  <a:gd name="T17" fmla="*/ 206 h 257"/>
                  <a:gd name="T18" fmla="*/ 0 w 186"/>
                  <a:gd name="T19" fmla="*/ 206 h 257"/>
                  <a:gd name="T20" fmla="*/ 185 w 186"/>
                  <a:gd name="T21" fmla="*/ 193 h 257"/>
                  <a:gd name="T22" fmla="*/ 185 w 186"/>
                  <a:gd name="T23" fmla="*/ 193 h 257"/>
                  <a:gd name="T24" fmla="*/ 113 w 186"/>
                  <a:gd name="T25" fmla="*/ 58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6" h="257">
                    <a:moveTo>
                      <a:pt x="113" y="58"/>
                    </a:moveTo>
                    <a:lnTo>
                      <a:pt x="113" y="58"/>
                    </a:lnTo>
                    <a:cubicBezTo>
                      <a:pt x="105" y="35"/>
                      <a:pt x="99" y="15"/>
                      <a:pt x="95" y="0"/>
                    </a:cubicBezTo>
                    <a:lnTo>
                      <a:pt x="95" y="0"/>
                    </a:lnTo>
                    <a:cubicBezTo>
                      <a:pt x="77" y="22"/>
                      <a:pt x="52" y="37"/>
                      <a:pt x="25" y="43"/>
                    </a:cubicBezTo>
                    <a:lnTo>
                      <a:pt x="25" y="43"/>
                    </a:lnTo>
                    <a:cubicBezTo>
                      <a:pt x="25" y="58"/>
                      <a:pt x="25" y="77"/>
                      <a:pt x="25" y="98"/>
                    </a:cubicBezTo>
                    <a:lnTo>
                      <a:pt x="25" y="98"/>
                    </a:lnTo>
                    <a:cubicBezTo>
                      <a:pt x="23" y="138"/>
                      <a:pt x="16" y="183"/>
                      <a:pt x="0" y="206"/>
                    </a:cubicBezTo>
                    <a:lnTo>
                      <a:pt x="0" y="206"/>
                    </a:lnTo>
                    <a:cubicBezTo>
                      <a:pt x="52" y="256"/>
                      <a:pt x="135" y="246"/>
                      <a:pt x="185" y="193"/>
                    </a:cubicBezTo>
                    <a:lnTo>
                      <a:pt x="185" y="193"/>
                    </a:lnTo>
                    <a:cubicBezTo>
                      <a:pt x="153" y="155"/>
                      <a:pt x="129" y="102"/>
                      <a:pt x="113" y="5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87">
                <a:extLst>
                  <a:ext uri="{FF2B5EF4-FFF2-40B4-BE49-F238E27FC236}">
                    <a16:creationId xmlns:a16="http://schemas.microsoft.com/office/drawing/2014/main" id="{CA7C7C9F-15AF-2B41-BECC-D8AE826E2A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85392" y="6477303"/>
                <a:ext cx="109554" cy="120510"/>
              </a:xfrm>
              <a:custGeom>
                <a:avLst/>
                <a:gdLst>
                  <a:gd name="T0" fmla="*/ 0 w 89"/>
                  <a:gd name="T1" fmla="*/ 43 h 99"/>
                  <a:gd name="T2" fmla="*/ 0 w 89"/>
                  <a:gd name="T3" fmla="*/ 43 h 99"/>
                  <a:gd name="T4" fmla="*/ 0 w 89"/>
                  <a:gd name="T5" fmla="*/ 98 h 99"/>
                  <a:gd name="T6" fmla="*/ 0 w 89"/>
                  <a:gd name="T7" fmla="*/ 98 h 99"/>
                  <a:gd name="T8" fmla="*/ 6 w 89"/>
                  <a:gd name="T9" fmla="*/ 97 h 99"/>
                  <a:gd name="T10" fmla="*/ 6 w 89"/>
                  <a:gd name="T11" fmla="*/ 97 h 99"/>
                  <a:gd name="T12" fmla="*/ 88 w 89"/>
                  <a:gd name="T13" fmla="*/ 58 h 99"/>
                  <a:gd name="T14" fmla="*/ 88 w 89"/>
                  <a:gd name="T15" fmla="*/ 58 h 99"/>
                  <a:gd name="T16" fmla="*/ 70 w 89"/>
                  <a:gd name="T17" fmla="*/ 0 h 99"/>
                  <a:gd name="T18" fmla="*/ 70 w 89"/>
                  <a:gd name="T19" fmla="*/ 0 h 99"/>
                  <a:gd name="T20" fmla="*/ 0 w 89"/>
                  <a:gd name="T21" fmla="*/ 43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9" h="99">
                    <a:moveTo>
                      <a:pt x="0" y="43"/>
                    </a:moveTo>
                    <a:lnTo>
                      <a:pt x="0" y="43"/>
                    </a:lnTo>
                    <a:cubicBezTo>
                      <a:pt x="0" y="58"/>
                      <a:pt x="0" y="77"/>
                      <a:pt x="0" y="98"/>
                    </a:cubicBezTo>
                    <a:lnTo>
                      <a:pt x="0" y="98"/>
                    </a:lnTo>
                    <a:cubicBezTo>
                      <a:pt x="1" y="98"/>
                      <a:pt x="3" y="98"/>
                      <a:pt x="6" y="97"/>
                    </a:cubicBezTo>
                    <a:lnTo>
                      <a:pt x="6" y="97"/>
                    </a:lnTo>
                    <a:cubicBezTo>
                      <a:pt x="37" y="91"/>
                      <a:pt x="64" y="77"/>
                      <a:pt x="88" y="58"/>
                    </a:cubicBezTo>
                    <a:lnTo>
                      <a:pt x="88" y="58"/>
                    </a:lnTo>
                    <a:cubicBezTo>
                      <a:pt x="80" y="35"/>
                      <a:pt x="74" y="15"/>
                      <a:pt x="70" y="0"/>
                    </a:cubicBezTo>
                    <a:lnTo>
                      <a:pt x="70" y="0"/>
                    </a:lnTo>
                    <a:cubicBezTo>
                      <a:pt x="52" y="22"/>
                      <a:pt x="27" y="37"/>
                      <a:pt x="0" y="43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88">
                <a:extLst>
                  <a:ext uri="{FF2B5EF4-FFF2-40B4-BE49-F238E27FC236}">
                    <a16:creationId xmlns:a16="http://schemas.microsoft.com/office/drawing/2014/main" id="{00BFBDB2-EE5C-754F-973E-C12A60DD64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479785" y="6805964"/>
                <a:ext cx="394394" cy="843564"/>
              </a:xfrm>
              <a:custGeom>
                <a:avLst/>
                <a:gdLst>
                  <a:gd name="T0" fmla="*/ 48 w 318"/>
                  <a:gd name="T1" fmla="*/ 680 h 681"/>
                  <a:gd name="T2" fmla="*/ 48 w 318"/>
                  <a:gd name="T3" fmla="*/ 680 h 681"/>
                  <a:gd name="T4" fmla="*/ 39 w 318"/>
                  <a:gd name="T5" fmla="*/ 672 h 681"/>
                  <a:gd name="T6" fmla="*/ 39 w 318"/>
                  <a:gd name="T7" fmla="*/ 672 h 681"/>
                  <a:gd name="T8" fmla="*/ 304 w 318"/>
                  <a:gd name="T9" fmla="*/ 2 h 681"/>
                  <a:gd name="T10" fmla="*/ 304 w 318"/>
                  <a:gd name="T11" fmla="*/ 2 h 681"/>
                  <a:gd name="T12" fmla="*/ 316 w 318"/>
                  <a:gd name="T13" fmla="*/ 7 h 681"/>
                  <a:gd name="T14" fmla="*/ 316 w 318"/>
                  <a:gd name="T15" fmla="*/ 7 h 681"/>
                  <a:gd name="T16" fmla="*/ 311 w 318"/>
                  <a:gd name="T17" fmla="*/ 19 h 681"/>
                  <a:gd name="T18" fmla="*/ 311 w 318"/>
                  <a:gd name="T19" fmla="*/ 19 h 681"/>
                  <a:gd name="T20" fmla="*/ 57 w 318"/>
                  <a:gd name="T21" fmla="*/ 670 h 681"/>
                  <a:gd name="T22" fmla="*/ 57 w 318"/>
                  <a:gd name="T23" fmla="*/ 670 h 681"/>
                  <a:gd name="T24" fmla="*/ 49 w 318"/>
                  <a:gd name="T25" fmla="*/ 680 h 681"/>
                  <a:gd name="T26" fmla="*/ 49 w 318"/>
                  <a:gd name="T27" fmla="*/ 680 h 681"/>
                  <a:gd name="T28" fmla="*/ 48 w 318"/>
                  <a:gd name="T29" fmla="*/ 680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18" h="681">
                    <a:moveTo>
                      <a:pt x="48" y="680"/>
                    </a:moveTo>
                    <a:lnTo>
                      <a:pt x="48" y="680"/>
                    </a:lnTo>
                    <a:cubicBezTo>
                      <a:pt x="43" y="680"/>
                      <a:pt x="40" y="676"/>
                      <a:pt x="39" y="672"/>
                    </a:cubicBezTo>
                    <a:lnTo>
                      <a:pt x="39" y="672"/>
                    </a:lnTo>
                    <a:cubicBezTo>
                      <a:pt x="0" y="330"/>
                      <a:pt x="96" y="85"/>
                      <a:pt x="304" y="2"/>
                    </a:cubicBezTo>
                    <a:lnTo>
                      <a:pt x="304" y="2"/>
                    </a:lnTo>
                    <a:cubicBezTo>
                      <a:pt x="308" y="0"/>
                      <a:pt x="314" y="3"/>
                      <a:pt x="316" y="7"/>
                    </a:cubicBezTo>
                    <a:lnTo>
                      <a:pt x="316" y="7"/>
                    </a:lnTo>
                    <a:cubicBezTo>
                      <a:pt x="317" y="12"/>
                      <a:pt x="315" y="17"/>
                      <a:pt x="311" y="19"/>
                    </a:cubicBezTo>
                    <a:lnTo>
                      <a:pt x="311" y="19"/>
                    </a:lnTo>
                    <a:cubicBezTo>
                      <a:pt x="111" y="99"/>
                      <a:pt x="19" y="337"/>
                      <a:pt x="57" y="670"/>
                    </a:cubicBezTo>
                    <a:lnTo>
                      <a:pt x="57" y="670"/>
                    </a:lnTo>
                    <a:cubicBezTo>
                      <a:pt x="57" y="675"/>
                      <a:pt x="54" y="679"/>
                      <a:pt x="49" y="680"/>
                    </a:cubicBezTo>
                    <a:lnTo>
                      <a:pt x="49" y="680"/>
                    </a:lnTo>
                    <a:cubicBezTo>
                      <a:pt x="48" y="680"/>
                      <a:pt x="48" y="680"/>
                      <a:pt x="48" y="68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89">
                <a:extLst>
                  <a:ext uri="{FF2B5EF4-FFF2-40B4-BE49-F238E27FC236}">
                    <a16:creationId xmlns:a16="http://schemas.microsoft.com/office/drawing/2014/main" id="{2504D31C-C613-944E-B007-73E0C49D9F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63742" y="8257550"/>
                <a:ext cx="191720" cy="717575"/>
              </a:xfrm>
              <a:custGeom>
                <a:avLst/>
                <a:gdLst>
                  <a:gd name="T0" fmla="*/ 11 w 154"/>
                  <a:gd name="T1" fmla="*/ 578 h 579"/>
                  <a:gd name="T2" fmla="*/ 11 w 154"/>
                  <a:gd name="T3" fmla="*/ 578 h 579"/>
                  <a:gd name="T4" fmla="*/ 8 w 154"/>
                  <a:gd name="T5" fmla="*/ 578 h 579"/>
                  <a:gd name="T6" fmla="*/ 8 w 154"/>
                  <a:gd name="T7" fmla="*/ 578 h 579"/>
                  <a:gd name="T8" fmla="*/ 2 w 154"/>
                  <a:gd name="T9" fmla="*/ 567 h 579"/>
                  <a:gd name="T10" fmla="*/ 135 w 154"/>
                  <a:gd name="T11" fmla="*/ 8 h 579"/>
                  <a:gd name="T12" fmla="*/ 135 w 154"/>
                  <a:gd name="T13" fmla="*/ 8 h 579"/>
                  <a:gd name="T14" fmla="*/ 146 w 154"/>
                  <a:gd name="T15" fmla="*/ 2 h 579"/>
                  <a:gd name="T16" fmla="*/ 146 w 154"/>
                  <a:gd name="T17" fmla="*/ 2 h 579"/>
                  <a:gd name="T18" fmla="*/ 153 w 154"/>
                  <a:gd name="T19" fmla="*/ 12 h 579"/>
                  <a:gd name="T20" fmla="*/ 19 w 154"/>
                  <a:gd name="T21" fmla="*/ 571 h 579"/>
                  <a:gd name="T22" fmla="*/ 19 w 154"/>
                  <a:gd name="T23" fmla="*/ 571 h 579"/>
                  <a:gd name="T24" fmla="*/ 11 w 154"/>
                  <a:gd name="T25" fmla="*/ 578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" h="579">
                    <a:moveTo>
                      <a:pt x="11" y="578"/>
                    </a:moveTo>
                    <a:lnTo>
                      <a:pt x="11" y="578"/>
                    </a:lnTo>
                    <a:cubicBezTo>
                      <a:pt x="9" y="578"/>
                      <a:pt x="9" y="578"/>
                      <a:pt x="8" y="578"/>
                    </a:cubicBezTo>
                    <a:lnTo>
                      <a:pt x="8" y="578"/>
                    </a:lnTo>
                    <a:cubicBezTo>
                      <a:pt x="3" y="577"/>
                      <a:pt x="0" y="572"/>
                      <a:pt x="2" y="567"/>
                    </a:cubicBezTo>
                    <a:lnTo>
                      <a:pt x="135" y="8"/>
                    </a:lnTo>
                    <a:lnTo>
                      <a:pt x="135" y="8"/>
                    </a:lnTo>
                    <a:cubicBezTo>
                      <a:pt x="136" y="3"/>
                      <a:pt x="141" y="0"/>
                      <a:pt x="146" y="2"/>
                    </a:cubicBezTo>
                    <a:lnTo>
                      <a:pt x="146" y="2"/>
                    </a:lnTo>
                    <a:cubicBezTo>
                      <a:pt x="151" y="3"/>
                      <a:pt x="153" y="8"/>
                      <a:pt x="153" y="12"/>
                    </a:cubicBezTo>
                    <a:lnTo>
                      <a:pt x="19" y="571"/>
                    </a:lnTo>
                    <a:lnTo>
                      <a:pt x="19" y="571"/>
                    </a:lnTo>
                    <a:cubicBezTo>
                      <a:pt x="18" y="576"/>
                      <a:pt x="14" y="578"/>
                      <a:pt x="11" y="57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91DB284-3986-8C4F-B8A8-65A884D93CF9}"/>
                </a:ext>
              </a:extLst>
            </p:cNvPr>
            <p:cNvGrpSpPr/>
            <p:nvPr/>
          </p:nvGrpSpPr>
          <p:grpSpPr>
            <a:xfrm>
              <a:off x="18844210" y="8882007"/>
              <a:ext cx="2251325" cy="4004186"/>
              <a:chOff x="18844210" y="8882007"/>
              <a:chExt cx="2251325" cy="4004186"/>
            </a:xfrm>
          </p:grpSpPr>
          <p:sp>
            <p:nvSpPr>
              <p:cNvPr id="31" name="Freeform 90">
                <a:extLst>
                  <a:ext uri="{FF2B5EF4-FFF2-40B4-BE49-F238E27FC236}">
                    <a16:creationId xmlns:a16="http://schemas.microsoft.com/office/drawing/2014/main" id="{E6B61F83-E2F1-3F45-9D24-2DCE2B3319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19106" y="12595878"/>
                <a:ext cx="640890" cy="290315"/>
              </a:xfrm>
              <a:custGeom>
                <a:avLst/>
                <a:gdLst>
                  <a:gd name="T0" fmla="*/ 118 w 516"/>
                  <a:gd name="T1" fmla="*/ 233 h 234"/>
                  <a:gd name="T2" fmla="*/ 118 w 516"/>
                  <a:gd name="T3" fmla="*/ 160 h 234"/>
                  <a:gd name="T4" fmla="*/ 118 w 516"/>
                  <a:gd name="T5" fmla="*/ 160 h 234"/>
                  <a:gd name="T6" fmla="*/ 177 w 516"/>
                  <a:gd name="T7" fmla="*/ 233 h 234"/>
                  <a:gd name="T8" fmla="*/ 515 w 516"/>
                  <a:gd name="T9" fmla="*/ 233 h 234"/>
                  <a:gd name="T10" fmla="*/ 499 w 516"/>
                  <a:gd name="T11" fmla="*/ 124 h 234"/>
                  <a:gd name="T12" fmla="*/ 499 w 516"/>
                  <a:gd name="T13" fmla="*/ 124 h 234"/>
                  <a:gd name="T14" fmla="*/ 406 w 516"/>
                  <a:gd name="T15" fmla="*/ 60 h 234"/>
                  <a:gd name="T16" fmla="*/ 406 w 516"/>
                  <a:gd name="T17" fmla="*/ 60 h 234"/>
                  <a:gd name="T18" fmla="*/ 310 w 516"/>
                  <a:gd name="T19" fmla="*/ 9 h 234"/>
                  <a:gd name="T20" fmla="*/ 309 w 516"/>
                  <a:gd name="T21" fmla="*/ 0 h 234"/>
                  <a:gd name="T22" fmla="*/ 0 w 516"/>
                  <a:gd name="T23" fmla="*/ 4 h 234"/>
                  <a:gd name="T24" fmla="*/ 0 w 516"/>
                  <a:gd name="T25" fmla="*/ 4 h 234"/>
                  <a:gd name="T26" fmla="*/ 9 w 516"/>
                  <a:gd name="T27" fmla="*/ 233 h 234"/>
                  <a:gd name="T28" fmla="*/ 118 w 516"/>
                  <a:gd name="T2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6" h="234">
                    <a:moveTo>
                      <a:pt x="118" y="233"/>
                    </a:moveTo>
                    <a:lnTo>
                      <a:pt x="118" y="160"/>
                    </a:lnTo>
                    <a:lnTo>
                      <a:pt x="118" y="160"/>
                    </a:lnTo>
                    <a:cubicBezTo>
                      <a:pt x="118" y="160"/>
                      <a:pt x="149" y="181"/>
                      <a:pt x="177" y="233"/>
                    </a:cubicBezTo>
                    <a:lnTo>
                      <a:pt x="515" y="233"/>
                    </a:lnTo>
                    <a:lnTo>
                      <a:pt x="499" y="124"/>
                    </a:lnTo>
                    <a:lnTo>
                      <a:pt x="499" y="124"/>
                    </a:lnTo>
                    <a:cubicBezTo>
                      <a:pt x="499" y="124"/>
                      <a:pt x="486" y="76"/>
                      <a:pt x="406" y="60"/>
                    </a:cubicBezTo>
                    <a:lnTo>
                      <a:pt x="406" y="60"/>
                    </a:lnTo>
                    <a:cubicBezTo>
                      <a:pt x="326" y="44"/>
                      <a:pt x="310" y="9"/>
                      <a:pt x="310" y="9"/>
                    </a:cubicBezTo>
                    <a:lnTo>
                      <a:pt x="309" y="0"/>
                    </a:lnTo>
                    <a:lnTo>
                      <a:pt x="0" y="4"/>
                    </a:lnTo>
                    <a:lnTo>
                      <a:pt x="0" y="4"/>
                    </a:lnTo>
                    <a:cubicBezTo>
                      <a:pt x="7" y="156"/>
                      <a:pt x="9" y="233"/>
                      <a:pt x="9" y="233"/>
                    </a:cubicBezTo>
                    <a:lnTo>
                      <a:pt x="118" y="23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91">
                <a:extLst>
                  <a:ext uri="{FF2B5EF4-FFF2-40B4-BE49-F238E27FC236}">
                    <a16:creationId xmlns:a16="http://schemas.microsoft.com/office/drawing/2014/main" id="{4CECC1D8-EC18-F14B-8C1B-9592A2E968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53632" y="12595878"/>
                <a:ext cx="640890" cy="290315"/>
              </a:xfrm>
              <a:custGeom>
                <a:avLst/>
                <a:gdLst>
                  <a:gd name="T0" fmla="*/ 397 w 516"/>
                  <a:gd name="T1" fmla="*/ 233 h 234"/>
                  <a:gd name="T2" fmla="*/ 397 w 516"/>
                  <a:gd name="T3" fmla="*/ 160 h 234"/>
                  <a:gd name="T4" fmla="*/ 397 w 516"/>
                  <a:gd name="T5" fmla="*/ 160 h 234"/>
                  <a:gd name="T6" fmla="*/ 337 w 516"/>
                  <a:gd name="T7" fmla="*/ 233 h 234"/>
                  <a:gd name="T8" fmla="*/ 0 w 516"/>
                  <a:gd name="T9" fmla="*/ 233 h 234"/>
                  <a:gd name="T10" fmla="*/ 15 w 516"/>
                  <a:gd name="T11" fmla="*/ 124 h 234"/>
                  <a:gd name="T12" fmla="*/ 15 w 516"/>
                  <a:gd name="T13" fmla="*/ 124 h 234"/>
                  <a:gd name="T14" fmla="*/ 109 w 516"/>
                  <a:gd name="T15" fmla="*/ 60 h 234"/>
                  <a:gd name="T16" fmla="*/ 109 w 516"/>
                  <a:gd name="T17" fmla="*/ 60 h 234"/>
                  <a:gd name="T18" fmla="*/ 205 w 516"/>
                  <a:gd name="T19" fmla="*/ 9 h 234"/>
                  <a:gd name="T20" fmla="*/ 205 w 516"/>
                  <a:gd name="T21" fmla="*/ 0 h 234"/>
                  <a:gd name="T22" fmla="*/ 515 w 516"/>
                  <a:gd name="T23" fmla="*/ 4 h 234"/>
                  <a:gd name="T24" fmla="*/ 515 w 516"/>
                  <a:gd name="T25" fmla="*/ 4 h 234"/>
                  <a:gd name="T26" fmla="*/ 505 w 516"/>
                  <a:gd name="T27" fmla="*/ 233 h 234"/>
                  <a:gd name="T28" fmla="*/ 397 w 516"/>
                  <a:gd name="T29" fmla="*/ 233 h 2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16" h="234">
                    <a:moveTo>
                      <a:pt x="397" y="233"/>
                    </a:moveTo>
                    <a:lnTo>
                      <a:pt x="397" y="160"/>
                    </a:lnTo>
                    <a:lnTo>
                      <a:pt x="397" y="160"/>
                    </a:lnTo>
                    <a:cubicBezTo>
                      <a:pt x="397" y="160"/>
                      <a:pt x="365" y="181"/>
                      <a:pt x="337" y="233"/>
                    </a:cubicBezTo>
                    <a:lnTo>
                      <a:pt x="0" y="233"/>
                    </a:lnTo>
                    <a:lnTo>
                      <a:pt x="15" y="124"/>
                    </a:lnTo>
                    <a:lnTo>
                      <a:pt x="15" y="124"/>
                    </a:lnTo>
                    <a:cubicBezTo>
                      <a:pt x="15" y="124"/>
                      <a:pt x="29" y="76"/>
                      <a:pt x="109" y="60"/>
                    </a:cubicBezTo>
                    <a:lnTo>
                      <a:pt x="109" y="60"/>
                    </a:lnTo>
                    <a:cubicBezTo>
                      <a:pt x="189" y="44"/>
                      <a:pt x="205" y="9"/>
                      <a:pt x="205" y="9"/>
                    </a:cubicBezTo>
                    <a:lnTo>
                      <a:pt x="205" y="0"/>
                    </a:lnTo>
                    <a:lnTo>
                      <a:pt x="515" y="4"/>
                    </a:lnTo>
                    <a:lnTo>
                      <a:pt x="515" y="4"/>
                    </a:lnTo>
                    <a:cubicBezTo>
                      <a:pt x="508" y="156"/>
                      <a:pt x="505" y="233"/>
                      <a:pt x="505" y="233"/>
                    </a:cubicBezTo>
                    <a:lnTo>
                      <a:pt x="397" y="233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92">
                <a:extLst>
                  <a:ext uri="{FF2B5EF4-FFF2-40B4-BE49-F238E27FC236}">
                    <a16:creationId xmlns:a16="http://schemas.microsoft.com/office/drawing/2014/main" id="{C2D3AB54-7480-0B4D-8433-21352CAE57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05607" y="10673206"/>
                <a:ext cx="996938" cy="1933625"/>
              </a:xfrm>
              <a:custGeom>
                <a:avLst/>
                <a:gdLst>
                  <a:gd name="T0" fmla="*/ 803 w 804"/>
                  <a:gd name="T1" fmla="*/ 1550 h 1555"/>
                  <a:gd name="T2" fmla="*/ 758 w 804"/>
                  <a:gd name="T3" fmla="*/ 0 h 1555"/>
                  <a:gd name="T4" fmla="*/ 366 w 804"/>
                  <a:gd name="T5" fmla="*/ 0 h 1555"/>
                  <a:gd name="T6" fmla="*/ 45 w 804"/>
                  <a:gd name="T7" fmla="*/ 0 h 1555"/>
                  <a:gd name="T8" fmla="*/ 0 w 804"/>
                  <a:gd name="T9" fmla="*/ 1550 h 1555"/>
                  <a:gd name="T10" fmla="*/ 310 w 804"/>
                  <a:gd name="T11" fmla="*/ 1554 h 1555"/>
                  <a:gd name="T12" fmla="*/ 402 w 804"/>
                  <a:gd name="T13" fmla="*/ 588 h 1555"/>
                  <a:gd name="T14" fmla="*/ 494 w 804"/>
                  <a:gd name="T15" fmla="*/ 1554 h 1555"/>
                  <a:gd name="T16" fmla="*/ 803 w 804"/>
                  <a:gd name="T17" fmla="*/ 1550 h 1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4" h="1555">
                    <a:moveTo>
                      <a:pt x="803" y="1550"/>
                    </a:moveTo>
                    <a:lnTo>
                      <a:pt x="758" y="0"/>
                    </a:lnTo>
                    <a:lnTo>
                      <a:pt x="366" y="0"/>
                    </a:lnTo>
                    <a:lnTo>
                      <a:pt x="45" y="0"/>
                    </a:lnTo>
                    <a:lnTo>
                      <a:pt x="0" y="1550"/>
                    </a:lnTo>
                    <a:lnTo>
                      <a:pt x="310" y="1554"/>
                    </a:lnTo>
                    <a:lnTo>
                      <a:pt x="402" y="588"/>
                    </a:lnTo>
                    <a:lnTo>
                      <a:pt x="494" y="1554"/>
                    </a:lnTo>
                    <a:lnTo>
                      <a:pt x="803" y="155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93">
                <a:extLst>
                  <a:ext uri="{FF2B5EF4-FFF2-40B4-BE49-F238E27FC236}">
                    <a16:creationId xmlns:a16="http://schemas.microsoft.com/office/drawing/2014/main" id="{7875CCB3-E930-EA41-8432-6EF5869525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2997" y="9616017"/>
                <a:ext cx="947637" cy="1057190"/>
              </a:xfrm>
              <a:custGeom>
                <a:avLst/>
                <a:gdLst>
                  <a:gd name="T0" fmla="*/ 682 w 762"/>
                  <a:gd name="T1" fmla="*/ 226 h 852"/>
                  <a:gd name="T2" fmla="*/ 682 w 762"/>
                  <a:gd name="T3" fmla="*/ 226 h 852"/>
                  <a:gd name="T4" fmla="*/ 426 w 762"/>
                  <a:gd name="T5" fmla="*/ 0 h 852"/>
                  <a:gd name="T6" fmla="*/ 258 w 762"/>
                  <a:gd name="T7" fmla="*/ 0 h 852"/>
                  <a:gd name="T8" fmla="*/ 258 w 762"/>
                  <a:gd name="T9" fmla="*/ 0 h 852"/>
                  <a:gd name="T10" fmla="*/ 76 w 762"/>
                  <a:gd name="T11" fmla="*/ 163 h 852"/>
                  <a:gd name="T12" fmla="*/ 0 w 762"/>
                  <a:gd name="T13" fmla="*/ 851 h 852"/>
                  <a:gd name="T14" fmla="*/ 761 w 762"/>
                  <a:gd name="T15" fmla="*/ 851 h 852"/>
                  <a:gd name="T16" fmla="*/ 682 w 762"/>
                  <a:gd name="T17" fmla="*/ 226 h 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2" h="852">
                    <a:moveTo>
                      <a:pt x="682" y="226"/>
                    </a:moveTo>
                    <a:lnTo>
                      <a:pt x="682" y="226"/>
                    </a:lnTo>
                    <a:cubicBezTo>
                      <a:pt x="665" y="97"/>
                      <a:pt x="556" y="0"/>
                      <a:pt x="426" y="0"/>
                    </a:cubicBezTo>
                    <a:lnTo>
                      <a:pt x="258" y="0"/>
                    </a:lnTo>
                    <a:lnTo>
                      <a:pt x="258" y="0"/>
                    </a:lnTo>
                    <a:cubicBezTo>
                      <a:pt x="165" y="0"/>
                      <a:pt x="87" y="70"/>
                      <a:pt x="76" y="163"/>
                    </a:cubicBezTo>
                    <a:lnTo>
                      <a:pt x="0" y="851"/>
                    </a:lnTo>
                    <a:lnTo>
                      <a:pt x="761" y="851"/>
                    </a:lnTo>
                    <a:lnTo>
                      <a:pt x="682" y="226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94">
                <a:extLst>
                  <a:ext uri="{FF2B5EF4-FFF2-40B4-BE49-F238E27FC236}">
                    <a16:creationId xmlns:a16="http://schemas.microsoft.com/office/drawing/2014/main" id="{67E39468-5162-1748-BF55-E748C5EE1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8284" y="9818689"/>
                <a:ext cx="777831" cy="717579"/>
              </a:xfrm>
              <a:custGeom>
                <a:avLst/>
                <a:gdLst>
                  <a:gd name="T0" fmla="*/ 625 w 626"/>
                  <a:gd name="T1" fmla="*/ 0 h 576"/>
                  <a:gd name="T2" fmla="*/ 358 w 626"/>
                  <a:gd name="T3" fmla="*/ 274 h 576"/>
                  <a:gd name="T4" fmla="*/ 170 w 626"/>
                  <a:gd name="T5" fmla="*/ 63 h 576"/>
                  <a:gd name="T6" fmla="*/ 0 w 626"/>
                  <a:gd name="T7" fmla="*/ 63 h 576"/>
                  <a:gd name="T8" fmla="*/ 0 w 626"/>
                  <a:gd name="T9" fmla="*/ 63 h 576"/>
                  <a:gd name="T10" fmla="*/ 251 w 626"/>
                  <a:gd name="T11" fmla="*/ 520 h 576"/>
                  <a:gd name="T12" fmla="*/ 251 w 626"/>
                  <a:gd name="T13" fmla="*/ 520 h 576"/>
                  <a:gd name="T14" fmla="*/ 580 w 626"/>
                  <a:gd name="T15" fmla="*/ 409 h 576"/>
                  <a:gd name="T16" fmla="*/ 625 w 626"/>
                  <a:gd name="T17" fmla="*/ 0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6" h="576">
                    <a:moveTo>
                      <a:pt x="625" y="0"/>
                    </a:moveTo>
                    <a:lnTo>
                      <a:pt x="358" y="274"/>
                    </a:lnTo>
                    <a:lnTo>
                      <a:pt x="170" y="63"/>
                    </a:lnTo>
                    <a:lnTo>
                      <a:pt x="0" y="63"/>
                    </a:lnTo>
                    <a:lnTo>
                      <a:pt x="0" y="63"/>
                    </a:lnTo>
                    <a:cubicBezTo>
                      <a:pt x="0" y="63"/>
                      <a:pt x="129" y="474"/>
                      <a:pt x="251" y="520"/>
                    </a:cubicBezTo>
                    <a:lnTo>
                      <a:pt x="251" y="520"/>
                    </a:lnTo>
                    <a:cubicBezTo>
                      <a:pt x="399" y="575"/>
                      <a:pt x="580" y="409"/>
                      <a:pt x="580" y="409"/>
                    </a:cubicBezTo>
                    <a:lnTo>
                      <a:pt x="625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95">
                <a:extLst>
                  <a:ext uri="{FF2B5EF4-FFF2-40B4-BE49-F238E27FC236}">
                    <a16:creationId xmlns:a16="http://schemas.microsoft.com/office/drawing/2014/main" id="{8F844D88-0EF6-174C-B401-A103FC2399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093121" y="9621494"/>
                <a:ext cx="608022" cy="2070564"/>
              </a:xfrm>
              <a:custGeom>
                <a:avLst/>
                <a:gdLst>
                  <a:gd name="T0" fmla="*/ 313 w 488"/>
                  <a:gd name="T1" fmla="*/ 223 h 1667"/>
                  <a:gd name="T2" fmla="*/ 313 w 488"/>
                  <a:gd name="T3" fmla="*/ 223 h 1667"/>
                  <a:gd name="T4" fmla="*/ 95 w 488"/>
                  <a:gd name="T5" fmla="*/ 0 h 1667"/>
                  <a:gd name="T6" fmla="*/ 95 w 488"/>
                  <a:gd name="T7" fmla="*/ 0 h 1667"/>
                  <a:gd name="T8" fmla="*/ 205 w 488"/>
                  <a:gd name="T9" fmla="*/ 1666 h 1667"/>
                  <a:gd name="T10" fmla="*/ 205 w 488"/>
                  <a:gd name="T11" fmla="*/ 1666 h 1667"/>
                  <a:gd name="T12" fmla="*/ 374 w 488"/>
                  <a:gd name="T13" fmla="*/ 1638 h 1667"/>
                  <a:gd name="T14" fmla="*/ 487 w 488"/>
                  <a:gd name="T15" fmla="*/ 1612 h 1667"/>
                  <a:gd name="T16" fmla="*/ 313 w 488"/>
                  <a:gd name="T17" fmla="*/ 223 h 1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88" h="1667">
                    <a:moveTo>
                      <a:pt x="313" y="223"/>
                    </a:moveTo>
                    <a:lnTo>
                      <a:pt x="313" y="223"/>
                    </a:lnTo>
                    <a:cubicBezTo>
                      <a:pt x="298" y="107"/>
                      <a:pt x="208" y="17"/>
                      <a:pt x="95" y="0"/>
                    </a:cubicBezTo>
                    <a:lnTo>
                      <a:pt x="95" y="0"/>
                    </a:lnTo>
                    <a:cubicBezTo>
                      <a:pt x="71" y="274"/>
                      <a:pt x="0" y="1275"/>
                      <a:pt x="205" y="1666"/>
                    </a:cubicBezTo>
                    <a:lnTo>
                      <a:pt x="205" y="1666"/>
                    </a:lnTo>
                    <a:cubicBezTo>
                      <a:pt x="262" y="1660"/>
                      <a:pt x="319" y="1650"/>
                      <a:pt x="374" y="1638"/>
                    </a:cubicBezTo>
                    <a:lnTo>
                      <a:pt x="487" y="1612"/>
                    </a:lnTo>
                    <a:lnTo>
                      <a:pt x="313" y="223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96">
                <a:extLst>
                  <a:ext uri="{FF2B5EF4-FFF2-40B4-BE49-F238E27FC236}">
                    <a16:creationId xmlns:a16="http://schemas.microsoft.com/office/drawing/2014/main" id="{F1153610-5B16-0F43-BEB6-529440119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23443" y="9632449"/>
                <a:ext cx="514901" cy="2054132"/>
              </a:xfrm>
              <a:custGeom>
                <a:avLst/>
                <a:gdLst>
                  <a:gd name="T0" fmla="*/ 272 w 415"/>
                  <a:gd name="T1" fmla="*/ 0 h 1654"/>
                  <a:gd name="T2" fmla="*/ 272 w 415"/>
                  <a:gd name="T3" fmla="*/ 0 h 1654"/>
                  <a:gd name="T4" fmla="*/ 161 w 415"/>
                  <a:gd name="T5" fmla="*/ 148 h 1654"/>
                  <a:gd name="T6" fmla="*/ 0 w 415"/>
                  <a:gd name="T7" fmla="*/ 1601 h 1654"/>
                  <a:gd name="T8" fmla="*/ 52 w 415"/>
                  <a:gd name="T9" fmla="*/ 1614 h 1654"/>
                  <a:gd name="T10" fmla="*/ 52 w 415"/>
                  <a:gd name="T11" fmla="*/ 1614 h 1654"/>
                  <a:gd name="T12" fmla="*/ 254 w 415"/>
                  <a:gd name="T13" fmla="*/ 1653 h 1654"/>
                  <a:gd name="T14" fmla="*/ 254 w 415"/>
                  <a:gd name="T15" fmla="*/ 1653 h 1654"/>
                  <a:gd name="T16" fmla="*/ 272 w 415"/>
                  <a:gd name="T17" fmla="*/ 0 h 16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5" h="1654">
                    <a:moveTo>
                      <a:pt x="272" y="0"/>
                    </a:moveTo>
                    <a:lnTo>
                      <a:pt x="272" y="0"/>
                    </a:lnTo>
                    <a:cubicBezTo>
                      <a:pt x="213" y="25"/>
                      <a:pt x="169" y="81"/>
                      <a:pt x="161" y="148"/>
                    </a:cubicBezTo>
                    <a:lnTo>
                      <a:pt x="0" y="1601"/>
                    </a:lnTo>
                    <a:lnTo>
                      <a:pt x="52" y="1614"/>
                    </a:lnTo>
                    <a:lnTo>
                      <a:pt x="52" y="1614"/>
                    </a:lnTo>
                    <a:cubicBezTo>
                      <a:pt x="118" y="1632"/>
                      <a:pt x="186" y="1644"/>
                      <a:pt x="254" y="1653"/>
                    </a:cubicBezTo>
                    <a:lnTo>
                      <a:pt x="254" y="1653"/>
                    </a:lnTo>
                    <a:cubicBezTo>
                      <a:pt x="414" y="1266"/>
                      <a:pt x="308" y="288"/>
                      <a:pt x="27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97">
                <a:extLst>
                  <a:ext uri="{FF2B5EF4-FFF2-40B4-BE49-F238E27FC236}">
                    <a16:creationId xmlns:a16="http://schemas.microsoft.com/office/drawing/2014/main" id="{FE0BC41F-9D49-AA42-964F-4F12AA8F11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46496" y="9654357"/>
                <a:ext cx="849039" cy="964072"/>
              </a:xfrm>
              <a:custGeom>
                <a:avLst/>
                <a:gdLst>
                  <a:gd name="T0" fmla="*/ 199 w 685"/>
                  <a:gd name="T1" fmla="*/ 290 h 774"/>
                  <a:gd name="T2" fmla="*/ 352 w 685"/>
                  <a:gd name="T3" fmla="*/ 406 h 774"/>
                  <a:gd name="T4" fmla="*/ 156 w 685"/>
                  <a:gd name="T5" fmla="*/ 596 h 774"/>
                  <a:gd name="T6" fmla="*/ 156 w 685"/>
                  <a:gd name="T7" fmla="*/ 773 h 774"/>
                  <a:gd name="T8" fmla="*/ 684 w 685"/>
                  <a:gd name="T9" fmla="*/ 428 h 774"/>
                  <a:gd name="T10" fmla="*/ 684 w 685"/>
                  <a:gd name="T11" fmla="*/ 428 h 774"/>
                  <a:gd name="T12" fmla="*/ 57 w 685"/>
                  <a:gd name="T13" fmla="*/ 0 h 774"/>
                  <a:gd name="T14" fmla="*/ 57 w 685"/>
                  <a:gd name="T15" fmla="*/ 0 h 774"/>
                  <a:gd name="T16" fmla="*/ 199 w 685"/>
                  <a:gd name="T17" fmla="*/ 290 h 7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5" h="774">
                    <a:moveTo>
                      <a:pt x="199" y="290"/>
                    </a:moveTo>
                    <a:lnTo>
                      <a:pt x="352" y="406"/>
                    </a:lnTo>
                    <a:lnTo>
                      <a:pt x="156" y="596"/>
                    </a:lnTo>
                    <a:lnTo>
                      <a:pt x="156" y="773"/>
                    </a:lnTo>
                    <a:lnTo>
                      <a:pt x="684" y="428"/>
                    </a:lnTo>
                    <a:lnTo>
                      <a:pt x="684" y="428"/>
                    </a:lnTo>
                    <a:cubicBezTo>
                      <a:pt x="684" y="428"/>
                      <a:pt x="412" y="0"/>
                      <a:pt x="57" y="0"/>
                    </a:cubicBezTo>
                    <a:lnTo>
                      <a:pt x="57" y="0"/>
                    </a:lnTo>
                    <a:cubicBezTo>
                      <a:pt x="57" y="0"/>
                      <a:pt x="0" y="186"/>
                      <a:pt x="199" y="29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98">
                <a:extLst>
                  <a:ext uri="{FF2B5EF4-FFF2-40B4-BE49-F238E27FC236}">
                    <a16:creationId xmlns:a16="http://schemas.microsoft.com/office/drawing/2014/main" id="{A0EAC768-F98A-1543-B96E-EFD3EBF20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23187" y="10410280"/>
                <a:ext cx="115029" cy="208151"/>
              </a:xfrm>
              <a:custGeom>
                <a:avLst/>
                <a:gdLst>
                  <a:gd name="T0" fmla="*/ 93 w 94"/>
                  <a:gd name="T1" fmla="*/ 0 h 166"/>
                  <a:gd name="T2" fmla="*/ 0 w 94"/>
                  <a:gd name="T3" fmla="*/ 88 h 166"/>
                  <a:gd name="T4" fmla="*/ 93 w 94"/>
                  <a:gd name="T5" fmla="*/ 165 h 166"/>
                  <a:gd name="T6" fmla="*/ 93 w 94"/>
                  <a:gd name="T7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4" h="166">
                    <a:moveTo>
                      <a:pt x="93" y="0"/>
                    </a:moveTo>
                    <a:lnTo>
                      <a:pt x="0" y="88"/>
                    </a:lnTo>
                    <a:lnTo>
                      <a:pt x="93" y="165"/>
                    </a:lnTo>
                    <a:lnTo>
                      <a:pt x="93" y="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99">
                <a:extLst>
                  <a:ext uri="{FF2B5EF4-FFF2-40B4-BE49-F238E27FC236}">
                    <a16:creationId xmlns:a16="http://schemas.microsoft.com/office/drawing/2014/main" id="{6A2D17B2-4A80-444F-82C1-CA39E4A7B5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295795" y="10486967"/>
                <a:ext cx="213632" cy="164330"/>
              </a:xfrm>
              <a:custGeom>
                <a:avLst/>
                <a:gdLst>
                  <a:gd name="T0" fmla="*/ 162 w 173"/>
                  <a:gd name="T1" fmla="*/ 133 h 134"/>
                  <a:gd name="T2" fmla="*/ 162 w 173"/>
                  <a:gd name="T3" fmla="*/ 133 h 134"/>
                  <a:gd name="T4" fmla="*/ 159 w 173"/>
                  <a:gd name="T5" fmla="*/ 133 h 134"/>
                  <a:gd name="T6" fmla="*/ 159 w 173"/>
                  <a:gd name="T7" fmla="*/ 133 h 134"/>
                  <a:gd name="T8" fmla="*/ 3 w 173"/>
                  <a:gd name="T9" fmla="*/ 16 h 134"/>
                  <a:gd name="T10" fmla="*/ 3 w 173"/>
                  <a:gd name="T11" fmla="*/ 16 h 134"/>
                  <a:gd name="T12" fmla="*/ 5 w 173"/>
                  <a:gd name="T13" fmla="*/ 3 h 134"/>
                  <a:gd name="T14" fmla="*/ 5 w 173"/>
                  <a:gd name="T15" fmla="*/ 3 h 134"/>
                  <a:gd name="T16" fmla="*/ 18 w 173"/>
                  <a:gd name="T17" fmla="*/ 5 h 134"/>
                  <a:gd name="T18" fmla="*/ 18 w 173"/>
                  <a:gd name="T19" fmla="*/ 5 h 134"/>
                  <a:gd name="T20" fmla="*/ 164 w 173"/>
                  <a:gd name="T21" fmla="*/ 115 h 134"/>
                  <a:gd name="T22" fmla="*/ 164 w 173"/>
                  <a:gd name="T23" fmla="*/ 115 h 134"/>
                  <a:gd name="T24" fmla="*/ 170 w 173"/>
                  <a:gd name="T25" fmla="*/ 127 h 134"/>
                  <a:gd name="T26" fmla="*/ 170 w 173"/>
                  <a:gd name="T27" fmla="*/ 127 h 134"/>
                  <a:gd name="T28" fmla="*/ 162 w 173"/>
                  <a:gd name="T29" fmla="*/ 133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3" h="134">
                    <a:moveTo>
                      <a:pt x="162" y="133"/>
                    </a:moveTo>
                    <a:lnTo>
                      <a:pt x="162" y="133"/>
                    </a:lnTo>
                    <a:cubicBezTo>
                      <a:pt x="161" y="133"/>
                      <a:pt x="160" y="133"/>
                      <a:pt x="159" y="133"/>
                    </a:cubicBezTo>
                    <a:lnTo>
                      <a:pt x="159" y="133"/>
                    </a:lnTo>
                    <a:cubicBezTo>
                      <a:pt x="74" y="107"/>
                      <a:pt x="6" y="19"/>
                      <a:pt x="3" y="16"/>
                    </a:cubicBezTo>
                    <a:lnTo>
                      <a:pt x="3" y="16"/>
                    </a:lnTo>
                    <a:cubicBezTo>
                      <a:pt x="0" y="12"/>
                      <a:pt x="1" y="6"/>
                      <a:pt x="5" y="3"/>
                    </a:cubicBezTo>
                    <a:lnTo>
                      <a:pt x="5" y="3"/>
                    </a:lnTo>
                    <a:cubicBezTo>
                      <a:pt x="9" y="0"/>
                      <a:pt x="14" y="1"/>
                      <a:pt x="18" y="5"/>
                    </a:cubicBezTo>
                    <a:lnTo>
                      <a:pt x="18" y="5"/>
                    </a:lnTo>
                    <a:cubicBezTo>
                      <a:pt x="18" y="6"/>
                      <a:pt x="85" y="91"/>
                      <a:pt x="164" y="115"/>
                    </a:cubicBezTo>
                    <a:lnTo>
                      <a:pt x="164" y="115"/>
                    </a:lnTo>
                    <a:cubicBezTo>
                      <a:pt x="169" y="117"/>
                      <a:pt x="172" y="122"/>
                      <a:pt x="170" y="127"/>
                    </a:cubicBezTo>
                    <a:lnTo>
                      <a:pt x="170" y="127"/>
                    </a:lnTo>
                    <a:cubicBezTo>
                      <a:pt x="169" y="131"/>
                      <a:pt x="166" y="133"/>
                      <a:pt x="162" y="133"/>
                    </a:cubicBezTo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00">
                <a:extLst>
                  <a:ext uri="{FF2B5EF4-FFF2-40B4-BE49-F238E27FC236}">
                    <a16:creationId xmlns:a16="http://schemas.microsoft.com/office/drawing/2014/main" id="{9D0AFE04-7C27-A04E-B32D-39F44926DA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91848" y="8953217"/>
                <a:ext cx="492991" cy="498470"/>
              </a:xfrm>
              <a:custGeom>
                <a:avLst/>
                <a:gdLst>
                  <a:gd name="T0" fmla="*/ 389 w 396"/>
                  <a:gd name="T1" fmla="*/ 212 h 401"/>
                  <a:gd name="T2" fmla="*/ 389 w 396"/>
                  <a:gd name="T3" fmla="*/ 212 h 401"/>
                  <a:gd name="T4" fmla="*/ 185 w 396"/>
                  <a:gd name="T5" fmla="*/ 393 h 401"/>
                  <a:gd name="T6" fmla="*/ 185 w 396"/>
                  <a:gd name="T7" fmla="*/ 393 h 401"/>
                  <a:gd name="T8" fmla="*/ 7 w 396"/>
                  <a:gd name="T9" fmla="*/ 188 h 401"/>
                  <a:gd name="T10" fmla="*/ 7 w 396"/>
                  <a:gd name="T11" fmla="*/ 188 h 401"/>
                  <a:gd name="T12" fmla="*/ 210 w 396"/>
                  <a:gd name="T13" fmla="*/ 7 h 401"/>
                  <a:gd name="T14" fmla="*/ 210 w 396"/>
                  <a:gd name="T15" fmla="*/ 7 h 401"/>
                  <a:gd name="T16" fmla="*/ 389 w 396"/>
                  <a:gd name="T17" fmla="*/ 212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6" h="401">
                    <a:moveTo>
                      <a:pt x="389" y="212"/>
                    </a:moveTo>
                    <a:lnTo>
                      <a:pt x="389" y="212"/>
                    </a:lnTo>
                    <a:cubicBezTo>
                      <a:pt x="381" y="319"/>
                      <a:pt x="291" y="400"/>
                      <a:pt x="185" y="393"/>
                    </a:cubicBezTo>
                    <a:lnTo>
                      <a:pt x="185" y="393"/>
                    </a:lnTo>
                    <a:cubicBezTo>
                      <a:pt x="80" y="386"/>
                      <a:pt x="0" y="294"/>
                      <a:pt x="7" y="188"/>
                    </a:cubicBezTo>
                    <a:lnTo>
                      <a:pt x="7" y="188"/>
                    </a:lnTo>
                    <a:cubicBezTo>
                      <a:pt x="14" y="81"/>
                      <a:pt x="104" y="0"/>
                      <a:pt x="210" y="7"/>
                    </a:cubicBezTo>
                    <a:lnTo>
                      <a:pt x="210" y="7"/>
                    </a:lnTo>
                    <a:cubicBezTo>
                      <a:pt x="315" y="13"/>
                      <a:pt x="395" y="106"/>
                      <a:pt x="389" y="21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01">
                <a:extLst>
                  <a:ext uri="{FF2B5EF4-FFF2-40B4-BE49-F238E27FC236}">
                    <a16:creationId xmlns:a16="http://schemas.microsoft.com/office/drawing/2014/main" id="{09CC10E3-62B3-644D-AA04-022FB97AC5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09684" y="8882007"/>
                <a:ext cx="750442" cy="377958"/>
              </a:xfrm>
              <a:custGeom>
                <a:avLst/>
                <a:gdLst>
                  <a:gd name="T0" fmla="*/ 0 w 605"/>
                  <a:gd name="T1" fmla="*/ 30 h 305"/>
                  <a:gd name="T2" fmla="*/ 0 w 605"/>
                  <a:gd name="T3" fmla="*/ 30 h 305"/>
                  <a:gd name="T4" fmla="*/ 184 w 605"/>
                  <a:gd name="T5" fmla="*/ 161 h 305"/>
                  <a:gd name="T6" fmla="*/ 184 w 605"/>
                  <a:gd name="T7" fmla="*/ 161 h 305"/>
                  <a:gd name="T8" fmla="*/ 451 w 605"/>
                  <a:gd name="T9" fmla="*/ 304 h 305"/>
                  <a:gd name="T10" fmla="*/ 451 w 605"/>
                  <a:gd name="T11" fmla="*/ 304 h 305"/>
                  <a:gd name="T12" fmla="*/ 445 w 605"/>
                  <a:gd name="T13" fmla="*/ 92 h 305"/>
                  <a:gd name="T14" fmla="*/ 445 w 605"/>
                  <a:gd name="T15" fmla="*/ 92 h 305"/>
                  <a:gd name="T16" fmla="*/ 256 w 605"/>
                  <a:gd name="T17" fmla="*/ 1 h 305"/>
                  <a:gd name="T18" fmla="*/ 256 w 605"/>
                  <a:gd name="T19" fmla="*/ 1 h 305"/>
                  <a:gd name="T20" fmla="*/ 0 w 605"/>
                  <a:gd name="T21" fmla="*/ 30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5" h="305">
                    <a:moveTo>
                      <a:pt x="0" y="30"/>
                    </a:moveTo>
                    <a:lnTo>
                      <a:pt x="0" y="30"/>
                    </a:lnTo>
                    <a:cubicBezTo>
                      <a:pt x="0" y="30"/>
                      <a:pt x="9" y="207"/>
                      <a:pt x="184" y="161"/>
                    </a:cubicBezTo>
                    <a:lnTo>
                      <a:pt x="184" y="161"/>
                    </a:lnTo>
                    <a:cubicBezTo>
                      <a:pt x="360" y="115"/>
                      <a:pt x="445" y="183"/>
                      <a:pt x="451" y="304"/>
                    </a:cubicBezTo>
                    <a:lnTo>
                      <a:pt x="451" y="304"/>
                    </a:lnTo>
                    <a:cubicBezTo>
                      <a:pt x="451" y="304"/>
                      <a:pt x="604" y="85"/>
                      <a:pt x="445" y="92"/>
                    </a:cubicBezTo>
                    <a:lnTo>
                      <a:pt x="445" y="92"/>
                    </a:lnTo>
                    <a:cubicBezTo>
                      <a:pt x="445" y="92"/>
                      <a:pt x="351" y="0"/>
                      <a:pt x="256" y="1"/>
                    </a:cubicBezTo>
                    <a:lnTo>
                      <a:pt x="256" y="1"/>
                    </a:lnTo>
                    <a:cubicBezTo>
                      <a:pt x="161" y="3"/>
                      <a:pt x="78" y="63"/>
                      <a:pt x="0" y="3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102">
                <a:extLst>
                  <a:ext uri="{FF2B5EF4-FFF2-40B4-BE49-F238E27FC236}">
                    <a16:creationId xmlns:a16="http://schemas.microsoft.com/office/drawing/2014/main" id="{8F249470-54FB-9441-BF6F-28C23ADC2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12358" y="9424296"/>
                <a:ext cx="279363" cy="350571"/>
              </a:xfrm>
              <a:custGeom>
                <a:avLst/>
                <a:gdLst>
                  <a:gd name="T0" fmla="*/ 181 w 223"/>
                  <a:gd name="T1" fmla="*/ 76 h 284"/>
                  <a:gd name="T2" fmla="*/ 181 w 223"/>
                  <a:gd name="T3" fmla="*/ 76 h 284"/>
                  <a:gd name="T4" fmla="*/ 178 w 223"/>
                  <a:gd name="T5" fmla="*/ 0 h 284"/>
                  <a:gd name="T6" fmla="*/ 178 w 223"/>
                  <a:gd name="T7" fmla="*/ 0 h 284"/>
                  <a:gd name="T8" fmla="*/ 89 w 223"/>
                  <a:gd name="T9" fmla="*/ 16 h 284"/>
                  <a:gd name="T10" fmla="*/ 89 w 223"/>
                  <a:gd name="T11" fmla="*/ 16 h 284"/>
                  <a:gd name="T12" fmla="*/ 69 w 223"/>
                  <a:gd name="T13" fmla="*/ 14 h 284"/>
                  <a:gd name="T14" fmla="*/ 69 w 223"/>
                  <a:gd name="T15" fmla="*/ 14 h 284"/>
                  <a:gd name="T16" fmla="*/ 62 w 223"/>
                  <a:gd name="T17" fmla="*/ 85 h 284"/>
                  <a:gd name="T18" fmla="*/ 62 w 223"/>
                  <a:gd name="T19" fmla="*/ 85 h 284"/>
                  <a:gd name="T20" fmla="*/ 0 w 223"/>
                  <a:gd name="T21" fmla="*/ 187 h 284"/>
                  <a:gd name="T22" fmla="*/ 0 w 223"/>
                  <a:gd name="T23" fmla="*/ 187 h 284"/>
                  <a:gd name="T24" fmla="*/ 222 w 223"/>
                  <a:gd name="T25" fmla="*/ 191 h 284"/>
                  <a:gd name="T26" fmla="*/ 222 w 223"/>
                  <a:gd name="T27" fmla="*/ 191 h 284"/>
                  <a:gd name="T28" fmla="*/ 181 w 223"/>
                  <a:gd name="T29" fmla="*/ 76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3" h="284">
                    <a:moveTo>
                      <a:pt x="181" y="76"/>
                    </a:moveTo>
                    <a:lnTo>
                      <a:pt x="181" y="76"/>
                    </a:lnTo>
                    <a:cubicBezTo>
                      <a:pt x="177" y="46"/>
                      <a:pt x="177" y="19"/>
                      <a:pt x="178" y="0"/>
                    </a:cubicBezTo>
                    <a:lnTo>
                      <a:pt x="178" y="0"/>
                    </a:lnTo>
                    <a:cubicBezTo>
                      <a:pt x="152" y="13"/>
                      <a:pt x="121" y="18"/>
                      <a:pt x="89" y="16"/>
                    </a:cubicBezTo>
                    <a:lnTo>
                      <a:pt x="89" y="16"/>
                    </a:lnTo>
                    <a:cubicBezTo>
                      <a:pt x="82" y="15"/>
                      <a:pt x="76" y="15"/>
                      <a:pt x="69" y="14"/>
                    </a:cubicBezTo>
                    <a:lnTo>
                      <a:pt x="69" y="14"/>
                    </a:lnTo>
                    <a:cubicBezTo>
                      <a:pt x="71" y="41"/>
                      <a:pt x="68" y="65"/>
                      <a:pt x="62" y="85"/>
                    </a:cubicBezTo>
                    <a:lnTo>
                      <a:pt x="62" y="85"/>
                    </a:lnTo>
                    <a:cubicBezTo>
                      <a:pt x="44" y="153"/>
                      <a:pt x="0" y="187"/>
                      <a:pt x="0" y="187"/>
                    </a:cubicBezTo>
                    <a:lnTo>
                      <a:pt x="0" y="187"/>
                    </a:lnTo>
                    <a:cubicBezTo>
                      <a:pt x="104" y="283"/>
                      <a:pt x="222" y="191"/>
                      <a:pt x="222" y="191"/>
                    </a:cubicBezTo>
                    <a:lnTo>
                      <a:pt x="222" y="191"/>
                    </a:lnTo>
                    <a:cubicBezTo>
                      <a:pt x="197" y="156"/>
                      <a:pt x="186" y="114"/>
                      <a:pt x="181" y="76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103">
                <a:extLst>
                  <a:ext uri="{FF2B5EF4-FFF2-40B4-BE49-F238E27FC236}">
                    <a16:creationId xmlns:a16="http://schemas.microsoft.com/office/drawing/2014/main" id="{8E87989A-748B-644A-814B-18A7971658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89045" y="9424296"/>
                <a:ext cx="147899" cy="109554"/>
              </a:xfrm>
              <a:custGeom>
                <a:avLst/>
                <a:gdLst>
                  <a:gd name="T0" fmla="*/ 116 w 120"/>
                  <a:gd name="T1" fmla="*/ 0 h 89"/>
                  <a:gd name="T2" fmla="*/ 116 w 120"/>
                  <a:gd name="T3" fmla="*/ 0 h 89"/>
                  <a:gd name="T4" fmla="*/ 27 w 120"/>
                  <a:gd name="T5" fmla="*/ 16 h 89"/>
                  <a:gd name="T6" fmla="*/ 27 w 120"/>
                  <a:gd name="T7" fmla="*/ 16 h 89"/>
                  <a:gd name="T8" fmla="*/ 7 w 120"/>
                  <a:gd name="T9" fmla="*/ 14 h 89"/>
                  <a:gd name="T10" fmla="*/ 7 w 120"/>
                  <a:gd name="T11" fmla="*/ 14 h 89"/>
                  <a:gd name="T12" fmla="*/ 0 w 120"/>
                  <a:gd name="T13" fmla="*/ 85 h 89"/>
                  <a:gd name="T14" fmla="*/ 0 w 120"/>
                  <a:gd name="T15" fmla="*/ 85 h 89"/>
                  <a:gd name="T16" fmla="*/ 23 w 120"/>
                  <a:gd name="T17" fmla="*/ 88 h 89"/>
                  <a:gd name="T18" fmla="*/ 23 w 120"/>
                  <a:gd name="T19" fmla="*/ 88 h 89"/>
                  <a:gd name="T20" fmla="*/ 39 w 120"/>
                  <a:gd name="T21" fmla="*/ 88 h 89"/>
                  <a:gd name="T22" fmla="*/ 39 w 120"/>
                  <a:gd name="T23" fmla="*/ 88 h 89"/>
                  <a:gd name="T24" fmla="*/ 119 w 120"/>
                  <a:gd name="T25" fmla="*/ 76 h 89"/>
                  <a:gd name="T26" fmla="*/ 119 w 120"/>
                  <a:gd name="T27" fmla="*/ 76 h 89"/>
                  <a:gd name="T28" fmla="*/ 116 w 120"/>
                  <a:gd name="T29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0" h="89">
                    <a:moveTo>
                      <a:pt x="116" y="0"/>
                    </a:moveTo>
                    <a:lnTo>
                      <a:pt x="116" y="0"/>
                    </a:lnTo>
                    <a:cubicBezTo>
                      <a:pt x="90" y="13"/>
                      <a:pt x="59" y="18"/>
                      <a:pt x="27" y="16"/>
                    </a:cubicBezTo>
                    <a:lnTo>
                      <a:pt x="27" y="16"/>
                    </a:lnTo>
                    <a:cubicBezTo>
                      <a:pt x="20" y="15"/>
                      <a:pt x="14" y="15"/>
                      <a:pt x="7" y="14"/>
                    </a:cubicBezTo>
                    <a:lnTo>
                      <a:pt x="7" y="14"/>
                    </a:lnTo>
                    <a:cubicBezTo>
                      <a:pt x="9" y="41"/>
                      <a:pt x="6" y="65"/>
                      <a:pt x="0" y="85"/>
                    </a:cubicBezTo>
                    <a:lnTo>
                      <a:pt x="0" y="85"/>
                    </a:lnTo>
                    <a:cubicBezTo>
                      <a:pt x="7" y="87"/>
                      <a:pt x="15" y="88"/>
                      <a:pt x="23" y="88"/>
                    </a:cubicBezTo>
                    <a:lnTo>
                      <a:pt x="23" y="88"/>
                    </a:lnTo>
                    <a:cubicBezTo>
                      <a:pt x="28" y="88"/>
                      <a:pt x="34" y="88"/>
                      <a:pt x="39" y="88"/>
                    </a:cubicBezTo>
                    <a:lnTo>
                      <a:pt x="39" y="88"/>
                    </a:lnTo>
                    <a:cubicBezTo>
                      <a:pt x="67" y="88"/>
                      <a:pt x="94" y="84"/>
                      <a:pt x="119" y="76"/>
                    </a:cubicBezTo>
                    <a:lnTo>
                      <a:pt x="119" y="76"/>
                    </a:lnTo>
                    <a:cubicBezTo>
                      <a:pt x="115" y="46"/>
                      <a:pt x="115" y="19"/>
                      <a:pt x="116" y="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104">
                <a:extLst>
                  <a:ext uri="{FF2B5EF4-FFF2-40B4-BE49-F238E27FC236}">
                    <a16:creationId xmlns:a16="http://schemas.microsoft.com/office/drawing/2014/main" id="{AEB2EE4D-C12A-C94C-BEEA-D8F62CD27D3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7330" y="9637926"/>
                <a:ext cx="213632" cy="257449"/>
              </a:xfrm>
              <a:custGeom>
                <a:avLst/>
                <a:gdLst>
                  <a:gd name="T0" fmla="*/ 155 w 174"/>
                  <a:gd name="T1" fmla="*/ 20 h 206"/>
                  <a:gd name="T2" fmla="*/ 113 w 174"/>
                  <a:gd name="T3" fmla="*/ 7 h 206"/>
                  <a:gd name="T4" fmla="*/ 113 w 174"/>
                  <a:gd name="T5" fmla="*/ 7 h 206"/>
                  <a:gd name="T6" fmla="*/ 51 w 174"/>
                  <a:gd name="T7" fmla="*/ 38 h 206"/>
                  <a:gd name="T8" fmla="*/ 0 w 174"/>
                  <a:gd name="T9" fmla="*/ 165 h 206"/>
                  <a:gd name="T10" fmla="*/ 22 w 174"/>
                  <a:gd name="T11" fmla="*/ 205 h 206"/>
                  <a:gd name="T12" fmla="*/ 173 w 174"/>
                  <a:gd name="T13" fmla="*/ 205 h 206"/>
                  <a:gd name="T14" fmla="*/ 155 w 174"/>
                  <a:gd name="T15" fmla="*/ 20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4" h="206">
                    <a:moveTo>
                      <a:pt x="155" y="20"/>
                    </a:moveTo>
                    <a:lnTo>
                      <a:pt x="113" y="7"/>
                    </a:lnTo>
                    <a:lnTo>
                      <a:pt x="113" y="7"/>
                    </a:lnTo>
                    <a:cubicBezTo>
                      <a:pt x="70" y="0"/>
                      <a:pt x="51" y="38"/>
                      <a:pt x="51" y="38"/>
                    </a:cubicBezTo>
                    <a:lnTo>
                      <a:pt x="0" y="165"/>
                    </a:lnTo>
                    <a:lnTo>
                      <a:pt x="22" y="205"/>
                    </a:lnTo>
                    <a:lnTo>
                      <a:pt x="173" y="205"/>
                    </a:lnTo>
                    <a:lnTo>
                      <a:pt x="155" y="2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05">
                <a:extLst>
                  <a:ext uri="{FF2B5EF4-FFF2-40B4-BE49-F238E27FC236}">
                    <a16:creationId xmlns:a16="http://schemas.microsoft.com/office/drawing/2014/main" id="{EAC6FCFE-61DE-974E-B414-70A9523B60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9051" y="9599580"/>
                <a:ext cx="93118" cy="268409"/>
              </a:xfrm>
              <a:custGeom>
                <a:avLst/>
                <a:gdLst>
                  <a:gd name="T0" fmla="*/ 0 w 76"/>
                  <a:gd name="T1" fmla="*/ 215 h 216"/>
                  <a:gd name="T2" fmla="*/ 44 w 76"/>
                  <a:gd name="T3" fmla="*/ 178 h 216"/>
                  <a:gd name="T4" fmla="*/ 44 w 76"/>
                  <a:gd name="T5" fmla="*/ 178 h 216"/>
                  <a:gd name="T6" fmla="*/ 62 w 76"/>
                  <a:gd name="T7" fmla="*/ 118 h 216"/>
                  <a:gd name="T8" fmla="*/ 46 w 76"/>
                  <a:gd name="T9" fmla="*/ 65 h 216"/>
                  <a:gd name="T10" fmla="*/ 75 w 76"/>
                  <a:gd name="T11" fmla="*/ 0 h 216"/>
                  <a:gd name="T12" fmla="*/ 75 w 76"/>
                  <a:gd name="T13" fmla="*/ 0 h 216"/>
                  <a:gd name="T14" fmla="*/ 0 w 76"/>
                  <a:gd name="T15" fmla="*/ 53 h 216"/>
                  <a:gd name="T16" fmla="*/ 0 w 76"/>
                  <a:gd name="T17" fmla="*/ 2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216">
                    <a:moveTo>
                      <a:pt x="0" y="215"/>
                    </a:moveTo>
                    <a:lnTo>
                      <a:pt x="44" y="178"/>
                    </a:lnTo>
                    <a:lnTo>
                      <a:pt x="44" y="178"/>
                    </a:lnTo>
                    <a:cubicBezTo>
                      <a:pt x="62" y="164"/>
                      <a:pt x="68" y="140"/>
                      <a:pt x="62" y="118"/>
                    </a:cubicBezTo>
                    <a:lnTo>
                      <a:pt x="46" y="65"/>
                    </a:lnTo>
                    <a:lnTo>
                      <a:pt x="75" y="0"/>
                    </a:lnTo>
                    <a:lnTo>
                      <a:pt x="75" y="0"/>
                    </a:lnTo>
                    <a:cubicBezTo>
                      <a:pt x="75" y="0"/>
                      <a:pt x="0" y="2"/>
                      <a:pt x="0" y="53"/>
                    </a:cubicBezTo>
                    <a:lnTo>
                      <a:pt x="0" y="215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06">
                <a:extLst>
                  <a:ext uri="{FF2B5EF4-FFF2-40B4-BE49-F238E27FC236}">
                    <a16:creationId xmlns:a16="http://schemas.microsoft.com/office/drawing/2014/main" id="{64248143-547D-2742-B6F0-3B36300FC5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7330" y="9484551"/>
                <a:ext cx="257453" cy="613501"/>
              </a:xfrm>
              <a:custGeom>
                <a:avLst/>
                <a:gdLst>
                  <a:gd name="T0" fmla="*/ 187 w 207"/>
                  <a:gd name="T1" fmla="*/ 0 h 494"/>
                  <a:gd name="T2" fmla="*/ 19 w 207"/>
                  <a:gd name="T3" fmla="*/ 0 h 494"/>
                  <a:gd name="T4" fmla="*/ 19 w 207"/>
                  <a:gd name="T5" fmla="*/ 0 h 494"/>
                  <a:gd name="T6" fmla="*/ 0 w 207"/>
                  <a:gd name="T7" fmla="*/ 20 h 494"/>
                  <a:gd name="T8" fmla="*/ 0 w 207"/>
                  <a:gd name="T9" fmla="*/ 20 h 494"/>
                  <a:gd name="T10" fmla="*/ 19 w 207"/>
                  <a:gd name="T11" fmla="*/ 39 h 494"/>
                  <a:gd name="T12" fmla="*/ 56 w 207"/>
                  <a:gd name="T13" fmla="*/ 39 h 494"/>
                  <a:gd name="T14" fmla="*/ 56 w 207"/>
                  <a:gd name="T15" fmla="*/ 443 h 494"/>
                  <a:gd name="T16" fmla="*/ 56 w 207"/>
                  <a:gd name="T17" fmla="*/ 443 h 494"/>
                  <a:gd name="T18" fmla="*/ 105 w 207"/>
                  <a:gd name="T19" fmla="*/ 493 h 494"/>
                  <a:gd name="T20" fmla="*/ 105 w 207"/>
                  <a:gd name="T21" fmla="*/ 493 h 494"/>
                  <a:gd name="T22" fmla="*/ 155 w 207"/>
                  <a:gd name="T23" fmla="*/ 443 h 494"/>
                  <a:gd name="T24" fmla="*/ 155 w 207"/>
                  <a:gd name="T25" fmla="*/ 39 h 494"/>
                  <a:gd name="T26" fmla="*/ 187 w 207"/>
                  <a:gd name="T27" fmla="*/ 39 h 494"/>
                  <a:gd name="T28" fmla="*/ 187 w 207"/>
                  <a:gd name="T29" fmla="*/ 39 h 494"/>
                  <a:gd name="T30" fmla="*/ 206 w 207"/>
                  <a:gd name="T31" fmla="*/ 20 h 494"/>
                  <a:gd name="T32" fmla="*/ 206 w 207"/>
                  <a:gd name="T33" fmla="*/ 20 h 494"/>
                  <a:gd name="T34" fmla="*/ 187 w 207"/>
                  <a:gd name="T35" fmla="*/ 0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7" h="494">
                    <a:moveTo>
                      <a:pt x="187" y="0"/>
                    </a:moveTo>
                    <a:lnTo>
                      <a:pt x="19" y="0"/>
                    </a:lnTo>
                    <a:lnTo>
                      <a:pt x="19" y="0"/>
                    </a:lnTo>
                    <a:cubicBezTo>
                      <a:pt x="9" y="0"/>
                      <a:pt x="0" y="9"/>
                      <a:pt x="0" y="20"/>
                    </a:cubicBezTo>
                    <a:lnTo>
                      <a:pt x="0" y="20"/>
                    </a:lnTo>
                    <a:cubicBezTo>
                      <a:pt x="0" y="30"/>
                      <a:pt x="9" y="39"/>
                      <a:pt x="19" y="39"/>
                    </a:cubicBezTo>
                    <a:lnTo>
                      <a:pt x="56" y="39"/>
                    </a:lnTo>
                    <a:lnTo>
                      <a:pt x="56" y="443"/>
                    </a:lnTo>
                    <a:lnTo>
                      <a:pt x="56" y="443"/>
                    </a:lnTo>
                    <a:cubicBezTo>
                      <a:pt x="56" y="470"/>
                      <a:pt x="78" y="493"/>
                      <a:pt x="105" y="493"/>
                    </a:cubicBezTo>
                    <a:lnTo>
                      <a:pt x="105" y="493"/>
                    </a:lnTo>
                    <a:cubicBezTo>
                      <a:pt x="133" y="493"/>
                      <a:pt x="155" y="470"/>
                      <a:pt x="155" y="443"/>
                    </a:cubicBezTo>
                    <a:lnTo>
                      <a:pt x="155" y="39"/>
                    </a:lnTo>
                    <a:lnTo>
                      <a:pt x="187" y="39"/>
                    </a:lnTo>
                    <a:lnTo>
                      <a:pt x="187" y="39"/>
                    </a:lnTo>
                    <a:cubicBezTo>
                      <a:pt x="198" y="39"/>
                      <a:pt x="206" y="30"/>
                      <a:pt x="206" y="20"/>
                    </a:cubicBezTo>
                    <a:lnTo>
                      <a:pt x="206" y="20"/>
                    </a:lnTo>
                    <a:cubicBezTo>
                      <a:pt x="206" y="9"/>
                      <a:pt x="198" y="0"/>
                      <a:pt x="187" y="0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07">
                <a:extLst>
                  <a:ext uri="{FF2B5EF4-FFF2-40B4-BE49-F238E27FC236}">
                    <a16:creationId xmlns:a16="http://schemas.microsoft.com/office/drawing/2014/main" id="{7492FCB0-B2A0-9148-973C-C8B9E290F9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3061" y="9714615"/>
                <a:ext cx="125989" cy="377958"/>
              </a:xfrm>
              <a:custGeom>
                <a:avLst/>
                <a:gdLst>
                  <a:gd name="T0" fmla="*/ 99 w 100"/>
                  <a:gd name="T1" fmla="*/ 0 h 306"/>
                  <a:gd name="T2" fmla="*/ 99 w 100"/>
                  <a:gd name="T3" fmla="*/ 255 h 306"/>
                  <a:gd name="T4" fmla="*/ 99 w 100"/>
                  <a:gd name="T5" fmla="*/ 255 h 306"/>
                  <a:gd name="T6" fmla="*/ 63 w 100"/>
                  <a:gd name="T7" fmla="*/ 303 h 306"/>
                  <a:gd name="T8" fmla="*/ 63 w 100"/>
                  <a:gd name="T9" fmla="*/ 303 h 306"/>
                  <a:gd name="T10" fmla="*/ 49 w 100"/>
                  <a:gd name="T11" fmla="*/ 305 h 306"/>
                  <a:gd name="T12" fmla="*/ 49 w 100"/>
                  <a:gd name="T13" fmla="*/ 305 h 306"/>
                  <a:gd name="T14" fmla="*/ 0 w 100"/>
                  <a:gd name="T15" fmla="*/ 255 h 306"/>
                  <a:gd name="T16" fmla="*/ 0 w 100"/>
                  <a:gd name="T17" fmla="*/ 0 h 306"/>
                  <a:gd name="T18" fmla="*/ 99 w 100"/>
                  <a:gd name="T19" fmla="*/ 0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0" h="306">
                    <a:moveTo>
                      <a:pt x="99" y="0"/>
                    </a:moveTo>
                    <a:lnTo>
                      <a:pt x="99" y="255"/>
                    </a:lnTo>
                    <a:lnTo>
                      <a:pt x="99" y="255"/>
                    </a:lnTo>
                    <a:cubicBezTo>
                      <a:pt x="99" y="278"/>
                      <a:pt x="83" y="297"/>
                      <a:pt x="63" y="303"/>
                    </a:cubicBezTo>
                    <a:lnTo>
                      <a:pt x="63" y="303"/>
                    </a:lnTo>
                    <a:cubicBezTo>
                      <a:pt x="58" y="304"/>
                      <a:pt x="53" y="305"/>
                      <a:pt x="49" y="305"/>
                    </a:cubicBezTo>
                    <a:lnTo>
                      <a:pt x="49" y="305"/>
                    </a:lnTo>
                    <a:cubicBezTo>
                      <a:pt x="22" y="305"/>
                      <a:pt x="0" y="282"/>
                      <a:pt x="0" y="255"/>
                    </a:cubicBezTo>
                    <a:lnTo>
                      <a:pt x="0" y="0"/>
                    </a:lnTo>
                    <a:lnTo>
                      <a:pt x="99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08">
                <a:extLst>
                  <a:ext uri="{FF2B5EF4-FFF2-40B4-BE49-F238E27FC236}">
                    <a16:creationId xmlns:a16="http://schemas.microsoft.com/office/drawing/2014/main" id="{8D8BADD5-17B9-CE4D-BF8E-2C7C90257A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85227" y="9714615"/>
                <a:ext cx="43821" cy="377958"/>
              </a:xfrm>
              <a:custGeom>
                <a:avLst/>
                <a:gdLst>
                  <a:gd name="T0" fmla="*/ 36 w 37"/>
                  <a:gd name="T1" fmla="*/ 0 h 304"/>
                  <a:gd name="T2" fmla="*/ 36 w 37"/>
                  <a:gd name="T3" fmla="*/ 255 h 304"/>
                  <a:gd name="T4" fmla="*/ 36 w 37"/>
                  <a:gd name="T5" fmla="*/ 255 h 304"/>
                  <a:gd name="T6" fmla="*/ 0 w 37"/>
                  <a:gd name="T7" fmla="*/ 303 h 304"/>
                  <a:gd name="T8" fmla="*/ 0 w 37"/>
                  <a:gd name="T9" fmla="*/ 0 h 304"/>
                  <a:gd name="T10" fmla="*/ 36 w 37"/>
                  <a:gd name="T11" fmla="*/ 0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304">
                    <a:moveTo>
                      <a:pt x="36" y="0"/>
                    </a:moveTo>
                    <a:lnTo>
                      <a:pt x="36" y="255"/>
                    </a:lnTo>
                    <a:lnTo>
                      <a:pt x="36" y="255"/>
                    </a:lnTo>
                    <a:cubicBezTo>
                      <a:pt x="36" y="278"/>
                      <a:pt x="20" y="297"/>
                      <a:pt x="0" y="303"/>
                    </a:cubicBezTo>
                    <a:lnTo>
                      <a:pt x="0" y="0"/>
                    </a:lnTo>
                    <a:lnTo>
                      <a:pt x="36" y="0"/>
                    </a:ln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09">
                <a:extLst>
                  <a:ext uri="{FF2B5EF4-FFF2-40B4-BE49-F238E27FC236}">
                    <a16:creationId xmlns:a16="http://schemas.microsoft.com/office/drawing/2014/main" id="{D1F87BE0-B053-2848-8B0A-B7D0908918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4210" y="9659838"/>
                <a:ext cx="279361" cy="230063"/>
              </a:xfrm>
              <a:custGeom>
                <a:avLst/>
                <a:gdLst>
                  <a:gd name="T0" fmla="*/ 119 w 226"/>
                  <a:gd name="T1" fmla="*/ 185 h 186"/>
                  <a:gd name="T2" fmla="*/ 119 w 226"/>
                  <a:gd name="T3" fmla="*/ 185 h 186"/>
                  <a:gd name="T4" fmla="*/ 134 w 226"/>
                  <a:gd name="T5" fmla="*/ 149 h 186"/>
                  <a:gd name="T6" fmla="*/ 134 w 226"/>
                  <a:gd name="T7" fmla="*/ 149 h 186"/>
                  <a:gd name="T8" fmla="*/ 220 w 226"/>
                  <a:gd name="T9" fmla="*/ 51 h 186"/>
                  <a:gd name="T10" fmla="*/ 220 w 226"/>
                  <a:gd name="T11" fmla="*/ 51 h 186"/>
                  <a:gd name="T12" fmla="*/ 169 w 226"/>
                  <a:gd name="T13" fmla="*/ 7 h 186"/>
                  <a:gd name="T14" fmla="*/ 169 w 226"/>
                  <a:gd name="T15" fmla="*/ 7 h 186"/>
                  <a:gd name="T16" fmla="*/ 94 w 226"/>
                  <a:gd name="T17" fmla="*/ 46 h 186"/>
                  <a:gd name="T18" fmla="*/ 94 w 226"/>
                  <a:gd name="T19" fmla="*/ 46 h 186"/>
                  <a:gd name="T20" fmla="*/ 119 w 226"/>
                  <a:gd name="T21" fmla="*/ 185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6" h="186">
                    <a:moveTo>
                      <a:pt x="119" y="185"/>
                    </a:moveTo>
                    <a:lnTo>
                      <a:pt x="119" y="185"/>
                    </a:lnTo>
                    <a:cubicBezTo>
                      <a:pt x="119" y="185"/>
                      <a:pt x="119" y="155"/>
                      <a:pt x="134" y="149"/>
                    </a:cubicBezTo>
                    <a:lnTo>
                      <a:pt x="134" y="149"/>
                    </a:lnTo>
                    <a:cubicBezTo>
                      <a:pt x="148" y="142"/>
                      <a:pt x="225" y="100"/>
                      <a:pt x="220" y="51"/>
                    </a:cubicBezTo>
                    <a:lnTo>
                      <a:pt x="220" y="51"/>
                    </a:lnTo>
                    <a:cubicBezTo>
                      <a:pt x="214" y="1"/>
                      <a:pt x="184" y="0"/>
                      <a:pt x="169" y="7"/>
                    </a:cubicBezTo>
                    <a:lnTo>
                      <a:pt x="169" y="7"/>
                    </a:lnTo>
                    <a:cubicBezTo>
                      <a:pt x="155" y="14"/>
                      <a:pt x="112" y="47"/>
                      <a:pt x="94" y="46"/>
                    </a:cubicBezTo>
                    <a:lnTo>
                      <a:pt x="94" y="46"/>
                    </a:lnTo>
                    <a:cubicBezTo>
                      <a:pt x="76" y="45"/>
                      <a:pt x="0" y="141"/>
                      <a:pt x="119" y="18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110">
                <a:extLst>
                  <a:ext uri="{FF2B5EF4-FFF2-40B4-BE49-F238E27FC236}">
                    <a16:creationId xmlns:a16="http://schemas.microsoft.com/office/drawing/2014/main" id="{840D72D2-C975-6345-A551-EB1A7A8F30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7330" y="9484553"/>
                <a:ext cx="257453" cy="49298"/>
              </a:xfrm>
              <a:custGeom>
                <a:avLst/>
                <a:gdLst>
                  <a:gd name="T0" fmla="*/ 190 w 207"/>
                  <a:gd name="T1" fmla="*/ 39 h 40"/>
                  <a:gd name="T2" fmla="*/ 17 w 207"/>
                  <a:gd name="T3" fmla="*/ 39 h 40"/>
                  <a:gd name="T4" fmla="*/ 17 w 207"/>
                  <a:gd name="T5" fmla="*/ 39 h 40"/>
                  <a:gd name="T6" fmla="*/ 0 w 207"/>
                  <a:gd name="T7" fmla="*/ 22 h 40"/>
                  <a:gd name="T8" fmla="*/ 0 w 207"/>
                  <a:gd name="T9" fmla="*/ 18 h 40"/>
                  <a:gd name="T10" fmla="*/ 0 w 207"/>
                  <a:gd name="T11" fmla="*/ 18 h 40"/>
                  <a:gd name="T12" fmla="*/ 17 w 207"/>
                  <a:gd name="T13" fmla="*/ 0 h 40"/>
                  <a:gd name="T14" fmla="*/ 190 w 207"/>
                  <a:gd name="T15" fmla="*/ 0 h 40"/>
                  <a:gd name="T16" fmla="*/ 190 w 207"/>
                  <a:gd name="T17" fmla="*/ 0 h 40"/>
                  <a:gd name="T18" fmla="*/ 206 w 207"/>
                  <a:gd name="T19" fmla="*/ 18 h 40"/>
                  <a:gd name="T20" fmla="*/ 206 w 207"/>
                  <a:gd name="T21" fmla="*/ 22 h 40"/>
                  <a:gd name="T22" fmla="*/ 206 w 207"/>
                  <a:gd name="T23" fmla="*/ 22 h 40"/>
                  <a:gd name="T24" fmla="*/ 190 w 207"/>
                  <a:gd name="T25" fmla="*/ 39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07" h="40">
                    <a:moveTo>
                      <a:pt x="190" y="39"/>
                    </a:moveTo>
                    <a:lnTo>
                      <a:pt x="17" y="39"/>
                    </a:lnTo>
                    <a:lnTo>
                      <a:pt x="17" y="39"/>
                    </a:lnTo>
                    <a:cubicBezTo>
                      <a:pt x="7" y="39"/>
                      <a:pt x="0" y="32"/>
                      <a:pt x="0" y="22"/>
                    </a:cubicBezTo>
                    <a:lnTo>
                      <a:pt x="0" y="18"/>
                    </a:lnTo>
                    <a:lnTo>
                      <a:pt x="0" y="18"/>
                    </a:lnTo>
                    <a:cubicBezTo>
                      <a:pt x="0" y="8"/>
                      <a:pt x="7" y="0"/>
                      <a:pt x="17" y="0"/>
                    </a:cubicBezTo>
                    <a:lnTo>
                      <a:pt x="190" y="0"/>
                    </a:lnTo>
                    <a:lnTo>
                      <a:pt x="190" y="0"/>
                    </a:lnTo>
                    <a:cubicBezTo>
                      <a:pt x="199" y="0"/>
                      <a:pt x="206" y="8"/>
                      <a:pt x="206" y="18"/>
                    </a:cubicBezTo>
                    <a:lnTo>
                      <a:pt x="206" y="22"/>
                    </a:lnTo>
                    <a:lnTo>
                      <a:pt x="206" y="22"/>
                    </a:lnTo>
                    <a:cubicBezTo>
                      <a:pt x="206" y="32"/>
                      <a:pt x="199" y="39"/>
                      <a:pt x="190" y="39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111">
                <a:extLst>
                  <a:ext uri="{FF2B5EF4-FFF2-40B4-BE49-F238E27FC236}">
                    <a16:creationId xmlns:a16="http://schemas.microsoft.com/office/drawing/2014/main" id="{3A3A7238-E0E6-AB49-B245-506F0A03FF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22041" y="10465055"/>
                <a:ext cx="120510" cy="1057194"/>
              </a:xfrm>
              <a:custGeom>
                <a:avLst/>
                <a:gdLst>
                  <a:gd name="T0" fmla="*/ 9 w 98"/>
                  <a:gd name="T1" fmla="*/ 848 h 849"/>
                  <a:gd name="T2" fmla="*/ 9 w 98"/>
                  <a:gd name="T3" fmla="*/ 848 h 849"/>
                  <a:gd name="T4" fmla="*/ 8 w 98"/>
                  <a:gd name="T5" fmla="*/ 848 h 849"/>
                  <a:gd name="T6" fmla="*/ 8 w 98"/>
                  <a:gd name="T7" fmla="*/ 848 h 849"/>
                  <a:gd name="T8" fmla="*/ 0 w 98"/>
                  <a:gd name="T9" fmla="*/ 838 h 849"/>
                  <a:gd name="T10" fmla="*/ 79 w 98"/>
                  <a:gd name="T11" fmla="*/ 9 h 849"/>
                  <a:gd name="T12" fmla="*/ 79 w 98"/>
                  <a:gd name="T13" fmla="*/ 9 h 849"/>
                  <a:gd name="T14" fmla="*/ 88 w 98"/>
                  <a:gd name="T15" fmla="*/ 1 h 849"/>
                  <a:gd name="T16" fmla="*/ 88 w 98"/>
                  <a:gd name="T17" fmla="*/ 1 h 849"/>
                  <a:gd name="T18" fmla="*/ 97 w 98"/>
                  <a:gd name="T19" fmla="*/ 11 h 849"/>
                  <a:gd name="T20" fmla="*/ 18 w 98"/>
                  <a:gd name="T21" fmla="*/ 839 h 849"/>
                  <a:gd name="T22" fmla="*/ 18 w 98"/>
                  <a:gd name="T23" fmla="*/ 839 h 849"/>
                  <a:gd name="T24" fmla="*/ 9 w 98"/>
                  <a:gd name="T25" fmla="*/ 848 h 8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8" h="849">
                    <a:moveTo>
                      <a:pt x="9" y="848"/>
                    </a:moveTo>
                    <a:lnTo>
                      <a:pt x="9" y="848"/>
                    </a:lnTo>
                    <a:cubicBezTo>
                      <a:pt x="9" y="848"/>
                      <a:pt x="9" y="848"/>
                      <a:pt x="8" y="848"/>
                    </a:cubicBezTo>
                    <a:lnTo>
                      <a:pt x="8" y="848"/>
                    </a:lnTo>
                    <a:cubicBezTo>
                      <a:pt x="3" y="848"/>
                      <a:pt x="0" y="843"/>
                      <a:pt x="0" y="838"/>
                    </a:cubicBezTo>
                    <a:lnTo>
                      <a:pt x="79" y="9"/>
                    </a:lnTo>
                    <a:lnTo>
                      <a:pt x="79" y="9"/>
                    </a:lnTo>
                    <a:cubicBezTo>
                      <a:pt x="79" y="4"/>
                      <a:pt x="84" y="0"/>
                      <a:pt x="88" y="1"/>
                    </a:cubicBezTo>
                    <a:lnTo>
                      <a:pt x="88" y="1"/>
                    </a:lnTo>
                    <a:cubicBezTo>
                      <a:pt x="94" y="2"/>
                      <a:pt x="97" y="6"/>
                      <a:pt x="97" y="11"/>
                    </a:cubicBezTo>
                    <a:lnTo>
                      <a:pt x="18" y="839"/>
                    </a:lnTo>
                    <a:lnTo>
                      <a:pt x="18" y="839"/>
                    </a:lnTo>
                    <a:cubicBezTo>
                      <a:pt x="17" y="844"/>
                      <a:pt x="14" y="848"/>
                      <a:pt x="9" y="84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8" name="Freeform 112">
              <a:extLst>
                <a:ext uri="{FF2B5EF4-FFF2-40B4-BE49-F238E27FC236}">
                  <a16:creationId xmlns:a16="http://schemas.microsoft.com/office/drawing/2014/main" id="{59C6B77E-68A7-F249-86F8-84C1A762D3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425" y="12869762"/>
              <a:ext cx="2158207" cy="54777"/>
            </a:xfrm>
            <a:custGeom>
              <a:avLst/>
              <a:gdLst>
                <a:gd name="T0" fmla="*/ 1716 w 1739"/>
                <a:gd name="T1" fmla="*/ 45 h 46"/>
                <a:gd name="T2" fmla="*/ 22 w 1739"/>
                <a:gd name="T3" fmla="*/ 45 h 46"/>
                <a:gd name="T4" fmla="*/ 22 w 1739"/>
                <a:gd name="T5" fmla="*/ 45 h 46"/>
                <a:gd name="T6" fmla="*/ 0 w 1739"/>
                <a:gd name="T7" fmla="*/ 23 h 46"/>
                <a:gd name="T8" fmla="*/ 0 w 1739"/>
                <a:gd name="T9" fmla="*/ 23 h 46"/>
                <a:gd name="T10" fmla="*/ 22 w 1739"/>
                <a:gd name="T11" fmla="*/ 0 h 46"/>
                <a:gd name="T12" fmla="*/ 1716 w 1739"/>
                <a:gd name="T13" fmla="*/ 0 h 46"/>
                <a:gd name="T14" fmla="*/ 1716 w 1739"/>
                <a:gd name="T15" fmla="*/ 0 h 46"/>
                <a:gd name="T16" fmla="*/ 1738 w 1739"/>
                <a:gd name="T17" fmla="*/ 23 h 46"/>
                <a:gd name="T18" fmla="*/ 1738 w 1739"/>
                <a:gd name="T19" fmla="*/ 23 h 46"/>
                <a:gd name="T20" fmla="*/ 1716 w 1739"/>
                <a:gd name="T2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9" h="46">
                  <a:moveTo>
                    <a:pt x="1716" y="45"/>
                  </a:moveTo>
                  <a:lnTo>
                    <a:pt x="22" y="45"/>
                  </a:lnTo>
                  <a:lnTo>
                    <a:pt x="22" y="45"/>
                  </a:lnTo>
                  <a:cubicBezTo>
                    <a:pt x="10" y="45"/>
                    <a:pt x="0" y="35"/>
                    <a:pt x="0" y="23"/>
                  </a:cubicBezTo>
                  <a:lnTo>
                    <a:pt x="0" y="23"/>
                  </a:lnTo>
                  <a:cubicBezTo>
                    <a:pt x="0" y="10"/>
                    <a:pt x="10" y="0"/>
                    <a:pt x="22" y="0"/>
                  </a:cubicBezTo>
                  <a:lnTo>
                    <a:pt x="1716" y="0"/>
                  </a:lnTo>
                  <a:lnTo>
                    <a:pt x="1716" y="0"/>
                  </a:lnTo>
                  <a:cubicBezTo>
                    <a:pt x="1728" y="0"/>
                    <a:pt x="1738" y="10"/>
                    <a:pt x="1738" y="23"/>
                  </a:cubicBezTo>
                  <a:lnTo>
                    <a:pt x="1738" y="23"/>
                  </a:lnTo>
                  <a:cubicBezTo>
                    <a:pt x="1738" y="35"/>
                    <a:pt x="1728" y="45"/>
                    <a:pt x="1716" y="4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9" name="Freeform 114">
              <a:extLst>
                <a:ext uri="{FF2B5EF4-FFF2-40B4-BE49-F238E27FC236}">
                  <a16:creationId xmlns:a16="http://schemas.microsoft.com/office/drawing/2014/main" id="{92D00D92-D942-BB4F-B08B-A292827AB5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66122" y="12869762"/>
              <a:ext cx="2306102" cy="54777"/>
            </a:xfrm>
            <a:custGeom>
              <a:avLst/>
              <a:gdLst>
                <a:gd name="T0" fmla="*/ 1832 w 1856"/>
                <a:gd name="T1" fmla="*/ 45 h 46"/>
                <a:gd name="T2" fmla="*/ 23 w 1856"/>
                <a:gd name="T3" fmla="*/ 45 h 46"/>
                <a:gd name="T4" fmla="*/ 23 w 1856"/>
                <a:gd name="T5" fmla="*/ 45 h 46"/>
                <a:gd name="T6" fmla="*/ 0 w 1856"/>
                <a:gd name="T7" fmla="*/ 23 h 46"/>
                <a:gd name="T8" fmla="*/ 0 w 1856"/>
                <a:gd name="T9" fmla="*/ 23 h 46"/>
                <a:gd name="T10" fmla="*/ 23 w 1856"/>
                <a:gd name="T11" fmla="*/ 0 h 46"/>
                <a:gd name="T12" fmla="*/ 1832 w 1856"/>
                <a:gd name="T13" fmla="*/ 0 h 46"/>
                <a:gd name="T14" fmla="*/ 1832 w 1856"/>
                <a:gd name="T15" fmla="*/ 0 h 46"/>
                <a:gd name="T16" fmla="*/ 1855 w 1856"/>
                <a:gd name="T17" fmla="*/ 23 h 46"/>
                <a:gd name="T18" fmla="*/ 1855 w 1856"/>
                <a:gd name="T19" fmla="*/ 23 h 46"/>
                <a:gd name="T20" fmla="*/ 1832 w 1856"/>
                <a:gd name="T2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6" h="46">
                  <a:moveTo>
                    <a:pt x="1832" y="45"/>
                  </a:moveTo>
                  <a:lnTo>
                    <a:pt x="23" y="45"/>
                  </a:lnTo>
                  <a:lnTo>
                    <a:pt x="23" y="45"/>
                  </a:lnTo>
                  <a:cubicBezTo>
                    <a:pt x="11" y="45"/>
                    <a:pt x="0" y="35"/>
                    <a:pt x="0" y="23"/>
                  </a:cubicBezTo>
                  <a:lnTo>
                    <a:pt x="0" y="23"/>
                  </a:lnTo>
                  <a:cubicBezTo>
                    <a:pt x="0" y="10"/>
                    <a:pt x="11" y="0"/>
                    <a:pt x="23" y="0"/>
                  </a:cubicBezTo>
                  <a:lnTo>
                    <a:pt x="1832" y="0"/>
                  </a:lnTo>
                  <a:lnTo>
                    <a:pt x="1832" y="0"/>
                  </a:lnTo>
                  <a:cubicBezTo>
                    <a:pt x="1844" y="0"/>
                    <a:pt x="1855" y="10"/>
                    <a:pt x="1855" y="23"/>
                  </a:cubicBezTo>
                  <a:lnTo>
                    <a:pt x="1855" y="23"/>
                  </a:lnTo>
                  <a:cubicBezTo>
                    <a:pt x="1855" y="35"/>
                    <a:pt x="1844" y="45"/>
                    <a:pt x="1832" y="4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30" name="Freeform 115">
              <a:extLst>
                <a:ext uri="{FF2B5EF4-FFF2-40B4-BE49-F238E27FC236}">
                  <a16:creationId xmlns:a16="http://schemas.microsoft.com/office/drawing/2014/main" id="{9198272C-F237-0C44-8D64-0E777F0B6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9997" y="12869762"/>
              <a:ext cx="10396642" cy="54777"/>
            </a:xfrm>
            <a:custGeom>
              <a:avLst/>
              <a:gdLst>
                <a:gd name="T0" fmla="*/ 8345 w 8369"/>
                <a:gd name="T1" fmla="*/ 45 h 46"/>
                <a:gd name="T2" fmla="*/ 23 w 8369"/>
                <a:gd name="T3" fmla="*/ 45 h 46"/>
                <a:gd name="T4" fmla="*/ 23 w 8369"/>
                <a:gd name="T5" fmla="*/ 45 h 46"/>
                <a:gd name="T6" fmla="*/ 0 w 8369"/>
                <a:gd name="T7" fmla="*/ 23 h 46"/>
                <a:gd name="T8" fmla="*/ 0 w 8369"/>
                <a:gd name="T9" fmla="*/ 23 h 46"/>
                <a:gd name="T10" fmla="*/ 23 w 8369"/>
                <a:gd name="T11" fmla="*/ 0 h 46"/>
                <a:gd name="T12" fmla="*/ 8345 w 8369"/>
                <a:gd name="T13" fmla="*/ 0 h 46"/>
                <a:gd name="T14" fmla="*/ 8345 w 8369"/>
                <a:gd name="T15" fmla="*/ 0 h 46"/>
                <a:gd name="T16" fmla="*/ 8368 w 8369"/>
                <a:gd name="T17" fmla="*/ 23 h 46"/>
                <a:gd name="T18" fmla="*/ 8368 w 8369"/>
                <a:gd name="T19" fmla="*/ 23 h 46"/>
                <a:gd name="T20" fmla="*/ 8345 w 8369"/>
                <a:gd name="T21" fmla="*/ 45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369" h="46">
                  <a:moveTo>
                    <a:pt x="8345" y="45"/>
                  </a:moveTo>
                  <a:lnTo>
                    <a:pt x="23" y="45"/>
                  </a:lnTo>
                  <a:lnTo>
                    <a:pt x="23" y="45"/>
                  </a:lnTo>
                  <a:cubicBezTo>
                    <a:pt x="10" y="45"/>
                    <a:pt x="0" y="35"/>
                    <a:pt x="0" y="23"/>
                  </a:cubicBezTo>
                  <a:lnTo>
                    <a:pt x="0" y="23"/>
                  </a:lnTo>
                  <a:cubicBezTo>
                    <a:pt x="0" y="10"/>
                    <a:pt x="10" y="0"/>
                    <a:pt x="23" y="0"/>
                  </a:cubicBezTo>
                  <a:lnTo>
                    <a:pt x="8345" y="0"/>
                  </a:lnTo>
                  <a:lnTo>
                    <a:pt x="8345" y="0"/>
                  </a:lnTo>
                  <a:cubicBezTo>
                    <a:pt x="8358" y="0"/>
                    <a:pt x="8368" y="10"/>
                    <a:pt x="8368" y="23"/>
                  </a:cubicBezTo>
                  <a:lnTo>
                    <a:pt x="8368" y="23"/>
                  </a:lnTo>
                  <a:cubicBezTo>
                    <a:pt x="8368" y="35"/>
                    <a:pt x="8358" y="45"/>
                    <a:pt x="8345" y="4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125" name="Freeform 117">
            <a:extLst>
              <a:ext uri="{FF2B5EF4-FFF2-40B4-BE49-F238E27FC236}">
                <a16:creationId xmlns:a16="http://schemas.microsoft.com/office/drawing/2014/main" id="{B236F3CA-8988-CE4D-A493-CAFD6669A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3290" y="758602"/>
            <a:ext cx="1259868" cy="1259868"/>
          </a:xfrm>
          <a:custGeom>
            <a:avLst/>
            <a:gdLst>
              <a:gd name="T0" fmla="*/ 1013 w 1014"/>
              <a:gd name="T1" fmla="*/ 507 h 1014"/>
              <a:gd name="T2" fmla="*/ 1013 w 1014"/>
              <a:gd name="T3" fmla="*/ 507 h 1014"/>
              <a:gd name="T4" fmla="*/ 507 w 1014"/>
              <a:gd name="T5" fmla="*/ 1013 h 1014"/>
              <a:gd name="T6" fmla="*/ 507 w 1014"/>
              <a:gd name="T7" fmla="*/ 1013 h 1014"/>
              <a:gd name="T8" fmla="*/ 0 w 1014"/>
              <a:gd name="T9" fmla="*/ 507 h 1014"/>
              <a:gd name="T10" fmla="*/ 0 w 1014"/>
              <a:gd name="T11" fmla="*/ 507 h 1014"/>
              <a:gd name="T12" fmla="*/ 507 w 1014"/>
              <a:gd name="T13" fmla="*/ 0 h 1014"/>
              <a:gd name="T14" fmla="*/ 507 w 1014"/>
              <a:gd name="T15" fmla="*/ 0 h 1014"/>
              <a:gd name="T16" fmla="*/ 1013 w 1014"/>
              <a:gd name="T17" fmla="*/ 507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4" h="1014">
                <a:moveTo>
                  <a:pt x="1013" y="507"/>
                </a:moveTo>
                <a:lnTo>
                  <a:pt x="1013" y="507"/>
                </a:lnTo>
                <a:cubicBezTo>
                  <a:pt x="1013" y="786"/>
                  <a:pt x="787" y="1013"/>
                  <a:pt x="507" y="1013"/>
                </a:cubicBezTo>
                <a:lnTo>
                  <a:pt x="507" y="1013"/>
                </a:lnTo>
                <a:cubicBezTo>
                  <a:pt x="227" y="1013"/>
                  <a:pt x="0" y="786"/>
                  <a:pt x="0" y="507"/>
                </a:cubicBezTo>
                <a:lnTo>
                  <a:pt x="0" y="507"/>
                </a:lnTo>
                <a:cubicBezTo>
                  <a:pt x="0" y="226"/>
                  <a:pt x="227" y="0"/>
                  <a:pt x="507" y="0"/>
                </a:cubicBezTo>
                <a:lnTo>
                  <a:pt x="507" y="0"/>
                </a:lnTo>
                <a:cubicBezTo>
                  <a:pt x="787" y="0"/>
                  <a:pt x="1013" y="226"/>
                  <a:pt x="1013" y="507"/>
                </a:cubicBezTo>
              </a:path>
            </a:pathLst>
          </a:custGeom>
          <a:solidFill>
            <a:schemeClr val="bg2"/>
          </a:solidFill>
          <a:ln w="25400" cap="flat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26" name="Freeform 164">
            <a:extLst>
              <a:ext uri="{FF2B5EF4-FFF2-40B4-BE49-F238E27FC236}">
                <a16:creationId xmlns:a16="http://schemas.microsoft.com/office/drawing/2014/main" id="{BC50450A-5C94-CF49-9972-8EE95EC317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87265" y="758602"/>
            <a:ext cx="1259868" cy="1259868"/>
          </a:xfrm>
          <a:custGeom>
            <a:avLst/>
            <a:gdLst>
              <a:gd name="T0" fmla="*/ 1014 w 1015"/>
              <a:gd name="T1" fmla="*/ 507 h 1014"/>
              <a:gd name="T2" fmla="*/ 1014 w 1015"/>
              <a:gd name="T3" fmla="*/ 507 h 1014"/>
              <a:gd name="T4" fmla="*/ 507 w 1015"/>
              <a:gd name="T5" fmla="*/ 1013 h 1014"/>
              <a:gd name="T6" fmla="*/ 507 w 1015"/>
              <a:gd name="T7" fmla="*/ 1013 h 1014"/>
              <a:gd name="T8" fmla="*/ 0 w 1015"/>
              <a:gd name="T9" fmla="*/ 507 h 1014"/>
              <a:gd name="T10" fmla="*/ 0 w 1015"/>
              <a:gd name="T11" fmla="*/ 507 h 1014"/>
              <a:gd name="T12" fmla="*/ 507 w 1015"/>
              <a:gd name="T13" fmla="*/ 0 h 1014"/>
              <a:gd name="T14" fmla="*/ 507 w 1015"/>
              <a:gd name="T15" fmla="*/ 0 h 1014"/>
              <a:gd name="T16" fmla="*/ 1014 w 1015"/>
              <a:gd name="T17" fmla="*/ 507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5" h="1014">
                <a:moveTo>
                  <a:pt x="1014" y="507"/>
                </a:moveTo>
                <a:lnTo>
                  <a:pt x="1014" y="507"/>
                </a:lnTo>
                <a:cubicBezTo>
                  <a:pt x="1014" y="786"/>
                  <a:pt x="787" y="1013"/>
                  <a:pt x="507" y="1013"/>
                </a:cubicBezTo>
                <a:lnTo>
                  <a:pt x="507" y="1013"/>
                </a:lnTo>
                <a:cubicBezTo>
                  <a:pt x="227" y="1013"/>
                  <a:pt x="0" y="786"/>
                  <a:pt x="0" y="507"/>
                </a:cubicBezTo>
                <a:lnTo>
                  <a:pt x="0" y="507"/>
                </a:lnTo>
                <a:cubicBezTo>
                  <a:pt x="0" y="226"/>
                  <a:pt x="227" y="0"/>
                  <a:pt x="507" y="0"/>
                </a:cubicBezTo>
                <a:lnTo>
                  <a:pt x="507" y="0"/>
                </a:lnTo>
                <a:cubicBezTo>
                  <a:pt x="787" y="0"/>
                  <a:pt x="1014" y="226"/>
                  <a:pt x="1014" y="507"/>
                </a:cubicBezTo>
              </a:path>
            </a:pathLst>
          </a:custGeom>
          <a:solidFill>
            <a:schemeClr val="bg2"/>
          </a:solidFill>
          <a:ln w="25400" cap="flat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27" name="Freeform 210">
            <a:extLst>
              <a:ext uri="{FF2B5EF4-FFF2-40B4-BE49-F238E27FC236}">
                <a16:creationId xmlns:a16="http://schemas.microsoft.com/office/drawing/2014/main" id="{05CBD269-08B0-E642-BD80-214B5FDA5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130519" y="758602"/>
            <a:ext cx="1259868" cy="1259868"/>
          </a:xfrm>
          <a:custGeom>
            <a:avLst/>
            <a:gdLst>
              <a:gd name="T0" fmla="*/ 1013 w 1014"/>
              <a:gd name="T1" fmla="*/ 507 h 1014"/>
              <a:gd name="T2" fmla="*/ 1013 w 1014"/>
              <a:gd name="T3" fmla="*/ 507 h 1014"/>
              <a:gd name="T4" fmla="*/ 506 w 1014"/>
              <a:gd name="T5" fmla="*/ 1013 h 1014"/>
              <a:gd name="T6" fmla="*/ 506 w 1014"/>
              <a:gd name="T7" fmla="*/ 1013 h 1014"/>
              <a:gd name="T8" fmla="*/ 0 w 1014"/>
              <a:gd name="T9" fmla="*/ 507 h 1014"/>
              <a:gd name="T10" fmla="*/ 0 w 1014"/>
              <a:gd name="T11" fmla="*/ 507 h 1014"/>
              <a:gd name="T12" fmla="*/ 506 w 1014"/>
              <a:gd name="T13" fmla="*/ 0 h 1014"/>
              <a:gd name="T14" fmla="*/ 506 w 1014"/>
              <a:gd name="T15" fmla="*/ 0 h 1014"/>
              <a:gd name="T16" fmla="*/ 1013 w 1014"/>
              <a:gd name="T17" fmla="*/ 507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4" h="1014">
                <a:moveTo>
                  <a:pt x="1013" y="507"/>
                </a:moveTo>
                <a:lnTo>
                  <a:pt x="1013" y="507"/>
                </a:lnTo>
                <a:cubicBezTo>
                  <a:pt x="1013" y="786"/>
                  <a:pt x="786" y="1013"/>
                  <a:pt x="506" y="1013"/>
                </a:cubicBezTo>
                <a:lnTo>
                  <a:pt x="506" y="1013"/>
                </a:lnTo>
                <a:cubicBezTo>
                  <a:pt x="227" y="1013"/>
                  <a:pt x="0" y="786"/>
                  <a:pt x="0" y="507"/>
                </a:cubicBezTo>
                <a:lnTo>
                  <a:pt x="0" y="507"/>
                </a:lnTo>
                <a:cubicBezTo>
                  <a:pt x="0" y="226"/>
                  <a:pt x="227" y="0"/>
                  <a:pt x="506" y="0"/>
                </a:cubicBezTo>
                <a:lnTo>
                  <a:pt x="506" y="0"/>
                </a:lnTo>
                <a:cubicBezTo>
                  <a:pt x="786" y="0"/>
                  <a:pt x="1013" y="226"/>
                  <a:pt x="1013" y="507"/>
                </a:cubicBezTo>
              </a:path>
            </a:pathLst>
          </a:custGeom>
          <a:solidFill>
            <a:schemeClr val="bg2"/>
          </a:solidFill>
          <a:ln w="25400" cap="flat">
            <a:solidFill>
              <a:schemeClr val="accent3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28" name="Freeform 257">
            <a:extLst>
              <a:ext uri="{FF2B5EF4-FFF2-40B4-BE49-F238E27FC236}">
                <a16:creationId xmlns:a16="http://schemas.microsoft.com/office/drawing/2014/main" id="{4179BE3A-E27F-3749-847E-3469EDA3D3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64492" y="758602"/>
            <a:ext cx="1259868" cy="1259868"/>
          </a:xfrm>
          <a:custGeom>
            <a:avLst/>
            <a:gdLst>
              <a:gd name="T0" fmla="*/ 1013 w 1014"/>
              <a:gd name="T1" fmla="*/ 507 h 1014"/>
              <a:gd name="T2" fmla="*/ 1013 w 1014"/>
              <a:gd name="T3" fmla="*/ 507 h 1014"/>
              <a:gd name="T4" fmla="*/ 507 w 1014"/>
              <a:gd name="T5" fmla="*/ 1013 h 1014"/>
              <a:gd name="T6" fmla="*/ 507 w 1014"/>
              <a:gd name="T7" fmla="*/ 1013 h 1014"/>
              <a:gd name="T8" fmla="*/ 0 w 1014"/>
              <a:gd name="T9" fmla="*/ 507 h 1014"/>
              <a:gd name="T10" fmla="*/ 0 w 1014"/>
              <a:gd name="T11" fmla="*/ 507 h 1014"/>
              <a:gd name="T12" fmla="*/ 507 w 1014"/>
              <a:gd name="T13" fmla="*/ 0 h 1014"/>
              <a:gd name="T14" fmla="*/ 507 w 1014"/>
              <a:gd name="T15" fmla="*/ 0 h 1014"/>
              <a:gd name="T16" fmla="*/ 1013 w 1014"/>
              <a:gd name="T17" fmla="*/ 507 h 10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14" h="1014">
                <a:moveTo>
                  <a:pt x="1013" y="507"/>
                </a:moveTo>
                <a:lnTo>
                  <a:pt x="1013" y="507"/>
                </a:lnTo>
                <a:cubicBezTo>
                  <a:pt x="1013" y="786"/>
                  <a:pt x="786" y="1013"/>
                  <a:pt x="507" y="1013"/>
                </a:cubicBezTo>
                <a:lnTo>
                  <a:pt x="507" y="1013"/>
                </a:lnTo>
                <a:cubicBezTo>
                  <a:pt x="227" y="1013"/>
                  <a:pt x="0" y="786"/>
                  <a:pt x="0" y="507"/>
                </a:cubicBezTo>
                <a:lnTo>
                  <a:pt x="0" y="507"/>
                </a:lnTo>
                <a:cubicBezTo>
                  <a:pt x="0" y="226"/>
                  <a:pt x="227" y="0"/>
                  <a:pt x="507" y="0"/>
                </a:cubicBezTo>
                <a:lnTo>
                  <a:pt x="507" y="0"/>
                </a:lnTo>
                <a:cubicBezTo>
                  <a:pt x="786" y="0"/>
                  <a:pt x="1013" y="226"/>
                  <a:pt x="1013" y="507"/>
                </a:cubicBezTo>
              </a:path>
            </a:pathLst>
          </a:custGeom>
          <a:solidFill>
            <a:schemeClr val="bg2"/>
          </a:solidFill>
          <a:ln w="25400" cap="flat">
            <a:solidFill>
              <a:schemeClr val="accent4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37DB04-2AD8-694F-BE98-DAAFCF4DC81C}"/>
              </a:ext>
            </a:extLst>
          </p:cNvPr>
          <p:cNvSpPr txBox="1"/>
          <p:nvPr/>
        </p:nvSpPr>
        <p:spPr>
          <a:xfrm>
            <a:off x="2615746" y="2194157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98D1DF-A9FA-1149-BE30-41D45A28881E}"/>
              </a:ext>
            </a:extLst>
          </p:cNvPr>
          <p:cNvSpPr txBox="1"/>
          <p:nvPr/>
        </p:nvSpPr>
        <p:spPr>
          <a:xfrm>
            <a:off x="2615745" y="2879654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95B82F-229E-FB4C-A95A-10E825479570}"/>
              </a:ext>
            </a:extLst>
          </p:cNvPr>
          <p:cNvSpPr txBox="1"/>
          <p:nvPr/>
        </p:nvSpPr>
        <p:spPr>
          <a:xfrm>
            <a:off x="3984870" y="800100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solidFill>
                    <a:schemeClr val="accent1"/>
                  </a:solidFill>
                  <a:miter lim="800000"/>
                </a:ln>
                <a:noFill/>
                <a:latin typeface="DM Sans" pitchFamily="2" charset="77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814D67-7EF9-B744-9F91-148CDB0E1AD9}"/>
              </a:ext>
            </a:extLst>
          </p:cNvPr>
          <p:cNvSpPr txBox="1"/>
          <p:nvPr/>
        </p:nvSpPr>
        <p:spPr>
          <a:xfrm>
            <a:off x="7749721" y="2194157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1B1051-025D-7F4A-A08F-79811119BDE3}"/>
              </a:ext>
            </a:extLst>
          </p:cNvPr>
          <p:cNvSpPr txBox="1"/>
          <p:nvPr/>
        </p:nvSpPr>
        <p:spPr>
          <a:xfrm>
            <a:off x="7749720" y="2879654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8347EF-0BBE-044A-BE33-3DCE6A708CF4}"/>
              </a:ext>
            </a:extLst>
          </p:cNvPr>
          <p:cNvSpPr txBox="1"/>
          <p:nvPr/>
        </p:nvSpPr>
        <p:spPr>
          <a:xfrm>
            <a:off x="9118845" y="800100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solidFill>
                    <a:schemeClr val="accent2"/>
                  </a:solidFill>
                  <a:miter lim="800000"/>
                </a:ln>
                <a:noFill/>
                <a:latin typeface="DM Sans" pitchFamily="2" charset="77"/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EABC042-C6EB-604B-AB40-639C18C4E4BE}"/>
              </a:ext>
            </a:extLst>
          </p:cNvPr>
          <p:cNvSpPr txBox="1"/>
          <p:nvPr/>
        </p:nvSpPr>
        <p:spPr>
          <a:xfrm>
            <a:off x="12892975" y="2194157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Control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D450EE-F07B-CE47-AC8A-228B0F95A08A}"/>
              </a:ext>
            </a:extLst>
          </p:cNvPr>
          <p:cNvSpPr txBox="1"/>
          <p:nvPr/>
        </p:nvSpPr>
        <p:spPr>
          <a:xfrm>
            <a:off x="12892974" y="2879654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1AA2EA0-89CF-6D4E-9C44-0137373D05A9}"/>
              </a:ext>
            </a:extLst>
          </p:cNvPr>
          <p:cNvSpPr txBox="1"/>
          <p:nvPr/>
        </p:nvSpPr>
        <p:spPr>
          <a:xfrm>
            <a:off x="14262099" y="800100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solidFill>
                    <a:schemeClr val="accent3"/>
                  </a:solidFill>
                  <a:miter lim="800000"/>
                </a:ln>
                <a:noFill/>
                <a:latin typeface="DM Sans" pitchFamily="2" charset="77"/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FAD447-5266-2E45-8930-F7C8B6533E6A}"/>
              </a:ext>
            </a:extLst>
          </p:cNvPr>
          <p:cNvSpPr txBox="1"/>
          <p:nvPr/>
        </p:nvSpPr>
        <p:spPr>
          <a:xfrm>
            <a:off x="18026948" y="2194157"/>
            <a:ext cx="3734957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A2F0BE-135F-B046-A11C-54F4AFA66675}"/>
              </a:ext>
            </a:extLst>
          </p:cNvPr>
          <p:cNvSpPr txBox="1"/>
          <p:nvPr/>
        </p:nvSpPr>
        <p:spPr>
          <a:xfrm>
            <a:off x="18026947" y="2879654"/>
            <a:ext cx="3734958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E6F978-415C-794B-B733-165BCEE45DD0}"/>
              </a:ext>
            </a:extLst>
          </p:cNvPr>
          <p:cNvSpPr txBox="1"/>
          <p:nvPr/>
        </p:nvSpPr>
        <p:spPr>
          <a:xfrm>
            <a:off x="19396072" y="800100"/>
            <a:ext cx="99670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spc="-290" dirty="0">
                <a:ln w="25400">
                  <a:solidFill>
                    <a:schemeClr val="accent4"/>
                  </a:solidFill>
                  <a:miter lim="800000"/>
                </a:ln>
                <a:noFill/>
                <a:latin typeface="DM Sans" pitchFamily="2" charset="77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920362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DC67AC30-B690-4B4C-89DF-F8A51A0A42E5}"/>
              </a:ext>
            </a:extLst>
          </p:cNvPr>
          <p:cNvGrpSpPr/>
          <p:nvPr/>
        </p:nvGrpSpPr>
        <p:grpSpPr>
          <a:xfrm>
            <a:off x="12144877" y="5001354"/>
            <a:ext cx="10975107" cy="6207139"/>
            <a:chOff x="12144877" y="5001354"/>
            <a:chExt cx="10975107" cy="6207139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C1B884AC-8C28-8947-A895-91E78601E3A5}"/>
                </a:ext>
              </a:extLst>
            </p:cNvPr>
            <p:cNvGrpSpPr/>
            <p:nvPr/>
          </p:nvGrpSpPr>
          <p:grpSpPr>
            <a:xfrm>
              <a:off x="12622773" y="5001354"/>
              <a:ext cx="4883320" cy="4103308"/>
              <a:chOff x="12622773" y="5001354"/>
              <a:chExt cx="4883320" cy="4103308"/>
            </a:xfrm>
          </p:grpSpPr>
          <p:sp>
            <p:nvSpPr>
              <p:cNvPr id="119" name="Freeform 2">
                <a:extLst>
                  <a:ext uri="{FF2B5EF4-FFF2-40B4-BE49-F238E27FC236}">
                    <a16:creationId xmlns:a16="http://schemas.microsoft.com/office/drawing/2014/main" id="{7B9BAE23-61A6-B343-999B-ED83EFDBFC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09537" y="5177130"/>
                <a:ext cx="4388943" cy="3834146"/>
              </a:xfrm>
              <a:custGeom>
                <a:avLst/>
                <a:gdLst>
                  <a:gd name="T0" fmla="*/ 3523 w 3524"/>
                  <a:gd name="T1" fmla="*/ 2474 h 3077"/>
                  <a:gd name="T2" fmla="*/ 0 w 3524"/>
                  <a:gd name="T3" fmla="*/ 3076 h 3077"/>
                  <a:gd name="T4" fmla="*/ 0 w 3524"/>
                  <a:gd name="T5" fmla="*/ 0 h 3077"/>
                  <a:gd name="T6" fmla="*/ 3522 w 3524"/>
                  <a:gd name="T7" fmla="*/ 13 h 3077"/>
                  <a:gd name="T8" fmla="*/ 3523 w 3524"/>
                  <a:gd name="T9" fmla="*/ 2474 h 30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4" h="3077">
                    <a:moveTo>
                      <a:pt x="3523" y="2474"/>
                    </a:moveTo>
                    <a:lnTo>
                      <a:pt x="0" y="3076"/>
                    </a:lnTo>
                    <a:lnTo>
                      <a:pt x="0" y="0"/>
                    </a:lnTo>
                    <a:lnTo>
                      <a:pt x="3522" y="13"/>
                    </a:lnTo>
                    <a:lnTo>
                      <a:pt x="3523" y="247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3">
                <a:extLst>
                  <a:ext uri="{FF2B5EF4-FFF2-40B4-BE49-F238E27FC236}">
                    <a16:creationId xmlns:a16="http://schemas.microsoft.com/office/drawing/2014/main" id="{41466825-9458-A647-872D-94E216FF6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40245" y="5407837"/>
                <a:ext cx="3927526" cy="3323295"/>
              </a:xfrm>
              <a:custGeom>
                <a:avLst/>
                <a:gdLst>
                  <a:gd name="T0" fmla="*/ 0 w 3153"/>
                  <a:gd name="T1" fmla="*/ 0 h 2669"/>
                  <a:gd name="T2" fmla="*/ 3152 w 3153"/>
                  <a:gd name="T3" fmla="*/ 11 h 2669"/>
                  <a:gd name="T4" fmla="*/ 3152 w 3153"/>
                  <a:gd name="T5" fmla="*/ 2130 h 2669"/>
                  <a:gd name="T6" fmla="*/ 0 w 3153"/>
                  <a:gd name="T7" fmla="*/ 2668 h 2669"/>
                  <a:gd name="T8" fmla="*/ 0 w 3153"/>
                  <a:gd name="T9" fmla="*/ 0 h 26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153" h="2669">
                    <a:moveTo>
                      <a:pt x="0" y="0"/>
                    </a:moveTo>
                    <a:lnTo>
                      <a:pt x="3152" y="11"/>
                    </a:lnTo>
                    <a:lnTo>
                      <a:pt x="3152" y="2130"/>
                    </a:lnTo>
                    <a:lnTo>
                      <a:pt x="0" y="2668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4">
                <a:extLst>
                  <a:ext uri="{FF2B5EF4-FFF2-40B4-BE49-F238E27FC236}">
                    <a16:creationId xmlns:a16="http://schemas.microsoft.com/office/drawing/2014/main" id="{D608A64F-57BC-4F47-92C3-36DA8DA62A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54472" y="5644040"/>
                <a:ext cx="1186497" cy="1779747"/>
              </a:xfrm>
              <a:custGeom>
                <a:avLst/>
                <a:gdLst>
                  <a:gd name="T0" fmla="*/ 951 w 952"/>
                  <a:gd name="T1" fmla="*/ 0 h 1430"/>
                  <a:gd name="T2" fmla="*/ 0 w 952"/>
                  <a:gd name="T3" fmla="*/ 4 h 1430"/>
                  <a:gd name="T4" fmla="*/ 0 w 952"/>
                  <a:gd name="T5" fmla="*/ 1429 h 1430"/>
                  <a:gd name="T6" fmla="*/ 0 w 952"/>
                  <a:gd name="T7" fmla="*/ 1429 h 1430"/>
                  <a:gd name="T8" fmla="*/ 937 w 952"/>
                  <a:gd name="T9" fmla="*/ 1338 h 1430"/>
                  <a:gd name="T10" fmla="*/ 951 w 952"/>
                  <a:gd name="T11" fmla="*/ 0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2" h="1430">
                    <a:moveTo>
                      <a:pt x="951" y="0"/>
                    </a:moveTo>
                    <a:lnTo>
                      <a:pt x="0" y="4"/>
                    </a:lnTo>
                    <a:lnTo>
                      <a:pt x="0" y="1429"/>
                    </a:lnTo>
                    <a:lnTo>
                      <a:pt x="0" y="1429"/>
                    </a:lnTo>
                    <a:lnTo>
                      <a:pt x="937" y="1338"/>
                    </a:lnTo>
                    <a:lnTo>
                      <a:pt x="95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2" name="Freeform 121">
                <a:extLst>
                  <a:ext uri="{FF2B5EF4-FFF2-40B4-BE49-F238E27FC236}">
                    <a16:creationId xmlns:a16="http://schemas.microsoft.com/office/drawing/2014/main" id="{23C309D1-F81F-BB43-A6F2-0A873809CC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787036" y="5698972"/>
                <a:ext cx="1849911" cy="877611"/>
              </a:xfrm>
              <a:custGeom>
                <a:avLst/>
                <a:gdLst>
                  <a:gd name="connsiteX0" fmla="*/ 1822542 w 1849911"/>
                  <a:gd name="connsiteY0" fmla="*/ 790996 h 877611"/>
                  <a:gd name="connsiteX1" fmla="*/ 1849911 w 1849911"/>
                  <a:gd name="connsiteY1" fmla="*/ 817745 h 877611"/>
                  <a:gd name="connsiteX2" fmla="*/ 1822542 w 1849911"/>
                  <a:gd name="connsiteY2" fmla="*/ 845768 h 877611"/>
                  <a:gd name="connsiteX3" fmla="*/ 27369 w 1849911"/>
                  <a:gd name="connsiteY3" fmla="*/ 877611 h 877611"/>
                  <a:gd name="connsiteX4" fmla="*/ 0 w 1849911"/>
                  <a:gd name="connsiteY4" fmla="*/ 850863 h 877611"/>
                  <a:gd name="connsiteX5" fmla="*/ 26125 w 1849911"/>
                  <a:gd name="connsiteY5" fmla="*/ 821566 h 877611"/>
                  <a:gd name="connsiteX6" fmla="*/ 1822542 w 1849911"/>
                  <a:gd name="connsiteY6" fmla="*/ 516344 h 877611"/>
                  <a:gd name="connsiteX7" fmla="*/ 1849911 w 1849911"/>
                  <a:gd name="connsiteY7" fmla="*/ 544367 h 877611"/>
                  <a:gd name="connsiteX8" fmla="*/ 1822542 w 1849911"/>
                  <a:gd name="connsiteY8" fmla="*/ 572389 h 877611"/>
                  <a:gd name="connsiteX9" fmla="*/ 27369 w 1849911"/>
                  <a:gd name="connsiteY9" fmla="*/ 602959 h 877611"/>
                  <a:gd name="connsiteX10" fmla="*/ 0 w 1849911"/>
                  <a:gd name="connsiteY10" fmla="*/ 576211 h 877611"/>
                  <a:gd name="connsiteX11" fmla="*/ 26125 w 1849911"/>
                  <a:gd name="connsiteY11" fmla="*/ 548188 h 877611"/>
                  <a:gd name="connsiteX12" fmla="*/ 1822542 w 1849911"/>
                  <a:gd name="connsiteY12" fmla="*/ 241692 h 877611"/>
                  <a:gd name="connsiteX13" fmla="*/ 1849911 w 1849911"/>
                  <a:gd name="connsiteY13" fmla="*/ 269715 h 877611"/>
                  <a:gd name="connsiteX14" fmla="*/ 1822542 w 1849911"/>
                  <a:gd name="connsiteY14" fmla="*/ 297737 h 877611"/>
                  <a:gd name="connsiteX15" fmla="*/ 27369 w 1849911"/>
                  <a:gd name="connsiteY15" fmla="*/ 328307 h 877611"/>
                  <a:gd name="connsiteX16" fmla="*/ 0 w 1849911"/>
                  <a:gd name="connsiteY16" fmla="*/ 300285 h 877611"/>
                  <a:gd name="connsiteX17" fmla="*/ 26125 w 1849911"/>
                  <a:gd name="connsiteY17" fmla="*/ 273536 h 877611"/>
                  <a:gd name="connsiteX18" fmla="*/ 27369 w 1849911"/>
                  <a:gd name="connsiteY18" fmla="*/ 0 h 877611"/>
                  <a:gd name="connsiteX19" fmla="*/ 1822542 w 1849911"/>
                  <a:gd name="connsiteY19" fmla="*/ 0 h 877611"/>
                  <a:gd name="connsiteX20" fmla="*/ 1849911 w 1849911"/>
                  <a:gd name="connsiteY20" fmla="*/ 26855 h 877611"/>
                  <a:gd name="connsiteX21" fmla="*/ 1822542 w 1849911"/>
                  <a:gd name="connsiteY21" fmla="*/ 53710 h 877611"/>
                  <a:gd name="connsiteX22" fmla="*/ 27369 w 1849911"/>
                  <a:gd name="connsiteY22" fmla="*/ 53710 h 877611"/>
                  <a:gd name="connsiteX23" fmla="*/ 0 w 1849911"/>
                  <a:gd name="connsiteY23" fmla="*/ 26855 h 877611"/>
                  <a:gd name="connsiteX24" fmla="*/ 27369 w 1849911"/>
                  <a:gd name="connsiteY24" fmla="*/ 0 h 877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849911" h="877611">
                    <a:moveTo>
                      <a:pt x="1822542" y="790996"/>
                    </a:moveTo>
                    <a:cubicBezTo>
                      <a:pt x="1837470" y="790996"/>
                      <a:pt x="1849911" y="802460"/>
                      <a:pt x="1849911" y="817745"/>
                    </a:cubicBezTo>
                    <a:cubicBezTo>
                      <a:pt x="1849911" y="833030"/>
                      <a:pt x="1838714" y="845768"/>
                      <a:pt x="1822542" y="845768"/>
                    </a:cubicBezTo>
                    <a:lnTo>
                      <a:pt x="27369" y="877611"/>
                    </a:lnTo>
                    <a:cubicBezTo>
                      <a:pt x="12441" y="877611"/>
                      <a:pt x="1244" y="864874"/>
                      <a:pt x="0" y="850863"/>
                    </a:cubicBezTo>
                    <a:cubicBezTo>
                      <a:pt x="0" y="834304"/>
                      <a:pt x="12441" y="821566"/>
                      <a:pt x="26125" y="821566"/>
                    </a:cubicBezTo>
                    <a:close/>
                    <a:moveTo>
                      <a:pt x="1822542" y="516344"/>
                    </a:moveTo>
                    <a:cubicBezTo>
                      <a:pt x="1837470" y="516344"/>
                      <a:pt x="1849911" y="527808"/>
                      <a:pt x="1849911" y="544367"/>
                    </a:cubicBezTo>
                    <a:cubicBezTo>
                      <a:pt x="1849911" y="558378"/>
                      <a:pt x="1838714" y="572389"/>
                      <a:pt x="1822542" y="572389"/>
                    </a:cubicBezTo>
                    <a:lnTo>
                      <a:pt x="27369" y="602959"/>
                    </a:lnTo>
                    <a:cubicBezTo>
                      <a:pt x="12441" y="602959"/>
                      <a:pt x="1244" y="591496"/>
                      <a:pt x="0" y="576211"/>
                    </a:cubicBezTo>
                    <a:cubicBezTo>
                      <a:pt x="0" y="560926"/>
                      <a:pt x="12441" y="548188"/>
                      <a:pt x="26125" y="548188"/>
                    </a:cubicBezTo>
                    <a:close/>
                    <a:moveTo>
                      <a:pt x="1822542" y="241692"/>
                    </a:moveTo>
                    <a:cubicBezTo>
                      <a:pt x="1837470" y="241692"/>
                      <a:pt x="1849911" y="253156"/>
                      <a:pt x="1849911" y="269715"/>
                    </a:cubicBezTo>
                    <a:cubicBezTo>
                      <a:pt x="1849911" y="283726"/>
                      <a:pt x="1838714" y="296464"/>
                      <a:pt x="1822542" y="297737"/>
                    </a:cubicBezTo>
                    <a:lnTo>
                      <a:pt x="27369" y="328307"/>
                    </a:lnTo>
                    <a:cubicBezTo>
                      <a:pt x="12441" y="328307"/>
                      <a:pt x="1244" y="316844"/>
                      <a:pt x="0" y="300285"/>
                    </a:cubicBezTo>
                    <a:cubicBezTo>
                      <a:pt x="0" y="286274"/>
                      <a:pt x="12441" y="273536"/>
                      <a:pt x="26125" y="273536"/>
                    </a:cubicBezTo>
                    <a:close/>
                    <a:moveTo>
                      <a:pt x="27369" y="0"/>
                    </a:moveTo>
                    <a:lnTo>
                      <a:pt x="1822542" y="0"/>
                    </a:lnTo>
                    <a:cubicBezTo>
                      <a:pt x="1837470" y="0"/>
                      <a:pt x="1849911" y="12207"/>
                      <a:pt x="1849911" y="26855"/>
                    </a:cubicBezTo>
                    <a:cubicBezTo>
                      <a:pt x="1849911" y="41503"/>
                      <a:pt x="1837470" y="53710"/>
                      <a:pt x="1822542" y="53710"/>
                    </a:cubicBezTo>
                    <a:lnTo>
                      <a:pt x="27369" y="53710"/>
                    </a:lnTo>
                    <a:cubicBezTo>
                      <a:pt x="12441" y="53710"/>
                      <a:pt x="0" y="41503"/>
                      <a:pt x="0" y="26855"/>
                    </a:cubicBezTo>
                    <a:cubicBezTo>
                      <a:pt x="0" y="12207"/>
                      <a:pt x="12441" y="0"/>
                      <a:pt x="273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3" name="Freeform 9">
                <a:extLst>
                  <a:ext uri="{FF2B5EF4-FFF2-40B4-BE49-F238E27FC236}">
                    <a16:creationId xmlns:a16="http://schemas.microsoft.com/office/drawing/2014/main" id="{B0008009-40F7-E343-8EEA-D4C3AA5BCA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2642" y="8258732"/>
                <a:ext cx="4383451" cy="845930"/>
              </a:xfrm>
              <a:custGeom>
                <a:avLst/>
                <a:gdLst>
                  <a:gd name="T0" fmla="*/ 0 w 3521"/>
                  <a:gd name="T1" fmla="*/ 559 h 677"/>
                  <a:gd name="T2" fmla="*/ 284 w 3521"/>
                  <a:gd name="T3" fmla="*/ 676 h 677"/>
                  <a:gd name="T4" fmla="*/ 3520 w 3521"/>
                  <a:gd name="T5" fmla="*/ 78 h 677"/>
                  <a:gd name="T6" fmla="*/ 3271 w 3521"/>
                  <a:gd name="T7" fmla="*/ 0 h 677"/>
                  <a:gd name="T8" fmla="*/ 0 w 3521"/>
                  <a:gd name="T9" fmla="*/ 559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1" h="677">
                    <a:moveTo>
                      <a:pt x="0" y="559"/>
                    </a:moveTo>
                    <a:lnTo>
                      <a:pt x="284" y="676"/>
                    </a:lnTo>
                    <a:lnTo>
                      <a:pt x="3520" y="78"/>
                    </a:lnTo>
                    <a:lnTo>
                      <a:pt x="3271" y="0"/>
                    </a:lnTo>
                    <a:lnTo>
                      <a:pt x="0" y="559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4" name="Freeform 10">
                <a:extLst>
                  <a:ext uri="{FF2B5EF4-FFF2-40B4-BE49-F238E27FC236}">
                    <a16:creationId xmlns:a16="http://schemas.microsoft.com/office/drawing/2014/main" id="{A9596C3C-3ECB-214B-A7C7-5BF77D0F9B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122642" y="8258732"/>
                <a:ext cx="4383451" cy="845930"/>
              </a:xfrm>
              <a:custGeom>
                <a:avLst/>
                <a:gdLst>
                  <a:gd name="T0" fmla="*/ 0 w 3521"/>
                  <a:gd name="T1" fmla="*/ 559 h 677"/>
                  <a:gd name="T2" fmla="*/ 284 w 3521"/>
                  <a:gd name="T3" fmla="*/ 676 h 677"/>
                  <a:gd name="T4" fmla="*/ 3520 w 3521"/>
                  <a:gd name="T5" fmla="*/ 78 h 677"/>
                  <a:gd name="T6" fmla="*/ 3271 w 3521"/>
                  <a:gd name="T7" fmla="*/ 0 h 677"/>
                  <a:gd name="T8" fmla="*/ 0 w 3521"/>
                  <a:gd name="T9" fmla="*/ 559 h 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21" h="677">
                    <a:moveTo>
                      <a:pt x="0" y="559"/>
                    </a:moveTo>
                    <a:lnTo>
                      <a:pt x="284" y="676"/>
                    </a:lnTo>
                    <a:lnTo>
                      <a:pt x="3520" y="78"/>
                    </a:lnTo>
                    <a:lnTo>
                      <a:pt x="3271" y="0"/>
                    </a:lnTo>
                    <a:lnTo>
                      <a:pt x="0" y="559"/>
                    </a:lnTo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5" name="Freeform 11">
                <a:extLst>
                  <a:ext uri="{FF2B5EF4-FFF2-40B4-BE49-F238E27FC236}">
                    <a16:creationId xmlns:a16="http://schemas.microsoft.com/office/drawing/2014/main" id="{D01CE7BF-1D28-B744-B373-957155833A3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2775" y="5006847"/>
                <a:ext cx="186763" cy="3998937"/>
              </a:xfrm>
              <a:custGeom>
                <a:avLst/>
                <a:gdLst>
                  <a:gd name="T0" fmla="*/ 0 w 149"/>
                  <a:gd name="T1" fmla="*/ 3134 h 3212"/>
                  <a:gd name="T2" fmla="*/ 148 w 149"/>
                  <a:gd name="T3" fmla="*/ 3211 h 3212"/>
                  <a:gd name="T4" fmla="*/ 148 w 149"/>
                  <a:gd name="T5" fmla="*/ 135 h 3212"/>
                  <a:gd name="T6" fmla="*/ 0 w 149"/>
                  <a:gd name="T7" fmla="*/ 0 h 3212"/>
                  <a:gd name="T8" fmla="*/ 0 w 149"/>
                  <a:gd name="T9" fmla="*/ 3134 h 3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3212">
                    <a:moveTo>
                      <a:pt x="0" y="3134"/>
                    </a:moveTo>
                    <a:lnTo>
                      <a:pt x="148" y="3211"/>
                    </a:lnTo>
                    <a:lnTo>
                      <a:pt x="148" y="135"/>
                    </a:lnTo>
                    <a:lnTo>
                      <a:pt x="0" y="0"/>
                    </a:lnTo>
                    <a:lnTo>
                      <a:pt x="0" y="3134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6" name="Freeform 12">
                <a:extLst>
                  <a:ext uri="{FF2B5EF4-FFF2-40B4-BE49-F238E27FC236}">
                    <a16:creationId xmlns:a16="http://schemas.microsoft.com/office/drawing/2014/main" id="{9D3FC2E4-1DDD-8245-B878-3F7CD3979AF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2775" y="5006847"/>
                <a:ext cx="186763" cy="3998937"/>
              </a:xfrm>
              <a:custGeom>
                <a:avLst/>
                <a:gdLst>
                  <a:gd name="T0" fmla="*/ 0 w 149"/>
                  <a:gd name="T1" fmla="*/ 3134 h 3212"/>
                  <a:gd name="T2" fmla="*/ 148 w 149"/>
                  <a:gd name="T3" fmla="*/ 3211 h 3212"/>
                  <a:gd name="T4" fmla="*/ 148 w 149"/>
                  <a:gd name="T5" fmla="*/ 135 h 3212"/>
                  <a:gd name="T6" fmla="*/ 0 w 149"/>
                  <a:gd name="T7" fmla="*/ 0 h 3212"/>
                  <a:gd name="T8" fmla="*/ 0 w 149"/>
                  <a:gd name="T9" fmla="*/ 3134 h 3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9" h="3212">
                    <a:moveTo>
                      <a:pt x="0" y="3134"/>
                    </a:moveTo>
                    <a:lnTo>
                      <a:pt x="148" y="3211"/>
                    </a:lnTo>
                    <a:lnTo>
                      <a:pt x="148" y="135"/>
                    </a:lnTo>
                    <a:lnTo>
                      <a:pt x="0" y="0"/>
                    </a:lnTo>
                    <a:lnTo>
                      <a:pt x="0" y="3134"/>
                    </a:lnTo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7" name="Freeform 13">
                <a:extLst>
                  <a:ext uri="{FF2B5EF4-FFF2-40B4-BE49-F238E27FC236}">
                    <a16:creationId xmlns:a16="http://schemas.microsoft.com/office/drawing/2014/main" id="{003A4B10-CCAA-6E43-9DB7-713EE8041D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2773" y="5001354"/>
                <a:ext cx="4570216" cy="186763"/>
              </a:xfrm>
              <a:custGeom>
                <a:avLst/>
                <a:gdLst>
                  <a:gd name="T0" fmla="*/ 3537 w 3671"/>
                  <a:gd name="T1" fmla="*/ 0 h 152"/>
                  <a:gd name="T2" fmla="*/ 0 w 3671"/>
                  <a:gd name="T3" fmla="*/ 3 h 152"/>
                  <a:gd name="T4" fmla="*/ 148 w 3671"/>
                  <a:gd name="T5" fmla="*/ 138 h 152"/>
                  <a:gd name="T6" fmla="*/ 3670 w 3671"/>
                  <a:gd name="T7" fmla="*/ 151 h 152"/>
                  <a:gd name="T8" fmla="*/ 3537 w 367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1" h="152">
                    <a:moveTo>
                      <a:pt x="3537" y="0"/>
                    </a:moveTo>
                    <a:lnTo>
                      <a:pt x="0" y="3"/>
                    </a:lnTo>
                    <a:lnTo>
                      <a:pt x="148" y="138"/>
                    </a:lnTo>
                    <a:lnTo>
                      <a:pt x="3670" y="151"/>
                    </a:lnTo>
                    <a:lnTo>
                      <a:pt x="3537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8" name="Freeform 14">
                <a:extLst>
                  <a:ext uri="{FF2B5EF4-FFF2-40B4-BE49-F238E27FC236}">
                    <a16:creationId xmlns:a16="http://schemas.microsoft.com/office/drawing/2014/main" id="{2D0A1503-071A-0E40-8E48-70BEE29D69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22773" y="5001354"/>
                <a:ext cx="4570216" cy="186763"/>
              </a:xfrm>
              <a:custGeom>
                <a:avLst/>
                <a:gdLst>
                  <a:gd name="T0" fmla="*/ 3537 w 3671"/>
                  <a:gd name="T1" fmla="*/ 0 h 152"/>
                  <a:gd name="T2" fmla="*/ 0 w 3671"/>
                  <a:gd name="T3" fmla="*/ 3 h 152"/>
                  <a:gd name="T4" fmla="*/ 148 w 3671"/>
                  <a:gd name="T5" fmla="*/ 138 h 152"/>
                  <a:gd name="T6" fmla="*/ 3670 w 3671"/>
                  <a:gd name="T7" fmla="*/ 151 h 152"/>
                  <a:gd name="T8" fmla="*/ 3537 w 3671"/>
                  <a:gd name="T9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671" h="152">
                    <a:moveTo>
                      <a:pt x="3537" y="0"/>
                    </a:moveTo>
                    <a:lnTo>
                      <a:pt x="0" y="3"/>
                    </a:lnTo>
                    <a:lnTo>
                      <a:pt x="148" y="138"/>
                    </a:lnTo>
                    <a:lnTo>
                      <a:pt x="3670" y="151"/>
                    </a:lnTo>
                    <a:lnTo>
                      <a:pt x="3537" y="0"/>
                    </a:lnTo>
                  </a:path>
                </a:pathLst>
              </a:custGeom>
              <a:solidFill>
                <a:schemeClr val="accent2">
                  <a:alpha val="5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CFA63C8A-BD60-5646-8E0A-62740E088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44877" y="8582820"/>
              <a:ext cx="664659" cy="807479"/>
            </a:xfrm>
            <a:custGeom>
              <a:avLst/>
              <a:gdLst>
                <a:gd name="T0" fmla="*/ 73 w 532"/>
                <a:gd name="T1" fmla="*/ 648 h 649"/>
                <a:gd name="T2" fmla="*/ 73 w 532"/>
                <a:gd name="T3" fmla="*/ 648 h 649"/>
                <a:gd name="T4" fmla="*/ 37 w 532"/>
                <a:gd name="T5" fmla="*/ 636 h 649"/>
                <a:gd name="T6" fmla="*/ 37 w 532"/>
                <a:gd name="T7" fmla="*/ 636 h 649"/>
                <a:gd name="T8" fmla="*/ 20 w 532"/>
                <a:gd name="T9" fmla="*/ 545 h 649"/>
                <a:gd name="T10" fmla="*/ 376 w 532"/>
                <a:gd name="T11" fmla="*/ 39 h 649"/>
                <a:gd name="T12" fmla="*/ 376 w 532"/>
                <a:gd name="T13" fmla="*/ 39 h 649"/>
                <a:gd name="T14" fmla="*/ 430 w 532"/>
                <a:gd name="T15" fmla="*/ 4 h 649"/>
                <a:gd name="T16" fmla="*/ 430 w 532"/>
                <a:gd name="T17" fmla="*/ 4 h 649"/>
                <a:gd name="T18" fmla="*/ 493 w 532"/>
                <a:gd name="T19" fmla="*/ 18 h 649"/>
                <a:gd name="T20" fmla="*/ 493 w 532"/>
                <a:gd name="T21" fmla="*/ 18 h 649"/>
                <a:gd name="T22" fmla="*/ 527 w 532"/>
                <a:gd name="T23" fmla="*/ 72 h 649"/>
                <a:gd name="T24" fmla="*/ 527 w 532"/>
                <a:gd name="T25" fmla="*/ 72 h 649"/>
                <a:gd name="T26" fmla="*/ 514 w 532"/>
                <a:gd name="T27" fmla="*/ 135 h 649"/>
                <a:gd name="T28" fmla="*/ 216 w 532"/>
                <a:gd name="T29" fmla="*/ 559 h 649"/>
                <a:gd name="T30" fmla="*/ 216 w 532"/>
                <a:gd name="T31" fmla="*/ 559 h 649"/>
                <a:gd name="T32" fmla="*/ 207 w 532"/>
                <a:gd name="T33" fmla="*/ 560 h 649"/>
                <a:gd name="T34" fmla="*/ 207 w 532"/>
                <a:gd name="T35" fmla="*/ 560 h 649"/>
                <a:gd name="T36" fmla="*/ 205 w 532"/>
                <a:gd name="T37" fmla="*/ 552 h 649"/>
                <a:gd name="T38" fmla="*/ 503 w 532"/>
                <a:gd name="T39" fmla="*/ 128 h 649"/>
                <a:gd name="T40" fmla="*/ 503 w 532"/>
                <a:gd name="T41" fmla="*/ 128 h 649"/>
                <a:gd name="T42" fmla="*/ 516 w 532"/>
                <a:gd name="T43" fmla="*/ 74 h 649"/>
                <a:gd name="T44" fmla="*/ 516 w 532"/>
                <a:gd name="T45" fmla="*/ 74 h 649"/>
                <a:gd name="T46" fmla="*/ 485 w 532"/>
                <a:gd name="T47" fmla="*/ 28 h 649"/>
                <a:gd name="T48" fmla="*/ 485 w 532"/>
                <a:gd name="T49" fmla="*/ 28 h 649"/>
                <a:gd name="T50" fmla="*/ 386 w 532"/>
                <a:gd name="T51" fmla="*/ 46 h 649"/>
                <a:gd name="T52" fmla="*/ 31 w 532"/>
                <a:gd name="T53" fmla="*/ 552 h 649"/>
                <a:gd name="T54" fmla="*/ 31 w 532"/>
                <a:gd name="T55" fmla="*/ 552 h 649"/>
                <a:gd name="T56" fmla="*/ 22 w 532"/>
                <a:gd name="T57" fmla="*/ 591 h 649"/>
                <a:gd name="T58" fmla="*/ 22 w 532"/>
                <a:gd name="T59" fmla="*/ 591 h 649"/>
                <a:gd name="T60" fmla="*/ 44 w 532"/>
                <a:gd name="T61" fmla="*/ 626 h 649"/>
                <a:gd name="T62" fmla="*/ 44 w 532"/>
                <a:gd name="T63" fmla="*/ 626 h 649"/>
                <a:gd name="T64" fmla="*/ 82 w 532"/>
                <a:gd name="T65" fmla="*/ 635 h 649"/>
                <a:gd name="T66" fmla="*/ 82 w 532"/>
                <a:gd name="T67" fmla="*/ 635 h 649"/>
                <a:gd name="T68" fmla="*/ 117 w 532"/>
                <a:gd name="T69" fmla="*/ 613 h 649"/>
                <a:gd name="T70" fmla="*/ 463 w 532"/>
                <a:gd name="T71" fmla="*/ 120 h 649"/>
                <a:gd name="T72" fmla="*/ 463 w 532"/>
                <a:gd name="T73" fmla="*/ 120 h 649"/>
                <a:gd name="T74" fmla="*/ 468 w 532"/>
                <a:gd name="T75" fmla="*/ 99 h 649"/>
                <a:gd name="T76" fmla="*/ 468 w 532"/>
                <a:gd name="T77" fmla="*/ 99 h 649"/>
                <a:gd name="T78" fmla="*/ 456 w 532"/>
                <a:gd name="T79" fmla="*/ 80 h 649"/>
                <a:gd name="T80" fmla="*/ 456 w 532"/>
                <a:gd name="T81" fmla="*/ 80 h 649"/>
                <a:gd name="T82" fmla="*/ 434 w 532"/>
                <a:gd name="T83" fmla="*/ 75 h 649"/>
                <a:gd name="T84" fmla="*/ 434 w 532"/>
                <a:gd name="T85" fmla="*/ 75 h 649"/>
                <a:gd name="T86" fmla="*/ 415 w 532"/>
                <a:gd name="T87" fmla="*/ 87 h 649"/>
                <a:gd name="T88" fmla="*/ 128 w 532"/>
                <a:gd name="T89" fmla="*/ 496 h 649"/>
                <a:gd name="T90" fmla="*/ 128 w 532"/>
                <a:gd name="T91" fmla="*/ 496 h 649"/>
                <a:gd name="T92" fmla="*/ 119 w 532"/>
                <a:gd name="T93" fmla="*/ 497 h 649"/>
                <a:gd name="T94" fmla="*/ 119 w 532"/>
                <a:gd name="T95" fmla="*/ 497 h 649"/>
                <a:gd name="T96" fmla="*/ 118 w 532"/>
                <a:gd name="T97" fmla="*/ 489 h 649"/>
                <a:gd name="T98" fmla="*/ 405 w 532"/>
                <a:gd name="T99" fmla="*/ 80 h 649"/>
                <a:gd name="T100" fmla="*/ 405 w 532"/>
                <a:gd name="T101" fmla="*/ 80 h 649"/>
                <a:gd name="T102" fmla="*/ 432 w 532"/>
                <a:gd name="T103" fmla="*/ 63 h 649"/>
                <a:gd name="T104" fmla="*/ 432 w 532"/>
                <a:gd name="T105" fmla="*/ 63 h 649"/>
                <a:gd name="T106" fmla="*/ 463 w 532"/>
                <a:gd name="T107" fmla="*/ 70 h 649"/>
                <a:gd name="T108" fmla="*/ 463 w 532"/>
                <a:gd name="T109" fmla="*/ 70 h 649"/>
                <a:gd name="T110" fmla="*/ 480 w 532"/>
                <a:gd name="T111" fmla="*/ 97 h 649"/>
                <a:gd name="T112" fmla="*/ 480 w 532"/>
                <a:gd name="T113" fmla="*/ 97 h 649"/>
                <a:gd name="T114" fmla="*/ 473 w 532"/>
                <a:gd name="T115" fmla="*/ 128 h 649"/>
                <a:gd name="T116" fmla="*/ 127 w 532"/>
                <a:gd name="T117" fmla="*/ 620 h 649"/>
                <a:gd name="T118" fmla="*/ 127 w 532"/>
                <a:gd name="T119" fmla="*/ 620 h 649"/>
                <a:gd name="T120" fmla="*/ 73 w 532"/>
                <a:gd name="T121" fmla="*/ 64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32" h="649">
                  <a:moveTo>
                    <a:pt x="73" y="648"/>
                  </a:moveTo>
                  <a:lnTo>
                    <a:pt x="73" y="648"/>
                  </a:lnTo>
                  <a:cubicBezTo>
                    <a:pt x="60" y="648"/>
                    <a:pt x="47" y="644"/>
                    <a:pt x="37" y="636"/>
                  </a:cubicBezTo>
                  <a:lnTo>
                    <a:pt x="37" y="636"/>
                  </a:lnTo>
                  <a:cubicBezTo>
                    <a:pt x="7" y="615"/>
                    <a:pt x="0" y="574"/>
                    <a:pt x="20" y="545"/>
                  </a:cubicBezTo>
                  <a:lnTo>
                    <a:pt x="376" y="39"/>
                  </a:lnTo>
                  <a:lnTo>
                    <a:pt x="376" y="39"/>
                  </a:lnTo>
                  <a:cubicBezTo>
                    <a:pt x="389" y="20"/>
                    <a:pt x="408" y="8"/>
                    <a:pt x="430" y="4"/>
                  </a:cubicBezTo>
                  <a:lnTo>
                    <a:pt x="430" y="4"/>
                  </a:lnTo>
                  <a:cubicBezTo>
                    <a:pt x="453" y="0"/>
                    <a:pt x="475" y="5"/>
                    <a:pt x="493" y="18"/>
                  </a:cubicBezTo>
                  <a:lnTo>
                    <a:pt x="493" y="18"/>
                  </a:lnTo>
                  <a:cubicBezTo>
                    <a:pt x="511" y="31"/>
                    <a:pt x="523" y="50"/>
                    <a:pt x="527" y="72"/>
                  </a:cubicBezTo>
                  <a:lnTo>
                    <a:pt x="527" y="72"/>
                  </a:lnTo>
                  <a:cubicBezTo>
                    <a:pt x="531" y="95"/>
                    <a:pt x="527" y="117"/>
                    <a:pt x="514" y="135"/>
                  </a:cubicBezTo>
                  <a:lnTo>
                    <a:pt x="216" y="559"/>
                  </a:lnTo>
                  <a:lnTo>
                    <a:pt x="216" y="559"/>
                  </a:lnTo>
                  <a:cubicBezTo>
                    <a:pt x="213" y="561"/>
                    <a:pt x="210" y="562"/>
                    <a:pt x="207" y="560"/>
                  </a:cubicBezTo>
                  <a:lnTo>
                    <a:pt x="207" y="560"/>
                  </a:lnTo>
                  <a:cubicBezTo>
                    <a:pt x="204" y="558"/>
                    <a:pt x="203" y="555"/>
                    <a:pt x="205" y="552"/>
                  </a:cubicBezTo>
                  <a:lnTo>
                    <a:pt x="503" y="128"/>
                  </a:lnTo>
                  <a:lnTo>
                    <a:pt x="503" y="128"/>
                  </a:lnTo>
                  <a:cubicBezTo>
                    <a:pt x="514" y="113"/>
                    <a:pt x="518" y="94"/>
                    <a:pt x="516" y="74"/>
                  </a:cubicBezTo>
                  <a:lnTo>
                    <a:pt x="516" y="74"/>
                  </a:lnTo>
                  <a:cubicBezTo>
                    <a:pt x="512" y="56"/>
                    <a:pt x="501" y="39"/>
                    <a:pt x="485" y="28"/>
                  </a:cubicBezTo>
                  <a:lnTo>
                    <a:pt x="485" y="28"/>
                  </a:lnTo>
                  <a:cubicBezTo>
                    <a:pt x="454" y="5"/>
                    <a:pt x="408" y="14"/>
                    <a:pt x="386" y="46"/>
                  </a:cubicBezTo>
                  <a:lnTo>
                    <a:pt x="31" y="552"/>
                  </a:lnTo>
                  <a:lnTo>
                    <a:pt x="31" y="552"/>
                  </a:lnTo>
                  <a:cubicBezTo>
                    <a:pt x="23" y="564"/>
                    <a:pt x="20" y="578"/>
                    <a:pt x="22" y="591"/>
                  </a:cubicBezTo>
                  <a:lnTo>
                    <a:pt x="22" y="591"/>
                  </a:lnTo>
                  <a:cubicBezTo>
                    <a:pt x="25" y="606"/>
                    <a:pt x="32" y="618"/>
                    <a:pt x="44" y="626"/>
                  </a:cubicBezTo>
                  <a:lnTo>
                    <a:pt x="44" y="626"/>
                  </a:lnTo>
                  <a:cubicBezTo>
                    <a:pt x="54" y="634"/>
                    <a:pt x="68" y="637"/>
                    <a:pt x="82" y="635"/>
                  </a:cubicBezTo>
                  <a:lnTo>
                    <a:pt x="82" y="635"/>
                  </a:lnTo>
                  <a:cubicBezTo>
                    <a:pt x="97" y="632"/>
                    <a:pt x="109" y="625"/>
                    <a:pt x="117" y="613"/>
                  </a:cubicBezTo>
                  <a:lnTo>
                    <a:pt x="463" y="120"/>
                  </a:lnTo>
                  <a:lnTo>
                    <a:pt x="463" y="120"/>
                  </a:lnTo>
                  <a:cubicBezTo>
                    <a:pt x="468" y="114"/>
                    <a:pt x="469" y="107"/>
                    <a:pt x="468" y="99"/>
                  </a:cubicBezTo>
                  <a:lnTo>
                    <a:pt x="468" y="99"/>
                  </a:lnTo>
                  <a:cubicBezTo>
                    <a:pt x="466" y="91"/>
                    <a:pt x="462" y="84"/>
                    <a:pt x="456" y="80"/>
                  </a:cubicBezTo>
                  <a:lnTo>
                    <a:pt x="456" y="80"/>
                  </a:lnTo>
                  <a:cubicBezTo>
                    <a:pt x="449" y="75"/>
                    <a:pt x="442" y="74"/>
                    <a:pt x="434" y="75"/>
                  </a:cubicBezTo>
                  <a:lnTo>
                    <a:pt x="434" y="75"/>
                  </a:lnTo>
                  <a:cubicBezTo>
                    <a:pt x="426" y="77"/>
                    <a:pt x="419" y="81"/>
                    <a:pt x="415" y="87"/>
                  </a:cubicBezTo>
                  <a:lnTo>
                    <a:pt x="128" y="496"/>
                  </a:lnTo>
                  <a:lnTo>
                    <a:pt x="128" y="496"/>
                  </a:lnTo>
                  <a:cubicBezTo>
                    <a:pt x="126" y="498"/>
                    <a:pt x="122" y="500"/>
                    <a:pt x="119" y="497"/>
                  </a:cubicBezTo>
                  <a:lnTo>
                    <a:pt x="119" y="497"/>
                  </a:lnTo>
                  <a:cubicBezTo>
                    <a:pt x="117" y="495"/>
                    <a:pt x="115" y="492"/>
                    <a:pt x="118" y="489"/>
                  </a:cubicBezTo>
                  <a:lnTo>
                    <a:pt x="405" y="80"/>
                  </a:lnTo>
                  <a:lnTo>
                    <a:pt x="405" y="80"/>
                  </a:lnTo>
                  <a:cubicBezTo>
                    <a:pt x="412" y="71"/>
                    <a:pt x="421" y="65"/>
                    <a:pt x="432" y="63"/>
                  </a:cubicBezTo>
                  <a:lnTo>
                    <a:pt x="432" y="63"/>
                  </a:lnTo>
                  <a:cubicBezTo>
                    <a:pt x="443" y="61"/>
                    <a:pt x="454" y="64"/>
                    <a:pt x="463" y="70"/>
                  </a:cubicBezTo>
                  <a:lnTo>
                    <a:pt x="463" y="70"/>
                  </a:lnTo>
                  <a:cubicBezTo>
                    <a:pt x="472" y="77"/>
                    <a:pt x="478" y="86"/>
                    <a:pt x="480" y="97"/>
                  </a:cubicBezTo>
                  <a:lnTo>
                    <a:pt x="480" y="97"/>
                  </a:lnTo>
                  <a:cubicBezTo>
                    <a:pt x="482" y="108"/>
                    <a:pt x="479" y="119"/>
                    <a:pt x="473" y="128"/>
                  </a:cubicBezTo>
                  <a:lnTo>
                    <a:pt x="127" y="620"/>
                  </a:lnTo>
                  <a:lnTo>
                    <a:pt x="127" y="620"/>
                  </a:lnTo>
                  <a:cubicBezTo>
                    <a:pt x="114" y="638"/>
                    <a:pt x="94" y="648"/>
                    <a:pt x="73" y="648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6443D39-D045-1241-86F0-9FD9CB18D097}"/>
                </a:ext>
              </a:extLst>
            </p:cNvPr>
            <p:cNvGrpSpPr/>
            <p:nvPr/>
          </p:nvGrpSpPr>
          <p:grpSpPr>
            <a:xfrm>
              <a:off x="20593183" y="5210089"/>
              <a:ext cx="2526801" cy="3570481"/>
              <a:chOff x="20593183" y="5210089"/>
              <a:chExt cx="2526801" cy="3570481"/>
            </a:xfrm>
          </p:grpSpPr>
          <p:sp>
            <p:nvSpPr>
              <p:cNvPr id="113" name="Freeform 16">
                <a:extLst>
                  <a:ext uri="{FF2B5EF4-FFF2-40B4-BE49-F238E27FC236}">
                    <a16:creationId xmlns:a16="http://schemas.microsoft.com/office/drawing/2014/main" id="{1AE1A0C4-FF45-1B4E-8CAE-DB26B32978F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593183" y="5210089"/>
                <a:ext cx="2175247" cy="3570481"/>
              </a:xfrm>
              <a:custGeom>
                <a:avLst/>
                <a:gdLst>
                  <a:gd name="T0" fmla="*/ 51 w 1745"/>
                  <a:gd name="T1" fmla="*/ 273 h 2866"/>
                  <a:gd name="T2" fmla="*/ 1744 w 1745"/>
                  <a:gd name="T3" fmla="*/ 0 h 2866"/>
                  <a:gd name="T4" fmla="*/ 1680 w 1745"/>
                  <a:gd name="T5" fmla="*/ 2865 h 2866"/>
                  <a:gd name="T6" fmla="*/ 0 w 1745"/>
                  <a:gd name="T7" fmla="*/ 2629 h 2866"/>
                  <a:gd name="T8" fmla="*/ 51 w 1745"/>
                  <a:gd name="T9" fmla="*/ 273 h 2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5" h="2866">
                    <a:moveTo>
                      <a:pt x="51" y="273"/>
                    </a:moveTo>
                    <a:lnTo>
                      <a:pt x="1744" y="0"/>
                    </a:lnTo>
                    <a:lnTo>
                      <a:pt x="1680" y="2865"/>
                    </a:lnTo>
                    <a:lnTo>
                      <a:pt x="0" y="2629"/>
                    </a:lnTo>
                    <a:lnTo>
                      <a:pt x="51" y="27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4" name="Freeform 17">
                <a:extLst>
                  <a:ext uri="{FF2B5EF4-FFF2-40B4-BE49-F238E27FC236}">
                    <a16:creationId xmlns:a16="http://schemas.microsoft.com/office/drawing/2014/main" id="{AF35B48A-6797-A440-840F-DA04D7FFA6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7589" y="5248540"/>
                <a:ext cx="82395" cy="3471605"/>
              </a:xfrm>
              <a:custGeom>
                <a:avLst/>
                <a:gdLst>
                  <a:gd name="T0" fmla="*/ 43 w 67"/>
                  <a:gd name="T1" fmla="*/ 2767 h 2786"/>
                  <a:gd name="T2" fmla="*/ 66 w 67"/>
                  <a:gd name="T3" fmla="*/ 13 h 2786"/>
                  <a:gd name="T4" fmla="*/ 17 w 67"/>
                  <a:gd name="T5" fmla="*/ 0 h 2786"/>
                  <a:gd name="T6" fmla="*/ 0 w 67"/>
                  <a:gd name="T7" fmla="*/ 2785 h 2786"/>
                  <a:gd name="T8" fmla="*/ 43 w 67"/>
                  <a:gd name="T9" fmla="*/ 2767 h 2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786">
                    <a:moveTo>
                      <a:pt x="43" y="2767"/>
                    </a:moveTo>
                    <a:lnTo>
                      <a:pt x="66" y="13"/>
                    </a:lnTo>
                    <a:lnTo>
                      <a:pt x="17" y="0"/>
                    </a:lnTo>
                    <a:lnTo>
                      <a:pt x="0" y="2785"/>
                    </a:lnTo>
                    <a:lnTo>
                      <a:pt x="43" y="2767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18">
                <a:extLst>
                  <a:ext uri="{FF2B5EF4-FFF2-40B4-BE49-F238E27FC236}">
                    <a16:creationId xmlns:a16="http://schemas.microsoft.com/office/drawing/2014/main" id="{3E108997-7C9F-F642-A5F5-A2F39AAE53E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37589" y="5248540"/>
                <a:ext cx="82395" cy="3471605"/>
              </a:xfrm>
              <a:custGeom>
                <a:avLst/>
                <a:gdLst>
                  <a:gd name="T0" fmla="*/ 43 w 67"/>
                  <a:gd name="T1" fmla="*/ 2767 h 2786"/>
                  <a:gd name="T2" fmla="*/ 66 w 67"/>
                  <a:gd name="T3" fmla="*/ 13 h 2786"/>
                  <a:gd name="T4" fmla="*/ 17 w 67"/>
                  <a:gd name="T5" fmla="*/ 0 h 2786"/>
                  <a:gd name="T6" fmla="*/ 0 w 67"/>
                  <a:gd name="T7" fmla="*/ 2785 h 2786"/>
                  <a:gd name="T8" fmla="*/ 43 w 67"/>
                  <a:gd name="T9" fmla="*/ 2767 h 27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" h="2786">
                    <a:moveTo>
                      <a:pt x="43" y="2767"/>
                    </a:moveTo>
                    <a:lnTo>
                      <a:pt x="66" y="13"/>
                    </a:lnTo>
                    <a:lnTo>
                      <a:pt x="17" y="0"/>
                    </a:lnTo>
                    <a:lnTo>
                      <a:pt x="0" y="2785"/>
                    </a:lnTo>
                    <a:lnTo>
                      <a:pt x="43" y="2767"/>
                    </a:lnTo>
                  </a:path>
                </a:pathLst>
              </a:custGeom>
              <a:solidFill>
                <a:srgbClr val="111340">
                  <a:alpha val="20449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19">
                <a:extLst>
                  <a:ext uri="{FF2B5EF4-FFF2-40B4-BE49-F238E27FC236}">
                    <a16:creationId xmlns:a16="http://schemas.microsoft.com/office/drawing/2014/main" id="{C269DD52-D920-8246-82B9-795A6984659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6035" y="5232059"/>
                <a:ext cx="373528" cy="3521045"/>
              </a:xfrm>
              <a:custGeom>
                <a:avLst/>
                <a:gdLst>
                  <a:gd name="T0" fmla="*/ 64 w 302"/>
                  <a:gd name="T1" fmla="*/ 0 h 2825"/>
                  <a:gd name="T2" fmla="*/ 64 w 302"/>
                  <a:gd name="T3" fmla="*/ 0 h 2825"/>
                  <a:gd name="T4" fmla="*/ 301 w 302"/>
                  <a:gd name="T5" fmla="*/ 32 h 2825"/>
                  <a:gd name="T6" fmla="*/ 284 w 302"/>
                  <a:gd name="T7" fmla="*/ 2786 h 2825"/>
                  <a:gd name="T8" fmla="*/ 284 w 302"/>
                  <a:gd name="T9" fmla="*/ 2786 h 2825"/>
                  <a:gd name="T10" fmla="*/ 0 w 302"/>
                  <a:gd name="T11" fmla="*/ 2824 h 2825"/>
                  <a:gd name="T12" fmla="*/ 64 w 302"/>
                  <a:gd name="T13" fmla="*/ 0 h 2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2825">
                    <a:moveTo>
                      <a:pt x="64" y="0"/>
                    </a:moveTo>
                    <a:lnTo>
                      <a:pt x="64" y="0"/>
                    </a:lnTo>
                    <a:cubicBezTo>
                      <a:pt x="64" y="0"/>
                      <a:pt x="185" y="45"/>
                      <a:pt x="301" y="32"/>
                    </a:cubicBezTo>
                    <a:lnTo>
                      <a:pt x="284" y="2786"/>
                    </a:lnTo>
                    <a:lnTo>
                      <a:pt x="284" y="2786"/>
                    </a:lnTo>
                    <a:cubicBezTo>
                      <a:pt x="284" y="2786"/>
                      <a:pt x="141" y="2763"/>
                      <a:pt x="0" y="2824"/>
                    </a:cubicBezTo>
                    <a:lnTo>
                      <a:pt x="64" y="0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20">
                <a:extLst>
                  <a:ext uri="{FF2B5EF4-FFF2-40B4-BE49-F238E27FC236}">
                    <a16:creationId xmlns:a16="http://schemas.microsoft.com/office/drawing/2014/main" id="{B3F43594-32AA-3C45-A32D-04ADD52896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686035" y="5232059"/>
                <a:ext cx="373528" cy="3521045"/>
              </a:xfrm>
              <a:custGeom>
                <a:avLst/>
                <a:gdLst>
                  <a:gd name="T0" fmla="*/ 64 w 302"/>
                  <a:gd name="T1" fmla="*/ 0 h 2825"/>
                  <a:gd name="T2" fmla="*/ 64 w 302"/>
                  <a:gd name="T3" fmla="*/ 0 h 2825"/>
                  <a:gd name="T4" fmla="*/ 301 w 302"/>
                  <a:gd name="T5" fmla="*/ 32 h 2825"/>
                  <a:gd name="T6" fmla="*/ 284 w 302"/>
                  <a:gd name="T7" fmla="*/ 2786 h 2825"/>
                  <a:gd name="T8" fmla="*/ 284 w 302"/>
                  <a:gd name="T9" fmla="*/ 2786 h 2825"/>
                  <a:gd name="T10" fmla="*/ 0 w 302"/>
                  <a:gd name="T11" fmla="*/ 2824 h 2825"/>
                  <a:gd name="T12" fmla="*/ 64 w 302"/>
                  <a:gd name="T13" fmla="*/ 0 h 28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2" h="2825">
                    <a:moveTo>
                      <a:pt x="64" y="0"/>
                    </a:moveTo>
                    <a:lnTo>
                      <a:pt x="64" y="0"/>
                    </a:lnTo>
                    <a:cubicBezTo>
                      <a:pt x="64" y="0"/>
                      <a:pt x="185" y="45"/>
                      <a:pt x="301" y="32"/>
                    </a:cubicBezTo>
                    <a:lnTo>
                      <a:pt x="284" y="2786"/>
                    </a:lnTo>
                    <a:lnTo>
                      <a:pt x="284" y="2786"/>
                    </a:lnTo>
                    <a:cubicBezTo>
                      <a:pt x="284" y="2786"/>
                      <a:pt x="141" y="2763"/>
                      <a:pt x="0" y="2824"/>
                    </a:cubicBezTo>
                    <a:lnTo>
                      <a:pt x="64" y="0"/>
                    </a:lnTo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F510C5BA-B368-8A43-9C90-289E0FC72A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757443" y="5297976"/>
                <a:ext cx="251458" cy="3387965"/>
              </a:xfrm>
              <a:custGeom>
                <a:avLst/>
                <a:gdLst>
                  <a:gd name="connsiteX0" fmla="*/ 189012 w 251458"/>
                  <a:gd name="connsiteY0" fmla="*/ 2510326 h 3387965"/>
                  <a:gd name="connsiteX1" fmla="*/ 196502 w 251458"/>
                  <a:gd name="connsiteY1" fmla="*/ 2517812 h 3387965"/>
                  <a:gd name="connsiteX2" fmla="*/ 185266 w 251458"/>
                  <a:gd name="connsiteY2" fmla="*/ 3347522 h 3387965"/>
                  <a:gd name="connsiteX3" fmla="*/ 177776 w 251458"/>
                  <a:gd name="connsiteY3" fmla="*/ 3355008 h 3387965"/>
                  <a:gd name="connsiteX4" fmla="*/ 170286 w 251458"/>
                  <a:gd name="connsiteY4" fmla="*/ 3346274 h 3387965"/>
                  <a:gd name="connsiteX5" fmla="*/ 181522 w 251458"/>
                  <a:gd name="connsiteY5" fmla="*/ 2517812 h 3387965"/>
                  <a:gd name="connsiteX6" fmla="*/ 189012 w 251458"/>
                  <a:gd name="connsiteY6" fmla="*/ 2510326 h 3387965"/>
                  <a:gd name="connsiteX7" fmla="*/ 27846 w 251458"/>
                  <a:gd name="connsiteY7" fmla="*/ 1966512 h 3387965"/>
                  <a:gd name="connsiteX8" fmla="*/ 29172 w 251458"/>
                  <a:gd name="connsiteY8" fmla="*/ 1966512 h 3387965"/>
                  <a:gd name="connsiteX9" fmla="*/ 37128 w 251458"/>
                  <a:gd name="connsiteY9" fmla="*/ 1973994 h 3387965"/>
                  <a:gd name="connsiteX10" fmla="*/ 15912 w 251458"/>
                  <a:gd name="connsiteY10" fmla="*/ 3380484 h 3387965"/>
                  <a:gd name="connsiteX11" fmla="*/ 7956 w 251458"/>
                  <a:gd name="connsiteY11" fmla="*/ 3387965 h 3387965"/>
                  <a:gd name="connsiteX12" fmla="*/ 0 w 251458"/>
                  <a:gd name="connsiteY12" fmla="*/ 3379237 h 3387965"/>
                  <a:gd name="connsiteX13" fmla="*/ 19890 w 251458"/>
                  <a:gd name="connsiteY13" fmla="*/ 1973994 h 3387965"/>
                  <a:gd name="connsiteX14" fmla="*/ 27846 w 251458"/>
                  <a:gd name="connsiteY14" fmla="*/ 1966512 h 3387965"/>
                  <a:gd name="connsiteX15" fmla="*/ 244134 w 251458"/>
                  <a:gd name="connsiteY15" fmla="*/ 181275 h 3387965"/>
                  <a:gd name="connsiteX16" fmla="*/ 251458 w 251458"/>
                  <a:gd name="connsiteY16" fmla="*/ 188731 h 3387965"/>
                  <a:gd name="connsiteX17" fmla="*/ 246576 w 251458"/>
                  <a:gd name="connsiteY17" fmla="*/ 930617 h 3387965"/>
                  <a:gd name="connsiteX18" fmla="*/ 239252 w 251458"/>
                  <a:gd name="connsiteY18" fmla="*/ 938073 h 3387965"/>
                  <a:gd name="connsiteX19" fmla="*/ 230708 w 251458"/>
                  <a:gd name="connsiteY19" fmla="*/ 930617 h 3387965"/>
                  <a:gd name="connsiteX20" fmla="*/ 236810 w 251458"/>
                  <a:gd name="connsiteY20" fmla="*/ 188731 h 3387965"/>
                  <a:gd name="connsiteX21" fmla="*/ 244134 w 251458"/>
                  <a:gd name="connsiteY21" fmla="*/ 181275 h 3387965"/>
                  <a:gd name="connsiteX22" fmla="*/ 189012 w 251458"/>
                  <a:gd name="connsiteY22" fmla="*/ 104370 h 3387965"/>
                  <a:gd name="connsiteX23" fmla="*/ 196502 w 251458"/>
                  <a:gd name="connsiteY23" fmla="*/ 113089 h 3387965"/>
                  <a:gd name="connsiteX24" fmla="*/ 185266 w 251458"/>
                  <a:gd name="connsiteY24" fmla="*/ 1891874 h 3387965"/>
                  <a:gd name="connsiteX25" fmla="*/ 177776 w 251458"/>
                  <a:gd name="connsiteY25" fmla="*/ 1899348 h 3387965"/>
                  <a:gd name="connsiteX26" fmla="*/ 170286 w 251458"/>
                  <a:gd name="connsiteY26" fmla="*/ 1891874 h 3387965"/>
                  <a:gd name="connsiteX27" fmla="*/ 181522 w 251458"/>
                  <a:gd name="connsiteY27" fmla="*/ 113089 h 3387965"/>
                  <a:gd name="connsiteX28" fmla="*/ 189012 w 251458"/>
                  <a:gd name="connsiteY28" fmla="*/ 104370 h 3387965"/>
                  <a:gd name="connsiteX29" fmla="*/ 63050 w 251458"/>
                  <a:gd name="connsiteY29" fmla="*/ 0 h 3387965"/>
                  <a:gd name="connsiteX30" fmla="*/ 70216 w 251458"/>
                  <a:gd name="connsiteY30" fmla="*/ 7463 h 3387965"/>
                  <a:gd name="connsiteX31" fmla="*/ 58274 w 251458"/>
                  <a:gd name="connsiteY31" fmla="*/ 1073424 h 3387965"/>
                  <a:gd name="connsiteX32" fmla="*/ 51110 w 251458"/>
                  <a:gd name="connsiteY32" fmla="*/ 1080887 h 3387965"/>
                  <a:gd name="connsiteX33" fmla="*/ 43944 w 251458"/>
                  <a:gd name="connsiteY33" fmla="*/ 1073424 h 3387965"/>
                  <a:gd name="connsiteX34" fmla="*/ 55886 w 251458"/>
                  <a:gd name="connsiteY34" fmla="*/ 7463 h 3387965"/>
                  <a:gd name="connsiteX35" fmla="*/ 63050 w 251458"/>
                  <a:gd name="connsiteY35" fmla="*/ 0 h 3387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51458" h="3387965">
                    <a:moveTo>
                      <a:pt x="189012" y="2510326"/>
                    </a:moveTo>
                    <a:cubicBezTo>
                      <a:pt x="194004" y="2510326"/>
                      <a:pt x="196502" y="2514069"/>
                      <a:pt x="196502" y="2517812"/>
                    </a:cubicBezTo>
                    <a:lnTo>
                      <a:pt x="185266" y="3347522"/>
                    </a:lnTo>
                    <a:cubicBezTo>
                      <a:pt x="185266" y="3351265"/>
                      <a:pt x="182770" y="3355008"/>
                      <a:pt x="177776" y="3355008"/>
                    </a:cubicBezTo>
                    <a:cubicBezTo>
                      <a:pt x="174032" y="3355008"/>
                      <a:pt x="170286" y="3351265"/>
                      <a:pt x="170286" y="3346274"/>
                    </a:cubicBezTo>
                    <a:lnTo>
                      <a:pt x="181522" y="2517812"/>
                    </a:lnTo>
                    <a:cubicBezTo>
                      <a:pt x="181522" y="2514069"/>
                      <a:pt x="184018" y="2510326"/>
                      <a:pt x="189012" y="2510326"/>
                    </a:cubicBezTo>
                    <a:close/>
                    <a:moveTo>
                      <a:pt x="27846" y="1966512"/>
                    </a:moveTo>
                    <a:lnTo>
                      <a:pt x="29172" y="1966512"/>
                    </a:lnTo>
                    <a:cubicBezTo>
                      <a:pt x="33150" y="1966512"/>
                      <a:pt x="37128" y="1970253"/>
                      <a:pt x="37128" y="1973994"/>
                    </a:cubicBezTo>
                    <a:lnTo>
                      <a:pt x="15912" y="3380484"/>
                    </a:lnTo>
                    <a:cubicBezTo>
                      <a:pt x="15912" y="3382978"/>
                      <a:pt x="11934" y="3387965"/>
                      <a:pt x="7956" y="3387965"/>
                    </a:cubicBezTo>
                    <a:cubicBezTo>
                      <a:pt x="2652" y="3387965"/>
                      <a:pt x="0" y="3382978"/>
                      <a:pt x="0" y="3379237"/>
                    </a:cubicBezTo>
                    <a:lnTo>
                      <a:pt x="19890" y="1973994"/>
                    </a:lnTo>
                    <a:cubicBezTo>
                      <a:pt x="19890" y="1970253"/>
                      <a:pt x="23868" y="1966512"/>
                      <a:pt x="27846" y="1966512"/>
                    </a:cubicBezTo>
                    <a:close/>
                    <a:moveTo>
                      <a:pt x="244134" y="181275"/>
                    </a:moveTo>
                    <a:cubicBezTo>
                      <a:pt x="249016" y="181275"/>
                      <a:pt x="251458" y="185003"/>
                      <a:pt x="251458" y="188731"/>
                    </a:cubicBezTo>
                    <a:lnTo>
                      <a:pt x="246576" y="930617"/>
                    </a:lnTo>
                    <a:cubicBezTo>
                      <a:pt x="246576" y="935588"/>
                      <a:pt x="242914" y="938073"/>
                      <a:pt x="239252" y="938073"/>
                    </a:cubicBezTo>
                    <a:cubicBezTo>
                      <a:pt x="234368" y="938073"/>
                      <a:pt x="230708" y="935588"/>
                      <a:pt x="230708" y="930617"/>
                    </a:cubicBezTo>
                    <a:lnTo>
                      <a:pt x="236810" y="188731"/>
                    </a:lnTo>
                    <a:cubicBezTo>
                      <a:pt x="236810" y="185003"/>
                      <a:pt x="239252" y="181275"/>
                      <a:pt x="244134" y="181275"/>
                    </a:cubicBezTo>
                    <a:close/>
                    <a:moveTo>
                      <a:pt x="189012" y="104370"/>
                    </a:moveTo>
                    <a:cubicBezTo>
                      <a:pt x="192756" y="104370"/>
                      <a:pt x="196502" y="109352"/>
                      <a:pt x="196502" y="113089"/>
                    </a:cubicBezTo>
                    <a:lnTo>
                      <a:pt x="185266" y="1891874"/>
                    </a:lnTo>
                    <a:cubicBezTo>
                      <a:pt x="185266" y="1895611"/>
                      <a:pt x="182770" y="1899348"/>
                      <a:pt x="177776" y="1899348"/>
                    </a:cubicBezTo>
                    <a:cubicBezTo>
                      <a:pt x="174032" y="1899348"/>
                      <a:pt x="170286" y="1895611"/>
                      <a:pt x="170286" y="1891874"/>
                    </a:cubicBezTo>
                    <a:lnTo>
                      <a:pt x="181522" y="113089"/>
                    </a:lnTo>
                    <a:cubicBezTo>
                      <a:pt x="181522" y="108107"/>
                      <a:pt x="184018" y="104370"/>
                      <a:pt x="189012" y="104370"/>
                    </a:cubicBezTo>
                    <a:close/>
                    <a:moveTo>
                      <a:pt x="63050" y="0"/>
                    </a:moveTo>
                    <a:cubicBezTo>
                      <a:pt x="67828" y="0"/>
                      <a:pt x="70216" y="3731"/>
                      <a:pt x="70216" y="7463"/>
                    </a:cubicBezTo>
                    <a:lnTo>
                      <a:pt x="58274" y="1073424"/>
                    </a:lnTo>
                    <a:cubicBezTo>
                      <a:pt x="58274" y="1077155"/>
                      <a:pt x="54692" y="1080887"/>
                      <a:pt x="51110" y="1080887"/>
                    </a:cubicBezTo>
                    <a:cubicBezTo>
                      <a:pt x="47526" y="1080887"/>
                      <a:pt x="43944" y="1077155"/>
                      <a:pt x="43944" y="1073424"/>
                    </a:cubicBezTo>
                    <a:lnTo>
                      <a:pt x="55886" y="7463"/>
                    </a:lnTo>
                    <a:cubicBezTo>
                      <a:pt x="55886" y="3731"/>
                      <a:pt x="59468" y="0"/>
                      <a:pt x="63050" y="0"/>
                    </a:cubicBezTo>
                    <a:close/>
                  </a:path>
                </a:pathLst>
              </a:custGeom>
              <a:solidFill>
                <a:schemeClr val="accent4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9611305-D33F-2645-B007-212DF35FBAD0}"/>
                </a:ext>
              </a:extLst>
            </p:cNvPr>
            <p:cNvGrpSpPr/>
            <p:nvPr/>
          </p:nvGrpSpPr>
          <p:grpSpPr>
            <a:xfrm>
              <a:off x="18906821" y="5885735"/>
              <a:ext cx="3521040" cy="3196953"/>
              <a:chOff x="18906821" y="5885735"/>
              <a:chExt cx="3521040" cy="3196953"/>
            </a:xfrm>
          </p:grpSpPr>
          <p:sp>
            <p:nvSpPr>
              <p:cNvPr id="108" name="Freeform 26">
                <a:extLst>
                  <a:ext uri="{FF2B5EF4-FFF2-40B4-BE49-F238E27FC236}">
                    <a16:creationId xmlns:a16="http://schemas.microsoft.com/office/drawing/2014/main" id="{742E2169-E15A-C04D-BC72-FB9F1E18CF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6821" y="5973624"/>
                <a:ext cx="3372731" cy="3103569"/>
              </a:xfrm>
              <a:custGeom>
                <a:avLst/>
                <a:gdLst>
                  <a:gd name="T0" fmla="*/ 2668 w 2707"/>
                  <a:gd name="T1" fmla="*/ 2491 h 2492"/>
                  <a:gd name="T2" fmla="*/ 0 w 2707"/>
                  <a:gd name="T3" fmla="*/ 1878 h 2492"/>
                  <a:gd name="T4" fmla="*/ 29 w 2707"/>
                  <a:gd name="T5" fmla="*/ 120 h 2492"/>
                  <a:gd name="T6" fmla="*/ 2706 w 2707"/>
                  <a:gd name="T7" fmla="*/ 0 h 2492"/>
                  <a:gd name="T8" fmla="*/ 2668 w 2707"/>
                  <a:gd name="T9" fmla="*/ 2491 h 24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7" h="2492">
                    <a:moveTo>
                      <a:pt x="2668" y="2491"/>
                    </a:moveTo>
                    <a:lnTo>
                      <a:pt x="0" y="1878"/>
                    </a:lnTo>
                    <a:lnTo>
                      <a:pt x="29" y="120"/>
                    </a:lnTo>
                    <a:lnTo>
                      <a:pt x="2706" y="0"/>
                    </a:lnTo>
                    <a:lnTo>
                      <a:pt x="2668" y="2491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27">
                <a:extLst>
                  <a:ext uri="{FF2B5EF4-FFF2-40B4-BE49-F238E27FC236}">
                    <a16:creationId xmlns:a16="http://schemas.microsoft.com/office/drawing/2014/main" id="{B8C7208E-19DA-1143-8375-7191F8E92C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00201" y="6121934"/>
                <a:ext cx="3136532" cy="2784976"/>
              </a:xfrm>
              <a:custGeom>
                <a:avLst/>
                <a:gdLst>
                  <a:gd name="T0" fmla="*/ 0 w 2518"/>
                  <a:gd name="T1" fmla="*/ 1709 h 2235"/>
                  <a:gd name="T2" fmla="*/ 19 w 2518"/>
                  <a:gd name="T3" fmla="*/ 95 h 2235"/>
                  <a:gd name="T4" fmla="*/ 2517 w 2518"/>
                  <a:gd name="T5" fmla="*/ 0 h 2235"/>
                  <a:gd name="T6" fmla="*/ 2484 w 2518"/>
                  <a:gd name="T7" fmla="*/ 2234 h 2235"/>
                  <a:gd name="T8" fmla="*/ 0 w 2518"/>
                  <a:gd name="T9" fmla="*/ 1709 h 2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18" h="2235">
                    <a:moveTo>
                      <a:pt x="0" y="1709"/>
                    </a:moveTo>
                    <a:lnTo>
                      <a:pt x="19" y="95"/>
                    </a:lnTo>
                    <a:lnTo>
                      <a:pt x="2517" y="0"/>
                    </a:lnTo>
                    <a:lnTo>
                      <a:pt x="2484" y="2234"/>
                    </a:lnTo>
                    <a:lnTo>
                      <a:pt x="0" y="1709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28">
                <a:extLst>
                  <a:ext uri="{FF2B5EF4-FFF2-40B4-BE49-F238E27FC236}">
                    <a16:creationId xmlns:a16="http://schemas.microsoft.com/office/drawing/2014/main" id="{1535CF19-E8E1-C244-B9E0-D439B8DD67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9778" y="5885735"/>
                <a:ext cx="3488083" cy="3196953"/>
              </a:xfrm>
              <a:custGeom>
                <a:avLst/>
                <a:gdLst>
                  <a:gd name="T0" fmla="*/ 85 w 2799"/>
                  <a:gd name="T1" fmla="*/ 127 h 2565"/>
                  <a:gd name="T2" fmla="*/ 0 w 2799"/>
                  <a:gd name="T3" fmla="*/ 193 h 2565"/>
                  <a:gd name="T4" fmla="*/ 2677 w 2799"/>
                  <a:gd name="T5" fmla="*/ 73 h 2565"/>
                  <a:gd name="T6" fmla="*/ 2639 w 2799"/>
                  <a:gd name="T7" fmla="*/ 2564 h 2565"/>
                  <a:gd name="T8" fmla="*/ 2761 w 2799"/>
                  <a:gd name="T9" fmla="*/ 2490 h 2565"/>
                  <a:gd name="T10" fmla="*/ 2798 w 2799"/>
                  <a:gd name="T11" fmla="*/ 0 h 2565"/>
                  <a:gd name="T12" fmla="*/ 85 w 2799"/>
                  <a:gd name="T13" fmla="*/ 127 h 2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9" h="2565">
                    <a:moveTo>
                      <a:pt x="85" y="127"/>
                    </a:moveTo>
                    <a:lnTo>
                      <a:pt x="0" y="193"/>
                    </a:lnTo>
                    <a:lnTo>
                      <a:pt x="2677" y="73"/>
                    </a:lnTo>
                    <a:lnTo>
                      <a:pt x="2639" y="2564"/>
                    </a:lnTo>
                    <a:lnTo>
                      <a:pt x="2761" y="2490"/>
                    </a:lnTo>
                    <a:lnTo>
                      <a:pt x="2798" y="0"/>
                    </a:lnTo>
                    <a:lnTo>
                      <a:pt x="85" y="127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29">
                <a:extLst>
                  <a:ext uri="{FF2B5EF4-FFF2-40B4-BE49-F238E27FC236}">
                    <a16:creationId xmlns:a16="http://schemas.microsoft.com/office/drawing/2014/main" id="{6287DE05-289F-9F4E-B3AA-47F56845A6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39778" y="5885735"/>
                <a:ext cx="3488083" cy="3196953"/>
              </a:xfrm>
              <a:custGeom>
                <a:avLst/>
                <a:gdLst>
                  <a:gd name="T0" fmla="*/ 85 w 2799"/>
                  <a:gd name="T1" fmla="*/ 127 h 2565"/>
                  <a:gd name="T2" fmla="*/ 0 w 2799"/>
                  <a:gd name="T3" fmla="*/ 193 h 2565"/>
                  <a:gd name="T4" fmla="*/ 2677 w 2799"/>
                  <a:gd name="T5" fmla="*/ 73 h 2565"/>
                  <a:gd name="T6" fmla="*/ 2639 w 2799"/>
                  <a:gd name="T7" fmla="*/ 2564 h 2565"/>
                  <a:gd name="T8" fmla="*/ 2761 w 2799"/>
                  <a:gd name="T9" fmla="*/ 2490 h 2565"/>
                  <a:gd name="T10" fmla="*/ 2798 w 2799"/>
                  <a:gd name="T11" fmla="*/ 0 h 2565"/>
                  <a:gd name="T12" fmla="*/ 85 w 2799"/>
                  <a:gd name="T13" fmla="*/ 127 h 2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99" h="2565">
                    <a:moveTo>
                      <a:pt x="85" y="127"/>
                    </a:moveTo>
                    <a:lnTo>
                      <a:pt x="0" y="193"/>
                    </a:lnTo>
                    <a:lnTo>
                      <a:pt x="2677" y="73"/>
                    </a:lnTo>
                    <a:lnTo>
                      <a:pt x="2639" y="2564"/>
                    </a:lnTo>
                    <a:lnTo>
                      <a:pt x="2761" y="2490"/>
                    </a:lnTo>
                    <a:lnTo>
                      <a:pt x="2798" y="0"/>
                    </a:lnTo>
                    <a:lnTo>
                      <a:pt x="85" y="127"/>
                    </a:ln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111">
                <a:extLst>
                  <a:ext uri="{FF2B5EF4-FFF2-40B4-BE49-F238E27FC236}">
                    <a16:creationId xmlns:a16="http://schemas.microsoft.com/office/drawing/2014/main" id="{08A59FED-22B7-FF42-9E24-2E89E8AD4B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0485" y="6402081"/>
                <a:ext cx="1459904" cy="899595"/>
              </a:xfrm>
              <a:custGeom>
                <a:avLst/>
                <a:gdLst>
                  <a:gd name="connsiteX0" fmla="*/ 4990 w 1459904"/>
                  <a:gd name="connsiteY0" fmla="*/ 790997 h 899595"/>
                  <a:gd name="connsiteX1" fmla="*/ 8732 w 1459904"/>
                  <a:gd name="connsiteY1" fmla="*/ 790997 h 899595"/>
                  <a:gd name="connsiteX2" fmla="*/ 1430946 w 1459904"/>
                  <a:gd name="connsiteY2" fmla="*/ 866763 h 899595"/>
                  <a:gd name="connsiteX3" fmla="*/ 1435938 w 1459904"/>
                  <a:gd name="connsiteY3" fmla="*/ 868026 h 899595"/>
                  <a:gd name="connsiteX4" fmla="*/ 1439680 w 1459904"/>
                  <a:gd name="connsiteY4" fmla="*/ 870552 h 899595"/>
                  <a:gd name="connsiteX5" fmla="*/ 1442174 w 1459904"/>
                  <a:gd name="connsiteY5" fmla="*/ 876866 h 899595"/>
                  <a:gd name="connsiteX6" fmla="*/ 1443422 w 1459904"/>
                  <a:gd name="connsiteY6" fmla="*/ 883179 h 899595"/>
                  <a:gd name="connsiteX7" fmla="*/ 1442174 w 1459904"/>
                  <a:gd name="connsiteY7" fmla="*/ 889493 h 899595"/>
                  <a:gd name="connsiteX8" fmla="*/ 1439680 w 1459904"/>
                  <a:gd name="connsiteY8" fmla="*/ 894544 h 899595"/>
                  <a:gd name="connsiteX9" fmla="*/ 1434690 w 1459904"/>
                  <a:gd name="connsiteY9" fmla="*/ 897070 h 899595"/>
                  <a:gd name="connsiteX10" fmla="*/ 1430946 w 1459904"/>
                  <a:gd name="connsiteY10" fmla="*/ 899595 h 899595"/>
                  <a:gd name="connsiteX11" fmla="*/ 8732 w 1459904"/>
                  <a:gd name="connsiteY11" fmla="*/ 817515 h 899595"/>
                  <a:gd name="connsiteX12" fmla="*/ 4990 w 1459904"/>
                  <a:gd name="connsiteY12" fmla="*/ 816253 h 899595"/>
                  <a:gd name="connsiteX13" fmla="*/ 2496 w 1459904"/>
                  <a:gd name="connsiteY13" fmla="*/ 813727 h 899595"/>
                  <a:gd name="connsiteX14" fmla="*/ 1248 w 1459904"/>
                  <a:gd name="connsiteY14" fmla="*/ 809939 h 899595"/>
                  <a:gd name="connsiteX15" fmla="*/ 0 w 1459904"/>
                  <a:gd name="connsiteY15" fmla="*/ 803625 h 899595"/>
                  <a:gd name="connsiteX16" fmla="*/ 1248 w 1459904"/>
                  <a:gd name="connsiteY16" fmla="*/ 798574 h 899595"/>
                  <a:gd name="connsiteX17" fmla="*/ 2496 w 1459904"/>
                  <a:gd name="connsiteY17" fmla="*/ 794786 h 899595"/>
                  <a:gd name="connsiteX18" fmla="*/ 4990 w 1459904"/>
                  <a:gd name="connsiteY18" fmla="*/ 790997 h 899595"/>
                  <a:gd name="connsiteX19" fmla="*/ 4978 w 1459904"/>
                  <a:gd name="connsiteY19" fmla="*/ 550563 h 899595"/>
                  <a:gd name="connsiteX20" fmla="*/ 7466 w 1459904"/>
                  <a:gd name="connsiteY20" fmla="*/ 550563 h 899595"/>
                  <a:gd name="connsiteX21" fmla="*/ 1430982 w 1459904"/>
                  <a:gd name="connsiteY21" fmla="*/ 575738 h 899595"/>
                  <a:gd name="connsiteX22" fmla="*/ 1435960 w 1459904"/>
                  <a:gd name="connsiteY22" fmla="*/ 576997 h 899595"/>
                  <a:gd name="connsiteX23" fmla="*/ 1439692 w 1459904"/>
                  <a:gd name="connsiteY23" fmla="*/ 580774 h 899595"/>
                  <a:gd name="connsiteX24" fmla="*/ 1442182 w 1459904"/>
                  <a:gd name="connsiteY24" fmla="*/ 585809 h 899595"/>
                  <a:gd name="connsiteX25" fmla="*/ 1443426 w 1459904"/>
                  <a:gd name="connsiteY25" fmla="*/ 592102 h 899595"/>
                  <a:gd name="connsiteX26" fmla="*/ 1442182 w 1459904"/>
                  <a:gd name="connsiteY26" fmla="*/ 598396 h 899595"/>
                  <a:gd name="connsiteX27" fmla="*/ 1439692 w 1459904"/>
                  <a:gd name="connsiteY27" fmla="*/ 603431 h 899595"/>
                  <a:gd name="connsiteX28" fmla="*/ 1435960 w 1459904"/>
                  <a:gd name="connsiteY28" fmla="*/ 607208 h 899595"/>
                  <a:gd name="connsiteX29" fmla="*/ 1429738 w 1459904"/>
                  <a:gd name="connsiteY29" fmla="*/ 608466 h 899595"/>
                  <a:gd name="connsiteX30" fmla="*/ 7466 w 1459904"/>
                  <a:gd name="connsiteY30" fmla="*/ 576997 h 899595"/>
                  <a:gd name="connsiteX31" fmla="*/ 4978 w 1459904"/>
                  <a:gd name="connsiteY31" fmla="*/ 575738 h 899595"/>
                  <a:gd name="connsiteX32" fmla="*/ 1244 w 1459904"/>
                  <a:gd name="connsiteY32" fmla="*/ 571962 h 899595"/>
                  <a:gd name="connsiteX33" fmla="*/ 0 w 1459904"/>
                  <a:gd name="connsiteY33" fmla="*/ 568186 h 899595"/>
                  <a:gd name="connsiteX34" fmla="*/ 0 w 1459904"/>
                  <a:gd name="connsiteY34" fmla="*/ 563151 h 899595"/>
                  <a:gd name="connsiteX35" fmla="*/ 0 w 1459904"/>
                  <a:gd name="connsiteY35" fmla="*/ 558116 h 899595"/>
                  <a:gd name="connsiteX36" fmla="*/ 1244 w 1459904"/>
                  <a:gd name="connsiteY36" fmla="*/ 554339 h 899595"/>
                  <a:gd name="connsiteX37" fmla="*/ 4978 w 1459904"/>
                  <a:gd name="connsiteY37" fmla="*/ 550563 h 899595"/>
                  <a:gd name="connsiteX38" fmla="*/ 1436472 w 1459904"/>
                  <a:gd name="connsiteY38" fmla="*/ 291131 h 899595"/>
                  <a:gd name="connsiteX39" fmla="*/ 1441452 w 1459904"/>
                  <a:gd name="connsiteY39" fmla="*/ 292439 h 899595"/>
                  <a:gd name="connsiteX40" fmla="*/ 1445186 w 1459904"/>
                  <a:gd name="connsiteY40" fmla="*/ 295055 h 899595"/>
                  <a:gd name="connsiteX41" fmla="*/ 1447676 w 1459904"/>
                  <a:gd name="connsiteY41" fmla="*/ 301594 h 899595"/>
                  <a:gd name="connsiteX42" fmla="*/ 1448920 w 1459904"/>
                  <a:gd name="connsiteY42" fmla="*/ 308133 h 899595"/>
                  <a:gd name="connsiteX43" fmla="*/ 1447676 w 1459904"/>
                  <a:gd name="connsiteY43" fmla="*/ 313365 h 899595"/>
                  <a:gd name="connsiteX44" fmla="*/ 1445186 w 1459904"/>
                  <a:gd name="connsiteY44" fmla="*/ 319904 h 899595"/>
                  <a:gd name="connsiteX45" fmla="*/ 1440206 w 1459904"/>
                  <a:gd name="connsiteY45" fmla="*/ 323828 h 899595"/>
                  <a:gd name="connsiteX46" fmla="*/ 1436472 w 1459904"/>
                  <a:gd name="connsiteY46" fmla="*/ 325136 h 899595"/>
                  <a:gd name="connsiteX47" fmla="*/ 8714 w 1459904"/>
                  <a:gd name="connsiteY47" fmla="*/ 344753 h 899595"/>
                  <a:gd name="connsiteX48" fmla="*/ 6224 w 1459904"/>
                  <a:gd name="connsiteY48" fmla="*/ 343446 h 899595"/>
                  <a:gd name="connsiteX49" fmla="*/ 2490 w 1459904"/>
                  <a:gd name="connsiteY49" fmla="*/ 340830 h 899595"/>
                  <a:gd name="connsiteX50" fmla="*/ 1244 w 1459904"/>
                  <a:gd name="connsiteY50" fmla="*/ 335598 h 899595"/>
                  <a:gd name="connsiteX51" fmla="*/ 0 w 1459904"/>
                  <a:gd name="connsiteY51" fmla="*/ 330367 h 899595"/>
                  <a:gd name="connsiteX52" fmla="*/ 1244 w 1459904"/>
                  <a:gd name="connsiteY52" fmla="*/ 325136 h 899595"/>
                  <a:gd name="connsiteX53" fmla="*/ 2490 w 1459904"/>
                  <a:gd name="connsiteY53" fmla="*/ 319904 h 899595"/>
                  <a:gd name="connsiteX54" fmla="*/ 6224 w 1459904"/>
                  <a:gd name="connsiteY54" fmla="*/ 317288 h 899595"/>
                  <a:gd name="connsiteX55" fmla="*/ 8714 w 1459904"/>
                  <a:gd name="connsiteY55" fmla="*/ 315981 h 899595"/>
                  <a:gd name="connsiteX56" fmla="*/ 1447440 w 1459904"/>
                  <a:gd name="connsiteY56" fmla="*/ 0 h 899595"/>
                  <a:gd name="connsiteX57" fmla="*/ 1452426 w 1459904"/>
                  <a:gd name="connsiteY57" fmla="*/ 2515 h 899595"/>
                  <a:gd name="connsiteX58" fmla="*/ 1456164 w 1459904"/>
                  <a:gd name="connsiteY58" fmla="*/ 5030 h 899595"/>
                  <a:gd name="connsiteX59" fmla="*/ 1458658 w 1459904"/>
                  <a:gd name="connsiteY59" fmla="*/ 10060 h 899595"/>
                  <a:gd name="connsiteX60" fmla="*/ 1459904 w 1459904"/>
                  <a:gd name="connsiteY60" fmla="*/ 16347 h 899595"/>
                  <a:gd name="connsiteX61" fmla="*/ 1458658 w 1459904"/>
                  <a:gd name="connsiteY61" fmla="*/ 22634 h 899595"/>
                  <a:gd name="connsiteX62" fmla="*/ 1456164 w 1459904"/>
                  <a:gd name="connsiteY62" fmla="*/ 27664 h 899595"/>
                  <a:gd name="connsiteX63" fmla="*/ 1452426 w 1459904"/>
                  <a:gd name="connsiteY63" fmla="*/ 31436 h 899595"/>
                  <a:gd name="connsiteX64" fmla="*/ 1446194 w 1459904"/>
                  <a:gd name="connsiteY64" fmla="*/ 33951 h 899595"/>
                  <a:gd name="connsiteX65" fmla="*/ 12968 w 1459904"/>
                  <a:gd name="connsiteY65" fmla="*/ 103109 h 899595"/>
                  <a:gd name="connsiteX66" fmla="*/ 10476 w 1459904"/>
                  <a:gd name="connsiteY66" fmla="*/ 101851 h 899595"/>
                  <a:gd name="connsiteX67" fmla="*/ 7984 w 1459904"/>
                  <a:gd name="connsiteY67" fmla="*/ 99337 h 899595"/>
                  <a:gd name="connsiteX68" fmla="*/ 5490 w 1459904"/>
                  <a:gd name="connsiteY68" fmla="*/ 95564 h 899595"/>
                  <a:gd name="connsiteX69" fmla="*/ 5490 w 1459904"/>
                  <a:gd name="connsiteY69" fmla="*/ 89277 h 899595"/>
                  <a:gd name="connsiteX70" fmla="*/ 5490 w 1459904"/>
                  <a:gd name="connsiteY70" fmla="*/ 84247 h 899595"/>
                  <a:gd name="connsiteX71" fmla="*/ 7984 w 1459904"/>
                  <a:gd name="connsiteY71" fmla="*/ 79218 h 899595"/>
                  <a:gd name="connsiteX72" fmla="*/ 10476 w 1459904"/>
                  <a:gd name="connsiteY72" fmla="*/ 76703 h 899595"/>
                  <a:gd name="connsiteX73" fmla="*/ 12968 w 1459904"/>
                  <a:gd name="connsiteY73" fmla="*/ 75446 h 8995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459904" h="899595">
                    <a:moveTo>
                      <a:pt x="4990" y="790997"/>
                    </a:moveTo>
                    <a:cubicBezTo>
                      <a:pt x="6238" y="790997"/>
                      <a:pt x="7486" y="790997"/>
                      <a:pt x="8732" y="790997"/>
                    </a:cubicBezTo>
                    <a:lnTo>
                      <a:pt x="1430946" y="866763"/>
                    </a:lnTo>
                    <a:cubicBezTo>
                      <a:pt x="1433442" y="866763"/>
                      <a:pt x="1434690" y="866763"/>
                      <a:pt x="1435938" y="868026"/>
                    </a:cubicBezTo>
                    <a:cubicBezTo>
                      <a:pt x="1437184" y="869289"/>
                      <a:pt x="1438432" y="869289"/>
                      <a:pt x="1439680" y="870552"/>
                    </a:cubicBezTo>
                    <a:cubicBezTo>
                      <a:pt x="1440928" y="873077"/>
                      <a:pt x="1442174" y="875603"/>
                      <a:pt x="1442174" y="876866"/>
                    </a:cubicBezTo>
                    <a:cubicBezTo>
                      <a:pt x="1442174" y="879391"/>
                      <a:pt x="1443422" y="880654"/>
                      <a:pt x="1443422" y="883179"/>
                    </a:cubicBezTo>
                    <a:cubicBezTo>
                      <a:pt x="1443422" y="884442"/>
                      <a:pt x="1442174" y="886968"/>
                      <a:pt x="1442174" y="889493"/>
                    </a:cubicBezTo>
                    <a:cubicBezTo>
                      <a:pt x="1440928" y="890756"/>
                      <a:pt x="1440928" y="893282"/>
                      <a:pt x="1439680" y="894544"/>
                    </a:cubicBezTo>
                    <a:cubicBezTo>
                      <a:pt x="1438432" y="895807"/>
                      <a:pt x="1435938" y="897070"/>
                      <a:pt x="1434690" y="897070"/>
                    </a:cubicBezTo>
                    <a:cubicBezTo>
                      <a:pt x="1433442" y="898333"/>
                      <a:pt x="1432194" y="899595"/>
                      <a:pt x="1430946" y="899595"/>
                    </a:cubicBezTo>
                    <a:lnTo>
                      <a:pt x="8732" y="817515"/>
                    </a:lnTo>
                    <a:cubicBezTo>
                      <a:pt x="7486" y="817515"/>
                      <a:pt x="6238" y="817515"/>
                      <a:pt x="4990" y="816253"/>
                    </a:cubicBezTo>
                    <a:cubicBezTo>
                      <a:pt x="3742" y="814990"/>
                      <a:pt x="2496" y="814990"/>
                      <a:pt x="2496" y="813727"/>
                    </a:cubicBezTo>
                    <a:cubicBezTo>
                      <a:pt x="1248" y="812464"/>
                      <a:pt x="1248" y="811202"/>
                      <a:pt x="1248" y="809939"/>
                    </a:cubicBezTo>
                    <a:cubicBezTo>
                      <a:pt x="0" y="807413"/>
                      <a:pt x="0" y="804888"/>
                      <a:pt x="0" y="803625"/>
                    </a:cubicBezTo>
                    <a:cubicBezTo>
                      <a:pt x="0" y="802362"/>
                      <a:pt x="0" y="799837"/>
                      <a:pt x="1248" y="798574"/>
                    </a:cubicBezTo>
                    <a:cubicBezTo>
                      <a:pt x="1248" y="797311"/>
                      <a:pt x="1248" y="796048"/>
                      <a:pt x="2496" y="794786"/>
                    </a:cubicBezTo>
                    <a:cubicBezTo>
                      <a:pt x="2496" y="793523"/>
                      <a:pt x="3742" y="792260"/>
                      <a:pt x="4990" y="790997"/>
                    </a:cubicBezTo>
                    <a:close/>
                    <a:moveTo>
                      <a:pt x="4978" y="550563"/>
                    </a:moveTo>
                    <a:cubicBezTo>
                      <a:pt x="6222" y="550563"/>
                      <a:pt x="7466" y="549304"/>
                      <a:pt x="7466" y="550563"/>
                    </a:cubicBezTo>
                    <a:lnTo>
                      <a:pt x="1430982" y="575738"/>
                    </a:lnTo>
                    <a:cubicBezTo>
                      <a:pt x="1432226" y="575738"/>
                      <a:pt x="1434716" y="576997"/>
                      <a:pt x="1435960" y="576997"/>
                    </a:cubicBezTo>
                    <a:cubicBezTo>
                      <a:pt x="1437204" y="578256"/>
                      <a:pt x="1438448" y="578256"/>
                      <a:pt x="1439692" y="580774"/>
                    </a:cubicBezTo>
                    <a:cubicBezTo>
                      <a:pt x="1440938" y="582032"/>
                      <a:pt x="1442182" y="584550"/>
                      <a:pt x="1442182" y="585809"/>
                    </a:cubicBezTo>
                    <a:cubicBezTo>
                      <a:pt x="1443426" y="588326"/>
                      <a:pt x="1443426" y="589585"/>
                      <a:pt x="1443426" y="592102"/>
                    </a:cubicBezTo>
                    <a:cubicBezTo>
                      <a:pt x="1443426" y="594620"/>
                      <a:pt x="1443426" y="595879"/>
                      <a:pt x="1442182" y="598396"/>
                    </a:cubicBezTo>
                    <a:cubicBezTo>
                      <a:pt x="1442182" y="600914"/>
                      <a:pt x="1440938" y="602173"/>
                      <a:pt x="1439692" y="603431"/>
                    </a:cubicBezTo>
                    <a:cubicBezTo>
                      <a:pt x="1438448" y="604690"/>
                      <a:pt x="1437204" y="605949"/>
                      <a:pt x="1435960" y="607208"/>
                    </a:cubicBezTo>
                    <a:cubicBezTo>
                      <a:pt x="1433470" y="608466"/>
                      <a:pt x="1432226" y="608466"/>
                      <a:pt x="1429738" y="608466"/>
                    </a:cubicBezTo>
                    <a:lnTo>
                      <a:pt x="7466" y="576997"/>
                    </a:lnTo>
                    <a:cubicBezTo>
                      <a:pt x="7466" y="576997"/>
                      <a:pt x="6222" y="576997"/>
                      <a:pt x="4978" y="575738"/>
                    </a:cubicBezTo>
                    <a:cubicBezTo>
                      <a:pt x="3732" y="574480"/>
                      <a:pt x="2488" y="574480"/>
                      <a:pt x="1244" y="571962"/>
                    </a:cubicBezTo>
                    <a:cubicBezTo>
                      <a:pt x="1244" y="571962"/>
                      <a:pt x="0" y="570703"/>
                      <a:pt x="0" y="568186"/>
                    </a:cubicBezTo>
                    <a:cubicBezTo>
                      <a:pt x="0" y="566927"/>
                      <a:pt x="0" y="564409"/>
                      <a:pt x="0" y="563151"/>
                    </a:cubicBezTo>
                    <a:cubicBezTo>
                      <a:pt x="0" y="560633"/>
                      <a:pt x="0" y="559374"/>
                      <a:pt x="0" y="558116"/>
                    </a:cubicBezTo>
                    <a:cubicBezTo>
                      <a:pt x="0" y="556857"/>
                      <a:pt x="1244" y="554339"/>
                      <a:pt x="1244" y="554339"/>
                    </a:cubicBezTo>
                    <a:cubicBezTo>
                      <a:pt x="2488" y="551822"/>
                      <a:pt x="3732" y="551822"/>
                      <a:pt x="4978" y="550563"/>
                    </a:cubicBezTo>
                    <a:close/>
                    <a:moveTo>
                      <a:pt x="1436472" y="291131"/>
                    </a:moveTo>
                    <a:cubicBezTo>
                      <a:pt x="1437718" y="291131"/>
                      <a:pt x="1440206" y="291131"/>
                      <a:pt x="1441452" y="292439"/>
                    </a:cubicBezTo>
                    <a:cubicBezTo>
                      <a:pt x="1442696" y="293747"/>
                      <a:pt x="1443942" y="293747"/>
                      <a:pt x="1445186" y="295055"/>
                    </a:cubicBezTo>
                    <a:cubicBezTo>
                      <a:pt x="1446430" y="297671"/>
                      <a:pt x="1447676" y="298978"/>
                      <a:pt x="1447676" y="301594"/>
                    </a:cubicBezTo>
                    <a:cubicBezTo>
                      <a:pt x="1447676" y="302902"/>
                      <a:pt x="1448920" y="305518"/>
                      <a:pt x="1448920" y="308133"/>
                    </a:cubicBezTo>
                    <a:cubicBezTo>
                      <a:pt x="1448920" y="310749"/>
                      <a:pt x="1447676" y="312057"/>
                      <a:pt x="1447676" y="313365"/>
                    </a:cubicBezTo>
                    <a:cubicBezTo>
                      <a:pt x="1446430" y="315981"/>
                      <a:pt x="1446430" y="318596"/>
                      <a:pt x="1445186" y="319904"/>
                    </a:cubicBezTo>
                    <a:cubicBezTo>
                      <a:pt x="1443942" y="321212"/>
                      <a:pt x="1442696" y="322520"/>
                      <a:pt x="1440206" y="323828"/>
                    </a:cubicBezTo>
                    <a:cubicBezTo>
                      <a:pt x="1438962" y="325136"/>
                      <a:pt x="1437718" y="325136"/>
                      <a:pt x="1436472" y="325136"/>
                    </a:cubicBezTo>
                    <a:lnTo>
                      <a:pt x="8714" y="344753"/>
                    </a:lnTo>
                    <a:cubicBezTo>
                      <a:pt x="7468" y="344753"/>
                      <a:pt x="6224" y="344753"/>
                      <a:pt x="6224" y="343446"/>
                    </a:cubicBezTo>
                    <a:cubicBezTo>
                      <a:pt x="3734" y="342138"/>
                      <a:pt x="3734" y="342138"/>
                      <a:pt x="2490" y="340830"/>
                    </a:cubicBezTo>
                    <a:cubicBezTo>
                      <a:pt x="1244" y="338214"/>
                      <a:pt x="1244" y="336906"/>
                      <a:pt x="1244" y="335598"/>
                    </a:cubicBezTo>
                    <a:cubicBezTo>
                      <a:pt x="0" y="334291"/>
                      <a:pt x="0" y="332983"/>
                      <a:pt x="0" y="330367"/>
                    </a:cubicBezTo>
                    <a:cubicBezTo>
                      <a:pt x="0" y="327751"/>
                      <a:pt x="0" y="326443"/>
                      <a:pt x="1244" y="325136"/>
                    </a:cubicBezTo>
                    <a:cubicBezTo>
                      <a:pt x="1244" y="323828"/>
                      <a:pt x="1244" y="321212"/>
                      <a:pt x="2490" y="319904"/>
                    </a:cubicBezTo>
                    <a:cubicBezTo>
                      <a:pt x="3734" y="318596"/>
                      <a:pt x="4980" y="318596"/>
                      <a:pt x="6224" y="317288"/>
                    </a:cubicBezTo>
                    <a:cubicBezTo>
                      <a:pt x="6224" y="315981"/>
                      <a:pt x="7468" y="315981"/>
                      <a:pt x="8714" y="315981"/>
                    </a:cubicBezTo>
                    <a:close/>
                    <a:moveTo>
                      <a:pt x="1447440" y="0"/>
                    </a:moveTo>
                    <a:cubicBezTo>
                      <a:pt x="1448688" y="0"/>
                      <a:pt x="1451180" y="1258"/>
                      <a:pt x="1452426" y="2515"/>
                    </a:cubicBezTo>
                    <a:cubicBezTo>
                      <a:pt x="1453672" y="2515"/>
                      <a:pt x="1454918" y="3773"/>
                      <a:pt x="1456164" y="5030"/>
                    </a:cubicBezTo>
                    <a:cubicBezTo>
                      <a:pt x="1457412" y="6287"/>
                      <a:pt x="1457412" y="8802"/>
                      <a:pt x="1458658" y="10060"/>
                    </a:cubicBezTo>
                    <a:cubicBezTo>
                      <a:pt x="1459904" y="11317"/>
                      <a:pt x="1459904" y="13832"/>
                      <a:pt x="1459904" y="16347"/>
                    </a:cubicBezTo>
                    <a:cubicBezTo>
                      <a:pt x="1459904" y="18862"/>
                      <a:pt x="1459904" y="21376"/>
                      <a:pt x="1458658" y="22634"/>
                    </a:cubicBezTo>
                    <a:cubicBezTo>
                      <a:pt x="1457412" y="25149"/>
                      <a:pt x="1457412" y="26406"/>
                      <a:pt x="1456164" y="27664"/>
                    </a:cubicBezTo>
                    <a:cubicBezTo>
                      <a:pt x="1454918" y="30178"/>
                      <a:pt x="1453672" y="31436"/>
                      <a:pt x="1452426" y="31436"/>
                    </a:cubicBezTo>
                    <a:cubicBezTo>
                      <a:pt x="1449934" y="32693"/>
                      <a:pt x="1448688" y="33951"/>
                      <a:pt x="1446194" y="33951"/>
                    </a:cubicBezTo>
                    <a:lnTo>
                      <a:pt x="12968" y="103109"/>
                    </a:lnTo>
                    <a:cubicBezTo>
                      <a:pt x="12968" y="103109"/>
                      <a:pt x="11722" y="103109"/>
                      <a:pt x="10476" y="101851"/>
                    </a:cubicBezTo>
                    <a:cubicBezTo>
                      <a:pt x="10476" y="101851"/>
                      <a:pt x="7984" y="100594"/>
                      <a:pt x="7984" y="99337"/>
                    </a:cubicBezTo>
                    <a:cubicBezTo>
                      <a:pt x="6738" y="98079"/>
                      <a:pt x="5490" y="96822"/>
                      <a:pt x="5490" y="95564"/>
                    </a:cubicBezTo>
                    <a:cubicBezTo>
                      <a:pt x="5490" y="93049"/>
                      <a:pt x="5490" y="90535"/>
                      <a:pt x="5490" y="89277"/>
                    </a:cubicBezTo>
                    <a:cubicBezTo>
                      <a:pt x="5490" y="88020"/>
                      <a:pt x="5490" y="85505"/>
                      <a:pt x="5490" y="84247"/>
                    </a:cubicBezTo>
                    <a:cubicBezTo>
                      <a:pt x="6738" y="82990"/>
                      <a:pt x="6738" y="81733"/>
                      <a:pt x="7984" y="79218"/>
                    </a:cubicBezTo>
                    <a:lnTo>
                      <a:pt x="10476" y="76703"/>
                    </a:lnTo>
                    <a:cubicBezTo>
                      <a:pt x="11722" y="75446"/>
                      <a:pt x="12968" y="75446"/>
                      <a:pt x="12968" y="7544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CC15F1E7-6811-3643-8C2A-D48B6EA205FE}"/>
                </a:ext>
              </a:extLst>
            </p:cNvPr>
            <p:cNvGrpSpPr/>
            <p:nvPr/>
          </p:nvGrpSpPr>
          <p:grpSpPr>
            <a:xfrm>
              <a:off x="12721649" y="9368325"/>
              <a:ext cx="4855853" cy="1840168"/>
              <a:chOff x="12721649" y="9368325"/>
              <a:chExt cx="4855853" cy="1840168"/>
            </a:xfrm>
          </p:grpSpPr>
          <p:sp>
            <p:nvSpPr>
              <p:cNvPr id="105" name="Freeform 39">
                <a:extLst>
                  <a:ext uri="{FF2B5EF4-FFF2-40B4-BE49-F238E27FC236}">
                    <a16:creationId xmlns:a16="http://schemas.microsoft.com/office/drawing/2014/main" id="{343D0A43-5053-E642-869B-99C229FD59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1649" y="9368325"/>
                <a:ext cx="4855853" cy="1840168"/>
              </a:xfrm>
              <a:custGeom>
                <a:avLst/>
                <a:gdLst>
                  <a:gd name="T0" fmla="*/ 1877 w 3900"/>
                  <a:gd name="T1" fmla="*/ 0 h 1477"/>
                  <a:gd name="T2" fmla="*/ 0 w 3900"/>
                  <a:gd name="T3" fmla="*/ 981 h 1477"/>
                  <a:gd name="T4" fmla="*/ 3453 w 3900"/>
                  <a:gd name="T5" fmla="*/ 1476 h 1477"/>
                  <a:gd name="T6" fmla="*/ 3455 w 3900"/>
                  <a:gd name="T7" fmla="*/ 1470 h 1477"/>
                  <a:gd name="T8" fmla="*/ 3899 w 3900"/>
                  <a:gd name="T9" fmla="*/ 83 h 1477"/>
                  <a:gd name="T10" fmla="*/ 1877 w 3900"/>
                  <a:gd name="T11" fmla="*/ 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00" h="1477">
                    <a:moveTo>
                      <a:pt x="1877" y="0"/>
                    </a:moveTo>
                    <a:lnTo>
                      <a:pt x="0" y="981"/>
                    </a:lnTo>
                    <a:lnTo>
                      <a:pt x="3453" y="1476"/>
                    </a:lnTo>
                    <a:lnTo>
                      <a:pt x="3455" y="1470"/>
                    </a:lnTo>
                    <a:lnTo>
                      <a:pt x="3899" y="83"/>
                    </a:lnTo>
                    <a:lnTo>
                      <a:pt x="1877" y="0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40">
                <a:extLst>
                  <a:ext uri="{FF2B5EF4-FFF2-40B4-BE49-F238E27FC236}">
                    <a16:creationId xmlns:a16="http://schemas.microsoft.com/office/drawing/2014/main" id="{1EED4F14-D60A-1249-BCAA-0980BEE6BA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21649" y="9368325"/>
                <a:ext cx="4855853" cy="1840168"/>
              </a:xfrm>
              <a:custGeom>
                <a:avLst/>
                <a:gdLst>
                  <a:gd name="T0" fmla="*/ 1877 w 3900"/>
                  <a:gd name="T1" fmla="*/ 0 h 1477"/>
                  <a:gd name="T2" fmla="*/ 0 w 3900"/>
                  <a:gd name="T3" fmla="*/ 981 h 1477"/>
                  <a:gd name="T4" fmla="*/ 3453 w 3900"/>
                  <a:gd name="T5" fmla="*/ 1476 h 1477"/>
                  <a:gd name="T6" fmla="*/ 3455 w 3900"/>
                  <a:gd name="T7" fmla="*/ 1470 h 1477"/>
                  <a:gd name="T8" fmla="*/ 3899 w 3900"/>
                  <a:gd name="T9" fmla="*/ 83 h 1477"/>
                  <a:gd name="T10" fmla="*/ 1877 w 3900"/>
                  <a:gd name="T11" fmla="*/ 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00" h="1477">
                    <a:moveTo>
                      <a:pt x="1877" y="0"/>
                    </a:moveTo>
                    <a:lnTo>
                      <a:pt x="0" y="981"/>
                    </a:lnTo>
                    <a:lnTo>
                      <a:pt x="3453" y="1476"/>
                    </a:lnTo>
                    <a:lnTo>
                      <a:pt x="3455" y="1470"/>
                    </a:lnTo>
                    <a:lnTo>
                      <a:pt x="3899" y="83"/>
                    </a:lnTo>
                    <a:lnTo>
                      <a:pt x="1877" y="0"/>
                    </a:lnTo>
                  </a:path>
                </a:pathLst>
              </a:custGeom>
              <a:solidFill>
                <a:schemeClr val="accent3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91BFB35E-6D5A-A446-BFBA-9CD159A1D7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7153" y="9978052"/>
                <a:ext cx="3326851" cy="827899"/>
              </a:xfrm>
              <a:custGeom>
                <a:avLst/>
                <a:gdLst>
                  <a:gd name="connsiteX0" fmla="*/ 24913 w 3326851"/>
                  <a:gd name="connsiteY0" fmla="*/ 440687 h 827899"/>
                  <a:gd name="connsiteX1" fmla="*/ 34878 w 3326851"/>
                  <a:gd name="connsiteY1" fmla="*/ 440687 h 827899"/>
                  <a:gd name="connsiteX2" fmla="*/ 44843 w 3326851"/>
                  <a:gd name="connsiteY2" fmla="*/ 440687 h 827899"/>
                  <a:gd name="connsiteX3" fmla="*/ 2989526 w 3326851"/>
                  <a:gd name="connsiteY3" fmla="*/ 798400 h 827899"/>
                  <a:gd name="connsiteX4" fmla="*/ 3000736 w 3326851"/>
                  <a:gd name="connsiteY4" fmla="*/ 802127 h 827899"/>
                  <a:gd name="connsiteX5" fmla="*/ 3009456 w 3326851"/>
                  <a:gd name="connsiteY5" fmla="*/ 805853 h 827899"/>
                  <a:gd name="connsiteX6" fmla="*/ 3013193 w 3326851"/>
                  <a:gd name="connsiteY6" fmla="*/ 810821 h 827899"/>
                  <a:gd name="connsiteX7" fmla="*/ 3013193 w 3326851"/>
                  <a:gd name="connsiteY7" fmla="*/ 817031 h 827899"/>
                  <a:gd name="connsiteX8" fmla="*/ 3006965 w 3326851"/>
                  <a:gd name="connsiteY8" fmla="*/ 822000 h 827899"/>
                  <a:gd name="connsiteX9" fmla="*/ 2998245 w 3326851"/>
                  <a:gd name="connsiteY9" fmla="*/ 825726 h 827899"/>
                  <a:gd name="connsiteX10" fmla="*/ 2987035 w 3326851"/>
                  <a:gd name="connsiteY10" fmla="*/ 826968 h 827899"/>
                  <a:gd name="connsiteX11" fmla="*/ 2973333 w 3326851"/>
                  <a:gd name="connsiteY11" fmla="*/ 826968 h 827899"/>
                  <a:gd name="connsiteX12" fmla="*/ 9965 w 3326851"/>
                  <a:gd name="connsiteY12" fmla="*/ 460560 h 827899"/>
                  <a:gd name="connsiteX13" fmla="*/ 2491 w 3326851"/>
                  <a:gd name="connsiteY13" fmla="*/ 459318 h 827899"/>
                  <a:gd name="connsiteX14" fmla="*/ 0 w 3326851"/>
                  <a:gd name="connsiteY14" fmla="*/ 455592 h 827899"/>
                  <a:gd name="connsiteX15" fmla="*/ 1246 w 3326851"/>
                  <a:gd name="connsiteY15" fmla="*/ 451866 h 827899"/>
                  <a:gd name="connsiteX16" fmla="*/ 6228 w 3326851"/>
                  <a:gd name="connsiteY16" fmla="*/ 448139 h 827899"/>
                  <a:gd name="connsiteX17" fmla="*/ 14948 w 3326851"/>
                  <a:gd name="connsiteY17" fmla="*/ 444413 h 827899"/>
                  <a:gd name="connsiteX18" fmla="*/ 24913 w 3326851"/>
                  <a:gd name="connsiteY18" fmla="*/ 440687 h 827899"/>
                  <a:gd name="connsiteX19" fmla="*/ 323512 w 3326851"/>
                  <a:gd name="connsiteY19" fmla="*/ 274654 h 827899"/>
                  <a:gd name="connsiteX20" fmla="*/ 332228 w 3326851"/>
                  <a:gd name="connsiteY20" fmla="*/ 274654 h 827899"/>
                  <a:gd name="connsiteX21" fmla="*/ 3111629 w 3326851"/>
                  <a:gd name="connsiteY21" fmla="*/ 573911 h 827899"/>
                  <a:gd name="connsiteX22" fmla="*/ 3122836 w 3326851"/>
                  <a:gd name="connsiteY22" fmla="*/ 576395 h 827899"/>
                  <a:gd name="connsiteX23" fmla="*/ 3130308 w 3326851"/>
                  <a:gd name="connsiteY23" fmla="*/ 578878 h 827899"/>
                  <a:gd name="connsiteX24" fmla="*/ 3135289 w 3326851"/>
                  <a:gd name="connsiteY24" fmla="*/ 583845 h 827899"/>
                  <a:gd name="connsiteX25" fmla="*/ 3135289 w 3326851"/>
                  <a:gd name="connsiteY25" fmla="*/ 588812 h 827899"/>
                  <a:gd name="connsiteX26" fmla="*/ 3129063 w 3326851"/>
                  <a:gd name="connsiteY26" fmla="*/ 592537 h 827899"/>
                  <a:gd name="connsiteX27" fmla="*/ 3121591 w 3326851"/>
                  <a:gd name="connsiteY27" fmla="*/ 596263 h 827899"/>
                  <a:gd name="connsiteX28" fmla="*/ 3111629 w 3326851"/>
                  <a:gd name="connsiteY28" fmla="*/ 597504 h 827899"/>
                  <a:gd name="connsiteX29" fmla="*/ 3099177 w 3326851"/>
                  <a:gd name="connsiteY29" fmla="*/ 597504 h 827899"/>
                  <a:gd name="connsiteX30" fmla="*/ 302342 w 3326851"/>
                  <a:gd name="connsiteY30" fmla="*/ 292038 h 827899"/>
                  <a:gd name="connsiteX31" fmla="*/ 296116 w 3326851"/>
                  <a:gd name="connsiteY31" fmla="*/ 290797 h 827899"/>
                  <a:gd name="connsiteX32" fmla="*/ 292380 w 3326851"/>
                  <a:gd name="connsiteY32" fmla="*/ 288313 h 827899"/>
                  <a:gd name="connsiteX33" fmla="*/ 292380 w 3326851"/>
                  <a:gd name="connsiteY33" fmla="*/ 284588 h 827899"/>
                  <a:gd name="connsiteX34" fmla="*/ 297361 w 3326851"/>
                  <a:gd name="connsiteY34" fmla="*/ 280863 h 827899"/>
                  <a:gd name="connsiteX35" fmla="*/ 304833 w 3326851"/>
                  <a:gd name="connsiteY35" fmla="*/ 278379 h 827899"/>
                  <a:gd name="connsiteX36" fmla="*/ 313550 w 3326851"/>
                  <a:gd name="connsiteY36" fmla="*/ 275896 h 827899"/>
                  <a:gd name="connsiteX37" fmla="*/ 323512 w 3326851"/>
                  <a:gd name="connsiteY37" fmla="*/ 274654 h 827899"/>
                  <a:gd name="connsiteX38" fmla="*/ 577940 w 3326851"/>
                  <a:gd name="connsiteY38" fmla="*/ 126342 h 827899"/>
                  <a:gd name="connsiteX39" fmla="*/ 586655 w 3326851"/>
                  <a:gd name="connsiteY39" fmla="*/ 126342 h 827899"/>
                  <a:gd name="connsiteX40" fmla="*/ 3217245 w 3326851"/>
                  <a:gd name="connsiteY40" fmla="*/ 378522 h 827899"/>
                  <a:gd name="connsiteX41" fmla="*/ 3227205 w 3326851"/>
                  <a:gd name="connsiteY41" fmla="*/ 381019 h 827899"/>
                  <a:gd name="connsiteX42" fmla="*/ 3234674 w 3326851"/>
                  <a:gd name="connsiteY42" fmla="*/ 383516 h 827899"/>
                  <a:gd name="connsiteX43" fmla="*/ 3238409 w 3326851"/>
                  <a:gd name="connsiteY43" fmla="*/ 387261 h 827899"/>
                  <a:gd name="connsiteX44" fmla="*/ 3238409 w 3326851"/>
                  <a:gd name="connsiteY44" fmla="*/ 391007 h 827899"/>
                  <a:gd name="connsiteX45" fmla="*/ 3234674 w 3326851"/>
                  <a:gd name="connsiteY45" fmla="*/ 396000 h 827899"/>
                  <a:gd name="connsiteX46" fmla="*/ 3227205 w 3326851"/>
                  <a:gd name="connsiteY46" fmla="*/ 398497 h 827899"/>
                  <a:gd name="connsiteX47" fmla="*/ 3217245 w 3326851"/>
                  <a:gd name="connsiteY47" fmla="*/ 399746 h 827899"/>
                  <a:gd name="connsiteX48" fmla="*/ 3206040 w 3326851"/>
                  <a:gd name="connsiteY48" fmla="*/ 399746 h 827899"/>
                  <a:gd name="connsiteX49" fmla="*/ 559266 w 3326851"/>
                  <a:gd name="connsiteY49" fmla="*/ 142571 h 827899"/>
                  <a:gd name="connsiteX50" fmla="*/ 553041 w 3326851"/>
                  <a:gd name="connsiteY50" fmla="*/ 140075 h 827899"/>
                  <a:gd name="connsiteX51" fmla="*/ 549306 w 3326851"/>
                  <a:gd name="connsiteY51" fmla="*/ 138826 h 827899"/>
                  <a:gd name="connsiteX52" fmla="*/ 549306 w 3326851"/>
                  <a:gd name="connsiteY52" fmla="*/ 136329 h 827899"/>
                  <a:gd name="connsiteX53" fmla="*/ 553041 w 3326851"/>
                  <a:gd name="connsiteY53" fmla="*/ 132584 h 827899"/>
                  <a:gd name="connsiteX54" fmla="*/ 560511 w 3326851"/>
                  <a:gd name="connsiteY54" fmla="*/ 130087 h 827899"/>
                  <a:gd name="connsiteX55" fmla="*/ 569225 w 3326851"/>
                  <a:gd name="connsiteY55" fmla="*/ 127590 h 827899"/>
                  <a:gd name="connsiteX56" fmla="*/ 577940 w 3326851"/>
                  <a:gd name="connsiteY56" fmla="*/ 126342 h 827899"/>
                  <a:gd name="connsiteX57" fmla="*/ 799417 w 3326851"/>
                  <a:gd name="connsiteY57" fmla="*/ 0 h 827899"/>
                  <a:gd name="connsiteX58" fmla="*/ 808131 w 3326851"/>
                  <a:gd name="connsiteY58" fmla="*/ 0 h 827899"/>
                  <a:gd name="connsiteX59" fmla="*/ 3305137 w 3326851"/>
                  <a:gd name="connsiteY59" fmla="*/ 210968 h 827899"/>
                  <a:gd name="connsiteX60" fmla="*/ 3315095 w 3326851"/>
                  <a:gd name="connsiteY60" fmla="*/ 213436 h 827899"/>
                  <a:gd name="connsiteX61" fmla="*/ 3321319 w 3326851"/>
                  <a:gd name="connsiteY61" fmla="*/ 214669 h 827899"/>
                  <a:gd name="connsiteX62" fmla="*/ 3326299 w 3326851"/>
                  <a:gd name="connsiteY62" fmla="*/ 218371 h 827899"/>
                  <a:gd name="connsiteX63" fmla="*/ 3326299 w 3326851"/>
                  <a:gd name="connsiteY63" fmla="*/ 222072 h 827899"/>
                  <a:gd name="connsiteX64" fmla="*/ 3322565 w 3326851"/>
                  <a:gd name="connsiteY64" fmla="*/ 225773 h 827899"/>
                  <a:gd name="connsiteX65" fmla="*/ 3315095 w 3326851"/>
                  <a:gd name="connsiteY65" fmla="*/ 228241 h 827899"/>
                  <a:gd name="connsiteX66" fmla="*/ 3305137 w 3326851"/>
                  <a:gd name="connsiteY66" fmla="*/ 228241 h 827899"/>
                  <a:gd name="connsiteX67" fmla="*/ 3296423 w 3326851"/>
                  <a:gd name="connsiteY67" fmla="*/ 228241 h 827899"/>
                  <a:gd name="connsiteX68" fmla="*/ 783235 w 3326851"/>
                  <a:gd name="connsiteY68" fmla="*/ 14805 h 827899"/>
                  <a:gd name="connsiteX69" fmla="*/ 778256 w 3326851"/>
                  <a:gd name="connsiteY69" fmla="*/ 13571 h 827899"/>
                  <a:gd name="connsiteX70" fmla="*/ 774522 w 3326851"/>
                  <a:gd name="connsiteY70" fmla="*/ 11104 h 827899"/>
                  <a:gd name="connsiteX71" fmla="*/ 774522 w 3326851"/>
                  <a:gd name="connsiteY71" fmla="*/ 8636 h 827899"/>
                  <a:gd name="connsiteX72" fmla="*/ 778256 w 3326851"/>
                  <a:gd name="connsiteY72" fmla="*/ 6169 h 827899"/>
                  <a:gd name="connsiteX73" fmla="*/ 783235 w 3326851"/>
                  <a:gd name="connsiteY73" fmla="*/ 3701 h 827899"/>
                  <a:gd name="connsiteX74" fmla="*/ 791949 w 3326851"/>
                  <a:gd name="connsiteY74" fmla="*/ 1234 h 827899"/>
                  <a:gd name="connsiteX75" fmla="*/ 799417 w 3326851"/>
                  <a:gd name="connsiteY75" fmla="*/ 0 h 827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3326851" h="827899">
                    <a:moveTo>
                      <a:pt x="24913" y="440687"/>
                    </a:moveTo>
                    <a:cubicBezTo>
                      <a:pt x="28650" y="440687"/>
                      <a:pt x="32387" y="440687"/>
                      <a:pt x="34878" y="440687"/>
                    </a:cubicBezTo>
                    <a:cubicBezTo>
                      <a:pt x="38615" y="439445"/>
                      <a:pt x="42352" y="439445"/>
                      <a:pt x="44843" y="440687"/>
                    </a:cubicBezTo>
                    <a:lnTo>
                      <a:pt x="2989526" y="798400"/>
                    </a:lnTo>
                    <a:cubicBezTo>
                      <a:pt x="2993263" y="799643"/>
                      <a:pt x="2998245" y="800885"/>
                      <a:pt x="3000736" y="802127"/>
                    </a:cubicBezTo>
                    <a:cubicBezTo>
                      <a:pt x="3004473" y="802127"/>
                      <a:pt x="3006965" y="804611"/>
                      <a:pt x="3009456" y="805853"/>
                    </a:cubicBezTo>
                    <a:cubicBezTo>
                      <a:pt x="3011947" y="807095"/>
                      <a:pt x="3013193" y="809579"/>
                      <a:pt x="3013193" y="810821"/>
                    </a:cubicBezTo>
                    <a:cubicBezTo>
                      <a:pt x="3014438" y="812063"/>
                      <a:pt x="3014438" y="814547"/>
                      <a:pt x="3013193" y="817031"/>
                    </a:cubicBezTo>
                    <a:cubicBezTo>
                      <a:pt x="3011947" y="818273"/>
                      <a:pt x="3009456" y="819516"/>
                      <a:pt x="3006965" y="822000"/>
                    </a:cubicBezTo>
                    <a:cubicBezTo>
                      <a:pt x="3005719" y="823242"/>
                      <a:pt x="3001982" y="824484"/>
                      <a:pt x="2998245" y="825726"/>
                    </a:cubicBezTo>
                    <a:cubicBezTo>
                      <a:pt x="2995754" y="825726"/>
                      <a:pt x="2992017" y="826968"/>
                      <a:pt x="2987035" y="826968"/>
                    </a:cubicBezTo>
                    <a:cubicBezTo>
                      <a:pt x="2983297" y="828210"/>
                      <a:pt x="2978315" y="828210"/>
                      <a:pt x="2973333" y="826968"/>
                    </a:cubicBezTo>
                    <a:lnTo>
                      <a:pt x="9965" y="460560"/>
                    </a:lnTo>
                    <a:cubicBezTo>
                      <a:pt x="6228" y="460560"/>
                      <a:pt x="4983" y="459318"/>
                      <a:pt x="2491" y="459318"/>
                    </a:cubicBezTo>
                    <a:cubicBezTo>
                      <a:pt x="1246" y="458076"/>
                      <a:pt x="1246" y="456834"/>
                      <a:pt x="0" y="455592"/>
                    </a:cubicBezTo>
                    <a:cubicBezTo>
                      <a:pt x="0" y="454350"/>
                      <a:pt x="0" y="453108"/>
                      <a:pt x="1246" y="451866"/>
                    </a:cubicBezTo>
                    <a:cubicBezTo>
                      <a:pt x="2491" y="450624"/>
                      <a:pt x="3737" y="448139"/>
                      <a:pt x="6228" y="448139"/>
                    </a:cubicBezTo>
                    <a:cubicBezTo>
                      <a:pt x="8719" y="446897"/>
                      <a:pt x="11211" y="444413"/>
                      <a:pt x="14948" y="444413"/>
                    </a:cubicBezTo>
                    <a:cubicBezTo>
                      <a:pt x="18685" y="443171"/>
                      <a:pt x="21176" y="441929"/>
                      <a:pt x="24913" y="440687"/>
                    </a:cubicBezTo>
                    <a:close/>
                    <a:moveTo>
                      <a:pt x="323512" y="274654"/>
                    </a:moveTo>
                    <a:cubicBezTo>
                      <a:pt x="327247" y="274654"/>
                      <a:pt x="329738" y="274654"/>
                      <a:pt x="332228" y="274654"/>
                    </a:cubicBezTo>
                    <a:lnTo>
                      <a:pt x="3111629" y="573911"/>
                    </a:lnTo>
                    <a:cubicBezTo>
                      <a:pt x="3115365" y="573911"/>
                      <a:pt x="3119101" y="573911"/>
                      <a:pt x="3122836" y="576395"/>
                    </a:cubicBezTo>
                    <a:cubicBezTo>
                      <a:pt x="3125327" y="576395"/>
                      <a:pt x="3129063" y="577637"/>
                      <a:pt x="3130308" y="578878"/>
                    </a:cubicBezTo>
                    <a:cubicBezTo>
                      <a:pt x="3132798" y="580120"/>
                      <a:pt x="3134043" y="581362"/>
                      <a:pt x="3135289" y="583845"/>
                    </a:cubicBezTo>
                    <a:cubicBezTo>
                      <a:pt x="3135289" y="585087"/>
                      <a:pt x="3135289" y="586329"/>
                      <a:pt x="3135289" y="588812"/>
                    </a:cubicBezTo>
                    <a:cubicBezTo>
                      <a:pt x="3134043" y="590054"/>
                      <a:pt x="3131553" y="591296"/>
                      <a:pt x="3129063" y="592537"/>
                    </a:cubicBezTo>
                    <a:cubicBezTo>
                      <a:pt x="3127817" y="593779"/>
                      <a:pt x="3125327" y="595021"/>
                      <a:pt x="3121591" y="596263"/>
                    </a:cubicBezTo>
                    <a:cubicBezTo>
                      <a:pt x="3117855" y="596263"/>
                      <a:pt x="3115365" y="597504"/>
                      <a:pt x="3111629" y="597504"/>
                    </a:cubicBezTo>
                    <a:cubicBezTo>
                      <a:pt x="3106648" y="597504"/>
                      <a:pt x="3102912" y="597504"/>
                      <a:pt x="3099177" y="597504"/>
                    </a:cubicBezTo>
                    <a:lnTo>
                      <a:pt x="302342" y="292038"/>
                    </a:lnTo>
                    <a:cubicBezTo>
                      <a:pt x="299852" y="292038"/>
                      <a:pt x="297361" y="290797"/>
                      <a:pt x="296116" y="290797"/>
                    </a:cubicBezTo>
                    <a:cubicBezTo>
                      <a:pt x="293626" y="290797"/>
                      <a:pt x="292380" y="288313"/>
                      <a:pt x="292380" y="288313"/>
                    </a:cubicBezTo>
                    <a:cubicBezTo>
                      <a:pt x="291135" y="287071"/>
                      <a:pt x="291135" y="285830"/>
                      <a:pt x="292380" y="284588"/>
                    </a:cubicBezTo>
                    <a:cubicBezTo>
                      <a:pt x="293626" y="283346"/>
                      <a:pt x="294871" y="282104"/>
                      <a:pt x="297361" y="280863"/>
                    </a:cubicBezTo>
                    <a:cubicBezTo>
                      <a:pt x="299852" y="279621"/>
                      <a:pt x="302342" y="278379"/>
                      <a:pt x="304833" y="278379"/>
                    </a:cubicBezTo>
                    <a:cubicBezTo>
                      <a:pt x="307323" y="277137"/>
                      <a:pt x="311059" y="275896"/>
                      <a:pt x="313550" y="275896"/>
                    </a:cubicBezTo>
                    <a:cubicBezTo>
                      <a:pt x="317285" y="274654"/>
                      <a:pt x="321021" y="274654"/>
                      <a:pt x="323512" y="274654"/>
                    </a:cubicBezTo>
                    <a:close/>
                    <a:moveTo>
                      <a:pt x="577940" y="126342"/>
                    </a:moveTo>
                    <a:cubicBezTo>
                      <a:pt x="580430" y="126342"/>
                      <a:pt x="582920" y="126342"/>
                      <a:pt x="586655" y="126342"/>
                    </a:cubicBezTo>
                    <a:lnTo>
                      <a:pt x="3217245" y="378522"/>
                    </a:lnTo>
                    <a:cubicBezTo>
                      <a:pt x="3220980" y="378522"/>
                      <a:pt x="3224715" y="379771"/>
                      <a:pt x="3227205" y="381019"/>
                    </a:cubicBezTo>
                    <a:cubicBezTo>
                      <a:pt x="3229695" y="381019"/>
                      <a:pt x="3233429" y="382268"/>
                      <a:pt x="3234674" y="383516"/>
                    </a:cubicBezTo>
                    <a:cubicBezTo>
                      <a:pt x="3235919" y="384765"/>
                      <a:pt x="3238409" y="386013"/>
                      <a:pt x="3238409" y="387261"/>
                    </a:cubicBezTo>
                    <a:cubicBezTo>
                      <a:pt x="3239654" y="388510"/>
                      <a:pt x="3239654" y="389758"/>
                      <a:pt x="3238409" y="391007"/>
                    </a:cubicBezTo>
                    <a:cubicBezTo>
                      <a:pt x="3238409" y="393504"/>
                      <a:pt x="3235919" y="393504"/>
                      <a:pt x="3234674" y="396000"/>
                    </a:cubicBezTo>
                    <a:cubicBezTo>
                      <a:pt x="3232184" y="396000"/>
                      <a:pt x="3229695" y="397249"/>
                      <a:pt x="3227205" y="398497"/>
                    </a:cubicBezTo>
                    <a:cubicBezTo>
                      <a:pt x="3223470" y="398497"/>
                      <a:pt x="3220980" y="399746"/>
                      <a:pt x="3217245" y="399746"/>
                    </a:cubicBezTo>
                    <a:cubicBezTo>
                      <a:pt x="3213510" y="399746"/>
                      <a:pt x="3209775" y="399746"/>
                      <a:pt x="3206040" y="399746"/>
                    </a:cubicBezTo>
                    <a:lnTo>
                      <a:pt x="559266" y="142571"/>
                    </a:lnTo>
                    <a:cubicBezTo>
                      <a:pt x="556776" y="142571"/>
                      <a:pt x="554286" y="141323"/>
                      <a:pt x="553041" y="140075"/>
                    </a:cubicBezTo>
                    <a:cubicBezTo>
                      <a:pt x="550551" y="140075"/>
                      <a:pt x="549306" y="138826"/>
                      <a:pt x="549306" y="138826"/>
                    </a:cubicBezTo>
                    <a:cubicBezTo>
                      <a:pt x="549306" y="137578"/>
                      <a:pt x="549306" y="136329"/>
                      <a:pt x="549306" y="136329"/>
                    </a:cubicBezTo>
                    <a:cubicBezTo>
                      <a:pt x="550551" y="133833"/>
                      <a:pt x="550551" y="133833"/>
                      <a:pt x="553041" y="132584"/>
                    </a:cubicBezTo>
                    <a:cubicBezTo>
                      <a:pt x="555531" y="131336"/>
                      <a:pt x="556776" y="130087"/>
                      <a:pt x="560511" y="130087"/>
                    </a:cubicBezTo>
                    <a:cubicBezTo>
                      <a:pt x="563001" y="128839"/>
                      <a:pt x="565490" y="127590"/>
                      <a:pt x="569225" y="127590"/>
                    </a:cubicBezTo>
                    <a:cubicBezTo>
                      <a:pt x="571715" y="126342"/>
                      <a:pt x="575450" y="126342"/>
                      <a:pt x="577940" y="126342"/>
                    </a:cubicBezTo>
                    <a:close/>
                    <a:moveTo>
                      <a:pt x="799417" y="0"/>
                    </a:moveTo>
                    <a:cubicBezTo>
                      <a:pt x="803152" y="0"/>
                      <a:pt x="805641" y="0"/>
                      <a:pt x="808131" y="0"/>
                    </a:cubicBezTo>
                    <a:lnTo>
                      <a:pt x="3305137" y="210968"/>
                    </a:lnTo>
                    <a:cubicBezTo>
                      <a:pt x="3308871" y="210968"/>
                      <a:pt x="3311361" y="212202"/>
                      <a:pt x="3315095" y="213436"/>
                    </a:cubicBezTo>
                    <a:cubicBezTo>
                      <a:pt x="3317585" y="213436"/>
                      <a:pt x="3320075" y="214669"/>
                      <a:pt x="3321319" y="214669"/>
                    </a:cubicBezTo>
                    <a:cubicBezTo>
                      <a:pt x="3323809" y="215903"/>
                      <a:pt x="3325053" y="217137"/>
                      <a:pt x="3326299" y="218371"/>
                    </a:cubicBezTo>
                    <a:cubicBezTo>
                      <a:pt x="3326299" y="219604"/>
                      <a:pt x="3327543" y="220838"/>
                      <a:pt x="3326299" y="222072"/>
                    </a:cubicBezTo>
                    <a:cubicBezTo>
                      <a:pt x="3325053" y="223306"/>
                      <a:pt x="3323809" y="224539"/>
                      <a:pt x="3322565" y="225773"/>
                    </a:cubicBezTo>
                    <a:cubicBezTo>
                      <a:pt x="3320075" y="227007"/>
                      <a:pt x="3317585" y="227007"/>
                      <a:pt x="3315095" y="228241"/>
                    </a:cubicBezTo>
                    <a:cubicBezTo>
                      <a:pt x="3312607" y="228241"/>
                      <a:pt x="3310117" y="228241"/>
                      <a:pt x="3305137" y="228241"/>
                    </a:cubicBezTo>
                    <a:cubicBezTo>
                      <a:pt x="3302647" y="229474"/>
                      <a:pt x="3298913" y="229474"/>
                      <a:pt x="3296423" y="228241"/>
                    </a:cubicBezTo>
                    <a:lnTo>
                      <a:pt x="783235" y="14805"/>
                    </a:lnTo>
                    <a:cubicBezTo>
                      <a:pt x="781991" y="13571"/>
                      <a:pt x="779501" y="13571"/>
                      <a:pt x="778256" y="13571"/>
                    </a:cubicBezTo>
                    <a:cubicBezTo>
                      <a:pt x="775767" y="12337"/>
                      <a:pt x="775767" y="11104"/>
                      <a:pt x="774522" y="11104"/>
                    </a:cubicBezTo>
                    <a:cubicBezTo>
                      <a:pt x="774522" y="9870"/>
                      <a:pt x="774522" y="8636"/>
                      <a:pt x="774522" y="8636"/>
                    </a:cubicBezTo>
                    <a:cubicBezTo>
                      <a:pt x="774522" y="7402"/>
                      <a:pt x="775767" y="7402"/>
                      <a:pt x="778256" y="6169"/>
                    </a:cubicBezTo>
                    <a:cubicBezTo>
                      <a:pt x="779501" y="4935"/>
                      <a:pt x="781991" y="3701"/>
                      <a:pt x="783235" y="3701"/>
                    </a:cubicBezTo>
                    <a:cubicBezTo>
                      <a:pt x="785725" y="2467"/>
                      <a:pt x="789459" y="1234"/>
                      <a:pt x="791949" y="1234"/>
                    </a:cubicBezTo>
                    <a:cubicBezTo>
                      <a:pt x="794438" y="1234"/>
                      <a:pt x="796928" y="0"/>
                      <a:pt x="7994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8BA31CF-FEBC-D74D-9C85-CED5B097E6A8}"/>
                </a:ext>
              </a:extLst>
            </p:cNvPr>
            <p:cNvGrpSpPr/>
            <p:nvPr/>
          </p:nvGrpSpPr>
          <p:grpSpPr>
            <a:xfrm>
              <a:off x="17242427" y="9236492"/>
              <a:ext cx="4564723" cy="1483123"/>
              <a:chOff x="17242427" y="9236492"/>
              <a:chExt cx="4564723" cy="1483123"/>
            </a:xfrm>
          </p:grpSpPr>
          <p:sp>
            <p:nvSpPr>
              <p:cNvPr id="97" name="Freeform 35">
                <a:extLst>
                  <a:ext uri="{FF2B5EF4-FFF2-40B4-BE49-F238E27FC236}">
                    <a16:creationId xmlns:a16="http://schemas.microsoft.com/office/drawing/2014/main" id="{554E1A57-EA0C-E546-9778-2895E2A863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58375" y="9879176"/>
                <a:ext cx="49436" cy="313105"/>
              </a:xfrm>
              <a:custGeom>
                <a:avLst/>
                <a:gdLst>
                  <a:gd name="T0" fmla="*/ 39 w 40"/>
                  <a:gd name="T1" fmla="*/ 149 h 253"/>
                  <a:gd name="T2" fmla="*/ 39 w 40"/>
                  <a:gd name="T3" fmla="*/ 149 h 253"/>
                  <a:gd name="T4" fmla="*/ 8 w 40"/>
                  <a:gd name="T5" fmla="*/ 55 h 253"/>
                  <a:gd name="T6" fmla="*/ 8 w 40"/>
                  <a:gd name="T7" fmla="*/ 55 h 253"/>
                  <a:gd name="T8" fmla="*/ 3 w 40"/>
                  <a:gd name="T9" fmla="*/ 0 h 253"/>
                  <a:gd name="T10" fmla="*/ 2 w 40"/>
                  <a:gd name="T11" fmla="*/ 103 h 253"/>
                  <a:gd name="T12" fmla="*/ 2 w 40"/>
                  <a:gd name="T13" fmla="*/ 103 h 253"/>
                  <a:gd name="T14" fmla="*/ 21 w 40"/>
                  <a:gd name="T15" fmla="*/ 215 h 253"/>
                  <a:gd name="T16" fmla="*/ 21 w 40"/>
                  <a:gd name="T17" fmla="*/ 215 h 253"/>
                  <a:gd name="T18" fmla="*/ 37 w 40"/>
                  <a:gd name="T19" fmla="*/ 252 h 253"/>
                  <a:gd name="T20" fmla="*/ 37 w 40"/>
                  <a:gd name="T21" fmla="*/ 252 h 253"/>
                  <a:gd name="T22" fmla="*/ 37 w 40"/>
                  <a:gd name="T23" fmla="*/ 252 h 253"/>
                  <a:gd name="T24" fmla="*/ 39 w 40"/>
                  <a:gd name="T25" fmla="*/ 1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253">
                    <a:moveTo>
                      <a:pt x="39" y="149"/>
                    </a:moveTo>
                    <a:lnTo>
                      <a:pt x="39" y="149"/>
                    </a:lnTo>
                    <a:cubicBezTo>
                      <a:pt x="24" y="118"/>
                      <a:pt x="13" y="86"/>
                      <a:pt x="8" y="55"/>
                    </a:cubicBezTo>
                    <a:lnTo>
                      <a:pt x="8" y="55"/>
                    </a:lnTo>
                    <a:cubicBezTo>
                      <a:pt x="5" y="37"/>
                      <a:pt x="3" y="19"/>
                      <a:pt x="3" y="0"/>
                    </a:cubicBezTo>
                    <a:lnTo>
                      <a:pt x="2" y="103"/>
                    </a:lnTo>
                    <a:lnTo>
                      <a:pt x="2" y="103"/>
                    </a:lnTo>
                    <a:cubicBezTo>
                      <a:pt x="0" y="140"/>
                      <a:pt x="7" y="178"/>
                      <a:pt x="21" y="215"/>
                    </a:cubicBezTo>
                    <a:lnTo>
                      <a:pt x="21" y="215"/>
                    </a:lnTo>
                    <a:cubicBezTo>
                      <a:pt x="25" y="227"/>
                      <a:pt x="31" y="239"/>
                      <a:pt x="37" y="252"/>
                    </a:cubicBezTo>
                    <a:lnTo>
                      <a:pt x="37" y="252"/>
                    </a:lnTo>
                    <a:lnTo>
                      <a:pt x="37" y="252"/>
                    </a:lnTo>
                    <a:lnTo>
                      <a:pt x="39" y="149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36">
                <a:extLst>
                  <a:ext uri="{FF2B5EF4-FFF2-40B4-BE49-F238E27FC236}">
                    <a16:creationId xmlns:a16="http://schemas.microsoft.com/office/drawing/2014/main" id="{41C902C9-D687-914A-95DB-5E239FF164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58375" y="9879176"/>
                <a:ext cx="49436" cy="313105"/>
              </a:xfrm>
              <a:custGeom>
                <a:avLst/>
                <a:gdLst>
                  <a:gd name="T0" fmla="*/ 39 w 40"/>
                  <a:gd name="T1" fmla="*/ 149 h 253"/>
                  <a:gd name="T2" fmla="*/ 39 w 40"/>
                  <a:gd name="T3" fmla="*/ 149 h 253"/>
                  <a:gd name="T4" fmla="*/ 8 w 40"/>
                  <a:gd name="T5" fmla="*/ 55 h 253"/>
                  <a:gd name="T6" fmla="*/ 8 w 40"/>
                  <a:gd name="T7" fmla="*/ 55 h 253"/>
                  <a:gd name="T8" fmla="*/ 3 w 40"/>
                  <a:gd name="T9" fmla="*/ 0 h 253"/>
                  <a:gd name="T10" fmla="*/ 2 w 40"/>
                  <a:gd name="T11" fmla="*/ 103 h 253"/>
                  <a:gd name="T12" fmla="*/ 2 w 40"/>
                  <a:gd name="T13" fmla="*/ 103 h 253"/>
                  <a:gd name="T14" fmla="*/ 21 w 40"/>
                  <a:gd name="T15" fmla="*/ 215 h 253"/>
                  <a:gd name="T16" fmla="*/ 21 w 40"/>
                  <a:gd name="T17" fmla="*/ 215 h 253"/>
                  <a:gd name="T18" fmla="*/ 37 w 40"/>
                  <a:gd name="T19" fmla="*/ 252 h 253"/>
                  <a:gd name="T20" fmla="*/ 37 w 40"/>
                  <a:gd name="T21" fmla="*/ 252 h 253"/>
                  <a:gd name="T22" fmla="*/ 37 w 40"/>
                  <a:gd name="T23" fmla="*/ 252 h 253"/>
                  <a:gd name="T24" fmla="*/ 39 w 40"/>
                  <a:gd name="T25" fmla="*/ 14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0" h="253">
                    <a:moveTo>
                      <a:pt x="39" y="149"/>
                    </a:moveTo>
                    <a:lnTo>
                      <a:pt x="39" y="149"/>
                    </a:lnTo>
                    <a:cubicBezTo>
                      <a:pt x="24" y="118"/>
                      <a:pt x="13" y="86"/>
                      <a:pt x="8" y="55"/>
                    </a:cubicBezTo>
                    <a:lnTo>
                      <a:pt x="8" y="55"/>
                    </a:lnTo>
                    <a:cubicBezTo>
                      <a:pt x="5" y="37"/>
                      <a:pt x="3" y="19"/>
                      <a:pt x="3" y="0"/>
                    </a:cubicBezTo>
                    <a:lnTo>
                      <a:pt x="2" y="103"/>
                    </a:lnTo>
                    <a:lnTo>
                      <a:pt x="2" y="103"/>
                    </a:lnTo>
                    <a:cubicBezTo>
                      <a:pt x="0" y="140"/>
                      <a:pt x="7" y="178"/>
                      <a:pt x="21" y="215"/>
                    </a:cubicBezTo>
                    <a:lnTo>
                      <a:pt x="21" y="215"/>
                    </a:lnTo>
                    <a:cubicBezTo>
                      <a:pt x="25" y="227"/>
                      <a:pt x="31" y="239"/>
                      <a:pt x="37" y="252"/>
                    </a:cubicBezTo>
                    <a:lnTo>
                      <a:pt x="37" y="252"/>
                    </a:lnTo>
                    <a:lnTo>
                      <a:pt x="37" y="252"/>
                    </a:lnTo>
                    <a:lnTo>
                      <a:pt x="39" y="149"/>
                    </a:ln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37">
                <a:extLst>
                  <a:ext uri="{FF2B5EF4-FFF2-40B4-BE49-F238E27FC236}">
                    <a16:creationId xmlns:a16="http://schemas.microsoft.com/office/drawing/2014/main" id="{D36E633C-B902-BA4B-9DAB-8633EFA4CF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1054" y="9384804"/>
                <a:ext cx="1889608" cy="670152"/>
              </a:xfrm>
              <a:custGeom>
                <a:avLst/>
                <a:gdLst>
                  <a:gd name="T0" fmla="*/ 1441 w 1518"/>
                  <a:gd name="T1" fmla="*/ 247 h 539"/>
                  <a:gd name="T2" fmla="*/ 1405 w 1518"/>
                  <a:gd name="T3" fmla="*/ 210 h 539"/>
                  <a:gd name="T4" fmla="*/ 1372 w 1518"/>
                  <a:gd name="T5" fmla="*/ 182 h 539"/>
                  <a:gd name="T6" fmla="*/ 1326 w 1518"/>
                  <a:gd name="T7" fmla="*/ 150 h 539"/>
                  <a:gd name="T8" fmla="*/ 1288 w 1518"/>
                  <a:gd name="T9" fmla="*/ 127 h 539"/>
                  <a:gd name="T10" fmla="*/ 1235 w 1518"/>
                  <a:gd name="T11" fmla="*/ 100 h 539"/>
                  <a:gd name="T12" fmla="*/ 1193 w 1518"/>
                  <a:gd name="T13" fmla="*/ 82 h 539"/>
                  <a:gd name="T14" fmla="*/ 1147 w 1518"/>
                  <a:gd name="T15" fmla="*/ 65 h 539"/>
                  <a:gd name="T16" fmla="*/ 1077 w 1518"/>
                  <a:gd name="T17" fmla="*/ 44 h 539"/>
                  <a:gd name="T18" fmla="*/ 1014 w 1518"/>
                  <a:gd name="T19" fmla="*/ 28 h 539"/>
                  <a:gd name="T20" fmla="*/ 958 w 1518"/>
                  <a:gd name="T21" fmla="*/ 18 h 539"/>
                  <a:gd name="T22" fmla="*/ 875 w 1518"/>
                  <a:gd name="T23" fmla="*/ 6 h 539"/>
                  <a:gd name="T24" fmla="*/ 806 w 1518"/>
                  <a:gd name="T25" fmla="*/ 2 h 539"/>
                  <a:gd name="T26" fmla="*/ 729 w 1518"/>
                  <a:gd name="T27" fmla="*/ 0 h 539"/>
                  <a:gd name="T28" fmla="*/ 672 w 1518"/>
                  <a:gd name="T29" fmla="*/ 2 h 539"/>
                  <a:gd name="T30" fmla="*/ 600 w 1518"/>
                  <a:gd name="T31" fmla="*/ 6 h 539"/>
                  <a:gd name="T32" fmla="*/ 541 w 1518"/>
                  <a:gd name="T33" fmla="*/ 14 h 539"/>
                  <a:gd name="T34" fmla="*/ 482 w 1518"/>
                  <a:gd name="T35" fmla="*/ 24 h 539"/>
                  <a:gd name="T36" fmla="*/ 407 w 1518"/>
                  <a:gd name="T37" fmla="*/ 42 h 539"/>
                  <a:gd name="T38" fmla="*/ 348 w 1518"/>
                  <a:gd name="T39" fmla="*/ 60 h 539"/>
                  <a:gd name="T40" fmla="*/ 288 w 1518"/>
                  <a:gd name="T41" fmla="*/ 83 h 539"/>
                  <a:gd name="T42" fmla="*/ 236 w 1518"/>
                  <a:gd name="T43" fmla="*/ 107 h 539"/>
                  <a:gd name="T44" fmla="*/ 187 w 1518"/>
                  <a:gd name="T45" fmla="*/ 135 h 539"/>
                  <a:gd name="T46" fmla="*/ 157 w 1518"/>
                  <a:gd name="T47" fmla="*/ 154 h 539"/>
                  <a:gd name="T48" fmla="*/ 115 w 1518"/>
                  <a:gd name="T49" fmla="*/ 187 h 539"/>
                  <a:gd name="T50" fmla="*/ 89 w 1518"/>
                  <a:gd name="T51" fmla="*/ 212 h 539"/>
                  <a:gd name="T52" fmla="*/ 65 w 1518"/>
                  <a:gd name="T53" fmla="*/ 239 h 539"/>
                  <a:gd name="T54" fmla="*/ 42 w 1518"/>
                  <a:gd name="T55" fmla="*/ 272 h 539"/>
                  <a:gd name="T56" fmla="*/ 23 w 1518"/>
                  <a:gd name="T57" fmla="*/ 307 h 539"/>
                  <a:gd name="T58" fmla="*/ 12 w 1518"/>
                  <a:gd name="T59" fmla="*/ 338 h 539"/>
                  <a:gd name="T60" fmla="*/ 5 w 1518"/>
                  <a:gd name="T61" fmla="*/ 369 h 539"/>
                  <a:gd name="T62" fmla="*/ 0 w 1518"/>
                  <a:gd name="T63" fmla="*/ 503 h 539"/>
                  <a:gd name="T64" fmla="*/ 5 w 1518"/>
                  <a:gd name="T65" fmla="*/ 459 h 539"/>
                  <a:gd name="T66" fmla="*/ 14 w 1518"/>
                  <a:gd name="T67" fmla="*/ 426 h 539"/>
                  <a:gd name="T68" fmla="*/ 34 w 1518"/>
                  <a:gd name="T69" fmla="*/ 384 h 539"/>
                  <a:gd name="T70" fmla="*/ 53 w 1518"/>
                  <a:gd name="T71" fmla="*/ 354 h 539"/>
                  <a:gd name="T72" fmla="*/ 86 w 1518"/>
                  <a:gd name="T73" fmla="*/ 315 h 539"/>
                  <a:gd name="T74" fmla="*/ 121 w 1518"/>
                  <a:gd name="T75" fmla="*/ 283 h 539"/>
                  <a:gd name="T76" fmla="*/ 162 w 1518"/>
                  <a:gd name="T77" fmla="*/ 253 h 539"/>
                  <a:gd name="T78" fmla="*/ 202 w 1518"/>
                  <a:gd name="T79" fmla="*/ 226 h 539"/>
                  <a:gd name="T80" fmla="*/ 259 w 1518"/>
                  <a:gd name="T81" fmla="*/ 198 h 539"/>
                  <a:gd name="T82" fmla="*/ 307 w 1518"/>
                  <a:gd name="T83" fmla="*/ 178 h 539"/>
                  <a:gd name="T84" fmla="*/ 373 w 1518"/>
                  <a:gd name="T85" fmla="*/ 154 h 539"/>
                  <a:gd name="T86" fmla="*/ 430 w 1518"/>
                  <a:gd name="T87" fmla="*/ 139 h 539"/>
                  <a:gd name="T88" fmla="*/ 510 w 1518"/>
                  <a:gd name="T89" fmla="*/ 122 h 539"/>
                  <a:gd name="T90" fmla="*/ 580 w 1518"/>
                  <a:gd name="T91" fmla="*/ 112 h 539"/>
                  <a:gd name="T92" fmla="*/ 651 w 1518"/>
                  <a:gd name="T93" fmla="*/ 105 h 539"/>
                  <a:gd name="T94" fmla="*/ 726 w 1518"/>
                  <a:gd name="T95" fmla="*/ 103 h 539"/>
                  <a:gd name="T96" fmla="*/ 828 w 1518"/>
                  <a:gd name="T97" fmla="*/ 106 h 539"/>
                  <a:gd name="T98" fmla="*/ 922 w 1518"/>
                  <a:gd name="T99" fmla="*/ 116 h 539"/>
                  <a:gd name="T100" fmla="*/ 1008 w 1518"/>
                  <a:gd name="T101" fmla="*/ 131 h 539"/>
                  <a:gd name="T102" fmla="*/ 1075 w 1518"/>
                  <a:gd name="T103" fmla="*/ 147 h 539"/>
                  <a:gd name="T104" fmla="*/ 1147 w 1518"/>
                  <a:gd name="T105" fmla="*/ 169 h 539"/>
                  <a:gd name="T106" fmla="*/ 1207 w 1518"/>
                  <a:gd name="T107" fmla="*/ 192 h 539"/>
                  <a:gd name="T108" fmla="*/ 1251 w 1518"/>
                  <a:gd name="T109" fmla="*/ 212 h 539"/>
                  <a:gd name="T110" fmla="*/ 1304 w 1518"/>
                  <a:gd name="T111" fmla="*/ 241 h 539"/>
                  <a:gd name="T112" fmla="*/ 1342 w 1518"/>
                  <a:gd name="T113" fmla="*/ 265 h 539"/>
                  <a:gd name="T114" fmla="*/ 1385 w 1518"/>
                  <a:gd name="T115" fmla="*/ 299 h 539"/>
                  <a:gd name="T116" fmla="*/ 1415 w 1518"/>
                  <a:gd name="T117" fmla="*/ 325 h 539"/>
                  <a:gd name="T118" fmla="*/ 1450 w 1518"/>
                  <a:gd name="T119" fmla="*/ 364 h 539"/>
                  <a:gd name="T120" fmla="*/ 1510 w 1518"/>
                  <a:gd name="T121" fmla="*/ 48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18" h="539">
                    <a:moveTo>
                      <a:pt x="1463" y="276"/>
                    </a:moveTo>
                    <a:lnTo>
                      <a:pt x="1463" y="276"/>
                    </a:lnTo>
                    <a:cubicBezTo>
                      <a:pt x="1460" y="272"/>
                      <a:pt x="1458" y="267"/>
                      <a:pt x="1454" y="263"/>
                    </a:cubicBezTo>
                    <a:lnTo>
                      <a:pt x="1454" y="263"/>
                    </a:lnTo>
                    <a:cubicBezTo>
                      <a:pt x="1453" y="262"/>
                      <a:pt x="1453" y="261"/>
                      <a:pt x="1451" y="260"/>
                    </a:cubicBezTo>
                    <a:lnTo>
                      <a:pt x="1451" y="260"/>
                    </a:lnTo>
                    <a:cubicBezTo>
                      <a:pt x="1448" y="256"/>
                      <a:pt x="1445" y="252"/>
                      <a:pt x="1442" y="248"/>
                    </a:cubicBezTo>
                    <a:lnTo>
                      <a:pt x="1442" y="248"/>
                    </a:lnTo>
                    <a:cubicBezTo>
                      <a:pt x="1442" y="248"/>
                      <a:pt x="1442" y="248"/>
                      <a:pt x="1441" y="247"/>
                    </a:cubicBezTo>
                    <a:lnTo>
                      <a:pt x="1441" y="247"/>
                    </a:lnTo>
                    <a:cubicBezTo>
                      <a:pt x="1438" y="244"/>
                      <a:pt x="1434" y="240"/>
                      <a:pt x="1431" y="236"/>
                    </a:cubicBezTo>
                    <a:lnTo>
                      <a:pt x="1431" y="236"/>
                    </a:lnTo>
                    <a:cubicBezTo>
                      <a:pt x="1430" y="235"/>
                      <a:pt x="1429" y="234"/>
                      <a:pt x="1428" y="233"/>
                    </a:cubicBezTo>
                    <a:lnTo>
                      <a:pt x="1428" y="233"/>
                    </a:lnTo>
                    <a:cubicBezTo>
                      <a:pt x="1424" y="229"/>
                      <a:pt x="1421" y="225"/>
                      <a:pt x="1417" y="222"/>
                    </a:cubicBezTo>
                    <a:lnTo>
                      <a:pt x="1417" y="222"/>
                    </a:lnTo>
                    <a:cubicBezTo>
                      <a:pt x="1417" y="221"/>
                      <a:pt x="1417" y="221"/>
                      <a:pt x="1416" y="220"/>
                    </a:cubicBezTo>
                    <a:lnTo>
                      <a:pt x="1416" y="220"/>
                    </a:lnTo>
                    <a:cubicBezTo>
                      <a:pt x="1412" y="217"/>
                      <a:pt x="1408" y="214"/>
                      <a:pt x="1405" y="210"/>
                    </a:cubicBezTo>
                    <a:lnTo>
                      <a:pt x="1405" y="210"/>
                    </a:lnTo>
                    <a:cubicBezTo>
                      <a:pt x="1404" y="209"/>
                      <a:pt x="1403" y="208"/>
                      <a:pt x="1402" y="208"/>
                    </a:cubicBezTo>
                    <a:lnTo>
                      <a:pt x="1402" y="208"/>
                    </a:lnTo>
                    <a:cubicBezTo>
                      <a:pt x="1398" y="204"/>
                      <a:pt x="1394" y="200"/>
                      <a:pt x="1390" y="197"/>
                    </a:cubicBezTo>
                    <a:lnTo>
                      <a:pt x="1390" y="197"/>
                    </a:lnTo>
                    <a:cubicBezTo>
                      <a:pt x="1389" y="196"/>
                      <a:pt x="1388" y="195"/>
                      <a:pt x="1388" y="195"/>
                    </a:cubicBezTo>
                    <a:lnTo>
                      <a:pt x="1388" y="195"/>
                    </a:lnTo>
                    <a:cubicBezTo>
                      <a:pt x="1384" y="192"/>
                      <a:pt x="1380" y="188"/>
                      <a:pt x="1376" y="186"/>
                    </a:cubicBezTo>
                    <a:lnTo>
                      <a:pt x="1376" y="186"/>
                    </a:lnTo>
                    <a:cubicBezTo>
                      <a:pt x="1375" y="184"/>
                      <a:pt x="1374" y="184"/>
                      <a:pt x="1372" y="182"/>
                    </a:cubicBezTo>
                    <a:lnTo>
                      <a:pt x="1372" y="182"/>
                    </a:lnTo>
                    <a:cubicBezTo>
                      <a:pt x="1368" y="179"/>
                      <a:pt x="1364" y="176"/>
                      <a:pt x="1359" y="172"/>
                    </a:cubicBezTo>
                    <a:lnTo>
                      <a:pt x="1359" y="172"/>
                    </a:lnTo>
                    <a:cubicBezTo>
                      <a:pt x="1358" y="172"/>
                      <a:pt x="1358" y="171"/>
                      <a:pt x="1357" y="171"/>
                    </a:cubicBezTo>
                    <a:lnTo>
                      <a:pt x="1357" y="171"/>
                    </a:lnTo>
                    <a:cubicBezTo>
                      <a:pt x="1353" y="168"/>
                      <a:pt x="1349" y="165"/>
                      <a:pt x="1344" y="162"/>
                    </a:cubicBezTo>
                    <a:lnTo>
                      <a:pt x="1344" y="162"/>
                    </a:lnTo>
                    <a:cubicBezTo>
                      <a:pt x="1343" y="161"/>
                      <a:pt x="1342" y="160"/>
                      <a:pt x="1341" y="160"/>
                    </a:cubicBezTo>
                    <a:lnTo>
                      <a:pt x="1341" y="160"/>
                    </a:lnTo>
                    <a:cubicBezTo>
                      <a:pt x="1336" y="156"/>
                      <a:pt x="1331" y="153"/>
                      <a:pt x="1326" y="150"/>
                    </a:cubicBezTo>
                    <a:lnTo>
                      <a:pt x="1326" y="150"/>
                    </a:lnTo>
                    <a:cubicBezTo>
                      <a:pt x="1325" y="149"/>
                      <a:pt x="1325" y="149"/>
                      <a:pt x="1324" y="148"/>
                    </a:cubicBezTo>
                    <a:lnTo>
                      <a:pt x="1324" y="148"/>
                    </a:lnTo>
                    <a:cubicBezTo>
                      <a:pt x="1319" y="145"/>
                      <a:pt x="1315" y="143"/>
                      <a:pt x="1310" y="140"/>
                    </a:cubicBezTo>
                    <a:lnTo>
                      <a:pt x="1310" y="140"/>
                    </a:lnTo>
                    <a:cubicBezTo>
                      <a:pt x="1309" y="139"/>
                      <a:pt x="1308" y="139"/>
                      <a:pt x="1306" y="138"/>
                    </a:cubicBezTo>
                    <a:lnTo>
                      <a:pt x="1306" y="138"/>
                    </a:lnTo>
                    <a:cubicBezTo>
                      <a:pt x="1302" y="135"/>
                      <a:pt x="1296" y="132"/>
                      <a:pt x="1291" y="129"/>
                    </a:cubicBezTo>
                    <a:lnTo>
                      <a:pt x="1291" y="129"/>
                    </a:lnTo>
                    <a:cubicBezTo>
                      <a:pt x="1290" y="128"/>
                      <a:pt x="1289" y="128"/>
                      <a:pt x="1288" y="127"/>
                    </a:cubicBezTo>
                    <a:lnTo>
                      <a:pt x="1288" y="127"/>
                    </a:lnTo>
                    <a:cubicBezTo>
                      <a:pt x="1283" y="124"/>
                      <a:pt x="1278" y="122"/>
                      <a:pt x="1274" y="119"/>
                    </a:cubicBezTo>
                    <a:lnTo>
                      <a:pt x="1274" y="119"/>
                    </a:lnTo>
                    <a:cubicBezTo>
                      <a:pt x="1272" y="119"/>
                      <a:pt x="1271" y="118"/>
                      <a:pt x="1270" y="118"/>
                    </a:cubicBezTo>
                    <a:lnTo>
                      <a:pt x="1270" y="118"/>
                    </a:lnTo>
                    <a:cubicBezTo>
                      <a:pt x="1264" y="115"/>
                      <a:pt x="1259" y="112"/>
                      <a:pt x="1253" y="109"/>
                    </a:cubicBezTo>
                    <a:lnTo>
                      <a:pt x="1253" y="109"/>
                    </a:lnTo>
                    <a:cubicBezTo>
                      <a:pt x="1252" y="108"/>
                      <a:pt x="1251" y="108"/>
                      <a:pt x="1250" y="107"/>
                    </a:cubicBezTo>
                    <a:lnTo>
                      <a:pt x="1250" y="107"/>
                    </a:lnTo>
                    <a:cubicBezTo>
                      <a:pt x="1245" y="105"/>
                      <a:pt x="1240" y="102"/>
                      <a:pt x="1235" y="100"/>
                    </a:cubicBezTo>
                    <a:lnTo>
                      <a:pt x="1235" y="100"/>
                    </a:lnTo>
                    <a:cubicBezTo>
                      <a:pt x="1234" y="100"/>
                      <a:pt x="1233" y="99"/>
                      <a:pt x="1231" y="99"/>
                    </a:cubicBezTo>
                    <a:lnTo>
                      <a:pt x="1231" y="99"/>
                    </a:lnTo>
                    <a:cubicBezTo>
                      <a:pt x="1225" y="96"/>
                      <a:pt x="1219" y="93"/>
                      <a:pt x="1213" y="91"/>
                    </a:cubicBezTo>
                    <a:lnTo>
                      <a:pt x="1213" y="91"/>
                    </a:lnTo>
                    <a:lnTo>
                      <a:pt x="1212" y="90"/>
                    </a:lnTo>
                    <a:lnTo>
                      <a:pt x="1212" y="90"/>
                    </a:lnTo>
                    <a:cubicBezTo>
                      <a:pt x="1211" y="90"/>
                      <a:pt x="1210" y="89"/>
                      <a:pt x="1210" y="89"/>
                    </a:cubicBezTo>
                    <a:lnTo>
                      <a:pt x="1210" y="89"/>
                    </a:lnTo>
                    <a:cubicBezTo>
                      <a:pt x="1204" y="87"/>
                      <a:pt x="1199" y="84"/>
                      <a:pt x="1193" y="82"/>
                    </a:cubicBezTo>
                    <a:lnTo>
                      <a:pt x="1193" y="82"/>
                    </a:lnTo>
                    <a:cubicBezTo>
                      <a:pt x="1192" y="82"/>
                      <a:pt x="1191" y="82"/>
                      <a:pt x="1190" y="81"/>
                    </a:cubicBezTo>
                    <a:lnTo>
                      <a:pt x="1190" y="81"/>
                    </a:lnTo>
                    <a:cubicBezTo>
                      <a:pt x="1183" y="78"/>
                      <a:pt x="1177" y="76"/>
                      <a:pt x="1171" y="73"/>
                    </a:cubicBezTo>
                    <a:lnTo>
                      <a:pt x="1171" y="73"/>
                    </a:lnTo>
                    <a:cubicBezTo>
                      <a:pt x="1170" y="73"/>
                      <a:pt x="1168" y="73"/>
                      <a:pt x="1167" y="72"/>
                    </a:cubicBezTo>
                    <a:lnTo>
                      <a:pt x="1167" y="72"/>
                    </a:lnTo>
                    <a:cubicBezTo>
                      <a:pt x="1161" y="70"/>
                      <a:pt x="1155" y="68"/>
                      <a:pt x="1149" y="66"/>
                    </a:cubicBezTo>
                    <a:lnTo>
                      <a:pt x="1149" y="66"/>
                    </a:lnTo>
                    <a:lnTo>
                      <a:pt x="1147" y="65"/>
                    </a:lnTo>
                    <a:lnTo>
                      <a:pt x="1147" y="65"/>
                    </a:lnTo>
                    <a:cubicBezTo>
                      <a:pt x="1140" y="63"/>
                      <a:pt x="1133" y="61"/>
                      <a:pt x="1127" y="58"/>
                    </a:cubicBezTo>
                    <a:lnTo>
                      <a:pt x="1127" y="58"/>
                    </a:lnTo>
                    <a:cubicBezTo>
                      <a:pt x="1126" y="58"/>
                      <a:pt x="1125" y="58"/>
                      <a:pt x="1125" y="58"/>
                    </a:cubicBezTo>
                    <a:lnTo>
                      <a:pt x="1125" y="58"/>
                    </a:lnTo>
                    <a:cubicBezTo>
                      <a:pt x="1124" y="58"/>
                      <a:pt x="1123" y="57"/>
                      <a:pt x="1122" y="57"/>
                    </a:cubicBezTo>
                    <a:lnTo>
                      <a:pt x="1122" y="57"/>
                    </a:lnTo>
                    <a:cubicBezTo>
                      <a:pt x="1115" y="55"/>
                      <a:pt x="1108" y="53"/>
                      <a:pt x="1102" y="50"/>
                    </a:cubicBezTo>
                    <a:lnTo>
                      <a:pt x="1102" y="50"/>
                    </a:lnTo>
                    <a:cubicBezTo>
                      <a:pt x="1094" y="48"/>
                      <a:pt x="1086" y="46"/>
                      <a:pt x="1077" y="44"/>
                    </a:cubicBezTo>
                    <a:lnTo>
                      <a:pt x="1077" y="44"/>
                    </a:lnTo>
                    <a:cubicBezTo>
                      <a:pt x="1075" y="43"/>
                      <a:pt x="1072" y="42"/>
                      <a:pt x="1070" y="42"/>
                    </a:cubicBezTo>
                    <a:lnTo>
                      <a:pt x="1070" y="42"/>
                    </a:lnTo>
                    <a:cubicBezTo>
                      <a:pt x="1064" y="40"/>
                      <a:pt x="1058" y="39"/>
                      <a:pt x="1053" y="37"/>
                    </a:cubicBezTo>
                    <a:lnTo>
                      <a:pt x="1053" y="37"/>
                    </a:lnTo>
                    <a:cubicBezTo>
                      <a:pt x="1051" y="37"/>
                      <a:pt x="1050" y="37"/>
                      <a:pt x="1048" y="36"/>
                    </a:cubicBezTo>
                    <a:lnTo>
                      <a:pt x="1048" y="36"/>
                    </a:lnTo>
                    <a:cubicBezTo>
                      <a:pt x="1047" y="36"/>
                      <a:pt x="1046" y="36"/>
                      <a:pt x="1045" y="36"/>
                    </a:cubicBezTo>
                    <a:lnTo>
                      <a:pt x="1045" y="36"/>
                    </a:lnTo>
                    <a:cubicBezTo>
                      <a:pt x="1035" y="33"/>
                      <a:pt x="1024" y="31"/>
                      <a:pt x="1014" y="28"/>
                    </a:cubicBezTo>
                    <a:lnTo>
                      <a:pt x="1014" y="28"/>
                    </a:lnTo>
                    <a:cubicBezTo>
                      <a:pt x="1013" y="28"/>
                      <a:pt x="1012" y="28"/>
                      <a:pt x="1010" y="28"/>
                    </a:cubicBezTo>
                    <a:lnTo>
                      <a:pt x="1010" y="28"/>
                    </a:lnTo>
                    <a:cubicBezTo>
                      <a:pt x="1001" y="26"/>
                      <a:pt x="991" y="24"/>
                      <a:pt x="981" y="21"/>
                    </a:cubicBezTo>
                    <a:lnTo>
                      <a:pt x="981" y="21"/>
                    </a:lnTo>
                    <a:cubicBezTo>
                      <a:pt x="979" y="21"/>
                      <a:pt x="978" y="21"/>
                      <a:pt x="977" y="21"/>
                    </a:cubicBezTo>
                    <a:lnTo>
                      <a:pt x="977" y="21"/>
                    </a:lnTo>
                    <a:cubicBezTo>
                      <a:pt x="976" y="21"/>
                      <a:pt x="975" y="21"/>
                      <a:pt x="974" y="20"/>
                    </a:cubicBezTo>
                    <a:lnTo>
                      <a:pt x="974" y="20"/>
                    </a:lnTo>
                    <a:cubicBezTo>
                      <a:pt x="968" y="20"/>
                      <a:pt x="963" y="19"/>
                      <a:pt x="958" y="18"/>
                    </a:cubicBezTo>
                    <a:lnTo>
                      <a:pt x="958" y="18"/>
                    </a:lnTo>
                    <a:cubicBezTo>
                      <a:pt x="955" y="17"/>
                      <a:pt x="952" y="17"/>
                      <a:pt x="949" y="16"/>
                    </a:cubicBezTo>
                    <a:lnTo>
                      <a:pt x="949" y="16"/>
                    </a:lnTo>
                    <a:cubicBezTo>
                      <a:pt x="941" y="15"/>
                      <a:pt x="933" y="14"/>
                      <a:pt x="925" y="13"/>
                    </a:cubicBezTo>
                    <a:lnTo>
                      <a:pt x="925" y="13"/>
                    </a:lnTo>
                    <a:cubicBezTo>
                      <a:pt x="919" y="12"/>
                      <a:pt x="913" y="11"/>
                      <a:pt x="907" y="10"/>
                    </a:cubicBezTo>
                    <a:lnTo>
                      <a:pt x="907" y="10"/>
                    </a:lnTo>
                    <a:cubicBezTo>
                      <a:pt x="906" y="10"/>
                      <a:pt x="905" y="10"/>
                      <a:pt x="903" y="10"/>
                    </a:cubicBezTo>
                    <a:lnTo>
                      <a:pt x="903" y="10"/>
                    </a:lnTo>
                    <a:cubicBezTo>
                      <a:pt x="894" y="9"/>
                      <a:pt x="884" y="8"/>
                      <a:pt x="875" y="6"/>
                    </a:cubicBezTo>
                    <a:lnTo>
                      <a:pt x="875" y="6"/>
                    </a:lnTo>
                    <a:cubicBezTo>
                      <a:pt x="873" y="6"/>
                      <a:pt x="873" y="6"/>
                      <a:pt x="872" y="6"/>
                    </a:cubicBezTo>
                    <a:lnTo>
                      <a:pt x="872" y="6"/>
                    </a:lnTo>
                    <a:cubicBezTo>
                      <a:pt x="861" y="5"/>
                      <a:pt x="850" y="4"/>
                      <a:pt x="840" y="3"/>
                    </a:cubicBezTo>
                    <a:lnTo>
                      <a:pt x="840" y="3"/>
                    </a:lnTo>
                    <a:cubicBezTo>
                      <a:pt x="839" y="3"/>
                      <a:pt x="838" y="3"/>
                      <a:pt x="837" y="3"/>
                    </a:cubicBezTo>
                    <a:lnTo>
                      <a:pt x="837" y="3"/>
                    </a:lnTo>
                    <a:cubicBezTo>
                      <a:pt x="834" y="3"/>
                      <a:pt x="832" y="3"/>
                      <a:pt x="831" y="3"/>
                    </a:cubicBezTo>
                    <a:lnTo>
                      <a:pt x="831" y="3"/>
                    </a:lnTo>
                    <a:cubicBezTo>
                      <a:pt x="822" y="2"/>
                      <a:pt x="814" y="2"/>
                      <a:pt x="806" y="2"/>
                    </a:cubicBezTo>
                    <a:lnTo>
                      <a:pt x="806" y="2"/>
                    </a:lnTo>
                    <a:cubicBezTo>
                      <a:pt x="803" y="2"/>
                      <a:pt x="799" y="1"/>
                      <a:pt x="796" y="1"/>
                    </a:cubicBezTo>
                    <a:lnTo>
                      <a:pt x="796" y="1"/>
                    </a:lnTo>
                    <a:cubicBezTo>
                      <a:pt x="787" y="1"/>
                      <a:pt x="779" y="0"/>
                      <a:pt x="770" y="0"/>
                    </a:cubicBezTo>
                    <a:lnTo>
                      <a:pt x="770" y="0"/>
                    </a:lnTo>
                    <a:cubicBezTo>
                      <a:pt x="768" y="0"/>
                      <a:pt x="766" y="0"/>
                      <a:pt x="764" y="0"/>
                    </a:cubicBezTo>
                    <a:lnTo>
                      <a:pt x="764" y="0"/>
                    </a:lnTo>
                    <a:lnTo>
                      <a:pt x="763" y="0"/>
                    </a:lnTo>
                    <a:lnTo>
                      <a:pt x="763" y="0"/>
                    </a:lnTo>
                    <a:cubicBezTo>
                      <a:pt x="751" y="0"/>
                      <a:pt x="740" y="0"/>
                      <a:pt x="729" y="0"/>
                    </a:cubicBezTo>
                    <a:lnTo>
                      <a:pt x="729" y="0"/>
                    </a:lnTo>
                    <a:cubicBezTo>
                      <a:pt x="725" y="0"/>
                      <a:pt x="723" y="0"/>
                      <a:pt x="720" y="0"/>
                    </a:cubicBezTo>
                    <a:lnTo>
                      <a:pt x="720" y="0"/>
                    </a:lnTo>
                    <a:cubicBezTo>
                      <a:pt x="711" y="0"/>
                      <a:pt x="701" y="0"/>
                      <a:pt x="693" y="0"/>
                    </a:cubicBezTo>
                    <a:lnTo>
                      <a:pt x="693" y="0"/>
                    </a:lnTo>
                    <a:cubicBezTo>
                      <a:pt x="691" y="0"/>
                      <a:pt x="689" y="0"/>
                      <a:pt x="687" y="0"/>
                    </a:cubicBezTo>
                    <a:lnTo>
                      <a:pt x="687" y="0"/>
                    </a:lnTo>
                    <a:cubicBezTo>
                      <a:pt x="685" y="1"/>
                      <a:pt x="683" y="1"/>
                      <a:pt x="681" y="1"/>
                    </a:cubicBezTo>
                    <a:lnTo>
                      <a:pt x="681" y="1"/>
                    </a:lnTo>
                    <a:cubicBezTo>
                      <a:pt x="678" y="1"/>
                      <a:pt x="675" y="1"/>
                      <a:pt x="672" y="2"/>
                    </a:cubicBezTo>
                    <a:lnTo>
                      <a:pt x="672" y="2"/>
                    </a:lnTo>
                    <a:cubicBezTo>
                      <a:pt x="666" y="2"/>
                      <a:pt x="660" y="2"/>
                      <a:pt x="654" y="2"/>
                    </a:cubicBezTo>
                    <a:lnTo>
                      <a:pt x="654" y="2"/>
                    </a:lnTo>
                    <a:cubicBezTo>
                      <a:pt x="651" y="2"/>
                      <a:pt x="649" y="3"/>
                      <a:pt x="647" y="3"/>
                    </a:cubicBezTo>
                    <a:lnTo>
                      <a:pt x="647" y="3"/>
                    </a:lnTo>
                    <a:cubicBezTo>
                      <a:pt x="638" y="3"/>
                      <a:pt x="630" y="4"/>
                      <a:pt x="621" y="4"/>
                    </a:cubicBezTo>
                    <a:lnTo>
                      <a:pt x="621" y="4"/>
                    </a:lnTo>
                    <a:cubicBezTo>
                      <a:pt x="620" y="4"/>
                      <a:pt x="620" y="4"/>
                      <a:pt x="619" y="4"/>
                    </a:cubicBezTo>
                    <a:lnTo>
                      <a:pt x="619" y="4"/>
                    </a:lnTo>
                    <a:cubicBezTo>
                      <a:pt x="612" y="5"/>
                      <a:pt x="606" y="6"/>
                      <a:pt x="600" y="6"/>
                    </a:cubicBezTo>
                    <a:lnTo>
                      <a:pt x="600" y="6"/>
                    </a:lnTo>
                    <a:cubicBezTo>
                      <a:pt x="599" y="7"/>
                      <a:pt x="598" y="7"/>
                      <a:pt x="596" y="7"/>
                    </a:cubicBezTo>
                    <a:lnTo>
                      <a:pt x="596" y="7"/>
                    </a:lnTo>
                    <a:cubicBezTo>
                      <a:pt x="591" y="8"/>
                      <a:pt x="587" y="8"/>
                      <a:pt x="582" y="9"/>
                    </a:cubicBezTo>
                    <a:lnTo>
                      <a:pt x="582" y="9"/>
                    </a:lnTo>
                    <a:cubicBezTo>
                      <a:pt x="577" y="9"/>
                      <a:pt x="573" y="9"/>
                      <a:pt x="568" y="10"/>
                    </a:cubicBezTo>
                    <a:lnTo>
                      <a:pt x="568" y="10"/>
                    </a:lnTo>
                    <a:cubicBezTo>
                      <a:pt x="564" y="11"/>
                      <a:pt x="559" y="11"/>
                      <a:pt x="554" y="13"/>
                    </a:cubicBezTo>
                    <a:lnTo>
                      <a:pt x="554" y="13"/>
                    </a:lnTo>
                    <a:cubicBezTo>
                      <a:pt x="550" y="13"/>
                      <a:pt x="545" y="14"/>
                      <a:pt x="541" y="14"/>
                    </a:cubicBezTo>
                    <a:lnTo>
                      <a:pt x="541" y="14"/>
                    </a:lnTo>
                    <a:cubicBezTo>
                      <a:pt x="536" y="15"/>
                      <a:pt x="531" y="15"/>
                      <a:pt x="526" y="16"/>
                    </a:cubicBezTo>
                    <a:lnTo>
                      <a:pt x="526" y="16"/>
                    </a:lnTo>
                    <a:cubicBezTo>
                      <a:pt x="522" y="17"/>
                      <a:pt x="517" y="18"/>
                      <a:pt x="512" y="19"/>
                    </a:cubicBezTo>
                    <a:lnTo>
                      <a:pt x="512" y="19"/>
                    </a:lnTo>
                    <a:cubicBezTo>
                      <a:pt x="508" y="19"/>
                      <a:pt x="504" y="20"/>
                      <a:pt x="499" y="21"/>
                    </a:cubicBezTo>
                    <a:lnTo>
                      <a:pt x="499" y="21"/>
                    </a:lnTo>
                    <a:cubicBezTo>
                      <a:pt x="495" y="21"/>
                      <a:pt x="491" y="22"/>
                      <a:pt x="488" y="24"/>
                    </a:cubicBezTo>
                    <a:lnTo>
                      <a:pt x="488" y="24"/>
                    </a:lnTo>
                    <a:cubicBezTo>
                      <a:pt x="486" y="24"/>
                      <a:pt x="484" y="24"/>
                      <a:pt x="482" y="24"/>
                    </a:cubicBezTo>
                    <a:lnTo>
                      <a:pt x="482" y="24"/>
                    </a:lnTo>
                    <a:cubicBezTo>
                      <a:pt x="473" y="26"/>
                      <a:pt x="465" y="28"/>
                      <a:pt x="457" y="30"/>
                    </a:cubicBezTo>
                    <a:lnTo>
                      <a:pt x="457" y="30"/>
                    </a:lnTo>
                    <a:cubicBezTo>
                      <a:pt x="454" y="30"/>
                      <a:pt x="452" y="31"/>
                      <a:pt x="449" y="31"/>
                    </a:cubicBezTo>
                    <a:lnTo>
                      <a:pt x="449" y="31"/>
                    </a:lnTo>
                    <a:cubicBezTo>
                      <a:pt x="443" y="32"/>
                      <a:pt x="437" y="34"/>
                      <a:pt x="432" y="36"/>
                    </a:cubicBezTo>
                    <a:lnTo>
                      <a:pt x="432" y="36"/>
                    </a:lnTo>
                    <a:cubicBezTo>
                      <a:pt x="429" y="36"/>
                      <a:pt x="426" y="37"/>
                      <a:pt x="423" y="37"/>
                    </a:cubicBezTo>
                    <a:lnTo>
                      <a:pt x="423" y="37"/>
                    </a:lnTo>
                    <a:cubicBezTo>
                      <a:pt x="418" y="39"/>
                      <a:pt x="412" y="41"/>
                      <a:pt x="407" y="42"/>
                    </a:cubicBezTo>
                    <a:lnTo>
                      <a:pt x="407" y="42"/>
                    </a:lnTo>
                    <a:cubicBezTo>
                      <a:pt x="404" y="42"/>
                      <a:pt x="402" y="44"/>
                      <a:pt x="399" y="44"/>
                    </a:cubicBezTo>
                    <a:lnTo>
                      <a:pt x="399" y="44"/>
                    </a:lnTo>
                    <a:cubicBezTo>
                      <a:pt x="393" y="46"/>
                      <a:pt x="387" y="47"/>
                      <a:pt x="382" y="49"/>
                    </a:cubicBezTo>
                    <a:lnTo>
                      <a:pt x="382" y="49"/>
                    </a:lnTo>
                    <a:cubicBezTo>
                      <a:pt x="379" y="50"/>
                      <a:pt x="378" y="50"/>
                      <a:pt x="376" y="51"/>
                    </a:cubicBezTo>
                    <a:lnTo>
                      <a:pt x="376" y="51"/>
                    </a:lnTo>
                    <a:cubicBezTo>
                      <a:pt x="368" y="53"/>
                      <a:pt x="360" y="56"/>
                      <a:pt x="353" y="58"/>
                    </a:cubicBezTo>
                    <a:lnTo>
                      <a:pt x="353" y="58"/>
                    </a:lnTo>
                    <a:cubicBezTo>
                      <a:pt x="351" y="59"/>
                      <a:pt x="350" y="60"/>
                      <a:pt x="348" y="60"/>
                    </a:cubicBezTo>
                    <a:lnTo>
                      <a:pt x="348" y="60"/>
                    </a:lnTo>
                    <a:cubicBezTo>
                      <a:pt x="343" y="62"/>
                      <a:pt x="337" y="64"/>
                      <a:pt x="331" y="66"/>
                    </a:cubicBezTo>
                    <a:lnTo>
                      <a:pt x="331" y="66"/>
                    </a:lnTo>
                    <a:cubicBezTo>
                      <a:pt x="328" y="67"/>
                      <a:pt x="326" y="67"/>
                      <a:pt x="324" y="69"/>
                    </a:cubicBezTo>
                    <a:lnTo>
                      <a:pt x="324" y="69"/>
                    </a:lnTo>
                    <a:cubicBezTo>
                      <a:pt x="319" y="71"/>
                      <a:pt x="314" y="72"/>
                      <a:pt x="310" y="74"/>
                    </a:cubicBezTo>
                    <a:lnTo>
                      <a:pt x="310" y="74"/>
                    </a:lnTo>
                    <a:cubicBezTo>
                      <a:pt x="307" y="75"/>
                      <a:pt x="304" y="76"/>
                      <a:pt x="302" y="77"/>
                    </a:cubicBezTo>
                    <a:lnTo>
                      <a:pt x="302" y="77"/>
                    </a:lnTo>
                    <a:cubicBezTo>
                      <a:pt x="297" y="79"/>
                      <a:pt x="292" y="81"/>
                      <a:pt x="288" y="83"/>
                    </a:cubicBezTo>
                    <a:lnTo>
                      <a:pt x="288" y="83"/>
                    </a:lnTo>
                    <a:cubicBezTo>
                      <a:pt x="286" y="84"/>
                      <a:pt x="283" y="84"/>
                      <a:pt x="281" y="86"/>
                    </a:cubicBezTo>
                    <a:lnTo>
                      <a:pt x="281" y="86"/>
                    </a:lnTo>
                    <a:cubicBezTo>
                      <a:pt x="275" y="88"/>
                      <a:pt x="269" y="91"/>
                      <a:pt x="263" y="94"/>
                    </a:cubicBezTo>
                    <a:lnTo>
                      <a:pt x="263" y="94"/>
                    </a:lnTo>
                    <a:cubicBezTo>
                      <a:pt x="263" y="94"/>
                      <a:pt x="262" y="94"/>
                      <a:pt x="261" y="94"/>
                    </a:cubicBezTo>
                    <a:lnTo>
                      <a:pt x="261" y="94"/>
                    </a:lnTo>
                    <a:cubicBezTo>
                      <a:pt x="254" y="97"/>
                      <a:pt x="248" y="100"/>
                      <a:pt x="242" y="104"/>
                    </a:cubicBezTo>
                    <a:lnTo>
                      <a:pt x="242" y="104"/>
                    </a:lnTo>
                    <a:cubicBezTo>
                      <a:pt x="240" y="105"/>
                      <a:pt x="238" y="105"/>
                      <a:pt x="236" y="107"/>
                    </a:cubicBezTo>
                    <a:lnTo>
                      <a:pt x="236" y="107"/>
                    </a:lnTo>
                    <a:cubicBezTo>
                      <a:pt x="232" y="109"/>
                      <a:pt x="228" y="111"/>
                      <a:pt x="223" y="113"/>
                    </a:cubicBezTo>
                    <a:lnTo>
                      <a:pt x="223" y="113"/>
                    </a:lnTo>
                    <a:cubicBezTo>
                      <a:pt x="222" y="115"/>
                      <a:pt x="219" y="116"/>
                      <a:pt x="217" y="117"/>
                    </a:cubicBezTo>
                    <a:lnTo>
                      <a:pt x="217" y="117"/>
                    </a:lnTo>
                    <a:cubicBezTo>
                      <a:pt x="213" y="119"/>
                      <a:pt x="209" y="121"/>
                      <a:pt x="205" y="124"/>
                    </a:cubicBezTo>
                    <a:lnTo>
                      <a:pt x="205" y="124"/>
                    </a:lnTo>
                    <a:cubicBezTo>
                      <a:pt x="203" y="125"/>
                      <a:pt x="201" y="126"/>
                      <a:pt x="199" y="127"/>
                    </a:cubicBezTo>
                    <a:lnTo>
                      <a:pt x="199" y="127"/>
                    </a:lnTo>
                    <a:cubicBezTo>
                      <a:pt x="195" y="130"/>
                      <a:pt x="190" y="132"/>
                      <a:pt x="187" y="135"/>
                    </a:cubicBezTo>
                    <a:lnTo>
                      <a:pt x="187" y="135"/>
                    </a:lnTo>
                    <a:cubicBezTo>
                      <a:pt x="185" y="135"/>
                      <a:pt x="184" y="136"/>
                      <a:pt x="182" y="137"/>
                    </a:cubicBezTo>
                    <a:lnTo>
                      <a:pt x="182" y="137"/>
                    </a:lnTo>
                    <a:cubicBezTo>
                      <a:pt x="182" y="138"/>
                      <a:pt x="181" y="138"/>
                      <a:pt x="181" y="139"/>
                    </a:cubicBezTo>
                    <a:lnTo>
                      <a:pt x="181" y="139"/>
                    </a:lnTo>
                    <a:cubicBezTo>
                      <a:pt x="179" y="140"/>
                      <a:pt x="177" y="141"/>
                      <a:pt x="175" y="142"/>
                    </a:cubicBezTo>
                    <a:lnTo>
                      <a:pt x="175" y="142"/>
                    </a:lnTo>
                    <a:cubicBezTo>
                      <a:pt x="171" y="145"/>
                      <a:pt x="167" y="147"/>
                      <a:pt x="164" y="149"/>
                    </a:cubicBezTo>
                    <a:lnTo>
                      <a:pt x="164" y="149"/>
                    </a:lnTo>
                    <a:cubicBezTo>
                      <a:pt x="162" y="151"/>
                      <a:pt x="159" y="153"/>
                      <a:pt x="157" y="154"/>
                    </a:cubicBezTo>
                    <a:lnTo>
                      <a:pt x="157" y="154"/>
                    </a:lnTo>
                    <a:cubicBezTo>
                      <a:pt x="153" y="157"/>
                      <a:pt x="150" y="159"/>
                      <a:pt x="147" y="162"/>
                    </a:cubicBezTo>
                    <a:lnTo>
                      <a:pt x="147" y="162"/>
                    </a:lnTo>
                    <a:cubicBezTo>
                      <a:pt x="144" y="163"/>
                      <a:pt x="142" y="165"/>
                      <a:pt x="139" y="167"/>
                    </a:cubicBezTo>
                    <a:lnTo>
                      <a:pt x="139" y="167"/>
                    </a:lnTo>
                    <a:cubicBezTo>
                      <a:pt x="137" y="170"/>
                      <a:pt x="133" y="172"/>
                      <a:pt x="131" y="175"/>
                    </a:cubicBezTo>
                    <a:lnTo>
                      <a:pt x="131" y="175"/>
                    </a:lnTo>
                    <a:cubicBezTo>
                      <a:pt x="128" y="176"/>
                      <a:pt x="126" y="178"/>
                      <a:pt x="124" y="180"/>
                    </a:cubicBezTo>
                    <a:lnTo>
                      <a:pt x="124" y="180"/>
                    </a:lnTo>
                    <a:cubicBezTo>
                      <a:pt x="121" y="182"/>
                      <a:pt x="118" y="185"/>
                      <a:pt x="115" y="187"/>
                    </a:cubicBezTo>
                    <a:lnTo>
                      <a:pt x="115" y="187"/>
                    </a:lnTo>
                    <a:cubicBezTo>
                      <a:pt x="114" y="188"/>
                      <a:pt x="113" y="188"/>
                      <a:pt x="113" y="189"/>
                    </a:cubicBezTo>
                    <a:lnTo>
                      <a:pt x="113" y="189"/>
                    </a:lnTo>
                    <a:cubicBezTo>
                      <a:pt x="110" y="191"/>
                      <a:pt x="108" y="193"/>
                      <a:pt x="106" y="195"/>
                    </a:cubicBezTo>
                    <a:lnTo>
                      <a:pt x="106" y="195"/>
                    </a:lnTo>
                    <a:cubicBezTo>
                      <a:pt x="105" y="197"/>
                      <a:pt x="103" y="198"/>
                      <a:pt x="102" y="199"/>
                    </a:cubicBezTo>
                    <a:lnTo>
                      <a:pt x="102" y="199"/>
                    </a:lnTo>
                    <a:cubicBezTo>
                      <a:pt x="98" y="203"/>
                      <a:pt x="94" y="207"/>
                      <a:pt x="90" y="210"/>
                    </a:cubicBezTo>
                    <a:lnTo>
                      <a:pt x="90" y="210"/>
                    </a:lnTo>
                    <a:cubicBezTo>
                      <a:pt x="89" y="211"/>
                      <a:pt x="89" y="212"/>
                      <a:pt x="89" y="212"/>
                    </a:cubicBezTo>
                    <a:lnTo>
                      <a:pt x="89" y="212"/>
                    </a:lnTo>
                    <a:cubicBezTo>
                      <a:pt x="85" y="215"/>
                      <a:pt x="82" y="219"/>
                      <a:pt x="79" y="223"/>
                    </a:cubicBezTo>
                    <a:lnTo>
                      <a:pt x="79" y="223"/>
                    </a:lnTo>
                    <a:cubicBezTo>
                      <a:pt x="77" y="224"/>
                      <a:pt x="76" y="226"/>
                      <a:pt x="75" y="227"/>
                    </a:cubicBezTo>
                    <a:lnTo>
                      <a:pt x="75" y="227"/>
                    </a:lnTo>
                    <a:cubicBezTo>
                      <a:pt x="74" y="229"/>
                      <a:pt x="72" y="230"/>
                      <a:pt x="70" y="232"/>
                    </a:cubicBezTo>
                    <a:lnTo>
                      <a:pt x="70" y="232"/>
                    </a:lnTo>
                    <a:cubicBezTo>
                      <a:pt x="69" y="233"/>
                      <a:pt x="69" y="234"/>
                      <a:pt x="68" y="236"/>
                    </a:cubicBezTo>
                    <a:lnTo>
                      <a:pt x="68" y="236"/>
                    </a:lnTo>
                    <a:cubicBezTo>
                      <a:pt x="67" y="237"/>
                      <a:pt x="65" y="238"/>
                      <a:pt x="65" y="239"/>
                    </a:cubicBezTo>
                    <a:lnTo>
                      <a:pt x="65" y="239"/>
                    </a:lnTo>
                    <a:cubicBezTo>
                      <a:pt x="62" y="243"/>
                      <a:pt x="59" y="247"/>
                      <a:pt x="56" y="251"/>
                    </a:cubicBezTo>
                    <a:lnTo>
                      <a:pt x="56" y="251"/>
                    </a:lnTo>
                    <a:lnTo>
                      <a:pt x="55" y="251"/>
                    </a:lnTo>
                    <a:lnTo>
                      <a:pt x="55" y="251"/>
                    </a:lnTo>
                    <a:cubicBezTo>
                      <a:pt x="52" y="256"/>
                      <a:pt x="49" y="260"/>
                      <a:pt x="47" y="264"/>
                    </a:cubicBezTo>
                    <a:lnTo>
                      <a:pt x="47" y="264"/>
                    </a:lnTo>
                    <a:cubicBezTo>
                      <a:pt x="46" y="266"/>
                      <a:pt x="45" y="267"/>
                      <a:pt x="44" y="267"/>
                    </a:cubicBezTo>
                    <a:lnTo>
                      <a:pt x="44" y="267"/>
                    </a:lnTo>
                    <a:cubicBezTo>
                      <a:pt x="44" y="269"/>
                      <a:pt x="42" y="271"/>
                      <a:pt x="42" y="272"/>
                    </a:cubicBezTo>
                    <a:lnTo>
                      <a:pt x="42" y="272"/>
                    </a:lnTo>
                    <a:cubicBezTo>
                      <a:pt x="40" y="274"/>
                      <a:pt x="39" y="276"/>
                      <a:pt x="38" y="278"/>
                    </a:cubicBezTo>
                    <a:lnTo>
                      <a:pt x="38" y="278"/>
                    </a:lnTo>
                    <a:cubicBezTo>
                      <a:pt x="37" y="279"/>
                      <a:pt x="37" y="280"/>
                      <a:pt x="36" y="280"/>
                    </a:cubicBezTo>
                    <a:lnTo>
                      <a:pt x="36" y="280"/>
                    </a:lnTo>
                    <a:cubicBezTo>
                      <a:pt x="34" y="285"/>
                      <a:pt x="32" y="289"/>
                      <a:pt x="29" y="293"/>
                    </a:cubicBezTo>
                    <a:lnTo>
                      <a:pt x="29" y="293"/>
                    </a:lnTo>
                    <a:cubicBezTo>
                      <a:pt x="29" y="294"/>
                      <a:pt x="29" y="295"/>
                      <a:pt x="28" y="296"/>
                    </a:cubicBezTo>
                    <a:lnTo>
                      <a:pt x="28" y="296"/>
                    </a:lnTo>
                    <a:cubicBezTo>
                      <a:pt x="26" y="300"/>
                      <a:pt x="24" y="303"/>
                      <a:pt x="23" y="307"/>
                    </a:cubicBezTo>
                    <a:lnTo>
                      <a:pt x="23" y="307"/>
                    </a:lnTo>
                    <a:cubicBezTo>
                      <a:pt x="23" y="308"/>
                      <a:pt x="22" y="309"/>
                      <a:pt x="22" y="310"/>
                    </a:cubicBezTo>
                    <a:lnTo>
                      <a:pt x="22" y="310"/>
                    </a:lnTo>
                    <a:lnTo>
                      <a:pt x="22" y="310"/>
                    </a:lnTo>
                    <a:lnTo>
                      <a:pt x="22" y="310"/>
                    </a:lnTo>
                    <a:cubicBezTo>
                      <a:pt x="20" y="314"/>
                      <a:pt x="18" y="318"/>
                      <a:pt x="17" y="323"/>
                    </a:cubicBezTo>
                    <a:lnTo>
                      <a:pt x="17" y="323"/>
                    </a:lnTo>
                    <a:cubicBezTo>
                      <a:pt x="16" y="324"/>
                      <a:pt x="16" y="324"/>
                      <a:pt x="16" y="325"/>
                    </a:cubicBezTo>
                    <a:lnTo>
                      <a:pt x="16" y="325"/>
                    </a:lnTo>
                    <a:cubicBezTo>
                      <a:pt x="14" y="330"/>
                      <a:pt x="13" y="334"/>
                      <a:pt x="12" y="338"/>
                    </a:cubicBezTo>
                    <a:lnTo>
                      <a:pt x="12" y="338"/>
                    </a:lnTo>
                    <a:cubicBezTo>
                      <a:pt x="11" y="338"/>
                      <a:pt x="11" y="338"/>
                      <a:pt x="11" y="339"/>
                    </a:cubicBezTo>
                    <a:lnTo>
                      <a:pt x="11" y="339"/>
                    </a:lnTo>
                    <a:cubicBezTo>
                      <a:pt x="11" y="342"/>
                      <a:pt x="9" y="346"/>
                      <a:pt x="9" y="349"/>
                    </a:cubicBezTo>
                    <a:lnTo>
                      <a:pt x="9" y="349"/>
                    </a:lnTo>
                    <a:cubicBezTo>
                      <a:pt x="8" y="350"/>
                      <a:pt x="8" y="351"/>
                      <a:pt x="7" y="353"/>
                    </a:cubicBezTo>
                    <a:lnTo>
                      <a:pt x="7" y="353"/>
                    </a:lnTo>
                    <a:cubicBezTo>
                      <a:pt x="7" y="353"/>
                      <a:pt x="7" y="354"/>
                      <a:pt x="7" y="355"/>
                    </a:cubicBezTo>
                    <a:lnTo>
                      <a:pt x="7" y="355"/>
                    </a:lnTo>
                    <a:cubicBezTo>
                      <a:pt x="6" y="360"/>
                      <a:pt x="5" y="364"/>
                      <a:pt x="5" y="369"/>
                    </a:cubicBezTo>
                    <a:lnTo>
                      <a:pt x="5" y="369"/>
                    </a:lnTo>
                    <a:lnTo>
                      <a:pt x="5" y="370"/>
                    </a:lnTo>
                    <a:lnTo>
                      <a:pt x="5" y="370"/>
                    </a:lnTo>
                    <a:cubicBezTo>
                      <a:pt x="4" y="374"/>
                      <a:pt x="3" y="378"/>
                      <a:pt x="3" y="382"/>
                    </a:cubicBezTo>
                    <a:lnTo>
                      <a:pt x="3" y="382"/>
                    </a:lnTo>
                    <a:cubicBezTo>
                      <a:pt x="3" y="384"/>
                      <a:pt x="3" y="384"/>
                      <a:pt x="3" y="386"/>
                    </a:cubicBezTo>
                    <a:lnTo>
                      <a:pt x="3" y="386"/>
                    </a:lnTo>
                    <a:cubicBezTo>
                      <a:pt x="3" y="387"/>
                      <a:pt x="2" y="387"/>
                      <a:pt x="2" y="388"/>
                    </a:cubicBezTo>
                    <a:lnTo>
                      <a:pt x="2" y="388"/>
                    </a:lnTo>
                    <a:cubicBezTo>
                      <a:pt x="2" y="392"/>
                      <a:pt x="2" y="396"/>
                      <a:pt x="1" y="399"/>
                    </a:cubicBezTo>
                    <a:lnTo>
                      <a:pt x="0" y="503"/>
                    </a:lnTo>
                    <a:lnTo>
                      <a:pt x="0" y="503"/>
                    </a:lnTo>
                    <a:cubicBezTo>
                      <a:pt x="0" y="498"/>
                      <a:pt x="0" y="494"/>
                      <a:pt x="0" y="489"/>
                    </a:cubicBezTo>
                    <a:lnTo>
                      <a:pt x="0" y="489"/>
                    </a:lnTo>
                    <a:cubicBezTo>
                      <a:pt x="0" y="488"/>
                      <a:pt x="0" y="487"/>
                      <a:pt x="0" y="486"/>
                    </a:cubicBezTo>
                    <a:lnTo>
                      <a:pt x="0" y="486"/>
                    </a:lnTo>
                    <a:cubicBezTo>
                      <a:pt x="1" y="481"/>
                      <a:pt x="1" y="477"/>
                      <a:pt x="2" y="473"/>
                    </a:cubicBezTo>
                    <a:lnTo>
                      <a:pt x="2" y="473"/>
                    </a:lnTo>
                    <a:lnTo>
                      <a:pt x="2" y="472"/>
                    </a:lnTo>
                    <a:lnTo>
                      <a:pt x="2" y="472"/>
                    </a:lnTo>
                    <a:cubicBezTo>
                      <a:pt x="3" y="467"/>
                      <a:pt x="4" y="463"/>
                      <a:pt x="5" y="459"/>
                    </a:cubicBezTo>
                    <a:lnTo>
                      <a:pt x="5" y="459"/>
                    </a:lnTo>
                    <a:cubicBezTo>
                      <a:pt x="5" y="458"/>
                      <a:pt x="5" y="456"/>
                      <a:pt x="6" y="455"/>
                    </a:cubicBezTo>
                    <a:lnTo>
                      <a:pt x="6" y="455"/>
                    </a:lnTo>
                    <a:cubicBezTo>
                      <a:pt x="6" y="451"/>
                      <a:pt x="7" y="446"/>
                      <a:pt x="9" y="442"/>
                    </a:cubicBezTo>
                    <a:lnTo>
                      <a:pt x="9" y="442"/>
                    </a:lnTo>
                    <a:cubicBezTo>
                      <a:pt x="9" y="442"/>
                      <a:pt x="9" y="442"/>
                      <a:pt x="9" y="441"/>
                    </a:cubicBezTo>
                    <a:lnTo>
                      <a:pt x="9" y="441"/>
                    </a:lnTo>
                    <a:cubicBezTo>
                      <a:pt x="11" y="437"/>
                      <a:pt x="12" y="433"/>
                      <a:pt x="13" y="429"/>
                    </a:cubicBezTo>
                    <a:lnTo>
                      <a:pt x="13" y="429"/>
                    </a:lnTo>
                    <a:cubicBezTo>
                      <a:pt x="13" y="428"/>
                      <a:pt x="14" y="427"/>
                      <a:pt x="14" y="426"/>
                    </a:cubicBezTo>
                    <a:lnTo>
                      <a:pt x="14" y="426"/>
                    </a:lnTo>
                    <a:cubicBezTo>
                      <a:pt x="16" y="422"/>
                      <a:pt x="18" y="417"/>
                      <a:pt x="20" y="413"/>
                    </a:cubicBezTo>
                    <a:lnTo>
                      <a:pt x="20" y="413"/>
                    </a:lnTo>
                    <a:cubicBezTo>
                      <a:pt x="20" y="412"/>
                      <a:pt x="20" y="411"/>
                      <a:pt x="20" y="411"/>
                    </a:cubicBezTo>
                    <a:lnTo>
                      <a:pt x="20" y="411"/>
                    </a:lnTo>
                    <a:cubicBezTo>
                      <a:pt x="22" y="407"/>
                      <a:pt x="24" y="403"/>
                      <a:pt x="26" y="399"/>
                    </a:cubicBezTo>
                    <a:lnTo>
                      <a:pt x="26" y="399"/>
                    </a:lnTo>
                    <a:cubicBezTo>
                      <a:pt x="26" y="398"/>
                      <a:pt x="26" y="398"/>
                      <a:pt x="27" y="397"/>
                    </a:cubicBezTo>
                    <a:lnTo>
                      <a:pt x="27" y="397"/>
                    </a:lnTo>
                    <a:cubicBezTo>
                      <a:pt x="29" y="392"/>
                      <a:pt x="32" y="388"/>
                      <a:pt x="34" y="384"/>
                    </a:cubicBezTo>
                    <a:lnTo>
                      <a:pt x="34" y="384"/>
                    </a:lnTo>
                    <a:cubicBezTo>
                      <a:pt x="34" y="383"/>
                      <a:pt x="35" y="382"/>
                      <a:pt x="35" y="382"/>
                    </a:cubicBezTo>
                    <a:lnTo>
                      <a:pt x="35" y="382"/>
                    </a:lnTo>
                    <a:cubicBezTo>
                      <a:pt x="37" y="378"/>
                      <a:pt x="40" y="375"/>
                      <a:pt x="42" y="371"/>
                    </a:cubicBezTo>
                    <a:lnTo>
                      <a:pt x="42" y="371"/>
                    </a:lnTo>
                    <a:cubicBezTo>
                      <a:pt x="43" y="370"/>
                      <a:pt x="44" y="369"/>
                      <a:pt x="44" y="368"/>
                    </a:cubicBezTo>
                    <a:lnTo>
                      <a:pt x="44" y="368"/>
                    </a:lnTo>
                    <a:cubicBezTo>
                      <a:pt x="47" y="364"/>
                      <a:pt x="50" y="359"/>
                      <a:pt x="53" y="355"/>
                    </a:cubicBezTo>
                    <a:lnTo>
                      <a:pt x="53" y="355"/>
                    </a:lnTo>
                    <a:lnTo>
                      <a:pt x="53" y="354"/>
                    </a:lnTo>
                    <a:lnTo>
                      <a:pt x="53" y="354"/>
                    </a:lnTo>
                    <a:cubicBezTo>
                      <a:pt x="56" y="351"/>
                      <a:pt x="59" y="346"/>
                      <a:pt x="63" y="343"/>
                    </a:cubicBezTo>
                    <a:lnTo>
                      <a:pt x="63" y="343"/>
                    </a:lnTo>
                    <a:cubicBezTo>
                      <a:pt x="63" y="341"/>
                      <a:pt x="64" y="340"/>
                      <a:pt x="65" y="339"/>
                    </a:cubicBezTo>
                    <a:lnTo>
                      <a:pt x="65" y="339"/>
                    </a:lnTo>
                    <a:cubicBezTo>
                      <a:pt x="68" y="336"/>
                      <a:pt x="70" y="334"/>
                      <a:pt x="73" y="330"/>
                    </a:cubicBezTo>
                    <a:lnTo>
                      <a:pt x="73" y="330"/>
                    </a:lnTo>
                    <a:cubicBezTo>
                      <a:pt x="74" y="329"/>
                      <a:pt x="75" y="327"/>
                      <a:pt x="76" y="326"/>
                    </a:cubicBezTo>
                    <a:lnTo>
                      <a:pt x="76" y="326"/>
                    </a:lnTo>
                    <a:cubicBezTo>
                      <a:pt x="80" y="323"/>
                      <a:pt x="83" y="319"/>
                      <a:pt x="86" y="315"/>
                    </a:cubicBezTo>
                    <a:lnTo>
                      <a:pt x="86" y="315"/>
                    </a:lnTo>
                    <a:cubicBezTo>
                      <a:pt x="87" y="315"/>
                      <a:pt x="87" y="314"/>
                      <a:pt x="87" y="314"/>
                    </a:cubicBezTo>
                    <a:lnTo>
                      <a:pt x="87" y="314"/>
                    </a:lnTo>
                    <a:cubicBezTo>
                      <a:pt x="92" y="310"/>
                      <a:pt x="96" y="306"/>
                      <a:pt x="100" y="302"/>
                    </a:cubicBezTo>
                    <a:lnTo>
                      <a:pt x="100" y="302"/>
                    </a:lnTo>
                    <a:cubicBezTo>
                      <a:pt x="101" y="301"/>
                      <a:pt x="102" y="300"/>
                      <a:pt x="104" y="299"/>
                    </a:cubicBezTo>
                    <a:lnTo>
                      <a:pt x="104" y="299"/>
                    </a:lnTo>
                    <a:cubicBezTo>
                      <a:pt x="107" y="296"/>
                      <a:pt x="110" y="293"/>
                      <a:pt x="113" y="291"/>
                    </a:cubicBezTo>
                    <a:lnTo>
                      <a:pt x="113" y="291"/>
                    </a:lnTo>
                    <a:cubicBezTo>
                      <a:pt x="115" y="288"/>
                      <a:pt x="118" y="286"/>
                      <a:pt x="121" y="283"/>
                    </a:cubicBezTo>
                    <a:lnTo>
                      <a:pt x="121" y="283"/>
                    </a:lnTo>
                    <a:cubicBezTo>
                      <a:pt x="123" y="282"/>
                      <a:pt x="126" y="280"/>
                      <a:pt x="128" y="278"/>
                    </a:cubicBezTo>
                    <a:lnTo>
                      <a:pt x="128" y="278"/>
                    </a:lnTo>
                    <a:cubicBezTo>
                      <a:pt x="131" y="275"/>
                      <a:pt x="134" y="273"/>
                      <a:pt x="137" y="271"/>
                    </a:cubicBezTo>
                    <a:lnTo>
                      <a:pt x="137" y="271"/>
                    </a:lnTo>
                    <a:cubicBezTo>
                      <a:pt x="139" y="269"/>
                      <a:pt x="142" y="267"/>
                      <a:pt x="144" y="265"/>
                    </a:cubicBezTo>
                    <a:lnTo>
                      <a:pt x="144" y="265"/>
                    </a:lnTo>
                    <a:cubicBezTo>
                      <a:pt x="148" y="262"/>
                      <a:pt x="150" y="260"/>
                      <a:pt x="154" y="258"/>
                    </a:cubicBezTo>
                    <a:lnTo>
                      <a:pt x="154" y="258"/>
                    </a:lnTo>
                    <a:cubicBezTo>
                      <a:pt x="157" y="256"/>
                      <a:pt x="159" y="255"/>
                      <a:pt x="162" y="253"/>
                    </a:cubicBezTo>
                    <a:lnTo>
                      <a:pt x="162" y="253"/>
                    </a:lnTo>
                    <a:cubicBezTo>
                      <a:pt x="165" y="250"/>
                      <a:pt x="169" y="248"/>
                      <a:pt x="173" y="245"/>
                    </a:cubicBezTo>
                    <a:lnTo>
                      <a:pt x="173" y="245"/>
                    </a:lnTo>
                    <a:cubicBezTo>
                      <a:pt x="175" y="244"/>
                      <a:pt x="177" y="243"/>
                      <a:pt x="180" y="240"/>
                    </a:cubicBezTo>
                    <a:lnTo>
                      <a:pt x="180" y="240"/>
                    </a:lnTo>
                    <a:cubicBezTo>
                      <a:pt x="181" y="240"/>
                      <a:pt x="182" y="239"/>
                      <a:pt x="184" y="238"/>
                    </a:cubicBezTo>
                    <a:lnTo>
                      <a:pt x="184" y="238"/>
                    </a:lnTo>
                    <a:cubicBezTo>
                      <a:pt x="189" y="236"/>
                      <a:pt x="192" y="233"/>
                      <a:pt x="196" y="230"/>
                    </a:cubicBezTo>
                    <a:lnTo>
                      <a:pt x="196" y="230"/>
                    </a:lnTo>
                    <a:cubicBezTo>
                      <a:pt x="199" y="229"/>
                      <a:pt x="201" y="228"/>
                      <a:pt x="202" y="226"/>
                    </a:cubicBezTo>
                    <a:lnTo>
                      <a:pt x="202" y="226"/>
                    </a:lnTo>
                    <a:cubicBezTo>
                      <a:pt x="207" y="225"/>
                      <a:pt x="211" y="222"/>
                      <a:pt x="215" y="220"/>
                    </a:cubicBezTo>
                    <a:lnTo>
                      <a:pt x="215" y="220"/>
                    </a:lnTo>
                    <a:cubicBezTo>
                      <a:pt x="217" y="219"/>
                      <a:pt x="219" y="218"/>
                      <a:pt x="221" y="217"/>
                    </a:cubicBezTo>
                    <a:lnTo>
                      <a:pt x="221" y="217"/>
                    </a:lnTo>
                    <a:cubicBezTo>
                      <a:pt x="225" y="214"/>
                      <a:pt x="229" y="212"/>
                      <a:pt x="234" y="210"/>
                    </a:cubicBezTo>
                    <a:lnTo>
                      <a:pt x="234" y="210"/>
                    </a:lnTo>
                    <a:cubicBezTo>
                      <a:pt x="236" y="209"/>
                      <a:pt x="238" y="208"/>
                      <a:pt x="240" y="207"/>
                    </a:cubicBezTo>
                    <a:lnTo>
                      <a:pt x="240" y="207"/>
                    </a:lnTo>
                    <a:cubicBezTo>
                      <a:pt x="246" y="204"/>
                      <a:pt x="252" y="201"/>
                      <a:pt x="259" y="198"/>
                    </a:cubicBezTo>
                    <a:lnTo>
                      <a:pt x="259" y="198"/>
                    </a:lnTo>
                    <a:cubicBezTo>
                      <a:pt x="259" y="198"/>
                      <a:pt x="259" y="197"/>
                      <a:pt x="260" y="197"/>
                    </a:cubicBezTo>
                    <a:lnTo>
                      <a:pt x="260" y="197"/>
                    </a:lnTo>
                    <a:cubicBezTo>
                      <a:pt x="266" y="194"/>
                      <a:pt x="272" y="192"/>
                      <a:pt x="279" y="188"/>
                    </a:cubicBezTo>
                    <a:lnTo>
                      <a:pt x="279" y="188"/>
                    </a:lnTo>
                    <a:cubicBezTo>
                      <a:pt x="281" y="188"/>
                      <a:pt x="283" y="187"/>
                      <a:pt x="285" y="186"/>
                    </a:cubicBezTo>
                    <a:lnTo>
                      <a:pt x="285" y="186"/>
                    </a:lnTo>
                    <a:cubicBezTo>
                      <a:pt x="290" y="184"/>
                      <a:pt x="295" y="182"/>
                      <a:pt x="299" y="180"/>
                    </a:cubicBezTo>
                    <a:lnTo>
                      <a:pt x="299" y="180"/>
                    </a:lnTo>
                    <a:cubicBezTo>
                      <a:pt x="302" y="179"/>
                      <a:pt x="305" y="178"/>
                      <a:pt x="307" y="178"/>
                    </a:cubicBezTo>
                    <a:lnTo>
                      <a:pt x="307" y="178"/>
                    </a:lnTo>
                    <a:cubicBezTo>
                      <a:pt x="312" y="176"/>
                      <a:pt x="316" y="174"/>
                      <a:pt x="321" y="172"/>
                    </a:cubicBezTo>
                    <a:lnTo>
                      <a:pt x="321" y="172"/>
                    </a:lnTo>
                    <a:cubicBezTo>
                      <a:pt x="324" y="171"/>
                      <a:pt x="326" y="170"/>
                      <a:pt x="328" y="169"/>
                    </a:cubicBezTo>
                    <a:lnTo>
                      <a:pt x="328" y="169"/>
                    </a:lnTo>
                    <a:cubicBezTo>
                      <a:pt x="334" y="167"/>
                      <a:pt x="340" y="165"/>
                      <a:pt x="346" y="163"/>
                    </a:cubicBezTo>
                    <a:lnTo>
                      <a:pt x="346" y="163"/>
                    </a:lnTo>
                    <a:cubicBezTo>
                      <a:pt x="348" y="163"/>
                      <a:pt x="349" y="162"/>
                      <a:pt x="351" y="162"/>
                    </a:cubicBezTo>
                    <a:lnTo>
                      <a:pt x="351" y="162"/>
                    </a:lnTo>
                    <a:cubicBezTo>
                      <a:pt x="358" y="159"/>
                      <a:pt x="366" y="157"/>
                      <a:pt x="373" y="154"/>
                    </a:cubicBezTo>
                    <a:lnTo>
                      <a:pt x="373" y="154"/>
                    </a:lnTo>
                    <a:cubicBezTo>
                      <a:pt x="375" y="154"/>
                      <a:pt x="378" y="153"/>
                      <a:pt x="379" y="152"/>
                    </a:cubicBezTo>
                    <a:lnTo>
                      <a:pt x="379" y="152"/>
                    </a:lnTo>
                    <a:cubicBezTo>
                      <a:pt x="385" y="151"/>
                      <a:pt x="391" y="149"/>
                      <a:pt x="396" y="147"/>
                    </a:cubicBezTo>
                    <a:lnTo>
                      <a:pt x="396" y="147"/>
                    </a:lnTo>
                    <a:cubicBezTo>
                      <a:pt x="400" y="147"/>
                      <a:pt x="402" y="146"/>
                      <a:pt x="405" y="145"/>
                    </a:cubicBezTo>
                    <a:lnTo>
                      <a:pt x="405" y="145"/>
                    </a:lnTo>
                    <a:cubicBezTo>
                      <a:pt x="410" y="144"/>
                      <a:pt x="415" y="142"/>
                      <a:pt x="421" y="141"/>
                    </a:cubicBezTo>
                    <a:lnTo>
                      <a:pt x="421" y="141"/>
                    </a:lnTo>
                    <a:cubicBezTo>
                      <a:pt x="424" y="140"/>
                      <a:pt x="426" y="140"/>
                      <a:pt x="430" y="139"/>
                    </a:cubicBezTo>
                    <a:lnTo>
                      <a:pt x="430" y="139"/>
                    </a:lnTo>
                    <a:cubicBezTo>
                      <a:pt x="435" y="137"/>
                      <a:pt x="441" y="136"/>
                      <a:pt x="447" y="135"/>
                    </a:cubicBezTo>
                    <a:lnTo>
                      <a:pt x="447" y="135"/>
                    </a:lnTo>
                    <a:cubicBezTo>
                      <a:pt x="449" y="134"/>
                      <a:pt x="452" y="134"/>
                      <a:pt x="454" y="133"/>
                    </a:cubicBezTo>
                    <a:lnTo>
                      <a:pt x="454" y="133"/>
                    </a:lnTo>
                    <a:cubicBezTo>
                      <a:pt x="462" y="131"/>
                      <a:pt x="471" y="129"/>
                      <a:pt x="480" y="128"/>
                    </a:cubicBezTo>
                    <a:lnTo>
                      <a:pt x="480" y="128"/>
                    </a:lnTo>
                    <a:cubicBezTo>
                      <a:pt x="485" y="127"/>
                      <a:pt x="491" y="126"/>
                      <a:pt x="496" y="124"/>
                    </a:cubicBezTo>
                    <a:lnTo>
                      <a:pt x="496" y="124"/>
                    </a:lnTo>
                    <a:cubicBezTo>
                      <a:pt x="501" y="124"/>
                      <a:pt x="505" y="123"/>
                      <a:pt x="510" y="122"/>
                    </a:cubicBezTo>
                    <a:lnTo>
                      <a:pt x="510" y="122"/>
                    </a:lnTo>
                    <a:cubicBezTo>
                      <a:pt x="515" y="121"/>
                      <a:pt x="519" y="121"/>
                      <a:pt x="524" y="119"/>
                    </a:cubicBezTo>
                    <a:lnTo>
                      <a:pt x="524" y="119"/>
                    </a:lnTo>
                    <a:cubicBezTo>
                      <a:pt x="528" y="119"/>
                      <a:pt x="533" y="118"/>
                      <a:pt x="538" y="118"/>
                    </a:cubicBezTo>
                    <a:lnTo>
                      <a:pt x="538" y="118"/>
                    </a:lnTo>
                    <a:cubicBezTo>
                      <a:pt x="543" y="116"/>
                      <a:pt x="547" y="116"/>
                      <a:pt x="552" y="115"/>
                    </a:cubicBezTo>
                    <a:lnTo>
                      <a:pt x="552" y="115"/>
                    </a:lnTo>
                    <a:cubicBezTo>
                      <a:pt x="557" y="115"/>
                      <a:pt x="562" y="114"/>
                      <a:pt x="566" y="113"/>
                    </a:cubicBezTo>
                    <a:lnTo>
                      <a:pt x="566" y="113"/>
                    </a:lnTo>
                    <a:cubicBezTo>
                      <a:pt x="571" y="113"/>
                      <a:pt x="575" y="112"/>
                      <a:pt x="580" y="112"/>
                    </a:cubicBezTo>
                    <a:lnTo>
                      <a:pt x="580" y="112"/>
                    </a:lnTo>
                    <a:cubicBezTo>
                      <a:pt x="585" y="112"/>
                      <a:pt x="590" y="111"/>
                      <a:pt x="594" y="110"/>
                    </a:cubicBezTo>
                    <a:lnTo>
                      <a:pt x="594" y="110"/>
                    </a:lnTo>
                    <a:cubicBezTo>
                      <a:pt x="601" y="110"/>
                      <a:pt x="609" y="108"/>
                      <a:pt x="616" y="108"/>
                    </a:cubicBezTo>
                    <a:lnTo>
                      <a:pt x="616" y="108"/>
                    </a:lnTo>
                    <a:cubicBezTo>
                      <a:pt x="617" y="108"/>
                      <a:pt x="618" y="108"/>
                      <a:pt x="619" y="108"/>
                    </a:cubicBezTo>
                    <a:lnTo>
                      <a:pt x="619" y="108"/>
                    </a:lnTo>
                    <a:cubicBezTo>
                      <a:pt x="627" y="107"/>
                      <a:pt x="636" y="107"/>
                      <a:pt x="644" y="106"/>
                    </a:cubicBezTo>
                    <a:lnTo>
                      <a:pt x="644" y="106"/>
                    </a:lnTo>
                    <a:cubicBezTo>
                      <a:pt x="647" y="106"/>
                      <a:pt x="649" y="105"/>
                      <a:pt x="651" y="105"/>
                    </a:cubicBezTo>
                    <a:lnTo>
                      <a:pt x="651" y="105"/>
                    </a:lnTo>
                    <a:cubicBezTo>
                      <a:pt x="658" y="105"/>
                      <a:pt x="664" y="105"/>
                      <a:pt x="670" y="104"/>
                    </a:cubicBezTo>
                    <a:lnTo>
                      <a:pt x="670" y="104"/>
                    </a:lnTo>
                    <a:cubicBezTo>
                      <a:pt x="673" y="104"/>
                      <a:pt x="676" y="104"/>
                      <a:pt x="678" y="104"/>
                    </a:cubicBezTo>
                    <a:lnTo>
                      <a:pt x="678" y="104"/>
                    </a:lnTo>
                    <a:cubicBezTo>
                      <a:pt x="683" y="104"/>
                      <a:pt x="686" y="104"/>
                      <a:pt x="690" y="104"/>
                    </a:cubicBezTo>
                    <a:lnTo>
                      <a:pt x="690" y="104"/>
                    </a:lnTo>
                    <a:cubicBezTo>
                      <a:pt x="700" y="104"/>
                      <a:pt x="708" y="103"/>
                      <a:pt x="718" y="103"/>
                    </a:cubicBezTo>
                    <a:lnTo>
                      <a:pt x="718" y="103"/>
                    </a:lnTo>
                    <a:cubicBezTo>
                      <a:pt x="721" y="103"/>
                      <a:pt x="723" y="103"/>
                      <a:pt x="726" y="103"/>
                    </a:cubicBezTo>
                    <a:lnTo>
                      <a:pt x="726" y="103"/>
                    </a:lnTo>
                    <a:cubicBezTo>
                      <a:pt x="738" y="103"/>
                      <a:pt x="749" y="103"/>
                      <a:pt x="760" y="103"/>
                    </a:cubicBezTo>
                    <a:lnTo>
                      <a:pt x="760" y="103"/>
                    </a:lnTo>
                    <a:cubicBezTo>
                      <a:pt x="763" y="103"/>
                      <a:pt x="765" y="104"/>
                      <a:pt x="768" y="104"/>
                    </a:cubicBezTo>
                    <a:lnTo>
                      <a:pt x="768" y="104"/>
                    </a:lnTo>
                    <a:cubicBezTo>
                      <a:pt x="776" y="104"/>
                      <a:pt x="785" y="104"/>
                      <a:pt x="793" y="104"/>
                    </a:cubicBezTo>
                    <a:lnTo>
                      <a:pt x="793" y="104"/>
                    </a:lnTo>
                    <a:cubicBezTo>
                      <a:pt x="797" y="104"/>
                      <a:pt x="801" y="105"/>
                      <a:pt x="804" y="105"/>
                    </a:cubicBezTo>
                    <a:lnTo>
                      <a:pt x="804" y="105"/>
                    </a:lnTo>
                    <a:cubicBezTo>
                      <a:pt x="812" y="105"/>
                      <a:pt x="820" y="105"/>
                      <a:pt x="828" y="106"/>
                    </a:cubicBezTo>
                    <a:lnTo>
                      <a:pt x="828" y="106"/>
                    </a:lnTo>
                    <a:cubicBezTo>
                      <a:pt x="831" y="107"/>
                      <a:pt x="834" y="107"/>
                      <a:pt x="837" y="107"/>
                    </a:cubicBezTo>
                    <a:lnTo>
                      <a:pt x="837" y="107"/>
                    </a:lnTo>
                    <a:cubicBezTo>
                      <a:pt x="848" y="108"/>
                      <a:pt x="859" y="108"/>
                      <a:pt x="869" y="110"/>
                    </a:cubicBezTo>
                    <a:lnTo>
                      <a:pt x="869" y="110"/>
                    </a:lnTo>
                    <a:cubicBezTo>
                      <a:pt x="870" y="110"/>
                      <a:pt x="872" y="110"/>
                      <a:pt x="872" y="110"/>
                    </a:cubicBezTo>
                    <a:lnTo>
                      <a:pt x="872" y="110"/>
                    </a:lnTo>
                    <a:cubicBezTo>
                      <a:pt x="882" y="111"/>
                      <a:pt x="891" y="112"/>
                      <a:pt x="901" y="113"/>
                    </a:cubicBezTo>
                    <a:lnTo>
                      <a:pt x="901" y="113"/>
                    </a:lnTo>
                    <a:cubicBezTo>
                      <a:pt x="908" y="114"/>
                      <a:pt x="916" y="115"/>
                      <a:pt x="922" y="116"/>
                    </a:cubicBezTo>
                    <a:lnTo>
                      <a:pt x="922" y="116"/>
                    </a:lnTo>
                    <a:cubicBezTo>
                      <a:pt x="931" y="117"/>
                      <a:pt x="939" y="118"/>
                      <a:pt x="947" y="119"/>
                    </a:cubicBezTo>
                    <a:lnTo>
                      <a:pt x="947" y="119"/>
                    </a:lnTo>
                    <a:cubicBezTo>
                      <a:pt x="950" y="120"/>
                      <a:pt x="952" y="121"/>
                      <a:pt x="955" y="121"/>
                    </a:cubicBezTo>
                    <a:lnTo>
                      <a:pt x="955" y="121"/>
                    </a:lnTo>
                    <a:cubicBezTo>
                      <a:pt x="961" y="122"/>
                      <a:pt x="966" y="123"/>
                      <a:pt x="971" y="124"/>
                    </a:cubicBezTo>
                    <a:lnTo>
                      <a:pt x="971" y="124"/>
                    </a:lnTo>
                    <a:cubicBezTo>
                      <a:pt x="974" y="124"/>
                      <a:pt x="976" y="125"/>
                      <a:pt x="978" y="125"/>
                    </a:cubicBezTo>
                    <a:lnTo>
                      <a:pt x="978" y="125"/>
                    </a:lnTo>
                    <a:cubicBezTo>
                      <a:pt x="988" y="127"/>
                      <a:pt x="998" y="129"/>
                      <a:pt x="1008" y="131"/>
                    </a:cubicBezTo>
                    <a:lnTo>
                      <a:pt x="1008" y="131"/>
                    </a:lnTo>
                    <a:cubicBezTo>
                      <a:pt x="1009" y="131"/>
                      <a:pt x="1010" y="132"/>
                      <a:pt x="1012" y="132"/>
                    </a:cubicBezTo>
                    <a:lnTo>
                      <a:pt x="1012" y="132"/>
                    </a:lnTo>
                    <a:cubicBezTo>
                      <a:pt x="1022" y="134"/>
                      <a:pt x="1033" y="136"/>
                      <a:pt x="1043" y="139"/>
                    </a:cubicBezTo>
                    <a:lnTo>
                      <a:pt x="1043" y="139"/>
                    </a:lnTo>
                    <a:cubicBezTo>
                      <a:pt x="1045" y="140"/>
                      <a:pt x="1048" y="140"/>
                      <a:pt x="1050" y="141"/>
                    </a:cubicBezTo>
                    <a:lnTo>
                      <a:pt x="1050" y="141"/>
                    </a:lnTo>
                    <a:cubicBezTo>
                      <a:pt x="1056" y="142"/>
                      <a:pt x="1062" y="143"/>
                      <a:pt x="1067" y="145"/>
                    </a:cubicBezTo>
                    <a:lnTo>
                      <a:pt x="1067" y="145"/>
                    </a:lnTo>
                    <a:cubicBezTo>
                      <a:pt x="1070" y="146"/>
                      <a:pt x="1072" y="146"/>
                      <a:pt x="1075" y="147"/>
                    </a:cubicBezTo>
                    <a:lnTo>
                      <a:pt x="1075" y="147"/>
                    </a:lnTo>
                    <a:cubicBezTo>
                      <a:pt x="1083" y="149"/>
                      <a:pt x="1091" y="151"/>
                      <a:pt x="1099" y="154"/>
                    </a:cubicBezTo>
                    <a:lnTo>
                      <a:pt x="1099" y="154"/>
                    </a:lnTo>
                    <a:cubicBezTo>
                      <a:pt x="1106" y="156"/>
                      <a:pt x="1113" y="158"/>
                      <a:pt x="1120" y="160"/>
                    </a:cubicBezTo>
                    <a:lnTo>
                      <a:pt x="1120" y="160"/>
                    </a:lnTo>
                    <a:cubicBezTo>
                      <a:pt x="1122" y="161"/>
                      <a:pt x="1123" y="161"/>
                      <a:pt x="1125" y="162"/>
                    </a:cubicBezTo>
                    <a:lnTo>
                      <a:pt x="1125" y="162"/>
                    </a:lnTo>
                    <a:cubicBezTo>
                      <a:pt x="1131" y="164"/>
                      <a:pt x="1138" y="166"/>
                      <a:pt x="1144" y="168"/>
                    </a:cubicBezTo>
                    <a:lnTo>
                      <a:pt x="1144" y="168"/>
                    </a:lnTo>
                    <a:cubicBezTo>
                      <a:pt x="1145" y="168"/>
                      <a:pt x="1146" y="169"/>
                      <a:pt x="1147" y="169"/>
                    </a:cubicBezTo>
                    <a:lnTo>
                      <a:pt x="1147" y="169"/>
                    </a:lnTo>
                    <a:cubicBezTo>
                      <a:pt x="1153" y="171"/>
                      <a:pt x="1159" y="173"/>
                      <a:pt x="1165" y="176"/>
                    </a:cubicBezTo>
                    <a:lnTo>
                      <a:pt x="1165" y="176"/>
                    </a:lnTo>
                    <a:cubicBezTo>
                      <a:pt x="1166" y="176"/>
                      <a:pt x="1167" y="176"/>
                      <a:pt x="1169" y="177"/>
                    </a:cubicBezTo>
                    <a:lnTo>
                      <a:pt x="1169" y="177"/>
                    </a:lnTo>
                    <a:cubicBezTo>
                      <a:pt x="1175" y="179"/>
                      <a:pt x="1181" y="182"/>
                      <a:pt x="1188" y="184"/>
                    </a:cubicBezTo>
                    <a:lnTo>
                      <a:pt x="1188" y="184"/>
                    </a:lnTo>
                    <a:cubicBezTo>
                      <a:pt x="1188" y="185"/>
                      <a:pt x="1190" y="186"/>
                      <a:pt x="1191" y="186"/>
                    </a:cubicBezTo>
                    <a:lnTo>
                      <a:pt x="1191" y="186"/>
                    </a:lnTo>
                    <a:cubicBezTo>
                      <a:pt x="1196" y="188"/>
                      <a:pt x="1202" y="191"/>
                      <a:pt x="1207" y="192"/>
                    </a:cubicBezTo>
                    <a:lnTo>
                      <a:pt x="1207" y="192"/>
                    </a:lnTo>
                    <a:cubicBezTo>
                      <a:pt x="1209" y="193"/>
                      <a:pt x="1210" y="193"/>
                      <a:pt x="1211" y="194"/>
                    </a:cubicBezTo>
                    <a:lnTo>
                      <a:pt x="1211" y="194"/>
                    </a:lnTo>
                    <a:cubicBezTo>
                      <a:pt x="1217" y="197"/>
                      <a:pt x="1223" y="199"/>
                      <a:pt x="1229" y="202"/>
                    </a:cubicBezTo>
                    <a:lnTo>
                      <a:pt x="1229" y="202"/>
                    </a:lnTo>
                    <a:cubicBezTo>
                      <a:pt x="1230" y="203"/>
                      <a:pt x="1231" y="203"/>
                      <a:pt x="1233" y="203"/>
                    </a:cubicBezTo>
                    <a:lnTo>
                      <a:pt x="1233" y="203"/>
                    </a:lnTo>
                    <a:cubicBezTo>
                      <a:pt x="1237" y="206"/>
                      <a:pt x="1242" y="208"/>
                      <a:pt x="1248" y="210"/>
                    </a:cubicBezTo>
                    <a:lnTo>
                      <a:pt x="1248" y="210"/>
                    </a:lnTo>
                    <a:cubicBezTo>
                      <a:pt x="1248" y="211"/>
                      <a:pt x="1250" y="212"/>
                      <a:pt x="1251" y="212"/>
                    </a:cubicBezTo>
                    <a:lnTo>
                      <a:pt x="1251" y="212"/>
                    </a:lnTo>
                    <a:cubicBezTo>
                      <a:pt x="1256" y="215"/>
                      <a:pt x="1262" y="218"/>
                      <a:pt x="1267" y="221"/>
                    </a:cubicBezTo>
                    <a:lnTo>
                      <a:pt x="1267" y="221"/>
                    </a:lnTo>
                    <a:cubicBezTo>
                      <a:pt x="1269" y="222"/>
                      <a:pt x="1270" y="222"/>
                      <a:pt x="1271" y="223"/>
                    </a:cubicBezTo>
                    <a:lnTo>
                      <a:pt x="1271" y="223"/>
                    </a:lnTo>
                    <a:cubicBezTo>
                      <a:pt x="1276" y="225"/>
                      <a:pt x="1281" y="228"/>
                      <a:pt x="1286" y="230"/>
                    </a:cubicBezTo>
                    <a:lnTo>
                      <a:pt x="1286" y="230"/>
                    </a:lnTo>
                    <a:cubicBezTo>
                      <a:pt x="1286" y="231"/>
                      <a:pt x="1287" y="231"/>
                      <a:pt x="1288" y="232"/>
                    </a:cubicBezTo>
                    <a:lnTo>
                      <a:pt x="1288" y="232"/>
                    </a:lnTo>
                    <a:cubicBezTo>
                      <a:pt x="1293" y="235"/>
                      <a:pt x="1299" y="238"/>
                      <a:pt x="1304" y="241"/>
                    </a:cubicBezTo>
                    <a:lnTo>
                      <a:pt x="1304" y="241"/>
                    </a:lnTo>
                    <a:cubicBezTo>
                      <a:pt x="1305" y="242"/>
                      <a:pt x="1306" y="243"/>
                      <a:pt x="1308" y="243"/>
                    </a:cubicBezTo>
                    <a:lnTo>
                      <a:pt x="1308" y="243"/>
                    </a:lnTo>
                    <a:cubicBezTo>
                      <a:pt x="1313" y="246"/>
                      <a:pt x="1317" y="249"/>
                      <a:pt x="1321" y="251"/>
                    </a:cubicBezTo>
                    <a:lnTo>
                      <a:pt x="1321" y="251"/>
                    </a:lnTo>
                    <a:cubicBezTo>
                      <a:pt x="1322" y="252"/>
                      <a:pt x="1323" y="253"/>
                      <a:pt x="1324" y="253"/>
                    </a:cubicBezTo>
                    <a:lnTo>
                      <a:pt x="1324" y="253"/>
                    </a:lnTo>
                    <a:cubicBezTo>
                      <a:pt x="1328" y="256"/>
                      <a:pt x="1334" y="260"/>
                      <a:pt x="1338" y="262"/>
                    </a:cubicBezTo>
                    <a:lnTo>
                      <a:pt x="1338" y="262"/>
                    </a:lnTo>
                    <a:cubicBezTo>
                      <a:pt x="1339" y="264"/>
                      <a:pt x="1341" y="264"/>
                      <a:pt x="1342" y="265"/>
                    </a:cubicBezTo>
                    <a:lnTo>
                      <a:pt x="1342" y="265"/>
                    </a:lnTo>
                    <a:cubicBezTo>
                      <a:pt x="1346" y="268"/>
                      <a:pt x="1350" y="271"/>
                      <a:pt x="1355" y="274"/>
                    </a:cubicBezTo>
                    <a:lnTo>
                      <a:pt x="1355" y="274"/>
                    </a:lnTo>
                    <a:cubicBezTo>
                      <a:pt x="1355" y="275"/>
                      <a:pt x="1356" y="275"/>
                      <a:pt x="1356" y="275"/>
                    </a:cubicBezTo>
                    <a:lnTo>
                      <a:pt x="1356" y="275"/>
                    </a:lnTo>
                    <a:cubicBezTo>
                      <a:pt x="1361" y="279"/>
                      <a:pt x="1366" y="283"/>
                      <a:pt x="1371" y="286"/>
                    </a:cubicBezTo>
                    <a:lnTo>
                      <a:pt x="1371" y="286"/>
                    </a:lnTo>
                    <a:cubicBezTo>
                      <a:pt x="1371" y="287"/>
                      <a:pt x="1372" y="288"/>
                      <a:pt x="1374" y="289"/>
                    </a:cubicBezTo>
                    <a:lnTo>
                      <a:pt x="1374" y="289"/>
                    </a:lnTo>
                    <a:cubicBezTo>
                      <a:pt x="1378" y="292"/>
                      <a:pt x="1382" y="295"/>
                      <a:pt x="1385" y="299"/>
                    </a:cubicBezTo>
                    <a:lnTo>
                      <a:pt x="1385" y="299"/>
                    </a:lnTo>
                    <a:cubicBezTo>
                      <a:pt x="1386" y="299"/>
                      <a:pt x="1387" y="299"/>
                      <a:pt x="1387" y="300"/>
                    </a:cubicBezTo>
                    <a:lnTo>
                      <a:pt x="1387" y="300"/>
                    </a:lnTo>
                    <a:cubicBezTo>
                      <a:pt x="1391" y="303"/>
                      <a:pt x="1396" y="307"/>
                      <a:pt x="1400" y="310"/>
                    </a:cubicBezTo>
                    <a:lnTo>
                      <a:pt x="1400" y="310"/>
                    </a:lnTo>
                    <a:cubicBezTo>
                      <a:pt x="1401" y="312"/>
                      <a:pt x="1402" y="312"/>
                      <a:pt x="1402" y="313"/>
                    </a:cubicBezTo>
                    <a:lnTo>
                      <a:pt x="1402" y="313"/>
                    </a:lnTo>
                    <a:cubicBezTo>
                      <a:pt x="1406" y="317"/>
                      <a:pt x="1410" y="320"/>
                      <a:pt x="1413" y="324"/>
                    </a:cubicBezTo>
                    <a:lnTo>
                      <a:pt x="1413" y="324"/>
                    </a:lnTo>
                    <a:cubicBezTo>
                      <a:pt x="1414" y="324"/>
                      <a:pt x="1414" y="324"/>
                      <a:pt x="1415" y="325"/>
                    </a:cubicBezTo>
                    <a:lnTo>
                      <a:pt x="1415" y="325"/>
                    </a:lnTo>
                    <a:cubicBezTo>
                      <a:pt x="1418" y="329"/>
                      <a:pt x="1422" y="332"/>
                      <a:pt x="1426" y="336"/>
                    </a:cubicBezTo>
                    <a:lnTo>
                      <a:pt x="1426" y="336"/>
                    </a:lnTo>
                    <a:cubicBezTo>
                      <a:pt x="1427" y="337"/>
                      <a:pt x="1428" y="338"/>
                      <a:pt x="1429" y="339"/>
                    </a:cubicBezTo>
                    <a:lnTo>
                      <a:pt x="1429" y="339"/>
                    </a:lnTo>
                    <a:cubicBezTo>
                      <a:pt x="1432" y="343"/>
                      <a:pt x="1435" y="347"/>
                      <a:pt x="1439" y="351"/>
                    </a:cubicBezTo>
                    <a:lnTo>
                      <a:pt x="1439" y="351"/>
                    </a:lnTo>
                    <a:lnTo>
                      <a:pt x="1439" y="351"/>
                    </a:lnTo>
                    <a:lnTo>
                      <a:pt x="1439" y="351"/>
                    </a:lnTo>
                    <a:cubicBezTo>
                      <a:pt x="1443" y="355"/>
                      <a:pt x="1446" y="359"/>
                      <a:pt x="1450" y="364"/>
                    </a:cubicBezTo>
                    <a:lnTo>
                      <a:pt x="1450" y="364"/>
                    </a:lnTo>
                    <a:cubicBezTo>
                      <a:pt x="1450" y="365"/>
                      <a:pt x="1451" y="365"/>
                      <a:pt x="1451" y="366"/>
                    </a:cubicBezTo>
                    <a:lnTo>
                      <a:pt x="1451" y="366"/>
                    </a:lnTo>
                    <a:cubicBezTo>
                      <a:pt x="1455" y="371"/>
                      <a:pt x="1458" y="375"/>
                      <a:pt x="1461" y="379"/>
                    </a:cubicBezTo>
                    <a:lnTo>
                      <a:pt x="1461" y="379"/>
                    </a:lnTo>
                    <a:cubicBezTo>
                      <a:pt x="1475" y="399"/>
                      <a:pt x="1486" y="418"/>
                      <a:pt x="1494" y="439"/>
                    </a:cubicBezTo>
                    <a:lnTo>
                      <a:pt x="1494" y="439"/>
                    </a:lnTo>
                    <a:cubicBezTo>
                      <a:pt x="1497" y="445"/>
                      <a:pt x="1499" y="451"/>
                      <a:pt x="1502" y="458"/>
                    </a:cubicBezTo>
                    <a:lnTo>
                      <a:pt x="1502" y="458"/>
                    </a:lnTo>
                    <a:cubicBezTo>
                      <a:pt x="1505" y="468"/>
                      <a:pt x="1507" y="479"/>
                      <a:pt x="1510" y="488"/>
                    </a:cubicBezTo>
                    <a:lnTo>
                      <a:pt x="1510" y="488"/>
                    </a:lnTo>
                    <a:cubicBezTo>
                      <a:pt x="1512" y="501"/>
                      <a:pt x="1513" y="514"/>
                      <a:pt x="1514" y="527"/>
                    </a:cubicBezTo>
                    <a:lnTo>
                      <a:pt x="1514" y="527"/>
                    </a:lnTo>
                    <a:cubicBezTo>
                      <a:pt x="1514" y="531"/>
                      <a:pt x="1514" y="534"/>
                      <a:pt x="1514" y="538"/>
                    </a:cubicBezTo>
                    <a:lnTo>
                      <a:pt x="1514" y="538"/>
                    </a:lnTo>
                    <a:lnTo>
                      <a:pt x="1516" y="434"/>
                    </a:lnTo>
                    <a:lnTo>
                      <a:pt x="1516" y="434"/>
                    </a:lnTo>
                    <a:cubicBezTo>
                      <a:pt x="1517" y="382"/>
                      <a:pt x="1500" y="328"/>
                      <a:pt x="1463" y="276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38">
                <a:extLst>
                  <a:ext uri="{FF2B5EF4-FFF2-40B4-BE49-F238E27FC236}">
                    <a16:creationId xmlns:a16="http://schemas.microsoft.com/office/drawing/2014/main" id="{ED088810-402F-374D-BEBF-4C03F564C7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11054" y="9384804"/>
                <a:ext cx="1889608" cy="670152"/>
              </a:xfrm>
              <a:custGeom>
                <a:avLst/>
                <a:gdLst>
                  <a:gd name="T0" fmla="*/ 1441 w 1518"/>
                  <a:gd name="T1" fmla="*/ 247 h 539"/>
                  <a:gd name="T2" fmla="*/ 1405 w 1518"/>
                  <a:gd name="T3" fmla="*/ 210 h 539"/>
                  <a:gd name="T4" fmla="*/ 1372 w 1518"/>
                  <a:gd name="T5" fmla="*/ 182 h 539"/>
                  <a:gd name="T6" fmla="*/ 1326 w 1518"/>
                  <a:gd name="T7" fmla="*/ 150 h 539"/>
                  <a:gd name="T8" fmla="*/ 1288 w 1518"/>
                  <a:gd name="T9" fmla="*/ 127 h 539"/>
                  <a:gd name="T10" fmla="*/ 1235 w 1518"/>
                  <a:gd name="T11" fmla="*/ 100 h 539"/>
                  <a:gd name="T12" fmla="*/ 1193 w 1518"/>
                  <a:gd name="T13" fmla="*/ 82 h 539"/>
                  <a:gd name="T14" fmla="*/ 1147 w 1518"/>
                  <a:gd name="T15" fmla="*/ 65 h 539"/>
                  <a:gd name="T16" fmla="*/ 1077 w 1518"/>
                  <a:gd name="T17" fmla="*/ 44 h 539"/>
                  <a:gd name="T18" fmla="*/ 1014 w 1518"/>
                  <a:gd name="T19" fmla="*/ 28 h 539"/>
                  <a:gd name="T20" fmla="*/ 958 w 1518"/>
                  <a:gd name="T21" fmla="*/ 18 h 539"/>
                  <a:gd name="T22" fmla="*/ 875 w 1518"/>
                  <a:gd name="T23" fmla="*/ 6 h 539"/>
                  <a:gd name="T24" fmla="*/ 806 w 1518"/>
                  <a:gd name="T25" fmla="*/ 2 h 539"/>
                  <a:gd name="T26" fmla="*/ 729 w 1518"/>
                  <a:gd name="T27" fmla="*/ 0 h 539"/>
                  <a:gd name="T28" fmla="*/ 672 w 1518"/>
                  <a:gd name="T29" fmla="*/ 2 h 539"/>
                  <a:gd name="T30" fmla="*/ 600 w 1518"/>
                  <a:gd name="T31" fmla="*/ 6 h 539"/>
                  <a:gd name="T32" fmla="*/ 541 w 1518"/>
                  <a:gd name="T33" fmla="*/ 14 h 539"/>
                  <a:gd name="T34" fmla="*/ 482 w 1518"/>
                  <a:gd name="T35" fmla="*/ 24 h 539"/>
                  <a:gd name="T36" fmla="*/ 407 w 1518"/>
                  <a:gd name="T37" fmla="*/ 42 h 539"/>
                  <a:gd name="T38" fmla="*/ 348 w 1518"/>
                  <a:gd name="T39" fmla="*/ 60 h 539"/>
                  <a:gd name="T40" fmla="*/ 288 w 1518"/>
                  <a:gd name="T41" fmla="*/ 83 h 539"/>
                  <a:gd name="T42" fmla="*/ 236 w 1518"/>
                  <a:gd name="T43" fmla="*/ 107 h 539"/>
                  <a:gd name="T44" fmla="*/ 187 w 1518"/>
                  <a:gd name="T45" fmla="*/ 135 h 539"/>
                  <a:gd name="T46" fmla="*/ 157 w 1518"/>
                  <a:gd name="T47" fmla="*/ 154 h 539"/>
                  <a:gd name="T48" fmla="*/ 115 w 1518"/>
                  <a:gd name="T49" fmla="*/ 187 h 539"/>
                  <a:gd name="T50" fmla="*/ 89 w 1518"/>
                  <a:gd name="T51" fmla="*/ 212 h 539"/>
                  <a:gd name="T52" fmla="*/ 65 w 1518"/>
                  <a:gd name="T53" fmla="*/ 239 h 539"/>
                  <a:gd name="T54" fmla="*/ 42 w 1518"/>
                  <a:gd name="T55" fmla="*/ 272 h 539"/>
                  <a:gd name="T56" fmla="*/ 23 w 1518"/>
                  <a:gd name="T57" fmla="*/ 307 h 539"/>
                  <a:gd name="T58" fmla="*/ 12 w 1518"/>
                  <a:gd name="T59" fmla="*/ 338 h 539"/>
                  <a:gd name="T60" fmla="*/ 5 w 1518"/>
                  <a:gd name="T61" fmla="*/ 369 h 539"/>
                  <a:gd name="T62" fmla="*/ 0 w 1518"/>
                  <a:gd name="T63" fmla="*/ 503 h 539"/>
                  <a:gd name="T64" fmla="*/ 5 w 1518"/>
                  <a:gd name="T65" fmla="*/ 459 h 539"/>
                  <a:gd name="T66" fmla="*/ 14 w 1518"/>
                  <a:gd name="T67" fmla="*/ 426 h 539"/>
                  <a:gd name="T68" fmla="*/ 34 w 1518"/>
                  <a:gd name="T69" fmla="*/ 384 h 539"/>
                  <a:gd name="T70" fmla="*/ 53 w 1518"/>
                  <a:gd name="T71" fmla="*/ 354 h 539"/>
                  <a:gd name="T72" fmla="*/ 86 w 1518"/>
                  <a:gd name="T73" fmla="*/ 315 h 539"/>
                  <a:gd name="T74" fmla="*/ 121 w 1518"/>
                  <a:gd name="T75" fmla="*/ 283 h 539"/>
                  <a:gd name="T76" fmla="*/ 162 w 1518"/>
                  <a:gd name="T77" fmla="*/ 253 h 539"/>
                  <a:gd name="T78" fmla="*/ 202 w 1518"/>
                  <a:gd name="T79" fmla="*/ 226 h 539"/>
                  <a:gd name="T80" fmla="*/ 259 w 1518"/>
                  <a:gd name="T81" fmla="*/ 198 h 539"/>
                  <a:gd name="T82" fmla="*/ 307 w 1518"/>
                  <a:gd name="T83" fmla="*/ 178 h 539"/>
                  <a:gd name="T84" fmla="*/ 373 w 1518"/>
                  <a:gd name="T85" fmla="*/ 154 h 539"/>
                  <a:gd name="T86" fmla="*/ 430 w 1518"/>
                  <a:gd name="T87" fmla="*/ 139 h 539"/>
                  <a:gd name="T88" fmla="*/ 510 w 1518"/>
                  <a:gd name="T89" fmla="*/ 122 h 539"/>
                  <a:gd name="T90" fmla="*/ 580 w 1518"/>
                  <a:gd name="T91" fmla="*/ 112 h 539"/>
                  <a:gd name="T92" fmla="*/ 651 w 1518"/>
                  <a:gd name="T93" fmla="*/ 105 h 539"/>
                  <a:gd name="T94" fmla="*/ 726 w 1518"/>
                  <a:gd name="T95" fmla="*/ 103 h 539"/>
                  <a:gd name="T96" fmla="*/ 828 w 1518"/>
                  <a:gd name="T97" fmla="*/ 106 h 539"/>
                  <a:gd name="T98" fmla="*/ 922 w 1518"/>
                  <a:gd name="T99" fmla="*/ 116 h 539"/>
                  <a:gd name="T100" fmla="*/ 1008 w 1518"/>
                  <a:gd name="T101" fmla="*/ 131 h 539"/>
                  <a:gd name="T102" fmla="*/ 1075 w 1518"/>
                  <a:gd name="T103" fmla="*/ 147 h 539"/>
                  <a:gd name="T104" fmla="*/ 1147 w 1518"/>
                  <a:gd name="T105" fmla="*/ 169 h 539"/>
                  <a:gd name="T106" fmla="*/ 1207 w 1518"/>
                  <a:gd name="T107" fmla="*/ 192 h 539"/>
                  <a:gd name="T108" fmla="*/ 1251 w 1518"/>
                  <a:gd name="T109" fmla="*/ 212 h 539"/>
                  <a:gd name="T110" fmla="*/ 1304 w 1518"/>
                  <a:gd name="T111" fmla="*/ 241 h 539"/>
                  <a:gd name="T112" fmla="*/ 1342 w 1518"/>
                  <a:gd name="T113" fmla="*/ 265 h 539"/>
                  <a:gd name="T114" fmla="*/ 1385 w 1518"/>
                  <a:gd name="T115" fmla="*/ 299 h 539"/>
                  <a:gd name="T116" fmla="*/ 1415 w 1518"/>
                  <a:gd name="T117" fmla="*/ 325 h 539"/>
                  <a:gd name="T118" fmla="*/ 1450 w 1518"/>
                  <a:gd name="T119" fmla="*/ 364 h 539"/>
                  <a:gd name="T120" fmla="*/ 1510 w 1518"/>
                  <a:gd name="T121" fmla="*/ 488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518" h="539">
                    <a:moveTo>
                      <a:pt x="1463" y="276"/>
                    </a:moveTo>
                    <a:lnTo>
                      <a:pt x="1463" y="276"/>
                    </a:lnTo>
                    <a:cubicBezTo>
                      <a:pt x="1460" y="272"/>
                      <a:pt x="1458" y="267"/>
                      <a:pt x="1454" y="263"/>
                    </a:cubicBezTo>
                    <a:lnTo>
                      <a:pt x="1454" y="263"/>
                    </a:lnTo>
                    <a:cubicBezTo>
                      <a:pt x="1453" y="262"/>
                      <a:pt x="1453" y="261"/>
                      <a:pt x="1451" y="260"/>
                    </a:cubicBezTo>
                    <a:lnTo>
                      <a:pt x="1451" y="260"/>
                    </a:lnTo>
                    <a:cubicBezTo>
                      <a:pt x="1448" y="256"/>
                      <a:pt x="1445" y="252"/>
                      <a:pt x="1442" y="248"/>
                    </a:cubicBezTo>
                    <a:lnTo>
                      <a:pt x="1442" y="248"/>
                    </a:lnTo>
                    <a:cubicBezTo>
                      <a:pt x="1442" y="248"/>
                      <a:pt x="1442" y="248"/>
                      <a:pt x="1441" y="247"/>
                    </a:cubicBezTo>
                    <a:lnTo>
                      <a:pt x="1441" y="247"/>
                    </a:lnTo>
                    <a:cubicBezTo>
                      <a:pt x="1438" y="244"/>
                      <a:pt x="1434" y="240"/>
                      <a:pt x="1431" y="236"/>
                    </a:cubicBezTo>
                    <a:lnTo>
                      <a:pt x="1431" y="236"/>
                    </a:lnTo>
                    <a:cubicBezTo>
                      <a:pt x="1430" y="235"/>
                      <a:pt x="1429" y="234"/>
                      <a:pt x="1428" y="233"/>
                    </a:cubicBezTo>
                    <a:lnTo>
                      <a:pt x="1428" y="233"/>
                    </a:lnTo>
                    <a:cubicBezTo>
                      <a:pt x="1424" y="229"/>
                      <a:pt x="1421" y="225"/>
                      <a:pt x="1417" y="222"/>
                    </a:cubicBezTo>
                    <a:lnTo>
                      <a:pt x="1417" y="222"/>
                    </a:lnTo>
                    <a:cubicBezTo>
                      <a:pt x="1417" y="221"/>
                      <a:pt x="1417" y="221"/>
                      <a:pt x="1416" y="220"/>
                    </a:cubicBezTo>
                    <a:lnTo>
                      <a:pt x="1416" y="220"/>
                    </a:lnTo>
                    <a:cubicBezTo>
                      <a:pt x="1412" y="217"/>
                      <a:pt x="1408" y="214"/>
                      <a:pt x="1405" y="210"/>
                    </a:cubicBezTo>
                    <a:lnTo>
                      <a:pt x="1405" y="210"/>
                    </a:lnTo>
                    <a:cubicBezTo>
                      <a:pt x="1404" y="209"/>
                      <a:pt x="1403" y="208"/>
                      <a:pt x="1402" y="208"/>
                    </a:cubicBezTo>
                    <a:lnTo>
                      <a:pt x="1402" y="208"/>
                    </a:lnTo>
                    <a:cubicBezTo>
                      <a:pt x="1398" y="204"/>
                      <a:pt x="1394" y="200"/>
                      <a:pt x="1390" y="197"/>
                    </a:cubicBezTo>
                    <a:lnTo>
                      <a:pt x="1390" y="197"/>
                    </a:lnTo>
                    <a:cubicBezTo>
                      <a:pt x="1389" y="196"/>
                      <a:pt x="1388" y="195"/>
                      <a:pt x="1388" y="195"/>
                    </a:cubicBezTo>
                    <a:lnTo>
                      <a:pt x="1388" y="195"/>
                    </a:lnTo>
                    <a:cubicBezTo>
                      <a:pt x="1384" y="192"/>
                      <a:pt x="1380" y="188"/>
                      <a:pt x="1376" y="186"/>
                    </a:cubicBezTo>
                    <a:lnTo>
                      <a:pt x="1376" y="186"/>
                    </a:lnTo>
                    <a:cubicBezTo>
                      <a:pt x="1375" y="184"/>
                      <a:pt x="1374" y="184"/>
                      <a:pt x="1372" y="182"/>
                    </a:cubicBezTo>
                    <a:lnTo>
                      <a:pt x="1372" y="182"/>
                    </a:lnTo>
                    <a:cubicBezTo>
                      <a:pt x="1368" y="179"/>
                      <a:pt x="1364" y="176"/>
                      <a:pt x="1359" y="172"/>
                    </a:cubicBezTo>
                    <a:lnTo>
                      <a:pt x="1359" y="172"/>
                    </a:lnTo>
                    <a:cubicBezTo>
                      <a:pt x="1358" y="172"/>
                      <a:pt x="1358" y="171"/>
                      <a:pt x="1357" y="171"/>
                    </a:cubicBezTo>
                    <a:lnTo>
                      <a:pt x="1357" y="171"/>
                    </a:lnTo>
                    <a:cubicBezTo>
                      <a:pt x="1353" y="168"/>
                      <a:pt x="1349" y="165"/>
                      <a:pt x="1344" y="162"/>
                    </a:cubicBezTo>
                    <a:lnTo>
                      <a:pt x="1344" y="162"/>
                    </a:lnTo>
                    <a:cubicBezTo>
                      <a:pt x="1343" y="161"/>
                      <a:pt x="1342" y="160"/>
                      <a:pt x="1341" y="160"/>
                    </a:cubicBezTo>
                    <a:lnTo>
                      <a:pt x="1341" y="160"/>
                    </a:lnTo>
                    <a:cubicBezTo>
                      <a:pt x="1336" y="156"/>
                      <a:pt x="1331" y="153"/>
                      <a:pt x="1326" y="150"/>
                    </a:cubicBezTo>
                    <a:lnTo>
                      <a:pt x="1326" y="150"/>
                    </a:lnTo>
                    <a:cubicBezTo>
                      <a:pt x="1325" y="149"/>
                      <a:pt x="1325" y="149"/>
                      <a:pt x="1324" y="148"/>
                    </a:cubicBezTo>
                    <a:lnTo>
                      <a:pt x="1324" y="148"/>
                    </a:lnTo>
                    <a:cubicBezTo>
                      <a:pt x="1319" y="145"/>
                      <a:pt x="1315" y="143"/>
                      <a:pt x="1310" y="140"/>
                    </a:cubicBezTo>
                    <a:lnTo>
                      <a:pt x="1310" y="140"/>
                    </a:lnTo>
                    <a:cubicBezTo>
                      <a:pt x="1309" y="139"/>
                      <a:pt x="1308" y="139"/>
                      <a:pt x="1306" y="138"/>
                    </a:cubicBezTo>
                    <a:lnTo>
                      <a:pt x="1306" y="138"/>
                    </a:lnTo>
                    <a:cubicBezTo>
                      <a:pt x="1302" y="135"/>
                      <a:pt x="1296" y="132"/>
                      <a:pt x="1291" y="129"/>
                    </a:cubicBezTo>
                    <a:lnTo>
                      <a:pt x="1291" y="129"/>
                    </a:lnTo>
                    <a:cubicBezTo>
                      <a:pt x="1290" y="128"/>
                      <a:pt x="1289" y="128"/>
                      <a:pt x="1288" y="127"/>
                    </a:cubicBezTo>
                    <a:lnTo>
                      <a:pt x="1288" y="127"/>
                    </a:lnTo>
                    <a:cubicBezTo>
                      <a:pt x="1283" y="124"/>
                      <a:pt x="1278" y="122"/>
                      <a:pt x="1274" y="119"/>
                    </a:cubicBezTo>
                    <a:lnTo>
                      <a:pt x="1274" y="119"/>
                    </a:lnTo>
                    <a:cubicBezTo>
                      <a:pt x="1272" y="119"/>
                      <a:pt x="1271" y="118"/>
                      <a:pt x="1270" y="118"/>
                    </a:cubicBezTo>
                    <a:lnTo>
                      <a:pt x="1270" y="118"/>
                    </a:lnTo>
                    <a:cubicBezTo>
                      <a:pt x="1264" y="115"/>
                      <a:pt x="1259" y="112"/>
                      <a:pt x="1253" y="109"/>
                    </a:cubicBezTo>
                    <a:lnTo>
                      <a:pt x="1253" y="109"/>
                    </a:lnTo>
                    <a:cubicBezTo>
                      <a:pt x="1252" y="108"/>
                      <a:pt x="1251" y="108"/>
                      <a:pt x="1250" y="107"/>
                    </a:cubicBezTo>
                    <a:lnTo>
                      <a:pt x="1250" y="107"/>
                    </a:lnTo>
                    <a:cubicBezTo>
                      <a:pt x="1245" y="105"/>
                      <a:pt x="1240" y="102"/>
                      <a:pt x="1235" y="100"/>
                    </a:cubicBezTo>
                    <a:lnTo>
                      <a:pt x="1235" y="100"/>
                    </a:lnTo>
                    <a:cubicBezTo>
                      <a:pt x="1234" y="100"/>
                      <a:pt x="1233" y="99"/>
                      <a:pt x="1231" y="99"/>
                    </a:cubicBezTo>
                    <a:lnTo>
                      <a:pt x="1231" y="99"/>
                    </a:lnTo>
                    <a:cubicBezTo>
                      <a:pt x="1225" y="96"/>
                      <a:pt x="1219" y="93"/>
                      <a:pt x="1213" y="91"/>
                    </a:cubicBezTo>
                    <a:lnTo>
                      <a:pt x="1213" y="91"/>
                    </a:lnTo>
                    <a:lnTo>
                      <a:pt x="1212" y="90"/>
                    </a:lnTo>
                    <a:lnTo>
                      <a:pt x="1212" y="90"/>
                    </a:lnTo>
                    <a:cubicBezTo>
                      <a:pt x="1211" y="90"/>
                      <a:pt x="1210" y="89"/>
                      <a:pt x="1210" y="89"/>
                    </a:cubicBezTo>
                    <a:lnTo>
                      <a:pt x="1210" y="89"/>
                    </a:lnTo>
                    <a:cubicBezTo>
                      <a:pt x="1204" y="87"/>
                      <a:pt x="1199" y="84"/>
                      <a:pt x="1193" y="82"/>
                    </a:cubicBezTo>
                    <a:lnTo>
                      <a:pt x="1193" y="82"/>
                    </a:lnTo>
                    <a:cubicBezTo>
                      <a:pt x="1192" y="82"/>
                      <a:pt x="1191" y="82"/>
                      <a:pt x="1190" y="81"/>
                    </a:cubicBezTo>
                    <a:lnTo>
                      <a:pt x="1190" y="81"/>
                    </a:lnTo>
                    <a:cubicBezTo>
                      <a:pt x="1183" y="78"/>
                      <a:pt x="1177" y="76"/>
                      <a:pt x="1171" y="73"/>
                    </a:cubicBezTo>
                    <a:lnTo>
                      <a:pt x="1171" y="73"/>
                    </a:lnTo>
                    <a:cubicBezTo>
                      <a:pt x="1170" y="73"/>
                      <a:pt x="1168" y="73"/>
                      <a:pt x="1167" y="72"/>
                    </a:cubicBezTo>
                    <a:lnTo>
                      <a:pt x="1167" y="72"/>
                    </a:lnTo>
                    <a:cubicBezTo>
                      <a:pt x="1161" y="70"/>
                      <a:pt x="1155" y="68"/>
                      <a:pt x="1149" y="66"/>
                    </a:cubicBezTo>
                    <a:lnTo>
                      <a:pt x="1149" y="66"/>
                    </a:lnTo>
                    <a:lnTo>
                      <a:pt x="1147" y="65"/>
                    </a:lnTo>
                    <a:lnTo>
                      <a:pt x="1147" y="65"/>
                    </a:lnTo>
                    <a:cubicBezTo>
                      <a:pt x="1140" y="63"/>
                      <a:pt x="1133" y="61"/>
                      <a:pt x="1127" y="58"/>
                    </a:cubicBezTo>
                    <a:lnTo>
                      <a:pt x="1127" y="58"/>
                    </a:lnTo>
                    <a:cubicBezTo>
                      <a:pt x="1126" y="58"/>
                      <a:pt x="1125" y="58"/>
                      <a:pt x="1125" y="58"/>
                    </a:cubicBezTo>
                    <a:lnTo>
                      <a:pt x="1125" y="58"/>
                    </a:lnTo>
                    <a:cubicBezTo>
                      <a:pt x="1124" y="58"/>
                      <a:pt x="1123" y="57"/>
                      <a:pt x="1122" y="57"/>
                    </a:cubicBezTo>
                    <a:lnTo>
                      <a:pt x="1122" y="57"/>
                    </a:lnTo>
                    <a:cubicBezTo>
                      <a:pt x="1115" y="55"/>
                      <a:pt x="1108" y="53"/>
                      <a:pt x="1102" y="50"/>
                    </a:cubicBezTo>
                    <a:lnTo>
                      <a:pt x="1102" y="50"/>
                    </a:lnTo>
                    <a:cubicBezTo>
                      <a:pt x="1094" y="48"/>
                      <a:pt x="1086" y="46"/>
                      <a:pt x="1077" y="44"/>
                    </a:cubicBezTo>
                    <a:lnTo>
                      <a:pt x="1077" y="44"/>
                    </a:lnTo>
                    <a:cubicBezTo>
                      <a:pt x="1075" y="43"/>
                      <a:pt x="1072" y="42"/>
                      <a:pt x="1070" y="42"/>
                    </a:cubicBezTo>
                    <a:lnTo>
                      <a:pt x="1070" y="42"/>
                    </a:lnTo>
                    <a:cubicBezTo>
                      <a:pt x="1064" y="40"/>
                      <a:pt x="1058" y="39"/>
                      <a:pt x="1053" y="37"/>
                    </a:cubicBezTo>
                    <a:lnTo>
                      <a:pt x="1053" y="37"/>
                    </a:lnTo>
                    <a:cubicBezTo>
                      <a:pt x="1051" y="37"/>
                      <a:pt x="1050" y="37"/>
                      <a:pt x="1048" y="36"/>
                    </a:cubicBezTo>
                    <a:lnTo>
                      <a:pt x="1048" y="36"/>
                    </a:lnTo>
                    <a:cubicBezTo>
                      <a:pt x="1047" y="36"/>
                      <a:pt x="1046" y="36"/>
                      <a:pt x="1045" y="36"/>
                    </a:cubicBezTo>
                    <a:lnTo>
                      <a:pt x="1045" y="36"/>
                    </a:lnTo>
                    <a:cubicBezTo>
                      <a:pt x="1035" y="33"/>
                      <a:pt x="1024" y="31"/>
                      <a:pt x="1014" y="28"/>
                    </a:cubicBezTo>
                    <a:lnTo>
                      <a:pt x="1014" y="28"/>
                    </a:lnTo>
                    <a:cubicBezTo>
                      <a:pt x="1013" y="28"/>
                      <a:pt x="1012" y="28"/>
                      <a:pt x="1010" y="28"/>
                    </a:cubicBezTo>
                    <a:lnTo>
                      <a:pt x="1010" y="28"/>
                    </a:lnTo>
                    <a:cubicBezTo>
                      <a:pt x="1001" y="26"/>
                      <a:pt x="991" y="24"/>
                      <a:pt x="981" y="21"/>
                    </a:cubicBezTo>
                    <a:lnTo>
                      <a:pt x="981" y="21"/>
                    </a:lnTo>
                    <a:cubicBezTo>
                      <a:pt x="979" y="21"/>
                      <a:pt x="978" y="21"/>
                      <a:pt x="977" y="21"/>
                    </a:cubicBezTo>
                    <a:lnTo>
                      <a:pt x="977" y="21"/>
                    </a:lnTo>
                    <a:cubicBezTo>
                      <a:pt x="976" y="21"/>
                      <a:pt x="975" y="21"/>
                      <a:pt x="974" y="20"/>
                    </a:cubicBezTo>
                    <a:lnTo>
                      <a:pt x="974" y="20"/>
                    </a:lnTo>
                    <a:cubicBezTo>
                      <a:pt x="968" y="20"/>
                      <a:pt x="963" y="19"/>
                      <a:pt x="958" y="18"/>
                    </a:cubicBezTo>
                    <a:lnTo>
                      <a:pt x="958" y="18"/>
                    </a:lnTo>
                    <a:cubicBezTo>
                      <a:pt x="955" y="17"/>
                      <a:pt x="952" y="17"/>
                      <a:pt x="949" y="16"/>
                    </a:cubicBezTo>
                    <a:lnTo>
                      <a:pt x="949" y="16"/>
                    </a:lnTo>
                    <a:cubicBezTo>
                      <a:pt x="941" y="15"/>
                      <a:pt x="933" y="14"/>
                      <a:pt x="925" y="13"/>
                    </a:cubicBezTo>
                    <a:lnTo>
                      <a:pt x="925" y="13"/>
                    </a:lnTo>
                    <a:cubicBezTo>
                      <a:pt x="919" y="12"/>
                      <a:pt x="913" y="11"/>
                      <a:pt x="907" y="10"/>
                    </a:cubicBezTo>
                    <a:lnTo>
                      <a:pt x="907" y="10"/>
                    </a:lnTo>
                    <a:cubicBezTo>
                      <a:pt x="906" y="10"/>
                      <a:pt x="905" y="10"/>
                      <a:pt x="903" y="10"/>
                    </a:cubicBezTo>
                    <a:lnTo>
                      <a:pt x="903" y="10"/>
                    </a:lnTo>
                    <a:cubicBezTo>
                      <a:pt x="894" y="9"/>
                      <a:pt x="884" y="8"/>
                      <a:pt x="875" y="6"/>
                    </a:cubicBezTo>
                    <a:lnTo>
                      <a:pt x="875" y="6"/>
                    </a:lnTo>
                    <a:cubicBezTo>
                      <a:pt x="873" y="6"/>
                      <a:pt x="873" y="6"/>
                      <a:pt x="872" y="6"/>
                    </a:cubicBezTo>
                    <a:lnTo>
                      <a:pt x="872" y="6"/>
                    </a:lnTo>
                    <a:cubicBezTo>
                      <a:pt x="861" y="5"/>
                      <a:pt x="850" y="4"/>
                      <a:pt x="840" y="3"/>
                    </a:cubicBezTo>
                    <a:lnTo>
                      <a:pt x="840" y="3"/>
                    </a:lnTo>
                    <a:cubicBezTo>
                      <a:pt x="839" y="3"/>
                      <a:pt x="838" y="3"/>
                      <a:pt x="837" y="3"/>
                    </a:cubicBezTo>
                    <a:lnTo>
                      <a:pt x="837" y="3"/>
                    </a:lnTo>
                    <a:cubicBezTo>
                      <a:pt x="834" y="3"/>
                      <a:pt x="832" y="3"/>
                      <a:pt x="831" y="3"/>
                    </a:cubicBezTo>
                    <a:lnTo>
                      <a:pt x="831" y="3"/>
                    </a:lnTo>
                    <a:cubicBezTo>
                      <a:pt x="822" y="2"/>
                      <a:pt x="814" y="2"/>
                      <a:pt x="806" y="2"/>
                    </a:cubicBezTo>
                    <a:lnTo>
                      <a:pt x="806" y="2"/>
                    </a:lnTo>
                    <a:cubicBezTo>
                      <a:pt x="803" y="2"/>
                      <a:pt x="799" y="1"/>
                      <a:pt x="796" y="1"/>
                    </a:cubicBezTo>
                    <a:lnTo>
                      <a:pt x="796" y="1"/>
                    </a:lnTo>
                    <a:cubicBezTo>
                      <a:pt x="787" y="1"/>
                      <a:pt x="779" y="0"/>
                      <a:pt x="770" y="0"/>
                    </a:cubicBezTo>
                    <a:lnTo>
                      <a:pt x="770" y="0"/>
                    </a:lnTo>
                    <a:cubicBezTo>
                      <a:pt x="768" y="0"/>
                      <a:pt x="766" y="0"/>
                      <a:pt x="764" y="0"/>
                    </a:cubicBezTo>
                    <a:lnTo>
                      <a:pt x="764" y="0"/>
                    </a:lnTo>
                    <a:lnTo>
                      <a:pt x="763" y="0"/>
                    </a:lnTo>
                    <a:lnTo>
                      <a:pt x="763" y="0"/>
                    </a:lnTo>
                    <a:cubicBezTo>
                      <a:pt x="751" y="0"/>
                      <a:pt x="740" y="0"/>
                      <a:pt x="729" y="0"/>
                    </a:cubicBezTo>
                    <a:lnTo>
                      <a:pt x="729" y="0"/>
                    </a:lnTo>
                    <a:cubicBezTo>
                      <a:pt x="725" y="0"/>
                      <a:pt x="723" y="0"/>
                      <a:pt x="720" y="0"/>
                    </a:cubicBezTo>
                    <a:lnTo>
                      <a:pt x="720" y="0"/>
                    </a:lnTo>
                    <a:cubicBezTo>
                      <a:pt x="711" y="0"/>
                      <a:pt x="701" y="0"/>
                      <a:pt x="693" y="0"/>
                    </a:cubicBezTo>
                    <a:lnTo>
                      <a:pt x="693" y="0"/>
                    </a:lnTo>
                    <a:cubicBezTo>
                      <a:pt x="691" y="0"/>
                      <a:pt x="689" y="0"/>
                      <a:pt x="687" y="0"/>
                    </a:cubicBezTo>
                    <a:lnTo>
                      <a:pt x="687" y="0"/>
                    </a:lnTo>
                    <a:cubicBezTo>
                      <a:pt x="685" y="1"/>
                      <a:pt x="683" y="1"/>
                      <a:pt x="681" y="1"/>
                    </a:cubicBezTo>
                    <a:lnTo>
                      <a:pt x="681" y="1"/>
                    </a:lnTo>
                    <a:cubicBezTo>
                      <a:pt x="678" y="1"/>
                      <a:pt x="675" y="1"/>
                      <a:pt x="672" y="2"/>
                    </a:cubicBezTo>
                    <a:lnTo>
                      <a:pt x="672" y="2"/>
                    </a:lnTo>
                    <a:cubicBezTo>
                      <a:pt x="666" y="2"/>
                      <a:pt x="660" y="2"/>
                      <a:pt x="654" y="2"/>
                    </a:cubicBezTo>
                    <a:lnTo>
                      <a:pt x="654" y="2"/>
                    </a:lnTo>
                    <a:cubicBezTo>
                      <a:pt x="651" y="2"/>
                      <a:pt x="649" y="3"/>
                      <a:pt x="647" y="3"/>
                    </a:cubicBezTo>
                    <a:lnTo>
                      <a:pt x="647" y="3"/>
                    </a:lnTo>
                    <a:cubicBezTo>
                      <a:pt x="638" y="3"/>
                      <a:pt x="630" y="4"/>
                      <a:pt x="621" y="4"/>
                    </a:cubicBezTo>
                    <a:lnTo>
                      <a:pt x="621" y="4"/>
                    </a:lnTo>
                    <a:cubicBezTo>
                      <a:pt x="620" y="4"/>
                      <a:pt x="620" y="4"/>
                      <a:pt x="619" y="4"/>
                    </a:cubicBezTo>
                    <a:lnTo>
                      <a:pt x="619" y="4"/>
                    </a:lnTo>
                    <a:cubicBezTo>
                      <a:pt x="612" y="5"/>
                      <a:pt x="606" y="6"/>
                      <a:pt x="600" y="6"/>
                    </a:cubicBezTo>
                    <a:lnTo>
                      <a:pt x="600" y="6"/>
                    </a:lnTo>
                    <a:cubicBezTo>
                      <a:pt x="599" y="7"/>
                      <a:pt x="598" y="7"/>
                      <a:pt x="596" y="7"/>
                    </a:cubicBezTo>
                    <a:lnTo>
                      <a:pt x="596" y="7"/>
                    </a:lnTo>
                    <a:cubicBezTo>
                      <a:pt x="591" y="8"/>
                      <a:pt x="587" y="8"/>
                      <a:pt x="582" y="9"/>
                    </a:cubicBezTo>
                    <a:lnTo>
                      <a:pt x="582" y="9"/>
                    </a:lnTo>
                    <a:cubicBezTo>
                      <a:pt x="577" y="9"/>
                      <a:pt x="573" y="9"/>
                      <a:pt x="568" y="10"/>
                    </a:cubicBezTo>
                    <a:lnTo>
                      <a:pt x="568" y="10"/>
                    </a:lnTo>
                    <a:cubicBezTo>
                      <a:pt x="564" y="11"/>
                      <a:pt x="559" y="11"/>
                      <a:pt x="554" y="13"/>
                    </a:cubicBezTo>
                    <a:lnTo>
                      <a:pt x="554" y="13"/>
                    </a:lnTo>
                    <a:cubicBezTo>
                      <a:pt x="550" y="13"/>
                      <a:pt x="545" y="14"/>
                      <a:pt x="541" y="14"/>
                    </a:cubicBezTo>
                    <a:lnTo>
                      <a:pt x="541" y="14"/>
                    </a:lnTo>
                    <a:cubicBezTo>
                      <a:pt x="536" y="15"/>
                      <a:pt x="531" y="15"/>
                      <a:pt x="526" y="16"/>
                    </a:cubicBezTo>
                    <a:lnTo>
                      <a:pt x="526" y="16"/>
                    </a:lnTo>
                    <a:cubicBezTo>
                      <a:pt x="522" y="17"/>
                      <a:pt x="517" y="18"/>
                      <a:pt x="512" y="19"/>
                    </a:cubicBezTo>
                    <a:lnTo>
                      <a:pt x="512" y="19"/>
                    </a:lnTo>
                    <a:cubicBezTo>
                      <a:pt x="508" y="19"/>
                      <a:pt x="504" y="20"/>
                      <a:pt x="499" y="21"/>
                    </a:cubicBezTo>
                    <a:lnTo>
                      <a:pt x="499" y="21"/>
                    </a:lnTo>
                    <a:cubicBezTo>
                      <a:pt x="495" y="21"/>
                      <a:pt x="491" y="22"/>
                      <a:pt x="488" y="24"/>
                    </a:cubicBezTo>
                    <a:lnTo>
                      <a:pt x="488" y="24"/>
                    </a:lnTo>
                    <a:cubicBezTo>
                      <a:pt x="486" y="24"/>
                      <a:pt x="484" y="24"/>
                      <a:pt x="482" y="24"/>
                    </a:cubicBezTo>
                    <a:lnTo>
                      <a:pt x="482" y="24"/>
                    </a:lnTo>
                    <a:cubicBezTo>
                      <a:pt x="473" y="26"/>
                      <a:pt x="465" y="28"/>
                      <a:pt x="457" y="30"/>
                    </a:cubicBezTo>
                    <a:lnTo>
                      <a:pt x="457" y="30"/>
                    </a:lnTo>
                    <a:cubicBezTo>
                      <a:pt x="454" y="30"/>
                      <a:pt x="452" y="31"/>
                      <a:pt x="449" y="31"/>
                    </a:cubicBezTo>
                    <a:lnTo>
                      <a:pt x="449" y="31"/>
                    </a:lnTo>
                    <a:cubicBezTo>
                      <a:pt x="443" y="32"/>
                      <a:pt x="437" y="34"/>
                      <a:pt x="432" y="36"/>
                    </a:cubicBezTo>
                    <a:lnTo>
                      <a:pt x="432" y="36"/>
                    </a:lnTo>
                    <a:cubicBezTo>
                      <a:pt x="429" y="36"/>
                      <a:pt x="426" y="37"/>
                      <a:pt x="423" y="37"/>
                    </a:cubicBezTo>
                    <a:lnTo>
                      <a:pt x="423" y="37"/>
                    </a:lnTo>
                    <a:cubicBezTo>
                      <a:pt x="418" y="39"/>
                      <a:pt x="412" y="41"/>
                      <a:pt x="407" y="42"/>
                    </a:cubicBezTo>
                    <a:lnTo>
                      <a:pt x="407" y="42"/>
                    </a:lnTo>
                    <a:cubicBezTo>
                      <a:pt x="404" y="42"/>
                      <a:pt x="402" y="44"/>
                      <a:pt x="399" y="44"/>
                    </a:cubicBezTo>
                    <a:lnTo>
                      <a:pt x="399" y="44"/>
                    </a:lnTo>
                    <a:cubicBezTo>
                      <a:pt x="393" y="46"/>
                      <a:pt x="387" y="47"/>
                      <a:pt x="382" y="49"/>
                    </a:cubicBezTo>
                    <a:lnTo>
                      <a:pt x="382" y="49"/>
                    </a:lnTo>
                    <a:cubicBezTo>
                      <a:pt x="379" y="50"/>
                      <a:pt x="378" y="50"/>
                      <a:pt x="376" y="51"/>
                    </a:cubicBezTo>
                    <a:lnTo>
                      <a:pt x="376" y="51"/>
                    </a:lnTo>
                    <a:cubicBezTo>
                      <a:pt x="368" y="53"/>
                      <a:pt x="360" y="56"/>
                      <a:pt x="353" y="58"/>
                    </a:cubicBezTo>
                    <a:lnTo>
                      <a:pt x="353" y="58"/>
                    </a:lnTo>
                    <a:cubicBezTo>
                      <a:pt x="351" y="59"/>
                      <a:pt x="350" y="60"/>
                      <a:pt x="348" y="60"/>
                    </a:cubicBezTo>
                    <a:lnTo>
                      <a:pt x="348" y="60"/>
                    </a:lnTo>
                    <a:cubicBezTo>
                      <a:pt x="343" y="62"/>
                      <a:pt x="337" y="64"/>
                      <a:pt x="331" y="66"/>
                    </a:cubicBezTo>
                    <a:lnTo>
                      <a:pt x="331" y="66"/>
                    </a:lnTo>
                    <a:cubicBezTo>
                      <a:pt x="328" y="67"/>
                      <a:pt x="326" y="67"/>
                      <a:pt x="324" y="69"/>
                    </a:cubicBezTo>
                    <a:lnTo>
                      <a:pt x="324" y="69"/>
                    </a:lnTo>
                    <a:cubicBezTo>
                      <a:pt x="319" y="71"/>
                      <a:pt x="314" y="72"/>
                      <a:pt x="310" y="74"/>
                    </a:cubicBezTo>
                    <a:lnTo>
                      <a:pt x="310" y="74"/>
                    </a:lnTo>
                    <a:cubicBezTo>
                      <a:pt x="307" y="75"/>
                      <a:pt x="304" y="76"/>
                      <a:pt x="302" y="77"/>
                    </a:cubicBezTo>
                    <a:lnTo>
                      <a:pt x="302" y="77"/>
                    </a:lnTo>
                    <a:cubicBezTo>
                      <a:pt x="297" y="79"/>
                      <a:pt x="292" y="81"/>
                      <a:pt x="288" y="83"/>
                    </a:cubicBezTo>
                    <a:lnTo>
                      <a:pt x="288" y="83"/>
                    </a:lnTo>
                    <a:cubicBezTo>
                      <a:pt x="286" y="84"/>
                      <a:pt x="283" y="84"/>
                      <a:pt x="281" y="86"/>
                    </a:cubicBezTo>
                    <a:lnTo>
                      <a:pt x="281" y="86"/>
                    </a:lnTo>
                    <a:cubicBezTo>
                      <a:pt x="275" y="88"/>
                      <a:pt x="269" y="91"/>
                      <a:pt x="263" y="94"/>
                    </a:cubicBezTo>
                    <a:lnTo>
                      <a:pt x="263" y="94"/>
                    </a:lnTo>
                    <a:cubicBezTo>
                      <a:pt x="263" y="94"/>
                      <a:pt x="262" y="94"/>
                      <a:pt x="261" y="94"/>
                    </a:cubicBezTo>
                    <a:lnTo>
                      <a:pt x="261" y="94"/>
                    </a:lnTo>
                    <a:cubicBezTo>
                      <a:pt x="254" y="97"/>
                      <a:pt x="248" y="100"/>
                      <a:pt x="242" y="104"/>
                    </a:cubicBezTo>
                    <a:lnTo>
                      <a:pt x="242" y="104"/>
                    </a:lnTo>
                    <a:cubicBezTo>
                      <a:pt x="240" y="105"/>
                      <a:pt x="238" y="105"/>
                      <a:pt x="236" y="107"/>
                    </a:cubicBezTo>
                    <a:lnTo>
                      <a:pt x="236" y="107"/>
                    </a:lnTo>
                    <a:cubicBezTo>
                      <a:pt x="232" y="109"/>
                      <a:pt x="228" y="111"/>
                      <a:pt x="223" y="113"/>
                    </a:cubicBezTo>
                    <a:lnTo>
                      <a:pt x="223" y="113"/>
                    </a:lnTo>
                    <a:cubicBezTo>
                      <a:pt x="222" y="115"/>
                      <a:pt x="219" y="116"/>
                      <a:pt x="217" y="117"/>
                    </a:cubicBezTo>
                    <a:lnTo>
                      <a:pt x="217" y="117"/>
                    </a:lnTo>
                    <a:cubicBezTo>
                      <a:pt x="213" y="119"/>
                      <a:pt x="209" y="121"/>
                      <a:pt x="205" y="124"/>
                    </a:cubicBezTo>
                    <a:lnTo>
                      <a:pt x="205" y="124"/>
                    </a:lnTo>
                    <a:cubicBezTo>
                      <a:pt x="203" y="125"/>
                      <a:pt x="201" y="126"/>
                      <a:pt x="199" y="127"/>
                    </a:cubicBezTo>
                    <a:lnTo>
                      <a:pt x="199" y="127"/>
                    </a:lnTo>
                    <a:cubicBezTo>
                      <a:pt x="195" y="130"/>
                      <a:pt x="190" y="132"/>
                      <a:pt x="187" y="135"/>
                    </a:cubicBezTo>
                    <a:lnTo>
                      <a:pt x="187" y="135"/>
                    </a:lnTo>
                    <a:cubicBezTo>
                      <a:pt x="185" y="135"/>
                      <a:pt x="184" y="136"/>
                      <a:pt x="182" y="137"/>
                    </a:cubicBezTo>
                    <a:lnTo>
                      <a:pt x="182" y="137"/>
                    </a:lnTo>
                    <a:cubicBezTo>
                      <a:pt x="182" y="138"/>
                      <a:pt x="181" y="138"/>
                      <a:pt x="181" y="139"/>
                    </a:cubicBezTo>
                    <a:lnTo>
                      <a:pt x="181" y="139"/>
                    </a:lnTo>
                    <a:cubicBezTo>
                      <a:pt x="179" y="140"/>
                      <a:pt x="177" y="141"/>
                      <a:pt x="175" y="142"/>
                    </a:cubicBezTo>
                    <a:lnTo>
                      <a:pt x="175" y="142"/>
                    </a:lnTo>
                    <a:cubicBezTo>
                      <a:pt x="171" y="145"/>
                      <a:pt x="167" y="147"/>
                      <a:pt x="164" y="149"/>
                    </a:cubicBezTo>
                    <a:lnTo>
                      <a:pt x="164" y="149"/>
                    </a:lnTo>
                    <a:cubicBezTo>
                      <a:pt x="162" y="151"/>
                      <a:pt x="159" y="153"/>
                      <a:pt x="157" y="154"/>
                    </a:cubicBezTo>
                    <a:lnTo>
                      <a:pt x="157" y="154"/>
                    </a:lnTo>
                    <a:cubicBezTo>
                      <a:pt x="153" y="157"/>
                      <a:pt x="150" y="159"/>
                      <a:pt x="147" y="162"/>
                    </a:cubicBezTo>
                    <a:lnTo>
                      <a:pt x="147" y="162"/>
                    </a:lnTo>
                    <a:cubicBezTo>
                      <a:pt x="144" y="163"/>
                      <a:pt x="142" y="165"/>
                      <a:pt x="139" y="167"/>
                    </a:cubicBezTo>
                    <a:lnTo>
                      <a:pt x="139" y="167"/>
                    </a:lnTo>
                    <a:cubicBezTo>
                      <a:pt x="137" y="170"/>
                      <a:pt x="133" y="172"/>
                      <a:pt x="131" y="175"/>
                    </a:cubicBezTo>
                    <a:lnTo>
                      <a:pt x="131" y="175"/>
                    </a:lnTo>
                    <a:cubicBezTo>
                      <a:pt x="128" y="176"/>
                      <a:pt x="126" y="178"/>
                      <a:pt x="124" y="180"/>
                    </a:cubicBezTo>
                    <a:lnTo>
                      <a:pt x="124" y="180"/>
                    </a:lnTo>
                    <a:cubicBezTo>
                      <a:pt x="121" y="182"/>
                      <a:pt x="118" y="185"/>
                      <a:pt x="115" y="187"/>
                    </a:cubicBezTo>
                    <a:lnTo>
                      <a:pt x="115" y="187"/>
                    </a:lnTo>
                    <a:cubicBezTo>
                      <a:pt x="114" y="188"/>
                      <a:pt x="113" y="188"/>
                      <a:pt x="113" y="189"/>
                    </a:cubicBezTo>
                    <a:lnTo>
                      <a:pt x="113" y="189"/>
                    </a:lnTo>
                    <a:cubicBezTo>
                      <a:pt x="110" y="191"/>
                      <a:pt x="108" y="193"/>
                      <a:pt x="106" y="195"/>
                    </a:cubicBezTo>
                    <a:lnTo>
                      <a:pt x="106" y="195"/>
                    </a:lnTo>
                    <a:cubicBezTo>
                      <a:pt x="105" y="197"/>
                      <a:pt x="103" y="198"/>
                      <a:pt x="102" y="199"/>
                    </a:cubicBezTo>
                    <a:lnTo>
                      <a:pt x="102" y="199"/>
                    </a:lnTo>
                    <a:cubicBezTo>
                      <a:pt x="98" y="203"/>
                      <a:pt x="94" y="207"/>
                      <a:pt x="90" y="210"/>
                    </a:cubicBezTo>
                    <a:lnTo>
                      <a:pt x="90" y="210"/>
                    </a:lnTo>
                    <a:cubicBezTo>
                      <a:pt x="89" y="211"/>
                      <a:pt x="89" y="212"/>
                      <a:pt x="89" y="212"/>
                    </a:cubicBezTo>
                    <a:lnTo>
                      <a:pt x="89" y="212"/>
                    </a:lnTo>
                    <a:cubicBezTo>
                      <a:pt x="85" y="215"/>
                      <a:pt x="82" y="219"/>
                      <a:pt x="79" y="223"/>
                    </a:cubicBezTo>
                    <a:lnTo>
                      <a:pt x="79" y="223"/>
                    </a:lnTo>
                    <a:cubicBezTo>
                      <a:pt x="77" y="224"/>
                      <a:pt x="76" y="226"/>
                      <a:pt x="75" y="227"/>
                    </a:cubicBezTo>
                    <a:lnTo>
                      <a:pt x="75" y="227"/>
                    </a:lnTo>
                    <a:cubicBezTo>
                      <a:pt x="74" y="229"/>
                      <a:pt x="72" y="230"/>
                      <a:pt x="70" y="232"/>
                    </a:cubicBezTo>
                    <a:lnTo>
                      <a:pt x="70" y="232"/>
                    </a:lnTo>
                    <a:cubicBezTo>
                      <a:pt x="69" y="233"/>
                      <a:pt x="69" y="234"/>
                      <a:pt x="68" y="236"/>
                    </a:cubicBezTo>
                    <a:lnTo>
                      <a:pt x="68" y="236"/>
                    </a:lnTo>
                    <a:cubicBezTo>
                      <a:pt x="67" y="237"/>
                      <a:pt x="65" y="238"/>
                      <a:pt x="65" y="239"/>
                    </a:cubicBezTo>
                    <a:lnTo>
                      <a:pt x="65" y="239"/>
                    </a:lnTo>
                    <a:cubicBezTo>
                      <a:pt x="62" y="243"/>
                      <a:pt x="59" y="247"/>
                      <a:pt x="56" y="251"/>
                    </a:cubicBezTo>
                    <a:lnTo>
                      <a:pt x="56" y="251"/>
                    </a:lnTo>
                    <a:lnTo>
                      <a:pt x="55" y="251"/>
                    </a:lnTo>
                    <a:lnTo>
                      <a:pt x="55" y="251"/>
                    </a:lnTo>
                    <a:cubicBezTo>
                      <a:pt x="52" y="256"/>
                      <a:pt x="49" y="260"/>
                      <a:pt x="47" y="264"/>
                    </a:cubicBezTo>
                    <a:lnTo>
                      <a:pt x="47" y="264"/>
                    </a:lnTo>
                    <a:cubicBezTo>
                      <a:pt x="46" y="266"/>
                      <a:pt x="45" y="267"/>
                      <a:pt x="44" y="267"/>
                    </a:cubicBezTo>
                    <a:lnTo>
                      <a:pt x="44" y="267"/>
                    </a:lnTo>
                    <a:cubicBezTo>
                      <a:pt x="44" y="269"/>
                      <a:pt x="42" y="271"/>
                      <a:pt x="42" y="272"/>
                    </a:cubicBezTo>
                    <a:lnTo>
                      <a:pt x="42" y="272"/>
                    </a:lnTo>
                    <a:cubicBezTo>
                      <a:pt x="40" y="274"/>
                      <a:pt x="39" y="276"/>
                      <a:pt x="38" y="278"/>
                    </a:cubicBezTo>
                    <a:lnTo>
                      <a:pt x="38" y="278"/>
                    </a:lnTo>
                    <a:cubicBezTo>
                      <a:pt x="37" y="279"/>
                      <a:pt x="37" y="280"/>
                      <a:pt x="36" y="280"/>
                    </a:cubicBezTo>
                    <a:lnTo>
                      <a:pt x="36" y="280"/>
                    </a:lnTo>
                    <a:cubicBezTo>
                      <a:pt x="34" y="285"/>
                      <a:pt x="32" y="289"/>
                      <a:pt x="29" y="293"/>
                    </a:cubicBezTo>
                    <a:lnTo>
                      <a:pt x="29" y="293"/>
                    </a:lnTo>
                    <a:cubicBezTo>
                      <a:pt x="29" y="294"/>
                      <a:pt x="29" y="295"/>
                      <a:pt x="28" y="296"/>
                    </a:cubicBezTo>
                    <a:lnTo>
                      <a:pt x="28" y="296"/>
                    </a:lnTo>
                    <a:cubicBezTo>
                      <a:pt x="26" y="300"/>
                      <a:pt x="24" y="303"/>
                      <a:pt x="23" y="307"/>
                    </a:cubicBezTo>
                    <a:lnTo>
                      <a:pt x="23" y="307"/>
                    </a:lnTo>
                    <a:cubicBezTo>
                      <a:pt x="23" y="308"/>
                      <a:pt x="22" y="309"/>
                      <a:pt x="22" y="310"/>
                    </a:cubicBezTo>
                    <a:lnTo>
                      <a:pt x="22" y="310"/>
                    </a:lnTo>
                    <a:lnTo>
                      <a:pt x="22" y="310"/>
                    </a:lnTo>
                    <a:lnTo>
                      <a:pt x="22" y="310"/>
                    </a:lnTo>
                    <a:cubicBezTo>
                      <a:pt x="20" y="314"/>
                      <a:pt x="18" y="318"/>
                      <a:pt x="17" y="323"/>
                    </a:cubicBezTo>
                    <a:lnTo>
                      <a:pt x="17" y="323"/>
                    </a:lnTo>
                    <a:cubicBezTo>
                      <a:pt x="16" y="324"/>
                      <a:pt x="16" y="324"/>
                      <a:pt x="16" y="325"/>
                    </a:cubicBezTo>
                    <a:lnTo>
                      <a:pt x="16" y="325"/>
                    </a:lnTo>
                    <a:cubicBezTo>
                      <a:pt x="14" y="330"/>
                      <a:pt x="13" y="334"/>
                      <a:pt x="12" y="338"/>
                    </a:cubicBezTo>
                    <a:lnTo>
                      <a:pt x="12" y="338"/>
                    </a:lnTo>
                    <a:cubicBezTo>
                      <a:pt x="11" y="338"/>
                      <a:pt x="11" y="338"/>
                      <a:pt x="11" y="339"/>
                    </a:cubicBezTo>
                    <a:lnTo>
                      <a:pt x="11" y="339"/>
                    </a:lnTo>
                    <a:cubicBezTo>
                      <a:pt x="11" y="342"/>
                      <a:pt x="9" y="346"/>
                      <a:pt x="9" y="349"/>
                    </a:cubicBezTo>
                    <a:lnTo>
                      <a:pt x="9" y="349"/>
                    </a:lnTo>
                    <a:cubicBezTo>
                      <a:pt x="8" y="350"/>
                      <a:pt x="8" y="351"/>
                      <a:pt x="7" y="353"/>
                    </a:cubicBezTo>
                    <a:lnTo>
                      <a:pt x="7" y="353"/>
                    </a:lnTo>
                    <a:cubicBezTo>
                      <a:pt x="7" y="353"/>
                      <a:pt x="7" y="354"/>
                      <a:pt x="7" y="355"/>
                    </a:cubicBezTo>
                    <a:lnTo>
                      <a:pt x="7" y="355"/>
                    </a:lnTo>
                    <a:cubicBezTo>
                      <a:pt x="6" y="360"/>
                      <a:pt x="5" y="364"/>
                      <a:pt x="5" y="369"/>
                    </a:cubicBezTo>
                    <a:lnTo>
                      <a:pt x="5" y="369"/>
                    </a:lnTo>
                    <a:lnTo>
                      <a:pt x="5" y="370"/>
                    </a:lnTo>
                    <a:lnTo>
                      <a:pt x="5" y="370"/>
                    </a:lnTo>
                    <a:cubicBezTo>
                      <a:pt x="4" y="374"/>
                      <a:pt x="3" y="378"/>
                      <a:pt x="3" y="382"/>
                    </a:cubicBezTo>
                    <a:lnTo>
                      <a:pt x="3" y="382"/>
                    </a:lnTo>
                    <a:cubicBezTo>
                      <a:pt x="3" y="384"/>
                      <a:pt x="3" y="384"/>
                      <a:pt x="3" y="386"/>
                    </a:cubicBezTo>
                    <a:lnTo>
                      <a:pt x="3" y="386"/>
                    </a:lnTo>
                    <a:cubicBezTo>
                      <a:pt x="3" y="387"/>
                      <a:pt x="2" y="387"/>
                      <a:pt x="2" y="388"/>
                    </a:cubicBezTo>
                    <a:lnTo>
                      <a:pt x="2" y="388"/>
                    </a:lnTo>
                    <a:cubicBezTo>
                      <a:pt x="2" y="392"/>
                      <a:pt x="2" y="396"/>
                      <a:pt x="1" y="399"/>
                    </a:cubicBezTo>
                    <a:lnTo>
                      <a:pt x="0" y="503"/>
                    </a:lnTo>
                    <a:lnTo>
                      <a:pt x="0" y="503"/>
                    </a:lnTo>
                    <a:cubicBezTo>
                      <a:pt x="0" y="498"/>
                      <a:pt x="0" y="494"/>
                      <a:pt x="0" y="489"/>
                    </a:cubicBezTo>
                    <a:lnTo>
                      <a:pt x="0" y="489"/>
                    </a:lnTo>
                    <a:cubicBezTo>
                      <a:pt x="0" y="488"/>
                      <a:pt x="0" y="487"/>
                      <a:pt x="0" y="486"/>
                    </a:cubicBezTo>
                    <a:lnTo>
                      <a:pt x="0" y="486"/>
                    </a:lnTo>
                    <a:cubicBezTo>
                      <a:pt x="1" y="481"/>
                      <a:pt x="1" y="477"/>
                      <a:pt x="2" y="473"/>
                    </a:cubicBezTo>
                    <a:lnTo>
                      <a:pt x="2" y="473"/>
                    </a:lnTo>
                    <a:lnTo>
                      <a:pt x="2" y="472"/>
                    </a:lnTo>
                    <a:lnTo>
                      <a:pt x="2" y="472"/>
                    </a:lnTo>
                    <a:cubicBezTo>
                      <a:pt x="3" y="467"/>
                      <a:pt x="4" y="463"/>
                      <a:pt x="5" y="459"/>
                    </a:cubicBezTo>
                    <a:lnTo>
                      <a:pt x="5" y="459"/>
                    </a:lnTo>
                    <a:cubicBezTo>
                      <a:pt x="5" y="458"/>
                      <a:pt x="5" y="456"/>
                      <a:pt x="6" y="455"/>
                    </a:cubicBezTo>
                    <a:lnTo>
                      <a:pt x="6" y="455"/>
                    </a:lnTo>
                    <a:cubicBezTo>
                      <a:pt x="6" y="451"/>
                      <a:pt x="7" y="446"/>
                      <a:pt x="9" y="442"/>
                    </a:cubicBezTo>
                    <a:lnTo>
                      <a:pt x="9" y="442"/>
                    </a:lnTo>
                    <a:cubicBezTo>
                      <a:pt x="9" y="442"/>
                      <a:pt x="9" y="442"/>
                      <a:pt x="9" y="441"/>
                    </a:cubicBezTo>
                    <a:lnTo>
                      <a:pt x="9" y="441"/>
                    </a:lnTo>
                    <a:cubicBezTo>
                      <a:pt x="11" y="437"/>
                      <a:pt x="12" y="433"/>
                      <a:pt x="13" y="429"/>
                    </a:cubicBezTo>
                    <a:lnTo>
                      <a:pt x="13" y="429"/>
                    </a:lnTo>
                    <a:cubicBezTo>
                      <a:pt x="13" y="428"/>
                      <a:pt x="14" y="427"/>
                      <a:pt x="14" y="426"/>
                    </a:cubicBezTo>
                    <a:lnTo>
                      <a:pt x="14" y="426"/>
                    </a:lnTo>
                    <a:cubicBezTo>
                      <a:pt x="16" y="422"/>
                      <a:pt x="18" y="417"/>
                      <a:pt x="20" y="413"/>
                    </a:cubicBezTo>
                    <a:lnTo>
                      <a:pt x="20" y="413"/>
                    </a:lnTo>
                    <a:cubicBezTo>
                      <a:pt x="20" y="412"/>
                      <a:pt x="20" y="411"/>
                      <a:pt x="20" y="411"/>
                    </a:cubicBezTo>
                    <a:lnTo>
                      <a:pt x="20" y="411"/>
                    </a:lnTo>
                    <a:cubicBezTo>
                      <a:pt x="22" y="407"/>
                      <a:pt x="24" y="403"/>
                      <a:pt x="26" y="399"/>
                    </a:cubicBezTo>
                    <a:lnTo>
                      <a:pt x="26" y="399"/>
                    </a:lnTo>
                    <a:cubicBezTo>
                      <a:pt x="26" y="398"/>
                      <a:pt x="26" y="398"/>
                      <a:pt x="27" y="397"/>
                    </a:cubicBezTo>
                    <a:lnTo>
                      <a:pt x="27" y="397"/>
                    </a:lnTo>
                    <a:cubicBezTo>
                      <a:pt x="29" y="392"/>
                      <a:pt x="32" y="388"/>
                      <a:pt x="34" y="384"/>
                    </a:cubicBezTo>
                    <a:lnTo>
                      <a:pt x="34" y="384"/>
                    </a:lnTo>
                    <a:cubicBezTo>
                      <a:pt x="34" y="383"/>
                      <a:pt x="35" y="382"/>
                      <a:pt x="35" y="382"/>
                    </a:cubicBezTo>
                    <a:lnTo>
                      <a:pt x="35" y="382"/>
                    </a:lnTo>
                    <a:cubicBezTo>
                      <a:pt x="37" y="378"/>
                      <a:pt x="40" y="375"/>
                      <a:pt x="42" y="371"/>
                    </a:cubicBezTo>
                    <a:lnTo>
                      <a:pt x="42" y="371"/>
                    </a:lnTo>
                    <a:cubicBezTo>
                      <a:pt x="43" y="370"/>
                      <a:pt x="44" y="369"/>
                      <a:pt x="44" y="368"/>
                    </a:cubicBezTo>
                    <a:lnTo>
                      <a:pt x="44" y="368"/>
                    </a:lnTo>
                    <a:cubicBezTo>
                      <a:pt x="47" y="364"/>
                      <a:pt x="50" y="359"/>
                      <a:pt x="53" y="355"/>
                    </a:cubicBezTo>
                    <a:lnTo>
                      <a:pt x="53" y="355"/>
                    </a:lnTo>
                    <a:lnTo>
                      <a:pt x="53" y="354"/>
                    </a:lnTo>
                    <a:lnTo>
                      <a:pt x="53" y="354"/>
                    </a:lnTo>
                    <a:cubicBezTo>
                      <a:pt x="56" y="351"/>
                      <a:pt x="59" y="346"/>
                      <a:pt x="63" y="343"/>
                    </a:cubicBezTo>
                    <a:lnTo>
                      <a:pt x="63" y="343"/>
                    </a:lnTo>
                    <a:cubicBezTo>
                      <a:pt x="63" y="341"/>
                      <a:pt x="64" y="340"/>
                      <a:pt x="65" y="339"/>
                    </a:cubicBezTo>
                    <a:lnTo>
                      <a:pt x="65" y="339"/>
                    </a:lnTo>
                    <a:cubicBezTo>
                      <a:pt x="68" y="336"/>
                      <a:pt x="70" y="334"/>
                      <a:pt x="73" y="330"/>
                    </a:cubicBezTo>
                    <a:lnTo>
                      <a:pt x="73" y="330"/>
                    </a:lnTo>
                    <a:cubicBezTo>
                      <a:pt x="74" y="329"/>
                      <a:pt x="75" y="327"/>
                      <a:pt x="76" y="326"/>
                    </a:cubicBezTo>
                    <a:lnTo>
                      <a:pt x="76" y="326"/>
                    </a:lnTo>
                    <a:cubicBezTo>
                      <a:pt x="80" y="323"/>
                      <a:pt x="83" y="319"/>
                      <a:pt x="86" y="315"/>
                    </a:cubicBezTo>
                    <a:lnTo>
                      <a:pt x="86" y="315"/>
                    </a:lnTo>
                    <a:cubicBezTo>
                      <a:pt x="87" y="315"/>
                      <a:pt x="87" y="314"/>
                      <a:pt x="87" y="314"/>
                    </a:cubicBezTo>
                    <a:lnTo>
                      <a:pt x="87" y="314"/>
                    </a:lnTo>
                    <a:cubicBezTo>
                      <a:pt x="92" y="310"/>
                      <a:pt x="96" y="306"/>
                      <a:pt x="100" y="302"/>
                    </a:cubicBezTo>
                    <a:lnTo>
                      <a:pt x="100" y="302"/>
                    </a:lnTo>
                    <a:cubicBezTo>
                      <a:pt x="101" y="301"/>
                      <a:pt x="102" y="300"/>
                      <a:pt x="104" y="299"/>
                    </a:cubicBezTo>
                    <a:lnTo>
                      <a:pt x="104" y="299"/>
                    </a:lnTo>
                    <a:cubicBezTo>
                      <a:pt x="107" y="296"/>
                      <a:pt x="110" y="293"/>
                      <a:pt x="113" y="291"/>
                    </a:cubicBezTo>
                    <a:lnTo>
                      <a:pt x="113" y="291"/>
                    </a:lnTo>
                    <a:cubicBezTo>
                      <a:pt x="115" y="288"/>
                      <a:pt x="118" y="286"/>
                      <a:pt x="121" y="283"/>
                    </a:cubicBezTo>
                    <a:lnTo>
                      <a:pt x="121" y="283"/>
                    </a:lnTo>
                    <a:cubicBezTo>
                      <a:pt x="123" y="282"/>
                      <a:pt x="126" y="280"/>
                      <a:pt x="128" y="278"/>
                    </a:cubicBezTo>
                    <a:lnTo>
                      <a:pt x="128" y="278"/>
                    </a:lnTo>
                    <a:cubicBezTo>
                      <a:pt x="131" y="275"/>
                      <a:pt x="134" y="273"/>
                      <a:pt x="137" y="271"/>
                    </a:cubicBezTo>
                    <a:lnTo>
                      <a:pt x="137" y="271"/>
                    </a:lnTo>
                    <a:cubicBezTo>
                      <a:pt x="139" y="269"/>
                      <a:pt x="142" y="267"/>
                      <a:pt x="144" y="265"/>
                    </a:cubicBezTo>
                    <a:lnTo>
                      <a:pt x="144" y="265"/>
                    </a:lnTo>
                    <a:cubicBezTo>
                      <a:pt x="148" y="262"/>
                      <a:pt x="150" y="260"/>
                      <a:pt x="154" y="258"/>
                    </a:cubicBezTo>
                    <a:lnTo>
                      <a:pt x="154" y="258"/>
                    </a:lnTo>
                    <a:cubicBezTo>
                      <a:pt x="157" y="256"/>
                      <a:pt x="159" y="255"/>
                      <a:pt x="162" y="253"/>
                    </a:cubicBezTo>
                    <a:lnTo>
                      <a:pt x="162" y="253"/>
                    </a:lnTo>
                    <a:cubicBezTo>
                      <a:pt x="165" y="250"/>
                      <a:pt x="169" y="248"/>
                      <a:pt x="173" y="245"/>
                    </a:cubicBezTo>
                    <a:lnTo>
                      <a:pt x="173" y="245"/>
                    </a:lnTo>
                    <a:cubicBezTo>
                      <a:pt x="175" y="244"/>
                      <a:pt x="177" y="243"/>
                      <a:pt x="180" y="240"/>
                    </a:cubicBezTo>
                    <a:lnTo>
                      <a:pt x="180" y="240"/>
                    </a:lnTo>
                    <a:cubicBezTo>
                      <a:pt x="181" y="240"/>
                      <a:pt x="182" y="239"/>
                      <a:pt x="184" y="238"/>
                    </a:cubicBezTo>
                    <a:lnTo>
                      <a:pt x="184" y="238"/>
                    </a:lnTo>
                    <a:cubicBezTo>
                      <a:pt x="189" y="236"/>
                      <a:pt x="192" y="233"/>
                      <a:pt x="196" y="230"/>
                    </a:cubicBezTo>
                    <a:lnTo>
                      <a:pt x="196" y="230"/>
                    </a:lnTo>
                    <a:cubicBezTo>
                      <a:pt x="199" y="229"/>
                      <a:pt x="201" y="228"/>
                      <a:pt x="202" y="226"/>
                    </a:cubicBezTo>
                    <a:lnTo>
                      <a:pt x="202" y="226"/>
                    </a:lnTo>
                    <a:cubicBezTo>
                      <a:pt x="207" y="225"/>
                      <a:pt x="211" y="222"/>
                      <a:pt x="215" y="220"/>
                    </a:cubicBezTo>
                    <a:lnTo>
                      <a:pt x="215" y="220"/>
                    </a:lnTo>
                    <a:cubicBezTo>
                      <a:pt x="217" y="219"/>
                      <a:pt x="219" y="218"/>
                      <a:pt x="221" y="217"/>
                    </a:cubicBezTo>
                    <a:lnTo>
                      <a:pt x="221" y="217"/>
                    </a:lnTo>
                    <a:cubicBezTo>
                      <a:pt x="225" y="214"/>
                      <a:pt x="229" y="212"/>
                      <a:pt x="234" y="210"/>
                    </a:cubicBezTo>
                    <a:lnTo>
                      <a:pt x="234" y="210"/>
                    </a:lnTo>
                    <a:cubicBezTo>
                      <a:pt x="236" y="209"/>
                      <a:pt x="238" y="208"/>
                      <a:pt x="240" y="207"/>
                    </a:cubicBezTo>
                    <a:lnTo>
                      <a:pt x="240" y="207"/>
                    </a:lnTo>
                    <a:cubicBezTo>
                      <a:pt x="246" y="204"/>
                      <a:pt x="252" y="201"/>
                      <a:pt x="259" y="198"/>
                    </a:cubicBezTo>
                    <a:lnTo>
                      <a:pt x="259" y="198"/>
                    </a:lnTo>
                    <a:cubicBezTo>
                      <a:pt x="259" y="198"/>
                      <a:pt x="259" y="197"/>
                      <a:pt x="260" y="197"/>
                    </a:cubicBezTo>
                    <a:lnTo>
                      <a:pt x="260" y="197"/>
                    </a:lnTo>
                    <a:cubicBezTo>
                      <a:pt x="266" y="194"/>
                      <a:pt x="272" y="192"/>
                      <a:pt x="279" y="188"/>
                    </a:cubicBezTo>
                    <a:lnTo>
                      <a:pt x="279" y="188"/>
                    </a:lnTo>
                    <a:cubicBezTo>
                      <a:pt x="281" y="188"/>
                      <a:pt x="283" y="187"/>
                      <a:pt x="285" y="186"/>
                    </a:cubicBezTo>
                    <a:lnTo>
                      <a:pt x="285" y="186"/>
                    </a:lnTo>
                    <a:cubicBezTo>
                      <a:pt x="290" y="184"/>
                      <a:pt x="295" y="182"/>
                      <a:pt x="299" y="180"/>
                    </a:cubicBezTo>
                    <a:lnTo>
                      <a:pt x="299" y="180"/>
                    </a:lnTo>
                    <a:cubicBezTo>
                      <a:pt x="302" y="179"/>
                      <a:pt x="305" y="178"/>
                      <a:pt x="307" y="178"/>
                    </a:cubicBezTo>
                    <a:lnTo>
                      <a:pt x="307" y="178"/>
                    </a:lnTo>
                    <a:cubicBezTo>
                      <a:pt x="312" y="176"/>
                      <a:pt x="316" y="174"/>
                      <a:pt x="321" y="172"/>
                    </a:cubicBezTo>
                    <a:lnTo>
                      <a:pt x="321" y="172"/>
                    </a:lnTo>
                    <a:cubicBezTo>
                      <a:pt x="324" y="171"/>
                      <a:pt x="326" y="170"/>
                      <a:pt x="328" y="169"/>
                    </a:cubicBezTo>
                    <a:lnTo>
                      <a:pt x="328" y="169"/>
                    </a:lnTo>
                    <a:cubicBezTo>
                      <a:pt x="334" y="167"/>
                      <a:pt x="340" y="165"/>
                      <a:pt x="346" y="163"/>
                    </a:cubicBezTo>
                    <a:lnTo>
                      <a:pt x="346" y="163"/>
                    </a:lnTo>
                    <a:cubicBezTo>
                      <a:pt x="348" y="163"/>
                      <a:pt x="349" y="162"/>
                      <a:pt x="351" y="162"/>
                    </a:cubicBezTo>
                    <a:lnTo>
                      <a:pt x="351" y="162"/>
                    </a:lnTo>
                    <a:cubicBezTo>
                      <a:pt x="358" y="159"/>
                      <a:pt x="366" y="157"/>
                      <a:pt x="373" y="154"/>
                    </a:cubicBezTo>
                    <a:lnTo>
                      <a:pt x="373" y="154"/>
                    </a:lnTo>
                    <a:cubicBezTo>
                      <a:pt x="375" y="154"/>
                      <a:pt x="378" y="153"/>
                      <a:pt x="379" y="152"/>
                    </a:cubicBezTo>
                    <a:lnTo>
                      <a:pt x="379" y="152"/>
                    </a:lnTo>
                    <a:cubicBezTo>
                      <a:pt x="385" y="151"/>
                      <a:pt x="391" y="149"/>
                      <a:pt x="396" y="147"/>
                    </a:cubicBezTo>
                    <a:lnTo>
                      <a:pt x="396" y="147"/>
                    </a:lnTo>
                    <a:cubicBezTo>
                      <a:pt x="400" y="147"/>
                      <a:pt x="402" y="146"/>
                      <a:pt x="405" y="145"/>
                    </a:cubicBezTo>
                    <a:lnTo>
                      <a:pt x="405" y="145"/>
                    </a:lnTo>
                    <a:cubicBezTo>
                      <a:pt x="410" y="144"/>
                      <a:pt x="415" y="142"/>
                      <a:pt x="421" y="141"/>
                    </a:cubicBezTo>
                    <a:lnTo>
                      <a:pt x="421" y="141"/>
                    </a:lnTo>
                    <a:cubicBezTo>
                      <a:pt x="424" y="140"/>
                      <a:pt x="426" y="140"/>
                      <a:pt x="430" y="139"/>
                    </a:cubicBezTo>
                    <a:lnTo>
                      <a:pt x="430" y="139"/>
                    </a:lnTo>
                    <a:cubicBezTo>
                      <a:pt x="435" y="137"/>
                      <a:pt x="441" y="136"/>
                      <a:pt x="447" y="135"/>
                    </a:cubicBezTo>
                    <a:lnTo>
                      <a:pt x="447" y="135"/>
                    </a:lnTo>
                    <a:cubicBezTo>
                      <a:pt x="449" y="134"/>
                      <a:pt x="452" y="134"/>
                      <a:pt x="454" y="133"/>
                    </a:cubicBezTo>
                    <a:lnTo>
                      <a:pt x="454" y="133"/>
                    </a:lnTo>
                    <a:cubicBezTo>
                      <a:pt x="462" y="131"/>
                      <a:pt x="471" y="129"/>
                      <a:pt x="480" y="128"/>
                    </a:cubicBezTo>
                    <a:lnTo>
                      <a:pt x="480" y="128"/>
                    </a:lnTo>
                    <a:cubicBezTo>
                      <a:pt x="485" y="127"/>
                      <a:pt x="491" y="126"/>
                      <a:pt x="496" y="124"/>
                    </a:cubicBezTo>
                    <a:lnTo>
                      <a:pt x="496" y="124"/>
                    </a:lnTo>
                    <a:cubicBezTo>
                      <a:pt x="501" y="124"/>
                      <a:pt x="505" y="123"/>
                      <a:pt x="510" y="122"/>
                    </a:cubicBezTo>
                    <a:lnTo>
                      <a:pt x="510" y="122"/>
                    </a:lnTo>
                    <a:cubicBezTo>
                      <a:pt x="515" y="121"/>
                      <a:pt x="519" y="121"/>
                      <a:pt x="524" y="119"/>
                    </a:cubicBezTo>
                    <a:lnTo>
                      <a:pt x="524" y="119"/>
                    </a:lnTo>
                    <a:cubicBezTo>
                      <a:pt x="528" y="119"/>
                      <a:pt x="533" y="118"/>
                      <a:pt x="538" y="118"/>
                    </a:cubicBezTo>
                    <a:lnTo>
                      <a:pt x="538" y="118"/>
                    </a:lnTo>
                    <a:cubicBezTo>
                      <a:pt x="543" y="116"/>
                      <a:pt x="547" y="116"/>
                      <a:pt x="552" y="115"/>
                    </a:cubicBezTo>
                    <a:lnTo>
                      <a:pt x="552" y="115"/>
                    </a:lnTo>
                    <a:cubicBezTo>
                      <a:pt x="557" y="115"/>
                      <a:pt x="562" y="114"/>
                      <a:pt x="566" y="113"/>
                    </a:cubicBezTo>
                    <a:lnTo>
                      <a:pt x="566" y="113"/>
                    </a:lnTo>
                    <a:cubicBezTo>
                      <a:pt x="571" y="113"/>
                      <a:pt x="575" y="112"/>
                      <a:pt x="580" y="112"/>
                    </a:cubicBezTo>
                    <a:lnTo>
                      <a:pt x="580" y="112"/>
                    </a:lnTo>
                    <a:cubicBezTo>
                      <a:pt x="585" y="112"/>
                      <a:pt x="590" y="111"/>
                      <a:pt x="594" y="110"/>
                    </a:cubicBezTo>
                    <a:lnTo>
                      <a:pt x="594" y="110"/>
                    </a:lnTo>
                    <a:cubicBezTo>
                      <a:pt x="601" y="110"/>
                      <a:pt x="609" y="108"/>
                      <a:pt x="616" y="108"/>
                    </a:cubicBezTo>
                    <a:lnTo>
                      <a:pt x="616" y="108"/>
                    </a:lnTo>
                    <a:cubicBezTo>
                      <a:pt x="617" y="108"/>
                      <a:pt x="618" y="108"/>
                      <a:pt x="619" y="108"/>
                    </a:cubicBezTo>
                    <a:lnTo>
                      <a:pt x="619" y="108"/>
                    </a:lnTo>
                    <a:cubicBezTo>
                      <a:pt x="627" y="107"/>
                      <a:pt x="636" y="107"/>
                      <a:pt x="644" y="106"/>
                    </a:cubicBezTo>
                    <a:lnTo>
                      <a:pt x="644" y="106"/>
                    </a:lnTo>
                    <a:cubicBezTo>
                      <a:pt x="647" y="106"/>
                      <a:pt x="649" y="105"/>
                      <a:pt x="651" y="105"/>
                    </a:cubicBezTo>
                    <a:lnTo>
                      <a:pt x="651" y="105"/>
                    </a:lnTo>
                    <a:cubicBezTo>
                      <a:pt x="658" y="105"/>
                      <a:pt x="664" y="105"/>
                      <a:pt x="670" y="104"/>
                    </a:cubicBezTo>
                    <a:lnTo>
                      <a:pt x="670" y="104"/>
                    </a:lnTo>
                    <a:cubicBezTo>
                      <a:pt x="673" y="104"/>
                      <a:pt x="676" y="104"/>
                      <a:pt x="678" y="104"/>
                    </a:cubicBezTo>
                    <a:lnTo>
                      <a:pt x="678" y="104"/>
                    </a:lnTo>
                    <a:cubicBezTo>
                      <a:pt x="683" y="104"/>
                      <a:pt x="686" y="104"/>
                      <a:pt x="690" y="104"/>
                    </a:cubicBezTo>
                    <a:lnTo>
                      <a:pt x="690" y="104"/>
                    </a:lnTo>
                    <a:cubicBezTo>
                      <a:pt x="700" y="104"/>
                      <a:pt x="708" y="103"/>
                      <a:pt x="718" y="103"/>
                    </a:cubicBezTo>
                    <a:lnTo>
                      <a:pt x="718" y="103"/>
                    </a:lnTo>
                    <a:cubicBezTo>
                      <a:pt x="721" y="103"/>
                      <a:pt x="723" y="103"/>
                      <a:pt x="726" y="103"/>
                    </a:cubicBezTo>
                    <a:lnTo>
                      <a:pt x="726" y="103"/>
                    </a:lnTo>
                    <a:cubicBezTo>
                      <a:pt x="738" y="103"/>
                      <a:pt x="749" y="103"/>
                      <a:pt x="760" y="103"/>
                    </a:cubicBezTo>
                    <a:lnTo>
                      <a:pt x="760" y="103"/>
                    </a:lnTo>
                    <a:cubicBezTo>
                      <a:pt x="763" y="103"/>
                      <a:pt x="765" y="104"/>
                      <a:pt x="768" y="104"/>
                    </a:cubicBezTo>
                    <a:lnTo>
                      <a:pt x="768" y="104"/>
                    </a:lnTo>
                    <a:cubicBezTo>
                      <a:pt x="776" y="104"/>
                      <a:pt x="785" y="104"/>
                      <a:pt x="793" y="104"/>
                    </a:cubicBezTo>
                    <a:lnTo>
                      <a:pt x="793" y="104"/>
                    </a:lnTo>
                    <a:cubicBezTo>
                      <a:pt x="797" y="104"/>
                      <a:pt x="801" y="105"/>
                      <a:pt x="804" y="105"/>
                    </a:cubicBezTo>
                    <a:lnTo>
                      <a:pt x="804" y="105"/>
                    </a:lnTo>
                    <a:cubicBezTo>
                      <a:pt x="812" y="105"/>
                      <a:pt x="820" y="105"/>
                      <a:pt x="828" y="106"/>
                    </a:cubicBezTo>
                    <a:lnTo>
                      <a:pt x="828" y="106"/>
                    </a:lnTo>
                    <a:cubicBezTo>
                      <a:pt x="831" y="107"/>
                      <a:pt x="834" y="107"/>
                      <a:pt x="837" y="107"/>
                    </a:cubicBezTo>
                    <a:lnTo>
                      <a:pt x="837" y="107"/>
                    </a:lnTo>
                    <a:cubicBezTo>
                      <a:pt x="848" y="108"/>
                      <a:pt x="859" y="108"/>
                      <a:pt x="869" y="110"/>
                    </a:cubicBezTo>
                    <a:lnTo>
                      <a:pt x="869" y="110"/>
                    </a:lnTo>
                    <a:cubicBezTo>
                      <a:pt x="870" y="110"/>
                      <a:pt x="872" y="110"/>
                      <a:pt x="872" y="110"/>
                    </a:cubicBezTo>
                    <a:lnTo>
                      <a:pt x="872" y="110"/>
                    </a:lnTo>
                    <a:cubicBezTo>
                      <a:pt x="882" y="111"/>
                      <a:pt x="891" y="112"/>
                      <a:pt x="901" y="113"/>
                    </a:cubicBezTo>
                    <a:lnTo>
                      <a:pt x="901" y="113"/>
                    </a:lnTo>
                    <a:cubicBezTo>
                      <a:pt x="908" y="114"/>
                      <a:pt x="916" y="115"/>
                      <a:pt x="922" y="116"/>
                    </a:cubicBezTo>
                    <a:lnTo>
                      <a:pt x="922" y="116"/>
                    </a:lnTo>
                    <a:cubicBezTo>
                      <a:pt x="931" y="117"/>
                      <a:pt x="939" y="118"/>
                      <a:pt x="947" y="119"/>
                    </a:cubicBezTo>
                    <a:lnTo>
                      <a:pt x="947" y="119"/>
                    </a:lnTo>
                    <a:cubicBezTo>
                      <a:pt x="950" y="120"/>
                      <a:pt x="952" y="121"/>
                      <a:pt x="955" y="121"/>
                    </a:cubicBezTo>
                    <a:lnTo>
                      <a:pt x="955" y="121"/>
                    </a:lnTo>
                    <a:cubicBezTo>
                      <a:pt x="961" y="122"/>
                      <a:pt x="966" y="123"/>
                      <a:pt x="971" y="124"/>
                    </a:cubicBezTo>
                    <a:lnTo>
                      <a:pt x="971" y="124"/>
                    </a:lnTo>
                    <a:cubicBezTo>
                      <a:pt x="974" y="124"/>
                      <a:pt x="976" y="125"/>
                      <a:pt x="978" y="125"/>
                    </a:cubicBezTo>
                    <a:lnTo>
                      <a:pt x="978" y="125"/>
                    </a:lnTo>
                    <a:cubicBezTo>
                      <a:pt x="988" y="127"/>
                      <a:pt x="998" y="129"/>
                      <a:pt x="1008" y="131"/>
                    </a:cubicBezTo>
                    <a:lnTo>
                      <a:pt x="1008" y="131"/>
                    </a:lnTo>
                    <a:cubicBezTo>
                      <a:pt x="1009" y="131"/>
                      <a:pt x="1010" y="132"/>
                      <a:pt x="1012" y="132"/>
                    </a:cubicBezTo>
                    <a:lnTo>
                      <a:pt x="1012" y="132"/>
                    </a:lnTo>
                    <a:cubicBezTo>
                      <a:pt x="1022" y="134"/>
                      <a:pt x="1033" y="136"/>
                      <a:pt x="1043" y="139"/>
                    </a:cubicBezTo>
                    <a:lnTo>
                      <a:pt x="1043" y="139"/>
                    </a:lnTo>
                    <a:cubicBezTo>
                      <a:pt x="1045" y="140"/>
                      <a:pt x="1048" y="140"/>
                      <a:pt x="1050" y="141"/>
                    </a:cubicBezTo>
                    <a:lnTo>
                      <a:pt x="1050" y="141"/>
                    </a:lnTo>
                    <a:cubicBezTo>
                      <a:pt x="1056" y="142"/>
                      <a:pt x="1062" y="143"/>
                      <a:pt x="1067" y="145"/>
                    </a:cubicBezTo>
                    <a:lnTo>
                      <a:pt x="1067" y="145"/>
                    </a:lnTo>
                    <a:cubicBezTo>
                      <a:pt x="1070" y="146"/>
                      <a:pt x="1072" y="146"/>
                      <a:pt x="1075" y="147"/>
                    </a:cubicBezTo>
                    <a:lnTo>
                      <a:pt x="1075" y="147"/>
                    </a:lnTo>
                    <a:cubicBezTo>
                      <a:pt x="1083" y="149"/>
                      <a:pt x="1091" y="151"/>
                      <a:pt x="1099" y="154"/>
                    </a:cubicBezTo>
                    <a:lnTo>
                      <a:pt x="1099" y="154"/>
                    </a:lnTo>
                    <a:cubicBezTo>
                      <a:pt x="1106" y="156"/>
                      <a:pt x="1113" y="158"/>
                      <a:pt x="1120" y="160"/>
                    </a:cubicBezTo>
                    <a:lnTo>
                      <a:pt x="1120" y="160"/>
                    </a:lnTo>
                    <a:cubicBezTo>
                      <a:pt x="1122" y="161"/>
                      <a:pt x="1123" y="161"/>
                      <a:pt x="1125" y="162"/>
                    </a:cubicBezTo>
                    <a:lnTo>
                      <a:pt x="1125" y="162"/>
                    </a:lnTo>
                    <a:cubicBezTo>
                      <a:pt x="1131" y="164"/>
                      <a:pt x="1138" y="166"/>
                      <a:pt x="1144" y="168"/>
                    </a:cubicBezTo>
                    <a:lnTo>
                      <a:pt x="1144" y="168"/>
                    </a:lnTo>
                    <a:cubicBezTo>
                      <a:pt x="1145" y="168"/>
                      <a:pt x="1146" y="169"/>
                      <a:pt x="1147" y="169"/>
                    </a:cubicBezTo>
                    <a:lnTo>
                      <a:pt x="1147" y="169"/>
                    </a:lnTo>
                    <a:cubicBezTo>
                      <a:pt x="1153" y="171"/>
                      <a:pt x="1159" y="173"/>
                      <a:pt x="1165" y="176"/>
                    </a:cubicBezTo>
                    <a:lnTo>
                      <a:pt x="1165" y="176"/>
                    </a:lnTo>
                    <a:cubicBezTo>
                      <a:pt x="1166" y="176"/>
                      <a:pt x="1167" y="176"/>
                      <a:pt x="1169" y="177"/>
                    </a:cubicBezTo>
                    <a:lnTo>
                      <a:pt x="1169" y="177"/>
                    </a:lnTo>
                    <a:cubicBezTo>
                      <a:pt x="1175" y="179"/>
                      <a:pt x="1181" y="182"/>
                      <a:pt x="1188" y="184"/>
                    </a:cubicBezTo>
                    <a:lnTo>
                      <a:pt x="1188" y="184"/>
                    </a:lnTo>
                    <a:cubicBezTo>
                      <a:pt x="1188" y="185"/>
                      <a:pt x="1190" y="186"/>
                      <a:pt x="1191" y="186"/>
                    </a:cubicBezTo>
                    <a:lnTo>
                      <a:pt x="1191" y="186"/>
                    </a:lnTo>
                    <a:cubicBezTo>
                      <a:pt x="1196" y="188"/>
                      <a:pt x="1202" y="191"/>
                      <a:pt x="1207" y="192"/>
                    </a:cubicBezTo>
                    <a:lnTo>
                      <a:pt x="1207" y="192"/>
                    </a:lnTo>
                    <a:cubicBezTo>
                      <a:pt x="1209" y="193"/>
                      <a:pt x="1210" y="193"/>
                      <a:pt x="1211" y="194"/>
                    </a:cubicBezTo>
                    <a:lnTo>
                      <a:pt x="1211" y="194"/>
                    </a:lnTo>
                    <a:cubicBezTo>
                      <a:pt x="1217" y="197"/>
                      <a:pt x="1223" y="199"/>
                      <a:pt x="1229" y="202"/>
                    </a:cubicBezTo>
                    <a:lnTo>
                      <a:pt x="1229" y="202"/>
                    </a:lnTo>
                    <a:cubicBezTo>
                      <a:pt x="1230" y="203"/>
                      <a:pt x="1231" y="203"/>
                      <a:pt x="1233" y="203"/>
                    </a:cubicBezTo>
                    <a:lnTo>
                      <a:pt x="1233" y="203"/>
                    </a:lnTo>
                    <a:cubicBezTo>
                      <a:pt x="1237" y="206"/>
                      <a:pt x="1242" y="208"/>
                      <a:pt x="1248" y="210"/>
                    </a:cubicBezTo>
                    <a:lnTo>
                      <a:pt x="1248" y="210"/>
                    </a:lnTo>
                    <a:cubicBezTo>
                      <a:pt x="1248" y="211"/>
                      <a:pt x="1250" y="212"/>
                      <a:pt x="1251" y="212"/>
                    </a:cubicBezTo>
                    <a:lnTo>
                      <a:pt x="1251" y="212"/>
                    </a:lnTo>
                    <a:cubicBezTo>
                      <a:pt x="1256" y="215"/>
                      <a:pt x="1262" y="218"/>
                      <a:pt x="1267" y="221"/>
                    </a:cubicBezTo>
                    <a:lnTo>
                      <a:pt x="1267" y="221"/>
                    </a:lnTo>
                    <a:cubicBezTo>
                      <a:pt x="1269" y="222"/>
                      <a:pt x="1270" y="222"/>
                      <a:pt x="1271" y="223"/>
                    </a:cubicBezTo>
                    <a:lnTo>
                      <a:pt x="1271" y="223"/>
                    </a:lnTo>
                    <a:cubicBezTo>
                      <a:pt x="1276" y="225"/>
                      <a:pt x="1281" y="228"/>
                      <a:pt x="1286" y="230"/>
                    </a:cubicBezTo>
                    <a:lnTo>
                      <a:pt x="1286" y="230"/>
                    </a:lnTo>
                    <a:cubicBezTo>
                      <a:pt x="1286" y="231"/>
                      <a:pt x="1287" y="231"/>
                      <a:pt x="1288" y="232"/>
                    </a:cubicBezTo>
                    <a:lnTo>
                      <a:pt x="1288" y="232"/>
                    </a:lnTo>
                    <a:cubicBezTo>
                      <a:pt x="1293" y="235"/>
                      <a:pt x="1299" y="238"/>
                      <a:pt x="1304" y="241"/>
                    </a:cubicBezTo>
                    <a:lnTo>
                      <a:pt x="1304" y="241"/>
                    </a:lnTo>
                    <a:cubicBezTo>
                      <a:pt x="1305" y="242"/>
                      <a:pt x="1306" y="243"/>
                      <a:pt x="1308" y="243"/>
                    </a:cubicBezTo>
                    <a:lnTo>
                      <a:pt x="1308" y="243"/>
                    </a:lnTo>
                    <a:cubicBezTo>
                      <a:pt x="1313" y="246"/>
                      <a:pt x="1317" y="249"/>
                      <a:pt x="1321" y="251"/>
                    </a:cubicBezTo>
                    <a:lnTo>
                      <a:pt x="1321" y="251"/>
                    </a:lnTo>
                    <a:cubicBezTo>
                      <a:pt x="1322" y="252"/>
                      <a:pt x="1323" y="253"/>
                      <a:pt x="1324" y="253"/>
                    </a:cubicBezTo>
                    <a:lnTo>
                      <a:pt x="1324" y="253"/>
                    </a:lnTo>
                    <a:cubicBezTo>
                      <a:pt x="1328" y="256"/>
                      <a:pt x="1334" y="260"/>
                      <a:pt x="1338" y="262"/>
                    </a:cubicBezTo>
                    <a:lnTo>
                      <a:pt x="1338" y="262"/>
                    </a:lnTo>
                    <a:cubicBezTo>
                      <a:pt x="1339" y="264"/>
                      <a:pt x="1341" y="264"/>
                      <a:pt x="1342" y="265"/>
                    </a:cubicBezTo>
                    <a:lnTo>
                      <a:pt x="1342" y="265"/>
                    </a:lnTo>
                    <a:cubicBezTo>
                      <a:pt x="1346" y="268"/>
                      <a:pt x="1350" y="271"/>
                      <a:pt x="1355" y="274"/>
                    </a:cubicBezTo>
                    <a:lnTo>
                      <a:pt x="1355" y="274"/>
                    </a:lnTo>
                    <a:cubicBezTo>
                      <a:pt x="1355" y="275"/>
                      <a:pt x="1356" y="275"/>
                      <a:pt x="1356" y="275"/>
                    </a:cubicBezTo>
                    <a:lnTo>
                      <a:pt x="1356" y="275"/>
                    </a:lnTo>
                    <a:cubicBezTo>
                      <a:pt x="1361" y="279"/>
                      <a:pt x="1366" y="283"/>
                      <a:pt x="1371" y="286"/>
                    </a:cubicBezTo>
                    <a:lnTo>
                      <a:pt x="1371" y="286"/>
                    </a:lnTo>
                    <a:cubicBezTo>
                      <a:pt x="1371" y="287"/>
                      <a:pt x="1372" y="288"/>
                      <a:pt x="1374" y="289"/>
                    </a:cubicBezTo>
                    <a:lnTo>
                      <a:pt x="1374" y="289"/>
                    </a:lnTo>
                    <a:cubicBezTo>
                      <a:pt x="1378" y="292"/>
                      <a:pt x="1382" y="295"/>
                      <a:pt x="1385" y="299"/>
                    </a:cubicBezTo>
                    <a:lnTo>
                      <a:pt x="1385" y="299"/>
                    </a:lnTo>
                    <a:cubicBezTo>
                      <a:pt x="1386" y="299"/>
                      <a:pt x="1387" y="299"/>
                      <a:pt x="1387" y="300"/>
                    </a:cubicBezTo>
                    <a:lnTo>
                      <a:pt x="1387" y="300"/>
                    </a:lnTo>
                    <a:cubicBezTo>
                      <a:pt x="1391" y="303"/>
                      <a:pt x="1396" y="307"/>
                      <a:pt x="1400" y="310"/>
                    </a:cubicBezTo>
                    <a:lnTo>
                      <a:pt x="1400" y="310"/>
                    </a:lnTo>
                    <a:cubicBezTo>
                      <a:pt x="1401" y="312"/>
                      <a:pt x="1402" y="312"/>
                      <a:pt x="1402" y="313"/>
                    </a:cubicBezTo>
                    <a:lnTo>
                      <a:pt x="1402" y="313"/>
                    </a:lnTo>
                    <a:cubicBezTo>
                      <a:pt x="1406" y="317"/>
                      <a:pt x="1410" y="320"/>
                      <a:pt x="1413" y="324"/>
                    </a:cubicBezTo>
                    <a:lnTo>
                      <a:pt x="1413" y="324"/>
                    </a:lnTo>
                    <a:cubicBezTo>
                      <a:pt x="1414" y="324"/>
                      <a:pt x="1414" y="324"/>
                      <a:pt x="1415" y="325"/>
                    </a:cubicBezTo>
                    <a:lnTo>
                      <a:pt x="1415" y="325"/>
                    </a:lnTo>
                    <a:cubicBezTo>
                      <a:pt x="1418" y="329"/>
                      <a:pt x="1422" y="332"/>
                      <a:pt x="1426" y="336"/>
                    </a:cubicBezTo>
                    <a:lnTo>
                      <a:pt x="1426" y="336"/>
                    </a:lnTo>
                    <a:cubicBezTo>
                      <a:pt x="1427" y="337"/>
                      <a:pt x="1428" y="338"/>
                      <a:pt x="1429" y="339"/>
                    </a:cubicBezTo>
                    <a:lnTo>
                      <a:pt x="1429" y="339"/>
                    </a:lnTo>
                    <a:cubicBezTo>
                      <a:pt x="1432" y="343"/>
                      <a:pt x="1435" y="347"/>
                      <a:pt x="1439" y="351"/>
                    </a:cubicBezTo>
                    <a:lnTo>
                      <a:pt x="1439" y="351"/>
                    </a:lnTo>
                    <a:lnTo>
                      <a:pt x="1439" y="351"/>
                    </a:lnTo>
                    <a:lnTo>
                      <a:pt x="1439" y="351"/>
                    </a:lnTo>
                    <a:cubicBezTo>
                      <a:pt x="1443" y="355"/>
                      <a:pt x="1446" y="359"/>
                      <a:pt x="1450" y="364"/>
                    </a:cubicBezTo>
                    <a:lnTo>
                      <a:pt x="1450" y="364"/>
                    </a:lnTo>
                    <a:cubicBezTo>
                      <a:pt x="1450" y="365"/>
                      <a:pt x="1451" y="365"/>
                      <a:pt x="1451" y="366"/>
                    </a:cubicBezTo>
                    <a:lnTo>
                      <a:pt x="1451" y="366"/>
                    </a:lnTo>
                    <a:cubicBezTo>
                      <a:pt x="1455" y="371"/>
                      <a:pt x="1458" y="375"/>
                      <a:pt x="1461" y="379"/>
                    </a:cubicBezTo>
                    <a:lnTo>
                      <a:pt x="1461" y="379"/>
                    </a:lnTo>
                    <a:cubicBezTo>
                      <a:pt x="1475" y="399"/>
                      <a:pt x="1486" y="418"/>
                      <a:pt x="1494" y="439"/>
                    </a:cubicBezTo>
                    <a:lnTo>
                      <a:pt x="1494" y="439"/>
                    </a:lnTo>
                    <a:cubicBezTo>
                      <a:pt x="1497" y="445"/>
                      <a:pt x="1499" y="451"/>
                      <a:pt x="1502" y="458"/>
                    </a:cubicBezTo>
                    <a:lnTo>
                      <a:pt x="1502" y="458"/>
                    </a:lnTo>
                    <a:cubicBezTo>
                      <a:pt x="1505" y="468"/>
                      <a:pt x="1507" y="479"/>
                      <a:pt x="1510" y="488"/>
                    </a:cubicBezTo>
                    <a:lnTo>
                      <a:pt x="1510" y="488"/>
                    </a:lnTo>
                    <a:cubicBezTo>
                      <a:pt x="1512" y="501"/>
                      <a:pt x="1513" y="514"/>
                      <a:pt x="1514" y="527"/>
                    </a:cubicBezTo>
                    <a:lnTo>
                      <a:pt x="1514" y="527"/>
                    </a:lnTo>
                    <a:cubicBezTo>
                      <a:pt x="1514" y="531"/>
                      <a:pt x="1514" y="534"/>
                      <a:pt x="1514" y="538"/>
                    </a:cubicBezTo>
                    <a:lnTo>
                      <a:pt x="1514" y="538"/>
                    </a:lnTo>
                    <a:lnTo>
                      <a:pt x="1516" y="434"/>
                    </a:lnTo>
                    <a:lnTo>
                      <a:pt x="1516" y="434"/>
                    </a:lnTo>
                    <a:cubicBezTo>
                      <a:pt x="1517" y="382"/>
                      <a:pt x="1500" y="328"/>
                      <a:pt x="1463" y="276"/>
                    </a:cubicBez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42">
                <a:extLst>
                  <a:ext uri="{FF2B5EF4-FFF2-40B4-BE49-F238E27FC236}">
                    <a16:creationId xmlns:a16="http://schemas.microsoft.com/office/drawing/2014/main" id="{B8A49B2A-251C-674C-89A3-72F9C440F6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42427" y="9236492"/>
                <a:ext cx="4564723" cy="1356781"/>
              </a:xfrm>
              <a:custGeom>
                <a:avLst/>
                <a:gdLst>
                  <a:gd name="T0" fmla="*/ 2855 w 3665"/>
                  <a:gd name="T1" fmla="*/ 929 h 1088"/>
                  <a:gd name="T2" fmla="*/ 2855 w 3665"/>
                  <a:gd name="T3" fmla="*/ 929 h 1088"/>
                  <a:gd name="T4" fmla="*/ 3283 w 3665"/>
                  <a:gd name="T5" fmla="*/ 396 h 1088"/>
                  <a:gd name="T6" fmla="*/ 3283 w 3665"/>
                  <a:gd name="T7" fmla="*/ 396 h 1088"/>
                  <a:gd name="T8" fmla="*/ 2922 w 3665"/>
                  <a:gd name="T9" fmla="*/ 170 h 1088"/>
                  <a:gd name="T10" fmla="*/ 2922 w 3665"/>
                  <a:gd name="T11" fmla="*/ 170 h 1088"/>
                  <a:gd name="T12" fmla="*/ 2745 w 3665"/>
                  <a:gd name="T13" fmla="*/ 133 h 1088"/>
                  <a:gd name="T14" fmla="*/ 2745 w 3665"/>
                  <a:gd name="T15" fmla="*/ 133 h 1088"/>
                  <a:gd name="T16" fmla="*/ 2302 w 3665"/>
                  <a:gd name="T17" fmla="*/ 144 h 1088"/>
                  <a:gd name="T18" fmla="*/ 2302 w 3665"/>
                  <a:gd name="T19" fmla="*/ 144 h 1088"/>
                  <a:gd name="T20" fmla="*/ 1874 w 3665"/>
                  <a:gd name="T21" fmla="*/ 678 h 1088"/>
                  <a:gd name="T22" fmla="*/ 1874 w 3665"/>
                  <a:gd name="T23" fmla="*/ 678 h 1088"/>
                  <a:gd name="T24" fmla="*/ 2413 w 3665"/>
                  <a:gd name="T25" fmla="*/ 941 h 1088"/>
                  <a:gd name="T26" fmla="*/ 2413 w 3665"/>
                  <a:gd name="T27" fmla="*/ 941 h 1088"/>
                  <a:gd name="T28" fmla="*/ 2638 w 3665"/>
                  <a:gd name="T29" fmla="*/ 954 h 1088"/>
                  <a:gd name="T30" fmla="*/ 2638 w 3665"/>
                  <a:gd name="T31" fmla="*/ 954 h 1088"/>
                  <a:gd name="T32" fmla="*/ 2855 w 3665"/>
                  <a:gd name="T33" fmla="*/ 929 h 1088"/>
                  <a:gd name="T34" fmla="*/ 3471 w 3665"/>
                  <a:gd name="T35" fmla="*/ 358 h 1088"/>
                  <a:gd name="T36" fmla="*/ 3471 w 3665"/>
                  <a:gd name="T37" fmla="*/ 358 h 1088"/>
                  <a:gd name="T38" fmla="*/ 2929 w 3665"/>
                  <a:gd name="T39" fmla="*/ 1034 h 1088"/>
                  <a:gd name="T40" fmla="*/ 2929 w 3665"/>
                  <a:gd name="T41" fmla="*/ 1034 h 1088"/>
                  <a:gd name="T42" fmla="*/ 2368 w 3665"/>
                  <a:gd name="T43" fmla="*/ 1049 h 1088"/>
                  <a:gd name="T44" fmla="*/ 2368 w 3665"/>
                  <a:gd name="T45" fmla="*/ 1049 h 1088"/>
                  <a:gd name="T46" fmla="*/ 1727 w 3665"/>
                  <a:gd name="T47" fmla="*/ 766 h 1088"/>
                  <a:gd name="T48" fmla="*/ 148 w 3665"/>
                  <a:gd name="T49" fmla="*/ 1082 h 1088"/>
                  <a:gd name="T50" fmla="*/ 148 w 3665"/>
                  <a:gd name="T51" fmla="*/ 1082 h 1088"/>
                  <a:gd name="T52" fmla="*/ 90 w 3665"/>
                  <a:gd name="T53" fmla="*/ 1083 h 1088"/>
                  <a:gd name="T54" fmla="*/ 90 w 3665"/>
                  <a:gd name="T55" fmla="*/ 1083 h 1088"/>
                  <a:gd name="T56" fmla="*/ 20 w 3665"/>
                  <a:gd name="T57" fmla="*/ 1049 h 1088"/>
                  <a:gd name="T58" fmla="*/ 20 w 3665"/>
                  <a:gd name="T59" fmla="*/ 1049 h 1088"/>
                  <a:gd name="T60" fmla="*/ 76 w 3665"/>
                  <a:gd name="T61" fmla="*/ 980 h 1088"/>
                  <a:gd name="T62" fmla="*/ 1655 w 3665"/>
                  <a:gd name="T63" fmla="*/ 664 h 1088"/>
                  <a:gd name="T64" fmla="*/ 1655 w 3665"/>
                  <a:gd name="T65" fmla="*/ 664 h 1088"/>
                  <a:gd name="T66" fmla="*/ 2228 w 3665"/>
                  <a:gd name="T67" fmla="*/ 40 h 1088"/>
                  <a:gd name="T68" fmla="*/ 2228 w 3665"/>
                  <a:gd name="T69" fmla="*/ 40 h 1088"/>
                  <a:gd name="T70" fmla="*/ 2790 w 3665"/>
                  <a:gd name="T71" fmla="*/ 25 h 1088"/>
                  <a:gd name="T72" fmla="*/ 2790 w 3665"/>
                  <a:gd name="T73" fmla="*/ 25 h 1088"/>
                  <a:gd name="T74" fmla="*/ 3471 w 3665"/>
                  <a:gd name="T75" fmla="*/ 35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65" h="1088">
                    <a:moveTo>
                      <a:pt x="2855" y="929"/>
                    </a:moveTo>
                    <a:lnTo>
                      <a:pt x="2855" y="929"/>
                    </a:lnTo>
                    <a:cubicBezTo>
                      <a:pt x="3244" y="852"/>
                      <a:pt x="3436" y="612"/>
                      <a:pt x="3283" y="396"/>
                    </a:cubicBezTo>
                    <a:lnTo>
                      <a:pt x="3283" y="396"/>
                    </a:lnTo>
                    <a:cubicBezTo>
                      <a:pt x="3213" y="296"/>
                      <a:pt x="3081" y="217"/>
                      <a:pt x="2922" y="170"/>
                    </a:cubicBezTo>
                    <a:lnTo>
                      <a:pt x="2922" y="170"/>
                    </a:lnTo>
                    <a:cubicBezTo>
                      <a:pt x="2865" y="154"/>
                      <a:pt x="2806" y="141"/>
                      <a:pt x="2745" y="133"/>
                    </a:cubicBezTo>
                    <a:lnTo>
                      <a:pt x="2745" y="133"/>
                    </a:lnTo>
                    <a:cubicBezTo>
                      <a:pt x="2602" y="113"/>
                      <a:pt x="2448" y="115"/>
                      <a:pt x="2302" y="144"/>
                    </a:cubicBezTo>
                    <a:lnTo>
                      <a:pt x="2302" y="144"/>
                    </a:lnTo>
                    <a:cubicBezTo>
                      <a:pt x="1913" y="222"/>
                      <a:pt x="1721" y="461"/>
                      <a:pt x="1874" y="678"/>
                    </a:cubicBezTo>
                    <a:lnTo>
                      <a:pt x="1874" y="678"/>
                    </a:lnTo>
                    <a:cubicBezTo>
                      <a:pt x="1969" y="813"/>
                      <a:pt x="2176" y="908"/>
                      <a:pt x="2413" y="941"/>
                    </a:cubicBezTo>
                    <a:lnTo>
                      <a:pt x="2413" y="941"/>
                    </a:lnTo>
                    <a:cubicBezTo>
                      <a:pt x="2486" y="951"/>
                      <a:pt x="2562" y="956"/>
                      <a:pt x="2638" y="954"/>
                    </a:cubicBezTo>
                    <a:lnTo>
                      <a:pt x="2638" y="954"/>
                    </a:lnTo>
                    <a:cubicBezTo>
                      <a:pt x="2711" y="952"/>
                      <a:pt x="2784" y="944"/>
                      <a:pt x="2855" y="929"/>
                    </a:cubicBezTo>
                    <a:close/>
                    <a:moveTo>
                      <a:pt x="3471" y="358"/>
                    </a:moveTo>
                    <a:lnTo>
                      <a:pt x="3471" y="358"/>
                    </a:lnTo>
                    <a:cubicBezTo>
                      <a:pt x="3664" y="633"/>
                      <a:pt x="3422" y="935"/>
                      <a:pt x="2929" y="1034"/>
                    </a:cubicBezTo>
                    <a:lnTo>
                      <a:pt x="2929" y="1034"/>
                    </a:lnTo>
                    <a:cubicBezTo>
                      <a:pt x="2744" y="1071"/>
                      <a:pt x="2549" y="1074"/>
                      <a:pt x="2368" y="1049"/>
                    </a:cubicBezTo>
                    <a:lnTo>
                      <a:pt x="2368" y="1049"/>
                    </a:lnTo>
                    <a:cubicBezTo>
                      <a:pt x="2099" y="1011"/>
                      <a:pt x="1860" y="910"/>
                      <a:pt x="1727" y="766"/>
                    </a:cubicBezTo>
                    <a:lnTo>
                      <a:pt x="148" y="1082"/>
                    </a:lnTo>
                    <a:lnTo>
                      <a:pt x="148" y="1082"/>
                    </a:lnTo>
                    <a:cubicBezTo>
                      <a:pt x="128" y="1086"/>
                      <a:pt x="109" y="1087"/>
                      <a:pt x="90" y="1083"/>
                    </a:cubicBezTo>
                    <a:lnTo>
                      <a:pt x="90" y="1083"/>
                    </a:lnTo>
                    <a:cubicBezTo>
                      <a:pt x="59" y="1079"/>
                      <a:pt x="33" y="1067"/>
                      <a:pt x="20" y="1049"/>
                    </a:cubicBezTo>
                    <a:lnTo>
                      <a:pt x="20" y="1049"/>
                    </a:lnTo>
                    <a:cubicBezTo>
                      <a:pt x="0" y="1021"/>
                      <a:pt x="25" y="990"/>
                      <a:pt x="76" y="980"/>
                    </a:cubicBezTo>
                    <a:lnTo>
                      <a:pt x="1655" y="664"/>
                    </a:lnTo>
                    <a:lnTo>
                      <a:pt x="1655" y="664"/>
                    </a:lnTo>
                    <a:cubicBezTo>
                      <a:pt x="1524" y="404"/>
                      <a:pt x="1766" y="133"/>
                      <a:pt x="2228" y="40"/>
                    </a:cubicBezTo>
                    <a:lnTo>
                      <a:pt x="2228" y="40"/>
                    </a:lnTo>
                    <a:cubicBezTo>
                      <a:pt x="2414" y="2"/>
                      <a:pt x="2608" y="0"/>
                      <a:pt x="2790" y="25"/>
                    </a:cubicBezTo>
                    <a:lnTo>
                      <a:pt x="2790" y="25"/>
                    </a:lnTo>
                    <a:cubicBezTo>
                      <a:pt x="3089" y="67"/>
                      <a:pt x="3350" y="187"/>
                      <a:pt x="3471" y="358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43">
                <a:extLst>
                  <a:ext uri="{FF2B5EF4-FFF2-40B4-BE49-F238E27FC236}">
                    <a16:creationId xmlns:a16="http://schemas.microsoft.com/office/drawing/2014/main" id="{149F16EA-7568-B848-A2DA-423BA2290F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8904" y="9934108"/>
                <a:ext cx="4394437" cy="785507"/>
              </a:xfrm>
              <a:custGeom>
                <a:avLst/>
                <a:gdLst>
                  <a:gd name="T0" fmla="*/ 3519 w 3528"/>
                  <a:gd name="T1" fmla="*/ 60 h 631"/>
                  <a:gd name="T2" fmla="*/ 3500 w 3528"/>
                  <a:gd name="T3" fmla="*/ 116 h 631"/>
                  <a:gd name="T4" fmla="*/ 3470 w 3528"/>
                  <a:gd name="T5" fmla="*/ 171 h 631"/>
                  <a:gd name="T6" fmla="*/ 3429 w 3528"/>
                  <a:gd name="T7" fmla="*/ 224 h 631"/>
                  <a:gd name="T8" fmla="*/ 3372 w 3528"/>
                  <a:gd name="T9" fmla="*/ 278 h 631"/>
                  <a:gd name="T10" fmla="*/ 3307 w 3528"/>
                  <a:gd name="T11" fmla="*/ 326 h 631"/>
                  <a:gd name="T12" fmla="*/ 3246 w 3528"/>
                  <a:gd name="T13" fmla="*/ 362 h 631"/>
                  <a:gd name="T14" fmla="*/ 3164 w 3528"/>
                  <a:gd name="T15" fmla="*/ 401 h 631"/>
                  <a:gd name="T16" fmla="*/ 3082 w 3528"/>
                  <a:gd name="T17" fmla="*/ 432 h 631"/>
                  <a:gd name="T18" fmla="*/ 2981 w 3528"/>
                  <a:gd name="T19" fmla="*/ 461 h 631"/>
                  <a:gd name="T20" fmla="*/ 2862 w 3528"/>
                  <a:gd name="T21" fmla="*/ 485 h 631"/>
                  <a:gd name="T22" fmla="*/ 2745 w 3528"/>
                  <a:gd name="T23" fmla="*/ 500 h 631"/>
                  <a:gd name="T24" fmla="*/ 2639 w 3528"/>
                  <a:gd name="T25" fmla="*/ 506 h 631"/>
                  <a:gd name="T26" fmla="*/ 2554 w 3528"/>
                  <a:gd name="T27" fmla="*/ 506 h 631"/>
                  <a:gd name="T28" fmla="*/ 2421 w 3528"/>
                  <a:gd name="T29" fmla="*/ 498 h 631"/>
                  <a:gd name="T30" fmla="*/ 2289 w 3528"/>
                  <a:gd name="T31" fmla="*/ 478 h 631"/>
                  <a:gd name="T32" fmla="*/ 2169 w 3528"/>
                  <a:gd name="T33" fmla="*/ 452 h 631"/>
                  <a:gd name="T34" fmla="*/ 2100 w 3528"/>
                  <a:gd name="T35" fmla="*/ 431 h 631"/>
                  <a:gd name="T36" fmla="*/ 2015 w 3528"/>
                  <a:gd name="T37" fmla="*/ 401 h 631"/>
                  <a:gd name="T38" fmla="*/ 1948 w 3528"/>
                  <a:gd name="T39" fmla="*/ 372 h 631"/>
                  <a:gd name="T40" fmla="*/ 1890 w 3528"/>
                  <a:gd name="T41" fmla="*/ 341 h 631"/>
                  <a:gd name="T42" fmla="*/ 1836 w 3528"/>
                  <a:gd name="T43" fmla="*/ 308 h 631"/>
                  <a:gd name="T44" fmla="*/ 1786 w 3528"/>
                  <a:gd name="T45" fmla="*/ 272 h 631"/>
                  <a:gd name="T46" fmla="*/ 1742 w 3528"/>
                  <a:gd name="T47" fmla="*/ 234 h 631"/>
                  <a:gd name="T48" fmla="*/ 108 w 3528"/>
                  <a:gd name="T49" fmla="*/ 526 h 631"/>
                  <a:gd name="T50" fmla="*/ 65 w 3528"/>
                  <a:gd name="T51" fmla="*/ 522 h 631"/>
                  <a:gd name="T52" fmla="*/ 37 w 3528"/>
                  <a:gd name="T53" fmla="*/ 512 h 631"/>
                  <a:gd name="T54" fmla="*/ 14 w 3528"/>
                  <a:gd name="T55" fmla="*/ 496 h 631"/>
                  <a:gd name="T56" fmla="*/ 12 w 3528"/>
                  <a:gd name="T57" fmla="*/ 600 h 631"/>
                  <a:gd name="T58" fmla="*/ 36 w 3528"/>
                  <a:gd name="T59" fmla="*/ 616 h 631"/>
                  <a:gd name="T60" fmla="*/ 58 w 3528"/>
                  <a:gd name="T61" fmla="*/ 624 h 631"/>
                  <a:gd name="T62" fmla="*/ 79 w 3528"/>
                  <a:gd name="T63" fmla="*/ 628 h 631"/>
                  <a:gd name="T64" fmla="*/ 106 w 3528"/>
                  <a:gd name="T65" fmla="*/ 630 h 631"/>
                  <a:gd name="T66" fmla="*/ 1714 w 3528"/>
                  <a:gd name="T67" fmla="*/ 310 h 631"/>
                  <a:gd name="T68" fmla="*/ 1761 w 3528"/>
                  <a:gd name="T69" fmla="*/ 356 h 631"/>
                  <a:gd name="T70" fmla="*/ 1808 w 3528"/>
                  <a:gd name="T71" fmla="*/ 393 h 631"/>
                  <a:gd name="T72" fmla="*/ 1860 w 3528"/>
                  <a:gd name="T73" fmla="*/ 428 h 631"/>
                  <a:gd name="T74" fmla="*/ 1916 w 3528"/>
                  <a:gd name="T75" fmla="*/ 460 h 631"/>
                  <a:gd name="T76" fmla="*/ 1976 w 3528"/>
                  <a:gd name="T77" fmla="*/ 488 h 631"/>
                  <a:gd name="T78" fmla="*/ 2042 w 3528"/>
                  <a:gd name="T79" fmla="*/ 515 h 631"/>
                  <a:gd name="T80" fmla="*/ 2107 w 3528"/>
                  <a:gd name="T81" fmla="*/ 538 h 631"/>
                  <a:gd name="T82" fmla="*/ 2178 w 3528"/>
                  <a:gd name="T83" fmla="*/ 558 h 631"/>
                  <a:gd name="T84" fmla="*/ 2286 w 3528"/>
                  <a:gd name="T85" fmla="*/ 582 h 631"/>
                  <a:gd name="T86" fmla="*/ 2378 w 3528"/>
                  <a:gd name="T87" fmla="*/ 596 h 631"/>
                  <a:gd name="T88" fmla="*/ 2475 w 3528"/>
                  <a:gd name="T89" fmla="*/ 606 h 631"/>
                  <a:gd name="T90" fmla="*/ 2567 w 3528"/>
                  <a:gd name="T91" fmla="*/ 609 h 631"/>
                  <a:gd name="T92" fmla="*/ 2664 w 3528"/>
                  <a:gd name="T93" fmla="*/ 608 h 631"/>
                  <a:gd name="T94" fmla="*/ 2766 w 3528"/>
                  <a:gd name="T95" fmla="*/ 601 h 631"/>
                  <a:gd name="T96" fmla="*/ 2860 w 3528"/>
                  <a:gd name="T97" fmla="*/ 589 h 631"/>
                  <a:gd name="T98" fmla="*/ 2958 w 3528"/>
                  <a:gd name="T99" fmla="*/ 569 h 631"/>
                  <a:gd name="T100" fmla="*/ 3050 w 3528"/>
                  <a:gd name="T101" fmla="*/ 545 h 631"/>
                  <a:gd name="T102" fmla="*/ 3144 w 3528"/>
                  <a:gd name="T103" fmla="*/ 512 h 631"/>
                  <a:gd name="T104" fmla="*/ 3227 w 3528"/>
                  <a:gd name="T105" fmla="*/ 474 h 631"/>
                  <a:gd name="T106" fmla="*/ 3296 w 3528"/>
                  <a:gd name="T107" fmla="*/ 435 h 631"/>
                  <a:gd name="T108" fmla="*/ 3350 w 3528"/>
                  <a:gd name="T109" fmla="*/ 397 h 631"/>
                  <a:gd name="T110" fmla="*/ 3397 w 3528"/>
                  <a:gd name="T111" fmla="*/ 357 h 631"/>
                  <a:gd name="T112" fmla="*/ 3441 w 3528"/>
                  <a:gd name="T113" fmla="*/ 310 h 631"/>
                  <a:gd name="T114" fmla="*/ 3474 w 3528"/>
                  <a:gd name="T115" fmla="*/ 264 h 631"/>
                  <a:gd name="T116" fmla="*/ 3499 w 3528"/>
                  <a:gd name="T117" fmla="*/ 218 h 631"/>
                  <a:gd name="T118" fmla="*/ 3515 w 3528"/>
                  <a:gd name="T119" fmla="*/ 167 h 631"/>
                  <a:gd name="T120" fmla="*/ 3523 w 3528"/>
                  <a:gd name="T121" fmla="*/ 12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528" h="631">
                    <a:moveTo>
                      <a:pt x="3526" y="17"/>
                    </a:moveTo>
                    <a:lnTo>
                      <a:pt x="3526" y="17"/>
                    </a:lnTo>
                    <a:cubicBezTo>
                      <a:pt x="3526" y="19"/>
                      <a:pt x="3525" y="20"/>
                      <a:pt x="3525" y="22"/>
                    </a:cubicBezTo>
                    <a:lnTo>
                      <a:pt x="3525" y="22"/>
                    </a:lnTo>
                    <a:cubicBezTo>
                      <a:pt x="3525" y="27"/>
                      <a:pt x="3524" y="32"/>
                      <a:pt x="3523" y="38"/>
                    </a:cubicBezTo>
                    <a:lnTo>
                      <a:pt x="3523" y="38"/>
                    </a:lnTo>
                    <a:cubicBezTo>
                      <a:pt x="3523" y="38"/>
                      <a:pt x="3523" y="38"/>
                      <a:pt x="3523" y="39"/>
                    </a:cubicBezTo>
                    <a:lnTo>
                      <a:pt x="3523" y="39"/>
                    </a:lnTo>
                    <a:cubicBezTo>
                      <a:pt x="3522" y="44"/>
                      <a:pt x="3521" y="51"/>
                      <a:pt x="3520" y="56"/>
                    </a:cubicBezTo>
                    <a:lnTo>
                      <a:pt x="3520" y="56"/>
                    </a:lnTo>
                    <a:cubicBezTo>
                      <a:pt x="3520" y="57"/>
                      <a:pt x="3519" y="58"/>
                      <a:pt x="3519" y="60"/>
                    </a:cubicBezTo>
                    <a:lnTo>
                      <a:pt x="3519" y="60"/>
                    </a:lnTo>
                    <a:cubicBezTo>
                      <a:pt x="3518" y="66"/>
                      <a:pt x="3516" y="71"/>
                      <a:pt x="3515" y="77"/>
                    </a:cubicBezTo>
                    <a:lnTo>
                      <a:pt x="3515" y="77"/>
                    </a:lnTo>
                    <a:cubicBezTo>
                      <a:pt x="3515" y="77"/>
                      <a:pt x="3514" y="77"/>
                      <a:pt x="3514" y="78"/>
                    </a:cubicBezTo>
                    <a:lnTo>
                      <a:pt x="3514" y="78"/>
                    </a:lnTo>
                    <a:cubicBezTo>
                      <a:pt x="3513" y="83"/>
                      <a:pt x="3511" y="88"/>
                      <a:pt x="3509" y="94"/>
                    </a:cubicBezTo>
                    <a:lnTo>
                      <a:pt x="3509" y="94"/>
                    </a:lnTo>
                    <a:cubicBezTo>
                      <a:pt x="3509" y="95"/>
                      <a:pt x="3508" y="96"/>
                      <a:pt x="3508" y="98"/>
                    </a:cubicBezTo>
                    <a:lnTo>
                      <a:pt x="3508" y="98"/>
                    </a:lnTo>
                    <a:cubicBezTo>
                      <a:pt x="3506" y="103"/>
                      <a:pt x="3503" y="109"/>
                      <a:pt x="3501" y="114"/>
                    </a:cubicBezTo>
                    <a:lnTo>
                      <a:pt x="3501" y="114"/>
                    </a:lnTo>
                    <a:cubicBezTo>
                      <a:pt x="3501" y="115"/>
                      <a:pt x="3500" y="116"/>
                      <a:pt x="3500" y="116"/>
                    </a:cubicBezTo>
                    <a:lnTo>
                      <a:pt x="3500" y="116"/>
                    </a:lnTo>
                    <a:cubicBezTo>
                      <a:pt x="3498" y="121"/>
                      <a:pt x="3496" y="126"/>
                      <a:pt x="3493" y="131"/>
                    </a:cubicBezTo>
                    <a:lnTo>
                      <a:pt x="3493" y="131"/>
                    </a:lnTo>
                    <a:cubicBezTo>
                      <a:pt x="3493" y="132"/>
                      <a:pt x="3492" y="133"/>
                      <a:pt x="3492" y="135"/>
                    </a:cubicBezTo>
                    <a:lnTo>
                      <a:pt x="3492" y="135"/>
                    </a:lnTo>
                    <a:cubicBezTo>
                      <a:pt x="3489" y="140"/>
                      <a:pt x="3485" y="145"/>
                      <a:pt x="3482" y="151"/>
                    </a:cubicBezTo>
                    <a:lnTo>
                      <a:pt x="3482" y="151"/>
                    </a:lnTo>
                    <a:cubicBezTo>
                      <a:pt x="3482" y="151"/>
                      <a:pt x="3482" y="153"/>
                      <a:pt x="3481" y="153"/>
                    </a:cubicBezTo>
                    <a:lnTo>
                      <a:pt x="3481" y="153"/>
                    </a:lnTo>
                    <a:cubicBezTo>
                      <a:pt x="3478" y="158"/>
                      <a:pt x="3476" y="162"/>
                      <a:pt x="3473" y="167"/>
                    </a:cubicBezTo>
                    <a:lnTo>
                      <a:pt x="3473" y="167"/>
                    </a:lnTo>
                    <a:cubicBezTo>
                      <a:pt x="3472" y="168"/>
                      <a:pt x="3471" y="170"/>
                      <a:pt x="3470" y="171"/>
                    </a:cubicBezTo>
                    <a:lnTo>
                      <a:pt x="3470" y="171"/>
                    </a:lnTo>
                    <a:cubicBezTo>
                      <a:pt x="3467" y="177"/>
                      <a:pt x="3463" y="182"/>
                      <a:pt x="3459" y="187"/>
                    </a:cubicBezTo>
                    <a:lnTo>
                      <a:pt x="3459" y="187"/>
                    </a:lnTo>
                    <a:cubicBezTo>
                      <a:pt x="3458" y="187"/>
                      <a:pt x="3458" y="187"/>
                      <a:pt x="3458" y="188"/>
                    </a:cubicBezTo>
                    <a:lnTo>
                      <a:pt x="3458" y="188"/>
                    </a:lnTo>
                    <a:cubicBezTo>
                      <a:pt x="3454" y="193"/>
                      <a:pt x="3451" y="198"/>
                      <a:pt x="3447" y="203"/>
                    </a:cubicBezTo>
                    <a:lnTo>
                      <a:pt x="3447" y="203"/>
                    </a:lnTo>
                    <a:cubicBezTo>
                      <a:pt x="3446" y="204"/>
                      <a:pt x="3445" y="206"/>
                      <a:pt x="3443" y="207"/>
                    </a:cubicBezTo>
                    <a:lnTo>
                      <a:pt x="3443" y="207"/>
                    </a:lnTo>
                    <a:cubicBezTo>
                      <a:pt x="3440" y="211"/>
                      <a:pt x="3437" y="215"/>
                      <a:pt x="3433" y="219"/>
                    </a:cubicBezTo>
                    <a:lnTo>
                      <a:pt x="3433" y="219"/>
                    </a:lnTo>
                    <a:cubicBezTo>
                      <a:pt x="3432" y="220"/>
                      <a:pt x="3431" y="222"/>
                      <a:pt x="3429" y="224"/>
                    </a:cubicBezTo>
                    <a:lnTo>
                      <a:pt x="3429" y="224"/>
                    </a:lnTo>
                    <a:cubicBezTo>
                      <a:pt x="3425" y="229"/>
                      <a:pt x="3421" y="233"/>
                      <a:pt x="3416" y="237"/>
                    </a:cubicBezTo>
                    <a:lnTo>
                      <a:pt x="3416" y="237"/>
                    </a:lnTo>
                    <a:cubicBezTo>
                      <a:pt x="3416" y="237"/>
                      <a:pt x="3415" y="238"/>
                      <a:pt x="3415" y="239"/>
                    </a:cubicBezTo>
                    <a:lnTo>
                      <a:pt x="3415" y="239"/>
                    </a:lnTo>
                    <a:cubicBezTo>
                      <a:pt x="3410" y="244"/>
                      <a:pt x="3405" y="249"/>
                      <a:pt x="3399" y="254"/>
                    </a:cubicBezTo>
                    <a:lnTo>
                      <a:pt x="3399" y="254"/>
                    </a:lnTo>
                    <a:cubicBezTo>
                      <a:pt x="3397" y="256"/>
                      <a:pt x="3396" y="257"/>
                      <a:pt x="3394" y="259"/>
                    </a:cubicBezTo>
                    <a:lnTo>
                      <a:pt x="3394" y="259"/>
                    </a:lnTo>
                    <a:cubicBezTo>
                      <a:pt x="3391" y="262"/>
                      <a:pt x="3387" y="265"/>
                      <a:pt x="3383" y="269"/>
                    </a:cubicBezTo>
                    <a:lnTo>
                      <a:pt x="3383" y="269"/>
                    </a:lnTo>
                    <a:cubicBezTo>
                      <a:pt x="3380" y="272"/>
                      <a:pt x="3376" y="275"/>
                      <a:pt x="3372" y="278"/>
                    </a:cubicBezTo>
                    <a:lnTo>
                      <a:pt x="3372" y="278"/>
                    </a:lnTo>
                    <a:cubicBezTo>
                      <a:pt x="3370" y="281"/>
                      <a:pt x="3367" y="283"/>
                      <a:pt x="3364" y="285"/>
                    </a:cubicBezTo>
                    <a:lnTo>
                      <a:pt x="3364" y="285"/>
                    </a:lnTo>
                    <a:cubicBezTo>
                      <a:pt x="3360" y="288"/>
                      <a:pt x="3356" y="292"/>
                      <a:pt x="3352" y="294"/>
                    </a:cubicBezTo>
                    <a:lnTo>
                      <a:pt x="3352" y="294"/>
                    </a:lnTo>
                    <a:cubicBezTo>
                      <a:pt x="3349" y="296"/>
                      <a:pt x="3346" y="299"/>
                      <a:pt x="3343" y="301"/>
                    </a:cubicBezTo>
                    <a:lnTo>
                      <a:pt x="3343" y="301"/>
                    </a:lnTo>
                    <a:cubicBezTo>
                      <a:pt x="3339" y="304"/>
                      <a:pt x="3335" y="307"/>
                      <a:pt x="3331" y="310"/>
                    </a:cubicBezTo>
                    <a:lnTo>
                      <a:pt x="3331" y="310"/>
                    </a:lnTo>
                    <a:cubicBezTo>
                      <a:pt x="3328" y="312"/>
                      <a:pt x="3325" y="315"/>
                      <a:pt x="3322" y="316"/>
                    </a:cubicBezTo>
                    <a:lnTo>
                      <a:pt x="3322" y="316"/>
                    </a:lnTo>
                    <a:cubicBezTo>
                      <a:pt x="3317" y="320"/>
                      <a:pt x="3312" y="323"/>
                      <a:pt x="3307" y="326"/>
                    </a:cubicBezTo>
                    <a:lnTo>
                      <a:pt x="3307" y="326"/>
                    </a:lnTo>
                    <a:cubicBezTo>
                      <a:pt x="3304" y="328"/>
                      <a:pt x="3301" y="330"/>
                      <a:pt x="3298" y="332"/>
                    </a:cubicBezTo>
                    <a:lnTo>
                      <a:pt x="3298" y="332"/>
                    </a:lnTo>
                    <a:cubicBezTo>
                      <a:pt x="3296" y="333"/>
                      <a:pt x="3295" y="334"/>
                      <a:pt x="3293" y="335"/>
                    </a:cubicBezTo>
                    <a:lnTo>
                      <a:pt x="3293" y="335"/>
                    </a:lnTo>
                    <a:cubicBezTo>
                      <a:pt x="3287" y="339"/>
                      <a:pt x="3282" y="341"/>
                      <a:pt x="3277" y="345"/>
                    </a:cubicBezTo>
                    <a:lnTo>
                      <a:pt x="3277" y="345"/>
                    </a:lnTo>
                    <a:cubicBezTo>
                      <a:pt x="3274" y="346"/>
                      <a:pt x="3272" y="348"/>
                      <a:pt x="3269" y="350"/>
                    </a:cubicBezTo>
                    <a:lnTo>
                      <a:pt x="3269" y="350"/>
                    </a:lnTo>
                    <a:cubicBezTo>
                      <a:pt x="3264" y="352"/>
                      <a:pt x="3259" y="355"/>
                      <a:pt x="3254" y="358"/>
                    </a:cubicBezTo>
                    <a:lnTo>
                      <a:pt x="3254" y="358"/>
                    </a:lnTo>
                    <a:cubicBezTo>
                      <a:pt x="3251" y="359"/>
                      <a:pt x="3249" y="361"/>
                      <a:pt x="3246" y="362"/>
                    </a:cubicBezTo>
                    <a:lnTo>
                      <a:pt x="3246" y="362"/>
                    </a:lnTo>
                    <a:cubicBezTo>
                      <a:pt x="3240" y="365"/>
                      <a:pt x="3235" y="368"/>
                      <a:pt x="3229" y="371"/>
                    </a:cubicBezTo>
                    <a:lnTo>
                      <a:pt x="3229" y="371"/>
                    </a:lnTo>
                    <a:cubicBezTo>
                      <a:pt x="3227" y="372"/>
                      <a:pt x="3225" y="373"/>
                      <a:pt x="3222" y="374"/>
                    </a:cubicBezTo>
                    <a:lnTo>
                      <a:pt x="3222" y="374"/>
                    </a:lnTo>
                    <a:cubicBezTo>
                      <a:pt x="3214" y="378"/>
                      <a:pt x="3206" y="383"/>
                      <a:pt x="3198" y="386"/>
                    </a:cubicBezTo>
                    <a:lnTo>
                      <a:pt x="3198" y="386"/>
                    </a:lnTo>
                    <a:cubicBezTo>
                      <a:pt x="3197" y="387"/>
                      <a:pt x="3197" y="387"/>
                      <a:pt x="3196" y="387"/>
                    </a:cubicBezTo>
                    <a:lnTo>
                      <a:pt x="3196" y="387"/>
                    </a:lnTo>
                    <a:cubicBezTo>
                      <a:pt x="3188" y="391"/>
                      <a:pt x="3181" y="394"/>
                      <a:pt x="3173" y="397"/>
                    </a:cubicBezTo>
                    <a:lnTo>
                      <a:pt x="3173" y="397"/>
                    </a:lnTo>
                    <a:cubicBezTo>
                      <a:pt x="3170" y="398"/>
                      <a:pt x="3167" y="400"/>
                      <a:pt x="3164" y="401"/>
                    </a:cubicBezTo>
                    <a:lnTo>
                      <a:pt x="3164" y="401"/>
                    </a:lnTo>
                    <a:cubicBezTo>
                      <a:pt x="3158" y="403"/>
                      <a:pt x="3153" y="406"/>
                      <a:pt x="3147" y="408"/>
                    </a:cubicBezTo>
                    <a:lnTo>
                      <a:pt x="3147" y="408"/>
                    </a:lnTo>
                    <a:cubicBezTo>
                      <a:pt x="3144" y="409"/>
                      <a:pt x="3140" y="411"/>
                      <a:pt x="3137" y="413"/>
                    </a:cubicBezTo>
                    <a:lnTo>
                      <a:pt x="3137" y="413"/>
                    </a:lnTo>
                    <a:cubicBezTo>
                      <a:pt x="3131" y="414"/>
                      <a:pt x="3125" y="417"/>
                      <a:pt x="3119" y="419"/>
                    </a:cubicBezTo>
                    <a:lnTo>
                      <a:pt x="3119" y="419"/>
                    </a:lnTo>
                    <a:cubicBezTo>
                      <a:pt x="3115" y="420"/>
                      <a:pt x="3112" y="421"/>
                      <a:pt x="3109" y="422"/>
                    </a:cubicBezTo>
                    <a:lnTo>
                      <a:pt x="3109" y="422"/>
                    </a:lnTo>
                    <a:cubicBezTo>
                      <a:pt x="3102" y="425"/>
                      <a:pt x="3095" y="428"/>
                      <a:pt x="3088" y="430"/>
                    </a:cubicBezTo>
                    <a:lnTo>
                      <a:pt x="3088" y="430"/>
                    </a:lnTo>
                    <a:cubicBezTo>
                      <a:pt x="3085" y="431"/>
                      <a:pt x="3084" y="431"/>
                      <a:pt x="3082" y="432"/>
                    </a:cubicBezTo>
                    <a:lnTo>
                      <a:pt x="3082" y="432"/>
                    </a:lnTo>
                    <a:cubicBezTo>
                      <a:pt x="3072" y="435"/>
                      <a:pt x="3063" y="438"/>
                      <a:pt x="3053" y="441"/>
                    </a:cubicBezTo>
                    <a:lnTo>
                      <a:pt x="3053" y="441"/>
                    </a:lnTo>
                    <a:cubicBezTo>
                      <a:pt x="3050" y="442"/>
                      <a:pt x="3048" y="442"/>
                      <a:pt x="3046" y="444"/>
                    </a:cubicBezTo>
                    <a:lnTo>
                      <a:pt x="3046" y="444"/>
                    </a:lnTo>
                    <a:cubicBezTo>
                      <a:pt x="3038" y="446"/>
                      <a:pt x="3031" y="448"/>
                      <a:pt x="3023" y="450"/>
                    </a:cubicBezTo>
                    <a:lnTo>
                      <a:pt x="3023" y="450"/>
                    </a:lnTo>
                    <a:cubicBezTo>
                      <a:pt x="3020" y="451"/>
                      <a:pt x="3016" y="452"/>
                      <a:pt x="3013" y="453"/>
                    </a:cubicBezTo>
                    <a:lnTo>
                      <a:pt x="3013" y="453"/>
                    </a:lnTo>
                    <a:cubicBezTo>
                      <a:pt x="3006" y="455"/>
                      <a:pt x="2999" y="456"/>
                      <a:pt x="2992" y="458"/>
                    </a:cubicBezTo>
                    <a:lnTo>
                      <a:pt x="2992" y="458"/>
                    </a:lnTo>
                    <a:cubicBezTo>
                      <a:pt x="2989" y="459"/>
                      <a:pt x="2985" y="460"/>
                      <a:pt x="2981" y="461"/>
                    </a:cubicBezTo>
                    <a:lnTo>
                      <a:pt x="2981" y="461"/>
                    </a:lnTo>
                    <a:cubicBezTo>
                      <a:pt x="2975" y="463"/>
                      <a:pt x="2968" y="465"/>
                      <a:pt x="2960" y="466"/>
                    </a:cubicBezTo>
                    <a:lnTo>
                      <a:pt x="2960" y="466"/>
                    </a:lnTo>
                    <a:cubicBezTo>
                      <a:pt x="2957" y="467"/>
                      <a:pt x="2953" y="467"/>
                      <a:pt x="2950" y="468"/>
                    </a:cubicBezTo>
                    <a:lnTo>
                      <a:pt x="2950" y="468"/>
                    </a:lnTo>
                    <a:cubicBezTo>
                      <a:pt x="2940" y="471"/>
                      <a:pt x="2929" y="473"/>
                      <a:pt x="2918" y="475"/>
                    </a:cubicBezTo>
                    <a:lnTo>
                      <a:pt x="2918" y="475"/>
                    </a:lnTo>
                    <a:cubicBezTo>
                      <a:pt x="2911" y="477"/>
                      <a:pt x="2905" y="478"/>
                      <a:pt x="2897" y="479"/>
                    </a:cubicBezTo>
                    <a:lnTo>
                      <a:pt x="2897" y="479"/>
                    </a:lnTo>
                    <a:cubicBezTo>
                      <a:pt x="2892" y="480"/>
                      <a:pt x="2885" y="482"/>
                      <a:pt x="2879" y="482"/>
                    </a:cubicBezTo>
                    <a:lnTo>
                      <a:pt x="2879" y="482"/>
                    </a:lnTo>
                    <a:cubicBezTo>
                      <a:pt x="2874" y="483"/>
                      <a:pt x="2868" y="484"/>
                      <a:pt x="2862" y="485"/>
                    </a:cubicBezTo>
                    <a:lnTo>
                      <a:pt x="2862" y="485"/>
                    </a:lnTo>
                    <a:cubicBezTo>
                      <a:pt x="2856" y="486"/>
                      <a:pt x="2850" y="487"/>
                      <a:pt x="2844" y="488"/>
                    </a:cubicBezTo>
                    <a:lnTo>
                      <a:pt x="2844" y="488"/>
                    </a:lnTo>
                    <a:cubicBezTo>
                      <a:pt x="2838" y="489"/>
                      <a:pt x="2833" y="489"/>
                      <a:pt x="2827" y="491"/>
                    </a:cubicBezTo>
                    <a:lnTo>
                      <a:pt x="2827" y="491"/>
                    </a:lnTo>
                    <a:cubicBezTo>
                      <a:pt x="2821" y="491"/>
                      <a:pt x="2814" y="492"/>
                      <a:pt x="2808" y="493"/>
                    </a:cubicBezTo>
                    <a:lnTo>
                      <a:pt x="2808" y="493"/>
                    </a:lnTo>
                    <a:cubicBezTo>
                      <a:pt x="2803" y="494"/>
                      <a:pt x="2797" y="494"/>
                      <a:pt x="2791" y="495"/>
                    </a:cubicBezTo>
                    <a:lnTo>
                      <a:pt x="2791" y="495"/>
                    </a:lnTo>
                    <a:cubicBezTo>
                      <a:pt x="2785" y="496"/>
                      <a:pt x="2779" y="496"/>
                      <a:pt x="2773" y="497"/>
                    </a:cubicBezTo>
                    <a:lnTo>
                      <a:pt x="2773" y="497"/>
                    </a:lnTo>
                    <a:cubicBezTo>
                      <a:pt x="2764" y="498"/>
                      <a:pt x="2755" y="499"/>
                      <a:pt x="2745" y="500"/>
                    </a:cubicBezTo>
                    <a:lnTo>
                      <a:pt x="2745" y="500"/>
                    </a:lnTo>
                    <a:cubicBezTo>
                      <a:pt x="2744" y="500"/>
                      <a:pt x="2743" y="500"/>
                      <a:pt x="2742" y="500"/>
                    </a:cubicBezTo>
                    <a:lnTo>
                      <a:pt x="2742" y="500"/>
                    </a:lnTo>
                    <a:cubicBezTo>
                      <a:pt x="2731" y="501"/>
                      <a:pt x="2720" y="502"/>
                      <a:pt x="2710" y="502"/>
                    </a:cubicBezTo>
                    <a:lnTo>
                      <a:pt x="2710" y="502"/>
                    </a:lnTo>
                    <a:cubicBezTo>
                      <a:pt x="2706" y="503"/>
                      <a:pt x="2703" y="503"/>
                      <a:pt x="2700" y="503"/>
                    </a:cubicBezTo>
                    <a:lnTo>
                      <a:pt x="2700" y="503"/>
                    </a:lnTo>
                    <a:cubicBezTo>
                      <a:pt x="2693" y="504"/>
                      <a:pt x="2685" y="504"/>
                      <a:pt x="2677" y="504"/>
                    </a:cubicBezTo>
                    <a:lnTo>
                      <a:pt x="2677" y="504"/>
                    </a:lnTo>
                    <a:cubicBezTo>
                      <a:pt x="2673" y="505"/>
                      <a:pt x="2670" y="505"/>
                      <a:pt x="2666" y="505"/>
                    </a:cubicBezTo>
                    <a:lnTo>
                      <a:pt x="2666" y="505"/>
                    </a:lnTo>
                    <a:cubicBezTo>
                      <a:pt x="2657" y="505"/>
                      <a:pt x="2648" y="505"/>
                      <a:pt x="2639" y="506"/>
                    </a:cubicBezTo>
                    <a:lnTo>
                      <a:pt x="2639" y="506"/>
                    </a:lnTo>
                    <a:cubicBezTo>
                      <a:pt x="2638" y="506"/>
                      <a:pt x="2636" y="506"/>
                      <a:pt x="2635" y="506"/>
                    </a:cubicBezTo>
                    <a:lnTo>
                      <a:pt x="2635" y="506"/>
                    </a:lnTo>
                    <a:cubicBezTo>
                      <a:pt x="2625" y="506"/>
                      <a:pt x="2614" y="506"/>
                      <a:pt x="2604" y="507"/>
                    </a:cubicBezTo>
                    <a:lnTo>
                      <a:pt x="2604" y="507"/>
                    </a:lnTo>
                    <a:cubicBezTo>
                      <a:pt x="2601" y="507"/>
                      <a:pt x="2599" y="507"/>
                      <a:pt x="2596" y="507"/>
                    </a:cubicBezTo>
                    <a:lnTo>
                      <a:pt x="2596" y="507"/>
                    </a:lnTo>
                    <a:cubicBezTo>
                      <a:pt x="2587" y="507"/>
                      <a:pt x="2578" y="506"/>
                      <a:pt x="2570" y="506"/>
                    </a:cubicBezTo>
                    <a:lnTo>
                      <a:pt x="2570" y="506"/>
                    </a:lnTo>
                    <a:cubicBezTo>
                      <a:pt x="2567" y="506"/>
                      <a:pt x="2566" y="506"/>
                      <a:pt x="2564" y="506"/>
                    </a:cubicBezTo>
                    <a:lnTo>
                      <a:pt x="2564" y="506"/>
                    </a:lnTo>
                    <a:cubicBezTo>
                      <a:pt x="2560" y="506"/>
                      <a:pt x="2557" y="506"/>
                      <a:pt x="2554" y="506"/>
                    </a:cubicBezTo>
                    <a:lnTo>
                      <a:pt x="2554" y="506"/>
                    </a:lnTo>
                    <a:cubicBezTo>
                      <a:pt x="2543" y="505"/>
                      <a:pt x="2532" y="505"/>
                      <a:pt x="2521" y="505"/>
                    </a:cubicBezTo>
                    <a:lnTo>
                      <a:pt x="2521" y="505"/>
                    </a:lnTo>
                    <a:cubicBezTo>
                      <a:pt x="2516" y="505"/>
                      <a:pt x="2512" y="504"/>
                      <a:pt x="2508" y="504"/>
                    </a:cubicBezTo>
                    <a:lnTo>
                      <a:pt x="2508" y="504"/>
                    </a:lnTo>
                    <a:cubicBezTo>
                      <a:pt x="2497" y="504"/>
                      <a:pt x="2487" y="503"/>
                      <a:pt x="2477" y="502"/>
                    </a:cubicBezTo>
                    <a:lnTo>
                      <a:pt x="2477" y="502"/>
                    </a:lnTo>
                    <a:cubicBezTo>
                      <a:pt x="2473" y="502"/>
                      <a:pt x="2469" y="502"/>
                      <a:pt x="2465" y="501"/>
                    </a:cubicBezTo>
                    <a:lnTo>
                      <a:pt x="2465" y="501"/>
                    </a:lnTo>
                    <a:cubicBezTo>
                      <a:pt x="2452" y="501"/>
                      <a:pt x="2439" y="499"/>
                      <a:pt x="2425" y="498"/>
                    </a:cubicBezTo>
                    <a:lnTo>
                      <a:pt x="2425" y="498"/>
                    </a:lnTo>
                    <a:cubicBezTo>
                      <a:pt x="2424" y="498"/>
                      <a:pt x="2423" y="498"/>
                      <a:pt x="2421" y="498"/>
                    </a:cubicBezTo>
                    <a:lnTo>
                      <a:pt x="2421" y="498"/>
                    </a:lnTo>
                    <a:cubicBezTo>
                      <a:pt x="2408" y="496"/>
                      <a:pt x="2397" y="495"/>
                      <a:pt x="2384" y="493"/>
                    </a:cubicBezTo>
                    <a:lnTo>
                      <a:pt x="2384" y="493"/>
                    </a:lnTo>
                    <a:cubicBezTo>
                      <a:pt x="2376" y="492"/>
                      <a:pt x="2366" y="491"/>
                      <a:pt x="2357" y="490"/>
                    </a:cubicBezTo>
                    <a:lnTo>
                      <a:pt x="2357" y="490"/>
                    </a:lnTo>
                    <a:cubicBezTo>
                      <a:pt x="2347" y="488"/>
                      <a:pt x="2337" y="487"/>
                      <a:pt x="2327" y="485"/>
                    </a:cubicBezTo>
                    <a:lnTo>
                      <a:pt x="2327" y="485"/>
                    </a:lnTo>
                    <a:cubicBezTo>
                      <a:pt x="2325" y="485"/>
                      <a:pt x="2321" y="485"/>
                      <a:pt x="2319" y="484"/>
                    </a:cubicBezTo>
                    <a:lnTo>
                      <a:pt x="2319" y="484"/>
                    </a:lnTo>
                    <a:cubicBezTo>
                      <a:pt x="2311" y="483"/>
                      <a:pt x="2304" y="482"/>
                      <a:pt x="2297" y="480"/>
                    </a:cubicBezTo>
                    <a:lnTo>
                      <a:pt x="2297" y="480"/>
                    </a:lnTo>
                    <a:cubicBezTo>
                      <a:pt x="2294" y="480"/>
                      <a:pt x="2292" y="479"/>
                      <a:pt x="2289" y="478"/>
                    </a:cubicBezTo>
                    <a:lnTo>
                      <a:pt x="2289" y="478"/>
                    </a:lnTo>
                    <a:cubicBezTo>
                      <a:pt x="2275" y="476"/>
                      <a:pt x="2262" y="474"/>
                      <a:pt x="2249" y="471"/>
                    </a:cubicBezTo>
                    <a:lnTo>
                      <a:pt x="2249" y="471"/>
                    </a:lnTo>
                    <a:cubicBezTo>
                      <a:pt x="2246" y="471"/>
                      <a:pt x="2245" y="470"/>
                      <a:pt x="2242" y="469"/>
                    </a:cubicBezTo>
                    <a:lnTo>
                      <a:pt x="2242" y="469"/>
                    </a:lnTo>
                    <a:cubicBezTo>
                      <a:pt x="2229" y="467"/>
                      <a:pt x="2216" y="464"/>
                      <a:pt x="2203" y="461"/>
                    </a:cubicBezTo>
                    <a:lnTo>
                      <a:pt x="2203" y="461"/>
                    </a:lnTo>
                    <a:cubicBezTo>
                      <a:pt x="2200" y="460"/>
                      <a:pt x="2197" y="459"/>
                      <a:pt x="2194" y="458"/>
                    </a:cubicBezTo>
                    <a:lnTo>
                      <a:pt x="2194" y="458"/>
                    </a:lnTo>
                    <a:cubicBezTo>
                      <a:pt x="2189" y="457"/>
                      <a:pt x="2185" y="456"/>
                      <a:pt x="2181" y="455"/>
                    </a:cubicBezTo>
                    <a:lnTo>
                      <a:pt x="2181" y="455"/>
                    </a:lnTo>
                    <a:cubicBezTo>
                      <a:pt x="2177" y="454"/>
                      <a:pt x="2173" y="453"/>
                      <a:pt x="2169" y="452"/>
                    </a:cubicBezTo>
                    <a:lnTo>
                      <a:pt x="2169" y="452"/>
                    </a:lnTo>
                    <a:cubicBezTo>
                      <a:pt x="2165" y="451"/>
                      <a:pt x="2161" y="450"/>
                      <a:pt x="2157" y="449"/>
                    </a:cubicBezTo>
                    <a:lnTo>
                      <a:pt x="2157" y="449"/>
                    </a:lnTo>
                    <a:cubicBezTo>
                      <a:pt x="2153" y="447"/>
                      <a:pt x="2149" y="446"/>
                      <a:pt x="2146" y="446"/>
                    </a:cubicBezTo>
                    <a:lnTo>
                      <a:pt x="2146" y="446"/>
                    </a:lnTo>
                    <a:cubicBezTo>
                      <a:pt x="2141" y="444"/>
                      <a:pt x="2137" y="443"/>
                      <a:pt x="2133" y="442"/>
                    </a:cubicBezTo>
                    <a:lnTo>
                      <a:pt x="2133" y="442"/>
                    </a:lnTo>
                    <a:cubicBezTo>
                      <a:pt x="2130" y="441"/>
                      <a:pt x="2126" y="439"/>
                      <a:pt x="2122" y="438"/>
                    </a:cubicBezTo>
                    <a:lnTo>
                      <a:pt x="2122" y="438"/>
                    </a:lnTo>
                    <a:cubicBezTo>
                      <a:pt x="2118" y="437"/>
                      <a:pt x="2114" y="436"/>
                      <a:pt x="2109" y="435"/>
                    </a:cubicBezTo>
                    <a:lnTo>
                      <a:pt x="2109" y="435"/>
                    </a:lnTo>
                    <a:cubicBezTo>
                      <a:pt x="2106" y="433"/>
                      <a:pt x="2103" y="433"/>
                      <a:pt x="2100" y="431"/>
                    </a:cubicBezTo>
                    <a:lnTo>
                      <a:pt x="2100" y="431"/>
                    </a:lnTo>
                    <a:cubicBezTo>
                      <a:pt x="2094" y="429"/>
                      <a:pt x="2087" y="427"/>
                      <a:pt x="2081" y="425"/>
                    </a:cubicBezTo>
                    <a:lnTo>
                      <a:pt x="2081" y="425"/>
                    </a:lnTo>
                    <a:cubicBezTo>
                      <a:pt x="2078" y="424"/>
                      <a:pt x="2076" y="424"/>
                      <a:pt x="2073" y="422"/>
                    </a:cubicBezTo>
                    <a:lnTo>
                      <a:pt x="2073" y="422"/>
                    </a:lnTo>
                    <a:cubicBezTo>
                      <a:pt x="2065" y="420"/>
                      <a:pt x="2057" y="417"/>
                      <a:pt x="2048" y="414"/>
                    </a:cubicBezTo>
                    <a:lnTo>
                      <a:pt x="2048" y="414"/>
                    </a:lnTo>
                    <a:cubicBezTo>
                      <a:pt x="2046" y="413"/>
                      <a:pt x="2045" y="413"/>
                      <a:pt x="2043" y="412"/>
                    </a:cubicBezTo>
                    <a:lnTo>
                      <a:pt x="2043" y="412"/>
                    </a:lnTo>
                    <a:cubicBezTo>
                      <a:pt x="2037" y="409"/>
                      <a:pt x="2030" y="407"/>
                      <a:pt x="2023" y="404"/>
                    </a:cubicBezTo>
                    <a:lnTo>
                      <a:pt x="2023" y="404"/>
                    </a:lnTo>
                    <a:cubicBezTo>
                      <a:pt x="2021" y="403"/>
                      <a:pt x="2018" y="402"/>
                      <a:pt x="2015" y="401"/>
                    </a:cubicBezTo>
                    <a:lnTo>
                      <a:pt x="2015" y="401"/>
                    </a:lnTo>
                    <a:cubicBezTo>
                      <a:pt x="2010" y="398"/>
                      <a:pt x="2004" y="396"/>
                      <a:pt x="1998" y="394"/>
                    </a:cubicBezTo>
                    <a:lnTo>
                      <a:pt x="1998" y="394"/>
                    </a:lnTo>
                    <a:cubicBezTo>
                      <a:pt x="1995" y="392"/>
                      <a:pt x="1993" y="391"/>
                      <a:pt x="1989" y="390"/>
                    </a:cubicBezTo>
                    <a:lnTo>
                      <a:pt x="1989" y="390"/>
                    </a:lnTo>
                    <a:cubicBezTo>
                      <a:pt x="1986" y="389"/>
                      <a:pt x="1982" y="387"/>
                      <a:pt x="1979" y="385"/>
                    </a:cubicBezTo>
                    <a:lnTo>
                      <a:pt x="1979" y="385"/>
                    </a:lnTo>
                    <a:cubicBezTo>
                      <a:pt x="1975" y="384"/>
                      <a:pt x="1972" y="383"/>
                      <a:pt x="1969" y="381"/>
                    </a:cubicBezTo>
                    <a:lnTo>
                      <a:pt x="1969" y="381"/>
                    </a:lnTo>
                    <a:cubicBezTo>
                      <a:pt x="1965" y="379"/>
                      <a:pt x="1961" y="378"/>
                      <a:pt x="1958" y="376"/>
                    </a:cubicBezTo>
                    <a:lnTo>
                      <a:pt x="1958" y="376"/>
                    </a:lnTo>
                    <a:cubicBezTo>
                      <a:pt x="1955" y="374"/>
                      <a:pt x="1952" y="373"/>
                      <a:pt x="1948" y="372"/>
                    </a:cubicBezTo>
                    <a:lnTo>
                      <a:pt x="1948" y="372"/>
                    </a:lnTo>
                    <a:cubicBezTo>
                      <a:pt x="1945" y="370"/>
                      <a:pt x="1941" y="368"/>
                      <a:pt x="1938" y="366"/>
                    </a:cubicBezTo>
                    <a:lnTo>
                      <a:pt x="1938" y="366"/>
                    </a:lnTo>
                    <a:cubicBezTo>
                      <a:pt x="1935" y="365"/>
                      <a:pt x="1931" y="363"/>
                      <a:pt x="1928" y="361"/>
                    </a:cubicBezTo>
                    <a:lnTo>
                      <a:pt x="1928" y="361"/>
                    </a:lnTo>
                    <a:cubicBezTo>
                      <a:pt x="1925" y="360"/>
                      <a:pt x="1922" y="358"/>
                      <a:pt x="1919" y="356"/>
                    </a:cubicBezTo>
                    <a:lnTo>
                      <a:pt x="1919" y="356"/>
                    </a:lnTo>
                    <a:cubicBezTo>
                      <a:pt x="1916" y="354"/>
                      <a:pt x="1912" y="353"/>
                      <a:pt x="1909" y="351"/>
                    </a:cubicBezTo>
                    <a:lnTo>
                      <a:pt x="1909" y="351"/>
                    </a:lnTo>
                    <a:cubicBezTo>
                      <a:pt x="1906" y="350"/>
                      <a:pt x="1903" y="348"/>
                      <a:pt x="1899" y="346"/>
                    </a:cubicBezTo>
                    <a:lnTo>
                      <a:pt x="1899" y="346"/>
                    </a:lnTo>
                    <a:cubicBezTo>
                      <a:pt x="1896" y="344"/>
                      <a:pt x="1893" y="343"/>
                      <a:pt x="1890" y="341"/>
                    </a:cubicBezTo>
                    <a:lnTo>
                      <a:pt x="1890" y="341"/>
                    </a:lnTo>
                    <a:cubicBezTo>
                      <a:pt x="1887" y="339"/>
                      <a:pt x="1884" y="337"/>
                      <a:pt x="1881" y="335"/>
                    </a:cubicBezTo>
                    <a:lnTo>
                      <a:pt x="1881" y="335"/>
                    </a:lnTo>
                    <a:cubicBezTo>
                      <a:pt x="1878" y="334"/>
                      <a:pt x="1874" y="332"/>
                      <a:pt x="1872" y="330"/>
                    </a:cubicBezTo>
                    <a:lnTo>
                      <a:pt x="1872" y="330"/>
                    </a:lnTo>
                    <a:cubicBezTo>
                      <a:pt x="1868" y="328"/>
                      <a:pt x="1865" y="326"/>
                      <a:pt x="1862" y="324"/>
                    </a:cubicBezTo>
                    <a:lnTo>
                      <a:pt x="1862" y="324"/>
                    </a:lnTo>
                    <a:cubicBezTo>
                      <a:pt x="1859" y="323"/>
                      <a:pt x="1856" y="321"/>
                      <a:pt x="1854" y="319"/>
                    </a:cubicBezTo>
                    <a:lnTo>
                      <a:pt x="1854" y="319"/>
                    </a:lnTo>
                    <a:cubicBezTo>
                      <a:pt x="1851" y="317"/>
                      <a:pt x="1848" y="315"/>
                      <a:pt x="1844" y="313"/>
                    </a:cubicBezTo>
                    <a:lnTo>
                      <a:pt x="1844" y="313"/>
                    </a:lnTo>
                    <a:cubicBezTo>
                      <a:pt x="1842" y="311"/>
                      <a:pt x="1838" y="310"/>
                      <a:pt x="1836" y="308"/>
                    </a:cubicBezTo>
                    <a:lnTo>
                      <a:pt x="1836" y="308"/>
                    </a:lnTo>
                    <a:cubicBezTo>
                      <a:pt x="1833" y="305"/>
                      <a:pt x="1830" y="304"/>
                      <a:pt x="1827" y="301"/>
                    </a:cubicBezTo>
                    <a:lnTo>
                      <a:pt x="1827" y="301"/>
                    </a:lnTo>
                    <a:cubicBezTo>
                      <a:pt x="1825" y="300"/>
                      <a:pt x="1822" y="298"/>
                      <a:pt x="1819" y="296"/>
                    </a:cubicBezTo>
                    <a:lnTo>
                      <a:pt x="1819" y="296"/>
                    </a:lnTo>
                    <a:cubicBezTo>
                      <a:pt x="1816" y="294"/>
                      <a:pt x="1814" y="292"/>
                      <a:pt x="1810" y="289"/>
                    </a:cubicBezTo>
                    <a:lnTo>
                      <a:pt x="1810" y="289"/>
                    </a:lnTo>
                    <a:cubicBezTo>
                      <a:pt x="1808" y="288"/>
                      <a:pt x="1805" y="286"/>
                      <a:pt x="1802" y="284"/>
                    </a:cubicBezTo>
                    <a:lnTo>
                      <a:pt x="1802" y="284"/>
                    </a:lnTo>
                    <a:cubicBezTo>
                      <a:pt x="1800" y="282"/>
                      <a:pt x="1797" y="280"/>
                      <a:pt x="1794" y="277"/>
                    </a:cubicBezTo>
                    <a:lnTo>
                      <a:pt x="1794" y="277"/>
                    </a:lnTo>
                    <a:cubicBezTo>
                      <a:pt x="1791" y="276"/>
                      <a:pt x="1789" y="274"/>
                      <a:pt x="1786" y="272"/>
                    </a:cubicBezTo>
                    <a:lnTo>
                      <a:pt x="1786" y="272"/>
                    </a:lnTo>
                    <a:cubicBezTo>
                      <a:pt x="1784" y="269"/>
                      <a:pt x="1781" y="268"/>
                      <a:pt x="1778" y="265"/>
                    </a:cubicBezTo>
                    <a:lnTo>
                      <a:pt x="1778" y="265"/>
                    </a:lnTo>
                    <a:cubicBezTo>
                      <a:pt x="1776" y="263"/>
                      <a:pt x="1774" y="261"/>
                      <a:pt x="1771" y="260"/>
                    </a:cubicBezTo>
                    <a:lnTo>
                      <a:pt x="1771" y="260"/>
                    </a:lnTo>
                    <a:cubicBezTo>
                      <a:pt x="1769" y="257"/>
                      <a:pt x="1766" y="255"/>
                      <a:pt x="1763" y="252"/>
                    </a:cubicBezTo>
                    <a:lnTo>
                      <a:pt x="1763" y="252"/>
                    </a:lnTo>
                    <a:cubicBezTo>
                      <a:pt x="1761" y="250"/>
                      <a:pt x="1759" y="248"/>
                      <a:pt x="1757" y="247"/>
                    </a:cubicBezTo>
                    <a:lnTo>
                      <a:pt x="1757" y="247"/>
                    </a:lnTo>
                    <a:cubicBezTo>
                      <a:pt x="1753" y="244"/>
                      <a:pt x="1751" y="241"/>
                      <a:pt x="1748" y="239"/>
                    </a:cubicBezTo>
                    <a:lnTo>
                      <a:pt x="1748" y="239"/>
                    </a:lnTo>
                    <a:cubicBezTo>
                      <a:pt x="1746" y="237"/>
                      <a:pt x="1744" y="235"/>
                      <a:pt x="1742" y="234"/>
                    </a:cubicBezTo>
                    <a:lnTo>
                      <a:pt x="1742" y="234"/>
                    </a:lnTo>
                    <a:cubicBezTo>
                      <a:pt x="1739" y="231"/>
                      <a:pt x="1736" y="228"/>
                      <a:pt x="1733" y="225"/>
                    </a:cubicBezTo>
                    <a:lnTo>
                      <a:pt x="1733" y="225"/>
                    </a:lnTo>
                    <a:cubicBezTo>
                      <a:pt x="1732" y="224"/>
                      <a:pt x="1730" y="222"/>
                      <a:pt x="1729" y="220"/>
                    </a:cubicBezTo>
                    <a:lnTo>
                      <a:pt x="1729" y="220"/>
                    </a:lnTo>
                    <a:cubicBezTo>
                      <a:pt x="1725" y="216"/>
                      <a:pt x="1720" y="211"/>
                      <a:pt x="1716" y="207"/>
                    </a:cubicBezTo>
                    <a:lnTo>
                      <a:pt x="137" y="523"/>
                    </a:lnTo>
                    <a:lnTo>
                      <a:pt x="137" y="523"/>
                    </a:lnTo>
                    <a:cubicBezTo>
                      <a:pt x="135" y="524"/>
                      <a:pt x="132" y="524"/>
                      <a:pt x="130" y="524"/>
                    </a:cubicBezTo>
                    <a:lnTo>
                      <a:pt x="130" y="524"/>
                    </a:lnTo>
                    <a:cubicBezTo>
                      <a:pt x="127" y="524"/>
                      <a:pt x="124" y="525"/>
                      <a:pt x="122" y="526"/>
                    </a:cubicBezTo>
                    <a:lnTo>
                      <a:pt x="122" y="526"/>
                    </a:lnTo>
                    <a:cubicBezTo>
                      <a:pt x="117" y="526"/>
                      <a:pt x="113" y="526"/>
                      <a:pt x="108" y="526"/>
                    </a:cubicBezTo>
                    <a:lnTo>
                      <a:pt x="108" y="526"/>
                    </a:lnTo>
                    <a:lnTo>
                      <a:pt x="106" y="526"/>
                    </a:lnTo>
                    <a:lnTo>
                      <a:pt x="106" y="526"/>
                    </a:lnTo>
                    <a:cubicBezTo>
                      <a:pt x="102" y="526"/>
                      <a:pt x="99" y="526"/>
                      <a:pt x="95" y="526"/>
                    </a:cubicBezTo>
                    <a:lnTo>
                      <a:pt x="95" y="526"/>
                    </a:lnTo>
                    <a:cubicBezTo>
                      <a:pt x="94" y="526"/>
                      <a:pt x="93" y="526"/>
                      <a:pt x="92" y="526"/>
                    </a:cubicBezTo>
                    <a:lnTo>
                      <a:pt x="92" y="526"/>
                    </a:lnTo>
                    <a:cubicBezTo>
                      <a:pt x="87" y="526"/>
                      <a:pt x="83" y="525"/>
                      <a:pt x="79" y="524"/>
                    </a:cubicBezTo>
                    <a:lnTo>
                      <a:pt x="79" y="524"/>
                    </a:lnTo>
                    <a:cubicBezTo>
                      <a:pt x="76" y="524"/>
                      <a:pt x="73" y="524"/>
                      <a:pt x="70" y="523"/>
                    </a:cubicBezTo>
                    <a:lnTo>
                      <a:pt x="70" y="523"/>
                    </a:lnTo>
                    <a:cubicBezTo>
                      <a:pt x="69" y="523"/>
                      <a:pt x="67" y="523"/>
                      <a:pt x="65" y="522"/>
                    </a:cubicBezTo>
                    <a:lnTo>
                      <a:pt x="65" y="522"/>
                    </a:lnTo>
                    <a:cubicBezTo>
                      <a:pt x="64" y="522"/>
                      <a:pt x="62" y="521"/>
                      <a:pt x="60" y="521"/>
                    </a:cubicBezTo>
                    <a:lnTo>
                      <a:pt x="60" y="521"/>
                    </a:lnTo>
                    <a:cubicBezTo>
                      <a:pt x="58" y="520"/>
                      <a:pt x="57" y="519"/>
                      <a:pt x="55" y="519"/>
                    </a:cubicBezTo>
                    <a:lnTo>
                      <a:pt x="55" y="519"/>
                    </a:lnTo>
                    <a:cubicBezTo>
                      <a:pt x="53" y="519"/>
                      <a:pt x="52" y="518"/>
                      <a:pt x="50" y="518"/>
                    </a:cubicBezTo>
                    <a:lnTo>
                      <a:pt x="50" y="518"/>
                    </a:lnTo>
                    <a:cubicBezTo>
                      <a:pt x="48" y="517"/>
                      <a:pt x="46" y="517"/>
                      <a:pt x="44" y="515"/>
                    </a:cubicBezTo>
                    <a:lnTo>
                      <a:pt x="44" y="515"/>
                    </a:lnTo>
                    <a:cubicBezTo>
                      <a:pt x="42" y="515"/>
                      <a:pt x="40" y="513"/>
                      <a:pt x="38" y="513"/>
                    </a:cubicBezTo>
                    <a:lnTo>
                      <a:pt x="38" y="513"/>
                    </a:lnTo>
                    <a:cubicBezTo>
                      <a:pt x="37" y="513"/>
                      <a:pt x="37" y="513"/>
                      <a:pt x="37" y="512"/>
                    </a:cubicBezTo>
                    <a:lnTo>
                      <a:pt x="37" y="512"/>
                    </a:lnTo>
                    <a:cubicBezTo>
                      <a:pt x="34" y="511"/>
                      <a:pt x="32" y="510"/>
                      <a:pt x="29" y="508"/>
                    </a:cubicBezTo>
                    <a:lnTo>
                      <a:pt x="29" y="508"/>
                    </a:lnTo>
                    <a:cubicBezTo>
                      <a:pt x="29" y="508"/>
                      <a:pt x="29" y="508"/>
                      <a:pt x="28" y="507"/>
                    </a:cubicBezTo>
                    <a:lnTo>
                      <a:pt x="28" y="507"/>
                    </a:lnTo>
                    <a:cubicBezTo>
                      <a:pt x="26" y="506"/>
                      <a:pt x="23" y="505"/>
                      <a:pt x="22" y="503"/>
                    </a:cubicBezTo>
                    <a:lnTo>
                      <a:pt x="22" y="503"/>
                    </a:lnTo>
                    <a:cubicBezTo>
                      <a:pt x="21" y="502"/>
                      <a:pt x="21" y="502"/>
                      <a:pt x="20" y="502"/>
                    </a:cubicBezTo>
                    <a:lnTo>
                      <a:pt x="20" y="502"/>
                    </a:lnTo>
                    <a:cubicBezTo>
                      <a:pt x="18" y="501"/>
                      <a:pt x="17" y="499"/>
                      <a:pt x="15" y="497"/>
                    </a:cubicBezTo>
                    <a:lnTo>
                      <a:pt x="15" y="497"/>
                    </a:lnTo>
                    <a:cubicBezTo>
                      <a:pt x="14" y="497"/>
                      <a:pt x="14" y="496"/>
                      <a:pt x="14" y="496"/>
                    </a:cubicBezTo>
                    <a:lnTo>
                      <a:pt x="14" y="496"/>
                    </a:lnTo>
                    <a:cubicBezTo>
                      <a:pt x="12" y="494"/>
                      <a:pt x="11" y="493"/>
                      <a:pt x="9" y="490"/>
                    </a:cubicBezTo>
                    <a:lnTo>
                      <a:pt x="9" y="490"/>
                    </a:lnTo>
                    <a:cubicBezTo>
                      <a:pt x="4" y="483"/>
                      <a:pt x="2" y="477"/>
                      <a:pt x="2" y="470"/>
                    </a:cubicBezTo>
                    <a:lnTo>
                      <a:pt x="0" y="573"/>
                    </a:lnTo>
                    <a:lnTo>
                      <a:pt x="0" y="573"/>
                    </a:lnTo>
                    <a:cubicBezTo>
                      <a:pt x="0" y="580"/>
                      <a:pt x="2" y="587"/>
                      <a:pt x="7" y="593"/>
                    </a:cubicBezTo>
                    <a:lnTo>
                      <a:pt x="7" y="593"/>
                    </a:lnTo>
                    <a:cubicBezTo>
                      <a:pt x="8" y="596"/>
                      <a:pt x="10" y="598"/>
                      <a:pt x="12" y="600"/>
                    </a:cubicBezTo>
                    <a:lnTo>
                      <a:pt x="12" y="600"/>
                    </a:lnTo>
                    <a:lnTo>
                      <a:pt x="12" y="600"/>
                    </a:lnTo>
                    <a:lnTo>
                      <a:pt x="12" y="600"/>
                    </a:lnTo>
                    <a:cubicBezTo>
                      <a:pt x="14" y="602"/>
                      <a:pt x="16" y="604"/>
                      <a:pt x="18" y="605"/>
                    </a:cubicBezTo>
                    <a:lnTo>
                      <a:pt x="18" y="605"/>
                    </a:lnTo>
                    <a:cubicBezTo>
                      <a:pt x="18" y="606"/>
                      <a:pt x="19" y="606"/>
                      <a:pt x="19" y="606"/>
                    </a:cubicBezTo>
                    <a:lnTo>
                      <a:pt x="19" y="606"/>
                    </a:lnTo>
                    <a:cubicBezTo>
                      <a:pt x="22" y="608"/>
                      <a:pt x="23" y="609"/>
                      <a:pt x="26" y="611"/>
                    </a:cubicBezTo>
                    <a:lnTo>
                      <a:pt x="26" y="611"/>
                    </a:lnTo>
                    <a:cubicBezTo>
                      <a:pt x="26" y="611"/>
                      <a:pt x="26" y="611"/>
                      <a:pt x="27" y="611"/>
                    </a:cubicBezTo>
                    <a:lnTo>
                      <a:pt x="27" y="611"/>
                    </a:lnTo>
                    <a:cubicBezTo>
                      <a:pt x="29" y="613"/>
                      <a:pt x="32" y="614"/>
                      <a:pt x="34" y="615"/>
                    </a:cubicBezTo>
                    <a:lnTo>
                      <a:pt x="34" y="615"/>
                    </a:lnTo>
                    <a:cubicBezTo>
                      <a:pt x="35" y="615"/>
                      <a:pt x="35" y="616"/>
                      <a:pt x="36" y="616"/>
                    </a:cubicBezTo>
                    <a:lnTo>
                      <a:pt x="36" y="616"/>
                    </a:lnTo>
                    <a:cubicBezTo>
                      <a:pt x="37" y="617"/>
                      <a:pt x="38" y="617"/>
                      <a:pt x="39" y="618"/>
                    </a:cubicBezTo>
                    <a:lnTo>
                      <a:pt x="39" y="618"/>
                    </a:lnTo>
                    <a:cubicBezTo>
                      <a:pt x="40" y="618"/>
                      <a:pt x="41" y="619"/>
                      <a:pt x="42" y="619"/>
                    </a:cubicBezTo>
                    <a:lnTo>
                      <a:pt x="42" y="619"/>
                    </a:lnTo>
                    <a:cubicBezTo>
                      <a:pt x="43" y="620"/>
                      <a:pt x="46" y="620"/>
                      <a:pt x="48" y="621"/>
                    </a:cubicBezTo>
                    <a:lnTo>
                      <a:pt x="48" y="621"/>
                    </a:lnTo>
                    <a:cubicBezTo>
                      <a:pt x="49" y="622"/>
                      <a:pt x="50" y="622"/>
                      <a:pt x="51" y="622"/>
                    </a:cubicBezTo>
                    <a:lnTo>
                      <a:pt x="51" y="622"/>
                    </a:lnTo>
                    <a:cubicBezTo>
                      <a:pt x="52" y="622"/>
                      <a:pt x="52" y="622"/>
                      <a:pt x="53" y="623"/>
                    </a:cubicBezTo>
                    <a:lnTo>
                      <a:pt x="53" y="623"/>
                    </a:lnTo>
                    <a:cubicBezTo>
                      <a:pt x="54" y="623"/>
                      <a:pt x="56" y="623"/>
                      <a:pt x="58" y="624"/>
                    </a:cubicBezTo>
                    <a:lnTo>
                      <a:pt x="58" y="624"/>
                    </a:lnTo>
                    <a:cubicBezTo>
                      <a:pt x="58" y="624"/>
                      <a:pt x="59" y="625"/>
                      <a:pt x="61" y="625"/>
                    </a:cubicBezTo>
                    <a:lnTo>
                      <a:pt x="61" y="625"/>
                    </a:lnTo>
                    <a:cubicBezTo>
                      <a:pt x="61" y="625"/>
                      <a:pt x="63" y="625"/>
                      <a:pt x="64" y="625"/>
                    </a:cubicBezTo>
                    <a:lnTo>
                      <a:pt x="64" y="625"/>
                    </a:lnTo>
                    <a:cubicBezTo>
                      <a:pt x="65" y="626"/>
                      <a:pt x="66" y="626"/>
                      <a:pt x="67" y="627"/>
                    </a:cubicBezTo>
                    <a:lnTo>
                      <a:pt x="67" y="627"/>
                    </a:lnTo>
                    <a:cubicBezTo>
                      <a:pt x="68" y="627"/>
                      <a:pt x="69" y="627"/>
                      <a:pt x="70" y="627"/>
                    </a:cubicBezTo>
                    <a:lnTo>
                      <a:pt x="70" y="627"/>
                    </a:lnTo>
                    <a:cubicBezTo>
                      <a:pt x="72" y="627"/>
                      <a:pt x="75" y="628"/>
                      <a:pt x="76" y="628"/>
                    </a:cubicBezTo>
                    <a:lnTo>
                      <a:pt x="76" y="628"/>
                    </a:lnTo>
                    <a:cubicBezTo>
                      <a:pt x="78" y="628"/>
                      <a:pt x="78" y="628"/>
                      <a:pt x="79" y="628"/>
                    </a:cubicBezTo>
                    <a:lnTo>
                      <a:pt x="79" y="628"/>
                    </a:lnTo>
                    <a:cubicBezTo>
                      <a:pt x="82" y="628"/>
                      <a:pt x="85" y="629"/>
                      <a:pt x="88" y="629"/>
                    </a:cubicBezTo>
                    <a:lnTo>
                      <a:pt x="88" y="629"/>
                    </a:lnTo>
                    <a:cubicBezTo>
                      <a:pt x="89" y="629"/>
                      <a:pt x="89" y="629"/>
                      <a:pt x="90" y="629"/>
                    </a:cubicBezTo>
                    <a:lnTo>
                      <a:pt x="90" y="629"/>
                    </a:lnTo>
                    <a:cubicBezTo>
                      <a:pt x="91" y="629"/>
                      <a:pt x="92" y="630"/>
                      <a:pt x="92" y="630"/>
                    </a:cubicBezTo>
                    <a:lnTo>
                      <a:pt x="92" y="630"/>
                    </a:lnTo>
                    <a:cubicBezTo>
                      <a:pt x="94" y="630"/>
                      <a:pt x="96" y="630"/>
                      <a:pt x="97" y="630"/>
                    </a:cubicBezTo>
                    <a:lnTo>
                      <a:pt x="97" y="630"/>
                    </a:lnTo>
                    <a:cubicBezTo>
                      <a:pt x="100" y="630"/>
                      <a:pt x="102" y="630"/>
                      <a:pt x="103" y="630"/>
                    </a:cubicBezTo>
                    <a:lnTo>
                      <a:pt x="103" y="630"/>
                    </a:lnTo>
                    <a:cubicBezTo>
                      <a:pt x="104" y="630"/>
                      <a:pt x="105" y="630"/>
                      <a:pt x="106" y="630"/>
                    </a:cubicBezTo>
                    <a:lnTo>
                      <a:pt x="106" y="630"/>
                    </a:lnTo>
                    <a:cubicBezTo>
                      <a:pt x="106" y="630"/>
                      <a:pt x="107" y="630"/>
                      <a:pt x="108" y="630"/>
                    </a:cubicBezTo>
                    <a:lnTo>
                      <a:pt x="108" y="630"/>
                    </a:lnTo>
                    <a:cubicBezTo>
                      <a:pt x="111" y="630"/>
                      <a:pt x="115" y="629"/>
                      <a:pt x="119" y="629"/>
                    </a:cubicBezTo>
                    <a:lnTo>
                      <a:pt x="119" y="629"/>
                    </a:lnTo>
                    <a:lnTo>
                      <a:pt x="119" y="628"/>
                    </a:lnTo>
                    <a:lnTo>
                      <a:pt x="119" y="628"/>
                    </a:lnTo>
                    <a:cubicBezTo>
                      <a:pt x="122" y="628"/>
                      <a:pt x="125" y="628"/>
                      <a:pt x="127" y="628"/>
                    </a:cubicBezTo>
                    <a:lnTo>
                      <a:pt x="127" y="628"/>
                    </a:lnTo>
                    <a:cubicBezTo>
                      <a:pt x="129" y="627"/>
                      <a:pt x="132" y="627"/>
                      <a:pt x="133" y="627"/>
                    </a:cubicBezTo>
                    <a:lnTo>
                      <a:pt x="133" y="627"/>
                    </a:lnTo>
                    <a:cubicBezTo>
                      <a:pt x="134" y="627"/>
                      <a:pt x="134" y="627"/>
                      <a:pt x="134" y="627"/>
                    </a:cubicBezTo>
                    <a:lnTo>
                      <a:pt x="1714" y="310"/>
                    </a:lnTo>
                    <a:lnTo>
                      <a:pt x="1714" y="310"/>
                    </a:lnTo>
                    <a:cubicBezTo>
                      <a:pt x="1718" y="315"/>
                      <a:pt x="1722" y="319"/>
                      <a:pt x="1727" y="324"/>
                    </a:cubicBezTo>
                    <a:lnTo>
                      <a:pt x="1727" y="324"/>
                    </a:lnTo>
                    <a:cubicBezTo>
                      <a:pt x="1728" y="325"/>
                      <a:pt x="1730" y="327"/>
                      <a:pt x="1731" y="328"/>
                    </a:cubicBezTo>
                    <a:lnTo>
                      <a:pt x="1731" y="328"/>
                    </a:lnTo>
                    <a:cubicBezTo>
                      <a:pt x="1734" y="331"/>
                      <a:pt x="1737" y="334"/>
                      <a:pt x="1740" y="337"/>
                    </a:cubicBezTo>
                    <a:lnTo>
                      <a:pt x="1740" y="337"/>
                    </a:lnTo>
                    <a:cubicBezTo>
                      <a:pt x="1742" y="339"/>
                      <a:pt x="1744" y="340"/>
                      <a:pt x="1746" y="342"/>
                    </a:cubicBezTo>
                    <a:lnTo>
                      <a:pt x="1746" y="342"/>
                    </a:lnTo>
                    <a:cubicBezTo>
                      <a:pt x="1749" y="345"/>
                      <a:pt x="1752" y="347"/>
                      <a:pt x="1754" y="350"/>
                    </a:cubicBezTo>
                    <a:lnTo>
                      <a:pt x="1754" y="350"/>
                    </a:lnTo>
                    <a:cubicBezTo>
                      <a:pt x="1757" y="352"/>
                      <a:pt x="1758" y="354"/>
                      <a:pt x="1761" y="356"/>
                    </a:cubicBezTo>
                    <a:lnTo>
                      <a:pt x="1761" y="356"/>
                    </a:lnTo>
                    <a:cubicBezTo>
                      <a:pt x="1763" y="358"/>
                      <a:pt x="1766" y="361"/>
                      <a:pt x="1769" y="363"/>
                    </a:cubicBezTo>
                    <a:lnTo>
                      <a:pt x="1769" y="363"/>
                    </a:lnTo>
                    <a:cubicBezTo>
                      <a:pt x="1771" y="365"/>
                      <a:pt x="1774" y="367"/>
                      <a:pt x="1775" y="368"/>
                    </a:cubicBezTo>
                    <a:lnTo>
                      <a:pt x="1775" y="368"/>
                    </a:lnTo>
                    <a:cubicBezTo>
                      <a:pt x="1779" y="370"/>
                      <a:pt x="1781" y="373"/>
                      <a:pt x="1784" y="375"/>
                    </a:cubicBezTo>
                    <a:lnTo>
                      <a:pt x="1784" y="375"/>
                    </a:lnTo>
                    <a:cubicBezTo>
                      <a:pt x="1786" y="377"/>
                      <a:pt x="1789" y="379"/>
                      <a:pt x="1791" y="381"/>
                    </a:cubicBezTo>
                    <a:lnTo>
                      <a:pt x="1791" y="381"/>
                    </a:lnTo>
                    <a:cubicBezTo>
                      <a:pt x="1794" y="383"/>
                      <a:pt x="1798" y="385"/>
                      <a:pt x="1800" y="387"/>
                    </a:cubicBezTo>
                    <a:lnTo>
                      <a:pt x="1800" y="387"/>
                    </a:lnTo>
                    <a:cubicBezTo>
                      <a:pt x="1803" y="389"/>
                      <a:pt x="1805" y="391"/>
                      <a:pt x="1808" y="393"/>
                    </a:cubicBezTo>
                    <a:lnTo>
                      <a:pt x="1808" y="393"/>
                    </a:lnTo>
                    <a:cubicBezTo>
                      <a:pt x="1811" y="395"/>
                      <a:pt x="1814" y="397"/>
                      <a:pt x="1816" y="399"/>
                    </a:cubicBezTo>
                    <a:lnTo>
                      <a:pt x="1816" y="399"/>
                    </a:lnTo>
                    <a:cubicBezTo>
                      <a:pt x="1820" y="401"/>
                      <a:pt x="1822" y="403"/>
                      <a:pt x="1825" y="404"/>
                    </a:cubicBezTo>
                    <a:lnTo>
                      <a:pt x="1825" y="404"/>
                    </a:lnTo>
                    <a:cubicBezTo>
                      <a:pt x="1827" y="407"/>
                      <a:pt x="1831" y="409"/>
                      <a:pt x="1833" y="411"/>
                    </a:cubicBezTo>
                    <a:lnTo>
                      <a:pt x="1833" y="411"/>
                    </a:lnTo>
                    <a:cubicBezTo>
                      <a:pt x="1837" y="413"/>
                      <a:pt x="1839" y="414"/>
                      <a:pt x="1842" y="416"/>
                    </a:cubicBezTo>
                    <a:lnTo>
                      <a:pt x="1842" y="416"/>
                    </a:lnTo>
                    <a:cubicBezTo>
                      <a:pt x="1845" y="419"/>
                      <a:pt x="1848" y="420"/>
                      <a:pt x="1851" y="422"/>
                    </a:cubicBezTo>
                    <a:lnTo>
                      <a:pt x="1851" y="422"/>
                    </a:lnTo>
                    <a:cubicBezTo>
                      <a:pt x="1854" y="424"/>
                      <a:pt x="1857" y="426"/>
                      <a:pt x="1860" y="428"/>
                    </a:cubicBezTo>
                    <a:lnTo>
                      <a:pt x="1860" y="428"/>
                    </a:lnTo>
                    <a:cubicBezTo>
                      <a:pt x="1863" y="430"/>
                      <a:pt x="1866" y="431"/>
                      <a:pt x="1869" y="433"/>
                    </a:cubicBezTo>
                    <a:lnTo>
                      <a:pt x="1869" y="433"/>
                    </a:lnTo>
                    <a:cubicBezTo>
                      <a:pt x="1872" y="435"/>
                      <a:pt x="1875" y="437"/>
                      <a:pt x="1878" y="438"/>
                    </a:cubicBezTo>
                    <a:lnTo>
                      <a:pt x="1878" y="438"/>
                    </a:lnTo>
                    <a:cubicBezTo>
                      <a:pt x="1881" y="441"/>
                      <a:pt x="1884" y="442"/>
                      <a:pt x="1888" y="444"/>
                    </a:cubicBezTo>
                    <a:lnTo>
                      <a:pt x="1888" y="444"/>
                    </a:lnTo>
                    <a:cubicBezTo>
                      <a:pt x="1890" y="446"/>
                      <a:pt x="1894" y="447"/>
                      <a:pt x="1896" y="449"/>
                    </a:cubicBezTo>
                    <a:lnTo>
                      <a:pt x="1896" y="449"/>
                    </a:lnTo>
                    <a:cubicBezTo>
                      <a:pt x="1900" y="451"/>
                      <a:pt x="1903" y="453"/>
                      <a:pt x="1907" y="455"/>
                    </a:cubicBezTo>
                    <a:lnTo>
                      <a:pt x="1907" y="455"/>
                    </a:lnTo>
                    <a:cubicBezTo>
                      <a:pt x="1910" y="456"/>
                      <a:pt x="1913" y="458"/>
                      <a:pt x="1916" y="460"/>
                    </a:cubicBezTo>
                    <a:lnTo>
                      <a:pt x="1916" y="460"/>
                    </a:lnTo>
                    <a:cubicBezTo>
                      <a:pt x="1919" y="461"/>
                      <a:pt x="1923" y="463"/>
                      <a:pt x="1926" y="465"/>
                    </a:cubicBezTo>
                    <a:lnTo>
                      <a:pt x="1926" y="465"/>
                    </a:lnTo>
                    <a:cubicBezTo>
                      <a:pt x="1930" y="466"/>
                      <a:pt x="1933" y="468"/>
                      <a:pt x="1936" y="469"/>
                    </a:cubicBezTo>
                    <a:lnTo>
                      <a:pt x="1936" y="469"/>
                    </a:lnTo>
                    <a:cubicBezTo>
                      <a:pt x="1939" y="471"/>
                      <a:pt x="1942" y="473"/>
                      <a:pt x="1946" y="474"/>
                    </a:cubicBezTo>
                    <a:lnTo>
                      <a:pt x="1946" y="474"/>
                    </a:lnTo>
                    <a:cubicBezTo>
                      <a:pt x="1949" y="476"/>
                      <a:pt x="1952" y="477"/>
                      <a:pt x="1956" y="479"/>
                    </a:cubicBezTo>
                    <a:lnTo>
                      <a:pt x="1956" y="479"/>
                    </a:lnTo>
                    <a:cubicBezTo>
                      <a:pt x="1959" y="481"/>
                      <a:pt x="1963" y="482"/>
                      <a:pt x="1966" y="484"/>
                    </a:cubicBezTo>
                    <a:lnTo>
                      <a:pt x="1966" y="484"/>
                    </a:lnTo>
                    <a:cubicBezTo>
                      <a:pt x="1970" y="485"/>
                      <a:pt x="1973" y="487"/>
                      <a:pt x="1976" y="488"/>
                    </a:cubicBezTo>
                    <a:lnTo>
                      <a:pt x="1976" y="488"/>
                    </a:lnTo>
                    <a:cubicBezTo>
                      <a:pt x="1980" y="490"/>
                      <a:pt x="1983" y="492"/>
                      <a:pt x="1987" y="493"/>
                    </a:cubicBezTo>
                    <a:lnTo>
                      <a:pt x="1987" y="493"/>
                    </a:lnTo>
                    <a:cubicBezTo>
                      <a:pt x="1988" y="494"/>
                      <a:pt x="1989" y="494"/>
                      <a:pt x="1991" y="495"/>
                    </a:cubicBezTo>
                    <a:lnTo>
                      <a:pt x="1991" y="495"/>
                    </a:lnTo>
                    <a:cubicBezTo>
                      <a:pt x="1993" y="496"/>
                      <a:pt x="1994" y="496"/>
                      <a:pt x="1996" y="497"/>
                    </a:cubicBezTo>
                    <a:lnTo>
                      <a:pt x="1996" y="497"/>
                    </a:lnTo>
                    <a:cubicBezTo>
                      <a:pt x="2001" y="499"/>
                      <a:pt x="2007" y="502"/>
                      <a:pt x="2013" y="504"/>
                    </a:cubicBezTo>
                    <a:lnTo>
                      <a:pt x="2013" y="504"/>
                    </a:lnTo>
                    <a:cubicBezTo>
                      <a:pt x="2015" y="505"/>
                      <a:pt x="2018" y="506"/>
                      <a:pt x="2021" y="507"/>
                    </a:cubicBezTo>
                    <a:lnTo>
                      <a:pt x="2021" y="507"/>
                    </a:lnTo>
                    <a:cubicBezTo>
                      <a:pt x="2027" y="510"/>
                      <a:pt x="2034" y="513"/>
                      <a:pt x="2042" y="515"/>
                    </a:cubicBezTo>
                    <a:lnTo>
                      <a:pt x="2042" y="515"/>
                    </a:lnTo>
                    <a:cubicBezTo>
                      <a:pt x="2043" y="516"/>
                      <a:pt x="2044" y="517"/>
                      <a:pt x="2046" y="517"/>
                    </a:cubicBezTo>
                    <a:lnTo>
                      <a:pt x="2046" y="517"/>
                    </a:lnTo>
                    <a:cubicBezTo>
                      <a:pt x="2054" y="520"/>
                      <a:pt x="2062" y="523"/>
                      <a:pt x="2071" y="526"/>
                    </a:cubicBezTo>
                    <a:lnTo>
                      <a:pt x="2071" y="526"/>
                    </a:lnTo>
                    <a:cubicBezTo>
                      <a:pt x="2073" y="527"/>
                      <a:pt x="2076" y="528"/>
                      <a:pt x="2078" y="528"/>
                    </a:cubicBezTo>
                    <a:lnTo>
                      <a:pt x="2078" y="528"/>
                    </a:lnTo>
                    <a:cubicBezTo>
                      <a:pt x="2084" y="530"/>
                      <a:pt x="2091" y="532"/>
                      <a:pt x="2097" y="535"/>
                    </a:cubicBezTo>
                    <a:lnTo>
                      <a:pt x="2097" y="535"/>
                    </a:lnTo>
                    <a:cubicBezTo>
                      <a:pt x="2098" y="535"/>
                      <a:pt x="2100" y="535"/>
                      <a:pt x="2101" y="536"/>
                    </a:cubicBezTo>
                    <a:lnTo>
                      <a:pt x="2101" y="536"/>
                    </a:lnTo>
                    <a:cubicBezTo>
                      <a:pt x="2103" y="537"/>
                      <a:pt x="2105" y="537"/>
                      <a:pt x="2107" y="538"/>
                    </a:cubicBezTo>
                    <a:lnTo>
                      <a:pt x="2107" y="538"/>
                    </a:lnTo>
                    <a:cubicBezTo>
                      <a:pt x="2111" y="539"/>
                      <a:pt x="2115" y="540"/>
                      <a:pt x="2120" y="541"/>
                    </a:cubicBezTo>
                    <a:lnTo>
                      <a:pt x="2120" y="541"/>
                    </a:lnTo>
                    <a:cubicBezTo>
                      <a:pt x="2124" y="543"/>
                      <a:pt x="2127" y="544"/>
                      <a:pt x="2131" y="545"/>
                    </a:cubicBezTo>
                    <a:lnTo>
                      <a:pt x="2131" y="545"/>
                    </a:lnTo>
                    <a:cubicBezTo>
                      <a:pt x="2135" y="546"/>
                      <a:pt x="2139" y="548"/>
                      <a:pt x="2143" y="549"/>
                    </a:cubicBezTo>
                    <a:lnTo>
                      <a:pt x="2143" y="549"/>
                    </a:lnTo>
                    <a:cubicBezTo>
                      <a:pt x="2147" y="550"/>
                      <a:pt x="2150" y="551"/>
                      <a:pt x="2154" y="552"/>
                    </a:cubicBezTo>
                    <a:lnTo>
                      <a:pt x="2154" y="552"/>
                    </a:lnTo>
                    <a:cubicBezTo>
                      <a:pt x="2158" y="553"/>
                      <a:pt x="2163" y="554"/>
                      <a:pt x="2167" y="555"/>
                    </a:cubicBezTo>
                    <a:lnTo>
                      <a:pt x="2167" y="555"/>
                    </a:lnTo>
                    <a:cubicBezTo>
                      <a:pt x="2171" y="556"/>
                      <a:pt x="2174" y="557"/>
                      <a:pt x="2178" y="558"/>
                    </a:cubicBezTo>
                    <a:lnTo>
                      <a:pt x="2178" y="558"/>
                    </a:lnTo>
                    <a:cubicBezTo>
                      <a:pt x="2183" y="559"/>
                      <a:pt x="2187" y="561"/>
                      <a:pt x="2191" y="562"/>
                    </a:cubicBezTo>
                    <a:lnTo>
                      <a:pt x="2191" y="562"/>
                    </a:lnTo>
                    <a:cubicBezTo>
                      <a:pt x="2194" y="562"/>
                      <a:pt x="2196" y="563"/>
                      <a:pt x="2198" y="563"/>
                    </a:cubicBezTo>
                    <a:lnTo>
                      <a:pt x="2198" y="563"/>
                    </a:lnTo>
                    <a:cubicBezTo>
                      <a:pt x="2199" y="564"/>
                      <a:pt x="2200" y="564"/>
                      <a:pt x="2201" y="564"/>
                    </a:cubicBezTo>
                    <a:lnTo>
                      <a:pt x="2201" y="564"/>
                    </a:lnTo>
                    <a:cubicBezTo>
                      <a:pt x="2214" y="567"/>
                      <a:pt x="2227" y="570"/>
                      <a:pt x="2240" y="573"/>
                    </a:cubicBezTo>
                    <a:lnTo>
                      <a:pt x="2240" y="573"/>
                    </a:lnTo>
                    <a:cubicBezTo>
                      <a:pt x="2242" y="573"/>
                      <a:pt x="2245" y="574"/>
                      <a:pt x="2246" y="574"/>
                    </a:cubicBezTo>
                    <a:lnTo>
                      <a:pt x="2246" y="574"/>
                    </a:lnTo>
                    <a:cubicBezTo>
                      <a:pt x="2260" y="577"/>
                      <a:pt x="2273" y="580"/>
                      <a:pt x="2286" y="582"/>
                    </a:cubicBezTo>
                    <a:lnTo>
                      <a:pt x="2286" y="582"/>
                    </a:lnTo>
                    <a:cubicBezTo>
                      <a:pt x="2287" y="582"/>
                      <a:pt x="2288" y="582"/>
                      <a:pt x="2289" y="582"/>
                    </a:cubicBezTo>
                    <a:lnTo>
                      <a:pt x="2289" y="582"/>
                    </a:lnTo>
                    <a:cubicBezTo>
                      <a:pt x="2291" y="583"/>
                      <a:pt x="2293" y="583"/>
                      <a:pt x="2295" y="584"/>
                    </a:cubicBezTo>
                    <a:lnTo>
                      <a:pt x="2295" y="584"/>
                    </a:lnTo>
                    <a:cubicBezTo>
                      <a:pt x="2302" y="585"/>
                      <a:pt x="2309" y="586"/>
                      <a:pt x="2316" y="587"/>
                    </a:cubicBezTo>
                    <a:lnTo>
                      <a:pt x="2316" y="587"/>
                    </a:lnTo>
                    <a:cubicBezTo>
                      <a:pt x="2319" y="587"/>
                      <a:pt x="2322" y="588"/>
                      <a:pt x="2325" y="589"/>
                    </a:cubicBezTo>
                    <a:lnTo>
                      <a:pt x="2325" y="589"/>
                    </a:lnTo>
                    <a:cubicBezTo>
                      <a:pt x="2335" y="591"/>
                      <a:pt x="2345" y="592"/>
                      <a:pt x="2355" y="593"/>
                    </a:cubicBezTo>
                    <a:lnTo>
                      <a:pt x="2355" y="593"/>
                    </a:lnTo>
                    <a:cubicBezTo>
                      <a:pt x="2363" y="594"/>
                      <a:pt x="2370" y="595"/>
                      <a:pt x="2378" y="596"/>
                    </a:cubicBezTo>
                    <a:lnTo>
                      <a:pt x="2378" y="596"/>
                    </a:lnTo>
                    <a:cubicBezTo>
                      <a:pt x="2379" y="597"/>
                      <a:pt x="2381" y="597"/>
                      <a:pt x="2382" y="597"/>
                    </a:cubicBezTo>
                    <a:lnTo>
                      <a:pt x="2382" y="597"/>
                    </a:lnTo>
                    <a:cubicBezTo>
                      <a:pt x="2394" y="598"/>
                      <a:pt x="2407" y="600"/>
                      <a:pt x="2419" y="601"/>
                    </a:cubicBezTo>
                    <a:lnTo>
                      <a:pt x="2419" y="601"/>
                    </a:lnTo>
                    <a:cubicBezTo>
                      <a:pt x="2420" y="601"/>
                      <a:pt x="2421" y="601"/>
                      <a:pt x="2423" y="602"/>
                    </a:cubicBezTo>
                    <a:lnTo>
                      <a:pt x="2423" y="602"/>
                    </a:lnTo>
                    <a:cubicBezTo>
                      <a:pt x="2436" y="603"/>
                      <a:pt x="2449" y="604"/>
                      <a:pt x="2463" y="604"/>
                    </a:cubicBezTo>
                    <a:lnTo>
                      <a:pt x="2463" y="604"/>
                    </a:lnTo>
                    <a:cubicBezTo>
                      <a:pt x="2464" y="605"/>
                      <a:pt x="2465" y="605"/>
                      <a:pt x="2467" y="605"/>
                    </a:cubicBezTo>
                    <a:lnTo>
                      <a:pt x="2467" y="605"/>
                    </a:lnTo>
                    <a:cubicBezTo>
                      <a:pt x="2470" y="605"/>
                      <a:pt x="2472" y="605"/>
                      <a:pt x="2475" y="606"/>
                    </a:cubicBezTo>
                    <a:lnTo>
                      <a:pt x="2475" y="606"/>
                    </a:lnTo>
                    <a:cubicBezTo>
                      <a:pt x="2485" y="606"/>
                      <a:pt x="2495" y="607"/>
                      <a:pt x="2505" y="608"/>
                    </a:cubicBezTo>
                    <a:lnTo>
                      <a:pt x="2505" y="608"/>
                    </a:lnTo>
                    <a:cubicBezTo>
                      <a:pt x="2509" y="608"/>
                      <a:pt x="2514" y="608"/>
                      <a:pt x="2519" y="608"/>
                    </a:cubicBezTo>
                    <a:lnTo>
                      <a:pt x="2519" y="608"/>
                    </a:lnTo>
                    <a:cubicBezTo>
                      <a:pt x="2530" y="609"/>
                      <a:pt x="2541" y="609"/>
                      <a:pt x="2551" y="609"/>
                    </a:cubicBezTo>
                    <a:lnTo>
                      <a:pt x="2551" y="609"/>
                    </a:lnTo>
                    <a:cubicBezTo>
                      <a:pt x="2554" y="609"/>
                      <a:pt x="2556" y="609"/>
                      <a:pt x="2558" y="609"/>
                    </a:cubicBezTo>
                    <a:lnTo>
                      <a:pt x="2558" y="609"/>
                    </a:lnTo>
                    <a:cubicBezTo>
                      <a:pt x="2560" y="609"/>
                      <a:pt x="2560" y="609"/>
                      <a:pt x="2561" y="609"/>
                    </a:cubicBezTo>
                    <a:lnTo>
                      <a:pt x="2561" y="609"/>
                    </a:lnTo>
                    <a:cubicBezTo>
                      <a:pt x="2563" y="609"/>
                      <a:pt x="2566" y="609"/>
                      <a:pt x="2567" y="609"/>
                    </a:cubicBezTo>
                    <a:lnTo>
                      <a:pt x="2567" y="609"/>
                    </a:lnTo>
                    <a:cubicBezTo>
                      <a:pt x="2576" y="609"/>
                      <a:pt x="2585" y="609"/>
                      <a:pt x="2593" y="609"/>
                    </a:cubicBezTo>
                    <a:lnTo>
                      <a:pt x="2593" y="609"/>
                    </a:lnTo>
                    <a:cubicBezTo>
                      <a:pt x="2596" y="609"/>
                      <a:pt x="2599" y="609"/>
                      <a:pt x="2602" y="609"/>
                    </a:cubicBezTo>
                    <a:lnTo>
                      <a:pt x="2602" y="609"/>
                    </a:lnTo>
                    <a:cubicBezTo>
                      <a:pt x="2612" y="609"/>
                      <a:pt x="2623" y="609"/>
                      <a:pt x="2633" y="609"/>
                    </a:cubicBezTo>
                    <a:lnTo>
                      <a:pt x="2633" y="609"/>
                    </a:lnTo>
                    <a:cubicBezTo>
                      <a:pt x="2634" y="609"/>
                      <a:pt x="2635" y="609"/>
                      <a:pt x="2636" y="609"/>
                    </a:cubicBezTo>
                    <a:lnTo>
                      <a:pt x="2636" y="609"/>
                    </a:lnTo>
                    <a:cubicBezTo>
                      <a:pt x="2643" y="609"/>
                      <a:pt x="2649" y="609"/>
                      <a:pt x="2656" y="609"/>
                    </a:cubicBezTo>
                    <a:lnTo>
                      <a:pt x="2656" y="609"/>
                    </a:lnTo>
                    <a:cubicBezTo>
                      <a:pt x="2659" y="608"/>
                      <a:pt x="2662" y="608"/>
                      <a:pt x="2664" y="608"/>
                    </a:cubicBezTo>
                    <a:lnTo>
                      <a:pt x="2664" y="608"/>
                    </a:lnTo>
                    <a:cubicBezTo>
                      <a:pt x="2668" y="608"/>
                      <a:pt x="2671" y="608"/>
                      <a:pt x="2675" y="608"/>
                    </a:cubicBezTo>
                    <a:lnTo>
                      <a:pt x="2675" y="608"/>
                    </a:lnTo>
                    <a:cubicBezTo>
                      <a:pt x="2682" y="608"/>
                      <a:pt x="2690" y="607"/>
                      <a:pt x="2698" y="606"/>
                    </a:cubicBezTo>
                    <a:lnTo>
                      <a:pt x="2698" y="606"/>
                    </a:lnTo>
                    <a:cubicBezTo>
                      <a:pt x="2701" y="606"/>
                      <a:pt x="2704" y="606"/>
                      <a:pt x="2708" y="606"/>
                    </a:cubicBezTo>
                    <a:lnTo>
                      <a:pt x="2708" y="606"/>
                    </a:lnTo>
                    <a:cubicBezTo>
                      <a:pt x="2718" y="605"/>
                      <a:pt x="2729" y="604"/>
                      <a:pt x="2739" y="603"/>
                    </a:cubicBezTo>
                    <a:lnTo>
                      <a:pt x="2739" y="603"/>
                    </a:lnTo>
                    <a:cubicBezTo>
                      <a:pt x="2740" y="603"/>
                      <a:pt x="2742" y="603"/>
                      <a:pt x="2743" y="603"/>
                    </a:cubicBezTo>
                    <a:lnTo>
                      <a:pt x="2743" y="603"/>
                    </a:lnTo>
                    <a:cubicBezTo>
                      <a:pt x="2751" y="603"/>
                      <a:pt x="2758" y="602"/>
                      <a:pt x="2766" y="601"/>
                    </a:cubicBezTo>
                    <a:lnTo>
                      <a:pt x="2766" y="601"/>
                    </a:lnTo>
                    <a:cubicBezTo>
                      <a:pt x="2768" y="601"/>
                      <a:pt x="2769" y="601"/>
                      <a:pt x="2770" y="600"/>
                    </a:cubicBezTo>
                    <a:lnTo>
                      <a:pt x="2770" y="600"/>
                    </a:lnTo>
                    <a:cubicBezTo>
                      <a:pt x="2777" y="600"/>
                      <a:pt x="2783" y="599"/>
                      <a:pt x="2789" y="598"/>
                    </a:cubicBezTo>
                    <a:lnTo>
                      <a:pt x="2789" y="598"/>
                    </a:lnTo>
                    <a:cubicBezTo>
                      <a:pt x="2795" y="598"/>
                      <a:pt x="2801" y="597"/>
                      <a:pt x="2807" y="597"/>
                    </a:cubicBezTo>
                    <a:lnTo>
                      <a:pt x="2807" y="597"/>
                    </a:lnTo>
                    <a:cubicBezTo>
                      <a:pt x="2812" y="595"/>
                      <a:pt x="2818" y="595"/>
                      <a:pt x="2824" y="593"/>
                    </a:cubicBezTo>
                    <a:lnTo>
                      <a:pt x="2824" y="593"/>
                    </a:lnTo>
                    <a:cubicBezTo>
                      <a:pt x="2830" y="593"/>
                      <a:pt x="2836" y="592"/>
                      <a:pt x="2842" y="592"/>
                    </a:cubicBezTo>
                    <a:lnTo>
                      <a:pt x="2842" y="592"/>
                    </a:lnTo>
                    <a:cubicBezTo>
                      <a:pt x="2848" y="591"/>
                      <a:pt x="2854" y="589"/>
                      <a:pt x="2860" y="589"/>
                    </a:cubicBezTo>
                    <a:lnTo>
                      <a:pt x="2860" y="589"/>
                    </a:lnTo>
                    <a:cubicBezTo>
                      <a:pt x="2865" y="587"/>
                      <a:pt x="2871" y="587"/>
                      <a:pt x="2877" y="586"/>
                    </a:cubicBezTo>
                    <a:lnTo>
                      <a:pt x="2877" y="586"/>
                    </a:lnTo>
                    <a:cubicBezTo>
                      <a:pt x="2883" y="584"/>
                      <a:pt x="2889" y="584"/>
                      <a:pt x="2895" y="582"/>
                    </a:cubicBezTo>
                    <a:lnTo>
                      <a:pt x="2895" y="582"/>
                    </a:lnTo>
                    <a:cubicBezTo>
                      <a:pt x="2900" y="581"/>
                      <a:pt x="2904" y="581"/>
                      <a:pt x="2909" y="580"/>
                    </a:cubicBezTo>
                    <a:lnTo>
                      <a:pt x="2909" y="580"/>
                    </a:lnTo>
                    <a:cubicBezTo>
                      <a:pt x="2911" y="580"/>
                      <a:pt x="2914" y="579"/>
                      <a:pt x="2916" y="578"/>
                    </a:cubicBezTo>
                    <a:lnTo>
                      <a:pt x="2916" y="578"/>
                    </a:lnTo>
                    <a:cubicBezTo>
                      <a:pt x="2927" y="576"/>
                      <a:pt x="2938" y="574"/>
                      <a:pt x="2948" y="571"/>
                    </a:cubicBezTo>
                    <a:lnTo>
                      <a:pt x="2948" y="571"/>
                    </a:lnTo>
                    <a:cubicBezTo>
                      <a:pt x="2951" y="571"/>
                      <a:pt x="2955" y="570"/>
                      <a:pt x="2958" y="569"/>
                    </a:cubicBezTo>
                    <a:lnTo>
                      <a:pt x="2958" y="569"/>
                    </a:lnTo>
                    <a:cubicBezTo>
                      <a:pt x="2965" y="568"/>
                      <a:pt x="2972" y="566"/>
                      <a:pt x="2979" y="564"/>
                    </a:cubicBezTo>
                    <a:lnTo>
                      <a:pt x="2979" y="564"/>
                    </a:lnTo>
                    <a:cubicBezTo>
                      <a:pt x="2983" y="564"/>
                      <a:pt x="2986" y="562"/>
                      <a:pt x="2990" y="562"/>
                    </a:cubicBezTo>
                    <a:lnTo>
                      <a:pt x="2990" y="562"/>
                    </a:lnTo>
                    <a:cubicBezTo>
                      <a:pt x="2997" y="560"/>
                      <a:pt x="3003" y="558"/>
                      <a:pt x="3010" y="556"/>
                    </a:cubicBezTo>
                    <a:lnTo>
                      <a:pt x="3010" y="556"/>
                    </a:lnTo>
                    <a:cubicBezTo>
                      <a:pt x="3014" y="555"/>
                      <a:pt x="3018" y="554"/>
                      <a:pt x="3021" y="553"/>
                    </a:cubicBezTo>
                    <a:lnTo>
                      <a:pt x="3021" y="553"/>
                    </a:lnTo>
                    <a:cubicBezTo>
                      <a:pt x="3029" y="551"/>
                      <a:pt x="3036" y="549"/>
                      <a:pt x="3043" y="547"/>
                    </a:cubicBezTo>
                    <a:lnTo>
                      <a:pt x="3043" y="547"/>
                    </a:lnTo>
                    <a:cubicBezTo>
                      <a:pt x="3046" y="546"/>
                      <a:pt x="3048" y="545"/>
                      <a:pt x="3050" y="545"/>
                    </a:cubicBezTo>
                    <a:lnTo>
                      <a:pt x="3050" y="545"/>
                    </a:lnTo>
                    <a:cubicBezTo>
                      <a:pt x="3060" y="541"/>
                      <a:pt x="3070" y="539"/>
                      <a:pt x="3079" y="535"/>
                    </a:cubicBezTo>
                    <a:lnTo>
                      <a:pt x="3079" y="535"/>
                    </a:lnTo>
                    <a:cubicBezTo>
                      <a:pt x="3081" y="535"/>
                      <a:pt x="3084" y="534"/>
                      <a:pt x="3085" y="533"/>
                    </a:cubicBezTo>
                    <a:lnTo>
                      <a:pt x="3085" y="533"/>
                    </a:lnTo>
                    <a:cubicBezTo>
                      <a:pt x="3093" y="530"/>
                      <a:pt x="3100" y="528"/>
                      <a:pt x="3107" y="526"/>
                    </a:cubicBezTo>
                    <a:lnTo>
                      <a:pt x="3107" y="526"/>
                    </a:lnTo>
                    <a:cubicBezTo>
                      <a:pt x="3110" y="524"/>
                      <a:pt x="3113" y="523"/>
                      <a:pt x="3117" y="523"/>
                    </a:cubicBezTo>
                    <a:lnTo>
                      <a:pt x="3117" y="523"/>
                    </a:lnTo>
                    <a:cubicBezTo>
                      <a:pt x="3123" y="520"/>
                      <a:pt x="3128" y="518"/>
                      <a:pt x="3134" y="515"/>
                    </a:cubicBezTo>
                    <a:lnTo>
                      <a:pt x="3134" y="515"/>
                    </a:lnTo>
                    <a:cubicBezTo>
                      <a:pt x="3137" y="514"/>
                      <a:pt x="3141" y="513"/>
                      <a:pt x="3144" y="512"/>
                    </a:cubicBezTo>
                    <a:lnTo>
                      <a:pt x="3144" y="512"/>
                    </a:lnTo>
                    <a:cubicBezTo>
                      <a:pt x="3150" y="509"/>
                      <a:pt x="3156" y="507"/>
                      <a:pt x="3162" y="504"/>
                    </a:cubicBezTo>
                    <a:lnTo>
                      <a:pt x="3162" y="504"/>
                    </a:lnTo>
                    <a:cubicBezTo>
                      <a:pt x="3165" y="503"/>
                      <a:pt x="3167" y="502"/>
                      <a:pt x="3170" y="501"/>
                    </a:cubicBezTo>
                    <a:lnTo>
                      <a:pt x="3170" y="501"/>
                    </a:lnTo>
                    <a:cubicBezTo>
                      <a:pt x="3178" y="498"/>
                      <a:pt x="3186" y="494"/>
                      <a:pt x="3194" y="490"/>
                    </a:cubicBezTo>
                    <a:lnTo>
                      <a:pt x="3194" y="490"/>
                    </a:lnTo>
                    <a:cubicBezTo>
                      <a:pt x="3194" y="490"/>
                      <a:pt x="3195" y="489"/>
                      <a:pt x="3196" y="489"/>
                    </a:cubicBezTo>
                    <a:lnTo>
                      <a:pt x="3196" y="489"/>
                    </a:lnTo>
                    <a:cubicBezTo>
                      <a:pt x="3204" y="486"/>
                      <a:pt x="3212" y="482"/>
                      <a:pt x="3220" y="478"/>
                    </a:cubicBezTo>
                    <a:lnTo>
                      <a:pt x="3220" y="478"/>
                    </a:lnTo>
                    <a:cubicBezTo>
                      <a:pt x="3222" y="477"/>
                      <a:pt x="3225" y="476"/>
                      <a:pt x="3227" y="474"/>
                    </a:cubicBezTo>
                    <a:lnTo>
                      <a:pt x="3227" y="474"/>
                    </a:lnTo>
                    <a:cubicBezTo>
                      <a:pt x="3233" y="471"/>
                      <a:pt x="3238" y="469"/>
                      <a:pt x="3243" y="466"/>
                    </a:cubicBezTo>
                    <a:lnTo>
                      <a:pt x="3243" y="466"/>
                    </a:lnTo>
                    <a:cubicBezTo>
                      <a:pt x="3246" y="464"/>
                      <a:pt x="3249" y="463"/>
                      <a:pt x="3252" y="461"/>
                    </a:cubicBezTo>
                    <a:lnTo>
                      <a:pt x="3252" y="461"/>
                    </a:lnTo>
                    <a:cubicBezTo>
                      <a:pt x="3257" y="458"/>
                      <a:pt x="3262" y="455"/>
                      <a:pt x="3267" y="453"/>
                    </a:cubicBezTo>
                    <a:lnTo>
                      <a:pt x="3267" y="453"/>
                    </a:lnTo>
                    <a:cubicBezTo>
                      <a:pt x="3269" y="451"/>
                      <a:pt x="3272" y="450"/>
                      <a:pt x="3274" y="448"/>
                    </a:cubicBezTo>
                    <a:lnTo>
                      <a:pt x="3274" y="448"/>
                    </a:lnTo>
                    <a:cubicBezTo>
                      <a:pt x="3280" y="445"/>
                      <a:pt x="3285" y="442"/>
                      <a:pt x="3290" y="439"/>
                    </a:cubicBezTo>
                    <a:lnTo>
                      <a:pt x="3290" y="439"/>
                    </a:lnTo>
                    <a:cubicBezTo>
                      <a:pt x="3292" y="438"/>
                      <a:pt x="3294" y="436"/>
                      <a:pt x="3296" y="435"/>
                    </a:cubicBezTo>
                    <a:lnTo>
                      <a:pt x="3296" y="435"/>
                    </a:lnTo>
                    <a:lnTo>
                      <a:pt x="3297" y="435"/>
                    </a:lnTo>
                    <a:lnTo>
                      <a:pt x="3297" y="435"/>
                    </a:lnTo>
                    <a:cubicBezTo>
                      <a:pt x="3300" y="433"/>
                      <a:pt x="3302" y="431"/>
                      <a:pt x="3305" y="429"/>
                    </a:cubicBezTo>
                    <a:lnTo>
                      <a:pt x="3305" y="429"/>
                    </a:lnTo>
                    <a:cubicBezTo>
                      <a:pt x="3310" y="426"/>
                      <a:pt x="3314" y="423"/>
                      <a:pt x="3319" y="420"/>
                    </a:cubicBezTo>
                    <a:lnTo>
                      <a:pt x="3319" y="420"/>
                    </a:lnTo>
                    <a:cubicBezTo>
                      <a:pt x="3322" y="418"/>
                      <a:pt x="3325" y="415"/>
                      <a:pt x="3328" y="413"/>
                    </a:cubicBezTo>
                    <a:lnTo>
                      <a:pt x="3328" y="413"/>
                    </a:lnTo>
                    <a:cubicBezTo>
                      <a:pt x="3332" y="411"/>
                      <a:pt x="3337" y="408"/>
                      <a:pt x="3341" y="404"/>
                    </a:cubicBezTo>
                    <a:lnTo>
                      <a:pt x="3341" y="404"/>
                    </a:lnTo>
                    <a:cubicBezTo>
                      <a:pt x="3343" y="402"/>
                      <a:pt x="3347" y="400"/>
                      <a:pt x="3350" y="397"/>
                    </a:cubicBezTo>
                    <a:lnTo>
                      <a:pt x="3350" y="397"/>
                    </a:lnTo>
                    <a:cubicBezTo>
                      <a:pt x="3354" y="394"/>
                      <a:pt x="3358" y="392"/>
                      <a:pt x="3361" y="389"/>
                    </a:cubicBezTo>
                    <a:lnTo>
                      <a:pt x="3361" y="389"/>
                    </a:lnTo>
                    <a:cubicBezTo>
                      <a:pt x="3364" y="386"/>
                      <a:pt x="3367" y="384"/>
                      <a:pt x="3370" y="381"/>
                    </a:cubicBezTo>
                    <a:lnTo>
                      <a:pt x="3370" y="381"/>
                    </a:lnTo>
                    <a:cubicBezTo>
                      <a:pt x="3374" y="378"/>
                      <a:pt x="3377" y="375"/>
                      <a:pt x="3381" y="372"/>
                    </a:cubicBezTo>
                    <a:lnTo>
                      <a:pt x="3381" y="372"/>
                    </a:lnTo>
                    <a:cubicBezTo>
                      <a:pt x="3382" y="371"/>
                      <a:pt x="3383" y="370"/>
                      <a:pt x="3384" y="369"/>
                    </a:cubicBezTo>
                    <a:lnTo>
                      <a:pt x="3384" y="369"/>
                    </a:lnTo>
                    <a:cubicBezTo>
                      <a:pt x="3387" y="367"/>
                      <a:pt x="3389" y="364"/>
                      <a:pt x="3392" y="362"/>
                    </a:cubicBezTo>
                    <a:lnTo>
                      <a:pt x="3392" y="362"/>
                    </a:lnTo>
                    <a:cubicBezTo>
                      <a:pt x="3394" y="361"/>
                      <a:pt x="3395" y="359"/>
                      <a:pt x="3397" y="357"/>
                    </a:cubicBezTo>
                    <a:lnTo>
                      <a:pt x="3397" y="357"/>
                    </a:lnTo>
                    <a:cubicBezTo>
                      <a:pt x="3402" y="352"/>
                      <a:pt x="3407" y="348"/>
                      <a:pt x="3412" y="342"/>
                    </a:cubicBezTo>
                    <a:lnTo>
                      <a:pt x="3412" y="342"/>
                    </a:lnTo>
                    <a:cubicBezTo>
                      <a:pt x="3413" y="341"/>
                      <a:pt x="3413" y="341"/>
                      <a:pt x="3414" y="340"/>
                    </a:cubicBezTo>
                    <a:lnTo>
                      <a:pt x="3414" y="340"/>
                    </a:lnTo>
                    <a:cubicBezTo>
                      <a:pt x="3418" y="336"/>
                      <a:pt x="3422" y="331"/>
                      <a:pt x="3427" y="327"/>
                    </a:cubicBezTo>
                    <a:lnTo>
                      <a:pt x="3427" y="327"/>
                    </a:lnTo>
                    <a:cubicBezTo>
                      <a:pt x="3429" y="325"/>
                      <a:pt x="3430" y="323"/>
                      <a:pt x="3432" y="321"/>
                    </a:cubicBezTo>
                    <a:lnTo>
                      <a:pt x="3432" y="321"/>
                    </a:lnTo>
                    <a:cubicBezTo>
                      <a:pt x="3433" y="320"/>
                      <a:pt x="3435" y="317"/>
                      <a:pt x="3437" y="315"/>
                    </a:cubicBezTo>
                    <a:lnTo>
                      <a:pt x="3437" y="315"/>
                    </a:lnTo>
                    <a:cubicBezTo>
                      <a:pt x="3438" y="313"/>
                      <a:pt x="3440" y="312"/>
                      <a:pt x="3441" y="310"/>
                    </a:cubicBezTo>
                    <a:lnTo>
                      <a:pt x="3441" y="310"/>
                    </a:lnTo>
                    <a:cubicBezTo>
                      <a:pt x="3442" y="309"/>
                      <a:pt x="3443" y="307"/>
                      <a:pt x="3445" y="306"/>
                    </a:cubicBezTo>
                    <a:lnTo>
                      <a:pt x="3445" y="306"/>
                    </a:lnTo>
                    <a:cubicBezTo>
                      <a:pt x="3448" y="301"/>
                      <a:pt x="3452" y="296"/>
                      <a:pt x="3456" y="292"/>
                    </a:cubicBezTo>
                    <a:lnTo>
                      <a:pt x="3456" y="292"/>
                    </a:lnTo>
                    <a:cubicBezTo>
                      <a:pt x="3456" y="291"/>
                      <a:pt x="3456" y="291"/>
                      <a:pt x="3457" y="290"/>
                    </a:cubicBezTo>
                    <a:lnTo>
                      <a:pt x="3457" y="290"/>
                    </a:lnTo>
                    <a:cubicBezTo>
                      <a:pt x="3460" y="285"/>
                      <a:pt x="3464" y="280"/>
                      <a:pt x="3468" y="274"/>
                    </a:cubicBezTo>
                    <a:lnTo>
                      <a:pt x="3468" y="274"/>
                    </a:lnTo>
                    <a:cubicBezTo>
                      <a:pt x="3468" y="273"/>
                      <a:pt x="3469" y="272"/>
                      <a:pt x="3470" y="270"/>
                    </a:cubicBezTo>
                    <a:lnTo>
                      <a:pt x="3470" y="270"/>
                    </a:lnTo>
                    <a:cubicBezTo>
                      <a:pt x="3471" y="268"/>
                      <a:pt x="3473" y="266"/>
                      <a:pt x="3474" y="264"/>
                    </a:cubicBezTo>
                    <a:lnTo>
                      <a:pt x="3474" y="264"/>
                    </a:lnTo>
                    <a:cubicBezTo>
                      <a:pt x="3476" y="262"/>
                      <a:pt x="3477" y="260"/>
                      <a:pt x="3479" y="257"/>
                    </a:cubicBezTo>
                    <a:lnTo>
                      <a:pt x="3479" y="257"/>
                    </a:lnTo>
                    <a:cubicBezTo>
                      <a:pt x="3479" y="256"/>
                      <a:pt x="3480" y="255"/>
                      <a:pt x="3480" y="254"/>
                    </a:cubicBezTo>
                    <a:lnTo>
                      <a:pt x="3480" y="254"/>
                    </a:lnTo>
                    <a:cubicBezTo>
                      <a:pt x="3484" y="248"/>
                      <a:pt x="3486" y="243"/>
                      <a:pt x="3489" y="237"/>
                    </a:cubicBezTo>
                    <a:lnTo>
                      <a:pt x="3489" y="237"/>
                    </a:lnTo>
                    <a:cubicBezTo>
                      <a:pt x="3490" y="236"/>
                      <a:pt x="3490" y="235"/>
                      <a:pt x="3491" y="234"/>
                    </a:cubicBezTo>
                    <a:lnTo>
                      <a:pt x="3491" y="234"/>
                    </a:lnTo>
                    <a:cubicBezTo>
                      <a:pt x="3493" y="230"/>
                      <a:pt x="3495" y="225"/>
                      <a:pt x="3498" y="220"/>
                    </a:cubicBezTo>
                    <a:lnTo>
                      <a:pt x="3498" y="220"/>
                    </a:lnTo>
                    <a:cubicBezTo>
                      <a:pt x="3498" y="219"/>
                      <a:pt x="3498" y="218"/>
                      <a:pt x="3499" y="218"/>
                    </a:cubicBezTo>
                    <a:lnTo>
                      <a:pt x="3499" y="218"/>
                    </a:lnTo>
                    <a:cubicBezTo>
                      <a:pt x="3499" y="217"/>
                      <a:pt x="3499" y="216"/>
                      <a:pt x="3499" y="216"/>
                    </a:cubicBezTo>
                    <a:lnTo>
                      <a:pt x="3499" y="216"/>
                    </a:lnTo>
                    <a:cubicBezTo>
                      <a:pt x="3501" y="211"/>
                      <a:pt x="3503" y="206"/>
                      <a:pt x="3505" y="201"/>
                    </a:cubicBezTo>
                    <a:lnTo>
                      <a:pt x="3505" y="201"/>
                    </a:lnTo>
                    <a:cubicBezTo>
                      <a:pt x="3506" y="200"/>
                      <a:pt x="3506" y="198"/>
                      <a:pt x="3507" y="197"/>
                    </a:cubicBezTo>
                    <a:lnTo>
                      <a:pt x="3507" y="197"/>
                    </a:lnTo>
                    <a:cubicBezTo>
                      <a:pt x="3509" y="192"/>
                      <a:pt x="3510" y="186"/>
                      <a:pt x="3512" y="181"/>
                    </a:cubicBezTo>
                    <a:lnTo>
                      <a:pt x="3512" y="181"/>
                    </a:lnTo>
                    <a:lnTo>
                      <a:pt x="3512" y="180"/>
                    </a:lnTo>
                    <a:lnTo>
                      <a:pt x="3512" y="180"/>
                    </a:lnTo>
                    <a:cubicBezTo>
                      <a:pt x="3514" y="176"/>
                      <a:pt x="3515" y="172"/>
                      <a:pt x="3515" y="167"/>
                    </a:cubicBezTo>
                    <a:lnTo>
                      <a:pt x="3515" y="167"/>
                    </a:lnTo>
                    <a:cubicBezTo>
                      <a:pt x="3516" y="166"/>
                      <a:pt x="3516" y="165"/>
                      <a:pt x="3517" y="163"/>
                    </a:cubicBezTo>
                    <a:lnTo>
                      <a:pt x="3517" y="163"/>
                    </a:lnTo>
                    <a:cubicBezTo>
                      <a:pt x="3517" y="162"/>
                      <a:pt x="3517" y="161"/>
                      <a:pt x="3517" y="159"/>
                    </a:cubicBezTo>
                    <a:lnTo>
                      <a:pt x="3517" y="159"/>
                    </a:lnTo>
                    <a:cubicBezTo>
                      <a:pt x="3519" y="153"/>
                      <a:pt x="3520" y="148"/>
                      <a:pt x="3521" y="142"/>
                    </a:cubicBezTo>
                    <a:lnTo>
                      <a:pt x="3521" y="142"/>
                    </a:lnTo>
                    <a:cubicBezTo>
                      <a:pt x="3521" y="142"/>
                      <a:pt x="3521" y="142"/>
                      <a:pt x="3521" y="141"/>
                    </a:cubicBezTo>
                    <a:lnTo>
                      <a:pt x="3521" y="141"/>
                    </a:lnTo>
                    <a:cubicBezTo>
                      <a:pt x="3521" y="135"/>
                      <a:pt x="3523" y="130"/>
                      <a:pt x="3523" y="125"/>
                    </a:cubicBezTo>
                    <a:lnTo>
                      <a:pt x="3523" y="125"/>
                    </a:lnTo>
                    <a:cubicBezTo>
                      <a:pt x="3523" y="123"/>
                      <a:pt x="3523" y="122"/>
                      <a:pt x="3523" y="121"/>
                    </a:cubicBezTo>
                    <a:lnTo>
                      <a:pt x="3523" y="121"/>
                    </a:lnTo>
                    <a:cubicBezTo>
                      <a:pt x="3523" y="120"/>
                      <a:pt x="3523" y="119"/>
                      <a:pt x="3524" y="118"/>
                    </a:cubicBezTo>
                    <a:lnTo>
                      <a:pt x="3524" y="118"/>
                    </a:lnTo>
                    <a:cubicBezTo>
                      <a:pt x="3524" y="113"/>
                      <a:pt x="3524" y="108"/>
                      <a:pt x="3525" y="103"/>
                    </a:cubicBezTo>
                    <a:lnTo>
                      <a:pt x="3527" y="0"/>
                    </a:lnTo>
                    <a:lnTo>
                      <a:pt x="3527" y="0"/>
                    </a:lnTo>
                    <a:cubicBezTo>
                      <a:pt x="3526" y="6"/>
                      <a:pt x="3526" y="12"/>
                      <a:pt x="3526" y="17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48">
                <a:extLst>
                  <a:ext uri="{FF2B5EF4-FFF2-40B4-BE49-F238E27FC236}">
                    <a16:creationId xmlns:a16="http://schemas.microsoft.com/office/drawing/2014/main" id="{C39EA28E-A2D6-0C4F-A44B-8F2A9A9A64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90208" y="9934108"/>
                <a:ext cx="2257640" cy="763535"/>
              </a:xfrm>
              <a:custGeom>
                <a:avLst/>
                <a:gdLst>
                  <a:gd name="T0" fmla="*/ 1803 w 1814"/>
                  <a:gd name="T1" fmla="*/ 69 h 611"/>
                  <a:gd name="T2" fmla="*/ 1777 w 1814"/>
                  <a:gd name="T3" fmla="*/ 135 h 611"/>
                  <a:gd name="T4" fmla="*/ 1745 w 1814"/>
                  <a:gd name="T5" fmla="*/ 187 h 611"/>
                  <a:gd name="T6" fmla="*/ 1715 w 1814"/>
                  <a:gd name="T7" fmla="*/ 224 h 611"/>
                  <a:gd name="T8" fmla="*/ 1669 w 1814"/>
                  <a:gd name="T9" fmla="*/ 269 h 611"/>
                  <a:gd name="T10" fmla="*/ 1617 w 1814"/>
                  <a:gd name="T11" fmla="*/ 310 h 611"/>
                  <a:gd name="T12" fmla="*/ 1563 w 1814"/>
                  <a:gd name="T13" fmla="*/ 345 h 611"/>
                  <a:gd name="T14" fmla="*/ 1508 w 1814"/>
                  <a:gd name="T15" fmla="*/ 374 h 611"/>
                  <a:gd name="T16" fmla="*/ 1433 w 1814"/>
                  <a:gd name="T17" fmla="*/ 408 h 611"/>
                  <a:gd name="T18" fmla="*/ 1367 w 1814"/>
                  <a:gd name="T19" fmla="*/ 432 h 611"/>
                  <a:gd name="T20" fmla="*/ 1278 w 1814"/>
                  <a:gd name="T21" fmla="*/ 458 h 611"/>
                  <a:gd name="T22" fmla="*/ 1183 w 1814"/>
                  <a:gd name="T23" fmla="*/ 479 h 611"/>
                  <a:gd name="T24" fmla="*/ 1094 w 1814"/>
                  <a:gd name="T25" fmla="*/ 493 h 611"/>
                  <a:gd name="T26" fmla="*/ 997 w 1814"/>
                  <a:gd name="T27" fmla="*/ 502 h 611"/>
                  <a:gd name="T28" fmla="*/ 848 w 1814"/>
                  <a:gd name="T29" fmla="*/ 506 h 611"/>
                  <a:gd name="T30" fmla="*/ 751 w 1814"/>
                  <a:gd name="T31" fmla="*/ 502 h 611"/>
                  <a:gd name="T32" fmla="*/ 613 w 1814"/>
                  <a:gd name="T33" fmla="*/ 485 h 611"/>
                  <a:gd name="T34" fmla="*/ 528 w 1814"/>
                  <a:gd name="T35" fmla="*/ 469 h 611"/>
                  <a:gd name="T36" fmla="*/ 392 w 1814"/>
                  <a:gd name="T37" fmla="*/ 433 h 611"/>
                  <a:gd name="T38" fmla="*/ 330 w 1814"/>
                  <a:gd name="T39" fmla="*/ 412 h 611"/>
                  <a:gd name="T40" fmla="*/ 265 w 1814"/>
                  <a:gd name="T41" fmla="*/ 385 h 611"/>
                  <a:gd name="T42" fmla="*/ 214 w 1814"/>
                  <a:gd name="T43" fmla="*/ 361 h 611"/>
                  <a:gd name="T44" fmla="*/ 166 w 1814"/>
                  <a:gd name="T45" fmla="*/ 335 h 611"/>
                  <a:gd name="T46" fmla="*/ 122 w 1814"/>
                  <a:gd name="T47" fmla="*/ 308 h 611"/>
                  <a:gd name="T48" fmla="*/ 80 w 1814"/>
                  <a:gd name="T49" fmla="*/ 277 h 611"/>
                  <a:gd name="T50" fmla="*/ 43 w 1814"/>
                  <a:gd name="T51" fmla="*/ 247 h 611"/>
                  <a:gd name="T52" fmla="*/ 0 w 1814"/>
                  <a:gd name="T53" fmla="*/ 310 h 611"/>
                  <a:gd name="T54" fmla="*/ 40 w 1814"/>
                  <a:gd name="T55" fmla="*/ 350 h 611"/>
                  <a:gd name="T56" fmla="*/ 77 w 1814"/>
                  <a:gd name="T57" fmla="*/ 381 h 611"/>
                  <a:gd name="T58" fmla="*/ 119 w 1814"/>
                  <a:gd name="T59" fmla="*/ 411 h 611"/>
                  <a:gd name="T60" fmla="*/ 164 w 1814"/>
                  <a:gd name="T61" fmla="*/ 438 h 611"/>
                  <a:gd name="T62" fmla="*/ 212 w 1814"/>
                  <a:gd name="T63" fmla="*/ 465 h 611"/>
                  <a:gd name="T64" fmla="*/ 262 w 1814"/>
                  <a:gd name="T65" fmla="*/ 488 h 611"/>
                  <a:gd name="T66" fmla="*/ 307 w 1814"/>
                  <a:gd name="T67" fmla="*/ 507 h 611"/>
                  <a:gd name="T68" fmla="*/ 383 w 1814"/>
                  <a:gd name="T69" fmla="*/ 535 h 611"/>
                  <a:gd name="T70" fmla="*/ 481 w 1814"/>
                  <a:gd name="T71" fmla="*/ 562 h 611"/>
                  <a:gd name="T72" fmla="*/ 572 w 1814"/>
                  <a:gd name="T73" fmla="*/ 582 h 611"/>
                  <a:gd name="T74" fmla="*/ 641 w 1814"/>
                  <a:gd name="T75" fmla="*/ 593 h 611"/>
                  <a:gd name="T76" fmla="*/ 749 w 1814"/>
                  <a:gd name="T77" fmla="*/ 604 h 611"/>
                  <a:gd name="T78" fmla="*/ 837 w 1814"/>
                  <a:gd name="T79" fmla="*/ 609 h 611"/>
                  <a:gd name="T80" fmla="*/ 935 w 1814"/>
                  <a:gd name="T81" fmla="*/ 609 h 611"/>
                  <a:gd name="T82" fmla="*/ 1046 w 1814"/>
                  <a:gd name="T83" fmla="*/ 602 h 611"/>
                  <a:gd name="T84" fmla="*/ 1110 w 1814"/>
                  <a:gd name="T85" fmla="*/ 594 h 611"/>
                  <a:gd name="T86" fmla="*/ 1195 w 1814"/>
                  <a:gd name="T87" fmla="*/ 580 h 611"/>
                  <a:gd name="T88" fmla="*/ 1276 w 1814"/>
                  <a:gd name="T89" fmla="*/ 562 h 611"/>
                  <a:gd name="T90" fmla="*/ 1365 w 1814"/>
                  <a:gd name="T91" fmla="*/ 535 h 611"/>
                  <a:gd name="T92" fmla="*/ 1430 w 1814"/>
                  <a:gd name="T93" fmla="*/ 512 h 611"/>
                  <a:gd name="T94" fmla="*/ 1506 w 1814"/>
                  <a:gd name="T95" fmla="*/ 478 h 611"/>
                  <a:gd name="T96" fmla="*/ 1560 w 1814"/>
                  <a:gd name="T97" fmla="*/ 448 h 611"/>
                  <a:gd name="T98" fmla="*/ 1605 w 1814"/>
                  <a:gd name="T99" fmla="*/ 420 h 611"/>
                  <a:gd name="T100" fmla="*/ 1656 w 1814"/>
                  <a:gd name="T101" fmla="*/ 381 h 611"/>
                  <a:gd name="T102" fmla="*/ 1698 w 1814"/>
                  <a:gd name="T103" fmla="*/ 342 h 611"/>
                  <a:gd name="T104" fmla="*/ 1727 w 1814"/>
                  <a:gd name="T105" fmla="*/ 310 h 611"/>
                  <a:gd name="T106" fmla="*/ 1756 w 1814"/>
                  <a:gd name="T107" fmla="*/ 270 h 611"/>
                  <a:gd name="T108" fmla="*/ 1785 w 1814"/>
                  <a:gd name="T109" fmla="*/ 217 h 611"/>
                  <a:gd name="T110" fmla="*/ 1800 w 1814"/>
                  <a:gd name="T111" fmla="*/ 172 h 611"/>
                  <a:gd name="T112" fmla="*/ 1809 w 1814"/>
                  <a:gd name="T113" fmla="*/ 12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814" h="611">
                    <a:moveTo>
                      <a:pt x="1812" y="16"/>
                    </a:moveTo>
                    <a:lnTo>
                      <a:pt x="1812" y="16"/>
                    </a:lnTo>
                    <a:cubicBezTo>
                      <a:pt x="1811" y="24"/>
                      <a:pt x="1811" y="31"/>
                      <a:pt x="1809" y="39"/>
                    </a:cubicBezTo>
                    <a:lnTo>
                      <a:pt x="1809" y="39"/>
                    </a:lnTo>
                    <a:cubicBezTo>
                      <a:pt x="1809" y="40"/>
                      <a:pt x="1809" y="41"/>
                      <a:pt x="1809" y="41"/>
                    </a:cubicBezTo>
                    <a:lnTo>
                      <a:pt x="1809" y="41"/>
                    </a:lnTo>
                    <a:cubicBezTo>
                      <a:pt x="1807" y="48"/>
                      <a:pt x="1806" y="55"/>
                      <a:pt x="1805" y="62"/>
                    </a:cubicBezTo>
                    <a:lnTo>
                      <a:pt x="1805" y="62"/>
                    </a:lnTo>
                    <a:cubicBezTo>
                      <a:pt x="1804" y="64"/>
                      <a:pt x="1803" y="66"/>
                      <a:pt x="1803" y="69"/>
                    </a:cubicBezTo>
                    <a:lnTo>
                      <a:pt x="1803" y="69"/>
                    </a:lnTo>
                    <a:cubicBezTo>
                      <a:pt x="1801" y="74"/>
                      <a:pt x="1800" y="79"/>
                      <a:pt x="1798" y="84"/>
                    </a:cubicBezTo>
                    <a:lnTo>
                      <a:pt x="1798" y="84"/>
                    </a:lnTo>
                    <a:cubicBezTo>
                      <a:pt x="1797" y="87"/>
                      <a:pt x="1796" y="89"/>
                      <a:pt x="1796" y="91"/>
                    </a:cubicBezTo>
                    <a:lnTo>
                      <a:pt x="1796" y="91"/>
                    </a:lnTo>
                    <a:cubicBezTo>
                      <a:pt x="1794" y="98"/>
                      <a:pt x="1792" y="103"/>
                      <a:pt x="1789" y="109"/>
                    </a:cubicBezTo>
                    <a:lnTo>
                      <a:pt x="1789" y="109"/>
                    </a:lnTo>
                    <a:cubicBezTo>
                      <a:pt x="1789" y="110"/>
                      <a:pt x="1788" y="112"/>
                      <a:pt x="1787" y="114"/>
                    </a:cubicBezTo>
                    <a:lnTo>
                      <a:pt x="1787" y="114"/>
                    </a:lnTo>
                    <a:cubicBezTo>
                      <a:pt x="1784" y="121"/>
                      <a:pt x="1781" y="128"/>
                      <a:pt x="1777" y="135"/>
                    </a:cubicBezTo>
                    <a:lnTo>
                      <a:pt x="1777" y="135"/>
                    </a:lnTo>
                    <a:cubicBezTo>
                      <a:pt x="1776" y="137"/>
                      <a:pt x="1775" y="139"/>
                      <a:pt x="1774" y="142"/>
                    </a:cubicBezTo>
                    <a:lnTo>
                      <a:pt x="1774" y="142"/>
                    </a:lnTo>
                    <a:cubicBezTo>
                      <a:pt x="1771" y="147"/>
                      <a:pt x="1768" y="152"/>
                      <a:pt x="1764" y="157"/>
                    </a:cubicBezTo>
                    <a:lnTo>
                      <a:pt x="1764" y="157"/>
                    </a:lnTo>
                    <a:cubicBezTo>
                      <a:pt x="1762" y="161"/>
                      <a:pt x="1760" y="164"/>
                      <a:pt x="1759" y="167"/>
                    </a:cubicBezTo>
                    <a:lnTo>
                      <a:pt x="1759" y="167"/>
                    </a:lnTo>
                    <a:cubicBezTo>
                      <a:pt x="1758" y="168"/>
                      <a:pt x="1757" y="170"/>
                      <a:pt x="1756" y="172"/>
                    </a:cubicBezTo>
                    <a:lnTo>
                      <a:pt x="1756" y="172"/>
                    </a:lnTo>
                    <a:cubicBezTo>
                      <a:pt x="1753" y="177"/>
                      <a:pt x="1749" y="182"/>
                      <a:pt x="1745" y="187"/>
                    </a:cubicBezTo>
                    <a:lnTo>
                      <a:pt x="1745" y="187"/>
                    </a:lnTo>
                    <a:cubicBezTo>
                      <a:pt x="1744" y="187"/>
                      <a:pt x="1744" y="187"/>
                      <a:pt x="1744" y="188"/>
                    </a:cubicBezTo>
                    <a:lnTo>
                      <a:pt x="1744" y="188"/>
                    </a:lnTo>
                    <a:cubicBezTo>
                      <a:pt x="1741" y="193"/>
                      <a:pt x="1737" y="198"/>
                      <a:pt x="1733" y="203"/>
                    </a:cubicBezTo>
                    <a:lnTo>
                      <a:pt x="1733" y="203"/>
                    </a:lnTo>
                    <a:cubicBezTo>
                      <a:pt x="1732" y="204"/>
                      <a:pt x="1731" y="206"/>
                      <a:pt x="1729" y="207"/>
                    </a:cubicBezTo>
                    <a:lnTo>
                      <a:pt x="1729" y="207"/>
                    </a:lnTo>
                    <a:cubicBezTo>
                      <a:pt x="1726" y="211"/>
                      <a:pt x="1723" y="215"/>
                      <a:pt x="1719" y="219"/>
                    </a:cubicBezTo>
                    <a:lnTo>
                      <a:pt x="1719" y="219"/>
                    </a:lnTo>
                    <a:cubicBezTo>
                      <a:pt x="1718" y="220"/>
                      <a:pt x="1717" y="222"/>
                      <a:pt x="1715" y="224"/>
                    </a:cubicBezTo>
                    <a:lnTo>
                      <a:pt x="1715" y="224"/>
                    </a:lnTo>
                    <a:cubicBezTo>
                      <a:pt x="1711" y="229"/>
                      <a:pt x="1707" y="233"/>
                      <a:pt x="1702" y="237"/>
                    </a:cubicBezTo>
                    <a:lnTo>
                      <a:pt x="1702" y="237"/>
                    </a:lnTo>
                    <a:cubicBezTo>
                      <a:pt x="1702" y="237"/>
                      <a:pt x="1701" y="238"/>
                      <a:pt x="1701" y="239"/>
                    </a:cubicBezTo>
                    <a:lnTo>
                      <a:pt x="1701" y="239"/>
                    </a:lnTo>
                    <a:cubicBezTo>
                      <a:pt x="1696" y="244"/>
                      <a:pt x="1691" y="249"/>
                      <a:pt x="1685" y="254"/>
                    </a:cubicBezTo>
                    <a:lnTo>
                      <a:pt x="1685" y="254"/>
                    </a:lnTo>
                    <a:cubicBezTo>
                      <a:pt x="1683" y="256"/>
                      <a:pt x="1682" y="257"/>
                      <a:pt x="1680" y="259"/>
                    </a:cubicBezTo>
                    <a:lnTo>
                      <a:pt x="1680" y="259"/>
                    </a:lnTo>
                    <a:cubicBezTo>
                      <a:pt x="1677" y="262"/>
                      <a:pt x="1673" y="266"/>
                      <a:pt x="1669" y="269"/>
                    </a:cubicBezTo>
                    <a:lnTo>
                      <a:pt x="1669" y="269"/>
                    </a:lnTo>
                    <a:cubicBezTo>
                      <a:pt x="1666" y="272"/>
                      <a:pt x="1662" y="275"/>
                      <a:pt x="1658" y="278"/>
                    </a:cubicBezTo>
                    <a:lnTo>
                      <a:pt x="1658" y="278"/>
                    </a:lnTo>
                    <a:cubicBezTo>
                      <a:pt x="1656" y="281"/>
                      <a:pt x="1653" y="283"/>
                      <a:pt x="1650" y="285"/>
                    </a:cubicBezTo>
                    <a:lnTo>
                      <a:pt x="1650" y="285"/>
                    </a:lnTo>
                    <a:cubicBezTo>
                      <a:pt x="1646" y="288"/>
                      <a:pt x="1642" y="292"/>
                      <a:pt x="1638" y="294"/>
                    </a:cubicBezTo>
                    <a:lnTo>
                      <a:pt x="1638" y="294"/>
                    </a:lnTo>
                    <a:cubicBezTo>
                      <a:pt x="1635" y="296"/>
                      <a:pt x="1632" y="299"/>
                      <a:pt x="1629" y="301"/>
                    </a:cubicBezTo>
                    <a:lnTo>
                      <a:pt x="1629" y="301"/>
                    </a:lnTo>
                    <a:cubicBezTo>
                      <a:pt x="1625" y="304"/>
                      <a:pt x="1621" y="307"/>
                      <a:pt x="1617" y="310"/>
                    </a:cubicBezTo>
                    <a:lnTo>
                      <a:pt x="1617" y="310"/>
                    </a:lnTo>
                    <a:cubicBezTo>
                      <a:pt x="1614" y="312"/>
                      <a:pt x="1611" y="315"/>
                      <a:pt x="1608" y="316"/>
                    </a:cubicBezTo>
                    <a:lnTo>
                      <a:pt x="1608" y="316"/>
                    </a:lnTo>
                    <a:cubicBezTo>
                      <a:pt x="1603" y="320"/>
                      <a:pt x="1598" y="323"/>
                      <a:pt x="1593" y="326"/>
                    </a:cubicBezTo>
                    <a:lnTo>
                      <a:pt x="1593" y="326"/>
                    </a:lnTo>
                    <a:cubicBezTo>
                      <a:pt x="1590" y="328"/>
                      <a:pt x="1587" y="330"/>
                      <a:pt x="1584" y="332"/>
                    </a:cubicBezTo>
                    <a:lnTo>
                      <a:pt x="1584" y="332"/>
                    </a:lnTo>
                    <a:cubicBezTo>
                      <a:pt x="1582" y="333"/>
                      <a:pt x="1581" y="334"/>
                      <a:pt x="1579" y="335"/>
                    </a:cubicBezTo>
                    <a:lnTo>
                      <a:pt x="1579" y="335"/>
                    </a:lnTo>
                    <a:cubicBezTo>
                      <a:pt x="1573" y="339"/>
                      <a:pt x="1568" y="341"/>
                      <a:pt x="1563" y="345"/>
                    </a:cubicBezTo>
                    <a:lnTo>
                      <a:pt x="1563" y="345"/>
                    </a:lnTo>
                    <a:cubicBezTo>
                      <a:pt x="1560" y="346"/>
                      <a:pt x="1558" y="348"/>
                      <a:pt x="1555" y="350"/>
                    </a:cubicBezTo>
                    <a:lnTo>
                      <a:pt x="1555" y="350"/>
                    </a:lnTo>
                    <a:cubicBezTo>
                      <a:pt x="1550" y="352"/>
                      <a:pt x="1545" y="355"/>
                      <a:pt x="1540" y="358"/>
                    </a:cubicBezTo>
                    <a:lnTo>
                      <a:pt x="1540" y="358"/>
                    </a:lnTo>
                    <a:cubicBezTo>
                      <a:pt x="1537" y="359"/>
                      <a:pt x="1535" y="361"/>
                      <a:pt x="1532" y="362"/>
                    </a:cubicBezTo>
                    <a:lnTo>
                      <a:pt x="1532" y="362"/>
                    </a:lnTo>
                    <a:cubicBezTo>
                      <a:pt x="1526" y="365"/>
                      <a:pt x="1521" y="368"/>
                      <a:pt x="1515" y="371"/>
                    </a:cubicBezTo>
                    <a:lnTo>
                      <a:pt x="1515" y="371"/>
                    </a:lnTo>
                    <a:cubicBezTo>
                      <a:pt x="1513" y="372"/>
                      <a:pt x="1511" y="373"/>
                      <a:pt x="1508" y="374"/>
                    </a:cubicBezTo>
                    <a:lnTo>
                      <a:pt x="1508" y="374"/>
                    </a:lnTo>
                    <a:cubicBezTo>
                      <a:pt x="1500" y="379"/>
                      <a:pt x="1492" y="383"/>
                      <a:pt x="1484" y="386"/>
                    </a:cubicBezTo>
                    <a:lnTo>
                      <a:pt x="1484" y="386"/>
                    </a:lnTo>
                    <a:cubicBezTo>
                      <a:pt x="1483" y="387"/>
                      <a:pt x="1483" y="387"/>
                      <a:pt x="1482" y="387"/>
                    </a:cubicBezTo>
                    <a:lnTo>
                      <a:pt x="1482" y="387"/>
                    </a:lnTo>
                    <a:cubicBezTo>
                      <a:pt x="1475" y="391"/>
                      <a:pt x="1467" y="394"/>
                      <a:pt x="1459" y="398"/>
                    </a:cubicBezTo>
                    <a:lnTo>
                      <a:pt x="1459" y="398"/>
                    </a:lnTo>
                    <a:cubicBezTo>
                      <a:pt x="1456" y="398"/>
                      <a:pt x="1453" y="400"/>
                      <a:pt x="1450" y="401"/>
                    </a:cubicBezTo>
                    <a:lnTo>
                      <a:pt x="1450" y="401"/>
                    </a:lnTo>
                    <a:cubicBezTo>
                      <a:pt x="1444" y="403"/>
                      <a:pt x="1439" y="406"/>
                      <a:pt x="1433" y="408"/>
                    </a:cubicBezTo>
                    <a:lnTo>
                      <a:pt x="1433" y="408"/>
                    </a:lnTo>
                    <a:cubicBezTo>
                      <a:pt x="1430" y="409"/>
                      <a:pt x="1426" y="411"/>
                      <a:pt x="1423" y="413"/>
                    </a:cubicBezTo>
                    <a:lnTo>
                      <a:pt x="1423" y="413"/>
                    </a:lnTo>
                    <a:cubicBezTo>
                      <a:pt x="1417" y="414"/>
                      <a:pt x="1411" y="417"/>
                      <a:pt x="1405" y="419"/>
                    </a:cubicBezTo>
                    <a:lnTo>
                      <a:pt x="1405" y="419"/>
                    </a:lnTo>
                    <a:cubicBezTo>
                      <a:pt x="1401" y="420"/>
                      <a:pt x="1398" y="421"/>
                      <a:pt x="1395" y="422"/>
                    </a:cubicBezTo>
                    <a:lnTo>
                      <a:pt x="1395" y="422"/>
                    </a:lnTo>
                    <a:cubicBezTo>
                      <a:pt x="1388" y="425"/>
                      <a:pt x="1381" y="428"/>
                      <a:pt x="1374" y="430"/>
                    </a:cubicBezTo>
                    <a:lnTo>
                      <a:pt x="1374" y="430"/>
                    </a:lnTo>
                    <a:cubicBezTo>
                      <a:pt x="1372" y="431"/>
                      <a:pt x="1370" y="431"/>
                      <a:pt x="1367" y="432"/>
                    </a:cubicBezTo>
                    <a:lnTo>
                      <a:pt x="1367" y="432"/>
                    </a:lnTo>
                    <a:cubicBezTo>
                      <a:pt x="1358" y="435"/>
                      <a:pt x="1349" y="438"/>
                      <a:pt x="1339" y="441"/>
                    </a:cubicBezTo>
                    <a:lnTo>
                      <a:pt x="1339" y="441"/>
                    </a:lnTo>
                    <a:cubicBezTo>
                      <a:pt x="1336" y="442"/>
                      <a:pt x="1334" y="443"/>
                      <a:pt x="1332" y="444"/>
                    </a:cubicBezTo>
                    <a:lnTo>
                      <a:pt x="1332" y="444"/>
                    </a:lnTo>
                    <a:cubicBezTo>
                      <a:pt x="1324" y="446"/>
                      <a:pt x="1317" y="448"/>
                      <a:pt x="1309" y="450"/>
                    </a:cubicBezTo>
                    <a:lnTo>
                      <a:pt x="1309" y="450"/>
                    </a:lnTo>
                    <a:cubicBezTo>
                      <a:pt x="1306" y="451"/>
                      <a:pt x="1302" y="452"/>
                      <a:pt x="1299" y="453"/>
                    </a:cubicBezTo>
                    <a:lnTo>
                      <a:pt x="1299" y="453"/>
                    </a:lnTo>
                    <a:cubicBezTo>
                      <a:pt x="1292" y="455"/>
                      <a:pt x="1285" y="456"/>
                      <a:pt x="1278" y="458"/>
                    </a:cubicBezTo>
                    <a:lnTo>
                      <a:pt x="1278" y="458"/>
                    </a:lnTo>
                    <a:cubicBezTo>
                      <a:pt x="1275" y="459"/>
                      <a:pt x="1271" y="460"/>
                      <a:pt x="1267" y="461"/>
                    </a:cubicBezTo>
                    <a:lnTo>
                      <a:pt x="1267" y="461"/>
                    </a:lnTo>
                    <a:cubicBezTo>
                      <a:pt x="1261" y="463"/>
                      <a:pt x="1254" y="465"/>
                      <a:pt x="1246" y="466"/>
                    </a:cubicBezTo>
                    <a:lnTo>
                      <a:pt x="1246" y="466"/>
                    </a:lnTo>
                    <a:cubicBezTo>
                      <a:pt x="1243" y="467"/>
                      <a:pt x="1239" y="467"/>
                      <a:pt x="1236" y="468"/>
                    </a:cubicBezTo>
                    <a:lnTo>
                      <a:pt x="1236" y="468"/>
                    </a:lnTo>
                    <a:cubicBezTo>
                      <a:pt x="1226" y="471"/>
                      <a:pt x="1215" y="473"/>
                      <a:pt x="1204" y="475"/>
                    </a:cubicBezTo>
                    <a:lnTo>
                      <a:pt x="1204" y="475"/>
                    </a:lnTo>
                    <a:cubicBezTo>
                      <a:pt x="1197" y="477"/>
                      <a:pt x="1191" y="478"/>
                      <a:pt x="1183" y="479"/>
                    </a:cubicBezTo>
                    <a:lnTo>
                      <a:pt x="1183" y="479"/>
                    </a:lnTo>
                    <a:cubicBezTo>
                      <a:pt x="1178" y="480"/>
                      <a:pt x="1171" y="482"/>
                      <a:pt x="1165" y="482"/>
                    </a:cubicBezTo>
                    <a:lnTo>
                      <a:pt x="1165" y="482"/>
                    </a:lnTo>
                    <a:cubicBezTo>
                      <a:pt x="1160" y="483"/>
                      <a:pt x="1154" y="484"/>
                      <a:pt x="1148" y="485"/>
                    </a:cubicBezTo>
                    <a:lnTo>
                      <a:pt x="1148" y="485"/>
                    </a:lnTo>
                    <a:cubicBezTo>
                      <a:pt x="1142" y="486"/>
                      <a:pt x="1136" y="487"/>
                      <a:pt x="1130" y="488"/>
                    </a:cubicBezTo>
                    <a:lnTo>
                      <a:pt x="1130" y="488"/>
                    </a:lnTo>
                    <a:cubicBezTo>
                      <a:pt x="1124" y="489"/>
                      <a:pt x="1119" y="489"/>
                      <a:pt x="1113" y="491"/>
                    </a:cubicBezTo>
                    <a:lnTo>
                      <a:pt x="1113" y="491"/>
                    </a:lnTo>
                    <a:cubicBezTo>
                      <a:pt x="1107" y="491"/>
                      <a:pt x="1100" y="492"/>
                      <a:pt x="1094" y="493"/>
                    </a:cubicBezTo>
                    <a:lnTo>
                      <a:pt x="1094" y="493"/>
                    </a:lnTo>
                    <a:cubicBezTo>
                      <a:pt x="1089" y="494"/>
                      <a:pt x="1083" y="494"/>
                      <a:pt x="1077" y="495"/>
                    </a:cubicBezTo>
                    <a:lnTo>
                      <a:pt x="1077" y="495"/>
                    </a:lnTo>
                    <a:cubicBezTo>
                      <a:pt x="1071" y="496"/>
                      <a:pt x="1065" y="496"/>
                      <a:pt x="1059" y="497"/>
                    </a:cubicBezTo>
                    <a:lnTo>
                      <a:pt x="1059" y="497"/>
                    </a:lnTo>
                    <a:cubicBezTo>
                      <a:pt x="1055" y="498"/>
                      <a:pt x="1052" y="498"/>
                      <a:pt x="1049" y="498"/>
                    </a:cubicBezTo>
                    <a:lnTo>
                      <a:pt x="1049" y="498"/>
                    </a:lnTo>
                    <a:cubicBezTo>
                      <a:pt x="1034" y="499"/>
                      <a:pt x="1020" y="501"/>
                      <a:pt x="1006" y="502"/>
                    </a:cubicBezTo>
                    <a:lnTo>
                      <a:pt x="1006" y="502"/>
                    </a:lnTo>
                    <a:cubicBezTo>
                      <a:pt x="1003" y="502"/>
                      <a:pt x="1000" y="502"/>
                      <a:pt x="997" y="502"/>
                    </a:cubicBezTo>
                    <a:lnTo>
                      <a:pt x="997" y="502"/>
                    </a:lnTo>
                    <a:cubicBezTo>
                      <a:pt x="981" y="504"/>
                      <a:pt x="965" y="504"/>
                      <a:pt x="949" y="505"/>
                    </a:cubicBezTo>
                    <a:lnTo>
                      <a:pt x="949" y="505"/>
                    </a:lnTo>
                    <a:cubicBezTo>
                      <a:pt x="945" y="505"/>
                      <a:pt x="941" y="505"/>
                      <a:pt x="937" y="505"/>
                    </a:cubicBezTo>
                    <a:lnTo>
                      <a:pt x="937" y="505"/>
                    </a:lnTo>
                    <a:cubicBezTo>
                      <a:pt x="926" y="506"/>
                      <a:pt x="915" y="506"/>
                      <a:pt x="903" y="506"/>
                    </a:cubicBezTo>
                    <a:lnTo>
                      <a:pt x="903" y="506"/>
                    </a:lnTo>
                    <a:cubicBezTo>
                      <a:pt x="899" y="506"/>
                      <a:pt x="896" y="506"/>
                      <a:pt x="892" y="507"/>
                    </a:cubicBezTo>
                    <a:lnTo>
                      <a:pt x="892" y="507"/>
                    </a:lnTo>
                    <a:cubicBezTo>
                      <a:pt x="877" y="507"/>
                      <a:pt x="863" y="507"/>
                      <a:pt x="848" y="506"/>
                    </a:cubicBezTo>
                    <a:lnTo>
                      <a:pt x="848" y="506"/>
                    </a:lnTo>
                    <a:cubicBezTo>
                      <a:pt x="846" y="506"/>
                      <a:pt x="842" y="506"/>
                      <a:pt x="840" y="506"/>
                    </a:cubicBezTo>
                    <a:lnTo>
                      <a:pt x="840" y="506"/>
                    </a:lnTo>
                    <a:cubicBezTo>
                      <a:pt x="829" y="505"/>
                      <a:pt x="818" y="505"/>
                      <a:pt x="807" y="505"/>
                    </a:cubicBezTo>
                    <a:lnTo>
                      <a:pt x="807" y="505"/>
                    </a:lnTo>
                    <a:cubicBezTo>
                      <a:pt x="802" y="505"/>
                      <a:pt x="798" y="504"/>
                      <a:pt x="794" y="504"/>
                    </a:cubicBezTo>
                    <a:lnTo>
                      <a:pt x="794" y="504"/>
                    </a:lnTo>
                    <a:cubicBezTo>
                      <a:pt x="783" y="504"/>
                      <a:pt x="773" y="503"/>
                      <a:pt x="763" y="502"/>
                    </a:cubicBezTo>
                    <a:lnTo>
                      <a:pt x="763" y="502"/>
                    </a:lnTo>
                    <a:cubicBezTo>
                      <a:pt x="759" y="502"/>
                      <a:pt x="755" y="502"/>
                      <a:pt x="751" y="502"/>
                    </a:cubicBezTo>
                    <a:lnTo>
                      <a:pt x="751" y="502"/>
                    </a:lnTo>
                    <a:cubicBezTo>
                      <a:pt x="738" y="501"/>
                      <a:pt x="725" y="499"/>
                      <a:pt x="711" y="498"/>
                    </a:cubicBezTo>
                    <a:lnTo>
                      <a:pt x="711" y="498"/>
                    </a:lnTo>
                    <a:cubicBezTo>
                      <a:pt x="710" y="498"/>
                      <a:pt x="708" y="498"/>
                      <a:pt x="707" y="498"/>
                    </a:cubicBezTo>
                    <a:lnTo>
                      <a:pt x="707" y="498"/>
                    </a:lnTo>
                    <a:cubicBezTo>
                      <a:pt x="694" y="496"/>
                      <a:pt x="683" y="495"/>
                      <a:pt x="670" y="493"/>
                    </a:cubicBezTo>
                    <a:lnTo>
                      <a:pt x="670" y="493"/>
                    </a:lnTo>
                    <a:cubicBezTo>
                      <a:pt x="662" y="493"/>
                      <a:pt x="652" y="491"/>
                      <a:pt x="643" y="490"/>
                    </a:cubicBezTo>
                    <a:lnTo>
                      <a:pt x="643" y="490"/>
                    </a:lnTo>
                    <a:cubicBezTo>
                      <a:pt x="633" y="488"/>
                      <a:pt x="623" y="487"/>
                      <a:pt x="613" y="485"/>
                    </a:cubicBezTo>
                    <a:lnTo>
                      <a:pt x="613" y="485"/>
                    </a:lnTo>
                    <a:cubicBezTo>
                      <a:pt x="611" y="485"/>
                      <a:pt x="607" y="485"/>
                      <a:pt x="605" y="484"/>
                    </a:cubicBezTo>
                    <a:lnTo>
                      <a:pt x="605" y="484"/>
                    </a:lnTo>
                    <a:cubicBezTo>
                      <a:pt x="597" y="483"/>
                      <a:pt x="590" y="482"/>
                      <a:pt x="583" y="480"/>
                    </a:cubicBezTo>
                    <a:lnTo>
                      <a:pt x="583" y="480"/>
                    </a:lnTo>
                    <a:cubicBezTo>
                      <a:pt x="580" y="480"/>
                      <a:pt x="578" y="479"/>
                      <a:pt x="575" y="478"/>
                    </a:cubicBezTo>
                    <a:lnTo>
                      <a:pt x="575" y="478"/>
                    </a:lnTo>
                    <a:cubicBezTo>
                      <a:pt x="561" y="476"/>
                      <a:pt x="548" y="474"/>
                      <a:pt x="535" y="471"/>
                    </a:cubicBezTo>
                    <a:lnTo>
                      <a:pt x="535" y="471"/>
                    </a:lnTo>
                    <a:cubicBezTo>
                      <a:pt x="532" y="471"/>
                      <a:pt x="531" y="470"/>
                      <a:pt x="528" y="469"/>
                    </a:cubicBezTo>
                    <a:lnTo>
                      <a:pt x="528" y="469"/>
                    </a:lnTo>
                    <a:cubicBezTo>
                      <a:pt x="515" y="467"/>
                      <a:pt x="502" y="464"/>
                      <a:pt x="489" y="461"/>
                    </a:cubicBezTo>
                    <a:lnTo>
                      <a:pt x="489" y="461"/>
                    </a:lnTo>
                    <a:cubicBezTo>
                      <a:pt x="487" y="460"/>
                      <a:pt x="485" y="460"/>
                      <a:pt x="484" y="459"/>
                    </a:cubicBezTo>
                    <a:lnTo>
                      <a:pt x="484" y="459"/>
                    </a:lnTo>
                    <a:cubicBezTo>
                      <a:pt x="469" y="455"/>
                      <a:pt x="455" y="452"/>
                      <a:pt x="440" y="448"/>
                    </a:cubicBezTo>
                    <a:lnTo>
                      <a:pt x="440" y="448"/>
                    </a:lnTo>
                    <a:cubicBezTo>
                      <a:pt x="438" y="447"/>
                      <a:pt x="436" y="447"/>
                      <a:pt x="434" y="446"/>
                    </a:cubicBezTo>
                    <a:lnTo>
                      <a:pt x="434" y="446"/>
                    </a:lnTo>
                    <a:cubicBezTo>
                      <a:pt x="421" y="442"/>
                      <a:pt x="406" y="438"/>
                      <a:pt x="392" y="433"/>
                    </a:cubicBezTo>
                    <a:lnTo>
                      <a:pt x="392" y="433"/>
                    </a:lnTo>
                    <a:cubicBezTo>
                      <a:pt x="390" y="433"/>
                      <a:pt x="388" y="432"/>
                      <a:pt x="386" y="431"/>
                    </a:cubicBezTo>
                    <a:lnTo>
                      <a:pt x="386" y="431"/>
                    </a:lnTo>
                    <a:cubicBezTo>
                      <a:pt x="380" y="429"/>
                      <a:pt x="373" y="427"/>
                      <a:pt x="367" y="425"/>
                    </a:cubicBezTo>
                    <a:lnTo>
                      <a:pt x="367" y="425"/>
                    </a:lnTo>
                    <a:cubicBezTo>
                      <a:pt x="364" y="424"/>
                      <a:pt x="362" y="424"/>
                      <a:pt x="359" y="422"/>
                    </a:cubicBezTo>
                    <a:lnTo>
                      <a:pt x="359" y="422"/>
                    </a:lnTo>
                    <a:cubicBezTo>
                      <a:pt x="351" y="420"/>
                      <a:pt x="343" y="417"/>
                      <a:pt x="334" y="414"/>
                    </a:cubicBezTo>
                    <a:lnTo>
                      <a:pt x="334" y="414"/>
                    </a:lnTo>
                    <a:cubicBezTo>
                      <a:pt x="332" y="413"/>
                      <a:pt x="331" y="413"/>
                      <a:pt x="330" y="412"/>
                    </a:cubicBezTo>
                    <a:lnTo>
                      <a:pt x="330" y="412"/>
                    </a:lnTo>
                    <a:cubicBezTo>
                      <a:pt x="323" y="409"/>
                      <a:pt x="316" y="407"/>
                      <a:pt x="309" y="404"/>
                    </a:cubicBezTo>
                    <a:lnTo>
                      <a:pt x="309" y="404"/>
                    </a:lnTo>
                    <a:cubicBezTo>
                      <a:pt x="307" y="403"/>
                      <a:pt x="304" y="402"/>
                      <a:pt x="301" y="401"/>
                    </a:cubicBezTo>
                    <a:lnTo>
                      <a:pt x="301" y="401"/>
                    </a:lnTo>
                    <a:cubicBezTo>
                      <a:pt x="295" y="398"/>
                      <a:pt x="290" y="396"/>
                      <a:pt x="284" y="394"/>
                    </a:cubicBezTo>
                    <a:lnTo>
                      <a:pt x="284" y="394"/>
                    </a:lnTo>
                    <a:cubicBezTo>
                      <a:pt x="281" y="392"/>
                      <a:pt x="279" y="391"/>
                      <a:pt x="275" y="390"/>
                    </a:cubicBezTo>
                    <a:lnTo>
                      <a:pt x="275" y="390"/>
                    </a:lnTo>
                    <a:cubicBezTo>
                      <a:pt x="272" y="389"/>
                      <a:pt x="268" y="387"/>
                      <a:pt x="265" y="385"/>
                    </a:cubicBezTo>
                    <a:lnTo>
                      <a:pt x="265" y="385"/>
                    </a:lnTo>
                    <a:cubicBezTo>
                      <a:pt x="261" y="384"/>
                      <a:pt x="258" y="383"/>
                      <a:pt x="255" y="381"/>
                    </a:cubicBezTo>
                    <a:lnTo>
                      <a:pt x="255" y="381"/>
                    </a:lnTo>
                    <a:cubicBezTo>
                      <a:pt x="251" y="379"/>
                      <a:pt x="247" y="378"/>
                      <a:pt x="244" y="376"/>
                    </a:cubicBezTo>
                    <a:lnTo>
                      <a:pt x="244" y="376"/>
                    </a:lnTo>
                    <a:cubicBezTo>
                      <a:pt x="241" y="374"/>
                      <a:pt x="238" y="373"/>
                      <a:pt x="234" y="372"/>
                    </a:cubicBezTo>
                    <a:lnTo>
                      <a:pt x="234" y="372"/>
                    </a:lnTo>
                    <a:cubicBezTo>
                      <a:pt x="231" y="370"/>
                      <a:pt x="227" y="368"/>
                      <a:pt x="224" y="366"/>
                    </a:cubicBezTo>
                    <a:lnTo>
                      <a:pt x="224" y="366"/>
                    </a:lnTo>
                    <a:cubicBezTo>
                      <a:pt x="221" y="365"/>
                      <a:pt x="217" y="363"/>
                      <a:pt x="214" y="361"/>
                    </a:cubicBezTo>
                    <a:lnTo>
                      <a:pt x="214" y="361"/>
                    </a:lnTo>
                    <a:cubicBezTo>
                      <a:pt x="211" y="360"/>
                      <a:pt x="208" y="358"/>
                      <a:pt x="205" y="356"/>
                    </a:cubicBezTo>
                    <a:lnTo>
                      <a:pt x="205" y="356"/>
                    </a:lnTo>
                    <a:cubicBezTo>
                      <a:pt x="202" y="354"/>
                      <a:pt x="198" y="353"/>
                      <a:pt x="195" y="351"/>
                    </a:cubicBezTo>
                    <a:lnTo>
                      <a:pt x="195" y="351"/>
                    </a:lnTo>
                    <a:cubicBezTo>
                      <a:pt x="192" y="350"/>
                      <a:pt x="189" y="348"/>
                      <a:pt x="185" y="346"/>
                    </a:cubicBezTo>
                    <a:lnTo>
                      <a:pt x="185" y="346"/>
                    </a:lnTo>
                    <a:cubicBezTo>
                      <a:pt x="182" y="344"/>
                      <a:pt x="179" y="343"/>
                      <a:pt x="176" y="341"/>
                    </a:cubicBezTo>
                    <a:lnTo>
                      <a:pt x="176" y="341"/>
                    </a:lnTo>
                    <a:cubicBezTo>
                      <a:pt x="173" y="339"/>
                      <a:pt x="170" y="337"/>
                      <a:pt x="166" y="335"/>
                    </a:cubicBezTo>
                    <a:lnTo>
                      <a:pt x="166" y="335"/>
                    </a:lnTo>
                    <a:cubicBezTo>
                      <a:pt x="164" y="334"/>
                      <a:pt x="160" y="332"/>
                      <a:pt x="158" y="330"/>
                    </a:cubicBezTo>
                    <a:lnTo>
                      <a:pt x="158" y="330"/>
                    </a:lnTo>
                    <a:cubicBezTo>
                      <a:pt x="154" y="328"/>
                      <a:pt x="151" y="326"/>
                      <a:pt x="148" y="324"/>
                    </a:cubicBezTo>
                    <a:lnTo>
                      <a:pt x="148" y="324"/>
                    </a:lnTo>
                    <a:cubicBezTo>
                      <a:pt x="145" y="323"/>
                      <a:pt x="142" y="321"/>
                      <a:pt x="140" y="319"/>
                    </a:cubicBezTo>
                    <a:lnTo>
                      <a:pt x="140" y="319"/>
                    </a:lnTo>
                    <a:cubicBezTo>
                      <a:pt x="137" y="317"/>
                      <a:pt x="134" y="315"/>
                      <a:pt x="130" y="313"/>
                    </a:cubicBezTo>
                    <a:lnTo>
                      <a:pt x="130" y="313"/>
                    </a:lnTo>
                    <a:cubicBezTo>
                      <a:pt x="128" y="311"/>
                      <a:pt x="124" y="310"/>
                      <a:pt x="122" y="308"/>
                    </a:cubicBezTo>
                    <a:lnTo>
                      <a:pt x="122" y="308"/>
                    </a:lnTo>
                    <a:cubicBezTo>
                      <a:pt x="119" y="305"/>
                      <a:pt x="116" y="304"/>
                      <a:pt x="113" y="301"/>
                    </a:cubicBezTo>
                    <a:lnTo>
                      <a:pt x="113" y="301"/>
                    </a:lnTo>
                    <a:cubicBezTo>
                      <a:pt x="111" y="300"/>
                      <a:pt x="108" y="298"/>
                      <a:pt x="105" y="296"/>
                    </a:cubicBezTo>
                    <a:lnTo>
                      <a:pt x="105" y="296"/>
                    </a:lnTo>
                    <a:cubicBezTo>
                      <a:pt x="102" y="294"/>
                      <a:pt x="100" y="292"/>
                      <a:pt x="96" y="289"/>
                    </a:cubicBezTo>
                    <a:lnTo>
                      <a:pt x="96" y="289"/>
                    </a:lnTo>
                    <a:cubicBezTo>
                      <a:pt x="94" y="288"/>
                      <a:pt x="91" y="286"/>
                      <a:pt x="88" y="284"/>
                    </a:cubicBezTo>
                    <a:lnTo>
                      <a:pt x="88" y="284"/>
                    </a:lnTo>
                    <a:cubicBezTo>
                      <a:pt x="86" y="282"/>
                      <a:pt x="83" y="280"/>
                      <a:pt x="80" y="277"/>
                    </a:cubicBezTo>
                    <a:lnTo>
                      <a:pt x="80" y="277"/>
                    </a:lnTo>
                    <a:cubicBezTo>
                      <a:pt x="77" y="276"/>
                      <a:pt x="75" y="274"/>
                      <a:pt x="72" y="272"/>
                    </a:cubicBezTo>
                    <a:lnTo>
                      <a:pt x="72" y="272"/>
                    </a:lnTo>
                    <a:cubicBezTo>
                      <a:pt x="70" y="269"/>
                      <a:pt x="67" y="268"/>
                      <a:pt x="64" y="265"/>
                    </a:cubicBezTo>
                    <a:lnTo>
                      <a:pt x="64" y="265"/>
                    </a:lnTo>
                    <a:cubicBezTo>
                      <a:pt x="62" y="263"/>
                      <a:pt x="60" y="261"/>
                      <a:pt x="57" y="260"/>
                    </a:cubicBezTo>
                    <a:lnTo>
                      <a:pt x="57" y="260"/>
                    </a:lnTo>
                    <a:cubicBezTo>
                      <a:pt x="55" y="257"/>
                      <a:pt x="52" y="255"/>
                      <a:pt x="49" y="252"/>
                    </a:cubicBezTo>
                    <a:lnTo>
                      <a:pt x="49" y="252"/>
                    </a:lnTo>
                    <a:cubicBezTo>
                      <a:pt x="47" y="250"/>
                      <a:pt x="44" y="248"/>
                      <a:pt x="43" y="247"/>
                    </a:cubicBezTo>
                    <a:lnTo>
                      <a:pt x="43" y="247"/>
                    </a:lnTo>
                    <a:cubicBezTo>
                      <a:pt x="39" y="244"/>
                      <a:pt x="37" y="241"/>
                      <a:pt x="34" y="239"/>
                    </a:cubicBezTo>
                    <a:lnTo>
                      <a:pt x="34" y="239"/>
                    </a:lnTo>
                    <a:cubicBezTo>
                      <a:pt x="32" y="237"/>
                      <a:pt x="30" y="235"/>
                      <a:pt x="28" y="234"/>
                    </a:cubicBezTo>
                    <a:lnTo>
                      <a:pt x="28" y="234"/>
                    </a:lnTo>
                    <a:cubicBezTo>
                      <a:pt x="25" y="231"/>
                      <a:pt x="22" y="228"/>
                      <a:pt x="19" y="225"/>
                    </a:cubicBezTo>
                    <a:lnTo>
                      <a:pt x="19" y="225"/>
                    </a:lnTo>
                    <a:cubicBezTo>
                      <a:pt x="18" y="224"/>
                      <a:pt x="16" y="222"/>
                      <a:pt x="15" y="220"/>
                    </a:cubicBezTo>
                    <a:lnTo>
                      <a:pt x="15" y="220"/>
                    </a:lnTo>
                    <a:cubicBezTo>
                      <a:pt x="11" y="216"/>
                      <a:pt x="6" y="211"/>
                      <a:pt x="2" y="207"/>
                    </a:cubicBezTo>
                    <a:lnTo>
                      <a:pt x="0" y="310"/>
                    </a:lnTo>
                    <a:lnTo>
                      <a:pt x="0" y="310"/>
                    </a:lnTo>
                    <a:cubicBezTo>
                      <a:pt x="4" y="315"/>
                      <a:pt x="8" y="319"/>
                      <a:pt x="13" y="324"/>
                    </a:cubicBezTo>
                    <a:lnTo>
                      <a:pt x="13" y="324"/>
                    </a:lnTo>
                    <a:cubicBezTo>
                      <a:pt x="14" y="325"/>
                      <a:pt x="16" y="326"/>
                      <a:pt x="17" y="328"/>
                    </a:cubicBezTo>
                    <a:lnTo>
                      <a:pt x="17" y="328"/>
                    </a:lnTo>
                    <a:cubicBezTo>
                      <a:pt x="20" y="331"/>
                      <a:pt x="23" y="334"/>
                      <a:pt x="26" y="337"/>
                    </a:cubicBezTo>
                    <a:lnTo>
                      <a:pt x="26" y="337"/>
                    </a:lnTo>
                    <a:cubicBezTo>
                      <a:pt x="28" y="339"/>
                      <a:pt x="30" y="340"/>
                      <a:pt x="32" y="342"/>
                    </a:cubicBezTo>
                    <a:lnTo>
                      <a:pt x="32" y="342"/>
                    </a:lnTo>
                    <a:cubicBezTo>
                      <a:pt x="35" y="345"/>
                      <a:pt x="37" y="347"/>
                      <a:pt x="40" y="350"/>
                    </a:cubicBezTo>
                    <a:lnTo>
                      <a:pt x="40" y="350"/>
                    </a:lnTo>
                    <a:cubicBezTo>
                      <a:pt x="43" y="352"/>
                      <a:pt x="44" y="354"/>
                      <a:pt x="46" y="356"/>
                    </a:cubicBezTo>
                    <a:lnTo>
                      <a:pt x="46" y="356"/>
                    </a:lnTo>
                    <a:cubicBezTo>
                      <a:pt x="49" y="358"/>
                      <a:pt x="52" y="361"/>
                      <a:pt x="55" y="363"/>
                    </a:cubicBezTo>
                    <a:lnTo>
                      <a:pt x="55" y="363"/>
                    </a:lnTo>
                    <a:cubicBezTo>
                      <a:pt x="57" y="365"/>
                      <a:pt x="60" y="367"/>
                      <a:pt x="61" y="368"/>
                    </a:cubicBezTo>
                    <a:lnTo>
                      <a:pt x="61" y="368"/>
                    </a:lnTo>
                    <a:cubicBezTo>
                      <a:pt x="65" y="370"/>
                      <a:pt x="67" y="373"/>
                      <a:pt x="70" y="375"/>
                    </a:cubicBezTo>
                    <a:lnTo>
                      <a:pt x="70" y="375"/>
                    </a:lnTo>
                    <a:cubicBezTo>
                      <a:pt x="72" y="377"/>
                      <a:pt x="75" y="379"/>
                      <a:pt x="77" y="381"/>
                    </a:cubicBezTo>
                    <a:lnTo>
                      <a:pt x="77" y="381"/>
                    </a:lnTo>
                    <a:cubicBezTo>
                      <a:pt x="80" y="383"/>
                      <a:pt x="84" y="385"/>
                      <a:pt x="86" y="387"/>
                    </a:cubicBezTo>
                    <a:lnTo>
                      <a:pt x="86" y="387"/>
                    </a:lnTo>
                    <a:cubicBezTo>
                      <a:pt x="89" y="389"/>
                      <a:pt x="91" y="391"/>
                      <a:pt x="94" y="393"/>
                    </a:cubicBezTo>
                    <a:lnTo>
                      <a:pt x="94" y="393"/>
                    </a:lnTo>
                    <a:cubicBezTo>
                      <a:pt x="97" y="395"/>
                      <a:pt x="100" y="397"/>
                      <a:pt x="102" y="400"/>
                    </a:cubicBezTo>
                    <a:lnTo>
                      <a:pt x="102" y="400"/>
                    </a:lnTo>
                    <a:cubicBezTo>
                      <a:pt x="106" y="401"/>
                      <a:pt x="108" y="403"/>
                      <a:pt x="111" y="404"/>
                    </a:cubicBezTo>
                    <a:lnTo>
                      <a:pt x="111" y="404"/>
                    </a:lnTo>
                    <a:cubicBezTo>
                      <a:pt x="113" y="407"/>
                      <a:pt x="117" y="409"/>
                      <a:pt x="119" y="411"/>
                    </a:cubicBezTo>
                    <a:lnTo>
                      <a:pt x="119" y="411"/>
                    </a:lnTo>
                    <a:cubicBezTo>
                      <a:pt x="123" y="413"/>
                      <a:pt x="125" y="414"/>
                      <a:pt x="128" y="416"/>
                    </a:cubicBezTo>
                    <a:lnTo>
                      <a:pt x="128" y="416"/>
                    </a:lnTo>
                    <a:cubicBezTo>
                      <a:pt x="131" y="419"/>
                      <a:pt x="134" y="420"/>
                      <a:pt x="137" y="422"/>
                    </a:cubicBezTo>
                    <a:lnTo>
                      <a:pt x="137" y="422"/>
                    </a:lnTo>
                    <a:cubicBezTo>
                      <a:pt x="140" y="424"/>
                      <a:pt x="143" y="426"/>
                      <a:pt x="146" y="428"/>
                    </a:cubicBezTo>
                    <a:lnTo>
                      <a:pt x="146" y="428"/>
                    </a:lnTo>
                    <a:cubicBezTo>
                      <a:pt x="149" y="430"/>
                      <a:pt x="152" y="431"/>
                      <a:pt x="155" y="433"/>
                    </a:cubicBezTo>
                    <a:lnTo>
                      <a:pt x="155" y="433"/>
                    </a:lnTo>
                    <a:cubicBezTo>
                      <a:pt x="158" y="435"/>
                      <a:pt x="161" y="437"/>
                      <a:pt x="164" y="438"/>
                    </a:cubicBezTo>
                    <a:lnTo>
                      <a:pt x="164" y="438"/>
                    </a:lnTo>
                    <a:cubicBezTo>
                      <a:pt x="167" y="441"/>
                      <a:pt x="170" y="442"/>
                      <a:pt x="174" y="444"/>
                    </a:cubicBezTo>
                    <a:lnTo>
                      <a:pt x="174" y="444"/>
                    </a:lnTo>
                    <a:cubicBezTo>
                      <a:pt x="176" y="446"/>
                      <a:pt x="180" y="447"/>
                      <a:pt x="182" y="449"/>
                    </a:cubicBezTo>
                    <a:lnTo>
                      <a:pt x="182" y="449"/>
                    </a:lnTo>
                    <a:cubicBezTo>
                      <a:pt x="186" y="451"/>
                      <a:pt x="189" y="453"/>
                      <a:pt x="193" y="455"/>
                    </a:cubicBezTo>
                    <a:lnTo>
                      <a:pt x="193" y="455"/>
                    </a:lnTo>
                    <a:cubicBezTo>
                      <a:pt x="196" y="456"/>
                      <a:pt x="199" y="458"/>
                      <a:pt x="202" y="460"/>
                    </a:cubicBezTo>
                    <a:lnTo>
                      <a:pt x="202" y="460"/>
                    </a:lnTo>
                    <a:cubicBezTo>
                      <a:pt x="205" y="461"/>
                      <a:pt x="209" y="463"/>
                      <a:pt x="212" y="465"/>
                    </a:cubicBezTo>
                    <a:lnTo>
                      <a:pt x="212" y="465"/>
                    </a:lnTo>
                    <a:cubicBezTo>
                      <a:pt x="215" y="466"/>
                      <a:pt x="219" y="468"/>
                      <a:pt x="222" y="469"/>
                    </a:cubicBezTo>
                    <a:lnTo>
                      <a:pt x="222" y="469"/>
                    </a:lnTo>
                    <a:cubicBezTo>
                      <a:pt x="226" y="471"/>
                      <a:pt x="228" y="473"/>
                      <a:pt x="232" y="474"/>
                    </a:cubicBezTo>
                    <a:lnTo>
                      <a:pt x="232" y="474"/>
                    </a:lnTo>
                    <a:cubicBezTo>
                      <a:pt x="235" y="476"/>
                      <a:pt x="238" y="477"/>
                      <a:pt x="242" y="479"/>
                    </a:cubicBezTo>
                    <a:lnTo>
                      <a:pt x="242" y="479"/>
                    </a:lnTo>
                    <a:cubicBezTo>
                      <a:pt x="245" y="481"/>
                      <a:pt x="249" y="482"/>
                      <a:pt x="252" y="484"/>
                    </a:cubicBezTo>
                    <a:lnTo>
                      <a:pt x="252" y="484"/>
                    </a:lnTo>
                    <a:cubicBezTo>
                      <a:pt x="256" y="485"/>
                      <a:pt x="259" y="487"/>
                      <a:pt x="262" y="488"/>
                    </a:cubicBezTo>
                    <a:lnTo>
                      <a:pt x="262" y="488"/>
                    </a:lnTo>
                    <a:cubicBezTo>
                      <a:pt x="266" y="490"/>
                      <a:pt x="269" y="492"/>
                      <a:pt x="273" y="493"/>
                    </a:cubicBezTo>
                    <a:lnTo>
                      <a:pt x="273" y="493"/>
                    </a:lnTo>
                    <a:cubicBezTo>
                      <a:pt x="274" y="494"/>
                      <a:pt x="275" y="494"/>
                      <a:pt x="277" y="495"/>
                    </a:cubicBezTo>
                    <a:lnTo>
                      <a:pt x="277" y="495"/>
                    </a:lnTo>
                    <a:cubicBezTo>
                      <a:pt x="279" y="496"/>
                      <a:pt x="280" y="496"/>
                      <a:pt x="282" y="497"/>
                    </a:cubicBezTo>
                    <a:lnTo>
                      <a:pt x="282" y="497"/>
                    </a:lnTo>
                    <a:cubicBezTo>
                      <a:pt x="287" y="499"/>
                      <a:pt x="293" y="502"/>
                      <a:pt x="299" y="504"/>
                    </a:cubicBezTo>
                    <a:lnTo>
                      <a:pt x="299" y="504"/>
                    </a:lnTo>
                    <a:cubicBezTo>
                      <a:pt x="301" y="505"/>
                      <a:pt x="304" y="506"/>
                      <a:pt x="307" y="507"/>
                    </a:cubicBezTo>
                    <a:lnTo>
                      <a:pt x="307" y="507"/>
                    </a:lnTo>
                    <a:cubicBezTo>
                      <a:pt x="313" y="510"/>
                      <a:pt x="320" y="513"/>
                      <a:pt x="328" y="515"/>
                    </a:cubicBezTo>
                    <a:lnTo>
                      <a:pt x="328" y="515"/>
                    </a:lnTo>
                    <a:cubicBezTo>
                      <a:pt x="329" y="516"/>
                      <a:pt x="330" y="517"/>
                      <a:pt x="332" y="517"/>
                    </a:cubicBezTo>
                    <a:lnTo>
                      <a:pt x="332" y="517"/>
                    </a:lnTo>
                    <a:cubicBezTo>
                      <a:pt x="340" y="520"/>
                      <a:pt x="348" y="523"/>
                      <a:pt x="357" y="526"/>
                    </a:cubicBezTo>
                    <a:lnTo>
                      <a:pt x="357" y="526"/>
                    </a:lnTo>
                    <a:cubicBezTo>
                      <a:pt x="359" y="527"/>
                      <a:pt x="362" y="528"/>
                      <a:pt x="364" y="528"/>
                    </a:cubicBezTo>
                    <a:lnTo>
                      <a:pt x="364" y="528"/>
                    </a:lnTo>
                    <a:cubicBezTo>
                      <a:pt x="370" y="530"/>
                      <a:pt x="377" y="532"/>
                      <a:pt x="383" y="535"/>
                    </a:cubicBezTo>
                    <a:lnTo>
                      <a:pt x="383" y="535"/>
                    </a:lnTo>
                    <a:cubicBezTo>
                      <a:pt x="384" y="535"/>
                      <a:pt x="386" y="535"/>
                      <a:pt x="387" y="536"/>
                    </a:cubicBezTo>
                    <a:lnTo>
                      <a:pt x="387" y="536"/>
                    </a:lnTo>
                    <a:cubicBezTo>
                      <a:pt x="388" y="536"/>
                      <a:pt x="389" y="537"/>
                      <a:pt x="390" y="537"/>
                    </a:cubicBezTo>
                    <a:lnTo>
                      <a:pt x="390" y="537"/>
                    </a:lnTo>
                    <a:cubicBezTo>
                      <a:pt x="404" y="541"/>
                      <a:pt x="418" y="545"/>
                      <a:pt x="432" y="550"/>
                    </a:cubicBezTo>
                    <a:lnTo>
                      <a:pt x="432" y="550"/>
                    </a:lnTo>
                    <a:cubicBezTo>
                      <a:pt x="434" y="550"/>
                      <a:pt x="436" y="551"/>
                      <a:pt x="438" y="551"/>
                    </a:cubicBezTo>
                    <a:lnTo>
                      <a:pt x="438" y="551"/>
                    </a:lnTo>
                    <a:cubicBezTo>
                      <a:pt x="452" y="555"/>
                      <a:pt x="466" y="559"/>
                      <a:pt x="481" y="562"/>
                    </a:cubicBezTo>
                    <a:lnTo>
                      <a:pt x="481" y="562"/>
                    </a:lnTo>
                    <a:cubicBezTo>
                      <a:pt x="482" y="563"/>
                      <a:pt x="484" y="563"/>
                      <a:pt x="484" y="563"/>
                    </a:cubicBezTo>
                    <a:lnTo>
                      <a:pt x="484" y="563"/>
                    </a:lnTo>
                    <a:cubicBezTo>
                      <a:pt x="485" y="564"/>
                      <a:pt x="486" y="564"/>
                      <a:pt x="487" y="564"/>
                    </a:cubicBezTo>
                    <a:lnTo>
                      <a:pt x="487" y="564"/>
                    </a:lnTo>
                    <a:cubicBezTo>
                      <a:pt x="500" y="567"/>
                      <a:pt x="513" y="570"/>
                      <a:pt x="526" y="573"/>
                    </a:cubicBezTo>
                    <a:lnTo>
                      <a:pt x="526" y="573"/>
                    </a:lnTo>
                    <a:cubicBezTo>
                      <a:pt x="528" y="573"/>
                      <a:pt x="531" y="574"/>
                      <a:pt x="532" y="574"/>
                    </a:cubicBezTo>
                    <a:lnTo>
                      <a:pt x="532" y="574"/>
                    </a:lnTo>
                    <a:cubicBezTo>
                      <a:pt x="546" y="577"/>
                      <a:pt x="559" y="580"/>
                      <a:pt x="572" y="582"/>
                    </a:cubicBezTo>
                    <a:lnTo>
                      <a:pt x="572" y="582"/>
                    </a:lnTo>
                    <a:cubicBezTo>
                      <a:pt x="573" y="582"/>
                      <a:pt x="574" y="582"/>
                      <a:pt x="575" y="582"/>
                    </a:cubicBezTo>
                    <a:lnTo>
                      <a:pt x="575" y="582"/>
                    </a:lnTo>
                    <a:cubicBezTo>
                      <a:pt x="577" y="583"/>
                      <a:pt x="579" y="583"/>
                      <a:pt x="581" y="584"/>
                    </a:cubicBezTo>
                    <a:lnTo>
                      <a:pt x="581" y="584"/>
                    </a:lnTo>
                    <a:cubicBezTo>
                      <a:pt x="588" y="585"/>
                      <a:pt x="595" y="586"/>
                      <a:pt x="602" y="587"/>
                    </a:cubicBezTo>
                    <a:lnTo>
                      <a:pt x="602" y="587"/>
                    </a:lnTo>
                    <a:cubicBezTo>
                      <a:pt x="605" y="587"/>
                      <a:pt x="608" y="588"/>
                      <a:pt x="611" y="589"/>
                    </a:cubicBezTo>
                    <a:lnTo>
                      <a:pt x="611" y="589"/>
                    </a:lnTo>
                    <a:cubicBezTo>
                      <a:pt x="621" y="591"/>
                      <a:pt x="631" y="592"/>
                      <a:pt x="641" y="593"/>
                    </a:cubicBezTo>
                    <a:lnTo>
                      <a:pt x="641" y="593"/>
                    </a:lnTo>
                    <a:cubicBezTo>
                      <a:pt x="649" y="594"/>
                      <a:pt x="656" y="595"/>
                      <a:pt x="664" y="596"/>
                    </a:cubicBezTo>
                    <a:lnTo>
                      <a:pt x="664" y="596"/>
                    </a:lnTo>
                    <a:cubicBezTo>
                      <a:pt x="665" y="597"/>
                      <a:pt x="667" y="597"/>
                      <a:pt x="668" y="597"/>
                    </a:cubicBezTo>
                    <a:lnTo>
                      <a:pt x="668" y="597"/>
                    </a:lnTo>
                    <a:cubicBezTo>
                      <a:pt x="680" y="598"/>
                      <a:pt x="693" y="600"/>
                      <a:pt x="705" y="601"/>
                    </a:cubicBezTo>
                    <a:lnTo>
                      <a:pt x="705" y="601"/>
                    </a:lnTo>
                    <a:cubicBezTo>
                      <a:pt x="706" y="601"/>
                      <a:pt x="707" y="601"/>
                      <a:pt x="709" y="602"/>
                    </a:cubicBezTo>
                    <a:lnTo>
                      <a:pt x="709" y="602"/>
                    </a:lnTo>
                    <a:cubicBezTo>
                      <a:pt x="722" y="603"/>
                      <a:pt x="735" y="604"/>
                      <a:pt x="749" y="604"/>
                    </a:cubicBezTo>
                    <a:lnTo>
                      <a:pt x="749" y="604"/>
                    </a:lnTo>
                    <a:cubicBezTo>
                      <a:pt x="750" y="605"/>
                      <a:pt x="751" y="605"/>
                      <a:pt x="753" y="605"/>
                    </a:cubicBezTo>
                    <a:lnTo>
                      <a:pt x="753" y="605"/>
                    </a:lnTo>
                    <a:cubicBezTo>
                      <a:pt x="756" y="605"/>
                      <a:pt x="758" y="605"/>
                      <a:pt x="761" y="606"/>
                    </a:cubicBezTo>
                    <a:lnTo>
                      <a:pt x="761" y="606"/>
                    </a:lnTo>
                    <a:cubicBezTo>
                      <a:pt x="771" y="606"/>
                      <a:pt x="781" y="607"/>
                      <a:pt x="791" y="608"/>
                    </a:cubicBezTo>
                    <a:lnTo>
                      <a:pt x="791" y="608"/>
                    </a:lnTo>
                    <a:cubicBezTo>
                      <a:pt x="795" y="608"/>
                      <a:pt x="800" y="608"/>
                      <a:pt x="805" y="608"/>
                    </a:cubicBezTo>
                    <a:lnTo>
                      <a:pt x="805" y="608"/>
                    </a:lnTo>
                    <a:cubicBezTo>
                      <a:pt x="816" y="609"/>
                      <a:pt x="827" y="609"/>
                      <a:pt x="837" y="609"/>
                    </a:cubicBezTo>
                    <a:lnTo>
                      <a:pt x="837" y="609"/>
                    </a:lnTo>
                    <a:cubicBezTo>
                      <a:pt x="840" y="609"/>
                      <a:pt x="842" y="609"/>
                      <a:pt x="844" y="609"/>
                    </a:cubicBezTo>
                    <a:lnTo>
                      <a:pt x="844" y="609"/>
                    </a:lnTo>
                    <a:cubicBezTo>
                      <a:pt x="845" y="609"/>
                      <a:pt x="846" y="609"/>
                      <a:pt x="846" y="609"/>
                    </a:cubicBezTo>
                    <a:lnTo>
                      <a:pt x="846" y="609"/>
                    </a:lnTo>
                    <a:cubicBezTo>
                      <a:pt x="861" y="609"/>
                      <a:pt x="875" y="610"/>
                      <a:pt x="889" y="609"/>
                    </a:cubicBezTo>
                    <a:lnTo>
                      <a:pt x="889" y="609"/>
                    </a:lnTo>
                    <a:cubicBezTo>
                      <a:pt x="893" y="609"/>
                      <a:pt x="897" y="609"/>
                      <a:pt x="900" y="609"/>
                    </a:cubicBezTo>
                    <a:lnTo>
                      <a:pt x="900" y="609"/>
                    </a:lnTo>
                    <a:cubicBezTo>
                      <a:pt x="912" y="609"/>
                      <a:pt x="923" y="609"/>
                      <a:pt x="935" y="609"/>
                    </a:cubicBezTo>
                    <a:lnTo>
                      <a:pt x="935" y="609"/>
                    </a:lnTo>
                    <a:cubicBezTo>
                      <a:pt x="937" y="609"/>
                      <a:pt x="940" y="609"/>
                      <a:pt x="942" y="609"/>
                    </a:cubicBezTo>
                    <a:lnTo>
                      <a:pt x="942" y="609"/>
                    </a:lnTo>
                    <a:cubicBezTo>
                      <a:pt x="943" y="609"/>
                      <a:pt x="945" y="608"/>
                      <a:pt x="946" y="608"/>
                    </a:cubicBezTo>
                    <a:lnTo>
                      <a:pt x="946" y="608"/>
                    </a:lnTo>
                    <a:cubicBezTo>
                      <a:pt x="963" y="608"/>
                      <a:pt x="979" y="607"/>
                      <a:pt x="995" y="606"/>
                    </a:cubicBezTo>
                    <a:lnTo>
                      <a:pt x="995" y="606"/>
                    </a:lnTo>
                    <a:cubicBezTo>
                      <a:pt x="998" y="606"/>
                      <a:pt x="1000" y="605"/>
                      <a:pt x="1003" y="605"/>
                    </a:cubicBezTo>
                    <a:lnTo>
                      <a:pt x="1003" y="605"/>
                    </a:lnTo>
                    <a:cubicBezTo>
                      <a:pt x="1017" y="604"/>
                      <a:pt x="1031" y="603"/>
                      <a:pt x="1046" y="602"/>
                    </a:cubicBezTo>
                    <a:lnTo>
                      <a:pt x="1046" y="602"/>
                    </a:lnTo>
                    <a:cubicBezTo>
                      <a:pt x="1048" y="602"/>
                      <a:pt x="1050" y="602"/>
                      <a:pt x="1052" y="601"/>
                    </a:cubicBezTo>
                    <a:lnTo>
                      <a:pt x="1052" y="601"/>
                    </a:lnTo>
                    <a:cubicBezTo>
                      <a:pt x="1054" y="601"/>
                      <a:pt x="1055" y="601"/>
                      <a:pt x="1056" y="600"/>
                    </a:cubicBezTo>
                    <a:lnTo>
                      <a:pt x="1056" y="600"/>
                    </a:lnTo>
                    <a:cubicBezTo>
                      <a:pt x="1063" y="600"/>
                      <a:pt x="1069" y="599"/>
                      <a:pt x="1075" y="598"/>
                    </a:cubicBezTo>
                    <a:lnTo>
                      <a:pt x="1075" y="598"/>
                    </a:lnTo>
                    <a:cubicBezTo>
                      <a:pt x="1081" y="598"/>
                      <a:pt x="1087" y="597"/>
                      <a:pt x="1093" y="597"/>
                    </a:cubicBezTo>
                    <a:lnTo>
                      <a:pt x="1093" y="597"/>
                    </a:lnTo>
                    <a:cubicBezTo>
                      <a:pt x="1098" y="595"/>
                      <a:pt x="1104" y="595"/>
                      <a:pt x="1110" y="594"/>
                    </a:cubicBezTo>
                    <a:lnTo>
                      <a:pt x="1110" y="594"/>
                    </a:lnTo>
                    <a:cubicBezTo>
                      <a:pt x="1116" y="593"/>
                      <a:pt x="1122" y="592"/>
                      <a:pt x="1128" y="592"/>
                    </a:cubicBezTo>
                    <a:lnTo>
                      <a:pt x="1128" y="592"/>
                    </a:lnTo>
                    <a:cubicBezTo>
                      <a:pt x="1134" y="591"/>
                      <a:pt x="1140" y="589"/>
                      <a:pt x="1146" y="589"/>
                    </a:cubicBezTo>
                    <a:lnTo>
                      <a:pt x="1146" y="589"/>
                    </a:lnTo>
                    <a:cubicBezTo>
                      <a:pt x="1151" y="587"/>
                      <a:pt x="1157" y="587"/>
                      <a:pt x="1163" y="586"/>
                    </a:cubicBezTo>
                    <a:lnTo>
                      <a:pt x="1163" y="586"/>
                    </a:lnTo>
                    <a:cubicBezTo>
                      <a:pt x="1169" y="584"/>
                      <a:pt x="1175" y="584"/>
                      <a:pt x="1181" y="582"/>
                    </a:cubicBezTo>
                    <a:lnTo>
                      <a:pt x="1181" y="582"/>
                    </a:lnTo>
                    <a:cubicBezTo>
                      <a:pt x="1186" y="581"/>
                      <a:pt x="1190" y="581"/>
                      <a:pt x="1195" y="580"/>
                    </a:cubicBezTo>
                    <a:lnTo>
                      <a:pt x="1195" y="580"/>
                    </a:lnTo>
                    <a:cubicBezTo>
                      <a:pt x="1197" y="580"/>
                      <a:pt x="1200" y="579"/>
                      <a:pt x="1202" y="578"/>
                    </a:cubicBezTo>
                    <a:lnTo>
                      <a:pt x="1202" y="578"/>
                    </a:lnTo>
                    <a:cubicBezTo>
                      <a:pt x="1213" y="576"/>
                      <a:pt x="1224" y="574"/>
                      <a:pt x="1234" y="571"/>
                    </a:cubicBezTo>
                    <a:lnTo>
                      <a:pt x="1234" y="571"/>
                    </a:lnTo>
                    <a:cubicBezTo>
                      <a:pt x="1237" y="571"/>
                      <a:pt x="1241" y="570"/>
                      <a:pt x="1244" y="570"/>
                    </a:cubicBezTo>
                    <a:lnTo>
                      <a:pt x="1244" y="570"/>
                    </a:lnTo>
                    <a:cubicBezTo>
                      <a:pt x="1251" y="568"/>
                      <a:pt x="1258" y="566"/>
                      <a:pt x="1265" y="564"/>
                    </a:cubicBezTo>
                    <a:lnTo>
                      <a:pt x="1265" y="564"/>
                    </a:lnTo>
                    <a:cubicBezTo>
                      <a:pt x="1269" y="564"/>
                      <a:pt x="1272" y="562"/>
                      <a:pt x="1276" y="562"/>
                    </a:cubicBezTo>
                    <a:lnTo>
                      <a:pt x="1276" y="562"/>
                    </a:lnTo>
                    <a:cubicBezTo>
                      <a:pt x="1283" y="560"/>
                      <a:pt x="1289" y="558"/>
                      <a:pt x="1296" y="556"/>
                    </a:cubicBezTo>
                    <a:lnTo>
                      <a:pt x="1296" y="556"/>
                    </a:lnTo>
                    <a:cubicBezTo>
                      <a:pt x="1300" y="555"/>
                      <a:pt x="1304" y="554"/>
                      <a:pt x="1307" y="553"/>
                    </a:cubicBezTo>
                    <a:lnTo>
                      <a:pt x="1307" y="553"/>
                    </a:lnTo>
                    <a:cubicBezTo>
                      <a:pt x="1315" y="551"/>
                      <a:pt x="1322" y="549"/>
                      <a:pt x="1329" y="547"/>
                    </a:cubicBezTo>
                    <a:lnTo>
                      <a:pt x="1329" y="547"/>
                    </a:lnTo>
                    <a:cubicBezTo>
                      <a:pt x="1332" y="546"/>
                      <a:pt x="1334" y="545"/>
                      <a:pt x="1336" y="545"/>
                    </a:cubicBezTo>
                    <a:lnTo>
                      <a:pt x="1336" y="545"/>
                    </a:lnTo>
                    <a:cubicBezTo>
                      <a:pt x="1346" y="541"/>
                      <a:pt x="1356" y="539"/>
                      <a:pt x="1365" y="535"/>
                    </a:cubicBezTo>
                    <a:lnTo>
                      <a:pt x="1365" y="535"/>
                    </a:lnTo>
                    <a:cubicBezTo>
                      <a:pt x="1367" y="535"/>
                      <a:pt x="1370" y="534"/>
                      <a:pt x="1371" y="533"/>
                    </a:cubicBezTo>
                    <a:lnTo>
                      <a:pt x="1371" y="533"/>
                    </a:lnTo>
                    <a:cubicBezTo>
                      <a:pt x="1379" y="530"/>
                      <a:pt x="1386" y="528"/>
                      <a:pt x="1393" y="526"/>
                    </a:cubicBezTo>
                    <a:lnTo>
                      <a:pt x="1393" y="526"/>
                    </a:lnTo>
                    <a:cubicBezTo>
                      <a:pt x="1396" y="524"/>
                      <a:pt x="1399" y="523"/>
                      <a:pt x="1403" y="523"/>
                    </a:cubicBezTo>
                    <a:lnTo>
                      <a:pt x="1403" y="523"/>
                    </a:lnTo>
                    <a:cubicBezTo>
                      <a:pt x="1409" y="520"/>
                      <a:pt x="1414" y="518"/>
                      <a:pt x="1420" y="515"/>
                    </a:cubicBezTo>
                    <a:lnTo>
                      <a:pt x="1420" y="515"/>
                    </a:lnTo>
                    <a:cubicBezTo>
                      <a:pt x="1423" y="514"/>
                      <a:pt x="1427" y="513"/>
                      <a:pt x="1430" y="512"/>
                    </a:cubicBezTo>
                    <a:lnTo>
                      <a:pt x="1430" y="512"/>
                    </a:lnTo>
                    <a:cubicBezTo>
                      <a:pt x="1436" y="509"/>
                      <a:pt x="1442" y="507"/>
                      <a:pt x="1448" y="504"/>
                    </a:cubicBezTo>
                    <a:lnTo>
                      <a:pt x="1448" y="504"/>
                    </a:lnTo>
                    <a:cubicBezTo>
                      <a:pt x="1451" y="503"/>
                      <a:pt x="1453" y="502"/>
                      <a:pt x="1456" y="501"/>
                    </a:cubicBezTo>
                    <a:lnTo>
                      <a:pt x="1456" y="501"/>
                    </a:lnTo>
                    <a:cubicBezTo>
                      <a:pt x="1464" y="498"/>
                      <a:pt x="1472" y="494"/>
                      <a:pt x="1480" y="490"/>
                    </a:cubicBezTo>
                    <a:lnTo>
                      <a:pt x="1480" y="490"/>
                    </a:lnTo>
                    <a:cubicBezTo>
                      <a:pt x="1480" y="490"/>
                      <a:pt x="1481" y="489"/>
                      <a:pt x="1482" y="489"/>
                    </a:cubicBezTo>
                    <a:lnTo>
                      <a:pt x="1482" y="489"/>
                    </a:lnTo>
                    <a:cubicBezTo>
                      <a:pt x="1490" y="486"/>
                      <a:pt x="1498" y="482"/>
                      <a:pt x="1506" y="478"/>
                    </a:cubicBezTo>
                    <a:lnTo>
                      <a:pt x="1506" y="478"/>
                    </a:lnTo>
                    <a:cubicBezTo>
                      <a:pt x="1508" y="477"/>
                      <a:pt x="1511" y="476"/>
                      <a:pt x="1513" y="474"/>
                    </a:cubicBezTo>
                    <a:lnTo>
                      <a:pt x="1513" y="474"/>
                    </a:lnTo>
                    <a:cubicBezTo>
                      <a:pt x="1519" y="471"/>
                      <a:pt x="1524" y="469"/>
                      <a:pt x="1529" y="466"/>
                    </a:cubicBezTo>
                    <a:lnTo>
                      <a:pt x="1529" y="466"/>
                    </a:lnTo>
                    <a:cubicBezTo>
                      <a:pt x="1532" y="464"/>
                      <a:pt x="1535" y="463"/>
                      <a:pt x="1538" y="461"/>
                    </a:cubicBezTo>
                    <a:lnTo>
                      <a:pt x="1538" y="461"/>
                    </a:lnTo>
                    <a:cubicBezTo>
                      <a:pt x="1543" y="458"/>
                      <a:pt x="1548" y="456"/>
                      <a:pt x="1553" y="453"/>
                    </a:cubicBezTo>
                    <a:lnTo>
                      <a:pt x="1553" y="453"/>
                    </a:lnTo>
                    <a:cubicBezTo>
                      <a:pt x="1555" y="451"/>
                      <a:pt x="1558" y="450"/>
                      <a:pt x="1560" y="448"/>
                    </a:cubicBezTo>
                    <a:lnTo>
                      <a:pt x="1560" y="448"/>
                    </a:lnTo>
                    <a:cubicBezTo>
                      <a:pt x="1566" y="445"/>
                      <a:pt x="1571" y="442"/>
                      <a:pt x="1576" y="439"/>
                    </a:cubicBezTo>
                    <a:lnTo>
                      <a:pt x="1576" y="439"/>
                    </a:lnTo>
                    <a:cubicBezTo>
                      <a:pt x="1578" y="438"/>
                      <a:pt x="1580" y="436"/>
                      <a:pt x="1582" y="435"/>
                    </a:cubicBezTo>
                    <a:lnTo>
                      <a:pt x="1582" y="435"/>
                    </a:lnTo>
                    <a:lnTo>
                      <a:pt x="1583" y="435"/>
                    </a:lnTo>
                    <a:lnTo>
                      <a:pt x="1583" y="435"/>
                    </a:lnTo>
                    <a:cubicBezTo>
                      <a:pt x="1586" y="433"/>
                      <a:pt x="1588" y="431"/>
                      <a:pt x="1591" y="429"/>
                    </a:cubicBezTo>
                    <a:lnTo>
                      <a:pt x="1591" y="429"/>
                    </a:lnTo>
                    <a:cubicBezTo>
                      <a:pt x="1596" y="426"/>
                      <a:pt x="1600" y="423"/>
                      <a:pt x="1605" y="420"/>
                    </a:cubicBezTo>
                    <a:lnTo>
                      <a:pt x="1605" y="420"/>
                    </a:lnTo>
                    <a:cubicBezTo>
                      <a:pt x="1608" y="418"/>
                      <a:pt x="1611" y="415"/>
                      <a:pt x="1614" y="413"/>
                    </a:cubicBezTo>
                    <a:lnTo>
                      <a:pt x="1614" y="413"/>
                    </a:lnTo>
                    <a:cubicBezTo>
                      <a:pt x="1618" y="411"/>
                      <a:pt x="1623" y="408"/>
                      <a:pt x="1627" y="404"/>
                    </a:cubicBezTo>
                    <a:lnTo>
                      <a:pt x="1627" y="404"/>
                    </a:lnTo>
                    <a:cubicBezTo>
                      <a:pt x="1629" y="402"/>
                      <a:pt x="1633" y="400"/>
                      <a:pt x="1636" y="397"/>
                    </a:cubicBezTo>
                    <a:lnTo>
                      <a:pt x="1636" y="397"/>
                    </a:lnTo>
                    <a:cubicBezTo>
                      <a:pt x="1640" y="394"/>
                      <a:pt x="1644" y="392"/>
                      <a:pt x="1647" y="389"/>
                    </a:cubicBezTo>
                    <a:lnTo>
                      <a:pt x="1647" y="389"/>
                    </a:lnTo>
                    <a:cubicBezTo>
                      <a:pt x="1650" y="386"/>
                      <a:pt x="1653" y="384"/>
                      <a:pt x="1656" y="381"/>
                    </a:cubicBezTo>
                    <a:lnTo>
                      <a:pt x="1656" y="381"/>
                    </a:lnTo>
                    <a:cubicBezTo>
                      <a:pt x="1660" y="378"/>
                      <a:pt x="1663" y="375"/>
                      <a:pt x="1667" y="372"/>
                    </a:cubicBezTo>
                    <a:lnTo>
                      <a:pt x="1667" y="372"/>
                    </a:lnTo>
                    <a:cubicBezTo>
                      <a:pt x="1668" y="371"/>
                      <a:pt x="1669" y="370"/>
                      <a:pt x="1670" y="369"/>
                    </a:cubicBezTo>
                    <a:lnTo>
                      <a:pt x="1670" y="369"/>
                    </a:lnTo>
                    <a:cubicBezTo>
                      <a:pt x="1673" y="367"/>
                      <a:pt x="1675" y="364"/>
                      <a:pt x="1678" y="362"/>
                    </a:cubicBezTo>
                    <a:lnTo>
                      <a:pt x="1678" y="362"/>
                    </a:lnTo>
                    <a:cubicBezTo>
                      <a:pt x="1680" y="361"/>
                      <a:pt x="1681" y="359"/>
                      <a:pt x="1683" y="357"/>
                    </a:cubicBezTo>
                    <a:lnTo>
                      <a:pt x="1683" y="357"/>
                    </a:lnTo>
                    <a:cubicBezTo>
                      <a:pt x="1688" y="352"/>
                      <a:pt x="1693" y="348"/>
                      <a:pt x="1698" y="342"/>
                    </a:cubicBezTo>
                    <a:lnTo>
                      <a:pt x="1698" y="342"/>
                    </a:lnTo>
                    <a:cubicBezTo>
                      <a:pt x="1699" y="341"/>
                      <a:pt x="1699" y="341"/>
                      <a:pt x="1700" y="340"/>
                    </a:cubicBezTo>
                    <a:lnTo>
                      <a:pt x="1700" y="340"/>
                    </a:lnTo>
                    <a:cubicBezTo>
                      <a:pt x="1704" y="336"/>
                      <a:pt x="1708" y="332"/>
                      <a:pt x="1713" y="327"/>
                    </a:cubicBezTo>
                    <a:lnTo>
                      <a:pt x="1713" y="327"/>
                    </a:lnTo>
                    <a:cubicBezTo>
                      <a:pt x="1715" y="325"/>
                      <a:pt x="1716" y="323"/>
                      <a:pt x="1718" y="322"/>
                    </a:cubicBezTo>
                    <a:lnTo>
                      <a:pt x="1718" y="322"/>
                    </a:lnTo>
                    <a:cubicBezTo>
                      <a:pt x="1719" y="320"/>
                      <a:pt x="1721" y="317"/>
                      <a:pt x="1723" y="315"/>
                    </a:cubicBezTo>
                    <a:lnTo>
                      <a:pt x="1723" y="315"/>
                    </a:lnTo>
                    <a:cubicBezTo>
                      <a:pt x="1724" y="313"/>
                      <a:pt x="1726" y="312"/>
                      <a:pt x="1727" y="310"/>
                    </a:cubicBezTo>
                    <a:lnTo>
                      <a:pt x="1727" y="310"/>
                    </a:lnTo>
                    <a:cubicBezTo>
                      <a:pt x="1728" y="309"/>
                      <a:pt x="1729" y="307"/>
                      <a:pt x="1731" y="306"/>
                    </a:cubicBezTo>
                    <a:lnTo>
                      <a:pt x="1731" y="306"/>
                    </a:lnTo>
                    <a:cubicBezTo>
                      <a:pt x="1734" y="301"/>
                      <a:pt x="1738" y="296"/>
                      <a:pt x="1742" y="292"/>
                    </a:cubicBezTo>
                    <a:lnTo>
                      <a:pt x="1742" y="292"/>
                    </a:lnTo>
                    <a:cubicBezTo>
                      <a:pt x="1742" y="291"/>
                      <a:pt x="1742" y="291"/>
                      <a:pt x="1743" y="290"/>
                    </a:cubicBezTo>
                    <a:lnTo>
                      <a:pt x="1743" y="290"/>
                    </a:lnTo>
                    <a:cubicBezTo>
                      <a:pt x="1746" y="285"/>
                      <a:pt x="1750" y="280"/>
                      <a:pt x="1754" y="274"/>
                    </a:cubicBezTo>
                    <a:lnTo>
                      <a:pt x="1754" y="274"/>
                    </a:lnTo>
                    <a:cubicBezTo>
                      <a:pt x="1754" y="273"/>
                      <a:pt x="1755" y="272"/>
                      <a:pt x="1756" y="270"/>
                    </a:cubicBezTo>
                    <a:lnTo>
                      <a:pt x="1756" y="270"/>
                    </a:lnTo>
                    <a:cubicBezTo>
                      <a:pt x="1757" y="268"/>
                      <a:pt x="1759" y="266"/>
                      <a:pt x="1760" y="264"/>
                    </a:cubicBezTo>
                    <a:lnTo>
                      <a:pt x="1760" y="264"/>
                    </a:lnTo>
                    <a:cubicBezTo>
                      <a:pt x="1760" y="263"/>
                      <a:pt x="1761" y="262"/>
                      <a:pt x="1762" y="261"/>
                    </a:cubicBezTo>
                    <a:lnTo>
                      <a:pt x="1762" y="261"/>
                    </a:lnTo>
                    <a:cubicBezTo>
                      <a:pt x="1765" y="255"/>
                      <a:pt x="1768" y="250"/>
                      <a:pt x="1771" y="244"/>
                    </a:cubicBezTo>
                    <a:lnTo>
                      <a:pt x="1771" y="244"/>
                    </a:lnTo>
                    <a:cubicBezTo>
                      <a:pt x="1772" y="242"/>
                      <a:pt x="1773" y="241"/>
                      <a:pt x="1775" y="239"/>
                    </a:cubicBezTo>
                    <a:lnTo>
                      <a:pt x="1775" y="239"/>
                    </a:lnTo>
                    <a:cubicBezTo>
                      <a:pt x="1778" y="231"/>
                      <a:pt x="1782" y="224"/>
                      <a:pt x="1785" y="217"/>
                    </a:cubicBezTo>
                    <a:lnTo>
                      <a:pt x="1785" y="217"/>
                    </a:lnTo>
                    <a:lnTo>
                      <a:pt x="1785" y="216"/>
                    </a:lnTo>
                    <a:lnTo>
                      <a:pt x="1785" y="216"/>
                    </a:lnTo>
                    <a:cubicBezTo>
                      <a:pt x="1785" y="215"/>
                      <a:pt x="1786" y="214"/>
                      <a:pt x="1787" y="213"/>
                    </a:cubicBezTo>
                    <a:lnTo>
                      <a:pt x="1787" y="213"/>
                    </a:lnTo>
                    <a:cubicBezTo>
                      <a:pt x="1789" y="206"/>
                      <a:pt x="1791" y="201"/>
                      <a:pt x="1794" y="195"/>
                    </a:cubicBezTo>
                    <a:lnTo>
                      <a:pt x="1794" y="195"/>
                    </a:lnTo>
                    <a:cubicBezTo>
                      <a:pt x="1794" y="192"/>
                      <a:pt x="1795" y="190"/>
                      <a:pt x="1796" y="187"/>
                    </a:cubicBezTo>
                    <a:lnTo>
                      <a:pt x="1796" y="187"/>
                    </a:lnTo>
                    <a:cubicBezTo>
                      <a:pt x="1798" y="183"/>
                      <a:pt x="1799" y="177"/>
                      <a:pt x="1800" y="172"/>
                    </a:cubicBezTo>
                    <a:lnTo>
                      <a:pt x="1800" y="172"/>
                    </a:lnTo>
                    <a:cubicBezTo>
                      <a:pt x="1801" y="170"/>
                      <a:pt x="1801" y="169"/>
                      <a:pt x="1801" y="167"/>
                    </a:cubicBezTo>
                    <a:lnTo>
                      <a:pt x="1801" y="167"/>
                    </a:lnTo>
                    <a:cubicBezTo>
                      <a:pt x="1802" y="167"/>
                      <a:pt x="1802" y="166"/>
                      <a:pt x="1802" y="165"/>
                    </a:cubicBezTo>
                    <a:lnTo>
                      <a:pt x="1802" y="165"/>
                    </a:lnTo>
                    <a:cubicBezTo>
                      <a:pt x="1804" y="158"/>
                      <a:pt x="1805" y="151"/>
                      <a:pt x="1806" y="145"/>
                    </a:cubicBezTo>
                    <a:lnTo>
                      <a:pt x="1806" y="145"/>
                    </a:lnTo>
                    <a:cubicBezTo>
                      <a:pt x="1806" y="143"/>
                      <a:pt x="1807" y="143"/>
                      <a:pt x="1807" y="142"/>
                    </a:cubicBezTo>
                    <a:lnTo>
                      <a:pt x="1807" y="142"/>
                    </a:lnTo>
                    <a:cubicBezTo>
                      <a:pt x="1808" y="135"/>
                      <a:pt x="1809" y="127"/>
                      <a:pt x="1809" y="120"/>
                    </a:cubicBezTo>
                    <a:lnTo>
                      <a:pt x="1809" y="120"/>
                    </a:lnTo>
                    <a:cubicBezTo>
                      <a:pt x="1809" y="119"/>
                      <a:pt x="1809" y="118"/>
                      <a:pt x="1810" y="118"/>
                    </a:cubicBezTo>
                    <a:lnTo>
                      <a:pt x="1810" y="118"/>
                    </a:lnTo>
                    <a:cubicBezTo>
                      <a:pt x="1810" y="113"/>
                      <a:pt x="1810" y="108"/>
                      <a:pt x="1811" y="103"/>
                    </a:cubicBezTo>
                    <a:lnTo>
                      <a:pt x="1813" y="0"/>
                    </a:lnTo>
                    <a:lnTo>
                      <a:pt x="1813" y="0"/>
                    </a:lnTo>
                    <a:cubicBezTo>
                      <a:pt x="1812" y="5"/>
                      <a:pt x="1812" y="11"/>
                      <a:pt x="1812" y="16"/>
                    </a:cubicBez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49">
                <a:extLst>
                  <a:ext uri="{FF2B5EF4-FFF2-40B4-BE49-F238E27FC236}">
                    <a16:creationId xmlns:a16="http://schemas.microsoft.com/office/drawing/2014/main" id="{A7FB5979-E436-3C47-94D2-AC41C62EF1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58906" y="10192281"/>
                <a:ext cx="2136794" cy="527332"/>
              </a:xfrm>
              <a:custGeom>
                <a:avLst/>
                <a:gdLst>
                  <a:gd name="T0" fmla="*/ 137 w 1717"/>
                  <a:gd name="T1" fmla="*/ 316 h 424"/>
                  <a:gd name="T2" fmla="*/ 130 w 1717"/>
                  <a:gd name="T3" fmla="*/ 317 h 424"/>
                  <a:gd name="T4" fmla="*/ 122 w 1717"/>
                  <a:gd name="T5" fmla="*/ 319 h 424"/>
                  <a:gd name="T6" fmla="*/ 108 w 1717"/>
                  <a:gd name="T7" fmla="*/ 319 h 424"/>
                  <a:gd name="T8" fmla="*/ 106 w 1717"/>
                  <a:gd name="T9" fmla="*/ 319 h 424"/>
                  <a:gd name="T10" fmla="*/ 95 w 1717"/>
                  <a:gd name="T11" fmla="*/ 319 h 424"/>
                  <a:gd name="T12" fmla="*/ 92 w 1717"/>
                  <a:gd name="T13" fmla="*/ 319 h 424"/>
                  <a:gd name="T14" fmla="*/ 79 w 1717"/>
                  <a:gd name="T15" fmla="*/ 317 h 424"/>
                  <a:gd name="T16" fmla="*/ 70 w 1717"/>
                  <a:gd name="T17" fmla="*/ 316 h 424"/>
                  <a:gd name="T18" fmla="*/ 65 w 1717"/>
                  <a:gd name="T19" fmla="*/ 315 h 424"/>
                  <a:gd name="T20" fmla="*/ 60 w 1717"/>
                  <a:gd name="T21" fmla="*/ 314 h 424"/>
                  <a:gd name="T22" fmla="*/ 55 w 1717"/>
                  <a:gd name="T23" fmla="*/ 312 h 424"/>
                  <a:gd name="T24" fmla="*/ 50 w 1717"/>
                  <a:gd name="T25" fmla="*/ 311 h 424"/>
                  <a:gd name="T26" fmla="*/ 44 w 1717"/>
                  <a:gd name="T27" fmla="*/ 308 h 424"/>
                  <a:gd name="T28" fmla="*/ 37 w 1717"/>
                  <a:gd name="T29" fmla="*/ 305 h 424"/>
                  <a:gd name="T30" fmla="*/ 29 w 1717"/>
                  <a:gd name="T31" fmla="*/ 301 h 424"/>
                  <a:gd name="T32" fmla="*/ 28 w 1717"/>
                  <a:gd name="T33" fmla="*/ 300 h 424"/>
                  <a:gd name="T34" fmla="*/ 22 w 1717"/>
                  <a:gd name="T35" fmla="*/ 296 h 424"/>
                  <a:gd name="T36" fmla="*/ 20 w 1717"/>
                  <a:gd name="T37" fmla="*/ 295 h 424"/>
                  <a:gd name="T38" fmla="*/ 15 w 1717"/>
                  <a:gd name="T39" fmla="*/ 290 h 424"/>
                  <a:gd name="T40" fmla="*/ 14 w 1717"/>
                  <a:gd name="T41" fmla="*/ 289 h 424"/>
                  <a:gd name="T42" fmla="*/ 9 w 1717"/>
                  <a:gd name="T43" fmla="*/ 283 h 424"/>
                  <a:gd name="T44" fmla="*/ 2 w 1717"/>
                  <a:gd name="T45" fmla="*/ 263 h 424"/>
                  <a:gd name="T46" fmla="*/ 0 w 1717"/>
                  <a:gd name="T47" fmla="*/ 366 h 424"/>
                  <a:gd name="T48" fmla="*/ 7 w 1717"/>
                  <a:gd name="T49" fmla="*/ 386 h 424"/>
                  <a:gd name="T50" fmla="*/ 12 w 1717"/>
                  <a:gd name="T51" fmla="*/ 393 h 424"/>
                  <a:gd name="T52" fmla="*/ 12 w 1717"/>
                  <a:gd name="T53" fmla="*/ 393 h 424"/>
                  <a:gd name="T54" fmla="*/ 18 w 1717"/>
                  <a:gd name="T55" fmla="*/ 398 h 424"/>
                  <a:gd name="T56" fmla="*/ 19 w 1717"/>
                  <a:gd name="T57" fmla="*/ 399 h 424"/>
                  <a:gd name="T58" fmla="*/ 26 w 1717"/>
                  <a:gd name="T59" fmla="*/ 404 h 424"/>
                  <a:gd name="T60" fmla="*/ 27 w 1717"/>
                  <a:gd name="T61" fmla="*/ 404 h 424"/>
                  <a:gd name="T62" fmla="*/ 34 w 1717"/>
                  <a:gd name="T63" fmla="*/ 408 h 424"/>
                  <a:gd name="T64" fmla="*/ 36 w 1717"/>
                  <a:gd name="T65" fmla="*/ 409 h 424"/>
                  <a:gd name="T66" fmla="*/ 39 w 1717"/>
                  <a:gd name="T67" fmla="*/ 411 h 424"/>
                  <a:gd name="T68" fmla="*/ 42 w 1717"/>
                  <a:gd name="T69" fmla="*/ 412 h 424"/>
                  <a:gd name="T70" fmla="*/ 48 w 1717"/>
                  <a:gd name="T71" fmla="*/ 414 h 424"/>
                  <a:gd name="T72" fmla="*/ 51 w 1717"/>
                  <a:gd name="T73" fmla="*/ 415 h 424"/>
                  <a:gd name="T74" fmla="*/ 53 w 1717"/>
                  <a:gd name="T75" fmla="*/ 416 h 424"/>
                  <a:gd name="T76" fmla="*/ 58 w 1717"/>
                  <a:gd name="T77" fmla="*/ 417 h 424"/>
                  <a:gd name="T78" fmla="*/ 61 w 1717"/>
                  <a:gd name="T79" fmla="*/ 418 h 424"/>
                  <a:gd name="T80" fmla="*/ 64 w 1717"/>
                  <a:gd name="T81" fmla="*/ 418 h 424"/>
                  <a:gd name="T82" fmla="*/ 67 w 1717"/>
                  <a:gd name="T83" fmla="*/ 420 h 424"/>
                  <a:gd name="T84" fmla="*/ 70 w 1717"/>
                  <a:gd name="T85" fmla="*/ 420 h 424"/>
                  <a:gd name="T86" fmla="*/ 76 w 1717"/>
                  <a:gd name="T87" fmla="*/ 421 h 424"/>
                  <a:gd name="T88" fmla="*/ 79 w 1717"/>
                  <a:gd name="T89" fmla="*/ 421 h 424"/>
                  <a:gd name="T90" fmla="*/ 88 w 1717"/>
                  <a:gd name="T91" fmla="*/ 422 h 424"/>
                  <a:gd name="T92" fmla="*/ 90 w 1717"/>
                  <a:gd name="T93" fmla="*/ 422 h 424"/>
                  <a:gd name="T94" fmla="*/ 92 w 1717"/>
                  <a:gd name="T95" fmla="*/ 423 h 424"/>
                  <a:gd name="T96" fmla="*/ 97 w 1717"/>
                  <a:gd name="T97" fmla="*/ 423 h 424"/>
                  <a:gd name="T98" fmla="*/ 103 w 1717"/>
                  <a:gd name="T99" fmla="*/ 423 h 424"/>
                  <a:gd name="T100" fmla="*/ 106 w 1717"/>
                  <a:gd name="T101" fmla="*/ 423 h 424"/>
                  <a:gd name="T102" fmla="*/ 108 w 1717"/>
                  <a:gd name="T103" fmla="*/ 423 h 424"/>
                  <a:gd name="T104" fmla="*/ 119 w 1717"/>
                  <a:gd name="T105" fmla="*/ 422 h 424"/>
                  <a:gd name="T106" fmla="*/ 119 w 1717"/>
                  <a:gd name="T107" fmla="*/ 421 h 424"/>
                  <a:gd name="T108" fmla="*/ 127 w 1717"/>
                  <a:gd name="T109" fmla="*/ 421 h 424"/>
                  <a:gd name="T110" fmla="*/ 133 w 1717"/>
                  <a:gd name="T111" fmla="*/ 420 h 424"/>
                  <a:gd name="T112" fmla="*/ 1714 w 1717"/>
                  <a:gd name="T113" fmla="*/ 103 h 424"/>
                  <a:gd name="T114" fmla="*/ 137 w 1717"/>
                  <a:gd name="T115" fmla="*/ 316 h 4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717" h="424">
                    <a:moveTo>
                      <a:pt x="137" y="316"/>
                    </a:moveTo>
                    <a:lnTo>
                      <a:pt x="137" y="316"/>
                    </a:lnTo>
                    <a:cubicBezTo>
                      <a:pt x="135" y="317"/>
                      <a:pt x="132" y="317"/>
                      <a:pt x="130" y="317"/>
                    </a:cubicBezTo>
                    <a:lnTo>
                      <a:pt x="130" y="317"/>
                    </a:lnTo>
                    <a:cubicBezTo>
                      <a:pt x="127" y="317"/>
                      <a:pt x="124" y="318"/>
                      <a:pt x="122" y="319"/>
                    </a:cubicBezTo>
                    <a:lnTo>
                      <a:pt x="122" y="319"/>
                    </a:lnTo>
                    <a:cubicBezTo>
                      <a:pt x="117" y="319"/>
                      <a:pt x="113" y="319"/>
                      <a:pt x="108" y="319"/>
                    </a:cubicBezTo>
                    <a:lnTo>
                      <a:pt x="108" y="319"/>
                    </a:lnTo>
                    <a:lnTo>
                      <a:pt x="106" y="319"/>
                    </a:lnTo>
                    <a:lnTo>
                      <a:pt x="106" y="319"/>
                    </a:lnTo>
                    <a:cubicBezTo>
                      <a:pt x="102" y="319"/>
                      <a:pt x="99" y="319"/>
                      <a:pt x="95" y="319"/>
                    </a:cubicBezTo>
                    <a:lnTo>
                      <a:pt x="95" y="319"/>
                    </a:lnTo>
                    <a:cubicBezTo>
                      <a:pt x="94" y="319"/>
                      <a:pt x="93" y="319"/>
                      <a:pt x="92" y="319"/>
                    </a:cubicBezTo>
                    <a:lnTo>
                      <a:pt x="92" y="319"/>
                    </a:lnTo>
                    <a:cubicBezTo>
                      <a:pt x="87" y="319"/>
                      <a:pt x="83" y="318"/>
                      <a:pt x="79" y="317"/>
                    </a:cubicBezTo>
                    <a:lnTo>
                      <a:pt x="79" y="317"/>
                    </a:lnTo>
                    <a:cubicBezTo>
                      <a:pt x="76" y="317"/>
                      <a:pt x="73" y="317"/>
                      <a:pt x="70" y="316"/>
                    </a:cubicBezTo>
                    <a:lnTo>
                      <a:pt x="70" y="316"/>
                    </a:lnTo>
                    <a:cubicBezTo>
                      <a:pt x="69" y="316"/>
                      <a:pt x="67" y="316"/>
                      <a:pt x="65" y="315"/>
                    </a:cubicBezTo>
                    <a:lnTo>
                      <a:pt x="65" y="315"/>
                    </a:lnTo>
                    <a:cubicBezTo>
                      <a:pt x="64" y="315"/>
                      <a:pt x="62" y="314"/>
                      <a:pt x="60" y="314"/>
                    </a:cubicBezTo>
                    <a:lnTo>
                      <a:pt x="60" y="314"/>
                    </a:lnTo>
                    <a:cubicBezTo>
                      <a:pt x="58" y="313"/>
                      <a:pt x="57" y="312"/>
                      <a:pt x="55" y="312"/>
                    </a:cubicBezTo>
                    <a:lnTo>
                      <a:pt x="55" y="312"/>
                    </a:lnTo>
                    <a:cubicBezTo>
                      <a:pt x="53" y="312"/>
                      <a:pt x="52" y="311"/>
                      <a:pt x="50" y="311"/>
                    </a:cubicBezTo>
                    <a:lnTo>
                      <a:pt x="50" y="311"/>
                    </a:lnTo>
                    <a:cubicBezTo>
                      <a:pt x="48" y="310"/>
                      <a:pt x="46" y="310"/>
                      <a:pt x="44" y="308"/>
                    </a:cubicBezTo>
                    <a:lnTo>
                      <a:pt x="44" y="308"/>
                    </a:lnTo>
                    <a:cubicBezTo>
                      <a:pt x="42" y="308"/>
                      <a:pt x="40" y="306"/>
                      <a:pt x="38" y="306"/>
                    </a:cubicBezTo>
                    <a:lnTo>
                      <a:pt x="37" y="305"/>
                    </a:lnTo>
                    <a:lnTo>
                      <a:pt x="37" y="305"/>
                    </a:lnTo>
                    <a:cubicBezTo>
                      <a:pt x="34" y="304"/>
                      <a:pt x="32" y="303"/>
                      <a:pt x="29" y="301"/>
                    </a:cubicBezTo>
                    <a:lnTo>
                      <a:pt x="29" y="301"/>
                    </a:lnTo>
                    <a:cubicBezTo>
                      <a:pt x="29" y="301"/>
                      <a:pt x="29" y="301"/>
                      <a:pt x="28" y="300"/>
                    </a:cubicBezTo>
                    <a:lnTo>
                      <a:pt x="28" y="300"/>
                    </a:lnTo>
                    <a:cubicBezTo>
                      <a:pt x="26" y="299"/>
                      <a:pt x="23" y="298"/>
                      <a:pt x="22" y="296"/>
                    </a:cubicBezTo>
                    <a:lnTo>
                      <a:pt x="22" y="296"/>
                    </a:lnTo>
                    <a:cubicBezTo>
                      <a:pt x="21" y="295"/>
                      <a:pt x="21" y="295"/>
                      <a:pt x="20" y="295"/>
                    </a:cubicBezTo>
                    <a:lnTo>
                      <a:pt x="20" y="295"/>
                    </a:lnTo>
                    <a:cubicBezTo>
                      <a:pt x="18" y="294"/>
                      <a:pt x="17" y="292"/>
                      <a:pt x="15" y="290"/>
                    </a:cubicBezTo>
                    <a:lnTo>
                      <a:pt x="15" y="290"/>
                    </a:lnTo>
                    <a:cubicBezTo>
                      <a:pt x="14" y="290"/>
                      <a:pt x="14" y="289"/>
                      <a:pt x="14" y="289"/>
                    </a:cubicBezTo>
                    <a:lnTo>
                      <a:pt x="14" y="289"/>
                    </a:lnTo>
                    <a:cubicBezTo>
                      <a:pt x="12" y="287"/>
                      <a:pt x="11" y="286"/>
                      <a:pt x="9" y="283"/>
                    </a:cubicBezTo>
                    <a:lnTo>
                      <a:pt x="9" y="283"/>
                    </a:lnTo>
                    <a:cubicBezTo>
                      <a:pt x="4" y="276"/>
                      <a:pt x="2" y="270"/>
                      <a:pt x="2" y="263"/>
                    </a:cubicBezTo>
                    <a:lnTo>
                      <a:pt x="0" y="366"/>
                    </a:lnTo>
                    <a:lnTo>
                      <a:pt x="0" y="366"/>
                    </a:lnTo>
                    <a:cubicBezTo>
                      <a:pt x="0" y="373"/>
                      <a:pt x="2" y="380"/>
                      <a:pt x="7" y="386"/>
                    </a:cubicBezTo>
                    <a:lnTo>
                      <a:pt x="7" y="386"/>
                    </a:lnTo>
                    <a:cubicBezTo>
                      <a:pt x="8" y="389"/>
                      <a:pt x="10" y="391"/>
                      <a:pt x="12" y="393"/>
                    </a:cubicBezTo>
                    <a:lnTo>
                      <a:pt x="12" y="393"/>
                    </a:lnTo>
                    <a:lnTo>
                      <a:pt x="12" y="393"/>
                    </a:lnTo>
                    <a:lnTo>
                      <a:pt x="12" y="393"/>
                    </a:lnTo>
                    <a:cubicBezTo>
                      <a:pt x="14" y="395"/>
                      <a:pt x="16" y="397"/>
                      <a:pt x="18" y="398"/>
                    </a:cubicBezTo>
                    <a:lnTo>
                      <a:pt x="18" y="398"/>
                    </a:lnTo>
                    <a:cubicBezTo>
                      <a:pt x="18" y="399"/>
                      <a:pt x="19" y="399"/>
                      <a:pt x="19" y="399"/>
                    </a:cubicBezTo>
                    <a:lnTo>
                      <a:pt x="19" y="399"/>
                    </a:lnTo>
                    <a:cubicBezTo>
                      <a:pt x="22" y="401"/>
                      <a:pt x="23" y="402"/>
                      <a:pt x="26" y="404"/>
                    </a:cubicBezTo>
                    <a:lnTo>
                      <a:pt x="26" y="404"/>
                    </a:lnTo>
                    <a:cubicBezTo>
                      <a:pt x="26" y="404"/>
                      <a:pt x="26" y="404"/>
                      <a:pt x="27" y="404"/>
                    </a:cubicBezTo>
                    <a:lnTo>
                      <a:pt x="27" y="404"/>
                    </a:lnTo>
                    <a:cubicBezTo>
                      <a:pt x="29" y="406"/>
                      <a:pt x="32" y="407"/>
                      <a:pt x="34" y="408"/>
                    </a:cubicBezTo>
                    <a:lnTo>
                      <a:pt x="34" y="408"/>
                    </a:lnTo>
                    <a:cubicBezTo>
                      <a:pt x="35" y="408"/>
                      <a:pt x="35" y="409"/>
                      <a:pt x="36" y="409"/>
                    </a:cubicBezTo>
                    <a:lnTo>
                      <a:pt x="36" y="409"/>
                    </a:lnTo>
                    <a:cubicBezTo>
                      <a:pt x="37" y="410"/>
                      <a:pt x="38" y="410"/>
                      <a:pt x="39" y="411"/>
                    </a:cubicBezTo>
                    <a:lnTo>
                      <a:pt x="39" y="411"/>
                    </a:lnTo>
                    <a:cubicBezTo>
                      <a:pt x="40" y="411"/>
                      <a:pt x="41" y="412"/>
                      <a:pt x="42" y="412"/>
                    </a:cubicBezTo>
                    <a:lnTo>
                      <a:pt x="42" y="412"/>
                    </a:lnTo>
                    <a:cubicBezTo>
                      <a:pt x="43" y="413"/>
                      <a:pt x="46" y="413"/>
                      <a:pt x="48" y="414"/>
                    </a:cubicBezTo>
                    <a:lnTo>
                      <a:pt x="48" y="414"/>
                    </a:lnTo>
                    <a:cubicBezTo>
                      <a:pt x="49" y="415"/>
                      <a:pt x="50" y="415"/>
                      <a:pt x="51" y="415"/>
                    </a:cubicBezTo>
                    <a:lnTo>
                      <a:pt x="51" y="415"/>
                    </a:lnTo>
                    <a:cubicBezTo>
                      <a:pt x="52" y="415"/>
                      <a:pt x="52" y="415"/>
                      <a:pt x="53" y="416"/>
                    </a:cubicBezTo>
                    <a:lnTo>
                      <a:pt x="53" y="416"/>
                    </a:lnTo>
                    <a:cubicBezTo>
                      <a:pt x="54" y="416"/>
                      <a:pt x="56" y="416"/>
                      <a:pt x="58" y="417"/>
                    </a:cubicBezTo>
                    <a:lnTo>
                      <a:pt x="58" y="417"/>
                    </a:lnTo>
                    <a:cubicBezTo>
                      <a:pt x="58" y="417"/>
                      <a:pt x="59" y="418"/>
                      <a:pt x="61" y="418"/>
                    </a:cubicBezTo>
                    <a:lnTo>
                      <a:pt x="61" y="418"/>
                    </a:lnTo>
                    <a:cubicBezTo>
                      <a:pt x="61" y="418"/>
                      <a:pt x="63" y="418"/>
                      <a:pt x="64" y="418"/>
                    </a:cubicBezTo>
                    <a:lnTo>
                      <a:pt x="64" y="418"/>
                    </a:lnTo>
                    <a:cubicBezTo>
                      <a:pt x="65" y="419"/>
                      <a:pt x="66" y="419"/>
                      <a:pt x="67" y="420"/>
                    </a:cubicBezTo>
                    <a:lnTo>
                      <a:pt x="67" y="420"/>
                    </a:lnTo>
                    <a:cubicBezTo>
                      <a:pt x="68" y="420"/>
                      <a:pt x="69" y="420"/>
                      <a:pt x="70" y="420"/>
                    </a:cubicBezTo>
                    <a:lnTo>
                      <a:pt x="70" y="420"/>
                    </a:lnTo>
                    <a:cubicBezTo>
                      <a:pt x="72" y="420"/>
                      <a:pt x="75" y="421"/>
                      <a:pt x="76" y="421"/>
                    </a:cubicBezTo>
                    <a:lnTo>
                      <a:pt x="76" y="421"/>
                    </a:lnTo>
                    <a:cubicBezTo>
                      <a:pt x="78" y="421"/>
                      <a:pt x="78" y="421"/>
                      <a:pt x="79" y="421"/>
                    </a:cubicBezTo>
                    <a:lnTo>
                      <a:pt x="79" y="421"/>
                    </a:lnTo>
                    <a:cubicBezTo>
                      <a:pt x="82" y="421"/>
                      <a:pt x="85" y="422"/>
                      <a:pt x="88" y="422"/>
                    </a:cubicBezTo>
                    <a:lnTo>
                      <a:pt x="88" y="422"/>
                    </a:lnTo>
                    <a:cubicBezTo>
                      <a:pt x="89" y="422"/>
                      <a:pt x="89" y="422"/>
                      <a:pt x="90" y="422"/>
                    </a:cubicBezTo>
                    <a:lnTo>
                      <a:pt x="90" y="422"/>
                    </a:lnTo>
                    <a:cubicBezTo>
                      <a:pt x="91" y="422"/>
                      <a:pt x="92" y="423"/>
                      <a:pt x="92" y="423"/>
                    </a:cubicBezTo>
                    <a:lnTo>
                      <a:pt x="92" y="423"/>
                    </a:lnTo>
                    <a:cubicBezTo>
                      <a:pt x="94" y="423"/>
                      <a:pt x="96" y="423"/>
                      <a:pt x="97" y="423"/>
                    </a:cubicBezTo>
                    <a:lnTo>
                      <a:pt x="97" y="423"/>
                    </a:lnTo>
                    <a:cubicBezTo>
                      <a:pt x="100" y="423"/>
                      <a:pt x="102" y="423"/>
                      <a:pt x="103" y="423"/>
                    </a:cubicBezTo>
                    <a:lnTo>
                      <a:pt x="103" y="423"/>
                    </a:lnTo>
                    <a:cubicBezTo>
                      <a:pt x="104" y="423"/>
                      <a:pt x="105" y="423"/>
                      <a:pt x="106" y="423"/>
                    </a:cubicBezTo>
                    <a:lnTo>
                      <a:pt x="106" y="423"/>
                    </a:lnTo>
                    <a:cubicBezTo>
                      <a:pt x="106" y="423"/>
                      <a:pt x="107" y="423"/>
                      <a:pt x="108" y="423"/>
                    </a:cubicBezTo>
                    <a:lnTo>
                      <a:pt x="108" y="423"/>
                    </a:lnTo>
                    <a:cubicBezTo>
                      <a:pt x="111" y="423"/>
                      <a:pt x="115" y="422"/>
                      <a:pt x="119" y="422"/>
                    </a:cubicBezTo>
                    <a:lnTo>
                      <a:pt x="119" y="422"/>
                    </a:lnTo>
                    <a:lnTo>
                      <a:pt x="119" y="421"/>
                    </a:lnTo>
                    <a:lnTo>
                      <a:pt x="119" y="421"/>
                    </a:lnTo>
                    <a:cubicBezTo>
                      <a:pt x="122" y="421"/>
                      <a:pt x="125" y="421"/>
                      <a:pt x="127" y="421"/>
                    </a:cubicBezTo>
                    <a:lnTo>
                      <a:pt x="127" y="421"/>
                    </a:lnTo>
                    <a:cubicBezTo>
                      <a:pt x="129" y="420"/>
                      <a:pt x="132" y="420"/>
                      <a:pt x="133" y="420"/>
                    </a:cubicBezTo>
                    <a:lnTo>
                      <a:pt x="133" y="420"/>
                    </a:lnTo>
                    <a:cubicBezTo>
                      <a:pt x="134" y="420"/>
                      <a:pt x="134" y="420"/>
                      <a:pt x="134" y="420"/>
                    </a:cubicBezTo>
                    <a:lnTo>
                      <a:pt x="1714" y="103"/>
                    </a:lnTo>
                    <a:lnTo>
                      <a:pt x="1716" y="0"/>
                    </a:lnTo>
                    <a:lnTo>
                      <a:pt x="137" y="316"/>
                    </a:lnTo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5" name="Freeform 34">
              <a:extLst>
                <a:ext uri="{FF2B5EF4-FFF2-40B4-BE49-F238E27FC236}">
                  <a16:creationId xmlns:a16="http://schemas.microsoft.com/office/drawing/2014/main" id="{39622CB7-192D-C040-B1BF-CCE0B1CE13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75182" y="8401551"/>
              <a:ext cx="675646" cy="818462"/>
            </a:xfrm>
            <a:custGeom>
              <a:avLst/>
              <a:gdLst>
                <a:gd name="T0" fmla="*/ 470 w 542"/>
                <a:gd name="T1" fmla="*/ 654 h 655"/>
                <a:gd name="T2" fmla="*/ 470 w 542"/>
                <a:gd name="T3" fmla="*/ 654 h 655"/>
                <a:gd name="T4" fmla="*/ 458 w 542"/>
                <a:gd name="T5" fmla="*/ 653 h 655"/>
                <a:gd name="T6" fmla="*/ 458 w 542"/>
                <a:gd name="T7" fmla="*/ 653 h 655"/>
                <a:gd name="T8" fmla="*/ 414 w 542"/>
                <a:gd name="T9" fmla="*/ 625 h 655"/>
                <a:gd name="T10" fmla="*/ 68 w 542"/>
                <a:gd name="T11" fmla="*/ 132 h 655"/>
                <a:gd name="T12" fmla="*/ 68 w 542"/>
                <a:gd name="T13" fmla="*/ 132 h 655"/>
                <a:gd name="T14" fmla="*/ 60 w 542"/>
                <a:gd name="T15" fmla="*/ 99 h 655"/>
                <a:gd name="T16" fmla="*/ 60 w 542"/>
                <a:gd name="T17" fmla="*/ 99 h 655"/>
                <a:gd name="T18" fmla="*/ 79 w 542"/>
                <a:gd name="T19" fmla="*/ 71 h 655"/>
                <a:gd name="T20" fmla="*/ 79 w 542"/>
                <a:gd name="T21" fmla="*/ 71 h 655"/>
                <a:gd name="T22" fmla="*/ 112 w 542"/>
                <a:gd name="T23" fmla="*/ 63 h 655"/>
                <a:gd name="T24" fmla="*/ 112 w 542"/>
                <a:gd name="T25" fmla="*/ 63 h 655"/>
                <a:gd name="T26" fmla="*/ 141 w 542"/>
                <a:gd name="T27" fmla="*/ 81 h 655"/>
                <a:gd name="T28" fmla="*/ 428 w 542"/>
                <a:gd name="T29" fmla="*/ 490 h 655"/>
                <a:gd name="T30" fmla="*/ 428 w 542"/>
                <a:gd name="T31" fmla="*/ 490 h 655"/>
                <a:gd name="T32" fmla="*/ 426 w 542"/>
                <a:gd name="T33" fmla="*/ 503 h 655"/>
                <a:gd name="T34" fmla="*/ 426 w 542"/>
                <a:gd name="T35" fmla="*/ 503 h 655"/>
                <a:gd name="T36" fmla="*/ 413 w 542"/>
                <a:gd name="T37" fmla="*/ 501 h 655"/>
                <a:gd name="T38" fmla="*/ 126 w 542"/>
                <a:gd name="T39" fmla="*/ 92 h 655"/>
                <a:gd name="T40" fmla="*/ 126 w 542"/>
                <a:gd name="T41" fmla="*/ 92 h 655"/>
                <a:gd name="T42" fmla="*/ 109 w 542"/>
                <a:gd name="T43" fmla="*/ 81 h 655"/>
                <a:gd name="T44" fmla="*/ 109 w 542"/>
                <a:gd name="T45" fmla="*/ 81 h 655"/>
                <a:gd name="T46" fmla="*/ 89 w 542"/>
                <a:gd name="T47" fmla="*/ 85 h 655"/>
                <a:gd name="T48" fmla="*/ 89 w 542"/>
                <a:gd name="T49" fmla="*/ 85 h 655"/>
                <a:gd name="T50" fmla="*/ 79 w 542"/>
                <a:gd name="T51" fmla="*/ 102 h 655"/>
                <a:gd name="T52" fmla="*/ 79 w 542"/>
                <a:gd name="T53" fmla="*/ 102 h 655"/>
                <a:gd name="T54" fmla="*/ 83 w 542"/>
                <a:gd name="T55" fmla="*/ 122 h 655"/>
                <a:gd name="T56" fmla="*/ 429 w 542"/>
                <a:gd name="T57" fmla="*/ 614 h 655"/>
                <a:gd name="T58" fmla="*/ 429 w 542"/>
                <a:gd name="T59" fmla="*/ 614 h 655"/>
                <a:gd name="T60" fmla="*/ 462 w 542"/>
                <a:gd name="T61" fmla="*/ 635 h 655"/>
                <a:gd name="T62" fmla="*/ 462 w 542"/>
                <a:gd name="T63" fmla="*/ 635 h 655"/>
                <a:gd name="T64" fmla="*/ 499 w 542"/>
                <a:gd name="T65" fmla="*/ 627 h 655"/>
                <a:gd name="T66" fmla="*/ 499 w 542"/>
                <a:gd name="T67" fmla="*/ 627 h 655"/>
                <a:gd name="T68" fmla="*/ 519 w 542"/>
                <a:gd name="T69" fmla="*/ 594 h 655"/>
                <a:gd name="T70" fmla="*/ 519 w 542"/>
                <a:gd name="T71" fmla="*/ 594 h 655"/>
                <a:gd name="T72" fmla="*/ 511 w 542"/>
                <a:gd name="T73" fmla="*/ 557 h 655"/>
                <a:gd name="T74" fmla="*/ 155 w 542"/>
                <a:gd name="T75" fmla="*/ 50 h 655"/>
                <a:gd name="T76" fmla="*/ 155 w 542"/>
                <a:gd name="T77" fmla="*/ 50 h 655"/>
                <a:gd name="T78" fmla="*/ 59 w 542"/>
                <a:gd name="T79" fmla="*/ 34 h 655"/>
                <a:gd name="T80" fmla="*/ 59 w 542"/>
                <a:gd name="T81" fmla="*/ 34 h 655"/>
                <a:gd name="T82" fmla="*/ 43 w 542"/>
                <a:gd name="T83" fmla="*/ 129 h 655"/>
                <a:gd name="T84" fmla="*/ 341 w 542"/>
                <a:gd name="T85" fmla="*/ 553 h 655"/>
                <a:gd name="T86" fmla="*/ 341 w 542"/>
                <a:gd name="T87" fmla="*/ 553 h 655"/>
                <a:gd name="T88" fmla="*/ 338 w 542"/>
                <a:gd name="T89" fmla="*/ 566 h 655"/>
                <a:gd name="T90" fmla="*/ 338 w 542"/>
                <a:gd name="T91" fmla="*/ 566 h 655"/>
                <a:gd name="T92" fmla="*/ 325 w 542"/>
                <a:gd name="T93" fmla="*/ 564 h 655"/>
                <a:gd name="T94" fmla="*/ 28 w 542"/>
                <a:gd name="T95" fmla="*/ 140 h 655"/>
                <a:gd name="T96" fmla="*/ 28 w 542"/>
                <a:gd name="T97" fmla="*/ 140 h 655"/>
                <a:gd name="T98" fmla="*/ 49 w 542"/>
                <a:gd name="T99" fmla="*/ 19 h 655"/>
                <a:gd name="T100" fmla="*/ 49 w 542"/>
                <a:gd name="T101" fmla="*/ 19 h 655"/>
                <a:gd name="T102" fmla="*/ 114 w 542"/>
                <a:gd name="T103" fmla="*/ 4 h 655"/>
                <a:gd name="T104" fmla="*/ 114 w 542"/>
                <a:gd name="T105" fmla="*/ 4 h 655"/>
                <a:gd name="T106" fmla="*/ 171 w 542"/>
                <a:gd name="T107" fmla="*/ 39 h 655"/>
                <a:gd name="T108" fmla="*/ 527 w 542"/>
                <a:gd name="T109" fmla="*/ 546 h 655"/>
                <a:gd name="T110" fmla="*/ 527 w 542"/>
                <a:gd name="T111" fmla="*/ 546 h 655"/>
                <a:gd name="T112" fmla="*/ 537 w 542"/>
                <a:gd name="T113" fmla="*/ 597 h 655"/>
                <a:gd name="T114" fmla="*/ 537 w 542"/>
                <a:gd name="T115" fmla="*/ 597 h 655"/>
                <a:gd name="T116" fmla="*/ 509 w 542"/>
                <a:gd name="T117" fmla="*/ 642 h 655"/>
                <a:gd name="T118" fmla="*/ 509 w 542"/>
                <a:gd name="T119" fmla="*/ 642 h 655"/>
                <a:gd name="T120" fmla="*/ 470 w 542"/>
                <a:gd name="T121" fmla="*/ 654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42" h="655">
                  <a:moveTo>
                    <a:pt x="470" y="654"/>
                  </a:moveTo>
                  <a:lnTo>
                    <a:pt x="470" y="654"/>
                  </a:lnTo>
                  <a:cubicBezTo>
                    <a:pt x="466" y="654"/>
                    <a:pt x="462" y="654"/>
                    <a:pt x="458" y="653"/>
                  </a:cubicBezTo>
                  <a:lnTo>
                    <a:pt x="458" y="653"/>
                  </a:lnTo>
                  <a:cubicBezTo>
                    <a:pt x="440" y="650"/>
                    <a:pt x="425" y="640"/>
                    <a:pt x="414" y="625"/>
                  </a:cubicBezTo>
                  <a:lnTo>
                    <a:pt x="68" y="132"/>
                  </a:lnTo>
                  <a:lnTo>
                    <a:pt x="68" y="132"/>
                  </a:lnTo>
                  <a:cubicBezTo>
                    <a:pt x="61" y="123"/>
                    <a:pt x="58" y="111"/>
                    <a:pt x="60" y="99"/>
                  </a:cubicBezTo>
                  <a:lnTo>
                    <a:pt x="60" y="99"/>
                  </a:lnTo>
                  <a:cubicBezTo>
                    <a:pt x="62" y="88"/>
                    <a:pt x="69" y="77"/>
                    <a:pt x="79" y="71"/>
                  </a:cubicBezTo>
                  <a:lnTo>
                    <a:pt x="79" y="71"/>
                  </a:lnTo>
                  <a:cubicBezTo>
                    <a:pt x="89" y="63"/>
                    <a:pt x="100" y="61"/>
                    <a:pt x="112" y="63"/>
                  </a:cubicBezTo>
                  <a:lnTo>
                    <a:pt x="112" y="63"/>
                  </a:lnTo>
                  <a:cubicBezTo>
                    <a:pt x="123" y="65"/>
                    <a:pt x="134" y="71"/>
                    <a:pt x="141" y="81"/>
                  </a:cubicBezTo>
                  <a:lnTo>
                    <a:pt x="428" y="490"/>
                  </a:lnTo>
                  <a:lnTo>
                    <a:pt x="428" y="490"/>
                  </a:lnTo>
                  <a:cubicBezTo>
                    <a:pt x="431" y="494"/>
                    <a:pt x="431" y="500"/>
                    <a:pt x="426" y="503"/>
                  </a:cubicBezTo>
                  <a:lnTo>
                    <a:pt x="426" y="503"/>
                  </a:lnTo>
                  <a:cubicBezTo>
                    <a:pt x="422" y="506"/>
                    <a:pt x="416" y="505"/>
                    <a:pt x="413" y="501"/>
                  </a:cubicBezTo>
                  <a:lnTo>
                    <a:pt x="126" y="92"/>
                  </a:lnTo>
                  <a:lnTo>
                    <a:pt x="126" y="92"/>
                  </a:lnTo>
                  <a:cubicBezTo>
                    <a:pt x="122" y="86"/>
                    <a:pt x="116" y="82"/>
                    <a:pt x="109" y="81"/>
                  </a:cubicBezTo>
                  <a:lnTo>
                    <a:pt x="109" y="81"/>
                  </a:lnTo>
                  <a:cubicBezTo>
                    <a:pt x="102" y="80"/>
                    <a:pt x="95" y="82"/>
                    <a:pt x="89" y="85"/>
                  </a:cubicBezTo>
                  <a:lnTo>
                    <a:pt x="89" y="85"/>
                  </a:lnTo>
                  <a:cubicBezTo>
                    <a:pt x="84" y="89"/>
                    <a:pt x="80" y="96"/>
                    <a:pt x="79" y="102"/>
                  </a:cubicBezTo>
                  <a:lnTo>
                    <a:pt x="79" y="102"/>
                  </a:lnTo>
                  <a:cubicBezTo>
                    <a:pt x="78" y="109"/>
                    <a:pt x="79" y="116"/>
                    <a:pt x="83" y="122"/>
                  </a:cubicBezTo>
                  <a:lnTo>
                    <a:pt x="429" y="614"/>
                  </a:lnTo>
                  <a:lnTo>
                    <a:pt x="429" y="614"/>
                  </a:lnTo>
                  <a:cubicBezTo>
                    <a:pt x="437" y="625"/>
                    <a:pt x="448" y="633"/>
                    <a:pt x="462" y="635"/>
                  </a:cubicBezTo>
                  <a:lnTo>
                    <a:pt x="462" y="635"/>
                  </a:lnTo>
                  <a:cubicBezTo>
                    <a:pt x="475" y="637"/>
                    <a:pt x="488" y="634"/>
                    <a:pt x="499" y="627"/>
                  </a:cubicBezTo>
                  <a:lnTo>
                    <a:pt x="499" y="627"/>
                  </a:lnTo>
                  <a:cubicBezTo>
                    <a:pt x="510" y="618"/>
                    <a:pt x="517" y="607"/>
                    <a:pt x="519" y="594"/>
                  </a:cubicBezTo>
                  <a:lnTo>
                    <a:pt x="519" y="594"/>
                  </a:lnTo>
                  <a:cubicBezTo>
                    <a:pt x="522" y="581"/>
                    <a:pt x="519" y="568"/>
                    <a:pt x="511" y="557"/>
                  </a:cubicBezTo>
                  <a:lnTo>
                    <a:pt x="155" y="50"/>
                  </a:lnTo>
                  <a:lnTo>
                    <a:pt x="155" y="50"/>
                  </a:lnTo>
                  <a:cubicBezTo>
                    <a:pt x="133" y="19"/>
                    <a:pt x="91" y="12"/>
                    <a:pt x="59" y="34"/>
                  </a:cubicBezTo>
                  <a:lnTo>
                    <a:pt x="59" y="34"/>
                  </a:lnTo>
                  <a:cubicBezTo>
                    <a:pt x="29" y="55"/>
                    <a:pt x="21" y="98"/>
                    <a:pt x="43" y="129"/>
                  </a:cubicBezTo>
                  <a:lnTo>
                    <a:pt x="341" y="553"/>
                  </a:lnTo>
                  <a:lnTo>
                    <a:pt x="341" y="553"/>
                  </a:lnTo>
                  <a:cubicBezTo>
                    <a:pt x="344" y="557"/>
                    <a:pt x="342" y="563"/>
                    <a:pt x="338" y="566"/>
                  </a:cubicBezTo>
                  <a:lnTo>
                    <a:pt x="338" y="566"/>
                  </a:lnTo>
                  <a:cubicBezTo>
                    <a:pt x="334" y="569"/>
                    <a:pt x="328" y="568"/>
                    <a:pt x="325" y="564"/>
                  </a:cubicBezTo>
                  <a:lnTo>
                    <a:pt x="28" y="140"/>
                  </a:lnTo>
                  <a:lnTo>
                    <a:pt x="28" y="140"/>
                  </a:lnTo>
                  <a:cubicBezTo>
                    <a:pt x="0" y="100"/>
                    <a:pt x="10" y="46"/>
                    <a:pt x="49" y="19"/>
                  </a:cubicBezTo>
                  <a:lnTo>
                    <a:pt x="49" y="19"/>
                  </a:lnTo>
                  <a:cubicBezTo>
                    <a:pt x="68" y="5"/>
                    <a:pt x="91" y="0"/>
                    <a:pt x="114" y="4"/>
                  </a:cubicBezTo>
                  <a:lnTo>
                    <a:pt x="114" y="4"/>
                  </a:lnTo>
                  <a:cubicBezTo>
                    <a:pt x="137" y="8"/>
                    <a:pt x="157" y="20"/>
                    <a:pt x="171" y="39"/>
                  </a:cubicBezTo>
                  <a:lnTo>
                    <a:pt x="527" y="546"/>
                  </a:lnTo>
                  <a:lnTo>
                    <a:pt x="527" y="546"/>
                  </a:lnTo>
                  <a:cubicBezTo>
                    <a:pt x="537" y="561"/>
                    <a:pt x="541" y="579"/>
                    <a:pt x="537" y="597"/>
                  </a:cubicBezTo>
                  <a:lnTo>
                    <a:pt x="537" y="597"/>
                  </a:lnTo>
                  <a:cubicBezTo>
                    <a:pt x="535" y="616"/>
                    <a:pt x="525" y="631"/>
                    <a:pt x="509" y="642"/>
                  </a:cubicBezTo>
                  <a:lnTo>
                    <a:pt x="509" y="642"/>
                  </a:lnTo>
                  <a:cubicBezTo>
                    <a:pt x="498" y="650"/>
                    <a:pt x="484" y="654"/>
                    <a:pt x="470" y="654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6" name="Freeform 41">
              <a:extLst>
                <a:ext uri="{FF2B5EF4-FFF2-40B4-BE49-F238E27FC236}">
                  <a16:creationId xmlns:a16="http://schemas.microsoft.com/office/drawing/2014/main" id="{E892FDBC-B941-124C-8EA3-C3EE43624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76644" y="9621005"/>
              <a:ext cx="560291" cy="505361"/>
            </a:xfrm>
            <a:custGeom>
              <a:avLst/>
              <a:gdLst>
                <a:gd name="T0" fmla="*/ 399 w 451"/>
                <a:gd name="T1" fmla="*/ 405 h 406"/>
                <a:gd name="T2" fmla="*/ 399 w 451"/>
                <a:gd name="T3" fmla="*/ 405 h 406"/>
                <a:gd name="T4" fmla="*/ 368 w 451"/>
                <a:gd name="T5" fmla="*/ 393 h 406"/>
                <a:gd name="T6" fmla="*/ 47 w 451"/>
                <a:gd name="T7" fmla="*/ 98 h 406"/>
                <a:gd name="T8" fmla="*/ 47 w 451"/>
                <a:gd name="T9" fmla="*/ 98 h 406"/>
                <a:gd name="T10" fmla="*/ 38 w 451"/>
                <a:gd name="T11" fmla="*/ 78 h 406"/>
                <a:gd name="T12" fmla="*/ 38 w 451"/>
                <a:gd name="T13" fmla="*/ 78 h 406"/>
                <a:gd name="T14" fmla="*/ 46 w 451"/>
                <a:gd name="T15" fmla="*/ 58 h 406"/>
                <a:gd name="T16" fmla="*/ 46 w 451"/>
                <a:gd name="T17" fmla="*/ 58 h 406"/>
                <a:gd name="T18" fmla="*/ 86 w 451"/>
                <a:gd name="T19" fmla="*/ 56 h 406"/>
                <a:gd name="T20" fmla="*/ 352 w 451"/>
                <a:gd name="T21" fmla="*/ 300 h 406"/>
                <a:gd name="T22" fmla="*/ 352 w 451"/>
                <a:gd name="T23" fmla="*/ 300 h 406"/>
                <a:gd name="T24" fmla="*/ 352 w 451"/>
                <a:gd name="T25" fmla="*/ 305 h 406"/>
                <a:gd name="T26" fmla="*/ 352 w 451"/>
                <a:gd name="T27" fmla="*/ 305 h 406"/>
                <a:gd name="T28" fmla="*/ 348 w 451"/>
                <a:gd name="T29" fmla="*/ 305 h 406"/>
                <a:gd name="T30" fmla="*/ 82 w 451"/>
                <a:gd name="T31" fmla="*/ 60 h 406"/>
                <a:gd name="T32" fmla="*/ 82 w 451"/>
                <a:gd name="T33" fmla="*/ 60 h 406"/>
                <a:gd name="T34" fmla="*/ 50 w 451"/>
                <a:gd name="T35" fmla="*/ 62 h 406"/>
                <a:gd name="T36" fmla="*/ 50 w 451"/>
                <a:gd name="T37" fmla="*/ 62 h 406"/>
                <a:gd name="T38" fmla="*/ 44 w 451"/>
                <a:gd name="T39" fmla="*/ 78 h 406"/>
                <a:gd name="T40" fmla="*/ 44 w 451"/>
                <a:gd name="T41" fmla="*/ 78 h 406"/>
                <a:gd name="T42" fmla="*/ 52 w 451"/>
                <a:gd name="T43" fmla="*/ 94 h 406"/>
                <a:gd name="T44" fmla="*/ 372 w 451"/>
                <a:gd name="T45" fmla="*/ 388 h 406"/>
                <a:gd name="T46" fmla="*/ 372 w 451"/>
                <a:gd name="T47" fmla="*/ 388 h 406"/>
                <a:gd name="T48" fmla="*/ 401 w 451"/>
                <a:gd name="T49" fmla="*/ 399 h 406"/>
                <a:gd name="T50" fmla="*/ 401 w 451"/>
                <a:gd name="T51" fmla="*/ 399 h 406"/>
                <a:gd name="T52" fmla="*/ 428 w 451"/>
                <a:gd name="T53" fmla="*/ 386 h 406"/>
                <a:gd name="T54" fmla="*/ 428 w 451"/>
                <a:gd name="T55" fmla="*/ 386 h 406"/>
                <a:gd name="T56" fmla="*/ 426 w 451"/>
                <a:gd name="T57" fmla="*/ 330 h 406"/>
                <a:gd name="T58" fmla="*/ 97 w 451"/>
                <a:gd name="T59" fmla="*/ 27 h 406"/>
                <a:gd name="T60" fmla="*/ 97 w 451"/>
                <a:gd name="T61" fmla="*/ 27 h 406"/>
                <a:gd name="T62" fmla="*/ 21 w 451"/>
                <a:gd name="T63" fmla="*/ 30 h 406"/>
                <a:gd name="T64" fmla="*/ 21 w 451"/>
                <a:gd name="T65" fmla="*/ 30 h 406"/>
                <a:gd name="T66" fmla="*/ 7 w 451"/>
                <a:gd name="T67" fmla="*/ 68 h 406"/>
                <a:gd name="T68" fmla="*/ 7 w 451"/>
                <a:gd name="T69" fmla="*/ 68 h 406"/>
                <a:gd name="T70" fmla="*/ 25 w 451"/>
                <a:gd name="T71" fmla="*/ 105 h 406"/>
                <a:gd name="T72" fmla="*/ 300 w 451"/>
                <a:gd name="T73" fmla="*/ 358 h 406"/>
                <a:gd name="T74" fmla="*/ 300 w 451"/>
                <a:gd name="T75" fmla="*/ 358 h 406"/>
                <a:gd name="T76" fmla="*/ 300 w 451"/>
                <a:gd name="T77" fmla="*/ 363 h 406"/>
                <a:gd name="T78" fmla="*/ 300 w 451"/>
                <a:gd name="T79" fmla="*/ 363 h 406"/>
                <a:gd name="T80" fmla="*/ 295 w 451"/>
                <a:gd name="T81" fmla="*/ 363 h 406"/>
                <a:gd name="T82" fmla="*/ 20 w 451"/>
                <a:gd name="T83" fmla="*/ 110 h 406"/>
                <a:gd name="T84" fmla="*/ 20 w 451"/>
                <a:gd name="T85" fmla="*/ 110 h 406"/>
                <a:gd name="T86" fmla="*/ 1 w 451"/>
                <a:gd name="T87" fmla="*/ 69 h 406"/>
                <a:gd name="T88" fmla="*/ 1 w 451"/>
                <a:gd name="T89" fmla="*/ 69 h 406"/>
                <a:gd name="T90" fmla="*/ 17 w 451"/>
                <a:gd name="T91" fmla="*/ 26 h 406"/>
                <a:gd name="T92" fmla="*/ 17 w 451"/>
                <a:gd name="T93" fmla="*/ 26 h 406"/>
                <a:gd name="T94" fmla="*/ 100 w 451"/>
                <a:gd name="T95" fmla="*/ 22 h 406"/>
                <a:gd name="T96" fmla="*/ 430 w 451"/>
                <a:gd name="T97" fmla="*/ 325 h 406"/>
                <a:gd name="T98" fmla="*/ 430 w 451"/>
                <a:gd name="T99" fmla="*/ 325 h 406"/>
                <a:gd name="T100" fmla="*/ 432 w 451"/>
                <a:gd name="T101" fmla="*/ 390 h 406"/>
                <a:gd name="T102" fmla="*/ 432 w 451"/>
                <a:gd name="T103" fmla="*/ 390 h 406"/>
                <a:gd name="T104" fmla="*/ 401 w 451"/>
                <a:gd name="T105" fmla="*/ 405 h 406"/>
                <a:gd name="T106" fmla="*/ 401 w 451"/>
                <a:gd name="T107" fmla="*/ 405 h 406"/>
                <a:gd name="T108" fmla="*/ 399 w 451"/>
                <a:gd name="T109" fmla="*/ 405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51" h="406">
                  <a:moveTo>
                    <a:pt x="399" y="405"/>
                  </a:moveTo>
                  <a:lnTo>
                    <a:pt x="399" y="405"/>
                  </a:lnTo>
                  <a:cubicBezTo>
                    <a:pt x="387" y="405"/>
                    <a:pt x="376" y="401"/>
                    <a:pt x="368" y="393"/>
                  </a:cubicBezTo>
                  <a:lnTo>
                    <a:pt x="47" y="98"/>
                  </a:lnTo>
                  <a:lnTo>
                    <a:pt x="47" y="98"/>
                  </a:lnTo>
                  <a:cubicBezTo>
                    <a:pt x="42" y="93"/>
                    <a:pt x="39" y="86"/>
                    <a:pt x="38" y="78"/>
                  </a:cubicBezTo>
                  <a:lnTo>
                    <a:pt x="38" y="78"/>
                  </a:lnTo>
                  <a:cubicBezTo>
                    <a:pt x="38" y="70"/>
                    <a:pt x="41" y="63"/>
                    <a:pt x="46" y="58"/>
                  </a:cubicBezTo>
                  <a:lnTo>
                    <a:pt x="46" y="58"/>
                  </a:lnTo>
                  <a:cubicBezTo>
                    <a:pt x="56" y="46"/>
                    <a:pt x="75" y="45"/>
                    <a:pt x="86" y="56"/>
                  </a:cubicBezTo>
                  <a:lnTo>
                    <a:pt x="352" y="300"/>
                  </a:lnTo>
                  <a:lnTo>
                    <a:pt x="352" y="300"/>
                  </a:lnTo>
                  <a:cubicBezTo>
                    <a:pt x="353" y="301"/>
                    <a:pt x="353" y="304"/>
                    <a:pt x="352" y="305"/>
                  </a:cubicBezTo>
                  <a:lnTo>
                    <a:pt x="352" y="305"/>
                  </a:lnTo>
                  <a:cubicBezTo>
                    <a:pt x="351" y="306"/>
                    <a:pt x="349" y="306"/>
                    <a:pt x="348" y="305"/>
                  </a:cubicBezTo>
                  <a:lnTo>
                    <a:pt x="82" y="60"/>
                  </a:lnTo>
                  <a:lnTo>
                    <a:pt x="82" y="60"/>
                  </a:lnTo>
                  <a:cubicBezTo>
                    <a:pt x="73" y="52"/>
                    <a:pt x="59" y="53"/>
                    <a:pt x="50" y="62"/>
                  </a:cubicBezTo>
                  <a:lnTo>
                    <a:pt x="50" y="62"/>
                  </a:lnTo>
                  <a:cubicBezTo>
                    <a:pt x="46" y="66"/>
                    <a:pt x="44" y="72"/>
                    <a:pt x="44" y="78"/>
                  </a:cubicBezTo>
                  <a:lnTo>
                    <a:pt x="44" y="78"/>
                  </a:lnTo>
                  <a:cubicBezTo>
                    <a:pt x="45" y="84"/>
                    <a:pt x="47" y="89"/>
                    <a:pt x="52" y="94"/>
                  </a:cubicBezTo>
                  <a:lnTo>
                    <a:pt x="372" y="388"/>
                  </a:lnTo>
                  <a:lnTo>
                    <a:pt x="372" y="388"/>
                  </a:lnTo>
                  <a:cubicBezTo>
                    <a:pt x="380" y="396"/>
                    <a:pt x="390" y="399"/>
                    <a:pt x="401" y="399"/>
                  </a:cubicBezTo>
                  <a:lnTo>
                    <a:pt x="401" y="399"/>
                  </a:lnTo>
                  <a:cubicBezTo>
                    <a:pt x="411" y="398"/>
                    <a:pt x="421" y="394"/>
                    <a:pt x="428" y="386"/>
                  </a:cubicBezTo>
                  <a:lnTo>
                    <a:pt x="428" y="386"/>
                  </a:lnTo>
                  <a:cubicBezTo>
                    <a:pt x="443" y="370"/>
                    <a:pt x="442" y="344"/>
                    <a:pt x="426" y="330"/>
                  </a:cubicBezTo>
                  <a:lnTo>
                    <a:pt x="97" y="27"/>
                  </a:lnTo>
                  <a:lnTo>
                    <a:pt x="97" y="27"/>
                  </a:lnTo>
                  <a:cubicBezTo>
                    <a:pt x="75" y="7"/>
                    <a:pt x="41" y="8"/>
                    <a:pt x="21" y="30"/>
                  </a:cubicBezTo>
                  <a:lnTo>
                    <a:pt x="21" y="30"/>
                  </a:lnTo>
                  <a:cubicBezTo>
                    <a:pt x="12" y="40"/>
                    <a:pt x="7" y="54"/>
                    <a:pt x="7" y="68"/>
                  </a:cubicBezTo>
                  <a:lnTo>
                    <a:pt x="7" y="68"/>
                  </a:lnTo>
                  <a:cubicBezTo>
                    <a:pt x="8" y="82"/>
                    <a:pt x="14" y="95"/>
                    <a:pt x="25" y="105"/>
                  </a:cubicBezTo>
                  <a:lnTo>
                    <a:pt x="300" y="358"/>
                  </a:lnTo>
                  <a:lnTo>
                    <a:pt x="300" y="358"/>
                  </a:lnTo>
                  <a:cubicBezTo>
                    <a:pt x="301" y="360"/>
                    <a:pt x="301" y="362"/>
                    <a:pt x="300" y="363"/>
                  </a:cubicBezTo>
                  <a:lnTo>
                    <a:pt x="300" y="363"/>
                  </a:lnTo>
                  <a:cubicBezTo>
                    <a:pt x="299" y="364"/>
                    <a:pt x="297" y="364"/>
                    <a:pt x="295" y="363"/>
                  </a:cubicBezTo>
                  <a:lnTo>
                    <a:pt x="20" y="110"/>
                  </a:lnTo>
                  <a:lnTo>
                    <a:pt x="20" y="110"/>
                  </a:lnTo>
                  <a:cubicBezTo>
                    <a:pt x="9" y="99"/>
                    <a:pt x="2" y="84"/>
                    <a:pt x="1" y="69"/>
                  </a:cubicBezTo>
                  <a:lnTo>
                    <a:pt x="1" y="69"/>
                  </a:lnTo>
                  <a:cubicBezTo>
                    <a:pt x="0" y="53"/>
                    <a:pt x="6" y="37"/>
                    <a:pt x="17" y="26"/>
                  </a:cubicBezTo>
                  <a:lnTo>
                    <a:pt x="17" y="26"/>
                  </a:lnTo>
                  <a:cubicBezTo>
                    <a:pt x="39" y="1"/>
                    <a:pt x="77" y="0"/>
                    <a:pt x="100" y="22"/>
                  </a:cubicBezTo>
                  <a:lnTo>
                    <a:pt x="430" y="325"/>
                  </a:lnTo>
                  <a:lnTo>
                    <a:pt x="430" y="325"/>
                  </a:lnTo>
                  <a:cubicBezTo>
                    <a:pt x="448" y="342"/>
                    <a:pt x="450" y="371"/>
                    <a:pt x="432" y="390"/>
                  </a:cubicBezTo>
                  <a:lnTo>
                    <a:pt x="432" y="390"/>
                  </a:lnTo>
                  <a:cubicBezTo>
                    <a:pt x="425" y="399"/>
                    <a:pt x="413" y="404"/>
                    <a:pt x="401" y="405"/>
                  </a:cubicBezTo>
                  <a:lnTo>
                    <a:pt x="401" y="405"/>
                  </a:lnTo>
                  <a:cubicBezTo>
                    <a:pt x="400" y="405"/>
                    <a:pt x="399" y="405"/>
                    <a:pt x="399" y="405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08BE4189-A47B-BC41-A657-0CF4C5CC9ED3}"/>
                </a:ext>
              </a:extLst>
            </p:cNvPr>
            <p:cNvGrpSpPr/>
            <p:nvPr/>
          </p:nvGrpSpPr>
          <p:grpSpPr>
            <a:xfrm>
              <a:off x="15891134" y="5622068"/>
              <a:ext cx="2526804" cy="3180472"/>
              <a:chOff x="15891134" y="5622068"/>
              <a:chExt cx="2526804" cy="3180472"/>
            </a:xfrm>
          </p:grpSpPr>
          <p:sp>
            <p:nvSpPr>
              <p:cNvPr id="75" name="Freeform 50">
                <a:extLst>
                  <a:ext uri="{FF2B5EF4-FFF2-40B4-BE49-F238E27FC236}">
                    <a16:creationId xmlns:a16="http://schemas.microsoft.com/office/drawing/2014/main" id="{1393D17C-7BA2-AD4E-9341-4F205D2A24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6788" y="8423523"/>
                <a:ext cx="280146" cy="318598"/>
              </a:xfrm>
              <a:custGeom>
                <a:avLst/>
                <a:gdLst>
                  <a:gd name="T0" fmla="*/ 98 w 223"/>
                  <a:gd name="T1" fmla="*/ 239 h 254"/>
                  <a:gd name="T2" fmla="*/ 98 w 223"/>
                  <a:gd name="T3" fmla="*/ 239 h 254"/>
                  <a:gd name="T4" fmla="*/ 222 w 223"/>
                  <a:gd name="T5" fmla="*/ 253 h 254"/>
                  <a:gd name="T6" fmla="*/ 222 w 223"/>
                  <a:gd name="T7" fmla="*/ 253 h 254"/>
                  <a:gd name="T8" fmla="*/ 127 w 223"/>
                  <a:gd name="T9" fmla="*/ 152 h 254"/>
                  <a:gd name="T10" fmla="*/ 127 w 223"/>
                  <a:gd name="T11" fmla="*/ 152 h 254"/>
                  <a:gd name="T12" fmla="*/ 116 w 223"/>
                  <a:gd name="T13" fmla="*/ 0 h 254"/>
                  <a:gd name="T14" fmla="*/ 0 w 223"/>
                  <a:gd name="T15" fmla="*/ 10 h 254"/>
                  <a:gd name="T16" fmla="*/ 7 w 223"/>
                  <a:gd name="T17" fmla="*/ 170 h 254"/>
                  <a:gd name="T18" fmla="*/ 7 w 223"/>
                  <a:gd name="T19" fmla="*/ 170 h 254"/>
                  <a:gd name="T20" fmla="*/ 98 w 223"/>
                  <a:gd name="T21" fmla="*/ 23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254">
                    <a:moveTo>
                      <a:pt x="98" y="239"/>
                    </a:moveTo>
                    <a:lnTo>
                      <a:pt x="98" y="239"/>
                    </a:lnTo>
                    <a:cubicBezTo>
                      <a:pt x="115" y="252"/>
                      <a:pt x="184" y="253"/>
                      <a:pt x="222" y="253"/>
                    </a:cubicBezTo>
                    <a:lnTo>
                      <a:pt x="222" y="253"/>
                    </a:lnTo>
                    <a:cubicBezTo>
                      <a:pt x="183" y="218"/>
                      <a:pt x="130" y="163"/>
                      <a:pt x="127" y="152"/>
                    </a:cubicBezTo>
                    <a:lnTo>
                      <a:pt x="127" y="152"/>
                    </a:lnTo>
                    <a:cubicBezTo>
                      <a:pt x="122" y="135"/>
                      <a:pt x="116" y="0"/>
                      <a:pt x="116" y="0"/>
                    </a:cubicBezTo>
                    <a:lnTo>
                      <a:pt x="0" y="10"/>
                    </a:lnTo>
                    <a:lnTo>
                      <a:pt x="7" y="170"/>
                    </a:lnTo>
                    <a:lnTo>
                      <a:pt x="7" y="170"/>
                    </a:lnTo>
                    <a:cubicBezTo>
                      <a:pt x="48" y="167"/>
                      <a:pt x="75" y="221"/>
                      <a:pt x="98" y="23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51">
                <a:extLst>
                  <a:ext uri="{FF2B5EF4-FFF2-40B4-BE49-F238E27FC236}">
                    <a16:creationId xmlns:a16="http://schemas.microsoft.com/office/drawing/2014/main" id="{5553032D-9B56-2345-933B-29221C4457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67773" y="8632258"/>
                <a:ext cx="351554" cy="170282"/>
              </a:xfrm>
              <a:custGeom>
                <a:avLst/>
                <a:gdLst>
                  <a:gd name="T0" fmla="*/ 15 w 281"/>
                  <a:gd name="T1" fmla="*/ 136 h 137"/>
                  <a:gd name="T2" fmla="*/ 15 w 281"/>
                  <a:gd name="T3" fmla="*/ 136 h 137"/>
                  <a:gd name="T4" fmla="*/ 17 w 281"/>
                  <a:gd name="T5" fmla="*/ 38 h 137"/>
                  <a:gd name="T6" fmla="*/ 17 w 281"/>
                  <a:gd name="T7" fmla="*/ 38 h 137"/>
                  <a:gd name="T8" fmla="*/ 35 w 281"/>
                  <a:gd name="T9" fmla="*/ 134 h 137"/>
                  <a:gd name="T10" fmla="*/ 35 w 281"/>
                  <a:gd name="T11" fmla="*/ 134 h 137"/>
                  <a:gd name="T12" fmla="*/ 216 w 281"/>
                  <a:gd name="T13" fmla="*/ 136 h 137"/>
                  <a:gd name="T14" fmla="*/ 216 w 281"/>
                  <a:gd name="T15" fmla="*/ 136 h 137"/>
                  <a:gd name="T16" fmla="*/ 253 w 281"/>
                  <a:gd name="T17" fmla="*/ 115 h 137"/>
                  <a:gd name="T18" fmla="*/ 253 w 281"/>
                  <a:gd name="T19" fmla="*/ 115 h 137"/>
                  <a:gd name="T20" fmla="*/ 215 w 281"/>
                  <a:gd name="T21" fmla="*/ 86 h 137"/>
                  <a:gd name="T22" fmla="*/ 215 w 281"/>
                  <a:gd name="T23" fmla="*/ 86 h 137"/>
                  <a:gd name="T24" fmla="*/ 91 w 281"/>
                  <a:gd name="T25" fmla="*/ 72 h 137"/>
                  <a:gd name="T26" fmla="*/ 91 w 281"/>
                  <a:gd name="T27" fmla="*/ 72 h 137"/>
                  <a:gd name="T28" fmla="*/ 0 w 281"/>
                  <a:gd name="T29" fmla="*/ 3 h 137"/>
                  <a:gd name="T30" fmla="*/ 5 w 281"/>
                  <a:gd name="T31" fmla="*/ 136 h 137"/>
                  <a:gd name="T32" fmla="*/ 15 w 281"/>
                  <a:gd name="T33" fmla="*/ 13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1" h="137">
                    <a:moveTo>
                      <a:pt x="15" y="136"/>
                    </a:moveTo>
                    <a:lnTo>
                      <a:pt x="15" y="136"/>
                    </a:lnTo>
                    <a:cubicBezTo>
                      <a:pt x="15" y="136"/>
                      <a:pt x="12" y="32"/>
                      <a:pt x="17" y="38"/>
                    </a:cubicBezTo>
                    <a:lnTo>
                      <a:pt x="17" y="38"/>
                    </a:lnTo>
                    <a:cubicBezTo>
                      <a:pt x="22" y="45"/>
                      <a:pt x="35" y="134"/>
                      <a:pt x="35" y="134"/>
                    </a:cubicBezTo>
                    <a:lnTo>
                      <a:pt x="35" y="134"/>
                    </a:lnTo>
                    <a:cubicBezTo>
                      <a:pt x="46" y="136"/>
                      <a:pt x="174" y="136"/>
                      <a:pt x="216" y="136"/>
                    </a:cubicBezTo>
                    <a:lnTo>
                      <a:pt x="216" y="136"/>
                    </a:lnTo>
                    <a:cubicBezTo>
                      <a:pt x="257" y="135"/>
                      <a:pt x="280" y="127"/>
                      <a:pt x="253" y="115"/>
                    </a:cubicBezTo>
                    <a:lnTo>
                      <a:pt x="253" y="115"/>
                    </a:lnTo>
                    <a:cubicBezTo>
                      <a:pt x="246" y="112"/>
                      <a:pt x="232" y="101"/>
                      <a:pt x="215" y="86"/>
                    </a:cubicBezTo>
                    <a:lnTo>
                      <a:pt x="215" y="86"/>
                    </a:lnTo>
                    <a:cubicBezTo>
                      <a:pt x="177" y="86"/>
                      <a:pt x="108" y="85"/>
                      <a:pt x="91" y="72"/>
                    </a:cubicBezTo>
                    <a:lnTo>
                      <a:pt x="91" y="72"/>
                    </a:lnTo>
                    <a:cubicBezTo>
                      <a:pt x="68" y="54"/>
                      <a:pt x="41" y="0"/>
                      <a:pt x="0" y="3"/>
                    </a:cubicBezTo>
                    <a:lnTo>
                      <a:pt x="5" y="136"/>
                    </a:lnTo>
                    <a:lnTo>
                      <a:pt x="15" y="136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52">
                <a:extLst>
                  <a:ext uri="{FF2B5EF4-FFF2-40B4-BE49-F238E27FC236}">
                    <a16:creationId xmlns:a16="http://schemas.microsoft.com/office/drawing/2014/main" id="{03F24294-94FC-964C-AD66-95D7B878B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73399" y="8423523"/>
                <a:ext cx="280146" cy="318598"/>
              </a:xfrm>
              <a:custGeom>
                <a:avLst/>
                <a:gdLst>
                  <a:gd name="T0" fmla="*/ 125 w 223"/>
                  <a:gd name="T1" fmla="*/ 239 h 254"/>
                  <a:gd name="T2" fmla="*/ 125 w 223"/>
                  <a:gd name="T3" fmla="*/ 239 h 254"/>
                  <a:gd name="T4" fmla="*/ 0 w 223"/>
                  <a:gd name="T5" fmla="*/ 253 h 254"/>
                  <a:gd name="T6" fmla="*/ 0 w 223"/>
                  <a:gd name="T7" fmla="*/ 253 h 254"/>
                  <a:gd name="T8" fmla="*/ 96 w 223"/>
                  <a:gd name="T9" fmla="*/ 152 h 254"/>
                  <a:gd name="T10" fmla="*/ 96 w 223"/>
                  <a:gd name="T11" fmla="*/ 152 h 254"/>
                  <a:gd name="T12" fmla="*/ 106 w 223"/>
                  <a:gd name="T13" fmla="*/ 0 h 254"/>
                  <a:gd name="T14" fmla="*/ 222 w 223"/>
                  <a:gd name="T15" fmla="*/ 10 h 254"/>
                  <a:gd name="T16" fmla="*/ 216 w 223"/>
                  <a:gd name="T17" fmla="*/ 170 h 254"/>
                  <a:gd name="T18" fmla="*/ 216 w 223"/>
                  <a:gd name="T19" fmla="*/ 170 h 254"/>
                  <a:gd name="T20" fmla="*/ 125 w 223"/>
                  <a:gd name="T21" fmla="*/ 239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3" h="254">
                    <a:moveTo>
                      <a:pt x="125" y="239"/>
                    </a:moveTo>
                    <a:lnTo>
                      <a:pt x="125" y="239"/>
                    </a:lnTo>
                    <a:cubicBezTo>
                      <a:pt x="108" y="252"/>
                      <a:pt x="39" y="253"/>
                      <a:pt x="0" y="253"/>
                    </a:cubicBezTo>
                    <a:lnTo>
                      <a:pt x="0" y="253"/>
                    </a:lnTo>
                    <a:cubicBezTo>
                      <a:pt x="40" y="218"/>
                      <a:pt x="92" y="163"/>
                      <a:pt x="96" y="152"/>
                    </a:cubicBezTo>
                    <a:lnTo>
                      <a:pt x="96" y="152"/>
                    </a:lnTo>
                    <a:cubicBezTo>
                      <a:pt x="101" y="135"/>
                      <a:pt x="106" y="0"/>
                      <a:pt x="106" y="0"/>
                    </a:cubicBezTo>
                    <a:lnTo>
                      <a:pt x="222" y="10"/>
                    </a:lnTo>
                    <a:lnTo>
                      <a:pt x="216" y="170"/>
                    </a:lnTo>
                    <a:lnTo>
                      <a:pt x="216" y="170"/>
                    </a:lnTo>
                    <a:cubicBezTo>
                      <a:pt x="174" y="167"/>
                      <a:pt x="147" y="221"/>
                      <a:pt x="125" y="23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53">
                <a:extLst>
                  <a:ext uri="{FF2B5EF4-FFF2-40B4-BE49-F238E27FC236}">
                    <a16:creationId xmlns:a16="http://schemas.microsoft.com/office/drawing/2014/main" id="{1C9FE935-F8C0-4644-B79A-A610F113A4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1005" y="8632258"/>
                <a:ext cx="351554" cy="170282"/>
              </a:xfrm>
              <a:custGeom>
                <a:avLst/>
                <a:gdLst>
                  <a:gd name="T0" fmla="*/ 266 w 282"/>
                  <a:gd name="T1" fmla="*/ 136 h 137"/>
                  <a:gd name="T2" fmla="*/ 266 w 282"/>
                  <a:gd name="T3" fmla="*/ 136 h 137"/>
                  <a:gd name="T4" fmla="*/ 263 w 282"/>
                  <a:gd name="T5" fmla="*/ 38 h 137"/>
                  <a:gd name="T6" fmla="*/ 263 w 282"/>
                  <a:gd name="T7" fmla="*/ 38 h 137"/>
                  <a:gd name="T8" fmla="*/ 246 w 282"/>
                  <a:gd name="T9" fmla="*/ 134 h 137"/>
                  <a:gd name="T10" fmla="*/ 246 w 282"/>
                  <a:gd name="T11" fmla="*/ 134 h 137"/>
                  <a:gd name="T12" fmla="*/ 65 w 282"/>
                  <a:gd name="T13" fmla="*/ 136 h 137"/>
                  <a:gd name="T14" fmla="*/ 65 w 282"/>
                  <a:gd name="T15" fmla="*/ 136 h 137"/>
                  <a:gd name="T16" fmla="*/ 27 w 282"/>
                  <a:gd name="T17" fmla="*/ 115 h 137"/>
                  <a:gd name="T18" fmla="*/ 27 w 282"/>
                  <a:gd name="T19" fmla="*/ 115 h 137"/>
                  <a:gd name="T20" fmla="*/ 65 w 282"/>
                  <a:gd name="T21" fmla="*/ 86 h 137"/>
                  <a:gd name="T22" fmla="*/ 65 w 282"/>
                  <a:gd name="T23" fmla="*/ 86 h 137"/>
                  <a:gd name="T24" fmla="*/ 190 w 282"/>
                  <a:gd name="T25" fmla="*/ 72 h 137"/>
                  <a:gd name="T26" fmla="*/ 190 w 282"/>
                  <a:gd name="T27" fmla="*/ 72 h 137"/>
                  <a:gd name="T28" fmla="*/ 281 w 282"/>
                  <a:gd name="T29" fmla="*/ 3 h 137"/>
                  <a:gd name="T30" fmla="*/ 275 w 282"/>
                  <a:gd name="T31" fmla="*/ 136 h 137"/>
                  <a:gd name="T32" fmla="*/ 266 w 282"/>
                  <a:gd name="T33" fmla="*/ 136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2" h="137">
                    <a:moveTo>
                      <a:pt x="266" y="136"/>
                    </a:moveTo>
                    <a:lnTo>
                      <a:pt x="266" y="136"/>
                    </a:lnTo>
                    <a:cubicBezTo>
                      <a:pt x="266" y="136"/>
                      <a:pt x="268" y="32"/>
                      <a:pt x="263" y="38"/>
                    </a:cubicBezTo>
                    <a:lnTo>
                      <a:pt x="263" y="38"/>
                    </a:lnTo>
                    <a:cubicBezTo>
                      <a:pt x="259" y="45"/>
                      <a:pt x="246" y="134"/>
                      <a:pt x="246" y="134"/>
                    </a:cubicBezTo>
                    <a:lnTo>
                      <a:pt x="246" y="134"/>
                    </a:lnTo>
                    <a:cubicBezTo>
                      <a:pt x="235" y="136"/>
                      <a:pt x="106" y="136"/>
                      <a:pt x="65" y="136"/>
                    </a:cubicBezTo>
                    <a:lnTo>
                      <a:pt x="65" y="136"/>
                    </a:lnTo>
                    <a:cubicBezTo>
                      <a:pt x="23" y="135"/>
                      <a:pt x="0" y="127"/>
                      <a:pt x="27" y="115"/>
                    </a:cubicBezTo>
                    <a:lnTo>
                      <a:pt x="27" y="115"/>
                    </a:lnTo>
                    <a:cubicBezTo>
                      <a:pt x="35" y="112"/>
                      <a:pt x="49" y="101"/>
                      <a:pt x="65" y="86"/>
                    </a:cubicBezTo>
                    <a:lnTo>
                      <a:pt x="65" y="86"/>
                    </a:lnTo>
                    <a:cubicBezTo>
                      <a:pt x="104" y="86"/>
                      <a:pt x="173" y="85"/>
                      <a:pt x="190" y="72"/>
                    </a:cubicBezTo>
                    <a:lnTo>
                      <a:pt x="190" y="72"/>
                    </a:lnTo>
                    <a:cubicBezTo>
                      <a:pt x="212" y="54"/>
                      <a:pt x="239" y="0"/>
                      <a:pt x="281" y="3"/>
                    </a:cubicBezTo>
                    <a:lnTo>
                      <a:pt x="275" y="136"/>
                    </a:lnTo>
                    <a:lnTo>
                      <a:pt x="266" y="136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54">
                <a:extLst>
                  <a:ext uri="{FF2B5EF4-FFF2-40B4-BE49-F238E27FC236}">
                    <a16:creationId xmlns:a16="http://schemas.microsoft.com/office/drawing/2014/main" id="{81ADB59B-DBA6-054B-812D-517636662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41567" y="7132655"/>
                <a:ext cx="1021706" cy="1356785"/>
              </a:xfrm>
              <a:custGeom>
                <a:avLst/>
                <a:gdLst>
                  <a:gd name="T0" fmla="*/ 818 w 819"/>
                  <a:gd name="T1" fmla="*/ 1044 h 1090"/>
                  <a:gd name="T2" fmla="*/ 818 w 819"/>
                  <a:gd name="T3" fmla="*/ 1044 h 1090"/>
                  <a:gd name="T4" fmla="*/ 719 w 819"/>
                  <a:gd name="T5" fmla="*/ 1062 h 1090"/>
                  <a:gd name="T6" fmla="*/ 719 w 819"/>
                  <a:gd name="T7" fmla="*/ 1062 h 1090"/>
                  <a:gd name="T8" fmla="*/ 704 w 819"/>
                  <a:gd name="T9" fmla="*/ 1064 h 1090"/>
                  <a:gd name="T10" fmla="*/ 704 w 819"/>
                  <a:gd name="T11" fmla="*/ 1064 h 1090"/>
                  <a:gd name="T12" fmla="*/ 626 w 819"/>
                  <a:gd name="T13" fmla="*/ 1074 h 1090"/>
                  <a:gd name="T14" fmla="*/ 626 w 819"/>
                  <a:gd name="T15" fmla="*/ 1074 h 1090"/>
                  <a:gd name="T16" fmla="*/ 610 w 819"/>
                  <a:gd name="T17" fmla="*/ 1076 h 1090"/>
                  <a:gd name="T18" fmla="*/ 610 w 819"/>
                  <a:gd name="T19" fmla="*/ 1076 h 1090"/>
                  <a:gd name="T20" fmla="*/ 362 w 819"/>
                  <a:gd name="T21" fmla="*/ 1088 h 1090"/>
                  <a:gd name="T22" fmla="*/ 362 w 819"/>
                  <a:gd name="T23" fmla="*/ 1088 h 1090"/>
                  <a:gd name="T24" fmla="*/ 0 w 819"/>
                  <a:gd name="T25" fmla="*/ 1044 h 1090"/>
                  <a:gd name="T26" fmla="*/ 32 w 819"/>
                  <a:gd name="T27" fmla="*/ 769 h 1090"/>
                  <a:gd name="T28" fmla="*/ 48 w 819"/>
                  <a:gd name="T29" fmla="*/ 632 h 1090"/>
                  <a:gd name="T30" fmla="*/ 49 w 819"/>
                  <a:gd name="T31" fmla="*/ 619 h 1090"/>
                  <a:gd name="T32" fmla="*/ 56 w 819"/>
                  <a:gd name="T33" fmla="*/ 561 h 1090"/>
                  <a:gd name="T34" fmla="*/ 57 w 819"/>
                  <a:gd name="T35" fmla="*/ 548 h 1090"/>
                  <a:gd name="T36" fmla="*/ 76 w 819"/>
                  <a:gd name="T37" fmla="*/ 394 h 1090"/>
                  <a:gd name="T38" fmla="*/ 121 w 819"/>
                  <a:gd name="T39" fmla="*/ 0 h 1090"/>
                  <a:gd name="T40" fmla="*/ 121 w 819"/>
                  <a:gd name="T41" fmla="*/ 0 h 1090"/>
                  <a:gd name="T42" fmla="*/ 414 w 819"/>
                  <a:gd name="T43" fmla="*/ 46 h 1090"/>
                  <a:gd name="T44" fmla="*/ 414 w 819"/>
                  <a:gd name="T45" fmla="*/ 46 h 1090"/>
                  <a:gd name="T46" fmla="*/ 427 w 819"/>
                  <a:gd name="T47" fmla="*/ 46 h 1090"/>
                  <a:gd name="T48" fmla="*/ 427 w 819"/>
                  <a:gd name="T49" fmla="*/ 46 h 1090"/>
                  <a:gd name="T50" fmla="*/ 481 w 819"/>
                  <a:gd name="T51" fmla="*/ 46 h 1090"/>
                  <a:gd name="T52" fmla="*/ 481 w 819"/>
                  <a:gd name="T53" fmla="*/ 46 h 1090"/>
                  <a:gd name="T54" fmla="*/ 493 w 819"/>
                  <a:gd name="T55" fmla="*/ 46 h 1090"/>
                  <a:gd name="T56" fmla="*/ 493 w 819"/>
                  <a:gd name="T57" fmla="*/ 46 h 1090"/>
                  <a:gd name="T58" fmla="*/ 761 w 819"/>
                  <a:gd name="T59" fmla="*/ 24 h 1090"/>
                  <a:gd name="T60" fmla="*/ 761 w 819"/>
                  <a:gd name="T61" fmla="*/ 24 h 1090"/>
                  <a:gd name="T62" fmla="*/ 776 w 819"/>
                  <a:gd name="T63" fmla="*/ 293 h 1090"/>
                  <a:gd name="T64" fmla="*/ 783 w 819"/>
                  <a:gd name="T65" fmla="*/ 425 h 1090"/>
                  <a:gd name="T66" fmla="*/ 784 w 819"/>
                  <a:gd name="T67" fmla="*/ 438 h 1090"/>
                  <a:gd name="T68" fmla="*/ 787 w 819"/>
                  <a:gd name="T69" fmla="*/ 495 h 1090"/>
                  <a:gd name="T70" fmla="*/ 788 w 819"/>
                  <a:gd name="T71" fmla="*/ 508 h 1090"/>
                  <a:gd name="T72" fmla="*/ 796 w 819"/>
                  <a:gd name="T73" fmla="*/ 660 h 1090"/>
                  <a:gd name="T74" fmla="*/ 812 w 819"/>
                  <a:gd name="T75" fmla="*/ 942 h 1090"/>
                  <a:gd name="T76" fmla="*/ 818 w 819"/>
                  <a:gd name="T77" fmla="*/ 1044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19" h="1090">
                    <a:moveTo>
                      <a:pt x="818" y="1044"/>
                    </a:moveTo>
                    <a:lnTo>
                      <a:pt x="818" y="1044"/>
                    </a:lnTo>
                    <a:cubicBezTo>
                      <a:pt x="818" y="1044"/>
                      <a:pt x="781" y="1052"/>
                      <a:pt x="719" y="1062"/>
                    </a:cubicBezTo>
                    <a:lnTo>
                      <a:pt x="719" y="1062"/>
                    </a:lnTo>
                    <a:cubicBezTo>
                      <a:pt x="714" y="1063"/>
                      <a:pt x="709" y="1063"/>
                      <a:pt x="704" y="1064"/>
                    </a:cubicBezTo>
                    <a:lnTo>
                      <a:pt x="704" y="1064"/>
                    </a:lnTo>
                    <a:cubicBezTo>
                      <a:pt x="681" y="1068"/>
                      <a:pt x="655" y="1071"/>
                      <a:pt x="626" y="1074"/>
                    </a:cubicBezTo>
                    <a:lnTo>
                      <a:pt x="626" y="1074"/>
                    </a:lnTo>
                    <a:cubicBezTo>
                      <a:pt x="621" y="1075"/>
                      <a:pt x="616" y="1076"/>
                      <a:pt x="610" y="1076"/>
                    </a:cubicBezTo>
                    <a:lnTo>
                      <a:pt x="610" y="1076"/>
                    </a:lnTo>
                    <a:cubicBezTo>
                      <a:pt x="540" y="1083"/>
                      <a:pt x="455" y="1089"/>
                      <a:pt x="362" y="1088"/>
                    </a:cubicBezTo>
                    <a:lnTo>
                      <a:pt x="362" y="1088"/>
                    </a:lnTo>
                    <a:cubicBezTo>
                      <a:pt x="249" y="1086"/>
                      <a:pt x="123" y="1074"/>
                      <a:pt x="0" y="1044"/>
                    </a:cubicBezTo>
                    <a:lnTo>
                      <a:pt x="32" y="769"/>
                    </a:lnTo>
                    <a:lnTo>
                      <a:pt x="48" y="632"/>
                    </a:lnTo>
                    <a:lnTo>
                      <a:pt x="49" y="619"/>
                    </a:lnTo>
                    <a:lnTo>
                      <a:pt x="56" y="561"/>
                    </a:lnTo>
                    <a:lnTo>
                      <a:pt x="57" y="548"/>
                    </a:lnTo>
                    <a:lnTo>
                      <a:pt x="76" y="394"/>
                    </a:lnTo>
                    <a:lnTo>
                      <a:pt x="121" y="0"/>
                    </a:lnTo>
                    <a:lnTo>
                      <a:pt x="121" y="0"/>
                    </a:lnTo>
                    <a:cubicBezTo>
                      <a:pt x="121" y="0"/>
                      <a:pt x="216" y="40"/>
                      <a:pt x="414" y="46"/>
                    </a:cubicBezTo>
                    <a:lnTo>
                      <a:pt x="414" y="46"/>
                    </a:lnTo>
                    <a:cubicBezTo>
                      <a:pt x="418" y="46"/>
                      <a:pt x="423" y="46"/>
                      <a:pt x="427" y="46"/>
                    </a:cubicBezTo>
                    <a:lnTo>
                      <a:pt x="427" y="46"/>
                    </a:lnTo>
                    <a:cubicBezTo>
                      <a:pt x="444" y="46"/>
                      <a:pt x="462" y="46"/>
                      <a:pt x="481" y="46"/>
                    </a:cubicBezTo>
                    <a:lnTo>
                      <a:pt x="481" y="46"/>
                    </a:lnTo>
                    <a:cubicBezTo>
                      <a:pt x="484" y="46"/>
                      <a:pt x="488" y="46"/>
                      <a:pt x="493" y="46"/>
                    </a:cubicBezTo>
                    <a:lnTo>
                      <a:pt x="493" y="46"/>
                    </a:lnTo>
                    <a:cubicBezTo>
                      <a:pt x="570" y="45"/>
                      <a:pt x="659" y="38"/>
                      <a:pt x="761" y="24"/>
                    </a:cubicBezTo>
                    <a:lnTo>
                      <a:pt x="761" y="24"/>
                    </a:lnTo>
                    <a:lnTo>
                      <a:pt x="776" y="293"/>
                    </a:lnTo>
                    <a:lnTo>
                      <a:pt x="783" y="425"/>
                    </a:lnTo>
                    <a:lnTo>
                      <a:pt x="784" y="438"/>
                    </a:lnTo>
                    <a:lnTo>
                      <a:pt x="787" y="495"/>
                    </a:lnTo>
                    <a:lnTo>
                      <a:pt x="788" y="508"/>
                    </a:lnTo>
                    <a:lnTo>
                      <a:pt x="796" y="660"/>
                    </a:lnTo>
                    <a:lnTo>
                      <a:pt x="812" y="942"/>
                    </a:lnTo>
                    <a:lnTo>
                      <a:pt x="818" y="1044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79">
                <a:extLst>
                  <a:ext uri="{FF2B5EF4-FFF2-40B4-BE49-F238E27FC236}">
                    <a16:creationId xmlns:a16="http://schemas.microsoft.com/office/drawing/2014/main" id="{AAAAD845-00D6-1D4D-AFB5-1B2F56A157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85508" y="7176599"/>
                <a:ext cx="976518" cy="1312401"/>
              </a:xfrm>
              <a:custGeom>
                <a:avLst/>
                <a:gdLst>
                  <a:gd name="connsiteX0" fmla="*/ 424434 w 976518"/>
                  <a:gd name="connsiteY0" fmla="*/ 785509 h 1312401"/>
                  <a:gd name="connsiteX1" fmla="*/ 632556 w 976518"/>
                  <a:gd name="connsiteY1" fmla="*/ 903776 h 1312401"/>
                  <a:gd name="connsiteX2" fmla="*/ 969040 w 976518"/>
                  <a:gd name="connsiteY2" fmla="*/ 1130350 h 1312401"/>
                  <a:gd name="connsiteX3" fmla="*/ 976518 w 976518"/>
                  <a:gd name="connsiteY3" fmla="*/ 1257331 h 1312401"/>
                  <a:gd name="connsiteX4" fmla="*/ 408232 w 976518"/>
                  <a:gd name="connsiteY4" fmla="*/ 1312107 h 1312401"/>
                  <a:gd name="connsiteX5" fmla="*/ 362122 w 976518"/>
                  <a:gd name="connsiteY5" fmla="*/ 944858 h 1312401"/>
                  <a:gd name="connsiteX6" fmla="*/ 424434 w 976518"/>
                  <a:gd name="connsiteY6" fmla="*/ 785509 h 1312401"/>
                  <a:gd name="connsiteX7" fmla="*/ 54669 w 976518"/>
                  <a:gd name="connsiteY7" fmla="*/ 444938 h 1312401"/>
                  <a:gd name="connsiteX8" fmla="*/ 115550 w 976518"/>
                  <a:gd name="connsiteY8" fmla="*/ 463636 h 1312401"/>
                  <a:gd name="connsiteX9" fmla="*/ 416230 w 976518"/>
                  <a:gd name="connsiteY9" fmla="*/ 519731 h 1312401"/>
                  <a:gd name="connsiteX10" fmla="*/ 0 w 976518"/>
                  <a:gd name="connsiteY10" fmla="*/ 912394 h 1312401"/>
                  <a:gd name="connsiteX11" fmla="*/ 858884 w 976518"/>
                  <a:gd name="connsiteY11" fmla="*/ 319183 h 1312401"/>
                  <a:gd name="connsiteX12" fmla="*/ 924100 w 976518"/>
                  <a:gd name="connsiteY12" fmla="*/ 320524 h 1312401"/>
                  <a:gd name="connsiteX13" fmla="*/ 949054 w 976518"/>
                  <a:gd name="connsiteY13" fmla="*/ 777802 h 1312401"/>
                  <a:gd name="connsiteX14" fmla="*/ 803070 w 976518"/>
                  <a:gd name="connsiteY14" fmla="*/ 767835 h 1312401"/>
                  <a:gd name="connsiteX15" fmla="*/ 499872 w 976518"/>
                  <a:gd name="connsiteY15" fmla="*/ 713011 h 1312401"/>
                  <a:gd name="connsiteX16" fmla="*/ 858884 w 976518"/>
                  <a:gd name="connsiteY16" fmla="*/ 319183 h 1312401"/>
                  <a:gd name="connsiteX17" fmla="*/ 297514 w 976518"/>
                  <a:gd name="connsiteY17" fmla="*/ 0 h 1312401"/>
                  <a:gd name="connsiteX18" fmla="*/ 719238 w 976518"/>
                  <a:gd name="connsiteY18" fmla="*/ 6253 h 1312401"/>
                  <a:gd name="connsiteX19" fmla="*/ 369455 w 976518"/>
                  <a:gd name="connsiteY19" fmla="*/ 432702 h 1312401"/>
                  <a:gd name="connsiteX20" fmla="*/ 308677 w 976518"/>
                  <a:gd name="connsiteY20" fmla="*/ 151321 h 1312401"/>
                  <a:gd name="connsiteX21" fmla="*/ 297514 w 976518"/>
                  <a:gd name="connsiteY21" fmla="*/ 0 h 1312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976518" h="1312401">
                    <a:moveTo>
                      <a:pt x="424434" y="785509"/>
                    </a:moveTo>
                    <a:cubicBezTo>
                      <a:pt x="424434" y="785509"/>
                      <a:pt x="484254" y="895062"/>
                      <a:pt x="632556" y="903776"/>
                    </a:cubicBezTo>
                    <a:cubicBezTo>
                      <a:pt x="737240" y="910001"/>
                      <a:pt x="900498" y="984695"/>
                      <a:pt x="969040" y="1130350"/>
                    </a:cubicBezTo>
                    <a:lnTo>
                      <a:pt x="976518" y="1257331"/>
                    </a:lnTo>
                    <a:cubicBezTo>
                      <a:pt x="976518" y="1257331"/>
                      <a:pt x="728516" y="1317087"/>
                      <a:pt x="408232" y="1312107"/>
                    </a:cubicBezTo>
                    <a:cubicBezTo>
                      <a:pt x="359629" y="1271025"/>
                      <a:pt x="263669" y="1160228"/>
                      <a:pt x="362122" y="944858"/>
                    </a:cubicBezTo>
                    <a:cubicBezTo>
                      <a:pt x="390785" y="883857"/>
                      <a:pt x="410726" y="831571"/>
                      <a:pt x="424434" y="785509"/>
                    </a:cubicBezTo>
                    <a:close/>
                    <a:moveTo>
                      <a:pt x="54669" y="444938"/>
                    </a:moveTo>
                    <a:cubicBezTo>
                      <a:pt x="75791" y="446185"/>
                      <a:pt x="96913" y="452418"/>
                      <a:pt x="115550" y="463636"/>
                    </a:cubicBezTo>
                    <a:cubicBezTo>
                      <a:pt x="248495" y="550895"/>
                      <a:pt x="372743" y="545909"/>
                      <a:pt x="416230" y="519731"/>
                    </a:cubicBezTo>
                    <a:cubicBezTo>
                      <a:pt x="416230" y="519731"/>
                      <a:pt x="360318" y="943558"/>
                      <a:pt x="0" y="912394"/>
                    </a:cubicBezTo>
                    <a:close/>
                    <a:moveTo>
                      <a:pt x="858884" y="319183"/>
                    </a:moveTo>
                    <a:cubicBezTo>
                      <a:pt x="879454" y="317969"/>
                      <a:pt x="901172" y="318344"/>
                      <a:pt x="924100" y="320524"/>
                    </a:cubicBezTo>
                    <a:lnTo>
                      <a:pt x="949054" y="777802"/>
                    </a:lnTo>
                    <a:cubicBezTo>
                      <a:pt x="897898" y="792754"/>
                      <a:pt x="844246" y="795246"/>
                      <a:pt x="803070" y="767835"/>
                    </a:cubicBezTo>
                    <a:cubicBezTo>
                      <a:pt x="669564" y="681861"/>
                      <a:pt x="543542" y="686845"/>
                      <a:pt x="499872" y="713011"/>
                    </a:cubicBezTo>
                    <a:cubicBezTo>
                      <a:pt x="499872" y="713011"/>
                      <a:pt x="550318" y="337389"/>
                      <a:pt x="858884" y="319183"/>
                    </a:cubicBezTo>
                    <a:close/>
                    <a:moveTo>
                      <a:pt x="297514" y="0"/>
                    </a:moveTo>
                    <a:cubicBezTo>
                      <a:pt x="397984" y="13756"/>
                      <a:pt x="538144" y="21260"/>
                      <a:pt x="719238" y="6253"/>
                    </a:cubicBezTo>
                    <a:cubicBezTo>
                      <a:pt x="778774" y="361419"/>
                      <a:pt x="369455" y="432702"/>
                      <a:pt x="369455" y="432702"/>
                    </a:cubicBezTo>
                    <a:cubicBezTo>
                      <a:pt x="393022" y="391433"/>
                      <a:pt x="393022" y="272627"/>
                      <a:pt x="308677" y="151321"/>
                    </a:cubicBezTo>
                    <a:cubicBezTo>
                      <a:pt x="280149" y="108801"/>
                      <a:pt x="282630" y="53775"/>
                      <a:pt x="297514" y="0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BEBEB4F1-78B3-7C49-B438-907D75F4AD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98617" y="5792350"/>
                <a:ext cx="494374" cy="461415"/>
              </a:xfrm>
              <a:custGeom>
                <a:avLst/>
                <a:gdLst>
                  <a:gd name="T0" fmla="*/ 379 w 399"/>
                  <a:gd name="T1" fmla="*/ 185 h 370"/>
                  <a:gd name="T2" fmla="*/ 398 w 399"/>
                  <a:gd name="T3" fmla="*/ 153 h 370"/>
                  <a:gd name="T4" fmla="*/ 367 w 399"/>
                  <a:gd name="T5" fmla="*/ 115 h 370"/>
                  <a:gd name="T6" fmla="*/ 369 w 399"/>
                  <a:gd name="T7" fmla="*/ 103 h 370"/>
                  <a:gd name="T8" fmla="*/ 331 w 399"/>
                  <a:gd name="T9" fmla="*/ 65 h 370"/>
                  <a:gd name="T10" fmla="*/ 324 w 399"/>
                  <a:gd name="T11" fmla="*/ 66 h 370"/>
                  <a:gd name="T12" fmla="*/ 324 w 399"/>
                  <a:gd name="T13" fmla="*/ 59 h 370"/>
                  <a:gd name="T14" fmla="*/ 287 w 399"/>
                  <a:gd name="T15" fmla="*/ 21 h 370"/>
                  <a:gd name="T16" fmla="*/ 265 w 399"/>
                  <a:gd name="T17" fmla="*/ 28 h 370"/>
                  <a:gd name="T18" fmla="*/ 229 w 399"/>
                  <a:gd name="T19" fmla="*/ 2 h 370"/>
                  <a:gd name="T20" fmla="*/ 203 w 399"/>
                  <a:gd name="T21" fmla="*/ 13 h 370"/>
                  <a:gd name="T22" fmla="*/ 174 w 399"/>
                  <a:gd name="T23" fmla="*/ 0 h 370"/>
                  <a:gd name="T24" fmla="*/ 139 w 399"/>
                  <a:gd name="T25" fmla="*/ 25 h 370"/>
                  <a:gd name="T26" fmla="*/ 125 w 399"/>
                  <a:gd name="T27" fmla="*/ 22 h 370"/>
                  <a:gd name="T28" fmla="*/ 87 w 399"/>
                  <a:gd name="T29" fmla="*/ 60 h 370"/>
                  <a:gd name="T30" fmla="*/ 87 w 399"/>
                  <a:gd name="T31" fmla="*/ 65 h 370"/>
                  <a:gd name="T32" fmla="*/ 66 w 399"/>
                  <a:gd name="T33" fmla="*/ 59 h 370"/>
                  <a:gd name="T34" fmla="*/ 29 w 399"/>
                  <a:gd name="T35" fmla="*/ 96 h 370"/>
                  <a:gd name="T36" fmla="*/ 34 w 399"/>
                  <a:gd name="T37" fmla="*/ 116 h 370"/>
                  <a:gd name="T38" fmla="*/ 2 w 399"/>
                  <a:gd name="T39" fmla="*/ 153 h 370"/>
                  <a:gd name="T40" fmla="*/ 18 w 399"/>
                  <a:gd name="T41" fmla="*/ 185 h 370"/>
                  <a:gd name="T42" fmla="*/ 0 w 399"/>
                  <a:gd name="T43" fmla="*/ 217 h 370"/>
                  <a:gd name="T44" fmla="*/ 28 w 399"/>
                  <a:gd name="T45" fmla="*/ 253 h 370"/>
                  <a:gd name="T46" fmla="*/ 22 w 399"/>
                  <a:gd name="T47" fmla="*/ 274 h 370"/>
                  <a:gd name="T48" fmla="*/ 60 w 399"/>
                  <a:gd name="T49" fmla="*/ 312 h 370"/>
                  <a:gd name="T50" fmla="*/ 65 w 399"/>
                  <a:gd name="T51" fmla="*/ 312 h 370"/>
                  <a:gd name="T52" fmla="*/ 64 w 399"/>
                  <a:gd name="T53" fmla="*/ 322 h 370"/>
                  <a:gd name="T54" fmla="*/ 102 w 399"/>
                  <a:gd name="T55" fmla="*/ 360 h 370"/>
                  <a:gd name="T56" fmla="*/ 131 w 399"/>
                  <a:gd name="T57" fmla="*/ 346 h 370"/>
                  <a:gd name="T58" fmla="*/ 192 w 399"/>
                  <a:gd name="T59" fmla="*/ 358 h 370"/>
                  <a:gd name="T60" fmla="*/ 255 w 399"/>
                  <a:gd name="T61" fmla="*/ 344 h 370"/>
                  <a:gd name="T62" fmla="*/ 291 w 399"/>
                  <a:gd name="T63" fmla="*/ 369 h 370"/>
                  <a:gd name="T64" fmla="*/ 329 w 399"/>
                  <a:gd name="T65" fmla="*/ 331 h 370"/>
                  <a:gd name="T66" fmla="*/ 328 w 399"/>
                  <a:gd name="T67" fmla="*/ 323 h 370"/>
                  <a:gd name="T68" fmla="*/ 334 w 399"/>
                  <a:gd name="T69" fmla="*/ 324 h 370"/>
                  <a:gd name="T70" fmla="*/ 372 w 399"/>
                  <a:gd name="T71" fmla="*/ 285 h 370"/>
                  <a:gd name="T72" fmla="*/ 356 w 399"/>
                  <a:gd name="T73" fmla="*/ 254 h 370"/>
                  <a:gd name="T74" fmla="*/ 358 w 399"/>
                  <a:gd name="T75" fmla="*/ 255 h 370"/>
                  <a:gd name="T76" fmla="*/ 396 w 399"/>
                  <a:gd name="T77" fmla="*/ 217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99" h="370">
                    <a:moveTo>
                      <a:pt x="379" y="185"/>
                    </a:moveTo>
                    <a:lnTo>
                      <a:pt x="379" y="185"/>
                    </a:lnTo>
                    <a:cubicBezTo>
                      <a:pt x="390" y="179"/>
                      <a:pt x="398" y="167"/>
                      <a:pt x="398" y="153"/>
                    </a:cubicBezTo>
                    <a:lnTo>
                      <a:pt x="398" y="153"/>
                    </a:lnTo>
                    <a:cubicBezTo>
                      <a:pt x="398" y="134"/>
                      <a:pt x="385" y="119"/>
                      <a:pt x="367" y="115"/>
                    </a:cubicBezTo>
                    <a:lnTo>
                      <a:pt x="367" y="115"/>
                    </a:lnTo>
                    <a:cubicBezTo>
                      <a:pt x="369" y="112"/>
                      <a:pt x="369" y="107"/>
                      <a:pt x="369" y="103"/>
                    </a:cubicBezTo>
                    <a:lnTo>
                      <a:pt x="369" y="103"/>
                    </a:lnTo>
                    <a:cubicBezTo>
                      <a:pt x="369" y="82"/>
                      <a:pt x="352" y="65"/>
                      <a:pt x="331" y="65"/>
                    </a:cubicBezTo>
                    <a:lnTo>
                      <a:pt x="331" y="65"/>
                    </a:lnTo>
                    <a:cubicBezTo>
                      <a:pt x="329" y="65"/>
                      <a:pt x="327" y="65"/>
                      <a:pt x="324" y="66"/>
                    </a:cubicBezTo>
                    <a:lnTo>
                      <a:pt x="324" y="66"/>
                    </a:lnTo>
                    <a:cubicBezTo>
                      <a:pt x="324" y="63"/>
                      <a:pt x="324" y="61"/>
                      <a:pt x="324" y="59"/>
                    </a:cubicBezTo>
                    <a:lnTo>
                      <a:pt x="324" y="59"/>
                    </a:lnTo>
                    <a:cubicBezTo>
                      <a:pt x="324" y="38"/>
                      <a:pt x="307" y="21"/>
                      <a:pt x="287" y="21"/>
                    </a:cubicBezTo>
                    <a:lnTo>
                      <a:pt x="287" y="21"/>
                    </a:lnTo>
                    <a:cubicBezTo>
                      <a:pt x="278" y="21"/>
                      <a:pt x="271" y="24"/>
                      <a:pt x="265" y="28"/>
                    </a:cubicBezTo>
                    <a:lnTo>
                      <a:pt x="265" y="28"/>
                    </a:lnTo>
                    <a:cubicBezTo>
                      <a:pt x="259" y="13"/>
                      <a:pt x="245" y="2"/>
                      <a:pt x="229" y="2"/>
                    </a:cubicBezTo>
                    <a:lnTo>
                      <a:pt x="229" y="2"/>
                    </a:lnTo>
                    <a:cubicBezTo>
                      <a:pt x="219" y="2"/>
                      <a:pt x="209" y="7"/>
                      <a:pt x="203" y="13"/>
                    </a:cubicBezTo>
                    <a:lnTo>
                      <a:pt x="203" y="13"/>
                    </a:lnTo>
                    <a:cubicBezTo>
                      <a:pt x="196" y="5"/>
                      <a:pt x="186" y="0"/>
                      <a:pt x="174" y="0"/>
                    </a:cubicBezTo>
                    <a:lnTo>
                      <a:pt x="174" y="0"/>
                    </a:lnTo>
                    <a:cubicBezTo>
                      <a:pt x="158" y="0"/>
                      <a:pt x="144" y="10"/>
                      <a:pt x="139" y="25"/>
                    </a:cubicBezTo>
                    <a:lnTo>
                      <a:pt x="139" y="25"/>
                    </a:lnTo>
                    <a:cubicBezTo>
                      <a:pt x="134" y="23"/>
                      <a:pt x="130" y="22"/>
                      <a:pt x="125" y="22"/>
                    </a:cubicBezTo>
                    <a:lnTo>
                      <a:pt x="125" y="22"/>
                    </a:lnTo>
                    <a:cubicBezTo>
                      <a:pt x="104" y="22"/>
                      <a:pt x="87" y="39"/>
                      <a:pt x="87" y="60"/>
                    </a:cubicBezTo>
                    <a:lnTo>
                      <a:pt x="87" y="60"/>
                    </a:lnTo>
                    <a:cubicBezTo>
                      <a:pt x="87" y="62"/>
                      <a:pt x="87" y="63"/>
                      <a:pt x="87" y="65"/>
                    </a:cubicBezTo>
                    <a:lnTo>
                      <a:pt x="87" y="65"/>
                    </a:lnTo>
                    <a:cubicBezTo>
                      <a:pt x="81" y="61"/>
                      <a:pt x="75" y="59"/>
                      <a:pt x="66" y="59"/>
                    </a:cubicBezTo>
                    <a:lnTo>
                      <a:pt x="66" y="59"/>
                    </a:lnTo>
                    <a:cubicBezTo>
                      <a:pt x="46" y="59"/>
                      <a:pt x="29" y="76"/>
                      <a:pt x="29" y="96"/>
                    </a:cubicBezTo>
                    <a:lnTo>
                      <a:pt x="29" y="96"/>
                    </a:lnTo>
                    <a:cubicBezTo>
                      <a:pt x="29" y="104"/>
                      <a:pt x="30" y="110"/>
                      <a:pt x="34" y="116"/>
                    </a:cubicBezTo>
                    <a:lnTo>
                      <a:pt x="34" y="116"/>
                    </a:lnTo>
                    <a:cubicBezTo>
                      <a:pt x="16" y="118"/>
                      <a:pt x="2" y="134"/>
                      <a:pt x="2" y="153"/>
                    </a:cubicBezTo>
                    <a:lnTo>
                      <a:pt x="2" y="153"/>
                    </a:lnTo>
                    <a:cubicBezTo>
                      <a:pt x="2" y="166"/>
                      <a:pt x="8" y="178"/>
                      <a:pt x="18" y="185"/>
                    </a:cubicBezTo>
                    <a:lnTo>
                      <a:pt x="18" y="185"/>
                    </a:lnTo>
                    <a:cubicBezTo>
                      <a:pt x="7" y="191"/>
                      <a:pt x="0" y="204"/>
                      <a:pt x="0" y="217"/>
                    </a:cubicBezTo>
                    <a:lnTo>
                      <a:pt x="0" y="217"/>
                    </a:lnTo>
                    <a:cubicBezTo>
                      <a:pt x="0" y="234"/>
                      <a:pt x="12" y="249"/>
                      <a:pt x="28" y="253"/>
                    </a:cubicBezTo>
                    <a:lnTo>
                      <a:pt x="28" y="253"/>
                    </a:lnTo>
                    <a:cubicBezTo>
                      <a:pt x="24" y="259"/>
                      <a:pt x="22" y="267"/>
                      <a:pt x="22" y="274"/>
                    </a:cubicBezTo>
                    <a:lnTo>
                      <a:pt x="22" y="274"/>
                    </a:lnTo>
                    <a:cubicBezTo>
                      <a:pt x="22" y="296"/>
                      <a:pt x="38" y="312"/>
                      <a:pt x="60" y="312"/>
                    </a:cubicBezTo>
                    <a:lnTo>
                      <a:pt x="60" y="312"/>
                    </a:lnTo>
                    <a:cubicBezTo>
                      <a:pt x="62" y="312"/>
                      <a:pt x="63" y="312"/>
                      <a:pt x="65" y="312"/>
                    </a:cubicBezTo>
                    <a:lnTo>
                      <a:pt x="65" y="312"/>
                    </a:lnTo>
                    <a:cubicBezTo>
                      <a:pt x="65" y="315"/>
                      <a:pt x="64" y="319"/>
                      <a:pt x="64" y="322"/>
                    </a:cubicBezTo>
                    <a:lnTo>
                      <a:pt x="64" y="322"/>
                    </a:lnTo>
                    <a:cubicBezTo>
                      <a:pt x="64" y="343"/>
                      <a:pt x="81" y="360"/>
                      <a:pt x="102" y="360"/>
                    </a:cubicBezTo>
                    <a:lnTo>
                      <a:pt x="102" y="360"/>
                    </a:lnTo>
                    <a:cubicBezTo>
                      <a:pt x="114" y="360"/>
                      <a:pt x="125" y="354"/>
                      <a:pt x="131" y="346"/>
                    </a:cubicBezTo>
                    <a:lnTo>
                      <a:pt x="131" y="346"/>
                    </a:lnTo>
                    <a:cubicBezTo>
                      <a:pt x="150" y="354"/>
                      <a:pt x="170" y="358"/>
                      <a:pt x="192" y="358"/>
                    </a:cubicBezTo>
                    <a:lnTo>
                      <a:pt x="192" y="358"/>
                    </a:lnTo>
                    <a:cubicBezTo>
                      <a:pt x="214" y="358"/>
                      <a:pt x="236" y="353"/>
                      <a:pt x="255" y="344"/>
                    </a:cubicBezTo>
                    <a:lnTo>
                      <a:pt x="255" y="344"/>
                    </a:lnTo>
                    <a:cubicBezTo>
                      <a:pt x="261" y="358"/>
                      <a:pt x="275" y="369"/>
                      <a:pt x="291" y="369"/>
                    </a:cubicBezTo>
                    <a:lnTo>
                      <a:pt x="291" y="369"/>
                    </a:lnTo>
                    <a:cubicBezTo>
                      <a:pt x="312" y="369"/>
                      <a:pt x="329" y="352"/>
                      <a:pt x="329" y="331"/>
                    </a:cubicBezTo>
                    <a:lnTo>
                      <a:pt x="329" y="331"/>
                    </a:lnTo>
                    <a:cubicBezTo>
                      <a:pt x="329" y="328"/>
                      <a:pt x="329" y="325"/>
                      <a:pt x="328" y="323"/>
                    </a:cubicBezTo>
                    <a:lnTo>
                      <a:pt x="328" y="323"/>
                    </a:lnTo>
                    <a:cubicBezTo>
                      <a:pt x="330" y="324"/>
                      <a:pt x="332" y="324"/>
                      <a:pt x="334" y="324"/>
                    </a:cubicBezTo>
                    <a:lnTo>
                      <a:pt x="334" y="324"/>
                    </a:lnTo>
                    <a:cubicBezTo>
                      <a:pt x="355" y="324"/>
                      <a:pt x="372" y="307"/>
                      <a:pt x="372" y="285"/>
                    </a:cubicBezTo>
                    <a:lnTo>
                      <a:pt x="372" y="285"/>
                    </a:lnTo>
                    <a:cubicBezTo>
                      <a:pt x="372" y="273"/>
                      <a:pt x="366" y="262"/>
                      <a:pt x="356" y="254"/>
                    </a:cubicBezTo>
                    <a:lnTo>
                      <a:pt x="356" y="254"/>
                    </a:lnTo>
                    <a:cubicBezTo>
                      <a:pt x="356" y="255"/>
                      <a:pt x="357" y="255"/>
                      <a:pt x="358" y="255"/>
                    </a:cubicBezTo>
                    <a:lnTo>
                      <a:pt x="358" y="255"/>
                    </a:lnTo>
                    <a:cubicBezTo>
                      <a:pt x="379" y="255"/>
                      <a:pt x="396" y="238"/>
                      <a:pt x="396" y="217"/>
                    </a:cubicBezTo>
                    <a:lnTo>
                      <a:pt x="396" y="217"/>
                    </a:lnTo>
                    <a:cubicBezTo>
                      <a:pt x="396" y="204"/>
                      <a:pt x="390" y="193"/>
                      <a:pt x="379" y="18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60">
                <a:extLst>
                  <a:ext uri="{FF2B5EF4-FFF2-40B4-BE49-F238E27FC236}">
                    <a16:creationId xmlns:a16="http://schemas.microsoft.com/office/drawing/2014/main" id="{2F3D2329-E707-5F46-966C-62FB1C2DF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24955" y="6226303"/>
                <a:ext cx="208735" cy="439443"/>
              </a:xfrm>
              <a:custGeom>
                <a:avLst/>
                <a:gdLst>
                  <a:gd name="T0" fmla="*/ 92 w 167"/>
                  <a:gd name="T1" fmla="*/ 4 h 351"/>
                  <a:gd name="T2" fmla="*/ 92 w 167"/>
                  <a:gd name="T3" fmla="*/ 4 h 351"/>
                  <a:gd name="T4" fmla="*/ 62 w 167"/>
                  <a:gd name="T5" fmla="*/ 0 h 351"/>
                  <a:gd name="T6" fmla="*/ 62 w 167"/>
                  <a:gd name="T7" fmla="*/ 0 h 351"/>
                  <a:gd name="T8" fmla="*/ 0 w 167"/>
                  <a:gd name="T9" fmla="*/ 117 h 351"/>
                  <a:gd name="T10" fmla="*/ 0 w 167"/>
                  <a:gd name="T11" fmla="*/ 117 h 351"/>
                  <a:gd name="T12" fmla="*/ 50 w 167"/>
                  <a:gd name="T13" fmla="*/ 307 h 351"/>
                  <a:gd name="T14" fmla="*/ 50 w 167"/>
                  <a:gd name="T15" fmla="*/ 307 h 351"/>
                  <a:gd name="T16" fmla="*/ 166 w 167"/>
                  <a:gd name="T17" fmla="*/ 110 h 351"/>
                  <a:gd name="T18" fmla="*/ 166 w 167"/>
                  <a:gd name="T19" fmla="*/ 110 h 351"/>
                  <a:gd name="T20" fmla="*/ 122 w 167"/>
                  <a:gd name="T21" fmla="*/ 0 h 351"/>
                  <a:gd name="T22" fmla="*/ 122 w 167"/>
                  <a:gd name="T23" fmla="*/ 0 h 351"/>
                  <a:gd name="T24" fmla="*/ 92 w 167"/>
                  <a:gd name="T25" fmla="*/ 4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7" h="351">
                    <a:moveTo>
                      <a:pt x="92" y="4"/>
                    </a:moveTo>
                    <a:lnTo>
                      <a:pt x="92" y="4"/>
                    </a:lnTo>
                    <a:cubicBezTo>
                      <a:pt x="81" y="4"/>
                      <a:pt x="72" y="2"/>
                      <a:pt x="62" y="0"/>
                    </a:cubicBezTo>
                    <a:lnTo>
                      <a:pt x="62" y="0"/>
                    </a:lnTo>
                    <a:cubicBezTo>
                      <a:pt x="56" y="21"/>
                      <a:pt x="38" y="73"/>
                      <a:pt x="0" y="117"/>
                    </a:cubicBezTo>
                    <a:lnTo>
                      <a:pt x="0" y="117"/>
                    </a:lnTo>
                    <a:cubicBezTo>
                      <a:pt x="0" y="117"/>
                      <a:pt x="23" y="264"/>
                      <a:pt x="50" y="307"/>
                    </a:cubicBezTo>
                    <a:lnTo>
                      <a:pt x="50" y="307"/>
                    </a:lnTo>
                    <a:cubicBezTo>
                      <a:pt x="78" y="350"/>
                      <a:pt x="160" y="136"/>
                      <a:pt x="166" y="110"/>
                    </a:cubicBezTo>
                    <a:lnTo>
                      <a:pt x="166" y="110"/>
                    </a:lnTo>
                    <a:cubicBezTo>
                      <a:pt x="166" y="110"/>
                      <a:pt x="127" y="72"/>
                      <a:pt x="122" y="0"/>
                    </a:cubicBezTo>
                    <a:lnTo>
                      <a:pt x="122" y="0"/>
                    </a:lnTo>
                    <a:cubicBezTo>
                      <a:pt x="112" y="2"/>
                      <a:pt x="102" y="4"/>
                      <a:pt x="92" y="4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E5843BE1-6FCA-5E4D-9816-ACD2717908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97489" y="5946156"/>
                <a:ext cx="285639" cy="285639"/>
              </a:xfrm>
              <a:custGeom>
                <a:avLst/>
                <a:gdLst>
                  <a:gd name="T0" fmla="*/ 228 w 229"/>
                  <a:gd name="T1" fmla="*/ 113 h 228"/>
                  <a:gd name="T2" fmla="*/ 228 w 229"/>
                  <a:gd name="T3" fmla="*/ 113 h 228"/>
                  <a:gd name="T4" fmla="*/ 114 w 229"/>
                  <a:gd name="T5" fmla="*/ 227 h 228"/>
                  <a:gd name="T6" fmla="*/ 114 w 229"/>
                  <a:gd name="T7" fmla="*/ 227 h 228"/>
                  <a:gd name="T8" fmla="*/ 0 w 229"/>
                  <a:gd name="T9" fmla="*/ 113 h 228"/>
                  <a:gd name="T10" fmla="*/ 0 w 229"/>
                  <a:gd name="T11" fmla="*/ 113 h 228"/>
                  <a:gd name="T12" fmla="*/ 114 w 229"/>
                  <a:gd name="T13" fmla="*/ 0 h 228"/>
                  <a:gd name="T14" fmla="*/ 114 w 229"/>
                  <a:gd name="T15" fmla="*/ 0 h 228"/>
                  <a:gd name="T16" fmla="*/ 228 w 229"/>
                  <a:gd name="T17" fmla="*/ 11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28">
                    <a:moveTo>
                      <a:pt x="228" y="113"/>
                    </a:moveTo>
                    <a:lnTo>
                      <a:pt x="228" y="113"/>
                    </a:lnTo>
                    <a:cubicBezTo>
                      <a:pt x="228" y="176"/>
                      <a:pt x="176" y="227"/>
                      <a:pt x="114" y="227"/>
                    </a:cubicBezTo>
                    <a:lnTo>
                      <a:pt x="114" y="227"/>
                    </a:lnTo>
                    <a:cubicBezTo>
                      <a:pt x="51" y="227"/>
                      <a:pt x="0" y="176"/>
                      <a:pt x="0" y="113"/>
                    </a:cubicBezTo>
                    <a:lnTo>
                      <a:pt x="0" y="113"/>
                    </a:lnTo>
                    <a:cubicBezTo>
                      <a:pt x="0" y="50"/>
                      <a:pt x="51" y="0"/>
                      <a:pt x="114" y="0"/>
                    </a:cubicBezTo>
                    <a:lnTo>
                      <a:pt x="114" y="0"/>
                    </a:lnTo>
                    <a:cubicBezTo>
                      <a:pt x="176" y="0"/>
                      <a:pt x="228" y="50"/>
                      <a:pt x="228" y="11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D821484C-BF25-BD4F-B3A5-B8344BBABD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91134" y="5693476"/>
                <a:ext cx="203244" cy="335077"/>
              </a:xfrm>
              <a:custGeom>
                <a:avLst/>
                <a:gdLst>
                  <a:gd name="T0" fmla="*/ 95 w 161"/>
                  <a:gd name="T1" fmla="*/ 270 h 271"/>
                  <a:gd name="T2" fmla="*/ 95 w 161"/>
                  <a:gd name="T3" fmla="*/ 270 h 271"/>
                  <a:gd name="T4" fmla="*/ 28 w 161"/>
                  <a:gd name="T5" fmla="*/ 110 h 271"/>
                  <a:gd name="T6" fmla="*/ 28 w 161"/>
                  <a:gd name="T7" fmla="*/ 110 h 271"/>
                  <a:gd name="T8" fmla="*/ 131 w 161"/>
                  <a:gd name="T9" fmla="*/ 150 h 271"/>
                  <a:gd name="T10" fmla="*/ 131 w 161"/>
                  <a:gd name="T11" fmla="*/ 150 h 271"/>
                  <a:gd name="T12" fmla="*/ 160 w 161"/>
                  <a:gd name="T13" fmla="*/ 229 h 271"/>
                  <a:gd name="T14" fmla="*/ 95 w 161"/>
                  <a:gd name="T15" fmla="*/ 27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271">
                    <a:moveTo>
                      <a:pt x="95" y="270"/>
                    </a:moveTo>
                    <a:lnTo>
                      <a:pt x="95" y="270"/>
                    </a:lnTo>
                    <a:cubicBezTo>
                      <a:pt x="95" y="270"/>
                      <a:pt x="0" y="220"/>
                      <a:pt x="28" y="110"/>
                    </a:cubicBezTo>
                    <a:lnTo>
                      <a:pt x="28" y="110"/>
                    </a:lnTo>
                    <a:cubicBezTo>
                      <a:pt x="55" y="0"/>
                      <a:pt x="110" y="181"/>
                      <a:pt x="131" y="150"/>
                    </a:cubicBezTo>
                    <a:lnTo>
                      <a:pt x="131" y="150"/>
                    </a:lnTo>
                    <a:cubicBezTo>
                      <a:pt x="151" y="119"/>
                      <a:pt x="153" y="172"/>
                      <a:pt x="160" y="229"/>
                    </a:cubicBezTo>
                    <a:lnTo>
                      <a:pt x="95" y="27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63">
                <a:extLst>
                  <a:ext uri="{FF2B5EF4-FFF2-40B4-BE49-F238E27FC236}">
                    <a16:creationId xmlns:a16="http://schemas.microsoft.com/office/drawing/2014/main" id="{36C283C5-47D4-C044-A3E5-EB328080C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68037" y="5968130"/>
                <a:ext cx="1323826" cy="1224950"/>
              </a:xfrm>
              <a:custGeom>
                <a:avLst/>
                <a:gdLst>
                  <a:gd name="T0" fmla="*/ 1061 w 1062"/>
                  <a:gd name="T1" fmla="*/ 959 h 984"/>
                  <a:gd name="T2" fmla="*/ 1061 w 1062"/>
                  <a:gd name="T3" fmla="*/ 959 h 984"/>
                  <a:gd name="T4" fmla="*/ 725 w 1062"/>
                  <a:gd name="T5" fmla="*/ 981 h 984"/>
                  <a:gd name="T6" fmla="*/ 725 w 1062"/>
                  <a:gd name="T7" fmla="*/ 981 h 984"/>
                  <a:gd name="T8" fmla="*/ 719 w 1062"/>
                  <a:gd name="T9" fmla="*/ 981 h 984"/>
                  <a:gd name="T10" fmla="*/ 719 w 1062"/>
                  <a:gd name="T11" fmla="*/ 981 h 984"/>
                  <a:gd name="T12" fmla="*/ 421 w 1062"/>
                  <a:gd name="T13" fmla="*/ 935 h 984"/>
                  <a:gd name="T14" fmla="*/ 499 w 1062"/>
                  <a:gd name="T15" fmla="*/ 525 h 984"/>
                  <a:gd name="T16" fmla="*/ 499 w 1062"/>
                  <a:gd name="T17" fmla="*/ 525 h 984"/>
                  <a:gd name="T18" fmla="*/ 8 w 1062"/>
                  <a:gd name="T19" fmla="*/ 53 h 984"/>
                  <a:gd name="T20" fmla="*/ 8 w 1062"/>
                  <a:gd name="T21" fmla="*/ 53 h 984"/>
                  <a:gd name="T22" fmla="*/ 116 w 1062"/>
                  <a:gd name="T23" fmla="*/ 0 h 984"/>
                  <a:gd name="T24" fmla="*/ 116 w 1062"/>
                  <a:gd name="T25" fmla="*/ 0 h 984"/>
                  <a:gd name="T26" fmla="*/ 686 w 1062"/>
                  <a:gd name="T27" fmla="*/ 324 h 984"/>
                  <a:gd name="T28" fmla="*/ 686 w 1062"/>
                  <a:gd name="T29" fmla="*/ 324 h 984"/>
                  <a:gd name="T30" fmla="*/ 749 w 1062"/>
                  <a:gd name="T31" fmla="*/ 471 h 984"/>
                  <a:gd name="T32" fmla="*/ 749 w 1062"/>
                  <a:gd name="T33" fmla="*/ 471 h 984"/>
                  <a:gd name="T34" fmla="*/ 851 w 1062"/>
                  <a:gd name="T35" fmla="*/ 317 h 984"/>
                  <a:gd name="T36" fmla="*/ 851 w 1062"/>
                  <a:gd name="T37" fmla="*/ 317 h 984"/>
                  <a:gd name="T38" fmla="*/ 1032 w 1062"/>
                  <a:gd name="T39" fmla="*/ 391 h 984"/>
                  <a:gd name="T40" fmla="*/ 1061 w 1062"/>
                  <a:gd name="T41" fmla="*/ 959 h 9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62" h="984">
                    <a:moveTo>
                      <a:pt x="1061" y="959"/>
                    </a:moveTo>
                    <a:lnTo>
                      <a:pt x="1061" y="959"/>
                    </a:lnTo>
                    <a:cubicBezTo>
                      <a:pt x="927" y="977"/>
                      <a:pt x="815" y="983"/>
                      <a:pt x="725" y="981"/>
                    </a:cubicBezTo>
                    <a:lnTo>
                      <a:pt x="725" y="981"/>
                    </a:lnTo>
                    <a:cubicBezTo>
                      <a:pt x="723" y="981"/>
                      <a:pt x="721" y="981"/>
                      <a:pt x="719" y="981"/>
                    </a:cubicBezTo>
                    <a:lnTo>
                      <a:pt x="719" y="981"/>
                    </a:lnTo>
                    <a:cubicBezTo>
                      <a:pt x="517" y="976"/>
                      <a:pt x="421" y="935"/>
                      <a:pt x="421" y="935"/>
                    </a:cubicBezTo>
                    <a:lnTo>
                      <a:pt x="499" y="525"/>
                    </a:lnTo>
                    <a:lnTo>
                      <a:pt x="499" y="525"/>
                    </a:lnTo>
                    <a:cubicBezTo>
                      <a:pt x="0" y="495"/>
                      <a:pt x="8" y="53"/>
                      <a:pt x="8" y="53"/>
                    </a:cubicBezTo>
                    <a:lnTo>
                      <a:pt x="8" y="53"/>
                    </a:lnTo>
                    <a:cubicBezTo>
                      <a:pt x="53" y="12"/>
                      <a:pt x="116" y="0"/>
                      <a:pt x="116" y="0"/>
                    </a:cubicBezTo>
                    <a:lnTo>
                      <a:pt x="116" y="0"/>
                    </a:lnTo>
                    <a:cubicBezTo>
                      <a:pt x="249" y="553"/>
                      <a:pt x="686" y="324"/>
                      <a:pt x="686" y="324"/>
                    </a:cubicBezTo>
                    <a:lnTo>
                      <a:pt x="686" y="324"/>
                    </a:lnTo>
                    <a:cubicBezTo>
                      <a:pt x="686" y="324"/>
                      <a:pt x="726" y="391"/>
                      <a:pt x="749" y="471"/>
                    </a:cubicBezTo>
                    <a:lnTo>
                      <a:pt x="749" y="471"/>
                    </a:lnTo>
                    <a:cubicBezTo>
                      <a:pt x="749" y="471"/>
                      <a:pt x="797" y="378"/>
                      <a:pt x="851" y="317"/>
                    </a:cubicBezTo>
                    <a:lnTo>
                      <a:pt x="851" y="317"/>
                    </a:lnTo>
                    <a:cubicBezTo>
                      <a:pt x="951" y="372"/>
                      <a:pt x="1032" y="391"/>
                      <a:pt x="1032" y="391"/>
                    </a:cubicBezTo>
                    <a:lnTo>
                      <a:pt x="1061" y="95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74F2F12C-10CF-F44F-9F3B-EEFCE5572E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63407" y="6555885"/>
                <a:ext cx="43944" cy="637193"/>
              </a:xfrm>
              <a:custGeom>
                <a:avLst/>
                <a:gdLst>
                  <a:gd name="T0" fmla="*/ 33 w 34"/>
                  <a:gd name="T1" fmla="*/ 1 h 512"/>
                  <a:gd name="T2" fmla="*/ 6 w 34"/>
                  <a:gd name="T3" fmla="*/ 511 h 512"/>
                  <a:gd name="T4" fmla="*/ 6 w 34"/>
                  <a:gd name="T5" fmla="*/ 511 h 512"/>
                  <a:gd name="T6" fmla="*/ 0 w 34"/>
                  <a:gd name="T7" fmla="*/ 511 h 512"/>
                  <a:gd name="T8" fmla="*/ 27 w 34"/>
                  <a:gd name="T9" fmla="*/ 0 h 512"/>
                  <a:gd name="T10" fmla="*/ 30 w 34"/>
                  <a:gd name="T11" fmla="*/ 1 h 512"/>
                  <a:gd name="T12" fmla="*/ 33 w 34"/>
                  <a:gd name="T13" fmla="*/ 1 h 5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512">
                    <a:moveTo>
                      <a:pt x="33" y="1"/>
                    </a:moveTo>
                    <a:lnTo>
                      <a:pt x="6" y="511"/>
                    </a:lnTo>
                    <a:lnTo>
                      <a:pt x="6" y="511"/>
                    </a:lnTo>
                    <a:cubicBezTo>
                      <a:pt x="4" y="511"/>
                      <a:pt x="2" y="511"/>
                      <a:pt x="0" y="511"/>
                    </a:cubicBezTo>
                    <a:lnTo>
                      <a:pt x="27" y="0"/>
                    </a:lnTo>
                    <a:lnTo>
                      <a:pt x="30" y="1"/>
                    </a:lnTo>
                    <a:lnTo>
                      <a:pt x="33" y="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86">
                <a:extLst>
                  <a:ext uri="{FF2B5EF4-FFF2-40B4-BE49-F238E27FC236}">
                    <a16:creationId xmlns:a16="http://schemas.microsoft.com/office/drawing/2014/main" id="{FD417412-7B40-4449-AE65-D5BFCBA472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6364" y="6627295"/>
                <a:ext cx="53786" cy="515203"/>
              </a:xfrm>
              <a:custGeom>
                <a:avLst/>
                <a:gdLst>
                  <a:gd name="connsiteX0" fmla="*/ 12588 w 53786"/>
                  <a:gd name="connsiteY0" fmla="*/ 488883 h 515203"/>
                  <a:gd name="connsiteX1" fmla="*/ 26320 w 53786"/>
                  <a:gd name="connsiteY1" fmla="*/ 502615 h 515203"/>
                  <a:gd name="connsiteX2" fmla="*/ 12588 w 53786"/>
                  <a:gd name="connsiteY2" fmla="*/ 515203 h 515203"/>
                  <a:gd name="connsiteX3" fmla="*/ 0 w 53786"/>
                  <a:gd name="connsiteY3" fmla="*/ 502615 h 515203"/>
                  <a:gd name="connsiteX4" fmla="*/ 12588 w 53786"/>
                  <a:gd name="connsiteY4" fmla="*/ 488883 h 515203"/>
                  <a:gd name="connsiteX5" fmla="*/ 19224 w 53786"/>
                  <a:gd name="connsiteY5" fmla="*/ 390007 h 515203"/>
                  <a:gd name="connsiteX6" fmla="*/ 31814 w 53786"/>
                  <a:gd name="connsiteY6" fmla="*/ 403739 h 515203"/>
                  <a:gd name="connsiteX7" fmla="*/ 18080 w 53786"/>
                  <a:gd name="connsiteY7" fmla="*/ 416327 h 515203"/>
                  <a:gd name="connsiteX8" fmla="*/ 5492 w 53786"/>
                  <a:gd name="connsiteY8" fmla="*/ 403739 h 515203"/>
                  <a:gd name="connsiteX9" fmla="*/ 19224 w 53786"/>
                  <a:gd name="connsiteY9" fmla="*/ 390007 h 515203"/>
                  <a:gd name="connsiteX10" fmla="*/ 26808 w 53786"/>
                  <a:gd name="connsiteY10" fmla="*/ 291133 h 515203"/>
                  <a:gd name="connsiteX11" fmla="*/ 42628 w 53786"/>
                  <a:gd name="connsiteY11" fmla="*/ 304865 h 515203"/>
                  <a:gd name="connsiteX12" fmla="*/ 25490 w 53786"/>
                  <a:gd name="connsiteY12" fmla="*/ 317453 h 515203"/>
                  <a:gd name="connsiteX13" fmla="*/ 10988 w 53786"/>
                  <a:gd name="connsiteY13" fmla="*/ 303721 h 515203"/>
                  <a:gd name="connsiteX14" fmla="*/ 26808 w 53786"/>
                  <a:gd name="connsiteY14" fmla="*/ 291133 h 515203"/>
                  <a:gd name="connsiteX15" fmla="*/ 29068 w 53786"/>
                  <a:gd name="connsiteY15" fmla="*/ 197748 h 515203"/>
                  <a:gd name="connsiteX16" fmla="*/ 41656 w 53786"/>
                  <a:gd name="connsiteY16" fmla="*/ 210337 h 515203"/>
                  <a:gd name="connsiteX17" fmla="*/ 29068 w 53786"/>
                  <a:gd name="connsiteY17" fmla="*/ 224070 h 515203"/>
                  <a:gd name="connsiteX18" fmla="*/ 16480 w 53786"/>
                  <a:gd name="connsiteY18" fmla="*/ 210337 h 515203"/>
                  <a:gd name="connsiteX19" fmla="*/ 29068 w 53786"/>
                  <a:gd name="connsiteY19" fmla="*/ 197748 h 515203"/>
                  <a:gd name="connsiteX20" fmla="*/ 39114 w 53786"/>
                  <a:gd name="connsiteY20" fmla="*/ 98874 h 515203"/>
                  <a:gd name="connsiteX21" fmla="*/ 53616 w 53786"/>
                  <a:gd name="connsiteY21" fmla="*/ 112607 h 515203"/>
                  <a:gd name="connsiteX22" fmla="*/ 37796 w 53786"/>
                  <a:gd name="connsiteY22" fmla="*/ 125196 h 515203"/>
                  <a:gd name="connsiteX23" fmla="*/ 23294 w 53786"/>
                  <a:gd name="connsiteY23" fmla="*/ 112607 h 515203"/>
                  <a:gd name="connsiteX24" fmla="*/ 39114 w 53786"/>
                  <a:gd name="connsiteY24" fmla="*/ 98874 h 515203"/>
                  <a:gd name="connsiteX25" fmla="*/ 41196 w 53786"/>
                  <a:gd name="connsiteY25" fmla="*/ 0 h 515203"/>
                  <a:gd name="connsiteX26" fmla="*/ 53786 w 53786"/>
                  <a:gd name="connsiteY26" fmla="*/ 15821 h 515203"/>
                  <a:gd name="connsiteX27" fmla="*/ 40052 w 53786"/>
                  <a:gd name="connsiteY27" fmla="*/ 31641 h 515203"/>
                  <a:gd name="connsiteX28" fmla="*/ 27464 w 53786"/>
                  <a:gd name="connsiteY28" fmla="*/ 15821 h 515203"/>
                  <a:gd name="connsiteX29" fmla="*/ 41196 w 53786"/>
                  <a:gd name="connsiteY29" fmla="*/ 0 h 5152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53786" h="515203">
                    <a:moveTo>
                      <a:pt x="12588" y="488883"/>
                    </a:moveTo>
                    <a:cubicBezTo>
                      <a:pt x="20600" y="490028"/>
                      <a:pt x="26320" y="495749"/>
                      <a:pt x="26320" y="502615"/>
                    </a:cubicBezTo>
                    <a:cubicBezTo>
                      <a:pt x="26320" y="509481"/>
                      <a:pt x="20600" y="515203"/>
                      <a:pt x="12588" y="515203"/>
                    </a:cubicBezTo>
                    <a:cubicBezTo>
                      <a:pt x="5722" y="515203"/>
                      <a:pt x="0" y="509481"/>
                      <a:pt x="0" y="502615"/>
                    </a:cubicBezTo>
                    <a:cubicBezTo>
                      <a:pt x="0" y="495749"/>
                      <a:pt x="5722" y="488883"/>
                      <a:pt x="12588" y="488883"/>
                    </a:cubicBezTo>
                    <a:close/>
                    <a:moveTo>
                      <a:pt x="19224" y="390007"/>
                    </a:moveTo>
                    <a:cubicBezTo>
                      <a:pt x="26092" y="390007"/>
                      <a:pt x="31814" y="396873"/>
                      <a:pt x="31814" y="403739"/>
                    </a:cubicBezTo>
                    <a:cubicBezTo>
                      <a:pt x="31814" y="410605"/>
                      <a:pt x="26092" y="416327"/>
                      <a:pt x="18080" y="416327"/>
                    </a:cubicBezTo>
                    <a:cubicBezTo>
                      <a:pt x="11214" y="416327"/>
                      <a:pt x="5492" y="410605"/>
                      <a:pt x="5492" y="403739"/>
                    </a:cubicBezTo>
                    <a:cubicBezTo>
                      <a:pt x="5492" y="395729"/>
                      <a:pt x="11214" y="390007"/>
                      <a:pt x="19224" y="390007"/>
                    </a:cubicBezTo>
                    <a:close/>
                    <a:moveTo>
                      <a:pt x="26808" y="291133"/>
                    </a:moveTo>
                    <a:cubicBezTo>
                      <a:pt x="34718" y="291133"/>
                      <a:pt x="42628" y="296855"/>
                      <a:pt x="42628" y="304865"/>
                    </a:cubicBezTo>
                    <a:cubicBezTo>
                      <a:pt x="41310" y="311731"/>
                      <a:pt x="34718" y="317453"/>
                      <a:pt x="25490" y="317453"/>
                    </a:cubicBezTo>
                    <a:cubicBezTo>
                      <a:pt x="17580" y="317453"/>
                      <a:pt x="10988" y="310587"/>
                      <a:pt x="10988" y="303721"/>
                    </a:cubicBezTo>
                    <a:cubicBezTo>
                      <a:pt x="10988" y="296855"/>
                      <a:pt x="18898" y="291133"/>
                      <a:pt x="26808" y="291133"/>
                    </a:cubicBezTo>
                    <a:close/>
                    <a:moveTo>
                      <a:pt x="29068" y="197748"/>
                    </a:moveTo>
                    <a:cubicBezTo>
                      <a:pt x="35934" y="197748"/>
                      <a:pt x="42800" y="203470"/>
                      <a:pt x="41656" y="210337"/>
                    </a:cubicBezTo>
                    <a:cubicBezTo>
                      <a:pt x="41656" y="218348"/>
                      <a:pt x="35934" y="224070"/>
                      <a:pt x="29068" y="224070"/>
                    </a:cubicBezTo>
                    <a:cubicBezTo>
                      <a:pt x="22202" y="224070"/>
                      <a:pt x="16480" y="217203"/>
                      <a:pt x="16480" y="210337"/>
                    </a:cubicBezTo>
                    <a:cubicBezTo>
                      <a:pt x="16480" y="202326"/>
                      <a:pt x="22202" y="197748"/>
                      <a:pt x="29068" y="197748"/>
                    </a:cubicBezTo>
                    <a:close/>
                    <a:moveTo>
                      <a:pt x="39114" y="98874"/>
                    </a:moveTo>
                    <a:cubicBezTo>
                      <a:pt x="47024" y="100019"/>
                      <a:pt x="53616" y="105741"/>
                      <a:pt x="53616" y="112607"/>
                    </a:cubicBezTo>
                    <a:cubicBezTo>
                      <a:pt x="53616" y="120618"/>
                      <a:pt x="47024" y="125196"/>
                      <a:pt x="37796" y="125196"/>
                    </a:cubicBezTo>
                    <a:cubicBezTo>
                      <a:pt x="29886" y="125196"/>
                      <a:pt x="21976" y="119474"/>
                      <a:pt x="23294" y="112607"/>
                    </a:cubicBezTo>
                    <a:cubicBezTo>
                      <a:pt x="23294" y="105741"/>
                      <a:pt x="29886" y="98874"/>
                      <a:pt x="39114" y="98874"/>
                    </a:cubicBezTo>
                    <a:close/>
                    <a:moveTo>
                      <a:pt x="41196" y="0"/>
                    </a:moveTo>
                    <a:cubicBezTo>
                      <a:pt x="48064" y="0"/>
                      <a:pt x="53786" y="7910"/>
                      <a:pt x="53786" y="15821"/>
                    </a:cubicBezTo>
                    <a:cubicBezTo>
                      <a:pt x="53786" y="25049"/>
                      <a:pt x="46920" y="31641"/>
                      <a:pt x="40052" y="31641"/>
                    </a:cubicBezTo>
                    <a:cubicBezTo>
                      <a:pt x="33186" y="31641"/>
                      <a:pt x="27464" y="23731"/>
                      <a:pt x="27464" y="15821"/>
                    </a:cubicBezTo>
                    <a:cubicBezTo>
                      <a:pt x="27464" y="6592"/>
                      <a:pt x="33186" y="0"/>
                      <a:pt x="4119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71">
                <a:extLst>
                  <a:ext uri="{FF2B5EF4-FFF2-40B4-BE49-F238E27FC236}">
                    <a16:creationId xmlns:a16="http://schemas.microsoft.com/office/drawing/2014/main" id="{73432075-30F1-4049-9FDD-942E7E3F3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22702" y="6841524"/>
                <a:ext cx="65917" cy="175778"/>
              </a:xfrm>
              <a:custGeom>
                <a:avLst/>
                <a:gdLst>
                  <a:gd name="T0" fmla="*/ 53 w 54"/>
                  <a:gd name="T1" fmla="*/ 141 h 142"/>
                  <a:gd name="T2" fmla="*/ 53 w 54"/>
                  <a:gd name="T3" fmla="*/ 141 h 142"/>
                  <a:gd name="T4" fmla="*/ 2 w 54"/>
                  <a:gd name="T5" fmla="*/ 85 h 142"/>
                  <a:gd name="T6" fmla="*/ 2 w 54"/>
                  <a:gd name="T7" fmla="*/ 85 h 142"/>
                  <a:gd name="T8" fmla="*/ 53 w 54"/>
                  <a:gd name="T9" fmla="*/ 0 h 142"/>
                  <a:gd name="T10" fmla="*/ 53 w 54"/>
                  <a:gd name="T11" fmla="*/ 141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142">
                    <a:moveTo>
                      <a:pt x="53" y="141"/>
                    </a:moveTo>
                    <a:lnTo>
                      <a:pt x="53" y="141"/>
                    </a:lnTo>
                    <a:cubicBezTo>
                      <a:pt x="53" y="141"/>
                      <a:pt x="5" y="137"/>
                      <a:pt x="2" y="85"/>
                    </a:cubicBezTo>
                    <a:lnTo>
                      <a:pt x="2" y="85"/>
                    </a:lnTo>
                    <a:cubicBezTo>
                      <a:pt x="0" y="34"/>
                      <a:pt x="53" y="0"/>
                      <a:pt x="53" y="0"/>
                    </a:cubicBezTo>
                    <a:lnTo>
                      <a:pt x="53" y="141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72">
                <a:extLst>
                  <a:ext uri="{FF2B5EF4-FFF2-40B4-BE49-F238E27FC236}">
                    <a16:creationId xmlns:a16="http://schemas.microsoft.com/office/drawing/2014/main" id="{2AD38B54-11F1-FC4A-9A6E-D492C3E872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48049" y="5847280"/>
                <a:ext cx="395500" cy="225216"/>
              </a:xfrm>
              <a:custGeom>
                <a:avLst/>
                <a:gdLst>
                  <a:gd name="T0" fmla="*/ 268 w 319"/>
                  <a:gd name="T1" fmla="*/ 78 h 179"/>
                  <a:gd name="T2" fmla="*/ 268 w 319"/>
                  <a:gd name="T3" fmla="*/ 78 h 179"/>
                  <a:gd name="T4" fmla="*/ 264 w 319"/>
                  <a:gd name="T5" fmla="*/ 78 h 179"/>
                  <a:gd name="T6" fmla="*/ 264 w 319"/>
                  <a:gd name="T7" fmla="*/ 78 h 179"/>
                  <a:gd name="T8" fmla="*/ 214 w 319"/>
                  <a:gd name="T9" fmla="*/ 32 h 179"/>
                  <a:gd name="T10" fmla="*/ 214 w 319"/>
                  <a:gd name="T11" fmla="*/ 32 h 179"/>
                  <a:gd name="T12" fmla="*/ 206 w 319"/>
                  <a:gd name="T13" fmla="*/ 32 h 179"/>
                  <a:gd name="T14" fmla="*/ 206 w 319"/>
                  <a:gd name="T15" fmla="*/ 32 h 179"/>
                  <a:gd name="T16" fmla="*/ 159 w 319"/>
                  <a:gd name="T17" fmla="*/ 0 h 179"/>
                  <a:gd name="T18" fmla="*/ 159 w 319"/>
                  <a:gd name="T19" fmla="*/ 0 h 179"/>
                  <a:gd name="T20" fmla="*/ 124 w 319"/>
                  <a:gd name="T21" fmla="*/ 14 h 179"/>
                  <a:gd name="T22" fmla="*/ 124 w 319"/>
                  <a:gd name="T23" fmla="*/ 14 h 179"/>
                  <a:gd name="T24" fmla="*/ 109 w 319"/>
                  <a:gd name="T25" fmla="*/ 12 h 179"/>
                  <a:gd name="T26" fmla="*/ 109 w 319"/>
                  <a:gd name="T27" fmla="*/ 12 h 179"/>
                  <a:gd name="T28" fmla="*/ 59 w 319"/>
                  <a:gd name="T29" fmla="*/ 58 h 179"/>
                  <a:gd name="T30" fmla="*/ 59 w 319"/>
                  <a:gd name="T31" fmla="*/ 58 h 179"/>
                  <a:gd name="T32" fmla="*/ 50 w 319"/>
                  <a:gd name="T33" fmla="*/ 57 h 179"/>
                  <a:gd name="T34" fmla="*/ 50 w 319"/>
                  <a:gd name="T35" fmla="*/ 57 h 179"/>
                  <a:gd name="T36" fmla="*/ 0 w 319"/>
                  <a:gd name="T37" fmla="*/ 107 h 179"/>
                  <a:gd name="T38" fmla="*/ 0 w 319"/>
                  <a:gd name="T39" fmla="*/ 107 h 179"/>
                  <a:gd name="T40" fmla="*/ 50 w 319"/>
                  <a:gd name="T41" fmla="*/ 157 h 179"/>
                  <a:gd name="T42" fmla="*/ 50 w 319"/>
                  <a:gd name="T43" fmla="*/ 157 h 179"/>
                  <a:gd name="T44" fmla="*/ 100 w 319"/>
                  <a:gd name="T45" fmla="*/ 111 h 179"/>
                  <a:gd name="T46" fmla="*/ 100 w 319"/>
                  <a:gd name="T47" fmla="*/ 111 h 179"/>
                  <a:gd name="T48" fmla="*/ 109 w 319"/>
                  <a:gd name="T49" fmla="*/ 113 h 179"/>
                  <a:gd name="T50" fmla="*/ 109 w 319"/>
                  <a:gd name="T51" fmla="*/ 113 h 179"/>
                  <a:gd name="T52" fmla="*/ 145 w 319"/>
                  <a:gd name="T53" fmla="*/ 98 h 179"/>
                  <a:gd name="T54" fmla="*/ 145 w 319"/>
                  <a:gd name="T55" fmla="*/ 98 h 179"/>
                  <a:gd name="T56" fmla="*/ 159 w 319"/>
                  <a:gd name="T57" fmla="*/ 100 h 179"/>
                  <a:gd name="T58" fmla="*/ 159 w 319"/>
                  <a:gd name="T59" fmla="*/ 100 h 179"/>
                  <a:gd name="T60" fmla="*/ 167 w 319"/>
                  <a:gd name="T61" fmla="*/ 100 h 179"/>
                  <a:gd name="T62" fmla="*/ 167 w 319"/>
                  <a:gd name="T63" fmla="*/ 100 h 179"/>
                  <a:gd name="T64" fmla="*/ 214 w 319"/>
                  <a:gd name="T65" fmla="*/ 132 h 179"/>
                  <a:gd name="T66" fmla="*/ 214 w 319"/>
                  <a:gd name="T67" fmla="*/ 132 h 179"/>
                  <a:gd name="T68" fmla="*/ 218 w 319"/>
                  <a:gd name="T69" fmla="*/ 132 h 179"/>
                  <a:gd name="T70" fmla="*/ 218 w 319"/>
                  <a:gd name="T71" fmla="*/ 132 h 179"/>
                  <a:gd name="T72" fmla="*/ 268 w 319"/>
                  <a:gd name="T73" fmla="*/ 178 h 179"/>
                  <a:gd name="T74" fmla="*/ 268 w 319"/>
                  <a:gd name="T75" fmla="*/ 178 h 179"/>
                  <a:gd name="T76" fmla="*/ 318 w 319"/>
                  <a:gd name="T77" fmla="*/ 128 h 179"/>
                  <a:gd name="T78" fmla="*/ 318 w 319"/>
                  <a:gd name="T79" fmla="*/ 128 h 179"/>
                  <a:gd name="T80" fmla="*/ 268 w 319"/>
                  <a:gd name="T81" fmla="*/ 78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9" h="179">
                    <a:moveTo>
                      <a:pt x="268" y="78"/>
                    </a:moveTo>
                    <a:lnTo>
                      <a:pt x="268" y="78"/>
                    </a:lnTo>
                    <a:cubicBezTo>
                      <a:pt x="267" y="78"/>
                      <a:pt x="265" y="78"/>
                      <a:pt x="264" y="78"/>
                    </a:cubicBezTo>
                    <a:lnTo>
                      <a:pt x="264" y="78"/>
                    </a:lnTo>
                    <a:cubicBezTo>
                      <a:pt x="262" y="52"/>
                      <a:pt x="240" y="32"/>
                      <a:pt x="214" y="32"/>
                    </a:cubicBezTo>
                    <a:lnTo>
                      <a:pt x="214" y="32"/>
                    </a:lnTo>
                    <a:cubicBezTo>
                      <a:pt x="211" y="32"/>
                      <a:pt x="209" y="32"/>
                      <a:pt x="206" y="32"/>
                    </a:cubicBezTo>
                    <a:lnTo>
                      <a:pt x="206" y="32"/>
                    </a:lnTo>
                    <a:cubicBezTo>
                      <a:pt x="200" y="13"/>
                      <a:pt x="181" y="0"/>
                      <a:pt x="159" y="0"/>
                    </a:cubicBezTo>
                    <a:lnTo>
                      <a:pt x="159" y="0"/>
                    </a:lnTo>
                    <a:cubicBezTo>
                      <a:pt x="146" y="0"/>
                      <a:pt x="133" y="5"/>
                      <a:pt x="124" y="14"/>
                    </a:cubicBezTo>
                    <a:lnTo>
                      <a:pt x="124" y="14"/>
                    </a:lnTo>
                    <a:cubicBezTo>
                      <a:pt x="120" y="13"/>
                      <a:pt x="115" y="12"/>
                      <a:pt x="109" y="12"/>
                    </a:cubicBezTo>
                    <a:lnTo>
                      <a:pt x="109" y="12"/>
                    </a:lnTo>
                    <a:cubicBezTo>
                      <a:pt x="83" y="12"/>
                      <a:pt x="61" y="32"/>
                      <a:pt x="59" y="58"/>
                    </a:cubicBezTo>
                    <a:lnTo>
                      <a:pt x="59" y="58"/>
                    </a:lnTo>
                    <a:cubicBezTo>
                      <a:pt x="57" y="57"/>
                      <a:pt x="53" y="57"/>
                      <a:pt x="50" y="57"/>
                    </a:cubicBezTo>
                    <a:lnTo>
                      <a:pt x="50" y="57"/>
                    </a:lnTo>
                    <a:cubicBezTo>
                      <a:pt x="22" y="57"/>
                      <a:pt x="0" y="79"/>
                      <a:pt x="0" y="107"/>
                    </a:cubicBezTo>
                    <a:lnTo>
                      <a:pt x="0" y="107"/>
                    </a:lnTo>
                    <a:cubicBezTo>
                      <a:pt x="0" y="135"/>
                      <a:pt x="22" y="157"/>
                      <a:pt x="50" y="157"/>
                    </a:cubicBezTo>
                    <a:lnTo>
                      <a:pt x="50" y="157"/>
                    </a:lnTo>
                    <a:cubicBezTo>
                      <a:pt x="76" y="157"/>
                      <a:pt x="98" y="137"/>
                      <a:pt x="100" y="111"/>
                    </a:cubicBezTo>
                    <a:lnTo>
                      <a:pt x="100" y="111"/>
                    </a:lnTo>
                    <a:cubicBezTo>
                      <a:pt x="103" y="112"/>
                      <a:pt x="106" y="113"/>
                      <a:pt x="109" y="113"/>
                    </a:cubicBezTo>
                    <a:lnTo>
                      <a:pt x="109" y="113"/>
                    </a:lnTo>
                    <a:cubicBezTo>
                      <a:pt x="123" y="113"/>
                      <a:pt x="135" y="107"/>
                      <a:pt x="145" y="98"/>
                    </a:cubicBezTo>
                    <a:lnTo>
                      <a:pt x="145" y="98"/>
                    </a:lnTo>
                    <a:cubicBezTo>
                      <a:pt x="149" y="100"/>
                      <a:pt x="154" y="100"/>
                      <a:pt x="159" y="100"/>
                    </a:cubicBezTo>
                    <a:lnTo>
                      <a:pt x="159" y="100"/>
                    </a:lnTo>
                    <a:cubicBezTo>
                      <a:pt x="162" y="100"/>
                      <a:pt x="165" y="100"/>
                      <a:pt x="167" y="100"/>
                    </a:cubicBezTo>
                    <a:lnTo>
                      <a:pt x="167" y="100"/>
                    </a:lnTo>
                    <a:cubicBezTo>
                      <a:pt x="174" y="119"/>
                      <a:pt x="192" y="132"/>
                      <a:pt x="214" y="132"/>
                    </a:cubicBezTo>
                    <a:lnTo>
                      <a:pt x="214" y="132"/>
                    </a:lnTo>
                    <a:cubicBezTo>
                      <a:pt x="215" y="132"/>
                      <a:pt x="217" y="132"/>
                      <a:pt x="218" y="132"/>
                    </a:cubicBezTo>
                    <a:lnTo>
                      <a:pt x="218" y="132"/>
                    </a:lnTo>
                    <a:cubicBezTo>
                      <a:pt x="220" y="158"/>
                      <a:pt x="242" y="178"/>
                      <a:pt x="268" y="178"/>
                    </a:cubicBezTo>
                    <a:lnTo>
                      <a:pt x="268" y="178"/>
                    </a:lnTo>
                    <a:cubicBezTo>
                      <a:pt x="295" y="178"/>
                      <a:pt x="318" y="155"/>
                      <a:pt x="318" y="128"/>
                    </a:cubicBezTo>
                    <a:lnTo>
                      <a:pt x="318" y="128"/>
                    </a:lnTo>
                    <a:cubicBezTo>
                      <a:pt x="318" y="100"/>
                      <a:pt x="295" y="78"/>
                      <a:pt x="268" y="7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73">
                <a:extLst>
                  <a:ext uri="{FF2B5EF4-FFF2-40B4-BE49-F238E27FC236}">
                    <a16:creationId xmlns:a16="http://schemas.microsoft.com/office/drawing/2014/main" id="{B729BE1F-9AE8-6F41-B00E-371A7D3A31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91865" y="5622068"/>
                <a:ext cx="1126073" cy="790999"/>
              </a:xfrm>
              <a:custGeom>
                <a:avLst/>
                <a:gdLst>
                  <a:gd name="T0" fmla="*/ 520 w 902"/>
                  <a:gd name="T1" fmla="*/ 0 h 633"/>
                  <a:gd name="T2" fmla="*/ 520 w 902"/>
                  <a:gd name="T3" fmla="*/ 0 h 633"/>
                  <a:gd name="T4" fmla="*/ 173 w 902"/>
                  <a:gd name="T5" fmla="*/ 188 h 633"/>
                  <a:gd name="T6" fmla="*/ 173 w 902"/>
                  <a:gd name="T7" fmla="*/ 188 h 633"/>
                  <a:gd name="T8" fmla="*/ 172 w 902"/>
                  <a:gd name="T9" fmla="*/ 188 h 633"/>
                  <a:gd name="T10" fmla="*/ 172 w 902"/>
                  <a:gd name="T11" fmla="*/ 188 h 633"/>
                  <a:gd name="T12" fmla="*/ 0 w 902"/>
                  <a:gd name="T13" fmla="*/ 373 h 633"/>
                  <a:gd name="T14" fmla="*/ 0 w 902"/>
                  <a:gd name="T15" fmla="*/ 373 h 633"/>
                  <a:gd name="T16" fmla="*/ 148 w 902"/>
                  <a:gd name="T17" fmla="*/ 384 h 633"/>
                  <a:gd name="T18" fmla="*/ 148 w 902"/>
                  <a:gd name="T19" fmla="*/ 384 h 633"/>
                  <a:gd name="T20" fmla="*/ 520 w 902"/>
                  <a:gd name="T21" fmla="*/ 632 h 633"/>
                  <a:gd name="T22" fmla="*/ 520 w 902"/>
                  <a:gd name="T23" fmla="*/ 632 h 633"/>
                  <a:gd name="T24" fmla="*/ 901 w 902"/>
                  <a:gd name="T25" fmla="*/ 316 h 633"/>
                  <a:gd name="T26" fmla="*/ 901 w 902"/>
                  <a:gd name="T27" fmla="*/ 316 h 633"/>
                  <a:gd name="T28" fmla="*/ 520 w 902"/>
                  <a:gd name="T29" fmla="*/ 0 h 6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02" h="633">
                    <a:moveTo>
                      <a:pt x="520" y="0"/>
                    </a:moveTo>
                    <a:lnTo>
                      <a:pt x="520" y="0"/>
                    </a:lnTo>
                    <a:cubicBezTo>
                      <a:pt x="365" y="0"/>
                      <a:pt x="232" y="77"/>
                      <a:pt x="173" y="188"/>
                    </a:cubicBezTo>
                    <a:lnTo>
                      <a:pt x="173" y="188"/>
                    </a:lnTo>
                    <a:cubicBezTo>
                      <a:pt x="172" y="188"/>
                      <a:pt x="172" y="188"/>
                      <a:pt x="172" y="188"/>
                    </a:cubicBezTo>
                    <a:lnTo>
                      <a:pt x="172" y="188"/>
                    </a:lnTo>
                    <a:cubicBezTo>
                      <a:pt x="130" y="247"/>
                      <a:pt x="0" y="373"/>
                      <a:pt x="0" y="373"/>
                    </a:cubicBezTo>
                    <a:lnTo>
                      <a:pt x="0" y="373"/>
                    </a:lnTo>
                    <a:cubicBezTo>
                      <a:pt x="51" y="381"/>
                      <a:pt x="109" y="384"/>
                      <a:pt x="148" y="384"/>
                    </a:cubicBezTo>
                    <a:lnTo>
                      <a:pt x="148" y="384"/>
                    </a:lnTo>
                    <a:cubicBezTo>
                      <a:pt x="185" y="526"/>
                      <a:pt x="338" y="632"/>
                      <a:pt x="520" y="632"/>
                    </a:cubicBezTo>
                    <a:lnTo>
                      <a:pt x="520" y="632"/>
                    </a:lnTo>
                    <a:cubicBezTo>
                      <a:pt x="730" y="632"/>
                      <a:pt x="901" y="490"/>
                      <a:pt x="901" y="316"/>
                    </a:cubicBezTo>
                    <a:lnTo>
                      <a:pt x="901" y="316"/>
                    </a:lnTo>
                    <a:cubicBezTo>
                      <a:pt x="901" y="142"/>
                      <a:pt x="730" y="0"/>
                      <a:pt x="52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1007D9DB-D364-0340-BFD3-5D2697D62B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01989" y="7193078"/>
                <a:ext cx="927059" cy="1278639"/>
              </a:xfrm>
              <a:custGeom>
                <a:avLst/>
                <a:gdLst>
                  <a:gd name="connsiteX0" fmla="*/ 573759 w 927059"/>
                  <a:gd name="connsiteY0" fmla="*/ 1139546 h 1278639"/>
                  <a:gd name="connsiteX1" fmla="*/ 584921 w 927059"/>
                  <a:gd name="connsiteY1" fmla="*/ 1139546 h 1278639"/>
                  <a:gd name="connsiteX2" fmla="*/ 723841 w 927059"/>
                  <a:gd name="connsiteY2" fmla="*/ 1276155 h 1278639"/>
                  <a:gd name="connsiteX3" fmla="*/ 703995 w 927059"/>
                  <a:gd name="connsiteY3" fmla="*/ 1278639 h 1278639"/>
                  <a:gd name="connsiteX4" fmla="*/ 573759 w 927059"/>
                  <a:gd name="connsiteY4" fmla="*/ 1150723 h 1278639"/>
                  <a:gd name="connsiteX5" fmla="*/ 573759 w 927059"/>
                  <a:gd name="connsiteY5" fmla="*/ 1139546 h 1278639"/>
                  <a:gd name="connsiteX6" fmla="*/ 650641 w 927059"/>
                  <a:gd name="connsiteY6" fmla="*/ 1079098 h 1278639"/>
                  <a:gd name="connsiteX7" fmla="*/ 661699 w 927059"/>
                  <a:gd name="connsiteY7" fmla="*/ 1079098 h 1278639"/>
                  <a:gd name="connsiteX8" fmla="*/ 833717 w 927059"/>
                  <a:gd name="connsiteY8" fmla="*/ 1259718 h 1278639"/>
                  <a:gd name="connsiteX9" fmla="*/ 815287 w 927059"/>
                  <a:gd name="connsiteY9" fmla="*/ 1262175 h 1278639"/>
                  <a:gd name="connsiteX10" fmla="*/ 650641 w 927059"/>
                  <a:gd name="connsiteY10" fmla="*/ 1090156 h 1278639"/>
                  <a:gd name="connsiteX11" fmla="*/ 650641 w 927059"/>
                  <a:gd name="connsiteY11" fmla="*/ 1079098 h 1278639"/>
                  <a:gd name="connsiteX12" fmla="*/ 116331 w 927059"/>
                  <a:gd name="connsiteY12" fmla="*/ 692123 h 1278639"/>
                  <a:gd name="connsiteX13" fmla="*/ 125087 w 927059"/>
                  <a:gd name="connsiteY13" fmla="*/ 699813 h 1278639"/>
                  <a:gd name="connsiteX14" fmla="*/ 125087 w 927059"/>
                  <a:gd name="connsiteY14" fmla="*/ 701095 h 1278639"/>
                  <a:gd name="connsiteX15" fmla="*/ 118833 w 927059"/>
                  <a:gd name="connsiteY15" fmla="*/ 708784 h 1278639"/>
                  <a:gd name="connsiteX16" fmla="*/ 0 w 927059"/>
                  <a:gd name="connsiteY16" fmla="*/ 729291 h 1278639"/>
                  <a:gd name="connsiteX17" fmla="*/ 1251 w 927059"/>
                  <a:gd name="connsiteY17" fmla="*/ 712629 h 1278639"/>
                  <a:gd name="connsiteX18" fmla="*/ 109351 w 927059"/>
                  <a:gd name="connsiteY18" fmla="*/ 610996 h 1278639"/>
                  <a:gd name="connsiteX19" fmla="*/ 119571 w 927059"/>
                  <a:gd name="connsiteY19" fmla="*/ 617334 h 1278639"/>
                  <a:gd name="connsiteX20" fmla="*/ 119571 w 927059"/>
                  <a:gd name="connsiteY20" fmla="*/ 618602 h 1278639"/>
                  <a:gd name="connsiteX21" fmla="*/ 111906 w 927059"/>
                  <a:gd name="connsiteY21" fmla="*/ 627475 h 1278639"/>
                  <a:gd name="connsiteX22" fmla="*/ 10987 w 927059"/>
                  <a:gd name="connsiteY22" fmla="*/ 641420 h 1278639"/>
                  <a:gd name="connsiteX23" fmla="*/ 12264 w 927059"/>
                  <a:gd name="connsiteY23" fmla="*/ 624940 h 1278639"/>
                  <a:gd name="connsiteX24" fmla="*/ 925795 w 927059"/>
                  <a:gd name="connsiteY24" fmla="*/ 554798 h 1278639"/>
                  <a:gd name="connsiteX25" fmla="*/ 927059 w 927059"/>
                  <a:gd name="connsiteY25" fmla="*/ 570420 h 1278639"/>
                  <a:gd name="connsiteX26" fmla="*/ 779143 w 927059"/>
                  <a:gd name="connsiteY26" fmla="*/ 590848 h 1278639"/>
                  <a:gd name="connsiteX27" fmla="*/ 769027 w 927059"/>
                  <a:gd name="connsiteY27" fmla="*/ 584840 h 1278639"/>
                  <a:gd name="connsiteX28" fmla="*/ 769027 w 927059"/>
                  <a:gd name="connsiteY28" fmla="*/ 582436 h 1278639"/>
                  <a:gd name="connsiteX29" fmla="*/ 776611 w 927059"/>
                  <a:gd name="connsiteY29" fmla="*/ 575226 h 1278639"/>
                  <a:gd name="connsiteX30" fmla="*/ 914887 w 927059"/>
                  <a:gd name="connsiteY30" fmla="*/ 466907 h 1278639"/>
                  <a:gd name="connsiteX31" fmla="*/ 916115 w 927059"/>
                  <a:gd name="connsiteY31" fmla="*/ 483229 h 1278639"/>
                  <a:gd name="connsiteX32" fmla="*/ 767843 w 927059"/>
                  <a:gd name="connsiteY32" fmla="*/ 509595 h 1278639"/>
                  <a:gd name="connsiteX33" fmla="*/ 758043 w 927059"/>
                  <a:gd name="connsiteY33" fmla="*/ 502062 h 1278639"/>
                  <a:gd name="connsiteX34" fmla="*/ 758043 w 927059"/>
                  <a:gd name="connsiteY34" fmla="*/ 500806 h 1278639"/>
                  <a:gd name="connsiteX35" fmla="*/ 764167 w 927059"/>
                  <a:gd name="connsiteY35" fmla="*/ 493273 h 1278639"/>
                  <a:gd name="connsiteX36" fmla="*/ 543055 w 927059"/>
                  <a:gd name="connsiteY36" fmla="*/ 0 h 1278639"/>
                  <a:gd name="connsiteX37" fmla="*/ 558967 w 927059"/>
                  <a:gd name="connsiteY37" fmla="*/ 0 h 1278639"/>
                  <a:gd name="connsiteX38" fmla="*/ 537751 w 927059"/>
                  <a:gd name="connsiteY38" fmla="*/ 147652 h 1278639"/>
                  <a:gd name="connsiteX39" fmla="*/ 529795 w 927059"/>
                  <a:gd name="connsiteY39" fmla="*/ 152574 h 1278639"/>
                  <a:gd name="connsiteX40" fmla="*/ 528469 w 927059"/>
                  <a:gd name="connsiteY40" fmla="*/ 152574 h 1278639"/>
                  <a:gd name="connsiteX41" fmla="*/ 521839 w 927059"/>
                  <a:gd name="connsiteY41" fmla="*/ 145191 h 1278639"/>
                  <a:gd name="connsiteX42" fmla="*/ 460149 w 927059"/>
                  <a:gd name="connsiteY42" fmla="*/ 0 h 1278639"/>
                  <a:gd name="connsiteX43" fmla="*/ 476629 w 927059"/>
                  <a:gd name="connsiteY43" fmla="*/ 0 h 1278639"/>
                  <a:gd name="connsiteX44" fmla="*/ 461417 w 927059"/>
                  <a:gd name="connsiteY44" fmla="*/ 139730 h 1278639"/>
                  <a:gd name="connsiteX45" fmla="*/ 453811 w 927059"/>
                  <a:gd name="connsiteY45" fmla="*/ 147085 h 1278639"/>
                  <a:gd name="connsiteX46" fmla="*/ 452543 w 927059"/>
                  <a:gd name="connsiteY46" fmla="*/ 147085 h 1278639"/>
                  <a:gd name="connsiteX47" fmla="*/ 446205 w 927059"/>
                  <a:gd name="connsiteY47" fmla="*/ 137279 h 12786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927059" h="1278639">
                    <a:moveTo>
                      <a:pt x="573759" y="1139546"/>
                    </a:moveTo>
                    <a:cubicBezTo>
                      <a:pt x="577479" y="1137062"/>
                      <a:pt x="582441" y="1137062"/>
                      <a:pt x="584921" y="1139546"/>
                    </a:cubicBezTo>
                    <a:lnTo>
                      <a:pt x="723841" y="1276155"/>
                    </a:lnTo>
                    <a:cubicBezTo>
                      <a:pt x="717639" y="1277397"/>
                      <a:pt x="711439" y="1278639"/>
                      <a:pt x="703995" y="1278639"/>
                    </a:cubicBezTo>
                    <a:lnTo>
                      <a:pt x="573759" y="1150723"/>
                    </a:lnTo>
                    <a:cubicBezTo>
                      <a:pt x="571279" y="1146997"/>
                      <a:pt x="571279" y="1143272"/>
                      <a:pt x="573759" y="1139546"/>
                    </a:cubicBezTo>
                    <a:close/>
                    <a:moveTo>
                      <a:pt x="650641" y="1079098"/>
                    </a:moveTo>
                    <a:cubicBezTo>
                      <a:pt x="654327" y="1076641"/>
                      <a:pt x="659241" y="1076641"/>
                      <a:pt x="661699" y="1079098"/>
                    </a:cubicBezTo>
                    <a:lnTo>
                      <a:pt x="833717" y="1259718"/>
                    </a:lnTo>
                    <a:cubicBezTo>
                      <a:pt x="827573" y="1260947"/>
                      <a:pt x="821431" y="1260947"/>
                      <a:pt x="815287" y="1262175"/>
                    </a:cubicBezTo>
                    <a:lnTo>
                      <a:pt x="650641" y="1090156"/>
                    </a:lnTo>
                    <a:cubicBezTo>
                      <a:pt x="648183" y="1086470"/>
                      <a:pt x="648183" y="1081556"/>
                      <a:pt x="650641" y="1079098"/>
                    </a:cubicBezTo>
                    <a:close/>
                    <a:moveTo>
                      <a:pt x="116331" y="692123"/>
                    </a:moveTo>
                    <a:cubicBezTo>
                      <a:pt x="121335" y="692123"/>
                      <a:pt x="125087" y="694687"/>
                      <a:pt x="125087" y="699813"/>
                    </a:cubicBezTo>
                    <a:lnTo>
                      <a:pt x="125087" y="701095"/>
                    </a:lnTo>
                    <a:cubicBezTo>
                      <a:pt x="125087" y="704940"/>
                      <a:pt x="123836" y="708784"/>
                      <a:pt x="118833" y="708784"/>
                    </a:cubicBezTo>
                    <a:lnTo>
                      <a:pt x="0" y="729291"/>
                    </a:lnTo>
                    <a:lnTo>
                      <a:pt x="1251" y="712629"/>
                    </a:lnTo>
                    <a:close/>
                    <a:moveTo>
                      <a:pt x="109351" y="610996"/>
                    </a:moveTo>
                    <a:cubicBezTo>
                      <a:pt x="113183" y="609728"/>
                      <a:pt x="118293" y="613531"/>
                      <a:pt x="119571" y="617334"/>
                    </a:cubicBezTo>
                    <a:cubicBezTo>
                      <a:pt x="119571" y="618602"/>
                      <a:pt x="119571" y="618602"/>
                      <a:pt x="119571" y="618602"/>
                    </a:cubicBezTo>
                    <a:cubicBezTo>
                      <a:pt x="119571" y="623672"/>
                      <a:pt x="115738" y="627475"/>
                      <a:pt x="111906" y="627475"/>
                    </a:cubicBezTo>
                    <a:lnTo>
                      <a:pt x="10987" y="641420"/>
                    </a:lnTo>
                    <a:lnTo>
                      <a:pt x="12264" y="624940"/>
                    </a:lnTo>
                    <a:close/>
                    <a:moveTo>
                      <a:pt x="925795" y="554798"/>
                    </a:moveTo>
                    <a:lnTo>
                      <a:pt x="927059" y="570420"/>
                    </a:lnTo>
                    <a:lnTo>
                      <a:pt x="779143" y="590848"/>
                    </a:lnTo>
                    <a:cubicBezTo>
                      <a:pt x="774083" y="592050"/>
                      <a:pt x="770291" y="588445"/>
                      <a:pt x="769027" y="584840"/>
                    </a:cubicBezTo>
                    <a:cubicBezTo>
                      <a:pt x="769027" y="583638"/>
                      <a:pt x="769027" y="583638"/>
                      <a:pt x="769027" y="582436"/>
                    </a:cubicBezTo>
                    <a:cubicBezTo>
                      <a:pt x="769027" y="578831"/>
                      <a:pt x="772819" y="575226"/>
                      <a:pt x="776611" y="575226"/>
                    </a:cubicBezTo>
                    <a:close/>
                    <a:moveTo>
                      <a:pt x="914887" y="466907"/>
                    </a:moveTo>
                    <a:lnTo>
                      <a:pt x="916115" y="483229"/>
                    </a:lnTo>
                    <a:lnTo>
                      <a:pt x="767843" y="509595"/>
                    </a:lnTo>
                    <a:cubicBezTo>
                      <a:pt x="762943" y="509595"/>
                      <a:pt x="758043" y="507084"/>
                      <a:pt x="758043" y="502062"/>
                    </a:cubicBezTo>
                    <a:lnTo>
                      <a:pt x="758043" y="500806"/>
                    </a:lnTo>
                    <a:cubicBezTo>
                      <a:pt x="758043" y="497040"/>
                      <a:pt x="760491" y="493273"/>
                      <a:pt x="764167" y="493273"/>
                    </a:cubicBezTo>
                    <a:close/>
                    <a:moveTo>
                      <a:pt x="543055" y="0"/>
                    </a:moveTo>
                    <a:cubicBezTo>
                      <a:pt x="547033" y="0"/>
                      <a:pt x="552337" y="0"/>
                      <a:pt x="558967" y="0"/>
                    </a:cubicBezTo>
                    <a:lnTo>
                      <a:pt x="537751" y="147652"/>
                    </a:lnTo>
                    <a:cubicBezTo>
                      <a:pt x="537751" y="150113"/>
                      <a:pt x="533773" y="152574"/>
                      <a:pt x="529795" y="152574"/>
                    </a:cubicBezTo>
                    <a:cubicBezTo>
                      <a:pt x="529795" y="152574"/>
                      <a:pt x="529795" y="152574"/>
                      <a:pt x="528469" y="152574"/>
                    </a:cubicBezTo>
                    <a:cubicBezTo>
                      <a:pt x="524491" y="152574"/>
                      <a:pt x="521839" y="148883"/>
                      <a:pt x="521839" y="145191"/>
                    </a:cubicBezTo>
                    <a:close/>
                    <a:moveTo>
                      <a:pt x="460149" y="0"/>
                    </a:moveTo>
                    <a:cubicBezTo>
                      <a:pt x="465221" y="0"/>
                      <a:pt x="471559" y="0"/>
                      <a:pt x="476629" y="0"/>
                    </a:cubicBezTo>
                    <a:lnTo>
                      <a:pt x="461417" y="139730"/>
                    </a:lnTo>
                    <a:cubicBezTo>
                      <a:pt x="460149" y="143407"/>
                      <a:pt x="457615" y="147085"/>
                      <a:pt x="453811" y="147085"/>
                    </a:cubicBezTo>
                    <a:cubicBezTo>
                      <a:pt x="452543" y="147085"/>
                      <a:pt x="452543" y="147085"/>
                      <a:pt x="452543" y="147085"/>
                    </a:cubicBezTo>
                    <a:cubicBezTo>
                      <a:pt x="448741" y="145859"/>
                      <a:pt x="444939" y="142182"/>
                      <a:pt x="446205" y="137279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82">
                <a:extLst>
                  <a:ext uri="{FF2B5EF4-FFF2-40B4-BE49-F238E27FC236}">
                    <a16:creationId xmlns:a16="http://schemas.microsoft.com/office/drawing/2014/main" id="{42D3D1BF-99EE-7542-BE7A-DA406DE525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8619" y="6654761"/>
                <a:ext cx="285639" cy="477892"/>
              </a:xfrm>
              <a:custGeom>
                <a:avLst/>
                <a:gdLst>
                  <a:gd name="T0" fmla="*/ 143 w 230"/>
                  <a:gd name="T1" fmla="*/ 0 h 384"/>
                  <a:gd name="T2" fmla="*/ 0 w 230"/>
                  <a:gd name="T3" fmla="*/ 0 h 384"/>
                  <a:gd name="T4" fmla="*/ 0 w 230"/>
                  <a:gd name="T5" fmla="*/ 165 h 384"/>
                  <a:gd name="T6" fmla="*/ 0 w 230"/>
                  <a:gd name="T7" fmla="*/ 292 h 384"/>
                  <a:gd name="T8" fmla="*/ 0 w 230"/>
                  <a:gd name="T9" fmla="*/ 383 h 384"/>
                  <a:gd name="T10" fmla="*/ 229 w 230"/>
                  <a:gd name="T11" fmla="*/ 383 h 384"/>
                  <a:gd name="T12" fmla="*/ 229 w 230"/>
                  <a:gd name="T13" fmla="*/ 298 h 384"/>
                  <a:gd name="T14" fmla="*/ 229 w 230"/>
                  <a:gd name="T15" fmla="*/ 122 h 384"/>
                  <a:gd name="T16" fmla="*/ 229 w 230"/>
                  <a:gd name="T17" fmla="*/ 0 h 384"/>
                  <a:gd name="T18" fmla="*/ 143 w 230"/>
                  <a:gd name="T19" fmla="*/ 0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384">
                    <a:moveTo>
                      <a:pt x="143" y="0"/>
                    </a:moveTo>
                    <a:lnTo>
                      <a:pt x="0" y="0"/>
                    </a:lnTo>
                    <a:lnTo>
                      <a:pt x="0" y="165"/>
                    </a:lnTo>
                    <a:lnTo>
                      <a:pt x="0" y="292"/>
                    </a:lnTo>
                    <a:lnTo>
                      <a:pt x="0" y="383"/>
                    </a:lnTo>
                    <a:lnTo>
                      <a:pt x="229" y="383"/>
                    </a:lnTo>
                    <a:lnTo>
                      <a:pt x="229" y="298"/>
                    </a:lnTo>
                    <a:lnTo>
                      <a:pt x="229" y="122"/>
                    </a:lnTo>
                    <a:lnTo>
                      <a:pt x="229" y="0"/>
                    </a:lnTo>
                    <a:lnTo>
                      <a:pt x="143" y="0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83">
                <a:extLst>
                  <a:ext uri="{FF2B5EF4-FFF2-40B4-BE49-F238E27FC236}">
                    <a16:creationId xmlns:a16="http://schemas.microsoft.com/office/drawing/2014/main" id="{67FA9BD6-4476-E94E-A9EB-CCA2864A97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8619" y="6457011"/>
                <a:ext cx="488883" cy="609727"/>
              </a:xfrm>
              <a:custGeom>
                <a:avLst/>
                <a:gdLst>
                  <a:gd name="T0" fmla="*/ 135 w 393"/>
                  <a:gd name="T1" fmla="*/ 0 h 489"/>
                  <a:gd name="T2" fmla="*/ 143 w 393"/>
                  <a:gd name="T3" fmla="*/ 160 h 489"/>
                  <a:gd name="T4" fmla="*/ 229 w 393"/>
                  <a:gd name="T5" fmla="*/ 160 h 489"/>
                  <a:gd name="T6" fmla="*/ 229 w 393"/>
                  <a:gd name="T7" fmla="*/ 282 h 489"/>
                  <a:gd name="T8" fmla="*/ 229 w 393"/>
                  <a:gd name="T9" fmla="*/ 282 h 489"/>
                  <a:gd name="T10" fmla="*/ 151 w 393"/>
                  <a:gd name="T11" fmla="*/ 318 h 489"/>
                  <a:gd name="T12" fmla="*/ 151 w 393"/>
                  <a:gd name="T13" fmla="*/ 318 h 489"/>
                  <a:gd name="T14" fmla="*/ 0 w 393"/>
                  <a:gd name="T15" fmla="*/ 325 h 489"/>
                  <a:gd name="T16" fmla="*/ 0 w 393"/>
                  <a:gd name="T17" fmla="*/ 452 h 489"/>
                  <a:gd name="T18" fmla="*/ 0 w 393"/>
                  <a:gd name="T19" fmla="*/ 452 h 489"/>
                  <a:gd name="T20" fmla="*/ 159 w 393"/>
                  <a:gd name="T21" fmla="*/ 479 h 489"/>
                  <a:gd name="T22" fmla="*/ 159 w 393"/>
                  <a:gd name="T23" fmla="*/ 479 h 489"/>
                  <a:gd name="T24" fmla="*/ 229 w 393"/>
                  <a:gd name="T25" fmla="*/ 458 h 489"/>
                  <a:gd name="T26" fmla="*/ 229 w 393"/>
                  <a:gd name="T27" fmla="*/ 458 h 489"/>
                  <a:gd name="T28" fmla="*/ 370 w 393"/>
                  <a:gd name="T29" fmla="*/ 306 h 489"/>
                  <a:gd name="T30" fmla="*/ 370 w 393"/>
                  <a:gd name="T31" fmla="*/ 306 h 489"/>
                  <a:gd name="T32" fmla="*/ 135 w 393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3" h="489">
                    <a:moveTo>
                      <a:pt x="135" y="0"/>
                    </a:moveTo>
                    <a:lnTo>
                      <a:pt x="143" y="160"/>
                    </a:lnTo>
                    <a:lnTo>
                      <a:pt x="229" y="160"/>
                    </a:lnTo>
                    <a:lnTo>
                      <a:pt x="229" y="282"/>
                    </a:lnTo>
                    <a:lnTo>
                      <a:pt x="229" y="282"/>
                    </a:lnTo>
                    <a:cubicBezTo>
                      <a:pt x="205" y="299"/>
                      <a:pt x="178" y="311"/>
                      <a:pt x="151" y="318"/>
                    </a:cubicBezTo>
                    <a:lnTo>
                      <a:pt x="151" y="318"/>
                    </a:lnTo>
                    <a:cubicBezTo>
                      <a:pt x="75" y="337"/>
                      <a:pt x="0" y="325"/>
                      <a:pt x="0" y="325"/>
                    </a:cubicBezTo>
                    <a:lnTo>
                      <a:pt x="0" y="452"/>
                    </a:lnTo>
                    <a:lnTo>
                      <a:pt x="0" y="452"/>
                    </a:lnTo>
                    <a:cubicBezTo>
                      <a:pt x="82" y="488"/>
                      <a:pt x="159" y="479"/>
                      <a:pt x="159" y="479"/>
                    </a:cubicBezTo>
                    <a:lnTo>
                      <a:pt x="159" y="479"/>
                    </a:lnTo>
                    <a:cubicBezTo>
                      <a:pt x="159" y="479"/>
                      <a:pt x="190" y="474"/>
                      <a:pt x="229" y="458"/>
                    </a:cubicBezTo>
                    <a:lnTo>
                      <a:pt x="229" y="458"/>
                    </a:lnTo>
                    <a:cubicBezTo>
                      <a:pt x="285" y="435"/>
                      <a:pt x="356" y="390"/>
                      <a:pt x="370" y="306"/>
                    </a:cubicBezTo>
                    <a:lnTo>
                      <a:pt x="370" y="306"/>
                    </a:lnTo>
                    <a:cubicBezTo>
                      <a:pt x="392" y="164"/>
                      <a:pt x="135" y="0"/>
                      <a:pt x="135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84">
                <a:extLst>
                  <a:ext uri="{FF2B5EF4-FFF2-40B4-BE49-F238E27FC236}">
                    <a16:creationId xmlns:a16="http://schemas.microsoft.com/office/drawing/2014/main" id="{FE82AC29-0B80-5448-AC05-0B5931D13A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88619" y="6457011"/>
                <a:ext cx="488883" cy="609727"/>
              </a:xfrm>
              <a:custGeom>
                <a:avLst/>
                <a:gdLst>
                  <a:gd name="T0" fmla="*/ 135 w 393"/>
                  <a:gd name="T1" fmla="*/ 0 h 489"/>
                  <a:gd name="T2" fmla="*/ 143 w 393"/>
                  <a:gd name="T3" fmla="*/ 160 h 489"/>
                  <a:gd name="T4" fmla="*/ 229 w 393"/>
                  <a:gd name="T5" fmla="*/ 160 h 489"/>
                  <a:gd name="T6" fmla="*/ 229 w 393"/>
                  <a:gd name="T7" fmla="*/ 282 h 489"/>
                  <a:gd name="T8" fmla="*/ 229 w 393"/>
                  <a:gd name="T9" fmla="*/ 282 h 489"/>
                  <a:gd name="T10" fmla="*/ 151 w 393"/>
                  <a:gd name="T11" fmla="*/ 318 h 489"/>
                  <a:gd name="T12" fmla="*/ 151 w 393"/>
                  <a:gd name="T13" fmla="*/ 318 h 489"/>
                  <a:gd name="T14" fmla="*/ 0 w 393"/>
                  <a:gd name="T15" fmla="*/ 325 h 489"/>
                  <a:gd name="T16" fmla="*/ 0 w 393"/>
                  <a:gd name="T17" fmla="*/ 452 h 489"/>
                  <a:gd name="T18" fmla="*/ 0 w 393"/>
                  <a:gd name="T19" fmla="*/ 452 h 489"/>
                  <a:gd name="T20" fmla="*/ 159 w 393"/>
                  <a:gd name="T21" fmla="*/ 479 h 489"/>
                  <a:gd name="T22" fmla="*/ 159 w 393"/>
                  <a:gd name="T23" fmla="*/ 479 h 489"/>
                  <a:gd name="T24" fmla="*/ 229 w 393"/>
                  <a:gd name="T25" fmla="*/ 458 h 489"/>
                  <a:gd name="T26" fmla="*/ 229 w 393"/>
                  <a:gd name="T27" fmla="*/ 458 h 489"/>
                  <a:gd name="T28" fmla="*/ 370 w 393"/>
                  <a:gd name="T29" fmla="*/ 306 h 489"/>
                  <a:gd name="T30" fmla="*/ 370 w 393"/>
                  <a:gd name="T31" fmla="*/ 306 h 489"/>
                  <a:gd name="T32" fmla="*/ 135 w 393"/>
                  <a:gd name="T33" fmla="*/ 0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93" h="489">
                    <a:moveTo>
                      <a:pt x="135" y="0"/>
                    </a:moveTo>
                    <a:lnTo>
                      <a:pt x="143" y="160"/>
                    </a:lnTo>
                    <a:lnTo>
                      <a:pt x="229" y="160"/>
                    </a:lnTo>
                    <a:lnTo>
                      <a:pt x="229" y="282"/>
                    </a:lnTo>
                    <a:lnTo>
                      <a:pt x="229" y="282"/>
                    </a:lnTo>
                    <a:cubicBezTo>
                      <a:pt x="205" y="299"/>
                      <a:pt x="178" y="311"/>
                      <a:pt x="151" y="318"/>
                    </a:cubicBezTo>
                    <a:lnTo>
                      <a:pt x="151" y="318"/>
                    </a:lnTo>
                    <a:cubicBezTo>
                      <a:pt x="75" y="337"/>
                      <a:pt x="0" y="325"/>
                      <a:pt x="0" y="325"/>
                    </a:cubicBezTo>
                    <a:lnTo>
                      <a:pt x="0" y="452"/>
                    </a:lnTo>
                    <a:lnTo>
                      <a:pt x="0" y="452"/>
                    </a:lnTo>
                    <a:cubicBezTo>
                      <a:pt x="82" y="488"/>
                      <a:pt x="159" y="479"/>
                      <a:pt x="159" y="479"/>
                    </a:cubicBezTo>
                    <a:lnTo>
                      <a:pt x="159" y="479"/>
                    </a:lnTo>
                    <a:cubicBezTo>
                      <a:pt x="159" y="479"/>
                      <a:pt x="190" y="474"/>
                      <a:pt x="229" y="458"/>
                    </a:cubicBezTo>
                    <a:lnTo>
                      <a:pt x="229" y="458"/>
                    </a:lnTo>
                    <a:cubicBezTo>
                      <a:pt x="285" y="435"/>
                      <a:pt x="356" y="390"/>
                      <a:pt x="370" y="306"/>
                    </a:cubicBezTo>
                    <a:lnTo>
                      <a:pt x="370" y="306"/>
                    </a:lnTo>
                    <a:cubicBezTo>
                      <a:pt x="392" y="164"/>
                      <a:pt x="135" y="0"/>
                      <a:pt x="135" y="0"/>
                    </a:cubicBezTo>
                  </a:path>
                </a:pathLst>
              </a:custGeom>
              <a:solidFill>
                <a:srgbClr val="11134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85">
                <a:extLst>
                  <a:ext uri="{FF2B5EF4-FFF2-40B4-BE49-F238E27FC236}">
                    <a16:creationId xmlns:a16="http://schemas.microsoft.com/office/drawing/2014/main" id="{27408D56-3745-B54A-853C-9FA1185513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566785" y="6588844"/>
                <a:ext cx="98874" cy="505361"/>
              </a:xfrm>
              <a:custGeom>
                <a:avLst/>
                <a:gdLst>
                  <a:gd name="T0" fmla="*/ 6 w 80"/>
                  <a:gd name="T1" fmla="*/ 404 h 405"/>
                  <a:gd name="T2" fmla="*/ 6 w 80"/>
                  <a:gd name="T3" fmla="*/ 404 h 405"/>
                  <a:gd name="T4" fmla="*/ 5 w 80"/>
                  <a:gd name="T5" fmla="*/ 404 h 405"/>
                  <a:gd name="T6" fmla="*/ 5 w 80"/>
                  <a:gd name="T7" fmla="*/ 404 h 405"/>
                  <a:gd name="T8" fmla="*/ 0 w 80"/>
                  <a:gd name="T9" fmla="*/ 397 h 405"/>
                  <a:gd name="T10" fmla="*/ 67 w 80"/>
                  <a:gd name="T11" fmla="*/ 6 h 405"/>
                  <a:gd name="T12" fmla="*/ 67 w 80"/>
                  <a:gd name="T13" fmla="*/ 6 h 405"/>
                  <a:gd name="T14" fmla="*/ 74 w 80"/>
                  <a:gd name="T15" fmla="*/ 0 h 405"/>
                  <a:gd name="T16" fmla="*/ 74 w 80"/>
                  <a:gd name="T17" fmla="*/ 0 h 405"/>
                  <a:gd name="T18" fmla="*/ 79 w 80"/>
                  <a:gd name="T19" fmla="*/ 8 h 405"/>
                  <a:gd name="T20" fmla="*/ 13 w 80"/>
                  <a:gd name="T21" fmla="*/ 399 h 405"/>
                  <a:gd name="T22" fmla="*/ 13 w 80"/>
                  <a:gd name="T23" fmla="*/ 399 h 405"/>
                  <a:gd name="T24" fmla="*/ 6 w 80"/>
                  <a:gd name="T25" fmla="*/ 404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80" h="405">
                    <a:moveTo>
                      <a:pt x="6" y="404"/>
                    </a:moveTo>
                    <a:lnTo>
                      <a:pt x="6" y="404"/>
                    </a:lnTo>
                    <a:cubicBezTo>
                      <a:pt x="6" y="404"/>
                      <a:pt x="6" y="404"/>
                      <a:pt x="5" y="404"/>
                    </a:cubicBezTo>
                    <a:lnTo>
                      <a:pt x="5" y="404"/>
                    </a:lnTo>
                    <a:cubicBezTo>
                      <a:pt x="2" y="404"/>
                      <a:pt x="0" y="400"/>
                      <a:pt x="0" y="397"/>
                    </a:cubicBezTo>
                    <a:lnTo>
                      <a:pt x="67" y="6"/>
                    </a:lnTo>
                    <a:lnTo>
                      <a:pt x="67" y="6"/>
                    </a:lnTo>
                    <a:cubicBezTo>
                      <a:pt x="67" y="2"/>
                      <a:pt x="71" y="0"/>
                      <a:pt x="74" y="0"/>
                    </a:cubicBezTo>
                    <a:lnTo>
                      <a:pt x="74" y="0"/>
                    </a:lnTo>
                    <a:cubicBezTo>
                      <a:pt x="77" y="1"/>
                      <a:pt x="79" y="4"/>
                      <a:pt x="79" y="8"/>
                    </a:cubicBezTo>
                    <a:lnTo>
                      <a:pt x="13" y="399"/>
                    </a:lnTo>
                    <a:lnTo>
                      <a:pt x="13" y="399"/>
                    </a:lnTo>
                    <a:cubicBezTo>
                      <a:pt x="12" y="402"/>
                      <a:pt x="9" y="404"/>
                      <a:pt x="6" y="40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86">
                <a:extLst>
                  <a:ext uri="{FF2B5EF4-FFF2-40B4-BE49-F238E27FC236}">
                    <a16:creationId xmlns:a16="http://schemas.microsoft.com/office/drawing/2014/main" id="{F7CEA60D-418C-7242-836A-D72300E790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25950" y="7258997"/>
                <a:ext cx="76902" cy="1109595"/>
              </a:xfrm>
              <a:custGeom>
                <a:avLst/>
                <a:gdLst>
                  <a:gd name="T0" fmla="*/ 53 w 60"/>
                  <a:gd name="T1" fmla="*/ 890 h 891"/>
                  <a:gd name="T2" fmla="*/ 53 w 60"/>
                  <a:gd name="T3" fmla="*/ 890 h 891"/>
                  <a:gd name="T4" fmla="*/ 47 w 60"/>
                  <a:gd name="T5" fmla="*/ 884 h 891"/>
                  <a:gd name="T6" fmla="*/ 0 w 60"/>
                  <a:gd name="T7" fmla="*/ 6 h 891"/>
                  <a:gd name="T8" fmla="*/ 0 w 60"/>
                  <a:gd name="T9" fmla="*/ 6 h 891"/>
                  <a:gd name="T10" fmla="*/ 6 w 60"/>
                  <a:gd name="T11" fmla="*/ 0 h 891"/>
                  <a:gd name="T12" fmla="*/ 6 w 60"/>
                  <a:gd name="T13" fmla="*/ 0 h 891"/>
                  <a:gd name="T14" fmla="*/ 12 w 60"/>
                  <a:gd name="T15" fmla="*/ 6 h 891"/>
                  <a:gd name="T16" fmla="*/ 59 w 60"/>
                  <a:gd name="T17" fmla="*/ 884 h 891"/>
                  <a:gd name="T18" fmla="*/ 59 w 60"/>
                  <a:gd name="T19" fmla="*/ 884 h 891"/>
                  <a:gd name="T20" fmla="*/ 53 w 60"/>
                  <a:gd name="T21" fmla="*/ 890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0" h="891">
                    <a:moveTo>
                      <a:pt x="53" y="890"/>
                    </a:moveTo>
                    <a:lnTo>
                      <a:pt x="53" y="890"/>
                    </a:lnTo>
                    <a:cubicBezTo>
                      <a:pt x="49" y="890"/>
                      <a:pt x="47" y="887"/>
                      <a:pt x="47" y="884"/>
                    </a:cubicBezTo>
                    <a:lnTo>
                      <a:pt x="0" y="6"/>
                    </a:lnTo>
                    <a:lnTo>
                      <a:pt x="0" y="6"/>
                    </a:lnTo>
                    <a:cubicBezTo>
                      <a:pt x="0" y="4"/>
                      <a:pt x="2" y="0"/>
                      <a:pt x="6" y="0"/>
                    </a:cubicBezTo>
                    <a:lnTo>
                      <a:pt x="6" y="0"/>
                    </a:lnTo>
                    <a:cubicBezTo>
                      <a:pt x="9" y="0"/>
                      <a:pt x="12" y="3"/>
                      <a:pt x="12" y="6"/>
                    </a:cubicBezTo>
                    <a:lnTo>
                      <a:pt x="59" y="884"/>
                    </a:lnTo>
                    <a:lnTo>
                      <a:pt x="59" y="884"/>
                    </a:lnTo>
                    <a:cubicBezTo>
                      <a:pt x="59" y="887"/>
                      <a:pt x="57" y="890"/>
                      <a:pt x="53" y="89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675990B5-FF8C-C34F-B39B-436DF274541E}"/>
                </a:ext>
              </a:extLst>
            </p:cNvPr>
            <p:cNvGrpSpPr/>
            <p:nvPr/>
          </p:nvGrpSpPr>
          <p:grpSpPr>
            <a:xfrm>
              <a:off x="17478628" y="8022529"/>
              <a:ext cx="1603969" cy="1823691"/>
              <a:chOff x="17478628" y="8022529"/>
              <a:chExt cx="1603969" cy="1823691"/>
            </a:xfrm>
          </p:grpSpPr>
          <p:sp>
            <p:nvSpPr>
              <p:cNvPr id="58" name="Freeform 87">
                <a:extLst>
                  <a:ext uri="{FF2B5EF4-FFF2-40B4-BE49-F238E27FC236}">
                    <a16:creationId xmlns:a16="http://schemas.microsoft.com/office/drawing/2014/main" id="{62C4F1DC-B3BF-E246-A500-B980BF5F83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1182" y="8588312"/>
                <a:ext cx="362541" cy="571276"/>
              </a:xfrm>
              <a:custGeom>
                <a:avLst/>
                <a:gdLst>
                  <a:gd name="T0" fmla="*/ 281 w 293"/>
                  <a:gd name="T1" fmla="*/ 373 h 458"/>
                  <a:gd name="T2" fmla="*/ 281 w 293"/>
                  <a:gd name="T3" fmla="*/ 373 h 458"/>
                  <a:gd name="T4" fmla="*/ 251 w 293"/>
                  <a:gd name="T5" fmla="*/ 457 h 458"/>
                  <a:gd name="T6" fmla="*/ 251 w 293"/>
                  <a:gd name="T7" fmla="*/ 457 h 458"/>
                  <a:gd name="T8" fmla="*/ 0 w 293"/>
                  <a:gd name="T9" fmla="*/ 0 h 458"/>
                  <a:gd name="T10" fmla="*/ 0 w 293"/>
                  <a:gd name="T11" fmla="*/ 0 h 458"/>
                  <a:gd name="T12" fmla="*/ 148 w 293"/>
                  <a:gd name="T13" fmla="*/ 29 h 458"/>
                  <a:gd name="T14" fmla="*/ 148 w 293"/>
                  <a:gd name="T15" fmla="*/ 29 h 458"/>
                  <a:gd name="T16" fmla="*/ 217 w 293"/>
                  <a:gd name="T17" fmla="*/ 82 h 458"/>
                  <a:gd name="T18" fmla="*/ 217 w 293"/>
                  <a:gd name="T19" fmla="*/ 82 h 458"/>
                  <a:gd name="T20" fmla="*/ 277 w 293"/>
                  <a:gd name="T21" fmla="*/ 195 h 458"/>
                  <a:gd name="T22" fmla="*/ 277 w 293"/>
                  <a:gd name="T23" fmla="*/ 195 h 458"/>
                  <a:gd name="T24" fmla="*/ 290 w 293"/>
                  <a:gd name="T25" fmla="*/ 269 h 458"/>
                  <a:gd name="T26" fmla="*/ 290 w 293"/>
                  <a:gd name="T27" fmla="*/ 269 h 458"/>
                  <a:gd name="T28" fmla="*/ 281 w 293"/>
                  <a:gd name="T29" fmla="*/ 37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3" h="458">
                    <a:moveTo>
                      <a:pt x="281" y="373"/>
                    </a:moveTo>
                    <a:lnTo>
                      <a:pt x="281" y="373"/>
                    </a:lnTo>
                    <a:cubicBezTo>
                      <a:pt x="269" y="425"/>
                      <a:pt x="251" y="457"/>
                      <a:pt x="251" y="457"/>
                    </a:cubicBezTo>
                    <a:lnTo>
                      <a:pt x="251" y="457"/>
                    </a:lnTo>
                    <a:cubicBezTo>
                      <a:pt x="218" y="447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53" y="1"/>
                      <a:pt x="105" y="9"/>
                      <a:pt x="148" y="29"/>
                    </a:cubicBezTo>
                    <a:lnTo>
                      <a:pt x="148" y="29"/>
                    </a:lnTo>
                    <a:cubicBezTo>
                      <a:pt x="175" y="42"/>
                      <a:pt x="198" y="59"/>
                      <a:pt x="217" y="82"/>
                    </a:cubicBezTo>
                    <a:lnTo>
                      <a:pt x="217" y="82"/>
                    </a:lnTo>
                    <a:cubicBezTo>
                      <a:pt x="247" y="119"/>
                      <a:pt x="266" y="157"/>
                      <a:pt x="277" y="195"/>
                    </a:cubicBezTo>
                    <a:lnTo>
                      <a:pt x="277" y="195"/>
                    </a:lnTo>
                    <a:cubicBezTo>
                      <a:pt x="284" y="220"/>
                      <a:pt x="289" y="245"/>
                      <a:pt x="290" y="269"/>
                    </a:cubicBezTo>
                    <a:lnTo>
                      <a:pt x="290" y="269"/>
                    </a:lnTo>
                    <a:cubicBezTo>
                      <a:pt x="292" y="307"/>
                      <a:pt x="288" y="343"/>
                      <a:pt x="281" y="37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88">
                <a:extLst>
                  <a:ext uri="{FF2B5EF4-FFF2-40B4-BE49-F238E27FC236}">
                    <a16:creationId xmlns:a16="http://schemas.microsoft.com/office/drawing/2014/main" id="{B7C9DDCC-ACC2-F14E-A04D-49658A9A19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21182" y="8588312"/>
                <a:ext cx="362541" cy="571276"/>
              </a:xfrm>
              <a:custGeom>
                <a:avLst/>
                <a:gdLst>
                  <a:gd name="T0" fmla="*/ 281 w 293"/>
                  <a:gd name="T1" fmla="*/ 373 h 458"/>
                  <a:gd name="T2" fmla="*/ 281 w 293"/>
                  <a:gd name="T3" fmla="*/ 373 h 458"/>
                  <a:gd name="T4" fmla="*/ 251 w 293"/>
                  <a:gd name="T5" fmla="*/ 457 h 458"/>
                  <a:gd name="T6" fmla="*/ 251 w 293"/>
                  <a:gd name="T7" fmla="*/ 457 h 458"/>
                  <a:gd name="T8" fmla="*/ 0 w 293"/>
                  <a:gd name="T9" fmla="*/ 0 h 458"/>
                  <a:gd name="T10" fmla="*/ 0 w 293"/>
                  <a:gd name="T11" fmla="*/ 0 h 458"/>
                  <a:gd name="T12" fmla="*/ 148 w 293"/>
                  <a:gd name="T13" fmla="*/ 29 h 458"/>
                  <a:gd name="T14" fmla="*/ 148 w 293"/>
                  <a:gd name="T15" fmla="*/ 29 h 458"/>
                  <a:gd name="T16" fmla="*/ 217 w 293"/>
                  <a:gd name="T17" fmla="*/ 82 h 458"/>
                  <a:gd name="T18" fmla="*/ 217 w 293"/>
                  <a:gd name="T19" fmla="*/ 82 h 458"/>
                  <a:gd name="T20" fmla="*/ 277 w 293"/>
                  <a:gd name="T21" fmla="*/ 195 h 458"/>
                  <a:gd name="T22" fmla="*/ 277 w 293"/>
                  <a:gd name="T23" fmla="*/ 195 h 458"/>
                  <a:gd name="T24" fmla="*/ 290 w 293"/>
                  <a:gd name="T25" fmla="*/ 269 h 458"/>
                  <a:gd name="T26" fmla="*/ 290 w 293"/>
                  <a:gd name="T27" fmla="*/ 269 h 458"/>
                  <a:gd name="T28" fmla="*/ 281 w 293"/>
                  <a:gd name="T29" fmla="*/ 373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3" h="458">
                    <a:moveTo>
                      <a:pt x="281" y="373"/>
                    </a:moveTo>
                    <a:lnTo>
                      <a:pt x="281" y="373"/>
                    </a:lnTo>
                    <a:cubicBezTo>
                      <a:pt x="269" y="425"/>
                      <a:pt x="251" y="457"/>
                      <a:pt x="251" y="457"/>
                    </a:cubicBezTo>
                    <a:lnTo>
                      <a:pt x="251" y="457"/>
                    </a:lnTo>
                    <a:cubicBezTo>
                      <a:pt x="218" y="447"/>
                      <a:pt x="0" y="0"/>
                      <a:pt x="0" y="0"/>
                    </a:cubicBezTo>
                    <a:lnTo>
                      <a:pt x="0" y="0"/>
                    </a:lnTo>
                    <a:cubicBezTo>
                      <a:pt x="53" y="1"/>
                      <a:pt x="105" y="9"/>
                      <a:pt x="148" y="29"/>
                    </a:cubicBezTo>
                    <a:lnTo>
                      <a:pt x="148" y="29"/>
                    </a:lnTo>
                    <a:cubicBezTo>
                      <a:pt x="175" y="42"/>
                      <a:pt x="198" y="59"/>
                      <a:pt x="217" y="82"/>
                    </a:cubicBezTo>
                    <a:lnTo>
                      <a:pt x="217" y="82"/>
                    </a:lnTo>
                    <a:cubicBezTo>
                      <a:pt x="247" y="119"/>
                      <a:pt x="266" y="157"/>
                      <a:pt x="277" y="195"/>
                    </a:cubicBezTo>
                    <a:lnTo>
                      <a:pt x="277" y="195"/>
                    </a:lnTo>
                    <a:cubicBezTo>
                      <a:pt x="284" y="220"/>
                      <a:pt x="289" y="245"/>
                      <a:pt x="290" y="269"/>
                    </a:cubicBezTo>
                    <a:lnTo>
                      <a:pt x="290" y="269"/>
                    </a:lnTo>
                    <a:cubicBezTo>
                      <a:pt x="292" y="307"/>
                      <a:pt x="288" y="343"/>
                      <a:pt x="281" y="373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89">
                <a:extLst>
                  <a:ext uri="{FF2B5EF4-FFF2-40B4-BE49-F238E27FC236}">
                    <a16:creationId xmlns:a16="http://schemas.microsoft.com/office/drawing/2014/main" id="{11446645-E077-C048-827E-24D6611258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7520" y="8994799"/>
                <a:ext cx="335077" cy="774518"/>
              </a:xfrm>
              <a:custGeom>
                <a:avLst/>
                <a:gdLst>
                  <a:gd name="T0" fmla="*/ 255 w 268"/>
                  <a:gd name="T1" fmla="*/ 128 h 623"/>
                  <a:gd name="T2" fmla="*/ 255 w 268"/>
                  <a:gd name="T3" fmla="*/ 128 h 623"/>
                  <a:gd name="T4" fmla="*/ 255 w 268"/>
                  <a:gd name="T5" fmla="*/ 128 h 623"/>
                  <a:gd name="T6" fmla="*/ 119 w 268"/>
                  <a:gd name="T7" fmla="*/ 124 h 623"/>
                  <a:gd name="T8" fmla="*/ 119 w 268"/>
                  <a:gd name="T9" fmla="*/ 124 h 623"/>
                  <a:gd name="T10" fmla="*/ 92 w 268"/>
                  <a:gd name="T11" fmla="*/ 581 h 623"/>
                  <a:gd name="T12" fmla="*/ 92 w 268"/>
                  <a:gd name="T13" fmla="*/ 581 h 623"/>
                  <a:gd name="T14" fmla="*/ 257 w 268"/>
                  <a:gd name="T15" fmla="*/ 151 h 623"/>
                  <a:gd name="T16" fmla="*/ 257 w 268"/>
                  <a:gd name="T17" fmla="*/ 151 h 623"/>
                  <a:gd name="T18" fmla="*/ 255 w 268"/>
                  <a:gd name="T19" fmla="*/ 12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623">
                    <a:moveTo>
                      <a:pt x="255" y="128"/>
                    </a:moveTo>
                    <a:lnTo>
                      <a:pt x="255" y="128"/>
                    </a:lnTo>
                    <a:lnTo>
                      <a:pt x="255" y="128"/>
                    </a:lnTo>
                    <a:cubicBezTo>
                      <a:pt x="247" y="92"/>
                      <a:pt x="216" y="0"/>
                      <a:pt x="119" y="124"/>
                    </a:cubicBezTo>
                    <a:lnTo>
                      <a:pt x="119" y="124"/>
                    </a:lnTo>
                    <a:cubicBezTo>
                      <a:pt x="2" y="276"/>
                      <a:pt x="0" y="622"/>
                      <a:pt x="92" y="581"/>
                    </a:cubicBezTo>
                    <a:lnTo>
                      <a:pt x="92" y="581"/>
                    </a:lnTo>
                    <a:cubicBezTo>
                      <a:pt x="92" y="581"/>
                      <a:pt x="267" y="480"/>
                      <a:pt x="257" y="151"/>
                    </a:cubicBezTo>
                    <a:lnTo>
                      <a:pt x="257" y="151"/>
                    </a:lnTo>
                    <a:cubicBezTo>
                      <a:pt x="257" y="140"/>
                      <a:pt x="255" y="128"/>
                      <a:pt x="255" y="128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90">
                <a:extLst>
                  <a:ext uri="{FF2B5EF4-FFF2-40B4-BE49-F238E27FC236}">
                    <a16:creationId xmlns:a16="http://schemas.microsoft.com/office/drawing/2014/main" id="{A2A03644-E5F2-1043-9213-78055D20B7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47520" y="8994799"/>
                <a:ext cx="335077" cy="774518"/>
              </a:xfrm>
              <a:custGeom>
                <a:avLst/>
                <a:gdLst>
                  <a:gd name="T0" fmla="*/ 255 w 268"/>
                  <a:gd name="T1" fmla="*/ 128 h 623"/>
                  <a:gd name="T2" fmla="*/ 255 w 268"/>
                  <a:gd name="T3" fmla="*/ 128 h 623"/>
                  <a:gd name="T4" fmla="*/ 255 w 268"/>
                  <a:gd name="T5" fmla="*/ 128 h 623"/>
                  <a:gd name="T6" fmla="*/ 119 w 268"/>
                  <a:gd name="T7" fmla="*/ 124 h 623"/>
                  <a:gd name="T8" fmla="*/ 119 w 268"/>
                  <a:gd name="T9" fmla="*/ 124 h 623"/>
                  <a:gd name="T10" fmla="*/ 92 w 268"/>
                  <a:gd name="T11" fmla="*/ 581 h 623"/>
                  <a:gd name="T12" fmla="*/ 92 w 268"/>
                  <a:gd name="T13" fmla="*/ 581 h 623"/>
                  <a:gd name="T14" fmla="*/ 257 w 268"/>
                  <a:gd name="T15" fmla="*/ 151 h 623"/>
                  <a:gd name="T16" fmla="*/ 257 w 268"/>
                  <a:gd name="T17" fmla="*/ 151 h 623"/>
                  <a:gd name="T18" fmla="*/ 255 w 268"/>
                  <a:gd name="T19" fmla="*/ 128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8" h="623">
                    <a:moveTo>
                      <a:pt x="255" y="128"/>
                    </a:moveTo>
                    <a:lnTo>
                      <a:pt x="255" y="128"/>
                    </a:lnTo>
                    <a:lnTo>
                      <a:pt x="255" y="128"/>
                    </a:lnTo>
                    <a:cubicBezTo>
                      <a:pt x="247" y="92"/>
                      <a:pt x="216" y="0"/>
                      <a:pt x="119" y="124"/>
                    </a:cubicBezTo>
                    <a:lnTo>
                      <a:pt x="119" y="124"/>
                    </a:lnTo>
                    <a:cubicBezTo>
                      <a:pt x="2" y="276"/>
                      <a:pt x="0" y="622"/>
                      <a:pt x="92" y="581"/>
                    </a:cubicBezTo>
                    <a:lnTo>
                      <a:pt x="92" y="581"/>
                    </a:lnTo>
                    <a:cubicBezTo>
                      <a:pt x="92" y="581"/>
                      <a:pt x="267" y="480"/>
                      <a:pt x="257" y="151"/>
                    </a:cubicBezTo>
                    <a:lnTo>
                      <a:pt x="257" y="151"/>
                    </a:lnTo>
                    <a:cubicBezTo>
                      <a:pt x="257" y="140"/>
                      <a:pt x="255" y="128"/>
                      <a:pt x="255" y="128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91">
                <a:extLst>
                  <a:ext uri="{FF2B5EF4-FFF2-40B4-BE49-F238E27FC236}">
                    <a16:creationId xmlns:a16="http://schemas.microsoft.com/office/drawing/2014/main" id="{3FD929CE-4B00-0D4A-8464-F3DCE52D81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45536" y="8632258"/>
                <a:ext cx="648180" cy="439443"/>
              </a:xfrm>
              <a:custGeom>
                <a:avLst/>
                <a:gdLst>
                  <a:gd name="T0" fmla="*/ 520 w 521"/>
                  <a:gd name="T1" fmla="*/ 313 h 352"/>
                  <a:gd name="T2" fmla="*/ 0 w 521"/>
                  <a:gd name="T3" fmla="*/ 351 h 352"/>
                  <a:gd name="T4" fmla="*/ 0 w 521"/>
                  <a:gd name="T5" fmla="*/ 39 h 352"/>
                  <a:gd name="T6" fmla="*/ 520 w 521"/>
                  <a:gd name="T7" fmla="*/ 0 h 352"/>
                  <a:gd name="T8" fmla="*/ 520 w 521"/>
                  <a:gd name="T9" fmla="*/ 313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1" h="352">
                    <a:moveTo>
                      <a:pt x="520" y="313"/>
                    </a:moveTo>
                    <a:lnTo>
                      <a:pt x="0" y="351"/>
                    </a:lnTo>
                    <a:lnTo>
                      <a:pt x="0" y="39"/>
                    </a:lnTo>
                    <a:lnTo>
                      <a:pt x="520" y="0"/>
                    </a:lnTo>
                    <a:lnTo>
                      <a:pt x="520" y="313"/>
                    </a:ln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92">
                <a:extLst>
                  <a:ext uri="{FF2B5EF4-FFF2-40B4-BE49-F238E27FC236}">
                    <a16:creationId xmlns:a16="http://schemas.microsoft.com/office/drawing/2014/main" id="{499A2410-C810-E640-B5C9-DC1DB11E60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989479" y="8681694"/>
                <a:ext cx="554799" cy="340569"/>
              </a:xfrm>
              <a:custGeom>
                <a:avLst/>
                <a:gdLst>
                  <a:gd name="T0" fmla="*/ 0 w 446"/>
                  <a:gd name="T1" fmla="*/ 33 h 273"/>
                  <a:gd name="T2" fmla="*/ 445 w 446"/>
                  <a:gd name="T3" fmla="*/ 0 h 273"/>
                  <a:gd name="T4" fmla="*/ 445 w 446"/>
                  <a:gd name="T5" fmla="*/ 238 h 273"/>
                  <a:gd name="T6" fmla="*/ 0 w 446"/>
                  <a:gd name="T7" fmla="*/ 272 h 273"/>
                  <a:gd name="T8" fmla="*/ 0 w 446"/>
                  <a:gd name="T9" fmla="*/ 33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6" h="273">
                    <a:moveTo>
                      <a:pt x="0" y="33"/>
                    </a:moveTo>
                    <a:lnTo>
                      <a:pt x="445" y="0"/>
                    </a:lnTo>
                    <a:lnTo>
                      <a:pt x="445" y="238"/>
                    </a:lnTo>
                    <a:lnTo>
                      <a:pt x="0" y="272"/>
                    </a:lnTo>
                    <a:lnTo>
                      <a:pt x="0" y="33"/>
                    </a:ln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93">
                <a:extLst>
                  <a:ext uri="{FF2B5EF4-FFF2-40B4-BE49-F238E27FC236}">
                    <a16:creationId xmlns:a16="http://schemas.microsoft.com/office/drawing/2014/main" id="{9A008049-D8EE-4D40-A470-693C2F7743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78628" y="8566342"/>
                <a:ext cx="318598" cy="400990"/>
              </a:xfrm>
              <a:custGeom>
                <a:avLst/>
                <a:gdLst>
                  <a:gd name="T0" fmla="*/ 254 w 255"/>
                  <a:gd name="T1" fmla="*/ 193 h 321"/>
                  <a:gd name="T2" fmla="*/ 254 w 255"/>
                  <a:gd name="T3" fmla="*/ 193 h 321"/>
                  <a:gd name="T4" fmla="*/ 165 w 255"/>
                  <a:gd name="T5" fmla="*/ 115 h 321"/>
                  <a:gd name="T6" fmla="*/ 165 w 255"/>
                  <a:gd name="T7" fmla="*/ 115 h 321"/>
                  <a:gd name="T8" fmla="*/ 25 w 255"/>
                  <a:gd name="T9" fmla="*/ 17 h 321"/>
                  <a:gd name="T10" fmla="*/ 25 w 255"/>
                  <a:gd name="T11" fmla="*/ 17 h 321"/>
                  <a:gd name="T12" fmla="*/ 93 w 255"/>
                  <a:gd name="T13" fmla="*/ 116 h 321"/>
                  <a:gd name="T14" fmla="*/ 93 w 255"/>
                  <a:gd name="T15" fmla="*/ 116 h 321"/>
                  <a:gd name="T16" fmla="*/ 37 w 255"/>
                  <a:gd name="T17" fmla="*/ 207 h 321"/>
                  <a:gd name="T18" fmla="*/ 37 w 255"/>
                  <a:gd name="T19" fmla="*/ 207 h 321"/>
                  <a:gd name="T20" fmla="*/ 134 w 255"/>
                  <a:gd name="T21" fmla="*/ 279 h 321"/>
                  <a:gd name="T22" fmla="*/ 134 w 255"/>
                  <a:gd name="T23" fmla="*/ 279 h 321"/>
                  <a:gd name="T24" fmla="*/ 191 w 255"/>
                  <a:gd name="T25" fmla="*/ 320 h 321"/>
                  <a:gd name="T26" fmla="*/ 191 w 255"/>
                  <a:gd name="T27" fmla="*/ 320 h 321"/>
                  <a:gd name="T28" fmla="*/ 254 w 255"/>
                  <a:gd name="T29" fmla="*/ 193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5" h="321">
                    <a:moveTo>
                      <a:pt x="254" y="193"/>
                    </a:moveTo>
                    <a:lnTo>
                      <a:pt x="254" y="193"/>
                    </a:lnTo>
                    <a:cubicBezTo>
                      <a:pt x="254" y="193"/>
                      <a:pt x="205" y="137"/>
                      <a:pt x="165" y="115"/>
                    </a:cubicBezTo>
                    <a:lnTo>
                      <a:pt x="165" y="115"/>
                    </a:lnTo>
                    <a:cubicBezTo>
                      <a:pt x="124" y="93"/>
                      <a:pt x="49" y="0"/>
                      <a:pt x="25" y="17"/>
                    </a:cubicBezTo>
                    <a:lnTo>
                      <a:pt x="25" y="17"/>
                    </a:lnTo>
                    <a:cubicBezTo>
                      <a:pt x="0" y="34"/>
                      <a:pt x="73" y="98"/>
                      <a:pt x="93" y="116"/>
                    </a:cubicBezTo>
                    <a:lnTo>
                      <a:pt x="93" y="116"/>
                    </a:lnTo>
                    <a:cubicBezTo>
                      <a:pt x="93" y="116"/>
                      <a:pt x="46" y="168"/>
                      <a:pt x="37" y="207"/>
                    </a:cubicBezTo>
                    <a:lnTo>
                      <a:pt x="37" y="207"/>
                    </a:lnTo>
                    <a:cubicBezTo>
                      <a:pt x="27" y="247"/>
                      <a:pt x="110" y="267"/>
                      <a:pt x="134" y="279"/>
                    </a:cubicBezTo>
                    <a:lnTo>
                      <a:pt x="134" y="279"/>
                    </a:lnTo>
                    <a:cubicBezTo>
                      <a:pt x="158" y="291"/>
                      <a:pt x="191" y="320"/>
                      <a:pt x="191" y="320"/>
                    </a:cubicBezTo>
                    <a:lnTo>
                      <a:pt x="191" y="320"/>
                    </a:lnTo>
                    <a:cubicBezTo>
                      <a:pt x="191" y="320"/>
                      <a:pt x="225" y="251"/>
                      <a:pt x="254" y="19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94">
                <a:extLst>
                  <a:ext uri="{FF2B5EF4-FFF2-40B4-BE49-F238E27FC236}">
                    <a16:creationId xmlns:a16="http://schemas.microsoft.com/office/drawing/2014/main" id="{B79B7630-0B02-A147-AF1F-1F5A3C28F7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80614" y="8110418"/>
                <a:ext cx="357047" cy="411981"/>
              </a:xfrm>
              <a:custGeom>
                <a:avLst/>
                <a:gdLst>
                  <a:gd name="T0" fmla="*/ 243 w 285"/>
                  <a:gd name="T1" fmla="*/ 221 h 329"/>
                  <a:gd name="T2" fmla="*/ 243 w 285"/>
                  <a:gd name="T3" fmla="*/ 221 h 329"/>
                  <a:gd name="T4" fmla="*/ 67 w 285"/>
                  <a:gd name="T5" fmla="*/ 297 h 329"/>
                  <a:gd name="T6" fmla="*/ 67 w 285"/>
                  <a:gd name="T7" fmla="*/ 297 h 329"/>
                  <a:gd name="T8" fmla="*/ 41 w 285"/>
                  <a:gd name="T9" fmla="*/ 107 h 329"/>
                  <a:gd name="T10" fmla="*/ 41 w 285"/>
                  <a:gd name="T11" fmla="*/ 107 h 329"/>
                  <a:gd name="T12" fmla="*/ 215 w 285"/>
                  <a:gd name="T13" fmla="*/ 32 h 329"/>
                  <a:gd name="T14" fmla="*/ 215 w 285"/>
                  <a:gd name="T15" fmla="*/ 32 h 329"/>
                  <a:gd name="T16" fmla="*/ 243 w 285"/>
                  <a:gd name="T17" fmla="*/ 221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5" h="329">
                    <a:moveTo>
                      <a:pt x="243" y="221"/>
                    </a:moveTo>
                    <a:lnTo>
                      <a:pt x="243" y="221"/>
                    </a:lnTo>
                    <a:cubicBezTo>
                      <a:pt x="202" y="294"/>
                      <a:pt x="123" y="328"/>
                      <a:pt x="67" y="297"/>
                    </a:cubicBezTo>
                    <a:lnTo>
                      <a:pt x="67" y="297"/>
                    </a:lnTo>
                    <a:cubicBezTo>
                      <a:pt x="12" y="266"/>
                      <a:pt x="0" y="181"/>
                      <a:pt x="41" y="107"/>
                    </a:cubicBezTo>
                    <a:lnTo>
                      <a:pt x="41" y="107"/>
                    </a:lnTo>
                    <a:cubicBezTo>
                      <a:pt x="82" y="35"/>
                      <a:pt x="160" y="0"/>
                      <a:pt x="215" y="32"/>
                    </a:cubicBezTo>
                    <a:lnTo>
                      <a:pt x="215" y="32"/>
                    </a:lnTo>
                    <a:cubicBezTo>
                      <a:pt x="272" y="63"/>
                      <a:pt x="284" y="148"/>
                      <a:pt x="243" y="22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95">
                <a:extLst>
                  <a:ext uri="{FF2B5EF4-FFF2-40B4-BE49-F238E27FC236}">
                    <a16:creationId xmlns:a16="http://schemas.microsoft.com/office/drawing/2014/main" id="{AF756830-E532-7547-8ABA-F90EA9E7B8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79487" y="8022529"/>
                <a:ext cx="346060" cy="477896"/>
              </a:xfrm>
              <a:custGeom>
                <a:avLst/>
                <a:gdLst>
                  <a:gd name="T0" fmla="*/ 122 w 276"/>
                  <a:gd name="T1" fmla="*/ 327 h 383"/>
                  <a:gd name="T2" fmla="*/ 122 w 276"/>
                  <a:gd name="T3" fmla="*/ 327 h 383"/>
                  <a:gd name="T4" fmla="*/ 254 w 276"/>
                  <a:gd name="T5" fmla="*/ 239 h 383"/>
                  <a:gd name="T6" fmla="*/ 254 w 276"/>
                  <a:gd name="T7" fmla="*/ 239 h 383"/>
                  <a:gd name="T8" fmla="*/ 181 w 276"/>
                  <a:gd name="T9" fmla="*/ 79 h 383"/>
                  <a:gd name="T10" fmla="*/ 181 w 276"/>
                  <a:gd name="T11" fmla="*/ 79 h 383"/>
                  <a:gd name="T12" fmla="*/ 139 w 276"/>
                  <a:gd name="T13" fmla="*/ 32 h 383"/>
                  <a:gd name="T14" fmla="*/ 139 w 276"/>
                  <a:gd name="T15" fmla="*/ 32 h 383"/>
                  <a:gd name="T16" fmla="*/ 92 w 276"/>
                  <a:gd name="T17" fmla="*/ 56 h 383"/>
                  <a:gd name="T18" fmla="*/ 92 w 276"/>
                  <a:gd name="T19" fmla="*/ 56 h 383"/>
                  <a:gd name="T20" fmla="*/ 38 w 276"/>
                  <a:gd name="T21" fmla="*/ 0 h 383"/>
                  <a:gd name="T22" fmla="*/ 38 w 276"/>
                  <a:gd name="T23" fmla="*/ 0 h 383"/>
                  <a:gd name="T24" fmla="*/ 56 w 276"/>
                  <a:gd name="T25" fmla="*/ 139 h 383"/>
                  <a:gd name="T26" fmla="*/ 56 w 276"/>
                  <a:gd name="T27" fmla="*/ 139 h 383"/>
                  <a:gd name="T28" fmla="*/ 134 w 276"/>
                  <a:gd name="T29" fmla="*/ 223 h 383"/>
                  <a:gd name="T30" fmla="*/ 122 w 276"/>
                  <a:gd name="T31" fmla="*/ 231 h 383"/>
                  <a:gd name="T32" fmla="*/ 122 w 276"/>
                  <a:gd name="T33" fmla="*/ 231 h 383"/>
                  <a:gd name="T34" fmla="*/ 130 w 276"/>
                  <a:gd name="T35" fmla="*/ 269 h 383"/>
                  <a:gd name="T36" fmla="*/ 130 w 276"/>
                  <a:gd name="T37" fmla="*/ 269 h 383"/>
                  <a:gd name="T38" fmla="*/ 107 w 276"/>
                  <a:gd name="T39" fmla="*/ 301 h 383"/>
                  <a:gd name="T40" fmla="*/ 107 w 276"/>
                  <a:gd name="T41" fmla="*/ 301 h 383"/>
                  <a:gd name="T42" fmla="*/ 122 w 276"/>
                  <a:gd name="T43" fmla="*/ 327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6" h="383">
                    <a:moveTo>
                      <a:pt x="122" y="327"/>
                    </a:moveTo>
                    <a:lnTo>
                      <a:pt x="122" y="327"/>
                    </a:lnTo>
                    <a:cubicBezTo>
                      <a:pt x="117" y="382"/>
                      <a:pt x="232" y="275"/>
                      <a:pt x="254" y="239"/>
                    </a:cubicBezTo>
                    <a:lnTo>
                      <a:pt x="254" y="239"/>
                    </a:lnTo>
                    <a:cubicBezTo>
                      <a:pt x="275" y="203"/>
                      <a:pt x="209" y="82"/>
                      <a:pt x="181" y="79"/>
                    </a:cubicBezTo>
                    <a:lnTo>
                      <a:pt x="181" y="79"/>
                    </a:lnTo>
                    <a:cubicBezTo>
                      <a:pt x="152" y="75"/>
                      <a:pt x="151" y="45"/>
                      <a:pt x="139" y="32"/>
                    </a:cubicBezTo>
                    <a:lnTo>
                      <a:pt x="139" y="32"/>
                    </a:lnTo>
                    <a:cubicBezTo>
                      <a:pt x="126" y="17"/>
                      <a:pt x="110" y="64"/>
                      <a:pt x="92" y="56"/>
                    </a:cubicBezTo>
                    <a:lnTo>
                      <a:pt x="92" y="56"/>
                    </a:lnTo>
                    <a:cubicBezTo>
                      <a:pt x="73" y="48"/>
                      <a:pt x="38" y="0"/>
                      <a:pt x="38" y="0"/>
                    </a:cubicBezTo>
                    <a:lnTo>
                      <a:pt x="38" y="0"/>
                    </a:lnTo>
                    <a:cubicBezTo>
                      <a:pt x="38" y="0"/>
                      <a:pt x="0" y="77"/>
                      <a:pt x="56" y="139"/>
                    </a:cubicBezTo>
                    <a:lnTo>
                      <a:pt x="56" y="139"/>
                    </a:lnTo>
                    <a:cubicBezTo>
                      <a:pt x="112" y="200"/>
                      <a:pt x="137" y="192"/>
                      <a:pt x="134" y="223"/>
                    </a:cubicBezTo>
                    <a:lnTo>
                      <a:pt x="122" y="231"/>
                    </a:lnTo>
                    <a:lnTo>
                      <a:pt x="122" y="231"/>
                    </a:lnTo>
                    <a:cubicBezTo>
                      <a:pt x="122" y="231"/>
                      <a:pt x="172" y="246"/>
                      <a:pt x="130" y="269"/>
                    </a:cubicBezTo>
                    <a:lnTo>
                      <a:pt x="130" y="269"/>
                    </a:lnTo>
                    <a:cubicBezTo>
                      <a:pt x="88" y="291"/>
                      <a:pt x="71" y="289"/>
                      <a:pt x="107" y="301"/>
                    </a:cubicBezTo>
                    <a:lnTo>
                      <a:pt x="107" y="301"/>
                    </a:lnTo>
                    <a:cubicBezTo>
                      <a:pt x="143" y="312"/>
                      <a:pt x="123" y="318"/>
                      <a:pt x="122" y="32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96">
                <a:extLst>
                  <a:ext uri="{FF2B5EF4-FFF2-40B4-BE49-F238E27FC236}">
                    <a16:creationId xmlns:a16="http://schemas.microsoft.com/office/drawing/2014/main" id="{08A63197-C72C-FF43-8EB0-902E826355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57517" y="8450987"/>
                <a:ext cx="269158" cy="186763"/>
              </a:xfrm>
              <a:custGeom>
                <a:avLst/>
                <a:gdLst>
                  <a:gd name="T0" fmla="*/ 195 w 216"/>
                  <a:gd name="T1" fmla="*/ 104 h 148"/>
                  <a:gd name="T2" fmla="*/ 195 w 216"/>
                  <a:gd name="T3" fmla="*/ 104 h 148"/>
                  <a:gd name="T4" fmla="*/ 148 w 216"/>
                  <a:gd name="T5" fmla="*/ 29 h 148"/>
                  <a:gd name="T6" fmla="*/ 148 w 216"/>
                  <a:gd name="T7" fmla="*/ 29 h 148"/>
                  <a:gd name="T8" fmla="*/ 135 w 216"/>
                  <a:gd name="T9" fmla="*/ 0 h 148"/>
                  <a:gd name="T10" fmla="*/ 135 w 216"/>
                  <a:gd name="T11" fmla="*/ 0 h 148"/>
                  <a:gd name="T12" fmla="*/ 29 w 216"/>
                  <a:gd name="T13" fmla="*/ 30 h 148"/>
                  <a:gd name="T14" fmla="*/ 29 w 216"/>
                  <a:gd name="T15" fmla="*/ 30 h 148"/>
                  <a:gd name="T16" fmla="*/ 27 w 216"/>
                  <a:gd name="T17" fmla="*/ 61 h 148"/>
                  <a:gd name="T18" fmla="*/ 27 w 216"/>
                  <a:gd name="T19" fmla="*/ 61 h 148"/>
                  <a:gd name="T20" fmla="*/ 17 w 216"/>
                  <a:gd name="T21" fmla="*/ 106 h 148"/>
                  <a:gd name="T22" fmla="*/ 17 w 216"/>
                  <a:gd name="T23" fmla="*/ 106 h 148"/>
                  <a:gd name="T24" fmla="*/ 215 w 216"/>
                  <a:gd name="T25" fmla="*/ 138 h 148"/>
                  <a:gd name="T26" fmla="*/ 195 w 216"/>
                  <a:gd name="T27" fmla="*/ 104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6" h="148">
                    <a:moveTo>
                      <a:pt x="195" y="104"/>
                    </a:moveTo>
                    <a:lnTo>
                      <a:pt x="195" y="104"/>
                    </a:lnTo>
                    <a:cubicBezTo>
                      <a:pt x="177" y="88"/>
                      <a:pt x="159" y="55"/>
                      <a:pt x="148" y="29"/>
                    </a:cubicBezTo>
                    <a:lnTo>
                      <a:pt x="148" y="29"/>
                    </a:lnTo>
                    <a:cubicBezTo>
                      <a:pt x="142" y="17"/>
                      <a:pt x="138" y="7"/>
                      <a:pt x="135" y="0"/>
                    </a:cubicBezTo>
                    <a:lnTo>
                      <a:pt x="135" y="0"/>
                    </a:lnTo>
                    <a:cubicBezTo>
                      <a:pt x="102" y="27"/>
                      <a:pt x="63" y="38"/>
                      <a:pt x="29" y="30"/>
                    </a:cubicBezTo>
                    <a:lnTo>
                      <a:pt x="29" y="30"/>
                    </a:lnTo>
                    <a:cubicBezTo>
                      <a:pt x="29" y="39"/>
                      <a:pt x="28" y="50"/>
                      <a:pt x="27" y="61"/>
                    </a:cubicBezTo>
                    <a:lnTo>
                      <a:pt x="27" y="61"/>
                    </a:lnTo>
                    <a:cubicBezTo>
                      <a:pt x="26" y="76"/>
                      <a:pt x="23" y="92"/>
                      <a:pt x="17" y="106"/>
                    </a:cubicBezTo>
                    <a:lnTo>
                      <a:pt x="17" y="106"/>
                    </a:lnTo>
                    <a:cubicBezTo>
                      <a:pt x="0" y="147"/>
                      <a:pt x="215" y="138"/>
                      <a:pt x="215" y="138"/>
                    </a:cubicBezTo>
                    <a:lnTo>
                      <a:pt x="195" y="104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97">
                <a:extLst>
                  <a:ext uri="{FF2B5EF4-FFF2-40B4-BE49-F238E27FC236}">
                    <a16:creationId xmlns:a16="http://schemas.microsoft.com/office/drawing/2014/main" id="{4B457D76-60E7-0844-AEC7-461193CD73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0473" y="8450987"/>
                <a:ext cx="153804" cy="82397"/>
              </a:xfrm>
              <a:custGeom>
                <a:avLst/>
                <a:gdLst>
                  <a:gd name="T0" fmla="*/ 121 w 122"/>
                  <a:gd name="T1" fmla="*/ 29 h 64"/>
                  <a:gd name="T2" fmla="*/ 121 w 122"/>
                  <a:gd name="T3" fmla="*/ 29 h 64"/>
                  <a:gd name="T4" fmla="*/ 108 w 122"/>
                  <a:gd name="T5" fmla="*/ 0 h 64"/>
                  <a:gd name="T6" fmla="*/ 108 w 122"/>
                  <a:gd name="T7" fmla="*/ 0 h 64"/>
                  <a:gd name="T8" fmla="*/ 2 w 122"/>
                  <a:gd name="T9" fmla="*/ 30 h 64"/>
                  <a:gd name="T10" fmla="*/ 2 w 122"/>
                  <a:gd name="T11" fmla="*/ 30 h 64"/>
                  <a:gd name="T12" fmla="*/ 0 w 122"/>
                  <a:gd name="T13" fmla="*/ 61 h 64"/>
                  <a:gd name="T14" fmla="*/ 0 w 122"/>
                  <a:gd name="T15" fmla="*/ 61 h 64"/>
                  <a:gd name="T16" fmla="*/ 24 w 122"/>
                  <a:gd name="T17" fmla="*/ 63 h 64"/>
                  <a:gd name="T18" fmla="*/ 24 w 122"/>
                  <a:gd name="T19" fmla="*/ 63 h 64"/>
                  <a:gd name="T20" fmla="*/ 121 w 122"/>
                  <a:gd name="T21" fmla="*/ 2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64">
                    <a:moveTo>
                      <a:pt x="121" y="29"/>
                    </a:moveTo>
                    <a:lnTo>
                      <a:pt x="121" y="29"/>
                    </a:lnTo>
                    <a:cubicBezTo>
                      <a:pt x="115" y="17"/>
                      <a:pt x="111" y="7"/>
                      <a:pt x="108" y="0"/>
                    </a:cubicBezTo>
                    <a:lnTo>
                      <a:pt x="108" y="0"/>
                    </a:lnTo>
                    <a:cubicBezTo>
                      <a:pt x="75" y="27"/>
                      <a:pt x="36" y="38"/>
                      <a:pt x="2" y="30"/>
                    </a:cubicBezTo>
                    <a:lnTo>
                      <a:pt x="2" y="30"/>
                    </a:lnTo>
                    <a:cubicBezTo>
                      <a:pt x="2" y="39"/>
                      <a:pt x="1" y="50"/>
                      <a:pt x="0" y="61"/>
                    </a:cubicBezTo>
                    <a:lnTo>
                      <a:pt x="0" y="61"/>
                    </a:lnTo>
                    <a:cubicBezTo>
                      <a:pt x="8" y="63"/>
                      <a:pt x="16" y="63"/>
                      <a:pt x="24" y="63"/>
                    </a:cubicBezTo>
                    <a:lnTo>
                      <a:pt x="24" y="63"/>
                    </a:lnTo>
                    <a:cubicBezTo>
                      <a:pt x="57" y="63"/>
                      <a:pt x="91" y="51"/>
                      <a:pt x="121" y="2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98">
                <a:extLst>
                  <a:ext uri="{FF2B5EF4-FFF2-40B4-BE49-F238E27FC236}">
                    <a16:creationId xmlns:a16="http://schemas.microsoft.com/office/drawing/2014/main" id="{99DA23C4-7484-FB4F-A74D-F30EB1C191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4404" y="8555354"/>
                <a:ext cx="1318332" cy="856915"/>
              </a:xfrm>
              <a:custGeom>
                <a:avLst/>
                <a:gdLst>
                  <a:gd name="T0" fmla="*/ 1059 w 1060"/>
                  <a:gd name="T1" fmla="*/ 625 h 687"/>
                  <a:gd name="T2" fmla="*/ 1059 w 1060"/>
                  <a:gd name="T3" fmla="*/ 625 h 687"/>
                  <a:gd name="T4" fmla="*/ 990 w 1060"/>
                  <a:gd name="T5" fmla="*/ 641 h 687"/>
                  <a:gd name="T6" fmla="*/ 990 w 1060"/>
                  <a:gd name="T7" fmla="*/ 641 h 687"/>
                  <a:gd name="T8" fmla="*/ 769 w 1060"/>
                  <a:gd name="T9" fmla="*/ 674 h 687"/>
                  <a:gd name="T10" fmla="*/ 769 w 1060"/>
                  <a:gd name="T11" fmla="*/ 674 h 687"/>
                  <a:gd name="T12" fmla="*/ 659 w 1060"/>
                  <a:gd name="T13" fmla="*/ 683 h 687"/>
                  <a:gd name="T14" fmla="*/ 659 w 1060"/>
                  <a:gd name="T15" fmla="*/ 683 h 687"/>
                  <a:gd name="T16" fmla="*/ 477 w 1060"/>
                  <a:gd name="T17" fmla="*/ 682 h 687"/>
                  <a:gd name="T18" fmla="*/ 477 w 1060"/>
                  <a:gd name="T19" fmla="*/ 682 h 687"/>
                  <a:gd name="T20" fmla="*/ 498 w 1060"/>
                  <a:gd name="T21" fmla="*/ 560 h 687"/>
                  <a:gd name="T22" fmla="*/ 498 w 1060"/>
                  <a:gd name="T23" fmla="*/ 560 h 687"/>
                  <a:gd name="T24" fmla="*/ 511 w 1060"/>
                  <a:gd name="T25" fmla="*/ 514 h 687"/>
                  <a:gd name="T26" fmla="*/ 511 w 1060"/>
                  <a:gd name="T27" fmla="*/ 514 h 687"/>
                  <a:gd name="T28" fmla="*/ 464 w 1060"/>
                  <a:gd name="T29" fmla="*/ 541 h 687"/>
                  <a:gd name="T30" fmla="*/ 464 w 1060"/>
                  <a:gd name="T31" fmla="*/ 541 h 687"/>
                  <a:gd name="T32" fmla="*/ 316 w 1060"/>
                  <a:gd name="T33" fmla="*/ 583 h 687"/>
                  <a:gd name="T34" fmla="*/ 316 w 1060"/>
                  <a:gd name="T35" fmla="*/ 583 h 687"/>
                  <a:gd name="T36" fmla="*/ 141 w 1060"/>
                  <a:gd name="T37" fmla="*/ 534 h 687"/>
                  <a:gd name="T38" fmla="*/ 141 w 1060"/>
                  <a:gd name="T39" fmla="*/ 534 h 687"/>
                  <a:gd name="T40" fmla="*/ 0 w 1060"/>
                  <a:gd name="T41" fmla="*/ 386 h 687"/>
                  <a:gd name="T42" fmla="*/ 25 w 1060"/>
                  <a:gd name="T43" fmla="*/ 340 h 687"/>
                  <a:gd name="T44" fmla="*/ 114 w 1060"/>
                  <a:gd name="T45" fmla="*/ 173 h 687"/>
                  <a:gd name="T46" fmla="*/ 114 w 1060"/>
                  <a:gd name="T47" fmla="*/ 173 h 687"/>
                  <a:gd name="T48" fmla="*/ 121 w 1060"/>
                  <a:gd name="T49" fmla="*/ 173 h 687"/>
                  <a:gd name="T50" fmla="*/ 121 w 1060"/>
                  <a:gd name="T51" fmla="*/ 173 h 687"/>
                  <a:gd name="T52" fmla="*/ 258 w 1060"/>
                  <a:gd name="T53" fmla="*/ 298 h 687"/>
                  <a:gd name="T54" fmla="*/ 258 w 1060"/>
                  <a:gd name="T55" fmla="*/ 298 h 687"/>
                  <a:gd name="T56" fmla="*/ 378 w 1060"/>
                  <a:gd name="T57" fmla="*/ 298 h 687"/>
                  <a:gd name="T58" fmla="*/ 378 w 1060"/>
                  <a:gd name="T59" fmla="*/ 298 h 687"/>
                  <a:gd name="T60" fmla="*/ 499 w 1060"/>
                  <a:gd name="T61" fmla="*/ 199 h 687"/>
                  <a:gd name="T62" fmla="*/ 499 w 1060"/>
                  <a:gd name="T63" fmla="*/ 199 h 687"/>
                  <a:gd name="T64" fmla="*/ 534 w 1060"/>
                  <a:gd name="T65" fmla="*/ 123 h 687"/>
                  <a:gd name="T66" fmla="*/ 534 w 1060"/>
                  <a:gd name="T67" fmla="*/ 123 h 687"/>
                  <a:gd name="T68" fmla="*/ 565 w 1060"/>
                  <a:gd name="T69" fmla="*/ 8 h 687"/>
                  <a:gd name="T70" fmla="*/ 565 w 1060"/>
                  <a:gd name="T71" fmla="*/ 8 h 687"/>
                  <a:gd name="T72" fmla="*/ 627 w 1060"/>
                  <a:gd name="T73" fmla="*/ 22 h 687"/>
                  <a:gd name="T74" fmla="*/ 627 w 1060"/>
                  <a:gd name="T75" fmla="*/ 22 h 687"/>
                  <a:gd name="T76" fmla="*/ 765 w 1060"/>
                  <a:gd name="T77" fmla="*/ 0 h 687"/>
                  <a:gd name="T78" fmla="*/ 765 w 1060"/>
                  <a:gd name="T79" fmla="*/ 0 h 687"/>
                  <a:gd name="T80" fmla="*/ 790 w 1060"/>
                  <a:gd name="T81" fmla="*/ 32 h 687"/>
                  <a:gd name="T82" fmla="*/ 790 w 1060"/>
                  <a:gd name="T83" fmla="*/ 32 h 687"/>
                  <a:gd name="T84" fmla="*/ 935 w 1060"/>
                  <a:gd name="T85" fmla="*/ 262 h 687"/>
                  <a:gd name="T86" fmla="*/ 935 w 1060"/>
                  <a:gd name="T87" fmla="*/ 262 h 687"/>
                  <a:gd name="T88" fmla="*/ 953 w 1060"/>
                  <a:gd name="T89" fmla="*/ 298 h 687"/>
                  <a:gd name="T90" fmla="*/ 953 w 1060"/>
                  <a:gd name="T91" fmla="*/ 298 h 687"/>
                  <a:gd name="T92" fmla="*/ 1002 w 1060"/>
                  <a:gd name="T93" fmla="*/ 414 h 687"/>
                  <a:gd name="T94" fmla="*/ 1002 w 1060"/>
                  <a:gd name="T95" fmla="*/ 414 h 687"/>
                  <a:gd name="T96" fmla="*/ 1059 w 1060"/>
                  <a:gd name="T97" fmla="*/ 625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060" h="687">
                    <a:moveTo>
                      <a:pt x="1059" y="625"/>
                    </a:moveTo>
                    <a:lnTo>
                      <a:pt x="1059" y="625"/>
                    </a:lnTo>
                    <a:cubicBezTo>
                      <a:pt x="1059" y="625"/>
                      <a:pt x="1033" y="631"/>
                      <a:pt x="990" y="641"/>
                    </a:cubicBezTo>
                    <a:lnTo>
                      <a:pt x="990" y="641"/>
                    </a:lnTo>
                    <a:cubicBezTo>
                      <a:pt x="938" y="651"/>
                      <a:pt x="859" y="665"/>
                      <a:pt x="769" y="674"/>
                    </a:cubicBezTo>
                    <a:lnTo>
                      <a:pt x="769" y="674"/>
                    </a:lnTo>
                    <a:cubicBezTo>
                      <a:pt x="733" y="679"/>
                      <a:pt x="696" y="681"/>
                      <a:pt x="659" y="683"/>
                    </a:cubicBezTo>
                    <a:lnTo>
                      <a:pt x="659" y="683"/>
                    </a:lnTo>
                    <a:cubicBezTo>
                      <a:pt x="599" y="686"/>
                      <a:pt x="538" y="686"/>
                      <a:pt x="477" y="682"/>
                    </a:cubicBezTo>
                    <a:lnTo>
                      <a:pt x="477" y="682"/>
                    </a:lnTo>
                    <a:cubicBezTo>
                      <a:pt x="477" y="682"/>
                      <a:pt x="485" y="617"/>
                      <a:pt x="498" y="560"/>
                    </a:cubicBezTo>
                    <a:lnTo>
                      <a:pt x="498" y="560"/>
                    </a:lnTo>
                    <a:cubicBezTo>
                      <a:pt x="502" y="543"/>
                      <a:pt x="506" y="527"/>
                      <a:pt x="511" y="514"/>
                    </a:cubicBezTo>
                    <a:lnTo>
                      <a:pt x="511" y="514"/>
                    </a:lnTo>
                    <a:cubicBezTo>
                      <a:pt x="495" y="525"/>
                      <a:pt x="480" y="533"/>
                      <a:pt x="464" y="541"/>
                    </a:cubicBezTo>
                    <a:lnTo>
                      <a:pt x="464" y="541"/>
                    </a:lnTo>
                    <a:cubicBezTo>
                      <a:pt x="411" y="569"/>
                      <a:pt x="362" y="581"/>
                      <a:pt x="316" y="583"/>
                    </a:cubicBezTo>
                    <a:lnTo>
                      <a:pt x="316" y="583"/>
                    </a:lnTo>
                    <a:cubicBezTo>
                      <a:pt x="247" y="586"/>
                      <a:pt x="189" y="564"/>
                      <a:pt x="141" y="534"/>
                    </a:cubicBezTo>
                    <a:lnTo>
                      <a:pt x="141" y="534"/>
                    </a:lnTo>
                    <a:cubicBezTo>
                      <a:pt x="50" y="476"/>
                      <a:pt x="0" y="386"/>
                      <a:pt x="0" y="386"/>
                    </a:cubicBezTo>
                    <a:lnTo>
                      <a:pt x="25" y="340"/>
                    </a:lnTo>
                    <a:lnTo>
                      <a:pt x="114" y="173"/>
                    </a:lnTo>
                    <a:lnTo>
                      <a:pt x="114" y="173"/>
                    </a:lnTo>
                    <a:cubicBezTo>
                      <a:pt x="116" y="170"/>
                      <a:pt x="120" y="170"/>
                      <a:pt x="121" y="173"/>
                    </a:cubicBezTo>
                    <a:lnTo>
                      <a:pt x="121" y="173"/>
                    </a:lnTo>
                    <a:cubicBezTo>
                      <a:pt x="131" y="199"/>
                      <a:pt x="167" y="274"/>
                      <a:pt x="258" y="298"/>
                    </a:cubicBezTo>
                    <a:lnTo>
                      <a:pt x="258" y="298"/>
                    </a:lnTo>
                    <a:cubicBezTo>
                      <a:pt x="290" y="306"/>
                      <a:pt x="330" y="307"/>
                      <a:pt x="378" y="298"/>
                    </a:cubicBezTo>
                    <a:lnTo>
                      <a:pt x="378" y="298"/>
                    </a:lnTo>
                    <a:cubicBezTo>
                      <a:pt x="431" y="288"/>
                      <a:pt x="470" y="247"/>
                      <a:pt x="499" y="199"/>
                    </a:cubicBezTo>
                    <a:lnTo>
                      <a:pt x="499" y="199"/>
                    </a:lnTo>
                    <a:cubicBezTo>
                      <a:pt x="513" y="175"/>
                      <a:pt x="525" y="148"/>
                      <a:pt x="534" y="123"/>
                    </a:cubicBezTo>
                    <a:lnTo>
                      <a:pt x="534" y="123"/>
                    </a:lnTo>
                    <a:cubicBezTo>
                      <a:pt x="557" y="62"/>
                      <a:pt x="565" y="8"/>
                      <a:pt x="565" y="8"/>
                    </a:cubicBezTo>
                    <a:lnTo>
                      <a:pt x="565" y="8"/>
                    </a:lnTo>
                    <a:cubicBezTo>
                      <a:pt x="565" y="8"/>
                      <a:pt x="592" y="17"/>
                      <a:pt x="627" y="22"/>
                    </a:cubicBezTo>
                    <a:lnTo>
                      <a:pt x="627" y="22"/>
                    </a:lnTo>
                    <a:cubicBezTo>
                      <a:pt x="668" y="28"/>
                      <a:pt x="723" y="28"/>
                      <a:pt x="765" y="0"/>
                    </a:cubicBezTo>
                    <a:lnTo>
                      <a:pt x="765" y="0"/>
                    </a:lnTo>
                    <a:cubicBezTo>
                      <a:pt x="765" y="0"/>
                      <a:pt x="774" y="11"/>
                      <a:pt x="790" y="32"/>
                    </a:cubicBezTo>
                    <a:lnTo>
                      <a:pt x="790" y="32"/>
                    </a:lnTo>
                    <a:cubicBezTo>
                      <a:pt x="822" y="74"/>
                      <a:pt x="880" y="156"/>
                      <a:pt x="935" y="262"/>
                    </a:cubicBezTo>
                    <a:lnTo>
                      <a:pt x="935" y="262"/>
                    </a:lnTo>
                    <a:cubicBezTo>
                      <a:pt x="941" y="274"/>
                      <a:pt x="947" y="286"/>
                      <a:pt x="953" y="298"/>
                    </a:cubicBezTo>
                    <a:lnTo>
                      <a:pt x="953" y="298"/>
                    </a:lnTo>
                    <a:cubicBezTo>
                      <a:pt x="970" y="334"/>
                      <a:pt x="987" y="373"/>
                      <a:pt x="1002" y="414"/>
                    </a:cubicBezTo>
                    <a:lnTo>
                      <a:pt x="1002" y="414"/>
                    </a:lnTo>
                    <a:cubicBezTo>
                      <a:pt x="1027" y="480"/>
                      <a:pt x="1047" y="551"/>
                      <a:pt x="1059" y="62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69">
                <a:extLst>
                  <a:ext uri="{FF2B5EF4-FFF2-40B4-BE49-F238E27FC236}">
                    <a16:creationId xmlns:a16="http://schemas.microsoft.com/office/drawing/2014/main" id="{6FC7C4FD-CC10-2B48-AF9F-8DCC1EAC25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4406" y="8560845"/>
                <a:ext cx="1251172" cy="849082"/>
              </a:xfrm>
              <a:custGeom>
                <a:avLst/>
                <a:gdLst>
                  <a:gd name="connsiteX0" fmla="*/ 662734 w 1251172"/>
                  <a:gd name="connsiteY0" fmla="*/ 686633 h 849082"/>
                  <a:gd name="connsiteX1" fmla="*/ 822724 w 1251172"/>
                  <a:gd name="connsiteY1" fmla="*/ 846392 h 849082"/>
                  <a:gd name="connsiteX2" fmla="*/ 598738 w 1251172"/>
                  <a:gd name="connsiteY2" fmla="*/ 845134 h 849082"/>
                  <a:gd name="connsiteX3" fmla="*/ 624582 w 1251172"/>
                  <a:gd name="connsiteY3" fmla="*/ 691665 h 849082"/>
                  <a:gd name="connsiteX4" fmla="*/ 662734 w 1251172"/>
                  <a:gd name="connsiteY4" fmla="*/ 686633 h 849082"/>
                  <a:gd name="connsiteX5" fmla="*/ 491372 w 1251172"/>
                  <a:gd name="connsiteY5" fmla="*/ 604235 h 849082"/>
                  <a:gd name="connsiteX6" fmla="*/ 581018 w 1251172"/>
                  <a:gd name="connsiteY6" fmla="*/ 665674 h 849082"/>
                  <a:gd name="connsiteX7" fmla="*/ 396746 w 1251172"/>
                  <a:gd name="connsiteY7" fmla="*/ 718336 h 849082"/>
                  <a:gd name="connsiteX8" fmla="*/ 395500 w 1251172"/>
                  <a:gd name="connsiteY8" fmla="*/ 699528 h 849082"/>
                  <a:gd name="connsiteX9" fmla="*/ 491372 w 1251172"/>
                  <a:gd name="connsiteY9" fmla="*/ 604235 h 849082"/>
                  <a:gd name="connsiteX10" fmla="*/ 1084874 w 1251172"/>
                  <a:gd name="connsiteY10" fmla="*/ 571276 h 849082"/>
                  <a:gd name="connsiteX11" fmla="*/ 1245672 w 1251172"/>
                  <a:gd name="connsiteY11" fmla="*/ 733725 h 849082"/>
                  <a:gd name="connsiteX12" fmla="*/ 1234454 w 1251172"/>
                  <a:gd name="connsiteY12" fmla="*/ 792456 h 849082"/>
                  <a:gd name="connsiteX13" fmla="*/ 958978 w 1251172"/>
                  <a:gd name="connsiteY13" fmla="*/ 833693 h 849082"/>
                  <a:gd name="connsiteX14" fmla="*/ 922830 w 1251172"/>
                  <a:gd name="connsiteY14" fmla="*/ 733725 h 849082"/>
                  <a:gd name="connsiteX15" fmla="*/ 1084874 w 1251172"/>
                  <a:gd name="connsiteY15" fmla="*/ 571276 h 849082"/>
                  <a:gd name="connsiteX16" fmla="*/ 86516 w 1251172"/>
                  <a:gd name="connsiteY16" fmla="*/ 406487 h 849082"/>
                  <a:gd name="connsiteX17" fmla="*/ 229456 w 1251172"/>
                  <a:gd name="connsiteY17" fmla="*/ 548386 h 849082"/>
                  <a:gd name="connsiteX18" fmla="*/ 176794 w 1251172"/>
                  <a:gd name="connsiteY18" fmla="*/ 657922 h 849082"/>
                  <a:gd name="connsiteX19" fmla="*/ 0 w 1251172"/>
                  <a:gd name="connsiteY19" fmla="*/ 473702 h 849082"/>
                  <a:gd name="connsiteX20" fmla="*/ 31346 w 1251172"/>
                  <a:gd name="connsiteY20" fmla="*/ 416445 h 849082"/>
                  <a:gd name="connsiteX21" fmla="*/ 86516 w 1251172"/>
                  <a:gd name="connsiteY21" fmla="*/ 406487 h 849082"/>
                  <a:gd name="connsiteX22" fmla="*/ 801984 w 1251172"/>
                  <a:gd name="connsiteY22" fmla="*/ 390009 h 849082"/>
                  <a:gd name="connsiteX23" fmla="*/ 883150 w 1251172"/>
                  <a:gd name="connsiteY23" fmla="*/ 471785 h 849082"/>
                  <a:gd name="connsiteX24" fmla="*/ 801984 w 1251172"/>
                  <a:gd name="connsiteY24" fmla="*/ 553561 h 849082"/>
                  <a:gd name="connsiteX25" fmla="*/ 719588 w 1251172"/>
                  <a:gd name="connsiteY25" fmla="*/ 471785 h 849082"/>
                  <a:gd name="connsiteX26" fmla="*/ 801984 w 1251172"/>
                  <a:gd name="connsiteY26" fmla="*/ 390009 h 849082"/>
                  <a:gd name="connsiteX27" fmla="*/ 1190394 w 1251172"/>
                  <a:gd name="connsiteY27" fmla="*/ 362542 h 849082"/>
                  <a:gd name="connsiteX28" fmla="*/ 1251172 w 1251172"/>
                  <a:gd name="connsiteY28" fmla="*/ 505183 h 849082"/>
                  <a:gd name="connsiteX29" fmla="*/ 1215202 w 1251172"/>
                  <a:gd name="connsiteY29" fmla="*/ 515106 h 849082"/>
                  <a:gd name="connsiteX30" fmla="*/ 1137058 w 1251172"/>
                  <a:gd name="connsiteY30" fmla="*/ 436963 h 849082"/>
                  <a:gd name="connsiteX31" fmla="*/ 1190394 w 1251172"/>
                  <a:gd name="connsiteY31" fmla="*/ 362542 h 849082"/>
                  <a:gd name="connsiteX32" fmla="*/ 623018 w 1251172"/>
                  <a:gd name="connsiteY32" fmla="*/ 241694 h 849082"/>
                  <a:gd name="connsiteX33" fmla="*/ 668912 w 1251172"/>
                  <a:gd name="connsiteY33" fmla="*/ 360625 h 849082"/>
                  <a:gd name="connsiteX34" fmla="*/ 496500 w 1251172"/>
                  <a:gd name="connsiteY34" fmla="*/ 531588 h 849082"/>
                  <a:gd name="connsiteX35" fmla="*/ 324088 w 1251172"/>
                  <a:gd name="connsiteY35" fmla="*/ 364342 h 849082"/>
                  <a:gd name="connsiteX36" fmla="*/ 472932 w 1251172"/>
                  <a:gd name="connsiteY36" fmla="*/ 364342 h 849082"/>
                  <a:gd name="connsiteX37" fmla="*/ 623018 w 1251172"/>
                  <a:gd name="connsiteY37" fmla="*/ 241694 h 849082"/>
                  <a:gd name="connsiteX38" fmla="*/ 988616 w 1251172"/>
                  <a:gd name="connsiteY38" fmla="*/ 32959 h 849082"/>
                  <a:gd name="connsiteX39" fmla="*/ 1168774 w 1251172"/>
                  <a:gd name="connsiteY39" fmla="*/ 320708 h 849082"/>
                  <a:gd name="connsiteX40" fmla="*/ 1034588 w 1251172"/>
                  <a:gd name="connsiteY40" fmla="*/ 383262 h 849082"/>
                  <a:gd name="connsiteX41" fmla="*/ 856914 w 1251172"/>
                  <a:gd name="connsiteY41" fmla="*/ 204357 h 849082"/>
                  <a:gd name="connsiteX42" fmla="*/ 988616 w 1251172"/>
                  <a:gd name="connsiteY42" fmla="*/ 32959 h 849082"/>
                  <a:gd name="connsiteX43" fmla="*/ 709446 w 1251172"/>
                  <a:gd name="connsiteY43" fmla="*/ 0 h 849082"/>
                  <a:gd name="connsiteX44" fmla="*/ 788040 w 1251172"/>
                  <a:gd name="connsiteY44" fmla="*/ 17365 h 849082"/>
                  <a:gd name="connsiteX45" fmla="*/ 800716 w 1251172"/>
                  <a:gd name="connsiteY45" fmla="*/ 63258 h 849082"/>
                  <a:gd name="connsiteX46" fmla="*/ 709446 w 1251172"/>
                  <a:gd name="connsiteY46" fmla="*/ 152564 h 849082"/>
                  <a:gd name="connsiteX47" fmla="*/ 670150 w 1251172"/>
                  <a:gd name="connsiteY47" fmla="*/ 142641 h 849082"/>
                  <a:gd name="connsiteX48" fmla="*/ 709446 w 1251172"/>
                  <a:gd name="connsiteY48" fmla="*/ 0 h 8490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1251172" h="849082">
                    <a:moveTo>
                      <a:pt x="662734" y="686633"/>
                    </a:moveTo>
                    <a:cubicBezTo>
                      <a:pt x="750112" y="686633"/>
                      <a:pt x="821492" y="758336"/>
                      <a:pt x="822724" y="846392"/>
                    </a:cubicBezTo>
                    <a:cubicBezTo>
                      <a:pt x="748882" y="850166"/>
                      <a:pt x="673810" y="850166"/>
                      <a:pt x="598738" y="845134"/>
                    </a:cubicBezTo>
                    <a:cubicBezTo>
                      <a:pt x="598738" y="845134"/>
                      <a:pt x="608584" y="763368"/>
                      <a:pt x="624582" y="691665"/>
                    </a:cubicBezTo>
                    <a:cubicBezTo>
                      <a:pt x="636890" y="687891"/>
                      <a:pt x="650426" y="686633"/>
                      <a:pt x="662734" y="686633"/>
                    </a:cubicBezTo>
                    <a:close/>
                    <a:moveTo>
                      <a:pt x="491372" y="604235"/>
                    </a:moveTo>
                    <a:cubicBezTo>
                      <a:pt x="532460" y="604235"/>
                      <a:pt x="567322" y="629312"/>
                      <a:pt x="581018" y="665674"/>
                    </a:cubicBezTo>
                    <a:cubicBezTo>
                      <a:pt x="515028" y="700782"/>
                      <a:pt x="454020" y="715828"/>
                      <a:pt x="396746" y="718336"/>
                    </a:cubicBezTo>
                    <a:cubicBezTo>
                      <a:pt x="396746" y="712067"/>
                      <a:pt x="395500" y="705798"/>
                      <a:pt x="395500" y="699528"/>
                    </a:cubicBezTo>
                    <a:cubicBezTo>
                      <a:pt x="395500" y="646866"/>
                      <a:pt x="439078" y="604235"/>
                      <a:pt x="491372" y="604235"/>
                    </a:cubicBezTo>
                    <a:close/>
                    <a:moveTo>
                      <a:pt x="1084874" y="571276"/>
                    </a:moveTo>
                    <a:cubicBezTo>
                      <a:pt x="1173374" y="571276"/>
                      <a:pt x="1245672" y="645003"/>
                      <a:pt x="1245672" y="733725"/>
                    </a:cubicBezTo>
                    <a:cubicBezTo>
                      <a:pt x="1245672" y="753719"/>
                      <a:pt x="1241932" y="773712"/>
                      <a:pt x="1234454" y="792456"/>
                    </a:cubicBezTo>
                    <a:cubicBezTo>
                      <a:pt x="1169636" y="804952"/>
                      <a:pt x="1071162" y="822447"/>
                      <a:pt x="958978" y="833693"/>
                    </a:cubicBezTo>
                    <a:cubicBezTo>
                      <a:pt x="936542" y="806202"/>
                      <a:pt x="922830" y="771213"/>
                      <a:pt x="922830" y="733725"/>
                    </a:cubicBezTo>
                    <a:cubicBezTo>
                      <a:pt x="922830" y="645003"/>
                      <a:pt x="995126" y="571276"/>
                      <a:pt x="1084874" y="571276"/>
                    </a:cubicBezTo>
                    <a:close/>
                    <a:moveTo>
                      <a:pt x="86516" y="406487"/>
                    </a:moveTo>
                    <a:cubicBezTo>
                      <a:pt x="165508" y="406487"/>
                      <a:pt x="229456" y="469968"/>
                      <a:pt x="229456" y="548386"/>
                    </a:cubicBezTo>
                    <a:cubicBezTo>
                      <a:pt x="229456" y="593196"/>
                      <a:pt x="209394" y="631783"/>
                      <a:pt x="176794" y="657922"/>
                    </a:cubicBezTo>
                    <a:cubicBezTo>
                      <a:pt x="62692" y="585728"/>
                      <a:pt x="0" y="473702"/>
                      <a:pt x="0" y="473702"/>
                    </a:cubicBezTo>
                    <a:lnTo>
                      <a:pt x="31346" y="416445"/>
                    </a:lnTo>
                    <a:cubicBezTo>
                      <a:pt x="47646" y="410221"/>
                      <a:pt x="66454" y="406487"/>
                      <a:pt x="86516" y="406487"/>
                    </a:cubicBezTo>
                    <a:close/>
                    <a:moveTo>
                      <a:pt x="801984" y="390009"/>
                    </a:moveTo>
                    <a:cubicBezTo>
                      <a:pt x="846256" y="390009"/>
                      <a:pt x="883150" y="425941"/>
                      <a:pt x="883150" y="471785"/>
                    </a:cubicBezTo>
                    <a:cubicBezTo>
                      <a:pt x="883150" y="517629"/>
                      <a:pt x="846256" y="553561"/>
                      <a:pt x="801984" y="553561"/>
                    </a:cubicBezTo>
                    <a:cubicBezTo>
                      <a:pt x="756482" y="553561"/>
                      <a:pt x="719588" y="517629"/>
                      <a:pt x="719588" y="471785"/>
                    </a:cubicBezTo>
                    <a:cubicBezTo>
                      <a:pt x="719588" y="425941"/>
                      <a:pt x="756482" y="390009"/>
                      <a:pt x="801984" y="390009"/>
                    </a:cubicBezTo>
                    <a:close/>
                    <a:moveTo>
                      <a:pt x="1190394" y="362542"/>
                    </a:moveTo>
                    <a:cubicBezTo>
                      <a:pt x="1211480" y="407195"/>
                      <a:pt x="1232566" y="455569"/>
                      <a:pt x="1251172" y="505183"/>
                    </a:cubicBezTo>
                    <a:cubicBezTo>
                      <a:pt x="1240010" y="511385"/>
                      <a:pt x="1228846" y="515106"/>
                      <a:pt x="1215202" y="515106"/>
                    </a:cubicBezTo>
                    <a:cubicBezTo>
                      <a:pt x="1171788" y="515106"/>
                      <a:pt x="1137058" y="479135"/>
                      <a:pt x="1137058" y="436963"/>
                    </a:cubicBezTo>
                    <a:cubicBezTo>
                      <a:pt x="1137058" y="402233"/>
                      <a:pt x="1159384" y="372465"/>
                      <a:pt x="1190394" y="362542"/>
                    </a:cubicBezTo>
                    <a:close/>
                    <a:moveTo>
                      <a:pt x="623018" y="241694"/>
                    </a:moveTo>
                    <a:cubicBezTo>
                      <a:pt x="651546" y="272666"/>
                      <a:pt x="668912" y="314787"/>
                      <a:pt x="668912" y="360625"/>
                    </a:cubicBezTo>
                    <a:cubicBezTo>
                      <a:pt x="668912" y="456017"/>
                      <a:pt x="590768" y="531588"/>
                      <a:pt x="496500" y="531588"/>
                    </a:cubicBezTo>
                    <a:cubicBezTo>
                      <a:pt x="402232" y="531588"/>
                      <a:pt x="325328" y="457256"/>
                      <a:pt x="324088" y="364342"/>
                    </a:cubicBezTo>
                    <a:cubicBezTo>
                      <a:pt x="363780" y="374252"/>
                      <a:pt x="413394" y="375491"/>
                      <a:pt x="472932" y="364342"/>
                    </a:cubicBezTo>
                    <a:cubicBezTo>
                      <a:pt x="538672" y="351953"/>
                      <a:pt x="587048" y="301159"/>
                      <a:pt x="623018" y="241694"/>
                    </a:cubicBezTo>
                    <a:close/>
                    <a:moveTo>
                      <a:pt x="988616" y="32959"/>
                    </a:moveTo>
                    <a:cubicBezTo>
                      <a:pt x="1028376" y="85504"/>
                      <a:pt x="1100438" y="188093"/>
                      <a:pt x="1168774" y="320708"/>
                    </a:cubicBezTo>
                    <a:cubicBezTo>
                      <a:pt x="1136470" y="359491"/>
                      <a:pt x="1088014" y="383262"/>
                      <a:pt x="1034588" y="383262"/>
                    </a:cubicBezTo>
                    <a:cubicBezTo>
                      <a:pt x="936432" y="383262"/>
                      <a:pt x="856914" y="303193"/>
                      <a:pt x="856914" y="204357"/>
                    </a:cubicBezTo>
                    <a:cubicBezTo>
                      <a:pt x="856914" y="123037"/>
                      <a:pt x="912826" y="52976"/>
                      <a:pt x="988616" y="32959"/>
                    </a:cubicBezTo>
                    <a:close/>
                    <a:moveTo>
                      <a:pt x="709446" y="0"/>
                    </a:moveTo>
                    <a:cubicBezTo>
                      <a:pt x="709446" y="0"/>
                      <a:pt x="743672" y="11163"/>
                      <a:pt x="788040" y="17365"/>
                    </a:cubicBezTo>
                    <a:cubicBezTo>
                      <a:pt x="795644" y="31009"/>
                      <a:pt x="800716" y="47133"/>
                      <a:pt x="800716" y="63258"/>
                    </a:cubicBezTo>
                    <a:cubicBezTo>
                      <a:pt x="800716" y="111632"/>
                      <a:pt x="760152" y="152564"/>
                      <a:pt x="709446" y="152564"/>
                    </a:cubicBezTo>
                    <a:cubicBezTo>
                      <a:pt x="695502" y="152564"/>
                      <a:pt x="682826" y="148843"/>
                      <a:pt x="670150" y="142641"/>
                    </a:cubicBezTo>
                    <a:cubicBezTo>
                      <a:pt x="699306" y="66979"/>
                      <a:pt x="709446" y="0"/>
                      <a:pt x="709446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70">
                <a:extLst>
                  <a:ext uri="{FF2B5EF4-FFF2-40B4-BE49-F238E27FC236}">
                    <a16:creationId xmlns:a16="http://schemas.microsoft.com/office/drawing/2014/main" id="{B23348B8-7372-4742-8CE3-9762B51A73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80480" y="8621271"/>
                <a:ext cx="200289" cy="432693"/>
              </a:xfrm>
              <a:custGeom>
                <a:avLst/>
                <a:gdLst>
                  <a:gd name="connsiteX0" fmla="*/ 199678 w 200289"/>
                  <a:gd name="connsiteY0" fmla="*/ 302116 h 432693"/>
                  <a:gd name="connsiteX1" fmla="*/ 188990 w 200289"/>
                  <a:gd name="connsiteY1" fmla="*/ 432693 h 432693"/>
                  <a:gd name="connsiteX2" fmla="*/ 159298 w 200289"/>
                  <a:gd name="connsiteY2" fmla="*/ 371171 h 432693"/>
                  <a:gd name="connsiteX3" fmla="*/ 199678 w 200289"/>
                  <a:gd name="connsiteY3" fmla="*/ 302116 h 432693"/>
                  <a:gd name="connsiteX4" fmla="*/ 24900 w 200289"/>
                  <a:gd name="connsiteY4" fmla="*/ 0 h 432693"/>
                  <a:gd name="connsiteX5" fmla="*/ 110812 w 200289"/>
                  <a:gd name="connsiteY5" fmla="*/ 65253 h 432693"/>
                  <a:gd name="connsiteX6" fmla="*/ 185516 w 200289"/>
                  <a:gd name="connsiteY6" fmla="*/ 204377 h 432693"/>
                  <a:gd name="connsiteX7" fmla="*/ 135714 w 200289"/>
                  <a:gd name="connsiteY7" fmla="*/ 212996 h 432693"/>
                  <a:gd name="connsiteX8" fmla="*/ 0 w 200289"/>
                  <a:gd name="connsiteY8" fmla="*/ 78796 h 432693"/>
                  <a:gd name="connsiteX9" fmla="*/ 24900 w 200289"/>
                  <a:gd name="connsiteY9" fmla="*/ 0 h 432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0289" h="432693">
                    <a:moveTo>
                      <a:pt x="199678" y="302116"/>
                    </a:moveTo>
                    <a:cubicBezTo>
                      <a:pt x="202054" y="349827"/>
                      <a:pt x="197304" y="395027"/>
                      <a:pt x="188990" y="432693"/>
                    </a:cubicBezTo>
                    <a:cubicBezTo>
                      <a:pt x="171174" y="418882"/>
                      <a:pt x="159298" y="396282"/>
                      <a:pt x="159298" y="371171"/>
                    </a:cubicBezTo>
                    <a:cubicBezTo>
                      <a:pt x="159298" y="341038"/>
                      <a:pt x="175926" y="314672"/>
                      <a:pt x="199678" y="302116"/>
                    </a:cubicBezTo>
                    <a:close/>
                    <a:moveTo>
                      <a:pt x="24900" y="0"/>
                    </a:moveTo>
                    <a:cubicBezTo>
                      <a:pt x="57272" y="16005"/>
                      <a:pt x="87156" y="36936"/>
                      <a:pt x="110812" y="65253"/>
                    </a:cubicBezTo>
                    <a:cubicBezTo>
                      <a:pt x="148164" y="110807"/>
                      <a:pt x="171820" y="157592"/>
                      <a:pt x="185516" y="204377"/>
                    </a:cubicBezTo>
                    <a:cubicBezTo>
                      <a:pt x="170576" y="210533"/>
                      <a:pt x="153144" y="212996"/>
                      <a:pt x="135714" y="212996"/>
                    </a:cubicBezTo>
                    <a:cubicBezTo>
                      <a:pt x="61008" y="212996"/>
                      <a:pt x="0" y="153899"/>
                      <a:pt x="0" y="78796"/>
                    </a:cubicBezTo>
                    <a:cubicBezTo>
                      <a:pt x="0" y="49248"/>
                      <a:pt x="8714" y="22161"/>
                      <a:pt x="24900" y="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10">
                <a:extLst>
                  <a:ext uri="{FF2B5EF4-FFF2-40B4-BE49-F238E27FC236}">
                    <a16:creationId xmlns:a16="http://schemas.microsoft.com/office/drawing/2014/main" id="{4422227D-0D63-1B4F-AA65-056A87DD16E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64267" y="9126632"/>
                <a:ext cx="1263402" cy="719588"/>
              </a:xfrm>
              <a:custGeom>
                <a:avLst/>
                <a:gdLst>
                  <a:gd name="T0" fmla="*/ 971 w 1015"/>
                  <a:gd name="T1" fmla="*/ 164 h 576"/>
                  <a:gd name="T2" fmla="*/ 971 w 1015"/>
                  <a:gd name="T3" fmla="*/ 164 h 576"/>
                  <a:gd name="T4" fmla="*/ 707 w 1015"/>
                  <a:gd name="T5" fmla="*/ 547 h 576"/>
                  <a:gd name="T6" fmla="*/ 707 w 1015"/>
                  <a:gd name="T7" fmla="*/ 547 h 576"/>
                  <a:gd name="T8" fmla="*/ 14 w 1015"/>
                  <a:gd name="T9" fmla="*/ 263 h 576"/>
                  <a:gd name="T10" fmla="*/ 14 w 1015"/>
                  <a:gd name="T11" fmla="*/ 263 h 576"/>
                  <a:gd name="T12" fmla="*/ 493 w 1015"/>
                  <a:gd name="T13" fmla="*/ 224 h 576"/>
                  <a:gd name="T14" fmla="*/ 493 w 1015"/>
                  <a:gd name="T15" fmla="*/ 224 h 576"/>
                  <a:gd name="T16" fmla="*/ 971 w 1015"/>
                  <a:gd name="T17" fmla="*/ 164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15" h="576">
                    <a:moveTo>
                      <a:pt x="971" y="164"/>
                    </a:moveTo>
                    <a:lnTo>
                      <a:pt x="971" y="164"/>
                    </a:lnTo>
                    <a:cubicBezTo>
                      <a:pt x="971" y="164"/>
                      <a:pt x="1014" y="519"/>
                      <a:pt x="707" y="547"/>
                    </a:cubicBezTo>
                    <a:lnTo>
                      <a:pt x="707" y="547"/>
                    </a:lnTo>
                    <a:cubicBezTo>
                      <a:pt x="400" y="575"/>
                      <a:pt x="27" y="458"/>
                      <a:pt x="14" y="263"/>
                    </a:cubicBezTo>
                    <a:lnTo>
                      <a:pt x="14" y="263"/>
                    </a:lnTo>
                    <a:cubicBezTo>
                      <a:pt x="0" y="68"/>
                      <a:pt x="279" y="0"/>
                      <a:pt x="493" y="224"/>
                    </a:cubicBezTo>
                    <a:lnTo>
                      <a:pt x="493" y="224"/>
                    </a:lnTo>
                    <a:cubicBezTo>
                      <a:pt x="493" y="224"/>
                      <a:pt x="802" y="208"/>
                      <a:pt x="971" y="164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111">
                <a:extLst>
                  <a:ext uri="{FF2B5EF4-FFF2-40B4-BE49-F238E27FC236}">
                    <a16:creationId xmlns:a16="http://schemas.microsoft.com/office/drawing/2014/main" id="{1D1A1B98-3D19-EB4D-962E-A9BFC6C6B9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46662" y="9472693"/>
                <a:ext cx="719592" cy="302120"/>
              </a:xfrm>
              <a:custGeom>
                <a:avLst/>
                <a:gdLst>
                  <a:gd name="T0" fmla="*/ 572 w 579"/>
                  <a:gd name="T1" fmla="*/ 240 h 241"/>
                  <a:gd name="T2" fmla="*/ 572 w 579"/>
                  <a:gd name="T3" fmla="*/ 240 h 241"/>
                  <a:gd name="T4" fmla="*/ 572 w 579"/>
                  <a:gd name="T5" fmla="*/ 240 h 241"/>
                  <a:gd name="T6" fmla="*/ 572 w 579"/>
                  <a:gd name="T7" fmla="*/ 240 h 241"/>
                  <a:gd name="T8" fmla="*/ 117 w 579"/>
                  <a:gd name="T9" fmla="*/ 118 h 241"/>
                  <a:gd name="T10" fmla="*/ 117 w 579"/>
                  <a:gd name="T11" fmla="*/ 118 h 241"/>
                  <a:gd name="T12" fmla="*/ 1 w 579"/>
                  <a:gd name="T13" fmla="*/ 11 h 241"/>
                  <a:gd name="T14" fmla="*/ 1 w 579"/>
                  <a:gd name="T15" fmla="*/ 11 h 241"/>
                  <a:gd name="T16" fmla="*/ 4 w 579"/>
                  <a:gd name="T17" fmla="*/ 2 h 241"/>
                  <a:gd name="T18" fmla="*/ 4 w 579"/>
                  <a:gd name="T19" fmla="*/ 2 h 241"/>
                  <a:gd name="T20" fmla="*/ 12 w 579"/>
                  <a:gd name="T21" fmla="*/ 5 h 241"/>
                  <a:gd name="T22" fmla="*/ 12 w 579"/>
                  <a:gd name="T23" fmla="*/ 5 h 241"/>
                  <a:gd name="T24" fmla="*/ 572 w 579"/>
                  <a:gd name="T25" fmla="*/ 227 h 241"/>
                  <a:gd name="T26" fmla="*/ 572 w 579"/>
                  <a:gd name="T27" fmla="*/ 227 h 241"/>
                  <a:gd name="T28" fmla="*/ 578 w 579"/>
                  <a:gd name="T29" fmla="*/ 234 h 241"/>
                  <a:gd name="T30" fmla="*/ 578 w 579"/>
                  <a:gd name="T31" fmla="*/ 234 h 241"/>
                  <a:gd name="T32" fmla="*/ 572 w 579"/>
                  <a:gd name="T33" fmla="*/ 240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79" h="241">
                    <a:moveTo>
                      <a:pt x="572" y="240"/>
                    </a:moveTo>
                    <a:lnTo>
                      <a:pt x="572" y="240"/>
                    </a:lnTo>
                    <a:lnTo>
                      <a:pt x="572" y="240"/>
                    </a:lnTo>
                    <a:lnTo>
                      <a:pt x="572" y="240"/>
                    </a:lnTo>
                    <a:cubicBezTo>
                      <a:pt x="443" y="234"/>
                      <a:pt x="258" y="208"/>
                      <a:pt x="117" y="118"/>
                    </a:cubicBezTo>
                    <a:lnTo>
                      <a:pt x="117" y="118"/>
                    </a:lnTo>
                    <a:cubicBezTo>
                      <a:pt x="32" y="64"/>
                      <a:pt x="2" y="12"/>
                      <a:pt x="1" y="11"/>
                    </a:cubicBezTo>
                    <a:lnTo>
                      <a:pt x="1" y="11"/>
                    </a:lnTo>
                    <a:cubicBezTo>
                      <a:pt x="0" y="8"/>
                      <a:pt x="0" y="4"/>
                      <a:pt x="4" y="2"/>
                    </a:cubicBezTo>
                    <a:lnTo>
                      <a:pt x="4" y="2"/>
                    </a:lnTo>
                    <a:cubicBezTo>
                      <a:pt x="7" y="0"/>
                      <a:pt x="10" y="1"/>
                      <a:pt x="12" y="5"/>
                    </a:cubicBezTo>
                    <a:lnTo>
                      <a:pt x="12" y="5"/>
                    </a:lnTo>
                    <a:cubicBezTo>
                      <a:pt x="13" y="6"/>
                      <a:pt x="131" y="206"/>
                      <a:pt x="572" y="227"/>
                    </a:cubicBezTo>
                    <a:lnTo>
                      <a:pt x="572" y="227"/>
                    </a:lnTo>
                    <a:cubicBezTo>
                      <a:pt x="576" y="228"/>
                      <a:pt x="578" y="230"/>
                      <a:pt x="578" y="234"/>
                    </a:cubicBezTo>
                    <a:lnTo>
                      <a:pt x="578" y="234"/>
                    </a:lnTo>
                    <a:cubicBezTo>
                      <a:pt x="578" y="237"/>
                      <a:pt x="575" y="240"/>
                      <a:pt x="572" y="24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112">
                <a:extLst>
                  <a:ext uri="{FF2B5EF4-FFF2-40B4-BE49-F238E27FC236}">
                    <a16:creationId xmlns:a16="http://schemas.microsoft.com/office/drawing/2014/main" id="{0A1B8D6B-BE90-2849-A5B5-25EF9E7DA9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04701" y="8599299"/>
                <a:ext cx="307611" cy="697614"/>
              </a:xfrm>
              <a:custGeom>
                <a:avLst/>
                <a:gdLst>
                  <a:gd name="T0" fmla="*/ 238 w 245"/>
                  <a:gd name="T1" fmla="*/ 561 h 562"/>
                  <a:gd name="T2" fmla="*/ 238 w 245"/>
                  <a:gd name="T3" fmla="*/ 561 h 562"/>
                  <a:gd name="T4" fmla="*/ 232 w 245"/>
                  <a:gd name="T5" fmla="*/ 556 h 562"/>
                  <a:gd name="T6" fmla="*/ 232 w 245"/>
                  <a:gd name="T7" fmla="*/ 556 h 562"/>
                  <a:gd name="T8" fmla="*/ 2 w 245"/>
                  <a:gd name="T9" fmla="*/ 10 h 562"/>
                  <a:gd name="T10" fmla="*/ 2 w 245"/>
                  <a:gd name="T11" fmla="*/ 10 h 562"/>
                  <a:gd name="T12" fmla="*/ 4 w 245"/>
                  <a:gd name="T13" fmla="*/ 2 h 562"/>
                  <a:gd name="T14" fmla="*/ 4 w 245"/>
                  <a:gd name="T15" fmla="*/ 2 h 562"/>
                  <a:gd name="T16" fmla="*/ 12 w 245"/>
                  <a:gd name="T17" fmla="*/ 4 h 562"/>
                  <a:gd name="T18" fmla="*/ 12 w 245"/>
                  <a:gd name="T19" fmla="*/ 4 h 562"/>
                  <a:gd name="T20" fmla="*/ 121 w 245"/>
                  <a:gd name="T21" fmla="*/ 205 h 562"/>
                  <a:gd name="T22" fmla="*/ 121 w 245"/>
                  <a:gd name="T23" fmla="*/ 205 h 562"/>
                  <a:gd name="T24" fmla="*/ 244 w 245"/>
                  <a:gd name="T25" fmla="*/ 555 h 562"/>
                  <a:gd name="T26" fmla="*/ 244 w 245"/>
                  <a:gd name="T27" fmla="*/ 555 h 562"/>
                  <a:gd name="T28" fmla="*/ 239 w 245"/>
                  <a:gd name="T29" fmla="*/ 561 h 562"/>
                  <a:gd name="T30" fmla="*/ 239 w 245"/>
                  <a:gd name="T31" fmla="*/ 561 h 562"/>
                  <a:gd name="T32" fmla="*/ 238 w 245"/>
                  <a:gd name="T33" fmla="*/ 561 h 5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5" h="562">
                    <a:moveTo>
                      <a:pt x="238" y="561"/>
                    </a:moveTo>
                    <a:lnTo>
                      <a:pt x="238" y="561"/>
                    </a:lnTo>
                    <a:cubicBezTo>
                      <a:pt x="235" y="561"/>
                      <a:pt x="232" y="559"/>
                      <a:pt x="232" y="556"/>
                    </a:cubicBezTo>
                    <a:lnTo>
                      <a:pt x="232" y="556"/>
                    </a:lnTo>
                    <a:cubicBezTo>
                      <a:pt x="213" y="364"/>
                      <a:pt x="4" y="14"/>
                      <a:pt x="2" y="10"/>
                    </a:cubicBezTo>
                    <a:lnTo>
                      <a:pt x="2" y="10"/>
                    </a:lnTo>
                    <a:cubicBezTo>
                      <a:pt x="0" y="7"/>
                      <a:pt x="1" y="4"/>
                      <a:pt x="4" y="2"/>
                    </a:cubicBezTo>
                    <a:lnTo>
                      <a:pt x="4" y="2"/>
                    </a:lnTo>
                    <a:cubicBezTo>
                      <a:pt x="7" y="0"/>
                      <a:pt x="10" y="1"/>
                      <a:pt x="12" y="4"/>
                    </a:cubicBezTo>
                    <a:lnTo>
                      <a:pt x="12" y="4"/>
                    </a:lnTo>
                    <a:cubicBezTo>
                      <a:pt x="13" y="5"/>
                      <a:pt x="66" y="93"/>
                      <a:pt x="121" y="205"/>
                    </a:cubicBezTo>
                    <a:lnTo>
                      <a:pt x="121" y="205"/>
                    </a:lnTo>
                    <a:cubicBezTo>
                      <a:pt x="194" y="355"/>
                      <a:pt x="236" y="473"/>
                      <a:pt x="244" y="555"/>
                    </a:cubicBezTo>
                    <a:lnTo>
                      <a:pt x="244" y="555"/>
                    </a:lnTo>
                    <a:cubicBezTo>
                      <a:pt x="244" y="558"/>
                      <a:pt x="241" y="561"/>
                      <a:pt x="239" y="561"/>
                    </a:cubicBezTo>
                    <a:lnTo>
                      <a:pt x="239" y="561"/>
                    </a:lnTo>
                    <a:lnTo>
                      <a:pt x="238" y="561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AE2F5C3-4CE5-E045-9FC0-F9E7729FC07F}"/>
                </a:ext>
              </a:extLst>
            </p:cNvPr>
            <p:cNvGrpSpPr/>
            <p:nvPr/>
          </p:nvGrpSpPr>
          <p:grpSpPr>
            <a:xfrm>
              <a:off x="13496168" y="6852509"/>
              <a:ext cx="2202713" cy="3147514"/>
              <a:chOff x="13496168" y="6852509"/>
              <a:chExt cx="2202713" cy="3147514"/>
            </a:xfrm>
          </p:grpSpPr>
          <p:sp>
            <p:nvSpPr>
              <p:cNvPr id="30" name="Freeform 113">
                <a:extLst>
                  <a:ext uri="{FF2B5EF4-FFF2-40B4-BE49-F238E27FC236}">
                    <a16:creationId xmlns:a16="http://schemas.microsoft.com/office/drawing/2014/main" id="{026A32B4-052C-1745-8062-596E83A727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82801" y="6852509"/>
                <a:ext cx="510851" cy="615221"/>
              </a:xfrm>
              <a:custGeom>
                <a:avLst/>
                <a:gdLst>
                  <a:gd name="T0" fmla="*/ 160 w 412"/>
                  <a:gd name="T1" fmla="*/ 43 h 494"/>
                  <a:gd name="T2" fmla="*/ 160 w 412"/>
                  <a:gd name="T3" fmla="*/ 43 h 494"/>
                  <a:gd name="T4" fmla="*/ 272 w 412"/>
                  <a:gd name="T5" fmla="*/ 34 h 494"/>
                  <a:gd name="T6" fmla="*/ 272 w 412"/>
                  <a:gd name="T7" fmla="*/ 34 h 494"/>
                  <a:gd name="T8" fmla="*/ 385 w 412"/>
                  <a:gd name="T9" fmla="*/ 314 h 494"/>
                  <a:gd name="T10" fmla="*/ 385 w 412"/>
                  <a:gd name="T11" fmla="*/ 314 h 494"/>
                  <a:gd name="T12" fmla="*/ 391 w 412"/>
                  <a:gd name="T13" fmla="*/ 453 h 494"/>
                  <a:gd name="T14" fmla="*/ 391 w 412"/>
                  <a:gd name="T15" fmla="*/ 453 h 494"/>
                  <a:gd name="T16" fmla="*/ 94 w 412"/>
                  <a:gd name="T17" fmla="*/ 476 h 494"/>
                  <a:gd name="T18" fmla="*/ 94 w 412"/>
                  <a:gd name="T19" fmla="*/ 476 h 494"/>
                  <a:gd name="T20" fmla="*/ 100 w 412"/>
                  <a:gd name="T21" fmla="*/ 344 h 494"/>
                  <a:gd name="T22" fmla="*/ 100 w 412"/>
                  <a:gd name="T23" fmla="*/ 344 h 494"/>
                  <a:gd name="T24" fmla="*/ 160 w 412"/>
                  <a:gd name="T25" fmla="*/ 43 h 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" h="494">
                    <a:moveTo>
                      <a:pt x="160" y="43"/>
                    </a:moveTo>
                    <a:lnTo>
                      <a:pt x="160" y="43"/>
                    </a:lnTo>
                    <a:cubicBezTo>
                      <a:pt x="160" y="43"/>
                      <a:pt x="211" y="0"/>
                      <a:pt x="272" y="34"/>
                    </a:cubicBezTo>
                    <a:lnTo>
                      <a:pt x="272" y="34"/>
                    </a:lnTo>
                    <a:cubicBezTo>
                      <a:pt x="333" y="70"/>
                      <a:pt x="407" y="211"/>
                      <a:pt x="385" y="314"/>
                    </a:cubicBezTo>
                    <a:lnTo>
                      <a:pt x="385" y="314"/>
                    </a:lnTo>
                    <a:cubicBezTo>
                      <a:pt x="363" y="417"/>
                      <a:pt x="370" y="432"/>
                      <a:pt x="391" y="453"/>
                    </a:cubicBezTo>
                    <a:lnTo>
                      <a:pt x="391" y="453"/>
                    </a:lnTo>
                    <a:cubicBezTo>
                      <a:pt x="411" y="474"/>
                      <a:pt x="112" y="493"/>
                      <a:pt x="94" y="476"/>
                    </a:cubicBezTo>
                    <a:lnTo>
                      <a:pt x="94" y="476"/>
                    </a:lnTo>
                    <a:cubicBezTo>
                      <a:pt x="75" y="459"/>
                      <a:pt x="123" y="401"/>
                      <a:pt x="100" y="344"/>
                    </a:cubicBezTo>
                    <a:lnTo>
                      <a:pt x="100" y="344"/>
                    </a:lnTo>
                    <a:cubicBezTo>
                      <a:pt x="77" y="287"/>
                      <a:pt x="0" y="93"/>
                      <a:pt x="160" y="4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114">
                <a:extLst>
                  <a:ext uri="{FF2B5EF4-FFF2-40B4-BE49-F238E27FC236}">
                    <a16:creationId xmlns:a16="http://schemas.microsoft.com/office/drawing/2014/main" id="{7F1EC223-9942-4742-83AC-E348C21E3E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5618" y="6923917"/>
                <a:ext cx="241693" cy="291133"/>
              </a:xfrm>
              <a:custGeom>
                <a:avLst/>
                <a:gdLst>
                  <a:gd name="T0" fmla="*/ 192 w 196"/>
                  <a:gd name="T1" fmla="*/ 112 h 233"/>
                  <a:gd name="T2" fmla="*/ 192 w 196"/>
                  <a:gd name="T3" fmla="*/ 112 h 233"/>
                  <a:gd name="T4" fmla="*/ 102 w 196"/>
                  <a:gd name="T5" fmla="*/ 230 h 233"/>
                  <a:gd name="T6" fmla="*/ 102 w 196"/>
                  <a:gd name="T7" fmla="*/ 230 h 233"/>
                  <a:gd name="T8" fmla="*/ 5 w 196"/>
                  <a:gd name="T9" fmla="*/ 141 h 233"/>
                  <a:gd name="T10" fmla="*/ 5 w 196"/>
                  <a:gd name="T11" fmla="*/ 141 h 233"/>
                  <a:gd name="T12" fmla="*/ 2 w 196"/>
                  <a:gd name="T13" fmla="*/ 119 h 233"/>
                  <a:gd name="T14" fmla="*/ 2 w 196"/>
                  <a:gd name="T15" fmla="*/ 119 h 233"/>
                  <a:gd name="T16" fmla="*/ 93 w 196"/>
                  <a:gd name="T17" fmla="*/ 2 h 233"/>
                  <a:gd name="T18" fmla="*/ 93 w 196"/>
                  <a:gd name="T19" fmla="*/ 2 h 233"/>
                  <a:gd name="T20" fmla="*/ 192 w 196"/>
                  <a:gd name="T21" fmla="*/ 107 h 233"/>
                  <a:gd name="T22" fmla="*/ 192 w 196"/>
                  <a:gd name="T23" fmla="*/ 107 h 233"/>
                  <a:gd name="T24" fmla="*/ 192 w 196"/>
                  <a:gd name="T25" fmla="*/ 112 h 2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6" h="233">
                    <a:moveTo>
                      <a:pt x="192" y="112"/>
                    </a:moveTo>
                    <a:lnTo>
                      <a:pt x="192" y="112"/>
                    </a:lnTo>
                    <a:cubicBezTo>
                      <a:pt x="195" y="175"/>
                      <a:pt x="155" y="228"/>
                      <a:pt x="102" y="230"/>
                    </a:cubicBezTo>
                    <a:lnTo>
                      <a:pt x="102" y="230"/>
                    </a:lnTo>
                    <a:cubicBezTo>
                      <a:pt x="56" y="232"/>
                      <a:pt x="15" y="193"/>
                      <a:pt x="5" y="141"/>
                    </a:cubicBezTo>
                    <a:lnTo>
                      <a:pt x="5" y="141"/>
                    </a:lnTo>
                    <a:cubicBezTo>
                      <a:pt x="4" y="134"/>
                      <a:pt x="3" y="127"/>
                      <a:pt x="2" y="119"/>
                    </a:cubicBezTo>
                    <a:lnTo>
                      <a:pt x="2" y="119"/>
                    </a:lnTo>
                    <a:cubicBezTo>
                      <a:pt x="0" y="57"/>
                      <a:pt x="41" y="3"/>
                      <a:pt x="93" y="2"/>
                    </a:cubicBezTo>
                    <a:lnTo>
                      <a:pt x="93" y="2"/>
                    </a:lnTo>
                    <a:cubicBezTo>
                      <a:pt x="144" y="0"/>
                      <a:pt x="187" y="46"/>
                      <a:pt x="192" y="107"/>
                    </a:cubicBezTo>
                    <a:lnTo>
                      <a:pt x="192" y="107"/>
                    </a:lnTo>
                    <a:cubicBezTo>
                      <a:pt x="192" y="109"/>
                      <a:pt x="192" y="110"/>
                      <a:pt x="192" y="11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115">
                <a:extLst>
                  <a:ext uri="{FF2B5EF4-FFF2-40B4-BE49-F238E27FC236}">
                    <a16:creationId xmlns:a16="http://schemas.microsoft.com/office/drawing/2014/main" id="{AA558339-6D9F-3B42-B50E-3107E9FB4C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22374" y="7237024"/>
                <a:ext cx="791000" cy="1159031"/>
              </a:xfrm>
              <a:custGeom>
                <a:avLst/>
                <a:gdLst>
                  <a:gd name="T0" fmla="*/ 66 w 634"/>
                  <a:gd name="T1" fmla="*/ 889 h 931"/>
                  <a:gd name="T2" fmla="*/ 66 w 634"/>
                  <a:gd name="T3" fmla="*/ 889 h 931"/>
                  <a:gd name="T4" fmla="*/ 47 w 634"/>
                  <a:gd name="T5" fmla="*/ 294 h 931"/>
                  <a:gd name="T6" fmla="*/ 47 w 634"/>
                  <a:gd name="T7" fmla="*/ 294 h 931"/>
                  <a:gd name="T8" fmla="*/ 476 w 634"/>
                  <a:gd name="T9" fmla="*/ 99 h 931"/>
                  <a:gd name="T10" fmla="*/ 476 w 634"/>
                  <a:gd name="T11" fmla="*/ 99 h 931"/>
                  <a:gd name="T12" fmla="*/ 633 w 634"/>
                  <a:gd name="T13" fmla="*/ 885 h 931"/>
                  <a:gd name="T14" fmla="*/ 633 w 634"/>
                  <a:gd name="T15" fmla="*/ 885 h 931"/>
                  <a:gd name="T16" fmla="*/ 218 w 634"/>
                  <a:gd name="T17" fmla="*/ 910 h 931"/>
                  <a:gd name="T18" fmla="*/ 218 w 634"/>
                  <a:gd name="T19" fmla="*/ 910 h 931"/>
                  <a:gd name="T20" fmla="*/ 66 w 634"/>
                  <a:gd name="T21" fmla="*/ 889 h 9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4" h="931">
                    <a:moveTo>
                      <a:pt x="66" y="889"/>
                    </a:moveTo>
                    <a:lnTo>
                      <a:pt x="66" y="889"/>
                    </a:lnTo>
                    <a:cubicBezTo>
                      <a:pt x="66" y="889"/>
                      <a:pt x="94" y="589"/>
                      <a:pt x="47" y="294"/>
                    </a:cubicBezTo>
                    <a:lnTo>
                      <a:pt x="47" y="294"/>
                    </a:lnTo>
                    <a:cubicBezTo>
                      <a:pt x="0" y="0"/>
                      <a:pt x="387" y="61"/>
                      <a:pt x="476" y="99"/>
                    </a:cubicBezTo>
                    <a:lnTo>
                      <a:pt x="476" y="99"/>
                    </a:lnTo>
                    <a:cubicBezTo>
                      <a:pt x="566" y="138"/>
                      <a:pt x="619" y="574"/>
                      <a:pt x="633" y="885"/>
                    </a:cubicBezTo>
                    <a:lnTo>
                      <a:pt x="633" y="885"/>
                    </a:lnTo>
                    <a:cubicBezTo>
                      <a:pt x="633" y="885"/>
                      <a:pt x="321" y="889"/>
                      <a:pt x="218" y="910"/>
                    </a:cubicBezTo>
                    <a:lnTo>
                      <a:pt x="218" y="910"/>
                    </a:lnTo>
                    <a:cubicBezTo>
                      <a:pt x="117" y="930"/>
                      <a:pt x="66" y="889"/>
                      <a:pt x="66" y="889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116">
                <a:extLst>
                  <a:ext uri="{FF2B5EF4-FFF2-40B4-BE49-F238E27FC236}">
                    <a16:creationId xmlns:a16="http://schemas.microsoft.com/office/drawing/2014/main" id="{57A65446-4014-0744-B802-0F68123E5E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25618" y="6923917"/>
                <a:ext cx="241693" cy="175778"/>
              </a:xfrm>
              <a:custGeom>
                <a:avLst/>
                <a:gdLst>
                  <a:gd name="T0" fmla="*/ 97 w 193"/>
                  <a:gd name="T1" fmla="*/ 43 h 142"/>
                  <a:gd name="T2" fmla="*/ 97 w 193"/>
                  <a:gd name="T3" fmla="*/ 43 h 142"/>
                  <a:gd name="T4" fmla="*/ 102 w 193"/>
                  <a:gd name="T5" fmla="*/ 78 h 142"/>
                  <a:gd name="T6" fmla="*/ 102 w 193"/>
                  <a:gd name="T7" fmla="*/ 78 h 142"/>
                  <a:gd name="T8" fmla="*/ 69 w 193"/>
                  <a:gd name="T9" fmla="*/ 38 h 142"/>
                  <a:gd name="T10" fmla="*/ 69 w 193"/>
                  <a:gd name="T11" fmla="*/ 38 h 142"/>
                  <a:gd name="T12" fmla="*/ 31 w 193"/>
                  <a:gd name="T13" fmla="*/ 96 h 142"/>
                  <a:gd name="T14" fmla="*/ 31 w 193"/>
                  <a:gd name="T15" fmla="*/ 96 h 142"/>
                  <a:gd name="T16" fmla="*/ 5 w 193"/>
                  <a:gd name="T17" fmla="*/ 141 h 142"/>
                  <a:gd name="T18" fmla="*/ 5 w 193"/>
                  <a:gd name="T19" fmla="*/ 141 h 142"/>
                  <a:gd name="T20" fmla="*/ 2 w 193"/>
                  <a:gd name="T21" fmla="*/ 119 h 142"/>
                  <a:gd name="T22" fmla="*/ 2 w 193"/>
                  <a:gd name="T23" fmla="*/ 119 h 142"/>
                  <a:gd name="T24" fmla="*/ 93 w 193"/>
                  <a:gd name="T25" fmla="*/ 2 h 142"/>
                  <a:gd name="T26" fmla="*/ 93 w 193"/>
                  <a:gd name="T27" fmla="*/ 2 h 142"/>
                  <a:gd name="T28" fmla="*/ 192 w 193"/>
                  <a:gd name="T29" fmla="*/ 107 h 142"/>
                  <a:gd name="T30" fmla="*/ 192 w 193"/>
                  <a:gd name="T31" fmla="*/ 107 h 142"/>
                  <a:gd name="T32" fmla="*/ 97 w 193"/>
                  <a:gd name="T33" fmla="*/ 43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3" h="142">
                    <a:moveTo>
                      <a:pt x="97" y="43"/>
                    </a:moveTo>
                    <a:lnTo>
                      <a:pt x="97" y="43"/>
                    </a:lnTo>
                    <a:cubicBezTo>
                      <a:pt x="97" y="52"/>
                      <a:pt x="102" y="78"/>
                      <a:pt x="102" y="78"/>
                    </a:cubicBezTo>
                    <a:lnTo>
                      <a:pt x="102" y="78"/>
                    </a:lnTo>
                    <a:cubicBezTo>
                      <a:pt x="88" y="67"/>
                      <a:pt x="69" y="38"/>
                      <a:pt x="69" y="38"/>
                    </a:cubicBezTo>
                    <a:lnTo>
                      <a:pt x="69" y="38"/>
                    </a:lnTo>
                    <a:cubicBezTo>
                      <a:pt x="69" y="38"/>
                      <a:pt x="44" y="83"/>
                      <a:pt x="31" y="96"/>
                    </a:cubicBezTo>
                    <a:lnTo>
                      <a:pt x="31" y="96"/>
                    </a:lnTo>
                    <a:cubicBezTo>
                      <a:pt x="24" y="104"/>
                      <a:pt x="15" y="124"/>
                      <a:pt x="5" y="141"/>
                    </a:cubicBezTo>
                    <a:lnTo>
                      <a:pt x="5" y="141"/>
                    </a:lnTo>
                    <a:cubicBezTo>
                      <a:pt x="4" y="134"/>
                      <a:pt x="3" y="127"/>
                      <a:pt x="2" y="119"/>
                    </a:cubicBezTo>
                    <a:lnTo>
                      <a:pt x="2" y="119"/>
                    </a:lnTo>
                    <a:cubicBezTo>
                      <a:pt x="0" y="57"/>
                      <a:pt x="41" y="3"/>
                      <a:pt x="93" y="2"/>
                    </a:cubicBezTo>
                    <a:lnTo>
                      <a:pt x="93" y="2"/>
                    </a:lnTo>
                    <a:cubicBezTo>
                      <a:pt x="144" y="0"/>
                      <a:pt x="187" y="46"/>
                      <a:pt x="192" y="107"/>
                    </a:cubicBezTo>
                    <a:lnTo>
                      <a:pt x="192" y="107"/>
                    </a:lnTo>
                    <a:cubicBezTo>
                      <a:pt x="127" y="93"/>
                      <a:pt x="97" y="43"/>
                      <a:pt x="97" y="4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117">
                <a:extLst>
                  <a:ext uri="{FF2B5EF4-FFF2-40B4-BE49-F238E27FC236}">
                    <a16:creationId xmlns:a16="http://schemas.microsoft.com/office/drawing/2014/main" id="{0785EE08-7C3E-E949-8546-AE08D49D3B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36472" y="9681428"/>
                <a:ext cx="450430" cy="280146"/>
              </a:xfrm>
              <a:custGeom>
                <a:avLst/>
                <a:gdLst>
                  <a:gd name="T0" fmla="*/ 0 w 361"/>
                  <a:gd name="T1" fmla="*/ 0 h 224"/>
                  <a:gd name="T2" fmla="*/ 4 w 361"/>
                  <a:gd name="T3" fmla="*/ 216 h 224"/>
                  <a:gd name="T4" fmla="*/ 82 w 361"/>
                  <a:gd name="T5" fmla="*/ 218 h 224"/>
                  <a:gd name="T6" fmla="*/ 81 w 361"/>
                  <a:gd name="T7" fmla="*/ 162 h 224"/>
                  <a:gd name="T8" fmla="*/ 81 w 361"/>
                  <a:gd name="T9" fmla="*/ 162 h 224"/>
                  <a:gd name="T10" fmla="*/ 113 w 361"/>
                  <a:gd name="T11" fmla="*/ 218 h 224"/>
                  <a:gd name="T12" fmla="*/ 113 w 361"/>
                  <a:gd name="T13" fmla="*/ 218 h 224"/>
                  <a:gd name="T14" fmla="*/ 351 w 361"/>
                  <a:gd name="T15" fmla="*/ 222 h 224"/>
                  <a:gd name="T16" fmla="*/ 351 w 361"/>
                  <a:gd name="T17" fmla="*/ 222 h 224"/>
                  <a:gd name="T18" fmla="*/ 326 w 361"/>
                  <a:gd name="T19" fmla="*/ 131 h 224"/>
                  <a:gd name="T20" fmla="*/ 326 w 361"/>
                  <a:gd name="T21" fmla="*/ 131 h 224"/>
                  <a:gd name="T22" fmla="*/ 178 w 361"/>
                  <a:gd name="T23" fmla="*/ 4 h 224"/>
                  <a:gd name="T24" fmla="*/ 0 w 361"/>
                  <a:gd name="T25" fmla="*/ 0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61" h="224">
                    <a:moveTo>
                      <a:pt x="0" y="0"/>
                    </a:moveTo>
                    <a:lnTo>
                      <a:pt x="4" y="216"/>
                    </a:lnTo>
                    <a:lnTo>
                      <a:pt x="82" y="218"/>
                    </a:lnTo>
                    <a:lnTo>
                      <a:pt x="81" y="162"/>
                    </a:lnTo>
                    <a:lnTo>
                      <a:pt x="81" y="162"/>
                    </a:lnTo>
                    <a:cubicBezTo>
                      <a:pt x="81" y="162"/>
                      <a:pt x="106" y="192"/>
                      <a:pt x="113" y="218"/>
                    </a:cubicBezTo>
                    <a:lnTo>
                      <a:pt x="113" y="218"/>
                    </a:lnTo>
                    <a:cubicBezTo>
                      <a:pt x="113" y="218"/>
                      <a:pt x="263" y="223"/>
                      <a:pt x="351" y="222"/>
                    </a:cubicBezTo>
                    <a:lnTo>
                      <a:pt x="351" y="222"/>
                    </a:lnTo>
                    <a:cubicBezTo>
                      <a:pt x="351" y="222"/>
                      <a:pt x="360" y="147"/>
                      <a:pt x="326" y="131"/>
                    </a:cubicBezTo>
                    <a:lnTo>
                      <a:pt x="326" y="131"/>
                    </a:lnTo>
                    <a:cubicBezTo>
                      <a:pt x="292" y="114"/>
                      <a:pt x="200" y="73"/>
                      <a:pt x="178" y="4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118">
                <a:extLst>
                  <a:ext uri="{FF2B5EF4-FFF2-40B4-BE49-F238E27FC236}">
                    <a16:creationId xmlns:a16="http://schemas.microsoft.com/office/drawing/2014/main" id="{0EA122A9-FED5-1A48-B336-A3C835A9EC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50968" y="9697907"/>
                <a:ext cx="444936" cy="302116"/>
              </a:xfrm>
              <a:custGeom>
                <a:avLst/>
                <a:gdLst>
                  <a:gd name="T0" fmla="*/ 351 w 359"/>
                  <a:gd name="T1" fmla="*/ 0 h 243"/>
                  <a:gd name="T2" fmla="*/ 358 w 359"/>
                  <a:gd name="T3" fmla="*/ 217 h 243"/>
                  <a:gd name="T4" fmla="*/ 281 w 359"/>
                  <a:gd name="T5" fmla="*/ 223 h 243"/>
                  <a:gd name="T6" fmla="*/ 278 w 359"/>
                  <a:gd name="T7" fmla="*/ 167 h 243"/>
                  <a:gd name="T8" fmla="*/ 278 w 359"/>
                  <a:gd name="T9" fmla="*/ 167 h 243"/>
                  <a:gd name="T10" fmla="*/ 250 w 359"/>
                  <a:gd name="T11" fmla="*/ 225 h 243"/>
                  <a:gd name="T12" fmla="*/ 250 w 359"/>
                  <a:gd name="T13" fmla="*/ 225 h 243"/>
                  <a:gd name="T14" fmla="*/ 12 w 359"/>
                  <a:gd name="T15" fmla="*/ 242 h 243"/>
                  <a:gd name="T16" fmla="*/ 12 w 359"/>
                  <a:gd name="T17" fmla="*/ 242 h 243"/>
                  <a:gd name="T18" fmla="*/ 32 w 359"/>
                  <a:gd name="T19" fmla="*/ 150 h 243"/>
                  <a:gd name="T20" fmla="*/ 32 w 359"/>
                  <a:gd name="T21" fmla="*/ 150 h 243"/>
                  <a:gd name="T22" fmla="*/ 173 w 359"/>
                  <a:gd name="T23" fmla="*/ 15 h 243"/>
                  <a:gd name="T24" fmla="*/ 351 w 359"/>
                  <a:gd name="T25" fmla="*/ 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9" h="243">
                    <a:moveTo>
                      <a:pt x="351" y="0"/>
                    </a:moveTo>
                    <a:lnTo>
                      <a:pt x="358" y="217"/>
                    </a:lnTo>
                    <a:lnTo>
                      <a:pt x="281" y="223"/>
                    </a:lnTo>
                    <a:lnTo>
                      <a:pt x="278" y="167"/>
                    </a:lnTo>
                    <a:lnTo>
                      <a:pt x="278" y="167"/>
                    </a:lnTo>
                    <a:cubicBezTo>
                      <a:pt x="278" y="167"/>
                      <a:pt x="255" y="199"/>
                      <a:pt x="250" y="225"/>
                    </a:cubicBezTo>
                    <a:lnTo>
                      <a:pt x="250" y="225"/>
                    </a:lnTo>
                    <a:cubicBezTo>
                      <a:pt x="250" y="225"/>
                      <a:pt x="100" y="238"/>
                      <a:pt x="12" y="242"/>
                    </a:cubicBezTo>
                    <a:lnTo>
                      <a:pt x="12" y="242"/>
                    </a:lnTo>
                    <a:cubicBezTo>
                      <a:pt x="12" y="242"/>
                      <a:pt x="0" y="168"/>
                      <a:pt x="32" y="150"/>
                    </a:cubicBezTo>
                    <a:lnTo>
                      <a:pt x="32" y="150"/>
                    </a:lnTo>
                    <a:cubicBezTo>
                      <a:pt x="64" y="131"/>
                      <a:pt x="154" y="85"/>
                      <a:pt x="173" y="15"/>
                    </a:cubicBezTo>
                    <a:lnTo>
                      <a:pt x="351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19">
                <a:extLst>
                  <a:ext uri="{FF2B5EF4-FFF2-40B4-BE49-F238E27FC236}">
                    <a16:creationId xmlns:a16="http://schemas.microsoft.com/office/drawing/2014/main" id="{438FEBF6-49A6-6B4A-B713-F5811F9BB0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8301" y="7368858"/>
                <a:ext cx="510851" cy="730573"/>
              </a:xfrm>
              <a:custGeom>
                <a:avLst/>
                <a:gdLst>
                  <a:gd name="T0" fmla="*/ 122 w 411"/>
                  <a:gd name="T1" fmla="*/ 0 h 585"/>
                  <a:gd name="T2" fmla="*/ 122 w 411"/>
                  <a:gd name="T3" fmla="*/ 0 h 585"/>
                  <a:gd name="T4" fmla="*/ 243 w 411"/>
                  <a:gd name="T5" fmla="*/ 584 h 585"/>
                  <a:gd name="T6" fmla="*/ 243 w 411"/>
                  <a:gd name="T7" fmla="*/ 584 h 585"/>
                  <a:gd name="T8" fmla="*/ 141 w 411"/>
                  <a:gd name="T9" fmla="*/ 513 h 585"/>
                  <a:gd name="T10" fmla="*/ 141 w 411"/>
                  <a:gd name="T11" fmla="*/ 513 h 585"/>
                  <a:gd name="T12" fmla="*/ 97 w 411"/>
                  <a:gd name="T13" fmla="*/ 170 h 585"/>
                  <a:gd name="T14" fmla="*/ 97 w 411"/>
                  <a:gd name="T15" fmla="*/ 170 h 585"/>
                  <a:gd name="T16" fmla="*/ 122 w 411"/>
                  <a:gd name="T1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585">
                    <a:moveTo>
                      <a:pt x="122" y="0"/>
                    </a:moveTo>
                    <a:lnTo>
                      <a:pt x="122" y="0"/>
                    </a:lnTo>
                    <a:cubicBezTo>
                      <a:pt x="122" y="0"/>
                      <a:pt x="410" y="199"/>
                      <a:pt x="243" y="584"/>
                    </a:cubicBezTo>
                    <a:lnTo>
                      <a:pt x="243" y="584"/>
                    </a:lnTo>
                    <a:cubicBezTo>
                      <a:pt x="243" y="584"/>
                      <a:pt x="161" y="550"/>
                      <a:pt x="141" y="513"/>
                    </a:cubicBezTo>
                    <a:lnTo>
                      <a:pt x="141" y="513"/>
                    </a:lnTo>
                    <a:cubicBezTo>
                      <a:pt x="141" y="513"/>
                      <a:pt x="195" y="313"/>
                      <a:pt x="97" y="170"/>
                    </a:cubicBezTo>
                    <a:lnTo>
                      <a:pt x="97" y="170"/>
                    </a:lnTo>
                    <a:cubicBezTo>
                      <a:pt x="0" y="28"/>
                      <a:pt x="122" y="0"/>
                      <a:pt x="12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20">
                <a:extLst>
                  <a:ext uri="{FF2B5EF4-FFF2-40B4-BE49-F238E27FC236}">
                    <a16:creationId xmlns:a16="http://schemas.microsoft.com/office/drawing/2014/main" id="{F66E67CB-46DD-F54E-B4B5-76C3D6C984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578301" y="7368858"/>
                <a:ext cx="510851" cy="730573"/>
              </a:xfrm>
              <a:custGeom>
                <a:avLst/>
                <a:gdLst>
                  <a:gd name="T0" fmla="*/ 122 w 411"/>
                  <a:gd name="T1" fmla="*/ 0 h 585"/>
                  <a:gd name="T2" fmla="*/ 122 w 411"/>
                  <a:gd name="T3" fmla="*/ 0 h 585"/>
                  <a:gd name="T4" fmla="*/ 243 w 411"/>
                  <a:gd name="T5" fmla="*/ 584 h 585"/>
                  <a:gd name="T6" fmla="*/ 243 w 411"/>
                  <a:gd name="T7" fmla="*/ 584 h 585"/>
                  <a:gd name="T8" fmla="*/ 141 w 411"/>
                  <a:gd name="T9" fmla="*/ 513 h 585"/>
                  <a:gd name="T10" fmla="*/ 141 w 411"/>
                  <a:gd name="T11" fmla="*/ 513 h 585"/>
                  <a:gd name="T12" fmla="*/ 97 w 411"/>
                  <a:gd name="T13" fmla="*/ 170 h 585"/>
                  <a:gd name="T14" fmla="*/ 97 w 411"/>
                  <a:gd name="T15" fmla="*/ 170 h 585"/>
                  <a:gd name="T16" fmla="*/ 122 w 411"/>
                  <a:gd name="T17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1" h="585">
                    <a:moveTo>
                      <a:pt x="122" y="0"/>
                    </a:moveTo>
                    <a:lnTo>
                      <a:pt x="122" y="0"/>
                    </a:lnTo>
                    <a:cubicBezTo>
                      <a:pt x="122" y="0"/>
                      <a:pt x="410" y="199"/>
                      <a:pt x="243" y="584"/>
                    </a:cubicBezTo>
                    <a:lnTo>
                      <a:pt x="243" y="584"/>
                    </a:lnTo>
                    <a:cubicBezTo>
                      <a:pt x="243" y="584"/>
                      <a:pt x="161" y="550"/>
                      <a:pt x="141" y="513"/>
                    </a:cubicBezTo>
                    <a:lnTo>
                      <a:pt x="141" y="513"/>
                    </a:lnTo>
                    <a:cubicBezTo>
                      <a:pt x="141" y="513"/>
                      <a:pt x="195" y="313"/>
                      <a:pt x="97" y="170"/>
                    </a:cubicBezTo>
                    <a:lnTo>
                      <a:pt x="97" y="170"/>
                    </a:lnTo>
                    <a:cubicBezTo>
                      <a:pt x="0" y="28"/>
                      <a:pt x="122" y="0"/>
                      <a:pt x="122" y="0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121">
                <a:extLst>
                  <a:ext uri="{FF2B5EF4-FFF2-40B4-BE49-F238E27FC236}">
                    <a16:creationId xmlns:a16="http://schemas.microsoft.com/office/drawing/2014/main" id="{CB0174E7-48C6-9E48-A99E-62092E497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1105" y="7412802"/>
                <a:ext cx="653671" cy="889873"/>
              </a:xfrm>
              <a:custGeom>
                <a:avLst/>
                <a:gdLst>
                  <a:gd name="T0" fmla="*/ 217 w 523"/>
                  <a:gd name="T1" fmla="*/ 0 h 713"/>
                  <a:gd name="T2" fmla="*/ 217 w 523"/>
                  <a:gd name="T3" fmla="*/ 0 h 713"/>
                  <a:gd name="T4" fmla="*/ 140 w 523"/>
                  <a:gd name="T5" fmla="*/ 550 h 713"/>
                  <a:gd name="T6" fmla="*/ 140 w 523"/>
                  <a:gd name="T7" fmla="*/ 550 h 713"/>
                  <a:gd name="T8" fmla="*/ 522 w 523"/>
                  <a:gd name="T9" fmla="*/ 530 h 713"/>
                  <a:gd name="T10" fmla="*/ 522 w 523"/>
                  <a:gd name="T11" fmla="*/ 530 h 713"/>
                  <a:gd name="T12" fmla="*/ 412 w 523"/>
                  <a:gd name="T13" fmla="*/ 424 h 713"/>
                  <a:gd name="T14" fmla="*/ 412 w 523"/>
                  <a:gd name="T15" fmla="*/ 424 h 713"/>
                  <a:gd name="T16" fmla="*/ 216 w 523"/>
                  <a:gd name="T17" fmla="*/ 307 h 713"/>
                  <a:gd name="T18" fmla="*/ 216 w 523"/>
                  <a:gd name="T19" fmla="*/ 307 h 713"/>
                  <a:gd name="T20" fmla="*/ 217 w 523"/>
                  <a:gd name="T21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3" h="713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0" y="300"/>
                      <a:pt x="140" y="550"/>
                    </a:cubicBezTo>
                    <a:lnTo>
                      <a:pt x="140" y="550"/>
                    </a:lnTo>
                    <a:cubicBezTo>
                      <a:pt x="231" y="712"/>
                      <a:pt x="405" y="621"/>
                      <a:pt x="522" y="530"/>
                    </a:cubicBezTo>
                    <a:lnTo>
                      <a:pt x="522" y="530"/>
                    </a:lnTo>
                    <a:cubicBezTo>
                      <a:pt x="522" y="530"/>
                      <a:pt x="434" y="428"/>
                      <a:pt x="412" y="424"/>
                    </a:cubicBezTo>
                    <a:lnTo>
                      <a:pt x="412" y="424"/>
                    </a:lnTo>
                    <a:cubicBezTo>
                      <a:pt x="412" y="424"/>
                      <a:pt x="260" y="419"/>
                      <a:pt x="216" y="307"/>
                    </a:cubicBezTo>
                    <a:lnTo>
                      <a:pt x="216" y="307"/>
                    </a:lnTo>
                    <a:cubicBezTo>
                      <a:pt x="216" y="307"/>
                      <a:pt x="195" y="58"/>
                      <a:pt x="217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22">
                <a:extLst>
                  <a:ext uri="{FF2B5EF4-FFF2-40B4-BE49-F238E27FC236}">
                    <a16:creationId xmlns:a16="http://schemas.microsoft.com/office/drawing/2014/main" id="{66717D3D-E18F-124D-B6C3-9F5EAB13FF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1105" y="7412802"/>
                <a:ext cx="653671" cy="889873"/>
              </a:xfrm>
              <a:custGeom>
                <a:avLst/>
                <a:gdLst>
                  <a:gd name="T0" fmla="*/ 217 w 523"/>
                  <a:gd name="T1" fmla="*/ 0 h 713"/>
                  <a:gd name="T2" fmla="*/ 217 w 523"/>
                  <a:gd name="T3" fmla="*/ 0 h 713"/>
                  <a:gd name="T4" fmla="*/ 140 w 523"/>
                  <a:gd name="T5" fmla="*/ 550 h 713"/>
                  <a:gd name="T6" fmla="*/ 140 w 523"/>
                  <a:gd name="T7" fmla="*/ 550 h 713"/>
                  <a:gd name="T8" fmla="*/ 522 w 523"/>
                  <a:gd name="T9" fmla="*/ 530 h 713"/>
                  <a:gd name="T10" fmla="*/ 522 w 523"/>
                  <a:gd name="T11" fmla="*/ 530 h 713"/>
                  <a:gd name="T12" fmla="*/ 412 w 523"/>
                  <a:gd name="T13" fmla="*/ 424 h 713"/>
                  <a:gd name="T14" fmla="*/ 412 w 523"/>
                  <a:gd name="T15" fmla="*/ 424 h 713"/>
                  <a:gd name="T16" fmla="*/ 216 w 523"/>
                  <a:gd name="T17" fmla="*/ 307 h 713"/>
                  <a:gd name="T18" fmla="*/ 216 w 523"/>
                  <a:gd name="T19" fmla="*/ 307 h 713"/>
                  <a:gd name="T20" fmla="*/ 217 w 523"/>
                  <a:gd name="T21" fmla="*/ 0 h 7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23" h="713">
                    <a:moveTo>
                      <a:pt x="217" y="0"/>
                    </a:moveTo>
                    <a:lnTo>
                      <a:pt x="217" y="0"/>
                    </a:lnTo>
                    <a:cubicBezTo>
                      <a:pt x="217" y="0"/>
                      <a:pt x="0" y="300"/>
                      <a:pt x="140" y="550"/>
                    </a:cubicBezTo>
                    <a:lnTo>
                      <a:pt x="140" y="550"/>
                    </a:lnTo>
                    <a:cubicBezTo>
                      <a:pt x="231" y="712"/>
                      <a:pt x="405" y="621"/>
                      <a:pt x="522" y="530"/>
                    </a:cubicBezTo>
                    <a:lnTo>
                      <a:pt x="522" y="530"/>
                    </a:lnTo>
                    <a:cubicBezTo>
                      <a:pt x="522" y="530"/>
                      <a:pt x="434" y="428"/>
                      <a:pt x="412" y="424"/>
                    </a:cubicBezTo>
                    <a:lnTo>
                      <a:pt x="412" y="424"/>
                    </a:lnTo>
                    <a:cubicBezTo>
                      <a:pt x="412" y="424"/>
                      <a:pt x="260" y="419"/>
                      <a:pt x="216" y="307"/>
                    </a:cubicBezTo>
                    <a:lnTo>
                      <a:pt x="216" y="307"/>
                    </a:lnTo>
                    <a:cubicBezTo>
                      <a:pt x="216" y="307"/>
                      <a:pt x="195" y="58"/>
                      <a:pt x="217" y="0"/>
                    </a:cubicBezTo>
                  </a:path>
                </a:pathLst>
              </a:custGeom>
              <a:solidFill>
                <a:srgbClr val="FFFFFF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23">
                <a:extLst>
                  <a:ext uri="{FF2B5EF4-FFF2-40B4-BE49-F238E27FC236}">
                    <a16:creationId xmlns:a16="http://schemas.microsoft.com/office/drawing/2014/main" id="{E225CFF3-3D62-E944-8E1C-D01B3986F2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04771" y="8341126"/>
                <a:ext cx="873392" cy="1422700"/>
              </a:xfrm>
              <a:custGeom>
                <a:avLst/>
                <a:gdLst>
                  <a:gd name="T0" fmla="*/ 567 w 701"/>
                  <a:gd name="T1" fmla="*/ 0 h 1141"/>
                  <a:gd name="T2" fmla="*/ 567 w 701"/>
                  <a:gd name="T3" fmla="*/ 0 h 1141"/>
                  <a:gd name="T4" fmla="*/ 152 w 701"/>
                  <a:gd name="T5" fmla="*/ 25 h 1141"/>
                  <a:gd name="T6" fmla="*/ 152 w 701"/>
                  <a:gd name="T7" fmla="*/ 25 h 1141"/>
                  <a:gd name="T8" fmla="*/ 0 w 701"/>
                  <a:gd name="T9" fmla="*/ 4 h 1141"/>
                  <a:gd name="T10" fmla="*/ 31 w 701"/>
                  <a:gd name="T11" fmla="*/ 1140 h 1141"/>
                  <a:gd name="T12" fmla="*/ 239 w 701"/>
                  <a:gd name="T13" fmla="*/ 1120 h 1141"/>
                  <a:gd name="T14" fmla="*/ 313 w 701"/>
                  <a:gd name="T15" fmla="*/ 268 h 1141"/>
                  <a:gd name="T16" fmla="*/ 500 w 701"/>
                  <a:gd name="T17" fmla="*/ 1090 h 1141"/>
                  <a:gd name="T18" fmla="*/ 700 w 701"/>
                  <a:gd name="T19" fmla="*/ 1094 h 1141"/>
                  <a:gd name="T20" fmla="*/ 567 w 701"/>
                  <a:gd name="T21" fmla="*/ 0 h 1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01" h="1141">
                    <a:moveTo>
                      <a:pt x="567" y="0"/>
                    </a:moveTo>
                    <a:lnTo>
                      <a:pt x="567" y="0"/>
                    </a:lnTo>
                    <a:cubicBezTo>
                      <a:pt x="567" y="0"/>
                      <a:pt x="255" y="4"/>
                      <a:pt x="152" y="25"/>
                    </a:cubicBezTo>
                    <a:lnTo>
                      <a:pt x="152" y="25"/>
                    </a:lnTo>
                    <a:cubicBezTo>
                      <a:pt x="51" y="45"/>
                      <a:pt x="0" y="4"/>
                      <a:pt x="0" y="4"/>
                    </a:cubicBezTo>
                    <a:lnTo>
                      <a:pt x="31" y="1140"/>
                    </a:lnTo>
                    <a:lnTo>
                      <a:pt x="239" y="1120"/>
                    </a:lnTo>
                    <a:lnTo>
                      <a:pt x="313" y="268"/>
                    </a:lnTo>
                    <a:lnTo>
                      <a:pt x="500" y="1090"/>
                    </a:lnTo>
                    <a:lnTo>
                      <a:pt x="700" y="1094"/>
                    </a:lnTo>
                    <a:lnTo>
                      <a:pt x="567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24">
                <a:extLst>
                  <a:ext uri="{FF2B5EF4-FFF2-40B4-BE49-F238E27FC236}">
                    <a16:creationId xmlns:a16="http://schemas.microsoft.com/office/drawing/2014/main" id="{545F4996-EF84-1E4F-8129-2869D5C5F4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91536" y="7198571"/>
                <a:ext cx="153804" cy="225216"/>
              </a:xfrm>
              <a:custGeom>
                <a:avLst/>
                <a:gdLst>
                  <a:gd name="T0" fmla="*/ 86 w 125"/>
                  <a:gd name="T1" fmla="*/ 45 h 181"/>
                  <a:gd name="T2" fmla="*/ 86 w 125"/>
                  <a:gd name="T3" fmla="*/ 45 h 181"/>
                  <a:gd name="T4" fmla="*/ 80 w 125"/>
                  <a:gd name="T5" fmla="*/ 0 h 181"/>
                  <a:gd name="T6" fmla="*/ 80 w 125"/>
                  <a:gd name="T7" fmla="*/ 0 h 181"/>
                  <a:gd name="T8" fmla="*/ 49 w 125"/>
                  <a:gd name="T9" fmla="*/ 8 h 181"/>
                  <a:gd name="T10" fmla="*/ 49 w 125"/>
                  <a:gd name="T11" fmla="*/ 8 h 181"/>
                  <a:gd name="T12" fmla="*/ 35 w 125"/>
                  <a:gd name="T13" fmla="*/ 8 h 181"/>
                  <a:gd name="T14" fmla="*/ 35 w 125"/>
                  <a:gd name="T15" fmla="*/ 8 h 181"/>
                  <a:gd name="T16" fmla="*/ 33 w 125"/>
                  <a:gd name="T17" fmla="*/ 51 h 181"/>
                  <a:gd name="T18" fmla="*/ 33 w 125"/>
                  <a:gd name="T19" fmla="*/ 51 h 181"/>
                  <a:gd name="T20" fmla="*/ 0 w 125"/>
                  <a:gd name="T21" fmla="*/ 112 h 181"/>
                  <a:gd name="T22" fmla="*/ 0 w 125"/>
                  <a:gd name="T23" fmla="*/ 112 h 181"/>
                  <a:gd name="T24" fmla="*/ 124 w 125"/>
                  <a:gd name="T25" fmla="*/ 113 h 181"/>
                  <a:gd name="T26" fmla="*/ 124 w 125"/>
                  <a:gd name="T27" fmla="*/ 113 h 181"/>
                  <a:gd name="T28" fmla="*/ 86 w 125"/>
                  <a:gd name="T29" fmla="*/ 45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5" h="181">
                    <a:moveTo>
                      <a:pt x="86" y="45"/>
                    </a:moveTo>
                    <a:lnTo>
                      <a:pt x="86" y="45"/>
                    </a:lnTo>
                    <a:cubicBezTo>
                      <a:pt x="81" y="27"/>
                      <a:pt x="80" y="10"/>
                      <a:pt x="80" y="0"/>
                    </a:cubicBezTo>
                    <a:lnTo>
                      <a:pt x="80" y="0"/>
                    </a:lnTo>
                    <a:cubicBezTo>
                      <a:pt x="71" y="5"/>
                      <a:pt x="60" y="8"/>
                      <a:pt x="49" y="8"/>
                    </a:cubicBezTo>
                    <a:lnTo>
                      <a:pt x="49" y="8"/>
                    </a:lnTo>
                    <a:cubicBezTo>
                      <a:pt x="44" y="9"/>
                      <a:pt x="40" y="8"/>
                      <a:pt x="35" y="8"/>
                    </a:cubicBezTo>
                    <a:lnTo>
                      <a:pt x="35" y="8"/>
                    </a:lnTo>
                    <a:cubicBezTo>
                      <a:pt x="36" y="19"/>
                      <a:pt x="36" y="34"/>
                      <a:pt x="33" y="51"/>
                    </a:cubicBezTo>
                    <a:lnTo>
                      <a:pt x="33" y="51"/>
                    </a:lnTo>
                    <a:cubicBezTo>
                      <a:pt x="30" y="75"/>
                      <a:pt x="21" y="99"/>
                      <a:pt x="0" y="112"/>
                    </a:cubicBezTo>
                    <a:lnTo>
                      <a:pt x="0" y="112"/>
                    </a:lnTo>
                    <a:cubicBezTo>
                      <a:pt x="58" y="180"/>
                      <a:pt x="124" y="113"/>
                      <a:pt x="124" y="113"/>
                    </a:cubicBezTo>
                    <a:lnTo>
                      <a:pt x="124" y="113"/>
                    </a:lnTo>
                    <a:cubicBezTo>
                      <a:pt x="102" y="94"/>
                      <a:pt x="91" y="68"/>
                      <a:pt x="86" y="4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25">
                <a:extLst>
                  <a:ext uri="{FF2B5EF4-FFF2-40B4-BE49-F238E27FC236}">
                    <a16:creationId xmlns:a16="http://schemas.microsoft.com/office/drawing/2014/main" id="{3B16E66E-F3F2-F745-ABB2-6F4CFB9AA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29985" y="7198569"/>
                <a:ext cx="65917" cy="65917"/>
              </a:xfrm>
              <a:custGeom>
                <a:avLst/>
                <a:gdLst>
                  <a:gd name="T0" fmla="*/ 16 w 54"/>
                  <a:gd name="T1" fmla="*/ 8 h 52"/>
                  <a:gd name="T2" fmla="*/ 16 w 54"/>
                  <a:gd name="T3" fmla="*/ 8 h 52"/>
                  <a:gd name="T4" fmla="*/ 2 w 54"/>
                  <a:gd name="T5" fmla="*/ 8 h 52"/>
                  <a:gd name="T6" fmla="*/ 2 w 54"/>
                  <a:gd name="T7" fmla="*/ 8 h 52"/>
                  <a:gd name="T8" fmla="*/ 0 w 54"/>
                  <a:gd name="T9" fmla="*/ 51 h 52"/>
                  <a:gd name="T10" fmla="*/ 0 w 54"/>
                  <a:gd name="T11" fmla="*/ 51 h 52"/>
                  <a:gd name="T12" fmla="*/ 13 w 54"/>
                  <a:gd name="T13" fmla="*/ 51 h 52"/>
                  <a:gd name="T14" fmla="*/ 13 w 54"/>
                  <a:gd name="T15" fmla="*/ 51 h 52"/>
                  <a:gd name="T16" fmla="*/ 18 w 54"/>
                  <a:gd name="T17" fmla="*/ 51 h 52"/>
                  <a:gd name="T18" fmla="*/ 18 w 54"/>
                  <a:gd name="T19" fmla="*/ 51 h 52"/>
                  <a:gd name="T20" fmla="*/ 53 w 54"/>
                  <a:gd name="T21" fmla="*/ 45 h 52"/>
                  <a:gd name="T22" fmla="*/ 53 w 54"/>
                  <a:gd name="T23" fmla="*/ 45 h 52"/>
                  <a:gd name="T24" fmla="*/ 47 w 54"/>
                  <a:gd name="T25" fmla="*/ 0 h 52"/>
                  <a:gd name="T26" fmla="*/ 47 w 54"/>
                  <a:gd name="T27" fmla="*/ 0 h 52"/>
                  <a:gd name="T28" fmla="*/ 16 w 54"/>
                  <a:gd name="T29" fmla="*/ 8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4" h="52">
                    <a:moveTo>
                      <a:pt x="16" y="8"/>
                    </a:moveTo>
                    <a:lnTo>
                      <a:pt x="16" y="8"/>
                    </a:lnTo>
                    <a:cubicBezTo>
                      <a:pt x="11" y="9"/>
                      <a:pt x="7" y="8"/>
                      <a:pt x="2" y="8"/>
                    </a:cubicBezTo>
                    <a:lnTo>
                      <a:pt x="2" y="8"/>
                    </a:lnTo>
                    <a:cubicBezTo>
                      <a:pt x="3" y="19"/>
                      <a:pt x="3" y="34"/>
                      <a:pt x="0" y="51"/>
                    </a:cubicBezTo>
                    <a:lnTo>
                      <a:pt x="0" y="51"/>
                    </a:lnTo>
                    <a:cubicBezTo>
                      <a:pt x="5" y="51"/>
                      <a:pt x="9" y="51"/>
                      <a:pt x="13" y="51"/>
                    </a:cubicBezTo>
                    <a:lnTo>
                      <a:pt x="13" y="51"/>
                    </a:lnTo>
                    <a:cubicBezTo>
                      <a:pt x="14" y="51"/>
                      <a:pt x="16" y="51"/>
                      <a:pt x="18" y="51"/>
                    </a:cubicBezTo>
                    <a:lnTo>
                      <a:pt x="18" y="51"/>
                    </a:lnTo>
                    <a:cubicBezTo>
                      <a:pt x="30" y="51"/>
                      <a:pt x="42" y="49"/>
                      <a:pt x="53" y="45"/>
                    </a:cubicBezTo>
                    <a:lnTo>
                      <a:pt x="53" y="45"/>
                    </a:lnTo>
                    <a:cubicBezTo>
                      <a:pt x="48" y="27"/>
                      <a:pt x="47" y="10"/>
                      <a:pt x="47" y="0"/>
                    </a:cubicBezTo>
                    <a:lnTo>
                      <a:pt x="47" y="0"/>
                    </a:lnTo>
                    <a:cubicBezTo>
                      <a:pt x="38" y="5"/>
                      <a:pt x="27" y="8"/>
                      <a:pt x="16" y="8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128">
                <a:extLst>
                  <a:ext uri="{FF2B5EF4-FFF2-40B4-BE49-F238E27FC236}">
                    <a16:creationId xmlns:a16="http://schemas.microsoft.com/office/drawing/2014/main" id="{57B74A41-A58D-E744-B0B3-9BA5FFC06A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01662" y="6890958"/>
                <a:ext cx="247186" cy="247190"/>
              </a:xfrm>
              <a:custGeom>
                <a:avLst/>
                <a:gdLst>
                  <a:gd name="T0" fmla="*/ 80 w 200"/>
                  <a:gd name="T1" fmla="*/ 81 h 200"/>
                  <a:gd name="T2" fmla="*/ 80 w 200"/>
                  <a:gd name="T3" fmla="*/ 81 h 200"/>
                  <a:gd name="T4" fmla="*/ 0 w 200"/>
                  <a:gd name="T5" fmla="*/ 125 h 200"/>
                  <a:gd name="T6" fmla="*/ 73 w 200"/>
                  <a:gd name="T7" fmla="*/ 199 h 200"/>
                  <a:gd name="T8" fmla="*/ 199 w 200"/>
                  <a:gd name="T9" fmla="*/ 74 h 200"/>
                  <a:gd name="T10" fmla="*/ 125 w 200"/>
                  <a:gd name="T11" fmla="*/ 0 h 200"/>
                  <a:gd name="T12" fmla="*/ 125 w 200"/>
                  <a:gd name="T13" fmla="*/ 0 h 200"/>
                  <a:gd name="T14" fmla="*/ 80 w 200"/>
                  <a:gd name="T15" fmla="*/ 8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00" h="200">
                    <a:moveTo>
                      <a:pt x="80" y="81"/>
                    </a:moveTo>
                    <a:lnTo>
                      <a:pt x="80" y="81"/>
                    </a:lnTo>
                    <a:cubicBezTo>
                      <a:pt x="46" y="115"/>
                      <a:pt x="10" y="135"/>
                      <a:pt x="0" y="125"/>
                    </a:cubicBezTo>
                    <a:lnTo>
                      <a:pt x="73" y="199"/>
                    </a:lnTo>
                    <a:lnTo>
                      <a:pt x="199" y="74"/>
                    </a:lnTo>
                    <a:lnTo>
                      <a:pt x="125" y="0"/>
                    </a:lnTo>
                    <a:lnTo>
                      <a:pt x="125" y="0"/>
                    </a:lnTo>
                    <a:cubicBezTo>
                      <a:pt x="135" y="11"/>
                      <a:pt x="115" y="46"/>
                      <a:pt x="80" y="81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131">
                <a:extLst>
                  <a:ext uri="{FF2B5EF4-FFF2-40B4-BE49-F238E27FC236}">
                    <a16:creationId xmlns:a16="http://schemas.microsoft.com/office/drawing/2014/main" id="{79173242-ADC8-6F41-9EFB-945F29E787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6168" y="6885470"/>
                <a:ext cx="170286" cy="170282"/>
              </a:xfrm>
              <a:custGeom>
                <a:avLst/>
                <a:gdLst>
                  <a:gd name="T0" fmla="*/ 86 w 138"/>
                  <a:gd name="T1" fmla="*/ 86 h 138"/>
                  <a:gd name="T2" fmla="*/ 86 w 138"/>
                  <a:gd name="T3" fmla="*/ 86 h 138"/>
                  <a:gd name="T4" fmla="*/ 129 w 138"/>
                  <a:gd name="T5" fmla="*/ 4 h 138"/>
                  <a:gd name="T6" fmla="*/ 129 w 138"/>
                  <a:gd name="T7" fmla="*/ 4 h 138"/>
                  <a:gd name="T8" fmla="*/ 87 w 138"/>
                  <a:gd name="T9" fmla="*/ 19 h 138"/>
                  <a:gd name="T10" fmla="*/ 87 w 138"/>
                  <a:gd name="T11" fmla="*/ 19 h 138"/>
                  <a:gd name="T12" fmla="*/ 51 w 138"/>
                  <a:gd name="T13" fmla="*/ 50 h 138"/>
                  <a:gd name="T14" fmla="*/ 51 w 138"/>
                  <a:gd name="T15" fmla="*/ 50 h 138"/>
                  <a:gd name="T16" fmla="*/ 20 w 138"/>
                  <a:gd name="T17" fmla="*/ 86 h 138"/>
                  <a:gd name="T18" fmla="*/ 20 w 138"/>
                  <a:gd name="T19" fmla="*/ 86 h 138"/>
                  <a:gd name="T20" fmla="*/ 5 w 138"/>
                  <a:gd name="T21" fmla="*/ 129 h 138"/>
                  <a:gd name="T22" fmla="*/ 5 w 138"/>
                  <a:gd name="T23" fmla="*/ 129 h 138"/>
                  <a:gd name="T24" fmla="*/ 86 w 138"/>
                  <a:gd name="T25" fmla="*/ 8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138">
                    <a:moveTo>
                      <a:pt x="86" y="86"/>
                    </a:moveTo>
                    <a:lnTo>
                      <a:pt x="86" y="86"/>
                    </a:lnTo>
                    <a:cubicBezTo>
                      <a:pt x="119" y="53"/>
                      <a:pt x="137" y="18"/>
                      <a:pt x="129" y="4"/>
                    </a:cubicBezTo>
                    <a:lnTo>
                      <a:pt x="129" y="4"/>
                    </a:lnTo>
                    <a:cubicBezTo>
                      <a:pt x="122" y="0"/>
                      <a:pt x="106" y="6"/>
                      <a:pt x="87" y="19"/>
                    </a:cubicBezTo>
                    <a:lnTo>
                      <a:pt x="87" y="19"/>
                    </a:lnTo>
                    <a:cubicBezTo>
                      <a:pt x="76" y="27"/>
                      <a:pt x="63" y="37"/>
                      <a:pt x="51" y="50"/>
                    </a:cubicBezTo>
                    <a:lnTo>
                      <a:pt x="51" y="50"/>
                    </a:lnTo>
                    <a:cubicBezTo>
                      <a:pt x="38" y="63"/>
                      <a:pt x="28" y="75"/>
                      <a:pt x="20" y="86"/>
                    </a:cubicBezTo>
                    <a:lnTo>
                      <a:pt x="20" y="86"/>
                    </a:lnTo>
                    <a:cubicBezTo>
                      <a:pt x="6" y="105"/>
                      <a:pt x="0" y="121"/>
                      <a:pt x="5" y="129"/>
                    </a:cubicBezTo>
                    <a:lnTo>
                      <a:pt x="5" y="129"/>
                    </a:lnTo>
                    <a:cubicBezTo>
                      <a:pt x="18" y="137"/>
                      <a:pt x="53" y="118"/>
                      <a:pt x="86" y="86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132">
                <a:extLst>
                  <a:ext uri="{FF2B5EF4-FFF2-40B4-BE49-F238E27FC236}">
                    <a16:creationId xmlns:a16="http://schemas.microsoft.com/office/drawing/2014/main" id="{A6AF818C-AA01-8444-B968-DC1A1CE250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96168" y="6885470"/>
                <a:ext cx="170286" cy="170282"/>
              </a:xfrm>
              <a:custGeom>
                <a:avLst/>
                <a:gdLst>
                  <a:gd name="T0" fmla="*/ 86 w 138"/>
                  <a:gd name="T1" fmla="*/ 86 h 138"/>
                  <a:gd name="T2" fmla="*/ 86 w 138"/>
                  <a:gd name="T3" fmla="*/ 86 h 138"/>
                  <a:gd name="T4" fmla="*/ 129 w 138"/>
                  <a:gd name="T5" fmla="*/ 4 h 138"/>
                  <a:gd name="T6" fmla="*/ 129 w 138"/>
                  <a:gd name="T7" fmla="*/ 4 h 138"/>
                  <a:gd name="T8" fmla="*/ 87 w 138"/>
                  <a:gd name="T9" fmla="*/ 19 h 138"/>
                  <a:gd name="T10" fmla="*/ 87 w 138"/>
                  <a:gd name="T11" fmla="*/ 19 h 138"/>
                  <a:gd name="T12" fmla="*/ 51 w 138"/>
                  <a:gd name="T13" fmla="*/ 50 h 138"/>
                  <a:gd name="T14" fmla="*/ 51 w 138"/>
                  <a:gd name="T15" fmla="*/ 50 h 138"/>
                  <a:gd name="T16" fmla="*/ 20 w 138"/>
                  <a:gd name="T17" fmla="*/ 86 h 138"/>
                  <a:gd name="T18" fmla="*/ 20 w 138"/>
                  <a:gd name="T19" fmla="*/ 86 h 138"/>
                  <a:gd name="T20" fmla="*/ 5 w 138"/>
                  <a:gd name="T21" fmla="*/ 129 h 138"/>
                  <a:gd name="T22" fmla="*/ 5 w 138"/>
                  <a:gd name="T23" fmla="*/ 129 h 138"/>
                  <a:gd name="T24" fmla="*/ 86 w 138"/>
                  <a:gd name="T25" fmla="*/ 8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8" h="138">
                    <a:moveTo>
                      <a:pt x="86" y="86"/>
                    </a:moveTo>
                    <a:lnTo>
                      <a:pt x="86" y="86"/>
                    </a:lnTo>
                    <a:cubicBezTo>
                      <a:pt x="119" y="53"/>
                      <a:pt x="137" y="18"/>
                      <a:pt x="129" y="4"/>
                    </a:cubicBezTo>
                    <a:lnTo>
                      <a:pt x="129" y="4"/>
                    </a:lnTo>
                    <a:cubicBezTo>
                      <a:pt x="122" y="0"/>
                      <a:pt x="106" y="6"/>
                      <a:pt x="87" y="19"/>
                    </a:cubicBezTo>
                    <a:lnTo>
                      <a:pt x="87" y="19"/>
                    </a:lnTo>
                    <a:cubicBezTo>
                      <a:pt x="76" y="27"/>
                      <a:pt x="63" y="37"/>
                      <a:pt x="51" y="50"/>
                    </a:cubicBezTo>
                    <a:lnTo>
                      <a:pt x="51" y="50"/>
                    </a:lnTo>
                    <a:cubicBezTo>
                      <a:pt x="38" y="63"/>
                      <a:pt x="28" y="75"/>
                      <a:pt x="20" y="86"/>
                    </a:cubicBezTo>
                    <a:lnTo>
                      <a:pt x="20" y="86"/>
                    </a:lnTo>
                    <a:cubicBezTo>
                      <a:pt x="6" y="105"/>
                      <a:pt x="0" y="121"/>
                      <a:pt x="5" y="129"/>
                    </a:cubicBezTo>
                    <a:lnTo>
                      <a:pt x="5" y="129"/>
                    </a:lnTo>
                    <a:cubicBezTo>
                      <a:pt x="18" y="137"/>
                      <a:pt x="53" y="118"/>
                      <a:pt x="86" y="86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37">
                <a:extLst>
                  <a:ext uri="{FF2B5EF4-FFF2-40B4-BE49-F238E27FC236}">
                    <a16:creationId xmlns:a16="http://schemas.microsoft.com/office/drawing/2014/main" id="{2B993EDA-A6C4-C243-84A8-4276A200FE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38985" y="7033780"/>
                <a:ext cx="2004963" cy="1982991"/>
              </a:xfrm>
              <a:custGeom>
                <a:avLst/>
                <a:gdLst>
                  <a:gd name="T0" fmla="*/ 1487 w 1609"/>
                  <a:gd name="T1" fmla="*/ 1593 h 1594"/>
                  <a:gd name="T2" fmla="*/ 0 w 1609"/>
                  <a:gd name="T3" fmla="*/ 118 h 1594"/>
                  <a:gd name="T4" fmla="*/ 0 w 1609"/>
                  <a:gd name="T5" fmla="*/ 118 h 1594"/>
                  <a:gd name="T6" fmla="*/ 43 w 1609"/>
                  <a:gd name="T7" fmla="*/ 92 h 1594"/>
                  <a:gd name="T8" fmla="*/ 43 w 1609"/>
                  <a:gd name="T9" fmla="*/ 92 h 1594"/>
                  <a:gd name="T10" fmla="*/ 103 w 1609"/>
                  <a:gd name="T11" fmla="*/ 41 h 1594"/>
                  <a:gd name="T12" fmla="*/ 103 w 1609"/>
                  <a:gd name="T13" fmla="*/ 41 h 1594"/>
                  <a:gd name="T14" fmla="*/ 134 w 1609"/>
                  <a:gd name="T15" fmla="*/ 0 h 1594"/>
                  <a:gd name="T16" fmla="*/ 1608 w 1609"/>
                  <a:gd name="T17" fmla="*/ 1494 h 1594"/>
                  <a:gd name="T18" fmla="*/ 1526 w 1609"/>
                  <a:gd name="T19" fmla="*/ 1475 h 1594"/>
                  <a:gd name="T20" fmla="*/ 1532 w 1609"/>
                  <a:gd name="T21" fmla="*/ 1534 h 1594"/>
                  <a:gd name="T22" fmla="*/ 1460 w 1609"/>
                  <a:gd name="T23" fmla="*/ 1516 h 1594"/>
                  <a:gd name="T24" fmla="*/ 1487 w 1609"/>
                  <a:gd name="T25" fmla="*/ 1593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09" h="1594">
                    <a:moveTo>
                      <a:pt x="1487" y="1593"/>
                    </a:moveTo>
                    <a:lnTo>
                      <a:pt x="0" y="118"/>
                    </a:lnTo>
                    <a:lnTo>
                      <a:pt x="0" y="118"/>
                    </a:lnTo>
                    <a:cubicBezTo>
                      <a:pt x="16" y="110"/>
                      <a:pt x="30" y="101"/>
                      <a:pt x="43" y="92"/>
                    </a:cubicBezTo>
                    <a:lnTo>
                      <a:pt x="43" y="92"/>
                    </a:lnTo>
                    <a:cubicBezTo>
                      <a:pt x="69" y="74"/>
                      <a:pt x="89" y="56"/>
                      <a:pt x="103" y="41"/>
                    </a:cubicBezTo>
                    <a:lnTo>
                      <a:pt x="103" y="41"/>
                    </a:lnTo>
                    <a:cubicBezTo>
                      <a:pt x="125" y="17"/>
                      <a:pt x="134" y="0"/>
                      <a:pt x="134" y="0"/>
                    </a:cubicBezTo>
                    <a:lnTo>
                      <a:pt x="1608" y="1494"/>
                    </a:lnTo>
                    <a:lnTo>
                      <a:pt x="1526" y="1475"/>
                    </a:lnTo>
                    <a:lnTo>
                      <a:pt x="1532" y="1534"/>
                    </a:lnTo>
                    <a:lnTo>
                      <a:pt x="1460" y="1516"/>
                    </a:lnTo>
                    <a:lnTo>
                      <a:pt x="1487" y="1593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38">
                <a:extLst>
                  <a:ext uri="{FF2B5EF4-FFF2-40B4-BE49-F238E27FC236}">
                    <a16:creationId xmlns:a16="http://schemas.microsoft.com/office/drawing/2014/main" id="{4A7307A7-694F-0D47-B619-388AEE94D8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6594" y="6945892"/>
                <a:ext cx="252680" cy="236203"/>
              </a:xfrm>
              <a:custGeom>
                <a:avLst/>
                <a:gdLst>
                  <a:gd name="T0" fmla="*/ 0 w 202"/>
                  <a:gd name="T1" fmla="*/ 124 h 189"/>
                  <a:gd name="T2" fmla="*/ 67 w 202"/>
                  <a:gd name="T3" fmla="*/ 188 h 189"/>
                  <a:gd name="T4" fmla="*/ 67 w 202"/>
                  <a:gd name="T5" fmla="*/ 188 h 189"/>
                  <a:gd name="T6" fmla="*/ 201 w 202"/>
                  <a:gd name="T7" fmla="*/ 70 h 189"/>
                  <a:gd name="T8" fmla="*/ 131 w 202"/>
                  <a:gd name="T9" fmla="*/ 0 h 189"/>
                  <a:gd name="T10" fmla="*/ 131 w 202"/>
                  <a:gd name="T11" fmla="*/ 0 h 189"/>
                  <a:gd name="T12" fmla="*/ 0 w 202"/>
                  <a:gd name="T13" fmla="*/ 124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2" h="189">
                    <a:moveTo>
                      <a:pt x="0" y="124"/>
                    </a:moveTo>
                    <a:lnTo>
                      <a:pt x="67" y="188"/>
                    </a:lnTo>
                    <a:lnTo>
                      <a:pt x="67" y="188"/>
                    </a:lnTo>
                    <a:cubicBezTo>
                      <a:pt x="167" y="135"/>
                      <a:pt x="201" y="70"/>
                      <a:pt x="201" y="70"/>
                    </a:cubicBezTo>
                    <a:lnTo>
                      <a:pt x="131" y="0"/>
                    </a:lnTo>
                    <a:lnTo>
                      <a:pt x="131" y="0"/>
                    </a:lnTo>
                    <a:cubicBezTo>
                      <a:pt x="131" y="0"/>
                      <a:pt x="102" y="71"/>
                      <a:pt x="0" y="124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139">
                <a:extLst>
                  <a:ext uri="{FF2B5EF4-FFF2-40B4-BE49-F238E27FC236}">
                    <a16:creationId xmlns:a16="http://schemas.microsoft.com/office/drawing/2014/main" id="{25BDA09F-5608-C34A-91CA-5C24734FD7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7185" y="8868457"/>
                <a:ext cx="241693" cy="225216"/>
              </a:xfrm>
              <a:custGeom>
                <a:avLst/>
                <a:gdLst>
                  <a:gd name="T0" fmla="*/ 192 w 193"/>
                  <a:gd name="T1" fmla="*/ 181 h 182"/>
                  <a:gd name="T2" fmla="*/ 137 w 193"/>
                  <a:gd name="T3" fmla="*/ 160 h 182"/>
                  <a:gd name="T4" fmla="*/ 27 w 193"/>
                  <a:gd name="T5" fmla="*/ 118 h 182"/>
                  <a:gd name="T6" fmla="*/ 0 w 193"/>
                  <a:gd name="T7" fmla="*/ 41 h 182"/>
                  <a:gd name="T8" fmla="*/ 72 w 193"/>
                  <a:gd name="T9" fmla="*/ 59 h 182"/>
                  <a:gd name="T10" fmla="*/ 66 w 193"/>
                  <a:gd name="T11" fmla="*/ 0 h 182"/>
                  <a:gd name="T12" fmla="*/ 148 w 193"/>
                  <a:gd name="T13" fmla="*/ 19 h 182"/>
                  <a:gd name="T14" fmla="*/ 176 w 193"/>
                  <a:gd name="T15" fmla="*/ 121 h 182"/>
                  <a:gd name="T16" fmla="*/ 192 w 193"/>
                  <a:gd name="T17" fmla="*/ 1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82">
                    <a:moveTo>
                      <a:pt x="192" y="181"/>
                    </a:moveTo>
                    <a:lnTo>
                      <a:pt x="137" y="160"/>
                    </a:lnTo>
                    <a:lnTo>
                      <a:pt x="27" y="118"/>
                    </a:lnTo>
                    <a:lnTo>
                      <a:pt x="0" y="41"/>
                    </a:lnTo>
                    <a:lnTo>
                      <a:pt x="72" y="59"/>
                    </a:lnTo>
                    <a:lnTo>
                      <a:pt x="66" y="0"/>
                    </a:lnTo>
                    <a:lnTo>
                      <a:pt x="148" y="19"/>
                    </a:lnTo>
                    <a:lnTo>
                      <a:pt x="176" y="121"/>
                    </a:lnTo>
                    <a:lnTo>
                      <a:pt x="192" y="18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140">
                <a:extLst>
                  <a:ext uri="{FF2B5EF4-FFF2-40B4-BE49-F238E27FC236}">
                    <a16:creationId xmlns:a16="http://schemas.microsoft.com/office/drawing/2014/main" id="{8E62152E-DEE9-8348-86B7-4E4EA034EC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7185" y="8868457"/>
                <a:ext cx="241693" cy="225216"/>
              </a:xfrm>
              <a:custGeom>
                <a:avLst/>
                <a:gdLst>
                  <a:gd name="T0" fmla="*/ 192 w 193"/>
                  <a:gd name="T1" fmla="*/ 181 h 182"/>
                  <a:gd name="T2" fmla="*/ 137 w 193"/>
                  <a:gd name="T3" fmla="*/ 160 h 182"/>
                  <a:gd name="T4" fmla="*/ 27 w 193"/>
                  <a:gd name="T5" fmla="*/ 118 h 182"/>
                  <a:gd name="T6" fmla="*/ 0 w 193"/>
                  <a:gd name="T7" fmla="*/ 41 h 182"/>
                  <a:gd name="T8" fmla="*/ 72 w 193"/>
                  <a:gd name="T9" fmla="*/ 59 h 182"/>
                  <a:gd name="T10" fmla="*/ 66 w 193"/>
                  <a:gd name="T11" fmla="*/ 0 h 182"/>
                  <a:gd name="T12" fmla="*/ 148 w 193"/>
                  <a:gd name="T13" fmla="*/ 19 h 182"/>
                  <a:gd name="T14" fmla="*/ 176 w 193"/>
                  <a:gd name="T15" fmla="*/ 121 h 182"/>
                  <a:gd name="T16" fmla="*/ 192 w 193"/>
                  <a:gd name="T17" fmla="*/ 181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3" h="182">
                    <a:moveTo>
                      <a:pt x="192" y="181"/>
                    </a:moveTo>
                    <a:lnTo>
                      <a:pt x="137" y="160"/>
                    </a:lnTo>
                    <a:lnTo>
                      <a:pt x="27" y="118"/>
                    </a:lnTo>
                    <a:lnTo>
                      <a:pt x="0" y="41"/>
                    </a:lnTo>
                    <a:lnTo>
                      <a:pt x="72" y="59"/>
                    </a:lnTo>
                    <a:lnTo>
                      <a:pt x="66" y="0"/>
                    </a:lnTo>
                    <a:lnTo>
                      <a:pt x="148" y="19"/>
                    </a:lnTo>
                    <a:lnTo>
                      <a:pt x="176" y="121"/>
                    </a:lnTo>
                    <a:lnTo>
                      <a:pt x="192" y="18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141">
                <a:extLst>
                  <a:ext uri="{FF2B5EF4-FFF2-40B4-BE49-F238E27FC236}">
                    <a16:creationId xmlns:a16="http://schemas.microsoft.com/office/drawing/2014/main" id="{93DCAA87-8F4B-B84B-A8B5-8D47357F3F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688427" y="7083217"/>
                <a:ext cx="1856649" cy="1862142"/>
              </a:xfrm>
              <a:custGeom>
                <a:avLst/>
                <a:gdLst>
                  <a:gd name="T0" fmla="*/ 1489 w 1490"/>
                  <a:gd name="T1" fmla="*/ 1493 h 1494"/>
                  <a:gd name="T2" fmla="*/ 1417 w 1490"/>
                  <a:gd name="T3" fmla="*/ 1475 h 1494"/>
                  <a:gd name="T4" fmla="*/ 0 w 1490"/>
                  <a:gd name="T5" fmla="*/ 51 h 1494"/>
                  <a:gd name="T6" fmla="*/ 0 w 1490"/>
                  <a:gd name="T7" fmla="*/ 51 h 1494"/>
                  <a:gd name="T8" fmla="*/ 60 w 1490"/>
                  <a:gd name="T9" fmla="*/ 0 h 1494"/>
                  <a:gd name="T10" fmla="*/ 1483 w 1490"/>
                  <a:gd name="T11" fmla="*/ 1434 h 1494"/>
                  <a:gd name="T12" fmla="*/ 1489 w 1490"/>
                  <a:gd name="T13" fmla="*/ 1493 h 14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90" h="1494">
                    <a:moveTo>
                      <a:pt x="1489" y="1493"/>
                    </a:moveTo>
                    <a:lnTo>
                      <a:pt x="1417" y="1475"/>
                    </a:lnTo>
                    <a:lnTo>
                      <a:pt x="0" y="51"/>
                    </a:lnTo>
                    <a:lnTo>
                      <a:pt x="0" y="51"/>
                    </a:lnTo>
                    <a:cubicBezTo>
                      <a:pt x="26" y="33"/>
                      <a:pt x="46" y="15"/>
                      <a:pt x="60" y="0"/>
                    </a:cubicBezTo>
                    <a:lnTo>
                      <a:pt x="1483" y="1434"/>
                    </a:lnTo>
                    <a:lnTo>
                      <a:pt x="1489" y="1493"/>
                    </a:lnTo>
                  </a:path>
                </a:pathLst>
              </a:custGeom>
              <a:solidFill>
                <a:schemeClr val="accent1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50">
                <a:extLst>
                  <a:ext uri="{FF2B5EF4-FFF2-40B4-BE49-F238E27FC236}">
                    <a16:creationId xmlns:a16="http://schemas.microsoft.com/office/drawing/2014/main" id="{1276861C-1C31-B849-B5E8-6C831966DD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65326" y="7220857"/>
                <a:ext cx="1761708" cy="1640551"/>
              </a:xfrm>
              <a:custGeom>
                <a:avLst/>
                <a:gdLst>
                  <a:gd name="connsiteX0" fmla="*/ 231955 w 1761708"/>
                  <a:gd name="connsiteY0" fmla="*/ 99805 h 1640551"/>
                  <a:gd name="connsiteX1" fmla="*/ 235693 w 1761708"/>
                  <a:gd name="connsiteY1" fmla="*/ 99805 h 1640551"/>
                  <a:gd name="connsiteX2" fmla="*/ 1760774 w 1761708"/>
                  <a:gd name="connsiteY2" fmla="*/ 1637129 h 1640551"/>
                  <a:gd name="connsiteX3" fmla="*/ 1760774 w 1761708"/>
                  <a:gd name="connsiteY3" fmla="*/ 1639618 h 1640551"/>
                  <a:gd name="connsiteX4" fmla="*/ 1758282 w 1761708"/>
                  <a:gd name="connsiteY4" fmla="*/ 1639618 h 1640551"/>
                  <a:gd name="connsiteX5" fmla="*/ 231955 w 1761708"/>
                  <a:gd name="connsiteY5" fmla="*/ 102295 h 1640551"/>
                  <a:gd name="connsiteX6" fmla="*/ 230709 w 1761708"/>
                  <a:gd name="connsiteY6" fmla="*/ 101050 h 1640551"/>
                  <a:gd name="connsiteX7" fmla="*/ 231955 w 1761708"/>
                  <a:gd name="connsiteY7" fmla="*/ 99805 h 1640551"/>
                  <a:gd name="connsiteX8" fmla="*/ 0 w 1761708"/>
                  <a:gd name="connsiteY8" fmla="*/ 937 h 1640551"/>
                  <a:gd name="connsiteX9" fmla="*/ 3730 w 1761708"/>
                  <a:gd name="connsiteY9" fmla="*/ 937 h 1640551"/>
                  <a:gd name="connsiteX10" fmla="*/ 432706 w 1761708"/>
                  <a:gd name="connsiteY10" fmla="*/ 428638 h 1640551"/>
                  <a:gd name="connsiteX11" fmla="*/ 432706 w 1761708"/>
                  <a:gd name="connsiteY11" fmla="*/ 432390 h 1640551"/>
                  <a:gd name="connsiteX12" fmla="*/ 428975 w 1761708"/>
                  <a:gd name="connsiteY12" fmla="*/ 432390 h 1640551"/>
                  <a:gd name="connsiteX13" fmla="*/ 0 w 1761708"/>
                  <a:gd name="connsiteY13" fmla="*/ 3439 h 1640551"/>
                  <a:gd name="connsiteX14" fmla="*/ 0 w 1761708"/>
                  <a:gd name="connsiteY14" fmla="*/ 2188 h 1640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761708" h="1640551">
                    <a:moveTo>
                      <a:pt x="231955" y="99805"/>
                    </a:moveTo>
                    <a:cubicBezTo>
                      <a:pt x="233201" y="98560"/>
                      <a:pt x="234447" y="98560"/>
                      <a:pt x="235693" y="99805"/>
                    </a:cubicBezTo>
                    <a:lnTo>
                      <a:pt x="1760774" y="1637129"/>
                    </a:lnTo>
                    <a:cubicBezTo>
                      <a:pt x="1762020" y="1637129"/>
                      <a:pt x="1762020" y="1639618"/>
                      <a:pt x="1760774" y="1639618"/>
                    </a:cubicBezTo>
                    <a:cubicBezTo>
                      <a:pt x="1760774" y="1640863"/>
                      <a:pt x="1759528" y="1640863"/>
                      <a:pt x="1758282" y="1639618"/>
                    </a:cubicBezTo>
                    <a:lnTo>
                      <a:pt x="231955" y="102295"/>
                    </a:lnTo>
                    <a:cubicBezTo>
                      <a:pt x="231955" y="101050"/>
                      <a:pt x="230709" y="101050"/>
                      <a:pt x="230709" y="101050"/>
                    </a:cubicBezTo>
                    <a:cubicBezTo>
                      <a:pt x="230709" y="99805"/>
                      <a:pt x="231955" y="99805"/>
                      <a:pt x="231955" y="99805"/>
                    </a:cubicBezTo>
                    <a:close/>
                    <a:moveTo>
                      <a:pt x="0" y="937"/>
                    </a:moveTo>
                    <a:cubicBezTo>
                      <a:pt x="1243" y="-313"/>
                      <a:pt x="2487" y="-313"/>
                      <a:pt x="3730" y="937"/>
                    </a:cubicBezTo>
                    <a:lnTo>
                      <a:pt x="432706" y="428638"/>
                    </a:lnTo>
                    <a:cubicBezTo>
                      <a:pt x="432706" y="429888"/>
                      <a:pt x="432706" y="431139"/>
                      <a:pt x="432706" y="432390"/>
                    </a:cubicBezTo>
                    <a:cubicBezTo>
                      <a:pt x="431462" y="432390"/>
                      <a:pt x="430219" y="432390"/>
                      <a:pt x="428975" y="432390"/>
                    </a:cubicBezTo>
                    <a:lnTo>
                      <a:pt x="0" y="3439"/>
                    </a:lnTo>
                    <a:lnTo>
                      <a:pt x="0" y="218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144">
                <a:extLst>
                  <a:ext uri="{FF2B5EF4-FFF2-40B4-BE49-F238E27FC236}">
                    <a16:creationId xmlns:a16="http://schemas.microsoft.com/office/drawing/2014/main" id="{32236F46-B8B2-5244-AAE2-75346E6433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7469" y="9022263"/>
                <a:ext cx="71412" cy="76902"/>
              </a:xfrm>
              <a:custGeom>
                <a:avLst/>
                <a:gdLst>
                  <a:gd name="T0" fmla="*/ 39 w 56"/>
                  <a:gd name="T1" fmla="*/ 0 h 61"/>
                  <a:gd name="T2" fmla="*/ 39 w 56"/>
                  <a:gd name="T3" fmla="*/ 0 h 61"/>
                  <a:gd name="T4" fmla="*/ 24 w 56"/>
                  <a:gd name="T5" fmla="*/ 13 h 61"/>
                  <a:gd name="T6" fmla="*/ 24 w 56"/>
                  <a:gd name="T7" fmla="*/ 13 h 61"/>
                  <a:gd name="T8" fmla="*/ 13 w 56"/>
                  <a:gd name="T9" fmla="*/ 25 h 61"/>
                  <a:gd name="T10" fmla="*/ 13 w 56"/>
                  <a:gd name="T11" fmla="*/ 25 h 61"/>
                  <a:gd name="T12" fmla="*/ 0 w 56"/>
                  <a:gd name="T13" fmla="*/ 39 h 61"/>
                  <a:gd name="T14" fmla="*/ 55 w 56"/>
                  <a:gd name="T15" fmla="*/ 60 h 61"/>
                  <a:gd name="T16" fmla="*/ 39 w 56"/>
                  <a:gd name="T1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6" h="61">
                    <a:moveTo>
                      <a:pt x="39" y="0"/>
                    </a:moveTo>
                    <a:lnTo>
                      <a:pt x="39" y="0"/>
                    </a:lnTo>
                    <a:cubicBezTo>
                      <a:pt x="35" y="3"/>
                      <a:pt x="30" y="8"/>
                      <a:pt x="24" y="13"/>
                    </a:cubicBezTo>
                    <a:lnTo>
                      <a:pt x="24" y="13"/>
                    </a:lnTo>
                    <a:cubicBezTo>
                      <a:pt x="20" y="16"/>
                      <a:pt x="16" y="20"/>
                      <a:pt x="13" y="25"/>
                    </a:cubicBezTo>
                    <a:lnTo>
                      <a:pt x="13" y="25"/>
                    </a:lnTo>
                    <a:cubicBezTo>
                      <a:pt x="8" y="29"/>
                      <a:pt x="5" y="34"/>
                      <a:pt x="0" y="39"/>
                    </a:cubicBezTo>
                    <a:lnTo>
                      <a:pt x="55" y="60"/>
                    </a:lnTo>
                    <a:lnTo>
                      <a:pt x="39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145">
                <a:extLst>
                  <a:ext uri="{FF2B5EF4-FFF2-40B4-BE49-F238E27FC236}">
                    <a16:creationId xmlns:a16="http://schemas.microsoft.com/office/drawing/2014/main" id="{E6341DFC-3AEF-DA4D-9B0D-6A754F4BCDA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7187" y="8868457"/>
                <a:ext cx="203240" cy="181272"/>
              </a:xfrm>
              <a:custGeom>
                <a:avLst/>
                <a:gdLst>
                  <a:gd name="T0" fmla="*/ 0 w 162"/>
                  <a:gd name="T1" fmla="*/ 41 h 147"/>
                  <a:gd name="T2" fmla="*/ 72 w 162"/>
                  <a:gd name="T3" fmla="*/ 59 h 147"/>
                  <a:gd name="T4" fmla="*/ 66 w 162"/>
                  <a:gd name="T5" fmla="*/ 0 h 147"/>
                  <a:gd name="T6" fmla="*/ 161 w 162"/>
                  <a:gd name="T7" fmla="*/ 134 h 147"/>
                  <a:gd name="T8" fmla="*/ 161 w 162"/>
                  <a:gd name="T9" fmla="*/ 134 h 147"/>
                  <a:gd name="T10" fmla="*/ 150 w 162"/>
                  <a:gd name="T11" fmla="*/ 146 h 147"/>
                  <a:gd name="T12" fmla="*/ 0 w 162"/>
                  <a:gd name="T13" fmla="*/ 41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2" h="147">
                    <a:moveTo>
                      <a:pt x="0" y="41"/>
                    </a:moveTo>
                    <a:lnTo>
                      <a:pt x="72" y="59"/>
                    </a:lnTo>
                    <a:lnTo>
                      <a:pt x="66" y="0"/>
                    </a:lnTo>
                    <a:lnTo>
                      <a:pt x="161" y="134"/>
                    </a:lnTo>
                    <a:lnTo>
                      <a:pt x="161" y="134"/>
                    </a:lnTo>
                    <a:cubicBezTo>
                      <a:pt x="157" y="137"/>
                      <a:pt x="153" y="141"/>
                      <a:pt x="150" y="146"/>
                    </a:cubicBezTo>
                    <a:lnTo>
                      <a:pt x="0" y="41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53">
                <a:extLst>
                  <a:ext uri="{FF2B5EF4-FFF2-40B4-BE49-F238E27FC236}">
                    <a16:creationId xmlns:a16="http://schemas.microsoft.com/office/drawing/2014/main" id="{42B4B4E2-6565-D84C-B9F3-B19B97DDAE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78564" y="6995328"/>
                <a:ext cx="201323" cy="146317"/>
              </a:xfrm>
              <a:custGeom>
                <a:avLst/>
                <a:gdLst>
                  <a:gd name="connsiteX0" fmla="*/ 79898 w 201323"/>
                  <a:gd name="connsiteY0" fmla="*/ 54931 h 146317"/>
                  <a:gd name="connsiteX1" fmla="*/ 79898 w 201323"/>
                  <a:gd name="connsiteY1" fmla="*/ 58662 h 146317"/>
                  <a:gd name="connsiteX2" fmla="*/ 2497 w 201323"/>
                  <a:gd name="connsiteY2" fmla="*/ 118361 h 146317"/>
                  <a:gd name="connsiteX3" fmla="*/ 0 w 201323"/>
                  <a:gd name="connsiteY3" fmla="*/ 118361 h 146317"/>
                  <a:gd name="connsiteX4" fmla="*/ 0 w 201323"/>
                  <a:gd name="connsiteY4" fmla="*/ 117117 h 146317"/>
                  <a:gd name="connsiteX5" fmla="*/ 1248 w 201323"/>
                  <a:gd name="connsiteY5" fmla="*/ 114630 h 146317"/>
                  <a:gd name="connsiteX6" fmla="*/ 76153 w 201323"/>
                  <a:gd name="connsiteY6" fmla="*/ 56175 h 146317"/>
                  <a:gd name="connsiteX7" fmla="*/ 79898 w 201323"/>
                  <a:gd name="connsiteY7" fmla="*/ 54931 h 146317"/>
                  <a:gd name="connsiteX8" fmla="*/ 199612 w 201323"/>
                  <a:gd name="connsiteY8" fmla="*/ 43948 h 146317"/>
                  <a:gd name="connsiteX9" fmla="*/ 200822 w 201323"/>
                  <a:gd name="connsiteY9" fmla="*/ 47730 h 146317"/>
                  <a:gd name="connsiteX10" fmla="*/ 135466 w 201323"/>
                  <a:gd name="connsiteY10" fmla="*/ 118329 h 146317"/>
                  <a:gd name="connsiteX11" fmla="*/ 133045 w 201323"/>
                  <a:gd name="connsiteY11" fmla="*/ 118329 h 146317"/>
                  <a:gd name="connsiteX12" fmla="*/ 131835 w 201323"/>
                  <a:gd name="connsiteY12" fmla="*/ 117068 h 146317"/>
                  <a:gd name="connsiteX13" fmla="*/ 133045 w 201323"/>
                  <a:gd name="connsiteY13" fmla="*/ 115807 h 146317"/>
                  <a:gd name="connsiteX14" fmla="*/ 197191 w 201323"/>
                  <a:gd name="connsiteY14" fmla="*/ 45209 h 146317"/>
                  <a:gd name="connsiteX15" fmla="*/ 199612 w 201323"/>
                  <a:gd name="connsiteY15" fmla="*/ 43948 h 146317"/>
                  <a:gd name="connsiteX16" fmla="*/ 178748 w 201323"/>
                  <a:gd name="connsiteY16" fmla="*/ 0 h 146317"/>
                  <a:gd name="connsiteX17" fmla="*/ 180008 w 201323"/>
                  <a:gd name="connsiteY17" fmla="*/ 3770 h 146317"/>
                  <a:gd name="connsiteX18" fmla="*/ 29986 w 201323"/>
                  <a:gd name="connsiteY18" fmla="*/ 145797 h 146317"/>
                  <a:gd name="connsiteX19" fmla="*/ 27465 w 201323"/>
                  <a:gd name="connsiteY19" fmla="*/ 144540 h 146317"/>
                  <a:gd name="connsiteX20" fmla="*/ 27465 w 201323"/>
                  <a:gd name="connsiteY20" fmla="*/ 143283 h 146317"/>
                  <a:gd name="connsiteX21" fmla="*/ 27465 w 201323"/>
                  <a:gd name="connsiteY21" fmla="*/ 142026 h 146317"/>
                  <a:gd name="connsiteX22" fmla="*/ 176226 w 201323"/>
                  <a:gd name="connsiteY22" fmla="*/ 1257 h 146317"/>
                  <a:gd name="connsiteX23" fmla="*/ 178748 w 201323"/>
                  <a:gd name="connsiteY23" fmla="*/ 0 h 146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201323" h="146317">
                    <a:moveTo>
                      <a:pt x="79898" y="54931"/>
                    </a:moveTo>
                    <a:cubicBezTo>
                      <a:pt x="81147" y="56175"/>
                      <a:pt x="81147" y="57419"/>
                      <a:pt x="79898" y="58662"/>
                    </a:cubicBezTo>
                    <a:cubicBezTo>
                      <a:pt x="79898" y="59906"/>
                      <a:pt x="49936" y="95974"/>
                      <a:pt x="2497" y="118361"/>
                    </a:cubicBezTo>
                    <a:cubicBezTo>
                      <a:pt x="2497" y="119605"/>
                      <a:pt x="1248" y="119605"/>
                      <a:pt x="0" y="118361"/>
                    </a:cubicBezTo>
                    <a:lnTo>
                      <a:pt x="0" y="117117"/>
                    </a:lnTo>
                    <a:cubicBezTo>
                      <a:pt x="0" y="117117"/>
                      <a:pt x="1248" y="115873"/>
                      <a:pt x="1248" y="114630"/>
                    </a:cubicBezTo>
                    <a:cubicBezTo>
                      <a:pt x="47440" y="92243"/>
                      <a:pt x="76153" y="56175"/>
                      <a:pt x="76153" y="56175"/>
                    </a:cubicBezTo>
                    <a:cubicBezTo>
                      <a:pt x="77401" y="54931"/>
                      <a:pt x="78650" y="54931"/>
                      <a:pt x="79898" y="54931"/>
                    </a:cubicBezTo>
                    <a:close/>
                    <a:moveTo>
                      <a:pt x="199612" y="43948"/>
                    </a:moveTo>
                    <a:cubicBezTo>
                      <a:pt x="200822" y="45209"/>
                      <a:pt x="202033" y="46470"/>
                      <a:pt x="200822" y="47730"/>
                    </a:cubicBezTo>
                    <a:cubicBezTo>
                      <a:pt x="200822" y="47730"/>
                      <a:pt x="176616" y="89333"/>
                      <a:pt x="135466" y="118329"/>
                    </a:cubicBezTo>
                    <a:cubicBezTo>
                      <a:pt x="134256" y="119590"/>
                      <a:pt x="133045" y="119590"/>
                      <a:pt x="133045" y="118329"/>
                    </a:cubicBezTo>
                    <a:cubicBezTo>
                      <a:pt x="131835" y="118329"/>
                      <a:pt x="131835" y="117068"/>
                      <a:pt x="131835" y="117068"/>
                    </a:cubicBezTo>
                    <a:lnTo>
                      <a:pt x="133045" y="115807"/>
                    </a:lnTo>
                    <a:cubicBezTo>
                      <a:pt x="172985" y="86812"/>
                      <a:pt x="197191" y="45209"/>
                      <a:pt x="197191" y="45209"/>
                    </a:cubicBezTo>
                    <a:cubicBezTo>
                      <a:pt x="197191" y="43948"/>
                      <a:pt x="199612" y="43948"/>
                      <a:pt x="199612" y="43948"/>
                    </a:cubicBezTo>
                    <a:close/>
                    <a:moveTo>
                      <a:pt x="178748" y="0"/>
                    </a:moveTo>
                    <a:cubicBezTo>
                      <a:pt x="180008" y="1257"/>
                      <a:pt x="180008" y="2513"/>
                      <a:pt x="180008" y="3770"/>
                    </a:cubicBezTo>
                    <a:cubicBezTo>
                      <a:pt x="180008" y="3770"/>
                      <a:pt x="132102" y="100549"/>
                      <a:pt x="29986" y="145797"/>
                    </a:cubicBezTo>
                    <a:cubicBezTo>
                      <a:pt x="28726" y="147053"/>
                      <a:pt x="27465" y="145797"/>
                      <a:pt x="27465" y="144540"/>
                    </a:cubicBezTo>
                    <a:cubicBezTo>
                      <a:pt x="27465" y="144540"/>
                      <a:pt x="27465" y="144540"/>
                      <a:pt x="27465" y="143283"/>
                    </a:cubicBezTo>
                    <a:cubicBezTo>
                      <a:pt x="27465" y="142026"/>
                      <a:pt x="27465" y="142026"/>
                      <a:pt x="27465" y="142026"/>
                    </a:cubicBezTo>
                    <a:cubicBezTo>
                      <a:pt x="129581" y="96779"/>
                      <a:pt x="176226" y="2513"/>
                      <a:pt x="176226" y="1257"/>
                    </a:cubicBezTo>
                    <a:cubicBezTo>
                      <a:pt x="176226" y="0"/>
                      <a:pt x="178748" y="0"/>
                      <a:pt x="178748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149">
                <a:extLst>
                  <a:ext uri="{FF2B5EF4-FFF2-40B4-BE49-F238E27FC236}">
                    <a16:creationId xmlns:a16="http://schemas.microsoft.com/office/drawing/2014/main" id="{2439ED80-A0F4-8E43-9F25-A640B5A8B9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627737" y="8000557"/>
                <a:ext cx="252680" cy="258175"/>
              </a:xfrm>
              <a:custGeom>
                <a:avLst/>
                <a:gdLst>
                  <a:gd name="T0" fmla="*/ 202 w 203"/>
                  <a:gd name="T1" fmla="*/ 31 h 209"/>
                  <a:gd name="T2" fmla="*/ 202 w 203"/>
                  <a:gd name="T3" fmla="*/ 31 h 209"/>
                  <a:gd name="T4" fmla="*/ 201 w 203"/>
                  <a:gd name="T5" fmla="*/ 25 h 209"/>
                  <a:gd name="T6" fmla="*/ 201 w 203"/>
                  <a:gd name="T7" fmla="*/ 25 h 209"/>
                  <a:gd name="T8" fmla="*/ 146 w 203"/>
                  <a:gd name="T9" fmla="*/ 0 h 209"/>
                  <a:gd name="T10" fmla="*/ 146 w 203"/>
                  <a:gd name="T11" fmla="*/ 0 h 209"/>
                  <a:gd name="T12" fmla="*/ 138 w 203"/>
                  <a:gd name="T13" fmla="*/ 0 h 209"/>
                  <a:gd name="T14" fmla="*/ 138 w 203"/>
                  <a:gd name="T15" fmla="*/ 0 h 209"/>
                  <a:gd name="T16" fmla="*/ 116 w 203"/>
                  <a:gd name="T17" fmla="*/ 7 h 209"/>
                  <a:gd name="T18" fmla="*/ 116 w 203"/>
                  <a:gd name="T19" fmla="*/ 7 h 209"/>
                  <a:gd name="T20" fmla="*/ 81 w 203"/>
                  <a:gd name="T21" fmla="*/ 62 h 209"/>
                  <a:gd name="T22" fmla="*/ 81 w 203"/>
                  <a:gd name="T23" fmla="*/ 62 h 209"/>
                  <a:gd name="T24" fmla="*/ 106 w 203"/>
                  <a:gd name="T25" fmla="*/ 170 h 209"/>
                  <a:gd name="T26" fmla="*/ 106 w 203"/>
                  <a:gd name="T27" fmla="*/ 170 h 209"/>
                  <a:gd name="T28" fmla="*/ 202 w 203"/>
                  <a:gd name="T29" fmla="*/ 32 h 209"/>
                  <a:gd name="T30" fmla="*/ 202 w 203"/>
                  <a:gd name="T31" fmla="*/ 32 h 209"/>
                  <a:gd name="T32" fmla="*/ 202 w 203"/>
                  <a:gd name="T33" fmla="*/ 32 h 209"/>
                  <a:gd name="T34" fmla="*/ 202 w 203"/>
                  <a:gd name="T35" fmla="*/ 32 h 209"/>
                  <a:gd name="T36" fmla="*/ 202 w 203"/>
                  <a:gd name="T37" fmla="*/ 31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3" h="209">
                    <a:moveTo>
                      <a:pt x="202" y="31"/>
                    </a:moveTo>
                    <a:lnTo>
                      <a:pt x="202" y="31"/>
                    </a:lnTo>
                    <a:cubicBezTo>
                      <a:pt x="202" y="29"/>
                      <a:pt x="202" y="27"/>
                      <a:pt x="201" y="25"/>
                    </a:cubicBezTo>
                    <a:lnTo>
                      <a:pt x="201" y="25"/>
                    </a:lnTo>
                    <a:cubicBezTo>
                      <a:pt x="196" y="6"/>
                      <a:pt x="167" y="1"/>
                      <a:pt x="146" y="0"/>
                    </a:cubicBezTo>
                    <a:lnTo>
                      <a:pt x="146" y="0"/>
                    </a:lnTo>
                    <a:cubicBezTo>
                      <a:pt x="143" y="0"/>
                      <a:pt x="140" y="0"/>
                      <a:pt x="138" y="0"/>
                    </a:cubicBezTo>
                    <a:lnTo>
                      <a:pt x="138" y="0"/>
                    </a:lnTo>
                    <a:cubicBezTo>
                      <a:pt x="124" y="1"/>
                      <a:pt x="116" y="7"/>
                      <a:pt x="116" y="7"/>
                    </a:cubicBezTo>
                    <a:lnTo>
                      <a:pt x="116" y="7"/>
                    </a:lnTo>
                    <a:cubicBezTo>
                      <a:pt x="78" y="38"/>
                      <a:pt x="49" y="62"/>
                      <a:pt x="81" y="62"/>
                    </a:cubicBezTo>
                    <a:lnTo>
                      <a:pt x="81" y="62"/>
                    </a:lnTo>
                    <a:cubicBezTo>
                      <a:pt x="119" y="62"/>
                      <a:pt x="0" y="208"/>
                      <a:pt x="106" y="170"/>
                    </a:cubicBezTo>
                    <a:lnTo>
                      <a:pt x="106" y="170"/>
                    </a:lnTo>
                    <a:cubicBezTo>
                      <a:pt x="196" y="138"/>
                      <a:pt x="202" y="56"/>
                      <a:pt x="202" y="32"/>
                    </a:cubicBezTo>
                    <a:lnTo>
                      <a:pt x="202" y="32"/>
                    </a:lnTo>
                    <a:lnTo>
                      <a:pt x="202" y="32"/>
                    </a:lnTo>
                    <a:lnTo>
                      <a:pt x="202" y="32"/>
                    </a:lnTo>
                    <a:cubicBezTo>
                      <a:pt x="202" y="31"/>
                      <a:pt x="202" y="31"/>
                      <a:pt x="202" y="3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150">
                <a:extLst>
                  <a:ext uri="{FF2B5EF4-FFF2-40B4-BE49-F238E27FC236}">
                    <a16:creationId xmlns:a16="http://schemas.microsoft.com/office/drawing/2014/main" id="{B228B47F-F261-EB46-AC61-4F5414FDC7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51957" y="7824777"/>
                <a:ext cx="247190" cy="269162"/>
              </a:xfrm>
              <a:custGeom>
                <a:avLst/>
                <a:gdLst>
                  <a:gd name="T0" fmla="*/ 36 w 199"/>
                  <a:gd name="T1" fmla="*/ 215 h 216"/>
                  <a:gd name="T2" fmla="*/ 36 w 199"/>
                  <a:gd name="T3" fmla="*/ 215 h 216"/>
                  <a:gd name="T4" fmla="*/ 29 w 199"/>
                  <a:gd name="T5" fmla="*/ 215 h 216"/>
                  <a:gd name="T6" fmla="*/ 29 w 199"/>
                  <a:gd name="T7" fmla="*/ 215 h 216"/>
                  <a:gd name="T8" fmla="*/ 1 w 199"/>
                  <a:gd name="T9" fmla="*/ 161 h 216"/>
                  <a:gd name="T10" fmla="*/ 1 w 199"/>
                  <a:gd name="T11" fmla="*/ 161 h 216"/>
                  <a:gd name="T12" fmla="*/ 0 w 199"/>
                  <a:gd name="T13" fmla="*/ 153 h 216"/>
                  <a:gd name="T14" fmla="*/ 0 w 199"/>
                  <a:gd name="T15" fmla="*/ 153 h 216"/>
                  <a:gd name="T16" fmla="*/ 6 w 199"/>
                  <a:gd name="T17" fmla="*/ 130 h 216"/>
                  <a:gd name="T18" fmla="*/ 6 w 199"/>
                  <a:gd name="T19" fmla="*/ 130 h 216"/>
                  <a:gd name="T20" fmla="*/ 58 w 199"/>
                  <a:gd name="T21" fmla="*/ 92 h 216"/>
                  <a:gd name="T22" fmla="*/ 58 w 199"/>
                  <a:gd name="T23" fmla="*/ 92 h 216"/>
                  <a:gd name="T24" fmla="*/ 167 w 199"/>
                  <a:gd name="T25" fmla="*/ 109 h 216"/>
                  <a:gd name="T26" fmla="*/ 167 w 199"/>
                  <a:gd name="T27" fmla="*/ 109 h 216"/>
                  <a:gd name="T28" fmla="*/ 37 w 199"/>
                  <a:gd name="T29" fmla="*/ 215 h 216"/>
                  <a:gd name="T30" fmla="*/ 37 w 199"/>
                  <a:gd name="T31" fmla="*/ 215 h 216"/>
                  <a:gd name="T32" fmla="*/ 36 w 199"/>
                  <a:gd name="T33" fmla="*/ 215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99" h="216">
                    <a:moveTo>
                      <a:pt x="36" y="215"/>
                    </a:moveTo>
                    <a:lnTo>
                      <a:pt x="36" y="215"/>
                    </a:lnTo>
                    <a:cubicBezTo>
                      <a:pt x="34" y="215"/>
                      <a:pt x="31" y="215"/>
                      <a:pt x="29" y="215"/>
                    </a:cubicBezTo>
                    <a:lnTo>
                      <a:pt x="29" y="215"/>
                    </a:lnTo>
                    <a:cubicBezTo>
                      <a:pt x="10" y="211"/>
                      <a:pt x="3" y="182"/>
                      <a:pt x="1" y="161"/>
                    </a:cubicBezTo>
                    <a:lnTo>
                      <a:pt x="1" y="161"/>
                    </a:lnTo>
                    <a:cubicBezTo>
                      <a:pt x="1" y="158"/>
                      <a:pt x="1" y="155"/>
                      <a:pt x="0" y="153"/>
                    </a:cubicBezTo>
                    <a:lnTo>
                      <a:pt x="0" y="153"/>
                    </a:lnTo>
                    <a:cubicBezTo>
                      <a:pt x="0" y="139"/>
                      <a:pt x="6" y="130"/>
                      <a:pt x="6" y="130"/>
                    </a:cubicBezTo>
                    <a:lnTo>
                      <a:pt x="6" y="130"/>
                    </a:lnTo>
                    <a:cubicBezTo>
                      <a:pt x="34" y="91"/>
                      <a:pt x="55" y="60"/>
                      <a:pt x="58" y="92"/>
                    </a:cubicBezTo>
                    <a:lnTo>
                      <a:pt x="58" y="92"/>
                    </a:lnTo>
                    <a:cubicBezTo>
                      <a:pt x="61" y="129"/>
                      <a:pt x="198" y="0"/>
                      <a:pt x="167" y="109"/>
                    </a:cubicBezTo>
                    <a:lnTo>
                      <a:pt x="167" y="109"/>
                    </a:lnTo>
                    <a:cubicBezTo>
                      <a:pt x="141" y="201"/>
                      <a:pt x="61" y="213"/>
                      <a:pt x="37" y="215"/>
                    </a:cubicBezTo>
                    <a:lnTo>
                      <a:pt x="37" y="215"/>
                    </a:lnTo>
                    <a:cubicBezTo>
                      <a:pt x="37" y="215"/>
                      <a:pt x="37" y="215"/>
                      <a:pt x="36" y="21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51">
                <a:extLst>
                  <a:ext uri="{FF2B5EF4-FFF2-40B4-BE49-F238E27FC236}">
                    <a16:creationId xmlns:a16="http://schemas.microsoft.com/office/drawing/2014/main" id="{9D2347A1-D9B5-2E41-8213-70DCF15AEA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76180" y="8500425"/>
                <a:ext cx="43944" cy="1213962"/>
              </a:xfrm>
              <a:custGeom>
                <a:avLst/>
                <a:gdLst>
                  <a:gd name="T0" fmla="*/ 30 w 37"/>
                  <a:gd name="T1" fmla="*/ 972 h 973"/>
                  <a:gd name="T2" fmla="*/ 30 w 37"/>
                  <a:gd name="T3" fmla="*/ 972 h 973"/>
                  <a:gd name="T4" fmla="*/ 24 w 37"/>
                  <a:gd name="T5" fmla="*/ 966 h 973"/>
                  <a:gd name="T6" fmla="*/ 0 w 37"/>
                  <a:gd name="T7" fmla="*/ 6 h 973"/>
                  <a:gd name="T8" fmla="*/ 0 w 37"/>
                  <a:gd name="T9" fmla="*/ 6 h 973"/>
                  <a:gd name="T10" fmla="*/ 6 w 37"/>
                  <a:gd name="T11" fmla="*/ 0 h 973"/>
                  <a:gd name="T12" fmla="*/ 6 w 37"/>
                  <a:gd name="T13" fmla="*/ 0 h 973"/>
                  <a:gd name="T14" fmla="*/ 12 w 37"/>
                  <a:gd name="T15" fmla="*/ 6 h 973"/>
                  <a:gd name="T16" fmla="*/ 36 w 37"/>
                  <a:gd name="T17" fmla="*/ 965 h 973"/>
                  <a:gd name="T18" fmla="*/ 36 w 37"/>
                  <a:gd name="T19" fmla="*/ 965 h 973"/>
                  <a:gd name="T20" fmla="*/ 30 w 37"/>
                  <a:gd name="T21" fmla="*/ 972 h 9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973">
                    <a:moveTo>
                      <a:pt x="30" y="972"/>
                    </a:moveTo>
                    <a:lnTo>
                      <a:pt x="30" y="972"/>
                    </a:lnTo>
                    <a:cubicBezTo>
                      <a:pt x="26" y="972"/>
                      <a:pt x="24" y="969"/>
                      <a:pt x="24" y="966"/>
                    </a:cubicBezTo>
                    <a:lnTo>
                      <a:pt x="0" y="6"/>
                    </a:lnTo>
                    <a:lnTo>
                      <a:pt x="0" y="6"/>
                    </a:lnTo>
                    <a:cubicBezTo>
                      <a:pt x="0" y="3"/>
                      <a:pt x="3" y="0"/>
                      <a:pt x="6" y="0"/>
                    </a:cubicBezTo>
                    <a:lnTo>
                      <a:pt x="6" y="0"/>
                    </a:lnTo>
                    <a:cubicBezTo>
                      <a:pt x="9" y="0"/>
                      <a:pt x="12" y="2"/>
                      <a:pt x="12" y="6"/>
                    </a:cubicBezTo>
                    <a:lnTo>
                      <a:pt x="36" y="965"/>
                    </a:lnTo>
                    <a:lnTo>
                      <a:pt x="36" y="965"/>
                    </a:lnTo>
                    <a:cubicBezTo>
                      <a:pt x="36" y="969"/>
                      <a:pt x="33" y="972"/>
                      <a:pt x="30" y="972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44366E00-6E96-3048-9AAA-BC3AA6BDE6A8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FBF6AF-5F83-D04D-B1C1-A79DCAB8A244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47FDF2-1D74-F54B-95BD-7F528CA5F535}"/>
              </a:ext>
            </a:extLst>
          </p:cNvPr>
          <p:cNvSpPr txBox="1"/>
          <p:nvPr/>
        </p:nvSpPr>
        <p:spPr>
          <a:xfrm>
            <a:off x="1414941" y="5524955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DEEFBF-E1CA-B748-B9E5-0DA458474EEF}"/>
              </a:ext>
            </a:extLst>
          </p:cNvPr>
          <p:cNvSpPr txBox="1"/>
          <p:nvPr/>
        </p:nvSpPr>
        <p:spPr>
          <a:xfrm>
            <a:off x="1414943" y="6210452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C9C222-6F6E-4149-87E0-55378094BEFF}"/>
              </a:ext>
            </a:extLst>
          </p:cNvPr>
          <p:cNvSpPr txBox="1"/>
          <p:nvPr/>
        </p:nvSpPr>
        <p:spPr>
          <a:xfrm>
            <a:off x="1414941" y="4375783"/>
            <a:ext cx="4289505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dirty="0">
                <a:solidFill>
                  <a:schemeClr val="accent1"/>
                </a:solidFill>
                <a:latin typeface="DM Sans" pitchFamily="2" charset="77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D137E-83EB-5346-96F7-2A3951399A3C}"/>
              </a:ext>
            </a:extLst>
          </p:cNvPr>
          <p:cNvSpPr txBox="1"/>
          <p:nvPr/>
        </p:nvSpPr>
        <p:spPr>
          <a:xfrm>
            <a:off x="6964645" y="5524955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A4DA94-6D07-BE43-88A3-3E0C8AF5E06A}"/>
              </a:ext>
            </a:extLst>
          </p:cNvPr>
          <p:cNvSpPr txBox="1"/>
          <p:nvPr/>
        </p:nvSpPr>
        <p:spPr>
          <a:xfrm>
            <a:off x="6964647" y="6210452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AB7E92-85EC-BA4A-B1B9-FFD8B21DF1F7}"/>
              </a:ext>
            </a:extLst>
          </p:cNvPr>
          <p:cNvSpPr txBox="1"/>
          <p:nvPr/>
        </p:nvSpPr>
        <p:spPr>
          <a:xfrm>
            <a:off x="6964645" y="4375783"/>
            <a:ext cx="4289505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dirty="0">
                <a:solidFill>
                  <a:schemeClr val="accent2"/>
                </a:solidFill>
                <a:latin typeface="DM Sans" pitchFamily="2" charset="77"/>
              </a:rPr>
              <a:t>02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ECDEA43-9452-144A-AA59-C4E32E21AC60}"/>
              </a:ext>
            </a:extLst>
          </p:cNvPr>
          <p:cNvSpPr txBox="1"/>
          <p:nvPr/>
        </p:nvSpPr>
        <p:spPr>
          <a:xfrm>
            <a:off x="1414941" y="9567007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Control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10CDA-5A24-4844-90EA-021B6B67163A}"/>
              </a:ext>
            </a:extLst>
          </p:cNvPr>
          <p:cNvSpPr txBox="1"/>
          <p:nvPr/>
        </p:nvSpPr>
        <p:spPr>
          <a:xfrm>
            <a:off x="1414943" y="10252504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B66053-8603-CC4E-98F7-5DB8798B25EB}"/>
              </a:ext>
            </a:extLst>
          </p:cNvPr>
          <p:cNvSpPr txBox="1"/>
          <p:nvPr/>
        </p:nvSpPr>
        <p:spPr>
          <a:xfrm>
            <a:off x="1414941" y="8417835"/>
            <a:ext cx="4289505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dirty="0">
                <a:solidFill>
                  <a:schemeClr val="accent3"/>
                </a:solidFill>
                <a:latin typeface="DM Sans" pitchFamily="2" charset="77"/>
              </a:rPr>
              <a:t>03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A1487C-5267-0F46-A916-4C8463EC5E2B}"/>
              </a:ext>
            </a:extLst>
          </p:cNvPr>
          <p:cNvSpPr txBox="1"/>
          <p:nvPr/>
        </p:nvSpPr>
        <p:spPr>
          <a:xfrm>
            <a:off x="6964645" y="9567007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1051B56-AD9B-CB4E-9C4A-873C81EB00E4}"/>
              </a:ext>
            </a:extLst>
          </p:cNvPr>
          <p:cNvSpPr txBox="1"/>
          <p:nvPr/>
        </p:nvSpPr>
        <p:spPr>
          <a:xfrm>
            <a:off x="6964647" y="10252504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4A2DE2D-E745-6B48-971D-B017C7B63267}"/>
              </a:ext>
            </a:extLst>
          </p:cNvPr>
          <p:cNvSpPr txBox="1"/>
          <p:nvPr/>
        </p:nvSpPr>
        <p:spPr>
          <a:xfrm>
            <a:off x="6964645" y="8417835"/>
            <a:ext cx="4289505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dirty="0">
                <a:solidFill>
                  <a:schemeClr val="accent4"/>
                </a:solidFill>
                <a:latin typeface="DM Sans" pitchFamily="2" charset="77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3866331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3AA79D-B8C9-3147-A9EC-C921A3C961AF}"/>
              </a:ext>
            </a:extLst>
          </p:cNvPr>
          <p:cNvGrpSpPr/>
          <p:nvPr/>
        </p:nvGrpSpPr>
        <p:grpSpPr>
          <a:xfrm>
            <a:off x="12474460" y="2205394"/>
            <a:ext cx="10403832" cy="9321696"/>
            <a:chOff x="12474460" y="2205394"/>
            <a:chExt cx="10403832" cy="9321696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F867415-AE61-B743-94B6-207F7A8FE0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86287" y="2503021"/>
              <a:ext cx="8281951" cy="7998387"/>
            </a:xfrm>
            <a:custGeom>
              <a:avLst/>
              <a:gdLst>
                <a:gd name="connsiteX0" fmla="*/ 5579974 w 8281951"/>
                <a:gd name="connsiteY0" fmla="*/ 411 h 7998387"/>
                <a:gd name="connsiteX1" fmla="*/ 6842990 w 8281951"/>
                <a:gd name="connsiteY1" fmla="*/ 218209 h 7998387"/>
                <a:gd name="connsiteX2" fmla="*/ 7677764 w 8281951"/>
                <a:gd name="connsiteY2" fmla="*/ 3738356 h 7998387"/>
                <a:gd name="connsiteX3" fmla="*/ 7873376 w 8281951"/>
                <a:gd name="connsiteY3" fmla="*/ 6996920 h 7998387"/>
                <a:gd name="connsiteX4" fmla="*/ 3800428 w 8281951"/>
                <a:gd name="connsiteY4" fmla="*/ 7941108 h 7998387"/>
                <a:gd name="connsiteX5" fmla="*/ 2545775 w 8281951"/>
                <a:gd name="connsiteY5" fmla="*/ 6369124 h 7998387"/>
                <a:gd name="connsiteX6" fmla="*/ 473792 w 8281951"/>
                <a:gd name="connsiteY6" fmla="*/ 5640431 h 7998387"/>
                <a:gd name="connsiteX7" fmla="*/ 338 w 8281951"/>
                <a:gd name="connsiteY7" fmla="*/ 4205467 h 7998387"/>
                <a:gd name="connsiteX8" fmla="*/ 1570211 w 8281951"/>
                <a:gd name="connsiteY8" fmla="*/ 2132740 h 7998387"/>
                <a:gd name="connsiteX9" fmla="*/ 3391762 w 8281951"/>
                <a:gd name="connsiteY9" fmla="*/ 534599 h 7998387"/>
                <a:gd name="connsiteX10" fmla="*/ 4083254 w 8281951"/>
                <a:gd name="connsiteY10" fmla="*/ 213226 h 7998387"/>
                <a:gd name="connsiteX11" fmla="*/ 4105680 w 8281951"/>
                <a:gd name="connsiteY11" fmla="*/ 206998 h 7998387"/>
                <a:gd name="connsiteX12" fmla="*/ 5579974 w 8281951"/>
                <a:gd name="connsiteY12" fmla="*/ 411 h 7998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281951" h="7998387">
                  <a:moveTo>
                    <a:pt x="5579974" y="411"/>
                  </a:moveTo>
                  <a:cubicBezTo>
                    <a:pt x="5999796" y="6014"/>
                    <a:pt x="6433078" y="69434"/>
                    <a:pt x="6842990" y="218209"/>
                  </a:cubicBezTo>
                  <a:cubicBezTo>
                    <a:pt x="8482636" y="813619"/>
                    <a:pt x="8216006" y="2530096"/>
                    <a:pt x="7677764" y="3738356"/>
                  </a:cubicBezTo>
                  <a:cubicBezTo>
                    <a:pt x="7140768" y="4946616"/>
                    <a:pt x="9093142" y="5647905"/>
                    <a:pt x="7873376" y="6996920"/>
                  </a:cubicBezTo>
                  <a:cubicBezTo>
                    <a:pt x="6654856" y="8347182"/>
                    <a:pt x="3800428" y="7941108"/>
                    <a:pt x="3800428" y="7941108"/>
                  </a:cubicBezTo>
                  <a:cubicBezTo>
                    <a:pt x="1942745" y="7556208"/>
                    <a:pt x="3203627" y="6836234"/>
                    <a:pt x="2545775" y="6369124"/>
                  </a:cubicBezTo>
                  <a:cubicBezTo>
                    <a:pt x="1946482" y="5944364"/>
                    <a:pt x="1345944" y="6404002"/>
                    <a:pt x="473792" y="5640431"/>
                  </a:cubicBezTo>
                  <a:cubicBezTo>
                    <a:pt x="-29564" y="5137197"/>
                    <a:pt x="338" y="4205467"/>
                    <a:pt x="338" y="4205467"/>
                  </a:cubicBezTo>
                  <a:cubicBezTo>
                    <a:pt x="63881" y="3789427"/>
                    <a:pt x="344215" y="2689536"/>
                    <a:pt x="1570211" y="2132740"/>
                  </a:cubicBezTo>
                  <a:cubicBezTo>
                    <a:pt x="3100214" y="1437680"/>
                    <a:pt x="2677844" y="862199"/>
                    <a:pt x="3391762" y="534599"/>
                  </a:cubicBezTo>
                  <a:cubicBezTo>
                    <a:pt x="3708228" y="339035"/>
                    <a:pt x="4002268" y="239385"/>
                    <a:pt x="4083254" y="213226"/>
                  </a:cubicBezTo>
                  <a:cubicBezTo>
                    <a:pt x="4090730" y="211981"/>
                    <a:pt x="4099450" y="209490"/>
                    <a:pt x="4105680" y="206998"/>
                  </a:cubicBezTo>
                  <a:cubicBezTo>
                    <a:pt x="4522678" y="81579"/>
                    <a:pt x="5040202" y="-6793"/>
                    <a:pt x="5579974" y="411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4BD31FF-2CF5-9447-BA51-70A9A24D09FC}"/>
                </a:ext>
              </a:extLst>
            </p:cNvPr>
            <p:cNvGrpSpPr/>
            <p:nvPr/>
          </p:nvGrpSpPr>
          <p:grpSpPr>
            <a:xfrm>
              <a:off x="20801920" y="7412800"/>
              <a:ext cx="2025422" cy="3537523"/>
              <a:chOff x="20801920" y="7412800"/>
              <a:chExt cx="2025422" cy="3537523"/>
            </a:xfrm>
          </p:grpSpPr>
          <p:sp>
            <p:nvSpPr>
              <p:cNvPr id="114" name="Freeform 113">
                <a:extLst>
                  <a:ext uri="{FF2B5EF4-FFF2-40B4-BE49-F238E27FC236}">
                    <a16:creationId xmlns:a16="http://schemas.microsoft.com/office/drawing/2014/main" id="{5048B818-A920-ED40-9901-6E5FF0941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801920" y="7995063"/>
                <a:ext cx="998490" cy="1981743"/>
              </a:xfrm>
              <a:custGeom>
                <a:avLst/>
                <a:gdLst>
                  <a:gd name="connsiteX0" fmla="*/ 199990 w 998490"/>
                  <a:gd name="connsiteY0" fmla="*/ 0 h 1981743"/>
                  <a:gd name="connsiteX1" fmla="*/ 199990 w 998490"/>
                  <a:gd name="connsiteY1" fmla="*/ 21057 h 1981743"/>
                  <a:gd name="connsiteX2" fmla="*/ 201992 w 998490"/>
                  <a:gd name="connsiteY2" fmla="*/ 24712 h 1981743"/>
                  <a:gd name="connsiteX3" fmla="*/ 199990 w 998490"/>
                  <a:gd name="connsiteY3" fmla="*/ 32770 h 1981743"/>
                  <a:gd name="connsiteX4" fmla="*/ 199990 w 998490"/>
                  <a:gd name="connsiteY4" fmla="*/ 37666 h 1981743"/>
                  <a:gd name="connsiteX5" fmla="*/ 229480 w 998490"/>
                  <a:gd name="connsiteY5" fmla="*/ 266177 h 1981743"/>
                  <a:gd name="connsiteX6" fmla="*/ 158216 w 998490"/>
                  <a:gd name="connsiteY6" fmla="*/ 301333 h 1981743"/>
                  <a:gd name="connsiteX7" fmla="*/ 155888 w 998490"/>
                  <a:gd name="connsiteY7" fmla="*/ 302390 h 1981743"/>
                  <a:gd name="connsiteX8" fmla="*/ 155130 w 998490"/>
                  <a:gd name="connsiteY8" fmla="*/ 311580 h 1981743"/>
                  <a:gd name="connsiteX9" fmla="*/ 155068 w 998490"/>
                  <a:gd name="connsiteY9" fmla="*/ 319936 h 1981743"/>
                  <a:gd name="connsiteX10" fmla="*/ 191624 w 998490"/>
                  <a:gd name="connsiteY10" fmla="*/ 323179 h 1981743"/>
                  <a:gd name="connsiteX11" fmla="*/ 235254 w 998490"/>
                  <a:gd name="connsiteY11" fmla="*/ 321083 h 1981743"/>
                  <a:gd name="connsiteX12" fmla="*/ 273422 w 998490"/>
                  <a:gd name="connsiteY12" fmla="*/ 483804 h 1981743"/>
                  <a:gd name="connsiteX13" fmla="*/ 166308 w 998490"/>
                  <a:gd name="connsiteY13" fmla="*/ 553364 h 1981743"/>
                  <a:gd name="connsiteX14" fmla="*/ 165552 w 998490"/>
                  <a:gd name="connsiteY14" fmla="*/ 553703 h 1981743"/>
                  <a:gd name="connsiteX15" fmla="*/ 165590 w 998490"/>
                  <a:gd name="connsiteY15" fmla="*/ 554150 h 1981743"/>
                  <a:gd name="connsiteX16" fmla="*/ 167024 w 998490"/>
                  <a:gd name="connsiteY16" fmla="*/ 561755 h 1981743"/>
                  <a:gd name="connsiteX17" fmla="*/ 169536 w 998490"/>
                  <a:gd name="connsiteY17" fmla="*/ 562255 h 1981743"/>
                  <a:gd name="connsiteX18" fmla="*/ 301868 w 998490"/>
                  <a:gd name="connsiteY18" fmla="*/ 554798 h 1981743"/>
                  <a:gd name="connsiteX19" fmla="*/ 366786 w 998490"/>
                  <a:gd name="connsiteY19" fmla="*/ 726300 h 1981743"/>
                  <a:gd name="connsiteX20" fmla="*/ 231958 w 998490"/>
                  <a:gd name="connsiteY20" fmla="*/ 819508 h 1981743"/>
                  <a:gd name="connsiteX21" fmla="*/ 230274 w 998490"/>
                  <a:gd name="connsiteY21" fmla="*/ 820067 h 1981743"/>
                  <a:gd name="connsiteX22" fmla="*/ 239298 w 998490"/>
                  <a:gd name="connsiteY22" fmla="*/ 843229 h 1981743"/>
                  <a:gd name="connsiteX23" fmla="*/ 239592 w 998490"/>
                  <a:gd name="connsiteY23" fmla="*/ 843229 h 1981743"/>
                  <a:gd name="connsiteX24" fmla="*/ 407250 w 998490"/>
                  <a:gd name="connsiteY24" fmla="*/ 829448 h 1981743"/>
                  <a:gd name="connsiteX25" fmla="*/ 504118 w 998490"/>
                  <a:gd name="connsiteY25" fmla="*/ 1007347 h 1981743"/>
                  <a:gd name="connsiteX26" fmla="*/ 461156 w 998490"/>
                  <a:gd name="connsiteY26" fmla="*/ 1117810 h 1981743"/>
                  <a:gd name="connsiteX27" fmla="*/ 419538 w 998490"/>
                  <a:gd name="connsiteY27" fmla="*/ 1172509 h 1981743"/>
                  <a:gd name="connsiteX28" fmla="*/ 422714 w 998490"/>
                  <a:gd name="connsiteY28" fmla="*/ 1177266 h 1981743"/>
                  <a:gd name="connsiteX29" fmla="*/ 434904 w 998490"/>
                  <a:gd name="connsiteY29" fmla="*/ 1194296 h 1981743"/>
                  <a:gd name="connsiteX30" fmla="*/ 436198 w 998490"/>
                  <a:gd name="connsiteY30" fmla="*/ 1193813 h 1981743"/>
                  <a:gd name="connsiteX31" fmla="*/ 584760 w 998490"/>
                  <a:gd name="connsiteY31" fmla="*/ 1093117 h 1981743"/>
                  <a:gd name="connsiteX32" fmla="*/ 828204 w 998490"/>
                  <a:gd name="connsiteY32" fmla="*/ 1382774 h 1981743"/>
                  <a:gd name="connsiteX33" fmla="*/ 622214 w 998490"/>
                  <a:gd name="connsiteY33" fmla="*/ 1558060 h 1981743"/>
                  <a:gd name="connsiteX34" fmla="*/ 620964 w 998490"/>
                  <a:gd name="connsiteY34" fmla="*/ 1560546 h 1981743"/>
                  <a:gd name="connsiteX35" fmla="*/ 618988 w 998490"/>
                  <a:gd name="connsiteY35" fmla="*/ 1561284 h 1981743"/>
                  <a:gd name="connsiteX36" fmla="*/ 628904 w 998490"/>
                  <a:gd name="connsiteY36" fmla="*/ 1588411 h 1981743"/>
                  <a:gd name="connsiteX37" fmla="*/ 629444 w 998490"/>
                  <a:gd name="connsiteY37" fmla="*/ 1587798 h 1981743"/>
                  <a:gd name="connsiteX38" fmla="*/ 863838 w 998490"/>
                  <a:gd name="connsiteY38" fmla="*/ 1450166 h 1981743"/>
                  <a:gd name="connsiteX39" fmla="*/ 998490 w 998490"/>
                  <a:gd name="connsiteY39" fmla="*/ 1721711 h 1981743"/>
                  <a:gd name="connsiteX40" fmla="*/ 756616 w 998490"/>
                  <a:gd name="connsiteY40" fmla="*/ 1938698 h 1981743"/>
                  <a:gd name="connsiteX41" fmla="*/ 749134 w 998490"/>
                  <a:gd name="connsiteY41" fmla="*/ 1952337 h 1981743"/>
                  <a:gd name="connsiteX42" fmla="*/ 739160 w 998490"/>
                  <a:gd name="connsiteY42" fmla="*/ 1959777 h 1981743"/>
                  <a:gd name="connsiteX43" fmla="*/ 723206 w 998490"/>
                  <a:gd name="connsiteY43" fmla="*/ 1899708 h 1981743"/>
                  <a:gd name="connsiteX44" fmla="*/ 719768 w 998490"/>
                  <a:gd name="connsiteY44" fmla="*/ 1895754 h 1981743"/>
                  <a:gd name="connsiteX45" fmla="*/ 490300 w 998490"/>
                  <a:gd name="connsiteY45" fmla="*/ 1981743 h 1981743"/>
                  <a:gd name="connsiteX46" fmla="*/ 170288 w 998490"/>
                  <a:gd name="connsiteY46" fmla="*/ 1601647 h 1981743"/>
                  <a:gd name="connsiteX47" fmla="*/ 481772 w 998490"/>
                  <a:gd name="connsiteY47" fmla="*/ 1442665 h 1981743"/>
                  <a:gd name="connsiteX48" fmla="*/ 552318 w 998490"/>
                  <a:gd name="connsiteY48" fmla="*/ 1443378 h 1981743"/>
                  <a:gd name="connsiteX49" fmla="*/ 553558 w 998490"/>
                  <a:gd name="connsiteY49" fmla="*/ 1443378 h 1981743"/>
                  <a:gd name="connsiteX50" fmla="*/ 557742 w 998490"/>
                  <a:gd name="connsiteY50" fmla="*/ 1443798 h 1981743"/>
                  <a:gd name="connsiteX51" fmla="*/ 556046 w 998490"/>
                  <a:gd name="connsiteY51" fmla="*/ 1439960 h 1981743"/>
                  <a:gd name="connsiteX52" fmla="*/ 554798 w 998490"/>
                  <a:gd name="connsiteY52" fmla="*/ 1439960 h 1981743"/>
                  <a:gd name="connsiteX53" fmla="*/ 447516 w 998490"/>
                  <a:gd name="connsiteY53" fmla="*/ 1245951 h 1981743"/>
                  <a:gd name="connsiteX54" fmla="*/ 446432 w 998490"/>
                  <a:gd name="connsiteY54" fmla="*/ 1247033 h 1981743"/>
                  <a:gd name="connsiteX55" fmla="*/ 91882 w 998490"/>
                  <a:gd name="connsiteY55" fmla="*/ 1421452 h 1981743"/>
                  <a:gd name="connsiteX56" fmla="*/ 21972 w 998490"/>
                  <a:gd name="connsiteY56" fmla="*/ 1147366 h 1981743"/>
                  <a:gd name="connsiteX57" fmla="*/ 233694 w 998490"/>
                  <a:gd name="connsiteY57" fmla="*/ 999499 h 1981743"/>
                  <a:gd name="connsiteX58" fmla="*/ 265114 w 998490"/>
                  <a:gd name="connsiteY58" fmla="*/ 955918 h 1981743"/>
                  <a:gd name="connsiteX59" fmla="*/ 263188 w 998490"/>
                  <a:gd name="connsiteY59" fmla="*/ 952223 h 1981743"/>
                  <a:gd name="connsiteX60" fmla="*/ 261802 w 998490"/>
                  <a:gd name="connsiteY60" fmla="*/ 948727 h 1981743"/>
                  <a:gd name="connsiteX61" fmla="*/ 259806 w 998490"/>
                  <a:gd name="connsiteY61" fmla="*/ 949594 h 1981743"/>
                  <a:gd name="connsiteX62" fmla="*/ 11136 w 998490"/>
                  <a:gd name="connsiteY62" fmla="*/ 994724 h 1981743"/>
                  <a:gd name="connsiteX63" fmla="*/ 0 w 998490"/>
                  <a:gd name="connsiteY63" fmla="*/ 770327 h 1981743"/>
                  <a:gd name="connsiteX64" fmla="*/ 174442 w 998490"/>
                  <a:gd name="connsiteY64" fmla="*/ 705140 h 1981743"/>
                  <a:gd name="connsiteX65" fmla="*/ 175604 w 998490"/>
                  <a:gd name="connsiteY65" fmla="*/ 703962 h 1981743"/>
                  <a:gd name="connsiteX66" fmla="*/ 174530 w 998490"/>
                  <a:gd name="connsiteY66" fmla="*/ 696474 h 1981743"/>
                  <a:gd name="connsiteX67" fmla="*/ 174314 w 998490"/>
                  <a:gd name="connsiteY67" fmla="*/ 695404 h 1981743"/>
                  <a:gd name="connsiteX68" fmla="*/ 172526 w 998490"/>
                  <a:gd name="connsiteY68" fmla="*/ 695148 h 1981743"/>
                  <a:gd name="connsiteX69" fmla="*/ 10984 w 998490"/>
                  <a:gd name="connsiteY69" fmla="*/ 640847 h 1981743"/>
                  <a:gd name="connsiteX70" fmla="*/ 38114 w 998490"/>
                  <a:gd name="connsiteY70" fmla="*/ 440919 h 1981743"/>
                  <a:gd name="connsiteX71" fmla="*/ 133066 w 998490"/>
                  <a:gd name="connsiteY71" fmla="*/ 427344 h 1981743"/>
                  <a:gd name="connsiteX72" fmla="*/ 133236 w 998490"/>
                  <a:gd name="connsiteY72" fmla="*/ 427173 h 1981743"/>
                  <a:gd name="connsiteX73" fmla="*/ 133066 w 998490"/>
                  <a:gd name="connsiteY73" fmla="*/ 425423 h 1981743"/>
                  <a:gd name="connsiteX74" fmla="*/ 133066 w 998490"/>
                  <a:gd name="connsiteY74" fmla="*/ 423949 h 1981743"/>
                  <a:gd name="connsiteX75" fmla="*/ 97950 w 998490"/>
                  <a:gd name="connsiteY75" fmla="*/ 392270 h 1981743"/>
                  <a:gd name="connsiteX76" fmla="*/ 60426 w 998490"/>
                  <a:gd name="connsiteY76" fmla="*/ 349108 h 1981743"/>
                  <a:gd name="connsiteX77" fmla="*/ 173178 w 998490"/>
                  <a:gd name="connsiteY77" fmla="*/ 47170 h 1981743"/>
                  <a:gd name="connsiteX78" fmla="*/ 178430 w 998490"/>
                  <a:gd name="connsiteY78" fmla="*/ 38368 h 1981743"/>
                  <a:gd name="connsiteX79" fmla="*/ 186476 w 998490"/>
                  <a:gd name="connsiteY79" fmla="*/ 10044 h 1981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998490" h="1981743">
                    <a:moveTo>
                      <a:pt x="199990" y="0"/>
                    </a:moveTo>
                    <a:lnTo>
                      <a:pt x="199990" y="21057"/>
                    </a:lnTo>
                    <a:lnTo>
                      <a:pt x="201992" y="24712"/>
                    </a:lnTo>
                    <a:lnTo>
                      <a:pt x="199990" y="32770"/>
                    </a:lnTo>
                    <a:lnTo>
                      <a:pt x="199990" y="37666"/>
                    </a:lnTo>
                    <a:cubicBezTo>
                      <a:pt x="201220" y="177033"/>
                      <a:pt x="229480" y="266177"/>
                      <a:pt x="229480" y="266177"/>
                    </a:cubicBezTo>
                    <a:cubicBezTo>
                      <a:pt x="202448" y="281244"/>
                      <a:pt x="172960" y="295055"/>
                      <a:pt x="158216" y="301333"/>
                    </a:cubicBezTo>
                    <a:lnTo>
                      <a:pt x="155888" y="302390"/>
                    </a:lnTo>
                    <a:lnTo>
                      <a:pt x="155130" y="311580"/>
                    </a:lnTo>
                    <a:lnTo>
                      <a:pt x="155068" y="319936"/>
                    </a:lnTo>
                    <a:lnTo>
                      <a:pt x="191624" y="323179"/>
                    </a:lnTo>
                    <a:cubicBezTo>
                      <a:pt x="222790" y="324577"/>
                      <a:pt x="235254" y="321083"/>
                      <a:pt x="235254" y="321083"/>
                    </a:cubicBezTo>
                    <a:lnTo>
                      <a:pt x="273422" y="483804"/>
                    </a:lnTo>
                    <a:cubicBezTo>
                      <a:pt x="237718" y="517342"/>
                      <a:pt x="187238" y="543426"/>
                      <a:pt x="166308" y="553364"/>
                    </a:cubicBezTo>
                    <a:lnTo>
                      <a:pt x="165552" y="553703"/>
                    </a:lnTo>
                    <a:lnTo>
                      <a:pt x="165590" y="554150"/>
                    </a:lnTo>
                    <a:lnTo>
                      <a:pt x="167024" y="561755"/>
                    </a:lnTo>
                    <a:lnTo>
                      <a:pt x="169536" y="562255"/>
                    </a:lnTo>
                    <a:cubicBezTo>
                      <a:pt x="255678" y="579653"/>
                      <a:pt x="301868" y="554798"/>
                      <a:pt x="301868" y="554798"/>
                    </a:cubicBezTo>
                    <a:cubicBezTo>
                      <a:pt x="318098" y="636821"/>
                      <a:pt x="366786" y="726300"/>
                      <a:pt x="366786" y="726300"/>
                    </a:cubicBezTo>
                    <a:cubicBezTo>
                      <a:pt x="319346" y="782225"/>
                      <a:pt x="256926" y="810808"/>
                      <a:pt x="231958" y="819508"/>
                    </a:cubicBezTo>
                    <a:lnTo>
                      <a:pt x="230274" y="820067"/>
                    </a:lnTo>
                    <a:lnTo>
                      <a:pt x="239298" y="843229"/>
                    </a:lnTo>
                    <a:lnTo>
                      <a:pt x="239592" y="843229"/>
                    </a:lnTo>
                    <a:cubicBezTo>
                      <a:pt x="270640" y="841976"/>
                      <a:pt x="355090" y="839470"/>
                      <a:pt x="407250" y="829448"/>
                    </a:cubicBezTo>
                    <a:cubicBezTo>
                      <a:pt x="407250" y="829448"/>
                      <a:pt x="458168" y="955982"/>
                      <a:pt x="504118" y="1007347"/>
                    </a:cubicBezTo>
                    <a:cubicBezTo>
                      <a:pt x="504118" y="1007347"/>
                      <a:pt x="495036" y="1060905"/>
                      <a:pt x="461156" y="1117810"/>
                    </a:cubicBezTo>
                    <a:lnTo>
                      <a:pt x="419538" y="1172509"/>
                    </a:lnTo>
                    <a:lnTo>
                      <a:pt x="422714" y="1177266"/>
                    </a:lnTo>
                    <a:lnTo>
                      <a:pt x="434904" y="1194296"/>
                    </a:lnTo>
                    <a:lnTo>
                      <a:pt x="436198" y="1193813"/>
                    </a:lnTo>
                    <a:cubicBezTo>
                      <a:pt x="463662" y="1180138"/>
                      <a:pt x="541066" y="1140357"/>
                      <a:pt x="584760" y="1093117"/>
                    </a:cubicBezTo>
                    <a:lnTo>
                      <a:pt x="828204" y="1382774"/>
                    </a:lnTo>
                    <a:cubicBezTo>
                      <a:pt x="828204" y="1382774"/>
                      <a:pt x="792000" y="1441203"/>
                      <a:pt x="622214" y="1558060"/>
                    </a:cubicBezTo>
                    <a:cubicBezTo>
                      <a:pt x="622214" y="1559303"/>
                      <a:pt x="620964" y="1559303"/>
                      <a:pt x="620964" y="1560546"/>
                    </a:cubicBezTo>
                    <a:lnTo>
                      <a:pt x="618988" y="1561284"/>
                    </a:lnTo>
                    <a:lnTo>
                      <a:pt x="628904" y="1588411"/>
                    </a:lnTo>
                    <a:lnTo>
                      <a:pt x="629444" y="1587798"/>
                    </a:lnTo>
                    <a:cubicBezTo>
                      <a:pt x="791524" y="1497283"/>
                      <a:pt x="863838" y="1450166"/>
                      <a:pt x="863838" y="1450166"/>
                    </a:cubicBezTo>
                    <a:lnTo>
                      <a:pt x="998490" y="1721711"/>
                    </a:lnTo>
                    <a:cubicBezTo>
                      <a:pt x="856358" y="1788667"/>
                      <a:pt x="779058" y="1901500"/>
                      <a:pt x="756616" y="1938698"/>
                    </a:cubicBezTo>
                    <a:cubicBezTo>
                      <a:pt x="750382" y="1946138"/>
                      <a:pt x="749134" y="1952337"/>
                      <a:pt x="749134" y="1952337"/>
                    </a:cubicBezTo>
                    <a:lnTo>
                      <a:pt x="739160" y="1959777"/>
                    </a:lnTo>
                    <a:lnTo>
                      <a:pt x="723206" y="1899708"/>
                    </a:lnTo>
                    <a:lnTo>
                      <a:pt x="719768" y="1895754"/>
                    </a:lnTo>
                    <a:cubicBezTo>
                      <a:pt x="688758" y="1864599"/>
                      <a:pt x="611856" y="1827212"/>
                      <a:pt x="490300" y="1981743"/>
                    </a:cubicBezTo>
                    <a:cubicBezTo>
                      <a:pt x="490300" y="1981743"/>
                      <a:pt x="219902" y="1656480"/>
                      <a:pt x="170288" y="1601647"/>
                    </a:cubicBezTo>
                    <a:cubicBezTo>
                      <a:pt x="170288" y="1601647"/>
                      <a:pt x="318434" y="1460435"/>
                      <a:pt x="481772" y="1442665"/>
                    </a:cubicBezTo>
                    <a:cubicBezTo>
                      <a:pt x="505106" y="1440126"/>
                      <a:pt x="528752" y="1440107"/>
                      <a:pt x="552318" y="1443378"/>
                    </a:cubicBezTo>
                    <a:lnTo>
                      <a:pt x="553558" y="1443378"/>
                    </a:lnTo>
                    <a:lnTo>
                      <a:pt x="557742" y="1443798"/>
                    </a:lnTo>
                    <a:lnTo>
                      <a:pt x="556046" y="1439960"/>
                    </a:lnTo>
                    <a:lnTo>
                      <a:pt x="554798" y="1439960"/>
                    </a:lnTo>
                    <a:lnTo>
                      <a:pt x="447516" y="1245951"/>
                    </a:lnTo>
                    <a:lnTo>
                      <a:pt x="446432" y="1247033"/>
                    </a:lnTo>
                    <a:cubicBezTo>
                      <a:pt x="267910" y="1412731"/>
                      <a:pt x="91882" y="1421452"/>
                      <a:pt x="91882" y="1421452"/>
                    </a:cubicBezTo>
                    <a:lnTo>
                      <a:pt x="21972" y="1147366"/>
                    </a:lnTo>
                    <a:cubicBezTo>
                      <a:pt x="111858" y="1135219"/>
                      <a:pt x="189806" y="1055095"/>
                      <a:pt x="233694" y="999499"/>
                    </a:cubicBezTo>
                    <a:lnTo>
                      <a:pt x="265114" y="955918"/>
                    </a:lnTo>
                    <a:lnTo>
                      <a:pt x="263188" y="952223"/>
                    </a:lnTo>
                    <a:lnTo>
                      <a:pt x="261802" y="948727"/>
                    </a:lnTo>
                    <a:lnTo>
                      <a:pt x="259806" y="949594"/>
                    </a:lnTo>
                    <a:cubicBezTo>
                      <a:pt x="139802" y="998484"/>
                      <a:pt x="11136" y="994724"/>
                      <a:pt x="11136" y="994724"/>
                    </a:cubicBezTo>
                    <a:lnTo>
                      <a:pt x="0" y="770327"/>
                    </a:lnTo>
                    <a:cubicBezTo>
                      <a:pt x="101450" y="761552"/>
                      <a:pt x="155884" y="721437"/>
                      <a:pt x="174442" y="705140"/>
                    </a:cubicBezTo>
                    <a:lnTo>
                      <a:pt x="175604" y="703962"/>
                    </a:lnTo>
                    <a:lnTo>
                      <a:pt x="174530" y="696474"/>
                    </a:lnTo>
                    <a:lnTo>
                      <a:pt x="174314" y="695404"/>
                    </a:lnTo>
                    <a:lnTo>
                      <a:pt x="172526" y="695148"/>
                    </a:lnTo>
                    <a:cubicBezTo>
                      <a:pt x="94838" y="690211"/>
                      <a:pt x="10984" y="640847"/>
                      <a:pt x="10984" y="640847"/>
                    </a:cubicBezTo>
                    <a:lnTo>
                      <a:pt x="38114" y="440919"/>
                    </a:lnTo>
                    <a:cubicBezTo>
                      <a:pt x="92372" y="448324"/>
                      <a:pt x="120734" y="435983"/>
                      <a:pt x="133066" y="427344"/>
                    </a:cubicBezTo>
                    <a:lnTo>
                      <a:pt x="133236" y="427173"/>
                    </a:lnTo>
                    <a:lnTo>
                      <a:pt x="133066" y="425423"/>
                    </a:lnTo>
                    <a:lnTo>
                      <a:pt x="133066" y="423949"/>
                    </a:lnTo>
                    <a:lnTo>
                      <a:pt x="97950" y="392270"/>
                    </a:lnTo>
                    <a:cubicBezTo>
                      <a:pt x="69586" y="364548"/>
                      <a:pt x="60426" y="349108"/>
                      <a:pt x="60426" y="349108"/>
                    </a:cubicBezTo>
                    <a:cubicBezTo>
                      <a:pt x="74206" y="233074"/>
                      <a:pt x="139352" y="105811"/>
                      <a:pt x="173178" y="47170"/>
                    </a:cubicBezTo>
                    <a:lnTo>
                      <a:pt x="178430" y="38368"/>
                    </a:lnTo>
                    <a:lnTo>
                      <a:pt x="186476" y="100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5" name="Freeform 15">
                <a:extLst>
                  <a:ext uri="{FF2B5EF4-FFF2-40B4-BE49-F238E27FC236}">
                    <a16:creationId xmlns:a16="http://schemas.microsoft.com/office/drawing/2014/main" id="{A0630B2D-1C80-7E42-A2A8-201B9C6643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33752" y="7973091"/>
                <a:ext cx="681137" cy="2219190"/>
              </a:xfrm>
              <a:custGeom>
                <a:avLst/>
                <a:gdLst>
                  <a:gd name="T0" fmla="*/ 547 w 548"/>
                  <a:gd name="T1" fmla="*/ 1772 h 1783"/>
                  <a:gd name="T2" fmla="*/ 540 w 548"/>
                  <a:gd name="T3" fmla="*/ 1782 h 1783"/>
                  <a:gd name="T4" fmla="*/ 538 w 548"/>
                  <a:gd name="T5" fmla="*/ 1782 h 1783"/>
                  <a:gd name="T6" fmla="*/ 530 w 548"/>
                  <a:gd name="T7" fmla="*/ 1775 h 1783"/>
                  <a:gd name="T8" fmla="*/ 486 w 548"/>
                  <a:gd name="T9" fmla="*/ 1589 h 1783"/>
                  <a:gd name="T10" fmla="*/ 472 w 548"/>
                  <a:gd name="T11" fmla="*/ 1536 h 1783"/>
                  <a:gd name="T12" fmla="*/ 391 w 548"/>
                  <a:gd name="T13" fmla="*/ 1297 h 1783"/>
                  <a:gd name="T14" fmla="*/ 382 w 548"/>
                  <a:gd name="T15" fmla="*/ 1273 h 1783"/>
                  <a:gd name="T16" fmla="*/ 337 w 548"/>
                  <a:gd name="T17" fmla="*/ 1173 h 1783"/>
                  <a:gd name="T18" fmla="*/ 250 w 548"/>
                  <a:gd name="T19" fmla="*/ 1015 h 1783"/>
                  <a:gd name="T20" fmla="*/ 227 w 548"/>
                  <a:gd name="T21" fmla="*/ 982 h 1783"/>
                  <a:gd name="T22" fmla="*/ 217 w 548"/>
                  <a:gd name="T23" fmla="*/ 969 h 1783"/>
                  <a:gd name="T24" fmla="*/ 215 w 548"/>
                  <a:gd name="T25" fmla="*/ 967 h 1783"/>
                  <a:gd name="T26" fmla="*/ 105 w 548"/>
                  <a:gd name="T27" fmla="*/ 781 h 1783"/>
                  <a:gd name="T28" fmla="*/ 103 w 548"/>
                  <a:gd name="T29" fmla="*/ 776 h 1783"/>
                  <a:gd name="T30" fmla="*/ 70 w 548"/>
                  <a:gd name="T31" fmla="*/ 699 h 1783"/>
                  <a:gd name="T32" fmla="*/ 64 w 548"/>
                  <a:gd name="T33" fmla="*/ 680 h 1783"/>
                  <a:gd name="T34" fmla="*/ 34 w 548"/>
                  <a:gd name="T35" fmla="*/ 581 h 1783"/>
                  <a:gd name="T36" fmla="*/ 33 w 548"/>
                  <a:gd name="T37" fmla="*/ 574 h 1783"/>
                  <a:gd name="T38" fmla="*/ 12 w 548"/>
                  <a:gd name="T39" fmla="*/ 469 h 1783"/>
                  <a:gd name="T40" fmla="*/ 12 w 548"/>
                  <a:gd name="T41" fmla="*/ 466 h 1783"/>
                  <a:gd name="T42" fmla="*/ 1 w 548"/>
                  <a:gd name="T43" fmla="*/ 357 h 1783"/>
                  <a:gd name="T44" fmla="*/ 1 w 548"/>
                  <a:gd name="T45" fmla="*/ 357 h 1783"/>
                  <a:gd name="T46" fmla="*/ 1 w 548"/>
                  <a:gd name="T47" fmla="*/ 275 h 1783"/>
                  <a:gd name="T48" fmla="*/ 2 w 548"/>
                  <a:gd name="T49" fmla="*/ 260 h 1783"/>
                  <a:gd name="T50" fmla="*/ 33 w 548"/>
                  <a:gd name="T51" fmla="*/ 55 h 1783"/>
                  <a:gd name="T52" fmla="*/ 42 w 548"/>
                  <a:gd name="T53" fmla="*/ 24 h 1783"/>
                  <a:gd name="T54" fmla="*/ 47 w 548"/>
                  <a:gd name="T55" fmla="*/ 7 h 1783"/>
                  <a:gd name="T56" fmla="*/ 58 w 548"/>
                  <a:gd name="T57" fmla="*/ 2 h 1783"/>
                  <a:gd name="T58" fmla="*/ 63 w 548"/>
                  <a:gd name="T59" fmla="*/ 12 h 1783"/>
                  <a:gd name="T60" fmla="*/ 56 w 548"/>
                  <a:gd name="T61" fmla="*/ 37 h 1783"/>
                  <a:gd name="T62" fmla="*/ 53 w 548"/>
                  <a:gd name="T63" fmla="*/ 46 h 1783"/>
                  <a:gd name="T64" fmla="*/ 19 w 548"/>
                  <a:gd name="T65" fmla="*/ 256 h 1783"/>
                  <a:gd name="T66" fmla="*/ 18 w 548"/>
                  <a:gd name="T67" fmla="*/ 272 h 1783"/>
                  <a:gd name="T68" fmla="*/ 18 w 548"/>
                  <a:gd name="T69" fmla="*/ 346 h 1783"/>
                  <a:gd name="T70" fmla="*/ 18 w 548"/>
                  <a:gd name="T71" fmla="*/ 349 h 1783"/>
                  <a:gd name="T72" fmla="*/ 28 w 548"/>
                  <a:gd name="T73" fmla="*/ 460 h 1783"/>
                  <a:gd name="T74" fmla="*/ 29 w 548"/>
                  <a:gd name="T75" fmla="*/ 466 h 1783"/>
                  <a:gd name="T76" fmla="*/ 48 w 548"/>
                  <a:gd name="T77" fmla="*/ 569 h 1783"/>
                  <a:gd name="T78" fmla="*/ 50 w 548"/>
                  <a:gd name="T79" fmla="*/ 575 h 1783"/>
                  <a:gd name="T80" fmla="*/ 79 w 548"/>
                  <a:gd name="T81" fmla="*/ 673 h 1783"/>
                  <a:gd name="T82" fmla="*/ 86 w 548"/>
                  <a:gd name="T83" fmla="*/ 694 h 1783"/>
                  <a:gd name="T84" fmla="*/ 114 w 548"/>
                  <a:gd name="T85" fmla="*/ 761 h 1783"/>
                  <a:gd name="T86" fmla="*/ 118 w 548"/>
                  <a:gd name="T87" fmla="*/ 768 h 1783"/>
                  <a:gd name="T88" fmla="*/ 230 w 548"/>
                  <a:gd name="T89" fmla="*/ 958 h 1783"/>
                  <a:gd name="T90" fmla="*/ 231 w 548"/>
                  <a:gd name="T91" fmla="*/ 959 h 1783"/>
                  <a:gd name="T92" fmla="*/ 242 w 548"/>
                  <a:gd name="T93" fmla="*/ 975 h 1783"/>
                  <a:gd name="T94" fmla="*/ 261 w 548"/>
                  <a:gd name="T95" fmla="*/ 1001 h 1783"/>
                  <a:gd name="T96" fmla="*/ 356 w 548"/>
                  <a:gd name="T97" fmla="*/ 1173 h 1783"/>
                  <a:gd name="T98" fmla="*/ 391 w 548"/>
                  <a:gd name="T99" fmla="*/ 1268 h 1783"/>
                  <a:gd name="T100" fmla="*/ 493 w 548"/>
                  <a:gd name="T101" fmla="*/ 1546 h 1783"/>
                  <a:gd name="T102" fmla="*/ 493 w 548"/>
                  <a:gd name="T103" fmla="*/ 1547 h 1783"/>
                  <a:gd name="T104" fmla="*/ 500 w 548"/>
                  <a:gd name="T105" fmla="*/ 1572 h 17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8" h="1783">
                    <a:moveTo>
                      <a:pt x="547" y="1772"/>
                    </a:moveTo>
                    <a:lnTo>
                      <a:pt x="547" y="1772"/>
                    </a:lnTo>
                    <a:cubicBezTo>
                      <a:pt x="547" y="1777"/>
                      <a:pt x="544" y="1781"/>
                      <a:pt x="540" y="1782"/>
                    </a:cubicBezTo>
                    <a:lnTo>
                      <a:pt x="540" y="1782"/>
                    </a:lnTo>
                    <a:cubicBezTo>
                      <a:pt x="540" y="1782"/>
                      <a:pt x="539" y="1782"/>
                      <a:pt x="538" y="1782"/>
                    </a:cubicBezTo>
                    <a:lnTo>
                      <a:pt x="538" y="1782"/>
                    </a:lnTo>
                    <a:cubicBezTo>
                      <a:pt x="535" y="1782"/>
                      <a:pt x="531" y="1779"/>
                      <a:pt x="530" y="1775"/>
                    </a:cubicBezTo>
                    <a:lnTo>
                      <a:pt x="530" y="1775"/>
                    </a:lnTo>
                    <a:cubicBezTo>
                      <a:pt x="530" y="1773"/>
                      <a:pt x="516" y="1697"/>
                      <a:pt x="486" y="1589"/>
                    </a:cubicBezTo>
                    <a:lnTo>
                      <a:pt x="486" y="1589"/>
                    </a:lnTo>
                    <a:cubicBezTo>
                      <a:pt x="482" y="1572"/>
                      <a:pt x="477" y="1554"/>
                      <a:pt x="472" y="1536"/>
                    </a:cubicBezTo>
                    <a:lnTo>
                      <a:pt x="472" y="1536"/>
                    </a:lnTo>
                    <a:cubicBezTo>
                      <a:pt x="451" y="1463"/>
                      <a:pt x="424" y="1381"/>
                      <a:pt x="391" y="1297"/>
                    </a:cubicBezTo>
                    <a:lnTo>
                      <a:pt x="391" y="1297"/>
                    </a:lnTo>
                    <a:cubicBezTo>
                      <a:pt x="388" y="1289"/>
                      <a:pt x="385" y="1281"/>
                      <a:pt x="382" y="1273"/>
                    </a:cubicBezTo>
                    <a:lnTo>
                      <a:pt x="382" y="1273"/>
                    </a:lnTo>
                    <a:cubicBezTo>
                      <a:pt x="368" y="1239"/>
                      <a:pt x="353" y="1205"/>
                      <a:pt x="338" y="1173"/>
                    </a:cubicBezTo>
                    <a:lnTo>
                      <a:pt x="337" y="1173"/>
                    </a:lnTo>
                    <a:lnTo>
                      <a:pt x="337" y="1173"/>
                    </a:lnTo>
                    <a:cubicBezTo>
                      <a:pt x="311" y="1117"/>
                      <a:pt x="282" y="1064"/>
                      <a:pt x="250" y="1015"/>
                    </a:cubicBezTo>
                    <a:lnTo>
                      <a:pt x="250" y="1015"/>
                    </a:lnTo>
                    <a:cubicBezTo>
                      <a:pt x="242" y="1004"/>
                      <a:pt x="235" y="993"/>
                      <a:pt x="227" y="982"/>
                    </a:cubicBezTo>
                    <a:lnTo>
                      <a:pt x="227" y="982"/>
                    </a:lnTo>
                    <a:cubicBezTo>
                      <a:pt x="224" y="978"/>
                      <a:pt x="221" y="973"/>
                      <a:pt x="217" y="969"/>
                    </a:cubicBezTo>
                    <a:lnTo>
                      <a:pt x="217" y="969"/>
                    </a:lnTo>
                    <a:cubicBezTo>
                      <a:pt x="217" y="968"/>
                      <a:pt x="216" y="968"/>
                      <a:pt x="215" y="967"/>
                    </a:cubicBezTo>
                    <a:lnTo>
                      <a:pt x="215" y="967"/>
                    </a:lnTo>
                    <a:cubicBezTo>
                      <a:pt x="173" y="909"/>
                      <a:pt x="135" y="847"/>
                      <a:pt x="105" y="781"/>
                    </a:cubicBezTo>
                    <a:lnTo>
                      <a:pt x="105" y="781"/>
                    </a:lnTo>
                    <a:cubicBezTo>
                      <a:pt x="105" y="779"/>
                      <a:pt x="103" y="778"/>
                      <a:pt x="103" y="776"/>
                    </a:cubicBezTo>
                    <a:lnTo>
                      <a:pt x="103" y="776"/>
                    </a:lnTo>
                    <a:cubicBezTo>
                      <a:pt x="91" y="750"/>
                      <a:pt x="80" y="725"/>
                      <a:pt x="70" y="699"/>
                    </a:cubicBezTo>
                    <a:lnTo>
                      <a:pt x="70" y="699"/>
                    </a:lnTo>
                    <a:cubicBezTo>
                      <a:pt x="68" y="692"/>
                      <a:pt x="66" y="686"/>
                      <a:pt x="64" y="680"/>
                    </a:cubicBezTo>
                    <a:lnTo>
                      <a:pt x="64" y="680"/>
                    </a:lnTo>
                    <a:cubicBezTo>
                      <a:pt x="52" y="647"/>
                      <a:pt x="42" y="614"/>
                      <a:pt x="34" y="581"/>
                    </a:cubicBezTo>
                    <a:lnTo>
                      <a:pt x="34" y="581"/>
                    </a:lnTo>
                    <a:cubicBezTo>
                      <a:pt x="34" y="579"/>
                      <a:pt x="33" y="577"/>
                      <a:pt x="33" y="574"/>
                    </a:cubicBezTo>
                    <a:lnTo>
                      <a:pt x="33" y="574"/>
                    </a:lnTo>
                    <a:cubicBezTo>
                      <a:pt x="24" y="540"/>
                      <a:pt x="17" y="504"/>
                      <a:pt x="12" y="469"/>
                    </a:cubicBezTo>
                    <a:lnTo>
                      <a:pt x="12" y="469"/>
                    </a:lnTo>
                    <a:cubicBezTo>
                      <a:pt x="12" y="467"/>
                      <a:pt x="12" y="467"/>
                      <a:pt x="12" y="466"/>
                    </a:cubicBezTo>
                    <a:lnTo>
                      <a:pt x="12" y="466"/>
                    </a:lnTo>
                    <a:cubicBezTo>
                      <a:pt x="7" y="429"/>
                      <a:pt x="3" y="393"/>
                      <a:pt x="1" y="357"/>
                    </a:cubicBezTo>
                    <a:lnTo>
                      <a:pt x="1" y="357"/>
                    </a:lnTo>
                    <a:lnTo>
                      <a:pt x="1" y="357"/>
                    </a:lnTo>
                    <a:cubicBezTo>
                      <a:pt x="1" y="329"/>
                      <a:pt x="0" y="302"/>
                      <a:pt x="1" y="275"/>
                    </a:cubicBezTo>
                    <a:lnTo>
                      <a:pt x="1" y="275"/>
                    </a:lnTo>
                    <a:cubicBezTo>
                      <a:pt x="1" y="271"/>
                      <a:pt x="2" y="265"/>
                      <a:pt x="2" y="260"/>
                    </a:cubicBezTo>
                    <a:lnTo>
                      <a:pt x="2" y="260"/>
                    </a:lnTo>
                    <a:cubicBezTo>
                      <a:pt x="6" y="191"/>
                      <a:pt x="16" y="121"/>
                      <a:pt x="33" y="55"/>
                    </a:cubicBezTo>
                    <a:lnTo>
                      <a:pt x="33" y="55"/>
                    </a:lnTo>
                    <a:cubicBezTo>
                      <a:pt x="36" y="44"/>
                      <a:pt x="39" y="34"/>
                      <a:pt x="42" y="24"/>
                    </a:cubicBezTo>
                    <a:lnTo>
                      <a:pt x="42" y="24"/>
                    </a:lnTo>
                    <a:cubicBezTo>
                      <a:pt x="44" y="19"/>
                      <a:pt x="45" y="13"/>
                      <a:pt x="47" y="7"/>
                    </a:cubicBezTo>
                    <a:lnTo>
                      <a:pt x="47" y="7"/>
                    </a:lnTo>
                    <a:cubicBezTo>
                      <a:pt x="49" y="3"/>
                      <a:pt x="53" y="0"/>
                      <a:pt x="58" y="2"/>
                    </a:cubicBezTo>
                    <a:lnTo>
                      <a:pt x="58" y="2"/>
                    </a:lnTo>
                    <a:cubicBezTo>
                      <a:pt x="63" y="3"/>
                      <a:pt x="65" y="8"/>
                      <a:pt x="63" y="12"/>
                    </a:cubicBezTo>
                    <a:lnTo>
                      <a:pt x="63" y="12"/>
                    </a:lnTo>
                    <a:cubicBezTo>
                      <a:pt x="61" y="20"/>
                      <a:pt x="58" y="29"/>
                      <a:pt x="56" y="37"/>
                    </a:cubicBezTo>
                    <a:lnTo>
                      <a:pt x="56" y="37"/>
                    </a:lnTo>
                    <a:cubicBezTo>
                      <a:pt x="55" y="40"/>
                      <a:pt x="54" y="43"/>
                      <a:pt x="53" y="46"/>
                    </a:cubicBezTo>
                    <a:lnTo>
                      <a:pt x="53" y="46"/>
                    </a:lnTo>
                    <a:cubicBezTo>
                      <a:pt x="34" y="114"/>
                      <a:pt x="23" y="185"/>
                      <a:pt x="19" y="256"/>
                    </a:cubicBezTo>
                    <a:lnTo>
                      <a:pt x="19" y="256"/>
                    </a:lnTo>
                    <a:cubicBezTo>
                      <a:pt x="18" y="261"/>
                      <a:pt x="18" y="267"/>
                      <a:pt x="18" y="272"/>
                    </a:cubicBezTo>
                    <a:lnTo>
                      <a:pt x="18" y="272"/>
                    </a:lnTo>
                    <a:cubicBezTo>
                      <a:pt x="17" y="297"/>
                      <a:pt x="17" y="321"/>
                      <a:pt x="18" y="346"/>
                    </a:cubicBezTo>
                    <a:lnTo>
                      <a:pt x="18" y="346"/>
                    </a:lnTo>
                    <a:cubicBezTo>
                      <a:pt x="18" y="347"/>
                      <a:pt x="18" y="348"/>
                      <a:pt x="18" y="349"/>
                    </a:cubicBezTo>
                    <a:lnTo>
                      <a:pt x="18" y="349"/>
                    </a:lnTo>
                    <a:cubicBezTo>
                      <a:pt x="19" y="386"/>
                      <a:pt x="23" y="423"/>
                      <a:pt x="28" y="460"/>
                    </a:cubicBezTo>
                    <a:lnTo>
                      <a:pt x="28" y="460"/>
                    </a:lnTo>
                    <a:cubicBezTo>
                      <a:pt x="28" y="463"/>
                      <a:pt x="28" y="464"/>
                      <a:pt x="29" y="466"/>
                    </a:cubicBezTo>
                    <a:lnTo>
                      <a:pt x="29" y="466"/>
                    </a:lnTo>
                    <a:cubicBezTo>
                      <a:pt x="34" y="501"/>
                      <a:pt x="40" y="535"/>
                      <a:pt x="48" y="569"/>
                    </a:cubicBezTo>
                    <a:lnTo>
                      <a:pt x="48" y="569"/>
                    </a:lnTo>
                    <a:cubicBezTo>
                      <a:pt x="49" y="571"/>
                      <a:pt x="50" y="573"/>
                      <a:pt x="50" y="575"/>
                    </a:cubicBezTo>
                    <a:lnTo>
                      <a:pt x="50" y="575"/>
                    </a:lnTo>
                    <a:cubicBezTo>
                      <a:pt x="58" y="608"/>
                      <a:pt x="68" y="640"/>
                      <a:pt x="79" y="673"/>
                    </a:cubicBezTo>
                    <a:lnTo>
                      <a:pt x="79" y="673"/>
                    </a:lnTo>
                    <a:cubicBezTo>
                      <a:pt x="81" y="680"/>
                      <a:pt x="84" y="686"/>
                      <a:pt x="86" y="694"/>
                    </a:cubicBezTo>
                    <a:lnTo>
                      <a:pt x="86" y="694"/>
                    </a:lnTo>
                    <a:cubicBezTo>
                      <a:pt x="95" y="716"/>
                      <a:pt x="104" y="739"/>
                      <a:pt x="114" y="761"/>
                    </a:cubicBezTo>
                    <a:lnTo>
                      <a:pt x="114" y="761"/>
                    </a:lnTo>
                    <a:cubicBezTo>
                      <a:pt x="116" y="763"/>
                      <a:pt x="116" y="766"/>
                      <a:pt x="118" y="768"/>
                    </a:cubicBezTo>
                    <a:lnTo>
                      <a:pt x="118" y="768"/>
                    </a:lnTo>
                    <a:cubicBezTo>
                      <a:pt x="148" y="836"/>
                      <a:pt x="186" y="899"/>
                      <a:pt x="230" y="958"/>
                    </a:cubicBezTo>
                    <a:lnTo>
                      <a:pt x="230" y="958"/>
                    </a:lnTo>
                    <a:cubicBezTo>
                      <a:pt x="231" y="958"/>
                      <a:pt x="231" y="958"/>
                      <a:pt x="231" y="959"/>
                    </a:cubicBezTo>
                    <a:lnTo>
                      <a:pt x="231" y="959"/>
                    </a:lnTo>
                    <a:cubicBezTo>
                      <a:pt x="234" y="964"/>
                      <a:pt x="239" y="969"/>
                      <a:pt x="242" y="975"/>
                    </a:cubicBezTo>
                    <a:lnTo>
                      <a:pt x="242" y="975"/>
                    </a:lnTo>
                    <a:cubicBezTo>
                      <a:pt x="248" y="984"/>
                      <a:pt x="255" y="992"/>
                      <a:pt x="261" y="1001"/>
                    </a:cubicBezTo>
                    <a:lnTo>
                      <a:pt x="261" y="1001"/>
                    </a:lnTo>
                    <a:cubicBezTo>
                      <a:pt x="296" y="1054"/>
                      <a:pt x="328" y="1113"/>
                      <a:pt x="356" y="1173"/>
                    </a:cubicBezTo>
                    <a:lnTo>
                      <a:pt x="356" y="1173"/>
                    </a:lnTo>
                    <a:lnTo>
                      <a:pt x="356" y="1173"/>
                    </a:lnTo>
                    <a:lnTo>
                      <a:pt x="391" y="1268"/>
                    </a:lnTo>
                    <a:lnTo>
                      <a:pt x="398" y="1289"/>
                    </a:lnTo>
                    <a:lnTo>
                      <a:pt x="493" y="1546"/>
                    </a:lnTo>
                    <a:lnTo>
                      <a:pt x="493" y="1547"/>
                    </a:lnTo>
                    <a:lnTo>
                      <a:pt x="493" y="1547"/>
                    </a:lnTo>
                    <a:cubicBezTo>
                      <a:pt x="495" y="1555"/>
                      <a:pt x="497" y="1564"/>
                      <a:pt x="500" y="1572"/>
                    </a:cubicBezTo>
                    <a:lnTo>
                      <a:pt x="500" y="1572"/>
                    </a:lnTo>
                    <a:cubicBezTo>
                      <a:pt x="531" y="1689"/>
                      <a:pt x="547" y="1771"/>
                      <a:pt x="547" y="1772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64DE6EA3-ECBC-4145-9850-9EB7E7B2A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691792" y="7984077"/>
                <a:ext cx="1135550" cy="1965260"/>
              </a:xfrm>
              <a:custGeom>
                <a:avLst/>
                <a:gdLst>
                  <a:gd name="connsiteX0" fmla="*/ 1084336 w 1135550"/>
                  <a:gd name="connsiteY0" fmla="*/ 0 h 1965260"/>
                  <a:gd name="connsiteX1" fmla="*/ 1091864 w 1135550"/>
                  <a:gd name="connsiteY1" fmla="*/ 28700 h 1965260"/>
                  <a:gd name="connsiteX2" fmla="*/ 1091824 w 1135550"/>
                  <a:gd name="connsiteY2" fmla="*/ 28917 h 1965260"/>
                  <a:gd name="connsiteX3" fmla="*/ 1110204 w 1135550"/>
                  <a:gd name="connsiteY3" fmla="*/ 66142 h 1965260"/>
                  <a:gd name="connsiteX4" fmla="*/ 1130080 w 1135550"/>
                  <a:gd name="connsiteY4" fmla="*/ 323094 h 1965260"/>
                  <a:gd name="connsiteX5" fmla="*/ 1021920 w 1135550"/>
                  <a:gd name="connsiteY5" fmla="*/ 374917 h 1965260"/>
                  <a:gd name="connsiteX6" fmla="*/ 1002026 w 1135550"/>
                  <a:gd name="connsiteY6" fmla="*/ 380018 h 1965260"/>
                  <a:gd name="connsiteX7" fmla="*/ 992738 w 1135550"/>
                  <a:gd name="connsiteY7" fmla="*/ 400546 h 1965260"/>
                  <a:gd name="connsiteX8" fmla="*/ 991758 w 1135550"/>
                  <a:gd name="connsiteY8" fmla="*/ 402621 h 1965260"/>
                  <a:gd name="connsiteX9" fmla="*/ 1016354 w 1135550"/>
                  <a:gd name="connsiteY9" fmla="*/ 408100 h 1965260"/>
                  <a:gd name="connsiteX10" fmla="*/ 1108352 w 1135550"/>
                  <a:gd name="connsiteY10" fmla="*/ 423186 h 1965260"/>
                  <a:gd name="connsiteX11" fmla="*/ 1043554 w 1135550"/>
                  <a:gd name="connsiteY11" fmla="*/ 625419 h 1965260"/>
                  <a:gd name="connsiteX12" fmla="*/ 911658 w 1135550"/>
                  <a:gd name="connsiteY12" fmla="*/ 638637 h 1965260"/>
                  <a:gd name="connsiteX13" fmla="*/ 864126 w 1135550"/>
                  <a:gd name="connsiteY13" fmla="*/ 641309 h 1965260"/>
                  <a:gd name="connsiteX14" fmla="*/ 859316 w 1135550"/>
                  <a:gd name="connsiteY14" fmla="*/ 648532 h 1965260"/>
                  <a:gd name="connsiteX15" fmla="*/ 859762 w 1135550"/>
                  <a:gd name="connsiteY15" fmla="*/ 648900 h 1965260"/>
                  <a:gd name="connsiteX16" fmla="*/ 1003976 w 1135550"/>
                  <a:gd name="connsiteY16" fmla="*/ 709811 h 1965260"/>
                  <a:gd name="connsiteX17" fmla="*/ 839698 w 1135550"/>
                  <a:gd name="connsiteY17" fmla="*/ 1047927 h 1965260"/>
                  <a:gd name="connsiteX18" fmla="*/ 625256 w 1135550"/>
                  <a:gd name="connsiteY18" fmla="*/ 982044 h 1965260"/>
                  <a:gd name="connsiteX19" fmla="*/ 624322 w 1135550"/>
                  <a:gd name="connsiteY19" fmla="*/ 981581 h 1965260"/>
                  <a:gd name="connsiteX20" fmla="*/ 621414 w 1135550"/>
                  <a:gd name="connsiteY20" fmla="*/ 985541 h 1965260"/>
                  <a:gd name="connsiteX21" fmla="*/ 624200 w 1135550"/>
                  <a:gd name="connsiteY21" fmla="*/ 990561 h 1965260"/>
                  <a:gd name="connsiteX22" fmla="*/ 784258 w 1135550"/>
                  <a:gd name="connsiteY22" fmla="*/ 1153290 h 1965260"/>
                  <a:gd name="connsiteX23" fmla="*/ 617948 w 1135550"/>
                  <a:gd name="connsiteY23" fmla="*/ 1432433 h 1965260"/>
                  <a:gd name="connsiteX24" fmla="*/ 336598 w 1135550"/>
                  <a:gd name="connsiteY24" fmla="*/ 1397384 h 1965260"/>
                  <a:gd name="connsiteX25" fmla="*/ 332606 w 1135550"/>
                  <a:gd name="connsiteY25" fmla="*/ 1397384 h 1965260"/>
                  <a:gd name="connsiteX26" fmla="*/ 332446 w 1135550"/>
                  <a:gd name="connsiteY26" fmla="*/ 1397631 h 1965260"/>
                  <a:gd name="connsiteX27" fmla="*/ 332280 w 1135550"/>
                  <a:gd name="connsiteY27" fmla="*/ 1397965 h 1965260"/>
                  <a:gd name="connsiteX28" fmla="*/ 333410 w 1135550"/>
                  <a:gd name="connsiteY28" fmla="*/ 1400234 h 1965260"/>
                  <a:gd name="connsiteX29" fmla="*/ 581022 w 1135550"/>
                  <a:gd name="connsiteY29" fmla="*/ 1545241 h 1965260"/>
                  <a:gd name="connsiteX30" fmla="*/ 556136 w 1135550"/>
                  <a:gd name="connsiteY30" fmla="*/ 1701498 h 1965260"/>
                  <a:gd name="connsiteX31" fmla="*/ 152988 w 1135550"/>
                  <a:gd name="connsiteY31" fmla="*/ 1951509 h 1965260"/>
                  <a:gd name="connsiteX32" fmla="*/ 141790 w 1135550"/>
                  <a:gd name="connsiteY32" fmla="*/ 1965260 h 1965260"/>
                  <a:gd name="connsiteX33" fmla="*/ 131836 w 1135550"/>
                  <a:gd name="connsiteY33" fmla="*/ 1965260 h 1965260"/>
                  <a:gd name="connsiteX34" fmla="*/ 138378 w 1135550"/>
                  <a:gd name="connsiteY34" fmla="*/ 1911668 h 1965260"/>
                  <a:gd name="connsiteX35" fmla="*/ 132972 w 1135550"/>
                  <a:gd name="connsiteY35" fmla="*/ 1904662 h 1965260"/>
                  <a:gd name="connsiteX36" fmla="*/ 0 w 1135550"/>
                  <a:gd name="connsiteY36" fmla="*/ 1811591 h 1965260"/>
                  <a:gd name="connsiteX37" fmla="*/ 49250 w 1135550"/>
                  <a:gd name="connsiteY37" fmla="*/ 1543544 h 1965260"/>
                  <a:gd name="connsiteX38" fmla="*/ 199458 w 1135550"/>
                  <a:gd name="connsiteY38" fmla="*/ 1627929 h 1965260"/>
                  <a:gd name="connsiteX39" fmla="*/ 203152 w 1135550"/>
                  <a:gd name="connsiteY39" fmla="*/ 1636616 h 1965260"/>
                  <a:gd name="connsiteX40" fmla="*/ 203900 w 1135550"/>
                  <a:gd name="connsiteY40" fmla="*/ 1637464 h 1965260"/>
                  <a:gd name="connsiteX41" fmla="*/ 215570 w 1135550"/>
                  <a:gd name="connsiteY41" fmla="*/ 1604646 h 1965260"/>
                  <a:gd name="connsiteX42" fmla="*/ 213612 w 1135550"/>
                  <a:gd name="connsiteY42" fmla="*/ 1598720 h 1965260"/>
                  <a:gd name="connsiteX43" fmla="*/ 82398 w 1135550"/>
                  <a:gd name="connsiteY43" fmla="*/ 1432603 h 1965260"/>
                  <a:gd name="connsiteX44" fmla="*/ 232180 w 1135550"/>
                  <a:gd name="connsiteY44" fmla="*/ 1076638 h 1965260"/>
                  <a:gd name="connsiteX45" fmla="*/ 425286 w 1135550"/>
                  <a:gd name="connsiteY45" fmla="*/ 1216526 h 1965260"/>
                  <a:gd name="connsiteX46" fmla="*/ 426860 w 1135550"/>
                  <a:gd name="connsiteY46" fmla="*/ 1221822 h 1965260"/>
                  <a:gd name="connsiteX47" fmla="*/ 448202 w 1135550"/>
                  <a:gd name="connsiteY47" fmla="*/ 1192691 h 1965260"/>
                  <a:gd name="connsiteX48" fmla="*/ 447134 w 1135550"/>
                  <a:gd name="connsiteY48" fmla="*/ 1189121 h 1965260"/>
                  <a:gd name="connsiteX49" fmla="*/ 291132 w 1135550"/>
                  <a:gd name="connsiteY49" fmla="*/ 974230 h 1965260"/>
                  <a:gd name="connsiteX50" fmla="*/ 486754 w 1135550"/>
                  <a:gd name="connsiteY50" fmla="*/ 719590 h 1965260"/>
                  <a:gd name="connsiteX51" fmla="*/ 673708 w 1135550"/>
                  <a:gd name="connsiteY51" fmla="*/ 879827 h 1965260"/>
                  <a:gd name="connsiteX52" fmla="*/ 673710 w 1135550"/>
                  <a:gd name="connsiteY52" fmla="*/ 879840 h 1965260"/>
                  <a:gd name="connsiteX53" fmla="*/ 689924 w 1135550"/>
                  <a:gd name="connsiteY53" fmla="*/ 857709 h 1965260"/>
                  <a:gd name="connsiteX54" fmla="*/ 684004 w 1135550"/>
                  <a:gd name="connsiteY54" fmla="*/ 819893 h 1965260"/>
                  <a:gd name="connsiteX55" fmla="*/ 571280 w 1135550"/>
                  <a:gd name="connsiteY55" fmla="*/ 623323 h 1965260"/>
                  <a:gd name="connsiteX56" fmla="*/ 790810 w 1135550"/>
                  <a:gd name="connsiteY56" fmla="*/ 368033 h 1965260"/>
                  <a:gd name="connsiteX57" fmla="*/ 887660 w 1135550"/>
                  <a:gd name="connsiteY57" fmla="*/ 435082 h 1965260"/>
                  <a:gd name="connsiteX58" fmla="*/ 922658 w 1135550"/>
                  <a:gd name="connsiteY58" fmla="*/ 495003 h 1965260"/>
                  <a:gd name="connsiteX59" fmla="*/ 931808 w 1135550"/>
                  <a:gd name="connsiteY59" fmla="*/ 476358 h 1965260"/>
                  <a:gd name="connsiteX60" fmla="*/ 924626 w 1135550"/>
                  <a:gd name="connsiteY60" fmla="*/ 447669 h 1965260"/>
                  <a:gd name="connsiteX61" fmla="*/ 845928 w 1135550"/>
                  <a:gd name="connsiteY61" fmla="*/ 294482 h 1965260"/>
                  <a:gd name="connsiteX62" fmla="*/ 996796 w 1135550"/>
                  <a:gd name="connsiteY62" fmla="*/ 133925 h 1965260"/>
                  <a:gd name="connsiteX63" fmla="*/ 1065100 w 1135550"/>
                  <a:gd name="connsiteY63" fmla="*/ 33538 h 1965260"/>
                  <a:gd name="connsiteX64" fmla="*/ 1067140 w 1135550"/>
                  <a:gd name="connsiteY64" fmla="*/ 22266 h 1965260"/>
                  <a:gd name="connsiteX65" fmla="*/ 1076654 w 1135550"/>
                  <a:gd name="connsiteY65" fmla="*/ 14515 h 1965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1135550" h="1965260">
                    <a:moveTo>
                      <a:pt x="1084336" y="0"/>
                    </a:moveTo>
                    <a:lnTo>
                      <a:pt x="1091864" y="28700"/>
                    </a:lnTo>
                    <a:lnTo>
                      <a:pt x="1091824" y="28917"/>
                    </a:lnTo>
                    <a:lnTo>
                      <a:pt x="1110204" y="66142"/>
                    </a:lnTo>
                    <a:cubicBezTo>
                      <a:pt x="1151284" y="175305"/>
                      <a:pt x="1130080" y="323094"/>
                      <a:pt x="1130080" y="323094"/>
                    </a:cubicBezTo>
                    <a:cubicBezTo>
                      <a:pt x="1091372" y="351297"/>
                      <a:pt x="1049830" y="366808"/>
                      <a:pt x="1021920" y="374917"/>
                    </a:cubicBezTo>
                    <a:lnTo>
                      <a:pt x="1002026" y="380018"/>
                    </a:lnTo>
                    <a:lnTo>
                      <a:pt x="992738" y="400546"/>
                    </a:lnTo>
                    <a:lnTo>
                      <a:pt x="991758" y="402621"/>
                    </a:lnTo>
                    <a:lnTo>
                      <a:pt x="1016354" y="408100"/>
                    </a:lnTo>
                    <a:cubicBezTo>
                      <a:pt x="1048072" y="414863"/>
                      <a:pt x="1091530" y="423186"/>
                      <a:pt x="1108352" y="423186"/>
                    </a:cubicBezTo>
                    <a:cubicBezTo>
                      <a:pt x="1108352" y="423186"/>
                      <a:pt x="1080938" y="510738"/>
                      <a:pt x="1043554" y="625419"/>
                    </a:cubicBezTo>
                    <a:cubicBezTo>
                      <a:pt x="1043554" y="625419"/>
                      <a:pt x="1016842" y="632028"/>
                      <a:pt x="911658" y="638637"/>
                    </a:cubicBezTo>
                    <a:lnTo>
                      <a:pt x="864126" y="641309"/>
                    </a:lnTo>
                    <a:lnTo>
                      <a:pt x="859316" y="648532"/>
                    </a:lnTo>
                    <a:lnTo>
                      <a:pt x="859762" y="648900"/>
                    </a:lnTo>
                    <a:cubicBezTo>
                      <a:pt x="883588" y="662574"/>
                      <a:pt x="950054" y="701109"/>
                      <a:pt x="1003976" y="709811"/>
                    </a:cubicBezTo>
                    <a:cubicBezTo>
                      <a:pt x="1003976" y="709811"/>
                      <a:pt x="896130" y="947238"/>
                      <a:pt x="839698" y="1047927"/>
                    </a:cubicBezTo>
                    <a:cubicBezTo>
                      <a:pt x="839698" y="1047927"/>
                      <a:pt x="765710" y="1042955"/>
                      <a:pt x="625256" y="982044"/>
                    </a:cubicBezTo>
                    <a:lnTo>
                      <a:pt x="624322" y="981581"/>
                    </a:lnTo>
                    <a:lnTo>
                      <a:pt x="621414" y="985541"/>
                    </a:lnTo>
                    <a:lnTo>
                      <a:pt x="624200" y="990561"/>
                    </a:lnTo>
                    <a:cubicBezTo>
                      <a:pt x="637956" y="1020603"/>
                      <a:pt x="686722" y="1104471"/>
                      <a:pt x="784258" y="1153290"/>
                    </a:cubicBezTo>
                    <a:cubicBezTo>
                      <a:pt x="784258" y="1153290"/>
                      <a:pt x="696726" y="1284725"/>
                      <a:pt x="617948" y="1432433"/>
                    </a:cubicBezTo>
                    <a:cubicBezTo>
                      <a:pt x="617948" y="1432433"/>
                      <a:pt x="517912" y="1424923"/>
                      <a:pt x="336598" y="1397384"/>
                    </a:cubicBezTo>
                    <a:lnTo>
                      <a:pt x="332606" y="1397384"/>
                    </a:lnTo>
                    <a:lnTo>
                      <a:pt x="332446" y="1397631"/>
                    </a:lnTo>
                    <a:lnTo>
                      <a:pt x="332280" y="1397965"/>
                    </a:lnTo>
                    <a:lnTo>
                      <a:pt x="333410" y="1400234"/>
                    </a:lnTo>
                    <a:cubicBezTo>
                      <a:pt x="368250" y="1462737"/>
                      <a:pt x="581022" y="1545241"/>
                      <a:pt x="581022" y="1545241"/>
                    </a:cubicBezTo>
                    <a:cubicBezTo>
                      <a:pt x="556136" y="1631495"/>
                      <a:pt x="556136" y="1701498"/>
                      <a:pt x="556136" y="1701498"/>
                    </a:cubicBezTo>
                    <a:cubicBezTo>
                      <a:pt x="370738" y="1716499"/>
                      <a:pt x="199028" y="1900257"/>
                      <a:pt x="152988" y="1951509"/>
                    </a:cubicBezTo>
                    <a:cubicBezTo>
                      <a:pt x="145524" y="1959010"/>
                      <a:pt x="141790" y="1965260"/>
                      <a:pt x="141790" y="1965260"/>
                    </a:cubicBezTo>
                    <a:lnTo>
                      <a:pt x="131836" y="1965260"/>
                    </a:lnTo>
                    <a:lnTo>
                      <a:pt x="138378" y="1911668"/>
                    </a:lnTo>
                    <a:lnTo>
                      <a:pt x="132972" y="1904662"/>
                    </a:lnTo>
                    <a:cubicBezTo>
                      <a:pt x="115734" y="1881084"/>
                      <a:pt x="66486" y="1826482"/>
                      <a:pt x="0" y="1811591"/>
                    </a:cubicBezTo>
                    <a:cubicBezTo>
                      <a:pt x="0" y="1811591"/>
                      <a:pt x="59100" y="1619242"/>
                      <a:pt x="49250" y="1543544"/>
                    </a:cubicBezTo>
                    <a:cubicBezTo>
                      <a:pt x="49250" y="1543544"/>
                      <a:pt x="158828" y="1555954"/>
                      <a:pt x="199458" y="1627929"/>
                    </a:cubicBezTo>
                    <a:cubicBezTo>
                      <a:pt x="200688" y="1631652"/>
                      <a:pt x="201920" y="1632893"/>
                      <a:pt x="203152" y="1636616"/>
                    </a:cubicBezTo>
                    <a:lnTo>
                      <a:pt x="203900" y="1637464"/>
                    </a:lnTo>
                    <a:lnTo>
                      <a:pt x="215570" y="1604646"/>
                    </a:lnTo>
                    <a:lnTo>
                      <a:pt x="213612" y="1598720"/>
                    </a:lnTo>
                    <a:cubicBezTo>
                      <a:pt x="166572" y="1458832"/>
                      <a:pt x="82398" y="1432603"/>
                      <a:pt x="82398" y="1432603"/>
                    </a:cubicBezTo>
                    <a:cubicBezTo>
                      <a:pt x="130674" y="1360161"/>
                      <a:pt x="232180" y="1076638"/>
                      <a:pt x="232180" y="1076638"/>
                    </a:cubicBezTo>
                    <a:cubicBezTo>
                      <a:pt x="370820" y="1095373"/>
                      <a:pt x="414146" y="1184052"/>
                      <a:pt x="425286" y="1216526"/>
                    </a:cubicBezTo>
                    <a:lnTo>
                      <a:pt x="426860" y="1221822"/>
                    </a:lnTo>
                    <a:lnTo>
                      <a:pt x="448202" y="1192691"/>
                    </a:lnTo>
                    <a:lnTo>
                      <a:pt x="447134" y="1189121"/>
                    </a:lnTo>
                    <a:cubicBezTo>
                      <a:pt x="411228" y="1059938"/>
                      <a:pt x="291132" y="974230"/>
                      <a:pt x="291132" y="974230"/>
                    </a:cubicBezTo>
                    <a:cubicBezTo>
                      <a:pt x="388942" y="811509"/>
                      <a:pt x="486754" y="719590"/>
                      <a:pt x="486754" y="719590"/>
                    </a:cubicBezTo>
                    <a:cubicBezTo>
                      <a:pt x="626660" y="761823"/>
                      <a:pt x="663804" y="846289"/>
                      <a:pt x="673708" y="879827"/>
                    </a:cubicBezTo>
                    <a:lnTo>
                      <a:pt x="673710" y="879840"/>
                    </a:lnTo>
                    <a:lnTo>
                      <a:pt x="689924" y="857709"/>
                    </a:lnTo>
                    <a:lnTo>
                      <a:pt x="684004" y="819893"/>
                    </a:lnTo>
                    <a:cubicBezTo>
                      <a:pt x="672892" y="768800"/>
                      <a:pt x="644666" y="691838"/>
                      <a:pt x="571280" y="623323"/>
                    </a:cubicBezTo>
                    <a:lnTo>
                      <a:pt x="790810" y="368033"/>
                    </a:lnTo>
                    <a:cubicBezTo>
                      <a:pt x="790810" y="368033"/>
                      <a:pt x="845144" y="384927"/>
                      <a:pt x="887660" y="435082"/>
                    </a:cubicBezTo>
                    <a:lnTo>
                      <a:pt x="922658" y="495003"/>
                    </a:lnTo>
                    <a:lnTo>
                      <a:pt x="931808" y="476358"/>
                    </a:lnTo>
                    <a:lnTo>
                      <a:pt x="924626" y="447669"/>
                    </a:lnTo>
                    <a:cubicBezTo>
                      <a:pt x="913216" y="409592"/>
                      <a:pt x="890160" y="353441"/>
                      <a:pt x="845928" y="294482"/>
                    </a:cubicBezTo>
                    <a:cubicBezTo>
                      <a:pt x="845928" y="294482"/>
                      <a:pt x="920038" y="232716"/>
                      <a:pt x="996796" y="133925"/>
                    </a:cubicBezTo>
                    <a:lnTo>
                      <a:pt x="1065100" y="33538"/>
                    </a:lnTo>
                    <a:lnTo>
                      <a:pt x="1067140" y="22266"/>
                    </a:lnTo>
                    <a:lnTo>
                      <a:pt x="1076654" y="1451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7" name="Freeform 26">
                <a:extLst>
                  <a:ext uri="{FF2B5EF4-FFF2-40B4-BE49-F238E27FC236}">
                    <a16:creationId xmlns:a16="http://schemas.microsoft.com/office/drawing/2014/main" id="{6062BE63-FA87-0E4B-8B2C-AE3190E7F2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12639" y="7967597"/>
                <a:ext cx="972270" cy="2246658"/>
              </a:xfrm>
              <a:custGeom>
                <a:avLst/>
                <a:gdLst>
                  <a:gd name="T0" fmla="*/ 781 w 782"/>
                  <a:gd name="T1" fmla="*/ 10 h 1803"/>
                  <a:gd name="T2" fmla="*/ 778 w 782"/>
                  <a:gd name="T3" fmla="*/ 31 h 1803"/>
                  <a:gd name="T4" fmla="*/ 777 w 782"/>
                  <a:gd name="T5" fmla="*/ 39 h 1803"/>
                  <a:gd name="T6" fmla="*/ 707 w 782"/>
                  <a:gd name="T7" fmla="*/ 317 h 1803"/>
                  <a:gd name="T8" fmla="*/ 698 w 782"/>
                  <a:gd name="T9" fmla="*/ 337 h 1803"/>
                  <a:gd name="T10" fmla="*/ 659 w 782"/>
                  <a:gd name="T11" fmla="*/ 420 h 1803"/>
                  <a:gd name="T12" fmla="*/ 651 w 782"/>
                  <a:gd name="T13" fmla="*/ 435 h 1803"/>
                  <a:gd name="T14" fmla="*/ 604 w 782"/>
                  <a:gd name="T15" fmla="*/ 516 h 1803"/>
                  <a:gd name="T16" fmla="*/ 595 w 782"/>
                  <a:gd name="T17" fmla="*/ 531 h 1803"/>
                  <a:gd name="T18" fmla="*/ 592 w 782"/>
                  <a:gd name="T19" fmla="*/ 536 h 1803"/>
                  <a:gd name="T20" fmla="*/ 505 w 782"/>
                  <a:gd name="T21" fmla="*/ 665 h 1803"/>
                  <a:gd name="T22" fmla="*/ 463 w 782"/>
                  <a:gd name="T23" fmla="*/ 725 h 1803"/>
                  <a:gd name="T24" fmla="*/ 405 w 782"/>
                  <a:gd name="T25" fmla="*/ 804 h 1803"/>
                  <a:gd name="T26" fmla="*/ 402 w 782"/>
                  <a:gd name="T27" fmla="*/ 809 h 1803"/>
                  <a:gd name="T28" fmla="*/ 346 w 782"/>
                  <a:gd name="T29" fmla="*/ 884 h 1803"/>
                  <a:gd name="T30" fmla="*/ 257 w 782"/>
                  <a:gd name="T31" fmla="*/ 1004 h 1803"/>
                  <a:gd name="T32" fmla="*/ 253 w 782"/>
                  <a:gd name="T33" fmla="*/ 1010 h 1803"/>
                  <a:gd name="T34" fmla="*/ 172 w 782"/>
                  <a:gd name="T35" fmla="*/ 1134 h 1803"/>
                  <a:gd name="T36" fmla="*/ 170 w 782"/>
                  <a:gd name="T37" fmla="*/ 1138 h 1803"/>
                  <a:gd name="T38" fmla="*/ 89 w 782"/>
                  <a:gd name="T39" fmla="*/ 1307 h 1803"/>
                  <a:gd name="T40" fmla="*/ 77 w 782"/>
                  <a:gd name="T41" fmla="*/ 1338 h 1803"/>
                  <a:gd name="T42" fmla="*/ 28 w 782"/>
                  <a:gd name="T43" fmla="*/ 1550 h 1803"/>
                  <a:gd name="T44" fmla="*/ 27 w 782"/>
                  <a:gd name="T45" fmla="*/ 1564 h 1803"/>
                  <a:gd name="T46" fmla="*/ 25 w 782"/>
                  <a:gd name="T47" fmla="*/ 1579 h 1803"/>
                  <a:gd name="T48" fmla="*/ 40 w 782"/>
                  <a:gd name="T49" fmla="*/ 1791 h 1803"/>
                  <a:gd name="T50" fmla="*/ 34 w 782"/>
                  <a:gd name="T51" fmla="*/ 1801 h 1803"/>
                  <a:gd name="T52" fmla="*/ 31 w 782"/>
                  <a:gd name="T53" fmla="*/ 1802 h 1803"/>
                  <a:gd name="T54" fmla="*/ 24 w 782"/>
                  <a:gd name="T55" fmla="*/ 1796 h 1803"/>
                  <a:gd name="T56" fmla="*/ 8 w 782"/>
                  <a:gd name="T57" fmla="*/ 1590 h 1803"/>
                  <a:gd name="T58" fmla="*/ 12 w 782"/>
                  <a:gd name="T59" fmla="*/ 1545 h 1803"/>
                  <a:gd name="T60" fmla="*/ 66 w 782"/>
                  <a:gd name="T61" fmla="*/ 1322 h 1803"/>
                  <a:gd name="T62" fmla="*/ 76 w 782"/>
                  <a:gd name="T63" fmla="*/ 1295 h 1803"/>
                  <a:gd name="T64" fmla="*/ 153 w 782"/>
                  <a:gd name="T65" fmla="*/ 1134 h 1803"/>
                  <a:gd name="T66" fmla="*/ 162 w 782"/>
                  <a:gd name="T67" fmla="*/ 1119 h 1803"/>
                  <a:gd name="T68" fmla="*/ 244 w 782"/>
                  <a:gd name="T69" fmla="*/ 994 h 1803"/>
                  <a:gd name="T70" fmla="*/ 247 w 782"/>
                  <a:gd name="T71" fmla="*/ 989 h 1803"/>
                  <a:gd name="T72" fmla="*/ 332 w 782"/>
                  <a:gd name="T73" fmla="*/ 874 h 1803"/>
                  <a:gd name="T74" fmla="*/ 395 w 782"/>
                  <a:gd name="T75" fmla="*/ 790 h 1803"/>
                  <a:gd name="T76" fmla="*/ 397 w 782"/>
                  <a:gd name="T77" fmla="*/ 786 h 1803"/>
                  <a:gd name="T78" fmla="*/ 458 w 782"/>
                  <a:gd name="T79" fmla="*/ 703 h 1803"/>
                  <a:gd name="T80" fmla="*/ 573 w 782"/>
                  <a:gd name="T81" fmla="*/ 535 h 1803"/>
                  <a:gd name="T82" fmla="*/ 578 w 782"/>
                  <a:gd name="T83" fmla="*/ 528 h 1803"/>
                  <a:gd name="T84" fmla="*/ 644 w 782"/>
                  <a:gd name="T85" fmla="*/ 412 h 1803"/>
                  <a:gd name="T86" fmla="*/ 650 w 782"/>
                  <a:gd name="T87" fmla="*/ 400 h 1803"/>
                  <a:gd name="T88" fmla="*/ 681 w 782"/>
                  <a:gd name="T89" fmla="*/ 336 h 1803"/>
                  <a:gd name="T90" fmla="*/ 690 w 782"/>
                  <a:gd name="T91" fmla="*/ 315 h 1803"/>
                  <a:gd name="T92" fmla="*/ 761 w 782"/>
                  <a:gd name="T93" fmla="*/ 35 h 1803"/>
                  <a:gd name="T94" fmla="*/ 761 w 782"/>
                  <a:gd name="T95" fmla="*/ 31 h 1803"/>
                  <a:gd name="T96" fmla="*/ 764 w 782"/>
                  <a:gd name="T97" fmla="*/ 8 h 1803"/>
                  <a:gd name="T98" fmla="*/ 773 w 782"/>
                  <a:gd name="T99" fmla="*/ 0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782" h="1803">
                    <a:moveTo>
                      <a:pt x="781" y="10"/>
                    </a:moveTo>
                    <a:lnTo>
                      <a:pt x="781" y="10"/>
                    </a:lnTo>
                    <a:cubicBezTo>
                      <a:pt x="780" y="17"/>
                      <a:pt x="779" y="24"/>
                      <a:pt x="778" y="31"/>
                    </a:cubicBezTo>
                    <a:lnTo>
                      <a:pt x="778" y="31"/>
                    </a:lnTo>
                    <a:cubicBezTo>
                      <a:pt x="777" y="33"/>
                      <a:pt x="777" y="37"/>
                      <a:pt x="777" y="39"/>
                    </a:cubicBezTo>
                    <a:lnTo>
                      <a:pt x="777" y="39"/>
                    </a:lnTo>
                    <a:cubicBezTo>
                      <a:pt x="764" y="143"/>
                      <a:pt x="741" y="232"/>
                      <a:pt x="707" y="317"/>
                    </a:cubicBezTo>
                    <a:lnTo>
                      <a:pt x="707" y="317"/>
                    </a:lnTo>
                    <a:cubicBezTo>
                      <a:pt x="704" y="324"/>
                      <a:pt x="701" y="331"/>
                      <a:pt x="698" y="337"/>
                    </a:cubicBezTo>
                    <a:lnTo>
                      <a:pt x="698" y="337"/>
                    </a:lnTo>
                    <a:cubicBezTo>
                      <a:pt x="686" y="365"/>
                      <a:pt x="674" y="393"/>
                      <a:pt x="659" y="420"/>
                    </a:cubicBezTo>
                    <a:lnTo>
                      <a:pt x="659" y="420"/>
                    </a:lnTo>
                    <a:cubicBezTo>
                      <a:pt x="656" y="425"/>
                      <a:pt x="654" y="430"/>
                      <a:pt x="651" y="435"/>
                    </a:cubicBezTo>
                    <a:lnTo>
                      <a:pt x="651" y="435"/>
                    </a:lnTo>
                    <a:cubicBezTo>
                      <a:pt x="637" y="462"/>
                      <a:pt x="621" y="488"/>
                      <a:pt x="604" y="516"/>
                    </a:cubicBezTo>
                    <a:lnTo>
                      <a:pt x="604" y="516"/>
                    </a:lnTo>
                    <a:cubicBezTo>
                      <a:pt x="602" y="521"/>
                      <a:pt x="598" y="526"/>
                      <a:pt x="595" y="531"/>
                    </a:cubicBezTo>
                    <a:lnTo>
                      <a:pt x="595" y="531"/>
                    </a:lnTo>
                    <a:cubicBezTo>
                      <a:pt x="595" y="532"/>
                      <a:pt x="593" y="534"/>
                      <a:pt x="592" y="536"/>
                    </a:cubicBezTo>
                    <a:lnTo>
                      <a:pt x="592" y="536"/>
                    </a:lnTo>
                    <a:cubicBezTo>
                      <a:pt x="567" y="577"/>
                      <a:pt x="537" y="620"/>
                      <a:pt x="505" y="665"/>
                    </a:cubicBezTo>
                    <a:lnTo>
                      <a:pt x="505" y="665"/>
                    </a:lnTo>
                    <a:cubicBezTo>
                      <a:pt x="492" y="685"/>
                      <a:pt x="477" y="705"/>
                      <a:pt x="463" y="725"/>
                    </a:cubicBezTo>
                    <a:lnTo>
                      <a:pt x="463" y="725"/>
                    </a:lnTo>
                    <a:cubicBezTo>
                      <a:pt x="444" y="751"/>
                      <a:pt x="425" y="777"/>
                      <a:pt x="405" y="804"/>
                    </a:cubicBezTo>
                    <a:lnTo>
                      <a:pt x="405" y="804"/>
                    </a:lnTo>
                    <a:cubicBezTo>
                      <a:pt x="404" y="806"/>
                      <a:pt x="403" y="807"/>
                      <a:pt x="402" y="809"/>
                    </a:cubicBezTo>
                    <a:lnTo>
                      <a:pt x="402" y="809"/>
                    </a:lnTo>
                    <a:cubicBezTo>
                      <a:pt x="384" y="833"/>
                      <a:pt x="365" y="858"/>
                      <a:pt x="346" y="884"/>
                    </a:cubicBezTo>
                    <a:lnTo>
                      <a:pt x="346" y="884"/>
                    </a:lnTo>
                    <a:cubicBezTo>
                      <a:pt x="318" y="922"/>
                      <a:pt x="288" y="962"/>
                      <a:pt x="257" y="1004"/>
                    </a:cubicBezTo>
                    <a:lnTo>
                      <a:pt x="257" y="1004"/>
                    </a:lnTo>
                    <a:cubicBezTo>
                      <a:pt x="256" y="1006"/>
                      <a:pt x="255" y="1008"/>
                      <a:pt x="253" y="1010"/>
                    </a:cubicBezTo>
                    <a:lnTo>
                      <a:pt x="253" y="1010"/>
                    </a:lnTo>
                    <a:cubicBezTo>
                      <a:pt x="222" y="1052"/>
                      <a:pt x="195" y="1094"/>
                      <a:pt x="172" y="1134"/>
                    </a:cubicBezTo>
                    <a:lnTo>
                      <a:pt x="172" y="1134"/>
                    </a:lnTo>
                    <a:cubicBezTo>
                      <a:pt x="172" y="1136"/>
                      <a:pt x="170" y="1137"/>
                      <a:pt x="170" y="1138"/>
                    </a:cubicBezTo>
                    <a:lnTo>
                      <a:pt x="170" y="1138"/>
                    </a:lnTo>
                    <a:cubicBezTo>
                      <a:pt x="136" y="1197"/>
                      <a:pt x="109" y="1254"/>
                      <a:pt x="89" y="1307"/>
                    </a:cubicBezTo>
                    <a:lnTo>
                      <a:pt x="89" y="1307"/>
                    </a:lnTo>
                    <a:cubicBezTo>
                      <a:pt x="85" y="1317"/>
                      <a:pt x="81" y="1327"/>
                      <a:pt x="77" y="1338"/>
                    </a:cubicBezTo>
                    <a:lnTo>
                      <a:pt x="77" y="1338"/>
                    </a:lnTo>
                    <a:cubicBezTo>
                      <a:pt x="48" y="1420"/>
                      <a:pt x="35" y="1492"/>
                      <a:pt x="28" y="1550"/>
                    </a:cubicBezTo>
                    <a:lnTo>
                      <a:pt x="28" y="1550"/>
                    </a:lnTo>
                    <a:cubicBezTo>
                      <a:pt x="27" y="1555"/>
                      <a:pt x="27" y="1559"/>
                      <a:pt x="27" y="1564"/>
                    </a:cubicBezTo>
                    <a:lnTo>
                      <a:pt x="27" y="1564"/>
                    </a:lnTo>
                    <a:cubicBezTo>
                      <a:pt x="26" y="1568"/>
                      <a:pt x="25" y="1574"/>
                      <a:pt x="25" y="1579"/>
                    </a:cubicBezTo>
                    <a:lnTo>
                      <a:pt x="25" y="1579"/>
                    </a:lnTo>
                    <a:cubicBezTo>
                      <a:pt x="15" y="1710"/>
                      <a:pt x="40" y="1790"/>
                      <a:pt x="40" y="1791"/>
                    </a:cubicBezTo>
                    <a:lnTo>
                      <a:pt x="40" y="1791"/>
                    </a:lnTo>
                    <a:cubicBezTo>
                      <a:pt x="41" y="1795"/>
                      <a:pt x="39" y="1800"/>
                      <a:pt x="34" y="1801"/>
                    </a:cubicBezTo>
                    <a:lnTo>
                      <a:pt x="34" y="1801"/>
                    </a:lnTo>
                    <a:cubicBezTo>
                      <a:pt x="33" y="1802"/>
                      <a:pt x="33" y="1802"/>
                      <a:pt x="31" y="1802"/>
                    </a:cubicBezTo>
                    <a:lnTo>
                      <a:pt x="31" y="1802"/>
                    </a:lnTo>
                    <a:cubicBezTo>
                      <a:pt x="28" y="1802"/>
                      <a:pt x="25" y="1799"/>
                      <a:pt x="24" y="1796"/>
                    </a:cubicBezTo>
                    <a:lnTo>
                      <a:pt x="24" y="1796"/>
                    </a:lnTo>
                    <a:cubicBezTo>
                      <a:pt x="24" y="1794"/>
                      <a:pt x="0" y="1716"/>
                      <a:pt x="8" y="1590"/>
                    </a:cubicBezTo>
                    <a:lnTo>
                      <a:pt x="8" y="1590"/>
                    </a:lnTo>
                    <a:cubicBezTo>
                      <a:pt x="9" y="1575"/>
                      <a:pt x="11" y="1561"/>
                      <a:pt x="12" y="1545"/>
                    </a:cubicBezTo>
                    <a:lnTo>
                      <a:pt x="12" y="1545"/>
                    </a:lnTo>
                    <a:cubicBezTo>
                      <a:pt x="20" y="1480"/>
                      <a:pt x="36" y="1405"/>
                      <a:pt x="66" y="1322"/>
                    </a:cubicBezTo>
                    <a:lnTo>
                      <a:pt x="66" y="1322"/>
                    </a:lnTo>
                    <a:cubicBezTo>
                      <a:pt x="69" y="1313"/>
                      <a:pt x="72" y="1304"/>
                      <a:pt x="76" y="1295"/>
                    </a:cubicBezTo>
                    <a:lnTo>
                      <a:pt x="76" y="1295"/>
                    </a:lnTo>
                    <a:cubicBezTo>
                      <a:pt x="96" y="1244"/>
                      <a:pt x="121" y="1190"/>
                      <a:pt x="153" y="1134"/>
                    </a:cubicBezTo>
                    <a:lnTo>
                      <a:pt x="153" y="1134"/>
                    </a:lnTo>
                    <a:cubicBezTo>
                      <a:pt x="156" y="1129"/>
                      <a:pt x="159" y="1124"/>
                      <a:pt x="162" y="1119"/>
                    </a:cubicBezTo>
                    <a:lnTo>
                      <a:pt x="162" y="1119"/>
                    </a:lnTo>
                    <a:cubicBezTo>
                      <a:pt x="185" y="1079"/>
                      <a:pt x="213" y="1037"/>
                      <a:pt x="244" y="994"/>
                    </a:cubicBezTo>
                    <a:lnTo>
                      <a:pt x="244" y="994"/>
                    </a:lnTo>
                    <a:cubicBezTo>
                      <a:pt x="245" y="992"/>
                      <a:pt x="246" y="991"/>
                      <a:pt x="247" y="989"/>
                    </a:cubicBezTo>
                    <a:lnTo>
                      <a:pt x="247" y="989"/>
                    </a:lnTo>
                    <a:cubicBezTo>
                      <a:pt x="277" y="949"/>
                      <a:pt x="305" y="911"/>
                      <a:pt x="332" y="874"/>
                    </a:cubicBezTo>
                    <a:lnTo>
                      <a:pt x="332" y="874"/>
                    </a:lnTo>
                    <a:cubicBezTo>
                      <a:pt x="354" y="844"/>
                      <a:pt x="375" y="816"/>
                      <a:pt x="395" y="790"/>
                    </a:cubicBezTo>
                    <a:lnTo>
                      <a:pt x="395" y="790"/>
                    </a:lnTo>
                    <a:cubicBezTo>
                      <a:pt x="396" y="788"/>
                      <a:pt x="397" y="787"/>
                      <a:pt x="397" y="786"/>
                    </a:cubicBezTo>
                    <a:lnTo>
                      <a:pt x="397" y="786"/>
                    </a:lnTo>
                    <a:cubicBezTo>
                      <a:pt x="419" y="757"/>
                      <a:pt x="439" y="730"/>
                      <a:pt x="458" y="703"/>
                    </a:cubicBezTo>
                    <a:lnTo>
                      <a:pt x="458" y="703"/>
                    </a:lnTo>
                    <a:cubicBezTo>
                      <a:pt x="501" y="643"/>
                      <a:pt x="540" y="588"/>
                      <a:pt x="573" y="535"/>
                    </a:cubicBezTo>
                    <a:lnTo>
                      <a:pt x="573" y="535"/>
                    </a:lnTo>
                    <a:cubicBezTo>
                      <a:pt x="575" y="533"/>
                      <a:pt x="576" y="530"/>
                      <a:pt x="578" y="528"/>
                    </a:cubicBezTo>
                    <a:lnTo>
                      <a:pt x="578" y="528"/>
                    </a:lnTo>
                    <a:cubicBezTo>
                      <a:pt x="603" y="488"/>
                      <a:pt x="625" y="450"/>
                      <a:pt x="644" y="412"/>
                    </a:cubicBezTo>
                    <a:lnTo>
                      <a:pt x="644" y="412"/>
                    </a:lnTo>
                    <a:cubicBezTo>
                      <a:pt x="647" y="408"/>
                      <a:pt x="649" y="404"/>
                      <a:pt x="650" y="400"/>
                    </a:cubicBezTo>
                    <a:lnTo>
                      <a:pt x="650" y="400"/>
                    </a:lnTo>
                    <a:cubicBezTo>
                      <a:pt x="661" y="379"/>
                      <a:pt x="671" y="358"/>
                      <a:pt x="681" y="336"/>
                    </a:cubicBezTo>
                    <a:lnTo>
                      <a:pt x="681" y="336"/>
                    </a:lnTo>
                    <a:cubicBezTo>
                      <a:pt x="684" y="329"/>
                      <a:pt x="687" y="321"/>
                      <a:pt x="690" y="315"/>
                    </a:cubicBezTo>
                    <a:lnTo>
                      <a:pt x="690" y="315"/>
                    </a:lnTo>
                    <a:cubicBezTo>
                      <a:pt x="725" y="229"/>
                      <a:pt x="748" y="139"/>
                      <a:pt x="761" y="35"/>
                    </a:cubicBezTo>
                    <a:lnTo>
                      <a:pt x="761" y="35"/>
                    </a:lnTo>
                    <a:cubicBezTo>
                      <a:pt x="761" y="33"/>
                      <a:pt x="761" y="32"/>
                      <a:pt x="761" y="31"/>
                    </a:cubicBezTo>
                    <a:lnTo>
                      <a:pt x="761" y="31"/>
                    </a:lnTo>
                    <a:cubicBezTo>
                      <a:pt x="762" y="24"/>
                      <a:pt x="763" y="16"/>
                      <a:pt x="764" y="8"/>
                    </a:cubicBezTo>
                    <a:lnTo>
                      <a:pt x="764" y="8"/>
                    </a:lnTo>
                    <a:cubicBezTo>
                      <a:pt x="765" y="3"/>
                      <a:pt x="769" y="0"/>
                      <a:pt x="773" y="0"/>
                    </a:cubicBezTo>
                    <a:lnTo>
                      <a:pt x="773" y="0"/>
                    </a:lnTo>
                    <a:cubicBezTo>
                      <a:pt x="777" y="0"/>
                      <a:pt x="781" y="5"/>
                      <a:pt x="781" y="1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7DC71AD0-6B7D-264F-83EB-8BE39D58EE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31503" y="7445761"/>
                <a:ext cx="916086" cy="2492592"/>
              </a:xfrm>
              <a:custGeom>
                <a:avLst/>
                <a:gdLst>
                  <a:gd name="connsiteX0" fmla="*/ 877646 w 916086"/>
                  <a:gd name="connsiteY0" fmla="*/ 0 h 2492592"/>
                  <a:gd name="connsiteX1" fmla="*/ 862776 w 916086"/>
                  <a:gd name="connsiteY1" fmla="*/ 48306 h 2492592"/>
                  <a:gd name="connsiteX2" fmla="*/ 780984 w 916086"/>
                  <a:gd name="connsiteY2" fmla="*/ 343099 h 2492592"/>
                  <a:gd name="connsiteX3" fmla="*/ 699192 w 916086"/>
                  <a:gd name="connsiteY3" fmla="*/ 366633 h 2492592"/>
                  <a:gd name="connsiteX4" fmla="*/ 694374 w 916086"/>
                  <a:gd name="connsiteY4" fmla="*/ 369865 h 2492592"/>
                  <a:gd name="connsiteX5" fmla="*/ 678284 w 916086"/>
                  <a:gd name="connsiteY5" fmla="*/ 404703 h 2492592"/>
                  <a:gd name="connsiteX6" fmla="*/ 677480 w 916086"/>
                  <a:gd name="connsiteY6" fmla="*/ 406626 h 2492592"/>
                  <a:gd name="connsiteX7" fmla="*/ 678476 w 916086"/>
                  <a:gd name="connsiteY7" fmla="*/ 406223 h 2492592"/>
                  <a:gd name="connsiteX8" fmla="*/ 756794 w 916086"/>
                  <a:gd name="connsiteY8" fmla="*/ 394995 h 2492592"/>
                  <a:gd name="connsiteX9" fmla="*/ 720742 w 916086"/>
                  <a:gd name="connsiteY9" fmla="*/ 640768 h 2492592"/>
                  <a:gd name="connsiteX10" fmla="*/ 608508 w 916086"/>
                  <a:gd name="connsiteY10" fmla="*/ 690242 h 2492592"/>
                  <a:gd name="connsiteX11" fmla="*/ 549716 w 916086"/>
                  <a:gd name="connsiteY11" fmla="*/ 737890 h 2492592"/>
                  <a:gd name="connsiteX12" fmla="*/ 540002 w 916086"/>
                  <a:gd name="connsiteY12" fmla="*/ 767189 h 2492592"/>
                  <a:gd name="connsiteX13" fmla="*/ 539620 w 916086"/>
                  <a:gd name="connsiteY13" fmla="*/ 768515 h 2492592"/>
                  <a:gd name="connsiteX14" fmla="*/ 542942 w 916086"/>
                  <a:gd name="connsiteY14" fmla="*/ 766593 h 2492592"/>
                  <a:gd name="connsiteX15" fmla="*/ 663272 w 916086"/>
                  <a:gd name="connsiteY15" fmla="*/ 733370 h 2492592"/>
                  <a:gd name="connsiteX16" fmla="*/ 718336 w 916086"/>
                  <a:gd name="connsiteY16" fmla="*/ 746593 h 2492592"/>
                  <a:gd name="connsiteX17" fmla="*/ 670728 w 916086"/>
                  <a:gd name="connsiteY17" fmla="*/ 965346 h 2492592"/>
                  <a:gd name="connsiteX18" fmla="*/ 457752 w 916086"/>
                  <a:gd name="connsiteY18" fmla="*/ 1082848 h 2492592"/>
                  <a:gd name="connsiteX19" fmla="*/ 454612 w 916086"/>
                  <a:gd name="connsiteY19" fmla="*/ 1087406 h 2492592"/>
                  <a:gd name="connsiteX20" fmla="*/ 451282 w 916086"/>
                  <a:gd name="connsiteY20" fmla="*/ 1106636 h 2492592"/>
                  <a:gd name="connsiteX21" fmla="*/ 531528 w 916086"/>
                  <a:gd name="connsiteY21" fmla="*/ 1057023 h 2492592"/>
                  <a:gd name="connsiteX22" fmla="*/ 595858 w 916086"/>
                  <a:gd name="connsiteY22" fmla="*/ 1044786 h 2492592"/>
                  <a:gd name="connsiteX23" fmla="*/ 652318 w 916086"/>
                  <a:gd name="connsiteY23" fmla="*/ 1058594 h 2492592"/>
                  <a:gd name="connsiteX24" fmla="*/ 663424 w 916086"/>
                  <a:gd name="connsiteY24" fmla="*/ 1309308 h 2492592"/>
                  <a:gd name="connsiteX25" fmla="*/ 439894 w 916086"/>
                  <a:gd name="connsiteY25" fmla="*/ 1485767 h 2492592"/>
                  <a:gd name="connsiteX26" fmla="*/ 410192 w 916086"/>
                  <a:gd name="connsiteY26" fmla="*/ 1527813 h 2492592"/>
                  <a:gd name="connsiteX27" fmla="*/ 410192 w 916086"/>
                  <a:gd name="connsiteY27" fmla="*/ 1535190 h 2492592"/>
                  <a:gd name="connsiteX28" fmla="*/ 410192 w 916086"/>
                  <a:gd name="connsiteY28" fmla="*/ 1590601 h 2492592"/>
                  <a:gd name="connsiteX29" fmla="*/ 443156 w 916086"/>
                  <a:gd name="connsiteY29" fmla="*/ 1553930 h 2492592"/>
                  <a:gd name="connsiteX30" fmla="*/ 685216 w 916086"/>
                  <a:gd name="connsiteY30" fmla="*/ 1411711 h 2492592"/>
                  <a:gd name="connsiteX31" fmla="*/ 767776 w 916086"/>
                  <a:gd name="connsiteY31" fmla="*/ 1761735 h 2492592"/>
                  <a:gd name="connsiteX32" fmla="*/ 507434 w 916086"/>
                  <a:gd name="connsiteY32" fmla="*/ 2009071 h 2492592"/>
                  <a:gd name="connsiteX33" fmla="*/ 481576 w 916086"/>
                  <a:gd name="connsiteY33" fmla="*/ 2063884 h 2492592"/>
                  <a:gd name="connsiteX34" fmla="*/ 482604 w 916086"/>
                  <a:gd name="connsiteY34" fmla="*/ 2068427 h 2492592"/>
                  <a:gd name="connsiteX35" fmla="*/ 491292 w 916086"/>
                  <a:gd name="connsiteY35" fmla="*/ 2098369 h 2492592"/>
                  <a:gd name="connsiteX36" fmla="*/ 491872 w 916086"/>
                  <a:gd name="connsiteY36" fmla="*/ 2100129 h 2492592"/>
                  <a:gd name="connsiteX37" fmla="*/ 492918 w 916086"/>
                  <a:gd name="connsiteY37" fmla="*/ 2098387 h 2492592"/>
                  <a:gd name="connsiteX38" fmla="*/ 798400 w 916086"/>
                  <a:gd name="connsiteY38" fmla="*/ 1862139 h 2492592"/>
                  <a:gd name="connsiteX39" fmla="*/ 916086 w 916086"/>
                  <a:gd name="connsiteY39" fmla="*/ 2135886 h 2492592"/>
                  <a:gd name="connsiteX40" fmla="*/ 595580 w 916086"/>
                  <a:gd name="connsiteY40" fmla="*/ 2437133 h 2492592"/>
                  <a:gd name="connsiteX41" fmla="*/ 593884 w 916086"/>
                  <a:gd name="connsiteY41" fmla="*/ 2441086 h 2492592"/>
                  <a:gd name="connsiteX42" fmla="*/ 602992 w 916086"/>
                  <a:gd name="connsiteY42" fmla="*/ 2492592 h 2492592"/>
                  <a:gd name="connsiteX43" fmla="*/ 593064 w 916086"/>
                  <a:gd name="connsiteY43" fmla="*/ 2492592 h 2492592"/>
                  <a:gd name="connsiteX44" fmla="*/ 578170 w 916086"/>
                  <a:gd name="connsiteY44" fmla="*/ 2471384 h 2492592"/>
                  <a:gd name="connsiteX45" fmla="*/ 39528 w 916086"/>
                  <a:gd name="connsiteY45" fmla="*/ 2178211 h 2492592"/>
                  <a:gd name="connsiteX46" fmla="*/ 10984 w 916086"/>
                  <a:gd name="connsiteY46" fmla="*/ 1821414 h 2492592"/>
                  <a:gd name="connsiteX47" fmla="*/ 394652 w 916086"/>
                  <a:gd name="connsiteY47" fmla="*/ 1841182 h 2492592"/>
                  <a:gd name="connsiteX48" fmla="*/ 412576 w 916086"/>
                  <a:gd name="connsiteY48" fmla="*/ 1848641 h 2492592"/>
                  <a:gd name="connsiteX49" fmla="*/ 407644 w 916086"/>
                  <a:gd name="connsiteY49" fmla="*/ 1816077 h 2492592"/>
                  <a:gd name="connsiteX50" fmla="*/ 394566 w 916086"/>
                  <a:gd name="connsiteY50" fmla="*/ 1803868 h 2492592"/>
                  <a:gd name="connsiteX51" fmla="*/ 0 w 916086"/>
                  <a:gd name="connsiteY51" fmla="*/ 1661224 h 2492592"/>
                  <a:gd name="connsiteX52" fmla="*/ 16258 w 916086"/>
                  <a:gd name="connsiteY52" fmla="*/ 1306830 h 2492592"/>
                  <a:gd name="connsiteX53" fmla="*/ 348264 w 916086"/>
                  <a:gd name="connsiteY53" fmla="*/ 1394488 h 2492592"/>
                  <a:gd name="connsiteX54" fmla="*/ 389388 w 916086"/>
                  <a:gd name="connsiteY54" fmla="*/ 1450502 h 2492592"/>
                  <a:gd name="connsiteX55" fmla="*/ 391296 w 916086"/>
                  <a:gd name="connsiteY55" fmla="*/ 1393727 h 2492592"/>
                  <a:gd name="connsiteX56" fmla="*/ 351704 w 916086"/>
                  <a:gd name="connsiteY56" fmla="*/ 1343302 h 2492592"/>
                  <a:gd name="connsiteX57" fmla="*/ 32956 w 916086"/>
                  <a:gd name="connsiteY57" fmla="*/ 1174816 h 2492592"/>
                  <a:gd name="connsiteX58" fmla="*/ 196818 w 916086"/>
                  <a:gd name="connsiteY58" fmla="*/ 829448 h 2492592"/>
                  <a:gd name="connsiteX59" fmla="*/ 453780 w 916086"/>
                  <a:gd name="connsiteY59" fmla="*/ 997768 h 2492592"/>
                  <a:gd name="connsiteX60" fmla="*/ 455652 w 916086"/>
                  <a:gd name="connsiteY60" fmla="*/ 1001904 h 2492592"/>
                  <a:gd name="connsiteX61" fmla="*/ 463038 w 916086"/>
                  <a:gd name="connsiteY61" fmla="*/ 968827 h 2492592"/>
                  <a:gd name="connsiteX62" fmla="*/ 461560 w 916086"/>
                  <a:gd name="connsiteY62" fmla="*/ 964964 h 2492592"/>
                  <a:gd name="connsiteX63" fmla="*/ 236200 w 916086"/>
                  <a:gd name="connsiteY63" fmla="*/ 740903 h 2492592"/>
                  <a:gd name="connsiteX64" fmla="*/ 451600 w 916086"/>
                  <a:gd name="connsiteY64" fmla="*/ 422962 h 2492592"/>
                  <a:gd name="connsiteX65" fmla="*/ 580116 w 916086"/>
                  <a:gd name="connsiteY65" fmla="*/ 533154 h 2492592"/>
                  <a:gd name="connsiteX66" fmla="*/ 593464 w 916086"/>
                  <a:gd name="connsiteY66" fmla="*/ 558008 h 2492592"/>
                  <a:gd name="connsiteX67" fmla="*/ 607222 w 916086"/>
                  <a:gd name="connsiteY67" fmla="*/ 524598 h 2492592"/>
                  <a:gd name="connsiteX68" fmla="*/ 606128 w 916086"/>
                  <a:gd name="connsiteY68" fmla="*/ 521023 h 2492592"/>
                  <a:gd name="connsiteX69" fmla="*/ 505356 w 916086"/>
                  <a:gd name="connsiteY69" fmla="*/ 350920 h 2492592"/>
                  <a:gd name="connsiteX70" fmla="*/ 842502 w 916086"/>
                  <a:gd name="connsiteY70" fmla="*/ 33228 h 2492592"/>
                  <a:gd name="connsiteX71" fmla="*/ 850682 w 916086"/>
                  <a:gd name="connsiteY71" fmla="*/ 28293 h 2492592"/>
                  <a:gd name="connsiteX72" fmla="*/ 864014 w 916086"/>
                  <a:gd name="connsiteY72" fmla="*/ 3716 h 2492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16086" h="2492592">
                    <a:moveTo>
                      <a:pt x="877646" y="0"/>
                    </a:moveTo>
                    <a:cubicBezTo>
                      <a:pt x="872690" y="16102"/>
                      <a:pt x="867732" y="32204"/>
                      <a:pt x="862776" y="48306"/>
                    </a:cubicBezTo>
                    <a:cubicBezTo>
                      <a:pt x="818162" y="193225"/>
                      <a:pt x="780984" y="343099"/>
                      <a:pt x="780984" y="343099"/>
                    </a:cubicBezTo>
                    <a:cubicBezTo>
                      <a:pt x="747524" y="343099"/>
                      <a:pt x="716542" y="356724"/>
                      <a:pt x="699192" y="366633"/>
                    </a:cubicBezTo>
                    <a:lnTo>
                      <a:pt x="694374" y="369865"/>
                    </a:lnTo>
                    <a:lnTo>
                      <a:pt x="678284" y="404703"/>
                    </a:lnTo>
                    <a:lnTo>
                      <a:pt x="677480" y="406626"/>
                    </a:lnTo>
                    <a:lnTo>
                      <a:pt x="678476" y="406223"/>
                    </a:lnTo>
                    <a:cubicBezTo>
                      <a:pt x="698366" y="401233"/>
                      <a:pt x="735660" y="390005"/>
                      <a:pt x="756794" y="394995"/>
                    </a:cubicBezTo>
                    <a:cubicBezTo>
                      <a:pt x="756794" y="394995"/>
                      <a:pt x="717012" y="514762"/>
                      <a:pt x="720742" y="640768"/>
                    </a:cubicBezTo>
                    <a:cubicBezTo>
                      <a:pt x="720742" y="640768"/>
                      <a:pt x="668296" y="651294"/>
                      <a:pt x="608508" y="690242"/>
                    </a:cubicBezTo>
                    <a:lnTo>
                      <a:pt x="549716" y="737890"/>
                    </a:lnTo>
                    <a:lnTo>
                      <a:pt x="540002" y="767189"/>
                    </a:lnTo>
                    <a:lnTo>
                      <a:pt x="539620" y="768515"/>
                    </a:lnTo>
                    <a:lnTo>
                      <a:pt x="542942" y="766593"/>
                    </a:lnTo>
                    <a:cubicBezTo>
                      <a:pt x="564554" y="752531"/>
                      <a:pt x="610126" y="730030"/>
                      <a:pt x="663272" y="733370"/>
                    </a:cubicBezTo>
                    <a:cubicBezTo>
                      <a:pt x="680986" y="734484"/>
                      <a:pt x="699544" y="738468"/>
                      <a:pt x="718336" y="746593"/>
                    </a:cubicBezTo>
                    <a:lnTo>
                      <a:pt x="670728" y="965346"/>
                    </a:lnTo>
                    <a:cubicBezTo>
                      <a:pt x="670728" y="965346"/>
                      <a:pt x="529162" y="999097"/>
                      <a:pt x="457752" y="1082848"/>
                    </a:cubicBezTo>
                    <a:lnTo>
                      <a:pt x="454612" y="1087406"/>
                    </a:lnTo>
                    <a:lnTo>
                      <a:pt x="451282" y="1106636"/>
                    </a:lnTo>
                    <a:lnTo>
                      <a:pt x="531528" y="1057023"/>
                    </a:lnTo>
                    <a:cubicBezTo>
                      <a:pt x="556288" y="1047540"/>
                      <a:pt x="577962" y="1044554"/>
                      <a:pt x="595858" y="1044786"/>
                    </a:cubicBezTo>
                    <a:cubicBezTo>
                      <a:pt x="631646" y="1045252"/>
                      <a:pt x="652318" y="1058594"/>
                      <a:pt x="652318" y="1058594"/>
                    </a:cubicBezTo>
                    <a:cubicBezTo>
                      <a:pt x="644914" y="1182710"/>
                      <a:pt x="663424" y="1309308"/>
                      <a:pt x="663424" y="1309308"/>
                    </a:cubicBezTo>
                    <a:cubicBezTo>
                      <a:pt x="559758" y="1348405"/>
                      <a:pt x="483860" y="1428693"/>
                      <a:pt x="439894" y="1485767"/>
                    </a:cubicBezTo>
                    <a:lnTo>
                      <a:pt x="410192" y="1527813"/>
                    </a:lnTo>
                    <a:lnTo>
                      <a:pt x="410192" y="1535190"/>
                    </a:lnTo>
                    <a:lnTo>
                      <a:pt x="410192" y="1590601"/>
                    </a:lnTo>
                    <a:lnTo>
                      <a:pt x="443156" y="1553930"/>
                    </a:lnTo>
                    <a:cubicBezTo>
                      <a:pt x="535814" y="1466071"/>
                      <a:pt x="685216" y="1411711"/>
                      <a:pt x="685216" y="1411711"/>
                    </a:cubicBezTo>
                    <a:cubicBezTo>
                      <a:pt x="698976" y="1562433"/>
                      <a:pt x="767776" y="1761735"/>
                      <a:pt x="767776" y="1761735"/>
                    </a:cubicBezTo>
                    <a:cubicBezTo>
                      <a:pt x="623298" y="1833670"/>
                      <a:pt x="545664" y="1939238"/>
                      <a:pt x="507434" y="2009071"/>
                    </a:cubicBezTo>
                    <a:lnTo>
                      <a:pt x="481576" y="2063884"/>
                    </a:lnTo>
                    <a:lnTo>
                      <a:pt x="482604" y="2068427"/>
                    </a:lnTo>
                    <a:cubicBezTo>
                      <a:pt x="485086" y="2078408"/>
                      <a:pt x="488810" y="2088388"/>
                      <a:pt x="491292" y="2098369"/>
                    </a:cubicBezTo>
                    <a:lnTo>
                      <a:pt x="491872" y="2100129"/>
                    </a:lnTo>
                    <a:lnTo>
                      <a:pt x="492918" y="2098387"/>
                    </a:lnTo>
                    <a:cubicBezTo>
                      <a:pt x="578052" y="1954638"/>
                      <a:pt x="798400" y="1862139"/>
                      <a:pt x="798400" y="1862139"/>
                    </a:cubicBezTo>
                    <a:lnTo>
                      <a:pt x="916086" y="2135886"/>
                    </a:lnTo>
                    <a:cubicBezTo>
                      <a:pt x="720778" y="2189636"/>
                      <a:pt x="621872" y="2379634"/>
                      <a:pt x="595580" y="2437133"/>
                    </a:cubicBezTo>
                    <a:lnTo>
                      <a:pt x="593884" y="2441086"/>
                    </a:lnTo>
                    <a:lnTo>
                      <a:pt x="602992" y="2492592"/>
                    </a:lnTo>
                    <a:lnTo>
                      <a:pt x="593064" y="2492592"/>
                    </a:lnTo>
                    <a:cubicBezTo>
                      <a:pt x="588098" y="2485107"/>
                      <a:pt x="583134" y="2478869"/>
                      <a:pt x="578170" y="2471384"/>
                    </a:cubicBezTo>
                    <a:cubicBezTo>
                      <a:pt x="378352" y="2191934"/>
                      <a:pt x="39528" y="2178211"/>
                      <a:pt x="39528" y="2178211"/>
                    </a:cubicBezTo>
                    <a:lnTo>
                      <a:pt x="10984" y="1821414"/>
                    </a:lnTo>
                    <a:cubicBezTo>
                      <a:pt x="214060" y="1789757"/>
                      <a:pt x="341118" y="1821141"/>
                      <a:pt x="394652" y="1841182"/>
                    </a:cubicBezTo>
                    <a:lnTo>
                      <a:pt x="412576" y="1848641"/>
                    </a:lnTo>
                    <a:lnTo>
                      <a:pt x="407644" y="1816077"/>
                    </a:lnTo>
                    <a:lnTo>
                      <a:pt x="394566" y="1803868"/>
                    </a:lnTo>
                    <a:cubicBezTo>
                      <a:pt x="349616" y="1765635"/>
                      <a:pt x="241832" y="1700532"/>
                      <a:pt x="0" y="1661224"/>
                    </a:cubicBezTo>
                    <a:cubicBezTo>
                      <a:pt x="0" y="1661224"/>
                      <a:pt x="17508" y="1477788"/>
                      <a:pt x="16258" y="1306830"/>
                    </a:cubicBezTo>
                    <a:cubicBezTo>
                      <a:pt x="16258" y="1306830"/>
                      <a:pt x="233606" y="1281990"/>
                      <a:pt x="348264" y="1394488"/>
                    </a:cubicBezTo>
                    <a:lnTo>
                      <a:pt x="389388" y="1450502"/>
                    </a:lnTo>
                    <a:lnTo>
                      <a:pt x="391296" y="1393727"/>
                    </a:lnTo>
                    <a:lnTo>
                      <a:pt x="351704" y="1343302"/>
                    </a:lnTo>
                    <a:cubicBezTo>
                      <a:pt x="242050" y="1232092"/>
                      <a:pt x="32956" y="1174816"/>
                      <a:pt x="32956" y="1174816"/>
                    </a:cubicBezTo>
                    <a:cubicBezTo>
                      <a:pt x="145922" y="985300"/>
                      <a:pt x="196818" y="829448"/>
                      <a:pt x="196818" y="829448"/>
                    </a:cubicBezTo>
                    <a:cubicBezTo>
                      <a:pt x="360678" y="854384"/>
                      <a:pt x="432676" y="959117"/>
                      <a:pt x="453780" y="997768"/>
                    </a:cubicBezTo>
                    <a:lnTo>
                      <a:pt x="455652" y="1001904"/>
                    </a:lnTo>
                    <a:lnTo>
                      <a:pt x="463038" y="968827"/>
                    </a:lnTo>
                    <a:lnTo>
                      <a:pt x="461560" y="964964"/>
                    </a:lnTo>
                    <a:cubicBezTo>
                      <a:pt x="381874" y="780958"/>
                      <a:pt x="236200" y="740903"/>
                      <a:pt x="236200" y="740903"/>
                    </a:cubicBezTo>
                    <a:cubicBezTo>
                      <a:pt x="386856" y="541877"/>
                      <a:pt x="451600" y="422962"/>
                      <a:pt x="451600" y="422962"/>
                    </a:cubicBezTo>
                    <a:cubicBezTo>
                      <a:pt x="523504" y="461453"/>
                      <a:pt x="561090" y="503464"/>
                      <a:pt x="580116" y="533154"/>
                    </a:cubicBezTo>
                    <a:lnTo>
                      <a:pt x="593464" y="558008"/>
                    </a:lnTo>
                    <a:lnTo>
                      <a:pt x="607222" y="524598"/>
                    </a:lnTo>
                    <a:lnTo>
                      <a:pt x="606128" y="521023"/>
                    </a:lnTo>
                    <a:cubicBezTo>
                      <a:pt x="588710" y="469742"/>
                      <a:pt x="551388" y="374685"/>
                      <a:pt x="505356" y="350920"/>
                    </a:cubicBezTo>
                    <a:cubicBezTo>
                      <a:pt x="505356" y="350920"/>
                      <a:pt x="649670" y="153300"/>
                      <a:pt x="842502" y="33228"/>
                    </a:cubicBezTo>
                    <a:lnTo>
                      <a:pt x="850682" y="28293"/>
                    </a:lnTo>
                    <a:lnTo>
                      <a:pt x="864014" y="371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9" name="Freeform 38">
                <a:extLst>
                  <a:ext uri="{FF2B5EF4-FFF2-40B4-BE49-F238E27FC236}">
                    <a16:creationId xmlns:a16="http://schemas.microsoft.com/office/drawing/2014/main" id="{E5320B63-3011-6E42-83C0-B1D0FB29F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516017" y="7412800"/>
                <a:ext cx="516346" cy="2806945"/>
              </a:xfrm>
              <a:custGeom>
                <a:avLst/>
                <a:gdLst>
                  <a:gd name="T0" fmla="*/ 410 w 414"/>
                  <a:gd name="T1" fmla="*/ 14 h 2255"/>
                  <a:gd name="T2" fmla="*/ 383 w 414"/>
                  <a:gd name="T3" fmla="*/ 63 h 2255"/>
                  <a:gd name="T4" fmla="*/ 381 w 414"/>
                  <a:gd name="T5" fmla="*/ 67 h 2255"/>
                  <a:gd name="T6" fmla="*/ 249 w 414"/>
                  <a:gd name="T7" fmla="*/ 324 h 2255"/>
                  <a:gd name="T8" fmla="*/ 236 w 414"/>
                  <a:gd name="T9" fmla="*/ 352 h 2255"/>
                  <a:gd name="T10" fmla="*/ 186 w 414"/>
                  <a:gd name="T11" fmla="*/ 471 h 2255"/>
                  <a:gd name="T12" fmla="*/ 178 w 414"/>
                  <a:gd name="T13" fmla="*/ 491 h 2255"/>
                  <a:gd name="T14" fmla="*/ 131 w 414"/>
                  <a:gd name="T15" fmla="*/ 619 h 2255"/>
                  <a:gd name="T16" fmla="*/ 123 w 414"/>
                  <a:gd name="T17" fmla="*/ 643 h 2255"/>
                  <a:gd name="T18" fmla="*/ 72 w 414"/>
                  <a:gd name="T19" fmla="*/ 819 h 2255"/>
                  <a:gd name="T20" fmla="*/ 68 w 414"/>
                  <a:gd name="T21" fmla="*/ 837 h 2255"/>
                  <a:gd name="T22" fmla="*/ 55 w 414"/>
                  <a:gd name="T23" fmla="*/ 896 h 2255"/>
                  <a:gd name="T24" fmla="*/ 51 w 414"/>
                  <a:gd name="T25" fmla="*/ 919 h 2255"/>
                  <a:gd name="T26" fmla="*/ 20 w 414"/>
                  <a:gd name="T27" fmla="*/ 1157 h 2255"/>
                  <a:gd name="T28" fmla="*/ 17 w 414"/>
                  <a:gd name="T29" fmla="*/ 1225 h 2255"/>
                  <a:gd name="T30" fmla="*/ 17 w 414"/>
                  <a:gd name="T31" fmla="*/ 1261 h 2255"/>
                  <a:gd name="T32" fmla="*/ 17 w 414"/>
                  <a:gd name="T33" fmla="*/ 1308 h 2255"/>
                  <a:gd name="T34" fmla="*/ 35 w 414"/>
                  <a:gd name="T35" fmla="*/ 1495 h 2255"/>
                  <a:gd name="T36" fmla="*/ 41 w 414"/>
                  <a:gd name="T37" fmla="*/ 1532 h 2255"/>
                  <a:gd name="T38" fmla="*/ 76 w 414"/>
                  <a:gd name="T39" fmla="*/ 1686 h 2255"/>
                  <a:gd name="T40" fmla="*/ 83 w 414"/>
                  <a:gd name="T41" fmla="*/ 1710 h 2255"/>
                  <a:gd name="T42" fmla="*/ 126 w 414"/>
                  <a:gd name="T43" fmla="*/ 1840 h 2255"/>
                  <a:gd name="T44" fmla="*/ 165 w 414"/>
                  <a:gd name="T45" fmla="*/ 1981 h 2255"/>
                  <a:gd name="T46" fmla="*/ 173 w 414"/>
                  <a:gd name="T47" fmla="*/ 2026 h 2255"/>
                  <a:gd name="T48" fmla="*/ 168 w 414"/>
                  <a:gd name="T49" fmla="*/ 2249 h 2255"/>
                  <a:gd name="T50" fmla="*/ 160 w 414"/>
                  <a:gd name="T51" fmla="*/ 2254 h 2255"/>
                  <a:gd name="T52" fmla="*/ 157 w 414"/>
                  <a:gd name="T53" fmla="*/ 2254 h 2255"/>
                  <a:gd name="T54" fmla="*/ 152 w 414"/>
                  <a:gd name="T55" fmla="*/ 2243 h 2255"/>
                  <a:gd name="T56" fmla="*/ 165 w 414"/>
                  <a:gd name="T57" fmla="*/ 2137 h 2255"/>
                  <a:gd name="T58" fmla="*/ 153 w 414"/>
                  <a:gd name="T59" fmla="*/ 2009 h 2255"/>
                  <a:gd name="T60" fmla="*/ 151 w 414"/>
                  <a:gd name="T61" fmla="*/ 1999 h 2255"/>
                  <a:gd name="T62" fmla="*/ 110 w 414"/>
                  <a:gd name="T63" fmla="*/ 1845 h 2255"/>
                  <a:gd name="T64" fmla="*/ 109 w 414"/>
                  <a:gd name="T65" fmla="*/ 1843 h 2255"/>
                  <a:gd name="T66" fmla="*/ 71 w 414"/>
                  <a:gd name="T67" fmla="*/ 1729 h 2255"/>
                  <a:gd name="T68" fmla="*/ 62 w 414"/>
                  <a:gd name="T69" fmla="*/ 1697 h 2255"/>
                  <a:gd name="T70" fmla="*/ 20 w 414"/>
                  <a:gd name="T71" fmla="*/ 1510 h 2255"/>
                  <a:gd name="T72" fmla="*/ 17 w 414"/>
                  <a:gd name="T73" fmla="*/ 1488 h 2255"/>
                  <a:gd name="T74" fmla="*/ 17 w 414"/>
                  <a:gd name="T75" fmla="*/ 1488 h 2255"/>
                  <a:gd name="T76" fmla="*/ 3 w 414"/>
                  <a:gd name="T77" fmla="*/ 1353 h 2255"/>
                  <a:gd name="T78" fmla="*/ 0 w 414"/>
                  <a:gd name="T79" fmla="*/ 1282 h 2255"/>
                  <a:gd name="T80" fmla="*/ 1 w 414"/>
                  <a:gd name="T81" fmla="*/ 1194 h 2255"/>
                  <a:gd name="T82" fmla="*/ 4 w 414"/>
                  <a:gd name="T83" fmla="*/ 1144 h 2255"/>
                  <a:gd name="T84" fmla="*/ 27 w 414"/>
                  <a:gd name="T85" fmla="*/ 955 h 2255"/>
                  <a:gd name="T86" fmla="*/ 36 w 414"/>
                  <a:gd name="T87" fmla="*/ 909 h 2255"/>
                  <a:gd name="T88" fmla="*/ 54 w 414"/>
                  <a:gd name="T89" fmla="*/ 826 h 2255"/>
                  <a:gd name="T90" fmla="*/ 60 w 414"/>
                  <a:gd name="T91" fmla="*/ 801 h 2255"/>
                  <a:gd name="T92" fmla="*/ 100 w 414"/>
                  <a:gd name="T93" fmla="*/ 658 h 2255"/>
                  <a:gd name="T94" fmla="*/ 110 w 414"/>
                  <a:gd name="T95" fmla="*/ 631 h 2255"/>
                  <a:gd name="T96" fmla="*/ 166 w 414"/>
                  <a:gd name="T97" fmla="*/ 476 h 2255"/>
                  <a:gd name="T98" fmla="*/ 178 w 414"/>
                  <a:gd name="T99" fmla="*/ 445 h 2255"/>
                  <a:gd name="T100" fmla="*/ 215 w 414"/>
                  <a:gd name="T101" fmla="*/ 359 h 2255"/>
                  <a:gd name="T102" fmla="*/ 230 w 414"/>
                  <a:gd name="T103" fmla="*/ 326 h 2255"/>
                  <a:gd name="T104" fmla="*/ 368 w 414"/>
                  <a:gd name="T105" fmla="*/ 55 h 2255"/>
                  <a:gd name="T106" fmla="*/ 382 w 414"/>
                  <a:gd name="T107" fmla="*/ 31 h 2255"/>
                  <a:gd name="T108" fmla="*/ 397 w 414"/>
                  <a:gd name="T109" fmla="*/ 6 h 2255"/>
                  <a:gd name="T110" fmla="*/ 408 w 414"/>
                  <a:gd name="T111" fmla="*/ 3 h 2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14" h="2255">
                    <a:moveTo>
                      <a:pt x="410" y="14"/>
                    </a:moveTo>
                    <a:lnTo>
                      <a:pt x="410" y="14"/>
                    </a:lnTo>
                    <a:cubicBezTo>
                      <a:pt x="402" y="30"/>
                      <a:pt x="392" y="47"/>
                      <a:pt x="383" y="63"/>
                    </a:cubicBezTo>
                    <a:lnTo>
                      <a:pt x="383" y="63"/>
                    </a:lnTo>
                    <a:cubicBezTo>
                      <a:pt x="382" y="64"/>
                      <a:pt x="381" y="66"/>
                      <a:pt x="381" y="67"/>
                    </a:cubicBezTo>
                    <a:lnTo>
                      <a:pt x="381" y="67"/>
                    </a:lnTo>
                    <a:cubicBezTo>
                      <a:pt x="330" y="156"/>
                      <a:pt x="287" y="242"/>
                      <a:pt x="249" y="324"/>
                    </a:cubicBezTo>
                    <a:lnTo>
                      <a:pt x="249" y="324"/>
                    </a:lnTo>
                    <a:cubicBezTo>
                      <a:pt x="245" y="334"/>
                      <a:pt x="241" y="343"/>
                      <a:pt x="236" y="352"/>
                    </a:cubicBezTo>
                    <a:lnTo>
                      <a:pt x="236" y="352"/>
                    </a:lnTo>
                    <a:cubicBezTo>
                      <a:pt x="218" y="393"/>
                      <a:pt x="201" y="432"/>
                      <a:pt x="186" y="471"/>
                    </a:cubicBezTo>
                    <a:lnTo>
                      <a:pt x="186" y="471"/>
                    </a:lnTo>
                    <a:cubicBezTo>
                      <a:pt x="183" y="477"/>
                      <a:pt x="181" y="484"/>
                      <a:pt x="178" y="491"/>
                    </a:cubicBezTo>
                    <a:lnTo>
                      <a:pt x="178" y="491"/>
                    </a:lnTo>
                    <a:cubicBezTo>
                      <a:pt x="161" y="534"/>
                      <a:pt x="145" y="577"/>
                      <a:pt x="131" y="619"/>
                    </a:cubicBezTo>
                    <a:lnTo>
                      <a:pt x="131" y="619"/>
                    </a:lnTo>
                    <a:cubicBezTo>
                      <a:pt x="129" y="627"/>
                      <a:pt x="126" y="634"/>
                      <a:pt x="123" y="643"/>
                    </a:cubicBezTo>
                    <a:lnTo>
                      <a:pt x="123" y="643"/>
                    </a:lnTo>
                    <a:cubicBezTo>
                      <a:pt x="103" y="704"/>
                      <a:pt x="87" y="763"/>
                      <a:pt x="72" y="819"/>
                    </a:cubicBezTo>
                    <a:lnTo>
                      <a:pt x="72" y="819"/>
                    </a:lnTo>
                    <a:cubicBezTo>
                      <a:pt x="71" y="825"/>
                      <a:pt x="70" y="831"/>
                      <a:pt x="68" y="837"/>
                    </a:cubicBezTo>
                    <a:lnTo>
                      <a:pt x="68" y="837"/>
                    </a:lnTo>
                    <a:cubicBezTo>
                      <a:pt x="64" y="857"/>
                      <a:pt x="59" y="877"/>
                      <a:pt x="55" y="896"/>
                    </a:cubicBezTo>
                    <a:lnTo>
                      <a:pt x="55" y="896"/>
                    </a:lnTo>
                    <a:cubicBezTo>
                      <a:pt x="54" y="904"/>
                      <a:pt x="52" y="911"/>
                      <a:pt x="51" y="919"/>
                    </a:cubicBezTo>
                    <a:lnTo>
                      <a:pt x="51" y="919"/>
                    </a:lnTo>
                    <a:cubicBezTo>
                      <a:pt x="35" y="1005"/>
                      <a:pt x="25" y="1083"/>
                      <a:pt x="20" y="1157"/>
                    </a:cubicBezTo>
                    <a:lnTo>
                      <a:pt x="20" y="1157"/>
                    </a:lnTo>
                    <a:cubicBezTo>
                      <a:pt x="19" y="1180"/>
                      <a:pt x="17" y="1203"/>
                      <a:pt x="17" y="1225"/>
                    </a:cubicBezTo>
                    <a:lnTo>
                      <a:pt x="17" y="1225"/>
                    </a:lnTo>
                    <a:cubicBezTo>
                      <a:pt x="17" y="1237"/>
                      <a:pt x="17" y="1250"/>
                      <a:pt x="17" y="1261"/>
                    </a:cubicBezTo>
                    <a:lnTo>
                      <a:pt x="17" y="1261"/>
                    </a:lnTo>
                    <a:cubicBezTo>
                      <a:pt x="17" y="1277"/>
                      <a:pt x="17" y="1293"/>
                      <a:pt x="17" y="1308"/>
                    </a:cubicBezTo>
                    <a:lnTo>
                      <a:pt x="17" y="1308"/>
                    </a:lnTo>
                    <a:cubicBezTo>
                      <a:pt x="20" y="1376"/>
                      <a:pt x="26" y="1438"/>
                      <a:pt x="35" y="1495"/>
                    </a:cubicBezTo>
                    <a:lnTo>
                      <a:pt x="35" y="1495"/>
                    </a:lnTo>
                    <a:cubicBezTo>
                      <a:pt x="36" y="1508"/>
                      <a:pt x="39" y="1520"/>
                      <a:pt x="41" y="1532"/>
                    </a:cubicBezTo>
                    <a:lnTo>
                      <a:pt x="41" y="1532"/>
                    </a:lnTo>
                    <a:cubicBezTo>
                      <a:pt x="50" y="1588"/>
                      <a:pt x="63" y="1639"/>
                      <a:pt x="76" y="1686"/>
                    </a:cubicBezTo>
                    <a:lnTo>
                      <a:pt x="76" y="1686"/>
                    </a:lnTo>
                    <a:cubicBezTo>
                      <a:pt x="78" y="1694"/>
                      <a:pt x="81" y="1702"/>
                      <a:pt x="83" y="1710"/>
                    </a:cubicBezTo>
                    <a:lnTo>
                      <a:pt x="83" y="1710"/>
                    </a:lnTo>
                    <a:cubicBezTo>
                      <a:pt x="98" y="1759"/>
                      <a:pt x="112" y="1801"/>
                      <a:pt x="125" y="1837"/>
                    </a:cubicBezTo>
                    <a:lnTo>
                      <a:pt x="126" y="1840"/>
                    </a:lnTo>
                    <a:lnTo>
                      <a:pt x="126" y="1840"/>
                    </a:lnTo>
                    <a:cubicBezTo>
                      <a:pt x="143" y="1892"/>
                      <a:pt x="156" y="1939"/>
                      <a:pt x="165" y="1981"/>
                    </a:cubicBezTo>
                    <a:lnTo>
                      <a:pt x="165" y="1981"/>
                    </a:lnTo>
                    <a:cubicBezTo>
                      <a:pt x="168" y="1997"/>
                      <a:pt x="171" y="2012"/>
                      <a:pt x="173" y="2026"/>
                    </a:cubicBezTo>
                    <a:lnTo>
                      <a:pt x="173" y="2026"/>
                    </a:lnTo>
                    <a:cubicBezTo>
                      <a:pt x="197" y="2173"/>
                      <a:pt x="169" y="2245"/>
                      <a:pt x="168" y="2249"/>
                    </a:cubicBezTo>
                    <a:lnTo>
                      <a:pt x="168" y="2249"/>
                    </a:lnTo>
                    <a:cubicBezTo>
                      <a:pt x="167" y="2252"/>
                      <a:pt x="163" y="2254"/>
                      <a:pt x="160" y="2254"/>
                    </a:cubicBezTo>
                    <a:lnTo>
                      <a:pt x="160" y="2254"/>
                    </a:lnTo>
                    <a:cubicBezTo>
                      <a:pt x="159" y="2254"/>
                      <a:pt x="158" y="2254"/>
                      <a:pt x="157" y="2254"/>
                    </a:cubicBezTo>
                    <a:lnTo>
                      <a:pt x="157" y="2254"/>
                    </a:lnTo>
                    <a:cubicBezTo>
                      <a:pt x="152" y="2252"/>
                      <a:pt x="151" y="2247"/>
                      <a:pt x="152" y="2243"/>
                    </a:cubicBezTo>
                    <a:lnTo>
                      <a:pt x="152" y="2243"/>
                    </a:lnTo>
                    <a:cubicBezTo>
                      <a:pt x="152" y="2242"/>
                      <a:pt x="165" y="2207"/>
                      <a:pt x="165" y="2137"/>
                    </a:cubicBezTo>
                    <a:lnTo>
                      <a:pt x="165" y="2137"/>
                    </a:lnTo>
                    <a:cubicBezTo>
                      <a:pt x="165" y="2102"/>
                      <a:pt x="162" y="2060"/>
                      <a:pt x="153" y="2009"/>
                    </a:cubicBezTo>
                    <a:lnTo>
                      <a:pt x="153" y="2009"/>
                    </a:lnTo>
                    <a:cubicBezTo>
                      <a:pt x="152" y="2006"/>
                      <a:pt x="152" y="2002"/>
                      <a:pt x="151" y="1999"/>
                    </a:cubicBezTo>
                    <a:lnTo>
                      <a:pt x="151" y="1999"/>
                    </a:lnTo>
                    <a:cubicBezTo>
                      <a:pt x="143" y="1954"/>
                      <a:pt x="130" y="1903"/>
                      <a:pt x="110" y="1845"/>
                    </a:cubicBezTo>
                    <a:lnTo>
                      <a:pt x="109" y="1843"/>
                    </a:lnTo>
                    <a:lnTo>
                      <a:pt x="109" y="1843"/>
                    </a:lnTo>
                    <a:cubicBezTo>
                      <a:pt x="98" y="1809"/>
                      <a:pt x="84" y="1771"/>
                      <a:pt x="71" y="1729"/>
                    </a:cubicBezTo>
                    <a:lnTo>
                      <a:pt x="71" y="1729"/>
                    </a:lnTo>
                    <a:cubicBezTo>
                      <a:pt x="68" y="1718"/>
                      <a:pt x="65" y="1708"/>
                      <a:pt x="62" y="1697"/>
                    </a:cubicBezTo>
                    <a:lnTo>
                      <a:pt x="62" y="1697"/>
                    </a:lnTo>
                    <a:cubicBezTo>
                      <a:pt x="46" y="1642"/>
                      <a:pt x="31" y="1579"/>
                      <a:pt x="20" y="1510"/>
                    </a:cubicBezTo>
                    <a:lnTo>
                      <a:pt x="20" y="1510"/>
                    </a:lnTo>
                    <a:cubicBezTo>
                      <a:pt x="19" y="1502"/>
                      <a:pt x="17" y="1495"/>
                      <a:pt x="17" y="1488"/>
                    </a:cubicBezTo>
                    <a:lnTo>
                      <a:pt x="17" y="1488"/>
                    </a:lnTo>
                    <a:lnTo>
                      <a:pt x="17" y="1488"/>
                    </a:lnTo>
                    <a:lnTo>
                      <a:pt x="17" y="1488"/>
                    </a:lnTo>
                    <a:cubicBezTo>
                      <a:pt x="10" y="1445"/>
                      <a:pt x="5" y="1401"/>
                      <a:pt x="3" y="1353"/>
                    </a:cubicBezTo>
                    <a:lnTo>
                      <a:pt x="3" y="1353"/>
                    </a:lnTo>
                    <a:cubicBezTo>
                      <a:pt x="1" y="1330"/>
                      <a:pt x="0" y="1306"/>
                      <a:pt x="0" y="1282"/>
                    </a:cubicBezTo>
                    <a:lnTo>
                      <a:pt x="0" y="1282"/>
                    </a:lnTo>
                    <a:cubicBezTo>
                      <a:pt x="0" y="1254"/>
                      <a:pt x="0" y="1225"/>
                      <a:pt x="1" y="1194"/>
                    </a:cubicBezTo>
                    <a:lnTo>
                      <a:pt x="1" y="1194"/>
                    </a:lnTo>
                    <a:cubicBezTo>
                      <a:pt x="2" y="1178"/>
                      <a:pt x="3" y="1161"/>
                      <a:pt x="4" y="1144"/>
                    </a:cubicBezTo>
                    <a:lnTo>
                      <a:pt x="4" y="1144"/>
                    </a:lnTo>
                    <a:cubicBezTo>
                      <a:pt x="8" y="1084"/>
                      <a:pt x="15" y="1021"/>
                      <a:pt x="27" y="955"/>
                    </a:cubicBezTo>
                    <a:lnTo>
                      <a:pt x="27" y="955"/>
                    </a:lnTo>
                    <a:cubicBezTo>
                      <a:pt x="30" y="940"/>
                      <a:pt x="33" y="924"/>
                      <a:pt x="36" y="909"/>
                    </a:cubicBezTo>
                    <a:lnTo>
                      <a:pt x="36" y="909"/>
                    </a:lnTo>
                    <a:cubicBezTo>
                      <a:pt x="41" y="881"/>
                      <a:pt x="47" y="854"/>
                      <a:pt x="54" y="826"/>
                    </a:cubicBezTo>
                    <a:lnTo>
                      <a:pt x="54" y="826"/>
                    </a:lnTo>
                    <a:cubicBezTo>
                      <a:pt x="56" y="818"/>
                      <a:pt x="58" y="809"/>
                      <a:pt x="60" y="801"/>
                    </a:cubicBezTo>
                    <a:lnTo>
                      <a:pt x="60" y="801"/>
                    </a:lnTo>
                    <a:cubicBezTo>
                      <a:pt x="71" y="755"/>
                      <a:pt x="85" y="707"/>
                      <a:pt x="100" y="658"/>
                    </a:cubicBezTo>
                    <a:lnTo>
                      <a:pt x="100" y="658"/>
                    </a:lnTo>
                    <a:cubicBezTo>
                      <a:pt x="104" y="649"/>
                      <a:pt x="107" y="640"/>
                      <a:pt x="110" y="631"/>
                    </a:cubicBezTo>
                    <a:lnTo>
                      <a:pt x="110" y="631"/>
                    </a:lnTo>
                    <a:cubicBezTo>
                      <a:pt x="126" y="581"/>
                      <a:pt x="145" y="529"/>
                      <a:pt x="166" y="476"/>
                    </a:cubicBezTo>
                    <a:lnTo>
                      <a:pt x="166" y="476"/>
                    </a:lnTo>
                    <a:cubicBezTo>
                      <a:pt x="170" y="466"/>
                      <a:pt x="174" y="456"/>
                      <a:pt x="178" y="445"/>
                    </a:cubicBezTo>
                    <a:lnTo>
                      <a:pt x="178" y="445"/>
                    </a:lnTo>
                    <a:cubicBezTo>
                      <a:pt x="190" y="417"/>
                      <a:pt x="202" y="389"/>
                      <a:pt x="215" y="359"/>
                    </a:cubicBezTo>
                    <a:lnTo>
                      <a:pt x="215" y="359"/>
                    </a:lnTo>
                    <a:cubicBezTo>
                      <a:pt x="220" y="348"/>
                      <a:pt x="225" y="337"/>
                      <a:pt x="230" y="326"/>
                    </a:cubicBezTo>
                    <a:lnTo>
                      <a:pt x="230" y="326"/>
                    </a:lnTo>
                    <a:cubicBezTo>
                      <a:pt x="270" y="240"/>
                      <a:pt x="316" y="150"/>
                      <a:pt x="368" y="55"/>
                    </a:cubicBezTo>
                    <a:lnTo>
                      <a:pt x="368" y="55"/>
                    </a:lnTo>
                    <a:cubicBezTo>
                      <a:pt x="373" y="47"/>
                      <a:pt x="378" y="39"/>
                      <a:pt x="382" y="31"/>
                    </a:cubicBezTo>
                    <a:lnTo>
                      <a:pt x="382" y="31"/>
                    </a:lnTo>
                    <a:cubicBezTo>
                      <a:pt x="387" y="22"/>
                      <a:pt x="392" y="14"/>
                      <a:pt x="397" y="6"/>
                    </a:cubicBezTo>
                    <a:lnTo>
                      <a:pt x="397" y="6"/>
                    </a:lnTo>
                    <a:cubicBezTo>
                      <a:pt x="399" y="1"/>
                      <a:pt x="404" y="0"/>
                      <a:pt x="408" y="3"/>
                    </a:cubicBezTo>
                    <a:lnTo>
                      <a:pt x="408" y="3"/>
                    </a:lnTo>
                    <a:cubicBezTo>
                      <a:pt x="412" y="5"/>
                      <a:pt x="413" y="10"/>
                      <a:pt x="410" y="1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0" name="Freeform 39">
                <a:extLst>
                  <a:ext uri="{FF2B5EF4-FFF2-40B4-BE49-F238E27FC236}">
                    <a16:creationId xmlns:a16="http://schemas.microsoft.com/office/drawing/2014/main" id="{9235AEEA-A81F-2A40-9AC3-CF287E644B6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182" y="10120871"/>
                <a:ext cx="741564" cy="829452"/>
              </a:xfrm>
              <a:custGeom>
                <a:avLst/>
                <a:gdLst>
                  <a:gd name="T0" fmla="*/ 596 w 597"/>
                  <a:gd name="T1" fmla="*/ 0 h 667"/>
                  <a:gd name="T2" fmla="*/ 572 w 597"/>
                  <a:gd name="T3" fmla="*/ 196 h 667"/>
                  <a:gd name="T4" fmla="*/ 513 w 597"/>
                  <a:gd name="T5" fmla="*/ 666 h 667"/>
                  <a:gd name="T6" fmla="*/ 83 w 597"/>
                  <a:gd name="T7" fmla="*/ 666 h 667"/>
                  <a:gd name="T8" fmla="*/ 24 w 597"/>
                  <a:gd name="T9" fmla="*/ 196 h 667"/>
                  <a:gd name="T10" fmla="*/ 0 w 597"/>
                  <a:gd name="T11" fmla="*/ 0 h 667"/>
                  <a:gd name="T12" fmla="*/ 596 w 597"/>
                  <a:gd name="T13" fmla="*/ 0 h 6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7" h="667">
                    <a:moveTo>
                      <a:pt x="596" y="0"/>
                    </a:moveTo>
                    <a:lnTo>
                      <a:pt x="572" y="196"/>
                    </a:lnTo>
                    <a:lnTo>
                      <a:pt x="513" y="666"/>
                    </a:lnTo>
                    <a:lnTo>
                      <a:pt x="83" y="666"/>
                    </a:lnTo>
                    <a:lnTo>
                      <a:pt x="24" y="196"/>
                    </a:lnTo>
                    <a:lnTo>
                      <a:pt x="0" y="0"/>
                    </a:lnTo>
                    <a:lnTo>
                      <a:pt x="596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21" name="Freeform 40">
                <a:extLst>
                  <a:ext uri="{FF2B5EF4-FFF2-40B4-BE49-F238E27FC236}">
                    <a16:creationId xmlns:a16="http://schemas.microsoft.com/office/drawing/2014/main" id="{9871FBD6-A9BA-D44C-8252-3D4380DA7F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4182" y="10120870"/>
                <a:ext cx="741564" cy="247190"/>
              </a:xfrm>
              <a:custGeom>
                <a:avLst/>
                <a:gdLst>
                  <a:gd name="T0" fmla="*/ 596 w 597"/>
                  <a:gd name="T1" fmla="*/ 0 h 197"/>
                  <a:gd name="T2" fmla="*/ 572 w 597"/>
                  <a:gd name="T3" fmla="*/ 196 h 197"/>
                  <a:gd name="T4" fmla="*/ 24 w 597"/>
                  <a:gd name="T5" fmla="*/ 196 h 197"/>
                  <a:gd name="T6" fmla="*/ 0 w 597"/>
                  <a:gd name="T7" fmla="*/ 0 h 197"/>
                  <a:gd name="T8" fmla="*/ 596 w 597"/>
                  <a:gd name="T9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7" h="197">
                    <a:moveTo>
                      <a:pt x="596" y="0"/>
                    </a:moveTo>
                    <a:lnTo>
                      <a:pt x="572" y="196"/>
                    </a:lnTo>
                    <a:lnTo>
                      <a:pt x="24" y="196"/>
                    </a:lnTo>
                    <a:lnTo>
                      <a:pt x="0" y="0"/>
                    </a:lnTo>
                    <a:lnTo>
                      <a:pt x="596" y="0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15" name="Freeform 41">
              <a:extLst>
                <a:ext uri="{FF2B5EF4-FFF2-40B4-BE49-F238E27FC236}">
                  <a16:creationId xmlns:a16="http://schemas.microsoft.com/office/drawing/2014/main" id="{5842E769-2E8A-5B49-930A-66FBC169C4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42890" y="10939337"/>
              <a:ext cx="3235402" cy="21972"/>
            </a:xfrm>
            <a:custGeom>
              <a:avLst/>
              <a:gdLst>
                <a:gd name="T0" fmla="*/ 2589 w 2598"/>
                <a:gd name="T1" fmla="*/ 16 h 17"/>
                <a:gd name="T2" fmla="*/ 8 w 2598"/>
                <a:gd name="T3" fmla="*/ 16 h 17"/>
                <a:gd name="T4" fmla="*/ 8 w 2598"/>
                <a:gd name="T5" fmla="*/ 16 h 17"/>
                <a:gd name="T6" fmla="*/ 0 w 2598"/>
                <a:gd name="T7" fmla="*/ 8 h 17"/>
                <a:gd name="T8" fmla="*/ 0 w 2598"/>
                <a:gd name="T9" fmla="*/ 8 h 17"/>
                <a:gd name="T10" fmla="*/ 8 w 2598"/>
                <a:gd name="T11" fmla="*/ 0 h 17"/>
                <a:gd name="T12" fmla="*/ 2589 w 2598"/>
                <a:gd name="T13" fmla="*/ 0 h 17"/>
                <a:gd name="T14" fmla="*/ 2589 w 2598"/>
                <a:gd name="T15" fmla="*/ 0 h 17"/>
                <a:gd name="T16" fmla="*/ 2597 w 2598"/>
                <a:gd name="T17" fmla="*/ 8 h 17"/>
                <a:gd name="T18" fmla="*/ 2597 w 2598"/>
                <a:gd name="T19" fmla="*/ 8 h 17"/>
                <a:gd name="T20" fmla="*/ 2589 w 2598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8" h="17">
                  <a:moveTo>
                    <a:pt x="2589" y="16"/>
                  </a:moveTo>
                  <a:lnTo>
                    <a:pt x="8" y="16"/>
                  </a:ln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lnTo>
                    <a:pt x="0" y="8"/>
                  </a:lnTo>
                  <a:cubicBezTo>
                    <a:pt x="0" y="3"/>
                    <a:pt x="4" y="0"/>
                    <a:pt x="8" y="0"/>
                  </a:cubicBezTo>
                  <a:lnTo>
                    <a:pt x="2589" y="0"/>
                  </a:lnTo>
                  <a:lnTo>
                    <a:pt x="2589" y="0"/>
                  </a:lnTo>
                  <a:cubicBezTo>
                    <a:pt x="2593" y="0"/>
                    <a:pt x="2597" y="3"/>
                    <a:pt x="2597" y="8"/>
                  </a:cubicBezTo>
                  <a:lnTo>
                    <a:pt x="2597" y="8"/>
                  </a:lnTo>
                  <a:cubicBezTo>
                    <a:pt x="2597" y="13"/>
                    <a:pt x="2593" y="16"/>
                    <a:pt x="2589" y="1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6" name="Freeform 48">
              <a:extLst>
                <a:ext uri="{FF2B5EF4-FFF2-40B4-BE49-F238E27FC236}">
                  <a16:creationId xmlns:a16="http://schemas.microsoft.com/office/drawing/2014/main" id="{0EC342AC-D8DD-9740-94B1-11CCB32B06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474460" y="10939337"/>
              <a:ext cx="3235406" cy="21972"/>
            </a:xfrm>
            <a:custGeom>
              <a:avLst/>
              <a:gdLst>
                <a:gd name="T0" fmla="*/ 2589 w 2599"/>
                <a:gd name="T1" fmla="*/ 16 h 17"/>
                <a:gd name="T2" fmla="*/ 8 w 2599"/>
                <a:gd name="T3" fmla="*/ 16 h 17"/>
                <a:gd name="T4" fmla="*/ 8 w 2599"/>
                <a:gd name="T5" fmla="*/ 16 h 17"/>
                <a:gd name="T6" fmla="*/ 0 w 2599"/>
                <a:gd name="T7" fmla="*/ 8 h 17"/>
                <a:gd name="T8" fmla="*/ 0 w 2599"/>
                <a:gd name="T9" fmla="*/ 8 h 17"/>
                <a:gd name="T10" fmla="*/ 8 w 2599"/>
                <a:gd name="T11" fmla="*/ 0 h 17"/>
                <a:gd name="T12" fmla="*/ 2589 w 2599"/>
                <a:gd name="T13" fmla="*/ 0 h 17"/>
                <a:gd name="T14" fmla="*/ 2589 w 2599"/>
                <a:gd name="T15" fmla="*/ 0 h 17"/>
                <a:gd name="T16" fmla="*/ 2598 w 2599"/>
                <a:gd name="T17" fmla="*/ 8 h 17"/>
                <a:gd name="T18" fmla="*/ 2598 w 2599"/>
                <a:gd name="T19" fmla="*/ 8 h 17"/>
                <a:gd name="T20" fmla="*/ 2589 w 2599"/>
                <a:gd name="T21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99" h="17">
                  <a:moveTo>
                    <a:pt x="2589" y="16"/>
                  </a:moveTo>
                  <a:lnTo>
                    <a:pt x="8" y="16"/>
                  </a:lnTo>
                  <a:lnTo>
                    <a:pt x="8" y="16"/>
                  </a:lnTo>
                  <a:cubicBezTo>
                    <a:pt x="4" y="16"/>
                    <a:pt x="0" y="13"/>
                    <a:pt x="0" y="8"/>
                  </a:cubicBezTo>
                  <a:lnTo>
                    <a:pt x="0" y="8"/>
                  </a:lnTo>
                  <a:cubicBezTo>
                    <a:pt x="0" y="3"/>
                    <a:pt x="4" y="0"/>
                    <a:pt x="8" y="0"/>
                  </a:cubicBezTo>
                  <a:lnTo>
                    <a:pt x="2589" y="0"/>
                  </a:lnTo>
                  <a:lnTo>
                    <a:pt x="2589" y="0"/>
                  </a:lnTo>
                  <a:cubicBezTo>
                    <a:pt x="2594" y="0"/>
                    <a:pt x="2598" y="3"/>
                    <a:pt x="2598" y="8"/>
                  </a:cubicBezTo>
                  <a:lnTo>
                    <a:pt x="2598" y="8"/>
                  </a:lnTo>
                  <a:cubicBezTo>
                    <a:pt x="2598" y="13"/>
                    <a:pt x="2594" y="16"/>
                    <a:pt x="2589" y="16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947BA26-6BAF-9D4F-9468-CB593664B787}"/>
                </a:ext>
              </a:extLst>
            </p:cNvPr>
            <p:cNvGrpSpPr/>
            <p:nvPr/>
          </p:nvGrpSpPr>
          <p:grpSpPr>
            <a:xfrm>
              <a:off x="13095177" y="7945625"/>
              <a:ext cx="1285373" cy="3008943"/>
              <a:chOff x="13095177" y="7945625"/>
              <a:chExt cx="1285373" cy="3008943"/>
            </a:xfrm>
          </p:grpSpPr>
          <p:sp>
            <p:nvSpPr>
              <p:cNvPr id="106" name="Freeform 105">
                <a:extLst>
                  <a:ext uri="{FF2B5EF4-FFF2-40B4-BE49-F238E27FC236}">
                    <a16:creationId xmlns:a16="http://schemas.microsoft.com/office/drawing/2014/main" id="{A0EE01E7-2977-AA40-8F70-3C3FCC43DB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76444" y="8772089"/>
                <a:ext cx="921588" cy="2182479"/>
              </a:xfrm>
              <a:custGeom>
                <a:avLst/>
                <a:gdLst>
                  <a:gd name="connsiteX0" fmla="*/ 801025 w 921588"/>
                  <a:gd name="connsiteY0" fmla="*/ 1226 h 2182479"/>
                  <a:gd name="connsiteX1" fmla="*/ 813483 w 921588"/>
                  <a:gd name="connsiteY1" fmla="*/ 27365 h 2182479"/>
                  <a:gd name="connsiteX2" fmla="*/ 482018 w 921588"/>
                  <a:gd name="connsiteY2" fmla="*/ 952865 h 2182479"/>
                  <a:gd name="connsiteX3" fmla="*/ 921588 w 921588"/>
                  <a:gd name="connsiteY3" fmla="*/ 2182479 h 2182479"/>
                  <a:gd name="connsiteX4" fmla="*/ 876741 w 921588"/>
                  <a:gd name="connsiteY4" fmla="*/ 2182479 h 2182479"/>
                  <a:gd name="connsiteX5" fmla="*/ 459933 w 921588"/>
                  <a:gd name="connsiteY5" fmla="*/ 1014529 h 2182479"/>
                  <a:gd name="connsiteX6" fmla="*/ 43602 w 921588"/>
                  <a:gd name="connsiteY6" fmla="*/ 2176988 h 2182479"/>
                  <a:gd name="connsiteX7" fmla="*/ 0 w 921588"/>
                  <a:gd name="connsiteY7" fmla="*/ 2176988 h 2182479"/>
                  <a:gd name="connsiteX8" fmla="*/ 438193 w 921588"/>
                  <a:gd name="connsiteY8" fmla="*/ 953612 h 2182479"/>
                  <a:gd name="connsiteX9" fmla="*/ 108109 w 921588"/>
                  <a:gd name="connsiteY9" fmla="*/ 28672 h 2182479"/>
                  <a:gd name="connsiteX10" fmla="*/ 120567 w 921588"/>
                  <a:gd name="connsiteY10" fmla="*/ 2483 h 2182479"/>
                  <a:gd name="connsiteX11" fmla="*/ 146728 w 921588"/>
                  <a:gd name="connsiteY11" fmla="*/ 14954 h 2182479"/>
                  <a:gd name="connsiteX12" fmla="*/ 460261 w 921588"/>
                  <a:gd name="connsiteY12" fmla="*/ 892003 h 2182479"/>
                  <a:gd name="connsiteX13" fmla="*/ 774864 w 921588"/>
                  <a:gd name="connsiteY13" fmla="*/ 13673 h 2182479"/>
                  <a:gd name="connsiteX14" fmla="*/ 801025 w 921588"/>
                  <a:gd name="connsiteY14" fmla="*/ 1226 h 2182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21588" h="2182479">
                    <a:moveTo>
                      <a:pt x="801025" y="1226"/>
                    </a:moveTo>
                    <a:cubicBezTo>
                      <a:pt x="812237" y="4960"/>
                      <a:pt x="817220" y="16163"/>
                      <a:pt x="813483" y="27365"/>
                    </a:cubicBezTo>
                    <a:lnTo>
                      <a:pt x="482018" y="952865"/>
                    </a:lnTo>
                    <a:lnTo>
                      <a:pt x="921588" y="2182479"/>
                    </a:lnTo>
                    <a:lnTo>
                      <a:pt x="876741" y="2182479"/>
                    </a:lnTo>
                    <a:lnTo>
                      <a:pt x="459933" y="1014529"/>
                    </a:lnTo>
                    <a:lnTo>
                      <a:pt x="43602" y="2176988"/>
                    </a:lnTo>
                    <a:lnTo>
                      <a:pt x="0" y="2176988"/>
                    </a:lnTo>
                    <a:lnTo>
                      <a:pt x="438193" y="953612"/>
                    </a:lnTo>
                    <a:lnTo>
                      <a:pt x="108109" y="28672"/>
                    </a:lnTo>
                    <a:cubicBezTo>
                      <a:pt x="104372" y="17448"/>
                      <a:pt x="109355" y="6224"/>
                      <a:pt x="120567" y="2483"/>
                    </a:cubicBezTo>
                    <a:cubicBezTo>
                      <a:pt x="130533" y="-2506"/>
                      <a:pt x="142990" y="3730"/>
                      <a:pt x="146728" y="14954"/>
                    </a:cubicBezTo>
                    <a:lnTo>
                      <a:pt x="460261" y="892003"/>
                    </a:lnTo>
                    <a:lnTo>
                      <a:pt x="774864" y="13673"/>
                    </a:lnTo>
                    <a:cubicBezTo>
                      <a:pt x="778602" y="2471"/>
                      <a:pt x="789813" y="-2508"/>
                      <a:pt x="801025" y="12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44">
                <a:extLst>
                  <a:ext uri="{FF2B5EF4-FFF2-40B4-BE49-F238E27FC236}">
                    <a16:creationId xmlns:a16="http://schemas.microsoft.com/office/drawing/2014/main" id="{A8FF98F3-5685-EF4C-8C28-532973D2B9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95177" y="8709160"/>
                <a:ext cx="1285373" cy="87889"/>
              </a:xfrm>
              <a:custGeom>
                <a:avLst/>
                <a:gdLst>
                  <a:gd name="T0" fmla="*/ 958 w 1030"/>
                  <a:gd name="T1" fmla="*/ 71 h 72"/>
                  <a:gd name="T2" fmla="*/ 70 w 1030"/>
                  <a:gd name="T3" fmla="*/ 71 h 72"/>
                  <a:gd name="T4" fmla="*/ 70 w 1030"/>
                  <a:gd name="T5" fmla="*/ 71 h 72"/>
                  <a:gd name="T6" fmla="*/ 0 w 1030"/>
                  <a:gd name="T7" fmla="*/ 0 h 72"/>
                  <a:gd name="T8" fmla="*/ 1029 w 1030"/>
                  <a:gd name="T9" fmla="*/ 0 h 72"/>
                  <a:gd name="T10" fmla="*/ 1029 w 1030"/>
                  <a:gd name="T11" fmla="*/ 0 h 72"/>
                  <a:gd name="T12" fmla="*/ 958 w 1030"/>
                  <a:gd name="T13" fmla="*/ 71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30" h="72">
                    <a:moveTo>
                      <a:pt x="958" y="71"/>
                    </a:moveTo>
                    <a:lnTo>
                      <a:pt x="70" y="71"/>
                    </a:lnTo>
                    <a:lnTo>
                      <a:pt x="70" y="71"/>
                    </a:lnTo>
                    <a:cubicBezTo>
                      <a:pt x="31" y="71"/>
                      <a:pt x="0" y="39"/>
                      <a:pt x="0" y="0"/>
                    </a:cubicBezTo>
                    <a:lnTo>
                      <a:pt x="1029" y="0"/>
                    </a:lnTo>
                    <a:lnTo>
                      <a:pt x="1029" y="0"/>
                    </a:lnTo>
                    <a:cubicBezTo>
                      <a:pt x="1029" y="39"/>
                      <a:pt x="997" y="71"/>
                      <a:pt x="958" y="7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8" name="Freeform 45">
                <a:extLst>
                  <a:ext uri="{FF2B5EF4-FFF2-40B4-BE49-F238E27FC236}">
                    <a16:creationId xmlns:a16="http://schemas.microsoft.com/office/drawing/2014/main" id="{E7F8FA7C-09F7-A045-8CDE-BE18FD7DE5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2649" y="8604792"/>
                <a:ext cx="582263" cy="104370"/>
              </a:xfrm>
              <a:custGeom>
                <a:avLst/>
                <a:gdLst>
                  <a:gd name="T0" fmla="*/ 384 w 466"/>
                  <a:gd name="T1" fmla="*/ 82 h 83"/>
                  <a:gd name="T2" fmla="*/ 82 w 466"/>
                  <a:gd name="T3" fmla="*/ 82 h 83"/>
                  <a:gd name="T4" fmla="*/ 82 w 466"/>
                  <a:gd name="T5" fmla="*/ 82 h 83"/>
                  <a:gd name="T6" fmla="*/ 0 w 466"/>
                  <a:gd name="T7" fmla="*/ 0 h 83"/>
                  <a:gd name="T8" fmla="*/ 465 w 466"/>
                  <a:gd name="T9" fmla="*/ 0 h 83"/>
                  <a:gd name="T10" fmla="*/ 465 w 466"/>
                  <a:gd name="T11" fmla="*/ 0 h 83"/>
                  <a:gd name="T12" fmla="*/ 384 w 466"/>
                  <a:gd name="T13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83">
                    <a:moveTo>
                      <a:pt x="384" y="82"/>
                    </a:moveTo>
                    <a:lnTo>
                      <a:pt x="82" y="82"/>
                    </a:lnTo>
                    <a:lnTo>
                      <a:pt x="82" y="82"/>
                    </a:lnTo>
                    <a:cubicBezTo>
                      <a:pt x="37" y="82"/>
                      <a:pt x="0" y="45"/>
                      <a:pt x="0" y="0"/>
                    </a:cubicBezTo>
                    <a:lnTo>
                      <a:pt x="465" y="0"/>
                    </a:lnTo>
                    <a:lnTo>
                      <a:pt x="465" y="0"/>
                    </a:lnTo>
                    <a:cubicBezTo>
                      <a:pt x="465" y="45"/>
                      <a:pt x="429" y="82"/>
                      <a:pt x="384" y="8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9" name="Freeform 46">
                <a:extLst>
                  <a:ext uri="{FF2B5EF4-FFF2-40B4-BE49-F238E27FC236}">
                    <a16:creationId xmlns:a16="http://schemas.microsoft.com/office/drawing/2014/main" id="{4681F45B-EE93-AC4D-BA89-38D982B0DE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12649" y="8604792"/>
                <a:ext cx="582263" cy="104370"/>
              </a:xfrm>
              <a:custGeom>
                <a:avLst/>
                <a:gdLst>
                  <a:gd name="T0" fmla="*/ 384 w 466"/>
                  <a:gd name="T1" fmla="*/ 82 h 83"/>
                  <a:gd name="T2" fmla="*/ 82 w 466"/>
                  <a:gd name="T3" fmla="*/ 82 h 83"/>
                  <a:gd name="T4" fmla="*/ 82 w 466"/>
                  <a:gd name="T5" fmla="*/ 82 h 83"/>
                  <a:gd name="T6" fmla="*/ 0 w 466"/>
                  <a:gd name="T7" fmla="*/ 0 h 83"/>
                  <a:gd name="T8" fmla="*/ 465 w 466"/>
                  <a:gd name="T9" fmla="*/ 0 h 83"/>
                  <a:gd name="T10" fmla="*/ 465 w 466"/>
                  <a:gd name="T11" fmla="*/ 0 h 83"/>
                  <a:gd name="T12" fmla="*/ 384 w 466"/>
                  <a:gd name="T13" fmla="*/ 82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6" h="83">
                    <a:moveTo>
                      <a:pt x="384" y="82"/>
                    </a:moveTo>
                    <a:lnTo>
                      <a:pt x="82" y="82"/>
                    </a:lnTo>
                    <a:lnTo>
                      <a:pt x="82" y="82"/>
                    </a:lnTo>
                    <a:cubicBezTo>
                      <a:pt x="37" y="82"/>
                      <a:pt x="0" y="45"/>
                      <a:pt x="0" y="0"/>
                    </a:cubicBezTo>
                    <a:lnTo>
                      <a:pt x="465" y="0"/>
                    </a:lnTo>
                    <a:lnTo>
                      <a:pt x="465" y="0"/>
                    </a:lnTo>
                    <a:cubicBezTo>
                      <a:pt x="465" y="45"/>
                      <a:pt x="429" y="82"/>
                      <a:pt x="384" y="82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0" name="Freeform 47">
                <a:extLst>
                  <a:ext uri="{FF2B5EF4-FFF2-40B4-BE49-F238E27FC236}">
                    <a16:creationId xmlns:a16="http://schemas.microsoft.com/office/drawing/2014/main" id="{FCE35A45-0870-4847-8F54-311F571571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32371" y="7945625"/>
                <a:ext cx="142819" cy="313105"/>
              </a:xfrm>
              <a:custGeom>
                <a:avLst/>
                <a:gdLst>
                  <a:gd name="T0" fmla="*/ 54 w 115"/>
                  <a:gd name="T1" fmla="*/ 249 h 250"/>
                  <a:gd name="T2" fmla="*/ 48 w 115"/>
                  <a:gd name="T3" fmla="*/ 246 h 250"/>
                  <a:gd name="T4" fmla="*/ 39 w 115"/>
                  <a:gd name="T5" fmla="*/ 222 h 250"/>
                  <a:gd name="T6" fmla="*/ 47 w 115"/>
                  <a:gd name="T7" fmla="*/ 214 h 250"/>
                  <a:gd name="T8" fmla="*/ 52 w 115"/>
                  <a:gd name="T9" fmla="*/ 209 h 250"/>
                  <a:gd name="T10" fmla="*/ 48 w 115"/>
                  <a:gd name="T11" fmla="*/ 204 h 250"/>
                  <a:gd name="T12" fmla="*/ 38 w 115"/>
                  <a:gd name="T13" fmla="*/ 178 h 250"/>
                  <a:gd name="T14" fmla="*/ 56 w 115"/>
                  <a:gd name="T15" fmla="*/ 156 h 250"/>
                  <a:gd name="T16" fmla="*/ 56 w 115"/>
                  <a:gd name="T17" fmla="*/ 156 h 250"/>
                  <a:gd name="T18" fmla="*/ 20 w 115"/>
                  <a:gd name="T19" fmla="*/ 133 h 250"/>
                  <a:gd name="T20" fmla="*/ 13 w 115"/>
                  <a:gd name="T21" fmla="*/ 122 h 250"/>
                  <a:gd name="T22" fmla="*/ 56 w 115"/>
                  <a:gd name="T23" fmla="*/ 102 h 250"/>
                  <a:gd name="T24" fmla="*/ 74 w 115"/>
                  <a:gd name="T25" fmla="*/ 99 h 250"/>
                  <a:gd name="T26" fmla="*/ 59 w 115"/>
                  <a:gd name="T27" fmla="*/ 95 h 250"/>
                  <a:gd name="T28" fmla="*/ 11 w 115"/>
                  <a:gd name="T29" fmla="*/ 71 h 250"/>
                  <a:gd name="T30" fmla="*/ 17 w 115"/>
                  <a:gd name="T31" fmla="*/ 59 h 250"/>
                  <a:gd name="T32" fmla="*/ 64 w 115"/>
                  <a:gd name="T33" fmla="*/ 49 h 250"/>
                  <a:gd name="T34" fmla="*/ 88 w 115"/>
                  <a:gd name="T35" fmla="*/ 46 h 250"/>
                  <a:gd name="T36" fmla="*/ 46 w 115"/>
                  <a:gd name="T37" fmla="*/ 37 h 250"/>
                  <a:gd name="T38" fmla="*/ 1 w 115"/>
                  <a:gd name="T39" fmla="*/ 17 h 250"/>
                  <a:gd name="T40" fmla="*/ 11 w 115"/>
                  <a:gd name="T41" fmla="*/ 2 h 250"/>
                  <a:gd name="T42" fmla="*/ 22 w 115"/>
                  <a:gd name="T43" fmla="*/ 5 h 250"/>
                  <a:gd name="T44" fmla="*/ 22 w 115"/>
                  <a:gd name="T45" fmla="*/ 14 h 250"/>
                  <a:gd name="T46" fmla="*/ 49 w 115"/>
                  <a:gd name="T47" fmla="*/ 21 h 250"/>
                  <a:gd name="T48" fmla="*/ 103 w 115"/>
                  <a:gd name="T49" fmla="*/ 35 h 250"/>
                  <a:gd name="T50" fmla="*/ 113 w 115"/>
                  <a:gd name="T51" fmla="*/ 50 h 250"/>
                  <a:gd name="T52" fmla="*/ 65 w 115"/>
                  <a:gd name="T53" fmla="*/ 66 h 250"/>
                  <a:gd name="T54" fmla="*/ 35 w 115"/>
                  <a:gd name="T55" fmla="*/ 70 h 250"/>
                  <a:gd name="T56" fmla="*/ 64 w 115"/>
                  <a:gd name="T57" fmla="*/ 79 h 250"/>
                  <a:gd name="T58" fmla="*/ 99 w 115"/>
                  <a:gd name="T59" fmla="*/ 90 h 250"/>
                  <a:gd name="T60" fmla="*/ 104 w 115"/>
                  <a:gd name="T61" fmla="*/ 101 h 250"/>
                  <a:gd name="T62" fmla="*/ 60 w 115"/>
                  <a:gd name="T63" fmla="*/ 119 h 250"/>
                  <a:gd name="T64" fmla="*/ 40 w 115"/>
                  <a:gd name="T65" fmla="*/ 124 h 250"/>
                  <a:gd name="T66" fmla="*/ 74 w 115"/>
                  <a:gd name="T67" fmla="*/ 156 h 250"/>
                  <a:gd name="T68" fmla="*/ 64 w 115"/>
                  <a:gd name="T69" fmla="*/ 170 h 250"/>
                  <a:gd name="T70" fmla="*/ 54 w 115"/>
                  <a:gd name="T71" fmla="*/ 180 h 250"/>
                  <a:gd name="T72" fmla="*/ 60 w 115"/>
                  <a:gd name="T73" fmla="*/ 191 h 250"/>
                  <a:gd name="T74" fmla="*/ 68 w 115"/>
                  <a:gd name="T75" fmla="*/ 212 h 250"/>
                  <a:gd name="T76" fmla="*/ 56 w 115"/>
                  <a:gd name="T77" fmla="*/ 228 h 250"/>
                  <a:gd name="T78" fmla="*/ 61 w 115"/>
                  <a:gd name="T79" fmla="*/ 236 h 250"/>
                  <a:gd name="T80" fmla="*/ 59 w 115"/>
                  <a:gd name="T81" fmla="*/ 24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15" h="250">
                    <a:moveTo>
                      <a:pt x="54" y="249"/>
                    </a:moveTo>
                    <a:lnTo>
                      <a:pt x="54" y="249"/>
                    </a:lnTo>
                    <a:cubicBezTo>
                      <a:pt x="52" y="249"/>
                      <a:pt x="49" y="248"/>
                      <a:pt x="48" y="246"/>
                    </a:cubicBezTo>
                    <a:lnTo>
                      <a:pt x="48" y="246"/>
                    </a:lnTo>
                    <a:cubicBezTo>
                      <a:pt x="43" y="241"/>
                      <a:pt x="37" y="230"/>
                      <a:pt x="39" y="222"/>
                    </a:cubicBezTo>
                    <a:lnTo>
                      <a:pt x="39" y="222"/>
                    </a:lnTo>
                    <a:cubicBezTo>
                      <a:pt x="41" y="218"/>
                      <a:pt x="43" y="215"/>
                      <a:pt x="47" y="214"/>
                    </a:cubicBezTo>
                    <a:lnTo>
                      <a:pt x="47" y="214"/>
                    </a:lnTo>
                    <a:cubicBezTo>
                      <a:pt x="49" y="212"/>
                      <a:pt x="52" y="211"/>
                      <a:pt x="52" y="209"/>
                    </a:cubicBezTo>
                    <a:lnTo>
                      <a:pt x="52" y="209"/>
                    </a:lnTo>
                    <a:cubicBezTo>
                      <a:pt x="52" y="208"/>
                      <a:pt x="51" y="205"/>
                      <a:pt x="48" y="204"/>
                    </a:cubicBezTo>
                    <a:lnTo>
                      <a:pt x="48" y="204"/>
                    </a:lnTo>
                    <a:cubicBezTo>
                      <a:pt x="38" y="193"/>
                      <a:pt x="37" y="184"/>
                      <a:pt x="38" y="178"/>
                    </a:cubicBezTo>
                    <a:lnTo>
                      <a:pt x="38" y="178"/>
                    </a:lnTo>
                    <a:cubicBezTo>
                      <a:pt x="39" y="171"/>
                      <a:pt x="43" y="163"/>
                      <a:pt x="56" y="156"/>
                    </a:cubicBezTo>
                    <a:lnTo>
                      <a:pt x="56" y="156"/>
                    </a:lnTo>
                    <a:lnTo>
                      <a:pt x="56" y="156"/>
                    </a:lnTo>
                    <a:lnTo>
                      <a:pt x="56" y="156"/>
                    </a:lnTo>
                    <a:cubicBezTo>
                      <a:pt x="53" y="151"/>
                      <a:pt x="40" y="141"/>
                      <a:pt x="20" y="133"/>
                    </a:cubicBezTo>
                    <a:lnTo>
                      <a:pt x="20" y="133"/>
                    </a:lnTo>
                    <a:cubicBezTo>
                      <a:pt x="13" y="130"/>
                      <a:pt x="12" y="124"/>
                      <a:pt x="13" y="122"/>
                    </a:cubicBezTo>
                    <a:lnTo>
                      <a:pt x="13" y="122"/>
                    </a:lnTo>
                    <a:cubicBezTo>
                      <a:pt x="14" y="113"/>
                      <a:pt x="24" y="110"/>
                      <a:pt x="56" y="102"/>
                    </a:cubicBezTo>
                    <a:lnTo>
                      <a:pt x="56" y="102"/>
                    </a:lnTo>
                    <a:cubicBezTo>
                      <a:pt x="62" y="101"/>
                      <a:pt x="68" y="100"/>
                      <a:pt x="74" y="99"/>
                    </a:cubicBezTo>
                    <a:lnTo>
                      <a:pt x="74" y="99"/>
                    </a:lnTo>
                    <a:cubicBezTo>
                      <a:pt x="69" y="97"/>
                      <a:pt x="64" y="96"/>
                      <a:pt x="59" y="95"/>
                    </a:cubicBezTo>
                    <a:lnTo>
                      <a:pt x="59" y="95"/>
                    </a:lnTo>
                    <a:cubicBezTo>
                      <a:pt x="25" y="85"/>
                      <a:pt x="12" y="81"/>
                      <a:pt x="11" y="71"/>
                    </a:cubicBezTo>
                    <a:lnTo>
                      <a:pt x="11" y="71"/>
                    </a:lnTo>
                    <a:cubicBezTo>
                      <a:pt x="10" y="69"/>
                      <a:pt x="10" y="63"/>
                      <a:pt x="17" y="59"/>
                    </a:cubicBezTo>
                    <a:lnTo>
                      <a:pt x="17" y="59"/>
                    </a:lnTo>
                    <a:cubicBezTo>
                      <a:pt x="25" y="54"/>
                      <a:pt x="41" y="52"/>
                      <a:pt x="64" y="49"/>
                    </a:cubicBezTo>
                    <a:lnTo>
                      <a:pt x="64" y="49"/>
                    </a:lnTo>
                    <a:cubicBezTo>
                      <a:pt x="71" y="49"/>
                      <a:pt x="80" y="48"/>
                      <a:pt x="88" y="46"/>
                    </a:cubicBezTo>
                    <a:lnTo>
                      <a:pt x="88" y="46"/>
                    </a:lnTo>
                    <a:cubicBezTo>
                      <a:pt x="77" y="43"/>
                      <a:pt x="61" y="39"/>
                      <a:pt x="46" y="37"/>
                    </a:cubicBezTo>
                    <a:lnTo>
                      <a:pt x="46" y="37"/>
                    </a:lnTo>
                    <a:cubicBezTo>
                      <a:pt x="19" y="32"/>
                      <a:pt x="3" y="29"/>
                      <a:pt x="1" y="17"/>
                    </a:cubicBezTo>
                    <a:lnTo>
                      <a:pt x="1" y="17"/>
                    </a:lnTo>
                    <a:cubicBezTo>
                      <a:pt x="0" y="12"/>
                      <a:pt x="3" y="6"/>
                      <a:pt x="11" y="2"/>
                    </a:cubicBezTo>
                    <a:lnTo>
                      <a:pt x="11" y="2"/>
                    </a:lnTo>
                    <a:cubicBezTo>
                      <a:pt x="15" y="0"/>
                      <a:pt x="20" y="1"/>
                      <a:pt x="22" y="5"/>
                    </a:cubicBezTo>
                    <a:lnTo>
                      <a:pt x="22" y="5"/>
                    </a:lnTo>
                    <a:cubicBezTo>
                      <a:pt x="24" y="8"/>
                      <a:pt x="24" y="12"/>
                      <a:pt x="22" y="14"/>
                    </a:cubicBezTo>
                    <a:lnTo>
                      <a:pt x="22" y="14"/>
                    </a:lnTo>
                    <a:cubicBezTo>
                      <a:pt x="28" y="17"/>
                      <a:pt x="40" y="19"/>
                      <a:pt x="49" y="21"/>
                    </a:cubicBezTo>
                    <a:lnTo>
                      <a:pt x="49" y="21"/>
                    </a:lnTo>
                    <a:cubicBezTo>
                      <a:pt x="68" y="24"/>
                      <a:pt x="90" y="28"/>
                      <a:pt x="103" y="35"/>
                    </a:cubicBezTo>
                    <a:lnTo>
                      <a:pt x="103" y="35"/>
                    </a:lnTo>
                    <a:cubicBezTo>
                      <a:pt x="110" y="39"/>
                      <a:pt x="114" y="45"/>
                      <a:pt x="113" y="50"/>
                    </a:cubicBezTo>
                    <a:lnTo>
                      <a:pt x="113" y="50"/>
                    </a:lnTo>
                    <a:cubicBezTo>
                      <a:pt x="110" y="61"/>
                      <a:pt x="97" y="63"/>
                      <a:pt x="65" y="66"/>
                    </a:cubicBezTo>
                    <a:lnTo>
                      <a:pt x="65" y="66"/>
                    </a:lnTo>
                    <a:cubicBezTo>
                      <a:pt x="56" y="67"/>
                      <a:pt x="43" y="68"/>
                      <a:pt x="35" y="70"/>
                    </a:cubicBezTo>
                    <a:lnTo>
                      <a:pt x="35" y="70"/>
                    </a:lnTo>
                    <a:cubicBezTo>
                      <a:pt x="43" y="73"/>
                      <a:pt x="55" y="76"/>
                      <a:pt x="64" y="79"/>
                    </a:cubicBezTo>
                    <a:lnTo>
                      <a:pt x="64" y="79"/>
                    </a:lnTo>
                    <a:cubicBezTo>
                      <a:pt x="82" y="84"/>
                      <a:pt x="93" y="87"/>
                      <a:pt x="99" y="90"/>
                    </a:cubicBezTo>
                    <a:lnTo>
                      <a:pt x="99" y="90"/>
                    </a:lnTo>
                    <a:cubicBezTo>
                      <a:pt x="102" y="93"/>
                      <a:pt x="104" y="96"/>
                      <a:pt x="104" y="101"/>
                    </a:cubicBezTo>
                    <a:lnTo>
                      <a:pt x="104" y="101"/>
                    </a:lnTo>
                    <a:cubicBezTo>
                      <a:pt x="102" y="109"/>
                      <a:pt x="92" y="112"/>
                      <a:pt x="60" y="119"/>
                    </a:cubicBezTo>
                    <a:lnTo>
                      <a:pt x="60" y="119"/>
                    </a:lnTo>
                    <a:cubicBezTo>
                      <a:pt x="54" y="120"/>
                      <a:pt x="47" y="122"/>
                      <a:pt x="40" y="124"/>
                    </a:cubicBezTo>
                    <a:lnTo>
                      <a:pt x="40" y="124"/>
                    </a:lnTo>
                    <a:cubicBezTo>
                      <a:pt x="54" y="131"/>
                      <a:pt x="73" y="143"/>
                      <a:pt x="74" y="156"/>
                    </a:cubicBezTo>
                    <a:lnTo>
                      <a:pt x="74" y="156"/>
                    </a:lnTo>
                    <a:cubicBezTo>
                      <a:pt x="74" y="159"/>
                      <a:pt x="72" y="165"/>
                      <a:pt x="64" y="170"/>
                    </a:cubicBezTo>
                    <a:lnTo>
                      <a:pt x="64" y="170"/>
                    </a:lnTo>
                    <a:cubicBezTo>
                      <a:pt x="58" y="173"/>
                      <a:pt x="55" y="176"/>
                      <a:pt x="54" y="180"/>
                    </a:cubicBezTo>
                    <a:lnTo>
                      <a:pt x="54" y="180"/>
                    </a:lnTo>
                    <a:cubicBezTo>
                      <a:pt x="54" y="183"/>
                      <a:pt x="56" y="187"/>
                      <a:pt x="60" y="191"/>
                    </a:cubicBezTo>
                    <a:lnTo>
                      <a:pt x="60" y="191"/>
                    </a:lnTo>
                    <a:cubicBezTo>
                      <a:pt x="69" y="200"/>
                      <a:pt x="69" y="208"/>
                      <a:pt x="68" y="212"/>
                    </a:cubicBezTo>
                    <a:lnTo>
                      <a:pt x="68" y="212"/>
                    </a:lnTo>
                    <a:cubicBezTo>
                      <a:pt x="67" y="219"/>
                      <a:pt x="61" y="225"/>
                      <a:pt x="56" y="228"/>
                    </a:cubicBezTo>
                    <a:lnTo>
                      <a:pt x="56" y="228"/>
                    </a:lnTo>
                    <a:cubicBezTo>
                      <a:pt x="57" y="230"/>
                      <a:pt x="59" y="233"/>
                      <a:pt x="61" y="236"/>
                    </a:cubicBezTo>
                    <a:lnTo>
                      <a:pt x="61" y="236"/>
                    </a:lnTo>
                    <a:cubicBezTo>
                      <a:pt x="64" y="239"/>
                      <a:pt x="63" y="245"/>
                      <a:pt x="59" y="247"/>
                    </a:cubicBezTo>
                    <a:lnTo>
                      <a:pt x="59" y="247"/>
                    </a:lnTo>
                    <a:cubicBezTo>
                      <a:pt x="58" y="249"/>
                      <a:pt x="56" y="249"/>
                      <a:pt x="54" y="249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1" name="Freeform 49">
                <a:extLst>
                  <a:ext uri="{FF2B5EF4-FFF2-40B4-BE49-F238E27FC236}">
                    <a16:creationId xmlns:a16="http://schemas.microsoft.com/office/drawing/2014/main" id="{E5CD9680-2253-984D-B66A-D7615428C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6734" y="8341126"/>
                <a:ext cx="186763" cy="186763"/>
              </a:xfrm>
              <a:custGeom>
                <a:avLst/>
                <a:gdLst>
                  <a:gd name="T0" fmla="*/ 137 w 149"/>
                  <a:gd name="T1" fmla="*/ 132 h 149"/>
                  <a:gd name="T2" fmla="*/ 137 w 149"/>
                  <a:gd name="T3" fmla="*/ 132 h 149"/>
                  <a:gd name="T4" fmla="*/ 103 w 149"/>
                  <a:gd name="T5" fmla="*/ 127 h 149"/>
                  <a:gd name="T6" fmla="*/ 103 w 149"/>
                  <a:gd name="T7" fmla="*/ 127 h 149"/>
                  <a:gd name="T8" fmla="*/ 20 w 149"/>
                  <a:gd name="T9" fmla="*/ 50 h 149"/>
                  <a:gd name="T10" fmla="*/ 20 w 149"/>
                  <a:gd name="T11" fmla="*/ 50 h 149"/>
                  <a:gd name="T12" fmla="*/ 22 w 149"/>
                  <a:gd name="T13" fmla="*/ 27 h 149"/>
                  <a:gd name="T14" fmla="*/ 22 w 149"/>
                  <a:gd name="T15" fmla="*/ 27 h 149"/>
                  <a:gd name="T16" fmla="*/ 42 w 149"/>
                  <a:gd name="T17" fmla="*/ 17 h 149"/>
                  <a:gd name="T18" fmla="*/ 106 w 149"/>
                  <a:gd name="T19" fmla="*/ 17 h 149"/>
                  <a:gd name="T20" fmla="*/ 106 w 149"/>
                  <a:gd name="T21" fmla="*/ 0 h 149"/>
                  <a:gd name="T22" fmla="*/ 42 w 149"/>
                  <a:gd name="T23" fmla="*/ 0 h 149"/>
                  <a:gd name="T24" fmla="*/ 42 w 149"/>
                  <a:gd name="T25" fmla="*/ 0 h 149"/>
                  <a:gd name="T26" fmla="*/ 8 w 149"/>
                  <a:gd name="T27" fmla="*/ 18 h 149"/>
                  <a:gd name="T28" fmla="*/ 8 w 149"/>
                  <a:gd name="T29" fmla="*/ 18 h 149"/>
                  <a:gd name="T30" fmla="*/ 5 w 149"/>
                  <a:gd name="T31" fmla="*/ 56 h 149"/>
                  <a:gd name="T32" fmla="*/ 5 w 149"/>
                  <a:gd name="T33" fmla="*/ 56 h 149"/>
                  <a:gd name="T34" fmla="*/ 100 w 149"/>
                  <a:gd name="T35" fmla="*/ 143 h 149"/>
                  <a:gd name="T36" fmla="*/ 100 w 149"/>
                  <a:gd name="T37" fmla="*/ 143 h 149"/>
                  <a:gd name="T38" fmla="*/ 145 w 149"/>
                  <a:gd name="T39" fmla="*/ 148 h 149"/>
                  <a:gd name="T40" fmla="*/ 145 w 149"/>
                  <a:gd name="T41" fmla="*/ 148 h 149"/>
                  <a:gd name="T42" fmla="*/ 148 w 149"/>
                  <a:gd name="T43" fmla="*/ 148 h 149"/>
                  <a:gd name="T44" fmla="*/ 148 w 149"/>
                  <a:gd name="T45" fmla="*/ 148 h 149"/>
                  <a:gd name="T46" fmla="*/ 137 w 149"/>
                  <a:gd name="T47" fmla="*/ 13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9" h="149">
                    <a:moveTo>
                      <a:pt x="137" y="132"/>
                    </a:moveTo>
                    <a:lnTo>
                      <a:pt x="137" y="132"/>
                    </a:lnTo>
                    <a:cubicBezTo>
                      <a:pt x="127" y="131"/>
                      <a:pt x="116" y="130"/>
                      <a:pt x="103" y="127"/>
                    </a:cubicBezTo>
                    <a:lnTo>
                      <a:pt x="103" y="127"/>
                    </a:lnTo>
                    <a:cubicBezTo>
                      <a:pt x="56" y="116"/>
                      <a:pt x="32" y="79"/>
                      <a:pt x="20" y="50"/>
                    </a:cubicBezTo>
                    <a:lnTo>
                      <a:pt x="20" y="50"/>
                    </a:lnTo>
                    <a:cubicBezTo>
                      <a:pt x="17" y="42"/>
                      <a:pt x="18" y="34"/>
                      <a:pt x="22" y="27"/>
                    </a:cubicBezTo>
                    <a:lnTo>
                      <a:pt x="22" y="27"/>
                    </a:lnTo>
                    <a:cubicBezTo>
                      <a:pt x="27" y="21"/>
                      <a:pt x="34" y="17"/>
                      <a:pt x="42" y="17"/>
                    </a:cubicBezTo>
                    <a:lnTo>
                      <a:pt x="106" y="17"/>
                    </a:lnTo>
                    <a:lnTo>
                      <a:pt x="106" y="0"/>
                    </a:lnTo>
                    <a:lnTo>
                      <a:pt x="42" y="0"/>
                    </a:lnTo>
                    <a:lnTo>
                      <a:pt x="42" y="0"/>
                    </a:lnTo>
                    <a:cubicBezTo>
                      <a:pt x="28" y="0"/>
                      <a:pt x="16" y="7"/>
                      <a:pt x="8" y="18"/>
                    </a:cubicBezTo>
                    <a:lnTo>
                      <a:pt x="8" y="18"/>
                    </a:lnTo>
                    <a:cubicBezTo>
                      <a:pt x="1" y="29"/>
                      <a:pt x="0" y="43"/>
                      <a:pt x="5" y="56"/>
                    </a:cubicBezTo>
                    <a:lnTo>
                      <a:pt x="5" y="56"/>
                    </a:lnTo>
                    <a:cubicBezTo>
                      <a:pt x="18" y="89"/>
                      <a:pt x="45" y="131"/>
                      <a:pt x="100" y="143"/>
                    </a:cubicBezTo>
                    <a:lnTo>
                      <a:pt x="100" y="143"/>
                    </a:lnTo>
                    <a:cubicBezTo>
                      <a:pt x="117" y="147"/>
                      <a:pt x="132" y="148"/>
                      <a:pt x="145" y="148"/>
                    </a:cubicBezTo>
                    <a:lnTo>
                      <a:pt x="145" y="148"/>
                    </a:lnTo>
                    <a:cubicBezTo>
                      <a:pt x="146" y="148"/>
                      <a:pt x="147" y="148"/>
                      <a:pt x="148" y="148"/>
                    </a:cubicBezTo>
                    <a:lnTo>
                      <a:pt x="148" y="148"/>
                    </a:lnTo>
                    <a:cubicBezTo>
                      <a:pt x="144" y="143"/>
                      <a:pt x="140" y="137"/>
                      <a:pt x="137" y="132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2" name="Freeform 50">
                <a:extLst>
                  <a:ext uri="{FF2B5EF4-FFF2-40B4-BE49-F238E27FC236}">
                    <a16:creationId xmlns:a16="http://schemas.microsoft.com/office/drawing/2014/main" id="{4BBD7DAD-726F-3540-9FFD-D78975BDF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446734" y="8341126"/>
                <a:ext cx="186763" cy="186763"/>
              </a:xfrm>
              <a:custGeom>
                <a:avLst/>
                <a:gdLst>
                  <a:gd name="T0" fmla="*/ 137 w 149"/>
                  <a:gd name="T1" fmla="*/ 132 h 149"/>
                  <a:gd name="T2" fmla="*/ 137 w 149"/>
                  <a:gd name="T3" fmla="*/ 132 h 149"/>
                  <a:gd name="T4" fmla="*/ 103 w 149"/>
                  <a:gd name="T5" fmla="*/ 127 h 149"/>
                  <a:gd name="T6" fmla="*/ 103 w 149"/>
                  <a:gd name="T7" fmla="*/ 127 h 149"/>
                  <a:gd name="T8" fmla="*/ 20 w 149"/>
                  <a:gd name="T9" fmla="*/ 50 h 149"/>
                  <a:gd name="T10" fmla="*/ 20 w 149"/>
                  <a:gd name="T11" fmla="*/ 50 h 149"/>
                  <a:gd name="T12" fmla="*/ 22 w 149"/>
                  <a:gd name="T13" fmla="*/ 27 h 149"/>
                  <a:gd name="T14" fmla="*/ 22 w 149"/>
                  <a:gd name="T15" fmla="*/ 27 h 149"/>
                  <a:gd name="T16" fmla="*/ 42 w 149"/>
                  <a:gd name="T17" fmla="*/ 17 h 149"/>
                  <a:gd name="T18" fmla="*/ 106 w 149"/>
                  <a:gd name="T19" fmla="*/ 17 h 149"/>
                  <a:gd name="T20" fmla="*/ 106 w 149"/>
                  <a:gd name="T21" fmla="*/ 0 h 149"/>
                  <a:gd name="T22" fmla="*/ 42 w 149"/>
                  <a:gd name="T23" fmla="*/ 0 h 149"/>
                  <a:gd name="T24" fmla="*/ 42 w 149"/>
                  <a:gd name="T25" fmla="*/ 0 h 149"/>
                  <a:gd name="T26" fmla="*/ 8 w 149"/>
                  <a:gd name="T27" fmla="*/ 18 h 149"/>
                  <a:gd name="T28" fmla="*/ 8 w 149"/>
                  <a:gd name="T29" fmla="*/ 18 h 149"/>
                  <a:gd name="T30" fmla="*/ 5 w 149"/>
                  <a:gd name="T31" fmla="*/ 56 h 149"/>
                  <a:gd name="T32" fmla="*/ 5 w 149"/>
                  <a:gd name="T33" fmla="*/ 56 h 149"/>
                  <a:gd name="T34" fmla="*/ 100 w 149"/>
                  <a:gd name="T35" fmla="*/ 143 h 149"/>
                  <a:gd name="T36" fmla="*/ 100 w 149"/>
                  <a:gd name="T37" fmla="*/ 143 h 149"/>
                  <a:gd name="T38" fmla="*/ 145 w 149"/>
                  <a:gd name="T39" fmla="*/ 148 h 149"/>
                  <a:gd name="T40" fmla="*/ 145 w 149"/>
                  <a:gd name="T41" fmla="*/ 148 h 149"/>
                  <a:gd name="T42" fmla="*/ 148 w 149"/>
                  <a:gd name="T43" fmla="*/ 148 h 149"/>
                  <a:gd name="T44" fmla="*/ 148 w 149"/>
                  <a:gd name="T45" fmla="*/ 148 h 149"/>
                  <a:gd name="T46" fmla="*/ 137 w 149"/>
                  <a:gd name="T47" fmla="*/ 132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49" h="149">
                    <a:moveTo>
                      <a:pt x="137" y="132"/>
                    </a:moveTo>
                    <a:lnTo>
                      <a:pt x="137" y="132"/>
                    </a:lnTo>
                    <a:cubicBezTo>
                      <a:pt x="127" y="131"/>
                      <a:pt x="116" y="130"/>
                      <a:pt x="103" y="127"/>
                    </a:cubicBezTo>
                    <a:lnTo>
                      <a:pt x="103" y="127"/>
                    </a:lnTo>
                    <a:cubicBezTo>
                      <a:pt x="56" y="116"/>
                      <a:pt x="32" y="79"/>
                      <a:pt x="20" y="50"/>
                    </a:cubicBezTo>
                    <a:lnTo>
                      <a:pt x="20" y="50"/>
                    </a:lnTo>
                    <a:cubicBezTo>
                      <a:pt x="17" y="42"/>
                      <a:pt x="18" y="34"/>
                      <a:pt x="22" y="27"/>
                    </a:cubicBezTo>
                    <a:lnTo>
                      <a:pt x="22" y="27"/>
                    </a:lnTo>
                    <a:cubicBezTo>
                      <a:pt x="27" y="21"/>
                      <a:pt x="34" y="17"/>
                      <a:pt x="42" y="17"/>
                    </a:cubicBezTo>
                    <a:lnTo>
                      <a:pt x="106" y="17"/>
                    </a:lnTo>
                    <a:lnTo>
                      <a:pt x="106" y="0"/>
                    </a:lnTo>
                    <a:lnTo>
                      <a:pt x="42" y="0"/>
                    </a:lnTo>
                    <a:lnTo>
                      <a:pt x="42" y="0"/>
                    </a:lnTo>
                    <a:cubicBezTo>
                      <a:pt x="28" y="0"/>
                      <a:pt x="16" y="7"/>
                      <a:pt x="8" y="18"/>
                    </a:cubicBezTo>
                    <a:lnTo>
                      <a:pt x="8" y="18"/>
                    </a:lnTo>
                    <a:cubicBezTo>
                      <a:pt x="1" y="29"/>
                      <a:pt x="0" y="43"/>
                      <a:pt x="5" y="56"/>
                    </a:cubicBezTo>
                    <a:lnTo>
                      <a:pt x="5" y="56"/>
                    </a:lnTo>
                    <a:cubicBezTo>
                      <a:pt x="18" y="89"/>
                      <a:pt x="45" y="131"/>
                      <a:pt x="100" y="143"/>
                    </a:cubicBezTo>
                    <a:lnTo>
                      <a:pt x="100" y="143"/>
                    </a:lnTo>
                    <a:cubicBezTo>
                      <a:pt x="117" y="147"/>
                      <a:pt x="132" y="148"/>
                      <a:pt x="145" y="148"/>
                    </a:cubicBezTo>
                    <a:lnTo>
                      <a:pt x="145" y="148"/>
                    </a:lnTo>
                    <a:cubicBezTo>
                      <a:pt x="146" y="148"/>
                      <a:pt x="147" y="148"/>
                      <a:pt x="148" y="148"/>
                    </a:cubicBezTo>
                    <a:lnTo>
                      <a:pt x="148" y="148"/>
                    </a:lnTo>
                    <a:cubicBezTo>
                      <a:pt x="144" y="143"/>
                      <a:pt x="140" y="137"/>
                      <a:pt x="137" y="132"/>
                    </a:cubicBez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13" name="Freeform 51">
                <a:extLst>
                  <a:ext uri="{FF2B5EF4-FFF2-40B4-BE49-F238E27FC236}">
                    <a16:creationId xmlns:a16="http://schemas.microsoft.com/office/drawing/2014/main" id="{36D6CFF7-5007-584A-ABDD-2256FF18C8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51096" y="8308168"/>
                <a:ext cx="505361" cy="296624"/>
              </a:xfrm>
              <a:custGeom>
                <a:avLst/>
                <a:gdLst>
                  <a:gd name="T0" fmla="*/ 388 w 406"/>
                  <a:gd name="T1" fmla="*/ 0 h 237"/>
                  <a:gd name="T2" fmla="*/ 17 w 406"/>
                  <a:gd name="T3" fmla="*/ 0 h 237"/>
                  <a:gd name="T4" fmla="*/ 17 w 406"/>
                  <a:gd name="T5" fmla="*/ 0 h 237"/>
                  <a:gd name="T6" fmla="*/ 0 w 406"/>
                  <a:gd name="T7" fmla="*/ 17 h 237"/>
                  <a:gd name="T8" fmla="*/ 0 w 406"/>
                  <a:gd name="T9" fmla="*/ 47 h 237"/>
                  <a:gd name="T10" fmla="*/ 0 w 406"/>
                  <a:gd name="T11" fmla="*/ 47 h 237"/>
                  <a:gd name="T12" fmla="*/ 109 w 406"/>
                  <a:gd name="T13" fmla="*/ 228 h 237"/>
                  <a:gd name="T14" fmla="*/ 109 w 406"/>
                  <a:gd name="T15" fmla="*/ 228 h 237"/>
                  <a:gd name="T16" fmla="*/ 144 w 406"/>
                  <a:gd name="T17" fmla="*/ 236 h 237"/>
                  <a:gd name="T18" fmla="*/ 262 w 406"/>
                  <a:gd name="T19" fmla="*/ 236 h 237"/>
                  <a:gd name="T20" fmla="*/ 262 w 406"/>
                  <a:gd name="T21" fmla="*/ 236 h 237"/>
                  <a:gd name="T22" fmla="*/ 297 w 406"/>
                  <a:gd name="T23" fmla="*/ 228 h 237"/>
                  <a:gd name="T24" fmla="*/ 297 w 406"/>
                  <a:gd name="T25" fmla="*/ 228 h 237"/>
                  <a:gd name="T26" fmla="*/ 405 w 406"/>
                  <a:gd name="T27" fmla="*/ 47 h 237"/>
                  <a:gd name="T28" fmla="*/ 405 w 406"/>
                  <a:gd name="T29" fmla="*/ 17 h 237"/>
                  <a:gd name="T30" fmla="*/ 405 w 406"/>
                  <a:gd name="T31" fmla="*/ 17 h 237"/>
                  <a:gd name="T32" fmla="*/ 388 w 406"/>
                  <a:gd name="T33" fmla="*/ 0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06" h="237">
                    <a:moveTo>
                      <a:pt x="388" y="0"/>
                    </a:moveTo>
                    <a:lnTo>
                      <a:pt x="17" y="0"/>
                    </a:lnTo>
                    <a:lnTo>
                      <a:pt x="17" y="0"/>
                    </a:lnTo>
                    <a:cubicBezTo>
                      <a:pt x="7" y="0"/>
                      <a:pt x="0" y="7"/>
                      <a:pt x="0" y="17"/>
                    </a:cubicBezTo>
                    <a:lnTo>
                      <a:pt x="0" y="47"/>
                    </a:lnTo>
                    <a:lnTo>
                      <a:pt x="0" y="47"/>
                    </a:lnTo>
                    <a:cubicBezTo>
                      <a:pt x="0" y="126"/>
                      <a:pt x="44" y="194"/>
                      <a:pt x="109" y="228"/>
                    </a:cubicBezTo>
                    <a:lnTo>
                      <a:pt x="109" y="228"/>
                    </a:lnTo>
                    <a:cubicBezTo>
                      <a:pt x="120" y="233"/>
                      <a:pt x="131" y="236"/>
                      <a:pt x="144" y="236"/>
                    </a:cubicBezTo>
                    <a:lnTo>
                      <a:pt x="262" y="236"/>
                    </a:lnTo>
                    <a:lnTo>
                      <a:pt x="262" y="236"/>
                    </a:lnTo>
                    <a:cubicBezTo>
                      <a:pt x="274" y="236"/>
                      <a:pt x="286" y="233"/>
                      <a:pt x="297" y="228"/>
                    </a:cubicBezTo>
                    <a:lnTo>
                      <a:pt x="297" y="228"/>
                    </a:lnTo>
                    <a:cubicBezTo>
                      <a:pt x="361" y="194"/>
                      <a:pt x="405" y="126"/>
                      <a:pt x="405" y="47"/>
                    </a:cubicBezTo>
                    <a:lnTo>
                      <a:pt x="405" y="17"/>
                    </a:lnTo>
                    <a:lnTo>
                      <a:pt x="405" y="17"/>
                    </a:lnTo>
                    <a:cubicBezTo>
                      <a:pt x="405" y="7"/>
                      <a:pt x="398" y="0"/>
                      <a:pt x="38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1AA22F59-D40A-F74D-A772-64C404D33F03}"/>
                </a:ext>
              </a:extLst>
            </p:cNvPr>
            <p:cNvGrpSpPr/>
            <p:nvPr/>
          </p:nvGrpSpPr>
          <p:grpSpPr>
            <a:xfrm>
              <a:off x="14193786" y="2205394"/>
              <a:ext cx="7195892" cy="9321696"/>
              <a:chOff x="14193786" y="2205394"/>
              <a:chExt cx="7195892" cy="9321696"/>
            </a:xfrm>
          </p:grpSpPr>
          <p:sp>
            <p:nvSpPr>
              <p:cNvPr id="19" name="Freeform 52">
                <a:extLst>
                  <a:ext uri="{FF2B5EF4-FFF2-40B4-BE49-F238E27FC236}">
                    <a16:creationId xmlns:a16="http://schemas.microsoft.com/office/drawing/2014/main" id="{B159D4BE-6AA2-2B4A-8805-F5905D1459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58443" y="7467730"/>
                <a:ext cx="5861083" cy="4059360"/>
              </a:xfrm>
              <a:custGeom>
                <a:avLst/>
                <a:gdLst>
                  <a:gd name="T0" fmla="*/ 4272 w 4705"/>
                  <a:gd name="T1" fmla="*/ 1610 h 3258"/>
                  <a:gd name="T2" fmla="*/ 4272 w 4705"/>
                  <a:gd name="T3" fmla="*/ 1610 h 3258"/>
                  <a:gd name="T4" fmla="*/ 4272 w 4705"/>
                  <a:gd name="T5" fmla="*/ 1610 h 3258"/>
                  <a:gd name="T6" fmla="*/ 4272 w 4705"/>
                  <a:gd name="T7" fmla="*/ 1610 h 3258"/>
                  <a:gd name="T8" fmla="*/ 3981 w 4705"/>
                  <a:gd name="T9" fmla="*/ 1334 h 3258"/>
                  <a:gd name="T10" fmla="*/ 3981 w 4705"/>
                  <a:gd name="T11" fmla="*/ 1334 h 3258"/>
                  <a:gd name="T12" fmla="*/ 3967 w 4705"/>
                  <a:gd name="T13" fmla="*/ 1325 h 3258"/>
                  <a:gd name="T14" fmla="*/ 3967 w 4705"/>
                  <a:gd name="T15" fmla="*/ 1325 h 3258"/>
                  <a:gd name="T16" fmla="*/ 3967 w 4705"/>
                  <a:gd name="T17" fmla="*/ 1325 h 3258"/>
                  <a:gd name="T18" fmla="*/ 3967 w 4705"/>
                  <a:gd name="T19" fmla="*/ 1325 h 3258"/>
                  <a:gd name="T20" fmla="*/ 3967 w 4705"/>
                  <a:gd name="T21" fmla="*/ 1325 h 3258"/>
                  <a:gd name="T22" fmla="*/ 3357 w 4705"/>
                  <a:gd name="T23" fmla="*/ 404 h 3258"/>
                  <a:gd name="T24" fmla="*/ 3357 w 4705"/>
                  <a:gd name="T25" fmla="*/ 404 h 3258"/>
                  <a:gd name="T26" fmla="*/ 2596 w 4705"/>
                  <a:gd name="T27" fmla="*/ 40 h 3258"/>
                  <a:gd name="T28" fmla="*/ 2596 w 4705"/>
                  <a:gd name="T29" fmla="*/ 40 h 3258"/>
                  <a:gd name="T30" fmla="*/ 2596 w 4705"/>
                  <a:gd name="T31" fmla="*/ 40 h 3258"/>
                  <a:gd name="T32" fmla="*/ 1809 w 4705"/>
                  <a:gd name="T33" fmla="*/ 52 h 3258"/>
                  <a:gd name="T34" fmla="*/ 1809 w 4705"/>
                  <a:gd name="T35" fmla="*/ 52 h 3258"/>
                  <a:gd name="T36" fmla="*/ 1721 w 4705"/>
                  <a:gd name="T37" fmla="*/ 65 h 3258"/>
                  <a:gd name="T38" fmla="*/ 1721 w 4705"/>
                  <a:gd name="T39" fmla="*/ 65 h 3258"/>
                  <a:gd name="T40" fmla="*/ 1714 w 4705"/>
                  <a:gd name="T41" fmla="*/ 67 h 3258"/>
                  <a:gd name="T42" fmla="*/ 1714 w 4705"/>
                  <a:gd name="T43" fmla="*/ 67 h 3258"/>
                  <a:gd name="T44" fmla="*/ 1714 w 4705"/>
                  <a:gd name="T45" fmla="*/ 67 h 3258"/>
                  <a:gd name="T46" fmla="*/ 1093 w 4705"/>
                  <a:gd name="T47" fmla="*/ 644 h 3258"/>
                  <a:gd name="T48" fmla="*/ 1093 w 4705"/>
                  <a:gd name="T49" fmla="*/ 644 h 3258"/>
                  <a:gd name="T50" fmla="*/ 92 w 4705"/>
                  <a:gd name="T51" fmla="*/ 2205 h 3258"/>
                  <a:gd name="T52" fmla="*/ 92 w 4705"/>
                  <a:gd name="T53" fmla="*/ 2205 h 3258"/>
                  <a:gd name="T54" fmla="*/ 752 w 4705"/>
                  <a:gd name="T55" fmla="*/ 3064 h 3258"/>
                  <a:gd name="T56" fmla="*/ 752 w 4705"/>
                  <a:gd name="T57" fmla="*/ 3064 h 3258"/>
                  <a:gd name="T58" fmla="*/ 752 w 4705"/>
                  <a:gd name="T59" fmla="*/ 3064 h 3258"/>
                  <a:gd name="T60" fmla="*/ 1168 w 4705"/>
                  <a:gd name="T61" fmla="*/ 3183 h 3258"/>
                  <a:gd name="T62" fmla="*/ 1168 w 4705"/>
                  <a:gd name="T63" fmla="*/ 3183 h 3258"/>
                  <a:gd name="T64" fmla="*/ 1169 w 4705"/>
                  <a:gd name="T65" fmla="*/ 3183 h 3258"/>
                  <a:gd name="T66" fmla="*/ 1169 w 4705"/>
                  <a:gd name="T67" fmla="*/ 3183 h 3258"/>
                  <a:gd name="T68" fmla="*/ 2298 w 4705"/>
                  <a:gd name="T69" fmla="*/ 3257 h 3258"/>
                  <a:gd name="T70" fmla="*/ 2298 w 4705"/>
                  <a:gd name="T71" fmla="*/ 3257 h 3258"/>
                  <a:gd name="T72" fmla="*/ 2962 w 4705"/>
                  <a:gd name="T73" fmla="*/ 3235 h 3258"/>
                  <a:gd name="T74" fmla="*/ 2962 w 4705"/>
                  <a:gd name="T75" fmla="*/ 3235 h 3258"/>
                  <a:gd name="T76" fmla="*/ 3429 w 4705"/>
                  <a:gd name="T77" fmla="*/ 3171 h 3258"/>
                  <a:gd name="T78" fmla="*/ 3429 w 4705"/>
                  <a:gd name="T79" fmla="*/ 3171 h 3258"/>
                  <a:gd name="T80" fmla="*/ 3533 w 4705"/>
                  <a:gd name="T81" fmla="*/ 3144 h 3258"/>
                  <a:gd name="T82" fmla="*/ 3534 w 4705"/>
                  <a:gd name="T83" fmla="*/ 3144 h 3258"/>
                  <a:gd name="T84" fmla="*/ 3534 w 4705"/>
                  <a:gd name="T85" fmla="*/ 3144 h 3258"/>
                  <a:gd name="T86" fmla="*/ 3567 w 4705"/>
                  <a:gd name="T87" fmla="*/ 3134 h 3258"/>
                  <a:gd name="T88" fmla="*/ 3567 w 4705"/>
                  <a:gd name="T89" fmla="*/ 3134 h 3258"/>
                  <a:gd name="T90" fmla="*/ 3873 w 4705"/>
                  <a:gd name="T91" fmla="*/ 3015 h 3258"/>
                  <a:gd name="T92" fmla="*/ 3873 w 4705"/>
                  <a:gd name="T93" fmla="*/ 3015 h 3258"/>
                  <a:gd name="T94" fmla="*/ 3922 w 4705"/>
                  <a:gd name="T95" fmla="*/ 2983 h 3258"/>
                  <a:gd name="T96" fmla="*/ 3922 w 4705"/>
                  <a:gd name="T97" fmla="*/ 2983 h 3258"/>
                  <a:gd name="T98" fmla="*/ 3932 w 4705"/>
                  <a:gd name="T99" fmla="*/ 2976 h 3258"/>
                  <a:gd name="T100" fmla="*/ 3932 w 4705"/>
                  <a:gd name="T101" fmla="*/ 2976 h 3258"/>
                  <a:gd name="T102" fmla="*/ 4272 w 4705"/>
                  <a:gd name="T103" fmla="*/ 1610 h 3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705" h="3258">
                    <a:moveTo>
                      <a:pt x="4272" y="1610"/>
                    </a:moveTo>
                    <a:lnTo>
                      <a:pt x="4272" y="1610"/>
                    </a:lnTo>
                    <a:lnTo>
                      <a:pt x="4272" y="1610"/>
                    </a:lnTo>
                    <a:lnTo>
                      <a:pt x="4272" y="1610"/>
                    </a:lnTo>
                    <a:cubicBezTo>
                      <a:pt x="4142" y="1454"/>
                      <a:pt x="4022" y="1363"/>
                      <a:pt x="3981" y="1334"/>
                    </a:cubicBezTo>
                    <a:lnTo>
                      <a:pt x="3981" y="1334"/>
                    </a:lnTo>
                    <a:cubicBezTo>
                      <a:pt x="3976" y="1332"/>
                      <a:pt x="3972" y="1328"/>
                      <a:pt x="3967" y="1325"/>
                    </a:cubicBezTo>
                    <a:lnTo>
                      <a:pt x="3967" y="1325"/>
                    </a:lnTo>
                    <a:lnTo>
                      <a:pt x="3967" y="1325"/>
                    </a:lnTo>
                    <a:lnTo>
                      <a:pt x="3967" y="1325"/>
                    </a:lnTo>
                    <a:lnTo>
                      <a:pt x="3967" y="1325"/>
                    </a:lnTo>
                    <a:cubicBezTo>
                      <a:pt x="3399" y="935"/>
                      <a:pt x="3602" y="830"/>
                      <a:pt x="3357" y="404"/>
                    </a:cubicBezTo>
                    <a:lnTo>
                      <a:pt x="3357" y="404"/>
                    </a:lnTo>
                    <a:cubicBezTo>
                      <a:pt x="3213" y="155"/>
                      <a:pt x="2873" y="67"/>
                      <a:pt x="2596" y="40"/>
                    </a:cubicBezTo>
                    <a:lnTo>
                      <a:pt x="2596" y="40"/>
                    </a:lnTo>
                    <a:lnTo>
                      <a:pt x="2596" y="40"/>
                    </a:lnTo>
                    <a:cubicBezTo>
                      <a:pt x="2280" y="0"/>
                      <a:pt x="1961" y="31"/>
                      <a:pt x="1809" y="52"/>
                    </a:cubicBezTo>
                    <a:lnTo>
                      <a:pt x="1809" y="52"/>
                    </a:lnTo>
                    <a:cubicBezTo>
                      <a:pt x="1779" y="57"/>
                      <a:pt x="1749" y="61"/>
                      <a:pt x="1721" y="65"/>
                    </a:cubicBezTo>
                    <a:lnTo>
                      <a:pt x="1721" y="65"/>
                    </a:lnTo>
                    <a:cubicBezTo>
                      <a:pt x="1717" y="66"/>
                      <a:pt x="1714" y="67"/>
                      <a:pt x="1714" y="67"/>
                    </a:cubicBezTo>
                    <a:lnTo>
                      <a:pt x="1714" y="67"/>
                    </a:lnTo>
                    <a:lnTo>
                      <a:pt x="1714" y="67"/>
                    </a:lnTo>
                    <a:cubicBezTo>
                      <a:pt x="1391" y="127"/>
                      <a:pt x="1185" y="284"/>
                      <a:pt x="1093" y="644"/>
                    </a:cubicBezTo>
                    <a:lnTo>
                      <a:pt x="1093" y="644"/>
                    </a:lnTo>
                    <a:cubicBezTo>
                      <a:pt x="962" y="1156"/>
                      <a:pt x="0" y="1490"/>
                      <a:pt x="92" y="2205"/>
                    </a:cubicBezTo>
                    <a:lnTo>
                      <a:pt x="92" y="2205"/>
                    </a:lnTo>
                    <a:cubicBezTo>
                      <a:pt x="160" y="2742"/>
                      <a:pt x="558" y="2980"/>
                      <a:pt x="752" y="3064"/>
                    </a:cubicBezTo>
                    <a:lnTo>
                      <a:pt x="752" y="3064"/>
                    </a:lnTo>
                    <a:lnTo>
                      <a:pt x="752" y="3064"/>
                    </a:lnTo>
                    <a:cubicBezTo>
                      <a:pt x="752" y="3064"/>
                      <a:pt x="914" y="3150"/>
                      <a:pt x="1168" y="3183"/>
                    </a:cubicBezTo>
                    <a:lnTo>
                      <a:pt x="1168" y="3183"/>
                    </a:lnTo>
                    <a:cubicBezTo>
                      <a:pt x="1168" y="3183"/>
                      <a:pt x="1168" y="3183"/>
                      <a:pt x="1169" y="3183"/>
                    </a:cubicBezTo>
                    <a:lnTo>
                      <a:pt x="1169" y="3183"/>
                    </a:lnTo>
                    <a:cubicBezTo>
                      <a:pt x="1440" y="3229"/>
                      <a:pt x="1845" y="3257"/>
                      <a:pt x="2298" y="3257"/>
                    </a:cubicBezTo>
                    <a:lnTo>
                      <a:pt x="2298" y="3257"/>
                    </a:lnTo>
                    <a:cubicBezTo>
                      <a:pt x="2536" y="3257"/>
                      <a:pt x="2763" y="3249"/>
                      <a:pt x="2962" y="3235"/>
                    </a:cubicBezTo>
                    <a:lnTo>
                      <a:pt x="2962" y="3235"/>
                    </a:lnTo>
                    <a:cubicBezTo>
                      <a:pt x="2996" y="3232"/>
                      <a:pt x="3243" y="3212"/>
                      <a:pt x="3429" y="3171"/>
                    </a:cubicBezTo>
                    <a:lnTo>
                      <a:pt x="3429" y="3171"/>
                    </a:lnTo>
                    <a:cubicBezTo>
                      <a:pt x="3461" y="3163"/>
                      <a:pt x="3497" y="3154"/>
                      <a:pt x="3533" y="3144"/>
                    </a:cubicBezTo>
                    <a:lnTo>
                      <a:pt x="3534" y="3144"/>
                    </a:lnTo>
                    <a:lnTo>
                      <a:pt x="3534" y="3144"/>
                    </a:lnTo>
                    <a:cubicBezTo>
                      <a:pt x="3545" y="3140"/>
                      <a:pt x="3556" y="3137"/>
                      <a:pt x="3567" y="3134"/>
                    </a:cubicBezTo>
                    <a:lnTo>
                      <a:pt x="3567" y="3134"/>
                    </a:lnTo>
                    <a:cubicBezTo>
                      <a:pt x="3675" y="3103"/>
                      <a:pt x="3790" y="3062"/>
                      <a:pt x="3873" y="3015"/>
                    </a:cubicBezTo>
                    <a:lnTo>
                      <a:pt x="3873" y="3015"/>
                    </a:lnTo>
                    <a:cubicBezTo>
                      <a:pt x="3890" y="3004"/>
                      <a:pt x="3906" y="2993"/>
                      <a:pt x="3922" y="2983"/>
                    </a:cubicBezTo>
                    <a:lnTo>
                      <a:pt x="3922" y="2983"/>
                    </a:lnTo>
                    <a:cubicBezTo>
                      <a:pt x="3925" y="2980"/>
                      <a:pt x="3929" y="2978"/>
                      <a:pt x="3932" y="2976"/>
                    </a:cubicBezTo>
                    <a:lnTo>
                      <a:pt x="3932" y="2976"/>
                    </a:lnTo>
                    <a:cubicBezTo>
                      <a:pt x="4704" y="2449"/>
                      <a:pt x="4481" y="1899"/>
                      <a:pt x="4272" y="161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0" name="Freeform 53">
                <a:extLst>
                  <a:ext uri="{FF2B5EF4-FFF2-40B4-BE49-F238E27FC236}">
                    <a16:creationId xmlns:a16="http://schemas.microsoft.com/office/drawing/2014/main" id="{3FFA5C15-E962-564E-96E7-EAED351A4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16484" y="9077194"/>
                <a:ext cx="4163729" cy="1818200"/>
              </a:xfrm>
              <a:custGeom>
                <a:avLst/>
                <a:gdLst>
                  <a:gd name="T0" fmla="*/ 0 w 3341"/>
                  <a:gd name="T1" fmla="*/ 634 h 1458"/>
                  <a:gd name="T2" fmla="*/ 0 w 3341"/>
                  <a:gd name="T3" fmla="*/ 634 h 1458"/>
                  <a:gd name="T4" fmla="*/ 1717 w 3341"/>
                  <a:gd name="T5" fmla="*/ 1457 h 1458"/>
                  <a:gd name="T6" fmla="*/ 1717 w 3341"/>
                  <a:gd name="T7" fmla="*/ 1457 h 1458"/>
                  <a:gd name="T8" fmla="*/ 3340 w 3341"/>
                  <a:gd name="T9" fmla="*/ 634 h 1458"/>
                  <a:gd name="T10" fmla="*/ 3340 w 3341"/>
                  <a:gd name="T11" fmla="*/ 634 h 1458"/>
                  <a:gd name="T12" fmla="*/ 0 w 3341"/>
                  <a:gd name="T13" fmla="*/ 634 h 1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341" h="1458">
                    <a:moveTo>
                      <a:pt x="0" y="634"/>
                    </a:moveTo>
                    <a:lnTo>
                      <a:pt x="0" y="634"/>
                    </a:lnTo>
                    <a:cubicBezTo>
                      <a:pt x="0" y="634"/>
                      <a:pt x="177" y="1457"/>
                      <a:pt x="1717" y="1457"/>
                    </a:cubicBezTo>
                    <a:lnTo>
                      <a:pt x="1717" y="1457"/>
                    </a:lnTo>
                    <a:cubicBezTo>
                      <a:pt x="3258" y="1457"/>
                      <a:pt x="3340" y="634"/>
                      <a:pt x="3340" y="634"/>
                    </a:cubicBezTo>
                    <a:lnTo>
                      <a:pt x="3340" y="634"/>
                    </a:lnTo>
                    <a:cubicBezTo>
                      <a:pt x="3340" y="634"/>
                      <a:pt x="1769" y="0"/>
                      <a:pt x="0" y="634"/>
                    </a:cubicBez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1" name="Freeform 54">
                <a:extLst>
                  <a:ext uri="{FF2B5EF4-FFF2-40B4-BE49-F238E27FC236}">
                    <a16:creationId xmlns:a16="http://schemas.microsoft.com/office/drawing/2014/main" id="{48AE785C-1B9B-784E-A2B3-8579829E17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46065" y="9220011"/>
                <a:ext cx="3757244" cy="1587491"/>
              </a:xfrm>
              <a:custGeom>
                <a:avLst/>
                <a:gdLst>
                  <a:gd name="T0" fmla="*/ 2986 w 3017"/>
                  <a:gd name="T1" fmla="*/ 276 h 1275"/>
                  <a:gd name="T2" fmla="*/ 2986 w 3017"/>
                  <a:gd name="T3" fmla="*/ 276 h 1275"/>
                  <a:gd name="T4" fmla="*/ 2267 w 3017"/>
                  <a:gd name="T5" fmla="*/ 160 h 1275"/>
                  <a:gd name="T6" fmla="*/ 2267 w 3017"/>
                  <a:gd name="T7" fmla="*/ 160 h 1275"/>
                  <a:gd name="T8" fmla="*/ 1408 w 3017"/>
                  <a:gd name="T9" fmla="*/ 391 h 1275"/>
                  <a:gd name="T10" fmla="*/ 1408 w 3017"/>
                  <a:gd name="T11" fmla="*/ 391 h 1275"/>
                  <a:gd name="T12" fmla="*/ 14 w 3017"/>
                  <a:gd name="T13" fmla="*/ 589 h 1275"/>
                  <a:gd name="T14" fmla="*/ 14 w 3017"/>
                  <a:gd name="T15" fmla="*/ 589 h 1275"/>
                  <a:gd name="T16" fmla="*/ 14 w 3017"/>
                  <a:gd name="T17" fmla="*/ 589 h 1275"/>
                  <a:gd name="T18" fmla="*/ 14 w 3017"/>
                  <a:gd name="T19" fmla="*/ 589 h 1275"/>
                  <a:gd name="T20" fmla="*/ 19 w 3017"/>
                  <a:gd name="T21" fmla="*/ 629 h 1275"/>
                  <a:gd name="T22" fmla="*/ 19 w 3017"/>
                  <a:gd name="T23" fmla="*/ 629 h 1275"/>
                  <a:gd name="T24" fmla="*/ 66 w 3017"/>
                  <a:gd name="T25" fmla="*/ 727 h 1275"/>
                  <a:gd name="T26" fmla="*/ 66 w 3017"/>
                  <a:gd name="T27" fmla="*/ 727 h 1275"/>
                  <a:gd name="T28" fmla="*/ 118 w 3017"/>
                  <a:gd name="T29" fmla="*/ 778 h 1275"/>
                  <a:gd name="T30" fmla="*/ 118 w 3017"/>
                  <a:gd name="T31" fmla="*/ 778 h 1275"/>
                  <a:gd name="T32" fmla="*/ 129 w 3017"/>
                  <a:gd name="T33" fmla="*/ 788 h 1275"/>
                  <a:gd name="T34" fmla="*/ 129 w 3017"/>
                  <a:gd name="T35" fmla="*/ 788 h 1275"/>
                  <a:gd name="T36" fmla="*/ 2151 w 3017"/>
                  <a:gd name="T37" fmla="*/ 1159 h 1275"/>
                  <a:gd name="T38" fmla="*/ 2151 w 3017"/>
                  <a:gd name="T39" fmla="*/ 1159 h 1275"/>
                  <a:gd name="T40" fmla="*/ 2986 w 3017"/>
                  <a:gd name="T41" fmla="*/ 276 h 1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017" h="1275">
                    <a:moveTo>
                      <a:pt x="2986" y="276"/>
                    </a:moveTo>
                    <a:lnTo>
                      <a:pt x="2986" y="276"/>
                    </a:lnTo>
                    <a:cubicBezTo>
                      <a:pt x="2949" y="92"/>
                      <a:pt x="2633" y="0"/>
                      <a:pt x="2267" y="160"/>
                    </a:cubicBezTo>
                    <a:lnTo>
                      <a:pt x="2267" y="160"/>
                    </a:lnTo>
                    <a:cubicBezTo>
                      <a:pt x="1902" y="320"/>
                      <a:pt x="1408" y="391"/>
                      <a:pt x="1408" y="391"/>
                    </a:cubicBezTo>
                    <a:lnTo>
                      <a:pt x="1408" y="391"/>
                    </a:lnTo>
                    <a:cubicBezTo>
                      <a:pt x="126" y="42"/>
                      <a:pt x="0" y="398"/>
                      <a:pt x="14" y="589"/>
                    </a:cubicBezTo>
                    <a:lnTo>
                      <a:pt x="14" y="589"/>
                    </a:lnTo>
                    <a:lnTo>
                      <a:pt x="14" y="589"/>
                    </a:lnTo>
                    <a:lnTo>
                      <a:pt x="14" y="589"/>
                    </a:lnTo>
                    <a:cubicBezTo>
                      <a:pt x="15" y="603"/>
                      <a:pt x="17" y="616"/>
                      <a:pt x="19" y="629"/>
                    </a:cubicBezTo>
                    <a:lnTo>
                      <a:pt x="19" y="629"/>
                    </a:lnTo>
                    <a:cubicBezTo>
                      <a:pt x="25" y="655"/>
                      <a:pt x="38" y="691"/>
                      <a:pt x="66" y="727"/>
                    </a:cubicBezTo>
                    <a:lnTo>
                      <a:pt x="66" y="727"/>
                    </a:lnTo>
                    <a:cubicBezTo>
                      <a:pt x="82" y="745"/>
                      <a:pt x="100" y="762"/>
                      <a:pt x="118" y="778"/>
                    </a:cubicBezTo>
                    <a:lnTo>
                      <a:pt x="118" y="778"/>
                    </a:lnTo>
                    <a:cubicBezTo>
                      <a:pt x="123" y="781"/>
                      <a:pt x="126" y="785"/>
                      <a:pt x="129" y="788"/>
                    </a:cubicBezTo>
                    <a:lnTo>
                      <a:pt x="129" y="788"/>
                    </a:lnTo>
                    <a:cubicBezTo>
                      <a:pt x="695" y="1274"/>
                      <a:pt x="2151" y="1159"/>
                      <a:pt x="2151" y="1159"/>
                    </a:cubicBezTo>
                    <a:lnTo>
                      <a:pt x="2151" y="1159"/>
                    </a:lnTo>
                    <a:cubicBezTo>
                      <a:pt x="2902" y="935"/>
                      <a:pt x="3016" y="421"/>
                      <a:pt x="2986" y="27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2" name="Freeform 55">
                <a:extLst>
                  <a:ext uri="{FF2B5EF4-FFF2-40B4-BE49-F238E27FC236}">
                    <a16:creationId xmlns:a16="http://schemas.microsoft.com/office/drawing/2014/main" id="{7F162782-F214-8949-9334-4826D8CED3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7616" y="9489173"/>
                <a:ext cx="2411446" cy="1362275"/>
              </a:xfrm>
              <a:custGeom>
                <a:avLst/>
                <a:gdLst>
                  <a:gd name="T0" fmla="*/ 1894 w 1934"/>
                  <a:gd name="T1" fmla="*/ 708 h 1094"/>
                  <a:gd name="T2" fmla="*/ 1894 w 1934"/>
                  <a:gd name="T3" fmla="*/ 708 h 1094"/>
                  <a:gd name="T4" fmla="*/ 570 w 1934"/>
                  <a:gd name="T5" fmla="*/ 44 h 1094"/>
                  <a:gd name="T6" fmla="*/ 570 w 1934"/>
                  <a:gd name="T7" fmla="*/ 44 h 1094"/>
                  <a:gd name="T8" fmla="*/ 344 w 1934"/>
                  <a:gd name="T9" fmla="*/ 10 h 1094"/>
                  <a:gd name="T10" fmla="*/ 344 w 1934"/>
                  <a:gd name="T11" fmla="*/ 10 h 1094"/>
                  <a:gd name="T12" fmla="*/ 277 w 1934"/>
                  <a:gd name="T13" fmla="*/ 24 h 1094"/>
                  <a:gd name="T14" fmla="*/ 277 w 1934"/>
                  <a:gd name="T15" fmla="*/ 24 h 1094"/>
                  <a:gd name="T16" fmla="*/ 145 w 1934"/>
                  <a:gd name="T17" fmla="*/ 82 h 1094"/>
                  <a:gd name="T18" fmla="*/ 145 w 1934"/>
                  <a:gd name="T19" fmla="*/ 82 h 1094"/>
                  <a:gd name="T20" fmla="*/ 6 w 1934"/>
                  <a:gd name="T21" fmla="*/ 290 h 1094"/>
                  <a:gd name="T22" fmla="*/ 6 w 1934"/>
                  <a:gd name="T23" fmla="*/ 290 h 1094"/>
                  <a:gd name="T24" fmla="*/ 10 w 1934"/>
                  <a:gd name="T25" fmla="*/ 376 h 1094"/>
                  <a:gd name="T26" fmla="*/ 10 w 1934"/>
                  <a:gd name="T27" fmla="*/ 376 h 1094"/>
                  <a:gd name="T28" fmla="*/ 400 w 1934"/>
                  <a:gd name="T29" fmla="*/ 739 h 1094"/>
                  <a:gd name="T30" fmla="*/ 400 w 1934"/>
                  <a:gd name="T31" fmla="*/ 739 h 1094"/>
                  <a:gd name="T32" fmla="*/ 1897 w 1934"/>
                  <a:gd name="T33" fmla="*/ 1046 h 1094"/>
                  <a:gd name="T34" fmla="*/ 1897 w 1934"/>
                  <a:gd name="T35" fmla="*/ 1046 h 1094"/>
                  <a:gd name="T36" fmla="*/ 1894 w 1934"/>
                  <a:gd name="T37" fmla="*/ 708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4" h="1094">
                    <a:moveTo>
                      <a:pt x="1894" y="708"/>
                    </a:moveTo>
                    <a:lnTo>
                      <a:pt x="1894" y="708"/>
                    </a:lnTo>
                    <a:cubicBezTo>
                      <a:pt x="1316" y="674"/>
                      <a:pt x="774" y="141"/>
                      <a:pt x="570" y="44"/>
                    </a:cubicBezTo>
                    <a:lnTo>
                      <a:pt x="570" y="44"/>
                    </a:lnTo>
                    <a:cubicBezTo>
                      <a:pt x="491" y="6"/>
                      <a:pt x="413" y="0"/>
                      <a:pt x="344" y="10"/>
                    </a:cubicBezTo>
                    <a:lnTo>
                      <a:pt x="344" y="10"/>
                    </a:lnTo>
                    <a:cubicBezTo>
                      <a:pt x="320" y="14"/>
                      <a:pt x="297" y="19"/>
                      <a:pt x="277" y="24"/>
                    </a:cubicBezTo>
                    <a:lnTo>
                      <a:pt x="277" y="24"/>
                    </a:lnTo>
                    <a:cubicBezTo>
                      <a:pt x="220" y="40"/>
                      <a:pt x="175" y="63"/>
                      <a:pt x="145" y="82"/>
                    </a:cubicBezTo>
                    <a:lnTo>
                      <a:pt x="145" y="82"/>
                    </a:lnTo>
                    <a:cubicBezTo>
                      <a:pt x="48" y="146"/>
                      <a:pt x="16" y="232"/>
                      <a:pt x="6" y="290"/>
                    </a:cubicBezTo>
                    <a:lnTo>
                      <a:pt x="6" y="290"/>
                    </a:lnTo>
                    <a:cubicBezTo>
                      <a:pt x="5" y="296"/>
                      <a:pt x="0" y="337"/>
                      <a:pt x="10" y="376"/>
                    </a:cubicBezTo>
                    <a:lnTo>
                      <a:pt x="10" y="376"/>
                    </a:lnTo>
                    <a:cubicBezTo>
                      <a:pt x="69" y="568"/>
                      <a:pt x="400" y="739"/>
                      <a:pt x="400" y="739"/>
                    </a:cubicBezTo>
                    <a:lnTo>
                      <a:pt x="400" y="739"/>
                    </a:lnTo>
                    <a:cubicBezTo>
                      <a:pt x="1125" y="1093"/>
                      <a:pt x="1809" y="1053"/>
                      <a:pt x="1897" y="1046"/>
                    </a:cubicBezTo>
                    <a:lnTo>
                      <a:pt x="1897" y="1046"/>
                    </a:lnTo>
                    <a:cubicBezTo>
                      <a:pt x="1917" y="989"/>
                      <a:pt x="1933" y="883"/>
                      <a:pt x="1894" y="708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3" name="Freeform 56">
                <a:extLst>
                  <a:ext uri="{FF2B5EF4-FFF2-40B4-BE49-F238E27FC236}">
                    <a16:creationId xmlns:a16="http://schemas.microsoft.com/office/drawing/2014/main" id="{1C182C28-FDF5-DD49-963B-5711EFD5C7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907616" y="9489173"/>
                <a:ext cx="2411446" cy="1362275"/>
              </a:xfrm>
              <a:custGeom>
                <a:avLst/>
                <a:gdLst>
                  <a:gd name="T0" fmla="*/ 1894 w 1934"/>
                  <a:gd name="T1" fmla="*/ 708 h 1094"/>
                  <a:gd name="T2" fmla="*/ 1894 w 1934"/>
                  <a:gd name="T3" fmla="*/ 708 h 1094"/>
                  <a:gd name="T4" fmla="*/ 570 w 1934"/>
                  <a:gd name="T5" fmla="*/ 44 h 1094"/>
                  <a:gd name="T6" fmla="*/ 570 w 1934"/>
                  <a:gd name="T7" fmla="*/ 44 h 1094"/>
                  <a:gd name="T8" fmla="*/ 344 w 1934"/>
                  <a:gd name="T9" fmla="*/ 10 h 1094"/>
                  <a:gd name="T10" fmla="*/ 344 w 1934"/>
                  <a:gd name="T11" fmla="*/ 10 h 1094"/>
                  <a:gd name="T12" fmla="*/ 277 w 1934"/>
                  <a:gd name="T13" fmla="*/ 24 h 1094"/>
                  <a:gd name="T14" fmla="*/ 277 w 1934"/>
                  <a:gd name="T15" fmla="*/ 24 h 1094"/>
                  <a:gd name="T16" fmla="*/ 145 w 1934"/>
                  <a:gd name="T17" fmla="*/ 82 h 1094"/>
                  <a:gd name="T18" fmla="*/ 145 w 1934"/>
                  <a:gd name="T19" fmla="*/ 82 h 1094"/>
                  <a:gd name="T20" fmla="*/ 6 w 1934"/>
                  <a:gd name="T21" fmla="*/ 290 h 1094"/>
                  <a:gd name="T22" fmla="*/ 6 w 1934"/>
                  <a:gd name="T23" fmla="*/ 290 h 1094"/>
                  <a:gd name="T24" fmla="*/ 10 w 1934"/>
                  <a:gd name="T25" fmla="*/ 376 h 1094"/>
                  <a:gd name="T26" fmla="*/ 10 w 1934"/>
                  <a:gd name="T27" fmla="*/ 376 h 1094"/>
                  <a:gd name="T28" fmla="*/ 400 w 1934"/>
                  <a:gd name="T29" fmla="*/ 739 h 1094"/>
                  <a:gd name="T30" fmla="*/ 400 w 1934"/>
                  <a:gd name="T31" fmla="*/ 739 h 1094"/>
                  <a:gd name="T32" fmla="*/ 1897 w 1934"/>
                  <a:gd name="T33" fmla="*/ 1046 h 1094"/>
                  <a:gd name="T34" fmla="*/ 1897 w 1934"/>
                  <a:gd name="T35" fmla="*/ 1046 h 1094"/>
                  <a:gd name="T36" fmla="*/ 1894 w 1934"/>
                  <a:gd name="T37" fmla="*/ 708 h 10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34" h="1094">
                    <a:moveTo>
                      <a:pt x="1894" y="708"/>
                    </a:moveTo>
                    <a:lnTo>
                      <a:pt x="1894" y="708"/>
                    </a:lnTo>
                    <a:cubicBezTo>
                      <a:pt x="1316" y="674"/>
                      <a:pt x="774" y="141"/>
                      <a:pt x="570" y="44"/>
                    </a:cubicBezTo>
                    <a:lnTo>
                      <a:pt x="570" y="44"/>
                    </a:lnTo>
                    <a:cubicBezTo>
                      <a:pt x="491" y="6"/>
                      <a:pt x="413" y="0"/>
                      <a:pt x="344" y="10"/>
                    </a:cubicBezTo>
                    <a:lnTo>
                      <a:pt x="344" y="10"/>
                    </a:lnTo>
                    <a:cubicBezTo>
                      <a:pt x="320" y="14"/>
                      <a:pt x="297" y="19"/>
                      <a:pt x="277" y="24"/>
                    </a:cubicBezTo>
                    <a:lnTo>
                      <a:pt x="277" y="24"/>
                    </a:lnTo>
                    <a:cubicBezTo>
                      <a:pt x="220" y="40"/>
                      <a:pt x="175" y="63"/>
                      <a:pt x="145" y="82"/>
                    </a:cubicBezTo>
                    <a:lnTo>
                      <a:pt x="145" y="82"/>
                    </a:lnTo>
                    <a:cubicBezTo>
                      <a:pt x="48" y="146"/>
                      <a:pt x="16" y="232"/>
                      <a:pt x="6" y="290"/>
                    </a:cubicBezTo>
                    <a:lnTo>
                      <a:pt x="6" y="290"/>
                    </a:lnTo>
                    <a:cubicBezTo>
                      <a:pt x="5" y="296"/>
                      <a:pt x="0" y="337"/>
                      <a:pt x="10" y="376"/>
                    </a:cubicBezTo>
                    <a:lnTo>
                      <a:pt x="10" y="376"/>
                    </a:lnTo>
                    <a:cubicBezTo>
                      <a:pt x="69" y="568"/>
                      <a:pt x="400" y="739"/>
                      <a:pt x="400" y="739"/>
                    </a:cubicBezTo>
                    <a:lnTo>
                      <a:pt x="400" y="739"/>
                    </a:lnTo>
                    <a:cubicBezTo>
                      <a:pt x="1125" y="1093"/>
                      <a:pt x="1809" y="1053"/>
                      <a:pt x="1897" y="1046"/>
                    </a:cubicBezTo>
                    <a:lnTo>
                      <a:pt x="1897" y="1046"/>
                    </a:lnTo>
                    <a:cubicBezTo>
                      <a:pt x="1917" y="989"/>
                      <a:pt x="1933" y="883"/>
                      <a:pt x="1894" y="708"/>
                    </a:cubicBezTo>
                  </a:path>
                </a:pathLst>
              </a:custGeom>
              <a:solidFill>
                <a:schemeClr val="accent2">
                  <a:alpha val="3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4" name="Freeform 57">
                <a:extLst>
                  <a:ext uri="{FF2B5EF4-FFF2-40B4-BE49-F238E27FC236}">
                    <a16:creationId xmlns:a16="http://schemas.microsoft.com/office/drawing/2014/main" id="{D0EB2D85-C6FC-404E-AEA1-4417F6DD02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69626" y="10219745"/>
                <a:ext cx="747054" cy="598744"/>
              </a:xfrm>
              <a:custGeom>
                <a:avLst/>
                <a:gdLst>
                  <a:gd name="T0" fmla="*/ 567 w 599"/>
                  <a:gd name="T1" fmla="*/ 183 h 481"/>
                  <a:gd name="T2" fmla="*/ 567 w 599"/>
                  <a:gd name="T3" fmla="*/ 183 h 481"/>
                  <a:gd name="T4" fmla="*/ 311 w 599"/>
                  <a:gd name="T5" fmla="*/ 88 h 481"/>
                  <a:gd name="T6" fmla="*/ 311 w 599"/>
                  <a:gd name="T7" fmla="*/ 88 h 481"/>
                  <a:gd name="T8" fmla="*/ 0 w 599"/>
                  <a:gd name="T9" fmla="*/ 122 h 481"/>
                  <a:gd name="T10" fmla="*/ 0 w 599"/>
                  <a:gd name="T11" fmla="*/ 122 h 481"/>
                  <a:gd name="T12" fmla="*/ 3 w 599"/>
                  <a:gd name="T13" fmla="*/ 460 h 481"/>
                  <a:gd name="T14" fmla="*/ 3 w 599"/>
                  <a:gd name="T15" fmla="*/ 460 h 481"/>
                  <a:gd name="T16" fmla="*/ 12 w 599"/>
                  <a:gd name="T17" fmla="*/ 460 h 481"/>
                  <a:gd name="T18" fmla="*/ 12 w 599"/>
                  <a:gd name="T19" fmla="*/ 460 h 481"/>
                  <a:gd name="T20" fmla="*/ 567 w 599"/>
                  <a:gd name="T21" fmla="*/ 183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9" h="481">
                    <a:moveTo>
                      <a:pt x="567" y="183"/>
                    </a:moveTo>
                    <a:lnTo>
                      <a:pt x="567" y="183"/>
                    </a:lnTo>
                    <a:cubicBezTo>
                      <a:pt x="536" y="0"/>
                      <a:pt x="311" y="88"/>
                      <a:pt x="311" y="88"/>
                    </a:cubicBezTo>
                    <a:lnTo>
                      <a:pt x="311" y="88"/>
                    </a:lnTo>
                    <a:cubicBezTo>
                      <a:pt x="208" y="119"/>
                      <a:pt x="104" y="128"/>
                      <a:pt x="0" y="122"/>
                    </a:cubicBezTo>
                    <a:lnTo>
                      <a:pt x="0" y="122"/>
                    </a:lnTo>
                    <a:cubicBezTo>
                      <a:pt x="39" y="297"/>
                      <a:pt x="23" y="403"/>
                      <a:pt x="3" y="460"/>
                    </a:cubicBezTo>
                    <a:lnTo>
                      <a:pt x="3" y="460"/>
                    </a:lnTo>
                    <a:cubicBezTo>
                      <a:pt x="9" y="460"/>
                      <a:pt x="12" y="460"/>
                      <a:pt x="12" y="460"/>
                    </a:cubicBezTo>
                    <a:lnTo>
                      <a:pt x="12" y="460"/>
                    </a:lnTo>
                    <a:cubicBezTo>
                      <a:pt x="165" y="480"/>
                      <a:pt x="598" y="366"/>
                      <a:pt x="567" y="183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5" name="Freeform 58">
                <a:extLst>
                  <a:ext uri="{FF2B5EF4-FFF2-40B4-BE49-F238E27FC236}">
                    <a16:creationId xmlns:a16="http://schemas.microsoft.com/office/drawing/2014/main" id="{D019ED0B-2C7E-024A-92BA-01B19D7A1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63143" y="9708894"/>
                <a:ext cx="1104101" cy="538319"/>
              </a:xfrm>
              <a:custGeom>
                <a:avLst/>
                <a:gdLst>
                  <a:gd name="T0" fmla="*/ 8 w 888"/>
                  <a:gd name="T1" fmla="*/ 430 h 431"/>
                  <a:gd name="T2" fmla="*/ 8 w 888"/>
                  <a:gd name="T3" fmla="*/ 430 h 431"/>
                  <a:gd name="T4" fmla="*/ 0 w 888"/>
                  <a:gd name="T5" fmla="*/ 423 h 431"/>
                  <a:gd name="T6" fmla="*/ 0 w 888"/>
                  <a:gd name="T7" fmla="*/ 423 h 431"/>
                  <a:gd name="T8" fmla="*/ 7 w 888"/>
                  <a:gd name="T9" fmla="*/ 414 h 431"/>
                  <a:gd name="T10" fmla="*/ 7 w 888"/>
                  <a:gd name="T11" fmla="*/ 414 h 431"/>
                  <a:gd name="T12" fmla="*/ 872 w 888"/>
                  <a:gd name="T13" fmla="*/ 3 h 431"/>
                  <a:gd name="T14" fmla="*/ 872 w 888"/>
                  <a:gd name="T15" fmla="*/ 3 h 431"/>
                  <a:gd name="T16" fmla="*/ 884 w 888"/>
                  <a:gd name="T17" fmla="*/ 4 h 431"/>
                  <a:gd name="T18" fmla="*/ 884 w 888"/>
                  <a:gd name="T19" fmla="*/ 4 h 431"/>
                  <a:gd name="T20" fmla="*/ 883 w 888"/>
                  <a:gd name="T21" fmla="*/ 16 h 431"/>
                  <a:gd name="T22" fmla="*/ 883 w 888"/>
                  <a:gd name="T23" fmla="*/ 16 h 431"/>
                  <a:gd name="T24" fmla="*/ 10 w 888"/>
                  <a:gd name="T25" fmla="*/ 430 h 431"/>
                  <a:gd name="T26" fmla="*/ 10 w 888"/>
                  <a:gd name="T27" fmla="*/ 430 h 431"/>
                  <a:gd name="T28" fmla="*/ 8 w 888"/>
                  <a:gd name="T29" fmla="*/ 43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8" h="431">
                    <a:moveTo>
                      <a:pt x="8" y="430"/>
                    </a:moveTo>
                    <a:lnTo>
                      <a:pt x="8" y="430"/>
                    </a:lnTo>
                    <a:cubicBezTo>
                      <a:pt x="5" y="430"/>
                      <a:pt x="1" y="427"/>
                      <a:pt x="0" y="423"/>
                    </a:cubicBezTo>
                    <a:lnTo>
                      <a:pt x="0" y="423"/>
                    </a:lnTo>
                    <a:cubicBezTo>
                      <a:pt x="0" y="419"/>
                      <a:pt x="2" y="415"/>
                      <a:pt x="7" y="414"/>
                    </a:cubicBezTo>
                    <a:lnTo>
                      <a:pt x="7" y="414"/>
                    </a:lnTo>
                    <a:cubicBezTo>
                      <a:pt x="12" y="413"/>
                      <a:pt x="492" y="330"/>
                      <a:pt x="872" y="3"/>
                    </a:cubicBezTo>
                    <a:lnTo>
                      <a:pt x="872" y="3"/>
                    </a:lnTo>
                    <a:cubicBezTo>
                      <a:pt x="876" y="0"/>
                      <a:pt x="881" y="1"/>
                      <a:pt x="884" y="4"/>
                    </a:cubicBezTo>
                    <a:lnTo>
                      <a:pt x="884" y="4"/>
                    </a:lnTo>
                    <a:cubicBezTo>
                      <a:pt x="887" y="7"/>
                      <a:pt x="887" y="13"/>
                      <a:pt x="883" y="16"/>
                    </a:cubicBezTo>
                    <a:lnTo>
                      <a:pt x="883" y="16"/>
                    </a:lnTo>
                    <a:cubicBezTo>
                      <a:pt x="499" y="346"/>
                      <a:pt x="15" y="429"/>
                      <a:pt x="10" y="430"/>
                    </a:cubicBezTo>
                    <a:lnTo>
                      <a:pt x="10" y="430"/>
                    </a:lnTo>
                    <a:cubicBezTo>
                      <a:pt x="9" y="430"/>
                      <a:pt x="9" y="430"/>
                      <a:pt x="8" y="43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6" name="Freeform 59">
                <a:extLst>
                  <a:ext uri="{FF2B5EF4-FFF2-40B4-BE49-F238E27FC236}">
                    <a16:creationId xmlns:a16="http://schemas.microsoft.com/office/drawing/2014/main" id="{2789F1FE-44B6-474F-8D2F-84FD9C4824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13507" y="2205394"/>
                <a:ext cx="6696023" cy="5443607"/>
              </a:xfrm>
              <a:custGeom>
                <a:avLst/>
                <a:gdLst>
                  <a:gd name="T0" fmla="*/ 5367 w 5374"/>
                  <a:gd name="T1" fmla="*/ 2087 h 4368"/>
                  <a:gd name="T2" fmla="*/ 4873 w 5374"/>
                  <a:gd name="T3" fmla="*/ 2755 h 4368"/>
                  <a:gd name="T4" fmla="*/ 4358 w 5374"/>
                  <a:gd name="T5" fmla="*/ 2837 h 4368"/>
                  <a:gd name="T6" fmla="*/ 4258 w 5374"/>
                  <a:gd name="T7" fmla="*/ 2856 h 4368"/>
                  <a:gd name="T8" fmla="*/ 3957 w 5374"/>
                  <a:gd name="T9" fmla="*/ 2973 h 4368"/>
                  <a:gd name="T10" fmla="*/ 3102 w 5374"/>
                  <a:gd name="T11" fmla="*/ 3924 h 4368"/>
                  <a:gd name="T12" fmla="*/ 3088 w 5374"/>
                  <a:gd name="T13" fmla="*/ 3966 h 4368"/>
                  <a:gd name="T14" fmla="*/ 2668 w 5374"/>
                  <a:gd name="T15" fmla="*/ 4314 h 4368"/>
                  <a:gd name="T16" fmla="*/ 2064 w 5374"/>
                  <a:gd name="T17" fmla="*/ 4224 h 4368"/>
                  <a:gd name="T18" fmla="*/ 1807 w 5374"/>
                  <a:gd name="T19" fmla="*/ 4049 h 4368"/>
                  <a:gd name="T20" fmla="*/ 1677 w 5374"/>
                  <a:gd name="T21" fmla="*/ 3620 h 4368"/>
                  <a:gd name="T22" fmla="*/ 1549 w 5374"/>
                  <a:gd name="T23" fmla="*/ 3286 h 4368"/>
                  <a:gd name="T24" fmla="*/ 1495 w 5374"/>
                  <a:gd name="T25" fmla="*/ 3204 h 4368"/>
                  <a:gd name="T26" fmla="*/ 983 w 5374"/>
                  <a:gd name="T27" fmla="*/ 2861 h 4368"/>
                  <a:gd name="T28" fmla="*/ 472 w 5374"/>
                  <a:gd name="T29" fmla="*/ 2622 h 4368"/>
                  <a:gd name="T30" fmla="*/ 125 w 5374"/>
                  <a:gd name="T31" fmla="*/ 2251 h 4368"/>
                  <a:gd name="T32" fmla="*/ 395 w 5374"/>
                  <a:gd name="T33" fmla="*/ 1187 h 4368"/>
                  <a:gd name="T34" fmla="*/ 500 w 5374"/>
                  <a:gd name="T35" fmla="*/ 1143 h 4368"/>
                  <a:gd name="T36" fmla="*/ 1536 w 5374"/>
                  <a:gd name="T37" fmla="*/ 489 h 4368"/>
                  <a:gd name="T38" fmla="*/ 1935 w 5374"/>
                  <a:gd name="T39" fmla="*/ 197 h 4368"/>
                  <a:gd name="T40" fmla="*/ 2208 w 5374"/>
                  <a:gd name="T41" fmla="*/ 134 h 4368"/>
                  <a:gd name="T42" fmla="*/ 2442 w 5374"/>
                  <a:gd name="T43" fmla="*/ 144 h 4368"/>
                  <a:gd name="T44" fmla="*/ 3163 w 5374"/>
                  <a:gd name="T45" fmla="*/ 296 h 4368"/>
                  <a:gd name="T46" fmla="*/ 3360 w 5374"/>
                  <a:gd name="T47" fmla="*/ 322 h 4368"/>
                  <a:gd name="T48" fmla="*/ 3628 w 5374"/>
                  <a:gd name="T49" fmla="*/ 311 h 4368"/>
                  <a:gd name="T50" fmla="*/ 4356 w 5374"/>
                  <a:gd name="T51" fmla="*/ 0 h 4368"/>
                  <a:gd name="T52" fmla="*/ 4018 w 5374"/>
                  <a:gd name="T53" fmla="*/ 332 h 4368"/>
                  <a:gd name="T54" fmla="*/ 3711 w 5374"/>
                  <a:gd name="T55" fmla="*/ 718 h 4368"/>
                  <a:gd name="T56" fmla="*/ 4131 w 5374"/>
                  <a:gd name="T57" fmla="*/ 1148 h 4368"/>
                  <a:gd name="T58" fmla="*/ 4343 w 5374"/>
                  <a:gd name="T59" fmla="*/ 1243 h 4368"/>
                  <a:gd name="T60" fmla="*/ 4729 w 5374"/>
                  <a:gd name="T61" fmla="*/ 1413 h 4368"/>
                  <a:gd name="T62" fmla="*/ 4868 w 5374"/>
                  <a:gd name="T63" fmla="*/ 1483 h 4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374" h="4368">
                    <a:moveTo>
                      <a:pt x="5367" y="2087"/>
                    </a:moveTo>
                    <a:lnTo>
                      <a:pt x="5367" y="2087"/>
                    </a:lnTo>
                    <a:cubicBezTo>
                      <a:pt x="5373" y="2530"/>
                      <a:pt x="5150" y="2684"/>
                      <a:pt x="4873" y="2755"/>
                    </a:cubicBezTo>
                    <a:lnTo>
                      <a:pt x="4873" y="2755"/>
                    </a:lnTo>
                    <a:cubicBezTo>
                      <a:pt x="4709" y="2797"/>
                      <a:pt x="4525" y="2810"/>
                      <a:pt x="4358" y="2837"/>
                    </a:cubicBezTo>
                    <a:lnTo>
                      <a:pt x="4358" y="2837"/>
                    </a:lnTo>
                    <a:cubicBezTo>
                      <a:pt x="4324" y="2843"/>
                      <a:pt x="4291" y="2849"/>
                      <a:pt x="4258" y="2856"/>
                    </a:cubicBezTo>
                    <a:lnTo>
                      <a:pt x="4258" y="2856"/>
                    </a:lnTo>
                    <a:cubicBezTo>
                      <a:pt x="4161" y="2877"/>
                      <a:pt x="4058" y="2918"/>
                      <a:pt x="3957" y="2973"/>
                    </a:cubicBezTo>
                    <a:lnTo>
                      <a:pt x="3957" y="2973"/>
                    </a:lnTo>
                    <a:cubicBezTo>
                      <a:pt x="3581" y="3175"/>
                      <a:pt x="3211" y="3572"/>
                      <a:pt x="3102" y="3924"/>
                    </a:cubicBezTo>
                    <a:lnTo>
                      <a:pt x="3102" y="3924"/>
                    </a:lnTo>
                    <a:cubicBezTo>
                      <a:pt x="3097" y="3938"/>
                      <a:pt x="3092" y="3952"/>
                      <a:pt x="3088" y="3966"/>
                    </a:cubicBezTo>
                    <a:lnTo>
                      <a:pt x="3088" y="3966"/>
                    </a:lnTo>
                    <a:cubicBezTo>
                      <a:pt x="2944" y="4367"/>
                      <a:pt x="2668" y="4314"/>
                      <a:pt x="2668" y="4314"/>
                    </a:cubicBezTo>
                    <a:lnTo>
                      <a:pt x="2668" y="4314"/>
                    </a:lnTo>
                    <a:cubicBezTo>
                      <a:pt x="2416" y="4175"/>
                      <a:pt x="2286" y="4230"/>
                      <a:pt x="2064" y="4224"/>
                    </a:cubicBezTo>
                    <a:lnTo>
                      <a:pt x="2064" y="4224"/>
                    </a:lnTo>
                    <a:cubicBezTo>
                      <a:pt x="1949" y="4220"/>
                      <a:pt x="1869" y="4159"/>
                      <a:pt x="1807" y="4049"/>
                    </a:cubicBezTo>
                    <a:lnTo>
                      <a:pt x="1807" y="4049"/>
                    </a:lnTo>
                    <a:cubicBezTo>
                      <a:pt x="1751" y="3946"/>
                      <a:pt x="1710" y="3800"/>
                      <a:pt x="1677" y="3620"/>
                    </a:cubicBezTo>
                    <a:lnTo>
                      <a:pt x="1677" y="3620"/>
                    </a:lnTo>
                    <a:cubicBezTo>
                      <a:pt x="1654" y="3499"/>
                      <a:pt x="1610" y="3386"/>
                      <a:pt x="1549" y="3286"/>
                    </a:cubicBezTo>
                    <a:lnTo>
                      <a:pt x="1549" y="3286"/>
                    </a:lnTo>
                    <a:cubicBezTo>
                      <a:pt x="1532" y="3257"/>
                      <a:pt x="1514" y="3230"/>
                      <a:pt x="1495" y="3204"/>
                    </a:cubicBezTo>
                    <a:lnTo>
                      <a:pt x="1495" y="3204"/>
                    </a:lnTo>
                    <a:cubicBezTo>
                      <a:pt x="1367" y="3034"/>
                      <a:pt x="1187" y="2910"/>
                      <a:pt x="983" y="2861"/>
                    </a:cubicBezTo>
                    <a:lnTo>
                      <a:pt x="983" y="2861"/>
                    </a:lnTo>
                    <a:cubicBezTo>
                      <a:pt x="811" y="2819"/>
                      <a:pt x="627" y="2731"/>
                      <a:pt x="472" y="2622"/>
                    </a:cubicBezTo>
                    <a:lnTo>
                      <a:pt x="472" y="2622"/>
                    </a:lnTo>
                    <a:cubicBezTo>
                      <a:pt x="313" y="2511"/>
                      <a:pt x="184" y="2379"/>
                      <a:pt x="125" y="2251"/>
                    </a:cubicBezTo>
                    <a:lnTo>
                      <a:pt x="125" y="2251"/>
                    </a:lnTo>
                    <a:cubicBezTo>
                      <a:pt x="17" y="2017"/>
                      <a:pt x="0" y="1402"/>
                      <a:pt x="395" y="1187"/>
                    </a:cubicBezTo>
                    <a:lnTo>
                      <a:pt x="395" y="1187"/>
                    </a:lnTo>
                    <a:cubicBezTo>
                      <a:pt x="428" y="1169"/>
                      <a:pt x="463" y="1154"/>
                      <a:pt x="500" y="1143"/>
                    </a:cubicBezTo>
                    <a:lnTo>
                      <a:pt x="500" y="1143"/>
                    </a:lnTo>
                    <a:cubicBezTo>
                      <a:pt x="1002" y="985"/>
                      <a:pt x="1002" y="1042"/>
                      <a:pt x="1536" y="489"/>
                    </a:cubicBezTo>
                    <a:lnTo>
                      <a:pt x="1536" y="489"/>
                    </a:lnTo>
                    <a:cubicBezTo>
                      <a:pt x="1677" y="343"/>
                      <a:pt x="1807" y="252"/>
                      <a:pt x="1935" y="197"/>
                    </a:cubicBezTo>
                    <a:lnTo>
                      <a:pt x="1935" y="197"/>
                    </a:lnTo>
                    <a:cubicBezTo>
                      <a:pt x="2026" y="159"/>
                      <a:pt x="2116" y="140"/>
                      <a:pt x="2208" y="134"/>
                    </a:cubicBezTo>
                    <a:lnTo>
                      <a:pt x="2208" y="134"/>
                    </a:lnTo>
                    <a:cubicBezTo>
                      <a:pt x="2284" y="129"/>
                      <a:pt x="2362" y="133"/>
                      <a:pt x="2442" y="144"/>
                    </a:cubicBezTo>
                    <a:lnTo>
                      <a:pt x="2442" y="144"/>
                    </a:lnTo>
                    <a:cubicBezTo>
                      <a:pt x="2651" y="172"/>
                      <a:pt x="2882" y="241"/>
                      <a:pt x="3163" y="296"/>
                    </a:cubicBezTo>
                    <a:lnTo>
                      <a:pt x="3163" y="296"/>
                    </a:lnTo>
                    <a:cubicBezTo>
                      <a:pt x="3231" y="310"/>
                      <a:pt x="3297" y="318"/>
                      <a:pt x="3360" y="322"/>
                    </a:cubicBezTo>
                    <a:lnTo>
                      <a:pt x="3360" y="322"/>
                    </a:lnTo>
                    <a:cubicBezTo>
                      <a:pt x="3454" y="327"/>
                      <a:pt x="3544" y="323"/>
                      <a:pt x="3628" y="311"/>
                    </a:cubicBezTo>
                    <a:lnTo>
                      <a:pt x="3628" y="311"/>
                    </a:lnTo>
                    <a:cubicBezTo>
                      <a:pt x="4065" y="253"/>
                      <a:pt x="4347" y="8"/>
                      <a:pt x="4356" y="0"/>
                    </a:cubicBezTo>
                    <a:lnTo>
                      <a:pt x="4356" y="0"/>
                    </a:lnTo>
                    <a:cubicBezTo>
                      <a:pt x="4217" y="193"/>
                      <a:pt x="4018" y="332"/>
                      <a:pt x="4018" y="332"/>
                    </a:cubicBezTo>
                    <a:lnTo>
                      <a:pt x="4018" y="332"/>
                    </a:lnTo>
                    <a:cubicBezTo>
                      <a:pt x="3722" y="524"/>
                      <a:pt x="3711" y="718"/>
                      <a:pt x="3711" y="718"/>
                    </a:cubicBezTo>
                    <a:lnTo>
                      <a:pt x="3711" y="718"/>
                    </a:lnTo>
                    <a:cubicBezTo>
                      <a:pt x="3692" y="899"/>
                      <a:pt x="3878" y="1027"/>
                      <a:pt x="4131" y="1148"/>
                    </a:cubicBezTo>
                    <a:lnTo>
                      <a:pt x="4131" y="1148"/>
                    </a:lnTo>
                    <a:cubicBezTo>
                      <a:pt x="4198" y="1180"/>
                      <a:pt x="4269" y="1211"/>
                      <a:pt x="4343" y="1243"/>
                    </a:cubicBezTo>
                    <a:lnTo>
                      <a:pt x="4343" y="1243"/>
                    </a:lnTo>
                    <a:cubicBezTo>
                      <a:pt x="4469" y="1297"/>
                      <a:pt x="4602" y="1352"/>
                      <a:pt x="4729" y="1413"/>
                    </a:cubicBezTo>
                    <a:lnTo>
                      <a:pt x="4729" y="1413"/>
                    </a:lnTo>
                    <a:cubicBezTo>
                      <a:pt x="4777" y="1436"/>
                      <a:pt x="4823" y="1459"/>
                      <a:pt x="4868" y="1483"/>
                    </a:cubicBezTo>
                    <a:lnTo>
                      <a:pt x="4868" y="1483"/>
                    </a:lnTo>
                    <a:cubicBezTo>
                      <a:pt x="5146" y="1632"/>
                      <a:pt x="5365" y="1817"/>
                      <a:pt x="5367" y="208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7" name="Freeform 60">
                <a:extLst>
                  <a:ext uri="{FF2B5EF4-FFF2-40B4-BE49-F238E27FC236}">
                    <a16:creationId xmlns:a16="http://schemas.microsoft.com/office/drawing/2014/main" id="{97B80C80-DA8C-A640-8BBF-84CF8E0538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264399" y="6583351"/>
                <a:ext cx="785507" cy="895368"/>
              </a:xfrm>
              <a:custGeom>
                <a:avLst/>
                <a:gdLst>
                  <a:gd name="T0" fmla="*/ 612 w 631"/>
                  <a:gd name="T1" fmla="*/ 330 h 718"/>
                  <a:gd name="T2" fmla="*/ 612 w 631"/>
                  <a:gd name="T3" fmla="*/ 330 h 718"/>
                  <a:gd name="T4" fmla="*/ 348 w 631"/>
                  <a:gd name="T5" fmla="*/ 702 h 718"/>
                  <a:gd name="T6" fmla="*/ 348 w 631"/>
                  <a:gd name="T7" fmla="*/ 702 h 718"/>
                  <a:gd name="T8" fmla="*/ 19 w 631"/>
                  <a:gd name="T9" fmla="*/ 387 h 718"/>
                  <a:gd name="T10" fmla="*/ 19 w 631"/>
                  <a:gd name="T11" fmla="*/ 387 h 718"/>
                  <a:gd name="T12" fmla="*/ 282 w 631"/>
                  <a:gd name="T13" fmla="*/ 16 h 718"/>
                  <a:gd name="T14" fmla="*/ 282 w 631"/>
                  <a:gd name="T15" fmla="*/ 16 h 718"/>
                  <a:gd name="T16" fmla="*/ 612 w 631"/>
                  <a:gd name="T17" fmla="*/ 33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31" h="718">
                    <a:moveTo>
                      <a:pt x="612" y="330"/>
                    </a:moveTo>
                    <a:lnTo>
                      <a:pt x="612" y="330"/>
                    </a:lnTo>
                    <a:cubicBezTo>
                      <a:pt x="630" y="520"/>
                      <a:pt x="512" y="686"/>
                      <a:pt x="348" y="702"/>
                    </a:cubicBezTo>
                    <a:lnTo>
                      <a:pt x="348" y="702"/>
                    </a:lnTo>
                    <a:cubicBezTo>
                      <a:pt x="185" y="717"/>
                      <a:pt x="37" y="577"/>
                      <a:pt x="19" y="387"/>
                    </a:cubicBezTo>
                    <a:lnTo>
                      <a:pt x="19" y="387"/>
                    </a:lnTo>
                    <a:cubicBezTo>
                      <a:pt x="0" y="199"/>
                      <a:pt x="118" y="32"/>
                      <a:pt x="282" y="16"/>
                    </a:cubicBezTo>
                    <a:lnTo>
                      <a:pt x="282" y="16"/>
                    </a:lnTo>
                    <a:cubicBezTo>
                      <a:pt x="446" y="0"/>
                      <a:pt x="594" y="142"/>
                      <a:pt x="612" y="33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5B5871E7-0034-1541-9534-D6A6D544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9909" y="5863763"/>
                <a:ext cx="1922567" cy="1389740"/>
              </a:xfrm>
              <a:custGeom>
                <a:avLst/>
                <a:gdLst>
                  <a:gd name="T0" fmla="*/ 1541 w 1542"/>
                  <a:gd name="T1" fmla="*/ 0 h 1117"/>
                  <a:gd name="T2" fmla="*/ 1541 w 1542"/>
                  <a:gd name="T3" fmla="*/ 0 h 1117"/>
                  <a:gd name="T4" fmla="*/ 1260 w 1542"/>
                  <a:gd name="T5" fmla="*/ 303 h 1117"/>
                  <a:gd name="T6" fmla="*/ 1260 w 1542"/>
                  <a:gd name="T7" fmla="*/ 303 h 1117"/>
                  <a:gd name="T8" fmla="*/ 594 w 1542"/>
                  <a:gd name="T9" fmla="*/ 613 h 1117"/>
                  <a:gd name="T10" fmla="*/ 594 w 1542"/>
                  <a:gd name="T11" fmla="*/ 613 h 1117"/>
                  <a:gd name="T12" fmla="*/ 119 w 1542"/>
                  <a:gd name="T13" fmla="*/ 962 h 1117"/>
                  <a:gd name="T14" fmla="*/ 119 w 1542"/>
                  <a:gd name="T15" fmla="*/ 962 h 1117"/>
                  <a:gd name="T16" fmla="*/ 0 w 1542"/>
                  <a:gd name="T17" fmla="*/ 1116 h 1117"/>
                  <a:gd name="T18" fmla="*/ 0 w 1542"/>
                  <a:gd name="T19" fmla="*/ 1116 h 1117"/>
                  <a:gd name="T20" fmla="*/ 819 w 1542"/>
                  <a:gd name="T21" fmla="*/ 303 h 1117"/>
                  <a:gd name="T22" fmla="*/ 819 w 1542"/>
                  <a:gd name="T23" fmla="*/ 303 h 1117"/>
                  <a:gd name="T24" fmla="*/ 1541 w 1542"/>
                  <a:gd name="T25" fmla="*/ 0 h 1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42" h="1117">
                    <a:moveTo>
                      <a:pt x="1541" y="0"/>
                    </a:moveTo>
                    <a:lnTo>
                      <a:pt x="1541" y="0"/>
                    </a:lnTo>
                    <a:cubicBezTo>
                      <a:pt x="1473" y="129"/>
                      <a:pt x="1375" y="225"/>
                      <a:pt x="1260" y="303"/>
                    </a:cubicBezTo>
                    <a:lnTo>
                      <a:pt x="1260" y="303"/>
                    </a:lnTo>
                    <a:cubicBezTo>
                      <a:pt x="1069" y="432"/>
                      <a:pt x="829" y="514"/>
                      <a:pt x="594" y="613"/>
                    </a:cubicBezTo>
                    <a:lnTo>
                      <a:pt x="594" y="613"/>
                    </a:lnTo>
                    <a:cubicBezTo>
                      <a:pt x="381" y="702"/>
                      <a:pt x="220" y="849"/>
                      <a:pt x="119" y="962"/>
                    </a:cubicBezTo>
                    <a:lnTo>
                      <a:pt x="119" y="962"/>
                    </a:lnTo>
                    <a:cubicBezTo>
                      <a:pt x="41" y="1050"/>
                      <a:pt x="0" y="1116"/>
                      <a:pt x="0" y="1116"/>
                    </a:cubicBezTo>
                    <a:lnTo>
                      <a:pt x="0" y="1116"/>
                    </a:lnTo>
                    <a:cubicBezTo>
                      <a:pt x="131" y="586"/>
                      <a:pt x="428" y="344"/>
                      <a:pt x="819" y="303"/>
                    </a:cubicBezTo>
                    <a:lnTo>
                      <a:pt x="819" y="303"/>
                    </a:lnTo>
                    <a:cubicBezTo>
                      <a:pt x="1210" y="263"/>
                      <a:pt x="1541" y="0"/>
                      <a:pt x="1541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29" name="Freeform 62">
                <a:extLst>
                  <a:ext uri="{FF2B5EF4-FFF2-40B4-BE49-F238E27FC236}">
                    <a16:creationId xmlns:a16="http://schemas.microsoft.com/office/drawing/2014/main" id="{D6F39A29-72C4-F348-858D-7BAB3E0E12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43020" y="2556948"/>
                <a:ext cx="675646" cy="1049170"/>
              </a:xfrm>
              <a:custGeom>
                <a:avLst/>
                <a:gdLst>
                  <a:gd name="T0" fmla="*/ 534 w 543"/>
                  <a:gd name="T1" fmla="*/ 821 h 841"/>
                  <a:gd name="T2" fmla="*/ 534 w 543"/>
                  <a:gd name="T3" fmla="*/ 821 h 841"/>
                  <a:gd name="T4" fmla="*/ 206 w 543"/>
                  <a:gd name="T5" fmla="*/ 483 h 841"/>
                  <a:gd name="T6" fmla="*/ 206 w 543"/>
                  <a:gd name="T7" fmla="*/ 483 h 841"/>
                  <a:gd name="T8" fmla="*/ 412 w 543"/>
                  <a:gd name="T9" fmla="*/ 0 h 841"/>
                  <a:gd name="T10" fmla="*/ 412 w 543"/>
                  <a:gd name="T11" fmla="*/ 0 h 841"/>
                  <a:gd name="T12" fmla="*/ 39 w 543"/>
                  <a:gd name="T13" fmla="*/ 382 h 841"/>
                  <a:gd name="T14" fmla="*/ 39 w 543"/>
                  <a:gd name="T15" fmla="*/ 382 h 841"/>
                  <a:gd name="T16" fmla="*/ 464 w 543"/>
                  <a:gd name="T17" fmla="*/ 821 h 841"/>
                  <a:gd name="T18" fmla="*/ 542 w 543"/>
                  <a:gd name="T19" fmla="*/ 840 h 841"/>
                  <a:gd name="T20" fmla="*/ 534 w 543"/>
                  <a:gd name="T21" fmla="*/ 821 h 8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43" h="841">
                    <a:moveTo>
                      <a:pt x="534" y="821"/>
                    </a:moveTo>
                    <a:lnTo>
                      <a:pt x="534" y="821"/>
                    </a:lnTo>
                    <a:cubicBezTo>
                      <a:pt x="229" y="684"/>
                      <a:pt x="206" y="483"/>
                      <a:pt x="206" y="483"/>
                    </a:cubicBezTo>
                    <a:lnTo>
                      <a:pt x="206" y="483"/>
                    </a:lnTo>
                    <a:cubicBezTo>
                      <a:pt x="161" y="223"/>
                      <a:pt x="412" y="0"/>
                      <a:pt x="412" y="0"/>
                    </a:cubicBezTo>
                    <a:lnTo>
                      <a:pt x="412" y="0"/>
                    </a:lnTo>
                    <a:cubicBezTo>
                      <a:pt x="412" y="0"/>
                      <a:pt x="79" y="160"/>
                      <a:pt x="39" y="382"/>
                    </a:cubicBezTo>
                    <a:lnTo>
                      <a:pt x="39" y="382"/>
                    </a:lnTo>
                    <a:cubicBezTo>
                      <a:pt x="0" y="605"/>
                      <a:pt x="133" y="725"/>
                      <a:pt x="464" y="821"/>
                    </a:cubicBezTo>
                    <a:lnTo>
                      <a:pt x="542" y="840"/>
                    </a:lnTo>
                    <a:lnTo>
                      <a:pt x="534" y="821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0" name="Freeform 63">
                <a:extLst>
                  <a:ext uri="{FF2B5EF4-FFF2-40B4-BE49-F238E27FC236}">
                    <a16:creationId xmlns:a16="http://schemas.microsoft.com/office/drawing/2014/main" id="{F610FBBC-A8A0-9B49-BB41-458F4B42CF3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38518" y="2875546"/>
                <a:ext cx="87889" cy="324088"/>
              </a:xfrm>
              <a:custGeom>
                <a:avLst/>
                <a:gdLst>
                  <a:gd name="T0" fmla="*/ 64 w 70"/>
                  <a:gd name="T1" fmla="*/ 0 h 258"/>
                  <a:gd name="T2" fmla="*/ 69 w 70"/>
                  <a:gd name="T3" fmla="*/ 257 h 258"/>
                  <a:gd name="T4" fmla="*/ 69 w 70"/>
                  <a:gd name="T5" fmla="*/ 257 h 258"/>
                  <a:gd name="T6" fmla="*/ 3 w 70"/>
                  <a:gd name="T7" fmla="*/ 139 h 258"/>
                  <a:gd name="T8" fmla="*/ 3 w 70"/>
                  <a:gd name="T9" fmla="*/ 139 h 258"/>
                  <a:gd name="T10" fmla="*/ 64 w 70"/>
                  <a:gd name="T11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" h="258">
                    <a:moveTo>
                      <a:pt x="64" y="0"/>
                    </a:moveTo>
                    <a:lnTo>
                      <a:pt x="69" y="257"/>
                    </a:lnTo>
                    <a:lnTo>
                      <a:pt x="69" y="257"/>
                    </a:lnTo>
                    <a:cubicBezTo>
                      <a:pt x="69" y="257"/>
                      <a:pt x="7" y="202"/>
                      <a:pt x="3" y="139"/>
                    </a:cubicBezTo>
                    <a:lnTo>
                      <a:pt x="3" y="139"/>
                    </a:lnTo>
                    <a:cubicBezTo>
                      <a:pt x="0" y="77"/>
                      <a:pt x="64" y="0"/>
                      <a:pt x="64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1" name="Freeform 64">
                <a:extLst>
                  <a:ext uri="{FF2B5EF4-FFF2-40B4-BE49-F238E27FC236}">
                    <a16:creationId xmlns:a16="http://schemas.microsoft.com/office/drawing/2014/main" id="{5D9EF6A7-53E4-CB48-AF9C-C0E540DAC4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04507" y="2386662"/>
                <a:ext cx="1543544" cy="1142554"/>
              </a:xfrm>
              <a:custGeom>
                <a:avLst/>
                <a:gdLst>
                  <a:gd name="T0" fmla="*/ 0 w 1239"/>
                  <a:gd name="T1" fmla="*/ 844 h 917"/>
                  <a:gd name="T2" fmla="*/ 0 w 1239"/>
                  <a:gd name="T3" fmla="*/ 844 h 917"/>
                  <a:gd name="T4" fmla="*/ 528 w 1239"/>
                  <a:gd name="T5" fmla="*/ 604 h 917"/>
                  <a:gd name="T6" fmla="*/ 528 w 1239"/>
                  <a:gd name="T7" fmla="*/ 604 h 917"/>
                  <a:gd name="T8" fmla="*/ 1238 w 1239"/>
                  <a:gd name="T9" fmla="*/ 0 h 917"/>
                  <a:gd name="T10" fmla="*/ 1238 w 1239"/>
                  <a:gd name="T11" fmla="*/ 0 h 917"/>
                  <a:gd name="T12" fmla="*/ 572 w 1239"/>
                  <a:gd name="T13" fmla="*/ 338 h 917"/>
                  <a:gd name="T14" fmla="*/ 572 w 1239"/>
                  <a:gd name="T15" fmla="*/ 338 h 917"/>
                  <a:gd name="T16" fmla="*/ 0 w 1239"/>
                  <a:gd name="T17" fmla="*/ 844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39" h="917">
                    <a:moveTo>
                      <a:pt x="0" y="844"/>
                    </a:moveTo>
                    <a:lnTo>
                      <a:pt x="0" y="844"/>
                    </a:lnTo>
                    <a:cubicBezTo>
                      <a:pt x="0" y="844"/>
                      <a:pt x="194" y="916"/>
                      <a:pt x="528" y="604"/>
                    </a:cubicBezTo>
                    <a:lnTo>
                      <a:pt x="528" y="604"/>
                    </a:lnTo>
                    <a:cubicBezTo>
                      <a:pt x="863" y="291"/>
                      <a:pt x="965" y="98"/>
                      <a:pt x="1238" y="0"/>
                    </a:cubicBezTo>
                    <a:lnTo>
                      <a:pt x="1238" y="0"/>
                    </a:lnTo>
                    <a:cubicBezTo>
                      <a:pt x="1238" y="0"/>
                      <a:pt x="950" y="13"/>
                      <a:pt x="572" y="338"/>
                    </a:cubicBezTo>
                    <a:lnTo>
                      <a:pt x="572" y="338"/>
                    </a:lnTo>
                    <a:cubicBezTo>
                      <a:pt x="194" y="663"/>
                      <a:pt x="337" y="584"/>
                      <a:pt x="0" y="844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2" name="Freeform 65">
                <a:extLst>
                  <a:ext uri="{FF2B5EF4-FFF2-40B4-BE49-F238E27FC236}">
                    <a16:creationId xmlns:a16="http://schemas.microsoft.com/office/drawing/2014/main" id="{D491AD7E-9FD9-0143-B803-8929445F23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446468" y="5226568"/>
                <a:ext cx="1944538" cy="1779747"/>
              </a:xfrm>
              <a:custGeom>
                <a:avLst/>
                <a:gdLst>
                  <a:gd name="T0" fmla="*/ 1562 w 1563"/>
                  <a:gd name="T1" fmla="*/ 1429 h 1430"/>
                  <a:gd name="T2" fmla="*/ 1562 w 1563"/>
                  <a:gd name="T3" fmla="*/ 1429 h 1430"/>
                  <a:gd name="T4" fmla="*/ 1420 w 1563"/>
                  <a:gd name="T5" fmla="*/ 1153 h 1430"/>
                  <a:gd name="T6" fmla="*/ 1420 w 1563"/>
                  <a:gd name="T7" fmla="*/ 1153 h 1430"/>
                  <a:gd name="T8" fmla="*/ 906 w 1563"/>
                  <a:gd name="T9" fmla="*/ 816 h 1430"/>
                  <a:gd name="T10" fmla="*/ 906 w 1563"/>
                  <a:gd name="T11" fmla="*/ 816 h 1430"/>
                  <a:gd name="T12" fmla="*/ 361 w 1563"/>
                  <a:gd name="T13" fmla="*/ 532 h 1430"/>
                  <a:gd name="T14" fmla="*/ 361 w 1563"/>
                  <a:gd name="T15" fmla="*/ 532 h 1430"/>
                  <a:gd name="T16" fmla="*/ 0 w 1563"/>
                  <a:gd name="T17" fmla="*/ 0 h 1430"/>
                  <a:gd name="T18" fmla="*/ 0 w 1563"/>
                  <a:gd name="T19" fmla="*/ 0 h 1430"/>
                  <a:gd name="T20" fmla="*/ 696 w 1563"/>
                  <a:gd name="T21" fmla="*/ 560 h 1430"/>
                  <a:gd name="T22" fmla="*/ 696 w 1563"/>
                  <a:gd name="T23" fmla="*/ 560 h 1430"/>
                  <a:gd name="T24" fmla="*/ 1467 w 1563"/>
                  <a:gd name="T25" fmla="*/ 1075 h 1430"/>
                  <a:gd name="T26" fmla="*/ 1467 w 1563"/>
                  <a:gd name="T27" fmla="*/ 1075 h 1430"/>
                  <a:gd name="T28" fmla="*/ 1467 w 1563"/>
                  <a:gd name="T29" fmla="*/ 1075 h 1430"/>
                  <a:gd name="T30" fmla="*/ 1467 w 1563"/>
                  <a:gd name="T31" fmla="*/ 1075 h 1430"/>
                  <a:gd name="T32" fmla="*/ 1494 w 1563"/>
                  <a:gd name="T33" fmla="*/ 1146 h 1430"/>
                  <a:gd name="T34" fmla="*/ 1494 w 1563"/>
                  <a:gd name="T35" fmla="*/ 1146 h 1430"/>
                  <a:gd name="T36" fmla="*/ 1562 w 1563"/>
                  <a:gd name="T37" fmla="*/ 1429 h 1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63" h="1430">
                    <a:moveTo>
                      <a:pt x="1562" y="1429"/>
                    </a:moveTo>
                    <a:lnTo>
                      <a:pt x="1562" y="1429"/>
                    </a:lnTo>
                    <a:cubicBezTo>
                      <a:pt x="1559" y="1415"/>
                      <a:pt x="1534" y="1293"/>
                      <a:pt x="1420" y="1153"/>
                    </a:cubicBezTo>
                    <a:lnTo>
                      <a:pt x="1420" y="1153"/>
                    </a:lnTo>
                    <a:cubicBezTo>
                      <a:pt x="1325" y="1034"/>
                      <a:pt x="1167" y="904"/>
                      <a:pt x="906" y="816"/>
                    </a:cubicBezTo>
                    <a:lnTo>
                      <a:pt x="906" y="816"/>
                    </a:lnTo>
                    <a:cubicBezTo>
                      <a:pt x="674" y="738"/>
                      <a:pt x="496" y="640"/>
                      <a:pt x="361" y="532"/>
                    </a:cubicBezTo>
                    <a:lnTo>
                      <a:pt x="361" y="532"/>
                    </a:lnTo>
                    <a:cubicBezTo>
                      <a:pt x="152" y="365"/>
                      <a:pt x="45" y="175"/>
                      <a:pt x="0" y="0"/>
                    </a:cubicBezTo>
                    <a:lnTo>
                      <a:pt x="0" y="0"/>
                    </a:lnTo>
                    <a:cubicBezTo>
                      <a:pt x="0" y="0"/>
                      <a:pt x="274" y="485"/>
                      <a:pt x="696" y="560"/>
                    </a:cubicBezTo>
                    <a:lnTo>
                      <a:pt x="696" y="560"/>
                    </a:lnTo>
                    <a:cubicBezTo>
                      <a:pt x="1029" y="619"/>
                      <a:pt x="1313" y="711"/>
                      <a:pt x="1467" y="1075"/>
                    </a:cubicBezTo>
                    <a:lnTo>
                      <a:pt x="1467" y="1075"/>
                    </a:lnTo>
                    <a:lnTo>
                      <a:pt x="1467" y="1075"/>
                    </a:lnTo>
                    <a:lnTo>
                      <a:pt x="1467" y="1075"/>
                    </a:lnTo>
                    <a:cubicBezTo>
                      <a:pt x="1477" y="1097"/>
                      <a:pt x="1486" y="1121"/>
                      <a:pt x="1494" y="1146"/>
                    </a:cubicBezTo>
                    <a:lnTo>
                      <a:pt x="1494" y="1146"/>
                    </a:lnTo>
                    <a:cubicBezTo>
                      <a:pt x="1523" y="1228"/>
                      <a:pt x="1546" y="1321"/>
                      <a:pt x="1562" y="142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3" name="Freeform 66">
                <a:extLst>
                  <a:ext uri="{FF2B5EF4-FFF2-40B4-BE49-F238E27FC236}">
                    <a16:creationId xmlns:a16="http://schemas.microsoft.com/office/drawing/2014/main" id="{94F7D6A2-C607-3E4D-9E6D-29704BF0D7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27469" y="6418558"/>
                <a:ext cx="466911" cy="335077"/>
              </a:xfrm>
              <a:custGeom>
                <a:avLst/>
                <a:gdLst>
                  <a:gd name="T0" fmla="*/ 0 w 376"/>
                  <a:gd name="T1" fmla="*/ 40 h 271"/>
                  <a:gd name="T2" fmla="*/ 0 w 376"/>
                  <a:gd name="T3" fmla="*/ 40 h 271"/>
                  <a:gd name="T4" fmla="*/ 375 w 376"/>
                  <a:gd name="T5" fmla="*/ 270 h 271"/>
                  <a:gd name="T6" fmla="*/ 375 w 376"/>
                  <a:gd name="T7" fmla="*/ 270 h 271"/>
                  <a:gd name="T8" fmla="*/ 153 w 376"/>
                  <a:gd name="T9" fmla="*/ 34 h 271"/>
                  <a:gd name="T10" fmla="*/ 153 w 376"/>
                  <a:gd name="T11" fmla="*/ 34 h 271"/>
                  <a:gd name="T12" fmla="*/ 0 w 376"/>
                  <a:gd name="T13" fmla="*/ 40 h 2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271">
                    <a:moveTo>
                      <a:pt x="0" y="40"/>
                    </a:moveTo>
                    <a:lnTo>
                      <a:pt x="0" y="40"/>
                    </a:lnTo>
                    <a:cubicBezTo>
                      <a:pt x="0" y="40"/>
                      <a:pt x="228" y="103"/>
                      <a:pt x="375" y="270"/>
                    </a:cubicBezTo>
                    <a:lnTo>
                      <a:pt x="375" y="270"/>
                    </a:lnTo>
                    <a:cubicBezTo>
                      <a:pt x="375" y="270"/>
                      <a:pt x="342" y="104"/>
                      <a:pt x="153" y="34"/>
                    </a:cubicBezTo>
                    <a:lnTo>
                      <a:pt x="153" y="34"/>
                    </a:lnTo>
                    <a:cubicBezTo>
                      <a:pt x="153" y="34"/>
                      <a:pt x="78" y="0"/>
                      <a:pt x="0" y="4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4" name="Freeform 67">
                <a:extLst>
                  <a:ext uri="{FF2B5EF4-FFF2-40B4-BE49-F238E27FC236}">
                    <a16:creationId xmlns:a16="http://schemas.microsoft.com/office/drawing/2014/main" id="{3FFB5D01-1B6F-DD43-9CCB-24BEF3EB17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06821" y="6775607"/>
                <a:ext cx="269158" cy="192255"/>
              </a:xfrm>
              <a:custGeom>
                <a:avLst/>
                <a:gdLst>
                  <a:gd name="T0" fmla="*/ 0 w 218"/>
                  <a:gd name="T1" fmla="*/ 152 h 153"/>
                  <a:gd name="T2" fmla="*/ 0 w 218"/>
                  <a:gd name="T3" fmla="*/ 152 h 153"/>
                  <a:gd name="T4" fmla="*/ 74 w 218"/>
                  <a:gd name="T5" fmla="*/ 95 h 153"/>
                  <a:gd name="T6" fmla="*/ 74 w 218"/>
                  <a:gd name="T7" fmla="*/ 95 h 153"/>
                  <a:gd name="T8" fmla="*/ 217 w 218"/>
                  <a:gd name="T9" fmla="*/ 0 h 153"/>
                  <a:gd name="T10" fmla="*/ 217 w 218"/>
                  <a:gd name="T11" fmla="*/ 0 h 153"/>
                  <a:gd name="T12" fmla="*/ 0 w 218"/>
                  <a:gd name="T13" fmla="*/ 152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8" h="153">
                    <a:moveTo>
                      <a:pt x="0" y="152"/>
                    </a:moveTo>
                    <a:lnTo>
                      <a:pt x="0" y="152"/>
                    </a:lnTo>
                    <a:cubicBezTo>
                      <a:pt x="0" y="152"/>
                      <a:pt x="57" y="100"/>
                      <a:pt x="74" y="95"/>
                    </a:cubicBezTo>
                    <a:lnTo>
                      <a:pt x="74" y="95"/>
                    </a:lnTo>
                    <a:cubicBezTo>
                      <a:pt x="90" y="91"/>
                      <a:pt x="198" y="24"/>
                      <a:pt x="217" y="0"/>
                    </a:cubicBezTo>
                    <a:lnTo>
                      <a:pt x="217" y="0"/>
                    </a:lnTo>
                    <a:cubicBezTo>
                      <a:pt x="217" y="0"/>
                      <a:pt x="74" y="6"/>
                      <a:pt x="0" y="152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5" name="Freeform 68">
                <a:extLst>
                  <a:ext uri="{FF2B5EF4-FFF2-40B4-BE49-F238E27FC236}">
                    <a16:creationId xmlns:a16="http://schemas.microsoft.com/office/drawing/2014/main" id="{CC28684B-8ED7-2F42-9733-8298840AB3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11782" y="4397118"/>
                <a:ext cx="477896" cy="1263401"/>
              </a:xfrm>
              <a:custGeom>
                <a:avLst/>
                <a:gdLst>
                  <a:gd name="T0" fmla="*/ 10 w 382"/>
                  <a:gd name="T1" fmla="*/ 1015 h 1016"/>
                  <a:gd name="T2" fmla="*/ 10 w 382"/>
                  <a:gd name="T3" fmla="*/ 1015 h 1016"/>
                  <a:gd name="T4" fmla="*/ 3 w 382"/>
                  <a:gd name="T5" fmla="*/ 1011 h 1016"/>
                  <a:gd name="T6" fmla="*/ 3 w 382"/>
                  <a:gd name="T7" fmla="*/ 1011 h 1016"/>
                  <a:gd name="T8" fmla="*/ 4 w 382"/>
                  <a:gd name="T9" fmla="*/ 1000 h 1016"/>
                  <a:gd name="T10" fmla="*/ 4 w 382"/>
                  <a:gd name="T11" fmla="*/ 1000 h 1016"/>
                  <a:gd name="T12" fmla="*/ 334 w 382"/>
                  <a:gd name="T13" fmla="*/ 515 h 1016"/>
                  <a:gd name="T14" fmla="*/ 334 w 382"/>
                  <a:gd name="T15" fmla="*/ 515 h 1016"/>
                  <a:gd name="T16" fmla="*/ 172 w 382"/>
                  <a:gd name="T17" fmla="*/ 15 h 1016"/>
                  <a:gd name="T18" fmla="*/ 172 w 382"/>
                  <a:gd name="T19" fmla="*/ 15 h 1016"/>
                  <a:gd name="T20" fmla="*/ 173 w 382"/>
                  <a:gd name="T21" fmla="*/ 3 h 1016"/>
                  <a:gd name="T22" fmla="*/ 173 w 382"/>
                  <a:gd name="T23" fmla="*/ 3 h 1016"/>
                  <a:gd name="T24" fmla="*/ 184 w 382"/>
                  <a:gd name="T25" fmla="*/ 5 h 1016"/>
                  <a:gd name="T26" fmla="*/ 184 w 382"/>
                  <a:gd name="T27" fmla="*/ 5 h 1016"/>
                  <a:gd name="T28" fmla="*/ 350 w 382"/>
                  <a:gd name="T29" fmla="*/ 517 h 1016"/>
                  <a:gd name="T30" fmla="*/ 350 w 382"/>
                  <a:gd name="T31" fmla="*/ 517 h 1016"/>
                  <a:gd name="T32" fmla="*/ 171 w 382"/>
                  <a:gd name="T33" fmla="*/ 864 h 1016"/>
                  <a:gd name="T34" fmla="*/ 171 w 382"/>
                  <a:gd name="T35" fmla="*/ 864 h 1016"/>
                  <a:gd name="T36" fmla="*/ 14 w 382"/>
                  <a:gd name="T37" fmla="*/ 1013 h 1016"/>
                  <a:gd name="T38" fmla="*/ 14 w 382"/>
                  <a:gd name="T39" fmla="*/ 1013 h 1016"/>
                  <a:gd name="T40" fmla="*/ 10 w 382"/>
                  <a:gd name="T41" fmla="*/ 1015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82" h="1016">
                    <a:moveTo>
                      <a:pt x="10" y="1015"/>
                    </a:moveTo>
                    <a:lnTo>
                      <a:pt x="10" y="1015"/>
                    </a:lnTo>
                    <a:cubicBezTo>
                      <a:pt x="7" y="1015"/>
                      <a:pt x="4" y="1014"/>
                      <a:pt x="3" y="1011"/>
                    </a:cubicBezTo>
                    <a:lnTo>
                      <a:pt x="3" y="1011"/>
                    </a:lnTo>
                    <a:cubicBezTo>
                      <a:pt x="0" y="1008"/>
                      <a:pt x="0" y="1003"/>
                      <a:pt x="4" y="1000"/>
                    </a:cubicBezTo>
                    <a:lnTo>
                      <a:pt x="4" y="1000"/>
                    </a:lnTo>
                    <a:cubicBezTo>
                      <a:pt x="7" y="997"/>
                      <a:pt x="304" y="769"/>
                      <a:pt x="334" y="515"/>
                    </a:cubicBezTo>
                    <a:lnTo>
                      <a:pt x="334" y="515"/>
                    </a:lnTo>
                    <a:cubicBezTo>
                      <a:pt x="364" y="261"/>
                      <a:pt x="173" y="17"/>
                      <a:pt x="172" y="15"/>
                    </a:cubicBezTo>
                    <a:lnTo>
                      <a:pt x="172" y="15"/>
                    </a:lnTo>
                    <a:cubicBezTo>
                      <a:pt x="168" y="11"/>
                      <a:pt x="169" y="6"/>
                      <a:pt x="173" y="3"/>
                    </a:cubicBezTo>
                    <a:lnTo>
                      <a:pt x="173" y="3"/>
                    </a:lnTo>
                    <a:cubicBezTo>
                      <a:pt x="177" y="0"/>
                      <a:pt x="182" y="1"/>
                      <a:pt x="184" y="5"/>
                    </a:cubicBezTo>
                    <a:lnTo>
                      <a:pt x="184" y="5"/>
                    </a:lnTo>
                    <a:cubicBezTo>
                      <a:pt x="186" y="7"/>
                      <a:pt x="381" y="256"/>
                      <a:pt x="350" y="517"/>
                    </a:cubicBezTo>
                    <a:lnTo>
                      <a:pt x="350" y="517"/>
                    </a:lnTo>
                    <a:cubicBezTo>
                      <a:pt x="334" y="654"/>
                      <a:pt x="244" y="781"/>
                      <a:pt x="171" y="864"/>
                    </a:cubicBezTo>
                    <a:lnTo>
                      <a:pt x="171" y="864"/>
                    </a:lnTo>
                    <a:cubicBezTo>
                      <a:pt x="92" y="954"/>
                      <a:pt x="15" y="1013"/>
                      <a:pt x="14" y="1013"/>
                    </a:cubicBezTo>
                    <a:lnTo>
                      <a:pt x="14" y="1013"/>
                    </a:lnTo>
                    <a:cubicBezTo>
                      <a:pt x="13" y="1014"/>
                      <a:pt x="11" y="1015"/>
                      <a:pt x="10" y="1015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69">
                <a:extLst>
                  <a:ext uri="{FF2B5EF4-FFF2-40B4-BE49-F238E27FC236}">
                    <a16:creationId xmlns:a16="http://schemas.microsoft.com/office/drawing/2014/main" id="{26ACC7A3-4731-5048-8ECD-C7130CAB83D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193786" y="4111481"/>
                <a:ext cx="214227" cy="801984"/>
              </a:xfrm>
              <a:custGeom>
                <a:avLst/>
                <a:gdLst>
                  <a:gd name="T0" fmla="*/ 113 w 171"/>
                  <a:gd name="T1" fmla="*/ 643 h 644"/>
                  <a:gd name="T2" fmla="*/ 113 w 171"/>
                  <a:gd name="T3" fmla="*/ 643 h 644"/>
                  <a:gd name="T4" fmla="*/ 105 w 171"/>
                  <a:gd name="T5" fmla="*/ 637 h 644"/>
                  <a:gd name="T6" fmla="*/ 105 w 171"/>
                  <a:gd name="T7" fmla="*/ 637 h 644"/>
                  <a:gd name="T8" fmla="*/ 153 w 171"/>
                  <a:gd name="T9" fmla="*/ 4 h 644"/>
                  <a:gd name="T10" fmla="*/ 153 w 171"/>
                  <a:gd name="T11" fmla="*/ 4 h 644"/>
                  <a:gd name="T12" fmla="*/ 165 w 171"/>
                  <a:gd name="T13" fmla="*/ 2 h 644"/>
                  <a:gd name="T14" fmla="*/ 165 w 171"/>
                  <a:gd name="T15" fmla="*/ 2 h 644"/>
                  <a:gd name="T16" fmla="*/ 167 w 171"/>
                  <a:gd name="T17" fmla="*/ 14 h 644"/>
                  <a:gd name="T18" fmla="*/ 167 w 171"/>
                  <a:gd name="T19" fmla="*/ 14 h 644"/>
                  <a:gd name="T20" fmla="*/ 121 w 171"/>
                  <a:gd name="T21" fmla="*/ 633 h 644"/>
                  <a:gd name="T22" fmla="*/ 121 w 171"/>
                  <a:gd name="T23" fmla="*/ 633 h 644"/>
                  <a:gd name="T24" fmla="*/ 115 w 171"/>
                  <a:gd name="T25" fmla="*/ 643 h 644"/>
                  <a:gd name="T26" fmla="*/ 115 w 171"/>
                  <a:gd name="T27" fmla="*/ 643 h 644"/>
                  <a:gd name="T28" fmla="*/ 113 w 171"/>
                  <a:gd name="T29" fmla="*/ 643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71" h="644">
                    <a:moveTo>
                      <a:pt x="113" y="643"/>
                    </a:moveTo>
                    <a:lnTo>
                      <a:pt x="113" y="643"/>
                    </a:lnTo>
                    <a:cubicBezTo>
                      <a:pt x="109" y="643"/>
                      <a:pt x="106" y="641"/>
                      <a:pt x="105" y="637"/>
                    </a:cubicBezTo>
                    <a:lnTo>
                      <a:pt x="105" y="637"/>
                    </a:lnTo>
                    <a:cubicBezTo>
                      <a:pt x="0" y="218"/>
                      <a:pt x="147" y="13"/>
                      <a:pt x="153" y="4"/>
                    </a:cubicBezTo>
                    <a:lnTo>
                      <a:pt x="153" y="4"/>
                    </a:lnTo>
                    <a:cubicBezTo>
                      <a:pt x="156" y="1"/>
                      <a:pt x="161" y="0"/>
                      <a:pt x="165" y="2"/>
                    </a:cubicBezTo>
                    <a:lnTo>
                      <a:pt x="165" y="2"/>
                    </a:lnTo>
                    <a:cubicBezTo>
                      <a:pt x="169" y="6"/>
                      <a:pt x="170" y="10"/>
                      <a:pt x="167" y="14"/>
                    </a:cubicBezTo>
                    <a:lnTo>
                      <a:pt x="167" y="14"/>
                    </a:lnTo>
                    <a:cubicBezTo>
                      <a:pt x="165" y="17"/>
                      <a:pt x="18" y="223"/>
                      <a:pt x="121" y="633"/>
                    </a:cubicBezTo>
                    <a:lnTo>
                      <a:pt x="121" y="633"/>
                    </a:lnTo>
                    <a:cubicBezTo>
                      <a:pt x="122" y="637"/>
                      <a:pt x="120" y="642"/>
                      <a:pt x="115" y="643"/>
                    </a:cubicBezTo>
                    <a:lnTo>
                      <a:pt x="115" y="643"/>
                    </a:lnTo>
                    <a:cubicBezTo>
                      <a:pt x="115" y="643"/>
                      <a:pt x="114" y="643"/>
                      <a:pt x="113" y="643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70">
                <a:extLst>
                  <a:ext uri="{FF2B5EF4-FFF2-40B4-BE49-F238E27FC236}">
                    <a16:creationId xmlns:a16="http://schemas.microsoft.com/office/drawing/2014/main" id="{07E60CA3-391A-2E4B-8A21-3C0B7B7A60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70754" y="2408634"/>
                <a:ext cx="950295" cy="131833"/>
              </a:xfrm>
              <a:custGeom>
                <a:avLst/>
                <a:gdLst>
                  <a:gd name="T0" fmla="*/ 434 w 763"/>
                  <a:gd name="T1" fmla="*/ 71 h 108"/>
                  <a:gd name="T2" fmla="*/ 434 w 763"/>
                  <a:gd name="T3" fmla="*/ 71 h 108"/>
                  <a:gd name="T4" fmla="*/ 7 w 763"/>
                  <a:gd name="T5" fmla="*/ 17 h 108"/>
                  <a:gd name="T6" fmla="*/ 7 w 763"/>
                  <a:gd name="T7" fmla="*/ 17 h 108"/>
                  <a:gd name="T8" fmla="*/ 1 w 763"/>
                  <a:gd name="T9" fmla="*/ 7 h 108"/>
                  <a:gd name="T10" fmla="*/ 1 w 763"/>
                  <a:gd name="T11" fmla="*/ 7 h 108"/>
                  <a:gd name="T12" fmla="*/ 12 w 763"/>
                  <a:gd name="T13" fmla="*/ 1 h 108"/>
                  <a:gd name="T14" fmla="*/ 12 w 763"/>
                  <a:gd name="T15" fmla="*/ 1 h 108"/>
                  <a:gd name="T16" fmla="*/ 751 w 763"/>
                  <a:gd name="T17" fmla="*/ 20 h 108"/>
                  <a:gd name="T18" fmla="*/ 751 w 763"/>
                  <a:gd name="T19" fmla="*/ 20 h 108"/>
                  <a:gd name="T20" fmla="*/ 761 w 763"/>
                  <a:gd name="T21" fmla="*/ 26 h 108"/>
                  <a:gd name="T22" fmla="*/ 761 w 763"/>
                  <a:gd name="T23" fmla="*/ 26 h 108"/>
                  <a:gd name="T24" fmla="*/ 754 w 763"/>
                  <a:gd name="T25" fmla="*/ 36 h 108"/>
                  <a:gd name="T26" fmla="*/ 754 w 763"/>
                  <a:gd name="T27" fmla="*/ 36 h 108"/>
                  <a:gd name="T28" fmla="*/ 434 w 763"/>
                  <a:gd name="T29" fmla="*/ 71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63" h="108">
                    <a:moveTo>
                      <a:pt x="434" y="71"/>
                    </a:moveTo>
                    <a:lnTo>
                      <a:pt x="434" y="71"/>
                    </a:lnTo>
                    <a:cubicBezTo>
                      <a:pt x="195" y="71"/>
                      <a:pt x="9" y="18"/>
                      <a:pt x="7" y="17"/>
                    </a:cubicBezTo>
                    <a:lnTo>
                      <a:pt x="7" y="17"/>
                    </a:lnTo>
                    <a:cubicBezTo>
                      <a:pt x="3" y="16"/>
                      <a:pt x="0" y="12"/>
                      <a:pt x="1" y="7"/>
                    </a:cubicBezTo>
                    <a:lnTo>
                      <a:pt x="1" y="7"/>
                    </a:lnTo>
                    <a:cubicBezTo>
                      <a:pt x="3" y="3"/>
                      <a:pt x="7" y="0"/>
                      <a:pt x="12" y="1"/>
                    </a:cubicBezTo>
                    <a:lnTo>
                      <a:pt x="12" y="1"/>
                    </a:lnTo>
                    <a:cubicBezTo>
                      <a:pt x="16" y="3"/>
                      <a:pt x="382" y="107"/>
                      <a:pt x="751" y="20"/>
                    </a:cubicBezTo>
                    <a:lnTo>
                      <a:pt x="751" y="20"/>
                    </a:lnTo>
                    <a:cubicBezTo>
                      <a:pt x="755" y="18"/>
                      <a:pt x="760" y="21"/>
                      <a:pt x="761" y="26"/>
                    </a:cubicBezTo>
                    <a:lnTo>
                      <a:pt x="761" y="26"/>
                    </a:lnTo>
                    <a:cubicBezTo>
                      <a:pt x="762" y="30"/>
                      <a:pt x="759" y="34"/>
                      <a:pt x="754" y="36"/>
                    </a:cubicBezTo>
                    <a:lnTo>
                      <a:pt x="754" y="36"/>
                    </a:lnTo>
                    <a:cubicBezTo>
                      <a:pt x="645" y="62"/>
                      <a:pt x="535" y="71"/>
                      <a:pt x="434" y="71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71">
                <a:extLst>
                  <a:ext uri="{FF2B5EF4-FFF2-40B4-BE49-F238E27FC236}">
                    <a16:creationId xmlns:a16="http://schemas.microsoft.com/office/drawing/2014/main" id="{C1326547-EB2B-0A4F-B03D-A9B6EB9F39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26215" y="7550125"/>
                <a:ext cx="2949763" cy="2246658"/>
              </a:xfrm>
              <a:custGeom>
                <a:avLst/>
                <a:gdLst>
                  <a:gd name="T0" fmla="*/ 2096 w 2368"/>
                  <a:gd name="T1" fmla="*/ 837 h 1803"/>
                  <a:gd name="T2" fmla="*/ 2096 w 2368"/>
                  <a:gd name="T3" fmla="*/ 837 h 1803"/>
                  <a:gd name="T4" fmla="*/ 1697 w 2368"/>
                  <a:gd name="T5" fmla="*/ 264 h 1803"/>
                  <a:gd name="T6" fmla="*/ 1697 w 2368"/>
                  <a:gd name="T7" fmla="*/ 264 h 1803"/>
                  <a:gd name="T8" fmla="*/ 791 w 2368"/>
                  <a:gd name="T9" fmla="*/ 207 h 1803"/>
                  <a:gd name="T10" fmla="*/ 791 w 2368"/>
                  <a:gd name="T11" fmla="*/ 207 h 1803"/>
                  <a:gd name="T12" fmla="*/ 503 w 2368"/>
                  <a:gd name="T13" fmla="*/ 437 h 1803"/>
                  <a:gd name="T14" fmla="*/ 503 w 2368"/>
                  <a:gd name="T15" fmla="*/ 437 h 1803"/>
                  <a:gd name="T16" fmla="*/ 271 w 2368"/>
                  <a:gd name="T17" fmla="*/ 837 h 1803"/>
                  <a:gd name="T18" fmla="*/ 271 w 2368"/>
                  <a:gd name="T19" fmla="*/ 837 h 1803"/>
                  <a:gd name="T20" fmla="*/ 750 w 2368"/>
                  <a:gd name="T21" fmla="*/ 1802 h 1803"/>
                  <a:gd name="T22" fmla="*/ 750 w 2368"/>
                  <a:gd name="T23" fmla="*/ 1802 h 1803"/>
                  <a:gd name="T24" fmla="*/ 760 w 2368"/>
                  <a:gd name="T25" fmla="*/ 1358 h 1803"/>
                  <a:gd name="T26" fmla="*/ 1607 w 2368"/>
                  <a:gd name="T27" fmla="*/ 1358 h 1803"/>
                  <a:gd name="T28" fmla="*/ 1607 w 2368"/>
                  <a:gd name="T29" fmla="*/ 1358 h 1803"/>
                  <a:gd name="T30" fmla="*/ 1617 w 2368"/>
                  <a:gd name="T31" fmla="*/ 1802 h 1803"/>
                  <a:gd name="T32" fmla="*/ 1617 w 2368"/>
                  <a:gd name="T33" fmla="*/ 1802 h 1803"/>
                  <a:gd name="T34" fmla="*/ 2096 w 2368"/>
                  <a:gd name="T35" fmla="*/ 837 h 1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368" h="1803">
                    <a:moveTo>
                      <a:pt x="2096" y="837"/>
                    </a:moveTo>
                    <a:lnTo>
                      <a:pt x="2096" y="837"/>
                    </a:lnTo>
                    <a:cubicBezTo>
                      <a:pt x="1976" y="557"/>
                      <a:pt x="1833" y="379"/>
                      <a:pt x="1697" y="264"/>
                    </a:cubicBezTo>
                    <a:lnTo>
                      <a:pt x="1697" y="264"/>
                    </a:lnTo>
                    <a:cubicBezTo>
                      <a:pt x="1379" y="0"/>
                      <a:pt x="1000" y="111"/>
                      <a:pt x="791" y="207"/>
                    </a:cubicBezTo>
                    <a:lnTo>
                      <a:pt x="791" y="207"/>
                    </a:lnTo>
                    <a:cubicBezTo>
                      <a:pt x="647" y="278"/>
                      <a:pt x="504" y="436"/>
                      <a:pt x="503" y="437"/>
                    </a:cubicBezTo>
                    <a:lnTo>
                      <a:pt x="503" y="437"/>
                    </a:lnTo>
                    <a:cubicBezTo>
                      <a:pt x="422" y="540"/>
                      <a:pt x="342" y="670"/>
                      <a:pt x="271" y="837"/>
                    </a:cubicBezTo>
                    <a:lnTo>
                      <a:pt x="271" y="837"/>
                    </a:lnTo>
                    <a:cubicBezTo>
                      <a:pt x="0" y="1473"/>
                      <a:pt x="523" y="1725"/>
                      <a:pt x="750" y="1802"/>
                    </a:cubicBezTo>
                    <a:lnTo>
                      <a:pt x="750" y="1802"/>
                    </a:lnTo>
                    <a:cubicBezTo>
                      <a:pt x="750" y="1802"/>
                      <a:pt x="808" y="1744"/>
                      <a:pt x="760" y="1358"/>
                    </a:cubicBezTo>
                    <a:lnTo>
                      <a:pt x="1607" y="1358"/>
                    </a:lnTo>
                    <a:lnTo>
                      <a:pt x="1607" y="1358"/>
                    </a:lnTo>
                    <a:cubicBezTo>
                      <a:pt x="1559" y="1744"/>
                      <a:pt x="1617" y="1802"/>
                      <a:pt x="1617" y="1802"/>
                    </a:cubicBezTo>
                    <a:lnTo>
                      <a:pt x="1617" y="1802"/>
                    </a:lnTo>
                    <a:cubicBezTo>
                      <a:pt x="1844" y="1725"/>
                      <a:pt x="2367" y="1473"/>
                      <a:pt x="2096" y="837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72">
                <a:extLst>
                  <a:ext uri="{FF2B5EF4-FFF2-40B4-BE49-F238E27FC236}">
                    <a16:creationId xmlns:a16="http://schemas.microsoft.com/office/drawing/2014/main" id="{14DA3B7E-8B1B-B14F-9E6F-7390CD7D62F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0869" y="8286194"/>
                <a:ext cx="247190" cy="928326"/>
              </a:xfrm>
              <a:custGeom>
                <a:avLst/>
                <a:gdLst>
                  <a:gd name="T0" fmla="*/ 173 w 200"/>
                  <a:gd name="T1" fmla="*/ 744 h 745"/>
                  <a:gd name="T2" fmla="*/ 173 w 200"/>
                  <a:gd name="T3" fmla="*/ 744 h 745"/>
                  <a:gd name="T4" fmla="*/ 167 w 200"/>
                  <a:gd name="T5" fmla="*/ 741 h 745"/>
                  <a:gd name="T6" fmla="*/ 167 w 200"/>
                  <a:gd name="T7" fmla="*/ 741 h 745"/>
                  <a:gd name="T8" fmla="*/ 3 w 200"/>
                  <a:gd name="T9" fmla="*/ 385 h 745"/>
                  <a:gd name="T10" fmla="*/ 3 w 200"/>
                  <a:gd name="T11" fmla="*/ 385 h 745"/>
                  <a:gd name="T12" fmla="*/ 184 w 200"/>
                  <a:gd name="T13" fmla="*/ 3 h 745"/>
                  <a:gd name="T14" fmla="*/ 184 w 200"/>
                  <a:gd name="T15" fmla="*/ 3 h 745"/>
                  <a:gd name="T16" fmla="*/ 196 w 200"/>
                  <a:gd name="T17" fmla="*/ 4 h 745"/>
                  <a:gd name="T18" fmla="*/ 196 w 200"/>
                  <a:gd name="T19" fmla="*/ 4 h 745"/>
                  <a:gd name="T20" fmla="*/ 196 w 200"/>
                  <a:gd name="T21" fmla="*/ 15 h 745"/>
                  <a:gd name="T22" fmla="*/ 196 w 200"/>
                  <a:gd name="T23" fmla="*/ 15 h 745"/>
                  <a:gd name="T24" fmla="*/ 19 w 200"/>
                  <a:gd name="T25" fmla="*/ 385 h 745"/>
                  <a:gd name="T26" fmla="*/ 19 w 200"/>
                  <a:gd name="T27" fmla="*/ 385 h 745"/>
                  <a:gd name="T28" fmla="*/ 179 w 200"/>
                  <a:gd name="T29" fmla="*/ 729 h 745"/>
                  <a:gd name="T30" fmla="*/ 179 w 200"/>
                  <a:gd name="T31" fmla="*/ 729 h 745"/>
                  <a:gd name="T32" fmla="*/ 179 w 200"/>
                  <a:gd name="T33" fmla="*/ 740 h 745"/>
                  <a:gd name="T34" fmla="*/ 179 w 200"/>
                  <a:gd name="T35" fmla="*/ 740 h 745"/>
                  <a:gd name="T36" fmla="*/ 173 w 200"/>
                  <a:gd name="T37" fmla="*/ 744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0" h="745">
                    <a:moveTo>
                      <a:pt x="173" y="744"/>
                    </a:moveTo>
                    <a:lnTo>
                      <a:pt x="173" y="744"/>
                    </a:lnTo>
                    <a:cubicBezTo>
                      <a:pt x="171" y="744"/>
                      <a:pt x="169" y="742"/>
                      <a:pt x="167" y="741"/>
                    </a:cubicBezTo>
                    <a:lnTo>
                      <a:pt x="167" y="741"/>
                    </a:lnTo>
                    <a:cubicBezTo>
                      <a:pt x="56" y="631"/>
                      <a:pt x="0" y="511"/>
                      <a:pt x="3" y="385"/>
                    </a:cubicBezTo>
                    <a:lnTo>
                      <a:pt x="3" y="385"/>
                    </a:lnTo>
                    <a:cubicBezTo>
                      <a:pt x="6" y="167"/>
                      <a:pt x="182" y="4"/>
                      <a:pt x="184" y="3"/>
                    </a:cubicBezTo>
                    <a:lnTo>
                      <a:pt x="184" y="3"/>
                    </a:lnTo>
                    <a:cubicBezTo>
                      <a:pt x="188" y="0"/>
                      <a:pt x="193" y="0"/>
                      <a:pt x="196" y="4"/>
                    </a:cubicBezTo>
                    <a:lnTo>
                      <a:pt x="196" y="4"/>
                    </a:lnTo>
                    <a:cubicBezTo>
                      <a:pt x="199" y="7"/>
                      <a:pt x="199" y="12"/>
                      <a:pt x="196" y="15"/>
                    </a:cubicBezTo>
                    <a:lnTo>
                      <a:pt x="196" y="15"/>
                    </a:lnTo>
                    <a:cubicBezTo>
                      <a:pt x="194" y="16"/>
                      <a:pt x="23" y="176"/>
                      <a:pt x="19" y="385"/>
                    </a:cubicBezTo>
                    <a:lnTo>
                      <a:pt x="19" y="385"/>
                    </a:lnTo>
                    <a:cubicBezTo>
                      <a:pt x="16" y="507"/>
                      <a:pt x="70" y="623"/>
                      <a:pt x="179" y="729"/>
                    </a:cubicBezTo>
                    <a:lnTo>
                      <a:pt x="179" y="729"/>
                    </a:lnTo>
                    <a:cubicBezTo>
                      <a:pt x="182" y="732"/>
                      <a:pt x="182" y="738"/>
                      <a:pt x="179" y="740"/>
                    </a:cubicBezTo>
                    <a:lnTo>
                      <a:pt x="179" y="740"/>
                    </a:lnTo>
                    <a:cubicBezTo>
                      <a:pt x="177" y="742"/>
                      <a:pt x="176" y="744"/>
                      <a:pt x="173" y="7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73">
                <a:extLst>
                  <a:ext uri="{FF2B5EF4-FFF2-40B4-BE49-F238E27FC236}">
                    <a16:creationId xmlns:a16="http://schemas.microsoft.com/office/drawing/2014/main" id="{284AE1DC-5D07-254D-98E9-759676AEA1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8641" y="8286194"/>
                <a:ext cx="252680" cy="928326"/>
              </a:xfrm>
              <a:custGeom>
                <a:avLst/>
                <a:gdLst>
                  <a:gd name="T0" fmla="*/ 27 w 201"/>
                  <a:gd name="T1" fmla="*/ 744 h 745"/>
                  <a:gd name="T2" fmla="*/ 27 w 201"/>
                  <a:gd name="T3" fmla="*/ 744 h 745"/>
                  <a:gd name="T4" fmla="*/ 21 w 201"/>
                  <a:gd name="T5" fmla="*/ 740 h 745"/>
                  <a:gd name="T6" fmla="*/ 21 w 201"/>
                  <a:gd name="T7" fmla="*/ 740 h 745"/>
                  <a:gd name="T8" fmla="*/ 21 w 201"/>
                  <a:gd name="T9" fmla="*/ 729 h 745"/>
                  <a:gd name="T10" fmla="*/ 21 w 201"/>
                  <a:gd name="T11" fmla="*/ 729 h 745"/>
                  <a:gd name="T12" fmla="*/ 181 w 201"/>
                  <a:gd name="T13" fmla="*/ 385 h 745"/>
                  <a:gd name="T14" fmla="*/ 181 w 201"/>
                  <a:gd name="T15" fmla="*/ 385 h 745"/>
                  <a:gd name="T16" fmla="*/ 4 w 201"/>
                  <a:gd name="T17" fmla="*/ 15 h 745"/>
                  <a:gd name="T18" fmla="*/ 4 w 201"/>
                  <a:gd name="T19" fmla="*/ 15 h 745"/>
                  <a:gd name="T20" fmla="*/ 4 w 201"/>
                  <a:gd name="T21" fmla="*/ 4 h 745"/>
                  <a:gd name="T22" fmla="*/ 4 w 201"/>
                  <a:gd name="T23" fmla="*/ 4 h 745"/>
                  <a:gd name="T24" fmla="*/ 15 w 201"/>
                  <a:gd name="T25" fmla="*/ 3 h 745"/>
                  <a:gd name="T26" fmla="*/ 15 w 201"/>
                  <a:gd name="T27" fmla="*/ 3 h 745"/>
                  <a:gd name="T28" fmla="*/ 197 w 201"/>
                  <a:gd name="T29" fmla="*/ 385 h 745"/>
                  <a:gd name="T30" fmla="*/ 197 w 201"/>
                  <a:gd name="T31" fmla="*/ 385 h 745"/>
                  <a:gd name="T32" fmla="*/ 32 w 201"/>
                  <a:gd name="T33" fmla="*/ 741 h 745"/>
                  <a:gd name="T34" fmla="*/ 32 w 201"/>
                  <a:gd name="T35" fmla="*/ 741 h 745"/>
                  <a:gd name="T36" fmla="*/ 27 w 201"/>
                  <a:gd name="T37" fmla="*/ 744 h 7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1" h="745">
                    <a:moveTo>
                      <a:pt x="27" y="744"/>
                    </a:moveTo>
                    <a:lnTo>
                      <a:pt x="27" y="744"/>
                    </a:lnTo>
                    <a:cubicBezTo>
                      <a:pt x="24" y="744"/>
                      <a:pt x="22" y="742"/>
                      <a:pt x="21" y="740"/>
                    </a:cubicBezTo>
                    <a:lnTo>
                      <a:pt x="21" y="740"/>
                    </a:lnTo>
                    <a:cubicBezTo>
                      <a:pt x="18" y="738"/>
                      <a:pt x="18" y="732"/>
                      <a:pt x="21" y="729"/>
                    </a:cubicBezTo>
                    <a:lnTo>
                      <a:pt x="21" y="729"/>
                    </a:lnTo>
                    <a:cubicBezTo>
                      <a:pt x="129" y="623"/>
                      <a:pt x="183" y="507"/>
                      <a:pt x="181" y="385"/>
                    </a:cubicBezTo>
                    <a:lnTo>
                      <a:pt x="181" y="385"/>
                    </a:lnTo>
                    <a:cubicBezTo>
                      <a:pt x="177" y="176"/>
                      <a:pt x="6" y="16"/>
                      <a:pt x="4" y="15"/>
                    </a:cubicBezTo>
                    <a:lnTo>
                      <a:pt x="4" y="15"/>
                    </a:lnTo>
                    <a:cubicBezTo>
                      <a:pt x="0" y="12"/>
                      <a:pt x="0" y="7"/>
                      <a:pt x="4" y="4"/>
                    </a:cubicBezTo>
                    <a:lnTo>
                      <a:pt x="4" y="4"/>
                    </a:lnTo>
                    <a:cubicBezTo>
                      <a:pt x="7" y="0"/>
                      <a:pt x="12" y="0"/>
                      <a:pt x="15" y="3"/>
                    </a:cubicBezTo>
                    <a:lnTo>
                      <a:pt x="15" y="3"/>
                    </a:lnTo>
                    <a:cubicBezTo>
                      <a:pt x="17" y="4"/>
                      <a:pt x="193" y="167"/>
                      <a:pt x="197" y="385"/>
                    </a:cubicBezTo>
                    <a:lnTo>
                      <a:pt x="197" y="385"/>
                    </a:lnTo>
                    <a:cubicBezTo>
                      <a:pt x="200" y="511"/>
                      <a:pt x="144" y="631"/>
                      <a:pt x="32" y="741"/>
                    </a:cubicBezTo>
                    <a:lnTo>
                      <a:pt x="32" y="741"/>
                    </a:lnTo>
                    <a:cubicBezTo>
                      <a:pt x="30" y="742"/>
                      <a:pt x="29" y="744"/>
                      <a:pt x="27" y="74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74">
                <a:extLst>
                  <a:ext uri="{FF2B5EF4-FFF2-40B4-BE49-F238E27FC236}">
                    <a16:creationId xmlns:a16="http://schemas.microsoft.com/office/drawing/2014/main" id="{66570844-2E98-6D43-AB28-3CCC61A0CE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87495" y="6484475"/>
                <a:ext cx="906355" cy="516346"/>
              </a:xfrm>
              <a:custGeom>
                <a:avLst/>
                <a:gdLst>
                  <a:gd name="T0" fmla="*/ 681 w 729"/>
                  <a:gd name="T1" fmla="*/ 340 h 416"/>
                  <a:gd name="T2" fmla="*/ 681 w 729"/>
                  <a:gd name="T3" fmla="*/ 340 h 416"/>
                  <a:gd name="T4" fmla="*/ 604 w 729"/>
                  <a:gd name="T5" fmla="*/ 269 h 416"/>
                  <a:gd name="T6" fmla="*/ 604 w 729"/>
                  <a:gd name="T7" fmla="*/ 269 h 416"/>
                  <a:gd name="T8" fmla="*/ 384 w 729"/>
                  <a:gd name="T9" fmla="*/ 158 h 416"/>
                  <a:gd name="T10" fmla="*/ 384 w 729"/>
                  <a:gd name="T11" fmla="*/ 158 h 416"/>
                  <a:gd name="T12" fmla="*/ 71 w 729"/>
                  <a:gd name="T13" fmla="*/ 415 h 416"/>
                  <a:gd name="T14" fmla="*/ 0 w 729"/>
                  <a:gd name="T15" fmla="*/ 415 h 416"/>
                  <a:gd name="T16" fmla="*/ 76 w 729"/>
                  <a:gd name="T17" fmla="*/ 90 h 416"/>
                  <a:gd name="T18" fmla="*/ 472 w 729"/>
                  <a:gd name="T19" fmla="*/ 0 h 416"/>
                  <a:gd name="T20" fmla="*/ 728 w 729"/>
                  <a:gd name="T21" fmla="*/ 322 h 416"/>
                  <a:gd name="T22" fmla="*/ 681 w 729"/>
                  <a:gd name="T23" fmla="*/ 34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9" h="416">
                    <a:moveTo>
                      <a:pt x="681" y="340"/>
                    </a:moveTo>
                    <a:lnTo>
                      <a:pt x="681" y="340"/>
                    </a:lnTo>
                    <a:cubicBezTo>
                      <a:pt x="681" y="340"/>
                      <a:pt x="662" y="272"/>
                      <a:pt x="604" y="269"/>
                    </a:cubicBezTo>
                    <a:lnTo>
                      <a:pt x="604" y="269"/>
                    </a:lnTo>
                    <a:cubicBezTo>
                      <a:pt x="546" y="266"/>
                      <a:pt x="412" y="228"/>
                      <a:pt x="384" y="158"/>
                    </a:cubicBezTo>
                    <a:lnTo>
                      <a:pt x="384" y="158"/>
                    </a:lnTo>
                    <a:cubicBezTo>
                      <a:pt x="384" y="158"/>
                      <a:pt x="315" y="358"/>
                      <a:pt x="71" y="415"/>
                    </a:cubicBezTo>
                    <a:lnTo>
                      <a:pt x="0" y="415"/>
                    </a:lnTo>
                    <a:lnTo>
                      <a:pt x="76" y="90"/>
                    </a:lnTo>
                    <a:lnTo>
                      <a:pt x="472" y="0"/>
                    </a:lnTo>
                    <a:lnTo>
                      <a:pt x="728" y="322"/>
                    </a:lnTo>
                    <a:lnTo>
                      <a:pt x="681" y="34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75">
                <a:extLst>
                  <a:ext uri="{FF2B5EF4-FFF2-40B4-BE49-F238E27FC236}">
                    <a16:creationId xmlns:a16="http://schemas.microsoft.com/office/drawing/2014/main" id="{BA56EF26-3AA8-6C48-A7E0-7F142B5D0E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462147" y="7418294"/>
                <a:ext cx="554799" cy="560291"/>
              </a:xfrm>
              <a:custGeom>
                <a:avLst/>
                <a:gdLst>
                  <a:gd name="T0" fmla="*/ 323 w 447"/>
                  <a:gd name="T1" fmla="*/ 108 h 450"/>
                  <a:gd name="T2" fmla="*/ 323 w 447"/>
                  <a:gd name="T3" fmla="*/ 108 h 450"/>
                  <a:gd name="T4" fmla="*/ 297 w 447"/>
                  <a:gd name="T5" fmla="*/ 0 h 450"/>
                  <a:gd name="T6" fmla="*/ 297 w 447"/>
                  <a:gd name="T7" fmla="*/ 0 h 450"/>
                  <a:gd name="T8" fmla="*/ 189 w 447"/>
                  <a:gd name="T9" fmla="*/ 35 h 450"/>
                  <a:gd name="T10" fmla="*/ 189 w 447"/>
                  <a:gd name="T11" fmla="*/ 35 h 450"/>
                  <a:gd name="T12" fmla="*/ 83 w 447"/>
                  <a:gd name="T13" fmla="*/ 23 h 450"/>
                  <a:gd name="T14" fmla="*/ 83 w 447"/>
                  <a:gd name="T15" fmla="*/ 23 h 450"/>
                  <a:gd name="T16" fmla="*/ 67 w 447"/>
                  <a:gd name="T17" fmla="*/ 131 h 450"/>
                  <a:gd name="T18" fmla="*/ 67 w 447"/>
                  <a:gd name="T19" fmla="*/ 131 h 450"/>
                  <a:gd name="T20" fmla="*/ 0 w 447"/>
                  <a:gd name="T21" fmla="*/ 306 h 450"/>
                  <a:gd name="T22" fmla="*/ 0 w 447"/>
                  <a:gd name="T23" fmla="*/ 306 h 450"/>
                  <a:gd name="T24" fmla="*/ 240 w 447"/>
                  <a:gd name="T25" fmla="*/ 437 h 450"/>
                  <a:gd name="T26" fmla="*/ 240 w 447"/>
                  <a:gd name="T27" fmla="*/ 437 h 450"/>
                  <a:gd name="T28" fmla="*/ 446 w 447"/>
                  <a:gd name="T29" fmla="*/ 292 h 450"/>
                  <a:gd name="T30" fmla="*/ 446 w 447"/>
                  <a:gd name="T31" fmla="*/ 292 h 450"/>
                  <a:gd name="T32" fmla="*/ 323 w 447"/>
                  <a:gd name="T33" fmla="*/ 108 h 4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447" h="450">
                    <a:moveTo>
                      <a:pt x="323" y="108"/>
                    </a:moveTo>
                    <a:lnTo>
                      <a:pt x="323" y="108"/>
                    </a:lnTo>
                    <a:cubicBezTo>
                      <a:pt x="309" y="68"/>
                      <a:pt x="301" y="29"/>
                      <a:pt x="297" y="0"/>
                    </a:cubicBezTo>
                    <a:lnTo>
                      <a:pt x="297" y="0"/>
                    </a:lnTo>
                    <a:cubicBezTo>
                      <a:pt x="264" y="19"/>
                      <a:pt x="228" y="31"/>
                      <a:pt x="189" y="35"/>
                    </a:cubicBezTo>
                    <a:lnTo>
                      <a:pt x="189" y="35"/>
                    </a:lnTo>
                    <a:cubicBezTo>
                      <a:pt x="153" y="38"/>
                      <a:pt x="117" y="34"/>
                      <a:pt x="83" y="23"/>
                    </a:cubicBezTo>
                    <a:lnTo>
                      <a:pt x="83" y="23"/>
                    </a:lnTo>
                    <a:cubicBezTo>
                      <a:pt x="80" y="62"/>
                      <a:pt x="74" y="99"/>
                      <a:pt x="67" y="131"/>
                    </a:cubicBezTo>
                    <a:lnTo>
                      <a:pt x="67" y="131"/>
                    </a:lnTo>
                    <a:cubicBezTo>
                      <a:pt x="42" y="238"/>
                      <a:pt x="0" y="306"/>
                      <a:pt x="0" y="306"/>
                    </a:cubicBezTo>
                    <a:lnTo>
                      <a:pt x="0" y="306"/>
                    </a:lnTo>
                    <a:cubicBezTo>
                      <a:pt x="0" y="306"/>
                      <a:pt x="92" y="425"/>
                      <a:pt x="240" y="437"/>
                    </a:cubicBezTo>
                    <a:lnTo>
                      <a:pt x="240" y="437"/>
                    </a:lnTo>
                    <a:cubicBezTo>
                      <a:pt x="388" y="449"/>
                      <a:pt x="446" y="292"/>
                      <a:pt x="446" y="292"/>
                    </a:cubicBezTo>
                    <a:lnTo>
                      <a:pt x="446" y="292"/>
                    </a:lnTo>
                    <a:cubicBezTo>
                      <a:pt x="383" y="250"/>
                      <a:pt x="345" y="177"/>
                      <a:pt x="323" y="10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76">
                <a:extLst>
                  <a:ext uri="{FF2B5EF4-FFF2-40B4-BE49-F238E27FC236}">
                    <a16:creationId xmlns:a16="http://schemas.microsoft.com/office/drawing/2014/main" id="{1F93ED02-77A0-1849-99B4-4C16439DDF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44545" y="7418292"/>
                <a:ext cx="318598" cy="181272"/>
              </a:xfrm>
              <a:custGeom>
                <a:avLst/>
                <a:gdLst>
                  <a:gd name="T0" fmla="*/ 122 w 257"/>
                  <a:gd name="T1" fmla="*/ 35 h 145"/>
                  <a:gd name="T2" fmla="*/ 122 w 257"/>
                  <a:gd name="T3" fmla="*/ 35 h 145"/>
                  <a:gd name="T4" fmla="*/ 16 w 257"/>
                  <a:gd name="T5" fmla="*/ 23 h 145"/>
                  <a:gd name="T6" fmla="*/ 16 w 257"/>
                  <a:gd name="T7" fmla="*/ 23 h 145"/>
                  <a:gd name="T8" fmla="*/ 0 w 257"/>
                  <a:gd name="T9" fmla="*/ 131 h 145"/>
                  <a:gd name="T10" fmla="*/ 0 w 257"/>
                  <a:gd name="T11" fmla="*/ 131 h 145"/>
                  <a:gd name="T12" fmla="*/ 97 w 257"/>
                  <a:gd name="T13" fmla="*/ 144 h 145"/>
                  <a:gd name="T14" fmla="*/ 97 w 257"/>
                  <a:gd name="T15" fmla="*/ 144 h 145"/>
                  <a:gd name="T16" fmla="*/ 133 w 257"/>
                  <a:gd name="T17" fmla="*/ 143 h 145"/>
                  <a:gd name="T18" fmla="*/ 133 w 257"/>
                  <a:gd name="T19" fmla="*/ 143 h 145"/>
                  <a:gd name="T20" fmla="*/ 256 w 257"/>
                  <a:gd name="T21" fmla="*/ 108 h 145"/>
                  <a:gd name="T22" fmla="*/ 256 w 257"/>
                  <a:gd name="T23" fmla="*/ 108 h 145"/>
                  <a:gd name="T24" fmla="*/ 230 w 257"/>
                  <a:gd name="T25" fmla="*/ 0 h 145"/>
                  <a:gd name="T26" fmla="*/ 230 w 257"/>
                  <a:gd name="T27" fmla="*/ 0 h 145"/>
                  <a:gd name="T28" fmla="*/ 122 w 257"/>
                  <a:gd name="T29" fmla="*/ 3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7" h="145">
                    <a:moveTo>
                      <a:pt x="122" y="35"/>
                    </a:moveTo>
                    <a:lnTo>
                      <a:pt x="122" y="35"/>
                    </a:lnTo>
                    <a:cubicBezTo>
                      <a:pt x="86" y="38"/>
                      <a:pt x="50" y="34"/>
                      <a:pt x="16" y="23"/>
                    </a:cubicBezTo>
                    <a:lnTo>
                      <a:pt x="16" y="23"/>
                    </a:lnTo>
                    <a:cubicBezTo>
                      <a:pt x="13" y="62"/>
                      <a:pt x="7" y="99"/>
                      <a:pt x="0" y="131"/>
                    </a:cubicBezTo>
                    <a:lnTo>
                      <a:pt x="0" y="131"/>
                    </a:lnTo>
                    <a:cubicBezTo>
                      <a:pt x="31" y="140"/>
                      <a:pt x="64" y="144"/>
                      <a:pt x="97" y="144"/>
                    </a:cubicBezTo>
                    <a:lnTo>
                      <a:pt x="97" y="144"/>
                    </a:lnTo>
                    <a:cubicBezTo>
                      <a:pt x="109" y="144"/>
                      <a:pt x="121" y="143"/>
                      <a:pt x="133" y="143"/>
                    </a:cubicBezTo>
                    <a:lnTo>
                      <a:pt x="133" y="143"/>
                    </a:lnTo>
                    <a:cubicBezTo>
                      <a:pt x="176" y="139"/>
                      <a:pt x="218" y="126"/>
                      <a:pt x="256" y="108"/>
                    </a:cubicBezTo>
                    <a:lnTo>
                      <a:pt x="256" y="108"/>
                    </a:lnTo>
                    <a:cubicBezTo>
                      <a:pt x="242" y="68"/>
                      <a:pt x="234" y="29"/>
                      <a:pt x="230" y="0"/>
                    </a:cubicBezTo>
                    <a:lnTo>
                      <a:pt x="230" y="0"/>
                    </a:lnTo>
                    <a:cubicBezTo>
                      <a:pt x="197" y="19"/>
                      <a:pt x="161" y="31"/>
                      <a:pt x="122" y="35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77">
                <a:extLst>
                  <a:ext uri="{FF2B5EF4-FFF2-40B4-BE49-F238E27FC236}">
                    <a16:creationId xmlns:a16="http://schemas.microsoft.com/office/drawing/2014/main" id="{C2A86334-CFC5-3C46-B0AE-C811E5894A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00466" y="6852513"/>
                <a:ext cx="131833" cy="186763"/>
              </a:xfrm>
              <a:custGeom>
                <a:avLst/>
                <a:gdLst>
                  <a:gd name="T0" fmla="*/ 102 w 104"/>
                  <a:gd name="T1" fmla="*/ 75 h 150"/>
                  <a:gd name="T2" fmla="*/ 102 w 104"/>
                  <a:gd name="T3" fmla="*/ 75 h 150"/>
                  <a:gd name="T4" fmla="*/ 49 w 104"/>
                  <a:gd name="T5" fmla="*/ 148 h 150"/>
                  <a:gd name="T6" fmla="*/ 49 w 104"/>
                  <a:gd name="T7" fmla="*/ 148 h 150"/>
                  <a:gd name="T8" fmla="*/ 1 w 104"/>
                  <a:gd name="T9" fmla="*/ 72 h 150"/>
                  <a:gd name="T10" fmla="*/ 1 w 104"/>
                  <a:gd name="T11" fmla="*/ 72 h 150"/>
                  <a:gd name="T12" fmla="*/ 53 w 104"/>
                  <a:gd name="T13" fmla="*/ 0 h 150"/>
                  <a:gd name="T14" fmla="*/ 53 w 104"/>
                  <a:gd name="T15" fmla="*/ 0 h 150"/>
                  <a:gd name="T16" fmla="*/ 102 w 104"/>
                  <a:gd name="T17" fmla="*/ 7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50">
                    <a:moveTo>
                      <a:pt x="102" y="75"/>
                    </a:moveTo>
                    <a:lnTo>
                      <a:pt x="102" y="75"/>
                    </a:lnTo>
                    <a:cubicBezTo>
                      <a:pt x="100" y="117"/>
                      <a:pt x="77" y="149"/>
                      <a:pt x="49" y="148"/>
                    </a:cubicBezTo>
                    <a:lnTo>
                      <a:pt x="49" y="148"/>
                    </a:lnTo>
                    <a:cubicBezTo>
                      <a:pt x="21" y="148"/>
                      <a:pt x="0" y="114"/>
                      <a:pt x="1" y="72"/>
                    </a:cubicBezTo>
                    <a:lnTo>
                      <a:pt x="1" y="72"/>
                    </a:lnTo>
                    <a:cubicBezTo>
                      <a:pt x="2" y="31"/>
                      <a:pt x="25" y="0"/>
                      <a:pt x="53" y="0"/>
                    </a:cubicBezTo>
                    <a:lnTo>
                      <a:pt x="53" y="0"/>
                    </a:lnTo>
                    <a:cubicBezTo>
                      <a:pt x="81" y="1"/>
                      <a:pt x="103" y="34"/>
                      <a:pt x="102" y="7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78">
                <a:extLst>
                  <a:ext uri="{FF2B5EF4-FFF2-40B4-BE49-F238E27FC236}">
                    <a16:creationId xmlns:a16="http://schemas.microsoft.com/office/drawing/2014/main" id="{CDBB46B3-3A5B-DC4C-B6C0-B2767CC914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65523" y="6929413"/>
                <a:ext cx="148314" cy="197750"/>
              </a:xfrm>
              <a:custGeom>
                <a:avLst/>
                <a:gdLst>
                  <a:gd name="T0" fmla="*/ 9 w 117"/>
                  <a:gd name="T1" fmla="*/ 90 h 159"/>
                  <a:gd name="T2" fmla="*/ 9 w 117"/>
                  <a:gd name="T3" fmla="*/ 90 h 159"/>
                  <a:gd name="T4" fmla="*/ 74 w 117"/>
                  <a:gd name="T5" fmla="*/ 152 h 159"/>
                  <a:gd name="T6" fmla="*/ 74 w 117"/>
                  <a:gd name="T7" fmla="*/ 152 h 159"/>
                  <a:gd name="T8" fmla="*/ 107 w 117"/>
                  <a:gd name="T9" fmla="*/ 68 h 159"/>
                  <a:gd name="T10" fmla="*/ 107 w 117"/>
                  <a:gd name="T11" fmla="*/ 68 h 159"/>
                  <a:gd name="T12" fmla="*/ 42 w 117"/>
                  <a:gd name="T13" fmla="*/ 7 h 159"/>
                  <a:gd name="T14" fmla="*/ 42 w 117"/>
                  <a:gd name="T15" fmla="*/ 7 h 159"/>
                  <a:gd name="T16" fmla="*/ 9 w 117"/>
                  <a:gd name="T17" fmla="*/ 9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159">
                    <a:moveTo>
                      <a:pt x="9" y="90"/>
                    </a:moveTo>
                    <a:lnTo>
                      <a:pt x="9" y="90"/>
                    </a:lnTo>
                    <a:cubicBezTo>
                      <a:pt x="18" y="131"/>
                      <a:pt x="47" y="158"/>
                      <a:pt x="74" y="152"/>
                    </a:cubicBezTo>
                    <a:lnTo>
                      <a:pt x="74" y="152"/>
                    </a:lnTo>
                    <a:cubicBezTo>
                      <a:pt x="102" y="146"/>
                      <a:pt x="116" y="109"/>
                      <a:pt x="107" y="68"/>
                    </a:cubicBezTo>
                    <a:lnTo>
                      <a:pt x="107" y="68"/>
                    </a:lnTo>
                    <a:cubicBezTo>
                      <a:pt x="98" y="29"/>
                      <a:pt x="69" y="0"/>
                      <a:pt x="42" y="7"/>
                    </a:cubicBezTo>
                    <a:lnTo>
                      <a:pt x="42" y="7"/>
                    </a:lnTo>
                    <a:cubicBezTo>
                      <a:pt x="15" y="13"/>
                      <a:pt x="0" y="50"/>
                      <a:pt x="9" y="9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79">
                <a:extLst>
                  <a:ext uri="{FF2B5EF4-FFF2-40B4-BE49-F238E27FC236}">
                    <a16:creationId xmlns:a16="http://schemas.microsoft.com/office/drawing/2014/main" id="{FF24EAB2-0879-ED44-88E2-61A3E9F70D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890871" y="8687186"/>
                <a:ext cx="1620450" cy="1142554"/>
              </a:xfrm>
              <a:custGeom>
                <a:avLst/>
                <a:gdLst>
                  <a:gd name="T0" fmla="*/ 650 w 1301"/>
                  <a:gd name="T1" fmla="*/ 200 h 917"/>
                  <a:gd name="T2" fmla="*/ 650 w 1301"/>
                  <a:gd name="T3" fmla="*/ 200 h 917"/>
                  <a:gd name="T4" fmla="*/ 1300 w 1301"/>
                  <a:gd name="T5" fmla="*/ 103 h 917"/>
                  <a:gd name="T6" fmla="*/ 1300 w 1301"/>
                  <a:gd name="T7" fmla="*/ 103 h 917"/>
                  <a:gd name="T8" fmla="*/ 1041 w 1301"/>
                  <a:gd name="T9" fmla="*/ 753 h 917"/>
                  <a:gd name="T10" fmla="*/ 650 w 1301"/>
                  <a:gd name="T11" fmla="*/ 916 h 917"/>
                  <a:gd name="T12" fmla="*/ 259 w 1301"/>
                  <a:gd name="T13" fmla="*/ 753 h 917"/>
                  <a:gd name="T14" fmla="*/ 259 w 1301"/>
                  <a:gd name="T15" fmla="*/ 753 h 917"/>
                  <a:gd name="T16" fmla="*/ 0 w 1301"/>
                  <a:gd name="T17" fmla="*/ 103 h 917"/>
                  <a:gd name="T18" fmla="*/ 0 w 1301"/>
                  <a:gd name="T19" fmla="*/ 103 h 917"/>
                  <a:gd name="T20" fmla="*/ 650 w 1301"/>
                  <a:gd name="T21" fmla="*/ 200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1" h="917">
                    <a:moveTo>
                      <a:pt x="650" y="200"/>
                    </a:moveTo>
                    <a:lnTo>
                      <a:pt x="650" y="200"/>
                    </a:lnTo>
                    <a:cubicBezTo>
                      <a:pt x="1138" y="0"/>
                      <a:pt x="1300" y="103"/>
                      <a:pt x="1300" y="103"/>
                    </a:cubicBezTo>
                    <a:lnTo>
                      <a:pt x="1300" y="103"/>
                    </a:lnTo>
                    <a:cubicBezTo>
                      <a:pt x="1300" y="103"/>
                      <a:pt x="1053" y="435"/>
                      <a:pt x="1041" y="753"/>
                    </a:cubicBezTo>
                    <a:lnTo>
                      <a:pt x="650" y="916"/>
                    </a:lnTo>
                    <a:lnTo>
                      <a:pt x="259" y="753"/>
                    </a:lnTo>
                    <a:lnTo>
                      <a:pt x="259" y="753"/>
                    </a:lnTo>
                    <a:cubicBezTo>
                      <a:pt x="247" y="435"/>
                      <a:pt x="0" y="103"/>
                      <a:pt x="0" y="103"/>
                    </a:cubicBezTo>
                    <a:lnTo>
                      <a:pt x="0" y="103"/>
                    </a:lnTo>
                    <a:cubicBezTo>
                      <a:pt x="0" y="103"/>
                      <a:pt x="163" y="0"/>
                      <a:pt x="650" y="200"/>
                    </a:cubicBezTo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46">
                <a:extLst>
                  <a:ext uri="{FF2B5EF4-FFF2-40B4-BE49-F238E27FC236}">
                    <a16:creationId xmlns:a16="http://schemas.microsoft.com/office/drawing/2014/main" id="{3A1739C3-22A5-FE49-9319-2BD5AAADD0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54404" y="8994799"/>
                <a:ext cx="92088" cy="674395"/>
              </a:xfrm>
              <a:custGeom>
                <a:avLst/>
                <a:gdLst>
                  <a:gd name="connsiteX0" fmla="*/ 10986 w 92088"/>
                  <a:gd name="connsiteY0" fmla="*/ 65917 h 674395"/>
                  <a:gd name="connsiteX1" fmla="*/ 20752 w 92088"/>
                  <a:gd name="connsiteY1" fmla="*/ 75871 h 674395"/>
                  <a:gd name="connsiteX2" fmla="*/ 20752 w 92088"/>
                  <a:gd name="connsiteY2" fmla="*/ 505148 h 674395"/>
                  <a:gd name="connsiteX3" fmla="*/ 10986 w 92088"/>
                  <a:gd name="connsiteY3" fmla="*/ 515103 h 674395"/>
                  <a:gd name="connsiteX4" fmla="*/ 0 w 92088"/>
                  <a:gd name="connsiteY4" fmla="*/ 505148 h 674395"/>
                  <a:gd name="connsiteX5" fmla="*/ 0 w 92088"/>
                  <a:gd name="connsiteY5" fmla="*/ 75871 h 674395"/>
                  <a:gd name="connsiteX6" fmla="*/ 10986 w 92088"/>
                  <a:gd name="connsiteY6" fmla="*/ 65917 h 674395"/>
                  <a:gd name="connsiteX7" fmla="*/ 83040 w 92088"/>
                  <a:gd name="connsiteY7" fmla="*/ 0 h 674395"/>
                  <a:gd name="connsiteX8" fmla="*/ 92088 w 92088"/>
                  <a:gd name="connsiteY8" fmla="*/ 9973 h 674395"/>
                  <a:gd name="connsiteX9" fmla="*/ 92088 w 92088"/>
                  <a:gd name="connsiteY9" fmla="*/ 664423 h 674395"/>
                  <a:gd name="connsiteX10" fmla="*/ 83040 w 92088"/>
                  <a:gd name="connsiteY10" fmla="*/ 674395 h 674395"/>
                  <a:gd name="connsiteX11" fmla="*/ 71408 w 92088"/>
                  <a:gd name="connsiteY11" fmla="*/ 664423 h 674395"/>
                  <a:gd name="connsiteX12" fmla="*/ 71408 w 92088"/>
                  <a:gd name="connsiteY12" fmla="*/ 9973 h 674395"/>
                  <a:gd name="connsiteX13" fmla="*/ 83040 w 92088"/>
                  <a:gd name="connsiteY13" fmla="*/ 0 h 6743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2088" h="674395">
                    <a:moveTo>
                      <a:pt x="10986" y="65917"/>
                    </a:moveTo>
                    <a:cubicBezTo>
                      <a:pt x="15868" y="65917"/>
                      <a:pt x="20752" y="70894"/>
                      <a:pt x="20752" y="75871"/>
                    </a:cubicBezTo>
                    <a:lnTo>
                      <a:pt x="20752" y="505148"/>
                    </a:lnTo>
                    <a:cubicBezTo>
                      <a:pt x="20752" y="511370"/>
                      <a:pt x="15868" y="515103"/>
                      <a:pt x="10986" y="515103"/>
                    </a:cubicBezTo>
                    <a:cubicBezTo>
                      <a:pt x="4882" y="515103"/>
                      <a:pt x="0" y="511370"/>
                      <a:pt x="0" y="505148"/>
                    </a:cubicBezTo>
                    <a:lnTo>
                      <a:pt x="0" y="75871"/>
                    </a:lnTo>
                    <a:cubicBezTo>
                      <a:pt x="0" y="70894"/>
                      <a:pt x="4882" y="65917"/>
                      <a:pt x="10986" y="65917"/>
                    </a:cubicBezTo>
                    <a:close/>
                    <a:moveTo>
                      <a:pt x="83040" y="0"/>
                    </a:moveTo>
                    <a:cubicBezTo>
                      <a:pt x="88210" y="0"/>
                      <a:pt x="92088" y="4986"/>
                      <a:pt x="92088" y="9973"/>
                    </a:cubicBezTo>
                    <a:lnTo>
                      <a:pt x="92088" y="664423"/>
                    </a:lnTo>
                    <a:cubicBezTo>
                      <a:pt x="92088" y="670656"/>
                      <a:pt x="88210" y="674395"/>
                      <a:pt x="83040" y="674395"/>
                    </a:cubicBezTo>
                    <a:cubicBezTo>
                      <a:pt x="76578" y="674395"/>
                      <a:pt x="71408" y="670656"/>
                      <a:pt x="71408" y="664423"/>
                    </a:cubicBezTo>
                    <a:lnTo>
                      <a:pt x="71408" y="9973"/>
                    </a:lnTo>
                    <a:cubicBezTo>
                      <a:pt x="71408" y="4986"/>
                      <a:pt x="76578" y="0"/>
                      <a:pt x="83040" y="0"/>
                    </a:cubicBezTo>
                    <a:close/>
                  </a:path>
                </a:pathLst>
              </a:custGeom>
              <a:solidFill>
                <a:schemeClr val="tx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82">
                <a:extLst>
                  <a:ext uri="{FF2B5EF4-FFF2-40B4-BE49-F238E27FC236}">
                    <a16:creationId xmlns:a16="http://schemas.microsoft.com/office/drawing/2014/main" id="{2DE0D940-DB08-0B4A-928C-337622423E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8352" y="8533384"/>
                <a:ext cx="686629" cy="400990"/>
              </a:xfrm>
              <a:custGeom>
                <a:avLst/>
                <a:gdLst>
                  <a:gd name="T0" fmla="*/ 523 w 550"/>
                  <a:gd name="T1" fmla="*/ 199 h 323"/>
                  <a:gd name="T2" fmla="*/ 523 w 550"/>
                  <a:gd name="T3" fmla="*/ 199 h 323"/>
                  <a:gd name="T4" fmla="*/ 549 w 550"/>
                  <a:gd name="T5" fmla="*/ 81 h 323"/>
                  <a:gd name="T6" fmla="*/ 549 w 550"/>
                  <a:gd name="T7" fmla="*/ 81 h 323"/>
                  <a:gd name="T8" fmla="*/ 0 w 550"/>
                  <a:gd name="T9" fmla="*/ 322 h 323"/>
                  <a:gd name="T10" fmla="*/ 0 w 550"/>
                  <a:gd name="T11" fmla="*/ 322 h 323"/>
                  <a:gd name="T12" fmla="*/ 523 w 550"/>
                  <a:gd name="T13" fmla="*/ 199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0" h="323">
                    <a:moveTo>
                      <a:pt x="523" y="199"/>
                    </a:moveTo>
                    <a:lnTo>
                      <a:pt x="523" y="199"/>
                    </a:lnTo>
                    <a:cubicBezTo>
                      <a:pt x="539" y="127"/>
                      <a:pt x="549" y="81"/>
                      <a:pt x="549" y="81"/>
                    </a:cubicBezTo>
                    <a:lnTo>
                      <a:pt x="549" y="81"/>
                    </a:lnTo>
                    <a:cubicBezTo>
                      <a:pt x="253" y="0"/>
                      <a:pt x="1" y="321"/>
                      <a:pt x="0" y="322"/>
                    </a:cubicBezTo>
                    <a:lnTo>
                      <a:pt x="0" y="322"/>
                    </a:lnTo>
                    <a:cubicBezTo>
                      <a:pt x="256" y="217"/>
                      <a:pt x="422" y="196"/>
                      <a:pt x="523" y="19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83">
                <a:extLst>
                  <a:ext uri="{FF2B5EF4-FFF2-40B4-BE49-F238E27FC236}">
                    <a16:creationId xmlns:a16="http://schemas.microsoft.com/office/drawing/2014/main" id="{9A1845EB-6D40-6C49-A5BE-00320C6BB9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7211" y="8533384"/>
                <a:ext cx="681137" cy="400990"/>
              </a:xfrm>
              <a:custGeom>
                <a:avLst/>
                <a:gdLst>
                  <a:gd name="T0" fmla="*/ 26 w 549"/>
                  <a:gd name="T1" fmla="*/ 199 h 323"/>
                  <a:gd name="T2" fmla="*/ 26 w 549"/>
                  <a:gd name="T3" fmla="*/ 199 h 323"/>
                  <a:gd name="T4" fmla="*/ 0 w 549"/>
                  <a:gd name="T5" fmla="*/ 81 h 323"/>
                  <a:gd name="T6" fmla="*/ 0 w 549"/>
                  <a:gd name="T7" fmla="*/ 81 h 323"/>
                  <a:gd name="T8" fmla="*/ 548 w 549"/>
                  <a:gd name="T9" fmla="*/ 322 h 323"/>
                  <a:gd name="T10" fmla="*/ 548 w 549"/>
                  <a:gd name="T11" fmla="*/ 322 h 323"/>
                  <a:gd name="T12" fmla="*/ 26 w 549"/>
                  <a:gd name="T13" fmla="*/ 199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9" h="323">
                    <a:moveTo>
                      <a:pt x="26" y="199"/>
                    </a:moveTo>
                    <a:lnTo>
                      <a:pt x="26" y="199"/>
                    </a:lnTo>
                    <a:cubicBezTo>
                      <a:pt x="10" y="127"/>
                      <a:pt x="0" y="81"/>
                      <a:pt x="0" y="81"/>
                    </a:cubicBezTo>
                    <a:lnTo>
                      <a:pt x="0" y="81"/>
                    </a:lnTo>
                    <a:cubicBezTo>
                      <a:pt x="296" y="0"/>
                      <a:pt x="548" y="321"/>
                      <a:pt x="548" y="322"/>
                    </a:cubicBezTo>
                    <a:lnTo>
                      <a:pt x="548" y="322"/>
                    </a:lnTo>
                    <a:cubicBezTo>
                      <a:pt x="293" y="217"/>
                      <a:pt x="126" y="196"/>
                      <a:pt x="26" y="19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84">
                <a:extLst>
                  <a:ext uri="{FF2B5EF4-FFF2-40B4-BE49-F238E27FC236}">
                    <a16:creationId xmlns:a16="http://schemas.microsoft.com/office/drawing/2014/main" id="{3AC0B363-494F-BC4D-872A-F13B84D293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8350" y="8610284"/>
                <a:ext cx="741560" cy="329582"/>
              </a:xfrm>
              <a:custGeom>
                <a:avLst/>
                <a:gdLst>
                  <a:gd name="T0" fmla="*/ 0 w 597"/>
                  <a:gd name="T1" fmla="*/ 263 h 264"/>
                  <a:gd name="T2" fmla="*/ 0 w 597"/>
                  <a:gd name="T3" fmla="*/ 263 h 264"/>
                  <a:gd name="T4" fmla="*/ 578 w 597"/>
                  <a:gd name="T5" fmla="*/ 145 h 264"/>
                  <a:gd name="T6" fmla="*/ 578 w 597"/>
                  <a:gd name="T7" fmla="*/ 145 h 264"/>
                  <a:gd name="T8" fmla="*/ 596 w 597"/>
                  <a:gd name="T9" fmla="*/ 85 h 264"/>
                  <a:gd name="T10" fmla="*/ 596 w 597"/>
                  <a:gd name="T11" fmla="*/ 85 h 264"/>
                  <a:gd name="T12" fmla="*/ 0 w 597"/>
                  <a:gd name="T13" fmla="*/ 26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7" h="264">
                    <a:moveTo>
                      <a:pt x="0" y="263"/>
                    </a:moveTo>
                    <a:lnTo>
                      <a:pt x="0" y="263"/>
                    </a:lnTo>
                    <a:cubicBezTo>
                      <a:pt x="310" y="136"/>
                      <a:pt x="490" y="131"/>
                      <a:pt x="578" y="145"/>
                    </a:cubicBezTo>
                    <a:lnTo>
                      <a:pt x="578" y="145"/>
                    </a:lnTo>
                    <a:cubicBezTo>
                      <a:pt x="589" y="108"/>
                      <a:pt x="596" y="85"/>
                      <a:pt x="596" y="85"/>
                    </a:cubicBezTo>
                    <a:lnTo>
                      <a:pt x="596" y="85"/>
                    </a:lnTo>
                    <a:cubicBezTo>
                      <a:pt x="217" y="0"/>
                      <a:pt x="1" y="263"/>
                      <a:pt x="0" y="2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85">
                <a:extLst>
                  <a:ext uri="{FF2B5EF4-FFF2-40B4-BE49-F238E27FC236}">
                    <a16:creationId xmlns:a16="http://schemas.microsoft.com/office/drawing/2014/main" id="{9821B28D-A513-F540-BC3B-947B09EDE6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6788" y="8610284"/>
                <a:ext cx="741564" cy="329582"/>
              </a:xfrm>
              <a:custGeom>
                <a:avLst/>
                <a:gdLst>
                  <a:gd name="T0" fmla="*/ 595 w 596"/>
                  <a:gd name="T1" fmla="*/ 263 h 264"/>
                  <a:gd name="T2" fmla="*/ 595 w 596"/>
                  <a:gd name="T3" fmla="*/ 263 h 264"/>
                  <a:gd name="T4" fmla="*/ 18 w 596"/>
                  <a:gd name="T5" fmla="*/ 145 h 264"/>
                  <a:gd name="T6" fmla="*/ 18 w 596"/>
                  <a:gd name="T7" fmla="*/ 145 h 264"/>
                  <a:gd name="T8" fmla="*/ 0 w 596"/>
                  <a:gd name="T9" fmla="*/ 85 h 264"/>
                  <a:gd name="T10" fmla="*/ 0 w 596"/>
                  <a:gd name="T11" fmla="*/ 85 h 264"/>
                  <a:gd name="T12" fmla="*/ 595 w 596"/>
                  <a:gd name="T13" fmla="*/ 26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6" h="264">
                    <a:moveTo>
                      <a:pt x="595" y="263"/>
                    </a:moveTo>
                    <a:lnTo>
                      <a:pt x="595" y="263"/>
                    </a:lnTo>
                    <a:cubicBezTo>
                      <a:pt x="285" y="136"/>
                      <a:pt x="107" y="131"/>
                      <a:pt x="18" y="145"/>
                    </a:cubicBezTo>
                    <a:lnTo>
                      <a:pt x="18" y="145"/>
                    </a:lnTo>
                    <a:cubicBezTo>
                      <a:pt x="7" y="108"/>
                      <a:pt x="0" y="85"/>
                      <a:pt x="0" y="85"/>
                    </a:cubicBezTo>
                    <a:lnTo>
                      <a:pt x="0" y="85"/>
                    </a:lnTo>
                    <a:cubicBezTo>
                      <a:pt x="379" y="0"/>
                      <a:pt x="595" y="263"/>
                      <a:pt x="595" y="263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86">
                <a:extLst>
                  <a:ext uri="{FF2B5EF4-FFF2-40B4-BE49-F238E27FC236}">
                    <a16:creationId xmlns:a16="http://schemas.microsoft.com/office/drawing/2014/main" id="{C79C5D93-D280-AA43-A8C6-E163F2BFB5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98350" y="8610284"/>
                <a:ext cx="741560" cy="329582"/>
              </a:xfrm>
              <a:custGeom>
                <a:avLst/>
                <a:gdLst>
                  <a:gd name="T0" fmla="*/ 0 w 597"/>
                  <a:gd name="T1" fmla="*/ 263 h 264"/>
                  <a:gd name="T2" fmla="*/ 0 w 597"/>
                  <a:gd name="T3" fmla="*/ 263 h 264"/>
                  <a:gd name="T4" fmla="*/ 578 w 597"/>
                  <a:gd name="T5" fmla="*/ 145 h 264"/>
                  <a:gd name="T6" fmla="*/ 578 w 597"/>
                  <a:gd name="T7" fmla="*/ 145 h 264"/>
                  <a:gd name="T8" fmla="*/ 596 w 597"/>
                  <a:gd name="T9" fmla="*/ 85 h 264"/>
                  <a:gd name="T10" fmla="*/ 596 w 597"/>
                  <a:gd name="T11" fmla="*/ 85 h 264"/>
                  <a:gd name="T12" fmla="*/ 0 w 597"/>
                  <a:gd name="T13" fmla="*/ 26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7" h="264">
                    <a:moveTo>
                      <a:pt x="0" y="263"/>
                    </a:moveTo>
                    <a:lnTo>
                      <a:pt x="0" y="263"/>
                    </a:lnTo>
                    <a:cubicBezTo>
                      <a:pt x="310" y="136"/>
                      <a:pt x="490" y="131"/>
                      <a:pt x="578" y="145"/>
                    </a:cubicBezTo>
                    <a:lnTo>
                      <a:pt x="578" y="145"/>
                    </a:lnTo>
                    <a:cubicBezTo>
                      <a:pt x="589" y="108"/>
                      <a:pt x="596" y="85"/>
                      <a:pt x="596" y="85"/>
                    </a:cubicBezTo>
                    <a:lnTo>
                      <a:pt x="596" y="85"/>
                    </a:lnTo>
                    <a:cubicBezTo>
                      <a:pt x="217" y="0"/>
                      <a:pt x="1" y="263"/>
                      <a:pt x="0" y="263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87">
                <a:extLst>
                  <a:ext uri="{FF2B5EF4-FFF2-40B4-BE49-F238E27FC236}">
                    <a16:creationId xmlns:a16="http://schemas.microsoft.com/office/drawing/2014/main" id="{5E897813-6C1F-7843-BD33-31D3C82782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956788" y="8610284"/>
                <a:ext cx="741564" cy="329582"/>
              </a:xfrm>
              <a:custGeom>
                <a:avLst/>
                <a:gdLst>
                  <a:gd name="T0" fmla="*/ 595 w 596"/>
                  <a:gd name="T1" fmla="*/ 263 h 264"/>
                  <a:gd name="T2" fmla="*/ 595 w 596"/>
                  <a:gd name="T3" fmla="*/ 263 h 264"/>
                  <a:gd name="T4" fmla="*/ 18 w 596"/>
                  <a:gd name="T5" fmla="*/ 145 h 264"/>
                  <a:gd name="T6" fmla="*/ 18 w 596"/>
                  <a:gd name="T7" fmla="*/ 145 h 264"/>
                  <a:gd name="T8" fmla="*/ 0 w 596"/>
                  <a:gd name="T9" fmla="*/ 85 h 264"/>
                  <a:gd name="T10" fmla="*/ 0 w 596"/>
                  <a:gd name="T11" fmla="*/ 85 h 264"/>
                  <a:gd name="T12" fmla="*/ 595 w 596"/>
                  <a:gd name="T13" fmla="*/ 263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96" h="264">
                    <a:moveTo>
                      <a:pt x="595" y="263"/>
                    </a:moveTo>
                    <a:lnTo>
                      <a:pt x="595" y="263"/>
                    </a:lnTo>
                    <a:cubicBezTo>
                      <a:pt x="285" y="136"/>
                      <a:pt x="107" y="131"/>
                      <a:pt x="18" y="145"/>
                    </a:cubicBezTo>
                    <a:lnTo>
                      <a:pt x="18" y="145"/>
                    </a:lnTo>
                    <a:cubicBezTo>
                      <a:pt x="7" y="108"/>
                      <a:pt x="0" y="85"/>
                      <a:pt x="0" y="85"/>
                    </a:cubicBezTo>
                    <a:lnTo>
                      <a:pt x="0" y="85"/>
                    </a:lnTo>
                    <a:cubicBezTo>
                      <a:pt x="379" y="0"/>
                      <a:pt x="595" y="263"/>
                      <a:pt x="595" y="263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88">
                <a:extLst>
                  <a:ext uri="{FF2B5EF4-FFF2-40B4-BE49-F238E27FC236}">
                    <a16:creationId xmlns:a16="http://schemas.microsoft.com/office/drawing/2014/main" id="{F22F62E7-02BE-7A4C-8E0E-4D1105FF0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3549" y="9445229"/>
                <a:ext cx="159301" cy="120848"/>
              </a:xfrm>
              <a:custGeom>
                <a:avLst/>
                <a:gdLst>
                  <a:gd name="T0" fmla="*/ 116 w 130"/>
                  <a:gd name="T1" fmla="*/ 17 h 97"/>
                  <a:gd name="T2" fmla="*/ 116 w 130"/>
                  <a:gd name="T3" fmla="*/ 17 h 97"/>
                  <a:gd name="T4" fmla="*/ 122 w 130"/>
                  <a:gd name="T5" fmla="*/ 26 h 97"/>
                  <a:gd name="T6" fmla="*/ 122 w 130"/>
                  <a:gd name="T7" fmla="*/ 26 h 97"/>
                  <a:gd name="T8" fmla="*/ 75 w 130"/>
                  <a:gd name="T9" fmla="*/ 84 h 97"/>
                  <a:gd name="T10" fmla="*/ 75 w 130"/>
                  <a:gd name="T11" fmla="*/ 84 h 97"/>
                  <a:gd name="T12" fmla="*/ 2 w 130"/>
                  <a:gd name="T13" fmla="*/ 68 h 97"/>
                  <a:gd name="T14" fmla="*/ 2 w 130"/>
                  <a:gd name="T15" fmla="*/ 68 h 97"/>
                  <a:gd name="T16" fmla="*/ 1 w 130"/>
                  <a:gd name="T17" fmla="*/ 57 h 97"/>
                  <a:gd name="T18" fmla="*/ 1 w 130"/>
                  <a:gd name="T19" fmla="*/ 57 h 97"/>
                  <a:gd name="T20" fmla="*/ 49 w 130"/>
                  <a:gd name="T21" fmla="*/ 10 h 97"/>
                  <a:gd name="T22" fmla="*/ 49 w 130"/>
                  <a:gd name="T23" fmla="*/ 10 h 97"/>
                  <a:gd name="T24" fmla="*/ 116 w 130"/>
                  <a:gd name="T25" fmla="*/ 1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0" h="97">
                    <a:moveTo>
                      <a:pt x="116" y="17"/>
                    </a:moveTo>
                    <a:lnTo>
                      <a:pt x="116" y="17"/>
                    </a:lnTo>
                    <a:cubicBezTo>
                      <a:pt x="119" y="19"/>
                      <a:pt x="121" y="22"/>
                      <a:pt x="122" y="26"/>
                    </a:cubicBezTo>
                    <a:lnTo>
                      <a:pt x="122" y="26"/>
                    </a:lnTo>
                    <a:cubicBezTo>
                      <a:pt x="129" y="46"/>
                      <a:pt x="108" y="72"/>
                      <a:pt x="75" y="84"/>
                    </a:cubicBezTo>
                    <a:lnTo>
                      <a:pt x="75" y="84"/>
                    </a:lnTo>
                    <a:cubicBezTo>
                      <a:pt x="42" y="96"/>
                      <a:pt x="9" y="88"/>
                      <a:pt x="2" y="68"/>
                    </a:cubicBezTo>
                    <a:lnTo>
                      <a:pt x="2" y="68"/>
                    </a:lnTo>
                    <a:cubicBezTo>
                      <a:pt x="1" y="65"/>
                      <a:pt x="0" y="61"/>
                      <a:pt x="1" y="57"/>
                    </a:cubicBezTo>
                    <a:lnTo>
                      <a:pt x="1" y="57"/>
                    </a:lnTo>
                    <a:cubicBezTo>
                      <a:pt x="3" y="40"/>
                      <a:pt x="22" y="20"/>
                      <a:pt x="49" y="10"/>
                    </a:cubicBezTo>
                    <a:lnTo>
                      <a:pt x="49" y="10"/>
                    </a:lnTo>
                    <a:cubicBezTo>
                      <a:pt x="77" y="0"/>
                      <a:pt x="104" y="3"/>
                      <a:pt x="116" y="1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5" name="Freeform 89">
                <a:extLst>
                  <a:ext uri="{FF2B5EF4-FFF2-40B4-BE49-F238E27FC236}">
                    <a16:creationId xmlns:a16="http://schemas.microsoft.com/office/drawing/2014/main" id="{978B573E-F2D0-F94A-828B-E30E20B1FF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143551" y="9445229"/>
                <a:ext cx="142819" cy="76902"/>
              </a:xfrm>
              <a:custGeom>
                <a:avLst/>
                <a:gdLst>
                  <a:gd name="T0" fmla="*/ 115 w 116"/>
                  <a:gd name="T1" fmla="*/ 17 h 61"/>
                  <a:gd name="T2" fmla="*/ 115 w 116"/>
                  <a:gd name="T3" fmla="*/ 17 h 61"/>
                  <a:gd name="T4" fmla="*/ 63 w 116"/>
                  <a:gd name="T5" fmla="*/ 50 h 61"/>
                  <a:gd name="T6" fmla="*/ 63 w 116"/>
                  <a:gd name="T7" fmla="*/ 50 h 61"/>
                  <a:gd name="T8" fmla="*/ 0 w 116"/>
                  <a:gd name="T9" fmla="*/ 57 h 61"/>
                  <a:gd name="T10" fmla="*/ 0 w 116"/>
                  <a:gd name="T11" fmla="*/ 57 h 61"/>
                  <a:gd name="T12" fmla="*/ 48 w 116"/>
                  <a:gd name="T13" fmla="*/ 10 h 61"/>
                  <a:gd name="T14" fmla="*/ 48 w 116"/>
                  <a:gd name="T15" fmla="*/ 10 h 61"/>
                  <a:gd name="T16" fmla="*/ 115 w 116"/>
                  <a:gd name="T17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6" h="61">
                    <a:moveTo>
                      <a:pt x="115" y="17"/>
                    </a:moveTo>
                    <a:lnTo>
                      <a:pt x="115" y="17"/>
                    </a:lnTo>
                    <a:cubicBezTo>
                      <a:pt x="103" y="31"/>
                      <a:pt x="84" y="42"/>
                      <a:pt x="63" y="50"/>
                    </a:cubicBezTo>
                    <a:lnTo>
                      <a:pt x="63" y="50"/>
                    </a:lnTo>
                    <a:cubicBezTo>
                      <a:pt x="41" y="58"/>
                      <a:pt x="19" y="60"/>
                      <a:pt x="0" y="57"/>
                    </a:cubicBezTo>
                    <a:lnTo>
                      <a:pt x="0" y="57"/>
                    </a:lnTo>
                    <a:cubicBezTo>
                      <a:pt x="2" y="40"/>
                      <a:pt x="21" y="20"/>
                      <a:pt x="48" y="10"/>
                    </a:cubicBezTo>
                    <a:lnTo>
                      <a:pt x="48" y="10"/>
                    </a:lnTo>
                    <a:cubicBezTo>
                      <a:pt x="76" y="0"/>
                      <a:pt x="103" y="3"/>
                      <a:pt x="115" y="17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90">
                <a:extLst>
                  <a:ext uri="{FF2B5EF4-FFF2-40B4-BE49-F238E27FC236}">
                    <a16:creationId xmlns:a16="http://schemas.microsoft.com/office/drawing/2014/main" id="{3B578D62-333E-4741-A1E1-AF3104EA5C5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4115" y="9351844"/>
                <a:ext cx="203240" cy="153804"/>
              </a:xfrm>
              <a:custGeom>
                <a:avLst/>
                <a:gdLst>
                  <a:gd name="T0" fmla="*/ 145 w 164"/>
                  <a:gd name="T1" fmla="*/ 20 h 122"/>
                  <a:gd name="T2" fmla="*/ 145 w 164"/>
                  <a:gd name="T3" fmla="*/ 20 h 122"/>
                  <a:gd name="T4" fmla="*/ 153 w 164"/>
                  <a:gd name="T5" fmla="*/ 33 h 122"/>
                  <a:gd name="T6" fmla="*/ 153 w 164"/>
                  <a:gd name="T7" fmla="*/ 33 h 122"/>
                  <a:gd name="T8" fmla="*/ 95 w 164"/>
                  <a:gd name="T9" fmla="*/ 107 h 122"/>
                  <a:gd name="T10" fmla="*/ 95 w 164"/>
                  <a:gd name="T11" fmla="*/ 107 h 122"/>
                  <a:gd name="T12" fmla="*/ 2 w 164"/>
                  <a:gd name="T13" fmla="*/ 86 h 122"/>
                  <a:gd name="T14" fmla="*/ 2 w 164"/>
                  <a:gd name="T15" fmla="*/ 86 h 122"/>
                  <a:gd name="T16" fmla="*/ 1 w 164"/>
                  <a:gd name="T17" fmla="*/ 69 h 122"/>
                  <a:gd name="T18" fmla="*/ 1 w 164"/>
                  <a:gd name="T19" fmla="*/ 69 h 122"/>
                  <a:gd name="T20" fmla="*/ 61 w 164"/>
                  <a:gd name="T21" fmla="*/ 13 h 122"/>
                  <a:gd name="T22" fmla="*/ 61 w 164"/>
                  <a:gd name="T23" fmla="*/ 13 h 122"/>
                  <a:gd name="T24" fmla="*/ 145 w 164"/>
                  <a:gd name="T25" fmla="*/ 2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4" h="122">
                    <a:moveTo>
                      <a:pt x="145" y="20"/>
                    </a:moveTo>
                    <a:lnTo>
                      <a:pt x="145" y="20"/>
                    </a:lnTo>
                    <a:cubicBezTo>
                      <a:pt x="149" y="24"/>
                      <a:pt x="152" y="28"/>
                      <a:pt x="153" y="33"/>
                    </a:cubicBezTo>
                    <a:lnTo>
                      <a:pt x="153" y="33"/>
                    </a:lnTo>
                    <a:cubicBezTo>
                      <a:pt x="163" y="59"/>
                      <a:pt x="136" y="92"/>
                      <a:pt x="95" y="107"/>
                    </a:cubicBezTo>
                    <a:lnTo>
                      <a:pt x="95" y="107"/>
                    </a:lnTo>
                    <a:cubicBezTo>
                      <a:pt x="52" y="121"/>
                      <a:pt x="11" y="112"/>
                      <a:pt x="2" y="86"/>
                    </a:cubicBezTo>
                    <a:lnTo>
                      <a:pt x="2" y="86"/>
                    </a:lnTo>
                    <a:cubicBezTo>
                      <a:pt x="0" y="80"/>
                      <a:pt x="0" y="75"/>
                      <a:pt x="1" y="69"/>
                    </a:cubicBezTo>
                    <a:lnTo>
                      <a:pt x="1" y="69"/>
                    </a:lnTo>
                    <a:cubicBezTo>
                      <a:pt x="5" y="47"/>
                      <a:pt x="28" y="24"/>
                      <a:pt x="61" y="13"/>
                    </a:cubicBezTo>
                    <a:lnTo>
                      <a:pt x="61" y="13"/>
                    </a:lnTo>
                    <a:cubicBezTo>
                      <a:pt x="95" y="0"/>
                      <a:pt x="130" y="4"/>
                      <a:pt x="145" y="2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91">
                <a:extLst>
                  <a:ext uri="{FF2B5EF4-FFF2-40B4-BE49-F238E27FC236}">
                    <a16:creationId xmlns:a16="http://schemas.microsoft.com/office/drawing/2014/main" id="{6147CD39-3B43-F44E-AF35-704A3BBA19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94115" y="9351844"/>
                <a:ext cx="181269" cy="93383"/>
              </a:xfrm>
              <a:custGeom>
                <a:avLst/>
                <a:gdLst>
                  <a:gd name="T0" fmla="*/ 144 w 145"/>
                  <a:gd name="T1" fmla="*/ 20 h 77"/>
                  <a:gd name="T2" fmla="*/ 144 w 145"/>
                  <a:gd name="T3" fmla="*/ 20 h 77"/>
                  <a:gd name="T4" fmla="*/ 81 w 145"/>
                  <a:gd name="T5" fmla="*/ 64 h 77"/>
                  <a:gd name="T6" fmla="*/ 81 w 145"/>
                  <a:gd name="T7" fmla="*/ 64 h 77"/>
                  <a:gd name="T8" fmla="*/ 0 w 145"/>
                  <a:gd name="T9" fmla="*/ 69 h 77"/>
                  <a:gd name="T10" fmla="*/ 0 w 145"/>
                  <a:gd name="T11" fmla="*/ 69 h 77"/>
                  <a:gd name="T12" fmla="*/ 60 w 145"/>
                  <a:gd name="T13" fmla="*/ 13 h 77"/>
                  <a:gd name="T14" fmla="*/ 60 w 145"/>
                  <a:gd name="T15" fmla="*/ 13 h 77"/>
                  <a:gd name="T16" fmla="*/ 144 w 145"/>
                  <a:gd name="T17" fmla="*/ 2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5" h="77">
                    <a:moveTo>
                      <a:pt x="144" y="20"/>
                    </a:moveTo>
                    <a:lnTo>
                      <a:pt x="144" y="20"/>
                    </a:lnTo>
                    <a:cubicBezTo>
                      <a:pt x="130" y="39"/>
                      <a:pt x="108" y="54"/>
                      <a:pt x="81" y="64"/>
                    </a:cubicBezTo>
                    <a:lnTo>
                      <a:pt x="81" y="64"/>
                    </a:lnTo>
                    <a:cubicBezTo>
                      <a:pt x="51" y="74"/>
                      <a:pt x="23" y="76"/>
                      <a:pt x="0" y="69"/>
                    </a:cubicBezTo>
                    <a:lnTo>
                      <a:pt x="0" y="69"/>
                    </a:lnTo>
                    <a:cubicBezTo>
                      <a:pt x="4" y="47"/>
                      <a:pt x="27" y="24"/>
                      <a:pt x="60" y="13"/>
                    </a:cubicBezTo>
                    <a:lnTo>
                      <a:pt x="60" y="13"/>
                    </a:lnTo>
                    <a:cubicBezTo>
                      <a:pt x="94" y="0"/>
                      <a:pt x="129" y="4"/>
                      <a:pt x="144" y="2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92">
                <a:extLst>
                  <a:ext uri="{FF2B5EF4-FFF2-40B4-BE49-F238E27FC236}">
                    <a16:creationId xmlns:a16="http://schemas.microsoft.com/office/drawing/2014/main" id="{2A34C9B9-6821-1E4D-9AD3-93AD524FE6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5662" y="9258464"/>
                <a:ext cx="230709" cy="170282"/>
              </a:xfrm>
              <a:custGeom>
                <a:avLst/>
                <a:gdLst>
                  <a:gd name="T0" fmla="*/ 170 w 184"/>
                  <a:gd name="T1" fmla="*/ 31 h 138"/>
                  <a:gd name="T2" fmla="*/ 170 w 184"/>
                  <a:gd name="T3" fmla="*/ 31 h 138"/>
                  <a:gd name="T4" fmla="*/ 173 w 184"/>
                  <a:gd name="T5" fmla="*/ 38 h 138"/>
                  <a:gd name="T6" fmla="*/ 173 w 184"/>
                  <a:gd name="T7" fmla="*/ 38 h 138"/>
                  <a:gd name="T8" fmla="*/ 107 w 184"/>
                  <a:gd name="T9" fmla="*/ 120 h 138"/>
                  <a:gd name="T10" fmla="*/ 107 w 184"/>
                  <a:gd name="T11" fmla="*/ 120 h 138"/>
                  <a:gd name="T12" fmla="*/ 3 w 184"/>
                  <a:gd name="T13" fmla="*/ 98 h 138"/>
                  <a:gd name="T14" fmla="*/ 3 w 184"/>
                  <a:gd name="T15" fmla="*/ 98 h 138"/>
                  <a:gd name="T16" fmla="*/ 1 w 184"/>
                  <a:gd name="T17" fmla="*/ 78 h 138"/>
                  <a:gd name="T18" fmla="*/ 1 w 184"/>
                  <a:gd name="T19" fmla="*/ 78 h 138"/>
                  <a:gd name="T20" fmla="*/ 69 w 184"/>
                  <a:gd name="T21" fmla="*/ 15 h 138"/>
                  <a:gd name="T22" fmla="*/ 69 w 184"/>
                  <a:gd name="T23" fmla="*/ 15 h 138"/>
                  <a:gd name="T24" fmla="*/ 170 w 184"/>
                  <a:gd name="T25" fmla="*/ 3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4" h="138">
                    <a:moveTo>
                      <a:pt x="170" y="31"/>
                    </a:moveTo>
                    <a:lnTo>
                      <a:pt x="170" y="31"/>
                    </a:lnTo>
                    <a:cubicBezTo>
                      <a:pt x="171" y="33"/>
                      <a:pt x="172" y="35"/>
                      <a:pt x="173" y="38"/>
                    </a:cubicBezTo>
                    <a:lnTo>
                      <a:pt x="173" y="38"/>
                    </a:lnTo>
                    <a:cubicBezTo>
                      <a:pt x="183" y="67"/>
                      <a:pt x="153" y="104"/>
                      <a:pt x="107" y="120"/>
                    </a:cubicBezTo>
                    <a:lnTo>
                      <a:pt x="107" y="120"/>
                    </a:lnTo>
                    <a:cubicBezTo>
                      <a:pt x="59" y="137"/>
                      <a:pt x="13" y="126"/>
                      <a:pt x="3" y="98"/>
                    </a:cubicBezTo>
                    <a:lnTo>
                      <a:pt x="3" y="98"/>
                    </a:lnTo>
                    <a:cubicBezTo>
                      <a:pt x="1" y="91"/>
                      <a:pt x="0" y="85"/>
                      <a:pt x="1" y="78"/>
                    </a:cubicBezTo>
                    <a:lnTo>
                      <a:pt x="1" y="78"/>
                    </a:lnTo>
                    <a:cubicBezTo>
                      <a:pt x="6" y="53"/>
                      <a:pt x="33" y="28"/>
                      <a:pt x="69" y="15"/>
                    </a:cubicBezTo>
                    <a:lnTo>
                      <a:pt x="69" y="15"/>
                    </a:lnTo>
                    <a:cubicBezTo>
                      <a:pt x="112" y="0"/>
                      <a:pt x="155" y="7"/>
                      <a:pt x="170" y="3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93">
                <a:extLst>
                  <a:ext uri="{FF2B5EF4-FFF2-40B4-BE49-F238E27FC236}">
                    <a16:creationId xmlns:a16="http://schemas.microsoft.com/office/drawing/2014/main" id="{75DF3207-E42D-8942-B07C-66D4BF937A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55662" y="9258464"/>
                <a:ext cx="214231" cy="109861"/>
              </a:xfrm>
              <a:custGeom>
                <a:avLst/>
                <a:gdLst>
                  <a:gd name="T0" fmla="*/ 169 w 170"/>
                  <a:gd name="T1" fmla="*/ 31 h 87"/>
                  <a:gd name="T2" fmla="*/ 169 w 170"/>
                  <a:gd name="T3" fmla="*/ 31 h 87"/>
                  <a:gd name="T4" fmla="*/ 92 w 170"/>
                  <a:gd name="T5" fmla="*/ 75 h 87"/>
                  <a:gd name="T6" fmla="*/ 92 w 170"/>
                  <a:gd name="T7" fmla="*/ 75 h 87"/>
                  <a:gd name="T8" fmla="*/ 10 w 170"/>
                  <a:gd name="T9" fmla="*/ 80 h 87"/>
                  <a:gd name="T10" fmla="*/ 10 w 170"/>
                  <a:gd name="T11" fmla="*/ 80 h 87"/>
                  <a:gd name="T12" fmla="*/ 0 w 170"/>
                  <a:gd name="T13" fmla="*/ 78 h 87"/>
                  <a:gd name="T14" fmla="*/ 0 w 170"/>
                  <a:gd name="T15" fmla="*/ 78 h 87"/>
                  <a:gd name="T16" fmla="*/ 68 w 170"/>
                  <a:gd name="T17" fmla="*/ 15 h 87"/>
                  <a:gd name="T18" fmla="*/ 68 w 170"/>
                  <a:gd name="T19" fmla="*/ 15 h 87"/>
                  <a:gd name="T20" fmla="*/ 169 w 170"/>
                  <a:gd name="T21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87">
                    <a:moveTo>
                      <a:pt x="169" y="31"/>
                    </a:moveTo>
                    <a:lnTo>
                      <a:pt x="169" y="31"/>
                    </a:lnTo>
                    <a:cubicBezTo>
                      <a:pt x="151" y="50"/>
                      <a:pt x="125" y="66"/>
                      <a:pt x="92" y="75"/>
                    </a:cubicBezTo>
                    <a:lnTo>
                      <a:pt x="92" y="75"/>
                    </a:lnTo>
                    <a:cubicBezTo>
                      <a:pt x="63" y="84"/>
                      <a:pt x="34" y="86"/>
                      <a:pt x="10" y="80"/>
                    </a:cubicBezTo>
                    <a:lnTo>
                      <a:pt x="10" y="80"/>
                    </a:lnTo>
                    <a:cubicBezTo>
                      <a:pt x="7" y="79"/>
                      <a:pt x="4" y="79"/>
                      <a:pt x="0" y="78"/>
                    </a:cubicBezTo>
                    <a:lnTo>
                      <a:pt x="0" y="78"/>
                    </a:lnTo>
                    <a:cubicBezTo>
                      <a:pt x="5" y="53"/>
                      <a:pt x="32" y="28"/>
                      <a:pt x="68" y="15"/>
                    </a:cubicBezTo>
                    <a:lnTo>
                      <a:pt x="68" y="15"/>
                    </a:lnTo>
                    <a:cubicBezTo>
                      <a:pt x="111" y="0"/>
                      <a:pt x="154" y="7"/>
                      <a:pt x="169" y="3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94">
                <a:extLst>
                  <a:ext uri="{FF2B5EF4-FFF2-40B4-BE49-F238E27FC236}">
                    <a16:creationId xmlns:a16="http://schemas.microsoft.com/office/drawing/2014/main" id="{AAD0606F-7320-444D-9BF8-B9008561B4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017211" y="9159588"/>
                <a:ext cx="263667" cy="192255"/>
              </a:xfrm>
              <a:custGeom>
                <a:avLst/>
                <a:gdLst>
                  <a:gd name="T0" fmla="*/ 81 w 213"/>
                  <a:gd name="T1" fmla="*/ 75 h 156"/>
                  <a:gd name="T2" fmla="*/ 71 w 213"/>
                  <a:gd name="T3" fmla="*/ 37 h 156"/>
                  <a:gd name="T4" fmla="*/ 71 w 213"/>
                  <a:gd name="T5" fmla="*/ 37 h 156"/>
                  <a:gd name="T6" fmla="*/ 8 w 213"/>
                  <a:gd name="T7" fmla="*/ 113 h 156"/>
                  <a:gd name="T8" fmla="*/ 8 w 213"/>
                  <a:gd name="T9" fmla="*/ 113 h 156"/>
                  <a:gd name="T10" fmla="*/ 121 w 213"/>
                  <a:gd name="T11" fmla="*/ 140 h 156"/>
                  <a:gd name="T12" fmla="*/ 121 w 213"/>
                  <a:gd name="T13" fmla="*/ 140 h 156"/>
                  <a:gd name="T14" fmla="*/ 203 w 213"/>
                  <a:gd name="T15" fmla="*/ 57 h 156"/>
                  <a:gd name="T16" fmla="*/ 203 w 213"/>
                  <a:gd name="T17" fmla="*/ 57 h 156"/>
                  <a:gd name="T18" fmla="*/ 81 w 213"/>
                  <a:gd name="T19" fmla="*/ 7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156">
                    <a:moveTo>
                      <a:pt x="81" y="75"/>
                    </a:moveTo>
                    <a:lnTo>
                      <a:pt x="71" y="37"/>
                    </a:lnTo>
                    <a:lnTo>
                      <a:pt x="71" y="37"/>
                    </a:lnTo>
                    <a:cubicBezTo>
                      <a:pt x="28" y="55"/>
                      <a:pt x="0" y="87"/>
                      <a:pt x="8" y="113"/>
                    </a:cubicBezTo>
                    <a:lnTo>
                      <a:pt x="8" y="113"/>
                    </a:lnTo>
                    <a:cubicBezTo>
                      <a:pt x="17" y="144"/>
                      <a:pt x="68" y="155"/>
                      <a:pt x="121" y="140"/>
                    </a:cubicBezTo>
                    <a:lnTo>
                      <a:pt x="121" y="140"/>
                    </a:lnTo>
                    <a:cubicBezTo>
                      <a:pt x="175" y="124"/>
                      <a:pt x="212" y="87"/>
                      <a:pt x="203" y="57"/>
                    </a:cubicBezTo>
                    <a:lnTo>
                      <a:pt x="203" y="57"/>
                    </a:lnTo>
                    <a:cubicBezTo>
                      <a:pt x="178" y="0"/>
                      <a:pt x="81" y="75"/>
                      <a:pt x="81" y="7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95">
                <a:extLst>
                  <a:ext uri="{FF2B5EF4-FFF2-40B4-BE49-F238E27FC236}">
                    <a16:creationId xmlns:a16="http://schemas.microsoft.com/office/drawing/2014/main" id="{C8FE1A78-4406-1F44-9C38-AD14FC90BE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3850" y="9445229"/>
                <a:ext cx="164791" cy="120848"/>
              </a:xfrm>
              <a:custGeom>
                <a:avLst/>
                <a:gdLst>
                  <a:gd name="T0" fmla="*/ 13 w 131"/>
                  <a:gd name="T1" fmla="*/ 17 h 97"/>
                  <a:gd name="T2" fmla="*/ 13 w 131"/>
                  <a:gd name="T3" fmla="*/ 17 h 97"/>
                  <a:gd name="T4" fmla="*/ 7 w 131"/>
                  <a:gd name="T5" fmla="*/ 26 h 97"/>
                  <a:gd name="T6" fmla="*/ 7 w 131"/>
                  <a:gd name="T7" fmla="*/ 26 h 97"/>
                  <a:gd name="T8" fmla="*/ 55 w 131"/>
                  <a:gd name="T9" fmla="*/ 84 h 97"/>
                  <a:gd name="T10" fmla="*/ 55 w 131"/>
                  <a:gd name="T11" fmla="*/ 84 h 97"/>
                  <a:gd name="T12" fmla="*/ 128 w 131"/>
                  <a:gd name="T13" fmla="*/ 68 h 97"/>
                  <a:gd name="T14" fmla="*/ 128 w 131"/>
                  <a:gd name="T15" fmla="*/ 68 h 97"/>
                  <a:gd name="T16" fmla="*/ 129 w 131"/>
                  <a:gd name="T17" fmla="*/ 57 h 97"/>
                  <a:gd name="T18" fmla="*/ 129 w 131"/>
                  <a:gd name="T19" fmla="*/ 57 h 97"/>
                  <a:gd name="T20" fmla="*/ 81 w 131"/>
                  <a:gd name="T21" fmla="*/ 10 h 97"/>
                  <a:gd name="T22" fmla="*/ 81 w 131"/>
                  <a:gd name="T23" fmla="*/ 10 h 97"/>
                  <a:gd name="T24" fmla="*/ 13 w 131"/>
                  <a:gd name="T25" fmla="*/ 17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97">
                    <a:moveTo>
                      <a:pt x="13" y="17"/>
                    </a:moveTo>
                    <a:lnTo>
                      <a:pt x="13" y="17"/>
                    </a:lnTo>
                    <a:cubicBezTo>
                      <a:pt x="11" y="19"/>
                      <a:pt x="9" y="22"/>
                      <a:pt x="7" y="26"/>
                    </a:cubicBezTo>
                    <a:lnTo>
                      <a:pt x="7" y="26"/>
                    </a:lnTo>
                    <a:cubicBezTo>
                      <a:pt x="0" y="46"/>
                      <a:pt x="22" y="72"/>
                      <a:pt x="55" y="84"/>
                    </a:cubicBezTo>
                    <a:lnTo>
                      <a:pt x="55" y="84"/>
                    </a:lnTo>
                    <a:cubicBezTo>
                      <a:pt x="88" y="96"/>
                      <a:pt x="121" y="88"/>
                      <a:pt x="128" y="68"/>
                    </a:cubicBezTo>
                    <a:lnTo>
                      <a:pt x="128" y="68"/>
                    </a:lnTo>
                    <a:cubicBezTo>
                      <a:pt x="129" y="65"/>
                      <a:pt x="130" y="61"/>
                      <a:pt x="129" y="57"/>
                    </a:cubicBezTo>
                    <a:lnTo>
                      <a:pt x="129" y="57"/>
                    </a:lnTo>
                    <a:cubicBezTo>
                      <a:pt x="127" y="40"/>
                      <a:pt x="108" y="20"/>
                      <a:pt x="81" y="10"/>
                    </a:cubicBezTo>
                    <a:lnTo>
                      <a:pt x="81" y="10"/>
                    </a:lnTo>
                    <a:cubicBezTo>
                      <a:pt x="53" y="0"/>
                      <a:pt x="26" y="3"/>
                      <a:pt x="13" y="17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96">
                <a:extLst>
                  <a:ext uri="{FF2B5EF4-FFF2-40B4-BE49-F238E27FC236}">
                    <a16:creationId xmlns:a16="http://schemas.microsoft.com/office/drawing/2014/main" id="{FF4C8054-7F1D-374F-8BBF-ECE7DEB63C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0327" y="9445229"/>
                <a:ext cx="148314" cy="76902"/>
              </a:xfrm>
              <a:custGeom>
                <a:avLst/>
                <a:gdLst>
                  <a:gd name="T0" fmla="*/ 0 w 117"/>
                  <a:gd name="T1" fmla="*/ 17 h 61"/>
                  <a:gd name="T2" fmla="*/ 0 w 117"/>
                  <a:gd name="T3" fmla="*/ 17 h 61"/>
                  <a:gd name="T4" fmla="*/ 53 w 117"/>
                  <a:gd name="T5" fmla="*/ 50 h 61"/>
                  <a:gd name="T6" fmla="*/ 53 w 117"/>
                  <a:gd name="T7" fmla="*/ 50 h 61"/>
                  <a:gd name="T8" fmla="*/ 116 w 117"/>
                  <a:gd name="T9" fmla="*/ 57 h 61"/>
                  <a:gd name="T10" fmla="*/ 116 w 117"/>
                  <a:gd name="T11" fmla="*/ 57 h 61"/>
                  <a:gd name="T12" fmla="*/ 68 w 117"/>
                  <a:gd name="T13" fmla="*/ 10 h 61"/>
                  <a:gd name="T14" fmla="*/ 68 w 117"/>
                  <a:gd name="T15" fmla="*/ 10 h 61"/>
                  <a:gd name="T16" fmla="*/ 0 w 117"/>
                  <a:gd name="T17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7" h="61">
                    <a:moveTo>
                      <a:pt x="0" y="17"/>
                    </a:moveTo>
                    <a:lnTo>
                      <a:pt x="0" y="17"/>
                    </a:lnTo>
                    <a:cubicBezTo>
                      <a:pt x="13" y="31"/>
                      <a:pt x="31" y="42"/>
                      <a:pt x="53" y="50"/>
                    </a:cubicBezTo>
                    <a:lnTo>
                      <a:pt x="53" y="50"/>
                    </a:lnTo>
                    <a:cubicBezTo>
                      <a:pt x="75" y="58"/>
                      <a:pt x="97" y="60"/>
                      <a:pt x="116" y="57"/>
                    </a:cubicBezTo>
                    <a:lnTo>
                      <a:pt x="116" y="57"/>
                    </a:lnTo>
                    <a:cubicBezTo>
                      <a:pt x="114" y="40"/>
                      <a:pt x="95" y="20"/>
                      <a:pt x="68" y="10"/>
                    </a:cubicBezTo>
                    <a:lnTo>
                      <a:pt x="68" y="10"/>
                    </a:lnTo>
                    <a:cubicBezTo>
                      <a:pt x="40" y="0"/>
                      <a:pt x="13" y="3"/>
                      <a:pt x="0" y="17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97">
                <a:extLst>
                  <a:ext uri="{FF2B5EF4-FFF2-40B4-BE49-F238E27FC236}">
                    <a16:creationId xmlns:a16="http://schemas.microsoft.com/office/drawing/2014/main" id="{633205B1-635B-5B49-9352-811FE497C1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99340" y="9351844"/>
                <a:ext cx="203244" cy="153804"/>
              </a:xfrm>
              <a:custGeom>
                <a:avLst/>
                <a:gdLst>
                  <a:gd name="T0" fmla="*/ 17 w 164"/>
                  <a:gd name="T1" fmla="*/ 20 h 122"/>
                  <a:gd name="T2" fmla="*/ 17 w 164"/>
                  <a:gd name="T3" fmla="*/ 20 h 122"/>
                  <a:gd name="T4" fmla="*/ 9 w 164"/>
                  <a:gd name="T5" fmla="*/ 33 h 122"/>
                  <a:gd name="T6" fmla="*/ 9 w 164"/>
                  <a:gd name="T7" fmla="*/ 33 h 122"/>
                  <a:gd name="T8" fmla="*/ 68 w 164"/>
                  <a:gd name="T9" fmla="*/ 107 h 122"/>
                  <a:gd name="T10" fmla="*/ 68 w 164"/>
                  <a:gd name="T11" fmla="*/ 107 h 122"/>
                  <a:gd name="T12" fmla="*/ 161 w 164"/>
                  <a:gd name="T13" fmla="*/ 86 h 122"/>
                  <a:gd name="T14" fmla="*/ 161 w 164"/>
                  <a:gd name="T15" fmla="*/ 86 h 122"/>
                  <a:gd name="T16" fmla="*/ 162 w 164"/>
                  <a:gd name="T17" fmla="*/ 69 h 122"/>
                  <a:gd name="T18" fmla="*/ 162 w 164"/>
                  <a:gd name="T19" fmla="*/ 69 h 122"/>
                  <a:gd name="T20" fmla="*/ 101 w 164"/>
                  <a:gd name="T21" fmla="*/ 13 h 122"/>
                  <a:gd name="T22" fmla="*/ 101 w 164"/>
                  <a:gd name="T23" fmla="*/ 13 h 122"/>
                  <a:gd name="T24" fmla="*/ 17 w 164"/>
                  <a:gd name="T25" fmla="*/ 2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4" h="122">
                    <a:moveTo>
                      <a:pt x="17" y="20"/>
                    </a:moveTo>
                    <a:lnTo>
                      <a:pt x="17" y="20"/>
                    </a:lnTo>
                    <a:cubicBezTo>
                      <a:pt x="13" y="24"/>
                      <a:pt x="11" y="28"/>
                      <a:pt x="9" y="33"/>
                    </a:cubicBezTo>
                    <a:lnTo>
                      <a:pt x="9" y="33"/>
                    </a:lnTo>
                    <a:cubicBezTo>
                      <a:pt x="0" y="59"/>
                      <a:pt x="26" y="92"/>
                      <a:pt x="68" y="107"/>
                    </a:cubicBezTo>
                    <a:lnTo>
                      <a:pt x="68" y="107"/>
                    </a:lnTo>
                    <a:cubicBezTo>
                      <a:pt x="110" y="121"/>
                      <a:pt x="152" y="112"/>
                      <a:pt x="161" y="86"/>
                    </a:cubicBezTo>
                    <a:lnTo>
                      <a:pt x="161" y="86"/>
                    </a:lnTo>
                    <a:cubicBezTo>
                      <a:pt x="163" y="80"/>
                      <a:pt x="163" y="75"/>
                      <a:pt x="162" y="69"/>
                    </a:cubicBezTo>
                    <a:lnTo>
                      <a:pt x="162" y="69"/>
                    </a:lnTo>
                    <a:cubicBezTo>
                      <a:pt x="158" y="47"/>
                      <a:pt x="134" y="24"/>
                      <a:pt x="101" y="13"/>
                    </a:cubicBezTo>
                    <a:lnTo>
                      <a:pt x="101" y="13"/>
                    </a:lnTo>
                    <a:cubicBezTo>
                      <a:pt x="67" y="0"/>
                      <a:pt x="34" y="4"/>
                      <a:pt x="17" y="20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98">
                <a:extLst>
                  <a:ext uri="{FF2B5EF4-FFF2-40B4-BE49-F238E27FC236}">
                    <a16:creationId xmlns:a16="http://schemas.microsoft.com/office/drawing/2014/main" id="{9DBEF294-1FAF-7241-8D3B-BCBDEAC5B3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1312" y="9351844"/>
                <a:ext cx="181272" cy="93383"/>
              </a:xfrm>
              <a:custGeom>
                <a:avLst/>
                <a:gdLst>
                  <a:gd name="T0" fmla="*/ 0 w 146"/>
                  <a:gd name="T1" fmla="*/ 20 h 77"/>
                  <a:gd name="T2" fmla="*/ 0 w 146"/>
                  <a:gd name="T3" fmla="*/ 20 h 77"/>
                  <a:gd name="T4" fmla="*/ 64 w 146"/>
                  <a:gd name="T5" fmla="*/ 64 h 77"/>
                  <a:gd name="T6" fmla="*/ 64 w 146"/>
                  <a:gd name="T7" fmla="*/ 64 h 77"/>
                  <a:gd name="T8" fmla="*/ 145 w 146"/>
                  <a:gd name="T9" fmla="*/ 69 h 77"/>
                  <a:gd name="T10" fmla="*/ 145 w 146"/>
                  <a:gd name="T11" fmla="*/ 69 h 77"/>
                  <a:gd name="T12" fmla="*/ 84 w 146"/>
                  <a:gd name="T13" fmla="*/ 13 h 77"/>
                  <a:gd name="T14" fmla="*/ 84 w 146"/>
                  <a:gd name="T15" fmla="*/ 13 h 77"/>
                  <a:gd name="T16" fmla="*/ 0 w 146"/>
                  <a:gd name="T17" fmla="*/ 2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6" h="77">
                    <a:moveTo>
                      <a:pt x="0" y="20"/>
                    </a:moveTo>
                    <a:lnTo>
                      <a:pt x="0" y="20"/>
                    </a:lnTo>
                    <a:cubicBezTo>
                      <a:pt x="14" y="39"/>
                      <a:pt x="37" y="54"/>
                      <a:pt x="64" y="64"/>
                    </a:cubicBezTo>
                    <a:lnTo>
                      <a:pt x="64" y="64"/>
                    </a:lnTo>
                    <a:cubicBezTo>
                      <a:pt x="93" y="74"/>
                      <a:pt x="122" y="76"/>
                      <a:pt x="145" y="69"/>
                    </a:cubicBezTo>
                    <a:lnTo>
                      <a:pt x="145" y="69"/>
                    </a:lnTo>
                    <a:cubicBezTo>
                      <a:pt x="141" y="47"/>
                      <a:pt x="117" y="24"/>
                      <a:pt x="84" y="13"/>
                    </a:cubicBezTo>
                    <a:lnTo>
                      <a:pt x="84" y="13"/>
                    </a:lnTo>
                    <a:cubicBezTo>
                      <a:pt x="50" y="0"/>
                      <a:pt x="17" y="4"/>
                      <a:pt x="0" y="2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99">
                <a:extLst>
                  <a:ext uri="{FF2B5EF4-FFF2-40B4-BE49-F238E27FC236}">
                    <a16:creationId xmlns:a16="http://schemas.microsoft.com/office/drawing/2014/main" id="{63ED11B9-460A-D04D-90AC-4E11852940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0327" y="9258464"/>
                <a:ext cx="225216" cy="170282"/>
              </a:xfrm>
              <a:custGeom>
                <a:avLst/>
                <a:gdLst>
                  <a:gd name="T0" fmla="*/ 13 w 183"/>
                  <a:gd name="T1" fmla="*/ 31 h 138"/>
                  <a:gd name="T2" fmla="*/ 13 w 183"/>
                  <a:gd name="T3" fmla="*/ 31 h 138"/>
                  <a:gd name="T4" fmla="*/ 10 w 183"/>
                  <a:gd name="T5" fmla="*/ 38 h 138"/>
                  <a:gd name="T6" fmla="*/ 10 w 183"/>
                  <a:gd name="T7" fmla="*/ 38 h 138"/>
                  <a:gd name="T8" fmla="*/ 76 w 183"/>
                  <a:gd name="T9" fmla="*/ 120 h 138"/>
                  <a:gd name="T10" fmla="*/ 76 w 183"/>
                  <a:gd name="T11" fmla="*/ 120 h 138"/>
                  <a:gd name="T12" fmla="*/ 180 w 183"/>
                  <a:gd name="T13" fmla="*/ 98 h 138"/>
                  <a:gd name="T14" fmla="*/ 180 w 183"/>
                  <a:gd name="T15" fmla="*/ 98 h 138"/>
                  <a:gd name="T16" fmla="*/ 181 w 183"/>
                  <a:gd name="T17" fmla="*/ 78 h 138"/>
                  <a:gd name="T18" fmla="*/ 181 w 183"/>
                  <a:gd name="T19" fmla="*/ 78 h 138"/>
                  <a:gd name="T20" fmla="*/ 114 w 183"/>
                  <a:gd name="T21" fmla="*/ 15 h 138"/>
                  <a:gd name="T22" fmla="*/ 114 w 183"/>
                  <a:gd name="T23" fmla="*/ 15 h 138"/>
                  <a:gd name="T24" fmla="*/ 13 w 183"/>
                  <a:gd name="T25" fmla="*/ 31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3" h="138">
                    <a:moveTo>
                      <a:pt x="13" y="31"/>
                    </a:moveTo>
                    <a:lnTo>
                      <a:pt x="13" y="31"/>
                    </a:lnTo>
                    <a:cubicBezTo>
                      <a:pt x="12" y="33"/>
                      <a:pt x="11" y="35"/>
                      <a:pt x="10" y="38"/>
                    </a:cubicBezTo>
                    <a:lnTo>
                      <a:pt x="10" y="38"/>
                    </a:lnTo>
                    <a:cubicBezTo>
                      <a:pt x="0" y="67"/>
                      <a:pt x="30" y="104"/>
                      <a:pt x="76" y="120"/>
                    </a:cubicBezTo>
                    <a:lnTo>
                      <a:pt x="76" y="120"/>
                    </a:lnTo>
                    <a:cubicBezTo>
                      <a:pt x="123" y="137"/>
                      <a:pt x="169" y="126"/>
                      <a:pt x="180" y="98"/>
                    </a:cubicBezTo>
                    <a:lnTo>
                      <a:pt x="180" y="98"/>
                    </a:lnTo>
                    <a:cubicBezTo>
                      <a:pt x="182" y="91"/>
                      <a:pt x="182" y="85"/>
                      <a:pt x="181" y="78"/>
                    </a:cubicBezTo>
                    <a:lnTo>
                      <a:pt x="181" y="78"/>
                    </a:lnTo>
                    <a:cubicBezTo>
                      <a:pt x="176" y="53"/>
                      <a:pt x="150" y="28"/>
                      <a:pt x="114" y="15"/>
                    </a:cubicBezTo>
                    <a:lnTo>
                      <a:pt x="114" y="15"/>
                    </a:lnTo>
                    <a:cubicBezTo>
                      <a:pt x="70" y="0"/>
                      <a:pt x="28" y="7"/>
                      <a:pt x="13" y="31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00">
                <a:extLst>
                  <a:ext uri="{FF2B5EF4-FFF2-40B4-BE49-F238E27FC236}">
                    <a16:creationId xmlns:a16="http://schemas.microsoft.com/office/drawing/2014/main" id="{83503A9D-BBAC-BF4E-BCDB-6151E187693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6808" y="9258464"/>
                <a:ext cx="208735" cy="109861"/>
              </a:xfrm>
              <a:custGeom>
                <a:avLst/>
                <a:gdLst>
                  <a:gd name="T0" fmla="*/ 0 w 169"/>
                  <a:gd name="T1" fmla="*/ 31 h 87"/>
                  <a:gd name="T2" fmla="*/ 0 w 169"/>
                  <a:gd name="T3" fmla="*/ 31 h 87"/>
                  <a:gd name="T4" fmla="*/ 76 w 169"/>
                  <a:gd name="T5" fmla="*/ 75 h 87"/>
                  <a:gd name="T6" fmla="*/ 76 w 169"/>
                  <a:gd name="T7" fmla="*/ 75 h 87"/>
                  <a:gd name="T8" fmla="*/ 159 w 169"/>
                  <a:gd name="T9" fmla="*/ 80 h 87"/>
                  <a:gd name="T10" fmla="*/ 159 w 169"/>
                  <a:gd name="T11" fmla="*/ 80 h 87"/>
                  <a:gd name="T12" fmla="*/ 168 w 169"/>
                  <a:gd name="T13" fmla="*/ 78 h 87"/>
                  <a:gd name="T14" fmla="*/ 168 w 169"/>
                  <a:gd name="T15" fmla="*/ 78 h 87"/>
                  <a:gd name="T16" fmla="*/ 101 w 169"/>
                  <a:gd name="T17" fmla="*/ 15 h 87"/>
                  <a:gd name="T18" fmla="*/ 101 w 169"/>
                  <a:gd name="T19" fmla="*/ 15 h 87"/>
                  <a:gd name="T20" fmla="*/ 0 w 169"/>
                  <a:gd name="T21" fmla="*/ 31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" h="87">
                    <a:moveTo>
                      <a:pt x="0" y="31"/>
                    </a:moveTo>
                    <a:lnTo>
                      <a:pt x="0" y="31"/>
                    </a:lnTo>
                    <a:cubicBezTo>
                      <a:pt x="18" y="50"/>
                      <a:pt x="44" y="66"/>
                      <a:pt x="76" y="75"/>
                    </a:cubicBezTo>
                    <a:lnTo>
                      <a:pt x="76" y="75"/>
                    </a:lnTo>
                    <a:cubicBezTo>
                      <a:pt x="105" y="84"/>
                      <a:pt x="135" y="86"/>
                      <a:pt x="159" y="80"/>
                    </a:cubicBezTo>
                    <a:lnTo>
                      <a:pt x="159" y="80"/>
                    </a:lnTo>
                    <a:cubicBezTo>
                      <a:pt x="162" y="79"/>
                      <a:pt x="166" y="79"/>
                      <a:pt x="168" y="78"/>
                    </a:cubicBezTo>
                    <a:lnTo>
                      <a:pt x="168" y="78"/>
                    </a:lnTo>
                    <a:cubicBezTo>
                      <a:pt x="163" y="53"/>
                      <a:pt x="137" y="28"/>
                      <a:pt x="101" y="15"/>
                    </a:cubicBezTo>
                    <a:lnTo>
                      <a:pt x="101" y="15"/>
                    </a:lnTo>
                    <a:cubicBezTo>
                      <a:pt x="57" y="0"/>
                      <a:pt x="15" y="7"/>
                      <a:pt x="0" y="31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101">
                <a:extLst>
                  <a:ext uri="{FF2B5EF4-FFF2-40B4-BE49-F238E27FC236}">
                    <a16:creationId xmlns:a16="http://schemas.microsoft.com/office/drawing/2014/main" id="{041FA4BA-F250-D343-9723-CA6A8FF76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15819" y="9159588"/>
                <a:ext cx="263667" cy="192255"/>
              </a:xfrm>
              <a:custGeom>
                <a:avLst/>
                <a:gdLst>
                  <a:gd name="T0" fmla="*/ 131 w 213"/>
                  <a:gd name="T1" fmla="*/ 75 h 156"/>
                  <a:gd name="T2" fmla="*/ 141 w 213"/>
                  <a:gd name="T3" fmla="*/ 37 h 156"/>
                  <a:gd name="T4" fmla="*/ 141 w 213"/>
                  <a:gd name="T5" fmla="*/ 37 h 156"/>
                  <a:gd name="T6" fmla="*/ 204 w 213"/>
                  <a:gd name="T7" fmla="*/ 113 h 156"/>
                  <a:gd name="T8" fmla="*/ 204 w 213"/>
                  <a:gd name="T9" fmla="*/ 113 h 156"/>
                  <a:gd name="T10" fmla="*/ 91 w 213"/>
                  <a:gd name="T11" fmla="*/ 140 h 156"/>
                  <a:gd name="T12" fmla="*/ 91 w 213"/>
                  <a:gd name="T13" fmla="*/ 140 h 156"/>
                  <a:gd name="T14" fmla="*/ 9 w 213"/>
                  <a:gd name="T15" fmla="*/ 57 h 156"/>
                  <a:gd name="T16" fmla="*/ 9 w 213"/>
                  <a:gd name="T17" fmla="*/ 57 h 156"/>
                  <a:gd name="T18" fmla="*/ 131 w 213"/>
                  <a:gd name="T19" fmla="*/ 75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3" h="156">
                    <a:moveTo>
                      <a:pt x="131" y="75"/>
                    </a:moveTo>
                    <a:lnTo>
                      <a:pt x="141" y="37"/>
                    </a:lnTo>
                    <a:lnTo>
                      <a:pt x="141" y="37"/>
                    </a:lnTo>
                    <a:cubicBezTo>
                      <a:pt x="184" y="55"/>
                      <a:pt x="212" y="87"/>
                      <a:pt x="204" y="113"/>
                    </a:cubicBezTo>
                    <a:lnTo>
                      <a:pt x="204" y="113"/>
                    </a:lnTo>
                    <a:cubicBezTo>
                      <a:pt x="195" y="144"/>
                      <a:pt x="144" y="155"/>
                      <a:pt x="91" y="140"/>
                    </a:cubicBezTo>
                    <a:lnTo>
                      <a:pt x="91" y="140"/>
                    </a:lnTo>
                    <a:cubicBezTo>
                      <a:pt x="37" y="124"/>
                      <a:pt x="0" y="87"/>
                      <a:pt x="9" y="57"/>
                    </a:cubicBezTo>
                    <a:lnTo>
                      <a:pt x="9" y="57"/>
                    </a:lnTo>
                    <a:cubicBezTo>
                      <a:pt x="34" y="0"/>
                      <a:pt x="131" y="75"/>
                      <a:pt x="131" y="75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102">
                <a:extLst>
                  <a:ext uri="{FF2B5EF4-FFF2-40B4-BE49-F238E27FC236}">
                    <a16:creationId xmlns:a16="http://schemas.microsoft.com/office/drawing/2014/main" id="{14860F77-36E5-8B47-A255-41D633F6C0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133094" y="2326239"/>
                <a:ext cx="1625943" cy="1071142"/>
              </a:xfrm>
              <a:custGeom>
                <a:avLst/>
                <a:gdLst>
                  <a:gd name="T0" fmla="*/ 10 w 1306"/>
                  <a:gd name="T1" fmla="*/ 857 h 858"/>
                  <a:gd name="T2" fmla="*/ 10 w 1306"/>
                  <a:gd name="T3" fmla="*/ 857 h 858"/>
                  <a:gd name="T4" fmla="*/ 2 w 1306"/>
                  <a:gd name="T5" fmla="*/ 854 h 858"/>
                  <a:gd name="T6" fmla="*/ 2 w 1306"/>
                  <a:gd name="T7" fmla="*/ 854 h 858"/>
                  <a:gd name="T8" fmla="*/ 6 w 1306"/>
                  <a:gd name="T9" fmla="*/ 842 h 858"/>
                  <a:gd name="T10" fmla="*/ 6 w 1306"/>
                  <a:gd name="T11" fmla="*/ 842 h 858"/>
                  <a:gd name="T12" fmla="*/ 519 w 1306"/>
                  <a:gd name="T13" fmla="*/ 375 h 858"/>
                  <a:gd name="T14" fmla="*/ 519 w 1306"/>
                  <a:gd name="T15" fmla="*/ 375 h 858"/>
                  <a:gd name="T16" fmla="*/ 1295 w 1306"/>
                  <a:gd name="T17" fmla="*/ 0 h 858"/>
                  <a:gd name="T18" fmla="*/ 1295 w 1306"/>
                  <a:gd name="T19" fmla="*/ 0 h 858"/>
                  <a:gd name="T20" fmla="*/ 1305 w 1306"/>
                  <a:gd name="T21" fmla="*/ 7 h 858"/>
                  <a:gd name="T22" fmla="*/ 1305 w 1306"/>
                  <a:gd name="T23" fmla="*/ 7 h 858"/>
                  <a:gd name="T24" fmla="*/ 1298 w 1306"/>
                  <a:gd name="T25" fmla="*/ 17 h 858"/>
                  <a:gd name="T26" fmla="*/ 1298 w 1306"/>
                  <a:gd name="T27" fmla="*/ 17 h 858"/>
                  <a:gd name="T28" fmla="*/ 531 w 1306"/>
                  <a:gd name="T29" fmla="*/ 386 h 858"/>
                  <a:gd name="T30" fmla="*/ 531 w 1306"/>
                  <a:gd name="T31" fmla="*/ 386 h 858"/>
                  <a:gd name="T32" fmla="*/ 14 w 1306"/>
                  <a:gd name="T33" fmla="*/ 856 h 858"/>
                  <a:gd name="T34" fmla="*/ 14 w 1306"/>
                  <a:gd name="T35" fmla="*/ 856 h 858"/>
                  <a:gd name="T36" fmla="*/ 10 w 1306"/>
                  <a:gd name="T37" fmla="*/ 857 h 8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306" h="858">
                    <a:moveTo>
                      <a:pt x="10" y="857"/>
                    </a:moveTo>
                    <a:lnTo>
                      <a:pt x="10" y="857"/>
                    </a:lnTo>
                    <a:cubicBezTo>
                      <a:pt x="7" y="857"/>
                      <a:pt x="4" y="856"/>
                      <a:pt x="2" y="854"/>
                    </a:cubicBezTo>
                    <a:lnTo>
                      <a:pt x="2" y="854"/>
                    </a:lnTo>
                    <a:cubicBezTo>
                      <a:pt x="0" y="850"/>
                      <a:pt x="1" y="845"/>
                      <a:pt x="6" y="842"/>
                    </a:cubicBezTo>
                    <a:lnTo>
                      <a:pt x="6" y="842"/>
                    </a:lnTo>
                    <a:cubicBezTo>
                      <a:pt x="8" y="840"/>
                      <a:pt x="263" y="678"/>
                      <a:pt x="519" y="375"/>
                    </a:cubicBezTo>
                    <a:lnTo>
                      <a:pt x="519" y="375"/>
                    </a:lnTo>
                    <a:cubicBezTo>
                      <a:pt x="779" y="70"/>
                      <a:pt x="1291" y="1"/>
                      <a:pt x="1295" y="0"/>
                    </a:cubicBezTo>
                    <a:lnTo>
                      <a:pt x="1295" y="0"/>
                    </a:lnTo>
                    <a:cubicBezTo>
                      <a:pt x="1300" y="0"/>
                      <a:pt x="1304" y="3"/>
                      <a:pt x="1305" y="7"/>
                    </a:cubicBezTo>
                    <a:lnTo>
                      <a:pt x="1305" y="7"/>
                    </a:lnTo>
                    <a:cubicBezTo>
                      <a:pt x="1305" y="12"/>
                      <a:pt x="1302" y="16"/>
                      <a:pt x="1298" y="17"/>
                    </a:cubicBezTo>
                    <a:lnTo>
                      <a:pt x="1298" y="17"/>
                    </a:lnTo>
                    <a:cubicBezTo>
                      <a:pt x="1292" y="17"/>
                      <a:pt x="787" y="86"/>
                      <a:pt x="531" y="386"/>
                    </a:cubicBezTo>
                    <a:lnTo>
                      <a:pt x="531" y="386"/>
                    </a:lnTo>
                    <a:cubicBezTo>
                      <a:pt x="274" y="691"/>
                      <a:pt x="17" y="854"/>
                      <a:pt x="14" y="856"/>
                    </a:cubicBezTo>
                    <a:lnTo>
                      <a:pt x="14" y="856"/>
                    </a:lnTo>
                    <a:cubicBezTo>
                      <a:pt x="13" y="857"/>
                      <a:pt x="11" y="857"/>
                      <a:pt x="10" y="857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68">
                <a:extLst>
                  <a:ext uri="{FF2B5EF4-FFF2-40B4-BE49-F238E27FC236}">
                    <a16:creationId xmlns:a16="http://schemas.microsoft.com/office/drawing/2014/main" id="{36B7D1C4-EAAC-6744-A56A-35B64C0521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96896" y="2368270"/>
                <a:ext cx="5628886" cy="4878493"/>
              </a:xfrm>
              <a:custGeom>
                <a:avLst/>
                <a:gdLst>
                  <a:gd name="connsiteX0" fmla="*/ 5112778 w 5628886"/>
                  <a:gd name="connsiteY0" fmla="*/ 3869021 h 4878493"/>
                  <a:gd name="connsiteX1" fmla="*/ 4283080 w 5628886"/>
                  <a:gd name="connsiteY1" fmla="*/ 4256031 h 4878493"/>
                  <a:gd name="connsiteX2" fmla="*/ 3691328 w 5628886"/>
                  <a:gd name="connsiteY2" fmla="*/ 4691729 h 4878493"/>
                  <a:gd name="connsiteX3" fmla="*/ 4412642 w 5628886"/>
                  <a:gd name="connsiteY3" fmla="*/ 4065023 h 4878493"/>
                  <a:gd name="connsiteX4" fmla="*/ 5112778 w 5628886"/>
                  <a:gd name="connsiteY4" fmla="*/ 3869021 h 4878493"/>
                  <a:gd name="connsiteX5" fmla="*/ 0 w 5628886"/>
                  <a:gd name="connsiteY5" fmla="*/ 3522958 h 4878493"/>
                  <a:gd name="connsiteX6" fmla="*/ 683448 w 5628886"/>
                  <a:gd name="connsiteY6" fmla="*/ 3778394 h 4878493"/>
                  <a:gd name="connsiteX7" fmla="*/ 1376855 w 5628886"/>
                  <a:gd name="connsiteY7" fmla="*/ 4199551 h 4878493"/>
                  <a:gd name="connsiteX8" fmla="*/ 1410467 w 5628886"/>
                  <a:gd name="connsiteY8" fmla="*/ 4288019 h 4878493"/>
                  <a:gd name="connsiteX9" fmla="*/ 1318345 w 5628886"/>
                  <a:gd name="connsiteY9" fmla="*/ 4296741 h 4878493"/>
                  <a:gd name="connsiteX10" fmla="*/ 678468 w 5628886"/>
                  <a:gd name="connsiteY10" fmla="*/ 3876830 h 4878493"/>
                  <a:gd name="connsiteX11" fmla="*/ 0 w 5628886"/>
                  <a:gd name="connsiteY11" fmla="*/ 3522958 h 4878493"/>
                  <a:gd name="connsiteX12" fmla="*/ 5404368 w 5628886"/>
                  <a:gd name="connsiteY12" fmla="*/ 1594897 h 4878493"/>
                  <a:gd name="connsiteX13" fmla="*/ 5576948 w 5628886"/>
                  <a:gd name="connsiteY13" fmla="*/ 1682053 h 4878493"/>
                  <a:gd name="connsiteX14" fmla="*/ 5583156 w 5628886"/>
                  <a:gd name="connsiteY14" fmla="*/ 3265808 h 4878493"/>
                  <a:gd name="connsiteX15" fmla="*/ 4943742 w 5628886"/>
                  <a:gd name="connsiteY15" fmla="*/ 3367905 h 4878493"/>
                  <a:gd name="connsiteX16" fmla="*/ 5404368 w 5628886"/>
                  <a:gd name="connsiteY16" fmla="*/ 1594897 h 4878493"/>
                  <a:gd name="connsiteX17" fmla="*/ 4667096 w 5628886"/>
                  <a:gd name="connsiteY17" fmla="*/ 1265314 h 4878493"/>
                  <a:gd name="connsiteX18" fmla="*/ 4931510 w 5628886"/>
                  <a:gd name="connsiteY18" fmla="*/ 1383603 h 4878493"/>
                  <a:gd name="connsiteX19" fmla="*/ 4450076 w 5628886"/>
                  <a:gd name="connsiteY19" fmla="*/ 3537697 h 4878493"/>
                  <a:gd name="connsiteX20" fmla="*/ 3383690 w 5628886"/>
                  <a:gd name="connsiteY20" fmla="*/ 4721827 h 4878493"/>
                  <a:gd name="connsiteX21" fmla="*/ 3366228 w 5628886"/>
                  <a:gd name="connsiteY21" fmla="*/ 4774123 h 4878493"/>
                  <a:gd name="connsiteX22" fmla="*/ 3877594 w 5628886"/>
                  <a:gd name="connsiteY22" fmla="*/ 3347191 h 4878493"/>
                  <a:gd name="connsiteX23" fmla="*/ 4667096 w 5628886"/>
                  <a:gd name="connsiteY23" fmla="*/ 1265314 h 4878493"/>
                  <a:gd name="connsiteX24" fmla="*/ 4036142 w 5628886"/>
                  <a:gd name="connsiteY24" fmla="*/ 221637 h 4878493"/>
                  <a:gd name="connsiteX25" fmla="*/ 4009964 w 5628886"/>
                  <a:gd name="connsiteY25" fmla="*/ 726192 h 4878493"/>
                  <a:gd name="connsiteX26" fmla="*/ 3061378 w 5628886"/>
                  <a:gd name="connsiteY26" fmla="*/ 3547963 h 4878493"/>
                  <a:gd name="connsiteX27" fmla="*/ 1766266 w 5628886"/>
                  <a:gd name="connsiteY27" fmla="*/ 4878493 h 4878493"/>
                  <a:gd name="connsiteX28" fmla="*/ 1604221 w 5628886"/>
                  <a:gd name="connsiteY28" fmla="*/ 4344039 h 4878493"/>
                  <a:gd name="connsiteX29" fmla="*/ 1444669 w 5628886"/>
                  <a:gd name="connsiteY29" fmla="*/ 3927937 h 4878493"/>
                  <a:gd name="connsiteX30" fmla="*/ 2825790 w 5628886"/>
                  <a:gd name="connsiteY30" fmla="*/ 2456629 h 4878493"/>
                  <a:gd name="connsiteX31" fmla="*/ 3692108 w 5628886"/>
                  <a:gd name="connsiteY31" fmla="*/ 435917 h 4878493"/>
                  <a:gd name="connsiteX32" fmla="*/ 3702080 w 5628886"/>
                  <a:gd name="connsiteY32" fmla="*/ 235341 h 4878493"/>
                  <a:gd name="connsiteX33" fmla="*/ 4036142 w 5628886"/>
                  <a:gd name="connsiteY33" fmla="*/ 221637 h 4878493"/>
                  <a:gd name="connsiteX34" fmla="*/ 1928964 w 5628886"/>
                  <a:gd name="connsiteY34" fmla="*/ 78819 h 4878493"/>
                  <a:gd name="connsiteX35" fmla="*/ 1290052 w 5628886"/>
                  <a:gd name="connsiteY35" fmla="*/ 1237899 h 4878493"/>
                  <a:gd name="connsiteX36" fmla="*/ 10985 w 5628886"/>
                  <a:gd name="connsiteY36" fmla="*/ 1312678 h 4878493"/>
                  <a:gd name="connsiteX37" fmla="*/ 141756 w 5628886"/>
                  <a:gd name="connsiteY37" fmla="*/ 1257840 h 4878493"/>
                  <a:gd name="connsiteX38" fmla="*/ 1432032 w 5628886"/>
                  <a:gd name="connsiteY38" fmla="*/ 442745 h 4878493"/>
                  <a:gd name="connsiteX39" fmla="*/ 1928964 w 5628886"/>
                  <a:gd name="connsiteY39" fmla="*/ 78819 h 4878493"/>
                  <a:gd name="connsiteX40" fmla="*/ 2408582 w 5628886"/>
                  <a:gd name="connsiteY40" fmla="*/ 1407 h 4878493"/>
                  <a:gd name="connsiteX41" fmla="*/ 2556062 w 5628886"/>
                  <a:gd name="connsiteY41" fmla="*/ 15118 h 4878493"/>
                  <a:gd name="connsiteX42" fmla="*/ 2674296 w 5628886"/>
                  <a:gd name="connsiteY42" fmla="*/ 1810037 h 4878493"/>
                  <a:gd name="connsiteX43" fmla="*/ 1411069 w 5628886"/>
                  <a:gd name="connsiteY43" fmla="*/ 3551358 h 4878493"/>
                  <a:gd name="connsiteX44" fmla="*/ 1377466 w 5628886"/>
                  <a:gd name="connsiteY44" fmla="*/ 3829321 h 4878493"/>
                  <a:gd name="connsiteX45" fmla="*/ 740252 w 5628886"/>
                  <a:gd name="connsiteY45" fmla="*/ 3401781 h 4878493"/>
                  <a:gd name="connsiteX46" fmla="*/ 104283 w 5628886"/>
                  <a:gd name="connsiteY46" fmla="*/ 3103874 h 4878493"/>
                  <a:gd name="connsiteX47" fmla="*/ 518721 w 5628886"/>
                  <a:gd name="connsiteY47" fmla="*/ 1917234 h 4878493"/>
                  <a:gd name="connsiteX48" fmla="*/ 2264836 w 5628886"/>
                  <a:gd name="connsiteY48" fmla="*/ 2653 h 4878493"/>
                  <a:gd name="connsiteX49" fmla="*/ 2408582 w 5628886"/>
                  <a:gd name="connsiteY49" fmla="*/ 1407 h 4878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5628886" h="4878493">
                    <a:moveTo>
                      <a:pt x="5112778" y="3869021"/>
                    </a:moveTo>
                    <a:cubicBezTo>
                      <a:pt x="4874832" y="4030067"/>
                      <a:pt x="4575840" y="4132437"/>
                      <a:pt x="4283080" y="4256031"/>
                    </a:cubicBezTo>
                    <a:cubicBezTo>
                      <a:pt x="4017726" y="4367140"/>
                      <a:pt x="3817152" y="4550658"/>
                      <a:pt x="3691328" y="4691729"/>
                    </a:cubicBezTo>
                    <a:cubicBezTo>
                      <a:pt x="3696310" y="4521944"/>
                      <a:pt x="3995300" y="4258528"/>
                      <a:pt x="4412642" y="4065023"/>
                    </a:cubicBezTo>
                    <a:cubicBezTo>
                      <a:pt x="4675504" y="3943926"/>
                      <a:pt x="4927154" y="3876512"/>
                      <a:pt x="5112778" y="3869021"/>
                    </a:cubicBezTo>
                    <a:close/>
                    <a:moveTo>
                      <a:pt x="0" y="3522958"/>
                    </a:moveTo>
                    <a:cubicBezTo>
                      <a:pt x="158102" y="3557847"/>
                      <a:pt x="409571" y="3650053"/>
                      <a:pt x="683448" y="3778394"/>
                    </a:cubicBezTo>
                    <a:cubicBezTo>
                      <a:pt x="1009611" y="3932901"/>
                      <a:pt x="1276018" y="4097377"/>
                      <a:pt x="1376855" y="4199551"/>
                    </a:cubicBezTo>
                    <a:cubicBezTo>
                      <a:pt x="1389304" y="4226964"/>
                      <a:pt x="1400508" y="4256868"/>
                      <a:pt x="1410467" y="4288019"/>
                    </a:cubicBezTo>
                    <a:cubicBezTo>
                      <a:pt x="1396773" y="4299233"/>
                      <a:pt x="1364406" y="4301725"/>
                      <a:pt x="1318345" y="4296741"/>
                    </a:cubicBezTo>
                    <a:cubicBezTo>
                      <a:pt x="1200080" y="4148464"/>
                      <a:pt x="1003386" y="3986480"/>
                      <a:pt x="678468" y="3876830"/>
                    </a:cubicBezTo>
                    <a:cubicBezTo>
                      <a:pt x="389652" y="3779640"/>
                      <a:pt x="168061" y="3657529"/>
                      <a:pt x="0" y="3522958"/>
                    </a:cubicBezTo>
                    <a:close/>
                    <a:moveTo>
                      <a:pt x="5404368" y="1594897"/>
                    </a:moveTo>
                    <a:lnTo>
                      <a:pt x="5576948" y="1682053"/>
                    </a:lnTo>
                    <a:cubicBezTo>
                      <a:pt x="5616678" y="2028188"/>
                      <a:pt x="5667582" y="2676880"/>
                      <a:pt x="5583156" y="3265808"/>
                    </a:cubicBezTo>
                    <a:cubicBezTo>
                      <a:pt x="5379536" y="3318102"/>
                      <a:pt x="5151086" y="3334288"/>
                      <a:pt x="4943742" y="3367905"/>
                    </a:cubicBezTo>
                    <a:cubicBezTo>
                      <a:pt x="5146120" y="3065348"/>
                      <a:pt x="5410576" y="2492607"/>
                      <a:pt x="5404368" y="1594897"/>
                    </a:cubicBezTo>
                    <a:close/>
                    <a:moveTo>
                      <a:pt x="4667096" y="1265314"/>
                    </a:moveTo>
                    <a:cubicBezTo>
                      <a:pt x="4750660" y="1305159"/>
                      <a:pt x="4839214" y="1343758"/>
                      <a:pt x="4931510" y="1383603"/>
                    </a:cubicBezTo>
                    <a:cubicBezTo>
                      <a:pt x="4857922" y="1989987"/>
                      <a:pt x="4716986" y="2852870"/>
                      <a:pt x="4450076" y="3537697"/>
                    </a:cubicBezTo>
                    <a:cubicBezTo>
                      <a:pt x="3981116" y="3789216"/>
                      <a:pt x="3519638" y="4283537"/>
                      <a:pt x="3383690" y="4721827"/>
                    </a:cubicBezTo>
                    <a:cubicBezTo>
                      <a:pt x="3377454" y="4739259"/>
                      <a:pt x="3371216" y="4756691"/>
                      <a:pt x="3366228" y="4774123"/>
                    </a:cubicBezTo>
                    <a:cubicBezTo>
                      <a:pt x="3356250" y="4521359"/>
                      <a:pt x="3404892" y="3987194"/>
                      <a:pt x="3877594" y="3347191"/>
                    </a:cubicBezTo>
                    <a:cubicBezTo>
                      <a:pt x="4405176" y="2631234"/>
                      <a:pt x="4572306" y="2046018"/>
                      <a:pt x="4667096" y="1265314"/>
                    </a:cubicBezTo>
                    <a:close/>
                    <a:moveTo>
                      <a:pt x="4036142" y="221637"/>
                    </a:moveTo>
                    <a:cubicBezTo>
                      <a:pt x="4014952" y="361168"/>
                      <a:pt x="4003732" y="528108"/>
                      <a:pt x="4009964" y="726192"/>
                    </a:cubicBezTo>
                    <a:cubicBezTo>
                      <a:pt x="4034896" y="1584559"/>
                      <a:pt x="3543774" y="3181693"/>
                      <a:pt x="3061378" y="3547963"/>
                    </a:cubicBezTo>
                    <a:cubicBezTo>
                      <a:pt x="2751000" y="3784668"/>
                      <a:pt x="2151434" y="4407575"/>
                      <a:pt x="1766266" y="4878493"/>
                    </a:cubicBezTo>
                    <a:cubicBezTo>
                      <a:pt x="1696462" y="4750174"/>
                      <a:pt x="1645355" y="4568286"/>
                      <a:pt x="1604221" y="4344039"/>
                    </a:cubicBezTo>
                    <a:cubicBezTo>
                      <a:pt x="1575551" y="4193295"/>
                      <a:pt x="1520705" y="4052518"/>
                      <a:pt x="1444669" y="3927937"/>
                    </a:cubicBezTo>
                    <a:cubicBezTo>
                      <a:pt x="1655327" y="3645137"/>
                      <a:pt x="2310986" y="2795491"/>
                      <a:pt x="2825790" y="2456629"/>
                    </a:cubicBezTo>
                    <a:cubicBezTo>
                      <a:pt x="3446548" y="2049248"/>
                      <a:pt x="3719530" y="1072529"/>
                      <a:pt x="3692108" y="435917"/>
                    </a:cubicBezTo>
                    <a:cubicBezTo>
                      <a:pt x="3689614" y="363660"/>
                      <a:pt x="3693354" y="296386"/>
                      <a:pt x="3702080" y="235341"/>
                    </a:cubicBezTo>
                    <a:cubicBezTo>
                      <a:pt x="3819250" y="241570"/>
                      <a:pt x="3931436" y="236587"/>
                      <a:pt x="4036142" y="221637"/>
                    </a:cubicBezTo>
                    <a:close/>
                    <a:moveTo>
                      <a:pt x="1928964" y="78819"/>
                    </a:moveTo>
                    <a:cubicBezTo>
                      <a:pt x="2097098" y="409094"/>
                      <a:pt x="1818119" y="920086"/>
                      <a:pt x="1290052" y="1237899"/>
                    </a:cubicBezTo>
                    <a:cubicBezTo>
                      <a:pt x="794367" y="1535769"/>
                      <a:pt x="251355" y="1560696"/>
                      <a:pt x="10985" y="1312678"/>
                    </a:cubicBezTo>
                    <a:cubicBezTo>
                      <a:pt x="52085" y="1290244"/>
                      <a:pt x="94430" y="1271549"/>
                      <a:pt x="141756" y="1257840"/>
                    </a:cubicBezTo>
                    <a:cubicBezTo>
                      <a:pt x="766967" y="1060921"/>
                      <a:pt x="766967" y="1131961"/>
                      <a:pt x="1432032" y="442745"/>
                    </a:cubicBezTo>
                    <a:cubicBezTo>
                      <a:pt x="1607640" y="260782"/>
                      <a:pt x="1769547" y="147367"/>
                      <a:pt x="1928964" y="78819"/>
                    </a:cubicBezTo>
                    <a:close/>
                    <a:moveTo>
                      <a:pt x="2408582" y="1407"/>
                    </a:moveTo>
                    <a:cubicBezTo>
                      <a:pt x="2457120" y="3588"/>
                      <a:pt x="2506280" y="8263"/>
                      <a:pt x="2556062" y="15118"/>
                    </a:cubicBezTo>
                    <a:cubicBezTo>
                      <a:pt x="2648160" y="521186"/>
                      <a:pt x="2811196" y="1545785"/>
                      <a:pt x="2674296" y="1810037"/>
                    </a:cubicBezTo>
                    <a:cubicBezTo>
                      <a:pt x="2490100" y="2165281"/>
                      <a:pt x="1382444" y="3071466"/>
                      <a:pt x="1411069" y="3551358"/>
                    </a:cubicBezTo>
                    <a:cubicBezTo>
                      <a:pt x="1417292" y="3649829"/>
                      <a:pt x="1402357" y="3742068"/>
                      <a:pt x="1377466" y="3829321"/>
                    </a:cubicBezTo>
                    <a:cubicBezTo>
                      <a:pt x="1218162" y="3617421"/>
                      <a:pt x="994142" y="3462858"/>
                      <a:pt x="740252" y="3401781"/>
                    </a:cubicBezTo>
                    <a:cubicBezTo>
                      <a:pt x="526188" y="3349429"/>
                      <a:pt x="297190" y="3239740"/>
                      <a:pt x="104283" y="3103874"/>
                    </a:cubicBezTo>
                    <a:cubicBezTo>
                      <a:pt x="76903" y="2786024"/>
                      <a:pt x="80637" y="2142845"/>
                      <a:pt x="518721" y="1917234"/>
                    </a:cubicBezTo>
                    <a:cubicBezTo>
                      <a:pt x="1066326" y="1634285"/>
                      <a:pt x="2109266" y="1485955"/>
                      <a:pt x="2264836" y="2653"/>
                    </a:cubicBezTo>
                    <a:cubicBezTo>
                      <a:pt x="2312130" y="-463"/>
                      <a:pt x="2360044" y="-774"/>
                      <a:pt x="2408582" y="1407"/>
                    </a:cubicBezTo>
                    <a:close/>
                  </a:path>
                </a:pathLst>
              </a:custGeom>
              <a:solidFill>
                <a:schemeClr val="accent2">
                  <a:alpha val="1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10">
                <a:extLst>
                  <a:ext uri="{FF2B5EF4-FFF2-40B4-BE49-F238E27FC236}">
                    <a16:creationId xmlns:a16="http://schemas.microsoft.com/office/drawing/2014/main" id="{7C994606-0F62-EE41-9C74-95FD92B0F00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248185" y="11087645"/>
                <a:ext cx="2922301" cy="247190"/>
              </a:xfrm>
              <a:custGeom>
                <a:avLst/>
                <a:gdLst>
                  <a:gd name="T0" fmla="*/ 1213 w 2348"/>
                  <a:gd name="T1" fmla="*/ 195 h 198"/>
                  <a:gd name="T2" fmla="*/ 1213 w 2348"/>
                  <a:gd name="T3" fmla="*/ 195 h 198"/>
                  <a:gd name="T4" fmla="*/ 738 w 2348"/>
                  <a:gd name="T5" fmla="*/ 168 h 198"/>
                  <a:gd name="T6" fmla="*/ 738 w 2348"/>
                  <a:gd name="T7" fmla="*/ 168 h 198"/>
                  <a:gd name="T8" fmla="*/ 11 w 2348"/>
                  <a:gd name="T9" fmla="*/ 27 h 198"/>
                  <a:gd name="T10" fmla="*/ 11 w 2348"/>
                  <a:gd name="T11" fmla="*/ 27 h 198"/>
                  <a:gd name="T12" fmla="*/ 3 w 2348"/>
                  <a:gd name="T13" fmla="*/ 11 h 198"/>
                  <a:gd name="T14" fmla="*/ 3 w 2348"/>
                  <a:gd name="T15" fmla="*/ 11 h 198"/>
                  <a:gd name="T16" fmla="*/ 19 w 2348"/>
                  <a:gd name="T17" fmla="*/ 3 h 198"/>
                  <a:gd name="T18" fmla="*/ 19 w 2348"/>
                  <a:gd name="T19" fmla="*/ 3 h 198"/>
                  <a:gd name="T20" fmla="*/ 741 w 2348"/>
                  <a:gd name="T21" fmla="*/ 144 h 198"/>
                  <a:gd name="T22" fmla="*/ 741 w 2348"/>
                  <a:gd name="T23" fmla="*/ 144 h 198"/>
                  <a:gd name="T24" fmla="*/ 2329 w 2348"/>
                  <a:gd name="T25" fmla="*/ 3 h 198"/>
                  <a:gd name="T26" fmla="*/ 2329 w 2348"/>
                  <a:gd name="T27" fmla="*/ 3 h 198"/>
                  <a:gd name="T28" fmla="*/ 2344 w 2348"/>
                  <a:gd name="T29" fmla="*/ 11 h 198"/>
                  <a:gd name="T30" fmla="*/ 2344 w 2348"/>
                  <a:gd name="T31" fmla="*/ 11 h 198"/>
                  <a:gd name="T32" fmla="*/ 2337 w 2348"/>
                  <a:gd name="T33" fmla="*/ 27 h 198"/>
                  <a:gd name="T34" fmla="*/ 2337 w 2348"/>
                  <a:gd name="T35" fmla="*/ 27 h 198"/>
                  <a:gd name="T36" fmla="*/ 1213 w 2348"/>
                  <a:gd name="T37" fmla="*/ 195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48" h="198">
                    <a:moveTo>
                      <a:pt x="1213" y="195"/>
                    </a:moveTo>
                    <a:lnTo>
                      <a:pt x="1213" y="195"/>
                    </a:lnTo>
                    <a:cubicBezTo>
                      <a:pt x="1036" y="195"/>
                      <a:pt x="875" y="184"/>
                      <a:pt x="738" y="168"/>
                    </a:cubicBezTo>
                    <a:lnTo>
                      <a:pt x="738" y="168"/>
                    </a:lnTo>
                    <a:cubicBezTo>
                      <a:pt x="307" y="122"/>
                      <a:pt x="14" y="27"/>
                      <a:pt x="11" y="27"/>
                    </a:cubicBezTo>
                    <a:lnTo>
                      <a:pt x="11" y="27"/>
                    </a:lnTo>
                    <a:cubicBezTo>
                      <a:pt x="4" y="24"/>
                      <a:pt x="0" y="17"/>
                      <a:pt x="3" y="11"/>
                    </a:cubicBezTo>
                    <a:lnTo>
                      <a:pt x="3" y="11"/>
                    </a:lnTo>
                    <a:cubicBezTo>
                      <a:pt x="5" y="4"/>
                      <a:pt x="12" y="0"/>
                      <a:pt x="19" y="3"/>
                    </a:cubicBezTo>
                    <a:lnTo>
                      <a:pt x="19" y="3"/>
                    </a:lnTo>
                    <a:cubicBezTo>
                      <a:pt x="21" y="3"/>
                      <a:pt x="312" y="97"/>
                      <a:pt x="741" y="144"/>
                    </a:cubicBezTo>
                    <a:lnTo>
                      <a:pt x="741" y="144"/>
                    </a:lnTo>
                    <a:cubicBezTo>
                      <a:pt x="1136" y="187"/>
                      <a:pt x="1732" y="197"/>
                      <a:pt x="2329" y="3"/>
                    </a:cubicBezTo>
                    <a:lnTo>
                      <a:pt x="2329" y="3"/>
                    </a:lnTo>
                    <a:cubicBezTo>
                      <a:pt x="2335" y="0"/>
                      <a:pt x="2343" y="4"/>
                      <a:pt x="2344" y="11"/>
                    </a:cubicBezTo>
                    <a:lnTo>
                      <a:pt x="2344" y="11"/>
                    </a:lnTo>
                    <a:cubicBezTo>
                      <a:pt x="2347" y="17"/>
                      <a:pt x="2343" y="24"/>
                      <a:pt x="2337" y="27"/>
                    </a:cubicBezTo>
                    <a:lnTo>
                      <a:pt x="2337" y="27"/>
                    </a:lnTo>
                    <a:cubicBezTo>
                      <a:pt x="1943" y="155"/>
                      <a:pt x="1550" y="195"/>
                      <a:pt x="1213" y="19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11">
                <a:extLst>
                  <a:ext uri="{FF2B5EF4-FFF2-40B4-BE49-F238E27FC236}">
                    <a16:creationId xmlns:a16="http://schemas.microsoft.com/office/drawing/2014/main" id="{69ECC8AC-821B-FC42-8F0F-64CF7BE533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46394" y="3935701"/>
                <a:ext cx="637193" cy="637193"/>
              </a:xfrm>
              <a:custGeom>
                <a:avLst/>
                <a:gdLst>
                  <a:gd name="T0" fmla="*/ 512 w 513"/>
                  <a:gd name="T1" fmla="*/ 255 h 513"/>
                  <a:gd name="T2" fmla="*/ 512 w 513"/>
                  <a:gd name="T3" fmla="*/ 255 h 513"/>
                  <a:gd name="T4" fmla="*/ 256 w 513"/>
                  <a:gd name="T5" fmla="*/ 512 h 513"/>
                  <a:gd name="T6" fmla="*/ 256 w 513"/>
                  <a:gd name="T7" fmla="*/ 512 h 513"/>
                  <a:gd name="T8" fmla="*/ 0 w 513"/>
                  <a:gd name="T9" fmla="*/ 255 h 513"/>
                  <a:gd name="T10" fmla="*/ 0 w 513"/>
                  <a:gd name="T11" fmla="*/ 255 h 513"/>
                  <a:gd name="T12" fmla="*/ 256 w 513"/>
                  <a:gd name="T13" fmla="*/ 0 h 513"/>
                  <a:gd name="T14" fmla="*/ 256 w 513"/>
                  <a:gd name="T15" fmla="*/ 0 h 513"/>
                  <a:gd name="T16" fmla="*/ 512 w 513"/>
                  <a:gd name="T17" fmla="*/ 255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3" h="513">
                    <a:moveTo>
                      <a:pt x="512" y="255"/>
                    </a:moveTo>
                    <a:lnTo>
                      <a:pt x="512" y="255"/>
                    </a:lnTo>
                    <a:cubicBezTo>
                      <a:pt x="512" y="397"/>
                      <a:pt x="397" y="512"/>
                      <a:pt x="256" y="512"/>
                    </a:cubicBezTo>
                    <a:lnTo>
                      <a:pt x="256" y="512"/>
                    </a:lnTo>
                    <a:cubicBezTo>
                      <a:pt x="114" y="512"/>
                      <a:pt x="0" y="397"/>
                      <a:pt x="0" y="255"/>
                    </a:cubicBezTo>
                    <a:lnTo>
                      <a:pt x="0" y="255"/>
                    </a:lnTo>
                    <a:cubicBezTo>
                      <a:pt x="0" y="114"/>
                      <a:pt x="114" y="0"/>
                      <a:pt x="256" y="0"/>
                    </a:cubicBezTo>
                    <a:lnTo>
                      <a:pt x="256" y="0"/>
                    </a:lnTo>
                    <a:cubicBezTo>
                      <a:pt x="397" y="0"/>
                      <a:pt x="512" y="114"/>
                      <a:pt x="512" y="255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12">
                <a:extLst>
                  <a:ext uri="{FF2B5EF4-FFF2-40B4-BE49-F238E27FC236}">
                    <a16:creationId xmlns:a16="http://schemas.microsoft.com/office/drawing/2014/main" id="{3AD61010-B1BD-6344-BDFE-B1A947900D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072407" y="4309229"/>
                <a:ext cx="637193" cy="637193"/>
              </a:xfrm>
              <a:custGeom>
                <a:avLst/>
                <a:gdLst>
                  <a:gd name="T0" fmla="*/ 512 w 513"/>
                  <a:gd name="T1" fmla="*/ 256 h 513"/>
                  <a:gd name="T2" fmla="*/ 512 w 513"/>
                  <a:gd name="T3" fmla="*/ 256 h 513"/>
                  <a:gd name="T4" fmla="*/ 256 w 513"/>
                  <a:gd name="T5" fmla="*/ 512 h 513"/>
                  <a:gd name="T6" fmla="*/ 256 w 513"/>
                  <a:gd name="T7" fmla="*/ 512 h 513"/>
                  <a:gd name="T8" fmla="*/ 0 w 513"/>
                  <a:gd name="T9" fmla="*/ 256 h 513"/>
                  <a:gd name="T10" fmla="*/ 0 w 513"/>
                  <a:gd name="T11" fmla="*/ 256 h 513"/>
                  <a:gd name="T12" fmla="*/ 256 w 513"/>
                  <a:gd name="T13" fmla="*/ 0 h 513"/>
                  <a:gd name="T14" fmla="*/ 256 w 513"/>
                  <a:gd name="T15" fmla="*/ 0 h 513"/>
                  <a:gd name="T16" fmla="*/ 512 w 513"/>
                  <a:gd name="T17" fmla="*/ 256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13" h="513">
                    <a:moveTo>
                      <a:pt x="512" y="256"/>
                    </a:moveTo>
                    <a:lnTo>
                      <a:pt x="512" y="256"/>
                    </a:lnTo>
                    <a:cubicBezTo>
                      <a:pt x="512" y="397"/>
                      <a:pt x="397" y="512"/>
                      <a:pt x="256" y="512"/>
                    </a:cubicBezTo>
                    <a:lnTo>
                      <a:pt x="256" y="512"/>
                    </a:lnTo>
                    <a:cubicBezTo>
                      <a:pt x="114" y="512"/>
                      <a:pt x="0" y="397"/>
                      <a:pt x="0" y="256"/>
                    </a:cubicBezTo>
                    <a:lnTo>
                      <a:pt x="0" y="256"/>
                    </a:lnTo>
                    <a:cubicBezTo>
                      <a:pt x="0" y="114"/>
                      <a:pt x="114" y="0"/>
                      <a:pt x="256" y="0"/>
                    </a:cubicBezTo>
                    <a:lnTo>
                      <a:pt x="256" y="0"/>
                    </a:lnTo>
                    <a:cubicBezTo>
                      <a:pt x="397" y="0"/>
                      <a:pt x="512" y="114"/>
                      <a:pt x="512" y="256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72">
                <a:extLst>
                  <a:ext uri="{FF2B5EF4-FFF2-40B4-BE49-F238E27FC236}">
                    <a16:creationId xmlns:a16="http://schemas.microsoft.com/office/drawing/2014/main" id="{6752FABA-A001-B74B-A292-A1AB40FDF1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764491" y="4287255"/>
                <a:ext cx="734071" cy="701868"/>
              </a:xfrm>
              <a:custGeom>
                <a:avLst/>
                <a:gdLst>
                  <a:gd name="connsiteX0" fmla="*/ 726611 w 734071"/>
                  <a:gd name="connsiteY0" fmla="*/ 0 h 701868"/>
                  <a:gd name="connsiteX1" fmla="*/ 734071 w 734071"/>
                  <a:gd name="connsiteY1" fmla="*/ 3734 h 701868"/>
                  <a:gd name="connsiteX2" fmla="*/ 730341 w 734071"/>
                  <a:gd name="connsiteY2" fmla="*/ 9956 h 701868"/>
                  <a:gd name="connsiteX3" fmla="*/ 61003 w 734071"/>
                  <a:gd name="connsiteY3" fmla="*/ 611158 h 701868"/>
                  <a:gd name="connsiteX4" fmla="*/ 57877 w 734071"/>
                  <a:gd name="connsiteY4" fmla="*/ 616506 h 701868"/>
                  <a:gd name="connsiteX5" fmla="*/ 121299 w 734071"/>
                  <a:gd name="connsiteY5" fmla="*/ 538498 h 701868"/>
                  <a:gd name="connsiteX6" fmla="*/ 682639 w 734071"/>
                  <a:gd name="connsiteY6" fmla="*/ 94625 h 701868"/>
                  <a:gd name="connsiteX7" fmla="*/ 687627 w 734071"/>
                  <a:gd name="connsiteY7" fmla="*/ 98350 h 701868"/>
                  <a:gd name="connsiteX8" fmla="*/ 685133 w 734071"/>
                  <a:gd name="connsiteY8" fmla="*/ 104560 h 701868"/>
                  <a:gd name="connsiteX9" fmla="*/ 66081 w 734071"/>
                  <a:gd name="connsiteY9" fmla="*/ 623906 h 701868"/>
                  <a:gd name="connsiteX10" fmla="*/ 50065 w 734071"/>
                  <a:gd name="connsiteY10" fmla="*/ 644973 h 701868"/>
                  <a:gd name="connsiteX11" fmla="*/ 171781 w 734071"/>
                  <a:gd name="connsiteY11" fmla="*/ 524280 h 701868"/>
                  <a:gd name="connsiteX12" fmla="*/ 500319 w 734071"/>
                  <a:gd name="connsiteY12" fmla="*/ 256355 h 701868"/>
                  <a:gd name="connsiteX13" fmla="*/ 694283 w 734071"/>
                  <a:gd name="connsiteY13" fmla="*/ 141867 h 701868"/>
                  <a:gd name="connsiteX14" fmla="*/ 700499 w 734071"/>
                  <a:gd name="connsiteY14" fmla="*/ 145600 h 701868"/>
                  <a:gd name="connsiteX15" fmla="*/ 698013 w 734071"/>
                  <a:gd name="connsiteY15" fmla="*/ 151822 h 701868"/>
                  <a:gd name="connsiteX16" fmla="*/ 154349 w 734071"/>
                  <a:gd name="connsiteY16" fmla="*/ 554898 h 701868"/>
                  <a:gd name="connsiteX17" fmla="*/ 10575 w 734071"/>
                  <a:gd name="connsiteY17" fmla="*/ 699233 h 701868"/>
                  <a:gd name="connsiteX18" fmla="*/ 10469 w 734071"/>
                  <a:gd name="connsiteY18" fmla="*/ 699385 h 701868"/>
                  <a:gd name="connsiteX19" fmla="*/ 10377 w 734071"/>
                  <a:gd name="connsiteY19" fmla="*/ 699430 h 701868"/>
                  <a:gd name="connsiteX20" fmla="*/ 9191 w 734071"/>
                  <a:gd name="connsiteY20" fmla="*/ 700621 h 701868"/>
                  <a:gd name="connsiteX21" fmla="*/ 5537 w 734071"/>
                  <a:gd name="connsiteY21" fmla="*/ 701840 h 701868"/>
                  <a:gd name="connsiteX22" fmla="*/ 5481 w 734071"/>
                  <a:gd name="connsiteY22" fmla="*/ 701868 h 701868"/>
                  <a:gd name="connsiteX23" fmla="*/ 5469 w 734071"/>
                  <a:gd name="connsiteY23" fmla="*/ 701863 h 701868"/>
                  <a:gd name="connsiteX24" fmla="*/ 5461 w 734071"/>
                  <a:gd name="connsiteY24" fmla="*/ 701866 h 701868"/>
                  <a:gd name="connsiteX25" fmla="*/ 2975 w 734071"/>
                  <a:gd name="connsiteY25" fmla="*/ 700621 h 701868"/>
                  <a:gd name="connsiteX26" fmla="*/ 489 w 734071"/>
                  <a:gd name="connsiteY26" fmla="*/ 694399 h 701868"/>
                  <a:gd name="connsiteX27" fmla="*/ 739 w 734071"/>
                  <a:gd name="connsiteY27" fmla="*/ 693913 h 701868"/>
                  <a:gd name="connsiteX28" fmla="*/ 493 w 734071"/>
                  <a:gd name="connsiteY28" fmla="*/ 693176 h 701868"/>
                  <a:gd name="connsiteX29" fmla="*/ 2619 w 734071"/>
                  <a:gd name="connsiteY29" fmla="*/ 690263 h 701868"/>
                  <a:gd name="connsiteX30" fmla="*/ 3807 w 734071"/>
                  <a:gd name="connsiteY30" fmla="*/ 687954 h 701868"/>
                  <a:gd name="connsiteX31" fmla="*/ 726611 w 734071"/>
                  <a:gd name="connsiteY31" fmla="*/ 0 h 701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734071" h="701868">
                    <a:moveTo>
                      <a:pt x="726611" y="0"/>
                    </a:moveTo>
                    <a:cubicBezTo>
                      <a:pt x="729097" y="0"/>
                      <a:pt x="731583" y="0"/>
                      <a:pt x="734071" y="3734"/>
                    </a:cubicBezTo>
                    <a:cubicBezTo>
                      <a:pt x="734071" y="4978"/>
                      <a:pt x="732827" y="8711"/>
                      <a:pt x="730341" y="9956"/>
                    </a:cubicBezTo>
                    <a:cubicBezTo>
                      <a:pt x="380025" y="154778"/>
                      <a:pt x="154413" y="459666"/>
                      <a:pt x="61003" y="611158"/>
                    </a:cubicBezTo>
                    <a:lnTo>
                      <a:pt x="57877" y="616506"/>
                    </a:lnTo>
                    <a:lnTo>
                      <a:pt x="121299" y="538498"/>
                    </a:lnTo>
                    <a:cubicBezTo>
                      <a:pt x="245775" y="391592"/>
                      <a:pt x="453491" y="180776"/>
                      <a:pt x="682639" y="94625"/>
                    </a:cubicBezTo>
                    <a:cubicBezTo>
                      <a:pt x="685133" y="93383"/>
                      <a:pt x="687627" y="94625"/>
                      <a:pt x="687627" y="98350"/>
                    </a:cubicBezTo>
                    <a:cubicBezTo>
                      <a:pt x="690121" y="100834"/>
                      <a:pt x="687627" y="103318"/>
                      <a:pt x="685133" y="104560"/>
                    </a:cubicBezTo>
                    <a:cubicBezTo>
                      <a:pt x="413895" y="206077"/>
                      <a:pt x="171419" y="487812"/>
                      <a:pt x="66081" y="623906"/>
                    </a:cubicBezTo>
                    <a:lnTo>
                      <a:pt x="50065" y="644973"/>
                    </a:lnTo>
                    <a:lnTo>
                      <a:pt x="171781" y="524280"/>
                    </a:lnTo>
                    <a:cubicBezTo>
                      <a:pt x="307521" y="396822"/>
                      <a:pt x="421055" y="310489"/>
                      <a:pt x="500319" y="256355"/>
                    </a:cubicBezTo>
                    <a:cubicBezTo>
                      <a:pt x="620925" y="172978"/>
                      <a:pt x="694283" y="141867"/>
                      <a:pt x="694283" y="141867"/>
                    </a:cubicBezTo>
                    <a:cubicBezTo>
                      <a:pt x="696769" y="140622"/>
                      <a:pt x="699257" y="141867"/>
                      <a:pt x="700499" y="145600"/>
                    </a:cubicBezTo>
                    <a:cubicBezTo>
                      <a:pt x="701743" y="146844"/>
                      <a:pt x="700499" y="150578"/>
                      <a:pt x="698013" y="151822"/>
                    </a:cubicBezTo>
                    <a:cubicBezTo>
                      <a:pt x="695837" y="152911"/>
                      <a:pt x="478521" y="246419"/>
                      <a:pt x="154349" y="554898"/>
                    </a:cubicBezTo>
                    <a:lnTo>
                      <a:pt x="10575" y="699233"/>
                    </a:lnTo>
                    <a:lnTo>
                      <a:pt x="10469" y="699385"/>
                    </a:lnTo>
                    <a:lnTo>
                      <a:pt x="10377" y="699430"/>
                    </a:lnTo>
                    <a:lnTo>
                      <a:pt x="9191" y="700621"/>
                    </a:lnTo>
                    <a:lnTo>
                      <a:pt x="5537" y="701840"/>
                    </a:lnTo>
                    <a:lnTo>
                      <a:pt x="5481" y="701868"/>
                    </a:lnTo>
                    <a:lnTo>
                      <a:pt x="5469" y="701863"/>
                    </a:lnTo>
                    <a:lnTo>
                      <a:pt x="5461" y="701866"/>
                    </a:lnTo>
                    <a:lnTo>
                      <a:pt x="2975" y="700621"/>
                    </a:lnTo>
                    <a:cubicBezTo>
                      <a:pt x="489" y="699377"/>
                      <a:pt x="-755" y="696888"/>
                      <a:pt x="489" y="694399"/>
                    </a:cubicBezTo>
                    <a:lnTo>
                      <a:pt x="739" y="693913"/>
                    </a:lnTo>
                    <a:lnTo>
                      <a:pt x="493" y="693176"/>
                    </a:lnTo>
                    <a:lnTo>
                      <a:pt x="2619" y="690263"/>
                    </a:lnTo>
                    <a:lnTo>
                      <a:pt x="3807" y="687954"/>
                    </a:lnTo>
                    <a:cubicBezTo>
                      <a:pt x="34651" y="629124"/>
                      <a:pt x="279001" y="185500"/>
                      <a:pt x="7266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115">
                <a:extLst>
                  <a:ext uri="{FF2B5EF4-FFF2-40B4-BE49-F238E27FC236}">
                    <a16:creationId xmlns:a16="http://schemas.microsoft.com/office/drawing/2014/main" id="{21AFDD1F-6B83-924D-BDBC-16D048D400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77502" y="2935967"/>
                <a:ext cx="148310" cy="159301"/>
              </a:xfrm>
              <a:custGeom>
                <a:avLst/>
                <a:gdLst>
                  <a:gd name="T0" fmla="*/ 77 w 121"/>
                  <a:gd name="T1" fmla="*/ 95 h 127"/>
                  <a:gd name="T2" fmla="*/ 45 w 121"/>
                  <a:gd name="T3" fmla="*/ 126 h 127"/>
                  <a:gd name="T4" fmla="*/ 40 w 121"/>
                  <a:gd name="T5" fmla="*/ 83 h 127"/>
                  <a:gd name="T6" fmla="*/ 0 w 121"/>
                  <a:gd name="T7" fmla="*/ 63 h 127"/>
                  <a:gd name="T8" fmla="*/ 40 w 121"/>
                  <a:gd name="T9" fmla="*/ 44 h 127"/>
                  <a:gd name="T10" fmla="*/ 47 w 121"/>
                  <a:gd name="T11" fmla="*/ 0 h 127"/>
                  <a:gd name="T12" fmla="*/ 77 w 121"/>
                  <a:gd name="T13" fmla="*/ 32 h 127"/>
                  <a:gd name="T14" fmla="*/ 120 w 121"/>
                  <a:gd name="T15" fmla="*/ 25 h 127"/>
                  <a:gd name="T16" fmla="*/ 100 w 121"/>
                  <a:gd name="T17" fmla="*/ 64 h 127"/>
                  <a:gd name="T18" fmla="*/ 120 w 121"/>
                  <a:gd name="T19" fmla="*/ 103 h 127"/>
                  <a:gd name="T20" fmla="*/ 77 w 121"/>
                  <a:gd name="T21" fmla="*/ 95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1" h="127">
                    <a:moveTo>
                      <a:pt x="77" y="95"/>
                    </a:moveTo>
                    <a:lnTo>
                      <a:pt x="45" y="126"/>
                    </a:lnTo>
                    <a:lnTo>
                      <a:pt x="40" y="83"/>
                    </a:lnTo>
                    <a:lnTo>
                      <a:pt x="0" y="63"/>
                    </a:lnTo>
                    <a:lnTo>
                      <a:pt x="40" y="44"/>
                    </a:lnTo>
                    <a:lnTo>
                      <a:pt x="47" y="0"/>
                    </a:lnTo>
                    <a:lnTo>
                      <a:pt x="77" y="32"/>
                    </a:lnTo>
                    <a:lnTo>
                      <a:pt x="120" y="25"/>
                    </a:lnTo>
                    <a:lnTo>
                      <a:pt x="100" y="64"/>
                    </a:lnTo>
                    <a:lnTo>
                      <a:pt x="120" y="103"/>
                    </a:lnTo>
                    <a:lnTo>
                      <a:pt x="77" y="9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116">
                <a:extLst>
                  <a:ext uri="{FF2B5EF4-FFF2-40B4-BE49-F238E27FC236}">
                    <a16:creationId xmlns:a16="http://schemas.microsoft.com/office/drawing/2014/main" id="{D3B8B554-8B49-3140-BC0B-F3FC8521DA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023235" y="4886001"/>
                <a:ext cx="153804" cy="159297"/>
              </a:xfrm>
              <a:custGeom>
                <a:avLst/>
                <a:gdLst>
                  <a:gd name="T0" fmla="*/ 49 w 123"/>
                  <a:gd name="T1" fmla="*/ 96 h 126"/>
                  <a:gd name="T2" fmla="*/ 6 w 123"/>
                  <a:gd name="T3" fmla="*/ 107 h 126"/>
                  <a:gd name="T4" fmla="*/ 24 w 123"/>
                  <a:gd name="T5" fmla="*/ 67 h 126"/>
                  <a:gd name="T6" fmla="*/ 0 w 123"/>
                  <a:gd name="T7" fmla="*/ 30 h 126"/>
                  <a:gd name="T8" fmla="*/ 44 w 123"/>
                  <a:gd name="T9" fmla="*/ 34 h 126"/>
                  <a:gd name="T10" fmla="*/ 72 w 123"/>
                  <a:gd name="T11" fmla="*/ 0 h 126"/>
                  <a:gd name="T12" fmla="*/ 82 w 123"/>
                  <a:gd name="T13" fmla="*/ 43 h 126"/>
                  <a:gd name="T14" fmla="*/ 122 w 123"/>
                  <a:gd name="T15" fmla="*/ 58 h 126"/>
                  <a:gd name="T16" fmla="*/ 85 w 123"/>
                  <a:gd name="T17" fmla="*/ 82 h 126"/>
                  <a:gd name="T18" fmla="*/ 82 w 123"/>
                  <a:gd name="T19" fmla="*/ 125 h 126"/>
                  <a:gd name="T20" fmla="*/ 49 w 123"/>
                  <a:gd name="T21" fmla="*/ 9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26">
                    <a:moveTo>
                      <a:pt x="49" y="96"/>
                    </a:moveTo>
                    <a:lnTo>
                      <a:pt x="6" y="107"/>
                    </a:lnTo>
                    <a:lnTo>
                      <a:pt x="24" y="67"/>
                    </a:lnTo>
                    <a:lnTo>
                      <a:pt x="0" y="30"/>
                    </a:lnTo>
                    <a:lnTo>
                      <a:pt x="44" y="34"/>
                    </a:lnTo>
                    <a:lnTo>
                      <a:pt x="72" y="0"/>
                    </a:lnTo>
                    <a:lnTo>
                      <a:pt x="82" y="43"/>
                    </a:lnTo>
                    <a:lnTo>
                      <a:pt x="122" y="58"/>
                    </a:lnTo>
                    <a:lnTo>
                      <a:pt x="85" y="82"/>
                    </a:lnTo>
                    <a:lnTo>
                      <a:pt x="82" y="125"/>
                    </a:lnTo>
                    <a:lnTo>
                      <a:pt x="49" y="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117">
                <a:extLst>
                  <a:ext uri="{FF2B5EF4-FFF2-40B4-BE49-F238E27FC236}">
                    <a16:creationId xmlns:a16="http://schemas.microsoft.com/office/drawing/2014/main" id="{011FC57F-8D4B-8943-9EBA-5309B2A60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198745" y="5616572"/>
                <a:ext cx="153804" cy="159301"/>
              </a:xfrm>
              <a:custGeom>
                <a:avLst/>
                <a:gdLst>
                  <a:gd name="T0" fmla="*/ 74 w 123"/>
                  <a:gd name="T1" fmla="*/ 96 h 127"/>
                  <a:gd name="T2" fmla="*/ 42 w 123"/>
                  <a:gd name="T3" fmla="*/ 126 h 127"/>
                  <a:gd name="T4" fmla="*/ 38 w 123"/>
                  <a:gd name="T5" fmla="*/ 81 h 127"/>
                  <a:gd name="T6" fmla="*/ 0 w 123"/>
                  <a:gd name="T7" fmla="*/ 59 h 127"/>
                  <a:gd name="T8" fmla="*/ 41 w 123"/>
                  <a:gd name="T9" fmla="*/ 43 h 127"/>
                  <a:gd name="T10" fmla="*/ 50 w 123"/>
                  <a:gd name="T11" fmla="*/ 0 h 127"/>
                  <a:gd name="T12" fmla="*/ 79 w 123"/>
                  <a:gd name="T13" fmla="*/ 33 h 127"/>
                  <a:gd name="T14" fmla="*/ 122 w 123"/>
                  <a:gd name="T15" fmla="*/ 29 h 127"/>
                  <a:gd name="T16" fmla="*/ 99 w 123"/>
                  <a:gd name="T17" fmla="*/ 66 h 127"/>
                  <a:gd name="T18" fmla="*/ 117 w 123"/>
                  <a:gd name="T19" fmla="*/ 107 h 127"/>
                  <a:gd name="T20" fmla="*/ 74 w 123"/>
                  <a:gd name="T21" fmla="*/ 9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27">
                    <a:moveTo>
                      <a:pt x="74" y="96"/>
                    </a:moveTo>
                    <a:lnTo>
                      <a:pt x="42" y="126"/>
                    </a:lnTo>
                    <a:lnTo>
                      <a:pt x="38" y="81"/>
                    </a:lnTo>
                    <a:lnTo>
                      <a:pt x="0" y="59"/>
                    </a:lnTo>
                    <a:lnTo>
                      <a:pt x="41" y="43"/>
                    </a:lnTo>
                    <a:lnTo>
                      <a:pt x="50" y="0"/>
                    </a:lnTo>
                    <a:lnTo>
                      <a:pt x="79" y="33"/>
                    </a:lnTo>
                    <a:lnTo>
                      <a:pt x="122" y="29"/>
                    </a:lnTo>
                    <a:lnTo>
                      <a:pt x="99" y="66"/>
                    </a:lnTo>
                    <a:lnTo>
                      <a:pt x="117" y="107"/>
                    </a:lnTo>
                    <a:lnTo>
                      <a:pt x="74" y="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7" name="Freeform 118">
                <a:extLst>
                  <a:ext uri="{FF2B5EF4-FFF2-40B4-BE49-F238E27FC236}">
                    <a16:creationId xmlns:a16="http://schemas.microsoft.com/office/drawing/2014/main" id="{3C3C6048-3BCF-B14C-81FE-57E678AF1F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98084" y="5210087"/>
                <a:ext cx="153804" cy="159301"/>
              </a:xfrm>
              <a:custGeom>
                <a:avLst/>
                <a:gdLst>
                  <a:gd name="T0" fmla="*/ 47 w 123"/>
                  <a:gd name="T1" fmla="*/ 96 h 127"/>
                  <a:gd name="T2" fmla="*/ 5 w 123"/>
                  <a:gd name="T3" fmla="*/ 106 h 127"/>
                  <a:gd name="T4" fmla="*/ 23 w 123"/>
                  <a:gd name="T5" fmla="*/ 66 h 127"/>
                  <a:gd name="T6" fmla="*/ 0 w 123"/>
                  <a:gd name="T7" fmla="*/ 28 h 127"/>
                  <a:gd name="T8" fmla="*/ 44 w 123"/>
                  <a:gd name="T9" fmla="*/ 33 h 127"/>
                  <a:gd name="T10" fmla="*/ 73 w 123"/>
                  <a:gd name="T11" fmla="*/ 0 h 127"/>
                  <a:gd name="T12" fmla="*/ 82 w 123"/>
                  <a:gd name="T13" fmla="*/ 43 h 127"/>
                  <a:gd name="T14" fmla="*/ 122 w 123"/>
                  <a:gd name="T15" fmla="*/ 59 h 127"/>
                  <a:gd name="T16" fmla="*/ 84 w 123"/>
                  <a:gd name="T17" fmla="*/ 82 h 127"/>
                  <a:gd name="T18" fmla="*/ 80 w 123"/>
                  <a:gd name="T19" fmla="*/ 126 h 127"/>
                  <a:gd name="T20" fmla="*/ 47 w 123"/>
                  <a:gd name="T21" fmla="*/ 96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27">
                    <a:moveTo>
                      <a:pt x="47" y="96"/>
                    </a:moveTo>
                    <a:lnTo>
                      <a:pt x="5" y="106"/>
                    </a:lnTo>
                    <a:lnTo>
                      <a:pt x="23" y="66"/>
                    </a:lnTo>
                    <a:lnTo>
                      <a:pt x="0" y="28"/>
                    </a:lnTo>
                    <a:lnTo>
                      <a:pt x="44" y="33"/>
                    </a:lnTo>
                    <a:lnTo>
                      <a:pt x="73" y="0"/>
                    </a:lnTo>
                    <a:lnTo>
                      <a:pt x="82" y="43"/>
                    </a:lnTo>
                    <a:lnTo>
                      <a:pt x="122" y="59"/>
                    </a:lnTo>
                    <a:lnTo>
                      <a:pt x="84" y="82"/>
                    </a:lnTo>
                    <a:lnTo>
                      <a:pt x="80" y="126"/>
                    </a:lnTo>
                    <a:lnTo>
                      <a:pt x="47" y="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119">
                <a:extLst>
                  <a:ext uri="{FF2B5EF4-FFF2-40B4-BE49-F238E27FC236}">
                    <a16:creationId xmlns:a16="http://schemas.microsoft.com/office/drawing/2014/main" id="{52906818-8E45-9A41-B2F8-3E22AD3975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758771" y="4177394"/>
                <a:ext cx="153804" cy="159301"/>
              </a:xfrm>
              <a:custGeom>
                <a:avLst/>
                <a:gdLst>
                  <a:gd name="T0" fmla="*/ 47 w 123"/>
                  <a:gd name="T1" fmla="*/ 96 h 126"/>
                  <a:gd name="T2" fmla="*/ 5 w 123"/>
                  <a:gd name="T3" fmla="*/ 106 h 126"/>
                  <a:gd name="T4" fmla="*/ 23 w 123"/>
                  <a:gd name="T5" fmla="*/ 66 h 126"/>
                  <a:gd name="T6" fmla="*/ 0 w 123"/>
                  <a:gd name="T7" fmla="*/ 29 h 126"/>
                  <a:gd name="T8" fmla="*/ 44 w 123"/>
                  <a:gd name="T9" fmla="*/ 33 h 126"/>
                  <a:gd name="T10" fmla="*/ 72 w 123"/>
                  <a:gd name="T11" fmla="*/ 0 h 126"/>
                  <a:gd name="T12" fmla="*/ 81 w 123"/>
                  <a:gd name="T13" fmla="*/ 43 h 126"/>
                  <a:gd name="T14" fmla="*/ 122 w 123"/>
                  <a:gd name="T15" fmla="*/ 60 h 126"/>
                  <a:gd name="T16" fmla="*/ 84 w 123"/>
                  <a:gd name="T17" fmla="*/ 82 h 126"/>
                  <a:gd name="T18" fmla="*/ 80 w 123"/>
                  <a:gd name="T19" fmla="*/ 125 h 126"/>
                  <a:gd name="T20" fmla="*/ 47 w 123"/>
                  <a:gd name="T21" fmla="*/ 9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126">
                    <a:moveTo>
                      <a:pt x="47" y="96"/>
                    </a:moveTo>
                    <a:lnTo>
                      <a:pt x="5" y="106"/>
                    </a:lnTo>
                    <a:lnTo>
                      <a:pt x="23" y="66"/>
                    </a:lnTo>
                    <a:lnTo>
                      <a:pt x="0" y="29"/>
                    </a:lnTo>
                    <a:lnTo>
                      <a:pt x="44" y="33"/>
                    </a:lnTo>
                    <a:lnTo>
                      <a:pt x="72" y="0"/>
                    </a:lnTo>
                    <a:lnTo>
                      <a:pt x="81" y="43"/>
                    </a:lnTo>
                    <a:lnTo>
                      <a:pt x="122" y="60"/>
                    </a:lnTo>
                    <a:lnTo>
                      <a:pt x="84" y="82"/>
                    </a:lnTo>
                    <a:lnTo>
                      <a:pt x="80" y="125"/>
                    </a:lnTo>
                    <a:lnTo>
                      <a:pt x="47" y="96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120">
                <a:extLst>
                  <a:ext uri="{FF2B5EF4-FFF2-40B4-BE49-F238E27FC236}">
                    <a16:creationId xmlns:a16="http://schemas.microsoft.com/office/drawing/2014/main" id="{FA932F4F-234A-B643-B7BB-F03426136A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588223" y="5847280"/>
                <a:ext cx="153804" cy="159301"/>
              </a:xfrm>
              <a:custGeom>
                <a:avLst/>
                <a:gdLst>
                  <a:gd name="T0" fmla="*/ 75 w 124"/>
                  <a:gd name="T1" fmla="*/ 97 h 127"/>
                  <a:gd name="T2" fmla="*/ 42 w 124"/>
                  <a:gd name="T3" fmla="*/ 126 h 127"/>
                  <a:gd name="T4" fmla="*/ 39 w 124"/>
                  <a:gd name="T5" fmla="*/ 82 h 127"/>
                  <a:gd name="T6" fmla="*/ 0 w 124"/>
                  <a:gd name="T7" fmla="*/ 60 h 127"/>
                  <a:gd name="T8" fmla="*/ 41 w 124"/>
                  <a:gd name="T9" fmla="*/ 44 h 127"/>
                  <a:gd name="T10" fmla="*/ 50 w 124"/>
                  <a:gd name="T11" fmla="*/ 0 h 127"/>
                  <a:gd name="T12" fmla="*/ 79 w 124"/>
                  <a:gd name="T13" fmla="*/ 34 h 127"/>
                  <a:gd name="T14" fmla="*/ 123 w 124"/>
                  <a:gd name="T15" fmla="*/ 29 h 127"/>
                  <a:gd name="T16" fmla="*/ 99 w 124"/>
                  <a:gd name="T17" fmla="*/ 67 h 127"/>
                  <a:gd name="T18" fmla="*/ 118 w 124"/>
                  <a:gd name="T19" fmla="*/ 107 h 127"/>
                  <a:gd name="T20" fmla="*/ 75 w 124"/>
                  <a:gd name="T21" fmla="*/ 97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27">
                    <a:moveTo>
                      <a:pt x="75" y="97"/>
                    </a:moveTo>
                    <a:lnTo>
                      <a:pt x="42" y="126"/>
                    </a:lnTo>
                    <a:lnTo>
                      <a:pt x="39" y="82"/>
                    </a:lnTo>
                    <a:lnTo>
                      <a:pt x="0" y="60"/>
                    </a:lnTo>
                    <a:lnTo>
                      <a:pt x="41" y="44"/>
                    </a:lnTo>
                    <a:lnTo>
                      <a:pt x="50" y="0"/>
                    </a:lnTo>
                    <a:lnTo>
                      <a:pt x="79" y="34"/>
                    </a:lnTo>
                    <a:lnTo>
                      <a:pt x="123" y="29"/>
                    </a:lnTo>
                    <a:lnTo>
                      <a:pt x="99" y="67"/>
                    </a:lnTo>
                    <a:lnTo>
                      <a:pt x="118" y="107"/>
                    </a:lnTo>
                    <a:lnTo>
                      <a:pt x="75" y="9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121">
                <a:extLst>
                  <a:ext uri="{FF2B5EF4-FFF2-40B4-BE49-F238E27FC236}">
                    <a16:creationId xmlns:a16="http://schemas.microsoft.com/office/drawing/2014/main" id="{722A4AF5-6543-A04A-8FC0-337E735CC0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126806" y="6369122"/>
                <a:ext cx="153804" cy="153804"/>
              </a:xfrm>
              <a:custGeom>
                <a:avLst/>
                <a:gdLst>
                  <a:gd name="T0" fmla="*/ 54 w 125"/>
                  <a:gd name="T1" fmla="*/ 99 h 125"/>
                  <a:gd name="T2" fmla="*/ 13 w 125"/>
                  <a:gd name="T3" fmla="*/ 113 h 125"/>
                  <a:gd name="T4" fmla="*/ 27 w 125"/>
                  <a:gd name="T5" fmla="*/ 71 h 125"/>
                  <a:gd name="T6" fmla="*/ 0 w 125"/>
                  <a:gd name="T7" fmla="*/ 37 h 125"/>
                  <a:gd name="T8" fmla="*/ 43 w 125"/>
                  <a:gd name="T9" fmla="*/ 37 h 125"/>
                  <a:gd name="T10" fmla="*/ 68 w 125"/>
                  <a:gd name="T11" fmla="*/ 0 h 125"/>
                  <a:gd name="T12" fmla="*/ 82 w 125"/>
                  <a:gd name="T13" fmla="*/ 42 h 125"/>
                  <a:gd name="T14" fmla="*/ 124 w 125"/>
                  <a:gd name="T15" fmla="*/ 54 h 125"/>
                  <a:gd name="T16" fmla="*/ 89 w 125"/>
                  <a:gd name="T17" fmla="*/ 80 h 125"/>
                  <a:gd name="T18" fmla="*/ 90 w 125"/>
                  <a:gd name="T19" fmla="*/ 124 h 125"/>
                  <a:gd name="T20" fmla="*/ 54 w 125"/>
                  <a:gd name="T21" fmla="*/ 99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5" h="125">
                    <a:moveTo>
                      <a:pt x="54" y="99"/>
                    </a:moveTo>
                    <a:lnTo>
                      <a:pt x="13" y="113"/>
                    </a:lnTo>
                    <a:lnTo>
                      <a:pt x="27" y="71"/>
                    </a:lnTo>
                    <a:lnTo>
                      <a:pt x="0" y="37"/>
                    </a:lnTo>
                    <a:lnTo>
                      <a:pt x="43" y="37"/>
                    </a:lnTo>
                    <a:lnTo>
                      <a:pt x="68" y="0"/>
                    </a:lnTo>
                    <a:lnTo>
                      <a:pt x="82" y="42"/>
                    </a:lnTo>
                    <a:lnTo>
                      <a:pt x="124" y="54"/>
                    </a:lnTo>
                    <a:lnTo>
                      <a:pt x="89" y="80"/>
                    </a:lnTo>
                    <a:lnTo>
                      <a:pt x="90" y="124"/>
                    </a:lnTo>
                    <a:lnTo>
                      <a:pt x="54" y="99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122">
                <a:extLst>
                  <a:ext uri="{FF2B5EF4-FFF2-40B4-BE49-F238E27FC236}">
                    <a16:creationId xmlns:a16="http://schemas.microsoft.com/office/drawing/2014/main" id="{2ADFE780-59F7-E742-BA8D-B6B4A5426D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1147" y="6253767"/>
                <a:ext cx="137327" cy="131833"/>
              </a:xfrm>
              <a:custGeom>
                <a:avLst/>
                <a:gdLst>
                  <a:gd name="T0" fmla="*/ 54 w 112"/>
                  <a:gd name="T1" fmla="*/ 87 h 108"/>
                  <a:gd name="T2" fmla="*/ 18 w 112"/>
                  <a:gd name="T3" fmla="*/ 104 h 108"/>
                  <a:gd name="T4" fmla="*/ 27 w 112"/>
                  <a:gd name="T5" fmla="*/ 66 h 108"/>
                  <a:gd name="T6" fmla="*/ 0 w 112"/>
                  <a:gd name="T7" fmla="*/ 38 h 108"/>
                  <a:gd name="T8" fmla="*/ 39 w 112"/>
                  <a:gd name="T9" fmla="*/ 34 h 108"/>
                  <a:gd name="T10" fmla="*/ 57 w 112"/>
                  <a:gd name="T11" fmla="*/ 0 h 108"/>
                  <a:gd name="T12" fmla="*/ 73 w 112"/>
                  <a:gd name="T13" fmla="*/ 35 h 108"/>
                  <a:gd name="T14" fmla="*/ 111 w 112"/>
                  <a:gd name="T15" fmla="*/ 42 h 108"/>
                  <a:gd name="T16" fmla="*/ 82 w 112"/>
                  <a:gd name="T17" fmla="*/ 68 h 108"/>
                  <a:gd name="T18" fmla="*/ 87 w 112"/>
                  <a:gd name="T19" fmla="*/ 107 h 108"/>
                  <a:gd name="T20" fmla="*/ 54 w 112"/>
                  <a:gd name="T21" fmla="*/ 87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08">
                    <a:moveTo>
                      <a:pt x="54" y="87"/>
                    </a:moveTo>
                    <a:lnTo>
                      <a:pt x="18" y="104"/>
                    </a:lnTo>
                    <a:lnTo>
                      <a:pt x="27" y="66"/>
                    </a:lnTo>
                    <a:lnTo>
                      <a:pt x="0" y="38"/>
                    </a:lnTo>
                    <a:lnTo>
                      <a:pt x="39" y="34"/>
                    </a:lnTo>
                    <a:lnTo>
                      <a:pt x="57" y="0"/>
                    </a:lnTo>
                    <a:lnTo>
                      <a:pt x="73" y="35"/>
                    </a:lnTo>
                    <a:lnTo>
                      <a:pt x="111" y="42"/>
                    </a:lnTo>
                    <a:lnTo>
                      <a:pt x="82" y="68"/>
                    </a:lnTo>
                    <a:lnTo>
                      <a:pt x="87" y="107"/>
                    </a:lnTo>
                    <a:lnTo>
                      <a:pt x="54" y="8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123">
                <a:extLst>
                  <a:ext uri="{FF2B5EF4-FFF2-40B4-BE49-F238E27FC236}">
                    <a16:creationId xmlns:a16="http://schemas.microsoft.com/office/drawing/2014/main" id="{BA18A7A6-E318-8A4A-B5B1-A86A91D406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90473" y="3737951"/>
                <a:ext cx="131833" cy="137327"/>
              </a:xfrm>
              <a:custGeom>
                <a:avLst/>
                <a:gdLst>
                  <a:gd name="T0" fmla="*/ 68 w 108"/>
                  <a:gd name="T1" fmla="*/ 82 h 112"/>
                  <a:gd name="T2" fmla="*/ 42 w 108"/>
                  <a:gd name="T3" fmla="*/ 111 h 112"/>
                  <a:gd name="T4" fmla="*/ 35 w 108"/>
                  <a:gd name="T5" fmla="*/ 73 h 112"/>
                  <a:gd name="T6" fmla="*/ 0 w 108"/>
                  <a:gd name="T7" fmla="*/ 57 h 112"/>
                  <a:gd name="T8" fmla="*/ 35 w 108"/>
                  <a:gd name="T9" fmla="*/ 38 h 112"/>
                  <a:gd name="T10" fmla="*/ 39 w 108"/>
                  <a:gd name="T11" fmla="*/ 0 h 112"/>
                  <a:gd name="T12" fmla="*/ 67 w 108"/>
                  <a:gd name="T13" fmla="*/ 27 h 112"/>
                  <a:gd name="T14" fmla="*/ 104 w 108"/>
                  <a:gd name="T15" fmla="*/ 19 h 112"/>
                  <a:gd name="T16" fmla="*/ 88 w 108"/>
                  <a:gd name="T17" fmla="*/ 54 h 112"/>
                  <a:gd name="T18" fmla="*/ 107 w 108"/>
                  <a:gd name="T19" fmla="*/ 88 h 112"/>
                  <a:gd name="T20" fmla="*/ 68 w 108"/>
                  <a:gd name="T21" fmla="*/ 8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8" h="112">
                    <a:moveTo>
                      <a:pt x="68" y="82"/>
                    </a:moveTo>
                    <a:lnTo>
                      <a:pt x="42" y="111"/>
                    </a:lnTo>
                    <a:lnTo>
                      <a:pt x="35" y="73"/>
                    </a:lnTo>
                    <a:lnTo>
                      <a:pt x="0" y="57"/>
                    </a:lnTo>
                    <a:lnTo>
                      <a:pt x="35" y="38"/>
                    </a:lnTo>
                    <a:lnTo>
                      <a:pt x="39" y="0"/>
                    </a:lnTo>
                    <a:lnTo>
                      <a:pt x="67" y="27"/>
                    </a:lnTo>
                    <a:lnTo>
                      <a:pt x="104" y="19"/>
                    </a:lnTo>
                    <a:lnTo>
                      <a:pt x="88" y="54"/>
                    </a:lnTo>
                    <a:lnTo>
                      <a:pt x="107" y="88"/>
                    </a:lnTo>
                    <a:lnTo>
                      <a:pt x="68" y="8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124">
                <a:extLst>
                  <a:ext uri="{FF2B5EF4-FFF2-40B4-BE49-F238E27FC236}">
                    <a16:creationId xmlns:a16="http://schemas.microsoft.com/office/drawing/2014/main" id="{0A2BE0B7-CB46-2549-B037-CE5BADF0C8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62476" y="4759659"/>
                <a:ext cx="137327" cy="131833"/>
              </a:xfrm>
              <a:custGeom>
                <a:avLst/>
                <a:gdLst>
                  <a:gd name="T0" fmla="*/ 56 w 112"/>
                  <a:gd name="T1" fmla="*/ 87 h 107"/>
                  <a:gd name="T2" fmla="*/ 22 w 112"/>
                  <a:gd name="T3" fmla="*/ 106 h 107"/>
                  <a:gd name="T4" fmla="*/ 28 w 112"/>
                  <a:gd name="T5" fmla="*/ 68 h 107"/>
                  <a:gd name="T6" fmla="*/ 0 w 112"/>
                  <a:gd name="T7" fmla="*/ 41 h 107"/>
                  <a:gd name="T8" fmla="*/ 38 w 112"/>
                  <a:gd name="T9" fmla="*/ 35 h 107"/>
                  <a:gd name="T10" fmla="*/ 55 w 112"/>
                  <a:gd name="T11" fmla="*/ 0 h 107"/>
                  <a:gd name="T12" fmla="*/ 72 w 112"/>
                  <a:gd name="T13" fmla="*/ 35 h 107"/>
                  <a:gd name="T14" fmla="*/ 111 w 112"/>
                  <a:gd name="T15" fmla="*/ 40 h 107"/>
                  <a:gd name="T16" fmla="*/ 83 w 112"/>
                  <a:gd name="T17" fmla="*/ 67 h 107"/>
                  <a:gd name="T18" fmla="*/ 91 w 112"/>
                  <a:gd name="T19" fmla="*/ 105 h 107"/>
                  <a:gd name="T20" fmla="*/ 56 w 112"/>
                  <a:gd name="T21" fmla="*/ 8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2" h="107">
                    <a:moveTo>
                      <a:pt x="56" y="87"/>
                    </a:moveTo>
                    <a:lnTo>
                      <a:pt x="22" y="106"/>
                    </a:lnTo>
                    <a:lnTo>
                      <a:pt x="28" y="68"/>
                    </a:lnTo>
                    <a:lnTo>
                      <a:pt x="0" y="41"/>
                    </a:lnTo>
                    <a:lnTo>
                      <a:pt x="38" y="35"/>
                    </a:lnTo>
                    <a:lnTo>
                      <a:pt x="55" y="0"/>
                    </a:lnTo>
                    <a:lnTo>
                      <a:pt x="72" y="35"/>
                    </a:lnTo>
                    <a:lnTo>
                      <a:pt x="111" y="40"/>
                    </a:lnTo>
                    <a:lnTo>
                      <a:pt x="83" y="67"/>
                    </a:lnTo>
                    <a:lnTo>
                      <a:pt x="91" y="105"/>
                    </a:lnTo>
                    <a:lnTo>
                      <a:pt x="56" y="8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126">
                <a:extLst>
                  <a:ext uri="{FF2B5EF4-FFF2-40B4-BE49-F238E27FC236}">
                    <a16:creationId xmlns:a16="http://schemas.microsoft.com/office/drawing/2014/main" id="{01B15C1A-29A2-FA44-8E03-97332791BDC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242956" y="4545434"/>
                <a:ext cx="93383" cy="93380"/>
              </a:xfrm>
              <a:custGeom>
                <a:avLst/>
                <a:gdLst>
                  <a:gd name="T0" fmla="*/ 36 w 73"/>
                  <a:gd name="T1" fmla="*/ 7 h 73"/>
                  <a:gd name="T2" fmla="*/ 36 w 73"/>
                  <a:gd name="T3" fmla="*/ 7 h 73"/>
                  <a:gd name="T4" fmla="*/ 8 w 73"/>
                  <a:gd name="T5" fmla="*/ 35 h 73"/>
                  <a:gd name="T6" fmla="*/ 8 w 73"/>
                  <a:gd name="T7" fmla="*/ 35 h 73"/>
                  <a:gd name="T8" fmla="*/ 36 w 73"/>
                  <a:gd name="T9" fmla="*/ 64 h 73"/>
                  <a:gd name="T10" fmla="*/ 36 w 73"/>
                  <a:gd name="T11" fmla="*/ 64 h 73"/>
                  <a:gd name="T12" fmla="*/ 64 w 73"/>
                  <a:gd name="T13" fmla="*/ 35 h 73"/>
                  <a:gd name="T14" fmla="*/ 64 w 73"/>
                  <a:gd name="T15" fmla="*/ 35 h 73"/>
                  <a:gd name="T16" fmla="*/ 36 w 73"/>
                  <a:gd name="T17" fmla="*/ 7 h 73"/>
                  <a:gd name="T18" fmla="*/ 36 w 73"/>
                  <a:gd name="T19" fmla="*/ 72 h 73"/>
                  <a:gd name="T20" fmla="*/ 36 w 73"/>
                  <a:gd name="T21" fmla="*/ 72 h 73"/>
                  <a:gd name="T22" fmla="*/ 0 w 73"/>
                  <a:gd name="T23" fmla="*/ 35 h 73"/>
                  <a:gd name="T24" fmla="*/ 0 w 73"/>
                  <a:gd name="T25" fmla="*/ 35 h 73"/>
                  <a:gd name="T26" fmla="*/ 36 w 73"/>
                  <a:gd name="T27" fmla="*/ 0 h 73"/>
                  <a:gd name="T28" fmla="*/ 36 w 73"/>
                  <a:gd name="T29" fmla="*/ 0 h 73"/>
                  <a:gd name="T30" fmla="*/ 72 w 73"/>
                  <a:gd name="T31" fmla="*/ 35 h 73"/>
                  <a:gd name="T32" fmla="*/ 72 w 73"/>
                  <a:gd name="T33" fmla="*/ 35 h 73"/>
                  <a:gd name="T34" fmla="*/ 36 w 73"/>
                  <a:gd name="T35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73">
                    <a:moveTo>
                      <a:pt x="36" y="7"/>
                    </a:moveTo>
                    <a:lnTo>
                      <a:pt x="36" y="7"/>
                    </a:lnTo>
                    <a:cubicBezTo>
                      <a:pt x="21" y="7"/>
                      <a:pt x="8" y="20"/>
                      <a:pt x="8" y="35"/>
                    </a:cubicBezTo>
                    <a:lnTo>
                      <a:pt x="8" y="35"/>
                    </a:lnTo>
                    <a:cubicBezTo>
                      <a:pt x="8" y="51"/>
                      <a:pt x="21" y="64"/>
                      <a:pt x="36" y="64"/>
                    </a:cubicBezTo>
                    <a:lnTo>
                      <a:pt x="36" y="64"/>
                    </a:lnTo>
                    <a:cubicBezTo>
                      <a:pt x="52" y="64"/>
                      <a:pt x="64" y="51"/>
                      <a:pt x="64" y="35"/>
                    </a:cubicBezTo>
                    <a:lnTo>
                      <a:pt x="64" y="35"/>
                    </a:lnTo>
                    <a:cubicBezTo>
                      <a:pt x="64" y="20"/>
                      <a:pt x="52" y="7"/>
                      <a:pt x="36" y="7"/>
                    </a:cubicBezTo>
                    <a:close/>
                    <a:moveTo>
                      <a:pt x="36" y="72"/>
                    </a:moveTo>
                    <a:lnTo>
                      <a:pt x="36" y="72"/>
                    </a:lnTo>
                    <a:cubicBezTo>
                      <a:pt x="16" y="72"/>
                      <a:pt x="0" y="56"/>
                      <a:pt x="0" y="35"/>
                    </a:cubicBezTo>
                    <a:lnTo>
                      <a:pt x="0" y="35"/>
                    </a:lnTo>
                    <a:cubicBezTo>
                      <a:pt x="0" y="16"/>
                      <a:pt x="16" y="0"/>
                      <a:pt x="36" y="0"/>
                    </a:cubicBezTo>
                    <a:lnTo>
                      <a:pt x="36" y="0"/>
                    </a:lnTo>
                    <a:cubicBezTo>
                      <a:pt x="56" y="0"/>
                      <a:pt x="72" y="16"/>
                      <a:pt x="72" y="35"/>
                    </a:cubicBezTo>
                    <a:lnTo>
                      <a:pt x="72" y="35"/>
                    </a:lnTo>
                    <a:cubicBezTo>
                      <a:pt x="72" y="56"/>
                      <a:pt x="56" y="72"/>
                      <a:pt x="36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127">
                <a:extLst>
                  <a:ext uri="{FF2B5EF4-FFF2-40B4-BE49-F238E27FC236}">
                    <a16:creationId xmlns:a16="http://schemas.microsoft.com/office/drawing/2014/main" id="{D172C714-77C4-9148-ADFC-78503F9EE6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654937" y="5396850"/>
                <a:ext cx="93380" cy="93383"/>
              </a:xfrm>
              <a:custGeom>
                <a:avLst/>
                <a:gdLst>
                  <a:gd name="T0" fmla="*/ 36 w 74"/>
                  <a:gd name="T1" fmla="*/ 8 h 73"/>
                  <a:gd name="T2" fmla="*/ 36 w 74"/>
                  <a:gd name="T3" fmla="*/ 8 h 73"/>
                  <a:gd name="T4" fmla="*/ 9 w 74"/>
                  <a:gd name="T5" fmla="*/ 36 h 73"/>
                  <a:gd name="T6" fmla="*/ 9 w 74"/>
                  <a:gd name="T7" fmla="*/ 36 h 73"/>
                  <a:gd name="T8" fmla="*/ 36 w 74"/>
                  <a:gd name="T9" fmla="*/ 64 h 73"/>
                  <a:gd name="T10" fmla="*/ 36 w 74"/>
                  <a:gd name="T11" fmla="*/ 64 h 73"/>
                  <a:gd name="T12" fmla="*/ 64 w 74"/>
                  <a:gd name="T13" fmla="*/ 36 h 73"/>
                  <a:gd name="T14" fmla="*/ 64 w 74"/>
                  <a:gd name="T15" fmla="*/ 36 h 73"/>
                  <a:gd name="T16" fmla="*/ 36 w 74"/>
                  <a:gd name="T17" fmla="*/ 8 h 73"/>
                  <a:gd name="T18" fmla="*/ 36 w 74"/>
                  <a:gd name="T19" fmla="*/ 72 h 73"/>
                  <a:gd name="T20" fmla="*/ 36 w 74"/>
                  <a:gd name="T21" fmla="*/ 72 h 73"/>
                  <a:gd name="T22" fmla="*/ 0 w 74"/>
                  <a:gd name="T23" fmla="*/ 36 h 73"/>
                  <a:gd name="T24" fmla="*/ 0 w 74"/>
                  <a:gd name="T25" fmla="*/ 36 h 73"/>
                  <a:gd name="T26" fmla="*/ 36 w 74"/>
                  <a:gd name="T27" fmla="*/ 0 h 73"/>
                  <a:gd name="T28" fmla="*/ 36 w 74"/>
                  <a:gd name="T29" fmla="*/ 0 h 73"/>
                  <a:gd name="T30" fmla="*/ 73 w 74"/>
                  <a:gd name="T31" fmla="*/ 36 h 73"/>
                  <a:gd name="T32" fmla="*/ 73 w 74"/>
                  <a:gd name="T33" fmla="*/ 36 h 73"/>
                  <a:gd name="T34" fmla="*/ 36 w 74"/>
                  <a:gd name="T35" fmla="*/ 72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4" h="73">
                    <a:moveTo>
                      <a:pt x="36" y="8"/>
                    </a:moveTo>
                    <a:lnTo>
                      <a:pt x="36" y="8"/>
                    </a:lnTo>
                    <a:cubicBezTo>
                      <a:pt x="21" y="8"/>
                      <a:pt x="9" y="20"/>
                      <a:pt x="9" y="36"/>
                    </a:cubicBezTo>
                    <a:lnTo>
                      <a:pt x="9" y="36"/>
                    </a:lnTo>
                    <a:cubicBezTo>
                      <a:pt x="9" y="52"/>
                      <a:pt x="21" y="64"/>
                      <a:pt x="36" y="64"/>
                    </a:cubicBezTo>
                    <a:lnTo>
                      <a:pt x="36" y="64"/>
                    </a:lnTo>
                    <a:cubicBezTo>
                      <a:pt x="52" y="64"/>
                      <a:pt x="64" y="52"/>
                      <a:pt x="64" y="36"/>
                    </a:cubicBezTo>
                    <a:lnTo>
                      <a:pt x="64" y="36"/>
                    </a:lnTo>
                    <a:cubicBezTo>
                      <a:pt x="64" y="20"/>
                      <a:pt x="52" y="8"/>
                      <a:pt x="36" y="8"/>
                    </a:cubicBezTo>
                    <a:close/>
                    <a:moveTo>
                      <a:pt x="36" y="72"/>
                    </a:moveTo>
                    <a:lnTo>
                      <a:pt x="36" y="72"/>
                    </a:lnTo>
                    <a:cubicBezTo>
                      <a:pt x="17" y="72"/>
                      <a:pt x="0" y="57"/>
                      <a:pt x="0" y="36"/>
                    </a:cubicBezTo>
                    <a:lnTo>
                      <a:pt x="0" y="36"/>
                    </a:lnTo>
                    <a:cubicBezTo>
                      <a:pt x="0" y="16"/>
                      <a:pt x="17" y="0"/>
                      <a:pt x="36" y="0"/>
                    </a:cubicBezTo>
                    <a:lnTo>
                      <a:pt x="36" y="0"/>
                    </a:lnTo>
                    <a:cubicBezTo>
                      <a:pt x="56" y="0"/>
                      <a:pt x="73" y="16"/>
                      <a:pt x="73" y="36"/>
                    </a:cubicBezTo>
                    <a:lnTo>
                      <a:pt x="73" y="36"/>
                    </a:lnTo>
                    <a:cubicBezTo>
                      <a:pt x="73" y="57"/>
                      <a:pt x="56" y="72"/>
                      <a:pt x="36" y="7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128">
                <a:extLst>
                  <a:ext uri="{FF2B5EF4-FFF2-40B4-BE49-F238E27FC236}">
                    <a16:creationId xmlns:a16="http://schemas.microsoft.com/office/drawing/2014/main" id="{00BB270A-CF61-294C-99EC-5443395825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330314" y="6160387"/>
                <a:ext cx="93383" cy="93380"/>
              </a:xfrm>
              <a:custGeom>
                <a:avLst/>
                <a:gdLst>
                  <a:gd name="T0" fmla="*/ 36 w 73"/>
                  <a:gd name="T1" fmla="*/ 8 h 74"/>
                  <a:gd name="T2" fmla="*/ 36 w 73"/>
                  <a:gd name="T3" fmla="*/ 8 h 74"/>
                  <a:gd name="T4" fmla="*/ 7 w 73"/>
                  <a:gd name="T5" fmla="*/ 36 h 74"/>
                  <a:gd name="T6" fmla="*/ 7 w 73"/>
                  <a:gd name="T7" fmla="*/ 36 h 74"/>
                  <a:gd name="T8" fmla="*/ 36 w 73"/>
                  <a:gd name="T9" fmla="*/ 64 h 74"/>
                  <a:gd name="T10" fmla="*/ 36 w 73"/>
                  <a:gd name="T11" fmla="*/ 64 h 74"/>
                  <a:gd name="T12" fmla="*/ 64 w 73"/>
                  <a:gd name="T13" fmla="*/ 36 h 74"/>
                  <a:gd name="T14" fmla="*/ 64 w 73"/>
                  <a:gd name="T15" fmla="*/ 36 h 74"/>
                  <a:gd name="T16" fmla="*/ 36 w 73"/>
                  <a:gd name="T17" fmla="*/ 8 h 74"/>
                  <a:gd name="T18" fmla="*/ 36 w 73"/>
                  <a:gd name="T19" fmla="*/ 73 h 74"/>
                  <a:gd name="T20" fmla="*/ 36 w 73"/>
                  <a:gd name="T21" fmla="*/ 73 h 74"/>
                  <a:gd name="T22" fmla="*/ 0 w 73"/>
                  <a:gd name="T23" fmla="*/ 36 h 74"/>
                  <a:gd name="T24" fmla="*/ 0 w 73"/>
                  <a:gd name="T25" fmla="*/ 36 h 74"/>
                  <a:gd name="T26" fmla="*/ 36 w 73"/>
                  <a:gd name="T27" fmla="*/ 0 h 74"/>
                  <a:gd name="T28" fmla="*/ 36 w 73"/>
                  <a:gd name="T29" fmla="*/ 0 h 74"/>
                  <a:gd name="T30" fmla="*/ 72 w 73"/>
                  <a:gd name="T31" fmla="*/ 36 h 74"/>
                  <a:gd name="T32" fmla="*/ 72 w 73"/>
                  <a:gd name="T33" fmla="*/ 36 h 74"/>
                  <a:gd name="T34" fmla="*/ 36 w 73"/>
                  <a:gd name="T35" fmla="*/ 73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3" h="74">
                    <a:moveTo>
                      <a:pt x="36" y="8"/>
                    </a:moveTo>
                    <a:lnTo>
                      <a:pt x="36" y="8"/>
                    </a:lnTo>
                    <a:cubicBezTo>
                      <a:pt x="20" y="8"/>
                      <a:pt x="7" y="21"/>
                      <a:pt x="7" y="36"/>
                    </a:cubicBezTo>
                    <a:lnTo>
                      <a:pt x="7" y="36"/>
                    </a:lnTo>
                    <a:cubicBezTo>
                      <a:pt x="7" y="51"/>
                      <a:pt x="20" y="64"/>
                      <a:pt x="36" y="64"/>
                    </a:cubicBezTo>
                    <a:lnTo>
                      <a:pt x="36" y="64"/>
                    </a:lnTo>
                    <a:cubicBezTo>
                      <a:pt x="51" y="64"/>
                      <a:pt x="64" y="51"/>
                      <a:pt x="64" y="36"/>
                    </a:cubicBezTo>
                    <a:lnTo>
                      <a:pt x="64" y="36"/>
                    </a:lnTo>
                    <a:cubicBezTo>
                      <a:pt x="64" y="21"/>
                      <a:pt x="51" y="8"/>
                      <a:pt x="36" y="8"/>
                    </a:cubicBezTo>
                    <a:close/>
                    <a:moveTo>
                      <a:pt x="36" y="73"/>
                    </a:moveTo>
                    <a:lnTo>
                      <a:pt x="36" y="73"/>
                    </a:lnTo>
                    <a:cubicBezTo>
                      <a:pt x="16" y="73"/>
                      <a:pt x="0" y="56"/>
                      <a:pt x="0" y="36"/>
                    </a:cubicBezTo>
                    <a:lnTo>
                      <a:pt x="0" y="36"/>
                    </a:lnTo>
                    <a:cubicBezTo>
                      <a:pt x="0" y="16"/>
                      <a:pt x="16" y="0"/>
                      <a:pt x="36" y="0"/>
                    </a:cubicBezTo>
                    <a:lnTo>
                      <a:pt x="36" y="0"/>
                    </a:lnTo>
                    <a:cubicBezTo>
                      <a:pt x="56" y="0"/>
                      <a:pt x="72" y="16"/>
                      <a:pt x="72" y="36"/>
                    </a:cubicBezTo>
                    <a:lnTo>
                      <a:pt x="72" y="36"/>
                    </a:lnTo>
                    <a:cubicBezTo>
                      <a:pt x="72" y="56"/>
                      <a:pt x="56" y="73"/>
                      <a:pt x="36" y="7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7" name="Freeform 129">
                <a:extLst>
                  <a:ext uri="{FF2B5EF4-FFF2-40B4-BE49-F238E27FC236}">
                    <a16:creationId xmlns:a16="http://schemas.microsoft.com/office/drawing/2014/main" id="{C8D04AC8-8A08-3D43-A35F-4BC5462EC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445935" y="5149666"/>
                <a:ext cx="65917" cy="65917"/>
              </a:xfrm>
              <a:custGeom>
                <a:avLst/>
                <a:gdLst>
                  <a:gd name="T0" fmla="*/ 27 w 55"/>
                  <a:gd name="T1" fmla="*/ 9 h 54"/>
                  <a:gd name="T2" fmla="*/ 27 w 55"/>
                  <a:gd name="T3" fmla="*/ 9 h 54"/>
                  <a:gd name="T4" fmla="*/ 9 w 55"/>
                  <a:gd name="T5" fmla="*/ 26 h 54"/>
                  <a:gd name="T6" fmla="*/ 9 w 55"/>
                  <a:gd name="T7" fmla="*/ 26 h 54"/>
                  <a:gd name="T8" fmla="*/ 27 w 55"/>
                  <a:gd name="T9" fmla="*/ 44 h 54"/>
                  <a:gd name="T10" fmla="*/ 27 w 55"/>
                  <a:gd name="T11" fmla="*/ 44 h 54"/>
                  <a:gd name="T12" fmla="*/ 45 w 55"/>
                  <a:gd name="T13" fmla="*/ 26 h 54"/>
                  <a:gd name="T14" fmla="*/ 45 w 55"/>
                  <a:gd name="T15" fmla="*/ 26 h 54"/>
                  <a:gd name="T16" fmla="*/ 27 w 55"/>
                  <a:gd name="T17" fmla="*/ 9 h 54"/>
                  <a:gd name="T18" fmla="*/ 27 w 55"/>
                  <a:gd name="T19" fmla="*/ 53 h 54"/>
                  <a:gd name="T20" fmla="*/ 27 w 55"/>
                  <a:gd name="T21" fmla="*/ 53 h 54"/>
                  <a:gd name="T22" fmla="*/ 0 w 55"/>
                  <a:gd name="T23" fmla="*/ 26 h 54"/>
                  <a:gd name="T24" fmla="*/ 0 w 55"/>
                  <a:gd name="T25" fmla="*/ 26 h 54"/>
                  <a:gd name="T26" fmla="*/ 27 w 55"/>
                  <a:gd name="T27" fmla="*/ 0 h 54"/>
                  <a:gd name="T28" fmla="*/ 27 w 55"/>
                  <a:gd name="T29" fmla="*/ 0 h 54"/>
                  <a:gd name="T30" fmla="*/ 54 w 55"/>
                  <a:gd name="T31" fmla="*/ 26 h 54"/>
                  <a:gd name="T32" fmla="*/ 54 w 55"/>
                  <a:gd name="T33" fmla="*/ 26 h 54"/>
                  <a:gd name="T34" fmla="*/ 27 w 55"/>
                  <a:gd name="T3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5" h="54">
                    <a:moveTo>
                      <a:pt x="27" y="9"/>
                    </a:moveTo>
                    <a:lnTo>
                      <a:pt x="27" y="9"/>
                    </a:lnTo>
                    <a:cubicBezTo>
                      <a:pt x="17" y="9"/>
                      <a:pt x="9" y="16"/>
                      <a:pt x="9" y="26"/>
                    </a:cubicBezTo>
                    <a:lnTo>
                      <a:pt x="9" y="26"/>
                    </a:lnTo>
                    <a:cubicBezTo>
                      <a:pt x="9" y="37"/>
                      <a:pt x="17" y="44"/>
                      <a:pt x="27" y="44"/>
                    </a:cubicBezTo>
                    <a:lnTo>
                      <a:pt x="27" y="44"/>
                    </a:lnTo>
                    <a:cubicBezTo>
                      <a:pt x="37" y="44"/>
                      <a:pt x="45" y="37"/>
                      <a:pt x="45" y="26"/>
                    </a:cubicBezTo>
                    <a:lnTo>
                      <a:pt x="45" y="26"/>
                    </a:lnTo>
                    <a:cubicBezTo>
                      <a:pt x="45" y="16"/>
                      <a:pt x="37" y="9"/>
                      <a:pt x="27" y="9"/>
                    </a:cubicBezTo>
                    <a:close/>
                    <a:moveTo>
                      <a:pt x="27" y="53"/>
                    </a:moveTo>
                    <a:lnTo>
                      <a:pt x="27" y="53"/>
                    </a:lnTo>
                    <a:cubicBezTo>
                      <a:pt x="13" y="53"/>
                      <a:pt x="0" y="41"/>
                      <a:pt x="0" y="26"/>
                    </a:cubicBezTo>
                    <a:lnTo>
                      <a:pt x="0" y="26"/>
                    </a:lnTo>
                    <a:cubicBezTo>
                      <a:pt x="0" y="12"/>
                      <a:pt x="13" y="0"/>
                      <a:pt x="27" y="0"/>
                    </a:cubicBezTo>
                    <a:lnTo>
                      <a:pt x="27" y="0"/>
                    </a:lnTo>
                    <a:cubicBezTo>
                      <a:pt x="41" y="0"/>
                      <a:pt x="54" y="12"/>
                      <a:pt x="54" y="26"/>
                    </a:cubicBezTo>
                    <a:lnTo>
                      <a:pt x="54" y="26"/>
                    </a:lnTo>
                    <a:cubicBezTo>
                      <a:pt x="54" y="41"/>
                      <a:pt x="41" y="53"/>
                      <a:pt x="27" y="5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130">
                <a:extLst>
                  <a:ext uri="{FF2B5EF4-FFF2-40B4-BE49-F238E27FC236}">
                    <a16:creationId xmlns:a16="http://schemas.microsoft.com/office/drawing/2014/main" id="{017D4BB9-BBB8-004C-83A3-3A5E7F4F811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528062" y="4754166"/>
                <a:ext cx="65917" cy="65917"/>
              </a:xfrm>
              <a:custGeom>
                <a:avLst/>
                <a:gdLst>
                  <a:gd name="T0" fmla="*/ 27 w 54"/>
                  <a:gd name="T1" fmla="*/ 8 h 54"/>
                  <a:gd name="T2" fmla="*/ 27 w 54"/>
                  <a:gd name="T3" fmla="*/ 8 h 54"/>
                  <a:gd name="T4" fmla="*/ 8 w 54"/>
                  <a:gd name="T5" fmla="*/ 27 h 54"/>
                  <a:gd name="T6" fmla="*/ 8 w 54"/>
                  <a:gd name="T7" fmla="*/ 27 h 54"/>
                  <a:gd name="T8" fmla="*/ 27 w 54"/>
                  <a:gd name="T9" fmla="*/ 44 h 54"/>
                  <a:gd name="T10" fmla="*/ 27 w 54"/>
                  <a:gd name="T11" fmla="*/ 44 h 54"/>
                  <a:gd name="T12" fmla="*/ 45 w 54"/>
                  <a:gd name="T13" fmla="*/ 27 h 54"/>
                  <a:gd name="T14" fmla="*/ 45 w 54"/>
                  <a:gd name="T15" fmla="*/ 27 h 54"/>
                  <a:gd name="T16" fmla="*/ 27 w 54"/>
                  <a:gd name="T17" fmla="*/ 8 h 54"/>
                  <a:gd name="T18" fmla="*/ 27 w 54"/>
                  <a:gd name="T19" fmla="*/ 53 h 54"/>
                  <a:gd name="T20" fmla="*/ 27 w 54"/>
                  <a:gd name="T21" fmla="*/ 53 h 54"/>
                  <a:gd name="T22" fmla="*/ 0 w 54"/>
                  <a:gd name="T23" fmla="*/ 27 h 54"/>
                  <a:gd name="T24" fmla="*/ 0 w 54"/>
                  <a:gd name="T25" fmla="*/ 27 h 54"/>
                  <a:gd name="T26" fmla="*/ 27 w 54"/>
                  <a:gd name="T27" fmla="*/ 0 h 54"/>
                  <a:gd name="T28" fmla="*/ 27 w 54"/>
                  <a:gd name="T29" fmla="*/ 0 h 54"/>
                  <a:gd name="T30" fmla="*/ 53 w 54"/>
                  <a:gd name="T31" fmla="*/ 27 h 54"/>
                  <a:gd name="T32" fmla="*/ 53 w 54"/>
                  <a:gd name="T33" fmla="*/ 27 h 54"/>
                  <a:gd name="T34" fmla="*/ 27 w 54"/>
                  <a:gd name="T3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4">
                    <a:moveTo>
                      <a:pt x="27" y="8"/>
                    </a:moveTo>
                    <a:lnTo>
                      <a:pt x="27" y="8"/>
                    </a:lnTo>
                    <a:cubicBezTo>
                      <a:pt x="16" y="8"/>
                      <a:pt x="8" y="16"/>
                      <a:pt x="8" y="27"/>
                    </a:cubicBezTo>
                    <a:lnTo>
                      <a:pt x="8" y="27"/>
                    </a:lnTo>
                    <a:cubicBezTo>
                      <a:pt x="8" y="36"/>
                      <a:pt x="16" y="44"/>
                      <a:pt x="27" y="44"/>
                    </a:cubicBezTo>
                    <a:lnTo>
                      <a:pt x="27" y="44"/>
                    </a:lnTo>
                    <a:cubicBezTo>
                      <a:pt x="36" y="44"/>
                      <a:pt x="45" y="36"/>
                      <a:pt x="45" y="27"/>
                    </a:cubicBezTo>
                    <a:lnTo>
                      <a:pt x="45" y="27"/>
                    </a:lnTo>
                    <a:cubicBezTo>
                      <a:pt x="45" y="16"/>
                      <a:pt x="36" y="8"/>
                      <a:pt x="27" y="8"/>
                    </a:cubicBezTo>
                    <a:close/>
                    <a:moveTo>
                      <a:pt x="27" y="53"/>
                    </a:moveTo>
                    <a:lnTo>
                      <a:pt x="27" y="53"/>
                    </a:lnTo>
                    <a:cubicBezTo>
                      <a:pt x="12" y="53"/>
                      <a:pt x="0" y="40"/>
                      <a:pt x="0" y="27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lnTo>
                      <a:pt x="27" y="0"/>
                    </a:lnTo>
                    <a:cubicBezTo>
                      <a:pt x="41" y="0"/>
                      <a:pt x="53" y="12"/>
                      <a:pt x="53" y="27"/>
                    </a:cubicBezTo>
                    <a:lnTo>
                      <a:pt x="53" y="27"/>
                    </a:lnTo>
                    <a:cubicBezTo>
                      <a:pt x="53" y="40"/>
                      <a:pt x="41" y="53"/>
                      <a:pt x="27" y="53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131">
                <a:extLst>
                  <a:ext uri="{FF2B5EF4-FFF2-40B4-BE49-F238E27FC236}">
                    <a16:creationId xmlns:a16="http://schemas.microsoft.com/office/drawing/2014/main" id="{3273517E-CF72-3041-95E0-DDEA943E97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396495" y="3402876"/>
                <a:ext cx="65917" cy="65917"/>
              </a:xfrm>
              <a:custGeom>
                <a:avLst/>
                <a:gdLst>
                  <a:gd name="T0" fmla="*/ 27 w 54"/>
                  <a:gd name="T1" fmla="*/ 9 h 54"/>
                  <a:gd name="T2" fmla="*/ 27 w 54"/>
                  <a:gd name="T3" fmla="*/ 9 h 54"/>
                  <a:gd name="T4" fmla="*/ 9 w 54"/>
                  <a:gd name="T5" fmla="*/ 27 h 54"/>
                  <a:gd name="T6" fmla="*/ 9 w 54"/>
                  <a:gd name="T7" fmla="*/ 27 h 54"/>
                  <a:gd name="T8" fmla="*/ 27 w 54"/>
                  <a:gd name="T9" fmla="*/ 45 h 54"/>
                  <a:gd name="T10" fmla="*/ 27 w 54"/>
                  <a:gd name="T11" fmla="*/ 45 h 54"/>
                  <a:gd name="T12" fmla="*/ 45 w 54"/>
                  <a:gd name="T13" fmla="*/ 27 h 54"/>
                  <a:gd name="T14" fmla="*/ 45 w 54"/>
                  <a:gd name="T15" fmla="*/ 27 h 54"/>
                  <a:gd name="T16" fmla="*/ 27 w 54"/>
                  <a:gd name="T17" fmla="*/ 9 h 54"/>
                  <a:gd name="T18" fmla="*/ 27 w 54"/>
                  <a:gd name="T19" fmla="*/ 53 h 54"/>
                  <a:gd name="T20" fmla="*/ 27 w 54"/>
                  <a:gd name="T21" fmla="*/ 53 h 54"/>
                  <a:gd name="T22" fmla="*/ 0 w 54"/>
                  <a:gd name="T23" fmla="*/ 27 h 54"/>
                  <a:gd name="T24" fmla="*/ 0 w 54"/>
                  <a:gd name="T25" fmla="*/ 27 h 54"/>
                  <a:gd name="T26" fmla="*/ 27 w 54"/>
                  <a:gd name="T27" fmla="*/ 0 h 54"/>
                  <a:gd name="T28" fmla="*/ 27 w 54"/>
                  <a:gd name="T29" fmla="*/ 0 h 54"/>
                  <a:gd name="T30" fmla="*/ 53 w 54"/>
                  <a:gd name="T31" fmla="*/ 27 h 54"/>
                  <a:gd name="T32" fmla="*/ 53 w 54"/>
                  <a:gd name="T33" fmla="*/ 27 h 54"/>
                  <a:gd name="T34" fmla="*/ 27 w 54"/>
                  <a:gd name="T3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4" h="54">
                    <a:moveTo>
                      <a:pt x="27" y="9"/>
                    </a:moveTo>
                    <a:lnTo>
                      <a:pt x="27" y="9"/>
                    </a:lnTo>
                    <a:cubicBezTo>
                      <a:pt x="17" y="9"/>
                      <a:pt x="9" y="17"/>
                      <a:pt x="9" y="27"/>
                    </a:cubicBezTo>
                    <a:lnTo>
                      <a:pt x="9" y="27"/>
                    </a:lnTo>
                    <a:cubicBezTo>
                      <a:pt x="9" y="37"/>
                      <a:pt x="17" y="45"/>
                      <a:pt x="27" y="45"/>
                    </a:cubicBezTo>
                    <a:lnTo>
                      <a:pt x="27" y="45"/>
                    </a:lnTo>
                    <a:cubicBezTo>
                      <a:pt x="36" y="45"/>
                      <a:pt x="45" y="37"/>
                      <a:pt x="45" y="27"/>
                    </a:cubicBezTo>
                    <a:lnTo>
                      <a:pt x="45" y="27"/>
                    </a:lnTo>
                    <a:cubicBezTo>
                      <a:pt x="45" y="17"/>
                      <a:pt x="36" y="9"/>
                      <a:pt x="27" y="9"/>
                    </a:cubicBezTo>
                    <a:close/>
                    <a:moveTo>
                      <a:pt x="27" y="53"/>
                    </a:moveTo>
                    <a:lnTo>
                      <a:pt x="27" y="53"/>
                    </a:lnTo>
                    <a:cubicBezTo>
                      <a:pt x="12" y="53"/>
                      <a:pt x="0" y="41"/>
                      <a:pt x="0" y="27"/>
                    </a:cubicBezTo>
                    <a:lnTo>
                      <a:pt x="0" y="27"/>
                    </a:lnTo>
                    <a:cubicBezTo>
                      <a:pt x="0" y="12"/>
                      <a:pt x="12" y="0"/>
                      <a:pt x="27" y="0"/>
                    </a:cubicBezTo>
                    <a:lnTo>
                      <a:pt x="27" y="0"/>
                    </a:lnTo>
                    <a:cubicBezTo>
                      <a:pt x="41" y="0"/>
                      <a:pt x="53" y="12"/>
                      <a:pt x="53" y="27"/>
                    </a:cubicBezTo>
                    <a:lnTo>
                      <a:pt x="53" y="27"/>
                    </a:lnTo>
                    <a:cubicBezTo>
                      <a:pt x="53" y="41"/>
                      <a:pt x="41" y="53"/>
                      <a:pt x="27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132">
                <a:extLst>
                  <a:ext uri="{FF2B5EF4-FFF2-40B4-BE49-F238E27FC236}">
                    <a16:creationId xmlns:a16="http://schemas.microsoft.com/office/drawing/2014/main" id="{15C91383-D934-2440-A3F6-C79D087FFEC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935344" y="3990631"/>
                <a:ext cx="65917" cy="65917"/>
              </a:xfrm>
              <a:custGeom>
                <a:avLst/>
                <a:gdLst>
                  <a:gd name="T0" fmla="*/ 26 w 53"/>
                  <a:gd name="T1" fmla="*/ 8 h 54"/>
                  <a:gd name="T2" fmla="*/ 26 w 53"/>
                  <a:gd name="T3" fmla="*/ 8 h 54"/>
                  <a:gd name="T4" fmla="*/ 8 w 53"/>
                  <a:gd name="T5" fmla="*/ 26 h 54"/>
                  <a:gd name="T6" fmla="*/ 8 w 53"/>
                  <a:gd name="T7" fmla="*/ 26 h 54"/>
                  <a:gd name="T8" fmla="*/ 26 w 53"/>
                  <a:gd name="T9" fmla="*/ 44 h 54"/>
                  <a:gd name="T10" fmla="*/ 26 w 53"/>
                  <a:gd name="T11" fmla="*/ 44 h 54"/>
                  <a:gd name="T12" fmla="*/ 44 w 53"/>
                  <a:gd name="T13" fmla="*/ 26 h 54"/>
                  <a:gd name="T14" fmla="*/ 44 w 53"/>
                  <a:gd name="T15" fmla="*/ 26 h 54"/>
                  <a:gd name="T16" fmla="*/ 26 w 53"/>
                  <a:gd name="T17" fmla="*/ 8 h 54"/>
                  <a:gd name="T18" fmla="*/ 26 w 53"/>
                  <a:gd name="T19" fmla="*/ 53 h 54"/>
                  <a:gd name="T20" fmla="*/ 26 w 53"/>
                  <a:gd name="T21" fmla="*/ 53 h 54"/>
                  <a:gd name="T22" fmla="*/ 0 w 53"/>
                  <a:gd name="T23" fmla="*/ 26 h 54"/>
                  <a:gd name="T24" fmla="*/ 0 w 53"/>
                  <a:gd name="T25" fmla="*/ 26 h 54"/>
                  <a:gd name="T26" fmla="*/ 26 w 53"/>
                  <a:gd name="T27" fmla="*/ 0 h 54"/>
                  <a:gd name="T28" fmla="*/ 26 w 53"/>
                  <a:gd name="T29" fmla="*/ 0 h 54"/>
                  <a:gd name="T30" fmla="*/ 52 w 53"/>
                  <a:gd name="T31" fmla="*/ 26 h 54"/>
                  <a:gd name="T32" fmla="*/ 52 w 53"/>
                  <a:gd name="T33" fmla="*/ 26 h 54"/>
                  <a:gd name="T34" fmla="*/ 26 w 53"/>
                  <a:gd name="T35" fmla="*/ 53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3" h="54">
                    <a:moveTo>
                      <a:pt x="26" y="8"/>
                    </a:moveTo>
                    <a:lnTo>
                      <a:pt x="26" y="8"/>
                    </a:lnTo>
                    <a:cubicBezTo>
                      <a:pt x="16" y="8"/>
                      <a:pt x="8" y="16"/>
                      <a:pt x="8" y="26"/>
                    </a:cubicBezTo>
                    <a:lnTo>
                      <a:pt x="8" y="26"/>
                    </a:lnTo>
                    <a:cubicBezTo>
                      <a:pt x="8" y="36"/>
                      <a:pt x="16" y="44"/>
                      <a:pt x="26" y="44"/>
                    </a:cubicBezTo>
                    <a:lnTo>
                      <a:pt x="26" y="44"/>
                    </a:lnTo>
                    <a:cubicBezTo>
                      <a:pt x="36" y="44"/>
                      <a:pt x="44" y="36"/>
                      <a:pt x="44" y="26"/>
                    </a:cubicBezTo>
                    <a:lnTo>
                      <a:pt x="44" y="26"/>
                    </a:lnTo>
                    <a:cubicBezTo>
                      <a:pt x="44" y="16"/>
                      <a:pt x="36" y="8"/>
                      <a:pt x="26" y="8"/>
                    </a:cubicBezTo>
                    <a:close/>
                    <a:moveTo>
                      <a:pt x="26" y="53"/>
                    </a:moveTo>
                    <a:lnTo>
                      <a:pt x="26" y="53"/>
                    </a:lnTo>
                    <a:cubicBezTo>
                      <a:pt x="12" y="53"/>
                      <a:pt x="0" y="41"/>
                      <a:pt x="0" y="26"/>
                    </a:cubicBezTo>
                    <a:lnTo>
                      <a:pt x="0" y="26"/>
                    </a:lnTo>
                    <a:cubicBezTo>
                      <a:pt x="0" y="12"/>
                      <a:pt x="12" y="0"/>
                      <a:pt x="26" y="0"/>
                    </a:cubicBezTo>
                    <a:lnTo>
                      <a:pt x="26" y="0"/>
                    </a:lnTo>
                    <a:cubicBezTo>
                      <a:pt x="41" y="0"/>
                      <a:pt x="52" y="12"/>
                      <a:pt x="52" y="26"/>
                    </a:cubicBezTo>
                    <a:lnTo>
                      <a:pt x="52" y="26"/>
                    </a:lnTo>
                    <a:cubicBezTo>
                      <a:pt x="52" y="41"/>
                      <a:pt x="41" y="53"/>
                      <a:pt x="26" y="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133">
                <a:extLst>
                  <a:ext uri="{FF2B5EF4-FFF2-40B4-BE49-F238E27FC236}">
                    <a16:creationId xmlns:a16="http://schemas.microsoft.com/office/drawing/2014/main" id="{FA4EBA2B-BFA9-D840-B4BA-145E15C453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764533" y="3040339"/>
                <a:ext cx="76902" cy="76902"/>
              </a:xfrm>
              <a:custGeom>
                <a:avLst/>
                <a:gdLst>
                  <a:gd name="T0" fmla="*/ 30 w 62"/>
                  <a:gd name="T1" fmla="*/ 8 h 63"/>
                  <a:gd name="T2" fmla="*/ 30 w 62"/>
                  <a:gd name="T3" fmla="*/ 8 h 63"/>
                  <a:gd name="T4" fmla="*/ 8 w 62"/>
                  <a:gd name="T5" fmla="*/ 31 h 63"/>
                  <a:gd name="T6" fmla="*/ 8 w 62"/>
                  <a:gd name="T7" fmla="*/ 31 h 63"/>
                  <a:gd name="T8" fmla="*/ 30 w 62"/>
                  <a:gd name="T9" fmla="*/ 53 h 63"/>
                  <a:gd name="T10" fmla="*/ 30 w 62"/>
                  <a:gd name="T11" fmla="*/ 53 h 63"/>
                  <a:gd name="T12" fmla="*/ 53 w 62"/>
                  <a:gd name="T13" fmla="*/ 31 h 63"/>
                  <a:gd name="T14" fmla="*/ 53 w 62"/>
                  <a:gd name="T15" fmla="*/ 31 h 63"/>
                  <a:gd name="T16" fmla="*/ 30 w 62"/>
                  <a:gd name="T17" fmla="*/ 8 h 63"/>
                  <a:gd name="T18" fmla="*/ 30 w 62"/>
                  <a:gd name="T19" fmla="*/ 62 h 63"/>
                  <a:gd name="T20" fmla="*/ 30 w 62"/>
                  <a:gd name="T21" fmla="*/ 62 h 63"/>
                  <a:gd name="T22" fmla="*/ 0 w 62"/>
                  <a:gd name="T23" fmla="*/ 31 h 63"/>
                  <a:gd name="T24" fmla="*/ 0 w 62"/>
                  <a:gd name="T25" fmla="*/ 31 h 63"/>
                  <a:gd name="T26" fmla="*/ 30 w 62"/>
                  <a:gd name="T27" fmla="*/ 0 h 63"/>
                  <a:gd name="T28" fmla="*/ 30 w 62"/>
                  <a:gd name="T29" fmla="*/ 0 h 63"/>
                  <a:gd name="T30" fmla="*/ 61 w 62"/>
                  <a:gd name="T31" fmla="*/ 31 h 63"/>
                  <a:gd name="T32" fmla="*/ 61 w 62"/>
                  <a:gd name="T33" fmla="*/ 31 h 63"/>
                  <a:gd name="T34" fmla="*/ 30 w 62"/>
                  <a:gd name="T35" fmla="*/ 6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2" h="63">
                    <a:moveTo>
                      <a:pt x="30" y="8"/>
                    </a:moveTo>
                    <a:lnTo>
                      <a:pt x="30" y="8"/>
                    </a:lnTo>
                    <a:cubicBezTo>
                      <a:pt x="18" y="8"/>
                      <a:pt x="8" y="18"/>
                      <a:pt x="8" y="31"/>
                    </a:cubicBezTo>
                    <a:lnTo>
                      <a:pt x="8" y="31"/>
                    </a:lnTo>
                    <a:cubicBezTo>
                      <a:pt x="8" y="43"/>
                      <a:pt x="18" y="53"/>
                      <a:pt x="30" y="53"/>
                    </a:cubicBezTo>
                    <a:lnTo>
                      <a:pt x="30" y="53"/>
                    </a:lnTo>
                    <a:cubicBezTo>
                      <a:pt x="43" y="53"/>
                      <a:pt x="53" y="43"/>
                      <a:pt x="53" y="31"/>
                    </a:cubicBezTo>
                    <a:lnTo>
                      <a:pt x="53" y="31"/>
                    </a:lnTo>
                    <a:cubicBezTo>
                      <a:pt x="53" y="18"/>
                      <a:pt x="43" y="8"/>
                      <a:pt x="30" y="8"/>
                    </a:cubicBezTo>
                    <a:close/>
                    <a:moveTo>
                      <a:pt x="30" y="62"/>
                    </a:moveTo>
                    <a:lnTo>
                      <a:pt x="30" y="62"/>
                    </a:lnTo>
                    <a:cubicBezTo>
                      <a:pt x="13" y="62"/>
                      <a:pt x="0" y="47"/>
                      <a:pt x="0" y="31"/>
                    </a:cubicBezTo>
                    <a:lnTo>
                      <a:pt x="0" y="31"/>
                    </a:lnTo>
                    <a:cubicBezTo>
                      <a:pt x="0" y="14"/>
                      <a:pt x="13" y="0"/>
                      <a:pt x="30" y="0"/>
                    </a:cubicBezTo>
                    <a:lnTo>
                      <a:pt x="30" y="0"/>
                    </a:lnTo>
                    <a:cubicBezTo>
                      <a:pt x="47" y="0"/>
                      <a:pt x="61" y="14"/>
                      <a:pt x="61" y="31"/>
                    </a:cubicBezTo>
                    <a:lnTo>
                      <a:pt x="61" y="31"/>
                    </a:lnTo>
                    <a:cubicBezTo>
                      <a:pt x="61" y="47"/>
                      <a:pt x="47" y="62"/>
                      <a:pt x="30" y="6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134">
                <a:extLst>
                  <a:ext uri="{FF2B5EF4-FFF2-40B4-BE49-F238E27FC236}">
                    <a16:creationId xmlns:a16="http://schemas.microsoft.com/office/drawing/2014/main" id="{F0EA8A1D-8E12-4044-8901-C1E8D87D8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91599" y="2798643"/>
                <a:ext cx="98874" cy="98874"/>
              </a:xfrm>
              <a:custGeom>
                <a:avLst/>
                <a:gdLst>
                  <a:gd name="T0" fmla="*/ 40 w 80"/>
                  <a:gd name="T1" fmla="*/ 8 h 81"/>
                  <a:gd name="T2" fmla="*/ 40 w 80"/>
                  <a:gd name="T3" fmla="*/ 8 h 81"/>
                  <a:gd name="T4" fmla="*/ 8 w 80"/>
                  <a:gd name="T5" fmla="*/ 40 h 81"/>
                  <a:gd name="T6" fmla="*/ 8 w 80"/>
                  <a:gd name="T7" fmla="*/ 40 h 81"/>
                  <a:gd name="T8" fmla="*/ 40 w 80"/>
                  <a:gd name="T9" fmla="*/ 71 h 81"/>
                  <a:gd name="T10" fmla="*/ 40 w 80"/>
                  <a:gd name="T11" fmla="*/ 71 h 81"/>
                  <a:gd name="T12" fmla="*/ 71 w 80"/>
                  <a:gd name="T13" fmla="*/ 40 h 81"/>
                  <a:gd name="T14" fmla="*/ 71 w 80"/>
                  <a:gd name="T15" fmla="*/ 40 h 81"/>
                  <a:gd name="T16" fmla="*/ 40 w 80"/>
                  <a:gd name="T17" fmla="*/ 8 h 81"/>
                  <a:gd name="T18" fmla="*/ 40 w 80"/>
                  <a:gd name="T19" fmla="*/ 80 h 81"/>
                  <a:gd name="T20" fmla="*/ 40 w 80"/>
                  <a:gd name="T21" fmla="*/ 80 h 81"/>
                  <a:gd name="T22" fmla="*/ 0 w 80"/>
                  <a:gd name="T23" fmla="*/ 40 h 81"/>
                  <a:gd name="T24" fmla="*/ 0 w 80"/>
                  <a:gd name="T25" fmla="*/ 40 h 81"/>
                  <a:gd name="T26" fmla="*/ 40 w 80"/>
                  <a:gd name="T27" fmla="*/ 0 h 81"/>
                  <a:gd name="T28" fmla="*/ 40 w 80"/>
                  <a:gd name="T29" fmla="*/ 0 h 81"/>
                  <a:gd name="T30" fmla="*/ 79 w 80"/>
                  <a:gd name="T31" fmla="*/ 40 h 81"/>
                  <a:gd name="T32" fmla="*/ 79 w 80"/>
                  <a:gd name="T33" fmla="*/ 40 h 81"/>
                  <a:gd name="T34" fmla="*/ 40 w 80"/>
                  <a:gd name="T35" fmla="*/ 8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0" h="81">
                    <a:moveTo>
                      <a:pt x="40" y="8"/>
                    </a:moveTo>
                    <a:lnTo>
                      <a:pt x="40" y="8"/>
                    </a:lnTo>
                    <a:cubicBezTo>
                      <a:pt x="23" y="8"/>
                      <a:pt x="8" y="22"/>
                      <a:pt x="8" y="40"/>
                    </a:cubicBezTo>
                    <a:lnTo>
                      <a:pt x="8" y="40"/>
                    </a:lnTo>
                    <a:cubicBezTo>
                      <a:pt x="8" y="57"/>
                      <a:pt x="23" y="71"/>
                      <a:pt x="40" y="71"/>
                    </a:cubicBezTo>
                    <a:lnTo>
                      <a:pt x="40" y="71"/>
                    </a:lnTo>
                    <a:cubicBezTo>
                      <a:pt x="57" y="71"/>
                      <a:pt x="71" y="57"/>
                      <a:pt x="71" y="40"/>
                    </a:cubicBezTo>
                    <a:lnTo>
                      <a:pt x="71" y="40"/>
                    </a:lnTo>
                    <a:cubicBezTo>
                      <a:pt x="71" y="22"/>
                      <a:pt x="57" y="8"/>
                      <a:pt x="40" y="8"/>
                    </a:cubicBezTo>
                    <a:close/>
                    <a:moveTo>
                      <a:pt x="40" y="80"/>
                    </a:moveTo>
                    <a:lnTo>
                      <a:pt x="40" y="80"/>
                    </a:lnTo>
                    <a:cubicBezTo>
                      <a:pt x="18" y="80"/>
                      <a:pt x="0" y="62"/>
                      <a:pt x="0" y="40"/>
                    </a:cubicBezTo>
                    <a:lnTo>
                      <a:pt x="0" y="40"/>
                    </a:lnTo>
                    <a:cubicBezTo>
                      <a:pt x="0" y="18"/>
                      <a:pt x="18" y="0"/>
                      <a:pt x="40" y="0"/>
                    </a:cubicBezTo>
                    <a:lnTo>
                      <a:pt x="40" y="0"/>
                    </a:lnTo>
                    <a:cubicBezTo>
                      <a:pt x="62" y="0"/>
                      <a:pt x="79" y="18"/>
                      <a:pt x="79" y="40"/>
                    </a:cubicBezTo>
                    <a:lnTo>
                      <a:pt x="79" y="40"/>
                    </a:lnTo>
                    <a:cubicBezTo>
                      <a:pt x="79" y="62"/>
                      <a:pt x="62" y="80"/>
                      <a:pt x="40" y="8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135">
                <a:extLst>
                  <a:ext uri="{FF2B5EF4-FFF2-40B4-BE49-F238E27FC236}">
                    <a16:creationId xmlns:a16="http://schemas.microsoft.com/office/drawing/2014/main" id="{5079D94C-64E5-F74B-8DC5-10696C6EFC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830182" y="3468793"/>
                <a:ext cx="60421" cy="60421"/>
              </a:xfrm>
              <a:custGeom>
                <a:avLst/>
                <a:gdLst>
                  <a:gd name="T0" fmla="*/ 23 w 47"/>
                  <a:gd name="T1" fmla="*/ 8 h 47"/>
                  <a:gd name="T2" fmla="*/ 23 w 47"/>
                  <a:gd name="T3" fmla="*/ 8 h 47"/>
                  <a:gd name="T4" fmla="*/ 8 w 47"/>
                  <a:gd name="T5" fmla="*/ 22 h 47"/>
                  <a:gd name="T6" fmla="*/ 8 w 47"/>
                  <a:gd name="T7" fmla="*/ 22 h 47"/>
                  <a:gd name="T8" fmla="*/ 23 w 47"/>
                  <a:gd name="T9" fmla="*/ 37 h 47"/>
                  <a:gd name="T10" fmla="*/ 23 w 47"/>
                  <a:gd name="T11" fmla="*/ 37 h 47"/>
                  <a:gd name="T12" fmla="*/ 37 w 47"/>
                  <a:gd name="T13" fmla="*/ 22 h 47"/>
                  <a:gd name="T14" fmla="*/ 37 w 47"/>
                  <a:gd name="T15" fmla="*/ 22 h 47"/>
                  <a:gd name="T16" fmla="*/ 23 w 47"/>
                  <a:gd name="T17" fmla="*/ 8 h 47"/>
                  <a:gd name="T18" fmla="*/ 23 w 47"/>
                  <a:gd name="T19" fmla="*/ 46 h 47"/>
                  <a:gd name="T20" fmla="*/ 23 w 47"/>
                  <a:gd name="T21" fmla="*/ 46 h 47"/>
                  <a:gd name="T22" fmla="*/ 0 w 47"/>
                  <a:gd name="T23" fmla="*/ 22 h 47"/>
                  <a:gd name="T24" fmla="*/ 0 w 47"/>
                  <a:gd name="T25" fmla="*/ 22 h 47"/>
                  <a:gd name="T26" fmla="*/ 23 w 47"/>
                  <a:gd name="T27" fmla="*/ 0 h 47"/>
                  <a:gd name="T28" fmla="*/ 23 w 47"/>
                  <a:gd name="T29" fmla="*/ 0 h 47"/>
                  <a:gd name="T30" fmla="*/ 46 w 47"/>
                  <a:gd name="T31" fmla="*/ 22 h 47"/>
                  <a:gd name="T32" fmla="*/ 46 w 47"/>
                  <a:gd name="T33" fmla="*/ 22 h 47"/>
                  <a:gd name="T34" fmla="*/ 23 w 47"/>
                  <a:gd name="T3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47">
                    <a:moveTo>
                      <a:pt x="23" y="8"/>
                    </a:moveTo>
                    <a:lnTo>
                      <a:pt x="23" y="8"/>
                    </a:lnTo>
                    <a:cubicBezTo>
                      <a:pt x="14" y="8"/>
                      <a:pt x="8" y="14"/>
                      <a:pt x="8" y="22"/>
                    </a:cubicBezTo>
                    <a:lnTo>
                      <a:pt x="8" y="22"/>
                    </a:lnTo>
                    <a:cubicBezTo>
                      <a:pt x="8" y="31"/>
                      <a:pt x="14" y="37"/>
                      <a:pt x="23" y="37"/>
                    </a:cubicBezTo>
                    <a:lnTo>
                      <a:pt x="23" y="37"/>
                    </a:lnTo>
                    <a:cubicBezTo>
                      <a:pt x="30" y="37"/>
                      <a:pt x="37" y="31"/>
                      <a:pt x="37" y="22"/>
                    </a:cubicBezTo>
                    <a:lnTo>
                      <a:pt x="37" y="22"/>
                    </a:lnTo>
                    <a:cubicBezTo>
                      <a:pt x="37" y="14"/>
                      <a:pt x="30" y="8"/>
                      <a:pt x="23" y="8"/>
                    </a:cubicBezTo>
                    <a:close/>
                    <a:moveTo>
                      <a:pt x="23" y="46"/>
                    </a:moveTo>
                    <a:lnTo>
                      <a:pt x="23" y="46"/>
                    </a:lnTo>
                    <a:cubicBezTo>
                      <a:pt x="10" y="46"/>
                      <a:pt x="0" y="35"/>
                      <a:pt x="0" y="22"/>
                    </a:cubicBezTo>
                    <a:lnTo>
                      <a:pt x="0" y="22"/>
                    </a:lnTo>
                    <a:cubicBezTo>
                      <a:pt x="0" y="10"/>
                      <a:pt x="10" y="0"/>
                      <a:pt x="23" y="0"/>
                    </a:cubicBezTo>
                    <a:lnTo>
                      <a:pt x="23" y="0"/>
                    </a:lnTo>
                    <a:cubicBezTo>
                      <a:pt x="35" y="0"/>
                      <a:pt x="46" y="10"/>
                      <a:pt x="46" y="22"/>
                    </a:cubicBezTo>
                    <a:lnTo>
                      <a:pt x="46" y="22"/>
                    </a:lnTo>
                    <a:cubicBezTo>
                      <a:pt x="46" y="35"/>
                      <a:pt x="35" y="46"/>
                      <a:pt x="23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4" name="Freeform 136">
                <a:extLst>
                  <a:ext uri="{FF2B5EF4-FFF2-40B4-BE49-F238E27FC236}">
                    <a16:creationId xmlns:a16="http://schemas.microsoft.com/office/drawing/2014/main" id="{4CE1C3F0-6B09-394B-A833-4299CB72BD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63866" y="3639077"/>
                <a:ext cx="71412" cy="71412"/>
              </a:xfrm>
              <a:custGeom>
                <a:avLst/>
                <a:gdLst>
                  <a:gd name="T0" fmla="*/ 28 w 57"/>
                  <a:gd name="T1" fmla="*/ 8 h 57"/>
                  <a:gd name="T2" fmla="*/ 28 w 57"/>
                  <a:gd name="T3" fmla="*/ 8 h 57"/>
                  <a:gd name="T4" fmla="*/ 9 w 57"/>
                  <a:gd name="T5" fmla="*/ 28 h 57"/>
                  <a:gd name="T6" fmla="*/ 9 w 57"/>
                  <a:gd name="T7" fmla="*/ 28 h 57"/>
                  <a:gd name="T8" fmla="*/ 28 w 57"/>
                  <a:gd name="T9" fmla="*/ 48 h 57"/>
                  <a:gd name="T10" fmla="*/ 28 w 57"/>
                  <a:gd name="T11" fmla="*/ 48 h 57"/>
                  <a:gd name="T12" fmla="*/ 48 w 57"/>
                  <a:gd name="T13" fmla="*/ 28 h 57"/>
                  <a:gd name="T14" fmla="*/ 48 w 57"/>
                  <a:gd name="T15" fmla="*/ 28 h 57"/>
                  <a:gd name="T16" fmla="*/ 28 w 57"/>
                  <a:gd name="T17" fmla="*/ 8 h 57"/>
                  <a:gd name="T18" fmla="*/ 28 w 57"/>
                  <a:gd name="T19" fmla="*/ 56 h 57"/>
                  <a:gd name="T20" fmla="*/ 28 w 57"/>
                  <a:gd name="T21" fmla="*/ 56 h 57"/>
                  <a:gd name="T22" fmla="*/ 0 w 57"/>
                  <a:gd name="T23" fmla="*/ 28 h 57"/>
                  <a:gd name="T24" fmla="*/ 0 w 57"/>
                  <a:gd name="T25" fmla="*/ 28 h 57"/>
                  <a:gd name="T26" fmla="*/ 28 w 57"/>
                  <a:gd name="T27" fmla="*/ 0 h 57"/>
                  <a:gd name="T28" fmla="*/ 28 w 57"/>
                  <a:gd name="T29" fmla="*/ 0 h 57"/>
                  <a:gd name="T30" fmla="*/ 56 w 57"/>
                  <a:gd name="T31" fmla="*/ 28 h 57"/>
                  <a:gd name="T32" fmla="*/ 56 w 57"/>
                  <a:gd name="T33" fmla="*/ 28 h 57"/>
                  <a:gd name="T34" fmla="*/ 28 w 57"/>
                  <a:gd name="T35" fmla="*/ 56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57" h="57">
                    <a:moveTo>
                      <a:pt x="28" y="8"/>
                    </a:moveTo>
                    <a:lnTo>
                      <a:pt x="28" y="8"/>
                    </a:lnTo>
                    <a:cubicBezTo>
                      <a:pt x="17" y="8"/>
                      <a:pt x="9" y="17"/>
                      <a:pt x="9" y="28"/>
                    </a:cubicBezTo>
                    <a:lnTo>
                      <a:pt x="9" y="28"/>
                    </a:lnTo>
                    <a:cubicBezTo>
                      <a:pt x="9" y="39"/>
                      <a:pt x="17" y="48"/>
                      <a:pt x="28" y="48"/>
                    </a:cubicBezTo>
                    <a:lnTo>
                      <a:pt x="28" y="48"/>
                    </a:lnTo>
                    <a:cubicBezTo>
                      <a:pt x="39" y="48"/>
                      <a:pt x="48" y="39"/>
                      <a:pt x="48" y="28"/>
                    </a:cubicBezTo>
                    <a:lnTo>
                      <a:pt x="48" y="28"/>
                    </a:lnTo>
                    <a:cubicBezTo>
                      <a:pt x="48" y="17"/>
                      <a:pt x="39" y="8"/>
                      <a:pt x="28" y="8"/>
                    </a:cubicBezTo>
                    <a:close/>
                    <a:moveTo>
                      <a:pt x="28" y="56"/>
                    </a:moveTo>
                    <a:lnTo>
                      <a:pt x="28" y="56"/>
                    </a:lnTo>
                    <a:cubicBezTo>
                      <a:pt x="13" y="56"/>
                      <a:pt x="0" y="43"/>
                      <a:pt x="0" y="28"/>
                    </a:cubicBezTo>
                    <a:lnTo>
                      <a:pt x="0" y="28"/>
                    </a:lnTo>
                    <a:cubicBezTo>
                      <a:pt x="0" y="12"/>
                      <a:pt x="13" y="0"/>
                      <a:pt x="28" y="0"/>
                    </a:cubicBezTo>
                    <a:lnTo>
                      <a:pt x="28" y="0"/>
                    </a:lnTo>
                    <a:cubicBezTo>
                      <a:pt x="43" y="0"/>
                      <a:pt x="56" y="12"/>
                      <a:pt x="56" y="28"/>
                    </a:cubicBezTo>
                    <a:lnTo>
                      <a:pt x="56" y="28"/>
                    </a:lnTo>
                    <a:cubicBezTo>
                      <a:pt x="56" y="43"/>
                      <a:pt x="43" y="56"/>
                      <a:pt x="28" y="5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137">
                <a:extLst>
                  <a:ext uri="{FF2B5EF4-FFF2-40B4-BE49-F238E27FC236}">
                    <a16:creationId xmlns:a16="http://schemas.microsoft.com/office/drawing/2014/main" id="{22B3E68B-8690-1147-AF61-1F622143A0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401195" y="4968396"/>
                <a:ext cx="60421" cy="60425"/>
              </a:xfrm>
              <a:custGeom>
                <a:avLst/>
                <a:gdLst>
                  <a:gd name="T0" fmla="*/ 22 w 47"/>
                  <a:gd name="T1" fmla="*/ 8 h 47"/>
                  <a:gd name="T2" fmla="*/ 22 w 47"/>
                  <a:gd name="T3" fmla="*/ 8 h 47"/>
                  <a:gd name="T4" fmla="*/ 8 w 47"/>
                  <a:gd name="T5" fmla="*/ 23 h 47"/>
                  <a:gd name="T6" fmla="*/ 8 w 47"/>
                  <a:gd name="T7" fmla="*/ 23 h 47"/>
                  <a:gd name="T8" fmla="*/ 22 w 47"/>
                  <a:gd name="T9" fmla="*/ 38 h 47"/>
                  <a:gd name="T10" fmla="*/ 22 w 47"/>
                  <a:gd name="T11" fmla="*/ 38 h 47"/>
                  <a:gd name="T12" fmla="*/ 37 w 47"/>
                  <a:gd name="T13" fmla="*/ 23 h 47"/>
                  <a:gd name="T14" fmla="*/ 37 w 47"/>
                  <a:gd name="T15" fmla="*/ 23 h 47"/>
                  <a:gd name="T16" fmla="*/ 22 w 47"/>
                  <a:gd name="T17" fmla="*/ 8 h 47"/>
                  <a:gd name="T18" fmla="*/ 22 w 47"/>
                  <a:gd name="T19" fmla="*/ 46 h 47"/>
                  <a:gd name="T20" fmla="*/ 22 w 47"/>
                  <a:gd name="T21" fmla="*/ 46 h 47"/>
                  <a:gd name="T22" fmla="*/ 0 w 47"/>
                  <a:gd name="T23" fmla="*/ 23 h 47"/>
                  <a:gd name="T24" fmla="*/ 0 w 47"/>
                  <a:gd name="T25" fmla="*/ 23 h 47"/>
                  <a:gd name="T26" fmla="*/ 22 w 47"/>
                  <a:gd name="T27" fmla="*/ 0 h 47"/>
                  <a:gd name="T28" fmla="*/ 22 w 47"/>
                  <a:gd name="T29" fmla="*/ 0 h 47"/>
                  <a:gd name="T30" fmla="*/ 46 w 47"/>
                  <a:gd name="T31" fmla="*/ 23 h 47"/>
                  <a:gd name="T32" fmla="*/ 46 w 47"/>
                  <a:gd name="T33" fmla="*/ 23 h 47"/>
                  <a:gd name="T34" fmla="*/ 22 w 47"/>
                  <a:gd name="T35" fmla="*/ 46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7" h="47">
                    <a:moveTo>
                      <a:pt x="22" y="8"/>
                    </a:moveTo>
                    <a:lnTo>
                      <a:pt x="22" y="8"/>
                    </a:lnTo>
                    <a:cubicBezTo>
                      <a:pt x="14" y="8"/>
                      <a:pt x="8" y="15"/>
                      <a:pt x="8" y="23"/>
                    </a:cubicBezTo>
                    <a:lnTo>
                      <a:pt x="8" y="23"/>
                    </a:lnTo>
                    <a:cubicBezTo>
                      <a:pt x="8" y="31"/>
                      <a:pt x="14" y="38"/>
                      <a:pt x="22" y="38"/>
                    </a:cubicBezTo>
                    <a:lnTo>
                      <a:pt x="22" y="38"/>
                    </a:lnTo>
                    <a:cubicBezTo>
                      <a:pt x="30" y="38"/>
                      <a:pt x="37" y="31"/>
                      <a:pt x="37" y="23"/>
                    </a:cubicBezTo>
                    <a:lnTo>
                      <a:pt x="37" y="23"/>
                    </a:lnTo>
                    <a:cubicBezTo>
                      <a:pt x="37" y="15"/>
                      <a:pt x="30" y="8"/>
                      <a:pt x="22" y="8"/>
                    </a:cubicBezTo>
                    <a:close/>
                    <a:moveTo>
                      <a:pt x="22" y="46"/>
                    </a:moveTo>
                    <a:lnTo>
                      <a:pt x="22" y="46"/>
                    </a:lnTo>
                    <a:cubicBezTo>
                      <a:pt x="9" y="46"/>
                      <a:pt x="0" y="36"/>
                      <a:pt x="0" y="23"/>
                    </a:cubicBezTo>
                    <a:lnTo>
                      <a:pt x="0" y="23"/>
                    </a:lnTo>
                    <a:cubicBezTo>
                      <a:pt x="0" y="11"/>
                      <a:pt x="9" y="0"/>
                      <a:pt x="22" y="0"/>
                    </a:cubicBezTo>
                    <a:lnTo>
                      <a:pt x="22" y="0"/>
                    </a:lnTo>
                    <a:cubicBezTo>
                      <a:pt x="35" y="0"/>
                      <a:pt x="46" y="11"/>
                      <a:pt x="46" y="23"/>
                    </a:cubicBezTo>
                    <a:lnTo>
                      <a:pt x="46" y="23"/>
                    </a:lnTo>
                    <a:cubicBezTo>
                      <a:pt x="46" y="36"/>
                      <a:pt x="35" y="46"/>
                      <a:pt x="22" y="4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138">
                <a:extLst>
                  <a:ext uri="{FF2B5EF4-FFF2-40B4-BE49-F238E27FC236}">
                    <a16:creationId xmlns:a16="http://schemas.microsoft.com/office/drawing/2014/main" id="{D9A2CC71-1FDF-9440-82ED-8AD94CB2E5B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884582" y="4265285"/>
                <a:ext cx="104366" cy="104370"/>
              </a:xfrm>
              <a:custGeom>
                <a:avLst/>
                <a:gdLst>
                  <a:gd name="T0" fmla="*/ 41 w 83"/>
                  <a:gd name="T1" fmla="*/ 8 h 82"/>
                  <a:gd name="T2" fmla="*/ 41 w 83"/>
                  <a:gd name="T3" fmla="*/ 8 h 82"/>
                  <a:gd name="T4" fmla="*/ 9 w 83"/>
                  <a:gd name="T5" fmla="*/ 41 h 82"/>
                  <a:gd name="T6" fmla="*/ 9 w 83"/>
                  <a:gd name="T7" fmla="*/ 41 h 82"/>
                  <a:gd name="T8" fmla="*/ 41 w 83"/>
                  <a:gd name="T9" fmla="*/ 73 h 82"/>
                  <a:gd name="T10" fmla="*/ 41 w 83"/>
                  <a:gd name="T11" fmla="*/ 73 h 82"/>
                  <a:gd name="T12" fmla="*/ 73 w 83"/>
                  <a:gd name="T13" fmla="*/ 41 h 82"/>
                  <a:gd name="T14" fmla="*/ 73 w 83"/>
                  <a:gd name="T15" fmla="*/ 41 h 82"/>
                  <a:gd name="T16" fmla="*/ 41 w 83"/>
                  <a:gd name="T17" fmla="*/ 8 h 82"/>
                  <a:gd name="T18" fmla="*/ 41 w 83"/>
                  <a:gd name="T19" fmla="*/ 81 h 82"/>
                  <a:gd name="T20" fmla="*/ 41 w 83"/>
                  <a:gd name="T21" fmla="*/ 81 h 82"/>
                  <a:gd name="T22" fmla="*/ 0 w 83"/>
                  <a:gd name="T23" fmla="*/ 41 h 82"/>
                  <a:gd name="T24" fmla="*/ 0 w 83"/>
                  <a:gd name="T25" fmla="*/ 41 h 82"/>
                  <a:gd name="T26" fmla="*/ 41 w 83"/>
                  <a:gd name="T27" fmla="*/ 0 h 82"/>
                  <a:gd name="T28" fmla="*/ 41 w 83"/>
                  <a:gd name="T29" fmla="*/ 0 h 82"/>
                  <a:gd name="T30" fmla="*/ 82 w 83"/>
                  <a:gd name="T31" fmla="*/ 41 h 82"/>
                  <a:gd name="T32" fmla="*/ 82 w 83"/>
                  <a:gd name="T33" fmla="*/ 41 h 82"/>
                  <a:gd name="T34" fmla="*/ 41 w 83"/>
                  <a:gd name="T35" fmla="*/ 81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3" h="82">
                    <a:moveTo>
                      <a:pt x="41" y="8"/>
                    </a:moveTo>
                    <a:lnTo>
                      <a:pt x="41" y="8"/>
                    </a:lnTo>
                    <a:cubicBezTo>
                      <a:pt x="23" y="8"/>
                      <a:pt x="9" y="23"/>
                      <a:pt x="9" y="41"/>
                    </a:cubicBezTo>
                    <a:lnTo>
                      <a:pt x="9" y="41"/>
                    </a:lnTo>
                    <a:cubicBezTo>
                      <a:pt x="9" y="59"/>
                      <a:pt x="23" y="73"/>
                      <a:pt x="41" y="73"/>
                    </a:cubicBezTo>
                    <a:lnTo>
                      <a:pt x="41" y="73"/>
                    </a:lnTo>
                    <a:cubicBezTo>
                      <a:pt x="59" y="73"/>
                      <a:pt x="73" y="59"/>
                      <a:pt x="73" y="41"/>
                    </a:cubicBezTo>
                    <a:lnTo>
                      <a:pt x="73" y="41"/>
                    </a:lnTo>
                    <a:cubicBezTo>
                      <a:pt x="73" y="23"/>
                      <a:pt x="59" y="8"/>
                      <a:pt x="41" y="8"/>
                    </a:cubicBezTo>
                    <a:close/>
                    <a:moveTo>
                      <a:pt x="41" y="81"/>
                    </a:moveTo>
                    <a:lnTo>
                      <a:pt x="41" y="81"/>
                    </a:lnTo>
                    <a:cubicBezTo>
                      <a:pt x="19" y="81"/>
                      <a:pt x="0" y="63"/>
                      <a:pt x="0" y="41"/>
                    </a:cubicBezTo>
                    <a:lnTo>
                      <a:pt x="0" y="41"/>
                    </a:lnTo>
                    <a:cubicBezTo>
                      <a:pt x="0" y="18"/>
                      <a:pt x="19" y="0"/>
                      <a:pt x="41" y="0"/>
                    </a:cubicBezTo>
                    <a:lnTo>
                      <a:pt x="41" y="0"/>
                    </a:lnTo>
                    <a:cubicBezTo>
                      <a:pt x="63" y="0"/>
                      <a:pt x="82" y="18"/>
                      <a:pt x="82" y="41"/>
                    </a:cubicBezTo>
                    <a:lnTo>
                      <a:pt x="82" y="41"/>
                    </a:lnTo>
                    <a:cubicBezTo>
                      <a:pt x="82" y="63"/>
                      <a:pt x="63" y="81"/>
                      <a:pt x="41" y="8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139">
                <a:extLst>
                  <a:ext uri="{FF2B5EF4-FFF2-40B4-BE49-F238E27FC236}">
                    <a16:creationId xmlns:a16="http://schemas.microsoft.com/office/drawing/2014/main" id="{A6B838F6-6CE7-BC46-9B81-5F3164FA3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7390" y="5611083"/>
                <a:ext cx="49436" cy="49436"/>
              </a:xfrm>
              <a:custGeom>
                <a:avLst/>
                <a:gdLst>
                  <a:gd name="T0" fmla="*/ 18 w 38"/>
                  <a:gd name="T1" fmla="*/ 9 h 38"/>
                  <a:gd name="T2" fmla="*/ 18 w 38"/>
                  <a:gd name="T3" fmla="*/ 9 h 38"/>
                  <a:gd name="T4" fmla="*/ 9 w 38"/>
                  <a:gd name="T5" fmla="*/ 18 h 38"/>
                  <a:gd name="T6" fmla="*/ 9 w 38"/>
                  <a:gd name="T7" fmla="*/ 18 h 38"/>
                  <a:gd name="T8" fmla="*/ 18 w 38"/>
                  <a:gd name="T9" fmla="*/ 28 h 38"/>
                  <a:gd name="T10" fmla="*/ 18 w 38"/>
                  <a:gd name="T11" fmla="*/ 28 h 38"/>
                  <a:gd name="T12" fmla="*/ 28 w 38"/>
                  <a:gd name="T13" fmla="*/ 18 h 38"/>
                  <a:gd name="T14" fmla="*/ 28 w 38"/>
                  <a:gd name="T15" fmla="*/ 18 h 38"/>
                  <a:gd name="T16" fmla="*/ 18 w 38"/>
                  <a:gd name="T17" fmla="*/ 9 h 38"/>
                  <a:gd name="T18" fmla="*/ 18 w 38"/>
                  <a:gd name="T19" fmla="*/ 37 h 38"/>
                  <a:gd name="T20" fmla="*/ 18 w 38"/>
                  <a:gd name="T21" fmla="*/ 37 h 38"/>
                  <a:gd name="T22" fmla="*/ 0 w 38"/>
                  <a:gd name="T23" fmla="*/ 18 h 38"/>
                  <a:gd name="T24" fmla="*/ 0 w 38"/>
                  <a:gd name="T25" fmla="*/ 18 h 38"/>
                  <a:gd name="T26" fmla="*/ 18 w 38"/>
                  <a:gd name="T27" fmla="*/ 0 h 38"/>
                  <a:gd name="T28" fmla="*/ 18 w 38"/>
                  <a:gd name="T29" fmla="*/ 0 h 38"/>
                  <a:gd name="T30" fmla="*/ 37 w 38"/>
                  <a:gd name="T31" fmla="*/ 18 h 38"/>
                  <a:gd name="T32" fmla="*/ 37 w 38"/>
                  <a:gd name="T33" fmla="*/ 18 h 38"/>
                  <a:gd name="T34" fmla="*/ 18 w 38"/>
                  <a:gd name="T3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8" h="38">
                    <a:moveTo>
                      <a:pt x="18" y="9"/>
                    </a:moveTo>
                    <a:lnTo>
                      <a:pt x="18" y="9"/>
                    </a:lnTo>
                    <a:cubicBezTo>
                      <a:pt x="13" y="9"/>
                      <a:pt x="9" y="13"/>
                      <a:pt x="9" y="18"/>
                    </a:cubicBezTo>
                    <a:lnTo>
                      <a:pt x="9" y="18"/>
                    </a:lnTo>
                    <a:cubicBezTo>
                      <a:pt x="9" y="24"/>
                      <a:pt x="13" y="28"/>
                      <a:pt x="18" y="28"/>
                    </a:cubicBezTo>
                    <a:lnTo>
                      <a:pt x="18" y="28"/>
                    </a:lnTo>
                    <a:cubicBezTo>
                      <a:pt x="24" y="28"/>
                      <a:pt x="28" y="24"/>
                      <a:pt x="28" y="18"/>
                    </a:cubicBezTo>
                    <a:lnTo>
                      <a:pt x="28" y="18"/>
                    </a:lnTo>
                    <a:cubicBezTo>
                      <a:pt x="28" y="13"/>
                      <a:pt x="24" y="9"/>
                      <a:pt x="18" y="9"/>
                    </a:cubicBezTo>
                    <a:close/>
                    <a:moveTo>
                      <a:pt x="18" y="37"/>
                    </a:moveTo>
                    <a:lnTo>
                      <a:pt x="18" y="37"/>
                    </a:lnTo>
                    <a:cubicBezTo>
                      <a:pt x="9" y="37"/>
                      <a:pt x="0" y="28"/>
                      <a:pt x="0" y="18"/>
                    </a:cubicBezTo>
                    <a:lnTo>
                      <a:pt x="0" y="18"/>
                    </a:lnTo>
                    <a:cubicBezTo>
                      <a:pt x="0" y="9"/>
                      <a:pt x="9" y="0"/>
                      <a:pt x="18" y="0"/>
                    </a:cubicBezTo>
                    <a:lnTo>
                      <a:pt x="18" y="0"/>
                    </a:lnTo>
                    <a:cubicBezTo>
                      <a:pt x="29" y="0"/>
                      <a:pt x="37" y="9"/>
                      <a:pt x="37" y="18"/>
                    </a:cubicBezTo>
                    <a:lnTo>
                      <a:pt x="37" y="18"/>
                    </a:lnTo>
                    <a:cubicBezTo>
                      <a:pt x="37" y="28"/>
                      <a:pt x="29" y="37"/>
                      <a:pt x="18" y="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140">
                <a:extLst>
                  <a:ext uri="{FF2B5EF4-FFF2-40B4-BE49-F238E27FC236}">
                    <a16:creationId xmlns:a16="http://schemas.microsoft.com/office/drawing/2014/main" id="{3B03567F-54DB-054D-82F0-7A5F6DF18E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027932" y="5852777"/>
                <a:ext cx="43944" cy="49436"/>
              </a:xfrm>
              <a:custGeom>
                <a:avLst/>
                <a:gdLst>
                  <a:gd name="T0" fmla="*/ 18 w 37"/>
                  <a:gd name="T1" fmla="*/ 8 h 38"/>
                  <a:gd name="T2" fmla="*/ 18 w 37"/>
                  <a:gd name="T3" fmla="*/ 8 h 38"/>
                  <a:gd name="T4" fmla="*/ 8 w 37"/>
                  <a:gd name="T5" fmla="*/ 18 h 38"/>
                  <a:gd name="T6" fmla="*/ 8 w 37"/>
                  <a:gd name="T7" fmla="*/ 18 h 38"/>
                  <a:gd name="T8" fmla="*/ 18 w 37"/>
                  <a:gd name="T9" fmla="*/ 28 h 38"/>
                  <a:gd name="T10" fmla="*/ 18 w 37"/>
                  <a:gd name="T11" fmla="*/ 28 h 38"/>
                  <a:gd name="T12" fmla="*/ 28 w 37"/>
                  <a:gd name="T13" fmla="*/ 18 h 38"/>
                  <a:gd name="T14" fmla="*/ 28 w 37"/>
                  <a:gd name="T15" fmla="*/ 18 h 38"/>
                  <a:gd name="T16" fmla="*/ 18 w 37"/>
                  <a:gd name="T17" fmla="*/ 8 h 38"/>
                  <a:gd name="T18" fmla="*/ 18 w 37"/>
                  <a:gd name="T19" fmla="*/ 37 h 38"/>
                  <a:gd name="T20" fmla="*/ 18 w 37"/>
                  <a:gd name="T21" fmla="*/ 37 h 38"/>
                  <a:gd name="T22" fmla="*/ 0 w 37"/>
                  <a:gd name="T23" fmla="*/ 18 h 38"/>
                  <a:gd name="T24" fmla="*/ 0 w 37"/>
                  <a:gd name="T25" fmla="*/ 18 h 38"/>
                  <a:gd name="T26" fmla="*/ 18 w 37"/>
                  <a:gd name="T27" fmla="*/ 0 h 38"/>
                  <a:gd name="T28" fmla="*/ 18 w 37"/>
                  <a:gd name="T29" fmla="*/ 0 h 38"/>
                  <a:gd name="T30" fmla="*/ 36 w 37"/>
                  <a:gd name="T31" fmla="*/ 18 h 38"/>
                  <a:gd name="T32" fmla="*/ 36 w 37"/>
                  <a:gd name="T33" fmla="*/ 18 h 38"/>
                  <a:gd name="T34" fmla="*/ 18 w 37"/>
                  <a:gd name="T3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7" h="38">
                    <a:moveTo>
                      <a:pt x="18" y="8"/>
                    </a:moveTo>
                    <a:lnTo>
                      <a:pt x="18" y="8"/>
                    </a:lnTo>
                    <a:cubicBezTo>
                      <a:pt x="13" y="8"/>
                      <a:pt x="8" y="13"/>
                      <a:pt x="8" y="18"/>
                    </a:cubicBezTo>
                    <a:lnTo>
                      <a:pt x="8" y="18"/>
                    </a:lnTo>
                    <a:cubicBezTo>
                      <a:pt x="8" y="24"/>
                      <a:pt x="13" y="28"/>
                      <a:pt x="18" y="28"/>
                    </a:cubicBezTo>
                    <a:lnTo>
                      <a:pt x="18" y="28"/>
                    </a:lnTo>
                    <a:cubicBezTo>
                      <a:pt x="23" y="28"/>
                      <a:pt x="28" y="24"/>
                      <a:pt x="28" y="18"/>
                    </a:cubicBezTo>
                    <a:lnTo>
                      <a:pt x="28" y="18"/>
                    </a:lnTo>
                    <a:cubicBezTo>
                      <a:pt x="28" y="13"/>
                      <a:pt x="23" y="8"/>
                      <a:pt x="18" y="8"/>
                    </a:cubicBezTo>
                    <a:close/>
                    <a:moveTo>
                      <a:pt x="18" y="37"/>
                    </a:moveTo>
                    <a:lnTo>
                      <a:pt x="18" y="37"/>
                    </a:lnTo>
                    <a:cubicBezTo>
                      <a:pt x="8" y="37"/>
                      <a:pt x="0" y="28"/>
                      <a:pt x="0" y="18"/>
                    </a:cubicBezTo>
                    <a:lnTo>
                      <a:pt x="0" y="18"/>
                    </a:lnTo>
                    <a:cubicBezTo>
                      <a:pt x="0" y="8"/>
                      <a:pt x="8" y="0"/>
                      <a:pt x="18" y="0"/>
                    </a:cubicBezTo>
                    <a:lnTo>
                      <a:pt x="18" y="0"/>
                    </a:lnTo>
                    <a:cubicBezTo>
                      <a:pt x="28" y="0"/>
                      <a:pt x="36" y="8"/>
                      <a:pt x="36" y="18"/>
                    </a:cubicBezTo>
                    <a:lnTo>
                      <a:pt x="36" y="18"/>
                    </a:lnTo>
                    <a:cubicBezTo>
                      <a:pt x="36" y="28"/>
                      <a:pt x="28" y="37"/>
                      <a:pt x="18" y="3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141">
                <a:extLst>
                  <a:ext uri="{FF2B5EF4-FFF2-40B4-BE49-F238E27FC236}">
                    <a16:creationId xmlns:a16="http://schemas.microsoft.com/office/drawing/2014/main" id="{C4FA77AE-4324-3A4C-A9A3-8C90188C65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7615951" y="6462502"/>
                <a:ext cx="43944" cy="49440"/>
              </a:xfrm>
              <a:custGeom>
                <a:avLst/>
                <a:gdLst>
                  <a:gd name="T0" fmla="*/ 18 w 36"/>
                  <a:gd name="T1" fmla="*/ 9 h 38"/>
                  <a:gd name="T2" fmla="*/ 18 w 36"/>
                  <a:gd name="T3" fmla="*/ 9 h 38"/>
                  <a:gd name="T4" fmla="*/ 7 w 36"/>
                  <a:gd name="T5" fmla="*/ 18 h 38"/>
                  <a:gd name="T6" fmla="*/ 7 w 36"/>
                  <a:gd name="T7" fmla="*/ 18 h 38"/>
                  <a:gd name="T8" fmla="*/ 18 w 36"/>
                  <a:gd name="T9" fmla="*/ 28 h 38"/>
                  <a:gd name="T10" fmla="*/ 18 w 36"/>
                  <a:gd name="T11" fmla="*/ 28 h 38"/>
                  <a:gd name="T12" fmla="*/ 28 w 36"/>
                  <a:gd name="T13" fmla="*/ 18 h 38"/>
                  <a:gd name="T14" fmla="*/ 28 w 36"/>
                  <a:gd name="T15" fmla="*/ 18 h 38"/>
                  <a:gd name="T16" fmla="*/ 18 w 36"/>
                  <a:gd name="T17" fmla="*/ 9 h 38"/>
                  <a:gd name="T18" fmla="*/ 18 w 36"/>
                  <a:gd name="T19" fmla="*/ 37 h 38"/>
                  <a:gd name="T20" fmla="*/ 18 w 36"/>
                  <a:gd name="T21" fmla="*/ 37 h 38"/>
                  <a:gd name="T22" fmla="*/ 0 w 36"/>
                  <a:gd name="T23" fmla="*/ 18 h 38"/>
                  <a:gd name="T24" fmla="*/ 0 w 36"/>
                  <a:gd name="T25" fmla="*/ 18 h 38"/>
                  <a:gd name="T26" fmla="*/ 18 w 36"/>
                  <a:gd name="T27" fmla="*/ 0 h 38"/>
                  <a:gd name="T28" fmla="*/ 18 w 36"/>
                  <a:gd name="T29" fmla="*/ 0 h 38"/>
                  <a:gd name="T30" fmla="*/ 35 w 36"/>
                  <a:gd name="T31" fmla="*/ 18 h 38"/>
                  <a:gd name="T32" fmla="*/ 35 w 36"/>
                  <a:gd name="T33" fmla="*/ 18 h 38"/>
                  <a:gd name="T34" fmla="*/ 18 w 36"/>
                  <a:gd name="T3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6" h="38">
                    <a:moveTo>
                      <a:pt x="18" y="9"/>
                    </a:moveTo>
                    <a:lnTo>
                      <a:pt x="18" y="9"/>
                    </a:lnTo>
                    <a:cubicBezTo>
                      <a:pt x="12" y="9"/>
                      <a:pt x="7" y="13"/>
                      <a:pt x="7" y="18"/>
                    </a:cubicBezTo>
                    <a:lnTo>
                      <a:pt x="7" y="18"/>
                    </a:lnTo>
                    <a:cubicBezTo>
                      <a:pt x="7" y="24"/>
                      <a:pt x="12" y="28"/>
                      <a:pt x="18" y="28"/>
                    </a:cubicBezTo>
                    <a:lnTo>
                      <a:pt x="18" y="28"/>
                    </a:lnTo>
                    <a:cubicBezTo>
                      <a:pt x="23" y="28"/>
                      <a:pt x="28" y="24"/>
                      <a:pt x="28" y="18"/>
                    </a:cubicBezTo>
                    <a:lnTo>
                      <a:pt x="28" y="18"/>
                    </a:lnTo>
                    <a:cubicBezTo>
                      <a:pt x="28" y="13"/>
                      <a:pt x="23" y="9"/>
                      <a:pt x="18" y="9"/>
                    </a:cubicBezTo>
                    <a:close/>
                    <a:moveTo>
                      <a:pt x="18" y="37"/>
                    </a:moveTo>
                    <a:lnTo>
                      <a:pt x="18" y="37"/>
                    </a:lnTo>
                    <a:cubicBezTo>
                      <a:pt x="7" y="37"/>
                      <a:pt x="0" y="29"/>
                      <a:pt x="0" y="18"/>
                    </a:cubicBezTo>
                    <a:lnTo>
                      <a:pt x="0" y="18"/>
                    </a:lnTo>
                    <a:cubicBezTo>
                      <a:pt x="0" y="9"/>
                      <a:pt x="7" y="0"/>
                      <a:pt x="18" y="0"/>
                    </a:cubicBezTo>
                    <a:lnTo>
                      <a:pt x="18" y="0"/>
                    </a:lnTo>
                    <a:cubicBezTo>
                      <a:pt x="28" y="0"/>
                      <a:pt x="35" y="9"/>
                      <a:pt x="35" y="18"/>
                    </a:cubicBezTo>
                    <a:lnTo>
                      <a:pt x="35" y="18"/>
                    </a:lnTo>
                    <a:cubicBezTo>
                      <a:pt x="35" y="29"/>
                      <a:pt x="28" y="37"/>
                      <a:pt x="18" y="37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142">
                <a:extLst>
                  <a:ext uri="{FF2B5EF4-FFF2-40B4-BE49-F238E27FC236}">
                    <a16:creationId xmlns:a16="http://schemas.microsoft.com/office/drawing/2014/main" id="{600C6E28-4C25-7945-9F66-EA059020A5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955991" y="5385867"/>
                <a:ext cx="82397" cy="82397"/>
              </a:xfrm>
              <a:custGeom>
                <a:avLst/>
                <a:gdLst>
                  <a:gd name="T0" fmla="*/ 33 w 66"/>
                  <a:gd name="T1" fmla="*/ 9 h 66"/>
                  <a:gd name="T2" fmla="*/ 33 w 66"/>
                  <a:gd name="T3" fmla="*/ 9 h 66"/>
                  <a:gd name="T4" fmla="*/ 8 w 66"/>
                  <a:gd name="T5" fmla="*/ 33 h 66"/>
                  <a:gd name="T6" fmla="*/ 8 w 66"/>
                  <a:gd name="T7" fmla="*/ 33 h 66"/>
                  <a:gd name="T8" fmla="*/ 33 w 66"/>
                  <a:gd name="T9" fmla="*/ 57 h 66"/>
                  <a:gd name="T10" fmla="*/ 33 w 66"/>
                  <a:gd name="T11" fmla="*/ 57 h 66"/>
                  <a:gd name="T12" fmla="*/ 57 w 66"/>
                  <a:gd name="T13" fmla="*/ 33 h 66"/>
                  <a:gd name="T14" fmla="*/ 57 w 66"/>
                  <a:gd name="T15" fmla="*/ 33 h 66"/>
                  <a:gd name="T16" fmla="*/ 33 w 66"/>
                  <a:gd name="T17" fmla="*/ 9 h 66"/>
                  <a:gd name="T18" fmla="*/ 33 w 66"/>
                  <a:gd name="T19" fmla="*/ 65 h 66"/>
                  <a:gd name="T20" fmla="*/ 33 w 66"/>
                  <a:gd name="T21" fmla="*/ 65 h 66"/>
                  <a:gd name="T22" fmla="*/ 0 w 66"/>
                  <a:gd name="T23" fmla="*/ 33 h 66"/>
                  <a:gd name="T24" fmla="*/ 0 w 66"/>
                  <a:gd name="T25" fmla="*/ 33 h 66"/>
                  <a:gd name="T26" fmla="*/ 33 w 66"/>
                  <a:gd name="T27" fmla="*/ 0 h 66"/>
                  <a:gd name="T28" fmla="*/ 33 w 66"/>
                  <a:gd name="T29" fmla="*/ 0 h 66"/>
                  <a:gd name="T30" fmla="*/ 65 w 66"/>
                  <a:gd name="T31" fmla="*/ 33 h 66"/>
                  <a:gd name="T32" fmla="*/ 65 w 66"/>
                  <a:gd name="T33" fmla="*/ 33 h 66"/>
                  <a:gd name="T34" fmla="*/ 33 w 66"/>
                  <a:gd name="T35" fmla="*/ 65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66" h="66">
                    <a:moveTo>
                      <a:pt x="33" y="9"/>
                    </a:moveTo>
                    <a:lnTo>
                      <a:pt x="33" y="9"/>
                    </a:lnTo>
                    <a:cubicBezTo>
                      <a:pt x="19" y="9"/>
                      <a:pt x="8" y="19"/>
                      <a:pt x="8" y="33"/>
                    </a:cubicBezTo>
                    <a:lnTo>
                      <a:pt x="8" y="33"/>
                    </a:lnTo>
                    <a:cubicBezTo>
                      <a:pt x="8" y="46"/>
                      <a:pt x="19" y="57"/>
                      <a:pt x="33" y="57"/>
                    </a:cubicBezTo>
                    <a:lnTo>
                      <a:pt x="33" y="57"/>
                    </a:lnTo>
                    <a:cubicBezTo>
                      <a:pt x="46" y="57"/>
                      <a:pt x="57" y="46"/>
                      <a:pt x="57" y="33"/>
                    </a:cubicBezTo>
                    <a:lnTo>
                      <a:pt x="57" y="33"/>
                    </a:lnTo>
                    <a:cubicBezTo>
                      <a:pt x="57" y="19"/>
                      <a:pt x="46" y="9"/>
                      <a:pt x="33" y="9"/>
                    </a:cubicBezTo>
                    <a:close/>
                    <a:moveTo>
                      <a:pt x="33" y="65"/>
                    </a:moveTo>
                    <a:lnTo>
                      <a:pt x="33" y="65"/>
                    </a:lnTo>
                    <a:cubicBezTo>
                      <a:pt x="15" y="65"/>
                      <a:pt x="0" y="51"/>
                      <a:pt x="0" y="33"/>
                    </a:cubicBezTo>
                    <a:lnTo>
                      <a:pt x="0" y="33"/>
                    </a:lnTo>
                    <a:cubicBezTo>
                      <a:pt x="0" y="15"/>
                      <a:pt x="15" y="0"/>
                      <a:pt x="33" y="0"/>
                    </a:cubicBezTo>
                    <a:lnTo>
                      <a:pt x="33" y="0"/>
                    </a:lnTo>
                    <a:cubicBezTo>
                      <a:pt x="50" y="0"/>
                      <a:pt x="65" y="15"/>
                      <a:pt x="65" y="33"/>
                    </a:cubicBezTo>
                    <a:lnTo>
                      <a:pt x="65" y="33"/>
                    </a:lnTo>
                    <a:cubicBezTo>
                      <a:pt x="65" y="51"/>
                      <a:pt x="50" y="65"/>
                      <a:pt x="33" y="6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7E22413B-3ED4-AB44-8723-1910BE516A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457187" y="3375412"/>
                <a:ext cx="2069597" cy="1240166"/>
              </a:xfrm>
              <a:custGeom>
                <a:avLst/>
                <a:gdLst>
                  <a:gd name="connsiteX0" fmla="*/ 332329 w 2069597"/>
                  <a:gd name="connsiteY0" fmla="*/ 1158143 h 1240166"/>
                  <a:gd name="connsiteX1" fmla="*/ 296996 w 2069597"/>
                  <a:gd name="connsiteY1" fmla="*/ 1194738 h 1240166"/>
                  <a:gd name="connsiteX2" fmla="*/ 332329 w 2069597"/>
                  <a:gd name="connsiteY2" fmla="*/ 1230071 h 1240166"/>
                  <a:gd name="connsiteX3" fmla="*/ 366400 w 2069597"/>
                  <a:gd name="connsiteY3" fmla="*/ 1194738 h 1240166"/>
                  <a:gd name="connsiteX4" fmla="*/ 332329 w 2069597"/>
                  <a:gd name="connsiteY4" fmla="*/ 1158143 h 1240166"/>
                  <a:gd name="connsiteX5" fmla="*/ 332329 w 2069597"/>
                  <a:gd name="connsiteY5" fmla="*/ 1148048 h 1240166"/>
                  <a:gd name="connsiteX6" fmla="*/ 377757 w 2069597"/>
                  <a:gd name="connsiteY6" fmla="*/ 1194738 h 1240166"/>
                  <a:gd name="connsiteX7" fmla="*/ 332329 w 2069597"/>
                  <a:gd name="connsiteY7" fmla="*/ 1240166 h 1240166"/>
                  <a:gd name="connsiteX8" fmla="*/ 285639 w 2069597"/>
                  <a:gd name="connsiteY8" fmla="*/ 1194738 h 1240166"/>
                  <a:gd name="connsiteX9" fmla="*/ 332329 w 2069597"/>
                  <a:gd name="connsiteY9" fmla="*/ 1148048 h 1240166"/>
                  <a:gd name="connsiteX10" fmla="*/ 1869121 w 2069597"/>
                  <a:gd name="connsiteY10" fmla="*/ 872506 h 1240166"/>
                  <a:gd name="connsiteX11" fmla="*/ 1833789 w 2069597"/>
                  <a:gd name="connsiteY11" fmla="*/ 907839 h 1240166"/>
                  <a:gd name="connsiteX12" fmla="*/ 1869121 w 2069597"/>
                  <a:gd name="connsiteY12" fmla="*/ 943172 h 1240166"/>
                  <a:gd name="connsiteX13" fmla="*/ 1904455 w 2069597"/>
                  <a:gd name="connsiteY13" fmla="*/ 907839 h 1240166"/>
                  <a:gd name="connsiteX14" fmla="*/ 1869121 w 2069597"/>
                  <a:gd name="connsiteY14" fmla="*/ 872506 h 1240166"/>
                  <a:gd name="connsiteX15" fmla="*/ 1869121 w 2069597"/>
                  <a:gd name="connsiteY15" fmla="*/ 862411 h 1240166"/>
                  <a:gd name="connsiteX16" fmla="*/ 1915811 w 2069597"/>
                  <a:gd name="connsiteY16" fmla="*/ 907839 h 1240166"/>
                  <a:gd name="connsiteX17" fmla="*/ 1869121 w 2069597"/>
                  <a:gd name="connsiteY17" fmla="*/ 954529 h 1240166"/>
                  <a:gd name="connsiteX18" fmla="*/ 1823693 w 2069597"/>
                  <a:gd name="connsiteY18" fmla="*/ 907839 h 1240166"/>
                  <a:gd name="connsiteX19" fmla="*/ 1869121 w 2069597"/>
                  <a:gd name="connsiteY19" fmla="*/ 862411 h 1240166"/>
                  <a:gd name="connsiteX20" fmla="*/ 489490 w 2069597"/>
                  <a:gd name="connsiteY20" fmla="*/ 808725 h 1240166"/>
                  <a:gd name="connsiteX21" fmla="*/ 491932 w 2069597"/>
                  <a:gd name="connsiteY21" fmla="*/ 814953 h 1240166"/>
                  <a:gd name="connsiteX22" fmla="*/ 372305 w 2069597"/>
                  <a:gd name="connsiteY22" fmla="*/ 1138817 h 1240166"/>
                  <a:gd name="connsiteX23" fmla="*/ 367423 w 2069597"/>
                  <a:gd name="connsiteY23" fmla="*/ 1141309 h 1240166"/>
                  <a:gd name="connsiteX24" fmla="*/ 366202 w 2069597"/>
                  <a:gd name="connsiteY24" fmla="*/ 1140063 h 1240166"/>
                  <a:gd name="connsiteX25" fmla="*/ 363761 w 2069597"/>
                  <a:gd name="connsiteY25" fmla="*/ 1133835 h 1240166"/>
                  <a:gd name="connsiteX26" fmla="*/ 482166 w 2069597"/>
                  <a:gd name="connsiteY26" fmla="*/ 811216 h 1240166"/>
                  <a:gd name="connsiteX27" fmla="*/ 489490 w 2069597"/>
                  <a:gd name="connsiteY27" fmla="*/ 808725 h 1240166"/>
                  <a:gd name="connsiteX28" fmla="*/ 502613 w 2069597"/>
                  <a:gd name="connsiteY28" fmla="*/ 697990 h 1240166"/>
                  <a:gd name="connsiteX29" fmla="*/ 466016 w 2069597"/>
                  <a:gd name="connsiteY29" fmla="*/ 733323 h 1240166"/>
                  <a:gd name="connsiteX30" fmla="*/ 502613 w 2069597"/>
                  <a:gd name="connsiteY30" fmla="*/ 767394 h 1240166"/>
                  <a:gd name="connsiteX31" fmla="*/ 537947 w 2069597"/>
                  <a:gd name="connsiteY31" fmla="*/ 733323 h 1240166"/>
                  <a:gd name="connsiteX32" fmla="*/ 502613 w 2069597"/>
                  <a:gd name="connsiteY32" fmla="*/ 697990 h 1240166"/>
                  <a:gd name="connsiteX33" fmla="*/ 502613 w 2069597"/>
                  <a:gd name="connsiteY33" fmla="*/ 686633 h 1240166"/>
                  <a:gd name="connsiteX34" fmla="*/ 548042 w 2069597"/>
                  <a:gd name="connsiteY34" fmla="*/ 733323 h 1240166"/>
                  <a:gd name="connsiteX35" fmla="*/ 502613 w 2069597"/>
                  <a:gd name="connsiteY35" fmla="*/ 778751 h 1240166"/>
                  <a:gd name="connsiteX36" fmla="*/ 455921 w 2069597"/>
                  <a:gd name="connsiteY36" fmla="*/ 733323 h 1240166"/>
                  <a:gd name="connsiteX37" fmla="*/ 502613 w 2069597"/>
                  <a:gd name="connsiteY37" fmla="*/ 686633 h 1240166"/>
                  <a:gd name="connsiteX38" fmla="*/ 100893 w 2069597"/>
                  <a:gd name="connsiteY38" fmla="*/ 561517 h 1240166"/>
                  <a:gd name="connsiteX39" fmla="*/ 428941 w 2069597"/>
                  <a:gd name="connsiteY39" fmla="*/ 696348 h 1240166"/>
                  <a:gd name="connsiteX40" fmla="*/ 431445 w 2069597"/>
                  <a:gd name="connsiteY40" fmla="*/ 703702 h 1240166"/>
                  <a:gd name="connsiteX41" fmla="*/ 426436 w 2069597"/>
                  <a:gd name="connsiteY41" fmla="*/ 707379 h 1240166"/>
                  <a:gd name="connsiteX42" fmla="*/ 425184 w 2069597"/>
                  <a:gd name="connsiteY42" fmla="*/ 706154 h 1240166"/>
                  <a:gd name="connsiteX43" fmla="*/ 97136 w 2069597"/>
                  <a:gd name="connsiteY43" fmla="*/ 571323 h 1240166"/>
                  <a:gd name="connsiteX44" fmla="*/ 94632 w 2069597"/>
                  <a:gd name="connsiteY44" fmla="*/ 563968 h 1240166"/>
                  <a:gd name="connsiteX45" fmla="*/ 100893 w 2069597"/>
                  <a:gd name="connsiteY45" fmla="*/ 561517 h 1240166"/>
                  <a:gd name="connsiteX46" fmla="*/ 45428 w 2069597"/>
                  <a:gd name="connsiteY46" fmla="*/ 500240 h 1240166"/>
                  <a:gd name="connsiteX47" fmla="*/ 10095 w 2069597"/>
                  <a:gd name="connsiteY47" fmla="*/ 535573 h 1240166"/>
                  <a:gd name="connsiteX48" fmla="*/ 45428 w 2069597"/>
                  <a:gd name="connsiteY48" fmla="*/ 570906 h 1240166"/>
                  <a:gd name="connsiteX49" fmla="*/ 80761 w 2069597"/>
                  <a:gd name="connsiteY49" fmla="*/ 535573 h 1240166"/>
                  <a:gd name="connsiteX50" fmla="*/ 45428 w 2069597"/>
                  <a:gd name="connsiteY50" fmla="*/ 500240 h 1240166"/>
                  <a:gd name="connsiteX51" fmla="*/ 45428 w 2069597"/>
                  <a:gd name="connsiteY51" fmla="*/ 488883 h 1240166"/>
                  <a:gd name="connsiteX52" fmla="*/ 92118 w 2069597"/>
                  <a:gd name="connsiteY52" fmla="*/ 535573 h 1240166"/>
                  <a:gd name="connsiteX53" fmla="*/ 45428 w 2069597"/>
                  <a:gd name="connsiteY53" fmla="*/ 581001 h 1240166"/>
                  <a:gd name="connsiteX54" fmla="*/ 0 w 2069597"/>
                  <a:gd name="connsiteY54" fmla="*/ 535573 h 1240166"/>
                  <a:gd name="connsiteX55" fmla="*/ 45428 w 2069597"/>
                  <a:gd name="connsiteY55" fmla="*/ 488883 h 1240166"/>
                  <a:gd name="connsiteX56" fmla="*/ 2011065 w 2069597"/>
                  <a:gd name="connsiteY56" fmla="*/ 440688 h 1240166"/>
                  <a:gd name="connsiteX57" fmla="*/ 2014727 w 2069597"/>
                  <a:gd name="connsiteY57" fmla="*/ 446911 h 1240166"/>
                  <a:gd name="connsiteX58" fmla="*/ 1906085 w 2069597"/>
                  <a:gd name="connsiteY58" fmla="*/ 846446 h 1240166"/>
                  <a:gd name="connsiteX59" fmla="*/ 1901203 w 2069597"/>
                  <a:gd name="connsiteY59" fmla="*/ 850180 h 1240166"/>
                  <a:gd name="connsiteX60" fmla="*/ 1899981 w 2069597"/>
                  <a:gd name="connsiteY60" fmla="*/ 850180 h 1240166"/>
                  <a:gd name="connsiteX61" fmla="*/ 1895099 w 2069597"/>
                  <a:gd name="connsiteY61" fmla="*/ 842712 h 1240166"/>
                  <a:gd name="connsiteX62" fmla="*/ 2004961 w 2069597"/>
                  <a:gd name="connsiteY62" fmla="*/ 444421 h 1240166"/>
                  <a:gd name="connsiteX63" fmla="*/ 2011065 w 2069597"/>
                  <a:gd name="connsiteY63" fmla="*/ 440688 h 1240166"/>
                  <a:gd name="connsiteX64" fmla="*/ 1133794 w 2069597"/>
                  <a:gd name="connsiteY64" fmla="*/ 440680 h 1240166"/>
                  <a:gd name="connsiteX65" fmla="*/ 1140050 w 2069597"/>
                  <a:gd name="connsiteY65" fmla="*/ 441917 h 1240166"/>
                  <a:gd name="connsiteX66" fmla="*/ 1137547 w 2069597"/>
                  <a:gd name="connsiteY66" fmla="*/ 449340 h 1240166"/>
                  <a:gd name="connsiteX67" fmla="*/ 574538 w 2069597"/>
                  <a:gd name="connsiteY67" fmla="*/ 712858 h 1240166"/>
                  <a:gd name="connsiteX68" fmla="*/ 572036 w 2069597"/>
                  <a:gd name="connsiteY68" fmla="*/ 712858 h 1240166"/>
                  <a:gd name="connsiteX69" fmla="*/ 567031 w 2069597"/>
                  <a:gd name="connsiteY69" fmla="*/ 710384 h 1240166"/>
                  <a:gd name="connsiteX70" fmla="*/ 569533 w 2069597"/>
                  <a:gd name="connsiteY70" fmla="*/ 702961 h 1240166"/>
                  <a:gd name="connsiteX71" fmla="*/ 1200231 w 2069597"/>
                  <a:gd name="connsiteY71" fmla="*/ 373896 h 1240166"/>
                  <a:gd name="connsiteX72" fmla="*/ 1163636 w 2069597"/>
                  <a:gd name="connsiteY72" fmla="*/ 409230 h 1240166"/>
                  <a:gd name="connsiteX73" fmla="*/ 1200231 w 2069597"/>
                  <a:gd name="connsiteY73" fmla="*/ 444564 h 1240166"/>
                  <a:gd name="connsiteX74" fmla="*/ 1235564 w 2069597"/>
                  <a:gd name="connsiteY74" fmla="*/ 409230 h 1240166"/>
                  <a:gd name="connsiteX75" fmla="*/ 1200231 w 2069597"/>
                  <a:gd name="connsiteY75" fmla="*/ 373896 h 1240166"/>
                  <a:gd name="connsiteX76" fmla="*/ 1200231 w 2069597"/>
                  <a:gd name="connsiteY76" fmla="*/ 362539 h 1240166"/>
                  <a:gd name="connsiteX77" fmla="*/ 1245659 w 2069597"/>
                  <a:gd name="connsiteY77" fmla="*/ 409230 h 1240166"/>
                  <a:gd name="connsiteX78" fmla="*/ 1200231 w 2069597"/>
                  <a:gd name="connsiteY78" fmla="*/ 454660 h 1240166"/>
                  <a:gd name="connsiteX79" fmla="*/ 1153541 w 2069597"/>
                  <a:gd name="connsiteY79" fmla="*/ 409230 h 1240166"/>
                  <a:gd name="connsiteX80" fmla="*/ 1200231 w 2069597"/>
                  <a:gd name="connsiteY80" fmla="*/ 362539 h 1240166"/>
                  <a:gd name="connsiteX81" fmla="*/ 2023547 w 2069597"/>
                  <a:gd name="connsiteY81" fmla="*/ 345173 h 1240166"/>
                  <a:gd name="connsiteX82" fmla="*/ 1986451 w 2069597"/>
                  <a:gd name="connsiteY82" fmla="*/ 380506 h 1240166"/>
                  <a:gd name="connsiteX83" fmla="*/ 2023547 w 2069597"/>
                  <a:gd name="connsiteY83" fmla="*/ 415839 h 1240166"/>
                  <a:gd name="connsiteX84" fmla="*/ 2059365 w 2069597"/>
                  <a:gd name="connsiteY84" fmla="*/ 380506 h 1240166"/>
                  <a:gd name="connsiteX85" fmla="*/ 2023547 w 2069597"/>
                  <a:gd name="connsiteY85" fmla="*/ 345173 h 1240166"/>
                  <a:gd name="connsiteX86" fmla="*/ 2023547 w 2069597"/>
                  <a:gd name="connsiteY86" fmla="*/ 335078 h 1240166"/>
                  <a:gd name="connsiteX87" fmla="*/ 2069597 w 2069597"/>
                  <a:gd name="connsiteY87" fmla="*/ 380506 h 1240166"/>
                  <a:gd name="connsiteX88" fmla="*/ 2023547 w 2069597"/>
                  <a:gd name="connsiteY88" fmla="*/ 427196 h 1240166"/>
                  <a:gd name="connsiteX89" fmla="*/ 1977497 w 2069597"/>
                  <a:gd name="connsiteY89" fmla="*/ 380506 h 1240166"/>
                  <a:gd name="connsiteX90" fmla="*/ 2023547 w 2069597"/>
                  <a:gd name="connsiteY90" fmla="*/ 335078 h 1240166"/>
                  <a:gd name="connsiteX91" fmla="*/ 1920785 w 2069597"/>
                  <a:gd name="connsiteY91" fmla="*/ 126342 h 1240166"/>
                  <a:gd name="connsiteX92" fmla="*/ 1926973 w 2069597"/>
                  <a:gd name="connsiteY92" fmla="*/ 130106 h 1240166"/>
                  <a:gd name="connsiteX93" fmla="*/ 2003723 w 2069597"/>
                  <a:gd name="connsiteY93" fmla="*/ 320800 h 1240166"/>
                  <a:gd name="connsiteX94" fmla="*/ 2000009 w 2069597"/>
                  <a:gd name="connsiteY94" fmla="*/ 327073 h 1240166"/>
                  <a:gd name="connsiteX95" fmla="*/ 1998771 w 2069597"/>
                  <a:gd name="connsiteY95" fmla="*/ 328327 h 1240166"/>
                  <a:gd name="connsiteX96" fmla="*/ 1993819 w 2069597"/>
                  <a:gd name="connsiteY96" fmla="*/ 324564 h 1240166"/>
                  <a:gd name="connsiteX97" fmla="*/ 1918309 w 2069597"/>
                  <a:gd name="connsiteY97" fmla="*/ 133869 h 1240166"/>
                  <a:gd name="connsiteX98" fmla="*/ 1920785 w 2069597"/>
                  <a:gd name="connsiteY98" fmla="*/ 126342 h 1240166"/>
                  <a:gd name="connsiteX99" fmla="*/ 1830197 w 2069597"/>
                  <a:gd name="connsiteY99" fmla="*/ 98872 h 1240166"/>
                  <a:gd name="connsiteX100" fmla="*/ 1837677 w 2069597"/>
                  <a:gd name="connsiteY100" fmla="*/ 101367 h 1240166"/>
                  <a:gd name="connsiteX101" fmla="*/ 1835183 w 2069597"/>
                  <a:gd name="connsiteY101" fmla="*/ 108851 h 1240166"/>
                  <a:gd name="connsiteX102" fmla="*/ 1265389 w 2069597"/>
                  <a:gd name="connsiteY102" fmla="*/ 383264 h 1240166"/>
                  <a:gd name="connsiteX103" fmla="*/ 1262895 w 2069597"/>
                  <a:gd name="connsiteY103" fmla="*/ 383264 h 1240166"/>
                  <a:gd name="connsiteX104" fmla="*/ 1259155 w 2069597"/>
                  <a:gd name="connsiteY104" fmla="*/ 382016 h 1240166"/>
                  <a:gd name="connsiteX105" fmla="*/ 1260402 w 2069597"/>
                  <a:gd name="connsiteY105" fmla="*/ 374532 h 1240166"/>
                  <a:gd name="connsiteX106" fmla="*/ 1894465 w 2069597"/>
                  <a:gd name="connsiteY106" fmla="*/ 10177 h 1240166"/>
                  <a:gd name="connsiteX107" fmla="*/ 1844855 w 2069597"/>
                  <a:gd name="connsiteY107" fmla="*/ 59788 h 1240166"/>
                  <a:gd name="connsiteX108" fmla="*/ 1894465 w 2069597"/>
                  <a:gd name="connsiteY108" fmla="*/ 108127 h 1240166"/>
                  <a:gd name="connsiteX109" fmla="*/ 1942805 w 2069597"/>
                  <a:gd name="connsiteY109" fmla="*/ 59788 h 1240166"/>
                  <a:gd name="connsiteX110" fmla="*/ 1894465 w 2069597"/>
                  <a:gd name="connsiteY110" fmla="*/ 10177 h 1240166"/>
                  <a:gd name="connsiteX111" fmla="*/ 1894465 w 2069597"/>
                  <a:gd name="connsiteY111" fmla="*/ 0 h 1240166"/>
                  <a:gd name="connsiteX112" fmla="*/ 1954253 w 2069597"/>
                  <a:gd name="connsiteY112" fmla="*/ 59788 h 1240166"/>
                  <a:gd name="connsiteX113" fmla="*/ 1894465 w 2069597"/>
                  <a:gd name="connsiteY113" fmla="*/ 119576 h 1240166"/>
                  <a:gd name="connsiteX114" fmla="*/ 1834677 w 2069597"/>
                  <a:gd name="connsiteY114" fmla="*/ 59788 h 1240166"/>
                  <a:gd name="connsiteX115" fmla="*/ 1894465 w 2069597"/>
                  <a:gd name="connsiteY115" fmla="*/ 0 h 1240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2069597" h="1240166">
                    <a:moveTo>
                      <a:pt x="332329" y="1158143"/>
                    </a:moveTo>
                    <a:cubicBezTo>
                      <a:pt x="312139" y="1158143"/>
                      <a:pt x="296996" y="1174548"/>
                      <a:pt x="296996" y="1194738"/>
                    </a:cubicBezTo>
                    <a:cubicBezTo>
                      <a:pt x="296996" y="1213667"/>
                      <a:pt x="312139" y="1230071"/>
                      <a:pt x="332329" y="1230071"/>
                    </a:cubicBezTo>
                    <a:cubicBezTo>
                      <a:pt x="351257" y="1230071"/>
                      <a:pt x="366400" y="1213667"/>
                      <a:pt x="366400" y="1194738"/>
                    </a:cubicBezTo>
                    <a:cubicBezTo>
                      <a:pt x="366400" y="1174548"/>
                      <a:pt x="351257" y="1158143"/>
                      <a:pt x="332329" y="1158143"/>
                    </a:cubicBezTo>
                    <a:close/>
                    <a:moveTo>
                      <a:pt x="332329" y="1148048"/>
                    </a:moveTo>
                    <a:cubicBezTo>
                      <a:pt x="356305" y="1148048"/>
                      <a:pt x="377757" y="1168239"/>
                      <a:pt x="377757" y="1194738"/>
                    </a:cubicBezTo>
                    <a:cubicBezTo>
                      <a:pt x="377757" y="1218714"/>
                      <a:pt x="356305" y="1240166"/>
                      <a:pt x="332329" y="1240166"/>
                    </a:cubicBezTo>
                    <a:cubicBezTo>
                      <a:pt x="305829" y="1240166"/>
                      <a:pt x="285639" y="1218714"/>
                      <a:pt x="285639" y="1194738"/>
                    </a:cubicBezTo>
                    <a:cubicBezTo>
                      <a:pt x="285639" y="1168239"/>
                      <a:pt x="305829" y="1148048"/>
                      <a:pt x="332329" y="1148048"/>
                    </a:cubicBezTo>
                    <a:close/>
                    <a:moveTo>
                      <a:pt x="1869121" y="872506"/>
                    </a:moveTo>
                    <a:cubicBezTo>
                      <a:pt x="1850193" y="872506"/>
                      <a:pt x="1833789" y="888911"/>
                      <a:pt x="1833789" y="907839"/>
                    </a:cubicBezTo>
                    <a:cubicBezTo>
                      <a:pt x="1833789" y="928030"/>
                      <a:pt x="1850193" y="943172"/>
                      <a:pt x="1869121" y="943172"/>
                    </a:cubicBezTo>
                    <a:cubicBezTo>
                      <a:pt x="1889311" y="943172"/>
                      <a:pt x="1904455" y="928030"/>
                      <a:pt x="1904455" y="907839"/>
                    </a:cubicBezTo>
                    <a:cubicBezTo>
                      <a:pt x="1904455" y="888911"/>
                      <a:pt x="1889311" y="872506"/>
                      <a:pt x="1869121" y="872506"/>
                    </a:cubicBezTo>
                    <a:close/>
                    <a:moveTo>
                      <a:pt x="1869121" y="862411"/>
                    </a:moveTo>
                    <a:cubicBezTo>
                      <a:pt x="1894359" y="862411"/>
                      <a:pt x="1915811" y="882602"/>
                      <a:pt x="1915811" y="907839"/>
                    </a:cubicBezTo>
                    <a:cubicBezTo>
                      <a:pt x="1915811" y="933077"/>
                      <a:pt x="1894359" y="954529"/>
                      <a:pt x="1869121" y="954529"/>
                    </a:cubicBezTo>
                    <a:cubicBezTo>
                      <a:pt x="1843883" y="954529"/>
                      <a:pt x="1823693" y="933077"/>
                      <a:pt x="1823693" y="907839"/>
                    </a:cubicBezTo>
                    <a:cubicBezTo>
                      <a:pt x="1823693" y="882602"/>
                      <a:pt x="1843883" y="862411"/>
                      <a:pt x="1869121" y="862411"/>
                    </a:cubicBezTo>
                    <a:close/>
                    <a:moveTo>
                      <a:pt x="489490" y="808725"/>
                    </a:moveTo>
                    <a:cubicBezTo>
                      <a:pt x="490711" y="809970"/>
                      <a:pt x="493152" y="812462"/>
                      <a:pt x="491932" y="814953"/>
                    </a:cubicBezTo>
                    <a:lnTo>
                      <a:pt x="372305" y="1138817"/>
                    </a:lnTo>
                    <a:cubicBezTo>
                      <a:pt x="372305" y="1140063"/>
                      <a:pt x="369864" y="1141309"/>
                      <a:pt x="367423" y="1141309"/>
                    </a:cubicBezTo>
                    <a:cubicBezTo>
                      <a:pt x="367423" y="1141309"/>
                      <a:pt x="366202" y="1141309"/>
                      <a:pt x="366202" y="1140063"/>
                    </a:cubicBezTo>
                    <a:cubicBezTo>
                      <a:pt x="363761" y="1140063"/>
                      <a:pt x="362540" y="1136326"/>
                      <a:pt x="363761" y="1133835"/>
                    </a:cubicBezTo>
                    <a:lnTo>
                      <a:pt x="482166" y="811216"/>
                    </a:lnTo>
                    <a:cubicBezTo>
                      <a:pt x="483387" y="808725"/>
                      <a:pt x="485828" y="807479"/>
                      <a:pt x="489490" y="808725"/>
                    </a:cubicBezTo>
                    <a:close/>
                    <a:moveTo>
                      <a:pt x="502613" y="697990"/>
                    </a:moveTo>
                    <a:cubicBezTo>
                      <a:pt x="482422" y="697990"/>
                      <a:pt x="466016" y="713133"/>
                      <a:pt x="466016" y="733323"/>
                    </a:cubicBezTo>
                    <a:cubicBezTo>
                      <a:pt x="466016" y="752252"/>
                      <a:pt x="482422" y="767394"/>
                      <a:pt x="502613" y="767394"/>
                    </a:cubicBezTo>
                    <a:cubicBezTo>
                      <a:pt x="521541" y="767394"/>
                      <a:pt x="537947" y="752252"/>
                      <a:pt x="537947" y="733323"/>
                    </a:cubicBezTo>
                    <a:cubicBezTo>
                      <a:pt x="537947" y="713133"/>
                      <a:pt x="521541" y="697990"/>
                      <a:pt x="502613" y="697990"/>
                    </a:cubicBezTo>
                    <a:close/>
                    <a:moveTo>
                      <a:pt x="502613" y="686633"/>
                    </a:moveTo>
                    <a:cubicBezTo>
                      <a:pt x="527851" y="686633"/>
                      <a:pt x="548042" y="708085"/>
                      <a:pt x="548042" y="733323"/>
                    </a:cubicBezTo>
                    <a:cubicBezTo>
                      <a:pt x="548042" y="758561"/>
                      <a:pt x="527851" y="778751"/>
                      <a:pt x="502613" y="778751"/>
                    </a:cubicBezTo>
                    <a:cubicBezTo>
                      <a:pt x="477374" y="778751"/>
                      <a:pt x="455921" y="758561"/>
                      <a:pt x="455921" y="733323"/>
                    </a:cubicBezTo>
                    <a:cubicBezTo>
                      <a:pt x="455921" y="708085"/>
                      <a:pt x="477374" y="686633"/>
                      <a:pt x="502613" y="686633"/>
                    </a:cubicBezTo>
                    <a:close/>
                    <a:moveTo>
                      <a:pt x="100893" y="561517"/>
                    </a:moveTo>
                    <a:lnTo>
                      <a:pt x="428941" y="696348"/>
                    </a:lnTo>
                    <a:cubicBezTo>
                      <a:pt x="431445" y="697574"/>
                      <a:pt x="432697" y="701251"/>
                      <a:pt x="431445" y="703702"/>
                    </a:cubicBezTo>
                    <a:cubicBezTo>
                      <a:pt x="431445" y="704928"/>
                      <a:pt x="428941" y="707379"/>
                      <a:pt x="426436" y="707379"/>
                    </a:cubicBezTo>
                    <a:lnTo>
                      <a:pt x="425184" y="706154"/>
                    </a:lnTo>
                    <a:lnTo>
                      <a:pt x="97136" y="571323"/>
                    </a:lnTo>
                    <a:cubicBezTo>
                      <a:pt x="94632" y="570097"/>
                      <a:pt x="93380" y="566420"/>
                      <a:pt x="94632" y="563968"/>
                    </a:cubicBezTo>
                    <a:cubicBezTo>
                      <a:pt x="95884" y="561517"/>
                      <a:pt x="99640" y="560291"/>
                      <a:pt x="100893" y="561517"/>
                    </a:cubicBezTo>
                    <a:close/>
                    <a:moveTo>
                      <a:pt x="45428" y="500240"/>
                    </a:moveTo>
                    <a:cubicBezTo>
                      <a:pt x="26500" y="500240"/>
                      <a:pt x="10095" y="516645"/>
                      <a:pt x="10095" y="535573"/>
                    </a:cubicBezTo>
                    <a:cubicBezTo>
                      <a:pt x="10095" y="554502"/>
                      <a:pt x="26500" y="570906"/>
                      <a:pt x="45428" y="570906"/>
                    </a:cubicBezTo>
                    <a:cubicBezTo>
                      <a:pt x="64356" y="570906"/>
                      <a:pt x="80761" y="554502"/>
                      <a:pt x="80761" y="535573"/>
                    </a:cubicBezTo>
                    <a:cubicBezTo>
                      <a:pt x="80761" y="516645"/>
                      <a:pt x="64356" y="500240"/>
                      <a:pt x="45428" y="500240"/>
                    </a:cubicBezTo>
                    <a:close/>
                    <a:moveTo>
                      <a:pt x="45428" y="488883"/>
                    </a:moveTo>
                    <a:cubicBezTo>
                      <a:pt x="70666" y="488883"/>
                      <a:pt x="92118" y="510335"/>
                      <a:pt x="92118" y="535573"/>
                    </a:cubicBezTo>
                    <a:cubicBezTo>
                      <a:pt x="92118" y="560811"/>
                      <a:pt x="70666" y="581001"/>
                      <a:pt x="45428" y="581001"/>
                    </a:cubicBezTo>
                    <a:cubicBezTo>
                      <a:pt x="20190" y="581001"/>
                      <a:pt x="0" y="560811"/>
                      <a:pt x="0" y="535573"/>
                    </a:cubicBezTo>
                    <a:cubicBezTo>
                      <a:pt x="0" y="510335"/>
                      <a:pt x="20190" y="488883"/>
                      <a:pt x="45428" y="488883"/>
                    </a:cubicBezTo>
                    <a:close/>
                    <a:moveTo>
                      <a:pt x="2011065" y="440688"/>
                    </a:moveTo>
                    <a:cubicBezTo>
                      <a:pt x="2013505" y="440688"/>
                      <a:pt x="2014727" y="444421"/>
                      <a:pt x="2014727" y="446911"/>
                    </a:cubicBezTo>
                    <a:lnTo>
                      <a:pt x="1906085" y="846446"/>
                    </a:lnTo>
                    <a:cubicBezTo>
                      <a:pt x="1904865" y="848935"/>
                      <a:pt x="1903643" y="850180"/>
                      <a:pt x="1901203" y="850180"/>
                    </a:cubicBezTo>
                    <a:cubicBezTo>
                      <a:pt x="1899981" y="850180"/>
                      <a:pt x="1899981" y="850180"/>
                      <a:pt x="1899981" y="850180"/>
                    </a:cubicBezTo>
                    <a:cubicBezTo>
                      <a:pt x="1896319" y="848935"/>
                      <a:pt x="1895099" y="846446"/>
                      <a:pt x="1895099" y="842712"/>
                    </a:cubicBezTo>
                    <a:lnTo>
                      <a:pt x="2004961" y="444421"/>
                    </a:lnTo>
                    <a:cubicBezTo>
                      <a:pt x="2006181" y="440688"/>
                      <a:pt x="2008623" y="439443"/>
                      <a:pt x="2011065" y="440688"/>
                    </a:cubicBezTo>
                    <a:close/>
                    <a:moveTo>
                      <a:pt x="1133794" y="440680"/>
                    </a:moveTo>
                    <a:cubicBezTo>
                      <a:pt x="1136296" y="439443"/>
                      <a:pt x="1140050" y="439443"/>
                      <a:pt x="1140050" y="441917"/>
                    </a:cubicBezTo>
                    <a:cubicBezTo>
                      <a:pt x="1141301" y="444392"/>
                      <a:pt x="1141301" y="448103"/>
                      <a:pt x="1137547" y="449340"/>
                    </a:cubicBezTo>
                    <a:lnTo>
                      <a:pt x="574538" y="712858"/>
                    </a:lnTo>
                    <a:cubicBezTo>
                      <a:pt x="573287" y="712858"/>
                      <a:pt x="572036" y="712858"/>
                      <a:pt x="572036" y="712858"/>
                    </a:cubicBezTo>
                    <a:cubicBezTo>
                      <a:pt x="570785" y="712858"/>
                      <a:pt x="568282" y="712858"/>
                      <a:pt x="567031" y="710384"/>
                    </a:cubicBezTo>
                    <a:cubicBezTo>
                      <a:pt x="565780" y="707909"/>
                      <a:pt x="567031" y="705435"/>
                      <a:pt x="569533" y="702961"/>
                    </a:cubicBezTo>
                    <a:close/>
                    <a:moveTo>
                      <a:pt x="1200231" y="373896"/>
                    </a:moveTo>
                    <a:cubicBezTo>
                      <a:pt x="1180041" y="373896"/>
                      <a:pt x="1163636" y="389039"/>
                      <a:pt x="1163636" y="409230"/>
                    </a:cubicBezTo>
                    <a:cubicBezTo>
                      <a:pt x="1163636" y="428159"/>
                      <a:pt x="1180041" y="444564"/>
                      <a:pt x="1200231" y="444564"/>
                    </a:cubicBezTo>
                    <a:cubicBezTo>
                      <a:pt x="1219159" y="444564"/>
                      <a:pt x="1235564" y="428159"/>
                      <a:pt x="1235564" y="409230"/>
                    </a:cubicBezTo>
                    <a:cubicBezTo>
                      <a:pt x="1235564" y="389039"/>
                      <a:pt x="1219159" y="373896"/>
                      <a:pt x="1200231" y="373896"/>
                    </a:cubicBezTo>
                    <a:close/>
                    <a:moveTo>
                      <a:pt x="1200231" y="362539"/>
                    </a:moveTo>
                    <a:cubicBezTo>
                      <a:pt x="1225469" y="362539"/>
                      <a:pt x="1245659" y="382730"/>
                      <a:pt x="1245659" y="409230"/>
                    </a:cubicBezTo>
                    <a:cubicBezTo>
                      <a:pt x="1245659" y="434469"/>
                      <a:pt x="1225469" y="454660"/>
                      <a:pt x="1200231" y="454660"/>
                    </a:cubicBezTo>
                    <a:cubicBezTo>
                      <a:pt x="1173731" y="454660"/>
                      <a:pt x="1153541" y="434469"/>
                      <a:pt x="1153541" y="409230"/>
                    </a:cubicBezTo>
                    <a:cubicBezTo>
                      <a:pt x="1153541" y="382730"/>
                      <a:pt x="1173731" y="362539"/>
                      <a:pt x="1200231" y="362539"/>
                    </a:cubicBezTo>
                    <a:close/>
                    <a:moveTo>
                      <a:pt x="2023547" y="345173"/>
                    </a:moveTo>
                    <a:cubicBezTo>
                      <a:pt x="2003081" y="345173"/>
                      <a:pt x="1986451" y="361578"/>
                      <a:pt x="1986451" y="380506"/>
                    </a:cubicBezTo>
                    <a:cubicBezTo>
                      <a:pt x="1986451" y="400696"/>
                      <a:pt x="2003081" y="415839"/>
                      <a:pt x="2023547" y="415839"/>
                    </a:cubicBezTo>
                    <a:cubicBezTo>
                      <a:pt x="2042735" y="415839"/>
                      <a:pt x="2059365" y="400696"/>
                      <a:pt x="2059365" y="380506"/>
                    </a:cubicBezTo>
                    <a:cubicBezTo>
                      <a:pt x="2059365" y="361578"/>
                      <a:pt x="2042735" y="345173"/>
                      <a:pt x="2023547" y="345173"/>
                    </a:cubicBezTo>
                    <a:close/>
                    <a:moveTo>
                      <a:pt x="2023547" y="335078"/>
                    </a:moveTo>
                    <a:cubicBezTo>
                      <a:pt x="2049131" y="335078"/>
                      <a:pt x="2069597" y="355268"/>
                      <a:pt x="2069597" y="380506"/>
                    </a:cubicBezTo>
                    <a:cubicBezTo>
                      <a:pt x="2069597" y="407006"/>
                      <a:pt x="2049131" y="427196"/>
                      <a:pt x="2023547" y="427196"/>
                    </a:cubicBezTo>
                    <a:cubicBezTo>
                      <a:pt x="1996685" y="427196"/>
                      <a:pt x="1977497" y="407006"/>
                      <a:pt x="1977497" y="380506"/>
                    </a:cubicBezTo>
                    <a:cubicBezTo>
                      <a:pt x="1977497" y="355268"/>
                      <a:pt x="1996685" y="335078"/>
                      <a:pt x="2023547" y="335078"/>
                    </a:cubicBezTo>
                    <a:close/>
                    <a:moveTo>
                      <a:pt x="1920785" y="126342"/>
                    </a:moveTo>
                    <a:cubicBezTo>
                      <a:pt x="1923261" y="126342"/>
                      <a:pt x="1926973" y="127596"/>
                      <a:pt x="1926973" y="130106"/>
                    </a:cubicBezTo>
                    <a:lnTo>
                      <a:pt x="2003723" y="320800"/>
                    </a:lnTo>
                    <a:cubicBezTo>
                      <a:pt x="2003723" y="324564"/>
                      <a:pt x="2003723" y="327073"/>
                      <a:pt x="2000009" y="327073"/>
                    </a:cubicBezTo>
                    <a:cubicBezTo>
                      <a:pt x="1998771" y="327073"/>
                      <a:pt x="1998771" y="328327"/>
                      <a:pt x="1998771" y="328327"/>
                    </a:cubicBezTo>
                    <a:cubicBezTo>
                      <a:pt x="1996295" y="328327"/>
                      <a:pt x="1993819" y="327073"/>
                      <a:pt x="1993819" y="324564"/>
                    </a:cubicBezTo>
                    <a:lnTo>
                      <a:pt x="1918309" y="133869"/>
                    </a:lnTo>
                    <a:cubicBezTo>
                      <a:pt x="1917071" y="131360"/>
                      <a:pt x="1918309" y="127596"/>
                      <a:pt x="1920785" y="126342"/>
                    </a:cubicBezTo>
                    <a:close/>
                    <a:moveTo>
                      <a:pt x="1830197" y="98872"/>
                    </a:moveTo>
                    <a:cubicBezTo>
                      <a:pt x="1832691" y="98872"/>
                      <a:pt x="1836431" y="98872"/>
                      <a:pt x="1837677" y="101367"/>
                    </a:cubicBezTo>
                    <a:cubicBezTo>
                      <a:pt x="1838925" y="103861"/>
                      <a:pt x="1837677" y="107603"/>
                      <a:pt x="1835183" y="108851"/>
                    </a:cubicBezTo>
                    <a:lnTo>
                      <a:pt x="1265389" y="383264"/>
                    </a:lnTo>
                    <a:cubicBezTo>
                      <a:pt x="1265389" y="383264"/>
                      <a:pt x="1264142" y="383264"/>
                      <a:pt x="1262895" y="383264"/>
                    </a:cubicBezTo>
                    <a:cubicBezTo>
                      <a:pt x="1260402" y="383264"/>
                      <a:pt x="1259155" y="383264"/>
                      <a:pt x="1259155" y="382016"/>
                    </a:cubicBezTo>
                    <a:cubicBezTo>
                      <a:pt x="1257908" y="378274"/>
                      <a:pt x="1257908" y="375780"/>
                      <a:pt x="1260402" y="374532"/>
                    </a:cubicBezTo>
                    <a:close/>
                    <a:moveTo>
                      <a:pt x="1894465" y="10177"/>
                    </a:moveTo>
                    <a:cubicBezTo>
                      <a:pt x="1867753" y="10177"/>
                      <a:pt x="1844855" y="33074"/>
                      <a:pt x="1844855" y="59788"/>
                    </a:cubicBezTo>
                    <a:cubicBezTo>
                      <a:pt x="1844855" y="86502"/>
                      <a:pt x="1867753" y="108127"/>
                      <a:pt x="1894465" y="108127"/>
                    </a:cubicBezTo>
                    <a:cubicBezTo>
                      <a:pt x="1921179" y="108127"/>
                      <a:pt x="1942805" y="86502"/>
                      <a:pt x="1942805" y="59788"/>
                    </a:cubicBezTo>
                    <a:cubicBezTo>
                      <a:pt x="1942805" y="33074"/>
                      <a:pt x="1921179" y="10177"/>
                      <a:pt x="1894465" y="10177"/>
                    </a:cubicBezTo>
                    <a:close/>
                    <a:moveTo>
                      <a:pt x="1894465" y="0"/>
                    </a:moveTo>
                    <a:cubicBezTo>
                      <a:pt x="1927541" y="0"/>
                      <a:pt x="1954253" y="26714"/>
                      <a:pt x="1954253" y="59788"/>
                    </a:cubicBezTo>
                    <a:cubicBezTo>
                      <a:pt x="1954253" y="92862"/>
                      <a:pt x="1927541" y="119576"/>
                      <a:pt x="1894465" y="119576"/>
                    </a:cubicBezTo>
                    <a:cubicBezTo>
                      <a:pt x="1861391" y="119576"/>
                      <a:pt x="1834677" y="92862"/>
                      <a:pt x="1834677" y="59788"/>
                    </a:cubicBezTo>
                    <a:cubicBezTo>
                      <a:pt x="1834677" y="26714"/>
                      <a:pt x="1861391" y="0"/>
                      <a:pt x="1894465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30FE56C5-E391-B943-B55A-CED2DBB1CB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76644" y="4567405"/>
                <a:ext cx="1443410" cy="1393968"/>
              </a:xfrm>
              <a:custGeom>
                <a:avLst/>
                <a:gdLst>
                  <a:gd name="connsiteX0" fmla="*/ 392750 w 1443410"/>
                  <a:gd name="connsiteY0" fmla="*/ 1311943 h 1393968"/>
                  <a:gd name="connsiteX1" fmla="*/ 356154 w 1443410"/>
                  <a:gd name="connsiteY1" fmla="*/ 1347277 h 1393968"/>
                  <a:gd name="connsiteX2" fmla="*/ 392750 w 1443410"/>
                  <a:gd name="connsiteY2" fmla="*/ 1382611 h 1393968"/>
                  <a:gd name="connsiteX3" fmla="*/ 428084 w 1443410"/>
                  <a:gd name="connsiteY3" fmla="*/ 1347277 h 1393968"/>
                  <a:gd name="connsiteX4" fmla="*/ 392750 w 1443410"/>
                  <a:gd name="connsiteY4" fmla="*/ 1311943 h 1393968"/>
                  <a:gd name="connsiteX5" fmla="*/ 392750 w 1443410"/>
                  <a:gd name="connsiteY5" fmla="*/ 1301847 h 1393968"/>
                  <a:gd name="connsiteX6" fmla="*/ 438180 w 1443410"/>
                  <a:gd name="connsiteY6" fmla="*/ 1347277 h 1393968"/>
                  <a:gd name="connsiteX7" fmla="*/ 392750 w 1443410"/>
                  <a:gd name="connsiteY7" fmla="*/ 1393968 h 1393968"/>
                  <a:gd name="connsiteX8" fmla="*/ 346060 w 1443410"/>
                  <a:gd name="connsiteY8" fmla="*/ 1347277 h 1393968"/>
                  <a:gd name="connsiteX9" fmla="*/ 392750 w 1443410"/>
                  <a:gd name="connsiteY9" fmla="*/ 1301847 h 1393968"/>
                  <a:gd name="connsiteX10" fmla="*/ 825006 w 1443410"/>
                  <a:gd name="connsiteY10" fmla="*/ 985748 h 1393968"/>
                  <a:gd name="connsiteX11" fmla="*/ 832458 w 1443410"/>
                  <a:gd name="connsiteY11" fmla="*/ 985748 h 1393968"/>
                  <a:gd name="connsiteX12" fmla="*/ 831216 w 1443410"/>
                  <a:gd name="connsiteY12" fmla="*/ 993239 h 1393968"/>
                  <a:gd name="connsiteX13" fmla="*/ 453630 w 1443410"/>
                  <a:gd name="connsiteY13" fmla="*/ 1310336 h 1393968"/>
                  <a:gd name="connsiteX14" fmla="*/ 449904 w 1443410"/>
                  <a:gd name="connsiteY14" fmla="*/ 1311585 h 1393968"/>
                  <a:gd name="connsiteX15" fmla="*/ 446178 w 1443410"/>
                  <a:gd name="connsiteY15" fmla="*/ 1310336 h 1393968"/>
                  <a:gd name="connsiteX16" fmla="*/ 446178 w 1443410"/>
                  <a:gd name="connsiteY16" fmla="*/ 1302846 h 1393968"/>
                  <a:gd name="connsiteX17" fmla="*/ 79401 w 1443410"/>
                  <a:gd name="connsiteY17" fmla="*/ 985727 h 1393968"/>
                  <a:gd name="connsiteX18" fmla="*/ 86891 w 1443410"/>
                  <a:gd name="connsiteY18" fmla="*/ 985727 h 1393968"/>
                  <a:gd name="connsiteX19" fmla="*/ 347810 w 1443410"/>
                  <a:gd name="connsiteY19" fmla="*/ 1296212 h 1393968"/>
                  <a:gd name="connsiteX20" fmla="*/ 347810 w 1443410"/>
                  <a:gd name="connsiteY20" fmla="*/ 1303634 h 1393968"/>
                  <a:gd name="connsiteX21" fmla="*/ 344066 w 1443410"/>
                  <a:gd name="connsiteY21" fmla="*/ 1306108 h 1393968"/>
                  <a:gd name="connsiteX22" fmla="*/ 339072 w 1443410"/>
                  <a:gd name="connsiteY22" fmla="*/ 1303634 h 1393968"/>
                  <a:gd name="connsiteX23" fmla="*/ 79401 w 1443410"/>
                  <a:gd name="connsiteY23" fmla="*/ 991912 h 1393968"/>
                  <a:gd name="connsiteX24" fmla="*/ 79401 w 1443410"/>
                  <a:gd name="connsiteY24" fmla="*/ 985727 h 1393968"/>
                  <a:gd name="connsiteX25" fmla="*/ 881632 w 1443410"/>
                  <a:gd name="connsiteY25" fmla="*/ 916445 h 1393968"/>
                  <a:gd name="connsiteX26" fmla="*/ 846300 w 1443410"/>
                  <a:gd name="connsiteY26" fmla="*/ 953041 h 1393968"/>
                  <a:gd name="connsiteX27" fmla="*/ 881632 w 1443410"/>
                  <a:gd name="connsiteY27" fmla="*/ 988375 h 1393968"/>
                  <a:gd name="connsiteX28" fmla="*/ 916966 w 1443410"/>
                  <a:gd name="connsiteY28" fmla="*/ 953041 h 1393968"/>
                  <a:gd name="connsiteX29" fmla="*/ 881632 w 1443410"/>
                  <a:gd name="connsiteY29" fmla="*/ 916445 h 1393968"/>
                  <a:gd name="connsiteX30" fmla="*/ 881632 w 1443410"/>
                  <a:gd name="connsiteY30" fmla="*/ 906349 h 1393968"/>
                  <a:gd name="connsiteX31" fmla="*/ 927062 w 1443410"/>
                  <a:gd name="connsiteY31" fmla="*/ 953041 h 1393968"/>
                  <a:gd name="connsiteX32" fmla="*/ 881632 w 1443410"/>
                  <a:gd name="connsiteY32" fmla="*/ 998470 h 1393968"/>
                  <a:gd name="connsiteX33" fmla="*/ 834944 w 1443410"/>
                  <a:gd name="connsiteY33" fmla="*/ 953041 h 1393968"/>
                  <a:gd name="connsiteX34" fmla="*/ 881632 w 1443410"/>
                  <a:gd name="connsiteY34" fmla="*/ 906349 h 1393968"/>
                  <a:gd name="connsiteX35" fmla="*/ 46050 w 1443410"/>
                  <a:gd name="connsiteY35" fmla="*/ 901231 h 1393968"/>
                  <a:gd name="connsiteX36" fmla="*/ 8954 w 1443410"/>
                  <a:gd name="connsiteY36" fmla="*/ 936564 h 1393968"/>
                  <a:gd name="connsiteX37" fmla="*/ 46050 w 1443410"/>
                  <a:gd name="connsiteY37" fmla="*/ 971897 h 1393968"/>
                  <a:gd name="connsiteX38" fmla="*/ 81867 w 1443410"/>
                  <a:gd name="connsiteY38" fmla="*/ 936564 h 1393968"/>
                  <a:gd name="connsiteX39" fmla="*/ 46050 w 1443410"/>
                  <a:gd name="connsiteY39" fmla="*/ 901231 h 1393968"/>
                  <a:gd name="connsiteX40" fmla="*/ 46050 w 1443410"/>
                  <a:gd name="connsiteY40" fmla="*/ 889874 h 1393968"/>
                  <a:gd name="connsiteX41" fmla="*/ 92101 w 1443410"/>
                  <a:gd name="connsiteY41" fmla="*/ 936564 h 1393968"/>
                  <a:gd name="connsiteX42" fmla="*/ 46050 w 1443410"/>
                  <a:gd name="connsiteY42" fmla="*/ 981992 h 1393968"/>
                  <a:gd name="connsiteX43" fmla="*/ 0 w 1443410"/>
                  <a:gd name="connsiteY43" fmla="*/ 936564 h 1393968"/>
                  <a:gd name="connsiteX44" fmla="*/ 46050 w 1443410"/>
                  <a:gd name="connsiteY44" fmla="*/ 889874 h 1393968"/>
                  <a:gd name="connsiteX45" fmla="*/ 1307144 w 1443410"/>
                  <a:gd name="connsiteY45" fmla="*/ 617721 h 1393968"/>
                  <a:gd name="connsiteX46" fmla="*/ 1314600 w 1443410"/>
                  <a:gd name="connsiteY46" fmla="*/ 618971 h 1393968"/>
                  <a:gd name="connsiteX47" fmla="*/ 1313358 w 1443410"/>
                  <a:gd name="connsiteY47" fmla="*/ 626468 h 1393968"/>
                  <a:gd name="connsiteX48" fmla="*/ 948006 w 1443410"/>
                  <a:gd name="connsiteY48" fmla="*/ 905102 h 1393968"/>
                  <a:gd name="connsiteX49" fmla="*/ 945520 w 1443410"/>
                  <a:gd name="connsiteY49" fmla="*/ 905102 h 1393968"/>
                  <a:gd name="connsiteX50" fmla="*/ 941792 w 1443410"/>
                  <a:gd name="connsiteY50" fmla="*/ 902603 h 1393968"/>
                  <a:gd name="connsiteX51" fmla="*/ 941792 w 1443410"/>
                  <a:gd name="connsiteY51" fmla="*/ 896355 h 1393968"/>
                  <a:gd name="connsiteX52" fmla="*/ 380066 w 1443410"/>
                  <a:gd name="connsiteY52" fmla="*/ 557281 h 1393968"/>
                  <a:gd name="connsiteX53" fmla="*/ 386278 w 1443410"/>
                  <a:gd name="connsiteY53" fmla="*/ 557281 h 1393968"/>
                  <a:gd name="connsiteX54" fmla="*/ 387520 w 1443410"/>
                  <a:gd name="connsiteY54" fmla="*/ 563496 h 1393968"/>
                  <a:gd name="connsiteX55" fmla="*/ 86844 w 1443410"/>
                  <a:gd name="connsiteY55" fmla="*/ 892878 h 1393968"/>
                  <a:gd name="connsiteX56" fmla="*/ 83116 w 1443410"/>
                  <a:gd name="connsiteY56" fmla="*/ 894121 h 1393968"/>
                  <a:gd name="connsiteX57" fmla="*/ 79389 w 1443410"/>
                  <a:gd name="connsiteY57" fmla="*/ 892878 h 1393968"/>
                  <a:gd name="connsiteX58" fmla="*/ 79389 w 1443410"/>
                  <a:gd name="connsiteY58" fmla="*/ 885421 h 1393968"/>
                  <a:gd name="connsiteX59" fmla="*/ 474880 w 1443410"/>
                  <a:gd name="connsiteY59" fmla="*/ 551792 h 1393968"/>
                  <a:gd name="connsiteX60" fmla="*/ 481076 w 1443410"/>
                  <a:gd name="connsiteY60" fmla="*/ 551792 h 1393968"/>
                  <a:gd name="connsiteX61" fmla="*/ 836716 w 1443410"/>
                  <a:gd name="connsiteY61" fmla="*/ 895155 h 1393968"/>
                  <a:gd name="connsiteX62" fmla="*/ 836716 w 1443410"/>
                  <a:gd name="connsiteY62" fmla="*/ 902619 h 1393968"/>
                  <a:gd name="connsiteX63" fmla="*/ 833000 w 1443410"/>
                  <a:gd name="connsiteY63" fmla="*/ 905107 h 1393968"/>
                  <a:gd name="connsiteX64" fmla="*/ 829282 w 1443410"/>
                  <a:gd name="connsiteY64" fmla="*/ 902619 h 1393968"/>
                  <a:gd name="connsiteX65" fmla="*/ 474880 w 1443410"/>
                  <a:gd name="connsiteY65" fmla="*/ 559257 h 1393968"/>
                  <a:gd name="connsiteX66" fmla="*/ 474880 w 1443410"/>
                  <a:gd name="connsiteY66" fmla="*/ 551792 h 1393968"/>
                  <a:gd name="connsiteX67" fmla="*/ 1376008 w 1443410"/>
                  <a:gd name="connsiteY67" fmla="*/ 538690 h 1393968"/>
                  <a:gd name="connsiteX68" fmla="*/ 1340676 w 1443410"/>
                  <a:gd name="connsiteY68" fmla="*/ 574023 h 1393968"/>
                  <a:gd name="connsiteX69" fmla="*/ 1376008 w 1443410"/>
                  <a:gd name="connsiteY69" fmla="*/ 609356 h 1393968"/>
                  <a:gd name="connsiteX70" fmla="*/ 1411340 w 1443410"/>
                  <a:gd name="connsiteY70" fmla="*/ 574023 h 1393968"/>
                  <a:gd name="connsiteX71" fmla="*/ 1376008 w 1443410"/>
                  <a:gd name="connsiteY71" fmla="*/ 538690 h 1393968"/>
                  <a:gd name="connsiteX72" fmla="*/ 1376008 w 1443410"/>
                  <a:gd name="connsiteY72" fmla="*/ 527333 h 1393968"/>
                  <a:gd name="connsiteX73" fmla="*/ 1421436 w 1443410"/>
                  <a:gd name="connsiteY73" fmla="*/ 574023 h 1393968"/>
                  <a:gd name="connsiteX74" fmla="*/ 1376008 w 1443410"/>
                  <a:gd name="connsiteY74" fmla="*/ 619451 h 1393968"/>
                  <a:gd name="connsiteX75" fmla="*/ 1329318 w 1443410"/>
                  <a:gd name="connsiteY75" fmla="*/ 574023 h 1393968"/>
                  <a:gd name="connsiteX76" fmla="*/ 1376008 w 1443410"/>
                  <a:gd name="connsiteY76" fmla="*/ 527333 h 1393968"/>
                  <a:gd name="connsiteX77" fmla="*/ 430564 w 1443410"/>
                  <a:gd name="connsiteY77" fmla="*/ 482497 h 1393968"/>
                  <a:gd name="connsiteX78" fmla="*/ 394748 w 1443410"/>
                  <a:gd name="connsiteY78" fmla="*/ 517830 h 1393968"/>
                  <a:gd name="connsiteX79" fmla="*/ 430564 w 1443410"/>
                  <a:gd name="connsiteY79" fmla="*/ 554425 h 1393968"/>
                  <a:gd name="connsiteX80" fmla="*/ 466382 w 1443410"/>
                  <a:gd name="connsiteY80" fmla="*/ 517830 h 1393968"/>
                  <a:gd name="connsiteX81" fmla="*/ 430564 w 1443410"/>
                  <a:gd name="connsiteY81" fmla="*/ 482497 h 1393968"/>
                  <a:gd name="connsiteX82" fmla="*/ 430564 w 1443410"/>
                  <a:gd name="connsiteY82" fmla="*/ 472402 h 1393968"/>
                  <a:gd name="connsiteX83" fmla="*/ 476614 w 1443410"/>
                  <a:gd name="connsiteY83" fmla="*/ 517830 h 1393968"/>
                  <a:gd name="connsiteX84" fmla="*/ 430564 w 1443410"/>
                  <a:gd name="connsiteY84" fmla="*/ 564520 h 1393968"/>
                  <a:gd name="connsiteX85" fmla="*/ 384514 w 1443410"/>
                  <a:gd name="connsiteY85" fmla="*/ 517830 h 1393968"/>
                  <a:gd name="connsiteX86" fmla="*/ 430564 w 1443410"/>
                  <a:gd name="connsiteY86" fmla="*/ 472402 h 1393968"/>
                  <a:gd name="connsiteX87" fmla="*/ 1400496 w 1443410"/>
                  <a:gd name="connsiteY87" fmla="*/ 93378 h 1393968"/>
                  <a:gd name="connsiteX88" fmla="*/ 1405074 w 1443410"/>
                  <a:gd name="connsiteY88" fmla="*/ 98375 h 1393968"/>
                  <a:gd name="connsiteX89" fmla="*/ 1387908 w 1443410"/>
                  <a:gd name="connsiteY89" fmla="*/ 488126 h 1393968"/>
                  <a:gd name="connsiteX90" fmla="*/ 1383330 w 1443410"/>
                  <a:gd name="connsiteY90" fmla="*/ 493123 h 1393968"/>
                  <a:gd name="connsiteX91" fmla="*/ 1378752 w 1443410"/>
                  <a:gd name="connsiteY91" fmla="*/ 486877 h 1393968"/>
                  <a:gd name="connsiteX92" fmla="*/ 1395920 w 1443410"/>
                  <a:gd name="connsiteY92" fmla="*/ 97125 h 1393968"/>
                  <a:gd name="connsiteX93" fmla="*/ 1400496 w 1443410"/>
                  <a:gd name="connsiteY93" fmla="*/ 93378 h 1393968"/>
                  <a:gd name="connsiteX94" fmla="*/ 1405588 w 1443410"/>
                  <a:gd name="connsiteY94" fmla="*/ 8972 h 1393968"/>
                  <a:gd name="connsiteX95" fmla="*/ 1377854 w 1443410"/>
                  <a:gd name="connsiteY95" fmla="*/ 37169 h 1393968"/>
                  <a:gd name="connsiteX96" fmla="*/ 1405588 w 1443410"/>
                  <a:gd name="connsiteY96" fmla="*/ 65366 h 1393968"/>
                  <a:gd name="connsiteX97" fmla="*/ 1433324 w 1443410"/>
                  <a:gd name="connsiteY97" fmla="*/ 37169 h 1393968"/>
                  <a:gd name="connsiteX98" fmla="*/ 1405588 w 1443410"/>
                  <a:gd name="connsiteY98" fmla="*/ 8972 h 1393968"/>
                  <a:gd name="connsiteX99" fmla="*/ 1405588 w 1443410"/>
                  <a:gd name="connsiteY99" fmla="*/ 0 h 1393968"/>
                  <a:gd name="connsiteX100" fmla="*/ 1443410 w 1443410"/>
                  <a:gd name="connsiteY100" fmla="*/ 37169 h 1393968"/>
                  <a:gd name="connsiteX101" fmla="*/ 1405588 w 1443410"/>
                  <a:gd name="connsiteY101" fmla="*/ 75620 h 1393968"/>
                  <a:gd name="connsiteX102" fmla="*/ 1367768 w 1443410"/>
                  <a:gd name="connsiteY102" fmla="*/ 37169 h 1393968"/>
                  <a:gd name="connsiteX103" fmla="*/ 1405588 w 1443410"/>
                  <a:gd name="connsiteY103" fmla="*/ 0 h 1393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</a:cxnLst>
                <a:rect l="l" t="t" r="r" b="b"/>
                <a:pathLst>
                  <a:path w="1443410" h="1393968">
                    <a:moveTo>
                      <a:pt x="392750" y="1311943"/>
                    </a:moveTo>
                    <a:cubicBezTo>
                      <a:pt x="372560" y="1311943"/>
                      <a:pt x="356154" y="1328348"/>
                      <a:pt x="356154" y="1347277"/>
                    </a:cubicBezTo>
                    <a:cubicBezTo>
                      <a:pt x="356154" y="1367468"/>
                      <a:pt x="372560" y="1382611"/>
                      <a:pt x="392750" y="1382611"/>
                    </a:cubicBezTo>
                    <a:cubicBezTo>
                      <a:pt x="411680" y="1382611"/>
                      <a:pt x="428084" y="1367468"/>
                      <a:pt x="428084" y="1347277"/>
                    </a:cubicBezTo>
                    <a:cubicBezTo>
                      <a:pt x="428084" y="1328348"/>
                      <a:pt x="411680" y="1311943"/>
                      <a:pt x="392750" y="1311943"/>
                    </a:cubicBezTo>
                    <a:close/>
                    <a:moveTo>
                      <a:pt x="392750" y="1301847"/>
                    </a:moveTo>
                    <a:cubicBezTo>
                      <a:pt x="417990" y="1301847"/>
                      <a:pt x="438180" y="1322038"/>
                      <a:pt x="438180" y="1347277"/>
                    </a:cubicBezTo>
                    <a:cubicBezTo>
                      <a:pt x="438180" y="1372515"/>
                      <a:pt x="417990" y="1393968"/>
                      <a:pt x="392750" y="1393968"/>
                    </a:cubicBezTo>
                    <a:cubicBezTo>
                      <a:pt x="367512" y="1393968"/>
                      <a:pt x="346060" y="1372515"/>
                      <a:pt x="346060" y="1347277"/>
                    </a:cubicBezTo>
                    <a:cubicBezTo>
                      <a:pt x="346060" y="1322038"/>
                      <a:pt x="367512" y="1301847"/>
                      <a:pt x="392750" y="1301847"/>
                    </a:cubicBezTo>
                    <a:close/>
                    <a:moveTo>
                      <a:pt x="825006" y="985748"/>
                    </a:moveTo>
                    <a:cubicBezTo>
                      <a:pt x="827490" y="983251"/>
                      <a:pt x="829974" y="984500"/>
                      <a:pt x="832458" y="985748"/>
                    </a:cubicBezTo>
                    <a:cubicBezTo>
                      <a:pt x="833700" y="988245"/>
                      <a:pt x="833700" y="991990"/>
                      <a:pt x="831216" y="993239"/>
                    </a:cubicBezTo>
                    <a:lnTo>
                      <a:pt x="453630" y="1310336"/>
                    </a:lnTo>
                    <a:cubicBezTo>
                      <a:pt x="452388" y="1311585"/>
                      <a:pt x="451146" y="1311585"/>
                      <a:pt x="449904" y="1311585"/>
                    </a:cubicBezTo>
                    <a:cubicBezTo>
                      <a:pt x="448662" y="1311585"/>
                      <a:pt x="446178" y="1310336"/>
                      <a:pt x="446178" y="1310336"/>
                    </a:cubicBezTo>
                    <a:cubicBezTo>
                      <a:pt x="444936" y="1307840"/>
                      <a:pt x="444936" y="1304094"/>
                      <a:pt x="446178" y="1302846"/>
                    </a:cubicBezTo>
                    <a:close/>
                    <a:moveTo>
                      <a:pt x="79401" y="985727"/>
                    </a:moveTo>
                    <a:cubicBezTo>
                      <a:pt x="81898" y="983253"/>
                      <a:pt x="85643" y="984490"/>
                      <a:pt x="86891" y="985727"/>
                    </a:cubicBezTo>
                    <a:lnTo>
                      <a:pt x="347810" y="1296212"/>
                    </a:lnTo>
                    <a:cubicBezTo>
                      <a:pt x="350308" y="1298686"/>
                      <a:pt x="350308" y="1302397"/>
                      <a:pt x="347810" y="1303634"/>
                    </a:cubicBezTo>
                    <a:cubicBezTo>
                      <a:pt x="345314" y="1304871"/>
                      <a:pt x="345314" y="1306108"/>
                      <a:pt x="344066" y="1306108"/>
                    </a:cubicBezTo>
                    <a:cubicBezTo>
                      <a:pt x="341568" y="1306108"/>
                      <a:pt x="340320" y="1304871"/>
                      <a:pt x="339072" y="1303634"/>
                    </a:cubicBezTo>
                    <a:lnTo>
                      <a:pt x="79401" y="991912"/>
                    </a:lnTo>
                    <a:cubicBezTo>
                      <a:pt x="76904" y="990675"/>
                      <a:pt x="78152" y="986964"/>
                      <a:pt x="79401" y="985727"/>
                    </a:cubicBezTo>
                    <a:close/>
                    <a:moveTo>
                      <a:pt x="881632" y="916445"/>
                    </a:moveTo>
                    <a:cubicBezTo>
                      <a:pt x="861442" y="916445"/>
                      <a:pt x="846300" y="932850"/>
                      <a:pt x="846300" y="953041"/>
                    </a:cubicBezTo>
                    <a:cubicBezTo>
                      <a:pt x="846300" y="971970"/>
                      <a:pt x="861442" y="988375"/>
                      <a:pt x="881632" y="988375"/>
                    </a:cubicBezTo>
                    <a:cubicBezTo>
                      <a:pt x="900562" y="988375"/>
                      <a:pt x="916966" y="971970"/>
                      <a:pt x="916966" y="953041"/>
                    </a:cubicBezTo>
                    <a:cubicBezTo>
                      <a:pt x="916966" y="932850"/>
                      <a:pt x="900562" y="916445"/>
                      <a:pt x="881632" y="916445"/>
                    </a:cubicBezTo>
                    <a:close/>
                    <a:moveTo>
                      <a:pt x="881632" y="906349"/>
                    </a:moveTo>
                    <a:cubicBezTo>
                      <a:pt x="906870" y="906349"/>
                      <a:pt x="927062" y="926540"/>
                      <a:pt x="927062" y="953041"/>
                    </a:cubicBezTo>
                    <a:cubicBezTo>
                      <a:pt x="927062" y="978279"/>
                      <a:pt x="906870" y="998470"/>
                      <a:pt x="881632" y="998470"/>
                    </a:cubicBezTo>
                    <a:cubicBezTo>
                      <a:pt x="855134" y="998470"/>
                      <a:pt x="834944" y="978279"/>
                      <a:pt x="834944" y="953041"/>
                    </a:cubicBezTo>
                    <a:cubicBezTo>
                      <a:pt x="834944" y="926540"/>
                      <a:pt x="855134" y="906349"/>
                      <a:pt x="881632" y="906349"/>
                    </a:cubicBezTo>
                    <a:close/>
                    <a:moveTo>
                      <a:pt x="46050" y="901231"/>
                    </a:moveTo>
                    <a:cubicBezTo>
                      <a:pt x="25584" y="901231"/>
                      <a:pt x="8954" y="916374"/>
                      <a:pt x="8954" y="936564"/>
                    </a:cubicBezTo>
                    <a:cubicBezTo>
                      <a:pt x="8954" y="955493"/>
                      <a:pt x="25584" y="971897"/>
                      <a:pt x="46050" y="971897"/>
                    </a:cubicBezTo>
                    <a:cubicBezTo>
                      <a:pt x="65238" y="971897"/>
                      <a:pt x="81867" y="955493"/>
                      <a:pt x="81867" y="936564"/>
                    </a:cubicBezTo>
                    <a:cubicBezTo>
                      <a:pt x="81867" y="916374"/>
                      <a:pt x="65238" y="901231"/>
                      <a:pt x="46050" y="901231"/>
                    </a:cubicBezTo>
                    <a:close/>
                    <a:moveTo>
                      <a:pt x="46050" y="889874"/>
                    </a:moveTo>
                    <a:cubicBezTo>
                      <a:pt x="71634" y="889874"/>
                      <a:pt x="92101" y="911326"/>
                      <a:pt x="92101" y="936564"/>
                    </a:cubicBezTo>
                    <a:cubicBezTo>
                      <a:pt x="92101" y="961802"/>
                      <a:pt x="71634" y="981992"/>
                      <a:pt x="46050" y="981992"/>
                    </a:cubicBezTo>
                    <a:cubicBezTo>
                      <a:pt x="19188" y="981992"/>
                      <a:pt x="0" y="961802"/>
                      <a:pt x="0" y="936564"/>
                    </a:cubicBezTo>
                    <a:cubicBezTo>
                      <a:pt x="0" y="911326"/>
                      <a:pt x="19188" y="889874"/>
                      <a:pt x="46050" y="889874"/>
                    </a:cubicBezTo>
                    <a:close/>
                    <a:moveTo>
                      <a:pt x="1307144" y="617721"/>
                    </a:moveTo>
                    <a:cubicBezTo>
                      <a:pt x="1309630" y="615222"/>
                      <a:pt x="1313358" y="615222"/>
                      <a:pt x="1314600" y="618971"/>
                    </a:cubicBezTo>
                    <a:cubicBezTo>
                      <a:pt x="1317086" y="620220"/>
                      <a:pt x="1315844" y="623969"/>
                      <a:pt x="1313358" y="626468"/>
                    </a:cubicBezTo>
                    <a:lnTo>
                      <a:pt x="948006" y="905102"/>
                    </a:lnTo>
                    <a:cubicBezTo>
                      <a:pt x="948006" y="905102"/>
                      <a:pt x="946764" y="905102"/>
                      <a:pt x="945520" y="905102"/>
                    </a:cubicBezTo>
                    <a:cubicBezTo>
                      <a:pt x="943036" y="905102"/>
                      <a:pt x="941792" y="905102"/>
                      <a:pt x="941792" y="902603"/>
                    </a:cubicBezTo>
                    <a:cubicBezTo>
                      <a:pt x="939308" y="901353"/>
                      <a:pt x="939308" y="897605"/>
                      <a:pt x="941792" y="896355"/>
                    </a:cubicBezTo>
                    <a:close/>
                    <a:moveTo>
                      <a:pt x="380066" y="557281"/>
                    </a:moveTo>
                    <a:cubicBezTo>
                      <a:pt x="381308" y="554795"/>
                      <a:pt x="385036" y="554795"/>
                      <a:pt x="386278" y="557281"/>
                    </a:cubicBezTo>
                    <a:cubicBezTo>
                      <a:pt x="388762" y="558524"/>
                      <a:pt x="388762" y="562253"/>
                      <a:pt x="387520" y="563496"/>
                    </a:cubicBezTo>
                    <a:lnTo>
                      <a:pt x="86844" y="892878"/>
                    </a:lnTo>
                    <a:cubicBezTo>
                      <a:pt x="85601" y="894121"/>
                      <a:pt x="84359" y="894121"/>
                      <a:pt x="83116" y="894121"/>
                    </a:cubicBezTo>
                    <a:cubicBezTo>
                      <a:pt x="80631" y="894121"/>
                      <a:pt x="80631" y="894121"/>
                      <a:pt x="79389" y="892878"/>
                    </a:cubicBezTo>
                    <a:cubicBezTo>
                      <a:pt x="78146" y="891635"/>
                      <a:pt x="76904" y="887907"/>
                      <a:pt x="79389" y="885421"/>
                    </a:cubicBezTo>
                    <a:close/>
                    <a:moveTo>
                      <a:pt x="474880" y="551792"/>
                    </a:moveTo>
                    <a:cubicBezTo>
                      <a:pt x="476120" y="549304"/>
                      <a:pt x="479836" y="549304"/>
                      <a:pt x="481076" y="551792"/>
                    </a:cubicBezTo>
                    <a:lnTo>
                      <a:pt x="836716" y="895155"/>
                    </a:lnTo>
                    <a:cubicBezTo>
                      <a:pt x="839194" y="897643"/>
                      <a:pt x="839194" y="900131"/>
                      <a:pt x="836716" y="902619"/>
                    </a:cubicBezTo>
                    <a:cubicBezTo>
                      <a:pt x="836716" y="903863"/>
                      <a:pt x="834238" y="905107"/>
                      <a:pt x="833000" y="905107"/>
                    </a:cubicBezTo>
                    <a:cubicBezTo>
                      <a:pt x="831760" y="905107"/>
                      <a:pt x="830520" y="903863"/>
                      <a:pt x="829282" y="902619"/>
                    </a:cubicBezTo>
                    <a:lnTo>
                      <a:pt x="474880" y="559257"/>
                    </a:lnTo>
                    <a:cubicBezTo>
                      <a:pt x="472402" y="556769"/>
                      <a:pt x="472402" y="554281"/>
                      <a:pt x="474880" y="551792"/>
                    </a:cubicBezTo>
                    <a:close/>
                    <a:moveTo>
                      <a:pt x="1376008" y="538690"/>
                    </a:moveTo>
                    <a:cubicBezTo>
                      <a:pt x="1355818" y="538690"/>
                      <a:pt x="1340676" y="555095"/>
                      <a:pt x="1340676" y="574023"/>
                    </a:cubicBezTo>
                    <a:cubicBezTo>
                      <a:pt x="1340676" y="592952"/>
                      <a:pt x="1355818" y="609356"/>
                      <a:pt x="1376008" y="609356"/>
                    </a:cubicBezTo>
                    <a:cubicBezTo>
                      <a:pt x="1394936" y="609356"/>
                      <a:pt x="1411340" y="592952"/>
                      <a:pt x="1411340" y="574023"/>
                    </a:cubicBezTo>
                    <a:cubicBezTo>
                      <a:pt x="1411340" y="555095"/>
                      <a:pt x="1394936" y="538690"/>
                      <a:pt x="1376008" y="538690"/>
                    </a:cubicBezTo>
                    <a:close/>
                    <a:moveTo>
                      <a:pt x="1376008" y="527333"/>
                    </a:moveTo>
                    <a:cubicBezTo>
                      <a:pt x="1401246" y="527333"/>
                      <a:pt x="1421436" y="548785"/>
                      <a:pt x="1421436" y="574023"/>
                    </a:cubicBezTo>
                    <a:cubicBezTo>
                      <a:pt x="1421436" y="599261"/>
                      <a:pt x="1401246" y="619451"/>
                      <a:pt x="1376008" y="619451"/>
                    </a:cubicBezTo>
                    <a:cubicBezTo>
                      <a:pt x="1350770" y="619451"/>
                      <a:pt x="1329318" y="599261"/>
                      <a:pt x="1329318" y="574023"/>
                    </a:cubicBezTo>
                    <a:cubicBezTo>
                      <a:pt x="1329318" y="548785"/>
                      <a:pt x="1350770" y="527333"/>
                      <a:pt x="1376008" y="527333"/>
                    </a:cubicBezTo>
                    <a:close/>
                    <a:moveTo>
                      <a:pt x="430564" y="482497"/>
                    </a:moveTo>
                    <a:cubicBezTo>
                      <a:pt x="411376" y="482497"/>
                      <a:pt x="394748" y="498902"/>
                      <a:pt x="394748" y="517830"/>
                    </a:cubicBezTo>
                    <a:cubicBezTo>
                      <a:pt x="394748" y="538021"/>
                      <a:pt x="411376" y="554425"/>
                      <a:pt x="430564" y="554425"/>
                    </a:cubicBezTo>
                    <a:cubicBezTo>
                      <a:pt x="449752" y="554425"/>
                      <a:pt x="466382" y="538021"/>
                      <a:pt x="466382" y="517830"/>
                    </a:cubicBezTo>
                    <a:cubicBezTo>
                      <a:pt x="466382" y="498902"/>
                      <a:pt x="449752" y="482497"/>
                      <a:pt x="430564" y="482497"/>
                    </a:cubicBezTo>
                    <a:close/>
                    <a:moveTo>
                      <a:pt x="430564" y="472402"/>
                    </a:moveTo>
                    <a:cubicBezTo>
                      <a:pt x="456148" y="472402"/>
                      <a:pt x="476614" y="492593"/>
                      <a:pt x="476614" y="517830"/>
                    </a:cubicBezTo>
                    <a:cubicBezTo>
                      <a:pt x="476614" y="544330"/>
                      <a:pt x="456148" y="564520"/>
                      <a:pt x="430564" y="564520"/>
                    </a:cubicBezTo>
                    <a:cubicBezTo>
                      <a:pt x="404980" y="564520"/>
                      <a:pt x="384514" y="544330"/>
                      <a:pt x="384514" y="517830"/>
                    </a:cubicBezTo>
                    <a:cubicBezTo>
                      <a:pt x="384514" y="492593"/>
                      <a:pt x="404980" y="472402"/>
                      <a:pt x="430564" y="472402"/>
                    </a:cubicBezTo>
                    <a:close/>
                    <a:moveTo>
                      <a:pt x="1400496" y="93378"/>
                    </a:moveTo>
                    <a:cubicBezTo>
                      <a:pt x="1403930" y="93378"/>
                      <a:pt x="1405074" y="95876"/>
                      <a:pt x="1405074" y="98375"/>
                    </a:cubicBezTo>
                    <a:lnTo>
                      <a:pt x="1387908" y="488126"/>
                    </a:lnTo>
                    <a:cubicBezTo>
                      <a:pt x="1387908" y="491874"/>
                      <a:pt x="1385620" y="493123"/>
                      <a:pt x="1383330" y="493123"/>
                    </a:cubicBezTo>
                    <a:cubicBezTo>
                      <a:pt x="1379898" y="493123"/>
                      <a:pt x="1378752" y="490625"/>
                      <a:pt x="1378752" y="486877"/>
                    </a:cubicBezTo>
                    <a:lnTo>
                      <a:pt x="1395920" y="97125"/>
                    </a:lnTo>
                    <a:cubicBezTo>
                      <a:pt x="1395920" y="95876"/>
                      <a:pt x="1398208" y="93378"/>
                      <a:pt x="1400496" y="93378"/>
                    </a:cubicBezTo>
                    <a:close/>
                    <a:moveTo>
                      <a:pt x="1405588" y="8972"/>
                    </a:moveTo>
                    <a:cubicBezTo>
                      <a:pt x="1390460" y="8972"/>
                      <a:pt x="1377854" y="21789"/>
                      <a:pt x="1377854" y="37169"/>
                    </a:cubicBezTo>
                    <a:cubicBezTo>
                      <a:pt x="1377854" y="53831"/>
                      <a:pt x="1390460" y="65366"/>
                      <a:pt x="1405588" y="65366"/>
                    </a:cubicBezTo>
                    <a:cubicBezTo>
                      <a:pt x="1420716" y="65366"/>
                      <a:pt x="1433324" y="53831"/>
                      <a:pt x="1433324" y="37169"/>
                    </a:cubicBezTo>
                    <a:cubicBezTo>
                      <a:pt x="1433324" y="21789"/>
                      <a:pt x="1420716" y="8972"/>
                      <a:pt x="1405588" y="8972"/>
                    </a:cubicBezTo>
                    <a:close/>
                    <a:moveTo>
                      <a:pt x="1405588" y="0"/>
                    </a:moveTo>
                    <a:cubicBezTo>
                      <a:pt x="1425760" y="0"/>
                      <a:pt x="1443410" y="16662"/>
                      <a:pt x="1443410" y="37169"/>
                    </a:cubicBezTo>
                    <a:cubicBezTo>
                      <a:pt x="1443410" y="58958"/>
                      <a:pt x="1425760" y="75620"/>
                      <a:pt x="1405588" y="75620"/>
                    </a:cubicBezTo>
                    <a:cubicBezTo>
                      <a:pt x="1384156" y="75620"/>
                      <a:pt x="1367768" y="58958"/>
                      <a:pt x="1367768" y="37169"/>
                    </a:cubicBezTo>
                    <a:cubicBezTo>
                      <a:pt x="1367768" y="16662"/>
                      <a:pt x="1384156" y="0"/>
                      <a:pt x="14055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67">
                <a:extLst>
                  <a:ext uri="{FF2B5EF4-FFF2-40B4-BE49-F238E27FC236}">
                    <a16:creationId xmlns:a16="http://schemas.microsoft.com/office/drawing/2014/main" id="{68CE69B8-1B31-ED43-8523-F14D20AE77C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4556" y="3051322"/>
                <a:ext cx="417472" cy="417472"/>
              </a:xfrm>
              <a:custGeom>
                <a:avLst/>
                <a:gdLst>
                  <a:gd name="T0" fmla="*/ 334 w 335"/>
                  <a:gd name="T1" fmla="*/ 168 h 336"/>
                  <a:gd name="T2" fmla="*/ 334 w 335"/>
                  <a:gd name="T3" fmla="*/ 168 h 336"/>
                  <a:gd name="T4" fmla="*/ 167 w 335"/>
                  <a:gd name="T5" fmla="*/ 335 h 336"/>
                  <a:gd name="T6" fmla="*/ 167 w 335"/>
                  <a:gd name="T7" fmla="*/ 335 h 336"/>
                  <a:gd name="T8" fmla="*/ 145 w 335"/>
                  <a:gd name="T9" fmla="*/ 334 h 336"/>
                  <a:gd name="T10" fmla="*/ 145 w 335"/>
                  <a:gd name="T11" fmla="*/ 334 h 336"/>
                  <a:gd name="T12" fmla="*/ 0 w 335"/>
                  <a:gd name="T13" fmla="*/ 182 h 336"/>
                  <a:gd name="T14" fmla="*/ 0 w 335"/>
                  <a:gd name="T15" fmla="*/ 182 h 336"/>
                  <a:gd name="T16" fmla="*/ 0 w 335"/>
                  <a:gd name="T17" fmla="*/ 168 h 336"/>
                  <a:gd name="T18" fmla="*/ 0 w 335"/>
                  <a:gd name="T19" fmla="*/ 168 h 336"/>
                  <a:gd name="T20" fmla="*/ 167 w 335"/>
                  <a:gd name="T21" fmla="*/ 0 h 336"/>
                  <a:gd name="T22" fmla="*/ 167 w 335"/>
                  <a:gd name="T23" fmla="*/ 0 h 336"/>
                  <a:gd name="T24" fmla="*/ 295 w 335"/>
                  <a:gd name="T25" fmla="*/ 60 h 336"/>
                  <a:gd name="T26" fmla="*/ 295 w 335"/>
                  <a:gd name="T27" fmla="*/ 60 h 336"/>
                  <a:gd name="T28" fmla="*/ 298 w 335"/>
                  <a:gd name="T29" fmla="*/ 63 h 336"/>
                  <a:gd name="T30" fmla="*/ 298 w 335"/>
                  <a:gd name="T31" fmla="*/ 63 h 336"/>
                  <a:gd name="T32" fmla="*/ 334 w 335"/>
                  <a:gd name="T33" fmla="*/ 168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35" h="336">
                    <a:moveTo>
                      <a:pt x="334" y="168"/>
                    </a:moveTo>
                    <a:lnTo>
                      <a:pt x="334" y="168"/>
                    </a:lnTo>
                    <a:cubicBezTo>
                      <a:pt x="334" y="260"/>
                      <a:pt x="260" y="335"/>
                      <a:pt x="167" y="335"/>
                    </a:cubicBezTo>
                    <a:lnTo>
                      <a:pt x="167" y="335"/>
                    </a:lnTo>
                    <a:cubicBezTo>
                      <a:pt x="160" y="335"/>
                      <a:pt x="153" y="334"/>
                      <a:pt x="145" y="334"/>
                    </a:cubicBezTo>
                    <a:lnTo>
                      <a:pt x="145" y="334"/>
                    </a:lnTo>
                    <a:cubicBezTo>
                      <a:pt x="68" y="323"/>
                      <a:pt x="7" y="260"/>
                      <a:pt x="0" y="182"/>
                    </a:cubicBezTo>
                    <a:lnTo>
                      <a:pt x="0" y="182"/>
                    </a:lnTo>
                    <a:cubicBezTo>
                      <a:pt x="0" y="177"/>
                      <a:pt x="0" y="173"/>
                      <a:pt x="0" y="168"/>
                    </a:cubicBezTo>
                    <a:lnTo>
                      <a:pt x="0" y="168"/>
                    </a:lnTo>
                    <a:cubicBezTo>
                      <a:pt x="0" y="76"/>
                      <a:pt x="75" y="0"/>
                      <a:pt x="167" y="0"/>
                    </a:cubicBezTo>
                    <a:lnTo>
                      <a:pt x="167" y="0"/>
                    </a:lnTo>
                    <a:cubicBezTo>
                      <a:pt x="218" y="0"/>
                      <a:pt x="264" y="24"/>
                      <a:pt x="295" y="60"/>
                    </a:cubicBezTo>
                    <a:lnTo>
                      <a:pt x="295" y="60"/>
                    </a:lnTo>
                    <a:cubicBezTo>
                      <a:pt x="296" y="61"/>
                      <a:pt x="297" y="62"/>
                      <a:pt x="298" y="63"/>
                    </a:cubicBezTo>
                    <a:lnTo>
                      <a:pt x="298" y="63"/>
                    </a:lnTo>
                    <a:cubicBezTo>
                      <a:pt x="321" y="92"/>
                      <a:pt x="334" y="128"/>
                      <a:pt x="334" y="168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103">
                <a:extLst>
                  <a:ext uri="{FF2B5EF4-FFF2-40B4-BE49-F238E27FC236}">
                    <a16:creationId xmlns:a16="http://schemas.microsoft.com/office/drawing/2014/main" id="{3363F1F4-06FC-8B49-A70D-D66BC6B2B4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324556" y="3051323"/>
                <a:ext cx="416240" cy="421716"/>
              </a:xfrm>
              <a:custGeom>
                <a:avLst/>
                <a:gdLst>
                  <a:gd name="connsiteX0" fmla="*/ 371868 w 416240"/>
                  <a:gd name="connsiteY0" fmla="*/ 82394 h 421716"/>
                  <a:gd name="connsiteX1" fmla="*/ 416240 w 416240"/>
                  <a:gd name="connsiteY1" fmla="*/ 213382 h 421716"/>
                  <a:gd name="connsiteX2" fmla="*/ 210398 w 416240"/>
                  <a:gd name="connsiteY2" fmla="*/ 421716 h 421716"/>
                  <a:gd name="connsiteX3" fmla="*/ 183282 w 416240"/>
                  <a:gd name="connsiteY3" fmla="*/ 420468 h 421716"/>
                  <a:gd name="connsiteX4" fmla="*/ 210398 w 416240"/>
                  <a:gd name="connsiteY4" fmla="*/ 253302 h 421716"/>
                  <a:gd name="connsiteX5" fmla="*/ 371868 w 416240"/>
                  <a:gd name="connsiteY5" fmla="*/ 82394 h 421716"/>
                  <a:gd name="connsiteX6" fmla="*/ 207640 w 416240"/>
                  <a:gd name="connsiteY6" fmla="*/ 0 h 421716"/>
                  <a:gd name="connsiteX7" fmla="*/ 366788 w 416240"/>
                  <a:gd name="connsiteY7" fmla="*/ 73840 h 421716"/>
                  <a:gd name="connsiteX8" fmla="*/ 0 w 416240"/>
                  <a:gd name="connsiteY8" fmla="*/ 223981 h 421716"/>
                  <a:gd name="connsiteX9" fmla="*/ 0 w 416240"/>
                  <a:gd name="connsiteY9" fmla="*/ 206752 h 421716"/>
                  <a:gd name="connsiteX10" fmla="*/ 207640 w 416240"/>
                  <a:gd name="connsiteY10" fmla="*/ 0 h 421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16240" h="421716">
                    <a:moveTo>
                      <a:pt x="371868" y="82394"/>
                    </a:moveTo>
                    <a:cubicBezTo>
                      <a:pt x="400216" y="118572"/>
                      <a:pt x="416240" y="163482"/>
                      <a:pt x="416240" y="213382"/>
                    </a:cubicBezTo>
                    <a:cubicBezTo>
                      <a:pt x="416240" y="328153"/>
                      <a:pt x="325030" y="421716"/>
                      <a:pt x="210398" y="421716"/>
                    </a:cubicBezTo>
                    <a:cubicBezTo>
                      <a:pt x="201770" y="421716"/>
                      <a:pt x="193142" y="420468"/>
                      <a:pt x="183282" y="420468"/>
                    </a:cubicBezTo>
                    <a:cubicBezTo>
                      <a:pt x="173422" y="369320"/>
                      <a:pt x="164792" y="289480"/>
                      <a:pt x="210398" y="253302"/>
                    </a:cubicBezTo>
                    <a:cubicBezTo>
                      <a:pt x="263400" y="212135"/>
                      <a:pt x="345984" y="167225"/>
                      <a:pt x="371868" y="82394"/>
                    </a:cubicBezTo>
                    <a:close/>
                    <a:moveTo>
                      <a:pt x="207640" y="0"/>
                    </a:moveTo>
                    <a:cubicBezTo>
                      <a:pt x="271050" y="0"/>
                      <a:pt x="328244" y="29536"/>
                      <a:pt x="366788" y="73840"/>
                    </a:cubicBezTo>
                    <a:cubicBezTo>
                      <a:pt x="210126" y="147680"/>
                      <a:pt x="85792" y="194445"/>
                      <a:pt x="0" y="223981"/>
                    </a:cubicBezTo>
                    <a:cubicBezTo>
                      <a:pt x="0" y="217828"/>
                      <a:pt x="0" y="212905"/>
                      <a:pt x="0" y="206752"/>
                    </a:cubicBezTo>
                    <a:cubicBezTo>
                      <a:pt x="0" y="93531"/>
                      <a:pt x="93252" y="0"/>
                      <a:pt x="207640" y="0"/>
                    </a:cubicBezTo>
                    <a:close/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169">
                <a:extLst>
                  <a:ext uri="{FF2B5EF4-FFF2-40B4-BE49-F238E27FC236}">
                    <a16:creationId xmlns:a16="http://schemas.microsoft.com/office/drawing/2014/main" id="{CA469011-1DF0-3842-8659-08C3E2D44A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53144" y="2990897"/>
                <a:ext cx="527332" cy="505361"/>
              </a:xfrm>
              <a:custGeom>
                <a:avLst/>
                <a:gdLst>
                  <a:gd name="T0" fmla="*/ 406 w 425"/>
                  <a:gd name="T1" fmla="*/ 19 h 406"/>
                  <a:gd name="T2" fmla="*/ 406 w 425"/>
                  <a:gd name="T3" fmla="*/ 19 h 406"/>
                  <a:gd name="T4" fmla="*/ 312 w 425"/>
                  <a:gd name="T5" fmla="*/ 38 h 406"/>
                  <a:gd name="T6" fmla="*/ 312 w 425"/>
                  <a:gd name="T7" fmla="*/ 38 h 406"/>
                  <a:gd name="T8" fmla="*/ 276 w 425"/>
                  <a:gd name="T9" fmla="*/ 61 h 406"/>
                  <a:gd name="T10" fmla="*/ 276 w 425"/>
                  <a:gd name="T11" fmla="*/ 61 h 406"/>
                  <a:gd name="T12" fmla="*/ 286 w 425"/>
                  <a:gd name="T13" fmla="*/ 64 h 406"/>
                  <a:gd name="T14" fmla="*/ 286 w 425"/>
                  <a:gd name="T15" fmla="*/ 64 h 406"/>
                  <a:gd name="T16" fmla="*/ 315 w 425"/>
                  <a:gd name="T17" fmla="*/ 46 h 406"/>
                  <a:gd name="T18" fmla="*/ 315 w 425"/>
                  <a:gd name="T19" fmla="*/ 46 h 406"/>
                  <a:gd name="T20" fmla="*/ 384 w 425"/>
                  <a:gd name="T21" fmla="*/ 19 h 406"/>
                  <a:gd name="T22" fmla="*/ 384 w 425"/>
                  <a:gd name="T23" fmla="*/ 19 h 406"/>
                  <a:gd name="T24" fmla="*/ 400 w 425"/>
                  <a:gd name="T25" fmla="*/ 25 h 406"/>
                  <a:gd name="T26" fmla="*/ 400 w 425"/>
                  <a:gd name="T27" fmla="*/ 25 h 406"/>
                  <a:gd name="T28" fmla="*/ 377 w 425"/>
                  <a:gd name="T29" fmla="*/ 109 h 406"/>
                  <a:gd name="T30" fmla="*/ 377 w 425"/>
                  <a:gd name="T31" fmla="*/ 109 h 406"/>
                  <a:gd name="T32" fmla="*/ 365 w 425"/>
                  <a:gd name="T33" fmla="*/ 128 h 406"/>
                  <a:gd name="T34" fmla="*/ 365 w 425"/>
                  <a:gd name="T35" fmla="*/ 128 h 406"/>
                  <a:gd name="T36" fmla="*/ 257 w 425"/>
                  <a:gd name="T37" fmla="*/ 254 h 406"/>
                  <a:gd name="T38" fmla="*/ 257 w 425"/>
                  <a:gd name="T39" fmla="*/ 254 h 406"/>
                  <a:gd name="T40" fmla="*/ 131 w 425"/>
                  <a:gd name="T41" fmla="*/ 358 h 406"/>
                  <a:gd name="T42" fmla="*/ 131 w 425"/>
                  <a:gd name="T43" fmla="*/ 358 h 406"/>
                  <a:gd name="T44" fmla="*/ 25 w 425"/>
                  <a:gd name="T45" fmla="*/ 391 h 406"/>
                  <a:gd name="T46" fmla="*/ 25 w 425"/>
                  <a:gd name="T47" fmla="*/ 391 h 406"/>
                  <a:gd name="T48" fmla="*/ 68 w 425"/>
                  <a:gd name="T49" fmla="*/ 277 h 406"/>
                  <a:gd name="T50" fmla="*/ 68 w 425"/>
                  <a:gd name="T51" fmla="*/ 277 h 406"/>
                  <a:gd name="T52" fmla="*/ 65 w 425"/>
                  <a:gd name="T53" fmla="*/ 267 h 406"/>
                  <a:gd name="T54" fmla="*/ 65 w 425"/>
                  <a:gd name="T55" fmla="*/ 267 h 406"/>
                  <a:gd name="T56" fmla="*/ 19 w 425"/>
                  <a:gd name="T57" fmla="*/ 397 h 406"/>
                  <a:gd name="T58" fmla="*/ 19 w 425"/>
                  <a:gd name="T59" fmla="*/ 397 h 406"/>
                  <a:gd name="T60" fmla="*/ 41 w 425"/>
                  <a:gd name="T61" fmla="*/ 405 h 406"/>
                  <a:gd name="T62" fmla="*/ 41 w 425"/>
                  <a:gd name="T63" fmla="*/ 405 h 406"/>
                  <a:gd name="T64" fmla="*/ 138 w 425"/>
                  <a:gd name="T65" fmla="*/ 362 h 406"/>
                  <a:gd name="T66" fmla="*/ 138 w 425"/>
                  <a:gd name="T67" fmla="*/ 362 h 406"/>
                  <a:gd name="T68" fmla="*/ 263 w 425"/>
                  <a:gd name="T69" fmla="*/ 260 h 406"/>
                  <a:gd name="T70" fmla="*/ 263 w 425"/>
                  <a:gd name="T71" fmla="*/ 260 h 406"/>
                  <a:gd name="T72" fmla="*/ 369 w 425"/>
                  <a:gd name="T73" fmla="*/ 135 h 406"/>
                  <a:gd name="T74" fmla="*/ 369 w 425"/>
                  <a:gd name="T75" fmla="*/ 135 h 406"/>
                  <a:gd name="T76" fmla="*/ 384 w 425"/>
                  <a:gd name="T77" fmla="*/ 113 h 406"/>
                  <a:gd name="T78" fmla="*/ 384 w 425"/>
                  <a:gd name="T79" fmla="*/ 113 h 406"/>
                  <a:gd name="T80" fmla="*/ 406 w 425"/>
                  <a:gd name="T81" fmla="*/ 19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25" h="406">
                    <a:moveTo>
                      <a:pt x="406" y="19"/>
                    </a:moveTo>
                    <a:lnTo>
                      <a:pt x="406" y="19"/>
                    </a:lnTo>
                    <a:cubicBezTo>
                      <a:pt x="388" y="0"/>
                      <a:pt x="345" y="19"/>
                      <a:pt x="312" y="38"/>
                    </a:cubicBezTo>
                    <a:lnTo>
                      <a:pt x="312" y="38"/>
                    </a:lnTo>
                    <a:cubicBezTo>
                      <a:pt x="300" y="45"/>
                      <a:pt x="288" y="52"/>
                      <a:pt x="276" y="61"/>
                    </a:cubicBezTo>
                    <a:lnTo>
                      <a:pt x="276" y="61"/>
                    </a:lnTo>
                    <a:cubicBezTo>
                      <a:pt x="279" y="61"/>
                      <a:pt x="282" y="63"/>
                      <a:pt x="286" y="64"/>
                    </a:cubicBezTo>
                    <a:lnTo>
                      <a:pt x="286" y="64"/>
                    </a:lnTo>
                    <a:cubicBezTo>
                      <a:pt x="296" y="57"/>
                      <a:pt x="306" y="51"/>
                      <a:pt x="315" y="46"/>
                    </a:cubicBezTo>
                    <a:lnTo>
                      <a:pt x="315" y="46"/>
                    </a:lnTo>
                    <a:cubicBezTo>
                      <a:pt x="345" y="29"/>
                      <a:pt x="369" y="19"/>
                      <a:pt x="384" y="19"/>
                    </a:cubicBezTo>
                    <a:lnTo>
                      <a:pt x="384" y="19"/>
                    </a:lnTo>
                    <a:cubicBezTo>
                      <a:pt x="391" y="19"/>
                      <a:pt x="397" y="21"/>
                      <a:pt x="400" y="25"/>
                    </a:cubicBezTo>
                    <a:lnTo>
                      <a:pt x="400" y="25"/>
                    </a:lnTo>
                    <a:cubicBezTo>
                      <a:pt x="411" y="36"/>
                      <a:pt x="402" y="67"/>
                      <a:pt x="377" y="109"/>
                    </a:cubicBezTo>
                    <a:lnTo>
                      <a:pt x="377" y="109"/>
                    </a:lnTo>
                    <a:cubicBezTo>
                      <a:pt x="373" y="115"/>
                      <a:pt x="369" y="122"/>
                      <a:pt x="365" y="128"/>
                    </a:cubicBezTo>
                    <a:lnTo>
                      <a:pt x="365" y="128"/>
                    </a:lnTo>
                    <a:cubicBezTo>
                      <a:pt x="338" y="167"/>
                      <a:pt x="301" y="211"/>
                      <a:pt x="257" y="254"/>
                    </a:cubicBezTo>
                    <a:lnTo>
                      <a:pt x="257" y="254"/>
                    </a:lnTo>
                    <a:cubicBezTo>
                      <a:pt x="211" y="299"/>
                      <a:pt x="167" y="334"/>
                      <a:pt x="131" y="358"/>
                    </a:cubicBezTo>
                    <a:lnTo>
                      <a:pt x="131" y="358"/>
                    </a:lnTo>
                    <a:cubicBezTo>
                      <a:pt x="78" y="392"/>
                      <a:pt x="38" y="404"/>
                      <a:pt x="25" y="391"/>
                    </a:cubicBezTo>
                    <a:lnTo>
                      <a:pt x="25" y="391"/>
                    </a:lnTo>
                    <a:cubicBezTo>
                      <a:pt x="12" y="377"/>
                      <a:pt x="27" y="334"/>
                      <a:pt x="68" y="277"/>
                    </a:cubicBezTo>
                    <a:lnTo>
                      <a:pt x="68" y="277"/>
                    </a:lnTo>
                    <a:cubicBezTo>
                      <a:pt x="67" y="274"/>
                      <a:pt x="66" y="271"/>
                      <a:pt x="65" y="267"/>
                    </a:cubicBezTo>
                    <a:lnTo>
                      <a:pt x="65" y="267"/>
                    </a:lnTo>
                    <a:cubicBezTo>
                      <a:pt x="23" y="326"/>
                      <a:pt x="0" y="377"/>
                      <a:pt x="19" y="397"/>
                    </a:cubicBezTo>
                    <a:lnTo>
                      <a:pt x="19" y="397"/>
                    </a:lnTo>
                    <a:cubicBezTo>
                      <a:pt x="25" y="402"/>
                      <a:pt x="32" y="405"/>
                      <a:pt x="41" y="405"/>
                    </a:cubicBezTo>
                    <a:lnTo>
                      <a:pt x="41" y="405"/>
                    </a:lnTo>
                    <a:cubicBezTo>
                      <a:pt x="64" y="405"/>
                      <a:pt x="99" y="388"/>
                      <a:pt x="138" y="362"/>
                    </a:cubicBezTo>
                    <a:lnTo>
                      <a:pt x="138" y="362"/>
                    </a:lnTo>
                    <a:cubicBezTo>
                      <a:pt x="178" y="335"/>
                      <a:pt x="223" y="299"/>
                      <a:pt x="263" y="260"/>
                    </a:cubicBezTo>
                    <a:lnTo>
                      <a:pt x="263" y="260"/>
                    </a:lnTo>
                    <a:cubicBezTo>
                      <a:pt x="305" y="217"/>
                      <a:pt x="343" y="175"/>
                      <a:pt x="369" y="135"/>
                    </a:cubicBezTo>
                    <a:lnTo>
                      <a:pt x="369" y="135"/>
                    </a:lnTo>
                    <a:cubicBezTo>
                      <a:pt x="375" y="128"/>
                      <a:pt x="380" y="120"/>
                      <a:pt x="384" y="113"/>
                    </a:cubicBezTo>
                    <a:lnTo>
                      <a:pt x="384" y="113"/>
                    </a:lnTo>
                    <a:cubicBezTo>
                      <a:pt x="404" y="80"/>
                      <a:pt x="424" y="37"/>
                      <a:pt x="406" y="19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02C4174C-6DD0-7A49-80C3-7B45A78C22ED}"/>
              </a:ext>
            </a:extLst>
          </p:cNvPr>
          <p:cNvSpPr txBox="1"/>
          <p:nvPr/>
        </p:nvSpPr>
        <p:spPr>
          <a:xfrm>
            <a:off x="1426233" y="2735076"/>
            <a:ext cx="8427576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>
              <a:lnSpc>
                <a:spcPts val="8880"/>
              </a:lnSpc>
            </a:pPr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6B98379-641E-664B-B54A-3E3D5F50801B}"/>
              </a:ext>
            </a:extLst>
          </p:cNvPr>
          <p:cNvSpPr txBox="1"/>
          <p:nvPr/>
        </p:nvSpPr>
        <p:spPr>
          <a:xfrm>
            <a:off x="1426233" y="4352716"/>
            <a:ext cx="842757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Turn complex data into easy to understand infographics.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7FDADF-C309-9545-AC47-C4CE048984A4}"/>
              </a:ext>
            </a:extLst>
          </p:cNvPr>
          <p:cNvSpPr txBox="1"/>
          <p:nvPr/>
        </p:nvSpPr>
        <p:spPr>
          <a:xfrm>
            <a:off x="1414941" y="8888266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Target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443C77-9DBF-BB43-8D40-3CF14799B2A6}"/>
              </a:ext>
            </a:extLst>
          </p:cNvPr>
          <p:cNvSpPr txBox="1"/>
          <p:nvPr/>
        </p:nvSpPr>
        <p:spPr>
          <a:xfrm>
            <a:off x="1414943" y="9573763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BB7336-CEA1-754D-9EAD-9433AE2D3B17}"/>
              </a:ext>
            </a:extLst>
          </p:cNvPr>
          <p:cNvSpPr txBox="1"/>
          <p:nvPr/>
        </p:nvSpPr>
        <p:spPr>
          <a:xfrm>
            <a:off x="1414941" y="7739094"/>
            <a:ext cx="4289505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dirty="0">
                <a:solidFill>
                  <a:schemeClr val="accent1"/>
                </a:solidFill>
                <a:latin typeface="DM Sans" pitchFamily="2" charset="77"/>
              </a:rPr>
              <a:t>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6889E-6C10-DB45-A004-6C6A70E31543}"/>
              </a:ext>
            </a:extLst>
          </p:cNvPr>
          <p:cNvSpPr txBox="1"/>
          <p:nvPr/>
        </p:nvSpPr>
        <p:spPr>
          <a:xfrm>
            <a:off x="6764949" y="8888266"/>
            <a:ext cx="428950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B7E24D-87EB-334B-A98B-F67FBCCCAC0F}"/>
              </a:ext>
            </a:extLst>
          </p:cNvPr>
          <p:cNvSpPr txBox="1"/>
          <p:nvPr/>
        </p:nvSpPr>
        <p:spPr>
          <a:xfrm>
            <a:off x="6764951" y="9573763"/>
            <a:ext cx="4289506" cy="1457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D08C370-7C64-FC42-8607-2D6A237060AA}"/>
              </a:ext>
            </a:extLst>
          </p:cNvPr>
          <p:cNvSpPr txBox="1"/>
          <p:nvPr/>
        </p:nvSpPr>
        <p:spPr>
          <a:xfrm>
            <a:off x="6764949" y="7739094"/>
            <a:ext cx="4289505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sz="7400" b="1" dirty="0">
                <a:solidFill>
                  <a:schemeClr val="accent2"/>
                </a:solidFill>
                <a:latin typeface="DM Sans" pitchFamily="2" charset="77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2246307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26A3DC9-5099-B54E-833B-653D04CEEB7F}"/>
              </a:ext>
            </a:extLst>
          </p:cNvPr>
          <p:cNvGrpSpPr/>
          <p:nvPr/>
        </p:nvGrpSpPr>
        <p:grpSpPr>
          <a:xfrm>
            <a:off x="9502724" y="3650064"/>
            <a:ext cx="13595289" cy="8669110"/>
            <a:chOff x="9502724" y="3650064"/>
            <a:chExt cx="13595289" cy="8669110"/>
          </a:xfrm>
        </p:grpSpPr>
        <p:sp>
          <p:nvSpPr>
            <p:cNvPr id="111" name="Freeform 110">
              <a:extLst>
                <a:ext uri="{FF2B5EF4-FFF2-40B4-BE49-F238E27FC236}">
                  <a16:creationId xmlns:a16="http://schemas.microsoft.com/office/drawing/2014/main" id="{49EA928A-0A1A-B240-9957-7F2E644ECB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14319" y="4544017"/>
              <a:ext cx="12842118" cy="7775157"/>
            </a:xfrm>
            <a:custGeom>
              <a:avLst/>
              <a:gdLst>
                <a:gd name="connsiteX0" fmla="*/ 6666927 w 12842118"/>
                <a:gd name="connsiteY0" fmla="*/ 3 h 7775157"/>
                <a:gd name="connsiteX1" fmla="*/ 10418985 w 12842118"/>
                <a:gd name="connsiteY1" fmla="*/ 528525 h 7775157"/>
                <a:gd name="connsiteX2" fmla="*/ 12826629 w 12842118"/>
                <a:gd name="connsiteY2" fmla="*/ 3112274 h 7775157"/>
                <a:gd name="connsiteX3" fmla="*/ 12545135 w 12842118"/>
                <a:gd name="connsiteY3" fmla="*/ 3763817 h 7775157"/>
                <a:gd name="connsiteX4" fmla="*/ 12484103 w 12842118"/>
                <a:gd name="connsiteY4" fmla="*/ 3822369 h 7775157"/>
                <a:gd name="connsiteX5" fmla="*/ 12431789 w 12842118"/>
                <a:gd name="connsiteY5" fmla="*/ 3863480 h 7775157"/>
                <a:gd name="connsiteX6" fmla="*/ 12117913 w 12842118"/>
                <a:gd name="connsiteY6" fmla="*/ 4085228 h 7775157"/>
                <a:gd name="connsiteX7" fmla="*/ 11394249 w 12842118"/>
                <a:gd name="connsiteY7" fmla="*/ 5941442 h 7775157"/>
                <a:gd name="connsiteX8" fmla="*/ 9609377 w 12842118"/>
                <a:gd name="connsiteY8" fmla="*/ 7491192 h 7775157"/>
                <a:gd name="connsiteX9" fmla="*/ 5334657 w 12842118"/>
                <a:gd name="connsiteY9" fmla="*/ 7384055 h 7775157"/>
                <a:gd name="connsiteX10" fmla="*/ 800861 w 12842118"/>
                <a:gd name="connsiteY10" fmla="*/ 2627666 h 7775157"/>
                <a:gd name="connsiteX11" fmla="*/ 6666927 w 12842118"/>
                <a:gd name="connsiteY11" fmla="*/ 3 h 7775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842118" h="7775157">
                  <a:moveTo>
                    <a:pt x="6666927" y="3"/>
                  </a:moveTo>
                  <a:cubicBezTo>
                    <a:pt x="8719123" y="1249"/>
                    <a:pt x="10418985" y="528525"/>
                    <a:pt x="10418985" y="528525"/>
                  </a:cubicBezTo>
                  <a:cubicBezTo>
                    <a:pt x="12581257" y="1482793"/>
                    <a:pt x="12927517" y="2458239"/>
                    <a:pt x="12826629" y="3112274"/>
                  </a:cubicBezTo>
                  <a:cubicBezTo>
                    <a:pt x="12796737" y="3439915"/>
                    <a:pt x="12651007" y="3651697"/>
                    <a:pt x="12545135" y="3763817"/>
                  </a:cubicBezTo>
                  <a:cubicBezTo>
                    <a:pt x="12532681" y="3780013"/>
                    <a:pt x="12511505" y="3801191"/>
                    <a:pt x="12484103" y="3822369"/>
                  </a:cubicBezTo>
                  <a:cubicBezTo>
                    <a:pt x="12452965" y="3851022"/>
                    <a:pt x="12431789" y="3863480"/>
                    <a:pt x="12431789" y="3863480"/>
                  </a:cubicBezTo>
                  <a:cubicBezTo>
                    <a:pt x="12330901" y="3939472"/>
                    <a:pt x="12195137" y="4027922"/>
                    <a:pt x="12117913" y="4085228"/>
                  </a:cubicBezTo>
                  <a:cubicBezTo>
                    <a:pt x="11728057" y="4377987"/>
                    <a:pt x="11242293" y="4949800"/>
                    <a:pt x="11394249" y="5941442"/>
                  </a:cubicBezTo>
                  <a:cubicBezTo>
                    <a:pt x="11638377" y="7541024"/>
                    <a:pt x="10371653" y="8201287"/>
                    <a:pt x="9609377" y="7491192"/>
                  </a:cubicBezTo>
                  <a:cubicBezTo>
                    <a:pt x="8847103" y="6779852"/>
                    <a:pt x="7313833" y="6695138"/>
                    <a:pt x="5334657" y="7384055"/>
                  </a:cubicBezTo>
                  <a:cubicBezTo>
                    <a:pt x="3355481" y="8072972"/>
                    <a:pt x="-2017813" y="6835912"/>
                    <a:pt x="800861" y="2627666"/>
                  </a:cubicBezTo>
                  <a:cubicBezTo>
                    <a:pt x="2210199" y="523543"/>
                    <a:pt x="4614730" y="-1243"/>
                    <a:pt x="6666927" y="3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8" name="Freeform 68">
              <a:extLst>
                <a:ext uri="{FF2B5EF4-FFF2-40B4-BE49-F238E27FC236}">
                  <a16:creationId xmlns:a16="http://schemas.microsoft.com/office/drawing/2014/main" id="{55A273D6-24F5-F845-AF18-F91733C7B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02724" y="7423789"/>
              <a:ext cx="1851155" cy="1851155"/>
            </a:xfrm>
            <a:custGeom>
              <a:avLst/>
              <a:gdLst>
                <a:gd name="T0" fmla="*/ 453 w 1488"/>
                <a:gd name="T1" fmla="*/ 1033 h 1487"/>
                <a:gd name="T2" fmla="*/ 453 w 1488"/>
                <a:gd name="T3" fmla="*/ 1033 h 1487"/>
                <a:gd name="T4" fmla="*/ 453 w 1488"/>
                <a:gd name="T5" fmla="*/ 453 h 1487"/>
                <a:gd name="T6" fmla="*/ 453 w 1488"/>
                <a:gd name="T7" fmla="*/ 453 h 1487"/>
                <a:gd name="T8" fmla="*/ 1033 w 1488"/>
                <a:gd name="T9" fmla="*/ 453 h 1487"/>
                <a:gd name="T10" fmla="*/ 1033 w 1488"/>
                <a:gd name="T11" fmla="*/ 453 h 1487"/>
                <a:gd name="T12" fmla="*/ 1033 w 1488"/>
                <a:gd name="T13" fmla="*/ 1033 h 1487"/>
                <a:gd name="T14" fmla="*/ 1033 w 1488"/>
                <a:gd name="T15" fmla="*/ 1033 h 1487"/>
                <a:gd name="T16" fmla="*/ 453 w 1488"/>
                <a:gd name="T17" fmla="*/ 1033 h 1487"/>
                <a:gd name="T18" fmla="*/ 1185 w 1488"/>
                <a:gd name="T19" fmla="*/ 1353 h 1487"/>
                <a:gd name="T20" fmla="*/ 1353 w 1488"/>
                <a:gd name="T21" fmla="*/ 1185 h 1487"/>
                <a:gd name="T22" fmla="*/ 1232 w 1488"/>
                <a:gd name="T23" fmla="*/ 1065 h 1487"/>
                <a:gd name="T24" fmla="*/ 1232 w 1488"/>
                <a:gd name="T25" fmla="*/ 1065 h 1487"/>
                <a:gd name="T26" fmla="*/ 1316 w 1488"/>
                <a:gd name="T27" fmla="*/ 861 h 1487"/>
                <a:gd name="T28" fmla="*/ 1487 w 1488"/>
                <a:gd name="T29" fmla="*/ 861 h 1487"/>
                <a:gd name="T30" fmla="*/ 1487 w 1488"/>
                <a:gd name="T31" fmla="*/ 625 h 1487"/>
                <a:gd name="T32" fmla="*/ 1316 w 1488"/>
                <a:gd name="T33" fmla="*/ 625 h 1487"/>
                <a:gd name="T34" fmla="*/ 1316 w 1488"/>
                <a:gd name="T35" fmla="*/ 625 h 1487"/>
                <a:gd name="T36" fmla="*/ 1232 w 1488"/>
                <a:gd name="T37" fmla="*/ 421 h 1487"/>
                <a:gd name="T38" fmla="*/ 1353 w 1488"/>
                <a:gd name="T39" fmla="*/ 301 h 1487"/>
                <a:gd name="T40" fmla="*/ 1185 w 1488"/>
                <a:gd name="T41" fmla="*/ 134 h 1487"/>
                <a:gd name="T42" fmla="*/ 1065 w 1488"/>
                <a:gd name="T43" fmla="*/ 254 h 1487"/>
                <a:gd name="T44" fmla="*/ 1065 w 1488"/>
                <a:gd name="T45" fmla="*/ 254 h 1487"/>
                <a:gd name="T46" fmla="*/ 862 w 1488"/>
                <a:gd name="T47" fmla="*/ 170 h 1487"/>
                <a:gd name="T48" fmla="*/ 862 w 1488"/>
                <a:gd name="T49" fmla="*/ 0 h 1487"/>
                <a:gd name="T50" fmla="*/ 625 w 1488"/>
                <a:gd name="T51" fmla="*/ 0 h 1487"/>
                <a:gd name="T52" fmla="*/ 625 w 1488"/>
                <a:gd name="T53" fmla="*/ 170 h 1487"/>
                <a:gd name="T54" fmla="*/ 625 w 1488"/>
                <a:gd name="T55" fmla="*/ 170 h 1487"/>
                <a:gd name="T56" fmla="*/ 421 w 1488"/>
                <a:gd name="T57" fmla="*/ 254 h 1487"/>
                <a:gd name="T58" fmla="*/ 301 w 1488"/>
                <a:gd name="T59" fmla="*/ 134 h 1487"/>
                <a:gd name="T60" fmla="*/ 134 w 1488"/>
                <a:gd name="T61" fmla="*/ 301 h 1487"/>
                <a:gd name="T62" fmla="*/ 254 w 1488"/>
                <a:gd name="T63" fmla="*/ 421 h 1487"/>
                <a:gd name="T64" fmla="*/ 254 w 1488"/>
                <a:gd name="T65" fmla="*/ 421 h 1487"/>
                <a:gd name="T66" fmla="*/ 170 w 1488"/>
                <a:gd name="T67" fmla="*/ 625 h 1487"/>
                <a:gd name="T68" fmla="*/ 0 w 1488"/>
                <a:gd name="T69" fmla="*/ 625 h 1487"/>
                <a:gd name="T70" fmla="*/ 0 w 1488"/>
                <a:gd name="T71" fmla="*/ 861 h 1487"/>
                <a:gd name="T72" fmla="*/ 170 w 1488"/>
                <a:gd name="T73" fmla="*/ 861 h 1487"/>
                <a:gd name="T74" fmla="*/ 170 w 1488"/>
                <a:gd name="T75" fmla="*/ 861 h 1487"/>
                <a:gd name="T76" fmla="*/ 254 w 1488"/>
                <a:gd name="T77" fmla="*/ 1065 h 1487"/>
                <a:gd name="T78" fmla="*/ 134 w 1488"/>
                <a:gd name="T79" fmla="*/ 1185 h 1487"/>
                <a:gd name="T80" fmla="*/ 301 w 1488"/>
                <a:gd name="T81" fmla="*/ 1353 h 1487"/>
                <a:gd name="T82" fmla="*/ 421 w 1488"/>
                <a:gd name="T83" fmla="*/ 1233 h 1487"/>
                <a:gd name="T84" fmla="*/ 421 w 1488"/>
                <a:gd name="T85" fmla="*/ 1233 h 1487"/>
                <a:gd name="T86" fmla="*/ 625 w 1488"/>
                <a:gd name="T87" fmla="*/ 1317 h 1487"/>
                <a:gd name="T88" fmla="*/ 625 w 1488"/>
                <a:gd name="T89" fmla="*/ 1486 h 1487"/>
                <a:gd name="T90" fmla="*/ 862 w 1488"/>
                <a:gd name="T91" fmla="*/ 1486 h 1487"/>
                <a:gd name="T92" fmla="*/ 862 w 1488"/>
                <a:gd name="T93" fmla="*/ 1317 h 1487"/>
                <a:gd name="T94" fmla="*/ 862 w 1488"/>
                <a:gd name="T95" fmla="*/ 1317 h 1487"/>
                <a:gd name="T96" fmla="*/ 1065 w 1488"/>
                <a:gd name="T97" fmla="*/ 1233 h 1487"/>
                <a:gd name="T98" fmla="*/ 1185 w 1488"/>
                <a:gd name="T99" fmla="*/ 135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88" h="1487">
                  <a:moveTo>
                    <a:pt x="453" y="1033"/>
                  </a:moveTo>
                  <a:lnTo>
                    <a:pt x="453" y="1033"/>
                  </a:lnTo>
                  <a:cubicBezTo>
                    <a:pt x="293" y="874"/>
                    <a:pt x="293" y="613"/>
                    <a:pt x="453" y="453"/>
                  </a:cubicBezTo>
                  <a:lnTo>
                    <a:pt x="453" y="453"/>
                  </a:lnTo>
                  <a:cubicBezTo>
                    <a:pt x="613" y="293"/>
                    <a:pt x="873" y="293"/>
                    <a:pt x="1033" y="453"/>
                  </a:cubicBezTo>
                  <a:lnTo>
                    <a:pt x="1033" y="453"/>
                  </a:lnTo>
                  <a:cubicBezTo>
                    <a:pt x="1194" y="613"/>
                    <a:pt x="1194" y="874"/>
                    <a:pt x="1033" y="1033"/>
                  </a:cubicBezTo>
                  <a:lnTo>
                    <a:pt x="1033" y="1033"/>
                  </a:lnTo>
                  <a:cubicBezTo>
                    <a:pt x="873" y="1193"/>
                    <a:pt x="613" y="1193"/>
                    <a:pt x="453" y="1033"/>
                  </a:cubicBezTo>
                  <a:close/>
                  <a:moveTo>
                    <a:pt x="1185" y="1353"/>
                  </a:moveTo>
                  <a:lnTo>
                    <a:pt x="1353" y="1185"/>
                  </a:lnTo>
                  <a:lnTo>
                    <a:pt x="1232" y="1065"/>
                  </a:lnTo>
                  <a:lnTo>
                    <a:pt x="1232" y="1065"/>
                  </a:lnTo>
                  <a:cubicBezTo>
                    <a:pt x="1274" y="1002"/>
                    <a:pt x="1302" y="933"/>
                    <a:pt x="1316" y="861"/>
                  </a:cubicBezTo>
                  <a:lnTo>
                    <a:pt x="1487" y="861"/>
                  </a:lnTo>
                  <a:lnTo>
                    <a:pt x="1487" y="625"/>
                  </a:lnTo>
                  <a:lnTo>
                    <a:pt x="1316" y="625"/>
                  </a:lnTo>
                  <a:lnTo>
                    <a:pt x="1316" y="625"/>
                  </a:lnTo>
                  <a:cubicBezTo>
                    <a:pt x="1302" y="553"/>
                    <a:pt x="1274" y="484"/>
                    <a:pt x="1232" y="421"/>
                  </a:cubicBezTo>
                  <a:lnTo>
                    <a:pt x="1353" y="301"/>
                  </a:lnTo>
                  <a:lnTo>
                    <a:pt x="1185" y="134"/>
                  </a:lnTo>
                  <a:lnTo>
                    <a:pt x="1065" y="254"/>
                  </a:lnTo>
                  <a:lnTo>
                    <a:pt x="1065" y="254"/>
                  </a:lnTo>
                  <a:cubicBezTo>
                    <a:pt x="1002" y="213"/>
                    <a:pt x="933" y="185"/>
                    <a:pt x="862" y="170"/>
                  </a:cubicBezTo>
                  <a:lnTo>
                    <a:pt x="862" y="0"/>
                  </a:lnTo>
                  <a:lnTo>
                    <a:pt x="625" y="0"/>
                  </a:lnTo>
                  <a:lnTo>
                    <a:pt x="625" y="170"/>
                  </a:lnTo>
                  <a:lnTo>
                    <a:pt x="625" y="170"/>
                  </a:lnTo>
                  <a:cubicBezTo>
                    <a:pt x="553" y="185"/>
                    <a:pt x="484" y="213"/>
                    <a:pt x="421" y="254"/>
                  </a:cubicBezTo>
                  <a:lnTo>
                    <a:pt x="301" y="134"/>
                  </a:lnTo>
                  <a:lnTo>
                    <a:pt x="134" y="301"/>
                  </a:lnTo>
                  <a:lnTo>
                    <a:pt x="254" y="421"/>
                  </a:lnTo>
                  <a:lnTo>
                    <a:pt x="254" y="421"/>
                  </a:lnTo>
                  <a:cubicBezTo>
                    <a:pt x="212" y="484"/>
                    <a:pt x="184" y="553"/>
                    <a:pt x="170" y="625"/>
                  </a:cubicBezTo>
                  <a:lnTo>
                    <a:pt x="0" y="625"/>
                  </a:lnTo>
                  <a:lnTo>
                    <a:pt x="0" y="861"/>
                  </a:lnTo>
                  <a:lnTo>
                    <a:pt x="170" y="861"/>
                  </a:lnTo>
                  <a:lnTo>
                    <a:pt x="170" y="861"/>
                  </a:lnTo>
                  <a:cubicBezTo>
                    <a:pt x="184" y="933"/>
                    <a:pt x="212" y="1002"/>
                    <a:pt x="254" y="1065"/>
                  </a:cubicBezTo>
                  <a:lnTo>
                    <a:pt x="134" y="1185"/>
                  </a:lnTo>
                  <a:lnTo>
                    <a:pt x="301" y="1353"/>
                  </a:lnTo>
                  <a:lnTo>
                    <a:pt x="421" y="1233"/>
                  </a:lnTo>
                  <a:lnTo>
                    <a:pt x="421" y="1233"/>
                  </a:lnTo>
                  <a:cubicBezTo>
                    <a:pt x="484" y="1274"/>
                    <a:pt x="553" y="1302"/>
                    <a:pt x="625" y="1317"/>
                  </a:cubicBezTo>
                  <a:lnTo>
                    <a:pt x="625" y="1486"/>
                  </a:lnTo>
                  <a:lnTo>
                    <a:pt x="862" y="1486"/>
                  </a:lnTo>
                  <a:lnTo>
                    <a:pt x="862" y="1317"/>
                  </a:lnTo>
                  <a:lnTo>
                    <a:pt x="862" y="1317"/>
                  </a:lnTo>
                  <a:cubicBezTo>
                    <a:pt x="933" y="1302"/>
                    <a:pt x="1002" y="1274"/>
                    <a:pt x="1065" y="1233"/>
                  </a:cubicBezTo>
                  <a:lnTo>
                    <a:pt x="1185" y="13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19" name="Freeform 69">
              <a:extLst>
                <a:ext uri="{FF2B5EF4-FFF2-40B4-BE49-F238E27FC236}">
                  <a16:creationId xmlns:a16="http://schemas.microsoft.com/office/drawing/2014/main" id="{5D6E7F0B-68AD-B340-B0B6-E059619608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166054" y="6248274"/>
              <a:ext cx="2741032" cy="2741028"/>
            </a:xfrm>
            <a:custGeom>
              <a:avLst/>
              <a:gdLst>
                <a:gd name="T0" fmla="*/ 821 w 2202"/>
                <a:gd name="T1" fmla="*/ 1638 h 2201"/>
                <a:gd name="T2" fmla="*/ 821 w 2202"/>
                <a:gd name="T3" fmla="*/ 1638 h 2201"/>
                <a:gd name="T4" fmla="*/ 562 w 2202"/>
                <a:gd name="T5" fmla="*/ 820 h 2201"/>
                <a:gd name="T6" fmla="*/ 562 w 2202"/>
                <a:gd name="T7" fmla="*/ 820 h 2201"/>
                <a:gd name="T8" fmla="*/ 1381 w 2202"/>
                <a:gd name="T9" fmla="*/ 561 h 2201"/>
                <a:gd name="T10" fmla="*/ 1381 w 2202"/>
                <a:gd name="T11" fmla="*/ 561 h 2201"/>
                <a:gd name="T12" fmla="*/ 1639 w 2202"/>
                <a:gd name="T13" fmla="*/ 1379 h 2201"/>
                <a:gd name="T14" fmla="*/ 1639 w 2202"/>
                <a:gd name="T15" fmla="*/ 1379 h 2201"/>
                <a:gd name="T16" fmla="*/ 821 w 2202"/>
                <a:gd name="T17" fmla="*/ 1638 h 2201"/>
                <a:gd name="T18" fmla="*/ 1995 w 2202"/>
                <a:gd name="T19" fmla="*/ 1761 h 2201"/>
                <a:gd name="T20" fmla="*/ 2157 w 2202"/>
                <a:gd name="T21" fmla="*/ 1451 h 2201"/>
                <a:gd name="T22" fmla="*/ 1933 w 2202"/>
                <a:gd name="T23" fmla="*/ 1335 h 2201"/>
                <a:gd name="T24" fmla="*/ 1933 w 2202"/>
                <a:gd name="T25" fmla="*/ 1335 h 2201"/>
                <a:gd name="T26" fmla="*/ 1962 w 2202"/>
                <a:gd name="T27" fmla="*/ 1011 h 2201"/>
                <a:gd name="T28" fmla="*/ 2201 w 2202"/>
                <a:gd name="T29" fmla="*/ 935 h 2201"/>
                <a:gd name="T30" fmla="*/ 2096 w 2202"/>
                <a:gd name="T31" fmla="*/ 601 h 2201"/>
                <a:gd name="T32" fmla="*/ 1857 w 2202"/>
                <a:gd name="T33" fmla="*/ 677 h 2201"/>
                <a:gd name="T34" fmla="*/ 1857 w 2202"/>
                <a:gd name="T35" fmla="*/ 677 h 2201"/>
                <a:gd name="T36" fmla="*/ 1647 w 2202"/>
                <a:gd name="T37" fmla="*/ 429 h 2201"/>
                <a:gd name="T38" fmla="*/ 1763 w 2202"/>
                <a:gd name="T39" fmla="*/ 206 h 2201"/>
                <a:gd name="T40" fmla="*/ 1452 w 2202"/>
                <a:gd name="T41" fmla="*/ 44 h 2201"/>
                <a:gd name="T42" fmla="*/ 1336 w 2202"/>
                <a:gd name="T43" fmla="*/ 268 h 2201"/>
                <a:gd name="T44" fmla="*/ 1336 w 2202"/>
                <a:gd name="T45" fmla="*/ 268 h 2201"/>
                <a:gd name="T46" fmla="*/ 1013 w 2202"/>
                <a:gd name="T47" fmla="*/ 239 h 2201"/>
                <a:gd name="T48" fmla="*/ 937 w 2202"/>
                <a:gd name="T49" fmla="*/ 0 h 2201"/>
                <a:gd name="T50" fmla="*/ 603 w 2202"/>
                <a:gd name="T51" fmla="*/ 105 h 2201"/>
                <a:gd name="T52" fmla="*/ 679 w 2202"/>
                <a:gd name="T53" fmla="*/ 345 h 2201"/>
                <a:gd name="T54" fmla="*/ 679 w 2202"/>
                <a:gd name="T55" fmla="*/ 345 h 2201"/>
                <a:gd name="T56" fmla="*/ 429 w 2202"/>
                <a:gd name="T57" fmla="*/ 553 h 2201"/>
                <a:gd name="T58" fmla="*/ 206 w 2202"/>
                <a:gd name="T59" fmla="*/ 438 h 2201"/>
                <a:gd name="T60" fmla="*/ 45 w 2202"/>
                <a:gd name="T61" fmla="*/ 748 h 2201"/>
                <a:gd name="T62" fmla="*/ 268 w 2202"/>
                <a:gd name="T63" fmla="*/ 863 h 2201"/>
                <a:gd name="T64" fmla="*/ 268 w 2202"/>
                <a:gd name="T65" fmla="*/ 863 h 2201"/>
                <a:gd name="T66" fmla="*/ 240 w 2202"/>
                <a:gd name="T67" fmla="*/ 1188 h 2201"/>
                <a:gd name="T68" fmla="*/ 0 w 2202"/>
                <a:gd name="T69" fmla="*/ 1264 h 2201"/>
                <a:gd name="T70" fmla="*/ 106 w 2202"/>
                <a:gd name="T71" fmla="*/ 1597 h 2201"/>
                <a:gd name="T72" fmla="*/ 345 w 2202"/>
                <a:gd name="T73" fmla="*/ 1522 h 2201"/>
                <a:gd name="T74" fmla="*/ 345 w 2202"/>
                <a:gd name="T75" fmla="*/ 1522 h 2201"/>
                <a:gd name="T76" fmla="*/ 554 w 2202"/>
                <a:gd name="T77" fmla="*/ 1771 h 2201"/>
                <a:gd name="T78" fmla="*/ 439 w 2202"/>
                <a:gd name="T79" fmla="*/ 1994 h 2201"/>
                <a:gd name="T80" fmla="*/ 750 w 2202"/>
                <a:gd name="T81" fmla="*/ 2155 h 2201"/>
                <a:gd name="T82" fmla="*/ 865 w 2202"/>
                <a:gd name="T83" fmla="*/ 1932 h 2201"/>
                <a:gd name="T84" fmla="*/ 865 w 2202"/>
                <a:gd name="T85" fmla="*/ 1932 h 2201"/>
                <a:gd name="T86" fmla="*/ 1189 w 2202"/>
                <a:gd name="T87" fmla="*/ 1960 h 2201"/>
                <a:gd name="T88" fmla="*/ 1265 w 2202"/>
                <a:gd name="T89" fmla="*/ 2200 h 2201"/>
                <a:gd name="T90" fmla="*/ 1599 w 2202"/>
                <a:gd name="T91" fmla="*/ 2095 h 2201"/>
                <a:gd name="T92" fmla="*/ 1523 w 2202"/>
                <a:gd name="T93" fmla="*/ 1855 h 2201"/>
                <a:gd name="T94" fmla="*/ 1523 w 2202"/>
                <a:gd name="T95" fmla="*/ 1855 h 2201"/>
                <a:gd name="T96" fmla="*/ 1773 w 2202"/>
                <a:gd name="T97" fmla="*/ 1646 h 2201"/>
                <a:gd name="T98" fmla="*/ 1995 w 2202"/>
                <a:gd name="T99" fmla="*/ 1761 h 2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202" h="2201">
                  <a:moveTo>
                    <a:pt x="821" y="1638"/>
                  </a:moveTo>
                  <a:lnTo>
                    <a:pt x="821" y="1638"/>
                  </a:lnTo>
                  <a:cubicBezTo>
                    <a:pt x="524" y="1484"/>
                    <a:pt x="408" y="1117"/>
                    <a:pt x="562" y="820"/>
                  </a:cubicBezTo>
                  <a:lnTo>
                    <a:pt x="562" y="820"/>
                  </a:lnTo>
                  <a:cubicBezTo>
                    <a:pt x="716" y="523"/>
                    <a:pt x="1083" y="408"/>
                    <a:pt x="1381" y="561"/>
                  </a:cubicBezTo>
                  <a:lnTo>
                    <a:pt x="1381" y="561"/>
                  </a:lnTo>
                  <a:cubicBezTo>
                    <a:pt x="1677" y="715"/>
                    <a:pt x="1794" y="1082"/>
                    <a:pt x="1639" y="1379"/>
                  </a:cubicBezTo>
                  <a:lnTo>
                    <a:pt x="1639" y="1379"/>
                  </a:lnTo>
                  <a:cubicBezTo>
                    <a:pt x="1485" y="1676"/>
                    <a:pt x="1118" y="1792"/>
                    <a:pt x="821" y="1638"/>
                  </a:cubicBezTo>
                  <a:close/>
                  <a:moveTo>
                    <a:pt x="1995" y="1761"/>
                  </a:moveTo>
                  <a:lnTo>
                    <a:pt x="2157" y="1451"/>
                  </a:lnTo>
                  <a:lnTo>
                    <a:pt x="1933" y="1335"/>
                  </a:lnTo>
                  <a:lnTo>
                    <a:pt x="1933" y="1335"/>
                  </a:lnTo>
                  <a:cubicBezTo>
                    <a:pt x="1964" y="1228"/>
                    <a:pt x="1973" y="1118"/>
                    <a:pt x="1962" y="1011"/>
                  </a:cubicBezTo>
                  <a:lnTo>
                    <a:pt x="2201" y="935"/>
                  </a:lnTo>
                  <a:lnTo>
                    <a:pt x="2096" y="601"/>
                  </a:lnTo>
                  <a:lnTo>
                    <a:pt x="1857" y="677"/>
                  </a:lnTo>
                  <a:lnTo>
                    <a:pt x="1857" y="677"/>
                  </a:lnTo>
                  <a:cubicBezTo>
                    <a:pt x="1804" y="583"/>
                    <a:pt x="1733" y="498"/>
                    <a:pt x="1647" y="429"/>
                  </a:cubicBezTo>
                  <a:lnTo>
                    <a:pt x="1763" y="206"/>
                  </a:lnTo>
                  <a:lnTo>
                    <a:pt x="1452" y="44"/>
                  </a:lnTo>
                  <a:lnTo>
                    <a:pt x="1336" y="268"/>
                  </a:lnTo>
                  <a:lnTo>
                    <a:pt x="1336" y="268"/>
                  </a:lnTo>
                  <a:cubicBezTo>
                    <a:pt x="1230" y="237"/>
                    <a:pt x="1119" y="229"/>
                    <a:pt x="1013" y="239"/>
                  </a:cubicBezTo>
                  <a:lnTo>
                    <a:pt x="937" y="0"/>
                  </a:lnTo>
                  <a:lnTo>
                    <a:pt x="603" y="105"/>
                  </a:lnTo>
                  <a:lnTo>
                    <a:pt x="679" y="345"/>
                  </a:lnTo>
                  <a:lnTo>
                    <a:pt x="679" y="345"/>
                  </a:lnTo>
                  <a:cubicBezTo>
                    <a:pt x="584" y="397"/>
                    <a:pt x="499" y="467"/>
                    <a:pt x="429" y="553"/>
                  </a:cubicBezTo>
                  <a:lnTo>
                    <a:pt x="206" y="438"/>
                  </a:lnTo>
                  <a:lnTo>
                    <a:pt x="45" y="748"/>
                  </a:lnTo>
                  <a:lnTo>
                    <a:pt x="268" y="863"/>
                  </a:lnTo>
                  <a:lnTo>
                    <a:pt x="268" y="863"/>
                  </a:lnTo>
                  <a:cubicBezTo>
                    <a:pt x="238" y="971"/>
                    <a:pt x="229" y="1081"/>
                    <a:pt x="240" y="1188"/>
                  </a:cubicBezTo>
                  <a:lnTo>
                    <a:pt x="0" y="1264"/>
                  </a:lnTo>
                  <a:lnTo>
                    <a:pt x="106" y="1597"/>
                  </a:lnTo>
                  <a:lnTo>
                    <a:pt x="345" y="1522"/>
                  </a:lnTo>
                  <a:lnTo>
                    <a:pt x="345" y="1522"/>
                  </a:lnTo>
                  <a:cubicBezTo>
                    <a:pt x="398" y="1616"/>
                    <a:pt x="468" y="1701"/>
                    <a:pt x="554" y="1771"/>
                  </a:cubicBezTo>
                  <a:lnTo>
                    <a:pt x="439" y="1994"/>
                  </a:lnTo>
                  <a:lnTo>
                    <a:pt x="750" y="2155"/>
                  </a:lnTo>
                  <a:lnTo>
                    <a:pt x="865" y="1932"/>
                  </a:lnTo>
                  <a:lnTo>
                    <a:pt x="865" y="1932"/>
                  </a:lnTo>
                  <a:cubicBezTo>
                    <a:pt x="972" y="1962"/>
                    <a:pt x="1082" y="1971"/>
                    <a:pt x="1189" y="1960"/>
                  </a:cubicBezTo>
                  <a:lnTo>
                    <a:pt x="1265" y="2200"/>
                  </a:lnTo>
                  <a:lnTo>
                    <a:pt x="1599" y="2095"/>
                  </a:lnTo>
                  <a:lnTo>
                    <a:pt x="1523" y="1855"/>
                  </a:lnTo>
                  <a:lnTo>
                    <a:pt x="1523" y="1855"/>
                  </a:lnTo>
                  <a:cubicBezTo>
                    <a:pt x="1617" y="1802"/>
                    <a:pt x="1702" y="1732"/>
                    <a:pt x="1773" y="1646"/>
                  </a:cubicBezTo>
                  <a:lnTo>
                    <a:pt x="1995" y="176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D9D773C-83FB-A045-B0D7-B86F999E665B}"/>
                </a:ext>
              </a:extLst>
            </p:cNvPr>
            <p:cNvGrpSpPr/>
            <p:nvPr/>
          </p:nvGrpSpPr>
          <p:grpSpPr>
            <a:xfrm>
              <a:off x="10524433" y="3650064"/>
              <a:ext cx="3114554" cy="3455127"/>
              <a:chOff x="10524433" y="3650064"/>
              <a:chExt cx="3114554" cy="3455127"/>
            </a:xfrm>
          </p:grpSpPr>
          <p:sp>
            <p:nvSpPr>
              <p:cNvPr id="94" name="Freeform 70">
                <a:extLst>
                  <a:ext uri="{FF2B5EF4-FFF2-40B4-BE49-F238E27FC236}">
                    <a16:creationId xmlns:a16="http://schemas.microsoft.com/office/drawing/2014/main" id="{05FFD352-6FE6-5C45-B1DF-98C97D3E6F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7823" y="6715184"/>
                <a:ext cx="483389" cy="390007"/>
              </a:xfrm>
              <a:custGeom>
                <a:avLst/>
                <a:gdLst>
                  <a:gd name="T0" fmla="*/ 268 w 390"/>
                  <a:gd name="T1" fmla="*/ 0 h 311"/>
                  <a:gd name="T2" fmla="*/ 73 w 390"/>
                  <a:gd name="T3" fmla="*/ 95 h 311"/>
                  <a:gd name="T4" fmla="*/ 73 w 390"/>
                  <a:gd name="T5" fmla="*/ 95 h 311"/>
                  <a:gd name="T6" fmla="*/ 15 w 390"/>
                  <a:gd name="T7" fmla="*/ 206 h 311"/>
                  <a:gd name="T8" fmla="*/ 15 w 390"/>
                  <a:gd name="T9" fmla="*/ 206 h 311"/>
                  <a:gd name="T10" fmla="*/ 176 w 390"/>
                  <a:gd name="T11" fmla="*/ 288 h 311"/>
                  <a:gd name="T12" fmla="*/ 176 w 390"/>
                  <a:gd name="T13" fmla="*/ 288 h 311"/>
                  <a:gd name="T14" fmla="*/ 268 w 390"/>
                  <a:gd name="T15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0" h="311">
                    <a:moveTo>
                      <a:pt x="268" y="0"/>
                    </a:moveTo>
                    <a:lnTo>
                      <a:pt x="73" y="95"/>
                    </a:lnTo>
                    <a:lnTo>
                      <a:pt x="73" y="95"/>
                    </a:lnTo>
                    <a:cubicBezTo>
                      <a:pt x="25" y="110"/>
                      <a:pt x="0" y="159"/>
                      <a:pt x="15" y="206"/>
                    </a:cubicBezTo>
                    <a:lnTo>
                      <a:pt x="15" y="206"/>
                    </a:lnTo>
                    <a:cubicBezTo>
                      <a:pt x="37" y="273"/>
                      <a:pt x="109" y="310"/>
                      <a:pt x="176" y="288"/>
                    </a:cubicBezTo>
                    <a:lnTo>
                      <a:pt x="176" y="288"/>
                    </a:lnTo>
                    <a:cubicBezTo>
                      <a:pt x="389" y="194"/>
                      <a:pt x="268" y="0"/>
                      <a:pt x="26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5" name="Freeform 71">
                <a:extLst>
                  <a:ext uri="{FF2B5EF4-FFF2-40B4-BE49-F238E27FC236}">
                    <a16:creationId xmlns:a16="http://schemas.microsoft.com/office/drawing/2014/main" id="{5D327556-B0A2-D340-BED2-047EEBCCB7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397825" y="6819550"/>
                <a:ext cx="384513" cy="280145"/>
              </a:xfrm>
              <a:custGeom>
                <a:avLst/>
                <a:gdLst>
                  <a:gd name="T0" fmla="*/ 151 w 307"/>
                  <a:gd name="T1" fmla="*/ 49 h 226"/>
                  <a:gd name="T2" fmla="*/ 151 w 307"/>
                  <a:gd name="T3" fmla="*/ 49 h 226"/>
                  <a:gd name="T4" fmla="*/ 73 w 307"/>
                  <a:gd name="T5" fmla="*/ 10 h 226"/>
                  <a:gd name="T6" fmla="*/ 73 w 307"/>
                  <a:gd name="T7" fmla="*/ 10 h 226"/>
                  <a:gd name="T8" fmla="*/ 73 w 307"/>
                  <a:gd name="T9" fmla="*/ 10 h 226"/>
                  <a:gd name="T10" fmla="*/ 73 w 307"/>
                  <a:gd name="T11" fmla="*/ 10 h 226"/>
                  <a:gd name="T12" fmla="*/ 15 w 307"/>
                  <a:gd name="T13" fmla="*/ 121 h 226"/>
                  <a:gd name="T14" fmla="*/ 15 w 307"/>
                  <a:gd name="T15" fmla="*/ 121 h 226"/>
                  <a:gd name="T16" fmla="*/ 176 w 307"/>
                  <a:gd name="T17" fmla="*/ 203 h 226"/>
                  <a:gd name="T18" fmla="*/ 176 w 307"/>
                  <a:gd name="T19" fmla="*/ 203 h 226"/>
                  <a:gd name="T20" fmla="*/ 301 w 307"/>
                  <a:gd name="T21" fmla="*/ 20 h 226"/>
                  <a:gd name="T22" fmla="*/ 301 w 307"/>
                  <a:gd name="T23" fmla="*/ 20 h 226"/>
                  <a:gd name="T24" fmla="*/ 123 w 307"/>
                  <a:gd name="T25" fmla="*/ 104 h 226"/>
                  <a:gd name="T26" fmla="*/ 123 w 307"/>
                  <a:gd name="T27" fmla="*/ 104 h 226"/>
                  <a:gd name="T28" fmla="*/ 151 w 307"/>
                  <a:gd name="T29" fmla="*/ 49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07" h="226">
                    <a:moveTo>
                      <a:pt x="151" y="49"/>
                    </a:moveTo>
                    <a:lnTo>
                      <a:pt x="151" y="49"/>
                    </a:lnTo>
                    <a:cubicBezTo>
                      <a:pt x="140" y="17"/>
                      <a:pt x="105" y="0"/>
                      <a:pt x="73" y="10"/>
                    </a:cubicBezTo>
                    <a:lnTo>
                      <a:pt x="73" y="10"/>
                    </a:lnTo>
                    <a:lnTo>
                      <a:pt x="73" y="10"/>
                    </a:lnTo>
                    <a:lnTo>
                      <a:pt x="73" y="10"/>
                    </a:lnTo>
                    <a:cubicBezTo>
                      <a:pt x="25" y="25"/>
                      <a:pt x="0" y="74"/>
                      <a:pt x="15" y="121"/>
                    </a:cubicBezTo>
                    <a:lnTo>
                      <a:pt x="15" y="121"/>
                    </a:lnTo>
                    <a:cubicBezTo>
                      <a:pt x="37" y="188"/>
                      <a:pt x="109" y="225"/>
                      <a:pt x="176" y="203"/>
                    </a:cubicBezTo>
                    <a:lnTo>
                      <a:pt x="176" y="203"/>
                    </a:lnTo>
                    <a:cubicBezTo>
                      <a:pt x="285" y="155"/>
                      <a:pt x="306" y="81"/>
                      <a:pt x="301" y="20"/>
                    </a:cubicBezTo>
                    <a:lnTo>
                      <a:pt x="301" y="20"/>
                    </a:lnTo>
                    <a:cubicBezTo>
                      <a:pt x="218" y="66"/>
                      <a:pt x="123" y="104"/>
                      <a:pt x="123" y="104"/>
                    </a:cubicBezTo>
                    <a:lnTo>
                      <a:pt x="123" y="104"/>
                    </a:lnTo>
                    <a:cubicBezTo>
                      <a:pt x="146" y="97"/>
                      <a:pt x="159" y="72"/>
                      <a:pt x="151" y="49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6" name="Freeform 72">
                <a:extLst>
                  <a:ext uri="{FF2B5EF4-FFF2-40B4-BE49-F238E27FC236}">
                    <a16:creationId xmlns:a16="http://schemas.microsoft.com/office/drawing/2014/main" id="{8F603C2F-455B-0244-948B-3CA88098CB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5712" y="6715184"/>
                <a:ext cx="285639" cy="236203"/>
              </a:xfrm>
              <a:custGeom>
                <a:avLst/>
                <a:gdLst>
                  <a:gd name="T0" fmla="*/ 0 w 229"/>
                  <a:gd name="T1" fmla="*/ 95 h 190"/>
                  <a:gd name="T2" fmla="*/ 0 w 229"/>
                  <a:gd name="T3" fmla="*/ 95 h 190"/>
                  <a:gd name="T4" fmla="*/ 0 w 229"/>
                  <a:gd name="T5" fmla="*/ 95 h 190"/>
                  <a:gd name="T6" fmla="*/ 78 w 229"/>
                  <a:gd name="T7" fmla="*/ 134 h 190"/>
                  <a:gd name="T8" fmla="*/ 78 w 229"/>
                  <a:gd name="T9" fmla="*/ 134 h 190"/>
                  <a:gd name="T10" fmla="*/ 50 w 229"/>
                  <a:gd name="T11" fmla="*/ 189 h 190"/>
                  <a:gd name="T12" fmla="*/ 50 w 229"/>
                  <a:gd name="T13" fmla="*/ 189 h 190"/>
                  <a:gd name="T14" fmla="*/ 228 w 229"/>
                  <a:gd name="T15" fmla="*/ 105 h 190"/>
                  <a:gd name="T16" fmla="*/ 228 w 229"/>
                  <a:gd name="T17" fmla="*/ 105 h 190"/>
                  <a:gd name="T18" fmla="*/ 195 w 229"/>
                  <a:gd name="T19" fmla="*/ 0 h 190"/>
                  <a:gd name="T20" fmla="*/ 0 w 229"/>
                  <a:gd name="T2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190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cubicBezTo>
                      <a:pt x="32" y="85"/>
                      <a:pt x="67" y="102"/>
                      <a:pt x="78" y="134"/>
                    </a:cubicBezTo>
                    <a:lnTo>
                      <a:pt x="78" y="134"/>
                    </a:lnTo>
                    <a:cubicBezTo>
                      <a:pt x="86" y="157"/>
                      <a:pt x="73" y="182"/>
                      <a:pt x="50" y="189"/>
                    </a:cubicBezTo>
                    <a:lnTo>
                      <a:pt x="50" y="189"/>
                    </a:lnTo>
                    <a:cubicBezTo>
                      <a:pt x="50" y="189"/>
                      <a:pt x="145" y="151"/>
                      <a:pt x="228" y="105"/>
                    </a:cubicBezTo>
                    <a:lnTo>
                      <a:pt x="228" y="105"/>
                    </a:lnTo>
                    <a:cubicBezTo>
                      <a:pt x="224" y="47"/>
                      <a:pt x="195" y="0"/>
                      <a:pt x="195" y="0"/>
                    </a:cubicBezTo>
                    <a:lnTo>
                      <a:pt x="0" y="9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7" name="Freeform 73">
                <a:extLst>
                  <a:ext uri="{FF2B5EF4-FFF2-40B4-BE49-F238E27FC236}">
                    <a16:creationId xmlns:a16="http://schemas.microsoft.com/office/drawing/2014/main" id="{A02A1BF3-7D01-9746-80BC-3AB77ADABD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85712" y="6715184"/>
                <a:ext cx="285639" cy="236203"/>
              </a:xfrm>
              <a:custGeom>
                <a:avLst/>
                <a:gdLst>
                  <a:gd name="T0" fmla="*/ 0 w 229"/>
                  <a:gd name="T1" fmla="*/ 95 h 190"/>
                  <a:gd name="T2" fmla="*/ 0 w 229"/>
                  <a:gd name="T3" fmla="*/ 95 h 190"/>
                  <a:gd name="T4" fmla="*/ 0 w 229"/>
                  <a:gd name="T5" fmla="*/ 95 h 190"/>
                  <a:gd name="T6" fmla="*/ 78 w 229"/>
                  <a:gd name="T7" fmla="*/ 134 h 190"/>
                  <a:gd name="T8" fmla="*/ 78 w 229"/>
                  <a:gd name="T9" fmla="*/ 134 h 190"/>
                  <a:gd name="T10" fmla="*/ 50 w 229"/>
                  <a:gd name="T11" fmla="*/ 189 h 190"/>
                  <a:gd name="T12" fmla="*/ 50 w 229"/>
                  <a:gd name="T13" fmla="*/ 189 h 190"/>
                  <a:gd name="T14" fmla="*/ 228 w 229"/>
                  <a:gd name="T15" fmla="*/ 105 h 190"/>
                  <a:gd name="T16" fmla="*/ 228 w 229"/>
                  <a:gd name="T17" fmla="*/ 105 h 190"/>
                  <a:gd name="T18" fmla="*/ 195 w 229"/>
                  <a:gd name="T19" fmla="*/ 0 h 190"/>
                  <a:gd name="T20" fmla="*/ 0 w 229"/>
                  <a:gd name="T21" fmla="*/ 95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9" h="190">
                    <a:moveTo>
                      <a:pt x="0" y="95"/>
                    </a:moveTo>
                    <a:lnTo>
                      <a:pt x="0" y="95"/>
                    </a:lnTo>
                    <a:lnTo>
                      <a:pt x="0" y="95"/>
                    </a:lnTo>
                    <a:cubicBezTo>
                      <a:pt x="32" y="85"/>
                      <a:pt x="67" y="102"/>
                      <a:pt x="78" y="134"/>
                    </a:cubicBezTo>
                    <a:lnTo>
                      <a:pt x="78" y="134"/>
                    </a:lnTo>
                    <a:cubicBezTo>
                      <a:pt x="86" y="157"/>
                      <a:pt x="73" y="182"/>
                      <a:pt x="50" y="189"/>
                    </a:cubicBezTo>
                    <a:lnTo>
                      <a:pt x="50" y="189"/>
                    </a:lnTo>
                    <a:cubicBezTo>
                      <a:pt x="50" y="189"/>
                      <a:pt x="145" y="151"/>
                      <a:pt x="228" y="105"/>
                    </a:cubicBezTo>
                    <a:lnTo>
                      <a:pt x="228" y="105"/>
                    </a:lnTo>
                    <a:cubicBezTo>
                      <a:pt x="224" y="47"/>
                      <a:pt x="195" y="0"/>
                      <a:pt x="195" y="0"/>
                    </a:cubicBezTo>
                    <a:lnTo>
                      <a:pt x="0" y="95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8" name="Freeform 74">
                <a:extLst>
                  <a:ext uri="{FF2B5EF4-FFF2-40B4-BE49-F238E27FC236}">
                    <a16:creationId xmlns:a16="http://schemas.microsoft.com/office/drawing/2014/main" id="{0970BA5E-162B-A241-A479-2B67E3DCFD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4433" y="4237823"/>
                <a:ext cx="488879" cy="532823"/>
              </a:xfrm>
              <a:custGeom>
                <a:avLst/>
                <a:gdLst>
                  <a:gd name="T0" fmla="*/ 391 w 392"/>
                  <a:gd name="T1" fmla="*/ 203 h 427"/>
                  <a:gd name="T2" fmla="*/ 216 w 392"/>
                  <a:gd name="T3" fmla="*/ 374 h 427"/>
                  <a:gd name="T4" fmla="*/ 216 w 392"/>
                  <a:gd name="T5" fmla="*/ 374 h 427"/>
                  <a:gd name="T6" fmla="*/ 74 w 392"/>
                  <a:gd name="T7" fmla="*/ 392 h 427"/>
                  <a:gd name="T8" fmla="*/ 74 w 392"/>
                  <a:gd name="T9" fmla="*/ 392 h 427"/>
                  <a:gd name="T10" fmla="*/ 49 w 392"/>
                  <a:gd name="T11" fmla="*/ 190 h 427"/>
                  <a:gd name="T12" fmla="*/ 49 w 392"/>
                  <a:gd name="T13" fmla="*/ 190 h 427"/>
                  <a:gd name="T14" fmla="*/ 391 w 392"/>
                  <a:gd name="T15" fmla="*/ 203 h 4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92" h="427">
                    <a:moveTo>
                      <a:pt x="391" y="203"/>
                    </a:moveTo>
                    <a:lnTo>
                      <a:pt x="216" y="374"/>
                    </a:lnTo>
                    <a:lnTo>
                      <a:pt x="216" y="374"/>
                    </a:lnTo>
                    <a:cubicBezTo>
                      <a:pt x="182" y="418"/>
                      <a:pt x="118" y="426"/>
                      <a:pt x="74" y="392"/>
                    </a:cubicBezTo>
                    <a:lnTo>
                      <a:pt x="74" y="392"/>
                    </a:lnTo>
                    <a:cubicBezTo>
                      <a:pt x="12" y="344"/>
                      <a:pt x="0" y="253"/>
                      <a:pt x="49" y="190"/>
                    </a:cubicBezTo>
                    <a:lnTo>
                      <a:pt x="49" y="190"/>
                    </a:lnTo>
                    <a:cubicBezTo>
                      <a:pt x="231" y="0"/>
                      <a:pt x="391" y="203"/>
                      <a:pt x="391" y="203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9" name="Freeform 75">
                <a:extLst>
                  <a:ext uri="{FF2B5EF4-FFF2-40B4-BE49-F238E27FC236}">
                    <a16:creationId xmlns:a16="http://schemas.microsoft.com/office/drawing/2014/main" id="{FC8B532E-4B9F-5248-A597-DDCFCCEABDF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24433" y="4353172"/>
                <a:ext cx="362541" cy="417472"/>
              </a:xfrm>
              <a:custGeom>
                <a:avLst/>
                <a:gdLst>
                  <a:gd name="T0" fmla="*/ 203 w 293"/>
                  <a:gd name="T1" fmla="*/ 183 h 334"/>
                  <a:gd name="T2" fmla="*/ 203 w 293"/>
                  <a:gd name="T3" fmla="*/ 183 h 334"/>
                  <a:gd name="T4" fmla="*/ 216 w 293"/>
                  <a:gd name="T5" fmla="*/ 281 h 334"/>
                  <a:gd name="T6" fmla="*/ 216 w 293"/>
                  <a:gd name="T7" fmla="*/ 281 h 334"/>
                  <a:gd name="T8" fmla="*/ 216 w 293"/>
                  <a:gd name="T9" fmla="*/ 281 h 334"/>
                  <a:gd name="T10" fmla="*/ 216 w 293"/>
                  <a:gd name="T11" fmla="*/ 281 h 334"/>
                  <a:gd name="T12" fmla="*/ 74 w 293"/>
                  <a:gd name="T13" fmla="*/ 299 h 334"/>
                  <a:gd name="T14" fmla="*/ 74 w 293"/>
                  <a:gd name="T15" fmla="*/ 299 h 334"/>
                  <a:gd name="T16" fmla="*/ 49 w 293"/>
                  <a:gd name="T17" fmla="*/ 97 h 334"/>
                  <a:gd name="T18" fmla="*/ 49 w 293"/>
                  <a:gd name="T19" fmla="*/ 97 h 334"/>
                  <a:gd name="T20" fmla="*/ 292 w 293"/>
                  <a:gd name="T21" fmla="*/ 34 h 334"/>
                  <a:gd name="T22" fmla="*/ 292 w 293"/>
                  <a:gd name="T23" fmla="*/ 34 h 334"/>
                  <a:gd name="T24" fmla="*/ 134 w 293"/>
                  <a:gd name="T25" fmla="*/ 191 h 334"/>
                  <a:gd name="T26" fmla="*/ 134 w 293"/>
                  <a:gd name="T27" fmla="*/ 191 h 334"/>
                  <a:gd name="T28" fmla="*/ 203 w 293"/>
                  <a:gd name="T29" fmla="*/ 183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93" h="334">
                    <a:moveTo>
                      <a:pt x="203" y="183"/>
                    </a:moveTo>
                    <a:lnTo>
                      <a:pt x="203" y="183"/>
                    </a:lnTo>
                    <a:cubicBezTo>
                      <a:pt x="234" y="206"/>
                      <a:pt x="240" y="251"/>
                      <a:pt x="216" y="281"/>
                    </a:cubicBezTo>
                    <a:lnTo>
                      <a:pt x="216" y="281"/>
                    </a:lnTo>
                    <a:lnTo>
                      <a:pt x="216" y="281"/>
                    </a:lnTo>
                    <a:lnTo>
                      <a:pt x="216" y="281"/>
                    </a:lnTo>
                    <a:cubicBezTo>
                      <a:pt x="182" y="325"/>
                      <a:pt x="118" y="333"/>
                      <a:pt x="74" y="299"/>
                    </a:cubicBezTo>
                    <a:lnTo>
                      <a:pt x="74" y="299"/>
                    </a:lnTo>
                    <a:cubicBezTo>
                      <a:pt x="12" y="251"/>
                      <a:pt x="0" y="160"/>
                      <a:pt x="49" y="97"/>
                    </a:cubicBezTo>
                    <a:lnTo>
                      <a:pt x="49" y="97"/>
                    </a:lnTo>
                    <a:cubicBezTo>
                      <a:pt x="142" y="0"/>
                      <a:pt x="229" y="6"/>
                      <a:pt x="292" y="34"/>
                    </a:cubicBezTo>
                    <a:lnTo>
                      <a:pt x="292" y="34"/>
                    </a:lnTo>
                    <a:cubicBezTo>
                      <a:pt x="211" y="104"/>
                      <a:pt x="134" y="191"/>
                      <a:pt x="134" y="191"/>
                    </a:cubicBezTo>
                    <a:lnTo>
                      <a:pt x="134" y="191"/>
                    </a:lnTo>
                    <a:cubicBezTo>
                      <a:pt x="150" y="170"/>
                      <a:pt x="182" y="166"/>
                      <a:pt x="203" y="183"/>
                    </a:cubicBezTo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0" name="Freeform 76">
                <a:extLst>
                  <a:ext uri="{FF2B5EF4-FFF2-40B4-BE49-F238E27FC236}">
                    <a16:creationId xmlns:a16="http://schemas.microsoft.com/office/drawing/2014/main" id="{FA42EAC3-7ED8-AF4B-839C-4B4DE4B0C5A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9222" y="4391625"/>
                <a:ext cx="324088" cy="307611"/>
              </a:xfrm>
              <a:custGeom>
                <a:avLst/>
                <a:gdLst>
                  <a:gd name="T0" fmla="*/ 82 w 258"/>
                  <a:gd name="T1" fmla="*/ 247 h 248"/>
                  <a:gd name="T2" fmla="*/ 82 w 258"/>
                  <a:gd name="T3" fmla="*/ 247 h 248"/>
                  <a:gd name="T4" fmla="*/ 82 w 258"/>
                  <a:gd name="T5" fmla="*/ 247 h 248"/>
                  <a:gd name="T6" fmla="*/ 69 w 258"/>
                  <a:gd name="T7" fmla="*/ 149 h 248"/>
                  <a:gd name="T8" fmla="*/ 69 w 258"/>
                  <a:gd name="T9" fmla="*/ 149 h 248"/>
                  <a:gd name="T10" fmla="*/ 0 w 258"/>
                  <a:gd name="T11" fmla="*/ 157 h 248"/>
                  <a:gd name="T12" fmla="*/ 0 w 258"/>
                  <a:gd name="T13" fmla="*/ 157 h 248"/>
                  <a:gd name="T14" fmla="*/ 158 w 258"/>
                  <a:gd name="T15" fmla="*/ 0 h 248"/>
                  <a:gd name="T16" fmla="*/ 158 w 258"/>
                  <a:gd name="T17" fmla="*/ 0 h 248"/>
                  <a:gd name="T18" fmla="*/ 257 w 258"/>
                  <a:gd name="T19" fmla="*/ 76 h 248"/>
                  <a:gd name="T20" fmla="*/ 82 w 258"/>
                  <a:gd name="T21" fmla="*/ 2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48">
                    <a:moveTo>
                      <a:pt x="82" y="247"/>
                    </a:moveTo>
                    <a:lnTo>
                      <a:pt x="82" y="247"/>
                    </a:lnTo>
                    <a:lnTo>
                      <a:pt x="82" y="247"/>
                    </a:lnTo>
                    <a:cubicBezTo>
                      <a:pt x="106" y="217"/>
                      <a:pt x="100" y="172"/>
                      <a:pt x="69" y="149"/>
                    </a:cubicBezTo>
                    <a:lnTo>
                      <a:pt x="69" y="149"/>
                    </a:lnTo>
                    <a:cubicBezTo>
                      <a:pt x="48" y="132"/>
                      <a:pt x="16" y="136"/>
                      <a:pt x="0" y="157"/>
                    </a:cubicBezTo>
                    <a:lnTo>
                      <a:pt x="0" y="157"/>
                    </a:lnTo>
                    <a:cubicBezTo>
                      <a:pt x="0" y="157"/>
                      <a:pt x="77" y="70"/>
                      <a:pt x="158" y="0"/>
                    </a:cubicBezTo>
                    <a:lnTo>
                      <a:pt x="158" y="0"/>
                    </a:lnTo>
                    <a:cubicBezTo>
                      <a:pt x="219" y="28"/>
                      <a:pt x="257" y="76"/>
                      <a:pt x="257" y="76"/>
                    </a:cubicBezTo>
                    <a:lnTo>
                      <a:pt x="82" y="247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1" name="Freeform 77">
                <a:extLst>
                  <a:ext uri="{FF2B5EF4-FFF2-40B4-BE49-F238E27FC236}">
                    <a16:creationId xmlns:a16="http://schemas.microsoft.com/office/drawing/2014/main" id="{88EDFA8C-C9D3-0648-A70B-145A9969364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9222" y="4391625"/>
                <a:ext cx="324088" cy="307611"/>
              </a:xfrm>
              <a:custGeom>
                <a:avLst/>
                <a:gdLst>
                  <a:gd name="T0" fmla="*/ 82 w 258"/>
                  <a:gd name="T1" fmla="*/ 247 h 248"/>
                  <a:gd name="T2" fmla="*/ 82 w 258"/>
                  <a:gd name="T3" fmla="*/ 247 h 248"/>
                  <a:gd name="T4" fmla="*/ 82 w 258"/>
                  <a:gd name="T5" fmla="*/ 247 h 248"/>
                  <a:gd name="T6" fmla="*/ 69 w 258"/>
                  <a:gd name="T7" fmla="*/ 149 h 248"/>
                  <a:gd name="T8" fmla="*/ 69 w 258"/>
                  <a:gd name="T9" fmla="*/ 149 h 248"/>
                  <a:gd name="T10" fmla="*/ 0 w 258"/>
                  <a:gd name="T11" fmla="*/ 157 h 248"/>
                  <a:gd name="T12" fmla="*/ 0 w 258"/>
                  <a:gd name="T13" fmla="*/ 157 h 248"/>
                  <a:gd name="T14" fmla="*/ 158 w 258"/>
                  <a:gd name="T15" fmla="*/ 0 h 248"/>
                  <a:gd name="T16" fmla="*/ 158 w 258"/>
                  <a:gd name="T17" fmla="*/ 0 h 248"/>
                  <a:gd name="T18" fmla="*/ 257 w 258"/>
                  <a:gd name="T19" fmla="*/ 76 h 248"/>
                  <a:gd name="T20" fmla="*/ 82 w 258"/>
                  <a:gd name="T21" fmla="*/ 24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8" h="248">
                    <a:moveTo>
                      <a:pt x="82" y="247"/>
                    </a:moveTo>
                    <a:lnTo>
                      <a:pt x="82" y="247"/>
                    </a:lnTo>
                    <a:lnTo>
                      <a:pt x="82" y="247"/>
                    </a:lnTo>
                    <a:cubicBezTo>
                      <a:pt x="106" y="217"/>
                      <a:pt x="100" y="172"/>
                      <a:pt x="69" y="149"/>
                    </a:cubicBezTo>
                    <a:lnTo>
                      <a:pt x="69" y="149"/>
                    </a:lnTo>
                    <a:cubicBezTo>
                      <a:pt x="48" y="132"/>
                      <a:pt x="16" y="136"/>
                      <a:pt x="0" y="157"/>
                    </a:cubicBezTo>
                    <a:lnTo>
                      <a:pt x="0" y="157"/>
                    </a:lnTo>
                    <a:cubicBezTo>
                      <a:pt x="0" y="157"/>
                      <a:pt x="77" y="70"/>
                      <a:pt x="158" y="0"/>
                    </a:cubicBezTo>
                    <a:lnTo>
                      <a:pt x="158" y="0"/>
                    </a:lnTo>
                    <a:cubicBezTo>
                      <a:pt x="219" y="28"/>
                      <a:pt x="257" y="76"/>
                      <a:pt x="257" y="76"/>
                    </a:cubicBezTo>
                    <a:lnTo>
                      <a:pt x="82" y="247"/>
                    </a:lnTo>
                  </a:path>
                </a:pathLst>
              </a:custGeom>
              <a:solidFill>
                <a:schemeClr val="accent1">
                  <a:alpha val="1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2" name="Freeform 78">
                <a:extLst>
                  <a:ext uri="{FF2B5EF4-FFF2-40B4-BE49-F238E27FC236}">
                    <a16:creationId xmlns:a16="http://schemas.microsoft.com/office/drawing/2014/main" id="{B1ABF511-AB38-D94D-8453-16EF07E2F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689224" y="3650064"/>
                <a:ext cx="2949763" cy="3422169"/>
              </a:xfrm>
              <a:custGeom>
                <a:avLst/>
                <a:gdLst>
                  <a:gd name="T0" fmla="*/ 2155 w 2368"/>
                  <a:gd name="T1" fmla="*/ 1616 h 2748"/>
                  <a:gd name="T2" fmla="*/ 1692 w 2368"/>
                  <a:gd name="T3" fmla="*/ 610 h 2748"/>
                  <a:gd name="T4" fmla="*/ 1287 w 2368"/>
                  <a:gd name="T5" fmla="*/ 97 h 2748"/>
                  <a:gd name="T6" fmla="*/ 479 w 2368"/>
                  <a:gd name="T7" fmla="*/ 430 h 2748"/>
                  <a:gd name="T8" fmla="*/ 374 w 2368"/>
                  <a:gd name="T9" fmla="*/ 453 h 2748"/>
                  <a:gd name="T10" fmla="*/ 233 w 2368"/>
                  <a:gd name="T11" fmla="*/ 494 h 2748"/>
                  <a:gd name="T12" fmla="*/ 0 w 2368"/>
                  <a:gd name="T13" fmla="*/ 597 h 2748"/>
                  <a:gd name="T14" fmla="*/ 0 w 2368"/>
                  <a:gd name="T15" fmla="*/ 597 h 2748"/>
                  <a:gd name="T16" fmla="*/ 3 w 2368"/>
                  <a:gd name="T17" fmla="*/ 596 h 2748"/>
                  <a:gd name="T18" fmla="*/ 8 w 2368"/>
                  <a:gd name="T19" fmla="*/ 593 h 2748"/>
                  <a:gd name="T20" fmla="*/ 11 w 2368"/>
                  <a:gd name="T21" fmla="*/ 592 h 2748"/>
                  <a:gd name="T22" fmla="*/ 16 w 2368"/>
                  <a:gd name="T23" fmla="*/ 590 h 2748"/>
                  <a:gd name="T24" fmla="*/ 19 w 2368"/>
                  <a:gd name="T25" fmla="*/ 589 h 2748"/>
                  <a:gd name="T26" fmla="*/ 25 w 2368"/>
                  <a:gd name="T27" fmla="*/ 587 h 2748"/>
                  <a:gd name="T28" fmla="*/ 27 w 2368"/>
                  <a:gd name="T29" fmla="*/ 587 h 2748"/>
                  <a:gd name="T30" fmla="*/ 33 w 2368"/>
                  <a:gd name="T31" fmla="*/ 585 h 2748"/>
                  <a:gd name="T32" fmla="*/ 35 w 2368"/>
                  <a:gd name="T33" fmla="*/ 585 h 2748"/>
                  <a:gd name="T34" fmla="*/ 41 w 2368"/>
                  <a:gd name="T35" fmla="*/ 583 h 2748"/>
                  <a:gd name="T36" fmla="*/ 42 w 2368"/>
                  <a:gd name="T37" fmla="*/ 583 h 2748"/>
                  <a:gd name="T38" fmla="*/ 48 w 2368"/>
                  <a:gd name="T39" fmla="*/ 582 h 2748"/>
                  <a:gd name="T40" fmla="*/ 50 w 2368"/>
                  <a:gd name="T41" fmla="*/ 581 h 2748"/>
                  <a:gd name="T42" fmla="*/ 56 w 2368"/>
                  <a:gd name="T43" fmla="*/ 580 h 2748"/>
                  <a:gd name="T44" fmla="*/ 57 w 2368"/>
                  <a:gd name="T45" fmla="*/ 580 h 2748"/>
                  <a:gd name="T46" fmla="*/ 64 w 2368"/>
                  <a:gd name="T47" fmla="*/ 579 h 2748"/>
                  <a:gd name="T48" fmla="*/ 64 w 2368"/>
                  <a:gd name="T49" fmla="*/ 579 h 2748"/>
                  <a:gd name="T50" fmla="*/ 72 w 2368"/>
                  <a:gd name="T51" fmla="*/ 579 h 2748"/>
                  <a:gd name="T52" fmla="*/ 258 w 2368"/>
                  <a:gd name="T53" fmla="*/ 673 h 2748"/>
                  <a:gd name="T54" fmla="*/ 258 w 2368"/>
                  <a:gd name="T55" fmla="*/ 673 h 2748"/>
                  <a:gd name="T56" fmla="*/ 449 w 2368"/>
                  <a:gd name="T57" fmla="*/ 1436 h 2748"/>
                  <a:gd name="T58" fmla="*/ 779 w 2368"/>
                  <a:gd name="T59" fmla="*/ 2375 h 2748"/>
                  <a:gd name="T60" fmla="*/ 836 w 2368"/>
                  <a:gd name="T61" fmla="*/ 2459 h 2748"/>
                  <a:gd name="T62" fmla="*/ 744 w 2368"/>
                  <a:gd name="T63" fmla="*/ 2747 h 2748"/>
                  <a:gd name="T64" fmla="*/ 795 w 2368"/>
                  <a:gd name="T65" fmla="*/ 2721 h 2748"/>
                  <a:gd name="T66" fmla="*/ 795 w 2368"/>
                  <a:gd name="T67" fmla="*/ 2721 h 2748"/>
                  <a:gd name="T68" fmla="*/ 1406 w 2368"/>
                  <a:gd name="T69" fmla="*/ 2486 h 2748"/>
                  <a:gd name="T70" fmla="*/ 2312 w 2368"/>
                  <a:gd name="T71" fmla="*/ 2056 h 27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368" h="2748">
                    <a:moveTo>
                      <a:pt x="2155" y="1616"/>
                    </a:moveTo>
                    <a:lnTo>
                      <a:pt x="2155" y="1616"/>
                    </a:lnTo>
                    <a:cubicBezTo>
                      <a:pt x="1944" y="1396"/>
                      <a:pt x="1794" y="1221"/>
                      <a:pt x="1692" y="610"/>
                    </a:cubicBezTo>
                    <a:lnTo>
                      <a:pt x="1692" y="610"/>
                    </a:lnTo>
                    <a:cubicBezTo>
                      <a:pt x="1590" y="0"/>
                      <a:pt x="1372" y="48"/>
                      <a:pt x="1287" y="97"/>
                    </a:cubicBezTo>
                    <a:lnTo>
                      <a:pt x="1287" y="97"/>
                    </a:lnTo>
                    <a:cubicBezTo>
                      <a:pt x="1214" y="140"/>
                      <a:pt x="977" y="305"/>
                      <a:pt x="479" y="430"/>
                    </a:cubicBezTo>
                    <a:lnTo>
                      <a:pt x="479" y="430"/>
                    </a:lnTo>
                    <a:cubicBezTo>
                      <a:pt x="446" y="437"/>
                      <a:pt x="411" y="445"/>
                      <a:pt x="374" y="453"/>
                    </a:cubicBezTo>
                    <a:lnTo>
                      <a:pt x="374" y="453"/>
                    </a:lnTo>
                    <a:cubicBezTo>
                      <a:pt x="321" y="467"/>
                      <a:pt x="274" y="481"/>
                      <a:pt x="233" y="494"/>
                    </a:cubicBezTo>
                    <a:lnTo>
                      <a:pt x="233" y="494"/>
                    </a:lnTo>
                    <a:cubicBezTo>
                      <a:pt x="68" y="549"/>
                      <a:pt x="0" y="597"/>
                      <a:pt x="0" y="597"/>
                    </a:cubicBezTo>
                    <a:lnTo>
                      <a:pt x="0" y="597"/>
                    </a:lnTo>
                    <a:lnTo>
                      <a:pt x="0" y="597"/>
                    </a:lnTo>
                    <a:lnTo>
                      <a:pt x="0" y="597"/>
                    </a:lnTo>
                    <a:lnTo>
                      <a:pt x="0" y="597"/>
                    </a:lnTo>
                    <a:cubicBezTo>
                      <a:pt x="1" y="596"/>
                      <a:pt x="2" y="596"/>
                      <a:pt x="3" y="596"/>
                    </a:cubicBezTo>
                    <a:lnTo>
                      <a:pt x="3" y="596"/>
                    </a:lnTo>
                    <a:cubicBezTo>
                      <a:pt x="5" y="595"/>
                      <a:pt x="6" y="594"/>
                      <a:pt x="8" y="593"/>
                    </a:cubicBezTo>
                    <a:lnTo>
                      <a:pt x="8" y="593"/>
                    </a:lnTo>
                    <a:cubicBezTo>
                      <a:pt x="10" y="593"/>
                      <a:pt x="10" y="593"/>
                      <a:pt x="11" y="592"/>
                    </a:cubicBezTo>
                    <a:lnTo>
                      <a:pt x="11" y="592"/>
                    </a:lnTo>
                    <a:cubicBezTo>
                      <a:pt x="13" y="592"/>
                      <a:pt x="15" y="591"/>
                      <a:pt x="16" y="590"/>
                    </a:cubicBezTo>
                    <a:lnTo>
                      <a:pt x="16" y="590"/>
                    </a:lnTo>
                    <a:cubicBezTo>
                      <a:pt x="17" y="590"/>
                      <a:pt x="18" y="590"/>
                      <a:pt x="19" y="589"/>
                    </a:cubicBezTo>
                    <a:lnTo>
                      <a:pt x="19" y="589"/>
                    </a:lnTo>
                    <a:cubicBezTo>
                      <a:pt x="21" y="588"/>
                      <a:pt x="23" y="588"/>
                      <a:pt x="25" y="587"/>
                    </a:cubicBezTo>
                    <a:lnTo>
                      <a:pt x="25" y="587"/>
                    </a:lnTo>
                    <a:cubicBezTo>
                      <a:pt x="25" y="587"/>
                      <a:pt x="26" y="587"/>
                      <a:pt x="27" y="587"/>
                    </a:cubicBezTo>
                    <a:lnTo>
                      <a:pt x="27" y="587"/>
                    </a:lnTo>
                    <a:cubicBezTo>
                      <a:pt x="29" y="586"/>
                      <a:pt x="31" y="585"/>
                      <a:pt x="33" y="585"/>
                    </a:cubicBezTo>
                    <a:lnTo>
                      <a:pt x="33" y="585"/>
                    </a:lnTo>
                    <a:cubicBezTo>
                      <a:pt x="33" y="585"/>
                      <a:pt x="34" y="585"/>
                      <a:pt x="35" y="585"/>
                    </a:cubicBezTo>
                    <a:lnTo>
                      <a:pt x="35" y="585"/>
                    </a:lnTo>
                    <a:cubicBezTo>
                      <a:pt x="36" y="584"/>
                      <a:pt x="38" y="584"/>
                      <a:pt x="41" y="583"/>
                    </a:cubicBezTo>
                    <a:lnTo>
                      <a:pt x="41" y="583"/>
                    </a:lnTo>
                    <a:lnTo>
                      <a:pt x="42" y="583"/>
                    </a:lnTo>
                    <a:lnTo>
                      <a:pt x="42" y="583"/>
                    </a:lnTo>
                    <a:cubicBezTo>
                      <a:pt x="44" y="582"/>
                      <a:pt x="46" y="582"/>
                      <a:pt x="48" y="582"/>
                    </a:cubicBezTo>
                    <a:lnTo>
                      <a:pt x="48" y="582"/>
                    </a:lnTo>
                    <a:cubicBezTo>
                      <a:pt x="49" y="582"/>
                      <a:pt x="49" y="582"/>
                      <a:pt x="50" y="581"/>
                    </a:cubicBezTo>
                    <a:lnTo>
                      <a:pt x="50" y="581"/>
                    </a:lnTo>
                    <a:cubicBezTo>
                      <a:pt x="52" y="581"/>
                      <a:pt x="54" y="580"/>
                      <a:pt x="56" y="580"/>
                    </a:cubicBezTo>
                    <a:lnTo>
                      <a:pt x="57" y="580"/>
                    </a:lnTo>
                    <a:lnTo>
                      <a:pt x="57" y="580"/>
                    </a:lnTo>
                    <a:cubicBezTo>
                      <a:pt x="60" y="580"/>
                      <a:pt x="62" y="580"/>
                      <a:pt x="64" y="579"/>
                    </a:cubicBezTo>
                    <a:lnTo>
                      <a:pt x="64" y="579"/>
                    </a:lnTo>
                    <a:lnTo>
                      <a:pt x="64" y="579"/>
                    </a:lnTo>
                    <a:lnTo>
                      <a:pt x="64" y="579"/>
                    </a:lnTo>
                    <a:cubicBezTo>
                      <a:pt x="67" y="579"/>
                      <a:pt x="69" y="579"/>
                      <a:pt x="72" y="579"/>
                    </a:cubicBezTo>
                    <a:lnTo>
                      <a:pt x="72" y="579"/>
                    </a:lnTo>
                    <a:lnTo>
                      <a:pt x="72" y="579"/>
                    </a:lnTo>
                    <a:cubicBezTo>
                      <a:pt x="179" y="575"/>
                      <a:pt x="257" y="672"/>
                      <a:pt x="258" y="673"/>
                    </a:cubicBezTo>
                    <a:lnTo>
                      <a:pt x="258" y="673"/>
                    </a:lnTo>
                    <a:lnTo>
                      <a:pt x="258" y="673"/>
                    </a:lnTo>
                    <a:lnTo>
                      <a:pt x="258" y="673"/>
                    </a:lnTo>
                    <a:cubicBezTo>
                      <a:pt x="258" y="673"/>
                      <a:pt x="418" y="899"/>
                      <a:pt x="449" y="1436"/>
                    </a:cubicBezTo>
                    <a:lnTo>
                      <a:pt x="449" y="1436"/>
                    </a:lnTo>
                    <a:cubicBezTo>
                      <a:pt x="481" y="1972"/>
                      <a:pt x="609" y="2169"/>
                      <a:pt x="779" y="2375"/>
                    </a:cubicBezTo>
                    <a:lnTo>
                      <a:pt x="779" y="2375"/>
                    </a:lnTo>
                    <a:cubicBezTo>
                      <a:pt x="779" y="2375"/>
                      <a:pt x="811" y="2413"/>
                      <a:pt x="836" y="2459"/>
                    </a:cubicBezTo>
                    <a:lnTo>
                      <a:pt x="836" y="2459"/>
                    </a:lnTo>
                    <a:cubicBezTo>
                      <a:pt x="836" y="2459"/>
                      <a:pt x="957" y="2653"/>
                      <a:pt x="744" y="2747"/>
                    </a:cubicBezTo>
                    <a:lnTo>
                      <a:pt x="744" y="2747"/>
                    </a:lnTo>
                    <a:cubicBezTo>
                      <a:pt x="762" y="2741"/>
                      <a:pt x="780" y="2732"/>
                      <a:pt x="795" y="2721"/>
                    </a:cubicBezTo>
                    <a:lnTo>
                      <a:pt x="795" y="2721"/>
                    </a:lnTo>
                    <a:lnTo>
                      <a:pt x="795" y="2721"/>
                    </a:lnTo>
                    <a:cubicBezTo>
                      <a:pt x="795" y="2721"/>
                      <a:pt x="1054" y="2535"/>
                      <a:pt x="1406" y="2486"/>
                    </a:cubicBezTo>
                    <a:lnTo>
                      <a:pt x="1406" y="2486"/>
                    </a:lnTo>
                    <a:cubicBezTo>
                      <a:pt x="1760" y="2435"/>
                      <a:pt x="2312" y="2056"/>
                      <a:pt x="2312" y="2056"/>
                    </a:cubicBezTo>
                    <a:lnTo>
                      <a:pt x="2312" y="2056"/>
                    </a:lnTo>
                    <a:cubicBezTo>
                      <a:pt x="2312" y="2056"/>
                      <a:pt x="2367" y="1836"/>
                      <a:pt x="2155" y="1616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3" name="Freeform 102">
                <a:extLst>
                  <a:ext uri="{FF2B5EF4-FFF2-40B4-BE49-F238E27FC236}">
                    <a16:creationId xmlns:a16="http://schemas.microsoft.com/office/drawing/2014/main" id="{6947032B-9E7E-1F4E-A492-0A6209879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85732" y="4019634"/>
                <a:ext cx="1858953" cy="2447107"/>
              </a:xfrm>
              <a:custGeom>
                <a:avLst/>
                <a:gdLst>
                  <a:gd name="connsiteX0" fmla="*/ 1508577 w 1858953"/>
                  <a:gd name="connsiteY0" fmla="*/ 2114540 h 2447107"/>
                  <a:gd name="connsiteX1" fmla="*/ 1522313 w 1858953"/>
                  <a:gd name="connsiteY1" fmla="*/ 2122070 h 2447107"/>
                  <a:gd name="connsiteX2" fmla="*/ 1514820 w 1858953"/>
                  <a:gd name="connsiteY2" fmla="*/ 2137130 h 2447107"/>
                  <a:gd name="connsiteX3" fmla="*/ 564530 w 1858953"/>
                  <a:gd name="connsiteY3" fmla="*/ 2447107 h 2447107"/>
                  <a:gd name="connsiteX4" fmla="*/ 560783 w 1858953"/>
                  <a:gd name="connsiteY4" fmla="*/ 2447107 h 2447107"/>
                  <a:gd name="connsiteX5" fmla="*/ 549545 w 1858953"/>
                  <a:gd name="connsiteY5" fmla="*/ 2438322 h 2447107"/>
                  <a:gd name="connsiteX6" fmla="*/ 557037 w 1858953"/>
                  <a:gd name="connsiteY6" fmla="*/ 2424518 h 2447107"/>
                  <a:gd name="connsiteX7" fmla="*/ 1843701 w 1858953"/>
                  <a:gd name="connsiteY7" fmla="*/ 1631149 h 2447107"/>
                  <a:gd name="connsiteX8" fmla="*/ 1858642 w 1858953"/>
                  <a:gd name="connsiteY8" fmla="*/ 1638652 h 2447107"/>
                  <a:gd name="connsiteX9" fmla="*/ 1851171 w 1858953"/>
                  <a:gd name="connsiteY9" fmla="*/ 1653659 h 2447107"/>
                  <a:gd name="connsiteX10" fmla="*/ 663356 w 1858953"/>
                  <a:gd name="connsiteY10" fmla="*/ 2062601 h 2447107"/>
                  <a:gd name="connsiteX11" fmla="*/ 659621 w 1858953"/>
                  <a:gd name="connsiteY11" fmla="*/ 2062601 h 2447107"/>
                  <a:gd name="connsiteX12" fmla="*/ 649660 w 1858953"/>
                  <a:gd name="connsiteY12" fmla="*/ 2055097 h 2447107"/>
                  <a:gd name="connsiteX13" fmla="*/ 655886 w 1858953"/>
                  <a:gd name="connsiteY13" fmla="*/ 2040090 h 2447107"/>
                  <a:gd name="connsiteX14" fmla="*/ 1721640 w 1858953"/>
                  <a:gd name="connsiteY14" fmla="*/ 1477336 h 2447107"/>
                  <a:gd name="connsiteX15" fmla="*/ 1736555 w 1858953"/>
                  <a:gd name="connsiteY15" fmla="*/ 1484785 h 2447107"/>
                  <a:gd name="connsiteX16" fmla="*/ 1729097 w 1858953"/>
                  <a:gd name="connsiteY16" fmla="*/ 1498443 h 2447107"/>
                  <a:gd name="connsiteX17" fmla="*/ 734736 w 1858953"/>
                  <a:gd name="connsiteY17" fmla="*/ 1837394 h 2447107"/>
                  <a:gd name="connsiteX18" fmla="*/ 731008 w 1858953"/>
                  <a:gd name="connsiteY18" fmla="*/ 1837394 h 2447107"/>
                  <a:gd name="connsiteX19" fmla="*/ 721064 w 1858953"/>
                  <a:gd name="connsiteY19" fmla="*/ 1829944 h 2447107"/>
                  <a:gd name="connsiteX20" fmla="*/ 727279 w 1858953"/>
                  <a:gd name="connsiteY20" fmla="*/ 1816287 h 2447107"/>
                  <a:gd name="connsiteX21" fmla="*/ 1700863 w 1858953"/>
                  <a:gd name="connsiteY21" fmla="*/ 1302796 h 2447107"/>
                  <a:gd name="connsiteX22" fmla="*/ 1714572 w 1858953"/>
                  <a:gd name="connsiteY22" fmla="*/ 1310235 h 2447107"/>
                  <a:gd name="connsiteX23" fmla="*/ 1708340 w 1858953"/>
                  <a:gd name="connsiteY23" fmla="*/ 1323874 h 2447107"/>
                  <a:gd name="connsiteX24" fmla="*/ 483342 w 1858953"/>
                  <a:gd name="connsiteY24" fmla="*/ 1731790 h 2447107"/>
                  <a:gd name="connsiteX25" fmla="*/ 479603 w 1858953"/>
                  <a:gd name="connsiteY25" fmla="*/ 1733029 h 2447107"/>
                  <a:gd name="connsiteX26" fmla="*/ 468387 w 1858953"/>
                  <a:gd name="connsiteY26" fmla="*/ 1724350 h 2447107"/>
                  <a:gd name="connsiteX27" fmla="*/ 475864 w 1858953"/>
                  <a:gd name="connsiteY27" fmla="*/ 1710712 h 2447107"/>
                  <a:gd name="connsiteX28" fmla="*/ 1661191 w 1858953"/>
                  <a:gd name="connsiteY28" fmla="*/ 1114801 h 2447107"/>
                  <a:gd name="connsiteX29" fmla="*/ 1676129 w 1858953"/>
                  <a:gd name="connsiteY29" fmla="*/ 1122287 h 2447107"/>
                  <a:gd name="connsiteX30" fmla="*/ 1668660 w 1858953"/>
                  <a:gd name="connsiteY30" fmla="*/ 1137260 h 2447107"/>
                  <a:gd name="connsiteX31" fmla="*/ 406422 w 1858953"/>
                  <a:gd name="connsiteY31" fmla="*/ 1561488 h 2447107"/>
                  <a:gd name="connsiteX32" fmla="*/ 402688 w 1858953"/>
                  <a:gd name="connsiteY32" fmla="*/ 1562736 h 2447107"/>
                  <a:gd name="connsiteX33" fmla="*/ 390240 w 1858953"/>
                  <a:gd name="connsiteY33" fmla="*/ 1555249 h 2447107"/>
                  <a:gd name="connsiteX34" fmla="*/ 398953 w 1858953"/>
                  <a:gd name="connsiteY34" fmla="*/ 1540276 h 2447107"/>
                  <a:gd name="connsiteX35" fmla="*/ 1584252 w 1858953"/>
                  <a:gd name="connsiteY35" fmla="*/ 973234 h 2447107"/>
                  <a:gd name="connsiteX36" fmla="*/ 1599218 w 1858953"/>
                  <a:gd name="connsiteY36" fmla="*/ 980742 h 2447107"/>
                  <a:gd name="connsiteX37" fmla="*/ 1591735 w 1858953"/>
                  <a:gd name="connsiteY37" fmla="*/ 995759 h 2447107"/>
                  <a:gd name="connsiteX38" fmla="*/ 411948 w 1858953"/>
                  <a:gd name="connsiteY38" fmla="*/ 1392446 h 2447107"/>
                  <a:gd name="connsiteX39" fmla="*/ 408206 w 1858953"/>
                  <a:gd name="connsiteY39" fmla="*/ 1392446 h 2447107"/>
                  <a:gd name="connsiteX40" fmla="*/ 396982 w 1858953"/>
                  <a:gd name="connsiteY40" fmla="*/ 1384938 h 2447107"/>
                  <a:gd name="connsiteX41" fmla="*/ 403218 w 1858953"/>
                  <a:gd name="connsiteY41" fmla="*/ 1369921 h 2447107"/>
                  <a:gd name="connsiteX42" fmla="*/ 1552580 w 1858953"/>
                  <a:gd name="connsiteY42" fmla="*/ 801696 h 2447107"/>
                  <a:gd name="connsiteX43" fmla="*/ 1567513 w 1858953"/>
                  <a:gd name="connsiteY43" fmla="*/ 809160 h 2447107"/>
                  <a:gd name="connsiteX44" fmla="*/ 1560046 w 1858953"/>
                  <a:gd name="connsiteY44" fmla="*/ 824088 h 2447107"/>
                  <a:gd name="connsiteX45" fmla="*/ 339256 w 1858953"/>
                  <a:gd name="connsiteY45" fmla="*/ 1220926 h 2447107"/>
                  <a:gd name="connsiteX46" fmla="*/ 335522 w 1858953"/>
                  <a:gd name="connsiteY46" fmla="*/ 1222170 h 2447107"/>
                  <a:gd name="connsiteX47" fmla="*/ 324322 w 1858953"/>
                  <a:gd name="connsiteY47" fmla="*/ 1214706 h 2447107"/>
                  <a:gd name="connsiteX48" fmla="*/ 331789 w 1858953"/>
                  <a:gd name="connsiteY48" fmla="*/ 1199778 h 2447107"/>
                  <a:gd name="connsiteX49" fmla="*/ 1448190 w 1858953"/>
                  <a:gd name="connsiteY49" fmla="*/ 669869 h 2447107"/>
                  <a:gd name="connsiteX50" fmla="*/ 1463142 w 1858953"/>
                  <a:gd name="connsiteY50" fmla="*/ 678643 h 2447107"/>
                  <a:gd name="connsiteX51" fmla="*/ 1455666 w 1858953"/>
                  <a:gd name="connsiteY51" fmla="*/ 693684 h 2447107"/>
                  <a:gd name="connsiteX52" fmla="*/ 311814 w 1858953"/>
                  <a:gd name="connsiteY52" fmla="*/ 1040890 h 2447107"/>
                  <a:gd name="connsiteX53" fmla="*/ 308076 w 1858953"/>
                  <a:gd name="connsiteY53" fmla="*/ 1040890 h 2447107"/>
                  <a:gd name="connsiteX54" fmla="*/ 296862 w 1858953"/>
                  <a:gd name="connsiteY54" fmla="*/ 1033369 h 2447107"/>
                  <a:gd name="connsiteX55" fmla="*/ 304338 w 1858953"/>
                  <a:gd name="connsiteY55" fmla="*/ 1018328 h 2447107"/>
                  <a:gd name="connsiteX56" fmla="*/ 1464633 w 1858953"/>
                  <a:gd name="connsiteY56" fmla="*/ 450142 h 2447107"/>
                  <a:gd name="connsiteX57" fmla="*/ 1478366 w 1858953"/>
                  <a:gd name="connsiteY57" fmla="*/ 458870 h 2447107"/>
                  <a:gd name="connsiteX58" fmla="*/ 1470875 w 1858953"/>
                  <a:gd name="connsiteY58" fmla="*/ 472586 h 2447107"/>
                  <a:gd name="connsiteX59" fmla="*/ 263652 w 1858953"/>
                  <a:gd name="connsiteY59" fmla="*/ 854133 h 2447107"/>
                  <a:gd name="connsiteX60" fmla="*/ 259907 w 1858953"/>
                  <a:gd name="connsiteY60" fmla="*/ 854133 h 2447107"/>
                  <a:gd name="connsiteX61" fmla="*/ 248671 w 1858953"/>
                  <a:gd name="connsiteY61" fmla="*/ 846652 h 2447107"/>
                  <a:gd name="connsiteX62" fmla="*/ 256161 w 1858953"/>
                  <a:gd name="connsiteY62" fmla="*/ 832936 h 2447107"/>
                  <a:gd name="connsiteX63" fmla="*/ 1294370 w 1858953"/>
                  <a:gd name="connsiteY63" fmla="*/ 248143 h 2447107"/>
                  <a:gd name="connsiteX64" fmla="*/ 1309334 w 1858953"/>
                  <a:gd name="connsiteY64" fmla="*/ 255624 h 2447107"/>
                  <a:gd name="connsiteX65" fmla="*/ 1301852 w 1858953"/>
                  <a:gd name="connsiteY65" fmla="*/ 270585 h 2447107"/>
                  <a:gd name="connsiteX66" fmla="*/ 201966 w 1858953"/>
                  <a:gd name="connsiteY66" fmla="*/ 623424 h 2447107"/>
                  <a:gd name="connsiteX67" fmla="*/ 199472 w 1858953"/>
                  <a:gd name="connsiteY67" fmla="*/ 623424 h 2447107"/>
                  <a:gd name="connsiteX68" fmla="*/ 188249 w 1858953"/>
                  <a:gd name="connsiteY68" fmla="*/ 615944 h 2447107"/>
                  <a:gd name="connsiteX69" fmla="*/ 195731 w 1858953"/>
                  <a:gd name="connsiteY69" fmla="*/ 600982 h 2447107"/>
                  <a:gd name="connsiteX70" fmla="*/ 1398732 w 1858953"/>
                  <a:gd name="connsiteY70" fmla="*/ 954 h 2447107"/>
                  <a:gd name="connsiteX71" fmla="*/ 1413703 w 1858953"/>
                  <a:gd name="connsiteY71" fmla="*/ 7177 h 2447107"/>
                  <a:gd name="connsiteX72" fmla="*/ 1406218 w 1858953"/>
                  <a:gd name="connsiteY72" fmla="*/ 22111 h 2447107"/>
                  <a:gd name="connsiteX73" fmla="*/ 15210 w 1858953"/>
                  <a:gd name="connsiteY73" fmla="*/ 475113 h 2447107"/>
                  <a:gd name="connsiteX74" fmla="*/ 11467 w 1858953"/>
                  <a:gd name="connsiteY74" fmla="*/ 475113 h 2447107"/>
                  <a:gd name="connsiteX75" fmla="*/ 240 w 1858953"/>
                  <a:gd name="connsiteY75" fmla="*/ 467646 h 2447107"/>
                  <a:gd name="connsiteX76" fmla="*/ 8972 w 1858953"/>
                  <a:gd name="connsiteY76" fmla="*/ 452712 h 2447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</a:cxnLst>
                <a:rect l="l" t="t" r="r" b="b"/>
                <a:pathLst>
                  <a:path w="1858953" h="2447107">
                    <a:moveTo>
                      <a:pt x="1508577" y="2114540"/>
                    </a:moveTo>
                    <a:cubicBezTo>
                      <a:pt x="1513572" y="2113285"/>
                      <a:pt x="1519815" y="2117050"/>
                      <a:pt x="1522313" y="2122070"/>
                    </a:cubicBezTo>
                    <a:cubicBezTo>
                      <a:pt x="1524810" y="2128345"/>
                      <a:pt x="1521064" y="2135875"/>
                      <a:pt x="1514820" y="2137130"/>
                    </a:cubicBezTo>
                    <a:lnTo>
                      <a:pt x="564530" y="2447107"/>
                    </a:lnTo>
                    <a:cubicBezTo>
                      <a:pt x="563281" y="2447107"/>
                      <a:pt x="562032" y="2447107"/>
                      <a:pt x="560783" y="2447107"/>
                    </a:cubicBezTo>
                    <a:cubicBezTo>
                      <a:pt x="555788" y="2447107"/>
                      <a:pt x="552042" y="2443342"/>
                      <a:pt x="549545" y="2438322"/>
                    </a:cubicBezTo>
                    <a:cubicBezTo>
                      <a:pt x="548296" y="2432048"/>
                      <a:pt x="552042" y="2425773"/>
                      <a:pt x="557037" y="2424518"/>
                    </a:cubicBezTo>
                    <a:close/>
                    <a:moveTo>
                      <a:pt x="1843701" y="1631149"/>
                    </a:moveTo>
                    <a:cubicBezTo>
                      <a:pt x="1849926" y="1629898"/>
                      <a:pt x="1856152" y="1632399"/>
                      <a:pt x="1858642" y="1638652"/>
                    </a:cubicBezTo>
                    <a:cubicBezTo>
                      <a:pt x="1859887" y="1644905"/>
                      <a:pt x="1857397" y="1651158"/>
                      <a:pt x="1851171" y="1653659"/>
                    </a:cubicBezTo>
                    <a:lnTo>
                      <a:pt x="663356" y="2062601"/>
                    </a:lnTo>
                    <a:cubicBezTo>
                      <a:pt x="662111" y="2062601"/>
                      <a:pt x="660866" y="2062601"/>
                      <a:pt x="659621" y="2062601"/>
                    </a:cubicBezTo>
                    <a:cubicBezTo>
                      <a:pt x="654641" y="2062601"/>
                      <a:pt x="650905" y="2060099"/>
                      <a:pt x="649660" y="2055097"/>
                    </a:cubicBezTo>
                    <a:cubicBezTo>
                      <a:pt x="647170" y="2048844"/>
                      <a:pt x="649660" y="2042591"/>
                      <a:pt x="655886" y="2040090"/>
                    </a:cubicBezTo>
                    <a:close/>
                    <a:moveTo>
                      <a:pt x="1721640" y="1477336"/>
                    </a:moveTo>
                    <a:cubicBezTo>
                      <a:pt x="1727854" y="1476094"/>
                      <a:pt x="1735312" y="1478577"/>
                      <a:pt x="1736555" y="1484785"/>
                    </a:cubicBezTo>
                    <a:cubicBezTo>
                      <a:pt x="1739041" y="1490993"/>
                      <a:pt x="1735312" y="1497201"/>
                      <a:pt x="1729097" y="1498443"/>
                    </a:cubicBezTo>
                    <a:lnTo>
                      <a:pt x="734736" y="1837394"/>
                    </a:lnTo>
                    <a:cubicBezTo>
                      <a:pt x="733493" y="1837394"/>
                      <a:pt x="732250" y="1837394"/>
                      <a:pt x="731008" y="1837394"/>
                    </a:cubicBezTo>
                    <a:cubicBezTo>
                      <a:pt x="727279" y="1837394"/>
                      <a:pt x="722307" y="1834910"/>
                      <a:pt x="721064" y="1829944"/>
                    </a:cubicBezTo>
                    <a:cubicBezTo>
                      <a:pt x="718578" y="1823736"/>
                      <a:pt x="721064" y="1817528"/>
                      <a:pt x="727279" y="1816287"/>
                    </a:cubicBezTo>
                    <a:close/>
                    <a:moveTo>
                      <a:pt x="1700863" y="1302796"/>
                    </a:moveTo>
                    <a:cubicBezTo>
                      <a:pt x="1705848" y="1300316"/>
                      <a:pt x="1713325" y="1304036"/>
                      <a:pt x="1714572" y="1310235"/>
                    </a:cubicBezTo>
                    <a:cubicBezTo>
                      <a:pt x="1717064" y="1316435"/>
                      <a:pt x="1714572" y="1321394"/>
                      <a:pt x="1708340" y="1323874"/>
                    </a:cubicBezTo>
                    <a:lnTo>
                      <a:pt x="483342" y="1731790"/>
                    </a:lnTo>
                    <a:cubicBezTo>
                      <a:pt x="480849" y="1731790"/>
                      <a:pt x="480849" y="1733029"/>
                      <a:pt x="479603" y="1733029"/>
                    </a:cubicBezTo>
                    <a:cubicBezTo>
                      <a:pt x="474618" y="1733029"/>
                      <a:pt x="469634" y="1730550"/>
                      <a:pt x="468387" y="1724350"/>
                    </a:cubicBezTo>
                    <a:cubicBezTo>
                      <a:pt x="465895" y="1718151"/>
                      <a:pt x="469634" y="1711952"/>
                      <a:pt x="475864" y="1710712"/>
                    </a:cubicBezTo>
                    <a:close/>
                    <a:moveTo>
                      <a:pt x="1661191" y="1114801"/>
                    </a:moveTo>
                    <a:cubicBezTo>
                      <a:pt x="1667415" y="1113553"/>
                      <a:pt x="1673639" y="1117296"/>
                      <a:pt x="1676129" y="1122287"/>
                    </a:cubicBezTo>
                    <a:cubicBezTo>
                      <a:pt x="1678618" y="1128526"/>
                      <a:pt x="1674884" y="1134765"/>
                      <a:pt x="1668660" y="1137260"/>
                    </a:cubicBezTo>
                    <a:lnTo>
                      <a:pt x="406422" y="1561488"/>
                    </a:lnTo>
                    <a:cubicBezTo>
                      <a:pt x="403933" y="1562736"/>
                      <a:pt x="402688" y="1562736"/>
                      <a:pt x="402688" y="1562736"/>
                    </a:cubicBezTo>
                    <a:cubicBezTo>
                      <a:pt x="397709" y="1562736"/>
                      <a:pt x="392729" y="1558992"/>
                      <a:pt x="390240" y="1555249"/>
                    </a:cubicBezTo>
                    <a:cubicBezTo>
                      <a:pt x="388995" y="1549010"/>
                      <a:pt x="392729" y="1541524"/>
                      <a:pt x="398953" y="1540276"/>
                    </a:cubicBezTo>
                    <a:close/>
                    <a:moveTo>
                      <a:pt x="1584252" y="973234"/>
                    </a:moveTo>
                    <a:cubicBezTo>
                      <a:pt x="1590488" y="970731"/>
                      <a:pt x="1597970" y="975737"/>
                      <a:pt x="1599218" y="980742"/>
                    </a:cubicBezTo>
                    <a:cubicBezTo>
                      <a:pt x="1601712" y="986999"/>
                      <a:pt x="1597970" y="993256"/>
                      <a:pt x="1591735" y="995759"/>
                    </a:cubicBezTo>
                    <a:lnTo>
                      <a:pt x="411948" y="1392446"/>
                    </a:lnTo>
                    <a:cubicBezTo>
                      <a:pt x="409454" y="1392446"/>
                      <a:pt x="409454" y="1392446"/>
                      <a:pt x="408206" y="1392446"/>
                    </a:cubicBezTo>
                    <a:cubicBezTo>
                      <a:pt x="403218" y="1392446"/>
                      <a:pt x="398229" y="1389943"/>
                      <a:pt x="396982" y="1384938"/>
                    </a:cubicBezTo>
                    <a:cubicBezTo>
                      <a:pt x="394488" y="1378681"/>
                      <a:pt x="398229" y="1372424"/>
                      <a:pt x="403218" y="1369921"/>
                    </a:cubicBezTo>
                    <a:close/>
                    <a:moveTo>
                      <a:pt x="1552580" y="801696"/>
                    </a:moveTo>
                    <a:cubicBezTo>
                      <a:pt x="1558802" y="800452"/>
                      <a:pt x="1565024" y="802940"/>
                      <a:pt x="1567513" y="809160"/>
                    </a:cubicBezTo>
                    <a:cubicBezTo>
                      <a:pt x="1568758" y="815380"/>
                      <a:pt x="1566269" y="821600"/>
                      <a:pt x="1560046" y="824088"/>
                    </a:cubicBezTo>
                    <a:lnTo>
                      <a:pt x="339256" y="1220926"/>
                    </a:lnTo>
                    <a:cubicBezTo>
                      <a:pt x="338011" y="1222170"/>
                      <a:pt x="336767" y="1222170"/>
                      <a:pt x="335522" y="1222170"/>
                    </a:cubicBezTo>
                    <a:cubicBezTo>
                      <a:pt x="330545" y="1222170"/>
                      <a:pt x="325567" y="1218438"/>
                      <a:pt x="324322" y="1214706"/>
                    </a:cubicBezTo>
                    <a:cubicBezTo>
                      <a:pt x="323078" y="1208486"/>
                      <a:pt x="325567" y="1201022"/>
                      <a:pt x="331789" y="1199778"/>
                    </a:cubicBezTo>
                    <a:close/>
                    <a:moveTo>
                      <a:pt x="1448190" y="669869"/>
                    </a:moveTo>
                    <a:cubicBezTo>
                      <a:pt x="1454420" y="668615"/>
                      <a:pt x="1461896" y="672376"/>
                      <a:pt x="1463142" y="678643"/>
                    </a:cubicBezTo>
                    <a:cubicBezTo>
                      <a:pt x="1464388" y="684910"/>
                      <a:pt x="1461896" y="691177"/>
                      <a:pt x="1455666" y="693684"/>
                    </a:cubicBezTo>
                    <a:lnTo>
                      <a:pt x="311814" y="1040890"/>
                    </a:lnTo>
                    <a:cubicBezTo>
                      <a:pt x="309322" y="1040890"/>
                      <a:pt x="309322" y="1040890"/>
                      <a:pt x="308076" y="1040890"/>
                    </a:cubicBezTo>
                    <a:cubicBezTo>
                      <a:pt x="303092" y="1040890"/>
                      <a:pt x="298108" y="1038383"/>
                      <a:pt x="296862" y="1033369"/>
                    </a:cubicBezTo>
                    <a:cubicBezTo>
                      <a:pt x="295616" y="1027102"/>
                      <a:pt x="298108" y="1020835"/>
                      <a:pt x="304338" y="1018328"/>
                    </a:cubicBezTo>
                    <a:close/>
                    <a:moveTo>
                      <a:pt x="1464633" y="450142"/>
                    </a:moveTo>
                    <a:cubicBezTo>
                      <a:pt x="1470875" y="448895"/>
                      <a:pt x="1477117" y="452636"/>
                      <a:pt x="1478366" y="458870"/>
                    </a:cubicBezTo>
                    <a:cubicBezTo>
                      <a:pt x="1480863" y="465105"/>
                      <a:pt x="1477117" y="470092"/>
                      <a:pt x="1470875" y="472586"/>
                    </a:cubicBezTo>
                    <a:lnTo>
                      <a:pt x="263652" y="854133"/>
                    </a:lnTo>
                    <a:cubicBezTo>
                      <a:pt x="261155" y="854133"/>
                      <a:pt x="261155" y="854133"/>
                      <a:pt x="259907" y="854133"/>
                    </a:cubicBezTo>
                    <a:cubicBezTo>
                      <a:pt x="254913" y="854133"/>
                      <a:pt x="249919" y="851640"/>
                      <a:pt x="248671" y="846652"/>
                    </a:cubicBezTo>
                    <a:cubicBezTo>
                      <a:pt x="246174" y="840418"/>
                      <a:pt x="249919" y="834183"/>
                      <a:pt x="256161" y="832936"/>
                    </a:cubicBezTo>
                    <a:close/>
                    <a:moveTo>
                      <a:pt x="1294370" y="248143"/>
                    </a:moveTo>
                    <a:cubicBezTo>
                      <a:pt x="1300605" y="245649"/>
                      <a:pt x="1306840" y="249390"/>
                      <a:pt x="1309334" y="255624"/>
                    </a:cubicBezTo>
                    <a:cubicBezTo>
                      <a:pt x="1310581" y="261857"/>
                      <a:pt x="1308087" y="268091"/>
                      <a:pt x="1301852" y="270585"/>
                    </a:cubicBezTo>
                    <a:lnTo>
                      <a:pt x="201966" y="623424"/>
                    </a:lnTo>
                    <a:cubicBezTo>
                      <a:pt x="200719" y="623424"/>
                      <a:pt x="200719" y="623424"/>
                      <a:pt x="199472" y="623424"/>
                    </a:cubicBezTo>
                    <a:cubicBezTo>
                      <a:pt x="194484" y="623424"/>
                      <a:pt x="189496" y="619684"/>
                      <a:pt x="188249" y="615944"/>
                    </a:cubicBezTo>
                    <a:cubicBezTo>
                      <a:pt x="185755" y="609710"/>
                      <a:pt x="189496" y="602229"/>
                      <a:pt x="195731" y="600982"/>
                    </a:cubicBezTo>
                    <a:close/>
                    <a:moveTo>
                      <a:pt x="1398732" y="954"/>
                    </a:moveTo>
                    <a:cubicBezTo>
                      <a:pt x="1403723" y="-1535"/>
                      <a:pt x="1411208" y="954"/>
                      <a:pt x="1413703" y="7177"/>
                    </a:cubicBezTo>
                    <a:cubicBezTo>
                      <a:pt x="1414950" y="13399"/>
                      <a:pt x="1412455" y="19622"/>
                      <a:pt x="1406218" y="22111"/>
                    </a:cubicBezTo>
                    <a:lnTo>
                      <a:pt x="15210" y="475113"/>
                    </a:lnTo>
                    <a:cubicBezTo>
                      <a:pt x="13962" y="475113"/>
                      <a:pt x="12715" y="475113"/>
                      <a:pt x="11467" y="475113"/>
                    </a:cubicBezTo>
                    <a:cubicBezTo>
                      <a:pt x="6477" y="475113"/>
                      <a:pt x="2735" y="472624"/>
                      <a:pt x="240" y="467646"/>
                    </a:cubicBezTo>
                    <a:cubicBezTo>
                      <a:pt x="-1008" y="461423"/>
                      <a:pt x="2735" y="455201"/>
                      <a:pt x="8972" y="452712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4" name="Freeform 90">
                <a:extLst>
                  <a:ext uri="{FF2B5EF4-FFF2-40B4-BE49-F238E27FC236}">
                    <a16:creationId xmlns:a16="http://schemas.microsoft.com/office/drawing/2014/main" id="{B679414A-5DFB-8642-BDC8-FADD861C33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9683" y="6017568"/>
                <a:ext cx="280146" cy="274652"/>
              </a:xfrm>
              <a:custGeom>
                <a:avLst/>
                <a:gdLst>
                  <a:gd name="T0" fmla="*/ 223 w 224"/>
                  <a:gd name="T1" fmla="*/ 109 h 220"/>
                  <a:gd name="T2" fmla="*/ 165 w 224"/>
                  <a:gd name="T3" fmla="*/ 153 h 220"/>
                  <a:gd name="T4" fmla="*/ 135 w 224"/>
                  <a:gd name="T5" fmla="*/ 219 h 220"/>
                  <a:gd name="T6" fmla="*/ 0 w 224"/>
                  <a:gd name="T7" fmla="*/ 109 h 220"/>
                  <a:gd name="T8" fmla="*/ 87 w 224"/>
                  <a:gd name="T9" fmla="*/ 0 h 220"/>
                  <a:gd name="T10" fmla="*/ 223 w 224"/>
                  <a:gd name="T11" fmla="*/ 10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0">
                    <a:moveTo>
                      <a:pt x="223" y="109"/>
                    </a:moveTo>
                    <a:lnTo>
                      <a:pt x="165" y="153"/>
                    </a:lnTo>
                    <a:lnTo>
                      <a:pt x="135" y="219"/>
                    </a:lnTo>
                    <a:lnTo>
                      <a:pt x="0" y="109"/>
                    </a:lnTo>
                    <a:lnTo>
                      <a:pt x="87" y="0"/>
                    </a:lnTo>
                    <a:lnTo>
                      <a:pt x="223" y="109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5" name="Freeform 91">
                <a:extLst>
                  <a:ext uri="{FF2B5EF4-FFF2-40B4-BE49-F238E27FC236}">
                    <a16:creationId xmlns:a16="http://schemas.microsoft.com/office/drawing/2014/main" id="{5D536A34-20B1-0845-939A-2966F99744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89683" y="6017568"/>
                <a:ext cx="280146" cy="274652"/>
              </a:xfrm>
              <a:custGeom>
                <a:avLst/>
                <a:gdLst>
                  <a:gd name="T0" fmla="*/ 223 w 224"/>
                  <a:gd name="T1" fmla="*/ 109 h 220"/>
                  <a:gd name="T2" fmla="*/ 165 w 224"/>
                  <a:gd name="T3" fmla="*/ 153 h 220"/>
                  <a:gd name="T4" fmla="*/ 135 w 224"/>
                  <a:gd name="T5" fmla="*/ 219 h 220"/>
                  <a:gd name="T6" fmla="*/ 0 w 224"/>
                  <a:gd name="T7" fmla="*/ 109 h 220"/>
                  <a:gd name="T8" fmla="*/ 87 w 224"/>
                  <a:gd name="T9" fmla="*/ 0 h 220"/>
                  <a:gd name="T10" fmla="*/ 223 w 224"/>
                  <a:gd name="T11" fmla="*/ 109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4" h="220">
                    <a:moveTo>
                      <a:pt x="223" y="109"/>
                    </a:moveTo>
                    <a:lnTo>
                      <a:pt x="165" y="153"/>
                    </a:lnTo>
                    <a:lnTo>
                      <a:pt x="135" y="219"/>
                    </a:lnTo>
                    <a:lnTo>
                      <a:pt x="0" y="109"/>
                    </a:lnTo>
                    <a:lnTo>
                      <a:pt x="87" y="0"/>
                    </a:lnTo>
                    <a:lnTo>
                      <a:pt x="223" y="109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6" name="Freeform 92">
                <a:extLst>
                  <a:ext uri="{FF2B5EF4-FFF2-40B4-BE49-F238E27FC236}">
                    <a16:creationId xmlns:a16="http://schemas.microsoft.com/office/drawing/2014/main" id="{5E99AFFE-B82E-DF4A-800D-A19557B251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90807" y="6110949"/>
                <a:ext cx="197750" cy="236203"/>
              </a:xfrm>
              <a:custGeom>
                <a:avLst/>
                <a:gdLst>
                  <a:gd name="T0" fmla="*/ 158 w 159"/>
                  <a:gd name="T1" fmla="*/ 174 h 190"/>
                  <a:gd name="T2" fmla="*/ 86 w 159"/>
                  <a:gd name="T3" fmla="*/ 164 h 190"/>
                  <a:gd name="T4" fmla="*/ 19 w 159"/>
                  <a:gd name="T5" fmla="*/ 189 h 190"/>
                  <a:gd name="T6" fmla="*/ 0 w 159"/>
                  <a:gd name="T7" fmla="*/ 16 h 190"/>
                  <a:gd name="T8" fmla="*/ 138 w 159"/>
                  <a:gd name="T9" fmla="*/ 0 h 190"/>
                  <a:gd name="T10" fmla="*/ 158 w 159"/>
                  <a:gd name="T11" fmla="*/ 17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9" h="190">
                    <a:moveTo>
                      <a:pt x="158" y="174"/>
                    </a:moveTo>
                    <a:lnTo>
                      <a:pt x="86" y="164"/>
                    </a:lnTo>
                    <a:lnTo>
                      <a:pt x="19" y="189"/>
                    </a:lnTo>
                    <a:lnTo>
                      <a:pt x="0" y="16"/>
                    </a:lnTo>
                    <a:lnTo>
                      <a:pt x="138" y="0"/>
                    </a:lnTo>
                    <a:lnTo>
                      <a:pt x="158" y="174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107" name="Freeform 93">
                <a:extLst>
                  <a:ext uri="{FF2B5EF4-FFF2-40B4-BE49-F238E27FC236}">
                    <a16:creationId xmlns:a16="http://schemas.microsoft.com/office/drawing/2014/main" id="{57E358F8-0E3C-E643-9E95-400B0434150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82072" y="5709955"/>
                <a:ext cx="499868" cy="499866"/>
              </a:xfrm>
              <a:custGeom>
                <a:avLst/>
                <a:gdLst>
                  <a:gd name="T0" fmla="*/ 375 w 401"/>
                  <a:gd name="T1" fmla="*/ 104 h 400"/>
                  <a:gd name="T2" fmla="*/ 375 w 401"/>
                  <a:gd name="T3" fmla="*/ 104 h 400"/>
                  <a:gd name="T4" fmla="*/ 368 w 401"/>
                  <a:gd name="T5" fmla="*/ 159 h 400"/>
                  <a:gd name="T6" fmla="*/ 368 w 401"/>
                  <a:gd name="T7" fmla="*/ 159 h 400"/>
                  <a:gd name="T8" fmla="*/ 400 w 401"/>
                  <a:gd name="T9" fmla="*/ 204 h 400"/>
                  <a:gd name="T10" fmla="*/ 400 w 401"/>
                  <a:gd name="T11" fmla="*/ 204 h 400"/>
                  <a:gd name="T12" fmla="*/ 366 w 401"/>
                  <a:gd name="T13" fmla="*/ 248 h 400"/>
                  <a:gd name="T14" fmla="*/ 366 w 401"/>
                  <a:gd name="T15" fmla="*/ 248 h 400"/>
                  <a:gd name="T16" fmla="*/ 371 w 401"/>
                  <a:gd name="T17" fmla="*/ 303 h 400"/>
                  <a:gd name="T18" fmla="*/ 371 w 401"/>
                  <a:gd name="T19" fmla="*/ 303 h 400"/>
                  <a:gd name="T20" fmla="*/ 319 w 401"/>
                  <a:gd name="T21" fmla="*/ 325 h 400"/>
                  <a:gd name="T22" fmla="*/ 319 w 401"/>
                  <a:gd name="T23" fmla="*/ 325 h 400"/>
                  <a:gd name="T24" fmla="*/ 296 w 401"/>
                  <a:gd name="T25" fmla="*/ 374 h 400"/>
                  <a:gd name="T26" fmla="*/ 296 w 401"/>
                  <a:gd name="T27" fmla="*/ 374 h 400"/>
                  <a:gd name="T28" fmla="*/ 241 w 401"/>
                  <a:gd name="T29" fmla="*/ 368 h 400"/>
                  <a:gd name="T30" fmla="*/ 241 w 401"/>
                  <a:gd name="T31" fmla="*/ 368 h 400"/>
                  <a:gd name="T32" fmla="*/ 196 w 401"/>
                  <a:gd name="T33" fmla="*/ 399 h 400"/>
                  <a:gd name="T34" fmla="*/ 196 w 401"/>
                  <a:gd name="T35" fmla="*/ 399 h 400"/>
                  <a:gd name="T36" fmla="*/ 152 w 401"/>
                  <a:gd name="T37" fmla="*/ 366 h 400"/>
                  <a:gd name="T38" fmla="*/ 152 w 401"/>
                  <a:gd name="T39" fmla="*/ 366 h 400"/>
                  <a:gd name="T40" fmla="*/ 97 w 401"/>
                  <a:gd name="T41" fmla="*/ 370 h 400"/>
                  <a:gd name="T42" fmla="*/ 97 w 401"/>
                  <a:gd name="T43" fmla="*/ 370 h 400"/>
                  <a:gd name="T44" fmla="*/ 75 w 401"/>
                  <a:gd name="T45" fmla="*/ 319 h 400"/>
                  <a:gd name="T46" fmla="*/ 75 w 401"/>
                  <a:gd name="T47" fmla="*/ 319 h 400"/>
                  <a:gd name="T48" fmla="*/ 25 w 401"/>
                  <a:gd name="T49" fmla="*/ 295 h 400"/>
                  <a:gd name="T50" fmla="*/ 25 w 401"/>
                  <a:gd name="T51" fmla="*/ 295 h 400"/>
                  <a:gd name="T52" fmla="*/ 32 w 401"/>
                  <a:gd name="T53" fmla="*/ 240 h 400"/>
                  <a:gd name="T54" fmla="*/ 32 w 401"/>
                  <a:gd name="T55" fmla="*/ 240 h 400"/>
                  <a:gd name="T56" fmla="*/ 1 w 401"/>
                  <a:gd name="T57" fmla="*/ 195 h 400"/>
                  <a:gd name="T58" fmla="*/ 1 w 401"/>
                  <a:gd name="T59" fmla="*/ 195 h 400"/>
                  <a:gd name="T60" fmla="*/ 34 w 401"/>
                  <a:gd name="T61" fmla="*/ 151 h 400"/>
                  <a:gd name="T62" fmla="*/ 34 w 401"/>
                  <a:gd name="T63" fmla="*/ 151 h 400"/>
                  <a:gd name="T64" fmla="*/ 29 w 401"/>
                  <a:gd name="T65" fmla="*/ 96 h 400"/>
                  <a:gd name="T66" fmla="*/ 29 w 401"/>
                  <a:gd name="T67" fmla="*/ 96 h 400"/>
                  <a:gd name="T68" fmla="*/ 80 w 401"/>
                  <a:gd name="T69" fmla="*/ 75 h 400"/>
                  <a:gd name="T70" fmla="*/ 80 w 401"/>
                  <a:gd name="T71" fmla="*/ 75 h 400"/>
                  <a:gd name="T72" fmla="*/ 104 w 401"/>
                  <a:gd name="T73" fmla="*/ 24 h 400"/>
                  <a:gd name="T74" fmla="*/ 104 w 401"/>
                  <a:gd name="T75" fmla="*/ 24 h 400"/>
                  <a:gd name="T76" fmla="*/ 159 w 401"/>
                  <a:gd name="T77" fmla="*/ 31 h 400"/>
                  <a:gd name="T78" fmla="*/ 159 w 401"/>
                  <a:gd name="T79" fmla="*/ 31 h 400"/>
                  <a:gd name="T80" fmla="*/ 204 w 401"/>
                  <a:gd name="T81" fmla="*/ 0 h 400"/>
                  <a:gd name="T82" fmla="*/ 204 w 401"/>
                  <a:gd name="T83" fmla="*/ 0 h 400"/>
                  <a:gd name="T84" fmla="*/ 248 w 401"/>
                  <a:gd name="T85" fmla="*/ 34 h 400"/>
                  <a:gd name="T86" fmla="*/ 248 w 401"/>
                  <a:gd name="T87" fmla="*/ 34 h 400"/>
                  <a:gd name="T88" fmla="*/ 304 w 401"/>
                  <a:gd name="T89" fmla="*/ 29 h 400"/>
                  <a:gd name="T90" fmla="*/ 304 w 401"/>
                  <a:gd name="T91" fmla="*/ 29 h 400"/>
                  <a:gd name="T92" fmla="*/ 325 w 401"/>
                  <a:gd name="T93" fmla="*/ 80 h 400"/>
                  <a:gd name="T94" fmla="*/ 325 w 401"/>
                  <a:gd name="T95" fmla="*/ 80 h 400"/>
                  <a:gd name="T96" fmla="*/ 375 w 401"/>
                  <a:gd name="T97" fmla="*/ 10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01" h="400">
                    <a:moveTo>
                      <a:pt x="375" y="104"/>
                    </a:moveTo>
                    <a:lnTo>
                      <a:pt x="375" y="104"/>
                    </a:lnTo>
                    <a:cubicBezTo>
                      <a:pt x="383" y="119"/>
                      <a:pt x="365" y="143"/>
                      <a:pt x="368" y="159"/>
                    </a:cubicBezTo>
                    <a:lnTo>
                      <a:pt x="368" y="159"/>
                    </a:lnTo>
                    <a:cubicBezTo>
                      <a:pt x="372" y="174"/>
                      <a:pt x="400" y="188"/>
                      <a:pt x="400" y="204"/>
                    </a:cubicBezTo>
                    <a:lnTo>
                      <a:pt x="400" y="204"/>
                    </a:lnTo>
                    <a:cubicBezTo>
                      <a:pt x="399" y="220"/>
                      <a:pt x="371" y="232"/>
                      <a:pt x="366" y="248"/>
                    </a:cubicBezTo>
                    <a:lnTo>
                      <a:pt x="366" y="248"/>
                    </a:lnTo>
                    <a:cubicBezTo>
                      <a:pt x="362" y="264"/>
                      <a:pt x="379" y="289"/>
                      <a:pt x="371" y="303"/>
                    </a:cubicBezTo>
                    <a:lnTo>
                      <a:pt x="371" y="303"/>
                    </a:lnTo>
                    <a:cubicBezTo>
                      <a:pt x="362" y="317"/>
                      <a:pt x="332" y="313"/>
                      <a:pt x="319" y="325"/>
                    </a:cubicBezTo>
                    <a:lnTo>
                      <a:pt x="319" y="325"/>
                    </a:lnTo>
                    <a:cubicBezTo>
                      <a:pt x="308" y="336"/>
                      <a:pt x="310" y="366"/>
                      <a:pt x="296" y="374"/>
                    </a:cubicBezTo>
                    <a:lnTo>
                      <a:pt x="296" y="374"/>
                    </a:lnTo>
                    <a:cubicBezTo>
                      <a:pt x="281" y="382"/>
                      <a:pt x="257" y="364"/>
                      <a:pt x="241" y="368"/>
                    </a:cubicBezTo>
                    <a:lnTo>
                      <a:pt x="241" y="368"/>
                    </a:lnTo>
                    <a:cubicBezTo>
                      <a:pt x="225" y="371"/>
                      <a:pt x="212" y="399"/>
                      <a:pt x="196" y="399"/>
                    </a:cubicBezTo>
                    <a:lnTo>
                      <a:pt x="196" y="399"/>
                    </a:lnTo>
                    <a:cubicBezTo>
                      <a:pt x="179" y="399"/>
                      <a:pt x="167" y="370"/>
                      <a:pt x="152" y="366"/>
                    </a:cubicBezTo>
                    <a:lnTo>
                      <a:pt x="152" y="366"/>
                    </a:lnTo>
                    <a:cubicBezTo>
                      <a:pt x="136" y="361"/>
                      <a:pt x="111" y="379"/>
                      <a:pt x="97" y="370"/>
                    </a:cubicBezTo>
                    <a:lnTo>
                      <a:pt x="97" y="370"/>
                    </a:lnTo>
                    <a:cubicBezTo>
                      <a:pt x="83" y="361"/>
                      <a:pt x="86" y="331"/>
                      <a:pt x="75" y="319"/>
                    </a:cubicBezTo>
                    <a:lnTo>
                      <a:pt x="75" y="319"/>
                    </a:lnTo>
                    <a:cubicBezTo>
                      <a:pt x="64" y="308"/>
                      <a:pt x="33" y="310"/>
                      <a:pt x="25" y="295"/>
                    </a:cubicBezTo>
                    <a:lnTo>
                      <a:pt x="25" y="295"/>
                    </a:lnTo>
                    <a:cubicBezTo>
                      <a:pt x="17" y="281"/>
                      <a:pt x="35" y="256"/>
                      <a:pt x="32" y="240"/>
                    </a:cubicBezTo>
                    <a:lnTo>
                      <a:pt x="32" y="240"/>
                    </a:lnTo>
                    <a:cubicBezTo>
                      <a:pt x="28" y="224"/>
                      <a:pt x="0" y="211"/>
                      <a:pt x="1" y="195"/>
                    </a:cubicBezTo>
                    <a:lnTo>
                      <a:pt x="1" y="195"/>
                    </a:lnTo>
                    <a:cubicBezTo>
                      <a:pt x="1" y="178"/>
                      <a:pt x="29" y="166"/>
                      <a:pt x="34" y="151"/>
                    </a:cubicBezTo>
                    <a:lnTo>
                      <a:pt x="34" y="151"/>
                    </a:lnTo>
                    <a:cubicBezTo>
                      <a:pt x="39" y="136"/>
                      <a:pt x="21" y="110"/>
                      <a:pt x="29" y="96"/>
                    </a:cubicBezTo>
                    <a:lnTo>
                      <a:pt x="29" y="96"/>
                    </a:lnTo>
                    <a:cubicBezTo>
                      <a:pt x="38" y="83"/>
                      <a:pt x="69" y="86"/>
                      <a:pt x="80" y="75"/>
                    </a:cubicBezTo>
                    <a:lnTo>
                      <a:pt x="80" y="75"/>
                    </a:lnTo>
                    <a:cubicBezTo>
                      <a:pt x="92" y="64"/>
                      <a:pt x="89" y="33"/>
                      <a:pt x="104" y="24"/>
                    </a:cubicBezTo>
                    <a:lnTo>
                      <a:pt x="104" y="24"/>
                    </a:lnTo>
                    <a:cubicBezTo>
                      <a:pt x="119" y="17"/>
                      <a:pt x="144" y="35"/>
                      <a:pt x="159" y="31"/>
                    </a:cubicBezTo>
                    <a:lnTo>
                      <a:pt x="159" y="31"/>
                    </a:lnTo>
                    <a:cubicBezTo>
                      <a:pt x="175" y="28"/>
                      <a:pt x="189" y="0"/>
                      <a:pt x="204" y="0"/>
                    </a:cubicBezTo>
                    <a:lnTo>
                      <a:pt x="204" y="0"/>
                    </a:lnTo>
                    <a:cubicBezTo>
                      <a:pt x="221" y="1"/>
                      <a:pt x="233" y="29"/>
                      <a:pt x="248" y="34"/>
                    </a:cubicBezTo>
                    <a:lnTo>
                      <a:pt x="248" y="34"/>
                    </a:lnTo>
                    <a:cubicBezTo>
                      <a:pt x="264" y="38"/>
                      <a:pt x="289" y="21"/>
                      <a:pt x="304" y="29"/>
                    </a:cubicBezTo>
                    <a:lnTo>
                      <a:pt x="304" y="29"/>
                    </a:lnTo>
                    <a:cubicBezTo>
                      <a:pt x="317" y="37"/>
                      <a:pt x="314" y="68"/>
                      <a:pt x="325" y="80"/>
                    </a:cubicBezTo>
                    <a:lnTo>
                      <a:pt x="325" y="80"/>
                    </a:lnTo>
                    <a:cubicBezTo>
                      <a:pt x="336" y="92"/>
                      <a:pt x="367" y="89"/>
                      <a:pt x="375" y="10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21" name="Freeform 94">
              <a:extLst>
                <a:ext uri="{FF2B5EF4-FFF2-40B4-BE49-F238E27FC236}">
                  <a16:creationId xmlns:a16="http://schemas.microsoft.com/office/drawing/2014/main" id="{7171FAD5-1C43-1147-821C-9FB7B3A2BB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18008" y="8813526"/>
              <a:ext cx="1686364" cy="2735538"/>
            </a:xfrm>
            <a:custGeom>
              <a:avLst/>
              <a:gdLst>
                <a:gd name="T0" fmla="*/ 1352 w 1353"/>
                <a:gd name="T1" fmla="*/ 2197 h 2198"/>
                <a:gd name="T2" fmla="*/ 0 w 1353"/>
                <a:gd name="T3" fmla="*/ 2197 h 2198"/>
                <a:gd name="T4" fmla="*/ 0 w 1353"/>
                <a:gd name="T5" fmla="*/ 0 h 2198"/>
                <a:gd name="T6" fmla="*/ 1352 w 1353"/>
                <a:gd name="T7" fmla="*/ 0 h 2198"/>
                <a:gd name="T8" fmla="*/ 1352 w 1353"/>
                <a:gd name="T9" fmla="*/ 2197 h 2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2198">
                  <a:moveTo>
                    <a:pt x="1352" y="2197"/>
                  </a:moveTo>
                  <a:lnTo>
                    <a:pt x="0" y="2197"/>
                  </a:lnTo>
                  <a:lnTo>
                    <a:pt x="0" y="0"/>
                  </a:lnTo>
                  <a:lnTo>
                    <a:pt x="1352" y="0"/>
                  </a:lnTo>
                  <a:lnTo>
                    <a:pt x="1352" y="2197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2" name="Freeform 95">
              <a:extLst>
                <a:ext uri="{FF2B5EF4-FFF2-40B4-BE49-F238E27FC236}">
                  <a16:creationId xmlns:a16="http://schemas.microsoft.com/office/drawing/2014/main" id="{81FEA848-7E54-534A-84E5-EDA719224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56788" y="7467730"/>
              <a:ext cx="1686368" cy="4086826"/>
            </a:xfrm>
            <a:custGeom>
              <a:avLst/>
              <a:gdLst>
                <a:gd name="T0" fmla="*/ 1352 w 1353"/>
                <a:gd name="T1" fmla="*/ 3278 h 3279"/>
                <a:gd name="T2" fmla="*/ 0 w 1353"/>
                <a:gd name="T3" fmla="*/ 3278 h 3279"/>
                <a:gd name="T4" fmla="*/ 0 w 1353"/>
                <a:gd name="T5" fmla="*/ 0 h 3279"/>
                <a:gd name="T6" fmla="*/ 1352 w 1353"/>
                <a:gd name="T7" fmla="*/ 0 h 3279"/>
                <a:gd name="T8" fmla="*/ 1352 w 1353"/>
                <a:gd name="T9" fmla="*/ 3278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3279">
                  <a:moveTo>
                    <a:pt x="1352" y="3278"/>
                  </a:moveTo>
                  <a:lnTo>
                    <a:pt x="0" y="3278"/>
                  </a:lnTo>
                  <a:lnTo>
                    <a:pt x="0" y="0"/>
                  </a:lnTo>
                  <a:lnTo>
                    <a:pt x="1352" y="0"/>
                  </a:lnTo>
                  <a:lnTo>
                    <a:pt x="1352" y="3278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3" name="Freeform 96">
              <a:extLst>
                <a:ext uri="{FF2B5EF4-FFF2-40B4-BE49-F238E27FC236}">
                  <a16:creationId xmlns:a16="http://schemas.microsoft.com/office/drawing/2014/main" id="{D030BB92-7787-FD43-A71C-FDFE24F3F4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01061" y="6121932"/>
              <a:ext cx="1686368" cy="5427130"/>
            </a:xfrm>
            <a:custGeom>
              <a:avLst/>
              <a:gdLst>
                <a:gd name="T0" fmla="*/ 1352 w 1353"/>
                <a:gd name="T1" fmla="*/ 4358 h 4359"/>
                <a:gd name="T2" fmla="*/ 0 w 1353"/>
                <a:gd name="T3" fmla="*/ 4358 h 4359"/>
                <a:gd name="T4" fmla="*/ 0 w 1353"/>
                <a:gd name="T5" fmla="*/ 0 h 4359"/>
                <a:gd name="T6" fmla="*/ 1352 w 1353"/>
                <a:gd name="T7" fmla="*/ 0 h 4359"/>
                <a:gd name="T8" fmla="*/ 1352 w 1353"/>
                <a:gd name="T9" fmla="*/ 4358 h 4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3" h="4359">
                  <a:moveTo>
                    <a:pt x="1352" y="4358"/>
                  </a:moveTo>
                  <a:lnTo>
                    <a:pt x="0" y="4358"/>
                  </a:lnTo>
                  <a:lnTo>
                    <a:pt x="0" y="0"/>
                  </a:lnTo>
                  <a:lnTo>
                    <a:pt x="1352" y="0"/>
                  </a:lnTo>
                  <a:lnTo>
                    <a:pt x="1352" y="4358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4" name="Freeform 97">
              <a:extLst>
                <a:ext uri="{FF2B5EF4-FFF2-40B4-BE49-F238E27FC236}">
                  <a16:creationId xmlns:a16="http://schemas.microsoft.com/office/drawing/2014/main" id="{C621F7F5-55AF-7B45-ACBB-9E15DE757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79227" y="10181298"/>
              <a:ext cx="1686368" cy="1367766"/>
            </a:xfrm>
            <a:custGeom>
              <a:avLst/>
              <a:gdLst>
                <a:gd name="T0" fmla="*/ 1351 w 1352"/>
                <a:gd name="T1" fmla="*/ 1099 h 1100"/>
                <a:gd name="T2" fmla="*/ 0 w 1352"/>
                <a:gd name="T3" fmla="*/ 1099 h 1100"/>
                <a:gd name="T4" fmla="*/ 0 w 1352"/>
                <a:gd name="T5" fmla="*/ 0 h 1100"/>
                <a:gd name="T6" fmla="*/ 1351 w 1352"/>
                <a:gd name="T7" fmla="*/ 0 h 1100"/>
                <a:gd name="T8" fmla="*/ 1351 w 1352"/>
                <a:gd name="T9" fmla="*/ 1099 h 1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52" h="1100">
                  <a:moveTo>
                    <a:pt x="1351" y="1099"/>
                  </a:moveTo>
                  <a:lnTo>
                    <a:pt x="0" y="1099"/>
                  </a:lnTo>
                  <a:lnTo>
                    <a:pt x="0" y="0"/>
                  </a:lnTo>
                  <a:lnTo>
                    <a:pt x="1351" y="0"/>
                  </a:lnTo>
                  <a:lnTo>
                    <a:pt x="1351" y="1099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D0C69A1-F052-3B42-A8BD-9D3F61EF44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28532" y="10390031"/>
              <a:ext cx="591991" cy="174519"/>
            </a:xfrm>
            <a:custGeom>
              <a:avLst/>
              <a:gdLst>
                <a:gd name="connsiteX0" fmla="*/ 199863 w 591991"/>
                <a:gd name="connsiteY0" fmla="*/ 121453 h 174519"/>
                <a:gd name="connsiteX1" fmla="*/ 180848 w 591991"/>
                <a:gd name="connsiteY1" fmla="*/ 125243 h 174519"/>
                <a:gd name="connsiteX2" fmla="*/ 175778 w 591991"/>
                <a:gd name="connsiteY2" fmla="*/ 136614 h 174519"/>
                <a:gd name="connsiteX3" fmla="*/ 180848 w 591991"/>
                <a:gd name="connsiteY3" fmla="*/ 146721 h 174519"/>
                <a:gd name="connsiteX4" fmla="*/ 194792 w 591991"/>
                <a:gd name="connsiteY4" fmla="*/ 150512 h 174519"/>
                <a:gd name="connsiteX5" fmla="*/ 216342 w 591991"/>
                <a:gd name="connsiteY5" fmla="*/ 142931 h 174519"/>
                <a:gd name="connsiteX6" fmla="*/ 225215 w 591991"/>
                <a:gd name="connsiteY6" fmla="*/ 121453 h 174519"/>
                <a:gd name="connsiteX7" fmla="*/ 30966 w 591991"/>
                <a:gd name="connsiteY7" fmla="*/ 100097 h 174519"/>
                <a:gd name="connsiteX8" fmla="*/ 30966 w 591991"/>
                <a:gd name="connsiteY8" fmla="*/ 149291 h 174519"/>
                <a:gd name="connsiteX9" fmla="*/ 64410 w 591991"/>
                <a:gd name="connsiteY9" fmla="*/ 149291 h 174519"/>
                <a:gd name="connsiteX10" fmla="*/ 85467 w 591991"/>
                <a:gd name="connsiteY10" fmla="*/ 142984 h 174519"/>
                <a:gd name="connsiteX11" fmla="*/ 94137 w 591991"/>
                <a:gd name="connsiteY11" fmla="*/ 125325 h 174519"/>
                <a:gd name="connsiteX12" fmla="*/ 85467 w 591991"/>
                <a:gd name="connsiteY12" fmla="*/ 106404 h 174519"/>
                <a:gd name="connsiteX13" fmla="*/ 64410 w 591991"/>
                <a:gd name="connsiteY13" fmla="*/ 100097 h 174519"/>
                <a:gd name="connsiteX14" fmla="*/ 415700 w 591991"/>
                <a:gd name="connsiteY14" fmla="*/ 54377 h 174519"/>
                <a:gd name="connsiteX15" fmla="*/ 445467 w 591991"/>
                <a:gd name="connsiteY15" fmla="*/ 54377 h 174519"/>
                <a:gd name="connsiteX16" fmla="*/ 445467 w 591991"/>
                <a:gd name="connsiteY16" fmla="*/ 174513 h 174519"/>
                <a:gd name="connsiteX17" fmla="*/ 415700 w 591991"/>
                <a:gd name="connsiteY17" fmla="*/ 174513 h 174519"/>
                <a:gd name="connsiteX18" fmla="*/ 534085 w 591991"/>
                <a:gd name="connsiteY18" fmla="*/ 49438 h 174519"/>
                <a:gd name="connsiteX19" fmla="*/ 573109 w 591991"/>
                <a:gd name="connsiteY19" fmla="*/ 60809 h 174519"/>
                <a:gd name="connsiteX20" fmla="*/ 591991 w 591991"/>
                <a:gd name="connsiteY20" fmla="*/ 94921 h 174519"/>
                <a:gd name="connsiteX21" fmla="*/ 560520 w 591991"/>
                <a:gd name="connsiteY21" fmla="*/ 94921 h 174519"/>
                <a:gd name="connsiteX22" fmla="*/ 551708 w 591991"/>
                <a:gd name="connsiteY22" fmla="*/ 81023 h 174519"/>
                <a:gd name="connsiteX23" fmla="*/ 534085 w 591991"/>
                <a:gd name="connsiteY23" fmla="*/ 74706 h 174519"/>
                <a:gd name="connsiteX24" fmla="*/ 511426 w 591991"/>
                <a:gd name="connsiteY24" fmla="*/ 84814 h 174519"/>
                <a:gd name="connsiteX25" fmla="*/ 503873 w 591991"/>
                <a:gd name="connsiteY25" fmla="*/ 112609 h 174519"/>
                <a:gd name="connsiteX26" fmla="*/ 511426 w 591991"/>
                <a:gd name="connsiteY26" fmla="*/ 139141 h 174519"/>
                <a:gd name="connsiteX27" fmla="*/ 534085 w 591991"/>
                <a:gd name="connsiteY27" fmla="*/ 149248 h 174519"/>
                <a:gd name="connsiteX28" fmla="*/ 551708 w 591991"/>
                <a:gd name="connsiteY28" fmla="*/ 144195 h 174519"/>
                <a:gd name="connsiteX29" fmla="*/ 560520 w 591991"/>
                <a:gd name="connsiteY29" fmla="*/ 130297 h 174519"/>
                <a:gd name="connsiteX30" fmla="*/ 591991 w 591991"/>
                <a:gd name="connsiteY30" fmla="*/ 130297 h 174519"/>
                <a:gd name="connsiteX31" fmla="*/ 573109 w 591991"/>
                <a:gd name="connsiteY31" fmla="*/ 163146 h 174519"/>
                <a:gd name="connsiteX32" fmla="*/ 534085 w 591991"/>
                <a:gd name="connsiteY32" fmla="*/ 174517 h 174519"/>
                <a:gd name="connsiteX33" fmla="*/ 502614 w 591991"/>
                <a:gd name="connsiteY33" fmla="*/ 166936 h 174519"/>
                <a:gd name="connsiteX34" fmla="*/ 479955 w 591991"/>
                <a:gd name="connsiteY34" fmla="*/ 144195 h 174519"/>
                <a:gd name="connsiteX35" fmla="*/ 472402 w 591991"/>
                <a:gd name="connsiteY35" fmla="*/ 112609 h 174519"/>
                <a:gd name="connsiteX36" fmla="*/ 479955 w 591991"/>
                <a:gd name="connsiteY36" fmla="*/ 78497 h 174519"/>
                <a:gd name="connsiteX37" fmla="*/ 502614 w 591991"/>
                <a:gd name="connsiteY37" fmla="*/ 57019 h 174519"/>
                <a:gd name="connsiteX38" fmla="*/ 534085 w 591991"/>
                <a:gd name="connsiteY38" fmla="*/ 49438 h 174519"/>
                <a:gd name="connsiteX39" fmla="*/ 330487 w 591991"/>
                <a:gd name="connsiteY39" fmla="*/ 49438 h 174519"/>
                <a:gd name="connsiteX40" fmla="*/ 363639 w 591991"/>
                <a:gd name="connsiteY40" fmla="*/ 58282 h 174519"/>
                <a:gd name="connsiteX41" fmla="*/ 378373 w 591991"/>
                <a:gd name="connsiteY41" fmla="*/ 87341 h 174519"/>
                <a:gd name="connsiteX42" fmla="*/ 350133 w 591991"/>
                <a:gd name="connsiteY42" fmla="*/ 87341 h 174519"/>
                <a:gd name="connsiteX43" fmla="*/ 330487 w 591991"/>
                <a:gd name="connsiteY43" fmla="*/ 72180 h 174519"/>
                <a:gd name="connsiteX44" fmla="*/ 316981 w 591991"/>
                <a:gd name="connsiteY44" fmla="*/ 77233 h 174519"/>
                <a:gd name="connsiteX45" fmla="*/ 313298 w 591991"/>
                <a:gd name="connsiteY45" fmla="*/ 84814 h 174519"/>
                <a:gd name="connsiteX46" fmla="*/ 319437 w 591991"/>
                <a:gd name="connsiteY46" fmla="*/ 93658 h 174519"/>
                <a:gd name="connsiteX47" fmla="*/ 337854 w 591991"/>
                <a:gd name="connsiteY47" fmla="*/ 98711 h 174519"/>
                <a:gd name="connsiteX48" fmla="*/ 361183 w 591991"/>
                <a:gd name="connsiteY48" fmla="*/ 106292 h 174519"/>
                <a:gd name="connsiteX49" fmla="*/ 377145 w 591991"/>
                <a:gd name="connsiteY49" fmla="*/ 116399 h 174519"/>
                <a:gd name="connsiteX50" fmla="*/ 383284 w 591991"/>
                <a:gd name="connsiteY50" fmla="*/ 136614 h 174519"/>
                <a:gd name="connsiteX51" fmla="*/ 377145 w 591991"/>
                <a:gd name="connsiteY51" fmla="*/ 156829 h 174519"/>
                <a:gd name="connsiteX52" fmla="*/ 359955 w 591991"/>
                <a:gd name="connsiteY52" fmla="*/ 170726 h 174519"/>
                <a:gd name="connsiteX53" fmla="*/ 334171 w 591991"/>
                <a:gd name="connsiteY53" fmla="*/ 174517 h 174519"/>
                <a:gd name="connsiteX54" fmla="*/ 307158 w 591991"/>
                <a:gd name="connsiteY54" fmla="*/ 170726 h 174519"/>
                <a:gd name="connsiteX55" fmla="*/ 287513 w 591991"/>
                <a:gd name="connsiteY55" fmla="*/ 155565 h 174519"/>
                <a:gd name="connsiteX56" fmla="*/ 280146 w 591991"/>
                <a:gd name="connsiteY56" fmla="*/ 134087 h 174519"/>
                <a:gd name="connsiteX57" fmla="*/ 309614 w 591991"/>
                <a:gd name="connsiteY57" fmla="*/ 134087 h 174519"/>
                <a:gd name="connsiteX58" fmla="*/ 316981 w 591991"/>
                <a:gd name="connsiteY58" fmla="*/ 146721 h 174519"/>
                <a:gd name="connsiteX59" fmla="*/ 334171 w 591991"/>
                <a:gd name="connsiteY59" fmla="*/ 150512 h 174519"/>
                <a:gd name="connsiteX60" fmla="*/ 347677 w 591991"/>
                <a:gd name="connsiteY60" fmla="*/ 146721 h 174519"/>
                <a:gd name="connsiteX61" fmla="*/ 352588 w 591991"/>
                <a:gd name="connsiteY61" fmla="*/ 137877 h 174519"/>
                <a:gd name="connsiteX62" fmla="*/ 346449 w 591991"/>
                <a:gd name="connsiteY62" fmla="*/ 126507 h 174519"/>
                <a:gd name="connsiteX63" fmla="*/ 328032 w 591991"/>
                <a:gd name="connsiteY63" fmla="*/ 121453 h 174519"/>
                <a:gd name="connsiteX64" fmla="*/ 313298 w 591991"/>
                <a:gd name="connsiteY64" fmla="*/ 117663 h 174519"/>
                <a:gd name="connsiteX65" fmla="*/ 298564 w 591991"/>
                <a:gd name="connsiteY65" fmla="*/ 111346 h 174519"/>
                <a:gd name="connsiteX66" fmla="*/ 287513 w 591991"/>
                <a:gd name="connsiteY66" fmla="*/ 101238 h 174519"/>
                <a:gd name="connsiteX67" fmla="*/ 283830 w 591991"/>
                <a:gd name="connsiteY67" fmla="*/ 87341 h 174519"/>
                <a:gd name="connsiteX68" fmla="*/ 296108 w 591991"/>
                <a:gd name="connsiteY68" fmla="*/ 59545 h 174519"/>
                <a:gd name="connsiteX69" fmla="*/ 330487 w 591991"/>
                <a:gd name="connsiteY69" fmla="*/ 49438 h 174519"/>
                <a:gd name="connsiteX70" fmla="*/ 201130 w 591991"/>
                <a:gd name="connsiteY70" fmla="*/ 49438 h 174519"/>
                <a:gd name="connsiteX71" fmla="*/ 242962 w 591991"/>
                <a:gd name="connsiteY71" fmla="*/ 62072 h 174519"/>
                <a:gd name="connsiteX72" fmla="*/ 256906 w 591991"/>
                <a:gd name="connsiteY72" fmla="*/ 98711 h 174519"/>
                <a:gd name="connsiteX73" fmla="*/ 256906 w 591991"/>
                <a:gd name="connsiteY73" fmla="*/ 171990 h 174519"/>
                <a:gd name="connsiteX74" fmla="*/ 230286 w 591991"/>
                <a:gd name="connsiteY74" fmla="*/ 171990 h 174519"/>
                <a:gd name="connsiteX75" fmla="*/ 227751 w 591991"/>
                <a:gd name="connsiteY75" fmla="*/ 153038 h 174519"/>
                <a:gd name="connsiteX76" fmla="*/ 213807 w 591991"/>
                <a:gd name="connsiteY76" fmla="*/ 168199 h 174519"/>
                <a:gd name="connsiteX77" fmla="*/ 188454 w 591991"/>
                <a:gd name="connsiteY77" fmla="*/ 174517 h 174519"/>
                <a:gd name="connsiteX78" fmla="*/ 163101 w 591991"/>
                <a:gd name="connsiteY78" fmla="*/ 170726 h 174519"/>
                <a:gd name="connsiteX79" fmla="*/ 147890 w 591991"/>
                <a:gd name="connsiteY79" fmla="*/ 156829 h 174519"/>
                <a:gd name="connsiteX80" fmla="*/ 142819 w 591991"/>
                <a:gd name="connsiteY80" fmla="*/ 137877 h 174519"/>
                <a:gd name="connsiteX81" fmla="*/ 155495 w 591991"/>
                <a:gd name="connsiteY81" fmla="*/ 111346 h 174519"/>
                <a:gd name="connsiteX82" fmla="*/ 194792 w 591991"/>
                <a:gd name="connsiteY82" fmla="*/ 101238 h 174519"/>
                <a:gd name="connsiteX83" fmla="*/ 226483 w 591991"/>
                <a:gd name="connsiteY83" fmla="*/ 101238 h 174519"/>
                <a:gd name="connsiteX84" fmla="*/ 226483 w 591991"/>
                <a:gd name="connsiteY84" fmla="*/ 98711 h 174519"/>
                <a:gd name="connsiteX85" fmla="*/ 218877 w 591991"/>
                <a:gd name="connsiteY85" fmla="*/ 79760 h 174519"/>
                <a:gd name="connsiteX86" fmla="*/ 201130 w 591991"/>
                <a:gd name="connsiteY86" fmla="*/ 74706 h 174519"/>
                <a:gd name="connsiteX87" fmla="*/ 185919 w 591991"/>
                <a:gd name="connsiteY87" fmla="*/ 78497 h 174519"/>
                <a:gd name="connsiteX88" fmla="*/ 175778 w 591991"/>
                <a:gd name="connsiteY88" fmla="*/ 92394 h 174519"/>
                <a:gd name="connsiteX89" fmla="*/ 145354 w 591991"/>
                <a:gd name="connsiteY89" fmla="*/ 92394 h 174519"/>
                <a:gd name="connsiteX90" fmla="*/ 155495 w 591991"/>
                <a:gd name="connsiteY90" fmla="*/ 69653 h 174519"/>
                <a:gd name="connsiteX91" fmla="*/ 174510 w 591991"/>
                <a:gd name="connsiteY91" fmla="*/ 54492 h 174519"/>
                <a:gd name="connsiteX92" fmla="*/ 201130 w 591991"/>
                <a:gd name="connsiteY92" fmla="*/ 49438 h 174519"/>
                <a:gd name="connsiteX93" fmla="*/ 30966 w 591991"/>
                <a:gd name="connsiteY93" fmla="*/ 30722 h 174519"/>
                <a:gd name="connsiteX94" fmla="*/ 30966 w 591991"/>
                <a:gd name="connsiteY94" fmla="*/ 76131 h 174519"/>
                <a:gd name="connsiteX95" fmla="*/ 61932 w 591991"/>
                <a:gd name="connsiteY95" fmla="*/ 76131 h 174519"/>
                <a:gd name="connsiteX96" fmla="*/ 81751 w 591991"/>
                <a:gd name="connsiteY96" fmla="*/ 69824 h 174519"/>
                <a:gd name="connsiteX97" fmla="*/ 89183 w 591991"/>
                <a:gd name="connsiteY97" fmla="*/ 53426 h 174519"/>
                <a:gd name="connsiteX98" fmla="*/ 82989 w 591991"/>
                <a:gd name="connsiteY98" fmla="*/ 35767 h 174519"/>
                <a:gd name="connsiteX99" fmla="*/ 61932 w 591991"/>
                <a:gd name="connsiteY99" fmla="*/ 30722 h 174519"/>
                <a:gd name="connsiteX100" fmla="*/ 0 w 591991"/>
                <a:gd name="connsiteY100" fmla="*/ 5494 h 174519"/>
                <a:gd name="connsiteX101" fmla="*/ 66887 w 591991"/>
                <a:gd name="connsiteY101" fmla="*/ 5494 h 174519"/>
                <a:gd name="connsiteX102" fmla="*/ 107762 w 591991"/>
                <a:gd name="connsiteY102" fmla="*/ 18108 h 174519"/>
                <a:gd name="connsiteX103" fmla="*/ 121387 w 591991"/>
                <a:gd name="connsiteY103" fmla="*/ 48381 h 174519"/>
                <a:gd name="connsiteX104" fmla="*/ 111478 w 591991"/>
                <a:gd name="connsiteY104" fmla="*/ 74870 h 174519"/>
                <a:gd name="connsiteX105" fmla="*/ 91660 w 591991"/>
                <a:gd name="connsiteY105" fmla="*/ 87484 h 174519"/>
                <a:gd name="connsiteX106" fmla="*/ 115194 w 591991"/>
                <a:gd name="connsiteY106" fmla="*/ 101359 h 174519"/>
                <a:gd name="connsiteX107" fmla="*/ 125103 w 591991"/>
                <a:gd name="connsiteY107" fmla="*/ 129109 h 174519"/>
                <a:gd name="connsiteX108" fmla="*/ 110240 w 591991"/>
                <a:gd name="connsiteY108" fmla="*/ 161905 h 174519"/>
                <a:gd name="connsiteX109" fmla="*/ 69364 w 591991"/>
                <a:gd name="connsiteY109" fmla="*/ 174519 h 174519"/>
                <a:gd name="connsiteX110" fmla="*/ 0 w 591991"/>
                <a:gd name="connsiteY110" fmla="*/ 174519 h 174519"/>
                <a:gd name="connsiteX111" fmla="*/ 430583 w 591991"/>
                <a:gd name="connsiteY111" fmla="*/ 0 h 174519"/>
                <a:gd name="connsiteX112" fmla="*/ 444227 w 591991"/>
                <a:gd name="connsiteY112" fmla="*/ 5058 h 174519"/>
                <a:gd name="connsiteX113" fmla="*/ 449188 w 591991"/>
                <a:gd name="connsiteY113" fmla="*/ 17704 h 174519"/>
                <a:gd name="connsiteX114" fmla="*/ 444227 w 591991"/>
                <a:gd name="connsiteY114" fmla="*/ 30350 h 174519"/>
                <a:gd name="connsiteX115" fmla="*/ 430583 w 591991"/>
                <a:gd name="connsiteY115" fmla="*/ 35409 h 174519"/>
                <a:gd name="connsiteX116" fmla="*/ 416940 w 591991"/>
                <a:gd name="connsiteY116" fmla="*/ 30350 h 174519"/>
                <a:gd name="connsiteX117" fmla="*/ 411979 w 591991"/>
                <a:gd name="connsiteY117" fmla="*/ 17704 h 174519"/>
                <a:gd name="connsiteX118" fmla="*/ 416940 w 591991"/>
                <a:gd name="connsiteY118" fmla="*/ 5058 h 174519"/>
                <a:gd name="connsiteX119" fmla="*/ 430583 w 591991"/>
                <a:gd name="connsiteY119" fmla="*/ 0 h 174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</a:cxnLst>
              <a:rect l="l" t="t" r="r" b="b"/>
              <a:pathLst>
                <a:path w="591991" h="174519">
                  <a:moveTo>
                    <a:pt x="199863" y="121453"/>
                  </a:moveTo>
                  <a:cubicBezTo>
                    <a:pt x="190989" y="121453"/>
                    <a:pt x="184651" y="122716"/>
                    <a:pt x="180848" y="125243"/>
                  </a:cubicBezTo>
                  <a:cubicBezTo>
                    <a:pt x="177045" y="129033"/>
                    <a:pt x="175778" y="131560"/>
                    <a:pt x="175778" y="136614"/>
                  </a:cubicBezTo>
                  <a:cubicBezTo>
                    <a:pt x="175778" y="140404"/>
                    <a:pt x="177045" y="144195"/>
                    <a:pt x="180848" y="146721"/>
                  </a:cubicBezTo>
                  <a:cubicBezTo>
                    <a:pt x="184651" y="149248"/>
                    <a:pt x="188454" y="150512"/>
                    <a:pt x="194792" y="150512"/>
                  </a:cubicBezTo>
                  <a:cubicBezTo>
                    <a:pt x="203666" y="150512"/>
                    <a:pt x="210004" y="147985"/>
                    <a:pt x="216342" y="142931"/>
                  </a:cubicBezTo>
                  <a:cubicBezTo>
                    <a:pt x="221413" y="136614"/>
                    <a:pt x="223948" y="129033"/>
                    <a:pt x="225215" y="121453"/>
                  </a:cubicBezTo>
                  <a:close/>
                  <a:moveTo>
                    <a:pt x="30966" y="100097"/>
                  </a:moveTo>
                  <a:lnTo>
                    <a:pt x="30966" y="149291"/>
                  </a:lnTo>
                  <a:lnTo>
                    <a:pt x="64410" y="149291"/>
                  </a:lnTo>
                  <a:cubicBezTo>
                    <a:pt x="74319" y="149291"/>
                    <a:pt x="80512" y="146768"/>
                    <a:pt x="85467" y="142984"/>
                  </a:cubicBezTo>
                  <a:cubicBezTo>
                    <a:pt x="90421" y="139200"/>
                    <a:pt x="94137" y="132893"/>
                    <a:pt x="94137" y="125325"/>
                  </a:cubicBezTo>
                  <a:cubicBezTo>
                    <a:pt x="94137" y="117757"/>
                    <a:pt x="90421" y="111450"/>
                    <a:pt x="85467" y="106404"/>
                  </a:cubicBezTo>
                  <a:cubicBezTo>
                    <a:pt x="80512" y="101359"/>
                    <a:pt x="73080" y="100097"/>
                    <a:pt x="64410" y="100097"/>
                  </a:cubicBezTo>
                  <a:close/>
                  <a:moveTo>
                    <a:pt x="415700" y="54377"/>
                  </a:moveTo>
                  <a:lnTo>
                    <a:pt x="445467" y="54377"/>
                  </a:lnTo>
                  <a:lnTo>
                    <a:pt x="445467" y="174513"/>
                  </a:lnTo>
                  <a:lnTo>
                    <a:pt x="415700" y="174513"/>
                  </a:lnTo>
                  <a:close/>
                  <a:moveTo>
                    <a:pt x="534085" y="49438"/>
                  </a:moveTo>
                  <a:cubicBezTo>
                    <a:pt x="550450" y="49438"/>
                    <a:pt x="563038" y="53228"/>
                    <a:pt x="573109" y="60809"/>
                  </a:cubicBezTo>
                  <a:cubicBezTo>
                    <a:pt x="581920" y="69653"/>
                    <a:pt x="589474" y="79760"/>
                    <a:pt x="591991" y="94921"/>
                  </a:cubicBezTo>
                  <a:lnTo>
                    <a:pt x="560520" y="94921"/>
                  </a:lnTo>
                  <a:cubicBezTo>
                    <a:pt x="559262" y="88604"/>
                    <a:pt x="555485" y="83550"/>
                    <a:pt x="551708" y="81023"/>
                  </a:cubicBezTo>
                  <a:cubicBezTo>
                    <a:pt x="546673" y="77233"/>
                    <a:pt x="540379" y="74706"/>
                    <a:pt x="534085" y="74706"/>
                  </a:cubicBezTo>
                  <a:cubicBezTo>
                    <a:pt x="526532" y="74706"/>
                    <a:pt x="517720" y="78497"/>
                    <a:pt x="511426" y="84814"/>
                  </a:cubicBezTo>
                  <a:cubicBezTo>
                    <a:pt x="506390" y="91131"/>
                    <a:pt x="503873" y="101238"/>
                    <a:pt x="503873" y="112609"/>
                  </a:cubicBezTo>
                  <a:cubicBezTo>
                    <a:pt x="503873" y="123980"/>
                    <a:pt x="506390" y="132824"/>
                    <a:pt x="511426" y="139141"/>
                  </a:cubicBezTo>
                  <a:cubicBezTo>
                    <a:pt x="517720" y="145458"/>
                    <a:pt x="526532" y="149248"/>
                    <a:pt x="534085" y="149248"/>
                  </a:cubicBezTo>
                  <a:cubicBezTo>
                    <a:pt x="540379" y="149248"/>
                    <a:pt x="546673" y="146721"/>
                    <a:pt x="551708" y="144195"/>
                  </a:cubicBezTo>
                  <a:cubicBezTo>
                    <a:pt x="555485" y="140404"/>
                    <a:pt x="559262" y="136614"/>
                    <a:pt x="560520" y="130297"/>
                  </a:cubicBezTo>
                  <a:lnTo>
                    <a:pt x="591991" y="130297"/>
                  </a:lnTo>
                  <a:cubicBezTo>
                    <a:pt x="589474" y="144195"/>
                    <a:pt x="581920" y="154302"/>
                    <a:pt x="573109" y="163146"/>
                  </a:cubicBezTo>
                  <a:cubicBezTo>
                    <a:pt x="563038" y="170726"/>
                    <a:pt x="550450" y="174517"/>
                    <a:pt x="534085" y="174517"/>
                  </a:cubicBezTo>
                  <a:cubicBezTo>
                    <a:pt x="522755" y="174517"/>
                    <a:pt x="511426" y="171990"/>
                    <a:pt x="502614" y="166936"/>
                  </a:cubicBezTo>
                  <a:cubicBezTo>
                    <a:pt x="492543" y="161882"/>
                    <a:pt x="484990" y="154302"/>
                    <a:pt x="479955" y="144195"/>
                  </a:cubicBezTo>
                  <a:cubicBezTo>
                    <a:pt x="474920" y="135351"/>
                    <a:pt x="472402" y="123980"/>
                    <a:pt x="472402" y="112609"/>
                  </a:cubicBezTo>
                  <a:cubicBezTo>
                    <a:pt x="472402" y="99975"/>
                    <a:pt x="474920" y="88604"/>
                    <a:pt x="479955" y="78497"/>
                  </a:cubicBezTo>
                  <a:cubicBezTo>
                    <a:pt x="484990" y="69653"/>
                    <a:pt x="492543" y="63336"/>
                    <a:pt x="502614" y="57019"/>
                  </a:cubicBezTo>
                  <a:cubicBezTo>
                    <a:pt x="511426" y="51965"/>
                    <a:pt x="522755" y="49438"/>
                    <a:pt x="534085" y="49438"/>
                  </a:cubicBezTo>
                  <a:close/>
                  <a:moveTo>
                    <a:pt x="330487" y="49438"/>
                  </a:moveTo>
                  <a:cubicBezTo>
                    <a:pt x="345221" y="49438"/>
                    <a:pt x="356272" y="53228"/>
                    <a:pt x="363639" y="58282"/>
                  </a:cubicBezTo>
                  <a:cubicBezTo>
                    <a:pt x="372234" y="65862"/>
                    <a:pt x="377145" y="74706"/>
                    <a:pt x="378373" y="87341"/>
                  </a:cubicBezTo>
                  <a:lnTo>
                    <a:pt x="350133" y="87341"/>
                  </a:lnTo>
                  <a:cubicBezTo>
                    <a:pt x="348905" y="77233"/>
                    <a:pt x="342766" y="72180"/>
                    <a:pt x="330487" y="72180"/>
                  </a:cubicBezTo>
                  <a:cubicBezTo>
                    <a:pt x="324348" y="72180"/>
                    <a:pt x="320665" y="74706"/>
                    <a:pt x="316981" y="77233"/>
                  </a:cubicBezTo>
                  <a:cubicBezTo>
                    <a:pt x="314525" y="78497"/>
                    <a:pt x="313298" y="81023"/>
                    <a:pt x="313298" y="84814"/>
                  </a:cubicBezTo>
                  <a:cubicBezTo>
                    <a:pt x="313298" y="88604"/>
                    <a:pt x="314525" y="91131"/>
                    <a:pt x="319437" y="93658"/>
                  </a:cubicBezTo>
                  <a:cubicBezTo>
                    <a:pt x="324348" y="94921"/>
                    <a:pt x="330487" y="97448"/>
                    <a:pt x="337854" y="98711"/>
                  </a:cubicBezTo>
                  <a:cubicBezTo>
                    <a:pt x="345221" y="101238"/>
                    <a:pt x="352588" y="102502"/>
                    <a:pt x="361183" y="106292"/>
                  </a:cubicBezTo>
                  <a:cubicBezTo>
                    <a:pt x="367322" y="108819"/>
                    <a:pt x="372234" y="111346"/>
                    <a:pt x="377145" y="116399"/>
                  </a:cubicBezTo>
                  <a:cubicBezTo>
                    <a:pt x="380828" y="121453"/>
                    <a:pt x="383284" y="127770"/>
                    <a:pt x="383284" y="136614"/>
                  </a:cubicBezTo>
                  <a:cubicBezTo>
                    <a:pt x="383284" y="142931"/>
                    <a:pt x="380828" y="150512"/>
                    <a:pt x="377145" y="156829"/>
                  </a:cubicBezTo>
                  <a:cubicBezTo>
                    <a:pt x="373461" y="161882"/>
                    <a:pt x="367322" y="166936"/>
                    <a:pt x="359955" y="170726"/>
                  </a:cubicBezTo>
                  <a:cubicBezTo>
                    <a:pt x="352588" y="173253"/>
                    <a:pt x="343993" y="174517"/>
                    <a:pt x="334171" y="174517"/>
                  </a:cubicBezTo>
                  <a:cubicBezTo>
                    <a:pt x="324348" y="174517"/>
                    <a:pt x="314525" y="173253"/>
                    <a:pt x="307158" y="170726"/>
                  </a:cubicBezTo>
                  <a:cubicBezTo>
                    <a:pt x="299791" y="166936"/>
                    <a:pt x="292424" y="161882"/>
                    <a:pt x="287513" y="155565"/>
                  </a:cubicBezTo>
                  <a:cubicBezTo>
                    <a:pt x="283830" y="149248"/>
                    <a:pt x="280146" y="142931"/>
                    <a:pt x="280146" y="134087"/>
                  </a:cubicBezTo>
                  <a:lnTo>
                    <a:pt x="309614" y="134087"/>
                  </a:lnTo>
                  <a:cubicBezTo>
                    <a:pt x="310842" y="137877"/>
                    <a:pt x="313298" y="142931"/>
                    <a:pt x="316981" y="146721"/>
                  </a:cubicBezTo>
                  <a:cubicBezTo>
                    <a:pt x="321892" y="149248"/>
                    <a:pt x="326804" y="150512"/>
                    <a:pt x="334171" y="150512"/>
                  </a:cubicBezTo>
                  <a:cubicBezTo>
                    <a:pt x="340310" y="150512"/>
                    <a:pt x="345221" y="150512"/>
                    <a:pt x="347677" y="146721"/>
                  </a:cubicBezTo>
                  <a:cubicBezTo>
                    <a:pt x="351360" y="144195"/>
                    <a:pt x="352588" y="140404"/>
                    <a:pt x="352588" y="137877"/>
                  </a:cubicBezTo>
                  <a:cubicBezTo>
                    <a:pt x="352588" y="132824"/>
                    <a:pt x="350133" y="129033"/>
                    <a:pt x="346449" y="126507"/>
                  </a:cubicBezTo>
                  <a:cubicBezTo>
                    <a:pt x="342766" y="125243"/>
                    <a:pt x="336626" y="122716"/>
                    <a:pt x="328032" y="121453"/>
                  </a:cubicBezTo>
                  <a:cubicBezTo>
                    <a:pt x="323120" y="121453"/>
                    <a:pt x="318209" y="118926"/>
                    <a:pt x="313298" y="117663"/>
                  </a:cubicBezTo>
                  <a:cubicBezTo>
                    <a:pt x="307158" y="116399"/>
                    <a:pt x="302247" y="113872"/>
                    <a:pt x="298564" y="111346"/>
                  </a:cubicBezTo>
                  <a:cubicBezTo>
                    <a:pt x="293652" y="108819"/>
                    <a:pt x="289969" y="105028"/>
                    <a:pt x="287513" y="101238"/>
                  </a:cubicBezTo>
                  <a:cubicBezTo>
                    <a:pt x="285057" y="97448"/>
                    <a:pt x="283830" y="92394"/>
                    <a:pt x="283830" y="87341"/>
                  </a:cubicBezTo>
                  <a:cubicBezTo>
                    <a:pt x="283830" y="75970"/>
                    <a:pt x="287513" y="67126"/>
                    <a:pt x="296108" y="59545"/>
                  </a:cubicBezTo>
                  <a:cubicBezTo>
                    <a:pt x="304703" y="53228"/>
                    <a:pt x="315753" y="49438"/>
                    <a:pt x="330487" y="49438"/>
                  </a:cubicBezTo>
                  <a:close/>
                  <a:moveTo>
                    <a:pt x="201130" y="49438"/>
                  </a:moveTo>
                  <a:cubicBezTo>
                    <a:pt x="218877" y="49438"/>
                    <a:pt x="232821" y="53228"/>
                    <a:pt x="242962" y="62072"/>
                  </a:cubicBezTo>
                  <a:cubicBezTo>
                    <a:pt x="253103" y="70916"/>
                    <a:pt x="256906" y="83550"/>
                    <a:pt x="256906" y="98711"/>
                  </a:cubicBezTo>
                  <a:lnTo>
                    <a:pt x="256906" y="171990"/>
                  </a:lnTo>
                  <a:lnTo>
                    <a:pt x="230286" y="171990"/>
                  </a:lnTo>
                  <a:lnTo>
                    <a:pt x="227751" y="153038"/>
                  </a:lnTo>
                  <a:cubicBezTo>
                    <a:pt x="223948" y="159356"/>
                    <a:pt x="218877" y="164409"/>
                    <a:pt x="213807" y="168199"/>
                  </a:cubicBezTo>
                  <a:cubicBezTo>
                    <a:pt x="206201" y="173253"/>
                    <a:pt x="198595" y="174517"/>
                    <a:pt x="188454" y="174517"/>
                  </a:cubicBezTo>
                  <a:cubicBezTo>
                    <a:pt x="177045" y="174517"/>
                    <a:pt x="169439" y="173253"/>
                    <a:pt x="163101" y="170726"/>
                  </a:cubicBezTo>
                  <a:cubicBezTo>
                    <a:pt x="155495" y="166936"/>
                    <a:pt x="150425" y="163146"/>
                    <a:pt x="147890" y="156829"/>
                  </a:cubicBezTo>
                  <a:cubicBezTo>
                    <a:pt x="145354" y="151775"/>
                    <a:pt x="142819" y="145458"/>
                    <a:pt x="142819" y="137877"/>
                  </a:cubicBezTo>
                  <a:cubicBezTo>
                    <a:pt x="142819" y="127770"/>
                    <a:pt x="146622" y="118926"/>
                    <a:pt x="155495" y="111346"/>
                  </a:cubicBezTo>
                  <a:cubicBezTo>
                    <a:pt x="165636" y="105028"/>
                    <a:pt x="178313" y="101238"/>
                    <a:pt x="194792" y="101238"/>
                  </a:cubicBezTo>
                  <a:lnTo>
                    <a:pt x="226483" y="101238"/>
                  </a:lnTo>
                  <a:lnTo>
                    <a:pt x="226483" y="98711"/>
                  </a:lnTo>
                  <a:cubicBezTo>
                    <a:pt x="226483" y="89867"/>
                    <a:pt x="223948" y="83550"/>
                    <a:pt x="218877" y="79760"/>
                  </a:cubicBezTo>
                  <a:cubicBezTo>
                    <a:pt x="215074" y="75970"/>
                    <a:pt x="208736" y="74706"/>
                    <a:pt x="201130" y="74706"/>
                  </a:cubicBezTo>
                  <a:cubicBezTo>
                    <a:pt x="194792" y="74706"/>
                    <a:pt x="189722" y="75970"/>
                    <a:pt x="185919" y="78497"/>
                  </a:cubicBezTo>
                  <a:cubicBezTo>
                    <a:pt x="180848" y="82287"/>
                    <a:pt x="177045" y="86077"/>
                    <a:pt x="175778" y="92394"/>
                  </a:cubicBezTo>
                  <a:lnTo>
                    <a:pt x="145354" y="92394"/>
                  </a:lnTo>
                  <a:cubicBezTo>
                    <a:pt x="146622" y="83550"/>
                    <a:pt x="149157" y="75970"/>
                    <a:pt x="155495" y="69653"/>
                  </a:cubicBezTo>
                  <a:cubicBezTo>
                    <a:pt x="159298" y="63336"/>
                    <a:pt x="166904" y="58282"/>
                    <a:pt x="174510" y="54492"/>
                  </a:cubicBezTo>
                  <a:cubicBezTo>
                    <a:pt x="183383" y="50701"/>
                    <a:pt x="190989" y="49438"/>
                    <a:pt x="201130" y="49438"/>
                  </a:cubicBezTo>
                  <a:close/>
                  <a:moveTo>
                    <a:pt x="30966" y="30722"/>
                  </a:moveTo>
                  <a:lnTo>
                    <a:pt x="30966" y="76131"/>
                  </a:lnTo>
                  <a:lnTo>
                    <a:pt x="61932" y="76131"/>
                  </a:lnTo>
                  <a:cubicBezTo>
                    <a:pt x="71842" y="76131"/>
                    <a:pt x="78035" y="74870"/>
                    <a:pt x="81751" y="69824"/>
                  </a:cubicBezTo>
                  <a:cubicBezTo>
                    <a:pt x="86705" y="66040"/>
                    <a:pt x="89183" y="60995"/>
                    <a:pt x="89183" y="53426"/>
                  </a:cubicBezTo>
                  <a:cubicBezTo>
                    <a:pt x="89183" y="45858"/>
                    <a:pt x="86705" y="40813"/>
                    <a:pt x="82989" y="35767"/>
                  </a:cubicBezTo>
                  <a:cubicBezTo>
                    <a:pt x="78035" y="31983"/>
                    <a:pt x="71842" y="30722"/>
                    <a:pt x="61932" y="30722"/>
                  </a:cubicBezTo>
                  <a:close/>
                  <a:moveTo>
                    <a:pt x="0" y="5494"/>
                  </a:moveTo>
                  <a:lnTo>
                    <a:pt x="66887" y="5494"/>
                  </a:lnTo>
                  <a:cubicBezTo>
                    <a:pt x="84228" y="5494"/>
                    <a:pt x="97853" y="9278"/>
                    <a:pt x="107762" y="18108"/>
                  </a:cubicBezTo>
                  <a:cubicBezTo>
                    <a:pt x="116433" y="25676"/>
                    <a:pt x="121387" y="35767"/>
                    <a:pt x="121387" y="48381"/>
                  </a:cubicBezTo>
                  <a:cubicBezTo>
                    <a:pt x="121387" y="59733"/>
                    <a:pt x="117671" y="67302"/>
                    <a:pt x="111478" y="74870"/>
                  </a:cubicBezTo>
                  <a:cubicBezTo>
                    <a:pt x="106524" y="81177"/>
                    <a:pt x="99092" y="84961"/>
                    <a:pt x="91660" y="87484"/>
                  </a:cubicBezTo>
                  <a:cubicBezTo>
                    <a:pt x="101569" y="90006"/>
                    <a:pt x="109001" y="93790"/>
                    <a:pt x="115194" y="101359"/>
                  </a:cubicBezTo>
                  <a:cubicBezTo>
                    <a:pt x="121387" y="110188"/>
                    <a:pt x="125103" y="119018"/>
                    <a:pt x="125103" y="129109"/>
                  </a:cubicBezTo>
                  <a:cubicBezTo>
                    <a:pt x="125103" y="141723"/>
                    <a:pt x="118910" y="153075"/>
                    <a:pt x="110240" y="161905"/>
                  </a:cubicBezTo>
                  <a:cubicBezTo>
                    <a:pt x="100330" y="170734"/>
                    <a:pt x="86705" y="174519"/>
                    <a:pt x="69364" y="174519"/>
                  </a:cubicBezTo>
                  <a:lnTo>
                    <a:pt x="0" y="174519"/>
                  </a:lnTo>
                  <a:close/>
                  <a:moveTo>
                    <a:pt x="430583" y="0"/>
                  </a:moveTo>
                  <a:cubicBezTo>
                    <a:pt x="435545" y="0"/>
                    <a:pt x="440506" y="1265"/>
                    <a:pt x="444227" y="5058"/>
                  </a:cubicBezTo>
                  <a:cubicBezTo>
                    <a:pt x="446707" y="7588"/>
                    <a:pt x="449188" y="12646"/>
                    <a:pt x="449188" y="17704"/>
                  </a:cubicBezTo>
                  <a:cubicBezTo>
                    <a:pt x="449188" y="22763"/>
                    <a:pt x="446707" y="27821"/>
                    <a:pt x="444227" y="30350"/>
                  </a:cubicBezTo>
                  <a:cubicBezTo>
                    <a:pt x="440506" y="34144"/>
                    <a:pt x="435545" y="35409"/>
                    <a:pt x="430583" y="35409"/>
                  </a:cubicBezTo>
                  <a:cubicBezTo>
                    <a:pt x="424382" y="35409"/>
                    <a:pt x="419421" y="34144"/>
                    <a:pt x="416940" y="30350"/>
                  </a:cubicBezTo>
                  <a:cubicBezTo>
                    <a:pt x="413219" y="27821"/>
                    <a:pt x="411979" y="22763"/>
                    <a:pt x="411979" y="17704"/>
                  </a:cubicBezTo>
                  <a:cubicBezTo>
                    <a:pt x="411979" y="12646"/>
                    <a:pt x="413219" y="7588"/>
                    <a:pt x="416940" y="5058"/>
                  </a:cubicBezTo>
                  <a:cubicBezTo>
                    <a:pt x="419421" y="1265"/>
                    <a:pt x="424382" y="0"/>
                    <a:pt x="43058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8876572E-DFF4-AF4F-84E8-A7481033C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660692" y="9022261"/>
              <a:ext cx="405254" cy="174525"/>
            </a:xfrm>
            <a:custGeom>
              <a:avLst/>
              <a:gdLst>
                <a:gd name="connsiteX0" fmla="*/ 346063 w 405254"/>
                <a:gd name="connsiteY0" fmla="*/ 75971 h 174525"/>
                <a:gd name="connsiteX1" fmla="*/ 325100 w 405254"/>
                <a:gd name="connsiteY1" fmla="*/ 84815 h 174525"/>
                <a:gd name="connsiteX2" fmla="*/ 316468 w 405254"/>
                <a:gd name="connsiteY2" fmla="*/ 111346 h 174525"/>
                <a:gd name="connsiteX3" fmla="*/ 325100 w 405254"/>
                <a:gd name="connsiteY3" fmla="*/ 139140 h 174525"/>
                <a:gd name="connsiteX4" fmla="*/ 344830 w 405254"/>
                <a:gd name="connsiteY4" fmla="*/ 147984 h 174525"/>
                <a:gd name="connsiteX5" fmla="*/ 365793 w 405254"/>
                <a:gd name="connsiteY5" fmla="*/ 139140 h 174525"/>
                <a:gd name="connsiteX6" fmla="*/ 374425 w 405254"/>
                <a:gd name="connsiteY6" fmla="*/ 111346 h 174525"/>
                <a:gd name="connsiteX7" fmla="*/ 365793 w 405254"/>
                <a:gd name="connsiteY7" fmla="*/ 84815 h 174525"/>
                <a:gd name="connsiteX8" fmla="*/ 346063 w 405254"/>
                <a:gd name="connsiteY8" fmla="*/ 75971 h 174525"/>
                <a:gd name="connsiteX9" fmla="*/ 346063 w 405254"/>
                <a:gd name="connsiteY9" fmla="*/ 49440 h 174525"/>
                <a:gd name="connsiteX10" fmla="*/ 375658 w 405254"/>
                <a:gd name="connsiteY10" fmla="*/ 57020 h 174525"/>
                <a:gd name="connsiteX11" fmla="*/ 397855 w 405254"/>
                <a:gd name="connsiteY11" fmla="*/ 79761 h 174525"/>
                <a:gd name="connsiteX12" fmla="*/ 405254 w 405254"/>
                <a:gd name="connsiteY12" fmla="*/ 111346 h 174525"/>
                <a:gd name="connsiteX13" fmla="*/ 397855 w 405254"/>
                <a:gd name="connsiteY13" fmla="*/ 145457 h 174525"/>
                <a:gd name="connsiteX14" fmla="*/ 375658 w 405254"/>
                <a:gd name="connsiteY14" fmla="*/ 166934 h 174525"/>
                <a:gd name="connsiteX15" fmla="*/ 344830 w 405254"/>
                <a:gd name="connsiteY15" fmla="*/ 174515 h 174525"/>
                <a:gd name="connsiteX16" fmla="*/ 315234 w 405254"/>
                <a:gd name="connsiteY16" fmla="*/ 166934 h 174525"/>
                <a:gd name="connsiteX17" fmla="*/ 293038 w 405254"/>
                <a:gd name="connsiteY17" fmla="*/ 145457 h 174525"/>
                <a:gd name="connsiteX18" fmla="*/ 285639 w 405254"/>
                <a:gd name="connsiteY18" fmla="*/ 111346 h 174525"/>
                <a:gd name="connsiteX19" fmla="*/ 293038 w 405254"/>
                <a:gd name="connsiteY19" fmla="*/ 79761 h 174525"/>
                <a:gd name="connsiteX20" fmla="*/ 315234 w 405254"/>
                <a:gd name="connsiteY20" fmla="*/ 57020 h 174525"/>
                <a:gd name="connsiteX21" fmla="*/ 346063 w 405254"/>
                <a:gd name="connsiteY21" fmla="*/ 49440 h 174525"/>
                <a:gd name="connsiteX22" fmla="*/ 129147 w 405254"/>
                <a:gd name="connsiteY22" fmla="*/ 49440 h 174525"/>
                <a:gd name="connsiteX23" fmla="*/ 163507 w 405254"/>
                <a:gd name="connsiteY23" fmla="*/ 63005 h 174525"/>
                <a:gd name="connsiteX24" fmla="*/ 174551 w 405254"/>
                <a:gd name="connsiteY24" fmla="*/ 102465 h 174525"/>
                <a:gd name="connsiteX25" fmla="*/ 174551 w 405254"/>
                <a:gd name="connsiteY25" fmla="*/ 169055 h 174525"/>
                <a:gd name="connsiteX26" fmla="*/ 145100 w 405254"/>
                <a:gd name="connsiteY26" fmla="*/ 169055 h 174525"/>
                <a:gd name="connsiteX27" fmla="*/ 145100 w 405254"/>
                <a:gd name="connsiteY27" fmla="*/ 106165 h 174525"/>
                <a:gd name="connsiteX28" fmla="*/ 138964 w 405254"/>
                <a:gd name="connsiteY28" fmla="*/ 82735 h 174525"/>
                <a:gd name="connsiteX29" fmla="*/ 119330 w 405254"/>
                <a:gd name="connsiteY29" fmla="*/ 75336 h 174525"/>
                <a:gd name="connsiteX30" fmla="*/ 98468 w 405254"/>
                <a:gd name="connsiteY30" fmla="*/ 83968 h 174525"/>
                <a:gd name="connsiteX31" fmla="*/ 91105 w 405254"/>
                <a:gd name="connsiteY31" fmla="*/ 108631 h 174525"/>
                <a:gd name="connsiteX32" fmla="*/ 91105 w 405254"/>
                <a:gd name="connsiteY32" fmla="*/ 169055 h 174525"/>
                <a:gd name="connsiteX33" fmla="*/ 60427 w 405254"/>
                <a:gd name="connsiteY33" fmla="*/ 169055 h 174525"/>
                <a:gd name="connsiteX34" fmla="*/ 60427 w 405254"/>
                <a:gd name="connsiteY34" fmla="*/ 51906 h 174525"/>
                <a:gd name="connsiteX35" fmla="*/ 87424 w 405254"/>
                <a:gd name="connsiteY35" fmla="*/ 51906 h 174525"/>
                <a:gd name="connsiteX36" fmla="*/ 89878 w 405254"/>
                <a:gd name="connsiteY36" fmla="*/ 71637 h 174525"/>
                <a:gd name="connsiteX37" fmla="*/ 105831 w 405254"/>
                <a:gd name="connsiteY37" fmla="*/ 55606 h 174525"/>
                <a:gd name="connsiteX38" fmla="*/ 129147 w 405254"/>
                <a:gd name="connsiteY38" fmla="*/ 49440 h 174525"/>
                <a:gd name="connsiteX39" fmla="*/ 0 w 405254"/>
                <a:gd name="connsiteY39" fmla="*/ 5495 h 174525"/>
                <a:gd name="connsiteX40" fmla="*/ 31691 w 405254"/>
                <a:gd name="connsiteY40" fmla="*/ 5495 h 174525"/>
                <a:gd name="connsiteX41" fmla="*/ 31691 w 405254"/>
                <a:gd name="connsiteY41" fmla="*/ 174525 h 174525"/>
                <a:gd name="connsiteX42" fmla="*/ 0 w 405254"/>
                <a:gd name="connsiteY42" fmla="*/ 174525 h 174525"/>
                <a:gd name="connsiteX43" fmla="*/ 253425 w 405254"/>
                <a:gd name="connsiteY43" fmla="*/ 0 h 174525"/>
                <a:gd name="connsiteX44" fmla="*/ 265529 w 405254"/>
                <a:gd name="connsiteY44" fmla="*/ 0 h 174525"/>
                <a:gd name="connsiteX45" fmla="*/ 265529 w 405254"/>
                <a:gd name="connsiteY45" fmla="*/ 26556 h 174525"/>
                <a:gd name="connsiteX46" fmla="*/ 258267 w 405254"/>
                <a:gd name="connsiteY46" fmla="*/ 26556 h 174525"/>
                <a:gd name="connsiteX47" fmla="*/ 246163 w 405254"/>
                <a:gd name="connsiteY47" fmla="*/ 29086 h 174525"/>
                <a:gd name="connsiteX48" fmla="*/ 243742 w 405254"/>
                <a:gd name="connsiteY48" fmla="*/ 40467 h 174525"/>
                <a:gd name="connsiteX49" fmla="*/ 243742 w 405254"/>
                <a:gd name="connsiteY49" fmla="*/ 54377 h 174525"/>
                <a:gd name="connsiteX50" fmla="*/ 267950 w 405254"/>
                <a:gd name="connsiteY50" fmla="*/ 54377 h 174525"/>
                <a:gd name="connsiteX51" fmla="*/ 267950 w 405254"/>
                <a:gd name="connsiteY51" fmla="*/ 80934 h 174525"/>
                <a:gd name="connsiteX52" fmla="*/ 243742 w 405254"/>
                <a:gd name="connsiteY52" fmla="*/ 80934 h 174525"/>
                <a:gd name="connsiteX53" fmla="*/ 243742 w 405254"/>
                <a:gd name="connsiteY53" fmla="*/ 174513 h 174525"/>
                <a:gd name="connsiteX54" fmla="*/ 213483 w 405254"/>
                <a:gd name="connsiteY54" fmla="*/ 174513 h 174525"/>
                <a:gd name="connsiteX55" fmla="*/ 213483 w 405254"/>
                <a:gd name="connsiteY55" fmla="*/ 80934 h 174525"/>
                <a:gd name="connsiteX56" fmla="*/ 197748 w 405254"/>
                <a:gd name="connsiteY56" fmla="*/ 80934 h 174525"/>
                <a:gd name="connsiteX57" fmla="*/ 197748 w 405254"/>
                <a:gd name="connsiteY57" fmla="*/ 54377 h 174525"/>
                <a:gd name="connsiteX58" fmla="*/ 213483 w 405254"/>
                <a:gd name="connsiteY58" fmla="*/ 54377 h 174525"/>
                <a:gd name="connsiteX59" fmla="*/ 213483 w 405254"/>
                <a:gd name="connsiteY59" fmla="*/ 40467 h 174525"/>
                <a:gd name="connsiteX60" fmla="*/ 224376 w 405254"/>
                <a:gd name="connsiteY60" fmla="*/ 8852 h 174525"/>
                <a:gd name="connsiteX61" fmla="*/ 253425 w 405254"/>
                <a:gd name="connsiteY61" fmla="*/ 0 h 17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405254" h="174525">
                  <a:moveTo>
                    <a:pt x="346063" y="75971"/>
                  </a:moveTo>
                  <a:cubicBezTo>
                    <a:pt x="337431" y="75971"/>
                    <a:pt x="331265" y="78498"/>
                    <a:pt x="325100" y="84815"/>
                  </a:cubicBezTo>
                  <a:cubicBezTo>
                    <a:pt x="318934" y="91132"/>
                    <a:pt x="316468" y="99975"/>
                    <a:pt x="316468" y="111346"/>
                  </a:cubicBezTo>
                  <a:cubicBezTo>
                    <a:pt x="316468" y="123979"/>
                    <a:pt x="318934" y="132823"/>
                    <a:pt x="325100" y="139140"/>
                  </a:cubicBezTo>
                  <a:cubicBezTo>
                    <a:pt x="331265" y="145457"/>
                    <a:pt x="337431" y="147984"/>
                    <a:pt x="344830" y="147984"/>
                  </a:cubicBezTo>
                  <a:cubicBezTo>
                    <a:pt x="353462" y="147984"/>
                    <a:pt x="359628" y="145457"/>
                    <a:pt x="365793" y="139140"/>
                  </a:cubicBezTo>
                  <a:cubicBezTo>
                    <a:pt x="371959" y="132823"/>
                    <a:pt x="374425" y="123979"/>
                    <a:pt x="374425" y="111346"/>
                  </a:cubicBezTo>
                  <a:cubicBezTo>
                    <a:pt x="374425" y="99975"/>
                    <a:pt x="371959" y="91132"/>
                    <a:pt x="365793" y="84815"/>
                  </a:cubicBezTo>
                  <a:cubicBezTo>
                    <a:pt x="359628" y="78498"/>
                    <a:pt x="353462" y="75971"/>
                    <a:pt x="346063" y="75971"/>
                  </a:cubicBezTo>
                  <a:close/>
                  <a:moveTo>
                    <a:pt x="346063" y="49440"/>
                  </a:moveTo>
                  <a:cubicBezTo>
                    <a:pt x="357161" y="49440"/>
                    <a:pt x="367026" y="51967"/>
                    <a:pt x="375658" y="57020"/>
                  </a:cubicBezTo>
                  <a:cubicBezTo>
                    <a:pt x="385524" y="62074"/>
                    <a:pt x="392922" y="69654"/>
                    <a:pt x="397855" y="79761"/>
                  </a:cubicBezTo>
                  <a:cubicBezTo>
                    <a:pt x="402788" y="88605"/>
                    <a:pt x="405254" y="99975"/>
                    <a:pt x="405254" y="111346"/>
                  </a:cubicBezTo>
                  <a:cubicBezTo>
                    <a:pt x="405254" y="123979"/>
                    <a:pt x="402788" y="135350"/>
                    <a:pt x="397855" y="145457"/>
                  </a:cubicBezTo>
                  <a:cubicBezTo>
                    <a:pt x="392922" y="154301"/>
                    <a:pt x="385524" y="161881"/>
                    <a:pt x="375658" y="166934"/>
                  </a:cubicBezTo>
                  <a:cubicBezTo>
                    <a:pt x="367026" y="171988"/>
                    <a:pt x="357161" y="174515"/>
                    <a:pt x="344830" y="174515"/>
                  </a:cubicBezTo>
                  <a:cubicBezTo>
                    <a:pt x="333732" y="174515"/>
                    <a:pt x="323866" y="171988"/>
                    <a:pt x="315234" y="166934"/>
                  </a:cubicBezTo>
                  <a:cubicBezTo>
                    <a:pt x="305369" y="161881"/>
                    <a:pt x="297970" y="154301"/>
                    <a:pt x="293038" y="145457"/>
                  </a:cubicBezTo>
                  <a:cubicBezTo>
                    <a:pt x="288105" y="135350"/>
                    <a:pt x="285639" y="123979"/>
                    <a:pt x="285639" y="111346"/>
                  </a:cubicBezTo>
                  <a:cubicBezTo>
                    <a:pt x="285639" y="99975"/>
                    <a:pt x="288105" y="88605"/>
                    <a:pt x="293038" y="79761"/>
                  </a:cubicBezTo>
                  <a:cubicBezTo>
                    <a:pt x="297970" y="69654"/>
                    <a:pt x="305369" y="62074"/>
                    <a:pt x="315234" y="57020"/>
                  </a:cubicBezTo>
                  <a:cubicBezTo>
                    <a:pt x="323866" y="51967"/>
                    <a:pt x="334965" y="49440"/>
                    <a:pt x="346063" y="49440"/>
                  </a:cubicBezTo>
                  <a:close/>
                  <a:moveTo>
                    <a:pt x="129147" y="49440"/>
                  </a:moveTo>
                  <a:cubicBezTo>
                    <a:pt x="143872" y="49440"/>
                    <a:pt x="154917" y="54373"/>
                    <a:pt x="163507" y="63005"/>
                  </a:cubicBezTo>
                  <a:cubicBezTo>
                    <a:pt x="170869" y="71637"/>
                    <a:pt x="174551" y="85201"/>
                    <a:pt x="174551" y="102465"/>
                  </a:cubicBezTo>
                  <a:lnTo>
                    <a:pt x="174551" y="169055"/>
                  </a:lnTo>
                  <a:lnTo>
                    <a:pt x="145100" y="169055"/>
                  </a:lnTo>
                  <a:lnTo>
                    <a:pt x="145100" y="106165"/>
                  </a:lnTo>
                  <a:cubicBezTo>
                    <a:pt x="145100" y="96299"/>
                    <a:pt x="142645" y="87667"/>
                    <a:pt x="138964" y="82735"/>
                  </a:cubicBezTo>
                  <a:cubicBezTo>
                    <a:pt x="134055" y="77802"/>
                    <a:pt x="127920" y="75336"/>
                    <a:pt x="119330" y="75336"/>
                  </a:cubicBezTo>
                  <a:cubicBezTo>
                    <a:pt x="110740" y="75336"/>
                    <a:pt x="104604" y="77802"/>
                    <a:pt x="98468" y="83968"/>
                  </a:cubicBezTo>
                  <a:cubicBezTo>
                    <a:pt x="93560" y="88901"/>
                    <a:pt x="91105" y="98766"/>
                    <a:pt x="91105" y="108631"/>
                  </a:cubicBezTo>
                  <a:lnTo>
                    <a:pt x="91105" y="169055"/>
                  </a:lnTo>
                  <a:lnTo>
                    <a:pt x="60427" y="169055"/>
                  </a:lnTo>
                  <a:lnTo>
                    <a:pt x="60427" y="51906"/>
                  </a:lnTo>
                  <a:lnTo>
                    <a:pt x="87424" y="51906"/>
                  </a:lnTo>
                  <a:lnTo>
                    <a:pt x="89878" y="71637"/>
                  </a:lnTo>
                  <a:cubicBezTo>
                    <a:pt x="93560" y="65471"/>
                    <a:pt x="98468" y="59305"/>
                    <a:pt x="105831" y="55606"/>
                  </a:cubicBezTo>
                  <a:cubicBezTo>
                    <a:pt x="111967" y="50673"/>
                    <a:pt x="120557" y="49440"/>
                    <a:pt x="129147" y="49440"/>
                  </a:cubicBezTo>
                  <a:close/>
                  <a:moveTo>
                    <a:pt x="0" y="5495"/>
                  </a:moveTo>
                  <a:lnTo>
                    <a:pt x="31691" y="5495"/>
                  </a:lnTo>
                  <a:lnTo>
                    <a:pt x="31691" y="174525"/>
                  </a:lnTo>
                  <a:lnTo>
                    <a:pt x="0" y="174525"/>
                  </a:lnTo>
                  <a:close/>
                  <a:moveTo>
                    <a:pt x="253425" y="0"/>
                  </a:moveTo>
                  <a:lnTo>
                    <a:pt x="265529" y="0"/>
                  </a:lnTo>
                  <a:lnTo>
                    <a:pt x="265529" y="26556"/>
                  </a:lnTo>
                  <a:lnTo>
                    <a:pt x="258267" y="26556"/>
                  </a:lnTo>
                  <a:cubicBezTo>
                    <a:pt x="252215" y="26556"/>
                    <a:pt x="248584" y="27821"/>
                    <a:pt x="246163" y="29086"/>
                  </a:cubicBezTo>
                  <a:cubicBezTo>
                    <a:pt x="244953" y="31615"/>
                    <a:pt x="243742" y="35409"/>
                    <a:pt x="243742" y="40467"/>
                  </a:cubicBezTo>
                  <a:lnTo>
                    <a:pt x="243742" y="54377"/>
                  </a:lnTo>
                  <a:lnTo>
                    <a:pt x="267950" y="54377"/>
                  </a:lnTo>
                  <a:lnTo>
                    <a:pt x="267950" y="80934"/>
                  </a:lnTo>
                  <a:lnTo>
                    <a:pt x="243742" y="80934"/>
                  </a:lnTo>
                  <a:lnTo>
                    <a:pt x="243742" y="174513"/>
                  </a:lnTo>
                  <a:lnTo>
                    <a:pt x="213483" y="174513"/>
                  </a:lnTo>
                  <a:lnTo>
                    <a:pt x="213483" y="80934"/>
                  </a:lnTo>
                  <a:lnTo>
                    <a:pt x="197748" y="80934"/>
                  </a:lnTo>
                  <a:lnTo>
                    <a:pt x="197748" y="54377"/>
                  </a:lnTo>
                  <a:lnTo>
                    <a:pt x="213483" y="54377"/>
                  </a:lnTo>
                  <a:lnTo>
                    <a:pt x="213483" y="40467"/>
                  </a:lnTo>
                  <a:cubicBezTo>
                    <a:pt x="213483" y="25292"/>
                    <a:pt x="217114" y="15175"/>
                    <a:pt x="224376" y="8852"/>
                  </a:cubicBezTo>
                  <a:cubicBezTo>
                    <a:pt x="231638" y="2529"/>
                    <a:pt x="240111" y="0"/>
                    <a:pt x="2534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9576956-5014-7344-98B6-217F4135B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30314" y="7676467"/>
              <a:ext cx="943572" cy="174518"/>
            </a:xfrm>
            <a:custGeom>
              <a:avLst/>
              <a:gdLst>
                <a:gd name="connsiteX0" fmla="*/ 291980 w 943572"/>
                <a:gd name="connsiteY0" fmla="*/ 120190 h 174518"/>
                <a:gd name="connsiteX1" fmla="*/ 274232 w 943572"/>
                <a:gd name="connsiteY1" fmla="*/ 123980 h 174518"/>
                <a:gd name="connsiteX2" fmla="*/ 267894 w 943572"/>
                <a:gd name="connsiteY2" fmla="*/ 135351 h 174518"/>
                <a:gd name="connsiteX3" fmla="*/ 274232 w 943572"/>
                <a:gd name="connsiteY3" fmla="*/ 146722 h 174518"/>
                <a:gd name="connsiteX4" fmla="*/ 288176 w 943572"/>
                <a:gd name="connsiteY4" fmla="*/ 150512 h 174518"/>
                <a:gd name="connsiteX5" fmla="*/ 308458 w 943572"/>
                <a:gd name="connsiteY5" fmla="*/ 141668 h 174518"/>
                <a:gd name="connsiteX6" fmla="*/ 318598 w 943572"/>
                <a:gd name="connsiteY6" fmla="*/ 120190 h 174518"/>
                <a:gd name="connsiteX7" fmla="*/ 885616 w 943572"/>
                <a:gd name="connsiteY7" fmla="*/ 73443 h 174518"/>
                <a:gd name="connsiteX8" fmla="*/ 864652 w 943572"/>
                <a:gd name="connsiteY8" fmla="*/ 81024 h 174518"/>
                <a:gd name="connsiteX9" fmla="*/ 854786 w 943572"/>
                <a:gd name="connsiteY9" fmla="*/ 99975 h 174518"/>
                <a:gd name="connsiteX10" fmla="*/ 912744 w 943572"/>
                <a:gd name="connsiteY10" fmla="*/ 99975 h 174518"/>
                <a:gd name="connsiteX11" fmla="*/ 904112 w 943572"/>
                <a:gd name="connsiteY11" fmla="*/ 81024 h 174518"/>
                <a:gd name="connsiteX12" fmla="*/ 885616 w 943572"/>
                <a:gd name="connsiteY12" fmla="*/ 73443 h 174518"/>
                <a:gd name="connsiteX13" fmla="*/ 624320 w 943572"/>
                <a:gd name="connsiteY13" fmla="*/ 54378 h 174518"/>
                <a:gd name="connsiteX14" fmla="*/ 654358 w 943572"/>
                <a:gd name="connsiteY14" fmla="*/ 54378 h 174518"/>
                <a:gd name="connsiteX15" fmla="*/ 654358 w 943572"/>
                <a:gd name="connsiteY15" fmla="*/ 174514 h 174518"/>
                <a:gd name="connsiteX16" fmla="*/ 624320 w 943572"/>
                <a:gd name="connsiteY16" fmla="*/ 174514 h 174518"/>
                <a:gd name="connsiteX17" fmla="*/ 885616 w 943572"/>
                <a:gd name="connsiteY17" fmla="*/ 49438 h 174518"/>
                <a:gd name="connsiteX18" fmla="*/ 915210 w 943572"/>
                <a:gd name="connsiteY18" fmla="*/ 57019 h 174518"/>
                <a:gd name="connsiteX19" fmla="*/ 936174 w 943572"/>
                <a:gd name="connsiteY19" fmla="*/ 77233 h 174518"/>
                <a:gd name="connsiteX20" fmla="*/ 943572 w 943572"/>
                <a:gd name="connsiteY20" fmla="*/ 107556 h 174518"/>
                <a:gd name="connsiteX21" fmla="*/ 943572 w 943572"/>
                <a:gd name="connsiteY21" fmla="*/ 112609 h 174518"/>
                <a:gd name="connsiteX22" fmla="*/ 943572 w 943572"/>
                <a:gd name="connsiteY22" fmla="*/ 118926 h 174518"/>
                <a:gd name="connsiteX23" fmla="*/ 853554 w 943572"/>
                <a:gd name="connsiteY23" fmla="*/ 118926 h 174518"/>
                <a:gd name="connsiteX24" fmla="*/ 863418 w 943572"/>
                <a:gd name="connsiteY24" fmla="*/ 141668 h 174518"/>
                <a:gd name="connsiteX25" fmla="*/ 884382 w 943572"/>
                <a:gd name="connsiteY25" fmla="*/ 149248 h 174518"/>
                <a:gd name="connsiteX26" fmla="*/ 899180 w 943572"/>
                <a:gd name="connsiteY26" fmla="*/ 145458 h 174518"/>
                <a:gd name="connsiteX27" fmla="*/ 909044 w 943572"/>
                <a:gd name="connsiteY27" fmla="*/ 134087 h 174518"/>
                <a:gd name="connsiteX28" fmla="*/ 939874 w 943572"/>
                <a:gd name="connsiteY28" fmla="*/ 134087 h 174518"/>
                <a:gd name="connsiteX29" fmla="*/ 928776 w 943572"/>
                <a:gd name="connsiteY29" fmla="*/ 154302 h 174518"/>
                <a:gd name="connsiteX30" fmla="*/ 910278 w 943572"/>
                <a:gd name="connsiteY30" fmla="*/ 169463 h 174518"/>
                <a:gd name="connsiteX31" fmla="*/ 884382 w 943572"/>
                <a:gd name="connsiteY31" fmla="*/ 174517 h 174518"/>
                <a:gd name="connsiteX32" fmla="*/ 853554 w 943572"/>
                <a:gd name="connsiteY32" fmla="*/ 166936 h 174518"/>
                <a:gd name="connsiteX33" fmla="*/ 831356 w 943572"/>
                <a:gd name="connsiteY33" fmla="*/ 145458 h 174518"/>
                <a:gd name="connsiteX34" fmla="*/ 823958 w 943572"/>
                <a:gd name="connsiteY34" fmla="*/ 112609 h 174518"/>
                <a:gd name="connsiteX35" fmla="*/ 831356 w 943572"/>
                <a:gd name="connsiteY35" fmla="*/ 79760 h 174518"/>
                <a:gd name="connsiteX36" fmla="*/ 852320 w 943572"/>
                <a:gd name="connsiteY36" fmla="*/ 57019 h 174518"/>
                <a:gd name="connsiteX37" fmla="*/ 885616 w 943572"/>
                <a:gd name="connsiteY37" fmla="*/ 49438 h 174518"/>
                <a:gd name="connsiteX38" fmla="*/ 744030 w 943572"/>
                <a:gd name="connsiteY38" fmla="*/ 49438 h 174518"/>
                <a:gd name="connsiteX39" fmla="*/ 781024 w 943572"/>
                <a:gd name="connsiteY39" fmla="*/ 60809 h 174518"/>
                <a:gd name="connsiteX40" fmla="*/ 800754 w 943572"/>
                <a:gd name="connsiteY40" fmla="*/ 93658 h 174518"/>
                <a:gd name="connsiteX41" fmla="*/ 768692 w 943572"/>
                <a:gd name="connsiteY41" fmla="*/ 93658 h 174518"/>
                <a:gd name="connsiteX42" fmla="*/ 758826 w 943572"/>
                <a:gd name="connsiteY42" fmla="*/ 79760 h 174518"/>
                <a:gd name="connsiteX43" fmla="*/ 742796 w 943572"/>
                <a:gd name="connsiteY43" fmla="*/ 74707 h 174518"/>
                <a:gd name="connsiteX44" fmla="*/ 721832 w 943572"/>
                <a:gd name="connsiteY44" fmla="*/ 84814 h 174518"/>
                <a:gd name="connsiteX45" fmla="*/ 713200 w 943572"/>
                <a:gd name="connsiteY45" fmla="*/ 111346 h 174518"/>
                <a:gd name="connsiteX46" fmla="*/ 721832 w 943572"/>
                <a:gd name="connsiteY46" fmla="*/ 139141 h 174518"/>
                <a:gd name="connsiteX47" fmla="*/ 742796 w 943572"/>
                <a:gd name="connsiteY47" fmla="*/ 147985 h 174518"/>
                <a:gd name="connsiteX48" fmla="*/ 758826 w 943572"/>
                <a:gd name="connsiteY48" fmla="*/ 142931 h 174518"/>
                <a:gd name="connsiteX49" fmla="*/ 768692 w 943572"/>
                <a:gd name="connsiteY49" fmla="*/ 130297 h 174518"/>
                <a:gd name="connsiteX50" fmla="*/ 800754 w 943572"/>
                <a:gd name="connsiteY50" fmla="*/ 130297 h 174518"/>
                <a:gd name="connsiteX51" fmla="*/ 781024 w 943572"/>
                <a:gd name="connsiteY51" fmla="*/ 161883 h 174518"/>
                <a:gd name="connsiteX52" fmla="*/ 744030 w 943572"/>
                <a:gd name="connsiteY52" fmla="*/ 174517 h 174518"/>
                <a:gd name="connsiteX53" fmla="*/ 711968 w 943572"/>
                <a:gd name="connsiteY53" fmla="*/ 166936 h 174518"/>
                <a:gd name="connsiteX54" fmla="*/ 689770 w 943572"/>
                <a:gd name="connsiteY54" fmla="*/ 145458 h 174518"/>
                <a:gd name="connsiteX55" fmla="*/ 681138 w 943572"/>
                <a:gd name="connsiteY55" fmla="*/ 111346 h 174518"/>
                <a:gd name="connsiteX56" fmla="*/ 689770 w 943572"/>
                <a:gd name="connsiteY56" fmla="*/ 79760 h 174518"/>
                <a:gd name="connsiteX57" fmla="*/ 711968 w 943572"/>
                <a:gd name="connsiteY57" fmla="*/ 57019 h 174518"/>
                <a:gd name="connsiteX58" fmla="*/ 744030 w 943572"/>
                <a:gd name="connsiteY58" fmla="*/ 49438 h 174518"/>
                <a:gd name="connsiteX59" fmla="*/ 435820 w 943572"/>
                <a:gd name="connsiteY59" fmla="*/ 49438 h 174518"/>
                <a:gd name="connsiteX60" fmla="*/ 473196 w 943572"/>
                <a:gd name="connsiteY60" fmla="*/ 60809 h 174518"/>
                <a:gd name="connsiteX61" fmla="*/ 493130 w 943572"/>
                <a:gd name="connsiteY61" fmla="*/ 93658 h 174518"/>
                <a:gd name="connsiteX62" fmla="*/ 460738 w 943572"/>
                <a:gd name="connsiteY62" fmla="*/ 93658 h 174518"/>
                <a:gd name="connsiteX63" fmla="*/ 452016 w 943572"/>
                <a:gd name="connsiteY63" fmla="*/ 79760 h 174518"/>
                <a:gd name="connsiteX64" fmla="*/ 434574 w 943572"/>
                <a:gd name="connsiteY64" fmla="*/ 74707 h 174518"/>
                <a:gd name="connsiteX65" fmla="*/ 413396 w 943572"/>
                <a:gd name="connsiteY65" fmla="*/ 84814 h 174518"/>
                <a:gd name="connsiteX66" fmla="*/ 404674 w 943572"/>
                <a:gd name="connsiteY66" fmla="*/ 111346 h 174518"/>
                <a:gd name="connsiteX67" fmla="*/ 413396 w 943572"/>
                <a:gd name="connsiteY67" fmla="*/ 139141 h 174518"/>
                <a:gd name="connsiteX68" fmla="*/ 434574 w 943572"/>
                <a:gd name="connsiteY68" fmla="*/ 147985 h 174518"/>
                <a:gd name="connsiteX69" fmla="*/ 452016 w 943572"/>
                <a:gd name="connsiteY69" fmla="*/ 142931 h 174518"/>
                <a:gd name="connsiteX70" fmla="*/ 460738 w 943572"/>
                <a:gd name="connsiteY70" fmla="*/ 130297 h 174518"/>
                <a:gd name="connsiteX71" fmla="*/ 493130 w 943572"/>
                <a:gd name="connsiteY71" fmla="*/ 130297 h 174518"/>
                <a:gd name="connsiteX72" fmla="*/ 473196 w 943572"/>
                <a:gd name="connsiteY72" fmla="*/ 161883 h 174518"/>
                <a:gd name="connsiteX73" fmla="*/ 435820 w 943572"/>
                <a:gd name="connsiteY73" fmla="*/ 174517 h 174518"/>
                <a:gd name="connsiteX74" fmla="*/ 403428 w 943572"/>
                <a:gd name="connsiteY74" fmla="*/ 166936 h 174518"/>
                <a:gd name="connsiteX75" fmla="*/ 382248 w 943572"/>
                <a:gd name="connsiteY75" fmla="*/ 145458 h 174518"/>
                <a:gd name="connsiteX76" fmla="*/ 373528 w 943572"/>
                <a:gd name="connsiteY76" fmla="*/ 111346 h 174518"/>
                <a:gd name="connsiteX77" fmla="*/ 382248 w 943572"/>
                <a:gd name="connsiteY77" fmla="*/ 79760 h 174518"/>
                <a:gd name="connsiteX78" fmla="*/ 403428 w 943572"/>
                <a:gd name="connsiteY78" fmla="*/ 57019 h 174518"/>
                <a:gd name="connsiteX79" fmla="*/ 435820 w 943572"/>
                <a:gd name="connsiteY79" fmla="*/ 49438 h 174518"/>
                <a:gd name="connsiteX80" fmla="*/ 293246 w 943572"/>
                <a:gd name="connsiteY80" fmla="*/ 49438 h 174518"/>
                <a:gd name="connsiteX81" fmla="*/ 335078 w 943572"/>
                <a:gd name="connsiteY81" fmla="*/ 60809 h 174518"/>
                <a:gd name="connsiteX82" fmla="*/ 350288 w 943572"/>
                <a:gd name="connsiteY82" fmla="*/ 97448 h 174518"/>
                <a:gd name="connsiteX83" fmla="*/ 350288 w 943572"/>
                <a:gd name="connsiteY83" fmla="*/ 171990 h 174518"/>
                <a:gd name="connsiteX84" fmla="*/ 323668 w 943572"/>
                <a:gd name="connsiteY84" fmla="*/ 171990 h 174518"/>
                <a:gd name="connsiteX85" fmla="*/ 319866 w 943572"/>
                <a:gd name="connsiteY85" fmla="*/ 153039 h 174518"/>
                <a:gd name="connsiteX86" fmla="*/ 305922 w 943572"/>
                <a:gd name="connsiteY86" fmla="*/ 168200 h 174518"/>
                <a:gd name="connsiteX87" fmla="*/ 280570 w 943572"/>
                <a:gd name="connsiteY87" fmla="*/ 174517 h 174518"/>
                <a:gd name="connsiteX88" fmla="*/ 255218 w 943572"/>
                <a:gd name="connsiteY88" fmla="*/ 170727 h 174518"/>
                <a:gd name="connsiteX89" fmla="*/ 240008 w 943572"/>
                <a:gd name="connsiteY89" fmla="*/ 156829 h 174518"/>
                <a:gd name="connsiteX90" fmla="*/ 236206 w 943572"/>
                <a:gd name="connsiteY90" fmla="*/ 139141 h 174518"/>
                <a:gd name="connsiteX91" fmla="*/ 247614 w 943572"/>
                <a:gd name="connsiteY91" fmla="*/ 111346 h 174518"/>
                <a:gd name="connsiteX92" fmla="*/ 288176 w 943572"/>
                <a:gd name="connsiteY92" fmla="*/ 101238 h 174518"/>
                <a:gd name="connsiteX93" fmla="*/ 318598 w 943572"/>
                <a:gd name="connsiteY93" fmla="*/ 101238 h 174518"/>
                <a:gd name="connsiteX94" fmla="*/ 318598 w 943572"/>
                <a:gd name="connsiteY94" fmla="*/ 97448 h 174518"/>
                <a:gd name="connsiteX95" fmla="*/ 312260 w 943572"/>
                <a:gd name="connsiteY95" fmla="*/ 79760 h 174518"/>
                <a:gd name="connsiteX96" fmla="*/ 293246 w 943572"/>
                <a:gd name="connsiteY96" fmla="*/ 73443 h 174518"/>
                <a:gd name="connsiteX97" fmla="*/ 278036 w 943572"/>
                <a:gd name="connsiteY97" fmla="*/ 78497 h 174518"/>
                <a:gd name="connsiteX98" fmla="*/ 269162 w 943572"/>
                <a:gd name="connsiteY98" fmla="*/ 91131 h 174518"/>
                <a:gd name="connsiteX99" fmla="*/ 238740 w 943572"/>
                <a:gd name="connsiteY99" fmla="*/ 91131 h 174518"/>
                <a:gd name="connsiteX100" fmla="*/ 247614 w 943572"/>
                <a:gd name="connsiteY100" fmla="*/ 68390 h 174518"/>
                <a:gd name="connsiteX101" fmla="*/ 266628 w 943572"/>
                <a:gd name="connsiteY101" fmla="*/ 54492 h 174518"/>
                <a:gd name="connsiteX102" fmla="*/ 293246 w 943572"/>
                <a:gd name="connsiteY102" fmla="*/ 49438 h 174518"/>
                <a:gd name="connsiteX103" fmla="*/ 223958 w 943572"/>
                <a:gd name="connsiteY103" fmla="*/ 49436 h 174518"/>
                <a:gd name="connsiteX104" fmla="*/ 223958 w 943572"/>
                <a:gd name="connsiteY104" fmla="*/ 80265 h 174518"/>
                <a:gd name="connsiteX105" fmla="*/ 215132 w 943572"/>
                <a:gd name="connsiteY105" fmla="*/ 80265 h 174518"/>
                <a:gd name="connsiteX106" fmla="*/ 196222 w 943572"/>
                <a:gd name="connsiteY106" fmla="*/ 83964 h 174518"/>
                <a:gd name="connsiteX107" fmla="*/ 183616 w 943572"/>
                <a:gd name="connsiteY107" fmla="*/ 93829 h 174518"/>
                <a:gd name="connsiteX108" fmla="*/ 179834 w 943572"/>
                <a:gd name="connsiteY108" fmla="*/ 114793 h 174518"/>
                <a:gd name="connsiteX109" fmla="*/ 179834 w 943572"/>
                <a:gd name="connsiteY109" fmla="*/ 169051 h 174518"/>
                <a:gd name="connsiteX110" fmla="*/ 148316 w 943572"/>
                <a:gd name="connsiteY110" fmla="*/ 169051 h 174518"/>
                <a:gd name="connsiteX111" fmla="*/ 148316 w 943572"/>
                <a:gd name="connsiteY111" fmla="*/ 51903 h 174518"/>
                <a:gd name="connsiteX112" fmla="*/ 176052 w 943572"/>
                <a:gd name="connsiteY112" fmla="*/ 51903 h 174518"/>
                <a:gd name="connsiteX113" fmla="*/ 179834 w 943572"/>
                <a:gd name="connsiteY113" fmla="*/ 74099 h 174518"/>
                <a:gd name="connsiteX114" fmla="*/ 197482 w 943572"/>
                <a:gd name="connsiteY114" fmla="*/ 55602 h 174518"/>
                <a:gd name="connsiteX115" fmla="*/ 223958 w 943572"/>
                <a:gd name="connsiteY115" fmla="*/ 49436 h 174518"/>
                <a:gd name="connsiteX116" fmla="*/ 30518 w 943572"/>
                <a:gd name="connsiteY116" fmla="*/ 30721 h 174518"/>
                <a:gd name="connsiteX117" fmla="*/ 30518 w 943572"/>
                <a:gd name="connsiteY117" fmla="*/ 83699 h 174518"/>
                <a:gd name="connsiteX118" fmla="*/ 58592 w 943572"/>
                <a:gd name="connsiteY118" fmla="*/ 83699 h 174518"/>
                <a:gd name="connsiteX119" fmla="*/ 81786 w 943572"/>
                <a:gd name="connsiteY119" fmla="*/ 76130 h 174518"/>
                <a:gd name="connsiteX120" fmla="*/ 89110 w 943572"/>
                <a:gd name="connsiteY120" fmla="*/ 57210 h 174518"/>
                <a:gd name="connsiteX121" fmla="*/ 81786 w 943572"/>
                <a:gd name="connsiteY121" fmla="*/ 37028 h 174518"/>
                <a:gd name="connsiteX122" fmla="*/ 58592 w 943572"/>
                <a:gd name="connsiteY122" fmla="*/ 30721 h 174518"/>
                <a:gd name="connsiteX123" fmla="*/ 534218 w 943572"/>
                <a:gd name="connsiteY123" fmla="*/ 21972 h 174518"/>
                <a:gd name="connsiteX124" fmla="*/ 561274 w 943572"/>
                <a:gd name="connsiteY124" fmla="*/ 21972 h 174518"/>
                <a:gd name="connsiteX125" fmla="*/ 561274 w 943572"/>
                <a:gd name="connsiteY125" fmla="*/ 54750 h 174518"/>
                <a:gd name="connsiteX126" fmla="*/ 592018 w 943572"/>
                <a:gd name="connsiteY126" fmla="*/ 54750 h 174518"/>
                <a:gd name="connsiteX127" fmla="*/ 592018 w 943572"/>
                <a:gd name="connsiteY127" fmla="*/ 79964 h 174518"/>
                <a:gd name="connsiteX128" fmla="*/ 561274 w 943572"/>
                <a:gd name="connsiteY128" fmla="*/ 79964 h 174518"/>
                <a:gd name="connsiteX129" fmla="*/ 561274 w 943572"/>
                <a:gd name="connsiteY129" fmla="*/ 132913 h 174518"/>
                <a:gd name="connsiteX130" fmla="*/ 564964 w 943572"/>
                <a:gd name="connsiteY130" fmla="*/ 145520 h 174518"/>
                <a:gd name="connsiteX131" fmla="*/ 577260 w 943572"/>
                <a:gd name="connsiteY131" fmla="*/ 148041 h 174518"/>
                <a:gd name="connsiteX132" fmla="*/ 592018 w 943572"/>
                <a:gd name="connsiteY132" fmla="*/ 148041 h 174518"/>
                <a:gd name="connsiteX133" fmla="*/ 592018 w 943572"/>
                <a:gd name="connsiteY133" fmla="*/ 174516 h 174518"/>
                <a:gd name="connsiteX134" fmla="*/ 571112 w 943572"/>
                <a:gd name="connsiteY134" fmla="*/ 174516 h 174518"/>
                <a:gd name="connsiteX135" fmla="*/ 541598 w 943572"/>
                <a:gd name="connsiteY135" fmla="*/ 164430 h 174518"/>
                <a:gd name="connsiteX136" fmla="*/ 530530 w 943572"/>
                <a:gd name="connsiteY136" fmla="*/ 132913 h 174518"/>
                <a:gd name="connsiteX137" fmla="*/ 530530 w 943572"/>
                <a:gd name="connsiteY137" fmla="*/ 79964 h 174518"/>
                <a:gd name="connsiteX138" fmla="*/ 510854 w 943572"/>
                <a:gd name="connsiteY138" fmla="*/ 79964 h 174518"/>
                <a:gd name="connsiteX139" fmla="*/ 510854 w 943572"/>
                <a:gd name="connsiteY139" fmla="*/ 54750 h 174518"/>
                <a:gd name="connsiteX140" fmla="*/ 530530 w 943572"/>
                <a:gd name="connsiteY140" fmla="*/ 54750 h 174518"/>
                <a:gd name="connsiteX141" fmla="*/ 0 w 943572"/>
                <a:gd name="connsiteY141" fmla="*/ 5493 h 174518"/>
                <a:gd name="connsiteX142" fmla="*/ 61034 w 943572"/>
                <a:gd name="connsiteY142" fmla="*/ 5493 h 174518"/>
                <a:gd name="connsiteX143" fmla="*/ 93992 w 943572"/>
                <a:gd name="connsiteY143" fmla="*/ 11800 h 174518"/>
                <a:gd name="connsiteX144" fmla="*/ 112304 w 943572"/>
                <a:gd name="connsiteY144" fmla="*/ 30721 h 174518"/>
                <a:gd name="connsiteX145" fmla="*/ 119628 w 943572"/>
                <a:gd name="connsiteY145" fmla="*/ 57210 h 174518"/>
                <a:gd name="connsiteX146" fmla="*/ 112304 w 943572"/>
                <a:gd name="connsiteY146" fmla="*/ 82437 h 174518"/>
                <a:gd name="connsiteX147" fmla="*/ 93992 w 943572"/>
                <a:gd name="connsiteY147" fmla="*/ 101358 h 174518"/>
                <a:gd name="connsiteX148" fmla="*/ 61034 w 943572"/>
                <a:gd name="connsiteY148" fmla="*/ 108926 h 174518"/>
                <a:gd name="connsiteX149" fmla="*/ 30518 w 943572"/>
                <a:gd name="connsiteY149" fmla="*/ 108926 h 174518"/>
                <a:gd name="connsiteX150" fmla="*/ 30518 w 943572"/>
                <a:gd name="connsiteY150" fmla="*/ 174518 h 174518"/>
                <a:gd name="connsiteX151" fmla="*/ 0 w 943572"/>
                <a:gd name="connsiteY151" fmla="*/ 174518 h 174518"/>
                <a:gd name="connsiteX152" fmla="*/ 639940 w 943572"/>
                <a:gd name="connsiteY152" fmla="*/ 0 h 174518"/>
                <a:gd name="connsiteX153" fmla="*/ 653158 w 943572"/>
                <a:gd name="connsiteY153" fmla="*/ 5058 h 174518"/>
                <a:gd name="connsiteX154" fmla="*/ 657964 w 943572"/>
                <a:gd name="connsiteY154" fmla="*/ 17705 h 174518"/>
                <a:gd name="connsiteX155" fmla="*/ 653158 w 943572"/>
                <a:gd name="connsiteY155" fmla="*/ 30350 h 174518"/>
                <a:gd name="connsiteX156" fmla="*/ 639940 w 943572"/>
                <a:gd name="connsiteY156" fmla="*/ 35409 h 174518"/>
                <a:gd name="connsiteX157" fmla="*/ 626724 w 943572"/>
                <a:gd name="connsiteY157" fmla="*/ 30350 h 174518"/>
                <a:gd name="connsiteX158" fmla="*/ 620716 w 943572"/>
                <a:gd name="connsiteY158" fmla="*/ 17705 h 174518"/>
                <a:gd name="connsiteX159" fmla="*/ 626724 w 943572"/>
                <a:gd name="connsiteY159" fmla="*/ 5058 h 174518"/>
                <a:gd name="connsiteX160" fmla="*/ 639940 w 943572"/>
                <a:gd name="connsiteY160" fmla="*/ 0 h 1745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</a:cxnLst>
              <a:rect l="l" t="t" r="r" b="b"/>
              <a:pathLst>
                <a:path w="943572" h="174518">
                  <a:moveTo>
                    <a:pt x="291980" y="120190"/>
                  </a:moveTo>
                  <a:cubicBezTo>
                    <a:pt x="283106" y="120190"/>
                    <a:pt x="276768" y="121453"/>
                    <a:pt x="274232" y="123980"/>
                  </a:cubicBezTo>
                  <a:cubicBezTo>
                    <a:pt x="269162" y="127770"/>
                    <a:pt x="267894" y="131561"/>
                    <a:pt x="267894" y="135351"/>
                  </a:cubicBezTo>
                  <a:cubicBezTo>
                    <a:pt x="267894" y="140404"/>
                    <a:pt x="269162" y="144195"/>
                    <a:pt x="274232" y="146722"/>
                  </a:cubicBezTo>
                  <a:cubicBezTo>
                    <a:pt x="276768" y="149248"/>
                    <a:pt x="281838" y="150512"/>
                    <a:pt x="288176" y="150512"/>
                  </a:cubicBezTo>
                  <a:cubicBezTo>
                    <a:pt x="295782" y="150512"/>
                    <a:pt x="303388" y="147985"/>
                    <a:pt x="308458" y="141668"/>
                  </a:cubicBezTo>
                  <a:cubicBezTo>
                    <a:pt x="313528" y="136614"/>
                    <a:pt x="316064" y="129034"/>
                    <a:pt x="318598" y="120190"/>
                  </a:cubicBezTo>
                  <a:close/>
                  <a:moveTo>
                    <a:pt x="885616" y="73443"/>
                  </a:moveTo>
                  <a:cubicBezTo>
                    <a:pt x="878216" y="73443"/>
                    <a:pt x="870818" y="75970"/>
                    <a:pt x="864652" y="81024"/>
                  </a:cubicBezTo>
                  <a:cubicBezTo>
                    <a:pt x="859720" y="84814"/>
                    <a:pt x="856020" y="91131"/>
                    <a:pt x="854786" y="99975"/>
                  </a:cubicBezTo>
                  <a:lnTo>
                    <a:pt x="912744" y="99975"/>
                  </a:lnTo>
                  <a:cubicBezTo>
                    <a:pt x="912744" y="92395"/>
                    <a:pt x="909044" y="86077"/>
                    <a:pt x="904112" y="81024"/>
                  </a:cubicBezTo>
                  <a:cubicBezTo>
                    <a:pt x="899180" y="75970"/>
                    <a:pt x="893014" y="73443"/>
                    <a:pt x="885616" y="73443"/>
                  </a:cubicBezTo>
                  <a:close/>
                  <a:moveTo>
                    <a:pt x="624320" y="54378"/>
                  </a:moveTo>
                  <a:lnTo>
                    <a:pt x="654358" y="54378"/>
                  </a:lnTo>
                  <a:lnTo>
                    <a:pt x="654358" y="174514"/>
                  </a:lnTo>
                  <a:lnTo>
                    <a:pt x="624320" y="174514"/>
                  </a:lnTo>
                  <a:close/>
                  <a:moveTo>
                    <a:pt x="885616" y="49438"/>
                  </a:moveTo>
                  <a:cubicBezTo>
                    <a:pt x="896714" y="49438"/>
                    <a:pt x="906578" y="50702"/>
                    <a:pt x="915210" y="57019"/>
                  </a:cubicBezTo>
                  <a:cubicBezTo>
                    <a:pt x="925076" y="62072"/>
                    <a:pt x="931242" y="68390"/>
                    <a:pt x="936174" y="77233"/>
                  </a:cubicBezTo>
                  <a:cubicBezTo>
                    <a:pt x="941106" y="87341"/>
                    <a:pt x="943572" y="96185"/>
                    <a:pt x="943572" y="107556"/>
                  </a:cubicBezTo>
                  <a:cubicBezTo>
                    <a:pt x="943572" y="108819"/>
                    <a:pt x="943572" y="111346"/>
                    <a:pt x="943572" y="112609"/>
                  </a:cubicBezTo>
                  <a:cubicBezTo>
                    <a:pt x="943572" y="115136"/>
                    <a:pt x="943572" y="116400"/>
                    <a:pt x="943572" y="118926"/>
                  </a:cubicBezTo>
                  <a:lnTo>
                    <a:pt x="853554" y="118926"/>
                  </a:lnTo>
                  <a:cubicBezTo>
                    <a:pt x="854786" y="129034"/>
                    <a:pt x="858486" y="136614"/>
                    <a:pt x="863418" y="141668"/>
                  </a:cubicBezTo>
                  <a:cubicBezTo>
                    <a:pt x="869584" y="146722"/>
                    <a:pt x="875750" y="149248"/>
                    <a:pt x="884382" y="149248"/>
                  </a:cubicBezTo>
                  <a:cubicBezTo>
                    <a:pt x="890548" y="149248"/>
                    <a:pt x="895480" y="147985"/>
                    <a:pt x="899180" y="145458"/>
                  </a:cubicBezTo>
                  <a:cubicBezTo>
                    <a:pt x="904112" y="142931"/>
                    <a:pt x="906578" y="139141"/>
                    <a:pt x="909044" y="134087"/>
                  </a:cubicBezTo>
                  <a:lnTo>
                    <a:pt x="939874" y="134087"/>
                  </a:lnTo>
                  <a:cubicBezTo>
                    <a:pt x="938640" y="141668"/>
                    <a:pt x="933708" y="147985"/>
                    <a:pt x="928776" y="154302"/>
                  </a:cubicBezTo>
                  <a:cubicBezTo>
                    <a:pt x="923842" y="160619"/>
                    <a:pt x="917676" y="165673"/>
                    <a:pt x="910278" y="169463"/>
                  </a:cubicBezTo>
                  <a:cubicBezTo>
                    <a:pt x="902880" y="173253"/>
                    <a:pt x="894248" y="174517"/>
                    <a:pt x="884382" y="174517"/>
                  </a:cubicBezTo>
                  <a:cubicBezTo>
                    <a:pt x="873284" y="174517"/>
                    <a:pt x="862186" y="173253"/>
                    <a:pt x="853554" y="166936"/>
                  </a:cubicBezTo>
                  <a:cubicBezTo>
                    <a:pt x="843688" y="161883"/>
                    <a:pt x="836290" y="154302"/>
                    <a:pt x="831356" y="145458"/>
                  </a:cubicBezTo>
                  <a:cubicBezTo>
                    <a:pt x="826424" y="136614"/>
                    <a:pt x="823958" y="125243"/>
                    <a:pt x="823958" y="112609"/>
                  </a:cubicBezTo>
                  <a:cubicBezTo>
                    <a:pt x="823958" y="101238"/>
                    <a:pt x="826424" y="88604"/>
                    <a:pt x="831356" y="79760"/>
                  </a:cubicBezTo>
                  <a:cubicBezTo>
                    <a:pt x="836290" y="69653"/>
                    <a:pt x="843688" y="62072"/>
                    <a:pt x="852320" y="57019"/>
                  </a:cubicBezTo>
                  <a:cubicBezTo>
                    <a:pt x="862186" y="50702"/>
                    <a:pt x="872050" y="49438"/>
                    <a:pt x="885616" y="49438"/>
                  </a:cubicBezTo>
                  <a:close/>
                  <a:moveTo>
                    <a:pt x="744030" y="49438"/>
                  </a:moveTo>
                  <a:cubicBezTo>
                    <a:pt x="757594" y="49438"/>
                    <a:pt x="771158" y="53229"/>
                    <a:pt x="781024" y="60809"/>
                  </a:cubicBezTo>
                  <a:cubicBezTo>
                    <a:pt x="790888" y="68390"/>
                    <a:pt x="798288" y="79760"/>
                    <a:pt x="800754" y="93658"/>
                  </a:cubicBezTo>
                  <a:lnTo>
                    <a:pt x="768692" y="93658"/>
                  </a:lnTo>
                  <a:cubicBezTo>
                    <a:pt x="767458" y="88604"/>
                    <a:pt x="763760" y="83551"/>
                    <a:pt x="758826" y="79760"/>
                  </a:cubicBezTo>
                  <a:cubicBezTo>
                    <a:pt x="755128" y="77233"/>
                    <a:pt x="750194" y="74707"/>
                    <a:pt x="742796" y="74707"/>
                  </a:cubicBezTo>
                  <a:cubicBezTo>
                    <a:pt x="734164" y="74707"/>
                    <a:pt x="727998" y="78497"/>
                    <a:pt x="721832" y="84814"/>
                  </a:cubicBezTo>
                  <a:cubicBezTo>
                    <a:pt x="715666" y="91131"/>
                    <a:pt x="713200" y="101238"/>
                    <a:pt x="713200" y="111346"/>
                  </a:cubicBezTo>
                  <a:cubicBezTo>
                    <a:pt x="713200" y="122717"/>
                    <a:pt x="715666" y="132824"/>
                    <a:pt x="721832" y="139141"/>
                  </a:cubicBezTo>
                  <a:cubicBezTo>
                    <a:pt x="727998" y="145458"/>
                    <a:pt x="734164" y="147985"/>
                    <a:pt x="742796" y="147985"/>
                  </a:cubicBezTo>
                  <a:cubicBezTo>
                    <a:pt x="750194" y="147985"/>
                    <a:pt x="755128" y="146722"/>
                    <a:pt x="758826" y="142931"/>
                  </a:cubicBezTo>
                  <a:cubicBezTo>
                    <a:pt x="763760" y="140404"/>
                    <a:pt x="767458" y="135351"/>
                    <a:pt x="768692" y="130297"/>
                  </a:cubicBezTo>
                  <a:lnTo>
                    <a:pt x="800754" y="130297"/>
                  </a:lnTo>
                  <a:cubicBezTo>
                    <a:pt x="798288" y="142931"/>
                    <a:pt x="790888" y="154302"/>
                    <a:pt x="781024" y="161883"/>
                  </a:cubicBezTo>
                  <a:cubicBezTo>
                    <a:pt x="771158" y="170727"/>
                    <a:pt x="757594" y="174517"/>
                    <a:pt x="744030" y="174517"/>
                  </a:cubicBezTo>
                  <a:cubicBezTo>
                    <a:pt x="731698" y="174517"/>
                    <a:pt x="720600" y="171990"/>
                    <a:pt x="711968" y="166936"/>
                  </a:cubicBezTo>
                  <a:cubicBezTo>
                    <a:pt x="702102" y="161883"/>
                    <a:pt x="694704" y="154302"/>
                    <a:pt x="689770" y="145458"/>
                  </a:cubicBezTo>
                  <a:cubicBezTo>
                    <a:pt x="684838" y="134087"/>
                    <a:pt x="681138" y="123980"/>
                    <a:pt x="681138" y="111346"/>
                  </a:cubicBezTo>
                  <a:cubicBezTo>
                    <a:pt x="681138" y="98712"/>
                    <a:pt x="684838" y="88604"/>
                    <a:pt x="689770" y="79760"/>
                  </a:cubicBezTo>
                  <a:cubicBezTo>
                    <a:pt x="694704" y="69653"/>
                    <a:pt x="702102" y="62072"/>
                    <a:pt x="711968" y="57019"/>
                  </a:cubicBezTo>
                  <a:cubicBezTo>
                    <a:pt x="720600" y="50702"/>
                    <a:pt x="731698" y="49438"/>
                    <a:pt x="744030" y="49438"/>
                  </a:cubicBezTo>
                  <a:close/>
                  <a:moveTo>
                    <a:pt x="435820" y="49438"/>
                  </a:moveTo>
                  <a:cubicBezTo>
                    <a:pt x="449526" y="49438"/>
                    <a:pt x="463230" y="53229"/>
                    <a:pt x="473196" y="60809"/>
                  </a:cubicBezTo>
                  <a:cubicBezTo>
                    <a:pt x="483164" y="68390"/>
                    <a:pt x="490638" y="79760"/>
                    <a:pt x="493130" y="93658"/>
                  </a:cubicBezTo>
                  <a:lnTo>
                    <a:pt x="460738" y="93658"/>
                  </a:lnTo>
                  <a:cubicBezTo>
                    <a:pt x="459492" y="88604"/>
                    <a:pt x="455754" y="83551"/>
                    <a:pt x="452016" y="79760"/>
                  </a:cubicBezTo>
                  <a:cubicBezTo>
                    <a:pt x="447034" y="77233"/>
                    <a:pt x="442050" y="74707"/>
                    <a:pt x="434574" y="74707"/>
                  </a:cubicBezTo>
                  <a:cubicBezTo>
                    <a:pt x="427100" y="74707"/>
                    <a:pt x="419624" y="78497"/>
                    <a:pt x="413396" y="84814"/>
                  </a:cubicBezTo>
                  <a:cubicBezTo>
                    <a:pt x="407166" y="91131"/>
                    <a:pt x="404674" y="101238"/>
                    <a:pt x="404674" y="111346"/>
                  </a:cubicBezTo>
                  <a:cubicBezTo>
                    <a:pt x="404674" y="122717"/>
                    <a:pt x="407166" y="132824"/>
                    <a:pt x="413396" y="139141"/>
                  </a:cubicBezTo>
                  <a:cubicBezTo>
                    <a:pt x="419624" y="145458"/>
                    <a:pt x="427100" y="147985"/>
                    <a:pt x="434574" y="147985"/>
                  </a:cubicBezTo>
                  <a:cubicBezTo>
                    <a:pt x="442050" y="147985"/>
                    <a:pt x="447034" y="146722"/>
                    <a:pt x="452016" y="142931"/>
                  </a:cubicBezTo>
                  <a:cubicBezTo>
                    <a:pt x="455754" y="140404"/>
                    <a:pt x="459492" y="135351"/>
                    <a:pt x="460738" y="130297"/>
                  </a:cubicBezTo>
                  <a:lnTo>
                    <a:pt x="493130" y="130297"/>
                  </a:lnTo>
                  <a:cubicBezTo>
                    <a:pt x="490638" y="142931"/>
                    <a:pt x="483164" y="154302"/>
                    <a:pt x="473196" y="161883"/>
                  </a:cubicBezTo>
                  <a:cubicBezTo>
                    <a:pt x="463230" y="170727"/>
                    <a:pt x="449526" y="174517"/>
                    <a:pt x="435820" y="174517"/>
                  </a:cubicBezTo>
                  <a:cubicBezTo>
                    <a:pt x="423362" y="174517"/>
                    <a:pt x="412150" y="171990"/>
                    <a:pt x="403428" y="166936"/>
                  </a:cubicBezTo>
                  <a:cubicBezTo>
                    <a:pt x="393462" y="161883"/>
                    <a:pt x="387232" y="154302"/>
                    <a:pt x="382248" y="145458"/>
                  </a:cubicBezTo>
                  <a:cubicBezTo>
                    <a:pt x="376020" y="134087"/>
                    <a:pt x="373528" y="123980"/>
                    <a:pt x="373528" y="111346"/>
                  </a:cubicBezTo>
                  <a:cubicBezTo>
                    <a:pt x="373528" y="98712"/>
                    <a:pt x="376020" y="88604"/>
                    <a:pt x="382248" y="79760"/>
                  </a:cubicBezTo>
                  <a:cubicBezTo>
                    <a:pt x="387232" y="69653"/>
                    <a:pt x="393462" y="62072"/>
                    <a:pt x="403428" y="57019"/>
                  </a:cubicBezTo>
                  <a:cubicBezTo>
                    <a:pt x="412150" y="50702"/>
                    <a:pt x="423362" y="49438"/>
                    <a:pt x="435820" y="49438"/>
                  </a:cubicBezTo>
                  <a:close/>
                  <a:moveTo>
                    <a:pt x="293246" y="49438"/>
                  </a:moveTo>
                  <a:cubicBezTo>
                    <a:pt x="312260" y="49438"/>
                    <a:pt x="324936" y="53229"/>
                    <a:pt x="335078" y="60809"/>
                  </a:cubicBezTo>
                  <a:cubicBezTo>
                    <a:pt x="345218" y="70916"/>
                    <a:pt x="350288" y="82287"/>
                    <a:pt x="350288" y="97448"/>
                  </a:cubicBezTo>
                  <a:lnTo>
                    <a:pt x="350288" y="171990"/>
                  </a:lnTo>
                  <a:lnTo>
                    <a:pt x="323668" y="171990"/>
                  </a:lnTo>
                  <a:lnTo>
                    <a:pt x="319866" y="153039"/>
                  </a:lnTo>
                  <a:cubicBezTo>
                    <a:pt x="316064" y="159356"/>
                    <a:pt x="312260" y="164409"/>
                    <a:pt x="305922" y="168200"/>
                  </a:cubicBezTo>
                  <a:cubicBezTo>
                    <a:pt x="298318" y="173253"/>
                    <a:pt x="290712" y="174517"/>
                    <a:pt x="280570" y="174517"/>
                  </a:cubicBezTo>
                  <a:cubicBezTo>
                    <a:pt x="270430" y="174517"/>
                    <a:pt x="261556" y="173253"/>
                    <a:pt x="255218" y="170727"/>
                  </a:cubicBezTo>
                  <a:cubicBezTo>
                    <a:pt x="247614" y="166936"/>
                    <a:pt x="243810" y="161883"/>
                    <a:pt x="240008" y="156829"/>
                  </a:cubicBezTo>
                  <a:cubicBezTo>
                    <a:pt x="237472" y="150512"/>
                    <a:pt x="236206" y="145458"/>
                    <a:pt x="236206" y="139141"/>
                  </a:cubicBezTo>
                  <a:cubicBezTo>
                    <a:pt x="236206" y="126507"/>
                    <a:pt x="240008" y="118926"/>
                    <a:pt x="247614" y="111346"/>
                  </a:cubicBezTo>
                  <a:cubicBezTo>
                    <a:pt x="257754" y="105029"/>
                    <a:pt x="270430" y="101238"/>
                    <a:pt x="288176" y="101238"/>
                  </a:cubicBezTo>
                  <a:lnTo>
                    <a:pt x="318598" y="101238"/>
                  </a:lnTo>
                  <a:lnTo>
                    <a:pt x="318598" y="97448"/>
                  </a:lnTo>
                  <a:cubicBezTo>
                    <a:pt x="318598" y="89868"/>
                    <a:pt x="316064" y="83551"/>
                    <a:pt x="312260" y="79760"/>
                  </a:cubicBezTo>
                  <a:cubicBezTo>
                    <a:pt x="307190" y="75970"/>
                    <a:pt x="300852" y="73443"/>
                    <a:pt x="293246" y="73443"/>
                  </a:cubicBezTo>
                  <a:cubicBezTo>
                    <a:pt x="288176" y="73443"/>
                    <a:pt x="281838" y="74707"/>
                    <a:pt x="278036" y="78497"/>
                  </a:cubicBezTo>
                  <a:cubicBezTo>
                    <a:pt x="272966" y="81024"/>
                    <a:pt x="269162" y="86077"/>
                    <a:pt x="269162" y="91131"/>
                  </a:cubicBezTo>
                  <a:lnTo>
                    <a:pt x="238740" y="91131"/>
                  </a:lnTo>
                  <a:cubicBezTo>
                    <a:pt x="238740" y="82287"/>
                    <a:pt x="241276" y="74707"/>
                    <a:pt x="247614" y="68390"/>
                  </a:cubicBezTo>
                  <a:cubicBezTo>
                    <a:pt x="252684" y="62072"/>
                    <a:pt x="259022" y="57019"/>
                    <a:pt x="266628" y="54492"/>
                  </a:cubicBezTo>
                  <a:cubicBezTo>
                    <a:pt x="275500" y="50702"/>
                    <a:pt x="284374" y="49438"/>
                    <a:pt x="293246" y="49438"/>
                  </a:cubicBezTo>
                  <a:close/>
                  <a:moveTo>
                    <a:pt x="223958" y="49436"/>
                  </a:moveTo>
                  <a:lnTo>
                    <a:pt x="223958" y="80265"/>
                  </a:lnTo>
                  <a:lnTo>
                    <a:pt x="215132" y="80265"/>
                  </a:lnTo>
                  <a:cubicBezTo>
                    <a:pt x="207568" y="80265"/>
                    <a:pt x="201264" y="81498"/>
                    <a:pt x="196222" y="83964"/>
                  </a:cubicBezTo>
                  <a:cubicBezTo>
                    <a:pt x="191180" y="86431"/>
                    <a:pt x="187398" y="90130"/>
                    <a:pt x="183616" y="93829"/>
                  </a:cubicBezTo>
                  <a:cubicBezTo>
                    <a:pt x="181094" y="99995"/>
                    <a:pt x="179834" y="106161"/>
                    <a:pt x="179834" y="114793"/>
                  </a:cubicBezTo>
                  <a:lnTo>
                    <a:pt x="179834" y="169051"/>
                  </a:lnTo>
                  <a:lnTo>
                    <a:pt x="148316" y="169051"/>
                  </a:lnTo>
                  <a:lnTo>
                    <a:pt x="148316" y="51903"/>
                  </a:lnTo>
                  <a:lnTo>
                    <a:pt x="176052" y="51903"/>
                  </a:lnTo>
                  <a:lnTo>
                    <a:pt x="179834" y="74099"/>
                  </a:lnTo>
                  <a:cubicBezTo>
                    <a:pt x="183616" y="66700"/>
                    <a:pt x="189918" y="60535"/>
                    <a:pt x="197482" y="55602"/>
                  </a:cubicBezTo>
                  <a:cubicBezTo>
                    <a:pt x="203786" y="50669"/>
                    <a:pt x="213872" y="49436"/>
                    <a:pt x="223958" y="49436"/>
                  </a:cubicBezTo>
                  <a:close/>
                  <a:moveTo>
                    <a:pt x="30518" y="30721"/>
                  </a:moveTo>
                  <a:lnTo>
                    <a:pt x="30518" y="83699"/>
                  </a:lnTo>
                  <a:lnTo>
                    <a:pt x="58592" y="83699"/>
                  </a:lnTo>
                  <a:cubicBezTo>
                    <a:pt x="69580" y="83699"/>
                    <a:pt x="76904" y="81176"/>
                    <a:pt x="81786" y="76130"/>
                  </a:cubicBezTo>
                  <a:cubicBezTo>
                    <a:pt x="86668" y="71085"/>
                    <a:pt x="89110" y="66039"/>
                    <a:pt x="89110" y="57210"/>
                  </a:cubicBezTo>
                  <a:cubicBezTo>
                    <a:pt x="89110" y="48380"/>
                    <a:pt x="86668" y="42073"/>
                    <a:pt x="81786" y="37028"/>
                  </a:cubicBezTo>
                  <a:cubicBezTo>
                    <a:pt x="76904" y="31982"/>
                    <a:pt x="69580" y="30721"/>
                    <a:pt x="58592" y="30721"/>
                  </a:cubicBezTo>
                  <a:close/>
                  <a:moveTo>
                    <a:pt x="534218" y="21972"/>
                  </a:moveTo>
                  <a:lnTo>
                    <a:pt x="561274" y="21972"/>
                  </a:lnTo>
                  <a:lnTo>
                    <a:pt x="561274" y="54750"/>
                  </a:lnTo>
                  <a:lnTo>
                    <a:pt x="592018" y="54750"/>
                  </a:lnTo>
                  <a:lnTo>
                    <a:pt x="592018" y="79964"/>
                  </a:lnTo>
                  <a:lnTo>
                    <a:pt x="561274" y="79964"/>
                  </a:lnTo>
                  <a:lnTo>
                    <a:pt x="561274" y="132913"/>
                  </a:lnTo>
                  <a:cubicBezTo>
                    <a:pt x="561274" y="139216"/>
                    <a:pt x="562504" y="142998"/>
                    <a:pt x="564964" y="145520"/>
                  </a:cubicBezTo>
                  <a:cubicBezTo>
                    <a:pt x="567422" y="148041"/>
                    <a:pt x="571112" y="148041"/>
                    <a:pt x="577260" y="148041"/>
                  </a:cubicBezTo>
                  <a:lnTo>
                    <a:pt x="592018" y="148041"/>
                  </a:lnTo>
                  <a:lnTo>
                    <a:pt x="592018" y="174516"/>
                  </a:lnTo>
                  <a:lnTo>
                    <a:pt x="571112" y="174516"/>
                  </a:lnTo>
                  <a:cubicBezTo>
                    <a:pt x="558814" y="174516"/>
                    <a:pt x="548976" y="170733"/>
                    <a:pt x="541598" y="164430"/>
                  </a:cubicBezTo>
                  <a:cubicBezTo>
                    <a:pt x="534218" y="159387"/>
                    <a:pt x="530530" y="148041"/>
                    <a:pt x="530530" y="132913"/>
                  </a:cubicBezTo>
                  <a:lnTo>
                    <a:pt x="530530" y="79964"/>
                  </a:lnTo>
                  <a:lnTo>
                    <a:pt x="510854" y="79964"/>
                  </a:lnTo>
                  <a:lnTo>
                    <a:pt x="510854" y="54750"/>
                  </a:lnTo>
                  <a:lnTo>
                    <a:pt x="530530" y="54750"/>
                  </a:lnTo>
                  <a:close/>
                  <a:moveTo>
                    <a:pt x="0" y="5493"/>
                  </a:moveTo>
                  <a:lnTo>
                    <a:pt x="61034" y="5493"/>
                  </a:lnTo>
                  <a:cubicBezTo>
                    <a:pt x="74462" y="5493"/>
                    <a:pt x="85448" y="6755"/>
                    <a:pt x="93992" y="11800"/>
                  </a:cubicBezTo>
                  <a:cubicBezTo>
                    <a:pt x="102538" y="16846"/>
                    <a:pt x="108642" y="21891"/>
                    <a:pt x="112304" y="30721"/>
                  </a:cubicBezTo>
                  <a:cubicBezTo>
                    <a:pt x="117186" y="38289"/>
                    <a:pt x="119628" y="47119"/>
                    <a:pt x="119628" y="57210"/>
                  </a:cubicBezTo>
                  <a:cubicBezTo>
                    <a:pt x="119628" y="66039"/>
                    <a:pt x="117186" y="74869"/>
                    <a:pt x="112304" y="82437"/>
                  </a:cubicBezTo>
                  <a:cubicBezTo>
                    <a:pt x="108642" y="91267"/>
                    <a:pt x="102538" y="97574"/>
                    <a:pt x="93992" y="101358"/>
                  </a:cubicBezTo>
                  <a:cubicBezTo>
                    <a:pt x="85448" y="106403"/>
                    <a:pt x="74462" y="108926"/>
                    <a:pt x="61034" y="108926"/>
                  </a:cubicBezTo>
                  <a:lnTo>
                    <a:pt x="30518" y="108926"/>
                  </a:lnTo>
                  <a:lnTo>
                    <a:pt x="30518" y="174518"/>
                  </a:lnTo>
                  <a:lnTo>
                    <a:pt x="0" y="174518"/>
                  </a:lnTo>
                  <a:close/>
                  <a:moveTo>
                    <a:pt x="639940" y="0"/>
                  </a:moveTo>
                  <a:cubicBezTo>
                    <a:pt x="644746" y="0"/>
                    <a:pt x="649552" y="1264"/>
                    <a:pt x="653158" y="5058"/>
                  </a:cubicBezTo>
                  <a:cubicBezTo>
                    <a:pt x="656762" y="8852"/>
                    <a:pt x="657964" y="11382"/>
                    <a:pt x="657964" y="17705"/>
                  </a:cubicBezTo>
                  <a:cubicBezTo>
                    <a:pt x="657964" y="22763"/>
                    <a:pt x="656762" y="26557"/>
                    <a:pt x="653158" y="30350"/>
                  </a:cubicBezTo>
                  <a:cubicBezTo>
                    <a:pt x="649552" y="32880"/>
                    <a:pt x="644746" y="35409"/>
                    <a:pt x="639940" y="35409"/>
                  </a:cubicBezTo>
                  <a:cubicBezTo>
                    <a:pt x="633932" y="35409"/>
                    <a:pt x="630328" y="32880"/>
                    <a:pt x="626724" y="30350"/>
                  </a:cubicBezTo>
                  <a:cubicBezTo>
                    <a:pt x="623120" y="26557"/>
                    <a:pt x="620716" y="22763"/>
                    <a:pt x="620716" y="17705"/>
                  </a:cubicBezTo>
                  <a:cubicBezTo>
                    <a:pt x="620716" y="11382"/>
                    <a:pt x="623120" y="8852"/>
                    <a:pt x="626724" y="5058"/>
                  </a:cubicBezTo>
                  <a:cubicBezTo>
                    <a:pt x="630328" y="1264"/>
                    <a:pt x="633932" y="0"/>
                    <a:pt x="63994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BB80A10-60DE-914C-A1A0-5121E3E241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021908" y="6330670"/>
              <a:ext cx="1432456" cy="174527"/>
            </a:xfrm>
            <a:custGeom>
              <a:avLst/>
              <a:gdLst>
                <a:gd name="connsiteX0" fmla="*/ 923070 w 1432456"/>
                <a:gd name="connsiteY0" fmla="*/ 120740 h 174527"/>
                <a:gd name="connsiteX1" fmla="*/ 905516 w 1432456"/>
                <a:gd name="connsiteY1" fmla="*/ 124493 h 174527"/>
                <a:gd name="connsiteX2" fmla="*/ 901756 w 1432456"/>
                <a:gd name="connsiteY2" fmla="*/ 135750 h 174527"/>
                <a:gd name="connsiteX3" fmla="*/ 905516 w 1432456"/>
                <a:gd name="connsiteY3" fmla="*/ 147008 h 174527"/>
                <a:gd name="connsiteX4" fmla="*/ 920564 w 1432456"/>
                <a:gd name="connsiteY4" fmla="*/ 150761 h 174527"/>
                <a:gd name="connsiteX5" fmla="*/ 940624 w 1432456"/>
                <a:gd name="connsiteY5" fmla="*/ 142005 h 174527"/>
                <a:gd name="connsiteX6" fmla="*/ 950656 w 1432456"/>
                <a:gd name="connsiteY6" fmla="*/ 120740 h 174527"/>
                <a:gd name="connsiteX7" fmla="*/ 1230444 w 1432456"/>
                <a:gd name="connsiteY7" fmla="*/ 76959 h 174527"/>
                <a:gd name="connsiteX8" fmla="*/ 1209482 w 1432456"/>
                <a:gd name="connsiteY8" fmla="*/ 85716 h 174527"/>
                <a:gd name="connsiteX9" fmla="*/ 1200850 w 1432456"/>
                <a:gd name="connsiteY9" fmla="*/ 111984 h 174527"/>
                <a:gd name="connsiteX10" fmla="*/ 1209482 w 1432456"/>
                <a:gd name="connsiteY10" fmla="*/ 139503 h 174527"/>
                <a:gd name="connsiteX11" fmla="*/ 1229212 w 1432456"/>
                <a:gd name="connsiteY11" fmla="*/ 148259 h 174527"/>
                <a:gd name="connsiteX12" fmla="*/ 1250176 w 1432456"/>
                <a:gd name="connsiteY12" fmla="*/ 139503 h 174527"/>
                <a:gd name="connsiteX13" fmla="*/ 1258808 w 1432456"/>
                <a:gd name="connsiteY13" fmla="*/ 111984 h 174527"/>
                <a:gd name="connsiteX14" fmla="*/ 1250176 w 1432456"/>
                <a:gd name="connsiteY14" fmla="*/ 85716 h 174527"/>
                <a:gd name="connsiteX15" fmla="*/ 1230444 w 1432456"/>
                <a:gd name="connsiteY15" fmla="*/ 76959 h 174527"/>
                <a:gd name="connsiteX16" fmla="*/ 242928 w 1432456"/>
                <a:gd name="connsiteY16" fmla="*/ 75709 h 174527"/>
                <a:gd name="connsiteX17" fmla="*/ 223198 w 1432456"/>
                <a:gd name="connsiteY17" fmla="*/ 81963 h 174527"/>
                <a:gd name="connsiteX18" fmla="*/ 212100 w 1432456"/>
                <a:gd name="connsiteY18" fmla="*/ 100726 h 174527"/>
                <a:gd name="connsiteX19" fmla="*/ 270058 w 1432456"/>
                <a:gd name="connsiteY19" fmla="*/ 100726 h 174527"/>
                <a:gd name="connsiteX20" fmla="*/ 261426 w 1432456"/>
                <a:gd name="connsiteY20" fmla="*/ 81963 h 174527"/>
                <a:gd name="connsiteX21" fmla="*/ 242928 w 1432456"/>
                <a:gd name="connsiteY21" fmla="*/ 75709 h 174527"/>
                <a:gd name="connsiteX22" fmla="*/ 1107706 w 1432456"/>
                <a:gd name="connsiteY22" fmla="*/ 54378 h 174527"/>
                <a:gd name="connsiteX23" fmla="*/ 1137744 w 1432456"/>
                <a:gd name="connsiteY23" fmla="*/ 54378 h 174527"/>
                <a:gd name="connsiteX24" fmla="*/ 1137744 w 1432456"/>
                <a:gd name="connsiteY24" fmla="*/ 174514 h 174527"/>
                <a:gd name="connsiteX25" fmla="*/ 1107706 w 1432456"/>
                <a:gd name="connsiteY25" fmla="*/ 174514 h 174527"/>
                <a:gd name="connsiteX26" fmla="*/ 519950 w 1432456"/>
                <a:gd name="connsiteY26" fmla="*/ 54378 h 174527"/>
                <a:gd name="connsiteX27" fmla="*/ 549992 w 1432456"/>
                <a:gd name="connsiteY27" fmla="*/ 54378 h 174527"/>
                <a:gd name="connsiteX28" fmla="*/ 549992 w 1432456"/>
                <a:gd name="connsiteY28" fmla="*/ 174514 h 174527"/>
                <a:gd name="connsiteX29" fmla="*/ 519950 w 1432456"/>
                <a:gd name="connsiteY29" fmla="*/ 174514 h 174527"/>
                <a:gd name="connsiteX30" fmla="*/ 1388278 w 1432456"/>
                <a:gd name="connsiteY30" fmla="*/ 49440 h 174527"/>
                <a:gd name="connsiteX31" fmla="*/ 1420186 w 1432456"/>
                <a:gd name="connsiteY31" fmla="*/ 62868 h 174527"/>
                <a:gd name="connsiteX32" fmla="*/ 1432456 w 1432456"/>
                <a:gd name="connsiteY32" fmla="*/ 103150 h 174527"/>
                <a:gd name="connsiteX33" fmla="*/ 1432456 w 1432456"/>
                <a:gd name="connsiteY33" fmla="*/ 169068 h 174527"/>
                <a:gd name="connsiteX34" fmla="*/ 1403004 w 1432456"/>
                <a:gd name="connsiteY34" fmla="*/ 169068 h 174527"/>
                <a:gd name="connsiteX35" fmla="*/ 1403004 w 1432456"/>
                <a:gd name="connsiteY35" fmla="*/ 105592 h 174527"/>
                <a:gd name="connsiteX36" fmla="*/ 1396868 w 1432456"/>
                <a:gd name="connsiteY36" fmla="*/ 83619 h 174527"/>
                <a:gd name="connsiteX37" fmla="*/ 1377234 w 1432456"/>
                <a:gd name="connsiteY37" fmla="*/ 75075 h 174527"/>
                <a:gd name="connsiteX38" fmla="*/ 1356372 w 1432456"/>
                <a:gd name="connsiteY38" fmla="*/ 83619 h 174527"/>
                <a:gd name="connsiteX39" fmla="*/ 1347782 w 1432456"/>
                <a:gd name="connsiteY39" fmla="*/ 109254 h 174527"/>
                <a:gd name="connsiteX40" fmla="*/ 1347782 w 1432456"/>
                <a:gd name="connsiteY40" fmla="*/ 169068 h 174527"/>
                <a:gd name="connsiteX41" fmla="*/ 1318328 w 1432456"/>
                <a:gd name="connsiteY41" fmla="*/ 169068 h 174527"/>
                <a:gd name="connsiteX42" fmla="*/ 1318328 w 1432456"/>
                <a:gd name="connsiteY42" fmla="*/ 53102 h 174527"/>
                <a:gd name="connsiteX43" fmla="*/ 1345326 w 1432456"/>
                <a:gd name="connsiteY43" fmla="*/ 53102 h 174527"/>
                <a:gd name="connsiteX44" fmla="*/ 1346554 w 1432456"/>
                <a:gd name="connsiteY44" fmla="*/ 72633 h 174527"/>
                <a:gd name="connsiteX45" fmla="*/ 1362508 w 1432456"/>
                <a:gd name="connsiteY45" fmla="*/ 55544 h 174527"/>
                <a:gd name="connsiteX46" fmla="*/ 1388278 w 1432456"/>
                <a:gd name="connsiteY46" fmla="*/ 49440 h 174527"/>
                <a:gd name="connsiteX47" fmla="*/ 1230444 w 1432456"/>
                <a:gd name="connsiteY47" fmla="*/ 49440 h 174527"/>
                <a:gd name="connsiteX48" fmla="*/ 1260040 w 1432456"/>
                <a:gd name="connsiteY48" fmla="*/ 58196 h 174527"/>
                <a:gd name="connsiteX49" fmla="*/ 1282236 w 1432456"/>
                <a:gd name="connsiteY49" fmla="*/ 79461 h 174527"/>
                <a:gd name="connsiteX50" fmla="*/ 1289636 w 1432456"/>
                <a:gd name="connsiteY50" fmla="*/ 111984 h 174527"/>
                <a:gd name="connsiteX51" fmla="*/ 1282236 w 1432456"/>
                <a:gd name="connsiteY51" fmla="*/ 144506 h 174527"/>
                <a:gd name="connsiteX52" fmla="*/ 1260040 w 1432456"/>
                <a:gd name="connsiteY52" fmla="*/ 167022 h 174527"/>
                <a:gd name="connsiteX53" fmla="*/ 1229212 w 1432456"/>
                <a:gd name="connsiteY53" fmla="*/ 174527 h 174527"/>
                <a:gd name="connsiteX54" fmla="*/ 1199616 w 1432456"/>
                <a:gd name="connsiteY54" fmla="*/ 167022 h 174527"/>
                <a:gd name="connsiteX55" fmla="*/ 1177420 w 1432456"/>
                <a:gd name="connsiteY55" fmla="*/ 144506 h 174527"/>
                <a:gd name="connsiteX56" fmla="*/ 1170020 w 1432456"/>
                <a:gd name="connsiteY56" fmla="*/ 111984 h 174527"/>
                <a:gd name="connsiteX57" fmla="*/ 1177420 w 1432456"/>
                <a:gd name="connsiteY57" fmla="*/ 79461 h 174527"/>
                <a:gd name="connsiteX58" fmla="*/ 1199616 w 1432456"/>
                <a:gd name="connsiteY58" fmla="*/ 58196 h 174527"/>
                <a:gd name="connsiteX59" fmla="*/ 1230444 w 1432456"/>
                <a:gd name="connsiteY59" fmla="*/ 49440 h 174527"/>
                <a:gd name="connsiteX60" fmla="*/ 926832 w 1432456"/>
                <a:gd name="connsiteY60" fmla="*/ 49440 h 174527"/>
                <a:gd name="connsiteX61" fmla="*/ 966956 w 1432456"/>
                <a:gd name="connsiteY61" fmla="*/ 63200 h 174527"/>
                <a:gd name="connsiteX62" fmla="*/ 982002 w 1432456"/>
                <a:gd name="connsiteY62" fmla="*/ 98224 h 174527"/>
                <a:gd name="connsiteX63" fmla="*/ 982002 w 1432456"/>
                <a:gd name="connsiteY63" fmla="*/ 172026 h 174527"/>
                <a:gd name="connsiteX64" fmla="*/ 955672 w 1432456"/>
                <a:gd name="connsiteY64" fmla="*/ 172026 h 174527"/>
                <a:gd name="connsiteX65" fmla="*/ 953164 w 1432456"/>
                <a:gd name="connsiteY65" fmla="*/ 152012 h 174527"/>
                <a:gd name="connsiteX66" fmla="*/ 936864 w 1432456"/>
                <a:gd name="connsiteY66" fmla="*/ 168273 h 174527"/>
                <a:gd name="connsiteX67" fmla="*/ 913040 w 1432456"/>
                <a:gd name="connsiteY67" fmla="*/ 174527 h 174527"/>
                <a:gd name="connsiteX68" fmla="*/ 887962 w 1432456"/>
                <a:gd name="connsiteY68" fmla="*/ 169524 h 174527"/>
                <a:gd name="connsiteX69" fmla="*/ 872916 w 1432456"/>
                <a:gd name="connsiteY69" fmla="*/ 157015 h 174527"/>
                <a:gd name="connsiteX70" fmla="*/ 867900 w 1432456"/>
                <a:gd name="connsiteY70" fmla="*/ 138252 h 174527"/>
                <a:gd name="connsiteX71" fmla="*/ 881694 w 1432456"/>
                <a:gd name="connsiteY71" fmla="*/ 111984 h 174527"/>
                <a:gd name="connsiteX72" fmla="*/ 920564 w 1432456"/>
                <a:gd name="connsiteY72" fmla="*/ 101977 h 174527"/>
                <a:gd name="connsiteX73" fmla="*/ 950656 w 1432456"/>
                <a:gd name="connsiteY73" fmla="*/ 101977 h 174527"/>
                <a:gd name="connsiteX74" fmla="*/ 950656 w 1432456"/>
                <a:gd name="connsiteY74" fmla="*/ 98224 h 174527"/>
                <a:gd name="connsiteX75" fmla="*/ 943132 w 1432456"/>
                <a:gd name="connsiteY75" fmla="*/ 80712 h 174527"/>
                <a:gd name="connsiteX76" fmla="*/ 926832 w 1432456"/>
                <a:gd name="connsiteY76" fmla="*/ 75709 h 174527"/>
                <a:gd name="connsiteX77" fmla="*/ 910532 w 1432456"/>
                <a:gd name="connsiteY77" fmla="*/ 79461 h 174527"/>
                <a:gd name="connsiteX78" fmla="*/ 901756 w 1432456"/>
                <a:gd name="connsiteY78" fmla="*/ 93221 h 174527"/>
                <a:gd name="connsiteX79" fmla="*/ 871662 w 1432456"/>
                <a:gd name="connsiteY79" fmla="*/ 93221 h 174527"/>
                <a:gd name="connsiteX80" fmla="*/ 880440 w 1432456"/>
                <a:gd name="connsiteY80" fmla="*/ 69454 h 174527"/>
                <a:gd name="connsiteX81" fmla="*/ 899248 w 1432456"/>
                <a:gd name="connsiteY81" fmla="*/ 55695 h 174527"/>
                <a:gd name="connsiteX82" fmla="*/ 926832 w 1432456"/>
                <a:gd name="connsiteY82" fmla="*/ 49440 h 174527"/>
                <a:gd name="connsiteX83" fmla="*/ 787374 w 1432456"/>
                <a:gd name="connsiteY83" fmla="*/ 49440 h 174527"/>
                <a:gd name="connsiteX84" fmla="*/ 824750 w 1432456"/>
                <a:gd name="connsiteY84" fmla="*/ 61949 h 174527"/>
                <a:gd name="connsiteX85" fmla="*/ 844684 w 1432456"/>
                <a:gd name="connsiteY85" fmla="*/ 94472 h 174527"/>
                <a:gd name="connsiteX86" fmla="*/ 813536 w 1432456"/>
                <a:gd name="connsiteY86" fmla="*/ 94472 h 174527"/>
                <a:gd name="connsiteX87" fmla="*/ 803570 w 1432456"/>
                <a:gd name="connsiteY87" fmla="*/ 81963 h 174527"/>
                <a:gd name="connsiteX88" fmla="*/ 787374 w 1432456"/>
                <a:gd name="connsiteY88" fmla="*/ 75709 h 174527"/>
                <a:gd name="connsiteX89" fmla="*/ 764948 w 1432456"/>
                <a:gd name="connsiteY89" fmla="*/ 85716 h 174527"/>
                <a:gd name="connsiteX90" fmla="*/ 756228 w 1432456"/>
                <a:gd name="connsiteY90" fmla="*/ 111984 h 174527"/>
                <a:gd name="connsiteX91" fmla="*/ 764948 w 1432456"/>
                <a:gd name="connsiteY91" fmla="*/ 138252 h 174527"/>
                <a:gd name="connsiteX92" fmla="*/ 787374 w 1432456"/>
                <a:gd name="connsiteY92" fmla="*/ 148259 h 174527"/>
                <a:gd name="connsiteX93" fmla="*/ 803570 w 1432456"/>
                <a:gd name="connsiteY93" fmla="*/ 144506 h 174527"/>
                <a:gd name="connsiteX94" fmla="*/ 813536 w 1432456"/>
                <a:gd name="connsiteY94" fmla="*/ 130747 h 174527"/>
                <a:gd name="connsiteX95" fmla="*/ 844684 w 1432456"/>
                <a:gd name="connsiteY95" fmla="*/ 130747 h 174527"/>
                <a:gd name="connsiteX96" fmla="*/ 824750 w 1432456"/>
                <a:gd name="connsiteY96" fmla="*/ 162019 h 174527"/>
                <a:gd name="connsiteX97" fmla="*/ 787374 w 1432456"/>
                <a:gd name="connsiteY97" fmla="*/ 174527 h 174527"/>
                <a:gd name="connsiteX98" fmla="*/ 754982 w 1432456"/>
                <a:gd name="connsiteY98" fmla="*/ 167022 h 174527"/>
                <a:gd name="connsiteX99" fmla="*/ 732556 w 1432456"/>
                <a:gd name="connsiteY99" fmla="*/ 144506 h 174527"/>
                <a:gd name="connsiteX100" fmla="*/ 725080 w 1432456"/>
                <a:gd name="connsiteY100" fmla="*/ 111984 h 174527"/>
                <a:gd name="connsiteX101" fmla="*/ 732556 w 1432456"/>
                <a:gd name="connsiteY101" fmla="*/ 79461 h 174527"/>
                <a:gd name="connsiteX102" fmla="*/ 754982 w 1432456"/>
                <a:gd name="connsiteY102" fmla="*/ 58196 h 174527"/>
                <a:gd name="connsiteX103" fmla="*/ 787374 w 1432456"/>
                <a:gd name="connsiteY103" fmla="*/ 49440 h 174527"/>
                <a:gd name="connsiteX104" fmla="*/ 399712 w 1432456"/>
                <a:gd name="connsiteY104" fmla="*/ 49440 h 174527"/>
                <a:gd name="connsiteX105" fmla="*/ 399712 w 1432456"/>
                <a:gd name="connsiteY105" fmla="*/ 81178 h 174527"/>
                <a:gd name="connsiteX106" fmla="*/ 390740 w 1432456"/>
                <a:gd name="connsiteY106" fmla="*/ 81178 h 174527"/>
                <a:gd name="connsiteX107" fmla="*/ 372796 w 1432456"/>
                <a:gd name="connsiteY107" fmla="*/ 83619 h 174527"/>
                <a:gd name="connsiteX108" fmla="*/ 359978 w 1432456"/>
                <a:gd name="connsiteY108" fmla="*/ 95826 h 174527"/>
                <a:gd name="connsiteX109" fmla="*/ 354852 w 1432456"/>
                <a:gd name="connsiteY109" fmla="*/ 116578 h 174527"/>
                <a:gd name="connsiteX110" fmla="*/ 354852 w 1432456"/>
                <a:gd name="connsiteY110" fmla="*/ 169068 h 174527"/>
                <a:gd name="connsiteX111" fmla="*/ 324092 w 1432456"/>
                <a:gd name="connsiteY111" fmla="*/ 169068 h 174527"/>
                <a:gd name="connsiteX112" fmla="*/ 324092 w 1432456"/>
                <a:gd name="connsiteY112" fmla="*/ 53102 h 174527"/>
                <a:gd name="connsiteX113" fmla="*/ 352288 w 1432456"/>
                <a:gd name="connsiteY113" fmla="*/ 53102 h 174527"/>
                <a:gd name="connsiteX114" fmla="*/ 354852 w 1432456"/>
                <a:gd name="connsiteY114" fmla="*/ 75075 h 174527"/>
                <a:gd name="connsiteX115" fmla="*/ 372796 w 1432456"/>
                <a:gd name="connsiteY115" fmla="*/ 56764 h 174527"/>
                <a:gd name="connsiteX116" fmla="*/ 399712 w 1432456"/>
                <a:gd name="connsiteY116" fmla="*/ 49440 h 174527"/>
                <a:gd name="connsiteX117" fmla="*/ 242928 w 1432456"/>
                <a:gd name="connsiteY117" fmla="*/ 49440 h 174527"/>
                <a:gd name="connsiteX118" fmla="*/ 272524 w 1432456"/>
                <a:gd name="connsiteY118" fmla="*/ 58196 h 174527"/>
                <a:gd name="connsiteX119" fmla="*/ 293488 w 1432456"/>
                <a:gd name="connsiteY119" fmla="*/ 79461 h 174527"/>
                <a:gd name="connsiteX120" fmla="*/ 300886 w 1432456"/>
                <a:gd name="connsiteY120" fmla="*/ 108231 h 174527"/>
                <a:gd name="connsiteX121" fmla="*/ 300886 w 1432456"/>
                <a:gd name="connsiteY121" fmla="*/ 114486 h 174527"/>
                <a:gd name="connsiteX122" fmla="*/ 300886 w 1432456"/>
                <a:gd name="connsiteY122" fmla="*/ 119489 h 174527"/>
                <a:gd name="connsiteX123" fmla="*/ 210866 w 1432456"/>
                <a:gd name="connsiteY123" fmla="*/ 119489 h 174527"/>
                <a:gd name="connsiteX124" fmla="*/ 220732 w 1432456"/>
                <a:gd name="connsiteY124" fmla="*/ 142005 h 174527"/>
                <a:gd name="connsiteX125" fmla="*/ 241696 w 1432456"/>
                <a:gd name="connsiteY125" fmla="*/ 149510 h 174527"/>
                <a:gd name="connsiteX126" fmla="*/ 256492 w 1432456"/>
                <a:gd name="connsiteY126" fmla="*/ 145757 h 174527"/>
                <a:gd name="connsiteX127" fmla="*/ 266358 w 1432456"/>
                <a:gd name="connsiteY127" fmla="*/ 134499 h 174527"/>
                <a:gd name="connsiteX128" fmla="*/ 297186 w 1432456"/>
                <a:gd name="connsiteY128" fmla="*/ 134499 h 174527"/>
                <a:gd name="connsiteX129" fmla="*/ 286088 w 1432456"/>
                <a:gd name="connsiteY129" fmla="*/ 154513 h 174527"/>
                <a:gd name="connsiteX130" fmla="*/ 267592 w 1432456"/>
                <a:gd name="connsiteY130" fmla="*/ 169524 h 174527"/>
                <a:gd name="connsiteX131" fmla="*/ 241696 w 1432456"/>
                <a:gd name="connsiteY131" fmla="*/ 174527 h 174527"/>
                <a:gd name="connsiteX132" fmla="*/ 210866 w 1432456"/>
                <a:gd name="connsiteY132" fmla="*/ 167022 h 174527"/>
                <a:gd name="connsiteX133" fmla="*/ 188670 w 1432456"/>
                <a:gd name="connsiteY133" fmla="*/ 145757 h 174527"/>
                <a:gd name="connsiteX134" fmla="*/ 181272 w 1432456"/>
                <a:gd name="connsiteY134" fmla="*/ 113235 h 174527"/>
                <a:gd name="connsiteX135" fmla="*/ 188670 w 1432456"/>
                <a:gd name="connsiteY135" fmla="*/ 80712 h 174527"/>
                <a:gd name="connsiteX136" fmla="*/ 209634 w 1432456"/>
                <a:gd name="connsiteY136" fmla="*/ 58196 h 174527"/>
                <a:gd name="connsiteX137" fmla="*/ 242928 w 1432456"/>
                <a:gd name="connsiteY137" fmla="*/ 49440 h 174527"/>
                <a:gd name="connsiteX138" fmla="*/ 1023970 w 1432456"/>
                <a:gd name="connsiteY138" fmla="*/ 21972 h 174527"/>
                <a:gd name="connsiteX139" fmla="*/ 1049416 w 1432456"/>
                <a:gd name="connsiteY139" fmla="*/ 21972 h 174527"/>
                <a:gd name="connsiteX140" fmla="*/ 1049416 w 1432456"/>
                <a:gd name="connsiteY140" fmla="*/ 54750 h 174527"/>
                <a:gd name="connsiteX141" fmla="*/ 1080920 w 1432456"/>
                <a:gd name="connsiteY141" fmla="*/ 54750 h 174527"/>
                <a:gd name="connsiteX142" fmla="*/ 1080920 w 1432456"/>
                <a:gd name="connsiteY142" fmla="*/ 79964 h 174527"/>
                <a:gd name="connsiteX143" fmla="*/ 1049416 w 1432456"/>
                <a:gd name="connsiteY143" fmla="*/ 79964 h 174527"/>
                <a:gd name="connsiteX144" fmla="*/ 1049416 w 1432456"/>
                <a:gd name="connsiteY144" fmla="*/ 132913 h 174527"/>
                <a:gd name="connsiteX145" fmla="*/ 1053050 w 1432456"/>
                <a:gd name="connsiteY145" fmla="*/ 144259 h 174527"/>
                <a:gd name="connsiteX146" fmla="*/ 1066380 w 1432456"/>
                <a:gd name="connsiteY146" fmla="*/ 148041 h 174527"/>
                <a:gd name="connsiteX147" fmla="*/ 1080920 w 1432456"/>
                <a:gd name="connsiteY147" fmla="*/ 148041 h 174527"/>
                <a:gd name="connsiteX148" fmla="*/ 1080920 w 1432456"/>
                <a:gd name="connsiteY148" fmla="*/ 174516 h 174527"/>
                <a:gd name="connsiteX149" fmla="*/ 1060322 w 1432456"/>
                <a:gd name="connsiteY149" fmla="*/ 174516 h 174527"/>
                <a:gd name="connsiteX150" fmla="*/ 1031240 w 1432456"/>
                <a:gd name="connsiteY150" fmla="*/ 165691 h 174527"/>
                <a:gd name="connsiteX151" fmla="*/ 1020334 w 1432456"/>
                <a:gd name="connsiteY151" fmla="*/ 132913 h 174527"/>
                <a:gd name="connsiteX152" fmla="*/ 1020334 w 1432456"/>
                <a:gd name="connsiteY152" fmla="*/ 79964 h 174527"/>
                <a:gd name="connsiteX153" fmla="*/ 999736 w 1432456"/>
                <a:gd name="connsiteY153" fmla="*/ 79964 h 174527"/>
                <a:gd name="connsiteX154" fmla="*/ 999736 w 1432456"/>
                <a:gd name="connsiteY154" fmla="*/ 54750 h 174527"/>
                <a:gd name="connsiteX155" fmla="*/ 1020334 w 1432456"/>
                <a:gd name="connsiteY155" fmla="*/ 54750 h 174527"/>
                <a:gd name="connsiteX156" fmla="*/ 435344 w 1432456"/>
                <a:gd name="connsiteY156" fmla="*/ 21972 h 174527"/>
                <a:gd name="connsiteX157" fmla="*/ 462398 w 1432456"/>
                <a:gd name="connsiteY157" fmla="*/ 21972 h 174527"/>
                <a:gd name="connsiteX158" fmla="*/ 462398 w 1432456"/>
                <a:gd name="connsiteY158" fmla="*/ 54750 h 174527"/>
                <a:gd name="connsiteX159" fmla="*/ 493144 w 1432456"/>
                <a:gd name="connsiteY159" fmla="*/ 54750 h 174527"/>
                <a:gd name="connsiteX160" fmla="*/ 493144 w 1432456"/>
                <a:gd name="connsiteY160" fmla="*/ 79964 h 174527"/>
                <a:gd name="connsiteX161" fmla="*/ 462398 w 1432456"/>
                <a:gd name="connsiteY161" fmla="*/ 79964 h 174527"/>
                <a:gd name="connsiteX162" fmla="*/ 462398 w 1432456"/>
                <a:gd name="connsiteY162" fmla="*/ 132913 h 174527"/>
                <a:gd name="connsiteX163" fmla="*/ 466088 w 1432456"/>
                <a:gd name="connsiteY163" fmla="*/ 144259 h 174527"/>
                <a:gd name="connsiteX164" fmla="*/ 478386 w 1432456"/>
                <a:gd name="connsiteY164" fmla="*/ 148041 h 174527"/>
                <a:gd name="connsiteX165" fmla="*/ 493144 w 1432456"/>
                <a:gd name="connsiteY165" fmla="*/ 148041 h 174527"/>
                <a:gd name="connsiteX166" fmla="*/ 493144 w 1432456"/>
                <a:gd name="connsiteY166" fmla="*/ 174516 h 174527"/>
                <a:gd name="connsiteX167" fmla="*/ 472238 w 1432456"/>
                <a:gd name="connsiteY167" fmla="*/ 174516 h 174527"/>
                <a:gd name="connsiteX168" fmla="*/ 442722 w 1432456"/>
                <a:gd name="connsiteY168" fmla="*/ 165691 h 174527"/>
                <a:gd name="connsiteX169" fmla="*/ 431654 w 1432456"/>
                <a:gd name="connsiteY169" fmla="*/ 132913 h 174527"/>
                <a:gd name="connsiteX170" fmla="*/ 431654 w 1432456"/>
                <a:gd name="connsiteY170" fmla="*/ 79964 h 174527"/>
                <a:gd name="connsiteX171" fmla="*/ 411978 w 1432456"/>
                <a:gd name="connsiteY171" fmla="*/ 79964 h 174527"/>
                <a:gd name="connsiteX172" fmla="*/ 411978 w 1432456"/>
                <a:gd name="connsiteY172" fmla="*/ 54750 h 174527"/>
                <a:gd name="connsiteX173" fmla="*/ 431654 w 1432456"/>
                <a:gd name="connsiteY173" fmla="*/ 54750 h 174527"/>
                <a:gd name="connsiteX174" fmla="*/ 681558 w 1432456"/>
                <a:gd name="connsiteY174" fmla="*/ 1265 h 174527"/>
                <a:gd name="connsiteX175" fmla="*/ 696770 w 1432456"/>
                <a:gd name="connsiteY175" fmla="*/ 6323 h 174527"/>
                <a:gd name="connsiteX176" fmla="*/ 701840 w 1432456"/>
                <a:gd name="connsiteY176" fmla="*/ 18969 h 174527"/>
                <a:gd name="connsiteX177" fmla="*/ 696770 w 1432456"/>
                <a:gd name="connsiteY177" fmla="*/ 31615 h 174527"/>
                <a:gd name="connsiteX178" fmla="*/ 681558 w 1432456"/>
                <a:gd name="connsiteY178" fmla="*/ 36673 h 174527"/>
                <a:gd name="connsiteX179" fmla="*/ 667614 w 1432456"/>
                <a:gd name="connsiteY179" fmla="*/ 31615 h 174527"/>
                <a:gd name="connsiteX180" fmla="*/ 661276 w 1432456"/>
                <a:gd name="connsiteY180" fmla="*/ 18969 h 174527"/>
                <a:gd name="connsiteX181" fmla="*/ 667614 w 1432456"/>
                <a:gd name="connsiteY181" fmla="*/ 6323 h 174527"/>
                <a:gd name="connsiteX182" fmla="*/ 681558 w 1432456"/>
                <a:gd name="connsiteY182" fmla="*/ 1265 h 174527"/>
                <a:gd name="connsiteX183" fmla="*/ 1123326 w 1432456"/>
                <a:gd name="connsiteY183" fmla="*/ 0 h 174527"/>
                <a:gd name="connsiteX184" fmla="*/ 1136544 w 1432456"/>
                <a:gd name="connsiteY184" fmla="*/ 5059 h 174527"/>
                <a:gd name="connsiteX185" fmla="*/ 1141350 w 1432456"/>
                <a:gd name="connsiteY185" fmla="*/ 17705 h 174527"/>
                <a:gd name="connsiteX186" fmla="*/ 1136544 w 1432456"/>
                <a:gd name="connsiteY186" fmla="*/ 30350 h 174527"/>
                <a:gd name="connsiteX187" fmla="*/ 1123326 w 1432456"/>
                <a:gd name="connsiteY187" fmla="*/ 35409 h 174527"/>
                <a:gd name="connsiteX188" fmla="*/ 1110110 w 1432456"/>
                <a:gd name="connsiteY188" fmla="*/ 30350 h 174527"/>
                <a:gd name="connsiteX189" fmla="*/ 1104102 w 1432456"/>
                <a:gd name="connsiteY189" fmla="*/ 17705 h 174527"/>
                <a:gd name="connsiteX190" fmla="*/ 1110110 w 1432456"/>
                <a:gd name="connsiteY190" fmla="*/ 5059 h 174527"/>
                <a:gd name="connsiteX191" fmla="*/ 1123326 w 1432456"/>
                <a:gd name="connsiteY191" fmla="*/ 0 h 174527"/>
                <a:gd name="connsiteX192" fmla="*/ 629586 w 1432456"/>
                <a:gd name="connsiteY192" fmla="*/ 0 h 174527"/>
                <a:gd name="connsiteX193" fmla="*/ 642262 w 1432456"/>
                <a:gd name="connsiteY193" fmla="*/ 0 h 174527"/>
                <a:gd name="connsiteX194" fmla="*/ 642262 w 1432456"/>
                <a:gd name="connsiteY194" fmla="*/ 26557 h 174527"/>
                <a:gd name="connsiteX195" fmla="*/ 633388 w 1432456"/>
                <a:gd name="connsiteY195" fmla="*/ 26557 h 174527"/>
                <a:gd name="connsiteX196" fmla="*/ 621980 w 1432456"/>
                <a:gd name="connsiteY196" fmla="*/ 29086 h 174527"/>
                <a:gd name="connsiteX197" fmla="*/ 619444 w 1432456"/>
                <a:gd name="connsiteY197" fmla="*/ 40467 h 174527"/>
                <a:gd name="connsiteX198" fmla="*/ 619444 w 1432456"/>
                <a:gd name="connsiteY198" fmla="*/ 54378 h 174527"/>
                <a:gd name="connsiteX199" fmla="*/ 696770 w 1432456"/>
                <a:gd name="connsiteY199" fmla="*/ 54378 h 174527"/>
                <a:gd name="connsiteX200" fmla="*/ 696770 w 1432456"/>
                <a:gd name="connsiteY200" fmla="*/ 174514 h 174527"/>
                <a:gd name="connsiteX201" fmla="*/ 666346 w 1432456"/>
                <a:gd name="connsiteY201" fmla="*/ 174514 h 174527"/>
                <a:gd name="connsiteX202" fmla="*/ 666346 w 1432456"/>
                <a:gd name="connsiteY202" fmla="*/ 79669 h 174527"/>
                <a:gd name="connsiteX203" fmla="*/ 619444 w 1432456"/>
                <a:gd name="connsiteY203" fmla="*/ 79669 h 174527"/>
                <a:gd name="connsiteX204" fmla="*/ 619444 w 1432456"/>
                <a:gd name="connsiteY204" fmla="*/ 174514 h 174527"/>
                <a:gd name="connsiteX205" fmla="*/ 587754 w 1432456"/>
                <a:gd name="connsiteY205" fmla="*/ 174514 h 174527"/>
                <a:gd name="connsiteX206" fmla="*/ 587754 w 1432456"/>
                <a:gd name="connsiteY206" fmla="*/ 79669 h 174527"/>
                <a:gd name="connsiteX207" fmla="*/ 571276 w 1432456"/>
                <a:gd name="connsiteY207" fmla="*/ 79669 h 174527"/>
                <a:gd name="connsiteX208" fmla="*/ 571276 w 1432456"/>
                <a:gd name="connsiteY208" fmla="*/ 54378 h 174527"/>
                <a:gd name="connsiteX209" fmla="*/ 587754 w 1432456"/>
                <a:gd name="connsiteY209" fmla="*/ 54378 h 174527"/>
                <a:gd name="connsiteX210" fmla="*/ 587754 w 1432456"/>
                <a:gd name="connsiteY210" fmla="*/ 40467 h 174527"/>
                <a:gd name="connsiteX211" fmla="*/ 599162 w 1432456"/>
                <a:gd name="connsiteY211" fmla="*/ 8852 h 174527"/>
                <a:gd name="connsiteX212" fmla="*/ 629586 w 1432456"/>
                <a:gd name="connsiteY212" fmla="*/ 0 h 174527"/>
                <a:gd name="connsiteX213" fmla="*/ 535572 w 1432456"/>
                <a:gd name="connsiteY213" fmla="*/ 0 h 174527"/>
                <a:gd name="connsiteX214" fmla="*/ 548790 w 1432456"/>
                <a:gd name="connsiteY214" fmla="*/ 5059 h 174527"/>
                <a:gd name="connsiteX215" fmla="*/ 553598 w 1432456"/>
                <a:gd name="connsiteY215" fmla="*/ 17705 h 174527"/>
                <a:gd name="connsiteX216" fmla="*/ 548790 w 1432456"/>
                <a:gd name="connsiteY216" fmla="*/ 30350 h 174527"/>
                <a:gd name="connsiteX217" fmla="*/ 535572 w 1432456"/>
                <a:gd name="connsiteY217" fmla="*/ 35409 h 174527"/>
                <a:gd name="connsiteX218" fmla="*/ 522354 w 1432456"/>
                <a:gd name="connsiteY218" fmla="*/ 30350 h 174527"/>
                <a:gd name="connsiteX219" fmla="*/ 516346 w 1432456"/>
                <a:gd name="connsiteY219" fmla="*/ 17705 h 174527"/>
                <a:gd name="connsiteX220" fmla="*/ 522354 w 1432456"/>
                <a:gd name="connsiteY220" fmla="*/ 5059 h 174527"/>
                <a:gd name="connsiteX221" fmla="*/ 535572 w 1432456"/>
                <a:gd name="connsiteY221" fmla="*/ 0 h 174527"/>
                <a:gd name="connsiteX222" fmla="*/ 79978 w 1432456"/>
                <a:gd name="connsiteY222" fmla="*/ 0 h 174527"/>
                <a:gd name="connsiteX223" fmla="*/ 129194 w 1432456"/>
                <a:gd name="connsiteY223" fmla="*/ 16322 h 174527"/>
                <a:gd name="connsiteX224" fmla="*/ 152572 w 1432456"/>
                <a:gd name="connsiteY224" fmla="*/ 57756 h 174527"/>
                <a:gd name="connsiteX225" fmla="*/ 119350 w 1432456"/>
                <a:gd name="connsiteY225" fmla="*/ 57756 h 174527"/>
                <a:gd name="connsiteX226" fmla="*/ 105816 w 1432456"/>
                <a:gd name="connsiteY226" fmla="*/ 36411 h 174527"/>
                <a:gd name="connsiteX227" fmla="*/ 79978 w 1432456"/>
                <a:gd name="connsiteY227" fmla="*/ 27623 h 174527"/>
                <a:gd name="connsiteX228" fmla="*/ 43064 w 1432456"/>
                <a:gd name="connsiteY228" fmla="*/ 43945 h 174527"/>
                <a:gd name="connsiteX229" fmla="*/ 30760 w 1432456"/>
                <a:gd name="connsiteY229" fmla="*/ 87889 h 174527"/>
                <a:gd name="connsiteX230" fmla="*/ 43064 w 1432456"/>
                <a:gd name="connsiteY230" fmla="*/ 131834 h 174527"/>
                <a:gd name="connsiteX231" fmla="*/ 79978 w 1432456"/>
                <a:gd name="connsiteY231" fmla="*/ 146900 h 174527"/>
                <a:gd name="connsiteX232" fmla="*/ 105816 w 1432456"/>
                <a:gd name="connsiteY232" fmla="*/ 140623 h 174527"/>
                <a:gd name="connsiteX233" fmla="*/ 119350 w 1432456"/>
                <a:gd name="connsiteY233" fmla="*/ 119278 h 174527"/>
                <a:gd name="connsiteX234" fmla="*/ 152572 w 1432456"/>
                <a:gd name="connsiteY234" fmla="*/ 119278 h 174527"/>
                <a:gd name="connsiteX235" fmla="*/ 129194 w 1432456"/>
                <a:gd name="connsiteY235" fmla="*/ 160712 h 174527"/>
                <a:gd name="connsiteX236" fmla="*/ 79978 w 1432456"/>
                <a:gd name="connsiteY236" fmla="*/ 174523 h 174527"/>
                <a:gd name="connsiteX237" fmla="*/ 36912 w 1432456"/>
                <a:gd name="connsiteY237" fmla="*/ 163223 h 174527"/>
                <a:gd name="connsiteX238" fmla="*/ 9842 w 1432456"/>
                <a:gd name="connsiteY238" fmla="*/ 133089 h 174527"/>
                <a:gd name="connsiteX239" fmla="*/ 0 w 1432456"/>
                <a:gd name="connsiteY239" fmla="*/ 87889 h 174527"/>
                <a:gd name="connsiteX240" fmla="*/ 9842 w 1432456"/>
                <a:gd name="connsiteY240" fmla="*/ 42689 h 174527"/>
                <a:gd name="connsiteX241" fmla="*/ 36912 w 1432456"/>
                <a:gd name="connsiteY241" fmla="*/ 11300 h 174527"/>
                <a:gd name="connsiteX242" fmla="*/ 79978 w 1432456"/>
                <a:gd name="connsiteY242" fmla="*/ 0 h 1745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</a:cxnLst>
              <a:rect l="l" t="t" r="r" b="b"/>
              <a:pathLst>
                <a:path w="1432456" h="174527">
                  <a:moveTo>
                    <a:pt x="923070" y="120740"/>
                  </a:moveTo>
                  <a:cubicBezTo>
                    <a:pt x="915548" y="120740"/>
                    <a:pt x="909278" y="123242"/>
                    <a:pt x="905516" y="124493"/>
                  </a:cubicBezTo>
                  <a:cubicBezTo>
                    <a:pt x="903010" y="128245"/>
                    <a:pt x="901756" y="131998"/>
                    <a:pt x="901756" y="135750"/>
                  </a:cubicBezTo>
                  <a:cubicBezTo>
                    <a:pt x="901756" y="140754"/>
                    <a:pt x="903010" y="144506"/>
                    <a:pt x="905516" y="147008"/>
                  </a:cubicBezTo>
                  <a:cubicBezTo>
                    <a:pt x="909278" y="149510"/>
                    <a:pt x="914294" y="150761"/>
                    <a:pt x="920564" y="150761"/>
                  </a:cubicBezTo>
                  <a:cubicBezTo>
                    <a:pt x="929340" y="150761"/>
                    <a:pt x="935610" y="148259"/>
                    <a:pt x="940624" y="142005"/>
                  </a:cubicBezTo>
                  <a:cubicBezTo>
                    <a:pt x="945640" y="135750"/>
                    <a:pt x="948148" y="129496"/>
                    <a:pt x="950656" y="120740"/>
                  </a:cubicBezTo>
                  <a:close/>
                  <a:moveTo>
                    <a:pt x="1230444" y="76959"/>
                  </a:moveTo>
                  <a:cubicBezTo>
                    <a:pt x="1221812" y="76959"/>
                    <a:pt x="1215648" y="79461"/>
                    <a:pt x="1209482" y="85716"/>
                  </a:cubicBezTo>
                  <a:cubicBezTo>
                    <a:pt x="1203316" y="90719"/>
                    <a:pt x="1200850" y="100726"/>
                    <a:pt x="1200850" y="111984"/>
                  </a:cubicBezTo>
                  <a:cubicBezTo>
                    <a:pt x="1200850" y="124493"/>
                    <a:pt x="1203316" y="133249"/>
                    <a:pt x="1209482" y="139503"/>
                  </a:cubicBezTo>
                  <a:cubicBezTo>
                    <a:pt x="1215648" y="144506"/>
                    <a:pt x="1221812" y="148259"/>
                    <a:pt x="1229212" y="148259"/>
                  </a:cubicBezTo>
                  <a:cubicBezTo>
                    <a:pt x="1237844" y="148259"/>
                    <a:pt x="1245242" y="144506"/>
                    <a:pt x="1250176" y="139503"/>
                  </a:cubicBezTo>
                  <a:cubicBezTo>
                    <a:pt x="1255108" y="133249"/>
                    <a:pt x="1258808" y="124493"/>
                    <a:pt x="1258808" y="111984"/>
                  </a:cubicBezTo>
                  <a:cubicBezTo>
                    <a:pt x="1258808" y="100726"/>
                    <a:pt x="1255108" y="90719"/>
                    <a:pt x="1250176" y="85716"/>
                  </a:cubicBezTo>
                  <a:cubicBezTo>
                    <a:pt x="1245242" y="79461"/>
                    <a:pt x="1237844" y="76959"/>
                    <a:pt x="1230444" y="76959"/>
                  </a:cubicBezTo>
                  <a:close/>
                  <a:moveTo>
                    <a:pt x="242928" y="75709"/>
                  </a:moveTo>
                  <a:cubicBezTo>
                    <a:pt x="235530" y="75709"/>
                    <a:pt x="228130" y="76959"/>
                    <a:pt x="223198" y="81963"/>
                  </a:cubicBezTo>
                  <a:cubicBezTo>
                    <a:pt x="217032" y="85716"/>
                    <a:pt x="213332" y="91970"/>
                    <a:pt x="212100" y="100726"/>
                  </a:cubicBezTo>
                  <a:lnTo>
                    <a:pt x="270058" y="100726"/>
                  </a:lnTo>
                  <a:cubicBezTo>
                    <a:pt x="270058" y="93221"/>
                    <a:pt x="266358" y="86966"/>
                    <a:pt x="261426" y="81963"/>
                  </a:cubicBezTo>
                  <a:cubicBezTo>
                    <a:pt x="256492" y="76959"/>
                    <a:pt x="250328" y="75709"/>
                    <a:pt x="242928" y="75709"/>
                  </a:cubicBezTo>
                  <a:close/>
                  <a:moveTo>
                    <a:pt x="1107706" y="54378"/>
                  </a:moveTo>
                  <a:lnTo>
                    <a:pt x="1137744" y="54378"/>
                  </a:lnTo>
                  <a:lnTo>
                    <a:pt x="1137744" y="174514"/>
                  </a:lnTo>
                  <a:lnTo>
                    <a:pt x="1107706" y="174514"/>
                  </a:lnTo>
                  <a:close/>
                  <a:moveTo>
                    <a:pt x="519950" y="54378"/>
                  </a:moveTo>
                  <a:lnTo>
                    <a:pt x="549992" y="54378"/>
                  </a:lnTo>
                  <a:lnTo>
                    <a:pt x="549992" y="174514"/>
                  </a:lnTo>
                  <a:lnTo>
                    <a:pt x="519950" y="174514"/>
                  </a:lnTo>
                  <a:close/>
                  <a:moveTo>
                    <a:pt x="1388278" y="49440"/>
                  </a:moveTo>
                  <a:cubicBezTo>
                    <a:pt x="1401778" y="49440"/>
                    <a:pt x="1412822" y="54323"/>
                    <a:pt x="1420186" y="62868"/>
                  </a:cubicBezTo>
                  <a:cubicBezTo>
                    <a:pt x="1428776" y="72633"/>
                    <a:pt x="1432456" y="86061"/>
                    <a:pt x="1432456" y="103150"/>
                  </a:cubicBezTo>
                  <a:lnTo>
                    <a:pt x="1432456" y="169068"/>
                  </a:lnTo>
                  <a:lnTo>
                    <a:pt x="1403004" y="169068"/>
                  </a:lnTo>
                  <a:lnTo>
                    <a:pt x="1403004" y="105592"/>
                  </a:lnTo>
                  <a:cubicBezTo>
                    <a:pt x="1403004" y="95826"/>
                    <a:pt x="1400550" y="88502"/>
                    <a:pt x="1396868" y="83619"/>
                  </a:cubicBezTo>
                  <a:cubicBezTo>
                    <a:pt x="1393188" y="77516"/>
                    <a:pt x="1385824" y="75075"/>
                    <a:pt x="1377234" y="75075"/>
                  </a:cubicBezTo>
                  <a:cubicBezTo>
                    <a:pt x="1368644" y="75075"/>
                    <a:pt x="1362508" y="78737"/>
                    <a:pt x="1356372" y="83619"/>
                  </a:cubicBezTo>
                  <a:cubicBezTo>
                    <a:pt x="1351462" y="89723"/>
                    <a:pt x="1347782" y="98268"/>
                    <a:pt x="1347782" y="109254"/>
                  </a:cubicBezTo>
                  <a:lnTo>
                    <a:pt x="1347782" y="169068"/>
                  </a:lnTo>
                  <a:lnTo>
                    <a:pt x="1318328" y="169068"/>
                  </a:lnTo>
                  <a:lnTo>
                    <a:pt x="1318328" y="53102"/>
                  </a:lnTo>
                  <a:lnTo>
                    <a:pt x="1345326" y="53102"/>
                  </a:lnTo>
                  <a:lnTo>
                    <a:pt x="1346554" y="72633"/>
                  </a:lnTo>
                  <a:cubicBezTo>
                    <a:pt x="1350236" y="65309"/>
                    <a:pt x="1356372" y="60426"/>
                    <a:pt x="1362508" y="55544"/>
                  </a:cubicBezTo>
                  <a:cubicBezTo>
                    <a:pt x="1369870" y="51882"/>
                    <a:pt x="1377234" y="49440"/>
                    <a:pt x="1388278" y="49440"/>
                  </a:cubicBezTo>
                  <a:close/>
                  <a:moveTo>
                    <a:pt x="1230444" y="49440"/>
                  </a:moveTo>
                  <a:cubicBezTo>
                    <a:pt x="1241544" y="49440"/>
                    <a:pt x="1251408" y="51942"/>
                    <a:pt x="1260040" y="58196"/>
                  </a:cubicBezTo>
                  <a:cubicBezTo>
                    <a:pt x="1268672" y="63200"/>
                    <a:pt x="1277304" y="70705"/>
                    <a:pt x="1282236" y="79461"/>
                  </a:cubicBezTo>
                  <a:cubicBezTo>
                    <a:pt x="1287170" y="89468"/>
                    <a:pt x="1289636" y="100726"/>
                    <a:pt x="1289636" y="111984"/>
                  </a:cubicBezTo>
                  <a:cubicBezTo>
                    <a:pt x="1289636" y="124493"/>
                    <a:pt x="1287170" y="135750"/>
                    <a:pt x="1282236" y="144506"/>
                  </a:cubicBezTo>
                  <a:cubicBezTo>
                    <a:pt x="1277304" y="154513"/>
                    <a:pt x="1268672" y="162019"/>
                    <a:pt x="1260040" y="167022"/>
                  </a:cubicBezTo>
                  <a:cubicBezTo>
                    <a:pt x="1251408" y="172026"/>
                    <a:pt x="1240310" y="174527"/>
                    <a:pt x="1229212" y="174527"/>
                  </a:cubicBezTo>
                  <a:cubicBezTo>
                    <a:pt x="1218114" y="174527"/>
                    <a:pt x="1208248" y="172026"/>
                    <a:pt x="1199616" y="167022"/>
                  </a:cubicBezTo>
                  <a:cubicBezTo>
                    <a:pt x="1189752" y="162019"/>
                    <a:pt x="1182352" y="154513"/>
                    <a:pt x="1177420" y="144506"/>
                  </a:cubicBezTo>
                  <a:cubicBezTo>
                    <a:pt x="1172488" y="135750"/>
                    <a:pt x="1170020" y="124493"/>
                    <a:pt x="1170020" y="111984"/>
                  </a:cubicBezTo>
                  <a:cubicBezTo>
                    <a:pt x="1170020" y="100726"/>
                    <a:pt x="1172488" y="89468"/>
                    <a:pt x="1177420" y="79461"/>
                  </a:cubicBezTo>
                  <a:cubicBezTo>
                    <a:pt x="1182352" y="70705"/>
                    <a:pt x="1189752" y="63200"/>
                    <a:pt x="1199616" y="58196"/>
                  </a:cubicBezTo>
                  <a:cubicBezTo>
                    <a:pt x="1208248" y="51942"/>
                    <a:pt x="1219346" y="49440"/>
                    <a:pt x="1230444" y="49440"/>
                  </a:cubicBezTo>
                  <a:close/>
                  <a:moveTo>
                    <a:pt x="926832" y="49440"/>
                  </a:moveTo>
                  <a:cubicBezTo>
                    <a:pt x="943132" y="49440"/>
                    <a:pt x="956924" y="54444"/>
                    <a:pt x="966956" y="63200"/>
                  </a:cubicBezTo>
                  <a:cubicBezTo>
                    <a:pt x="975732" y="70705"/>
                    <a:pt x="982002" y="83214"/>
                    <a:pt x="982002" y="98224"/>
                  </a:cubicBezTo>
                  <a:lnTo>
                    <a:pt x="982002" y="172026"/>
                  </a:lnTo>
                  <a:lnTo>
                    <a:pt x="955672" y="172026"/>
                  </a:lnTo>
                  <a:lnTo>
                    <a:pt x="953164" y="152012"/>
                  </a:lnTo>
                  <a:cubicBezTo>
                    <a:pt x="948148" y="159517"/>
                    <a:pt x="944386" y="164520"/>
                    <a:pt x="936864" y="168273"/>
                  </a:cubicBezTo>
                  <a:cubicBezTo>
                    <a:pt x="931848" y="173277"/>
                    <a:pt x="923070" y="174527"/>
                    <a:pt x="913040" y="174527"/>
                  </a:cubicBezTo>
                  <a:cubicBezTo>
                    <a:pt x="903010" y="174527"/>
                    <a:pt x="894232" y="173277"/>
                    <a:pt x="887962" y="169524"/>
                  </a:cubicBezTo>
                  <a:cubicBezTo>
                    <a:pt x="881694" y="167022"/>
                    <a:pt x="876678" y="162019"/>
                    <a:pt x="872916" y="157015"/>
                  </a:cubicBezTo>
                  <a:cubicBezTo>
                    <a:pt x="869154" y="152012"/>
                    <a:pt x="867900" y="145757"/>
                    <a:pt x="867900" y="138252"/>
                  </a:cubicBezTo>
                  <a:cubicBezTo>
                    <a:pt x="867900" y="128245"/>
                    <a:pt x="872916" y="118238"/>
                    <a:pt x="881694" y="111984"/>
                  </a:cubicBezTo>
                  <a:cubicBezTo>
                    <a:pt x="889216" y="104479"/>
                    <a:pt x="903010" y="101977"/>
                    <a:pt x="920564" y="101977"/>
                  </a:cubicBezTo>
                  <a:lnTo>
                    <a:pt x="950656" y="101977"/>
                  </a:lnTo>
                  <a:lnTo>
                    <a:pt x="950656" y="98224"/>
                  </a:lnTo>
                  <a:cubicBezTo>
                    <a:pt x="950656" y="90719"/>
                    <a:pt x="948148" y="84465"/>
                    <a:pt x="943132" y="80712"/>
                  </a:cubicBezTo>
                  <a:cubicBezTo>
                    <a:pt x="939370" y="76959"/>
                    <a:pt x="933102" y="75709"/>
                    <a:pt x="926832" y="75709"/>
                  </a:cubicBezTo>
                  <a:cubicBezTo>
                    <a:pt x="920564" y="75709"/>
                    <a:pt x="915548" y="76959"/>
                    <a:pt x="910532" y="79461"/>
                  </a:cubicBezTo>
                  <a:cubicBezTo>
                    <a:pt x="905516" y="81963"/>
                    <a:pt x="903010" y="86966"/>
                    <a:pt x="901756" y="93221"/>
                  </a:cubicBezTo>
                  <a:lnTo>
                    <a:pt x="871662" y="93221"/>
                  </a:lnTo>
                  <a:cubicBezTo>
                    <a:pt x="871662" y="83214"/>
                    <a:pt x="875424" y="75709"/>
                    <a:pt x="880440" y="69454"/>
                  </a:cubicBezTo>
                  <a:cubicBezTo>
                    <a:pt x="885456" y="63200"/>
                    <a:pt x="891724" y="58196"/>
                    <a:pt x="899248" y="55695"/>
                  </a:cubicBezTo>
                  <a:cubicBezTo>
                    <a:pt x="906770" y="51942"/>
                    <a:pt x="916802" y="49440"/>
                    <a:pt x="926832" y="49440"/>
                  </a:cubicBezTo>
                  <a:close/>
                  <a:moveTo>
                    <a:pt x="787374" y="49440"/>
                  </a:moveTo>
                  <a:cubicBezTo>
                    <a:pt x="802324" y="49440"/>
                    <a:pt x="814782" y="53193"/>
                    <a:pt x="824750" y="61949"/>
                  </a:cubicBezTo>
                  <a:cubicBezTo>
                    <a:pt x="835962" y="69454"/>
                    <a:pt x="842192" y="80712"/>
                    <a:pt x="844684" y="94472"/>
                  </a:cubicBezTo>
                  <a:lnTo>
                    <a:pt x="813536" y="94472"/>
                  </a:lnTo>
                  <a:cubicBezTo>
                    <a:pt x="811046" y="89468"/>
                    <a:pt x="808554" y="84465"/>
                    <a:pt x="803570" y="81963"/>
                  </a:cubicBezTo>
                  <a:cubicBezTo>
                    <a:pt x="798586" y="76959"/>
                    <a:pt x="793604" y="75709"/>
                    <a:pt x="787374" y="75709"/>
                  </a:cubicBezTo>
                  <a:cubicBezTo>
                    <a:pt x="777406" y="75709"/>
                    <a:pt x="771178" y="79461"/>
                    <a:pt x="764948" y="85716"/>
                  </a:cubicBezTo>
                  <a:cubicBezTo>
                    <a:pt x="759964" y="91970"/>
                    <a:pt x="756228" y="100726"/>
                    <a:pt x="756228" y="111984"/>
                  </a:cubicBezTo>
                  <a:cubicBezTo>
                    <a:pt x="756228" y="124493"/>
                    <a:pt x="759964" y="131998"/>
                    <a:pt x="764948" y="138252"/>
                  </a:cubicBezTo>
                  <a:cubicBezTo>
                    <a:pt x="771178" y="145757"/>
                    <a:pt x="777406" y="148259"/>
                    <a:pt x="787374" y="148259"/>
                  </a:cubicBezTo>
                  <a:cubicBezTo>
                    <a:pt x="793604" y="148259"/>
                    <a:pt x="798586" y="147008"/>
                    <a:pt x="803570" y="144506"/>
                  </a:cubicBezTo>
                  <a:cubicBezTo>
                    <a:pt x="808554" y="140754"/>
                    <a:pt x="811046" y="135750"/>
                    <a:pt x="813536" y="130747"/>
                  </a:cubicBezTo>
                  <a:lnTo>
                    <a:pt x="844684" y="130747"/>
                  </a:lnTo>
                  <a:cubicBezTo>
                    <a:pt x="842192" y="143256"/>
                    <a:pt x="835962" y="154513"/>
                    <a:pt x="824750" y="162019"/>
                  </a:cubicBezTo>
                  <a:cubicBezTo>
                    <a:pt x="814782" y="170775"/>
                    <a:pt x="802324" y="174527"/>
                    <a:pt x="787374" y="174527"/>
                  </a:cubicBezTo>
                  <a:cubicBezTo>
                    <a:pt x="774916" y="174527"/>
                    <a:pt x="763702" y="172026"/>
                    <a:pt x="754982" y="167022"/>
                  </a:cubicBezTo>
                  <a:cubicBezTo>
                    <a:pt x="746260" y="162019"/>
                    <a:pt x="738786" y="154513"/>
                    <a:pt x="732556" y="144506"/>
                  </a:cubicBezTo>
                  <a:cubicBezTo>
                    <a:pt x="727572" y="135750"/>
                    <a:pt x="725080" y="124493"/>
                    <a:pt x="725080" y="111984"/>
                  </a:cubicBezTo>
                  <a:cubicBezTo>
                    <a:pt x="725080" y="100726"/>
                    <a:pt x="727572" y="89468"/>
                    <a:pt x="732556" y="79461"/>
                  </a:cubicBezTo>
                  <a:cubicBezTo>
                    <a:pt x="738786" y="70705"/>
                    <a:pt x="746260" y="63200"/>
                    <a:pt x="754982" y="58196"/>
                  </a:cubicBezTo>
                  <a:cubicBezTo>
                    <a:pt x="763702" y="51942"/>
                    <a:pt x="774916" y="49440"/>
                    <a:pt x="787374" y="49440"/>
                  </a:cubicBezTo>
                  <a:close/>
                  <a:moveTo>
                    <a:pt x="399712" y="49440"/>
                  </a:moveTo>
                  <a:lnTo>
                    <a:pt x="399712" y="81178"/>
                  </a:lnTo>
                  <a:lnTo>
                    <a:pt x="390740" y="81178"/>
                  </a:lnTo>
                  <a:cubicBezTo>
                    <a:pt x="384330" y="81178"/>
                    <a:pt x="377922" y="82399"/>
                    <a:pt x="372796" y="83619"/>
                  </a:cubicBezTo>
                  <a:cubicBezTo>
                    <a:pt x="367668" y="86061"/>
                    <a:pt x="362542" y="89723"/>
                    <a:pt x="359978" y="95826"/>
                  </a:cubicBezTo>
                  <a:cubicBezTo>
                    <a:pt x="356134" y="99488"/>
                    <a:pt x="354852" y="108033"/>
                    <a:pt x="354852" y="116578"/>
                  </a:cubicBezTo>
                  <a:lnTo>
                    <a:pt x="354852" y="169068"/>
                  </a:lnTo>
                  <a:lnTo>
                    <a:pt x="324092" y="169068"/>
                  </a:lnTo>
                  <a:lnTo>
                    <a:pt x="324092" y="53102"/>
                  </a:lnTo>
                  <a:lnTo>
                    <a:pt x="352288" y="53102"/>
                  </a:lnTo>
                  <a:lnTo>
                    <a:pt x="354852" y="75075"/>
                  </a:lnTo>
                  <a:cubicBezTo>
                    <a:pt x="358696" y="66530"/>
                    <a:pt x="365106" y="61647"/>
                    <a:pt x="372796" y="56764"/>
                  </a:cubicBezTo>
                  <a:cubicBezTo>
                    <a:pt x="380486" y="51882"/>
                    <a:pt x="389458" y="49440"/>
                    <a:pt x="399712" y="49440"/>
                  </a:cubicBezTo>
                  <a:close/>
                  <a:moveTo>
                    <a:pt x="242928" y="49440"/>
                  </a:moveTo>
                  <a:cubicBezTo>
                    <a:pt x="254026" y="49440"/>
                    <a:pt x="263892" y="51942"/>
                    <a:pt x="272524" y="58196"/>
                  </a:cubicBezTo>
                  <a:cubicBezTo>
                    <a:pt x="282388" y="63200"/>
                    <a:pt x="288554" y="69454"/>
                    <a:pt x="293488" y="79461"/>
                  </a:cubicBezTo>
                  <a:cubicBezTo>
                    <a:pt x="298420" y="86966"/>
                    <a:pt x="300886" y="96973"/>
                    <a:pt x="300886" y="108231"/>
                  </a:cubicBezTo>
                  <a:cubicBezTo>
                    <a:pt x="300886" y="110733"/>
                    <a:pt x="300886" y="111984"/>
                    <a:pt x="300886" y="114486"/>
                  </a:cubicBezTo>
                  <a:cubicBezTo>
                    <a:pt x="300886" y="115736"/>
                    <a:pt x="300886" y="118238"/>
                    <a:pt x="300886" y="119489"/>
                  </a:cubicBezTo>
                  <a:lnTo>
                    <a:pt x="210866" y="119489"/>
                  </a:lnTo>
                  <a:cubicBezTo>
                    <a:pt x="212100" y="128245"/>
                    <a:pt x="215800" y="135750"/>
                    <a:pt x="220732" y="142005"/>
                  </a:cubicBezTo>
                  <a:cubicBezTo>
                    <a:pt x="226898" y="147008"/>
                    <a:pt x="233064" y="149510"/>
                    <a:pt x="241696" y="149510"/>
                  </a:cubicBezTo>
                  <a:cubicBezTo>
                    <a:pt x="247860" y="149510"/>
                    <a:pt x="252794" y="148259"/>
                    <a:pt x="256492" y="145757"/>
                  </a:cubicBezTo>
                  <a:cubicBezTo>
                    <a:pt x="261426" y="142005"/>
                    <a:pt x="263892" y="138252"/>
                    <a:pt x="266358" y="134499"/>
                  </a:cubicBezTo>
                  <a:lnTo>
                    <a:pt x="297186" y="134499"/>
                  </a:lnTo>
                  <a:cubicBezTo>
                    <a:pt x="295954" y="142005"/>
                    <a:pt x="291020" y="148259"/>
                    <a:pt x="286088" y="154513"/>
                  </a:cubicBezTo>
                  <a:cubicBezTo>
                    <a:pt x="281156" y="160768"/>
                    <a:pt x="274990" y="165771"/>
                    <a:pt x="267592" y="169524"/>
                  </a:cubicBezTo>
                  <a:cubicBezTo>
                    <a:pt x="260192" y="173277"/>
                    <a:pt x="251560" y="174527"/>
                    <a:pt x="241696" y="174527"/>
                  </a:cubicBezTo>
                  <a:cubicBezTo>
                    <a:pt x="230596" y="174527"/>
                    <a:pt x="219498" y="172026"/>
                    <a:pt x="210866" y="167022"/>
                  </a:cubicBezTo>
                  <a:cubicBezTo>
                    <a:pt x="201002" y="162019"/>
                    <a:pt x="193602" y="154513"/>
                    <a:pt x="188670" y="145757"/>
                  </a:cubicBezTo>
                  <a:cubicBezTo>
                    <a:pt x="183738" y="135750"/>
                    <a:pt x="181272" y="125743"/>
                    <a:pt x="181272" y="113235"/>
                  </a:cubicBezTo>
                  <a:cubicBezTo>
                    <a:pt x="181272" y="100726"/>
                    <a:pt x="183738" y="89468"/>
                    <a:pt x="188670" y="80712"/>
                  </a:cubicBezTo>
                  <a:cubicBezTo>
                    <a:pt x="193602" y="70705"/>
                    <a:pt x="201002" y="63200"/>
                    <a:pt x="209634" y="58196"/>
                  </a:cubicBezTo>
                  <a:cubicBezTo>
                    <a:pt x="219498" y="53193"/>
                    <a:pt x="229364" y="49440"/>
                    <a:pt x="242928" y="49440"/>
                  </a:cubicBezTo>
                  <a:close/>
                  <a:moveTo>
                    <a:pt x="1023970" y="21972"/>
                  </a:moveTo>
                  <a:lnTo>
                    <a:pt x="1049416" y="21972"/>
                  </a:lnTo>
                  <a:lnTo>
                    <a:pt x="1049416" y="54750"/>
                  </a:lnTo>
                  <a:lnTo>
                    <a:pt x="1080920" y="54750"/>
                  </a:lnTo>
                  <a:lnTo>
                    <a:pt x="1080920" y="79964"/>
                  </a:lnTo>
                  <a:lnTo>
                    <a:pt x="1049416" y="79964"/>
                  </a:lnTo>
                  <a:lnTo>
                    <a:pt x="1049416" y="132913"/>
                  </a:lnTo>
                  <a:cubicBezTo>
                    <a:pt x="1049416" y="137956"/>
                    <a:pt x="1051838" y="142998"/>
                    <a:pt x="1053050" y="144259"/>
                  </a:cubicBezTo>
                  <a:cubicBezTo>
                    <a:pt x="1055474" y="146780"/>
                    <a:pt x="1060322" y="148041"/>
                    <a:pt x="1066380" y="148041"/>
                  </a:cubicBezTo>
                  <a:lnTo>
                    <a:pt x="1080920" y="148041"/>
                  </a:lnTo>
                  <a:lnTo>
                    <a:pt x="1080920" y="174516"/>
                  </a:lnTo>
                  <a:lnTo>
                    <a:pt x="1060322" y="174516"/>
                  </a:lnTo>
                  <a:cubicBezTo>
                    <a:pt x="1048204" y="174516"/>
                    <a:pt x="1038510" y="170733"/>
                    <a:pt x="1031240" y="165691"/>
                  </a:cubicBezTo>
                  <a:cubicBezTo>
                    <a:pt x="1023970" y="159387"/>
                    <a:pt x="1020334" y="148041"/>
                    <a:pt x="1020334" y="132913"/>
                  </a:cubicBezTo>
                  <a:lnTo>
                    <a:pt x="1020334" y="79964"/>
                  </a:lnTo>
                  <a:lnTo>
                    <a:pt x="999736" y="79964"/>
                  </a:lnTo>
                  <a:lnTo>
                    <a:pt x="999736" y="54750"/>
                  </a:lnTo>
                  <a:lnTo>
                    <a:pt x="1020334" y="54750"/>
                  </a:lnTo>
                  <a:close/>
                  <a:moveTo>
                    <a:pt x="435344" y="21972"/>
                  </a:moveTo>
                  <a:lnTo>
                    <a:pt x="462398" y="21972"/>
                  </a:lnTo>
                  <a:lnTo>
                    <a:pt x="462398" y="54750"/>
                  </a:lnTo>
                  <a:lnTo>
                    <a:pt x="493144" y="54750"/>
                  </a:lnTo>
                  <a:lnTo>
                    <a:pt x="493144" y="79964"/>
                  </a:lnTo>
                  <a:lnTo>
                    <a:pt x="462398" y="79964"/>
                  </a:lnTo>
                  <a:lnTo>
                    <a:pt x="462398" y="132913"/>
                  </a:lnTo>
                  <a:cubicBezTo>
                    <a:pt x="462398" y="137956"/>
                    <a:pt x="463628" y="142998"/>
                    <a:pt x="466088" y="144259"/>
                  </a:cubicBezTo>
                  <a:cubicBezTo>
                    <a:pt x="468548" y="146780"/>
                    <a:pt x="472238" y="148041"/>
                    <a:pt x="478386" y="148041"/>
                  </a:cubicBezTo>
                  <a:lnTo>
                    <a:pt x="493144" y="148041"/>
                  </a:lnTo>
                  <a:lnTo>
                    <a:pt x="493144" y="174516"/>
                  </a:lnTo>
                  <a:lnTo>
                    <a:pt x="472238" y="174516"/>
                  </a:lnTo>
                  <a:cubicBezTo>
                    <a:pt x="461170" y="174516"/>
                    <a:pt x="451330" y="170733"/>
                    <a:pt x="442722" y="165691"/>
                  </a:cubicBezTo>
                  <a:cubicBezTo>
                    <a:pt x="435344" y="159387"/>
                    <a:pt x="431654" y="148041"/>
                    <a:pt x="431654" y="132913"/>
                  </a:cubicBezTo>
                  <a:lnTo>
                    <a:pt x="431654" y="79964"/>
                  </a:lnTo>
                  <a:lnTo>
                    <a:pt x="411978" y="79964"/>
                  </a:lnTo>
                  <a:lnTo>
                    <a:pt x="411978" y="54750"/>
                  </a:lnTo>
                  <a:lnTo>
                    <a:pt x="431654" y="54750"/>
                  </a:lnTo>
                  <a:close/>
                  <a:moveTo>
                    <a:pt x="681558" y="1265"/>
                  </a:moveTo>
                  <a:cubicBezTo>
                    <a:pt x="687896" y="1265"/>
                    <a:pt x="691700" y="3794"/>
                    <a:pt x="696770" y="6323"/>
                  </a:cubicBezTo>
                  <a:cubicBezTo>
                    <a:pt x="699306" y="8852"/>
                    <a:pt x="701840" y="13911"/>
                    <a:pt x="701840" y="18969"/>
                  </a:cubicBezTo>
                  <a:cubicBezTo>
                    <a:pt x="701840" y="24027"/>
                    <a:pt x="699306" y="29086"/>
                    <a:pt x="696770" y="31615"/>
                  </a:cubicBezTo>
                  <a:cubicBezTo>
                    <a:pt x="691700" y="34144"/>
                    <a:pt x="687896" y="36673"/>
                    <a:pt x="681558" y="36673"/>
                  </a:cubicBezTo>
                  <a:cubicBezTo>
                    <a:pt x="676488" y="36673"/>
                    <a:pt x="671418" y="34144"/>
                    <a:pt x="667614" y="31615"/>
                  </a:cubicBezTo>
                  <a:cubicBezTo>
                    <a:pt x="663812" y="29086"/>
                    <a:pt x="661276" y="24027"/>
                    <a:pt x="661276" y="18969"/>
                  </a:cubicBezTo>
                  <a:cubicBezTo>
                    <a:pt x="661276" y="13911"/>
                    <a:pt x="663812" y="8852"/>
                    <a:pt x="667614" y="6323"/>
                  </a:cubicBezTo>
                  <a:cubicBezTo>
                    <a:pt x="671418" y="3794"/>
                    <a:pt x="676488" y="1265"/>
                    <a:pt x="681558" y="1265"/>
                  </a:cubicBezTo>
                  <a:close/>
                  <a:moveTo>
                    <a:pt x="1123326" y="0"/>
                  </a:moveTo>
                  <a:cubicBezTo>
                    <a:pt x="1128132" y="0"/>
                    <a:pt x="1132938" y="1265"/>
                    <a:pt x="1136544" y="5059"/>
                  </a:cubicBezTo>
                  <a:cubicBezTo>
                    <a:pt x="1138946" y="7588"/>
                    <a:pt x="1141350" y="12646"/>
                    <a:pt x="1141350" y="17705"/>
                  </a:cubicBezTo>
                  <a:cubicBezTo>
                    <a:pt x="1141350" y="22763"/>
                    <a:pt x="1138946" y="26557"/>
                    <a:pt x="1136544" y="30350"/>
                  </a:cubicBezTo>
                  <a:cubicBezTo>
                    <a:pt x="1132938" y="32880"/>
                    <a:pt x="1128132" y="35409"/>
                    <a:pt x="1123326" y="35409"/>
                  </a:cubicBezTo>
                  <a:cubicBezTo>
                    <a:pt x="1117318" y="35409"/>
                    <a:pt x="1112512" y="32880"/>
                    <a:pt x="1110110" y="30350"/>
                  </a:cubicBezTo>
                  <a:cubicBezTo>
                    <a:pt x="1106506" y="26557"/>
                    <a:pt x="1104102" y="22763"/>
                    <a:pt x="1104102" y="17705"/>
                  </a:cubicBezTo>
                  <a:cubicBezTo>
                    <a:pt x="1104102" y="12646"/>
                    <a:pt x="1106506" y="7588"/>
                    <a:pt x="1110110" y="5059"/>
                  </a:cubicBezTo>
                  <a:cubicBezTo>
                    <a:pt x="1112512" y="1265"/>
                    <a:pt x="1117318" y="0"/>
                    <a:pt x="1123326" y="0"/>
                  </a:cubicBezTo>
                  <a:close/>
                  <a:moveTo>
                    <a:pt x="629586" y="0"/>
                  </a:moveTo>
                  <a:lnTo>
                    <a:pt x="642262" y="0"/>
                  </a:lnTo>
                  <a:lnTo>
                    <a:pt x="642262" y="26557"/>
                  </a:lnTo>
                  <a:lnTo>
                    <a:pt x="633388" y="26557"/>
                  </a:lnTo>
                  <a:cubicBezTo>
                    <a:pt x="628318" y="26557"/>
                    <a:pt x="624516" y="26557"/>
                    <a:pt x="621980" y="29086"/>
                  </a:cubicBezTo>
                  <a:cubicBezTo>
                    <a:pt x="619444" y="31615"/>
                    <a:pt x="619444" y="34144"/>
                    <a:pt x="619444" y="40467"/>
                  </a:cubicBezTo>
                  <a:lnTo>
                    <a:pt x="619444" y="54378"/>
                  </a:lnTo>
                  <a:lnTo>
                    <a:pt x="696770" y="54378"/>
                  </a:lnTo>
                  <a:lnTo>
                    <a:pt x="696770" y="174514"/>
                  </a:lnTo>
                  <a:lnTo>
                    <a:pt x="666346" y="174514"/>
                  </a:lnTo>
                  <a:lnTo>
                    <a:pt x="666346" y="79669"/>
                  </a:lnTo>
                  <a:lnTo>
                    <a:pt x="619444" y="79669"/>
                  </a:lnTo>
                  <a:lnTo>
                    <a:pt x="619444" y="174514"/>
                  </a:lnTo>
                  <a:lnTo>
                    <a:pt x="587754" y="174514"/>
                  </a:lnTo>
                  <a:lnTo>
                    <a:pt x="587754" y="79669"/>
                  </a:lnTo>
                  <a:lnTo>
                    <a:pt x="571276" y="79669"/>
                  </a:lnTo>
                  <a:lnTo>
                    <a:pt x="571276" y="54378"/>
                  </a:lnTo>
                  <a:lnTo>
                    <a:pt x="587754" y="54378"/>
                  </a:lnTo>
                  <a:lnTo>
                    <a:pt x="587754" y="40467"/>
                  </a:lnTo>
                  <a:cubicBezTo>
                    <a:pt x="587754" y="25292"/>
                    <a:pt x="591556" y="15175"/>
                    <a:pt x="599162" y="8852"/>
                  </a:cubicBezTo>
                  <a:cubicBezTo>
                    <a:pt x="606768" y="2529"/>
                    <a:pt x="616910" y="0"/>
                    <a:pt x="629586" y="0"/>
                  </a:cubicBezTo>
                  <a:close/>
                  <a:moveTo>
                    <a:pt x="535572" y="0"/>
                  </a:moveTo>
                  <a:cubicBezTo>
                    <a:pt x="540380" y="0"/>
                    <a:pt x="545186" y="1265"/>
                    <a:pt x="548790" y="5059"/>
                  </a:cubicBezTo>
                  <a:cubicBezTo>
                    <a:pt x="552396" y="7588"/>
                    <a:pt x="553598" y="12646"/>
                    <a:pt x="553598" y="17705"/>
                  </a:cubicBezTo>
                  <a:cubicBezTo>
                    <a:pt x="553598" y="22763"/>
                    <a:pt x="552396" y="26557"/>
                    <a:pt x="548790" y="30350"/>
                  </a:cubicBezTo>
                  <a:cubicBezTo>
                    <a:pt x="545186" y="32880"/>
                    <a:pt x="540380" y="35409"/>
                    <a:pt x="535572" y="35409"/>
                  </a:cubicBezTo>
                  <a:cubicBezTo>
                    <a:pt x="529564" y="35409"/>
                    <a:pt x="525960" y="32880"/>
                    <a:pt x="522354" y="30350"/>
                  </a:cubicBezTo>
                  <a:cubicBezTo>
                    <a:pt x="518750" y="26557"/>
                    <a:pt x="516346" y="22763"/>
                    <a:pt x="516346" y="17705"/>
                  </a:cubicBezTo>
                  <a:cubicBezTo>
                    <a:pt x="516346" y="12646"/>
                    <a:pt x="518750" y="7588"/>
                    <a:pt x="522354" y="5059"/>
                  </a:cubicBezTo>
                  <a:cubicBezTo>
                    <a:pt x="525960" y="1265"/>
                    <a:pt x="529564" y="0"/>
                    <a:pt x="535572" y="0"/>
                  </a:cubicBezTo>
                  <a:close/>
                  <a:moveTo>
                    <a:pt x="79978" y="0"/>
                  </a:moveTo>
                  <a:cubicBezTo>
                    <a:pt x="99664" y="0"/>
                    <a:pt x="115660" y="5022"/>
                    <a:pt x="129194" y="16322"/>
                  </a:cubicBezTo>
                  <a:cubicBezTo>
                    <a:pt x="141498" y="25111"/>
                    <a:pt x="148882" y="38923"/>
                    <a:pt x="152572" y="57756"/>
                  </a:cubicBezTo>
                  <a:lnTo>
                    <a:pt x="119350" y="57756"/>
                  </a:lnTo>
                  <a:cubicBezTo>
                    <a:pt x="116890" y="48967"/>
                    <a:pt x="113198" y="41434"/>
                    <a:pt x="105816" y="36411"/>
                  </a:cubicBezTo>
                  <a:cubicBezTo>
                    <a:pt x="99664" y="31389"/>
                    <a:pt x="91050" y="27623"/>
                    <a:pt x="79978" y="27623"/>
                  </a:cubicBezTo>
                  <a:cubicBezTo>
                    <a:pt x="63982" y="27623"/>
                    <a:pt x="51678" y="32645"/>
                    <a:pt x="43064" y="43945"/>
                  </a:cubicBezTo>
                  <a:cubicBezTo>
                    <a:pt x="35682" y="55245"/>
                    <a:pt x="30760" y="69056"/>
                    <a:pt x="30760" y="87889"/>
                  </a:cubicBezTo>
                  <a:cubicBezTo>
                    <a:pt x="30760" y="106723"/>
                    <a:pt x="35682" y="120534"/>
                    <a:pt x="43064" y="131834"/>
                  </a:cubicBezTo>
                  <a:cubicBezTo>
                    <a:pt x="51678" y="141878"/>
                    <a:pt x="63982" y="146900"/>
                    <a:pt x="79978" y="146900"/>
                  </a:cubicBezTo>
                  <a:cubicBezTo>
                    <a:pt x="91050" y="146900"/>
                    <a:pt x="99664" y="144389"/>
                    <a:pt x="105816" y="140623"/>
                  </a:cubicBezTo>
                  <a:cubicBezTo>
                    <a:pt x="113198" y="134345"/>
                    <a:pt x="116890" y="128067"/>
                    <a:pt x="119350" y="119278"/>
                  </a:cubicBezTo>
                  <a:lnTo>
                    <a:pt x="152572" y="119278"/>
                  </a:lnTo>
                  <a:cubicBezTo>
                    <a:pt x="148882" y="136856"/>
                    <a:pt x="141498" y="149412"/>
                    <a:pt x="129194" y="160712"/>
                  </a:cubicBezTo>
                  <a:cubicBezTo>
                    <a:pt x="115660" y="169500"/>
                    <a:pt x="99664" y="174523"/>
                    <a:pt x="79978" y="174523"/>
                  </a:cubicBezTo>
                  <a:cubicBezTo>
                    <a:pt x="63982" y="174523"/>
                    <a:pt x="49216" y="170756"/>
                    <a:pt x="36912" y="163223"/>
                  </a:cubicBezTo>
                  <a:cubicBezTo>
                    <a:pt x="24608" y="155689"/>
                    <a:pt x="15994" y="145645"/>
                    <a:pt x="9842" y="133089"/>
                  </a:cubicBezTo>
                  <a:cubicBezTo>
                    <a:pt x="2460" y="119278"/>
                    <a:pt x="0" y="104211"/>
                    <a:pt x="0" y="87889"/>
                  </a:cubicBezTo>
                  <a:cubicBezTo>
                    <a:pt x="0" y="70311"/>
                    <a:pt x="2460" y="55245"/>
                    <a:pt x="9842" y="42689"/>
                  </a:cubicBezTo>
                  <a:cubicBezTo>
                    <a:pt x="15994" y="28878"/>
                    <a:pt x="24608" y="18834"/>
                    <a:pt x="36912" y="11300"/>
                  </a:cubicBezTo>
                  <a:cubicBezTo>
                    <a:pt x="49216" y="3767"/>
                    <a:pt x="63982" y="0"/>
                    <a:pt x="7997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7F914AC-C4A9-EE48-AD4D-AE3B29FA0A3A}"/>
                </a:ext>
              </a:extLst>
            </p:cNvPr>
            <p:cNvGrpSpPr/>
            <p:nvPr/>
          </p:nvGrpSpPr>
          <p:grpSpPr>
            <a:xfrm>
              <a:off x="20351491" y="4765151"/>
              <a:ext cx="1148048" cy="1356784"/>
              <a:chOff x="20351491" y="4765151"/>
              <a:chExt cx="1148048" cy="1356784"/>
            </a:xfrm>
          </p:grpSpPr>
          <p:sp>
            <p:nvSpPr>
              <p:cNvPr id="87" name="Freeform 127">
                <a:extLst>
                  <a:ext uri="{FF2B5EF4-FFF2-40B4-BE49-F238E27FC236}">
                    <a16:creationId xmlns:a16="http://schemas.microsoft.com/office/drawing/2014/main" id="{CAD3A9B0-9C96-A84F-B79C-483FAB6E4C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351491" y="4765151"/>
                <a:ext cx="1115090" cy="1356781"/>
              </a:xfrm>
              <a:custGeom>
                <a:avLst/>
                <a:gdLst>
                  <a:gd name="T0" fmla="*/ 640 w 897"/>
                  <a:gd name="T1" fmla="*/ 0 h 1090"/>
                  <a:gd name="T2" fmla="*/ 95 w 897"/>
                  <a:gd name="T3" fmla="*/ 360 h 1090"/>
                  <a:gd name="T4" fmla="*/ 270 w 897"/>
                  <a:gd name="T5" fmla="*/ 370 h 1090"/>
                  <a:gd name="T6" fmla="*/ 249 w 897"/>
                  <a:gd name="T7" fmla="*/ 426 h 1090"/>
                  <a:gd name="T8" fmla="*/ 0 w 897"/>
                  <a:gd name="T9" fmla="*/ 1089 h 1090"/>
                  <a:gd name="T10" fmla="*/ 459 w 897"/>
                  <a:gd name="T11" fmla="*/ 1089 h 1090"/>
                  <a:gd name="T12" fmla="*/ 721 w 897"/>
                  <a:gd name="T13" fmla="*/ 393 h 1090"/>
                  <a:gd name="T14" fmla="*/ 896 w 897"/>
                  <a:gd name="T15" fmla="*/ 403 h 1090"/>
                  <a:gd name="T16" fmla="*/ 640 w 897"/>
                  <a:gd name="T17" fmla="*/ 0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97" h="1090">
                    <a:moveTo>
                      <a:pt x="640" y="0"/>
                    </a:moveTo>
                    <a:lnTo>
                      <a:pt x="95" y="360"/>
                    </a:lnTo>
                    <a:lnTo>
                      <a:pt x="270" y="370"/>
                    </a:lnTo>
                    <a:lnTo>
                      <a:pt x="249" y="426"/>
                    </a:lnTo>
                    <a:lnTo>
                      <a:pt x="0" y="1089"/>
                    </a:lnTo>
                    <a:lnTo>
                      <a:pt x="459" y="1089"/>
                    </a:lnTo>
                    <a:lnTo>
                      <a:pt x="721" y="393"/>
                    </a:lnTo>
                    <a:lnTo>
                      <a:pt x="896" y="403"/>
                    </a:lnTo>
                    <a:lnTo>
                      <a:pt x="64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8" name="Freeform 128">
                <a:extLst>
                  <a:ext uri="{FF2B5EF4-FFF2-40B4-BE49-F238E27FC236}">
                    <a16:creationId xmlns:a16="http://schemas.microsoft.com/office/drawing/2014/main" id="{304B9F68-8A94-524D-8BFA-4067F9BBD3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6844" y="5210089"/>
                <a:ext cx="219722" cy="82397"/>
              </a:xfrm>
              <a:custGeom>
                <a:avLst/>
                <a:gdLst>
                  <a:gd name="T0" fmla="*/ 0 w 176"/>
                  <a:gd name="T1" fmla="*/ 0 h 67"/>
                  <a:gd name="T2" fmla="*/ 27 w 176"/>
                  <a:gd name="T3" fmla="*/ 59 h 67"/>
                  <a:gd name="T4" fmla="*/ 154 w 176"/>
                  <a:gd name="T5" fmla="*/ 66 h 67"/>
                  <a:gd name="T6" fmla="*/ 175 w 176"/>
                  <a:gd name="T7" fmla="*/ 10 h 67"/>
                  <a:gd name="T8" fmla="*/ 0 w 17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67">
                    <a:moveTo>
                      <a:pt x="0" y="0"/>
                    </a:moveTo>
                    <a:lnTo>
                      <a:pt x="27" y="59"/>
                    </a:lnTo>
                    <a:lnTo>
                      <a:pt x="154" y="66"/>
                    </a:lnTo>
                    <a:lnTo>
                      <a:pt x="175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9" name="Freeform 129">
                <a:extLst>
                  <a:ext uri="{FF2B5EF4-FFF2-40B4-BE49-F238E27FC236}">
                    <a16:creationId xmlns:a16="http://schemas.microsoft.com/office/drawing/2014/main" id="{3D1DC610-9A38-1140-A088-157A217FE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466844" y="5210089"/>
                <a:ext cx="219722" cy="82397"/>
              </a:xfrm>
              <a:custGeom>
                <a:avLst/>
                <a:gdLst>
                  <a:gd name="T0" fmla="*/ 0 w 176"/>
                  <a:gd name="T1" fmla="*/ 0 h 67"/>
                  <a:gd name="T2" fmla="*/ 27 w 176"/>
                  <a:gd name="T3" fmla="*/ 59 h 67"/>
                  <a:gd name="T4" fmla="*/ 154 w 176"/>
                  <a:gd name="T5" fmla="*/ 66 h 67"/>
                  <a:gd name="T6" fmla="*/ 175 w 176"/>
                  <a:gd name="T7" fmla="*/ 10 h 67"/>
                  <a:gd name="T8" fmla="*/ 0 w 176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6" h="67">
                    <a:moveTo>
                      <a:pt x="0" y="0"/>
                    </a:moveTo>
                    <a:lnTo>
                      <a:pt x="27" y="59"/>
                    </a:lnTo>
                    <a:lnTo>
                      <a:pt x="154" y="66"/>
                    </a:lnTo>
                    <a:lnTo>
                      <a:pt x="175" y="1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0" name="Freeform 130">
                <a:extLst>
                  <a:ext uri="{FF2B5EF4-FFF2-40B4-BE49-F238E27FC236}">
                    <a16:creationId xmlns:a16="http://schemas.microsoft.com/office/drawing/2014/main" id="{1E6AFE12-CBB9-E245-846E-2CB9D76050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6859" y="5254033"/>
                <a:ext cx="252680" cy="87889"/>
              </a:xfrm>
              <a:custGeom>
                <a:avLst/>
                <a:gdLst>
                  <a:gd name="T0" fmla="*/ 202 w 203"/>
                  <a:gd name="T1" fmla="*/ 68 h 69"/>
                  <a:gd name="T2" fmla="*/ 175 w 203"/>
                  <a:gd name="T3" fmla="*/ 10 h 69"/>
                  <a:gd name="T4" fmla="*/ 0 w 203"/>
                  <a:gd name="T5" fmla="*/ 0 h 69"/>
                  <a:gd name="T6" fmla="*/ 27 w 203"/>
                  <a:gd name="T7" fmla="*/ 59 h 69"/>
                  <a:gd name="T8" fmla="*/ 202 w 203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69">
                    <a:moveTo>
                      <a:pt x="202" y="68"/>
                    </a:moveTo>
                    <a:lnTo>
                      <a:pt x="175" y="10"/>
                    </a:lnTo>
                    <a:lnTo>
                      <a:pt x="0" y="0"/>
                    </a:lnTo>
                    <a:lnTo>
                      <a:pt x="27" y="59"/>
                    </a:lnTo>
                    <a:lnTo>
                      <a:pt x="202" y="68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1" name="Freeform 131">
                <a:extLst>
                  <a:ext uri="{FF2B5EF4-FFF2-40B4-BE49-F238E27FC236}">
                    <a16:creationId xmlns:a16="http://schemas.microsoft.com/office/drawing/2014/main" id="{512116AE-4F5B-3E4A-98BC-08D93A75B8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246859" y="5254033"/>
                <a:ext cx="252680" cy="87889"/>
              </a:xfrm>
              <a:custGeom>
                <a:avLst/>
                <a:gdLst>
                  <a:gd name="T0" fmla="*/ 202 w 203"/>
                  <a:gd name="T1" fmla="*/ 68 h 69"/>
                  <a:gd name="T2" fmla="*/ 175 w 203"/>
                  <a:gd name="T3" fmla="*/ 10 h 69"/>
                  <a:gd name="T4" fmla="*/ 0 w 203"/>
                  <a:gd name="T5" fmla="*/ 0 h 69"/>
                  <a:gd name="T6" fmla="*/ 27 w 203"/>
                  <a:gd name="T7" fmla="*/ 59 h 69"/>
                  <a:gd name="T8" fmla="*/ 202 w 203"/>
                  <a:gd name="T9" fmla="*/ 6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3" h="69">
                    <a:moveTo>
                      <a:pt x="202" y="68"/>
                    </a:moveTo>
                    <a:lnTo>
                      <a:pt x="175" y="10"/>
                    </a:lnTo>
                    <a:lnTo>
                      <a:pt x="0" y="0"/>
                    </a:lnTo>
                    <a:lnTo>
                      <a:pt x="27" y="59"/>
                    </a:lnTo>
                    <a:lnTo>
                      <a:pt x="202" y="68"/>
                    </a:lnTo>
                  </a:path>
                </a:pathLst>
              </a:custGeom>
              <a:solidFill>
                <a:schemeClr val="accent1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2" name="Freeform 132">
                <a:extLst>
                  <a:ext uri="{FF2B5EF4-FFF2-40B4-BE49-F238E27FC236}">
                    <a16:creationId xmlns:a16="http://schemas.microsoft.com/office/drawing/2014/main" id="{70CA2A41-67A7-3F4B-A73F-B4E3CC9DC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2767" y="5254033"/>
                <a:ext cx="362541" cy="867902"/>
              </a:xfrm>
              <a:custGeom>
                <a:avLst/>
                <a:gdLst>
                  <a:gd name="T0" fmla="*/ 262 w 290"/>
                  <a:gd name="T1" fmla="*/ 0 h 697"/>
                  <a:gd name="T2" fmla="*/ 262 w 290"/>
                  <a:gd name="T3" fmla="*/ 0 h 697"/>
                  <a:gd name="T4" fmla="*/ 0 w 290"/>
                  <a:gd name="T5" fmla="*/ 696 h 697"/>
                  <a:gd name="T6" fmla="*/ 49 w 290"/>
                  <a:gd name="T7" fmla="*/ 696 h 697"/>
                  <a:gd name="T8" fmla="*/ 289 w 290"/>
                  <a:gd name="T9" fmla="*/ 59 h 697"/>
                  <a:gd name="T10" fmla="*/ 262 w 290"/>
                  <a:gd name="T11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697">
                    <a:moveTo>
                      <a:pt x="262" y="0"/>
                    </a:moveTo>
                    <a:lnTo>
                      <a:pt x="262" y="0"/>
                    </a:lnTo>
                    <a:lnTo>
                      <a:pt x="0" y="696"/>
                    </a:lnTo>
                    <a:lnTo>
                      <a:pt x="49" y="696"/>
                    </a:lnTo>
                    <a:lnTo>
                      <a:pt x="289" y="59"/>
                    </a:lnTo>
                    <a:lnTo>
                      <a:pt x="262" y="0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93" name="Freeform 133">
                <a:extLst>
                  <a:ext uri="{FF2B5EF4-FFF2-40B4-BE49-F238E27FC236}">
                    <a16:creationId xmlns:a16="http://schemas.microsoft.com/office/drawing/2014/main" id="{B3B8F9C6-6E0D-104C-AC76-A92665A7B1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22767" y="5254033"/>
                <a:ext cx="362541" cy="867902"/>
              </a:xfrm>
              <a:custGeom>
                <a:avLst/>
                <a:gdLst>
                  <a:gd name="T0" fmla="*/ 262 w 290"/>
                  <a:gd name="T1" fmla="*/ 0 h 697"/>
                  <a:gd name="T2" fmla="*/ 262 w 290"/>
                  <a:gd name="T3" fmla="*/ 0 h 697"/>
                  <a:gd name="T4" fmla="*/ 0 w 290"/>
                  <a:gd name="T5" fmla="*/ 696 h 697"/>
                  <a:gd name="T6" fmla="*/ 49 w 290"/>
                  <a:gd name="T7" fmla="*/ 696 h 697"/>
                  <a:gd name="T8" fmla="*/ 289 w 290"/>
                  <a:gd name="T9" fmla="*/ 59 h 697"/>
                  <a:gd name="T10" fmla="*/ 262 w 290"/>
                  <a:gd name="T11" fmla="*/ 0 h 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697">
                    <a:moveTo>
                      <a:pt x="262" y="0"/>
                    </a:moveTo>
                    <a:lnTo>
                      <a:pt x="262" y="0"/>
                    </a:lnTo>
                    <a:lnTo>
                      <a:pt x="0" y="696"/>
                    </a:lnTo>
                    <a:lnTo>
                      <a:pt x="49" y="696"/>
                    </a:lnTo>
                    <a:lnTo>
                      <a:pt x="289" y="59"/>
                    </a:lnTo>
                    <a:lnTo>
                      <a:pt x="262" y="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5A980A65-B009-B948-96E5-F0EC38E03A36}"/>
                </a:ext>
              </a:extLst>
            </p:cNvPr>
            <p:cNvGrpSpPr/>
            <p:nvPr/>
          </p:nvGrpSpPr>
          <p:grpSpPr>
            <a:xfrm>
              <a:off x="21381450" y="7204065"/>
              <a:ext cx="1716563" cy="2851554"/>
              <a:chOff x="21381450" y="7204065"/>
              <a:chExt cx="1716563" cy="2851554"/>
            </a:xfrm>
          </p:grpSpPr>
          <p:sp>
            <p:nvSpPr>
              <p:cNvPr id="77" name="Freeform 134">
                <a:extLst>
                  <a:ext uri="{FF2B5EF4-FFF2-40B4-BE49-F238E27FC236}">
                    <a16:creationId xmlns:a16="http://schemas.microsoft.com/office/drawing/2014/main" id="{BEE32C19-966D-764F-8A15-865D9DDACE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3349" y="7379843"/>
                <a:ext cx="845930" cy="428458"/>
              </a:xfrm>
              <a:custGeom>
                <a:avLst/>
                <a:gdLst>
                  <a:gd name="T0" fmla="*/ 45 w 680"/>
                  <a:gd name="T1" fmla="*/ 0 h 345"/>
                  <a:gd name="T2" fmla="*/ 8 w 680"/>
                  <a:gd name="T3" fmla="*/ 114 h 345"/>
                  <a:gd name="T4" fmla="*/ 0 w 680"/>
                  <a:gd name="T5" fmla="*/ 137 h 345"/>
                  <a:gd name="T6" fmla="*/ 634 w 680"/>
                  <a:gd name="T7" fmla="*/ 344 h 345"/>
                  <a:gd name="T8" fmla="*/ 641 w 680"/>
                  <a:gd name="T9" fmla="*/ 321 h 345"/>
                  <a:gd name="T10" fmla="*/ 679 w 680"/>
                  <a:gd name="T11" fmla="*/ 207 h 345"/>
                  <a:gd name="T12" fmla="*/ 45 w 680"/>
                  <a:gd name="T13" fmla="*/ 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80" h="345">
                    <a:moveTo>
                      <a:pt x="45" y="0"/>
                    </a:moveTo>
                    <a:lnTo>
                      <a:pt x="8" y="114"/>
                    </a:lnTo>
                    <a:lnTo>
                      <a:pt x="0" y="137"/>
                    </a:lnTo>
                    <a:lnTo>
                      <a:pt x="634" y="344"/>
                    </a:lnTo>
                    <a:lnTo>
                      <a:pt x="641" y="321"/>
                    </a:lnTo>
                    <a:lnTo>
                      <a:pt x="679" y="207"/>
                    </a:lnTo>
                    <a:lnTo>
                      <a:pt x="45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8" name="Freeform 135">
                <a:extLst>
                  <a:ext uri="{FF2B5EF4-FFF2-40B4-BE49-F238E27FC236}">
                    <a16:creationId xmlns:a16="http://schemas.microsoft.com/office/drawing/2014/main" id="{18D73730-591B-8E46-8DB5-F79AEDCF92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103774" y="7204067"/>
                <a:ext cx="845930" cy="428458"/>
              </a:xfrm>
              <a:custGeom>
                <a:avLst/>
                <a:gdLst>
                  <a:gd name="T0" fmla="*/ 678 w 679"/>
                  <a:gd name="T1" fmla="*/ 207 h 345"/>
                  <a:gd name="T2" fmla="*/ 45 w 679"/>
                  <a:gd name="T3" fmla="*/ 0 h 345"/>
                  <a:gd name="T4" fmla="*/ 0 w 679"/>
                  <a:gd name="T5" fmla="*/ 137 h 345"/>
                  <a:gd name="T6" fmla="*/ 634 w 679"/>
                  <a:gd name="T7" fmla="*/ 344 h 345"/>
                  <a:gd name="T8" fmla="*/ 678 w 679"/>
                  <a:gd name="T9" fmla="*/ 207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79" h="345">
                    <a:moveTo>
                      <a:pt x="678" y="207"/>
                    </a:moveTo>
                    <a:lnTo>
                      <a:pt x="45" y="0"/>
                    </a:lnTo>
                    <a:lnTo>
                      <a:pt x="0" y="137"/>
                    </a:lnTo>
                    <a:lnTo>
                      <a:pt x="634" y="344"/>
                    </a:lnTo>
                    <a:lnTo>
                      <a:pt x="678" y="207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9" name="Freeform 136">
                <a:extLst>
                  <a:ext uri="{FF2B5EF4-FFF2-40B4-BE49-F238E27FC236}">
                    <a16:creationId xmlns:a16="http://schemas.microsoft.com/office/drawing/2014/main" id="{5888D945-77D6-4843-B6D3-594B493FE6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43347" y="7204067"/>
                <a:ext cx="900860" cy="598740"/>
              </a:xfrm>
              <a:custGeom>
                <a:avLst/>
                <a:gdLst>
                  <a:gd name="T0" fmla="*/ 90 w 724"/>
                  <a:gd name="T1" fmla="*/ 0 h 482"/>
                  <a:gd name="T2" fmla="*/ 45 w 724"/>
                  <a:gd name="T3" fmla="*/ 137 h 482"/>
                  <a:gd name="T4" fmla="*/ 28 w 724"/>
                  <a:gd name="T5" fmla="*/ 189 h 482"/>
                  <a:gd name="T6" fmla="*/ 8 w 724"/>
                  <a:gd name="T7" fmla="*/ 251 h 482"/>
                  <a:gd name="T8" fmla="*/ 0 w 724"/>
                  <a:gd name="T9" fmla="*/ 274 h 482"/>
                  <a:gd name="T10" fmla="*/ 634 w 724"/>
                  <a:gd name="T11" fmla="*/ 481 h 482"/>
                  <a:gd name="T12" fmla="*/ 641 w 724"/>
                  <a:gd name="T13" fmla="*/ 458 h 482"/>
                  <a:gd name="T14" fmla="*/ 679 w 724"/>
                  <a:gd name="T15" fmla="*/ 344 h 482"/>
                  <a:gd name="T16" fmla="*/ 679 w 724"/>
                  <a:gd name="T17" fmla="*/ 344 h 482"/>
                  <a:gd name="T18" fmla="*/ 679 w 724"/>
                  <a:gd name="T19" fmla="*/ 344 h 482"/>
                  <a:gd name="T20" fmla="*/ 723 w 724"/>
                  <a:gd name="T21" fmla="*/ 207 h 482"/>
                  <a:gd name="T22" fmla="*/ 90 w 724"/>
                  <a:gd name="T23" fmla="*/ 0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24" h="482">
                    <a:moveTo>
                      <a:pt x="90" y="0"/>
                    </a:moveTo>
                    <a:lnTo>
                      <a:pt x="45" y="137"/>
                    </a:lnTo>
                    <a:lnTo>
                      <a:pt x="28" y="189"/>
                    </a:lnTo>
                    <a:lnTo>
                      <a:pt x="8" y="251"/>
                    </a:lnTo>
                    <a:lnTo>
                      <a:pt x="0" y="274"/>
                    </a:lnTo>
                    <a:lnTo>
                      <a:pt x="634" y="481"/>
                    </a:lnTo>
                    <a:lnTo>
                      <a:pt x="641" y="458"/>
                    </a:lnTo>
                    <a:lnTo>
                      <a:pt x="679" y="344"/>
                    </a:lnTo>
                    <a:lnTo>
                      <a:pt x="679" y="344"/>
                    </a:lnTo>
                    <a:lnTo>
                      <a:pt x="679" y="344"/>
                    </a:lnTo>
                    <a:lnTo>
                      <a:pt x="723" y="207"/>
                    </a:lnTo>
                    <a:lnTo>
                      <a:pt x="90" y="0"/>
                    </a:lnTo>
                  </a:path>
                </a:pathLst>
              </a:custGeom>
              <a:solidFill>
                <a:srgbClr val="111340">
                  <a:alpha val="4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0" name="Freeform 137">
                <a:extLst>
                  <a:ext uri="{FF2B5EF4-FFF2-40B4-BE49-F238E27FC236}">
                    <a16:creationId xmlns:a16="http://schemas.microsoft.com/office/drawing/2014/main" id="{ACEB2CE0-056E-8B4E-955D-3056F4227E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3626" y="7462236"/>
                <a:ext cx="1191994" cy="1669886"/>
              </a:xfrm>
              <a:custGeom>
                <a:avLst/>
                <a:gdLst>
                  <a:gd name="T0" fmla="*/ 111 w 958"/>
                  <a:gd name="T1" fmla="*/ 1325 h 1341"/>
                  <a:gd name="T2" fmla="*/ 957 w 958"/>
                  <a:gd name="T3" fmla="*/ 108 h 1341"/>
                  <a:gd name="T4" fmla="*/ 899 w 958"/>
                  <a:gd name="T5" fmla="*/ 0 h 1341"/>
                  <a:gd name="T6" fmla="*/ 3 w 958"/>
                  <a:gd name="T7" fmla="*/ 1290 h 1341"/>
                  <a:gd name="T8" fmla="*/ 3 w 958"/>
                  <a:gd name="T9" fmla="*/ 1290 h 1341"/>
                  <a:gd name="T10" fmla="*/ 6 w 958"/>
                  <a:gd name="T11" fmla="*/ 1304 h 1341"/>
                  <a:gd name="T12" fmla="*/ 115 w 958"/>
                  <a:gd name="T13" fmla="*/ 1340 h 1341"/>
                  <a:gd name="T14" fmla="*/ 115 w 958"/>
                  <a:gd name="T15" fmla="*/ 1340 h 1341"/>
                  <a:gd name="T16" fmla="*/ 111 w 958"/>
                  <a:gd name="T17" fmla="*/ 1325 h 13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8" h="1341">
                    <a:moveTo>
                      <a:pt x="111" y="1325"/>
                    </a:moveTo>
                    <a:lnTo>
                      <a:pt x="957" y="108"/>
                    </a:lnTo>
                    <a:lnTo>
                      <a:pt x="899" y="0"/>
                    </a:lnTo>
                    <a:lnTo>
                      <a:pt x="3" y="1290"/>
                    </a:lnTo>
                    <a:lnTo>
                      <a:pt x="3" y="1290"/>
                    </a:lnTo>
                    <a:cubicBezTo>
                      <a:pt x="0" y="1295"/>
                      <a:pt x="1" y="1303"/>
                      <a:pt x="6" y="1304"/>
                    </a:cubicBezTo>
                    <a:lnTo>
                      <a:pt x="115" y="1340"/>
                    </a:lnTo>
                    <a:lnTo>
                      <a:pt x="115" y="1340"/>
                    </a:lnTo>
                    <a:cubicBezTo>
                      <a:pt x="110" y="1338"/>
                      <a:pt x="108" y="1331"/>
                      <a:pt x="111" y="1325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1" name="Freeform 138">
                <a:extLst>
                  <a:ext uri="{FF2B5EF4-FFF2-40B4-BE49-F238E27FC236}">
                    <a16:creationId xmlns:a16="http://schemas.microsoft.com/office/drawing/2014/main" id="{1A430C23-E7D7-EC45-90D4-D4A646454E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0953" y="7599565"/>
                <a:ext cx="1137060" cy="1576503"/>
              </a:xfrm>
              <a:custGeom>
                <a:avLst/>
                <a:gdLst>
                  <a:gd name="T0" fmla="*/ 117 w 914"/>
                  <a:gd name="T1" fmla="*/ 1261 h 1266"/>
                  <a:gd name="T2" fmla="*/ 913 w 914"/>
                  <a:gd name="T3" fmla="*/ 116 h 1266"/>
                  <a:gd name="T4" fmla="*/ 849 w 914"/>
                  <a:gd name="T5" fmla="*/ 0 h 1266"/>
                  <a:gd name="T6" fmla="*/ 3 w 914"/>
                  <a:gd name="T7" fmla="*/ 1217 h 1266"/>
                  <a:gd name="T8" fmla="*/ 3 w 914"/>
                  <a:gd name="T9" fmla="*/ 1217 h 1266"/>
                  <a:gd name="T10" fmla="*/ 7 w 914"/>
                  <a:gd name="T11" fmla="*/ 1232 h 1266"/>
                  <a:gd name="T12" fmla="*/ 108 w 914"/>
                  <a:gd name="T13" fmla="*/ 1265 h 1266"/>
                  <a:gd name="T14" fmla="*/ 108 w 914"/>
                  <a:gd name="T15" fmla="*/ 1265 h 1266"/>
                  <a:gd name="T16" fmla="*/ 117 w 914"/>
                  <a:gd name="T17" fmla="*/ 1261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4" h="1266">
                    <a:moveTo>
                      <a:pt x="117" y="1261"/>
                    </a:moveTo>
                    <a:lnTo>
                      <a:pt x="913" y="116"/>
                    </a:lnTo>
                    <a:lnTo>
                      <a:pt x="849" y="0"/>
                    </a:lnTo>
                    <a:lnTo>
                      <a:pt x="3" y="1217"/>
                    </a:lnTo>
                    <a:lnTo>
                      <a:pt x="3" y="1217"/>
                    </a:lnTo>
                    <a:cubicBezTo>
                      <a:pt x="0" y="1223"/>
                      <a:pt x="2" y="1230"/>
                      <a:pt x="7" y="1232"/>
                    </a:cubicBezTo>
                    <a:lnTo>
                      <a:pt x="108" y="1265"/>
                    </a:lnTo>
                    <a:lnTo>
                      <a:pt x="108" y="1265"/>
                    </a:lnTo>
                    <a:cubicBezTo>
                      <a:pt x="111" y="1265"/>
                      <a:pt x="115" y="1264"/>
                      <a:pt x="117" y="1261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2" name="Freeform 139">
                <a:extLst>
                  <a:ext uri="{FF2B5EF4-FFF2-40B4-BE49-F238E27FC236}">
                    <a16:creationId xmlns:a16="http://schemas.microsoft.com/office/drawing/2014/main" id="{CF23106E-FA0F-CC44-8958-23F61A834B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3626" y="7462236"/>
                <a:ext cx="1274387" cy="1713830"/>
              </a:xfrm>
              <a:custGeom>
                <a:avLst/>
                <a:gdLst>
                  <a:gd name="T0" fmla="*/ 957 w 1022"/>
                  <a:gd name="T1" fmla="*/ 108 h 1374"/>
                  <a:gd name="T2" fmla="*/ 899 w 1022"/>
                  <a:gd name="T3" fmla="*/ 0 h 1374"/>
                  <a:gd name="T4" fmla="*/ 3 w 1022"/>
                  <a:gd name="T5" fmla="*/ 1290 h 1374"/>
                  <a:gd name="T6" fmla="*/ 3 w 1022"/>
                  <a:gd name="T7" fmla="*/ 1290 h 1374"/>
                  <a:gd name="T8" fmla="*/ 6 w 1022"/>
                  <a:gd name="T9" fmla="*/ 1304 h 1374"/>
                  <a:gd name="T10" fmla="*/ 115 w 1022"/>
                  <a:gd name="T11" fmla="*/ 1340 h 1374"/>
                  <a:gd name="T12" fmla="*/ 216 w 1022"/>
                  <a:gd name="T13" fmla="*/ 1373 h 1374"/>
                  <a:gd name="T14" fmla="*/ 216 w 1022"/>
                  <a:gd name="T15" fmla="*/ 1373 h 1374"/>
                  <a:gd name="T16" fmla="*/ 225 w 1022"/>
                  <a:gd name="T17" fmla="*/ 1369 h 1374"/>
                  <a:gd name="T18" fmla="*/ 1021 w 1022"/>
                  <a:gd name="T19" fmla="*/ 224 h 1374"/>
                  <a:gd name="T20" fmla="*/ 957 w 1022"/>
                  <a:gd name="T21" fmla="*/ 108 h 13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22" h="1374">
                    <a:moveTo>
                      <a:pt x="957" y="108"/>
                    </a:moveTo>
                    <a:lnTo>
                      <a:pt x="899" y="0"/>
                    </a:lnTo>
                    <a:lnTo>
                      <a:pt x="3" y="1290"/>
                    </a:lnTo>
                    <a:lnTo>
                      <a:pt x="3" y="1290"/>
                    </a:lnTo>
                    <a:cubicBezTo>
                      <a:pt x="0" y="1295"/>
                      <a:pt x="1" y="1303"/>
                      <a:pt x="6" y="1304"/>
                    </a:cubicBezTo>
                    <a:lnTo>
                      <a:pt x="115" y="1340"/>
                    </a:lnTo>
                    <a:lnTo>
                      <a:pt x="216" y="1373"/>
                    </a:lnTo>
                    <a:lnTo>
                      <a:pt x="216" y="1373"/>
                    </a:lnTo>
                    <a:cubicBezTo>
                      <a:pt x="219" y="1373"/>
                      <a:pt x="223" y="1372"/>
                      <a:pt x="225" y="1369"/>
                    </a:cubicBezTo>
                    <a:lnTo>
                      <a:pt x="1021" y="224"/>
                    </a:lnTo>
                    <a:lnTo>
                      <a:pt x="957" y="108"/>
                    </a:lnTo>
                  </a:path>
                </a:pathLst>
              </a:custGeom>
              <a:solidFill>
                <a:srgbClr val="111340">
                  <a:alpha val="2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E34192F5-36B3-E543-BBAF-26BD43D9DA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381450" y="9057663"/>
                <a:ext cx="861004" cy="997956"/>
              </a:xfrm>
              <a:custGeom>
                <a:avLst/>
                <a:gdLst>
                  <a:gd name="connsiteX0" fmla="*/ 439507 w 861004"/>
                  <a:gd name="connsiteY0" fmla="*/ 23940 h 997956"/>
                  <a:gd name="connsiteX1" fmla="*/ 421507 w 861004"/>
                  <a:gd name="connsiteY1" fmla="*/ 28966 h 997956"/>
                  <a:gd name="connsiteX2" fmla="*/ 397921 w 861004"/>
                  <a:gd name="connsiteY2" fmla="*/ 56603 h 997956"/>
                  <a:gd name="connsiteX3" fmla="*/ 369767 w 861004"/>
                  <a:gd name="connsiteY3" fmla="*/ 144267 h 997956"/>
                  <a:gd name="connsiteX4" fmla="*/ 394351 w 861004"/>
                  <a:gd name="connsiteY4" fmla="*/ 139796 h 997956"/>
                  <a:gd name="connsiteX5" fmla="*/ 564043 w 861004"/>
                  <a:gd name="connsiteY5" fmla="*/ 160197 h 997956"/>
                  <a:gd name="connsiteX6" fmla="*/ 712723 w 861004"/>
                  <a:gd name="connsiteY6" fmla="*/ 244000 h 997956"/>
                  <a:gd name="connsiteX7" fmla="*/ 725607 w 861004"/>
                  <a:gd name="connsiteY7" fmla="*/ 257561 h 997956"/>
                  <a:gd name="connsiteX8" fmla="*/ 752951 w 861004"/>
                  <a:gd name="connsiteY8" fmla="*/ 173435 h 997956"/>
                  <a:gd name="connsiteX9" fmla="*/ 750469 w 861004"/>
                  <a:gd name="connsiteY9" fmla="*/ 138260 h 997956"/>
                  <a:gd name="connsiteX10" fmla="*/ 721917 w 861004"/>
                  <a:gd name="connsiteY10" fmla="*/ 113135 h 997956"/>
                  <a:gd name="connsiteX11" fmla="*/ 457507 w 861004"/>
                  <a:gd name="connsiteY11" fmla="*/ 26453 h 997956"/>
                  <a:gd name="connsiteX12" fmla="*/ 439507 w 861004"/>
                  <a:gd name="connsiteY12" fmla="*/ 23940 h 997956"/>
                  <a:gd name="connsiteX13" fmla="*/ 437799 w 861004"/>
                  <a:gd name="connsiteY13" fmla="*/ 228 h 997956"/>
                  <a:gd name="connsiteX14" fmla="*/ 464955 w 861004"/>
                  <a:gd name="connsiteY14" fmla="*/ 3840 h 997956"/>
                  <a:gd name="connsiteX15" fmla="*/ 729365 w 861004"/>
                  <a:gd name="connsiteY15" fmla="*/ 91779 h 997956"/>
                  <a:gd name="connsiteX16" fmla="*/ 770331 w 861004"/>
                  <a:gd name="connsiteY16" fmla="*/ 126954 h 997956"/>
                  <a:gd name="connsiteX17" fmla="*/ 775295 w 861004"/>
                  <a:gd name="connsiteY17" fmla="*/ 180973 h 997956"/>
                  <a:gd name="connsiteX18" fmla="*/ 744261 w 861004"/>
                  <a:gd name="connsiteY18" fmla="*/ 276449 h 997956"/>
                  <a:gd name="connsiteX19" fmla="*/ 743215 w 861004"/>
                  <a:gd name="connsiteY19" fmla="*/ 276096 h 997956"/>
                  <a:gd name="connsiteX20" fmla="*/ 769901 w 861004"/>
                  <a:gd name="connsiteY20" fmla="*/ 304187 h 997956"/>
                  <a:gd name="connsiteX21" fmla="*/ 839729 w 861004"/>
                  <a:gd name="connsiteY21" fmla="*/ 702139 h 997956"/>
                  <a:gd name="connsiteX22" fmla="*/ 295841 w 861004"/>
                  <a:gd name="connsiteY22" fmla="*/ 976225 h 997956"/>
                  <a:gd name="connsiteX23" fmla="*/ 21401 w 861004"/>
                  <a:gd name="connsiteY23" fmla="*/ 435529 h 997956"/>
                  <a:gd name="connsiteX24" fmla="*/ 312529 w 861004"/>
                  <a:gd name="connsiteY24" fmla="*/ 154678 h 997956"/>
                  <a:gd name="connsiteX25" fmla="*/ 343473 w 861004"/>
                  <a:gd name="connsiteY25" fmla="*/ 149050 h 997956"/>
                  <a:gd name="connsiteX26" fmla="*/ 376817 w 861004"/>
                  <a:gd name="connsiteY26" fmla="*/ 49066 h 997956"/>
                  <a:gd name="connsiteX27" fmla="*/ 411577 w 861004"/>
                  <a:gd name="connsiteY27" fmla="*/ 8865 h 997956"/>
                  <a:gd name="connsiteX28" fmla="*/ 437799 w 861004"/>
                  <a:gd name="connsiteY28" fmla="*/ 228 h 997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861004" h="997956">
                    <a:moveTo>
                      <a:pt x="439507" y="23940"/>
                    </a:moveTo>
                    <a:cubicBezTo>
                      <a:pt x="433301" y="24255"/>
                      <a:pt x="427093" y="25825"/>
                      <a:pt x="421507" y="28966"/>
                    </a:cubicBezTo>
                    <a:cubicBezTo>
                      <a:pt x="411577" y="33991"/>
                      <a:pt x="402887" y="45297"/>
                      <a:pt x="397921" y="56603"/>
                    </a:cubicBezTo>
                    <a:lnTo>
                      <a:pt x="369767" y="144267"/>
                    </a:lnTo>
                    <a:lnTo>
                      <a:pt x="394351" y="139796"/>
                    </a:lnTo>
                    <a:cubicBezTo>
                      <a:pt x="450057" y="135202"/>
                      <a:pt x="507595" y="141509"/>
                      <a:pt x="564043" y="160197"/>
                    </a:cubicBezTo>
                    <a:cubicBezTo>
                      <a:pt x="620489" y="178573"/>
                      <a:pt x="670543" y="207461"/>
                      <a:pt x="712723" y="244000"/>
                    </a:cubicBezTo>
                    <a:lnTo>
                      <a:pt x="725607" y="257561"/>
                    </a:lnTo>
                    <a:lnTo>
                      <a:pt x="752951" y="173435"/>
                    </a:lnTo>
                    <a:cubicBezTo>
                      <a:pt x="756675" y="162129"/>
                      <a:pt x="755433" y="149566"/>
                      <a:pt x="750469" y="138260"/>
                    </a:cubicBezTo>
                    <a:cubicBezTo>
                      <a:pt x="744261" y="125698"/>
                      <a:pt x="734331" y="118160"/>
                      <a:pt x="721917" y="113135"/>
                    </a:cubicBezTo>
                    <a:lnTo>
                      <a:pt x="457507" y="26453"/>
                    </a:lnTo>
                    <a:cubicBezTo>
                      <a:pt x="451921" y="24569"/>
                      <a:pt x="445715" y="23626"/>
                      <a:pt x="439507" y="23940"/>
                    </a:cubicBezTo>
                    <a:close/>
                    <a:moveTo>
                      <a:pt x="437799" y="228"/>
                    </a:moveTo>
                    <a:cubicBezTo>
                      <a:pt x="446955" y="-557"/>
                      <a:pt x="456265" y="700"/>
                      <a:pt x="464955" y="3840"/>
                    </a:cubicBezTo>
                    <a:lnTo>
                      <a:pt x="729365" y="91779"/>
                    </a:lnTo>
                    <a:cubicBezTo>
                      <a:pt x="746745" y="98060"/>
                      <a:pt x="761641" y="110622"/>
                      <a:pt x="770331" y="126954"/>
                    </a:cubicBezTo>
                    <a:cubicBezTo>
                      <a:pt x="779019" y="143285"/>
                      <a:pt x="781503" y="163385"/>
                      <a:pt x="775295" y="180973"/>
                    </a:cubicBezTo>
                    <a:lnTo>
                      <a:pt x="744261" y="276449"/>
                    </a:lnTo>
                    <a:lnTo>
                      <a:pt x="743215" y="276096"/>
                    </a:lnTo>
                    <a:lnTo>
                      <a:pt x="769901" y="304187"/>
                    </a:lnTo>
                    <a:cubicBezTo>
                      <a:pt x="854737" y="412870"/>
                      <a:pt x="885729" y="560425"/>
                      <a:pt x="839729" y="702139"/>
                    </a:cubicBezTo>
                    <a:cubicBezTo>
                      <a:pt x="766131" y="926392"/>
                      <a:pt x="521629" y="1050976"/>
                      <a:pt x="295841" y="976225"/>
                    </a:cubicBezTo>
                    <a:cubicBezTo>
                      <a:pt x="70051" y="902721"/>
                      <a:pt x="-52199" y="659781"/>
                      <a:pt x="21401" y="435529"/>
                    </a:cubicBezTo>
                    <a:cubicBezTo>
                      <a:pt x="67401" y="293814"/>
                      <a:pt x="179671" y="192492"/>
                      <a:pt x="312529" y="154678"/>
                    </a:cubicBezTo>
                    <a:lnTo>
                      <a:pt x="343473" y="149050"/>
                    </a:lnTo>
                    <a:lnTo>
                      <a:pt x="376817" y="49066"/>
                    </a:lnTo>
                    <a:cubicBezTo>
                      <a:pt x="381783" y="31478"/>
                      <a:pt x="395439" y="16403"/>
                      <a:pt x="411577" y="8865"/>
                    </a:cubicBezTo>
                    <a:cubicBezTo>
                      <a:pt x="419645" y="3840"/>
                      <a:pt x="428645" y="1014"/>
                      <a:pt x="437799" y="22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4F76DFD5-6829-5E4E-8728-7E5C4908EC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431021" y="9243268"/>
                <a:ext cx="763297" cy="761042"/>
              </a:xfrm>
              <a:custGeom>
                <a:avLst/>
                <a:gdLst>
                  <a:gd name="connsiteX0" fmla="*/ 615284 w 763297"/>
                  <a:gd name="connsiteY0" fmla="*/ 273367 h 761042"/>
                  <a:gd name="connsiteX1" fmla="*/ 634300 w 763297"/>
                  <a:gd name="connsiteY1" fmla="*/ 278329 h 761042"/>
                  <a:gd name="connsiteX2" fmla="*/ 626692 w 763297"/>
                  <a:gd name="connsiteY2" fmla="*/ 300655 h 761042"/>
                  <a:gd name="connsiteX3" fmla="*/ 649512 w 763297"/>
                  <a:gd name="connsiteY3" fmla="*/ 308098 h 761042"/>
                  <a:gd name="connsiteX4" fmla="*/ 643172 w 763297"/>
                  <a:gd name="connsiteY4" fmla="*/ 325463 h 761042"/>
                  <a:gd name="connsiteX5" fmla="*/ 621624 w 763297"/>
                  <a:gd name="connsiteY5" fmla="*/ 318021 h 761042"/>
                  <a:gd name="connsiteX6" fmla="*/ 608948 w 763297"/>
                  <a:gd name="connsiteY6" fmla="*/ 352751 h 761042"/>
                  <a:gd name="connsiteX7" fmla="*/ 608948 w 763297"/>
                  <a:gd name="connsiteY7" fmla="*/ 361434 h 761042"/>
                  <a:gd name="connsiteX8" fmla="*/ 616552 w 763297"/>
                  <a:gd name="connsiteY8" fmla="*/ 366395 h 761042"/>
                  <a:gd name="connsiteX9" fmla="*/ 627960 w 763297"/>
                  <a:gd name="connsiteY9" fmla="*/ 370116 h 761042"/>
                  <a:gd name="connsiteX10" fmla="*/ 621624 w 763297"/>
                  <a:gd name="connsiteY10" fmla="*/ 387482 h 761042"/>
                  <a:gd name="connsiteX11" fmla="*/ 607680 w 763297"/>
                  <a:gd name="connsiteY11" fmla="*/ 382520 h 761042"/>
                  <a:gd name="connsiteX12" fmla="*/ 588664 w 763297"/>
                  <a:gd name="connsiteY12" fmla="*/ 370116 h 761042"/>
                  <a:gd name="connsiteX13" fmla="*/ 588664 w 763297"/>
                  <a:gd name="connsiteY13" fmla="*/ 346549 h 761042"/>
                  <a:gd name="connsiteX14" fmla="*/ 600072 w 763297"/>
                  <a:gd name="connsiteY14" fmla="*/ 311819 h 761042"/>
                  <a:gd name="connsiteX15" fmla="*/ 586128 w 763297"/>
                  <a:gd name="connsiteY15" fmla="*/ 306857 h 761042"/>
                  <a:gd name="connsiteX16" fmla="*/ 591200 w 763297"/>
                  <a:gd name="connsiteY16" fmla="*/ 289492 h 761042"/>
                  <a:gd name="connsiteX17" fmla="*/ 605144 w 763297"/>
                  <a:gd name="connsiteY17" fmla="*/ 294453 h 761042"/>
                  <a:gd name="connsiteX18" fmla="*/ 521444 w 763297"/>
                  <a:gd name="connsiteY18" fmla="*/ 271613 h 761042"/>
                  <a:gd name="connsiteX19" fmla="*/ 546412 w 763297"/>
                  <a:gd name="connsiteY19" fmla="*/ 272858 h 761042"/>
                  <a:gd name="connsiteX20" fmla="*/ 567636 w 763297"/>
                  <a:gd name="connsiteY20" fmla="*/ 286554 h 761042"/>
                  <a:gd name="connsiteX21" fmla="*/ 571380 w 763297"/>
                  <a:gd name="connsiteY21" fmla="*/ 307720 h 761042"/>
                  <a:gd name="connsiteX22" fmla="*/ 551408 w 763297"/>
                  <a:gd name="connsiteY22" fmla="*/ 301495 h 761042"/>
                  <a:gd name="connsiteX23" fmla="*/ 541420 w 763297"/>
                  <a:gd name="connsiteY23" fmla="*/ 287799 h 761042"/>
                  <a:gd name="connsiteX24" fmla="*/ 531432 w 763297"/>
                  <a:gd name="connsiteY24" fmla="*/ 287799 h 761042"/>
                  <a:gd name="connsiteX25" fmla="*/ 526436 w 763297"/>
                  <a:gd name="connsiteY25" fmla="*/ 291534 h 761042"/>
                  <a:gd name="connsiteX26" fmla="*/ 528936 w 763297"/>
                  <a:gd name="connsiteY26" fmla="*/ 299005 h 761042"/>
                  <a:gd name="connsiteX27" fmla="*/ 540172 w 763297"/>
                  <a:gd name="connsiteY27" fmla="*/ 307720 h 761042"/>
                  <a:gd name="connsiteX28" fmla="*/ 555152 w 763297"/>
                  <a:gd name="connsiteY28" fmla="*/ 316436 h 761042"/>
                  <a:gd name="connsiteX29" fmla="*/ 563892 w 763297"/>
                  <a:gd name="connsiteY29" fmla="*/ 326396 h 761042"/>
                  <a:gd name="connsiteX30" fmla="*/ 563892 w 763297"/>
                  <a:gd name="connsiteY30" fmla="*/ 341337 h 761042"/>
                  <a:gd name="connsiteX31" fmla="*/ 555152 w 763297"/>
                  <a:gd name="connsiteY31" fmla="*/ 353788 h 761042"/>
                  <a:gd name="connsiteX32" fmla="*/ 540172 w 763297"/>
                  <a:gd name="connsiteY32" fmla="*/ 360013 h 761042"/>
                  <a:gd name="connsiteX33" fmla="*/ 521444 w 763297"/>
                  <a:gd name="connsiteY33" fmla="*/ 356278 h 761042"/>
                  <a:gd name="connsiteX34" fmla="*/ 503964 w 763297"/>
                  <a:gd name="connsiteY34" fmla="*/ 347562 h 761042"/>
                  <a:gd name="connsiteX35" fmla="*/ 493976 w 763297"/>
                  <a:gd name="connsiteY35" fmla="*/ 333867 h 761042"/>
                  <a:gd name="connsiteX36" fmla="*/ 492728 w 763297"/>
                  <a:gd name="connsiteY36" fmla="*/ 317681 h 761042"/>
                  <a:gd name="connsiteX37" fmla="*/ 513952 w 763297"/>
                  <a:gd name="connsiteY37" fmla="*/ 323906 h 761042"/>
                  <a:gd name="connsiteX38" fmla="*/ 516448 w 763297"/>
                  <a:gd name="connsiteY38" fmla="*/ 333867 h 761042"/>
                  <a:gd name="connsiteX39" fmla="*/ 526436 w 763297"/>
                  <a:gd name="connsiteY39" fmla="*/ 341337 h 761042"/>
                  <a:gd name="connsiteX40" fmla="*/ 537672 w 763297"/>
                  <a:gd name="connsiteY40" fmla="*/ 341337 h 761042"/>
                  <a:gd name="connsiteX41" fmla="*/ 542668 w 763297"/>
                  <a:gd name="connsiteY41" fmla="*/ 336357 h 761042"/>
                  <a:gd name="connsiteX42" fmla="*/ 540172 w 763297"/>
                  <a:gd name="connsiteY42" fmla="*/ 327641 h 761042"/>
                  <a:gd name="connsiteX43" fmla="*/ 528936 w 763297"/>
                  <a:gd name="connsiteY43" fmla="*/ 320171 h 761042"/>
                  <a:gd name="connsiteX44" fmla="*/ 518948 w 763297"/>
                  <a:gd name="connsiteY44" fmla="*/ 312700 h 761042"/>
                  <a:gd name="connsiteX45" fmla="*/ 510208 w 763297"/>
                  <a:gd name="connsiteY45" fmla="*/ 306475 h 761042"/>
                  <a:gd name="connsiteX46" fmla="*/ 505212 w 763297"/>
                  <a:gd name="connsiteY46" fmla="*/ 297760 h 761042"/>
                  <a:gd name="connsiteX47" fmla="*/ 506464 w 763297"/>
                  <a:gd name="connsiteY47" fmla="*/ 286554 h 761042"/>
                  <a:gd name="connsiteX48" fmla="*/ 521444 w 763297"/>
                  <a:gd name="connsiteY48" fmla="*/ 271613 h 761042"/>
                  <a:gd name="connsiteX49" fmla="*/ 406704 w 763297"/>
                  <a:gd name="connsiteY49" fmla="*/ 201959 h 761042"/>
                  <a:gd name="connsiteX50" fmla="*/ 479244 w 763297"/>
                  <a:gd name="connsiteY50" fmla="*/ 231864 h 761042"/>
                  <a:gd name="connsiteX51" fmla="*/ 469240 w 763297"/>
                  <a:gd name="connsiteY51" fmla="*/ 254292 h 761042"/>
                  <a:gd name="connsiteX52" fmla="*/ 462984 w 763297"/>
                  <a:gd name="connsiteY52" fmla="*/ 271736 h 761042"/>
                  <a:gd name="connsiteX53" fmla="*/ 384196 w 763297"/>
                  <a:gd name="connsiteY53" fmla="*/ 509727 h 761042"/>
                  <a:gd name="connsiteX54" fmla="*/ 431720 w 763297"/>
                  <a:gd name="connsiteY54" fmla="*/ 549599 h 761042"/>
                  <a:gd name="connsiteX55" fmla="*/ 417960 w 763297"/>
                  <a:gd name="connsiteY55" fmla="*/ 590718 h 761042"/>
                  <a:gd name="connsiteX56" fmla="*/ 200348 w 763297"/>
                  <a:gd name="connsiteY56" fmla="*/ 519695 h 761042"/>
                  <a:gd name="connsiteX57" fmla="*/ 214108 w 763297"/>
                  <a:gd name="connsiteY57" fmla="*/ 478576 h 761042"/>
                  <a:gd name="connsiteX58" fmla="*/ 284144 w 763297"/>
                  <a:gd name="connsiteY58" fmla="*/ 477330 h 761042"/>
                  <a:gd name="connsiteX59" fmla="*/ 345424 w 763297"/>
                  <a:gd name="connsiteY59" fmla="*/ 291673 h 761042"/>
                  <a:gd name="connsiteX60" fmla="*/ 277888 w 763297"/>
                  <a:gd name="connsiteY60" fmla="*/ 269244 h 761042"/>
                  <a:gd name="connsiteX61" fmla="*/ 287896 w 763297"/>
                  <a:gd name="connsiteY61" fmla="*/ 230618 h 761042"/>
                  <a:gd name="connsiteX62" fmla="*/ 406704 w 763297"/>
                  <a:gd name="connsiteY62" fmla="*/ 201959 h 761042"/>
                  <a:gd name="connsiteX63" fmla="*/ 390228 w 763297"/>
                  <a:gd name="connsiteY63" fmla="*/ 57441 h 761042"/>
                  <a:gd name="connsiteX64" fmla="*/ 298452 w 763297"/>
                  <a:gd name="connsiteY64" fmla="*/ 68464 h 761042"/>
                  <a:gd name="connsiteX65" fmla="*/ 234880 w 763297"/>
                  <a:gd name="connsiteY65" fmla="*/ 93305 h 761042"/>
                  <a:gd name="connsiteX66" fmla="*/ 74078 w 763297"/>
                  <a:gd name="connsiteY66" fmla="*/ 280856 h 761042"/>
                  <a:gd name="connsiteX67" fmla="*/ 92776 w 763297"/>
                  <a:gd name="connsiteY67" fmla="*/ 526784 h 761042"/>
                  <a:gd name="connsiteX68" fmla="*/ 281002 w 763297"/>
                  <a:gd name="connsiteY68" fmla="*/ 687009 h 761042"/>
                  <a:gd name="connsiteX69" fmla="*/ 689862 w 763297"/>
                  <a:gd name="connsiteY69" fmla="*/ 480827 h 761042"/>
                  <a:gd name="connsiteX70" fmla="*/ 669918 w 763297"/>
                  <a:gd name="connsiteY70" fmla="*/ 234900 h 761042"/>
                  <a:gd name="connsiteX71" fmla="*/ 482940 w 763297"/>
                  <a:gd name="connsiteY71" fmla="*/ 73432 h 761042"/>
                  <a:gd name="connsiteX72" fmla="*/ 390228 w 763297"/>
                  <a:gd name="connsiteY72" fmla="*/ 57441 h 761042"/>
                  <a:gd name="connsiteX73" fmla="*/ 352210 w 763297"/>
                  <a:gd name="connsiteY73" fmla="*/ 1082 h 761042"/>
                  <a:gd name="connsiteX74" fmla="*/ 500390 w 763297"/>
                  <a:gd name="connsiteY74" fmla="*/ 18781 h 761042"/>
                  <a:gd name="connsiteX75" fmla="*/ 722272 w 763297"/>
                  <a:gd name="connsiteY75" fmla="*/ 208816 h 761042"/>
                  <a:gd name="connsiteX76" fmla="*/ 743464 w 763297"/>
                  <a:gd name="connsiteY76" fmla="*/ 498216 h 761042"/>
                  <a:gd name="connsiteX77" fmla="*/ 479200 w 763297"/>
                  <a:gd name="connsiteY77" fmla="*/ 749112 h 761042"/>
                  <a:gd name="connsiteX78" fmla="*/ 263550 w 763297"/>
                  <a:gd name="connsiteY78" fmla="*/ 742902 h 761042"/>
                  <a:gd name="connsiteX79" fmla="*/ 19230 w 763297"/>
                  <a:gd name="connsiteY79" fmla="*/ 262225 h 761042"/>
                  <a:gd name="connsiteX80" fmla="*/ 208702 w 763297"/>
                  <a:gd name="connsiteY80" fmla="*/ 41139 h 761042"/>
                  <a:gd name="connsiteX81" fmla="*/ 352210 w 763297"/>
                  <a:gd name="connsiteY81" fmla="*/ 1082 h 7610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</a:cxnLst>
                <a:rect l="l" t="t" r="r" b="b"/>
                <a:pathLst>
                  <a:path w="763297" h="761042">
                    <a:moveTo>
                      <a:pt x="615284" y="273367"/>
                    </a:moveTo>
                    <a:lnTo>
                      <a:pt x="634300" y="278329"/>
                    </a:lnTo>
                    <a:lnTo>
                      <a:pt x="626692" y="300655"/>
                    </a:lnTo>
                    <a:lnTo>
                      <a:pt x="649512" y="308098"/>
                    </a:lnTo>
                    <a:lnTo>
                      <a:pt x="643172" y="325463"/>
                    </a:lnTo>
                    <a:lnTo>
                      <a:pt x="621624" y="318021"/>
                    </a:lnTo>
                    <a:lnTo>
                      <a:pt x="608948" y="352751"/>
                    </a:lnTo>
                    <a:cubicBezTo>
                      <a:pt x="607680" y="356472"/>
                      <a:pt x="607680" y="360193"/>
                      <a:pt x="608948" y="361434"/>
                    </a:cubicBezTo>
                    <a:cubicBezTo>
                      <a:pt x="610216" y="363914"/>
                      <a:pt x="612748" y="365155"/>
                      <a:pt x="616552" y="366395"/>
                    </a:cubicBezTo>
                    <a:lnTo>
                      <a:pt x="627960" y="370116"/>
                    </a:lnTo>
                    <a:lnTo>
                      <a:pt x="621624" y="387482"/>
                    </a:lnTo>
                    <a:lnTo>
                      <a:pt x="607680" y="382520"/>
                    </a:lnTo>
                    <a:cubicBezTo>
                      <a:pt x="598804" y="381280"/>
                      <a:pt x="592468" y="376318"/>
                      <a:pt x="588664" y="370116"/>
                    </a:cubicBezTo>
                    <a:cubicBezTo>
                      <a:pt x="586128" y="365155"/>
                      <a:pt x="584864" y="356472"/>
                      <a:pt x="588664" y="346549"/>
                    </a:cubicBezTo>
                    <a:lnTo>
                      <a:pt x="600072" y="311819"/>
                    </a:lnTo>
                    <a:lnTo>
                      <a:pt x="586128" y="306857"/>
                    </a:lnTo>
                    <a:lnTo>
                      <a:pt x="591200" y="289492"/>
                    </a:lnTo>
                    <a:lnTo>
                      <a:pt x="605144" y="294453"/>
                    </a:lnTo>
                    <a:close/>
                    <a:moveTo>
                      <a:pt x="521444" y="271613"/>
                    </a:moveTo>
                    <a:cubicBezTo>
                      <a:pt x="527684" y="267878"/>
                      <a:pt x="536424" y="267878"/>
                      <a:pt x="546412" y="272858"/>
                    </a:cubicBezTo>
                    <a:cubicBezTo>
                      <a:pt x="556400" y="275348"/>
                      <a:pt x="563892" y="280329"/>
                      <a:pt x="567636" y="286554"/>
                    </a:cubicBezTo>
                    <a:cubicBezTo>
                      <a:pt x="571380" y="292779"/>
                      <a:pt x="572628" y="300250"/>
                      <a:pt x="571380" y="307720"/>
                    </a:cubicBezTo>
                    <a:lnTo>
                      <a:pt x="551408" y="301495"/>
                    </a:lnTo>
                    <a:cubicBezTo>
                      <a:pt x="552656" y="295269"/>
                      <a:pt x="548908" y="290289"/>
                      <a:pt x="541420" y="287799"/>
                    </a:cubicBezTo>
                    <a:cubicBezTo>
                      <a:pt x="537672" y="286554"/>
                      <a:pt x="533928" y="286554"/>
                      <a:pt x="531432" y="287799"/>
                    </a:cubicBezTo>
                    <a:cubicBezTo>
                      <a:pt x="528936" y="287799"/>
                      <a:pt x="527684" y="290289"/>
                      <a:pt x="526436" y="291534"/>
                    </a:cubicBezTo>
                    <a:cubicBezTo>
                      <a:pt x="526436" y="294024"/>
                      <a:pt x="526436" y="296515"/>
                      <a:pt x="528936" y="299005"/>
                    </a:cubicBezTo>
                    <a:cubicBezTo>
                      <a:pt x="531432" y="302740"/>
                      <a:pt x="536424" y="303985"/>
                      <a:pt x="540172" y="307720"/>
                    </a:cubicBezTo>
                    <a:cubicBezTo>
                      <a:pt x="546412" y="310210"/>
                      <a:pt x="550156" y="312700"/>
                      <a:pt x="555152" y="316436"/>
                    </a:cubicBezTo>
                    <a:cubicBezTo>
                      <a:pt x="558896" y="318926"/>
                      <a:pt x="561392" y="323906"/>
                      <a:pt x="563892" y="326396"/>
                    </a:cubicBezTo>
                    <a:cubicBezTo>
                      <a:pt x="566388" y="331376"/>
                      <a:pt x="566388" y="336357"/>
                      <a:pt x="563892" y="341337"/>
                    </a:cubicBezTo>
                    <a:cubicBezTo>
                      <a:pt x="561392" y="346317"/>
                      <a:pt x="560144" y="351297"/>
                      <a:pt x="555152" y="353788"/>
                    </a:cubicBezTo>
                    <a:cubicBezTo>
                      <a:pt x="551408" y="356278"/>
                      <a:pt x="546412" y="358768"/>
                      <a:pt x="540172" y="360013"/>
                    </a:cubicBezTo>
                    <a:cubicBezTo>
                      <a:pt x="533928" y="360013"/>
                      <a:pt x="528936" y="358768"/>
                      <a:pt x="521444" y="356278"/>
                    </a:cubicBezTo>
                    <a:cubicBezTo>
                      <a:pt x="515200" y="355033"/>
                      <a:pt x="508960" y="351297"/>
                      <a:pt x="503964" y="347562"/>
                    </a:cubicBezTo>
                    <a:cubicBezTo>
                      <a:pt x="498972" y="342582"/>
                      <a:pt x="495228" y="338847"/>
                      <a:pt x="493976" y="333867"/>
                    </a:cubicBezTo>
                    <a:cubicBezTo>
                      <a:pt x="491480" y="328886"/>
                      <a:pt x="491480" y="323906"/>
                      <a:pt x="492728" y="317681"/>
                    </a:cubicBezTo>
                    <a:lnTo>
                      <a:pt x="513952" y="323906"/>
                    </a:lnTo>
                    <a:cubicBezTo>
                      <a:pt x="512704" y="327641"/>
                      <a:pt x="513952" y="331376"/>
                      <a:pt x="516448" y="333867"/>
                    </a:cubicBezTo>
                    <a:cubicBezTo>
                      <a:pt x="517700" y="337602"/>
                      <a:pt x="521444" y="338847"/>
                      <a:pt x="526436" y="341337"/>
                    </a:cubicBezTo>
                    <a:cubicBezTo>
                      <a:pt x="530184" y="342582"/>
                      <a:pt x="533928" y="342582"/>
                      <a:pt x="537672" y="341337"/>
                    </a:cubicBezTo>
                    <a:cubicBezTo>
                      <a:pt x="540172" y="340092"/>
                      <a:pt x="541420" y="338847"/>
                      <a:pt x="542668" y="336357"/>
                    </a:cubicBezTo>
                    <a:cubicBezTo>
                      <a:pt x="543916" y="332621"/>
                      <a:pt x="542668" y="330131"/>
                      <a:pt x="540172" y="327641"/>
                    </a:cubicBezTo>
                    <a:cubicBezTo>
                      <a:pt x="537672" y="325151"/>
                      <a:pt x="533928" y="322661"/>
                      <a:pt x="528936" y="320171"/>
                    </a:cubicBezTo>
                    <a:cubicBezTo>
                      <a:pt x="525188" y="317681"/>
                      <a:pt x="522692" y="316436"/>
                      <a:pt x="518948" y="312700"/>
                    </a:cubicBezTo>
                    <a:cubicBezTo>
                      <a:pt x="516448" y="311455"/>
                      <a:pt x="512704" y="308965"/>
                      <a:pt x="510208" y="306475"/>
                    </a:cubicBezTo>
                    <a:cubicBezTo>
                      <a:pt x="508960" y="303985"/>
                      <a:pt x="506464" y="300250"/>
                      <a:pt x="505212" y="297760"/>
                    </a:cubicBezTo>
                    <a:cubicBezTo>
                      <a:pt x="505212" y="294024"/>
                      <a:pt x="505212" y="290289"/>
                      <a:pt x="506464" y="286554"/>
                    </a:cubicBezTo>
                    <a:cubicBezTo>
                      <a:pt x="508960" y="280329"/>
                      <a:pt x="512704" y="274103"/>
                      <a:pt x="521444" y="271613"/>
                    </a:cubicBezTo>
                    <a:close/>
                    <a:moveTo>
                      <a:pt x="406704" y="201959"/>
                    </a:moveTo>
                    <a:lnTo>
                      <a:pt x="479244" y="231864"/>
                    </a:lnTo>
                    <a:cubicBezTo>
                      <a:pt x="474240" y="240586"/>
                      <a:pt x="471740" y="248062"/>
                      <a:pt x="469240" y="254292"/>
                    </a:cubicBezTo>
                    <a:cubicBezTo>
                      <a:pt x="466736" y="260522"/>
                      <a:pt x="464236" y="266752"/>
                      <a:pt x="462984" y="271736"/>
                    </a:cubicBezTo>
                    <a:lnTo>
                      <a:pt x="384196" y="509727"/>
                    </a:lnTo>
                    <a:cubicBezTo>
                      <a:pt x="379192" y="524679"/>
                      <a:pt x="395448" y="538385"/>
                      <a:pt x="431720" y="549599"/>
                    </a:cubicBezTo>
                    <a:lnTo>
                      <a:pt x="417960" y="590718"/>
                    </a:lnTo>
                    <a:lnTo>
                      <a:pt x="200348" y="519695"/>
                    </a:lnTo>
                    <a:lnTo>
                      <a:pt x="214108" y="478576"/>
                    </a:lnTo>
                    <a:cubicBezTo>
                      <a:pt x="256628" y="492282"/>
                      <a:pt x="280392" y="492282"/>
                      <a:pt x="284144" y="477330"/>
                    </a:cubicBezTo>
                    <a:lnTo>
                      <a:pt x="345424" y="291673"/>
                    </a:lnTo>
                    <a:lnTo>
                      <a:pt x="277888" y="269244"/>
                    </a:lnTo>
                    <a:lnTo>
                      <a:pt x="287896" y="230618"/>
                    </a:lnTo>
                    <a:cubicBezTo>
                      <a:pt x="336668" y="244324"/>
                      <a:pt x="375440" y="235602"/>
                      <a:pt x="406704" y="201959"/>
                    </a:cubicBezTo>
                    <a:close/>
                    <a:moveTo>
                      <a:pt x="390228" y="57441"/>
                    </a:moveTo>
                    <a:cubicBezTo>
                      <a:pt x="359222" y="56664"/>
                      <a:pt x="328370" y="60391"/>
                      <a:pt x="298452" y="68464"/>
                    </a:cubicBezTo>
                    <a:cubicBezTo>
                      <a:pt x="277262" y="74674"/>
                      <a:pt x="256070" y="83369"/>
                      <a:pt x="234880" y="93305"/>
                    </a:cubicBezTo>
                    <a:cubicBezTo>
                      <a:pt x="157594" y="131809"/>
                      <a:pt x="100254" y="198880"/>
                      <a:pt x="74078" y="280856"/>
                    </a:cubicBezTo>
                    <a:cubicBezTo>
                      <a:pt x="47900" y="362832"/>
                      <a:pt x="54132" y="449776"/>
                      <a:pt x="92776" y="526784"/>
                    </a:cubicBezTo>
                    <a:cubicBezTo>
                      <a:pt x="132664" y="603791"/>
                      <a:pt x="198730" y="659684"/>
                      <a:pt x="281002" y="687009"/>
                    </a:cubicBezTo>
                    <a:cubicBezTo>
                      <a:pt x="450530" y="742902"/>
                      <a:pt x="633770" y="649747"/>
                      <a:pt x="689862" y="480827"/>
                    </a:cubicBezTo>
                    <a:cubicBezTo>
                      <a:pt x="716040" y="398852"/>
                      <a:pt x="709808" y="311907"/>
                      <a:pt x="669918" y="234900"/>
                    </a:cubicBezTo>
                    <a:cubicBezTo>
                      <a:pt x="631276" y="157892"/>
                      <a:pt x="563964" y="100757"/>
                      <a:pt x="482940" y="73432"/>
                    </a:cubicBezTo>
                    <a:cubicBezTo>
                      <a:pt x="452400" y="63496"/>
                      <a:pt x="421236" y="58217"/>
                      <a:pt x="390228" y="57441"/>
                    </a:cubicBezTo>
                    <a:close/>
                    <a:moveTo>
                      <a:pt x="352210" y="1082"/>
                    </a:moveTo>
                    <a:cubicBezTo>
                      <a:pt x="401604" y="-2644"/>
                      <a:pt x="451776" y="3256"/>
                      <a:pt x="500390" y="18781"/>
                    </a:cubicBezTo>
                    <a:cubicBezTo>
                      <a:pt x="597620" y="51075"/>
                      <a:pt x="676152" y="118146"/>
                      <a:pt x="722272" y="208816"/>
                    </a:cubicBezTo>
                    <a:cubicBezTo>
                      <a:pt x="768394" y="299487"/>
                      <a:pt x="775874" y="401336"/>
                      <a:pt x="743464" y="498216"/>
                    </a:cubicBezTo>
                    <a:cubicBezTo>
                      <a:pt x="703574" y="624906"/>
                      <a:pt x="600112" y="715576"/>
                      <a:pt x="479200" y="749112"/>
                    </a:cubicBezTo>
                    <a:cubicBezTo>
                      <a:pt x="410640" y="766501"/>
                      <a:pt x="335848" y="765259"/>
                      <a:pt x="263550" y="742902"/>
                    </a:cubicBezTo>
                    <a:cubicBezTo>
                      <a:pt x="62858" y="677073"/>
                      <a:pt x="-46836" y="462196"/>
                      <a:pt x="19230" y="262225"/>
                    </a:cubicBezTo>
                    <a:cubicBezTo>
                      <a:pt x="50394" y="165344"/>
                      <a:pt x="118952" y="87095"/>
                      <a:pt x="208702" y="41139"/>
                    </a:cubicBezTo>
                    <a:cubicBezTo>
                      <a:pt x="254202" y="18161"/>
                      <a:pt x="302816" y="4808"/>
                      <a:pt x="352210" y="1082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5" name="Freeform 146">
                <a:extLst>
                  <a:ext uri="{FF2B5EF4-FFF2-40B4-BE49-F238E27FC236}">
                    <a16:creationId xmlns:a16="http://schemas.microsoft.com/office/drawing/2014/main" id="{13301AC7-CA2E-FA44-BFB9-E5AEA3700D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960953" y="7204065"/>
                <a:ext cx="197750" cy="1972002"/>
              </a:xfrm>
              <a:custGeom>
                <a:avLst/>
                <a:gdLst>
                  <a:gd name="T0" fmla="*/ 10 w 159"/>
                  <a:gd name="T1" fmla="*/ 1534 h 1583"/>
                  <a:gd name="T2" fmla="*/ 47 w 159"/>
                  <a:gd name="T3" fmla="*/ 52 h 1583"/>
                  <a:gd name="T4" fmla="*/ 158 w 159"/>
                  <a:gd name="T5" fmla="*/ 0 h 1583"/>
                  <a:gd name="T6" fmla="*/ 119 w 159"/>
                  <a:gd name="T7" fmla="*/ 1570 h 1583"/>
                  <a:gd name="T8" fmla="*/ 119 w 159"/>
                  <a:gd name="T9" fmla="*/ 1570 h 1583"/>
                  <a:gd name="T10" fmla="*/ 108 w 159"/>
                  <a:gd name="T11" fmla="*/ 1580 h 1583"/>
                  <a:gd name="T12" fmla="*/ 0 w 159"/>
                  <a:gd name="T13" fmla="*/ 1544 h 1583"/>
                  <a:gd name="T14" fmla="*/ 0 w 159"/>
                  <a:gd name="T15" fmla="*/ 1544 h 1583"/>
                  <a:gd name="T16" fmla="*/ 10 w 159"/>
                  <a:gd name="T17" fmla="*/ 1534 h 15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9" h="1583">
                    <a:moveTo>
                      <a:pt x="10" y="1534"/>
                    </a:moveTo>
                    <a:lnTo>
                      <a:pt x="47" y="52"/>
                    </a:lnTo>
                    <a:lnTo>
                      <a:pt x="158" y="0"/>
                    </a:lnTo>
                    <a:lnTo>
                      <a:pt x="119" y="1570"/>
                    </a:lnTo>
                    <a:lnTo>
                      <a:pt x="119" y="1570"/>
                    </a:lnTo>
                    <a:cubicBezTo>
                      <a:pt x="119" y="1577"/>
                      <a:pt x="114" y="1582"/>
                      <a:pt x="108" y="1580"/>
                    </a:cubicBezTo>
                    <a:lnTo>
                      <a:pt x="0" y="1544"/>
                    </a:lnTo>
                    <a:lnTo>
                      <a:pt x="0" y="1544"/>
                    </a:lnTo>
                    <a:cubicBezTo>
                      <a:pt x="5" y="1546"/>
                      <a:pt x="10" y="1541"/>
                      <a:pt x="10" y="1534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86" name="Freeform 147">
                <a:extLst>
                  <a:ext uri="{FF2B5EF4-FFF2-40B4-BE49-F238E27FC236}">
                    <a16:creationId xmlns:a16="http://schemas.microsoft.com/office/drawing/2014/main" id="{6FBA0254-DF0B-E54B-ACBC-1AA382954C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829120" y="7269981"/>
                <a:ext cx="192256" cy="1862142"/>
              </a:xfrm>
              <a:custGeom>
                <a:avLst/>
                <a:gdLst>
                  <a:gd name="T0" fmla="*/ 0 w 155"/>
                  <a:gd name="T1" fmla="*/ 1451 h 1495"/>
                  <a:gd name="T2" fmla="*/ 35 w 155"/>
                  <a:gd name="T3" fmla="*/ 56 h 1495"/>
                  <a:gd name="T4" fmla="*/ 154 w 155"/>
                  <a:gd name="T5" fmla="*/ 0 h 1495"/>
                  <a:gd name="T6" fmla="*/ 117 w 155"/>
                  <a:gd name="T7" fmla="*/ 1482 h 1495"/>
                  <a:gd name="T8" fmla="*/ 117 w 155"/>
                  <a:gd name="T9" fmla="*/ 1482 h 1495"/>
                  <a:gd name="T10" fmla="*/ 107 w 155"/>
                  <a:gd name="T11" fmla="*/ 1492 h 1495"/>
                  <a:gd name="T12" fmla="*/ 5 w 155"/>
                  <a:gd name="T13" fmla="*/ 1459 h 1495"/>
                  <a:gd name="T14" fmla="*/ 5 w 155"/>
                  <a:gd name="T15" fmla="*/ 1459 h 1495"/>
                  <a:gd name="T16" fmla="*/ 0 w 155"/>
                  <a:gd name="T17" fmla="*/ 1451 h 14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1495">
                    <a:moveTo>
                      <a:pt x="0" y="1451"/>
                    </a:moveTo>
                    <a:lnTo>
                      <a:pt x="35" y="56"/>
                    </a:lnTo>
                    <a:lnTo>
                      <a:pt x="154" y="0"/>
                    </a:lnTo>
                    <a:lnTo>
                      <a:pt x="117" y="1482"/>
                    </a:lnTo>
                    <a:lnTo>
                      <a:pt x="117" y="1482"/>
                    </a:lnTo>
                    <a:cubicBezTo>
                      <a:pt x="117" y="1489"/>
                      <a:pt x="112" y="1494"/>
                      <a:pt x="107" y="1492"/>
                    </a:cubicBezTo>
                    <a:lnTo>
                      <a:pt x="5" y="1459"/>
                    </a:lnTo>
                    <a:lnTo>
                      <a:pt x="5" y="1459"/>
                    </a:lnTo>
                    <a:cubicBezTo>
                      <a:pt x="2" y="1458"/>
                      <a:pt x="0" y="1455"/>
                      <a:pt x="0" y="1451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31" name="Freeform 148">
              <a:extLst>
                <a:ext uri="{FF2B5EF4-FFF2-40B4-BE49-F238E27FC236}">
                  <a16:creationId xmlns:a16="http://schemas.microsoft.com/office/drawing/2014/main" id="{5BA9787E-78B2-3E4D-9E74-E4F7E751CE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05234" y="11538077"/>
              <a:ext cx="5635865" cy="27466"/>
            </a:xfrm>
            <a:custGeom>
              <a:avLst/>
              <a:gdLst>
                <a:gd name="T0" fmla="*/ 4516 w 4526"/>
                <a:gd name="T1" fmla="*/ 19 h 20"/>
                <a:gd name="T2" fmla="*/ 9 w 4526"/>
                <a:gd name="T3" fmla="*/ 19 h 20"/>
                <a:gd name="T4" fmla="*/ 9 w 4526"/>
                <a:gd name="T5" fmla="*/ 19 h 20"/>
                <a:gd name="T6" fmla="*/ 0 w 4526"/>
                <a:gd name="T7" fmla="*/ 10 h 20"/>
                <a:gd name="T8" fmla="*/ 0 w 4526"/>
                <a:gd name="T9" fmla="*/ 10 h 20"/>
                <a:gd name="T10" fmla="*/ 9 w 4526"/>
                <a:gd name="T11" fmla="*/ 0 h 20"/>
                <a:gd name="T12" fmla="*/ 4516 w 4526"/>
                <a:gd name="T13" fmla="*/ 0 h 20"/>
                <a:gd name="T14" fmla="*/ 4516 w 4526"/>
                <a:gd name="T15" fmla="*/ 0 h 20"/>
                <a:gd name="T16" fmla="*/ 4525 w 4526"/>
                <a:gd name="T17" fmla="*/ 10 h 20"/>
                <a:gd name="T18" fmla="*/ 4525 w 4526"/>
                <a:gd name="T19" fmla="*/ 10 h 20"/>
                <a:gd name="T20" fmla="*/ 4516 w 4526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526" h="20">
                  <a:moveTo>
                    <a:pt x="4516" y="19"/>
                  </a:moveTo>
                  <a:lnTo>
                    <a:pt x="9" y="19"/>
                  </a:lnTo>
                  <a:lnTo>
                    <a:pt x="9" y="19"/>
                  </a:lnTo>
                  <a:cubicBezTo>
                    <a:pt x="4" y="19"/>
                    <a:pt x="0" y="14"/>
                    <a:pt x="0" y="10"/>
                  </a:cubicBezTo>
                  <a:lnTo>
                    <a:pt x="0" y="10"/>
                  </a:lnTo>
                  <a:cubicBezTo>
                    <a:pt x="0" y="4"/>
                    <a:pt x="4" y="0"/>
                    <a:pt x="9" y="0"/>
                  </a:cubicBezTo>
                  <a:lnTo>
                    <a:pt x="4516" y="0"/>
                  </a:lnTo>
                  <a:lnTo>
                    <a:pt x="4516" y="0"/>
                  </a:lnTo>
                  <a:cubicBezTo>
                    <a:pt x="4521" y="0"/>
                    <a:pt x="4525" y="4"/>
                    <a:pt x="4525" y="10"/>
                  </a:cubicBezTo>
                  <a:lnTo>
                    <a:pt x="4525" y="10"/>
                  </a:lnTo>
                  <a:cubicBezTo>
                    <a:pt x="4525" y="14"/>
                    <a:pt x="4521" y="19"/>
                    <a:pt x="4516" y="1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4FF2A415-C3FB-434F-ACC6-FB53B1166593}"/>
                </a:ext>
              </a:extLst>
            </p:cNvPr>
            <p:cNvGrpSpPr/>
            <p:nvPr/>
          </p:nvGrpSpPr>
          <p:grpSpPr>
            <a:xfrm>
              <a:off x="18439908" y="9664949"/>
              <a:ext cx="2730047" cy="1999468"/>
              <a:chOff x="18439908" y="9664949"/>
              <a:chExt cx="2730047" cy="1999468"/>
            </a:xfrm>
          </p:grpSpPr>
          <p:sp>
            <p:nvSpPr>
              <p:cNvPr id="55" name="Freeform 149">
                <a:extLst>
                  <a:ext uri="{FF2B5EF4-FFF2-40B4-BE49-F238E27FC236}">
                    <a16:creationId xmlns:a16="http://schemas.microsoft.com/office/drawing/2014/main" id="{D426592E-04B4-5A42-B23C-F902BEE3D8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906288" y="11087649"/>
                <a:ext cx="263667" cy="455925"/>
              </a:xfrm>
              <a:custGeom>
                <a:avLst/>
                <a:gdLst>
                  <a:gd name="T0" fmla="*/ 166 w 213"/>
                  <a:gd name="T1" fmla="*/ 349 h 365"/>
                  <a:gd name="T2" fmla="*/ 166 w 213"/>
                  <a:gd name="T3" fmla="*/ 349 h 365"/>
                  <a:gd name="T4" fmla="*/ 173 w 213"/>
                  <a:gd name="T5" fmla="*/ 332 h 365"/>
                  <a:gd name="T6" fmla="*/ 173 w 213"/>
                  <a:gd name="T7" fmla="*/ 332 h 365"/>
                  <a:gd name="T8" fmla="*/ 173 w 213"/>
                  <a:gd name="T9" fmla="*/ 332 h 365"/>
                  <a:gd name="T10" fmla="*/ 173 w 213"/>
                  <a:gd name="T11" fmla="*/ 332 h 365"/>
                  <a:gd name="T12" fmla="*/ 194 w 213"/>
                  <a:gd name="T13" fmla="*/ 263 h 365"/>
                  <a:gd name="T14" fmla="*/ 194 w 213"/>
                  <a:gd name="T15" fmla="*/ 263 h 365"/>
                  <a:gd name="T16" fmla="*/ 204 w 213"/>
                  <a:gd name="T17" fmla="*/ 74 h 365"/>
                  <a:gd name="T18" fmla="*/ 204 w 213"/>
                  <a:gd name="T19" fmla="*/ 74 h 365"/>
                  <a:gd name="T20" fmla="*/ 165 w 213"/>
                  <a:gd name="T21" fmla="*/ 0 h 365"/>
                  <a:gd name="T22" fmla="*/ 165 w 213"/>
                  <a:gd name="T23" fmla="*/ 0 h 365"/>
                  <a:gd name="T24" fmla="*/ 120 w 213"/>
                  <a:gd name="T25" fmla="*/ 31 h 365"/>
                  <a:gd name="T26" fmla="*/ 120 w 213"/>
                  <a:gd name="T27" fmla="*/ 31 h 365"/>
                  <a:gd name="T28" fmla="*/ 64 w 213"/>
                  <a:gd name="T29" fmla="*/ 168 h 365"/>
                  <a:gd name="T30" fmla="*/ 64 w 213"/>
                  <a:gd name="T31" fmla="*/ 168 h 365"/>
                  <a:gd name="T32" fmla="*/ 0 w 213"/>
                  <a:gd name="T33" fmla="*/ 190 h 365"/>
                  <a:gd name="T34" fmla="*/ 0 w 213"/>
                  <a:gd name="T35" fmla="*/ 325 h 365"/>
                  <a:gd name="T36" fmla="*/ 0 w 213"/>
                  <a:gd name="T37" fmla="*/ 325 h 365"/>
                  <a:gd name="T38" fmla="*/ 62 w 213"/>
                  <a:gd name="T39" fmla="*/ 351 h 365"/>
                  <a:gd name="T40" fmla="*/ 62 w 213"/>
                  <a:gd name="T41" fmla="*/ 351 h 365"/>
                  <a:gd name="T42" fmla="*/ 114 w 213"/>
                  <a:gd name="T43" fmla="*/ 364 h 365"/>
                  <a:gd name="T44" fmla="*/ 114 w 213"/>
                  <a:gd name="T45" fmla="*/ 364 h 365"/>
                  <a:gd name="T46" fmla="*/ 163 w 213"/>
                  <a:gd name="T47" fmla="*/ 353 h 365"/>
                  <a:gd name="T48" fmla="*/ 163 w 213"/>
                  <a:gd name="T49" fmla="*/ 353 h 365"/>
                  <a:gd name="T50" fmla="*/ 166 w 213"/>
                  <a:gd name="T51" fmla="*/ 349 h 3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3" h="365">
                    <a:moveTo>
                      <a:pt x="166" y="349"/>
                    </a:moveTo>
                    <a:lnTo>
                      <a:pt x="166" y="349"/>
                    </a:lnTo>
                    <a:cubicBezTo>
                      <a:pt x="168" y="343"/>
                      <a:pt x="171" y="338"/>
                      <a:pt x="173" y="332"/>
                    </a:cubicBezTo>
                    <a:lnTo>
                      <a:pt x="173" y="332"/>
                    </a:lnTo>
                    <a:lnTo>
                      <a:pt x="173" y="332"/>
                    </a:lnTo>
                    <a:lnTo>
                      <a:pt x="173" y="332"/>
                    </a:lnTo>
                    <a:cubicBezTo>
                      <a:pt x="182" y="310"/>
                      <a:pt x="188" y="287"/>
                      <a:pt x="194" y="263"/>
                    </a:cubicBezTo>
                    <a:lnTo>
                      <a:pt x="194" y="263"/>
                    </a:lnTo>
                    <a:cubicBezTo>
                      <a:pt x="209" y="197"/>
                      <a:pt x="212" y="126"/>
                      <a:pt x="204" y="74"/>
                    </a:cubicBezTo>
                    <a:lnTo>
                      <a:pt x="204" y="74"/>
                    </a:lnTo>
                    <a:cubicBezTo>
                      <a:pt x="198" y="30"/>
                      <a:pt x="185" y="1"/>
                      <a:pt x="165" y="0"/>
                    </a:cubicBezTo>
                    <a:lnTo>
                      <a:pt x="165" y="0"/>
                    </a:lnTo>
                    <a:cubicBezTo>
                      <a:pt x="149" y="0"/>
                      <a:pt x="133" y="13"/>
                      <a:pt x="120" y="31"/>
                    </a:cubicBezTo>
                    <a:lnTo>
                      <a:pt x="120" y="31"/>
                    </a:lnTo>
                    <a:cubicBezTo>
                      <a:pt x="89" y="74"/>
                      <a:pt x="68" y="150"/>
                      <a:pt x="64" y="168"/>
                    </a:cubicBezTo>
                    <a:lnTo>
                      <a:pt x="64" y="168"/>
                    </a:lnTo>
                    <a:cubicBezTo>
                      <a:pt x="57" y="194"/>
                      <a:pt x="0" y="190"/>
                      <a:pt x="0" y="190"/>
                    </a:cubicBezTo>
                    <a:lnTo>
                      <a:pt x="0" y="325"/>
                    </a:lnTo>
                    <a:lnTo>
                      <a:pt x="0" y="325"/>
                    </a:lnTo>
                    <a:cubicBezTo>
                      <a:pt x="0" y="325"/>
                      <a:pt x="10" y="324"/>
                      <a:pt x="62" y="351"/>
                    </a:cubicBezTo>
                    <a:lnTo>
                      <a:pt x="62" y="351"/>
                    </a:lnTo>
                    <a:cubicBezTo>
                      <a:pt x="80" y="361"/>
                      <a:pt x="98" y="364"/>
                      <a:pt x="114" y="364"/>
                    </a:cubicBezTo>
                    <a:lnTo>
                      <a:pt x="114" y="364"/>
                    </a:lnTo>
                    <a:cubicBezTo>
                      <a:pt x="138" y="363"/>
                      <a:pt x="157" y="356"/>
                      <a:pt x="163" y="353"/>
                    </a:cubicBezTo>
                    <a:lnTo>
                      <a:pt x="163" y="353"/>
                    </a:lnTo>
                    <a:cubicBezTo>
                      <a:pt x="164" y="351"/>
                      <a:pt x="165" y="350"/>
                      <a:pt x="166" y="349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6" name="Freeform 150">
                <a:extLst>
                  <a:ext uri="{FF2B5EF4-FFF2-40B4-BE49-F238E27FC236}">
                    <a16:creationId xmlns:a16="http://schemas.microsoft.com/office/drawing/2014/main" id="{0ADA0835-AAE6-754C-9650-051FE48086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54600" y="11087647"/>
                <a:ext cx="104370" cy="93383"/>
              </a:xfrm>
              <a:custGeom>
                <a:avLst/>
                <a:gdLst>
                  <a:gd name="T0" fmla="*/ 84 w 85"/>
                  <a:gd name="T1" fmla="*/ 74 h 75"/>
                  <a:gd name="T2" fmla="*/ 84 w 85"/>
                  <a:gd name="T3" fmla="*/ 74 h 75"/>
                  <a:gd name="T4" fmla="*/ 0 w 85"/>
                  <a:gd name="T5" fmla="*/ 31 h 75"/>
                  <a:gd name="T6" fmla="*/ 0 w 85"/>
                  <a:gd name="T7" fmla="*/ 31 h 75"/>
                  <a:gd name="T8" fmla="*/ 45 w 85"/>
                  <a:gd name="T9" fmla="*/ 0 h 75"/>
                  <a:gd name="T10" fmla="*/ 45 w 85"/>
                  <a:gd name="T11" fmla="*/ 0 h 75"/>
                  <a:gd name="T12" fmla="*/ 84 w 85"/>
                  <a:gd name="T13" fmla="*/ 74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5" h="75">
                    <a:moveTo>
                      <a:pt x="84" y="74"/>
                    </a:moveTo>
                    <a:lnTo>
                      <a:pt x="84" y="74"/>
                    </a:lnTo>
                    <a:cubicBezTo>
                      <a:pt x="48" y="65"/>
                      <a:pt x="20" y="46"/>
                      <a:pt x="0" y="31"/>
                    </a:cubicBezTo>
                    <a:lnTo>
                      <a:pt x="0" y="31"/>
                    </a:lnTo>
                    <a:cubicBezTo>
                      <a:pt x="13" y="13"/>
                      <a:pt x="29" y="0"/>
                      <a:pt x="45" y="0"/>
                    </a:cubicBezTo>
                    <a:lnTo>
                      <a:pt x="45" y="0"/>
                    </a:lnTo>
                    <a:cubicBezTo>
                      <a:pt x="65" y="1"/>
                      <a:pt x="78" y="30"/>
                      <a:pt x="84" y="74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7" name="Freeform 151">
                <a:extLst>
                  <a:ext uri="{FF2B5EF4-FFF2-40B4-BE49-F238E27FC236}">
                    <a16:creationId xmlns:a16="http://schemas.microsoft.com/office/drawing/2014/main" id="{8A0B5E66-A09F-EB45-846A-76FBA5BA9C6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049109" y="11417231"/>
                <a:ext cx="98874" cy="126342"/>
              </a:xfrm>
              <a:custGeom>
                <a:avLst/>
                <a:gdLst>
                  <a:gd name="T0" fmla="*/ 80 w 81"/>
                  <a:gd name="T1" fmla="*/ 0 h 102"/>
                  <a:gd name="T2" fmla="*/ 80 w 81"/>
                  <a:gd name="T3" fmla="*/ 0 h 102"/>
                  <a:gd name="T4" fmla="*/ 51 w 81"/>
                  <a:gd name="T5" fmla="*/ 88 h 102"/>
                  <a:gd name="T6" fmla="*/ 51 w 81"/>
                  <a:gd name="T7" fmla="*/ 88 h 102"/>
                  <a:gd name="T8" fmla="*/ 0 w 81"/>
                  <a:gd name="T9" fmla="*/ 101 h 102"/>
                  <a:gd name="T10" fmla="*/ 0 w 81"/>
                  <a:gd name="T11" fmla="*/ 101 h 102"/>
                  <a:gd name="T12" fmla="*/ 80 w 81"/>
                  <a:gd name="T13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1" h="102">
                    <a:moveTo>
                      <a:pt x="80" y="0"/>
                    </a:moveTo>
                    <a:lnTo>
                      <a:pt x="80" y="0"/>
                    </a:lnTo>
                    <a:cubicBezTo>
                      <a:pt x="73" y="31"/>
                      <a:pt x="63" y="61"/>
                      <a:pt x="51" y="88"/>
                    </a:cubicBezTo>
                    <a:lnTo>
                      <a:pt x="51" y="88"/>
                    </a:lnTo>
                    <a:cubicBezTo>
                      <a:pt x="51" y="88"/>
                      <a:pt x="29" y="100"/>
                      <a:pt x="0" y="101"/>
                    </a:cubicBezTo>
                    <a:lnTo>
                      <a:pt x="0" y="101"/>
                    </a:lnTo>
                    <a:cubicBezTo>
                      <a:pt x="2" y="61"/>
                      <a:pt x="18" y="11"/>
                      <a:pt x="8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8" name="Freeform 152">
                <a:extLst>
                  <a:ext uri="{FF2B5EF4-FFF2-40B4-BE49-F238E27FC236}">
                    <a16:creationId xmlns:a16="http://schemas.microsoft.com/office/drawing/2014/main" id="{8E0EF360-2930-4F4C-A2D8-A9544B460A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945270" y="11043704"/>
                <a:ext cx="2021441" cy="494374"/>
              </a:xfrm>
              <a:custGeom>
                <a:avLst/>
                <a:gdLst>
                  <a:gd name="T0" fmla="*/ 343 w 1624"/>
                  <a:gd name="T1" fmla="*/ 50 h 397"/>
                  <a:gd name="T2" fmla="*/ 1613 w 1624"/>
                  <a:gd name="T3" fmla="*/ 221 h 397"/>
                  <a:gd name="T4" fmla="*/ 1623 w 1624"/>
                  <a:gd name="T5" fmla="*/ 396 h 397"/>
                  <a:gd name="T6" fmla="*/ 0 w 1624"/>
                  <a:gd name="T7" fmla="*/ 396 h 397"/>
                  <a:gd name="T8" fmla="*/ 0 w 1624"/>
                  <a:gd name="T9" fmla="*/ 0 h 397"/>
                  <a:gd name="T10" fmla="*/ 343 w 1624"/>
                  <a:gd name="T11" fmla="*/ 5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24" h="397">
                    <a:moveTo>
                      <a:pt x="343" y="50"/>
                    </a:moveTo>
                    <a:lnTo>
                      <a:pt x="1613" y="221"/>
                    </a:lnTo>
                    <a:lnTo>
                      <a:pt x="1623" y="396"/>
                    </a:lnTo>
                    <a:lnTo>
                      <a:pt x="0" y="396"/>
                    </a:lnTo>
                    <a:lnTo>
                      <a:pt x="0" y="0"/>
                    </a:lnTo>
                    <a:lnTo>
                      <a:pt x="343" y="5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9" name="Freeform 153">
                <a:extLst>
                  <a:ext uri="{FF2B5EF4-FFF2-40B4-BE49-F238E27FC236}">
                    <a16:creationId xmlns:a16="http://schemas.microsoft.com/office/drawing/2014/main" id="{75593A28-B048-4E46-9F8F-A078120E99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659631" y="10357072"/>
                <a:ext cx="1170020" cy="900860"/>
              </a:xfrm>
              <a:custGeom>
                <a:avLst/>
                <a:gdLst>
                  <a:gd name="T0" fmla="*/ 320 w 941"/>
                  <a:gd name="T1" fmla="*/ 722 h 723"/>
                  <a:gd name="T2" fmla="*/ 320 w 941"/>
                  <a:gd name="T3" fmla="*/ 722 h 723"/>
                  <a:gd name="T4" fmla="*/ 0 w 941"/>
                  <a:gd name="T5" fmla="*/ 541 h 723"/>
                  <a:gd name="T6" fmla="*/ 0 w 941"/>
                  <a:gd name="T7" fmla="*/ 541 h 723"/>
                  <a:gd name="T8" fmla="*/ 105 w 941"/>
                  <a:gd name="T9" fmla="*/ 229 h 723"/>
                  <a:gd name="T10" fmla="*/ 105 w 941"/>
                  <a:gd name="T11" fmla="*/ 229 h 723"/>
                  <a:gd name="T12" fmla="*/ 200 w 941"/>
                  <a:gd name="T13" fmla="*/ 79 h 723"/>
                  <a:gd name="T14" fmla="*/ 200 w 941"/>
                  <a:gd name="T15" fmla="*/ 79 h 723"/>
                  <a:gd name="T16" fmla="*/ 310 w 941"/>
                  <a:gd name="T17" fmla="*/ 36 h 723"/>
                  <a:gd name="T18" fmla="*/ 310 w 941"/>
                  <a:gd name="T19" fmla="*/ 36 h 723"/>
                  <a:gd name="T20" fmla="*/ 578 w 941"/>
                  <a:gd name="T21" fmla="*/ 20 h 723"/>
                  <a:gd name="T22" fmla="*/ 578 w 941"/>
                  <a:gd name="T23" fmla="*/ 20 h 723"/>
                  <a:gd name="T24" fmla="*/ 716 w 941"/>
                  <a:gd name="T25" fmla="*/ 64 h 723"/>
                  <a:gd name="T26" fmla="*/ 716 w 941"/>
                  <a:gd name="T27" fmla="*/ 64 h 723"/>
                  <a:gd name="T28" fmla="*/ 825 w 941"/>
                  <a:gd name="T29" fmla="*/ 202 h 723"/>
                  <a:gd name="T30" fmla="*/ 825 w 941"/>
                  <a:gd name="T31" fmla="*/ 202 h 723"/>
                  <a:gd name="T32" fmla="*/ 940 w 941"/>
                  <a:gd name="T33" fmla="*/ 648 h 723"/>
                  <a:gd name="T34" fmla="*/ 350 w 941"/>
                  <a:gd name="T35" fmla="*/ 687 h 723"/>
                  <a:gd name="T36" fmla="*/ 320 w 941"/>
                  <a:gd name="T37" fmla="*/ 722 h 7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1" h="723">
                    <a:moveTo>
                      <a:pt x="320" y="722"/>
                    </a:moveTo>
                    <a:lnTo>
                      <a:pt x="320" y="722"/>
                    </a:lnTo>
                    <a:cubicBezTo>
                      <a:pt x="6" y="621"/>
                      <a:pt x="0" y="541"/>
                      <a:pt x="0" y="541"/>
                    </a:cubicBezTo>
                    <a:lnTo>
                      <a:pt x="0" y="541"/>
                    </a:lnTo>
                    <a:cubicBezTo>
                      <a:pt x="42" y="432"/>
                      <a:pt x="73" y="322"/>
                      <a:pt x="105" y="229"/>
                    </a:cubicBezTo>
                    <a:lnTo>
                      <a:pt x="105" y="229"/>
                    </a:lnTo>
                    <a:cubicBezTo>
                      <a:pt x="136" y="136"/>
                      <a:pt x="173" y="92"/>
                      <a:pt x="200" y="79"/>
                    </a:cubicBezTo>
                    <a:lnTo>
                      <a:pt x="200" y="79"/>
                    </a:lnTo>
                    <a:cubicBezTo>
                      <a:pt x="227" y="66"/>
                      <a:pt x="310" y="36"/>
                      <a:pt x="310" y="36"/>
                    </a:cubicBezTo>
                    <a:lnTo>
                      <a:pt x="310" y="36"/>
                    </a:lnTo>
                    <a:cubicBezTo>
                      <a:pt x="408" y="0"/>
                      <a:pt x="578" y="20"/>
                      <a:pt x="578" y="20"/>
                    </a:cubicBezTo>
                    <a:lnTo>
                      <a:pt x="578" y="20"/>
                    </a:lnTo>
                    <a:cubicBezTo>
                      <a:pt x="578" y="20"/>
                      <a:pt x="680" y="60"/>
                      <a:pt x="716" y="64"/>
                    </a:cubicBezTo>
                    <a:lnTo>
                      <a:pt x="716" y="64"/>
                    </a:lnTo>
                    <a:cubicBezTo>
                      <a:pt x="751" y="68"/>
                      <a:pt x="787" y="90"/>
                      <a:pt x="825" y="202"/>
                    </a:cubicBezTo>
                    <a:lnTo>
                      <a:pt x="825" y="202"/>
                    </a:lnTo>
                    <a:cubicBezTo>
                      <a:pt x="864" y="315"/>
                      <a:pt x="904" y="484"/>
                      <a:pt x="940" y="648"/>
                    </a:cubicBezTo>
                    <a:lnTo>
                      <a:pt x="350" y="687"/>
                    </a:lnTo>
                    <a:lnTo>
                      <a:pt x="320" y="722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0" name="Freeform 154">
                <a:extLst>
                  <a:ext uri="{FF2B5EF4-FFF2-40B4-BE49-F238E27FC236}">
                    <a16:creationId xmlns:a16="http://schemas.microsoft.com/office/drawing/2014/main" id="{854B538F-30DE-144F-95FE-419577ED65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62875" y="9664949"/>
                <a:ext cx="851421" cy="725082"/>
              </a:xfrm>
              <a:custGeom>
                <a:avLst/>
                <a:gdLst>
                  <a:gd name="T0" fmla="*/ 270 w 685"/>
                  <a:gd name="T1" fmla="*/ 509 h 584"/>
                  <a:gd name="T2" fmla="*/ 270 w 685"/>
                  <a:gd name="T3" fmla="*/ 509 h 584"/>
                  <a:gd name="T4" fmla="*/ 489 w 685"/>
                  <a:gd name="T5" fmla="*/ 547 h 584"/>
                  <a:gd name="T6" fmla="*/ 489 w 685"/>
                  <a:gd name="T7" fmla="*/ 547 h 584"/>
                  <a:gd name="T8" fmla="*/ 599 w 685"/>
                  <a:gd name="T9" fmla="*/ 414 h 584"/>
                  <a:gd name="T10" fmla="*/ 599 w 685"/>
                  <a:gd name="T11" fmla="*/ 414 h 584"/>
                  <a:gd name="T12" fmla="*/ 555 w 685"/>
                  <a:gd name="T13" fmla="*/ 63 h 584"/>
                  <a:gd name="T14" fmla="*/ 555 w 685"/>
                  <a:gd name="T15" fmla="*/ 63 h 584"/>
                  <a:gd name="T16" fmla="*/ 104 w 685"/>
                  <a:gd name="T17" fmla="*/ 246 h 584"/>
                  <a:gd name="T18" fmla="*/ 104 w 685"/>
                  <a:gd name="T19" fmla="*/ 246 h 584"/>
                  <a:gd name="T20" fmla="*/ 270 w 685"/>
                  <a:gd name="T21" fmla="*/ 509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85" h="584">
                    <a:moveTo>
                      <a:pt x="270" y="509"/>
                    </a:moveTo>
                    <a:lnTo>
                      <a:pt x="270" y="509"/>
                    </a:lnTo>
                    <a:cubicBezTo>
                      <a:pt x="270" y="509"/>
                      <a:pt x="384" y="510"/>
                      <a:pt x="489" y="547"/>
                    </a:cubicBezTo>
                    <a:lnTo>
                      <a:pt x="489" y="547"/>
                    </a:lnTo>
                    <a:cubicBezTo>
                      <a:pt x="596" y="583"/>
                      <a:pt x="628" y="501"/>
                      <a:pt x="599" y="414"/>
                    </a:cubicBezTo>
                    <a:lnTo>
                      <a:pt x="599" y="414"/>
                    </a:lnTo>
                    <a:cubicBezTo>
                      <a:pt x="571" y="328"/>
                      <a:pt x="684" y="126"/>
                      <a:pt x="555" y="63"/>
                    </a:cubicBezTo>
                    <a:lnTo>
                      <a:pt x="555" y="63"/>
                    </a:lnTo>
                    <a:cubicBezTo>
                      <a:pt x="425" y="0"/>
                      <a:pt x="207" y="137"/>
                      <a:pt x="104" y="246"/>
                    </a:cubicBezTo>
                    <a:lnTo>
                      <a:pt x="104" y="246"/>
                    </a:lnTo>
                    <a:cubicBezTo>
                      <a:pt x="0" y="354"/>
                      <a:pt x="107" y="496"/>
                      <a:pt x="270" y="50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1" name="Freeform 155">
                <a:extLst>
                  <a:ext uri="{FF2B5EF4-FFF2-40B4-BE49-F238E27FC236}">
                    <a16:creationId xmlns:a16="http://schemas.microsoft.com/office/drawing/2014/main" id="{895B9176-AC65-FD46-812C-51244F73E2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505559" y="10609753"/>
                <a:ext cx="109861" cy="258171"/>
              </a:xfrm>
              <a:custGeom>
                <a:avLst/>
                <a:gdLst>
                  <a:gd name="T0" fmla="*/ 84 w 90"/>
                  <a:gd name="T1" fmla="*/ 207 h 208"/>
                  <a:gd name="T2" fmla="*/ 84 w 90"/>
                  <a:gd name="T3" fmla="*/ 207 h 208"/>
                  <a:gd name="T4" fmla="*/ 80 w 90"/>
                  <a:gd name="T5" fmla="*/ 205 h 208"/>
                  <a:gd name="T6" fmla="*/ 1 w 90"/>
                  <a:gd name="T7" fmla="*/ 6 h 208"/>
                  <a:gd name="T8" fmla="*/ 1 w 90"/>
                  <a:gd name="T9" fmla="*/ 6 h 208"/>
                  <a:gd name="T10" fmla="*/ 3 w 90"/>
                  <a:gd name="T11" fmla="*/ 1 h 208"/>
                  <a:gd name="T12" fmla="*/ 3 w 90"/>
                  <a:gd name="T13" fmla="*/ 1 h 208"/>
                  <a:gd name="T14" fmla="*/ 10 w 90"/>
                  <a:gd name="T15" fmla="*/ 4 h 208"/>
                  <a:gd name="T16" fmla="*/ 88 w 90"/>
                  <a:gd name="T17" fmla="*/ 201 h 208"/>
                  <a:gd name="T18" fmla="*/ 88 w 90"/>
                  <a:gd name="T19" fmla="*/ 201 h 208"/>
                  <a:gd name="T20" fmla="*/ 86 w 90"/>
                  <a:gd name="T21" fmla="*/ 207 h 208"/>
                  <a:gd name="T22" fmla="*/ 86 w 90"/>
                  <a:gd name="T23" fmla="*/ 207 h 208"/>
                  <a:gd name="T24" fmla="*/ 84 w 90"/>
                  <a:gd name="T25" fmla="*/ 207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0" h="208">
                    <a:moveTo>
                      <a:pt x="84" y="207"/>
                    </a:moveTo>
                    <a:lnTo>
                      <a:pt x="84" y="207"/>
                    </a:lnTo>
                    <a:cubicBezTo>
                      <a:pt x="82" y="207"/>
                      <a:pt x="80" y="207"/>
                      <a:pt x="80" y="205"/>
                    </a:cubicBezTo>
                    <a:lnTo>
                      <a:pt x="1" y="6"/>
                    </a:lnTo>
                    <a:lnTo>
                      <a:pt x="1" y="6"/>
                    </a:lnTo>
                    <a:cubicBezTo>
                      <a:pt x="0" y="5"/>
                      <a:pt x="1" y="2"/>
                      <a:pt x="3" y="1"/>
                    </a:cubicBezTo>
                    <a:lnTo>
                      <a:pt x="3" y="1"/>
                    </a:lnTo>
                    <a:cubicBezTo>
                      <a:pt x="6" y="0"/>
                      <a:pt x="9" y="1"/>
                      <a:pt x="10" y="4"/>
                    </a:cubicBezTo>
                    <a:lnTo>
                      <a:pt x="88" y="201"/>
                    </a:lnTo>
                    <a:lnTo>
                      <a:pt x="88" y="201"/>
                    </a:lnTo>
                    <a:cubicBezTo>
                      <a:pt x="89" y="203"/>
                      <a:pt x="88" y="206"/>
                      <a:pt x="86" y="207"/>
                    </a:cubicBezTo>
                    <a:lnTo>
                      <a:pt x="86" y="207"/>
                    </a:lnTo>
                    <a:cubicBezTo>
                      <a:pt x="85" y="207"/>
                      <a:pt x="85" y="207"/>
                      <a:pt x="84" y="207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2" name="Freeform 158">
                <a:extLst>
                  <a:ext uri="{FF2B5EF4-FFF2-40B4-BE49-F238E27FC236}">
                    <a16:creationId xmlns:a16="http://schemas.microsoft.com/office/drawing/2014/main" id="{81A2CF38-4532-F046-A03D-94C961FFD9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84712" y="11417231"/>
                <a:ext cx="395500" cy="208735"/>
              </a:xfrm>
              <a:custGeom>
                <a:avLst/>
                <a:gdLst>
                  <a:gd name="T0" fmla="*/ 219 w 318"/>
                  <a:gd name="T1" fmla="*/ 141 h 169"/>
                  <a:gd name="T2" fmla="*/ 219 w 318"/>
                  <a:gd name="T3" fmla="*/ 141 h 169"/>
                  <a:gd name="T4" fmla="*/ 197 w 318"/>
                  <a:gd name="T5" fmla="*/ 145 h 169"/>
                  <a:gd name="T6" fmla="*/ 197 w 318"/>
                  <a:gd name="T7" fmla="*/ 145 h 169"/>
                  <a:gd name="T8" fmla="*/ 0 w 318"/>
                  <a:gd name="T9" fmla="*/ 122 h 169"/>
                  <a:gd name="T10" fmla="*/ 0 w 318"/>
                  <a:gd name="T11" fmla="*/ 32 h 169"/>
                  <a:gd name="T12" fmla="*/ 0 w 318"/>
                  <a:gd name="T13" fmla="*/ 32 h 169"/>
                  <a:gd name="T14" fmla="*/ 214 w 318"/>
                  <a:gd name="T15" fmla="*/ 23 h 169"/>
                  <a:gd name="T16" fmla="*/ 214 w 318"/>
                  <a:gd name="T17" fmla="*/ 23 h 169"/>
                  <a:gd name="T18" fmla="*/ 272 w 318"/>
                  <a:gd name="T19" fmla="*/ 56 h 169"/>
                  <a:gd name="T20" fmla="*/ 272 w 318"/>
                  <a:gd name="T21" fmla="*/ 56 h 169"/>
                  <a:gd name="T22" fmla="*/ 219 w 318"/>
                  <a:gd name="T23" fmla="*/ 141 h 1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18" h="169">
                    <a:moveTo>
                      <a:pt x="219" y="141"/>
                    </a:moveTo>
                    <a:lnTo>
                      <a:pt x="219" y="141"/>
                    </a:lnTo>
                    <a:cubicBezTo>
                      <a:pt x="212" y="142"/>
                      <a:pt x="205" y="144"/>
                      <a:pt x="197" y="145"/>
                    </a:cubicBezTo>
                    <a:lnTo>
                      <a:pt x="197" y="145"/>
                    </a:lnTo>
                    <a:cubicBezTo>
                      <a:pt x="72" y="168"/>
                      <a:pt x="0" y="122"/>
                      <a:pt x="0" y="122"/>
                    </a:cubicBezTo>
                    <a:lnTo>
                      <a:pt x="0" y="32"/>
                    </a:lnTo>
                    <a:lnTo>
                      <a:pt x="0" y="32"/>
                    </a:lnTo>
                    <a:cubicBezTo>
                      <a:pt x="102" y="0"/>
                      <a:pt x="171" y="8"/>
                      <a:pt x="214" y="23"/>
                    </a:cubicBezTo>
                    <a:lnTo>
                      <a:pt x="214" y="23"/>
                    </a:lnTo>
                    <a:cubicBezTo>
                      <a:pt x="249" y="35"/>
                      <a:pt x="268" y="52"/>
                      <a:pt x="272" y="56"/>
                    </a:cubicBezTo>
                    <a:lnTo>
                      <a:pt x="272" y="56"/>
                    </a:lnTo>
                    <a:cubicBezTo>
                      <a:pt x="281" y="64"/>
                      <a:pt x="317" y="115"/>
                      <a:pt x="219" y="14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3" name="Freeform 159">
                <a:extLst>
                  <a:ext uri="{FF2B5EF4-FFF2-40B4-BE49-F238E27FC236}">
                    <a16:creationId xmlns:a16="http://schemas.microsoft.com/office/drawing/2014/main" id="{15E79818-8FC8-A044-BBB9-9690550305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637394" y="11444696"/>
                <a:ext cx="148314" cy="148310"/>
              </a:xfrm>
              <a:custGeom>
                <a:avLst/>
                <a:gdLst>
                  <a:gd name="T0" fmla="*/ 18 w 117"/>
                  <a:gd name="T1" fmla="*/ 118 h 119"/>
                  <a:gd name="T2" fmla="*/ 18 w 117"/>
                  <a:gd name="T3" fmla="*/ 118 h 119"/>
                  <a:gd name="T4" fmla="*/ 13 w 117"/>
                  <a:gd name="T5" fmla="*/ 0 h 119"/>
                  <a:gd name="T6" fmla="*/ 13 w 117"/>
                  <a:gd name="T7" fmla="*/ 0 h 119"/>
                  <a:gd name="T8" fmla="*/ 71 w 117"/>
                  <a:gd name="T9" fmla="*/ 33 h 119"/>
                  <a:gd name="T10" fmla="*/ 71 w 117"/>
                  <a:gd name="T11" fmla="*/ 33 h 119"/>
                  <a:gd name="T12" fmla="*/ 18 w 117"/>
                  <a:gd name="T13" fmla="*/ 118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7" h="119">
                    <a:moveTo>
                      <a:pt x="18" y="118"/>
                    </a:moveTo>
                    <a:lnTo>
                      <a:pt x="18" y="118"/>
                    </a:lnTo>
                    <a:cubicBezTo>
                      <a:pt x="8" y="92"/>
                      <a:pt x="0" y="51"/>
                      <a:pt x="13" y="0"/>
                    </a:cubicBezTo>
                    <a:lnTo>
                      <a:pt x="13" y="0"/>
                    </a:lnTo>
                    <a:cubicBezTo>
                      <a:pt x="48" y="12"/>
                      <a:pt x="67" y="29"/>
                      <a:pt x="71" y="33"/>
                    </a:cubicBezTo>
                    <a:lnTo>
                      <a:pt x="71" y="33"/>
                    </a:lnTo>
                    <a:cubicBezTo>
                      <a:pt x="80" y="41"/>
                      <a:pt x="116" y="92"/>
                      <a:pt x="18" y="118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4" name="Freeform 160">
                <a:extLst>
                  <a:ext uri="{FF2B5EF4-FFF2-40B4-BE49-F238E27FC236}">
                    <a16:creationId xmlns:a16="http://schemas.microsoft.com/office/drawing/2014/main" id="{9D9C4458-4682-924E-B85C-36E1667E9C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71610" y="11159057"/>
                <a:ext cx="214227" cy="87889"/>
              </a:xfrm>
              <a:custGeom>
                <a:avLst/>
                <a:gdLst>
                  <a:gd name="T0" fmla="*/ 102 w 172"/>
                  <a:gd name="T1" fmla="*/ 3 h 69"/>
                  <a:gd name="T2" fmla="*/ 102 w 172"/>
                  <a:gd name="T3" fmla="*/ 3 h 69"/>
                  <a:gd name="T4" fmla="*/ 45 w 172"/>
                  <a:gd name="T5" fmla="*/ 9 h 69"/>
                  <a:gd name="T6" fmla="*/ 45 w 172"/>
                  <a:gd name="T7" fmla="*/ 9 h 69"/>
                  <a:gd name="T8" fmla="*/ 0 w 172"/>
                  <a:gd name="T9" fmla="*/ 65 h 69"/>
                  <a:gd name="T10" fmla="*/ 0 w 172"/>
                  <a:gd name="T11" fmla="*/ 65 h 69"/>
                  <a:gd name="T12" fmla="*/ 116 w 172"/>
                  <a:gd name="T13" fmla="*/ 50 h 69"/>
                  <a:gd name="T14" fmla="*/ 116 w 172"/>
                  <a:gd name="T15" fmla="*/ 50 h 69"/>
                  <a:gd name="T16" fmla="*/ 171 w 172"/>
                  <a:gd name="T17" fmla="*/ 40 h 69"/>
                  <a:gd name="T18" fmla="*/ 171 w 172"/>
                  <a:gd name="T19" fmla="*/ 40 h 69"/>
                  <a:gd name="T20" fmla="*/ 102 w 172"/>
                  <a:gd name="T21" fmla="*/ 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2" h="69">
                    <a:moveTo>
                      <a:pt x="102" y="3"/>
                    </a:moveTo>
                    <a:lnTo>
                      <a:pt x="102" y="3"/>
                    </a:lnTo>
                    <a:cubicBezTo>
                      <a:pt x="86" y="0"/>
                      <a:pt x="64" y="4"/>
                      <a:pt x="45" y="9"/>
                    </a:cubicBezTo>
                    <a:lnTo>
                      <a:pt x="45" y="9"/>
                    </a:lnTo>
                    <a:cubicBezTo>
                      <a:pt x="29" y="31"/>
                      <a:pt x="11" y="51"/>
                      <a:pt x="0" y="65"/>
                    </a:cubicBezTo>
                    <a:lnTo>
                      <a:pt x="0" y="65"/>
                    </a:lnTo>
                    <a:cubicBezTo>
                      <a:pt x="26" y="68"/>
                      <a:pt x="83" y="45"/>
                      <a:pt x="116" y="50"/>
                    </a:cubicBezTo>
                    <a:lnTo>
                      <a:pt x="116" y="50"/>
                    </a:lnTo>
                    <a:cubicBezTo>
                      <a:pt x="155" y="56"/>
                      <a:pt x="171" y="40"/>
                      <a:pt x="171" y="40"/>
                    </a:cubicBezTo>
                    <a:lnTo>
                      <a:pt x="171" y="40"/>
                    </a:lnTo>
                    <a:cubicBezTo>
                      <a:pt x="171" y="40"/>
                      <a:pt x="136" y="9"/>
                      <a:pt x="102" y="3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5" name="Freeform 161">
                <a:extLst>
                  <a:ext uri="{FF2B5EF4-FFF2-40B4-BE49-F238E27FC236}">
                    <a16:creationId xmlns:a16="http://schemas.microsoft.com/office/drawing/2014/main" id="{8F994542-A0F6-3F4D-B9CB-41A244A422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36403" y="10329608"/>
                <a:ext cx="186763" cy="120848"/>
              </a:xfrm>
              <a:custGeom>
                <a:avLst/>
                <a:gdLst>
                  <a:gd name="T0" fmla="*/ 0 w 148"/>
                  <a:gd name="T1" fmla="*/ 85 h 97"/>
                  <a:gd name="T2" fmla="*/ 0 w 148"/>
                  <a:gd name="T3" fmla="*/ 85 h 97"/>
                  <a:gd name="T4" fmla="*/ 76 w 148"/>
                  <a:gd name="T5" fmla="*/ 10 h 97"/>
                  <a:gd name="T6" fmla="*/ 76 w 148"/>
                  <a:gd name="T7" fmla="*/ 10 h 97"/>
                  <a:gd name="T8" fmla="*/ 143 w 148"/>
                  <a:gd name="T9" fmla="*/ 42 h 97"/>
                  <a:gd name="T10" fmla="*/ 143 w 148"/>
                  <a:gd name="T11" fmla="*/ 42 h 97"/>
                  <a:gd name="T12" fmla="*/ 0 w 148"/>
                  <a:gd name="T13" fmla="*/ 8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97">
                    <a:moveTo>
                      <a:pt x="0" y="85"/>
                    </a:moveTo>
                    <a:lnTo>
                      <a:pt x="0" y="85"/>
                    </a:lnTo>
                    <a:cubicBezTo>
                      <a:pt x="0" y="85"/>
                      <a:pt x="57" y="70"/>
                      <a:pt x="76" y="10"/>
                    </a:cubicBezTo>
                    <a:lnTo>
                      <a:pt x="76" y="10"/>
                    </a:lnTo>
                    <a:cubicBezTo>
                      <a:pt x="76" y="10"/>
                      <a:pt x="138" y="0"/>
                      <a:pt x="143" y="42"/>
                    </a:cubicBezTo>
                    <a:lnTo>
                      <a:pt x="143" y="42"/>
                    </a:lnTo>
                    <a:cubicBezTo>
                      <a:pt x="147" y="85"/>
                      <a:pt x="22" y="96"/>
                      <a:pt x="0" y="85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6" name="Freeform 162">
                <a:extLst>
                  <a:ext uri="{FF2B5EF4-FFF2-40B4-BE49-F238E27FC236}">
                    <a16:creationId xmlns:a16="http://schemas.microsoft.com/office/drawing/2014/main" id="{42DCE75C-B086-2C41-ADBB-8F9E55EC0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27667" y="10296648"/>
                <a:ext cx="219722" cy="153804"/>
              </a:xfrm>
              <a:custGeom>
                <a:avLst/>
                <a:gdLst>
                  <a:gd name="T0" fmla="*/ 89 w 177"/>
                  <a:gd name="T1" fmla="*/ 5 h 123"/>
                  <a:gd name="T2" fmla="*/ 89 w 177"/>
                  <a:gd name="T3" fmla="*/ 5 h 123"/>
                  <a:gd name="T4" fmla="*/ 3 w 177"/>
                  <a:gd name="T5" fmla="*/ 51 h 123"/>
                  <a:gd name="T6" fmla="*/ 3 w 177"/>
                  <a:gd name="T7" fmla="*/ 51 h 123"/>
                  <a:gd name="T8" fmla="*/ 176 w 177"/>
                  <a:gd name="T9" fmla="*/ 105 h 123"/>
                  <a:gd name="T10" fmla="*/ 176 w 177"/>
                  <a:gd name="T11" fmla="*/ 105 h 123"/>
                  <a:gd name="T12" fmla="*/ 72 w 177"/>
                  <a:gd name="T13" fmla="*/ 32 h 123"/>
                  <a:gd name="T14" fmla="*/ 89 w 177"/>
                  <a:gd name="T15" fmla="*/ 5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7" h="123">
                    <a:moveTo>
                      <a:pt x="89" y="5"/>
                    </a:moveTo>
                    <a:lnTo>
                      <a:pt x="89" y="5"/>
                    </a:lnTo>
                    <a:cubicBezTo>
                      <a:pt x="89" y="5"/>
                      <a:pt x="6" y="0"/>
                      <a:pt x="3" y="51"/>
                    </a:cubicBezTo>
                    <a:lnTo>
                      <a:pt x="3" y="51"/>
                    </a:lnTo>
                    <a:cubicBezTo>
                      <a:pt x="0" y="102"/>
                      <a:pt x="127" y="122"/>
                      <a:pt x="176" y="105"/>
                    </a:cubicBezTo>
                    <a:lnTo>
                      <a:pt x="176" y="105"/>
                    </a:lnTo>
                    <a:cubicBezTo>
                      <a:pt x="176" y="105"/>
                      <a:pt x="89" y="87"/>
                      <a:pt x="72" y="32"/>
                    </a:cubicBezTo>
                    <a:lnTo>
                      <a:pt x="89" y="5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7" name="Freeform 66">
                <a:extLst>
                  <a:ext uri="{FF2B5EF4-FFF2-40B4-BE49-F238E27FC236}">
                    <a16:creationId xmlns:a16="http://schemas.microsoft.com/office/drawing/2014/main" id="{FC91F6D8-3A58-DA42-8F0A-B24645E2152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31327" y="10302731"/>
                <a:ext cx="385647" cy="137734"/>
              </a:xfrm>
              <a:custGeom>
                <a:avLst/>
                <a:gdLst>
                  <a:gd name="connsiteX0" fmla="*/ 313305 w 385647"/>
                  <a:gd name="connsiteY0" fmla="*/ 38207 h 137734"/>
                  <a:gd name="connsiteX1" fmla="*/ 385529 w 385647"/>
                  <a:gd name="connsiteY1" fmla="*/ 79203 h 137734"/>
                  <a:gd name="connsiteX2" fmla="*/ 205077 w 385647"/>
                  <a:gd name="connsiteY2" fmla="*/ 132775 h 137734"/>
                  <a:gd name="connsiteX3" fmla="*/ 300981 w 385647"/>
                  <a:gd name="connsiteY3" fmla="*/ 39336 h 137734"/>
                  <a:gd name="connsiteX4" fmla="*/ 313305 w 385647"/>
                  <a:gd name="connsiteY4" fmla="*/ 38207 h 137734"/>
                  <a:gd name="connsiteX5" fmla="*/ 106821 w 385647"/>
                  <a:gd name="connsiteY5" fmla="*/ 169 h 137734"/>
                  <a:gd name="connsiteX6" fmla="*/ 85719 w 385647"/>
                  <a:gd name="connsiteY6" fmla="*/ 33931 h 137734"/>
                  <a:gd name="connsiteX7" fmla="*/ 214821 w 385647"/>
                  <a:gd name="connsiteY7" fmla="*/ 125213 h 137734"/>
                  <a:gd name="connsiteX8" fmla="*/ 65 w 385647"/>
                  <a:gd name="connsiteY8" fmla="*/ 57689 h 137734"/>
                  <a:gd name="connsiteX9" fmla="*/ 106821 w 385647"/>
                  <a:gd name="connsiteY9" fmla="*/ 169 h 137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85647" h="137734">
                    <a:moveTo>
                      <a:pt x="313305" y="38207"/>
                    </a:moveTo>
                    <a:cubicBezTo>
                      <a:pt x="335605" y="37156"/>
                      <a:pt x="380797" y="39959"/>
                      <a:pt x="385529" y="79203"/>
                    </a:cubicBezTo>
                    <a:cubicBezTo>
                      <a:pt x="390577" y="132775"/>
                      <a:pt x="232839" y="146479"/>
                      <a:pt x="205077" y="132775"/>
                    </a:cubicBezTo>
                    <a:cubicBezTo>
                      <a:pt x="205077" y="132775"/>
                      <a:pt x="277005" y="114087"/>
                      <a:pt x="300981" y="39336"/>
                    </a:cubicBezTo>
                    <a:cubicBezTo>
                      <a:pt x="300981" y="39336"/>
                      <a:pt x="305871" y="38557"/>
                      <a:pt x="313305" y="38207"/>
                    </a:cubicBezTo>
                    <a:close/>
                    <a:moveTo>
                      <a:pt x="106821" y="169"/>
                    </a:moveTo>
                    <a:lnTo>
                      <a:pt x="85719" y="33931"/>
                    </a:lnTo>
                    <a:cubicBezTo>
                      <a:pt x="106821" y="102705"/>
                      <a:pt x="214821" y="125213"/>
                      <a:pt x="214821" y="125213"/>
                    </a:cubicBezTo>
                    <a:cubicBezTo>
                      <a:pt x="153993" y="146471"/>
                      <a:pt x="-3659" y="121462"/>
                      <a:pt x="65" y="57689"/>
                    </a:cubicBezTo>
                    <a:cubicBezTo>
                      <a:pt x="3789" y="-6083"/>
                      <a:pt x="106821" y="169"/>
                      <a:pt x="106821" y="169"/>
                    </a:cubicBezTo>
                    <a:close/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8" name="Freeform 67">
                <a:extLst>
                  <a:ext uri="{FF2B5EF4-FFF2-40B4-BE49-F238E27FC236}">
                    <a16:creationId xmlns:a16="http://schemas.microsoft.com/office/drawing/2014/main" id="{F9452267-3984-7F4C-A821-A0D8DA839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3329" y="10433975"/>
                <a:ext cx="101379" cy="328337"/>
              </a:xfrm>
              <a:custGeom>
                <a:avLst/>
                <a:gdLst>
                  <a:gd name="connsiteX0" fmla="*/ 8545 w 101379"/>
                  <a:gd name="connsiteY0" fmla="*/ 274655 h 328337"/>
                  <a:gd name="connsiteX1" fmla="*/ 14429 w 101379"/>
                  <a:gd name="connsiteY1" fmla="*/ 280897 h 328337"/>
                  <a:gd name="connsiteX2" fmla="*/ 10899 w 101379"/>
                  <a:gd name="connsiteY2" fmla="*/ 323343 h 328337"/>
                  <a:gd name="connsiteX3" fmla="*/ 5013 w 101379"/>
                  <a:gd name="connsiteY3" fmla="*/ 328337 h 328337"/>
                  <a:gd name="connsiteX4" fmla="*/ 305 w 101379"/>
                  <a:gd name="connsiteY4" fmla="*/ 322095 h 328337"/>
                  <a:gd name="connsiteX5" fmla="*/ 3837 w 101379"/>
                  <a:gd name="connsiteY5" fmla="*/ 280897 h 328337"/>
                  <a:gd name="connsiteX6" fmla="*/ 8545 w 101379"/>
                  <a:gd name="connsiteY6" fmla="*/ 274655 h 328337"/>
                  <a:gd name="connsiteX7" fmla="*/ 86407 w 101379"/>
                  <a:gd name="connsiteY7" fmla="*/ 177104 h 328337"/>
                  <a:gd name="connsiteX8" fmla="*/ 93731 w 101379"/>
                  <a:gd name="connsiteY8" fmla="*/ 181081 h 328337"/>
                  <a:gd name="connsiteX9" fmla="*/ 101055 w 101379"/>
                  <a:gd name="connsiteY9" fmla="*/ 204946 h 328337"/>
                  <a:gd name="connsiteX10" fmla="*/ 97393 w 101379"/>
                  <a:gd name="connsiteY10" fmla="*/ 212901 h 328337"/>
                  <a:gd name="connsiteX11" fmla="*/ 96171 w 101379"/>
                  <a:gd name="connsiteY11" fmla="*/ 212901 h 328337"/>
                  <a:gd name="connsiteX12" fmla="*/ 90069 w 101379"/>
                  <a:gd name="connsiteY12" fmla="*/ 208924 h 328337"/>
                  <a:gd name="connsiteX13" fmla="*/ 82745 w 101379"/>
                  <a:gd name="connsiteY13" fmla="*/ 185059 h 328337"/>
                  <a:gd name="connsiteX14" fmla="*/ 86407 w 101379"/>
                  <a:gd name="connsiteY14" fmla="*/ 177104 h 328337"/>
                  <a:gd name="connsiteX15" fmla="*/ 44341 w 101379"/>
                  <a:gd name="connsiteY15" fmla="*/ 2 h 328337"/>
                  <a:gd name="connsiteX16" fmla="*/ 45609 w 101379"/>
                  <a:gd name="connsiteY16" fmla="*/ 2 h 328337"/>
                  <a:gd name="connsiteX17" fmla="*/ 55749 w 101379"/>
                  <a:gd name="connsiteY17" fmla="*/ 3731 h 328337"/>
                  <a:gd name="connsiteX18" fmla="*/ 89975 w 101379"/>
                  <a:gd name="connsiteY18" fmla="*/ 162826 h 328337"/>
                  <a:gd name="connsiteX19" fmla="*/ 86173 w 101379"/>
                  <a:gd name="connsiteY19" fmla="*/ 169041 h 328337"/>
                  <a:gd name="connsiteX20" fmla="*/ 84905 w 101379"/>
                  <a:gd name="connsiteY20" fmla="*/ 169041 h 328337"/>
                  <a:gd name="connsiteX21" fmla="*/ 78567 w 101379"/>
                  <a:gd name="connsiteY21" fmla="*/ 165312 h 328337"/>
                  <a:gd name="connsiteX22" fmla="*/ 43075 w 101379"/>
                  <a:gd name="connsiteY22" fmla="*/ 3731 h 328337"/>
                  <a:gd name="connsiteX23" fmla="*/ 44341 w 101379"/>
                  <a:gd name="connsiteY23" fmla="*/ 2 h 328337"/>
                  <a:gd name="connsiteX24" fmla="*/ 34943 w 101379"/>
                  <a:gd name="connsiteY24" fmla="*/ 0 h 328337"/>
                  <a:gd name="connsiteX25" fmla="*/ 36261 w 101379"/>
                  <a:gd name="connsiteY25" fmla="*/ 2511 h 328337"/>
                  <a:gd name="connsiteX26" fmla="*/ 16487 w 101379"/>
                  <a:gd name="connsiteY26" fmla="*/ 257389 h 328337"/>
                  <a:gd name="connsiteX27" fmla="*/ 11213 w 101379"/>
                  <a:gd name="connsiteY27" fmla="*/ 262411 h 328337"/>
                  <a:gd name="connsiteX28" fmla="*/ 9895 w 101379"/>
                  <a:gd name="connsiteY28" fmla="*/ 262411 h 328337"/>
                  <a:gd name="connsiteX29" fmla="*/ 4621 w 101379"/>
                  <a:gd name="connsiteY29" fmla="*/ 256134 h 328337"/>
                  <a:gd name="connsiteX30" fmla="*/ 24397 w 101379"/>
                  <a:gd name="connsiteY30" fmla="*/ 2511 h 328337"/>
                  <a:gd name="connsiteX31" fmla="*/ 24397 w 101379"/>
                  <a:gd name="connsiteY31" fmla="*/ 1256 h 328337"/>
                  <a:gd name="connsiteX32" fmla="*/ 34943 w 101379"/>
                  <a:gd name="connsiteY32" fmla="*/ 0 h 328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01379" h="328337">
                    <a:moveTo>
                      <a:pt x="8545" y="274655"/>
                    </a:moveTo>
                    <a:cubicBezTo>
                      <a:pt x="12075" y="274655"/>
                      <a:pt x="14429" y="278400"/>
                      <a:pt x="14429" y="280897"/>
                    </a:cubicBezTo>
                    <a:lnTo>
                      <a:pt x="10899" y="323343"/>
                    </a:lnTo>
                    <a:cubicBezTo>
                      <a:pt x="10899" y="327088"/>
                      <a:pt x="8545" y="328337"/>
                      <a:pt x="5013" y="328337"/>
                    </a:cubicBezTo>
                    <a:cubicBezTo>
                      <a:pt x="1483" y="328337"/>
                      <a:pt x="-871" y="325840"/>
                      <a:pt x="305" y="322095"/>
                    </a:cubicBezTo>
                    <a:lnTo>
                      <a:pt x="3837" y="280897"/>
                    </a:lnTo>
                    <a:cubicBezTo>
                      <a:pt x="3837" y="277152"/>
                      <a:pt x="6191" y="274655"/>
                      <a:pt x="8545" y="274655"/>
                    </a:cubicBezTo>
                    <a:close/>
                    <a:moveTo>
                      <a:pt x="86407" y="177104"/>
                    </a:moveTo>
                    <a:cubicBezTo>
                      <a:pt x="88847" y="175778"/>
                      <a:pt x="92511" y="178430"/>
                      <a:pt x="93731" y="181081"/>
                    </a:cubicBezTo>
                    <a:lnTo>
                      <a:pt x="101055" y="204946"/>
                    </a:lnTo>
                    <a:cubicBezTo>
                      <a:pt x="102275" y="208924"/>
                      <a:pt x="99835" y="212901"/>
                      <a:pt x="97393" y="212901"/>
                    </a:cubicBezTo>
                    <a:lnTo>
                      <a:pt x="96171" y="212901"/>
                    </a:lnTo>
                    <a:cubicBezTo>
                      <a:pt x="93731" y="212901"/>
                      <a:pt x="91289" y="211575"/>
                      <a:pt x="90069" y="208924"/>
                    </a:cubicBezTo>
                    <a:lnTo>
                      <a:pt x="82745" y="185059"/>
                    </a:lnTo>
                    <a:cubicBezTo>
                      <a:pt x="81523" y="182407"/>
                      <a:pt x="83965" y="178430"/>
                      <a:pt x="86407" y="177104"/>
                    </a:cubicBezTo>
                    <a:close/>
                    <a:moveTo>
                      <a:pt x="44341" y="2"/>
                    </a:moveTo>
                    <a:lnTo>
                      <a:pt x="45609" y="2"/>
                    </a:lnTo>
                    <a:cubicBezTo>
                      <a:pt x="48145" y="1245"/>
                      <a:pt x="50679" y="2488"/>
                      <a:pt x="55749" y="3731"/>
                    </a:cubicBezTo>
                    <a:cubicBezTo>
                      <a:pt x="57017" y="14917"/>
                      <a:pt x="70961" y="101923"/>
                      <a:pt x="89975" y="162826"/>
                    </a:cubicBezTo>
                    <a:cubicBezTo>
                      <a:pt x="91243" y="165312"/>
                      <a:pt x="88707" y="169041"/>
                      <a:pt x="86173" y="169041"/>
                    </a:cubicBezTo>
                    <a:cubicBezTo>
                      <a:pt x="84905" y="169041"/>
                      <a:pt x="84905" y="169041"/>
                      <a:pt x="84905" y="169041"/>
                    </a:cubicBezTo>
                    <a:cubicBezTo>
                      <a:pt x="82369" y="169041"/>
                      <a:pt x="79835" y="167798"/>
                      <a:pt x="78567" y="165312"/>
                    </a:cubicBezTo>
                    <a:cubicBezTo>
                      <a:pt x="58285" y="99437"/>
                      <a:pt x="44341" y="4974"/>
                      <a:pt x="43075" y="3731"/>
                    </a:cubicBezTo>
                    <a:cubicBezTo>
                      <a:pt x="43075" y="1245"/>
                      <a:pt x="44341" y="1245"/>
                      <a:pt x="44341" y="2"/>
                    </a:cubicBezTo>
                    <a:close/>
                    <a:moveTo>
                      <a:pt x="34943" y="0"/>
                    </a:moveTo>
                    <a:cubicBezTo>
                      <a:pt x="36261" y="1256"/>
                      <a:pt x="36261" y="1256"/>
                      <a:pt x="36261" y="2511"/>
                    </a:cubicBezTo>
                    <a:cubicBezTo>
                      <a:pt x="36261" y="5022"/>
                      <a:pt x="30989" y="130578"/>
                      <a:pt x="16487" y="257389"/>
                    </a:cubicBezTo>
                    <a:cubicBezTo>
                      <a:pt x="16487" y="259900"/>
                      <a:pt x="13849" y="262411"/>
                      <a:pt x="11213" y="262411"/>
                    </a:cubicBezTo>
                    <a:lnTo>
                      <a:pt x="9895" y="262411"/>
                    </a:lnTo>
                    <a:cubicBezTo>
                      <a:pt x="7257" y="262411"/>
                      <a:pt x="4621" y="258645"/>
                      <a:pt x="4621" y="256134"/>
                    </a:cubicBezTo>
                    <a:cubicBezTo>
                      <a:pt x="19123" y="129322"/>
                      <a:pt x="24397" y="3767"/>
                      <a:pt x="24397" y="2511"/>
                    </a:cubicBezTo>
                    <a:cubicBezTo>
                      <a:pt x="24397" y="1256"/>
                      <a:pt x="24397" y="1256"/>
                      <a:pt x="24397" y="1256"/>
                    </a:cubicBezTo>
                    <a:cubicBezTo>
                      <a:pt x="28351" y="1256"/>
                      <a:pt x="32307" y="0"/>
                      <a:pt x="349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69" name="Freeform 167">
                <a:extLst>
                  <a:ext uri="{FF2B5EF4-FFF2-40B4-BE49-F238E27FC236}">
                    <a16:creationId xmlns:a16="http://schemas.microsoft.com/office/drawing/2014/main" id="{CEC358CD-F36C-DE41-81E2-1941050C02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21048" y="10115381"/>
                <a:ext cx="208735" cy="313101"/>
              </a:xfrm>
              <a:custGeom>
                <a:avLst/>
                <a:gdLst>
                  <a:gd name="T0" fmla="*/ 17 w 166"/>
                  <a:gd name="T1" fmla="*/ 152 h 253"/>
                  <a:gd name="T2" fmla="*/ 16 w 166"/>
                  <a:gd name="T3" fmla="*/ 153 h 253"/>
                  <a:gd name="T4" fmla="*/ 16 w 166"/>
                  <a:gd name="T5" fmla="*/ 153 h 253"/>
                  <a:gd name="T6" fmla="*/ 1 w 166"/>
                  <a:gd name="T7" fmla="*/ 178 h 253"/>
                  <a:gd name="T8" fmla="*/ 0 w 166"/>
                  <a:gd name="T9" fmla="*/ 179 h 253"/>
                  <a:gd name="T10" fmla="*/ 0 w 166"/>
                  <a:gd name="T11" fmla="*/ 179 h 253"/>
                  <a:gd name="T12" fmla="*/ 104 w 166"/>
                  <a:gd name="T13" fmla="*/ 252 h 253"/>
                  <a:gd name="T14" fmla="*/ 104 w 166"/>
                  <a:gd name="T15" fmla="*/ 252 h 253"/>
                  <a:gd name="T16" fmla="*/ 165 w 166"/>
                  <a:gd name="T17" fmla="*/ 189 h 253"/>
                  <a:gd name="T18" fmla="*/ 165 w 166"/>
                  <a:gd name="T19" fmla="*/ 189 h 253"/>
                  <a:gd name="T20" fmla="*/ 147 w 166"/>
                  <a:gd name="T21" fmla="*/ 129 h 253"/>
                  <a:gd name="T22" fmla="*/ 147 w 166"/>
                  <a:gd name="T23" fmla="*/ 129 h 253"/>
                  <a:gd name="T24" fmla="*/ 148 w 166"/>
                  <a:gd name="T25" fmla="*/ 80 h 253"/>
                  <a:gd name="T26" fmla="*/ 148 w 166"/>
                  <a:gd name="T27" fmla="*/ 80 h 253"/>
                  <a:gd name="T28" fmla="*/ 131 w 166"/>
                  <a:gd name="T29" fmla="*/ 72 h 253"/>
                  <a:gd name="T30" fmla="*/ 131 w 166"/>
                  <a:gd name="T31" fmla="*/ 72 h 253"/>
                  <a:gd name="T32" fmla="*/ 74 w 166"/>
                  <a:gd name="T33" fmla="*/ 0 h 253"/>
                  <a:gd name="T34" fmla="*/ 74 w 166"/>
                  <a:gd name="T35" fmla="*/ 0 h 253"/>
                  <a:gd name="T36" fmla="*/ 57 w 166"/>
                  <a:gd name="T37" fmla="*/ 66 h 253"/>
                  <a:gd name="T38" fmla="*/ 57 w 166"/>
                  <a:gd name="T39" fmla="*/ 66 h 253"/>
                  <a:gd name="T40" fmla="*/ 17 w 166"/>
                  <a:gd name="T41" fmla="*/ 15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6" h="253">
                    <a:moveTo>
                      <a:pt x="17" y="152"/>
                    </a:moveTo>
                    <a:lnTo>
                      <a:pt x="16" y="153"/>
                    </a:lnTo>
                    <a:lnTo>
                      <a:pt x="16" y="153"/>
                    </a:lnTo>
                    <a:cubicBezTo>
                      <a:pt x="11" y="163"/>
                      <a:pt x="5" y="171"/>
                      <a:pt x="1" y="178"/>
                    </a:cubicBezTo>
                    <a:lnTo>
                      <a:pt x="0" y="179"/>
                    </a:lnTo>
                    <a:lnTo>
                      <a:pt x="0" y="179"/>
                    </a:lnTo>
                    <a:cubicBezTo>
                      <a:pt x="17" y="234"/>
                      <a:pt x="103" y="252"/>
                      <a:pt x="104" y="252"/>
                    </a:cubicBezTo>
                    <a:lnTo>
                      <a:pt x="104" y="252"/>
                    </a:lnTo>
                    <a:cubicBezTo>
                      <a:pt x="120" y="245"/>
                      <a:pt x="150" y="227"/>
                      <a:pt x="165" y="189"/>
                    </a:cubicBezTo>
                    <a:lnTo>
                      <a:pt x="165" y="189"/>
                    </a:lnTo>
                    <a:cubicBezTo>
                      <a:pt x="154" y="176"/>
                      <a:pt x="149" y="152"/>
                      <a:pt x="147" y="129"/>
                    </a:cubicBezTo>
                    <a:lnTo>
                      <a:pt x="147" y="129"/>
                    </a:lnTo>
                    <a:cubicBezTo>
                      <a:pt x="147" y="111"/>
                      <a:pt x="147" y="94"/>
                      <a:pt x="148" y="80"/>
                    </a:cubicBezTo>
                    <a:lnTo>
                      <a:pt x="148" y="80"/>
                    </a:lnTo>
                    <a:cubicBezTo>
                      <a:pt x="142" y="77"/>
                      <a:pt x="137" y="75"/>
                      <a:pt x="131" y="72"/>
                    </a:cubicBezTo>
                    <a:lnTo>
                      <a:pt x="131" y="72"/>
                    </a:lnTo>
                    <a:cubicBezTo>
                      <a:pt x="103" y="55"/>
                      <a:pt x="84" y="30"/>
                      <a:pt x="74" y="0"/>
                    </a:cubicBezTo>
                    <a:lnTo>
                      <a:pt x="74" y="0"/>
                    </a:lnTo>
                    <a:cubicBezTo>
                      <a:pt x="69" y="24"/>
                      <a:pt x="63" y="46"/>
                      <a:pt x="57" y="66"/>
                    </a:cubicBezTo>
                    <a:lnTo>
                      <a:pt x="57" y="66"/>
                    </a:lnTo>
                    <a:cubicBezTo>
                      <a:pt x="44" y="101"/>
                      <a:pt x="30" y="130"/>
                      <a:pt x="17" y="152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0" name="Freeform 168">
                <a:extLst>
                  <a:ext uri="{FF2B5EF4-FFF2-40B4-BE49-F238E27FC236}">
                    <a16:creationId xmlns:a16="http://schemas.microsoft.com/office/drawing/2014/main" id="{080F74E6-30E8-2E4E-A4A9-687C9BAF30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890338" y="10653698"/>
                <a:ext cx="263667" cy="609727"/>
              </a:xfrm>
              <a:custGeom>
                <a:avLst/>
                <a:gdLst>
                  <a:gd name="T0" fmla="*/ 134 w 211"/>
                  <a:gd name="T1" fmla="*/ 488 h 489"/>
                  <a:gd name="T2" fmla="*/ 134 w 211"/>
                  <a:gd name="T3" fmla="*/ 488 h 489"/>
                  <a:gd name="T4" fmla="*/ 131 w 211"/>
                  <a:gd name="T5" fmla="*/ 486 h 489"/>
                  <a:gd name="T6" fmla="*/ 131 w 211"/>
                  <a:gd name="T7" fmla="*/ 486 h 489"/>
                  <a:gd name="T8" fmla="*/ 131 w 211"/>
                  <a:gd name="T9" fmla="*/ 480 h 489"/>
                  <a:gd name="T10" fmla="*/ 131 w 211"/>
                  <a:gd name="T11" fmla="*/ 480 h 489"/>
                  <a:gd name="T12" fmla="*/ 195 w 211"/>
                  <a:gd name="T13" fmla="*/ 399 h 489"/>
                  <a:gd name="T14" fmla="*/ 195 w 211"/>
                  <a:gd name="T15" fmla="*/ 399 h 489"/>
                  <a:gd name="T16" fmla="*/ 3 w 211"/>
                  <a:gd name="T17" fmla="*/ 279 h 489"/>
                  <a:gd name="T18" fmla="*/ 0 w 211"/>
                  <a:gd name="T19" fmla="*/ 277 h 489"/>
                  <a:gd name="T20" fmla="*/ 1 w 211"/>
                  <a:gd name="T21" fmla="*/ 273 h 489"/>
                  <a:gd name="T22" fmla="*/ 1 w 211"/>
                  <a:gd name="T23" fmla="*/ 273 h 489"/>
                  <a:gd name="T24" fmla="*/ 85 w 211"/>
                  <a:gd name="T25" fmla="*/ 4 h 489"/>
                  <a:gd name="T26" fmla="*/ 85 w 211"/>
                  <a:gd name="T27" fmla="*/ 4 h 489"/>
                  <a:gd name="T28" fmla="*/ 91 w 211"/>
                  <a:gd name="T29" fmla="*/ 1 h 489"/>
                  <a:gd name="T30" fmla="*/ 91 w 211"/>
                  <a:gd name="T31" fmla="*/ 1 h 489"/>
                  <a:gd name="T32" fmla="*/ 95 w 211"/>
                  <a:gd name="T33" fmla="*/ 6 h 489"/>
                  <a:gd name="T34" fmla="*/ 95 w 211"/>
                  <a:gd name="T35" fmla="*/ 6 h 489"/>
                  <a:gd name="T36" fmla="*/ 11 w 211"/>
                  <a:gd name="T37" fmla="*/ 273 h 489"/>
                  <a:gd name="T38" fmla="*/ 11 w 211"/>
                  <a:gd name="T39" fmla="*/ 273 h 489"/>
                  <a:gd name="T40" fmla="*/ 205 w 211"/>
                  <a:gd name="T41" fmla="*/ 395 h 489"/>
                  <a:gd name="T42" fmla="*/ 210 w 211"/>
                  <a:gd name="T43" fmla="*/ 397 h 489"/>
                  <a:gd name="T44" fmla="*/ 206 w 211"/>
                  <a:gd name="T45" fmla="*/ 401 h 489"/>
                  <a:gd name="T46" fmla="*/ 206 w 211"/>
                  <a:gd name="T47" fmla="*/ 401 h 489"/>
                  <a:gd name="T48" fmla="*/ 138 w 211"/>
                  <a:gd name="T49" fmla="*/ 486 h 489"/>
                  <a:gd name="T50" fmla="*/ 138 w 211"/>
                  <a:gd name="T51" fmla="*/ 486 h 489"/>
                  <a:gd name="T52" fmla="*/ 134 w 211"/>
                  <a:gd name="T53" fmla="*/ 488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" h="489">
                    <a:moveTo>
                      <a:pt x="134" y="488"/>
                    </a:moveTo>
                    <a:lnTo>
                      <a:pt x="134" y="488"/>
                    </a:lnTo>
                    <a:cubicBezTo>
                      <a:pt x="133" y="488"/>
                      <a:pt x="132" y="488"/>
                      <a:pt x="131" y="486"/>
                    </a:cubicBezTo>
                    <a:lnTo>
                      <a:pt x="131" y="486"/>
                    </a:lnTo>
                    <a:cubicBezTo>
                      <a:pt x="129" y="485"/>
                      <a:pt x="129" y="482"/>
                      <a:pt x="131" y="480"/>
                    </a:cubicBezTo>
                    <a:lnTo>
                      <a:pt x="131" y="480"/>
                    </a:lnTo>
                    <a:cubicBezTo>
                      <a:pt x="131" y="479"/>
                      <a:pt x="167" y="438"/>
                      <a:pt x="195" y="399"/>
                    </a:cubicBezTo>
                    <a:lnTo>
                      <a:pt x="195" y="399"/>
                    </a:lnTo>
                    <a:cubicBezTo>
                      <a:pt x="174" y="386"/>
                      <a:pt x="75" y="327"/>
                      <a:pt x="3" y="279"/>
                    </a:cubicBezTo>
                    <a:lnTo>
                      <a:pt x="0" y="277"/>
                    </a:lnTo>
                    <a:lnTo>
                      <a:pt x="1" y="273"/>
                    </a:lnTo>
                    <a:lnTo>
                      <a:pt x="1" y="273"/>
                    </a:lnTo>
                    <a:cubicBezTo>
                      <a:pt x="1" y="273"/>
                      <a:pt x="39" y="176"/>
                      <a:pt x="85" y="4"/>
                    </a:cubicBezTo>
                    <a:lnTo>
                      <a:pt x="85" y="4"/>
                    </a:lnTo>
                    <a:cubicBezTo>
                      <a:pt x="86" y="1"/>
                      <a:pt x="88" y="0"/>
                      <a:pt x="91" y="1"/>
                    </a:cubicBezTo>
                    <a:lnTo>
                      <a:pt x="91" y="1"/>
                    </a:lnTo>
                    <a:cubicBezTo>
                      <a:pt x="93" y="1"/>
                      <a:pt x="95" y="4"/>
                      <a:pt x="95" y="6"/>
                    </a:cubicBezTo>
                    <a:lnTo>
                      <a:pt x="95" y="6"/>
                    </a:lnTo>
                    <a:cubicBezTo>
                      <a:pt x="52" y="160"/>
                      <a:pt x="18" y="254"/>
                      <a:pt x="11" y="273"/>
                    </a:cubicBezTo>
                    <a:lnTo>
                      <a:pt x="11" y="273"/>
                    </a:lnTo>
                    <a:cubicBezTo>
                      <a:pt x="93" y="327"/>
                      <a:pt x="204" y="394"/>
                      <a:pt x="205" y="395"/>
                    </a:cubicBezTo>
                    <a:lnTo>
                      <a:pt x="210" y="397"/>
                    </a:lnTo>
                    <a:lnTo>
                      <a:pt x="206" y="401"/>
                    </a:lnTo>
                    <a:lnTo>
                      <a:pt x="206" y="401"/>
                    </a:lnTo>
                    <a:cubicBezTo>
                      <a:pt x="176" y="441"/>
                      <a:pt x="138" y="486"/>
                      <a:pt x="138" y="486"/>
                    </a:cubicBezTo>
                    <a:lnTo>
                      <a:pt x="138" y="486"/>
                    </a:lnTo>
                    <a:cubicBezTo>
                      <a:pt x="137" y="487"/>
                      <a:pt x="136" y="488"/>
                      <a:pt x="134" y="488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1" name="Freeform 169">
                <a:extLst>
                  <a:ext uri="{FF2B5EF4-FFF2-40B4-BE49-F238E27FC236}">
                    <a16:creationId xmlns:a16="http://schemas.microsoft.com/office/drawing/2014/main" id="{059E9D1B-D351-5242-A339-AC298D0A08B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9908" y="11027224"/>
                <a:ext cx="1010721" cy="637193"/>
              </a:xfrm>
              <a:custGeom>
                <a:avLst/>
                <a:gdLst>
                  <a:gd name="T0" fmla="*/ 186 w 811"/>
                  <a:gd name="T1" fmla="*/ 369 h 513"/>
                  <a:gd name="T2" fmla="*/ 186 w 811"/>
                  <a:gd name="T3" fmla="*/ 369 h 513"/>
                  <a:gd name="T4" fmla="*/ 789 w 811"/>
                  <a:gd name="T5" fmla="*/ 441 h 513"/>
                  <a:gd name="T6" fmla="*/ 789 w 811"/>
                  <a:gd name="T7" fmla="*/ 441 h 513"/>
                  <a:gd name="T8" fmla="*/ 801 w 811"/>
                  <a:gd name="T9" fmla="*/ 327 h 513"/>
                  <a:gd name="T10" fmla="*/ 801 w 811"/>
                  <a:gd name="T11" fmla="*/ 327 h 513"/>
                  <a:gd name="T12" fmla="*/ 175 w 811"/>
                  <a:gd name="T13" fmla="*/ 44 h 513"/>
                  <a:gd name="T14" fmla="*/ 175 w 811"/>
                  <a:gd name="T15" fmla="*/ 44 h 513"/>
                  <a:gd name="T16" fmla="*/ 19 w 811"/>
                  <a:gd name="T17" fmla="*/ 121 h 513"/>
                  <a:gd name="T18" fmla="*/ 19 w 811"/>
                  <a:gd name="T19" fmla="*/ 121 h 513"/>
                  <a:gd name="T20" fmla="*/ 186 w 811"/>
                  <a:gd name="T21" fmla="*/ 36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1" h="513">
                    <a:moveTo>
                      <a:pt x="186" y="369"/>
                    </a:moveTo>
                    <a:lnTo>
                      <a:pt x="186" y="369"/>
                    </a:lnTo>
                    <a:cubicBezTo>
                      <a:pt x="186" y="369"/>
                      <a:pt x="463" y="512"/>
                      <a:pt x="789" y="441"/>
                    </a:cubicBezTo>
                    <a:lnTo>
                      <a:pt x="789" y="441"/>
                    </a:lnTo>
                    <a:cubicBezTo>
                      <a:pt x="789" y="441"/>
                      <a:pt x="810" y="400"/>
                      <a:pt x="801" y="327"/>
                    </a:cubicBezTo>
                    <a:lnTo>
                      <a:pt x="801" y="327"/>
                    </a:lnTo>
                    <a:cubicBezTo>
                      <a:pt x="801" y="327"/>
                      <a:pt x="432" y="132"/>
                      <a:pt x="175" y="44"/>
                    </a:cubicBezTo>
                    <a:lnTo>
                      <a:pt x="175" y="44"/>
                    </a:lnTo>
                    <a:cubicBezTo>
                      <a:pt x="175" y="44"/>
                      <a:pt x="38" y="0"/>
                      <a:pt x="19" y="121"/>
                    </a:cubicBezTo>
                    <a:lnTo>
                      <a:pt x="19" y="121"/>
                    </a:lnTo>
                    <a:cubicBezTo>
                      <a:pt x="0" y="242"/>
                      <a:pt x="186" y="369"/>
                      <a:pt x="186" y="369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2" name="Freeform 170">
                <a:extLst>
                  <a:ext uri="{FF2B5EF4-FFF2-40B4-BE49-F238E27FC236}">
                    <a16:creationId xmlns:a16="http://schemas.microsoft.com/office/drawing/2014/main" id="{546C83A9-4A3C-2947-8597-93B346E3A6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439908" y="11027224"/>
                <a:ext cx="1010721" cy="637193"/>
              </a:xfrm>
              <a:custGeom>
                <a:avLst/>
                <a:gdLst>
                  <a:gd name="T0" fmla="*/ 186 w 811"/>
                  <a:gd name="T1" fmla="*/ 369 h 513"/>
                  <a:gd name="T2" fmla="*/ 186 w 811"/>
                  <a:gd name="T3" fmla="*/ 369 h 513"/>
                  <a:gd name="T4" fmla="*/ 789 w 811"/>
                  <a:gd name="T5" fmla="*/ 441 h 513"/>
                  <a:gd name="T6" fmla="*/ 789 w 811"/>
                  <a:gd name="T7" fmla="*/ 441 h 513"/>
                  <a:gd name="T8" fmla="*/ 801 w 811"/>
                  <a:gd name="T9" fmla="*/ 327 h 513"/>
                  <a:gd name="T10" fmla="*/ 801 w 811"/>
                  <a:gd name="T11" fmla="*/ 327 h 513"/>
                  <a:gd name="T12" fmla="*/ 175 w 811"/>
                  <a:gd name="T13" fmla="*/ 44 h 513"/>
                  <a:gd name="T14" fmla="*/ 175 w 811"/>
                  <a:gd name="T15" fmla="*/ 44 h 513"/>
                  <a:gd name="T16" fmla="*/ 19 w 811"/>
                  <a:gd name="T17" fmla="*/ 121 h 513"/>
                  <a:gd name="T18" fmla="*/ 19 w 811"/>
                  <a:gd name="T19" fmla="*/ 121 h 513"/>
                  <a:gd name="T20" fmla="*/ 186 w 811"/>
                  <a:gd name="T21" fmla="*/ 369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11" h="513">
                    <a:moveTo>
                      <a:pt x="186" y="369"/>
                    </a:moveTo>
                    <a:lnTo>
                      <a:pt x="186" y="369"/>
                    </a:lnTo>
                    <a:cubicBezTo>
                      <a:pt x="186" y="369"/>
                      <a:pt x="463" y="512"/>
                      <a:pt x="789" y="441"/>
                    </a:cubicBezTo>
                    <a:lnTo>
                      <a:pt x="789" y="441"/>
                    </a:lnTo>
                    <a:cubicBezTo>
                      <a:pt x="789" y="441"/>
                      <a:pt x="810" y="400"/>
                      <a:pt x="801" y="327"/>
                    </a:cubicBezTo>
                    <a:lnTo>
                      <a:pt x="801" y="327"/>
                    </a:lnTo>
                    <a:cubicBezTo>
                      <a:pt x="801" y="327"/>
                      <a:pt x="432" y="132"/>
                      <a:pt x="175" y="44"/>
                    </a:cubicBezTo>
                    <a:lnTo>
                      <a:pt x="175" y="44"/>
                    </a:lnTo>
                    <a:cubicBezTo>
                      <a:pt x="175" y="44"/>
                      <a:pt x="38" y="0"/>
                      <a:pt x="19" y="121"/>
                    </a:cubicBezTo>
                    <a:lnTo>
                      <a:pt x="19" y="121"/>
                    </a:lnTo>
                    <a:cubicBezTo>
                      <a:pt x="0" y="242"/>
                      <a:pt x="186" y="369"/>
                      <a:pt x="186" y="369"/>
                    </a:cubicBezTo>
                  </a:path>
                </a:pathLst>
              </a:custGeom>
              <a:solidFill>
                <a:schemeClr val="accent2">
                  <a:alpha val="20000"/>
                </a:scheme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3" name="Freeform 171">
                <a:extLst>
                  <a:ext uri="{FF2B5EF4-FFF2-40B4-BE49-F238E27FC236}">
                    <a16:creationId xmlns:a16="http://schemas.microsoft.com/office/drawing/2014/main" id="{CD55143A-656A-2D4B-9074-1C039F27C4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247388" y="10802008"/>
                <a:ext cx="681137" cy="417472"/>
              </a:xfrm>
              <a:custGeom>
                <a:avLst/>
                <a:gdLst>
                  <a:gd name="T0" fmla="*/ 88 w 545"/>
                  <a:gd name="T1" fmla="*/ 48 h 334"/>
                  <a:gd name="T2" fmla="*/ 498 w 545"/>
                  <a:gd name="T3" fmla="*/ 3 h 334"/>
                  <a:gd name="T4" fmla="*/ 498 w 545"/>
                  <a:gd name="T5" fmla="*/ 3 h 334"/>
                  <a:gd name="T6" fmla="*/ 538 w 545"/>
                  <a:gd name="T7" fmla="*/ 49 h 334"/>
                  <a:gd name="T8" fmla="*/ 479 w 545"/>
                  <a:gd name="T9" fmla="*/ 276 h 334"/>
                  <a:gd name="T10" fmla="*/ 479 w 545"/>
                  <a:gd name="T11" fmla="*/ 276 h 334"/>
                  <a:gd name="T12" fmla="*/ 446 w 545"/>
                  <a:gd name="T13" fmla="*/ 303 h 334"/>
                  <a:gd name="T14" fmla="*/ 45 w 545"/>
                  <a:gd name="T15" fmla="*/ 331 h 334"/>
                  <a:gd name="T16" fmla="*/ 45 w 545"/>
                  <a:gd name="T17" fmla="*/ 331 h 334"/>
                  <a:gd name="T18" fmla="*/ 6 w 545"/>
                  <a:gd name="T19" fmla="*/ 286 h 334"/>
                  <a:gd name="T20" fmla="*/ 56 w 545"/>
                  <a:gd name="T21" fmla="*/ 76 h 334"/>
                  <a:gd name="T22" fmla="*/ 56 w 545"/>
                  <a:gd name="T23" fmla="*/ 76 h 334"/>
                  <a:gd name="T24" fmla="*/ 88 w 545"/>
                  <a:gd name="T25" fmla="*/ 48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5" h="334">
                    <a:moveTo>
                      <a:pt x="88" y="48"/>
                    </a:moveTo>
                    <a:lnTo>
                      <a:pt x="498" y="3"/>
                    </a:lnTo>
                    <a:lnTo>
                      <a:pt x="498" y="3"/>
                    </a:lnTo>
                    <a:cubicBezTo>
                      <a:pt x="524" y="0"/>
                      <a:pt x="544" y="24"/>
                      <a:pt x="538" y="49"/>
                    </a:cubicBezTo>
                    <a:lnTo>
                      <a:pt x="479" y="276"/>
                    </a:lnTo>
                    <a:lnTo>
                      <a:pt x="479" y="276"/>
                    </a:lnTo>
                    <a:cubicBezTo>
                      <a:pt x="475" y="291"/>
                      <a:pt x="462" y="302"/>
                      <a:pt x="446" y="303"/>
                    </a:cubicBezTo>
                    <a:lnTo>
                      <a:pt x="45" y="331"/>
                    </a:lnTo>
                    <a:lnTo>
                      <a:pt x="45" y="331"/>
                    </a:lnTo>
                    <a:cubicBezTo>
                      <a:pt x="19" y="333"/>
                      <a:pt x="0" y="311"/>
                      <a:pt x="6" y="286"/>
                    </a:cubicBezTo>
                    <a:lnTo>
                      <a:pt x="56" y="76"/>
                    </a:lnTo>
                    <a:lnTo>
                      <a:pt x="56" y="76"/>
                    </a:lnTo>
                    <a:cubicBezTo>
                      <a:pt x="60" y="61"/>
                      <a:pt x="73" y="50"/>
                      <a:pt x="88" y="48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4" name="Freeform 172">
                <a:extLst>
                  <a:ext uri="{FF2B5EF4-FFF2-40B4-BE49-F238E27FC236}">
                    <a16:creationId xmlns:a16="http://schemas.microsoft.com/office/drawing/2014/main" id="{0271CA59-42C1-514A-9C84-07F07F3131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75979" y="9851716"/>
                <a:ext cx="384513" cy="400990"/>
              </a:xfrm>
              <a:custGeom>
                <a:avLst/>
                <a:gdLst>
                  <a:gd name="T0" fmla="*/ 296 w 309"/>
                  <a:gd name="T1" fmla="*/ 88 h 324"/>
                  <a:gd name="T2" fmla="*/ 296 w 309"/>
                  <a:gd name="T3" fmla="*/ 88 h 324"/>
                  <a:gd name="T4" fmla="*/ 271 w 309"/>
                  <a:gd name="T5" fmla="*/ 45 h 324"/>
                  <a:gd name="T6" fmla="*/ 271 w 309"/>
                  <a:gd name="T7" fmla="*/ 45 h 324"/>
                  <a:gd name="T8" fmla="*/ 239 w 309"/>
                  <a:gd name="T9" fmla="*/ 19 h 324"/>
                  <a:gd name="T10" fmla="*/ 239 w 309"/>
                  <a:gd name="T11" fmla="*/ 19 h 324"/>
                  <a:gd name="T12" fmla="*/ 169 w 309"/>
                  <a:gd name="T13" fmla="*/ 2 h 324"/>
                  <a:gd name="T14" fmla="*/ 169 w 309"/>
                  <a:gd name="T15" fmla="*/ 2 h 324"/>
                  <a:gd name="T16" fmla="*/ 43 w 309"/>
                  <a:gd name="T17" fmla="*/ 82 h 324"/>
                  <a:gd name="T18" fmla="*/ 43 w 309"/>
                  <a:gd name="T19" fmla="*/ 82 h 324"/>
                  <a:gd name="T20" fmla="*/ 85 w 309"/>
                  <a:gd name="T21" fmla="*/ 285 h 324"/>
                  <a:gd name="T22" fmla="*/ 85 w 309"/>
                  <a:gd name="T23" fmla="*/ 285 h 324"/>
                  <a:gd name="T24" fmla="*/ 281 w 309"/>
                  <a:gd name="T25" fmla="*/ 220 h 324"/>
                  <a:gd name="T26" fmla="*/ 281 w 309"/>
                  <a:gd name="T27" fmla="*/ 220 h 324"/>
                  <a:gd name="T28" fmla="*/ 290 w 309"/>
                  <a:gd name="T29" fmla="*/ 206 h 324"/>
                  <a:gd name="T30" fmla="*/ 290 w 309"/>
                  <a:gd name="T31" fmla="*/ 206 h 324"/>
                  <a:gd name="T32" fmla="*/ 296 w 309"/>
                  <a:gd name="T33" fmla="*/ 88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09" h="324">
                    <a:moveTo>
                      <a:pt x="296" y="88"/>
                    </a:moveTo>
                    <a:lnTo>
                      <a:pt x="296" y="88"/>
                    </a:lnTo>
                    <a:cubicBezTo>
                      <a:pt x="290" y="72"/>
                      <a:pt x="281" y="57"/>
                      <a:pt x="271" y="45"/>
                    </a:cubicBezTo>
                    <a:lnTo>
                      <a:pt x="271" y="45"/>
                    </a:lnTo>
                    <a:cubicBezTo>
                      <a:pt x="262" y="34"/>
                      <a:pt x="251" y="25"/>
                      <a:pt x="239" y="19"/>
                    </a:cubicBezTo>
                    <a:lnTo>
                      <a:pt x="239" y="19"/>
                    </a:lnTo>
                    <a:cubicBezTo>
                      <a:pt x="217" y="6"/>
                      <a:pt x="193" y="0"/>
                      <a:pt x="169" y="2"/>
                    </a:cubicBezTo>
                    <a:lnTo>
                      <a:pt x="169" y="2"/>
                    </a:lnTo>
                    <a:cubicBezTo>
                      <a:pt x="120" y="4"/>
                      <a:pt x="71" y="33"/>
                      <a:pt x="43" y="82"/>
                    </a:cubicBezTo>
                    <a:lnTo>
                      <a:pt x="43" y="82"/>
                    </a:lnTo>
                    <a:cubicBezTo>
                      <a:pt x="0" y="156"/>
                      <a:pt x="19" y="246"/>
                      <a:pt x="85" y="285"/>
                    </a:cubicBezTo>
                    <a:lnTo>
                      <a:pt x="85" y="285"/>
                    </a:lnTo>
                    <a:cubicBezTo>
                      <a:pt x="151" y="323"/>
                      <a:pt x="239" y="294"/>
                      <a:pt x="281" y="220"/>
                    </a:cubicBezTo>
                    <a:lnTo>
                      <a:pt x="281" y="220"/>
                    </a:lnTo>
                    <a:cubicBezTo>
                      <a:pt x="285" y="216"/>
                      <a:pt x="287" y="211"/>
                      <a:pt x="290" y="206"/>
                    </a:cubicBezTo>
                    <a:lnTo>
                      <a:pt x="290" y="206"/>
                    </a:lnTo>
                    <a:cubicBezTo>
                      <a:pt x="307" y="167"/>
                      <a:pt x="308" y="124"/>
                      <a:pt x="296" y="88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5" name="Freeform 174">
                <a:extLst>
                  <a:ext uri="{FF2B5EF4-FFF2-40B4-BE49-F238E27FC236}">
                    <a16:creationId xmlns:a16="http://schemas.microsoft.com/office/drawing/2014/main" id="{23E5FB2F-97B8-4B47-91C0-3A9323F6095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92460" y="10115381"/>
                <a:ext cx="115351" cy="159297"/>
              </a:xfrm>
              <a:custGeom>
                <a:avLst/>
                <a:gdLst>
                  <a:gd name="T0" fmla="*/ 91 w 92"/>
                  <a:gd name="T1" fmla="*/ 80 h 130"/>
                  <a:gd name="T2" fmla="*/ 91 w 92"/>
                  <a:gd name="T3" fmla="*/ 80 h 130"/>
                  <a:gd name="T4" fmla="*/ 74 w 92"/>
                  <a:gd name="T5" fmla="*/ 72 h 130"/>
                  <a:gd name="T6" fmla="*/ 74 w 92"/>
                  <a:gd name="T7" fmla="*/ 72 h 130"/>
                  <a:gd name="T8" fmla="*/ 17 w 92"/>
                  <a:gd name="T9" fmla="*/ 0 h 130"/>
                  <a:gd name="T10" fmla="*/ 17 w 92"/>
                  <a:gd name="T11" fmla="*/ 0 h 130"/>
                  <a:gd name="T12" fmla="*/ 0 w 92"/>
                  <a:gd name="T13" fmla="*/ 66 h 130"/>
                  <a:gd name="T14" fmla="*/ 0 w 92"/>
                  <a:gd name="T15" fmla="*/ 66 h 130"/>
                  <a:gd name="T16" fmla="*/ 51 w 92"/>
                  <a:gd name="T17" fmla="*/ 112 h 130"/>
                  <a:gd name="T18" fmla="*/ 51 w 92"/>
                  <a:gd name="T19" fmla="*/ 112 h 130"/>
                  <a:gd name="T20" fmla="*/ 90 w 92"/>
                  <a:gd name="T21" fmla="*/ 129 h 130"/>
                  <a:gd name="T22" fmla="*/ 90 w 92"/>
                  <a:gd name="T23" fmla="*/ 129 h 130"/>
                  <a:gd name="T24" fmla="*/ 91 w 92"/>
                  <a:gd name="T25" fmla="*/ 8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2" h="130">
                    <a:moveTo>
                      <a:pt x="91" y="80"/>
                    </a:moveTo>
                    <a:lnTo>
                      <a:pt x="91" y="80"/>
                    </a:lnTo>
                    <a:cubicBezTo>
                      <a:pt x="85" y="77"/>
                      <a:pt x="80" y="75"/>
                      <a:pt x="74" y="72"/>
                    </a:cubicBezTo>
                    <a:lnTo>
                      <a:pt x="74" y="72"/>
                    </a:lnTo>
                    <a:cubicBezTo>
                      <a:pt x="46" y="55"/>
                      <a:pt x="27" y="30"/>
                      <a:pt x="17" y="0"/>
                    </a:cubicBezTo>
                    <a:lnTo>
                      <a:pt x="17" y="0"/>
                    </a:lnTo>
                    <a:cubicBezTo>
                      <a:pt x="12" y="24"/>
                      <a:pt x="6" y="46"/>
                      <a:pt x="0" y="66"/>
                    </a:cubicBezTo>
                    <a:lnTo>
                      <a:pt x="0" y="66"/>
                    </a:lnTo>
                    <a:cubicBezTo>
                      <a:pt x="13" y="84"/>
                      <a:pt x="31" y="100"/>
                      <a:pt x="51" y="112"/>
                    </a:cubicBezTo>
                    <a:lnTo>
                      <a:pt x="51" y="112"/>
                    </a:lnTo>
                    <a:cubicBezTo>
                      <a:pt x="63" y="119"/>
                      <a:pt x="77" y="124"/>
                      <a:pt x="90" y="129"/>
                    </a:cubicBezTo>
                    <a:lnTo>
                      <a:pt x="90" y="129"/>
                    </a:lnTo>
                    <a:cubicBezTo>
                      <a:pt x="90" y="111"/>
                      <a:pt x="90" y="94"/>
                      <a:pt x="91" y="80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76" name="Freeform 175">
                <a:extLst>
                  <a:ext uri="{FF2B5EF4-FFF2-40B4-BE49-F238E27FC236}">
                    <a16:creationId xmlns:a16="http://schemas.microsoft.com/office/drawing/2014/main" id="{54D4F247-FFD7-8244-9CDB-2E42F16C86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164990" y="9818755"/>
                <a:ext cx="395500" cy="346060"/>
              </a:xfrm>
              <a:custGeom>
                <a:avLst/>
                <a:gdLst>
                  <a:gd name="T0" fmla="*/ 318 w 319"/>
                  <a:gd name="T1" fmla="*/ 99 h 279"/>
                  <a:gd name="T2" fmla="*/ 318 w 319"/>
                  <a:gd name="T3" fmla="*/ 99 h 279"/>
                  <a:gd name="T4" fmla="*/ 192 w 319"/>
                  <a:gd name="T5" fmla="*/ 25 h 279"/>
                  <a:gd name="T6" fmla="*/ 192 w 319"/>
                  <a:gd name="T7" fmla="*/ 25 h 279"/>
                  <a:gd name="T8" fmla="*/ 191 w 319"/>
                  <a:gd name="T9" fmla="*/ 0 h 279"/>
                  <a:gd name="T10" fmla="*/ 191 w 319"/>
                  <a:gd name="T11" fmla="*/ 0 h 279"/>
                  <a:gd name="T12" fmla="*/ 60 w 319"/>
                  <a:gd name="T13" fmla="*/ 53 h 279"/>
                  <a:gd name="T14" fmla="*/ 60 w 319"/>
                  <a:gd name="T15" fmla="*/ 53 h 279"/>
                  <a:gd name="T16" fmla="*/ 14 w 319"/>
                  <a:gd name="T17" fmla="*/ 278 h 279"/>
                  <a:gd name="T18" fmla="*/ 14 w 319"/>
                  <a:gd name="T19" fmla="*/ 278 h 279"/>
                  <a:gd name="T20" fmla="*/ 119 w 319"/>
                  <a:gd name="T21" fmla="*/ 163 h 279"/>
                  <a:gd name="T22" fmla="*/ 119 w 319"/>
                  <a:gd name="T23" fmla="*/ 163 h 279"/>
                  <a:gd name="T24" fmla="*/ 189 w 319"/>
                  <a:gd name="T25" fmla="*/ 62 h 279"/>
                  <a:gd name="T26" fmla="*/ 189 w 319"/>
                  <a:gd name="T27" fmla="*/ 62 h 279"/>
                  <a:gd name="T28" fmla="*/ 276 w 319"/>
                  <a:gd name="T29" fmla="*/ 93 h 279"/>
                  <a:gd name="T30" fmla="*/ 276 w 319"/>
                  <a:gd name="T31" fmla="*/ 93 h 279"/>
                  <a:gd name="T32" fmla="*/ 318 w 319"/>
                  <a:gd name="T33" fmla="*/ 99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9" h="279">
                    <a:moveTo>
                      <a:pt x="318" y="99"/>
                    </a:moveTo>
                    <a:lnTo>
                      <a:pt x="318" y="99"/>
                    </a:lnTo>
                    <a:cubicBezTo>
                      <a:pt x="286" y="42"/>
                      <a:pt x="222" y="25"/>
                      <a:pt x="192" y="25"/>
                    </a:cubicBezTo>
                    <a:lnTo>
                      <a:pt x="192" y="25"/>
                    </a:lnTo>
                    <a:cubicBezTo>
                      <a:pt x="192" y="10"/>
                      <a:pt x="191" y="0"/>
                      <a:pt x="191" y="0"/>
                    </a:cubicBezTo>
                    <a:lnTo>
                      <a:pt x="191" y="0"/>
                    </a:lnTo>
                    <a:cubicBezTo>
                      <a:pt x="191" y="0"/>
                      <a:pt x="120" y="4"/>
                      <a:pt x="60" y="53"/>
                    </a:cubicBezTo>
                    <a:lnTo>
                      <a:pt x="60" y="53"/>
                    </a:lnTo>
                    <a:cubicBezTo>
                      <a:pt x="0" y="101"/>
                      <a:pt x="14" y="278"/>
                      <a:pt x="14" y="278"/>
                    </a:cubicBezTo>
                    <a:lnTo>
                      <a:pt x="14" y="278"/>
                    </a:lnTo>
                    <a:cubicBezTo>
                      <a:pt x="14" y="278"/>
                      <a:pt x="33" y="197"/>
                      <a:pt x="119" y="163"/>
                    </a:cubicBezTo>
                    <a:lnTo>
                      <a:pt x="119" y="163"/>
                    </a:lnTo>
                    <a:cubicBezTo>
                      <a:pt x="165" y="145"/>
                      <a:pt x="183" y="100"/>
                      <a:pt x="189" y="62"/>
                    </a:cubicBezTo>
                    <a:lnTo>
                      <a:pt x="189" y="62"/>
                    </a:lnTo>
                    <a:cubicBezTo>
                      <a:pt x="225" y="78"/>
                      <a:pt x="255" y="88"/>
                      <a:pt x="276" y="93"/>
                    </a:cubicBezTo>
                    <a:lnTo>
                      <a:pt x="276" y="93"/>
                    </a:lnTo>
                    <a:cubicBezTo>
                      <a:pt x="298" y="98"/>
                      <a:pt x="312" y="99"/>
                      <a:pt x="318" y="99"/>
                    </a:cubicBezTo>
                  </a:path>
                </a:pathLst>
              </a:custGeom>
              <a:solidFill>
                <a:srgbClr val="11134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6BBA97EE-788A-1148-9363-6DE81A662384}"/>
                </a:ext>
              </a:extLst>
            </p:cNvPr>
            <p:cNvGrpSpPr/>
            <p:nvPr/>
          </p:nvGrpSpPr>
          <p:grpSpPr>
            <a:xfrm>
              <a:off x="12183332" y="8176333"/>
              <a:ext cx="2609196" cy="3372729"/>
              <a:chOff x="12183332" y="8176333"/>
              <a:chExt cx="2609196" cy="3372729"/>
            </a:xfrm>
          </p:grpSpPr>
          <p:sp>
            <p:nvSpPr>
              <p:cNvPr id="35" name="Freeform 176">
                <a:extLst>
                  <a:ext uri="{FF2B5EF4-FFF2-40B4-BE49-F238E27FC236}">
                    <a16:creationId xmlns:a16="http://schemas.microsoft.com/office/drawing/2014/main" id="{0BA7CD5A-5261-6C47-890E-8ED845EA14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061953" y="8758596"/>
                <a:ext cx="598740" cy="54930"/>
              </a:xfrm>
              <a:custGeom>
                <a:avLst/>
                <a:gdLst>
                  <a:gd name="T0" fmla="*/ 0 w 479"/>
                  <a:gd name="T1" fmla="*/ 0 h 45"/>
                  <a:gd name="T2" fmla="*/ 478 w 479"/>
                  <a:gd name="T3" fmla="*/ 0 h 45"/>
                  <a:gd name="T4" fmla="*/ 478 w 479"/>
                  <a:gd name="T5" fmla="*/ 44 h 45"/>
                  <a:gd name="T6" fmla="*/ 0 w 479"/>
                  <a:gd name="T7" fmla="*/ 44 h 45"/>
                  <a:gd name="T8" fmla="*/ 0 w 479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9" h="45">
                    <a:moveTo>
                      <a:pt x="0" y="0"/>
                    </a:moveTo>
                    <a:lnTo>
                      <a:pt x="478" y="0"/>
                    </a:lnTo>
                    <a:lnTo>
                      <a:pt x="478" y="44"/>
                    </a:lnTo>
                    <a:lnTo>
                      <a:pt x="0" y="44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6" name="Freeform 177">
                <a:extLst>
                  <a:ext uri="{FF2B5EF4-FFF2-40B4-BE49-F238E27FC236}">
                    <a16:creationId xmlns:a16="http://schemas.microsoft.com/office/drawing/2014/main" id="{8D9255AE-6E74-E841-B7A7-330FC426820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4209" y="8450985"/>
                <a:ext cx="538319" cy="307611"/>
              </a:xfrm>
              <a:custGeom>
                <a:avLst/>
                <a:gdLst>
                  <a:gd name="T0" fmla="*/ 324 w 433"/>
                  <a:gd name="T1" fmla="*/ 248 h 249"/>
                  <a:gd name="T2" fmla="*/ 0 w 433"/>
                  <a:gd name="T3" fmla="*/ 248 h 249"/>
                  <a:gd name="T4" fmla="*/ 108 w 433"/>
                  <a:gd name="T5" fmla="*/ 6 h 249"/>
                  <a:gd name="T6" fmla="*/ 108 w 433"/>
                  <a:gd name="T7" fmla="*/ 6 h 249"/>
                  <a:gd name="T8" fmla="*/ 117 w 433"/>
                  <a:gd name="T9" fmla="*/ 0 h 249"/>
                  <a:gd name="T10" fmla="*/ 420 w 433"/>
                  <a:gd name="T11" fmla="*/ 0 h 249"/>
                  <a:gd name="T12" fmla="*/ 420 w 433"/>
                  <a:gd name="T13" fmla="*/ 0 h 249"/>
                  <a:gd name="T14" fmla="*/ 429 w 433"/>
                  <a:gd name="T15" fmla="*/ 14 h 249"/>
                  <a:gd name="T16" fmla="*/ 324 w 433"/>
                  <a:gd name="T17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3" h="249">
                    <a:moveTo>
                      <a:pt x="324" y="248"/>
                    </a:moveTo>
                    <a:lnTo>
                      <a:pt x="0" y="248"/>
                    </a:lnTo>
                    <a:lnTo>
                      <a:pt x="108" y="6"/>
                    </a:lnTo>
                    <a:lnTo>
                      <a:pt x="108" y="6"/>
                    </a:lnTo>
                    <a:cubicBezTo>
                      <a:pt x="110" y="2"/>
                      <a:pt x="114" y="0"/>
                      <a:pt x="117" y="0"/>
                    </a:cubicBezTo>
                    <a:lnTo>
                      <a:pt x="420" y="0"/>
                    </a:lnTo>
                    <a:lnTo>
                      <a:pt x="420" y="0"/>
                    </a:lnTo>
                    <a:cubicBezTo>
                      <a:pt x="427" y="0"/>
                      <a:pt x="432" y="7"/>
                      <a:pt x="429" y="14"/>
                    </a:cubicBezTo>
                    <a:lnTo>
                      <a:pt x="324" y="248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7" name="Freeform 178">
                <a:extLst>
                  <a:ext uri="{FF2B5EF4-FFF2-40B4-BE49-F238E27FC236}">
                    <a16:creationId xmlns:a16="http://schemas.microsoft.com/office/drawing/2014/main" id="{79D3C28C-716B-8647-9F85-A924C213766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254209" y="8450985"/>
                <a:ext cx="538319" cy="307611"/>
              </a:xfrm>
              <a:custGeom>
                <a:avLst/>
                <a:gdLst>
                  <a:gd name="T0" fmla="*/ 324 w 433"/>
                  <a:gd name="T1" fmla="*/ 248 h 249"/>
                  <a:gd name="T2" fmla="*/ 0 w 433"/>
                  <a:gd name="T3" fmla="*/ 248 h 249"/>
                  <a:gd name="T4" fmla="*/ 108 w 433"/>
                  <a:gd name="T5" fmla="*/ 6 h 249"/>
                  <a:gd name="T6" fmla="*/ 108 w 433"/>
                  <a:gd name="T7" fmla="*/ 6 h 249"/>
                  <a:gd name="T8" fmla="*/ 117 w 433"/>
                  <a:gd name="T9" fmla="*/ 0 h 249"/>
                  <a:gd name="T10" fmla="*/ 420 w 433"/>
                  <a:gd name="T11" fmla="*/ 0 h 249"/>
                  <a:gd name="T12" fmla="*/ 420 w 433"/>
                  <a:gd name="T13" fmla="*/ 0 h 249"/>
                  <a:gd name="T14" fmla="*/ 429 w 433"/>
                  <a:gd name="T15" fmla="*/ 14 h 249"/>
                  <a:gd name="T16" fmla="*/ 324 w 433"/>
                  <a:gd name="T17" fmla="*/ 248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3" h="249">
                    <a:moveTo>
                      <a:pt x="324" y="248"/>
                    </a:moveTo>
                    <a:lnTo>
                      <a:pt x="0" y="248"/>
                    </a:lnTo>
                    <a:lnTo>
                      <a:pt x="108" y="6"/>
                    </a:lnTo>
                    <a:lnTo>
                      <a:pt x="108" y="6"/>
                    </a:lnTo>
                    <a:cubicBezTo>
                      <a:pt x="110" y="2"/>
                      <a:pt x="114" y="0"/>
                      <a:pt x="117" y="0"/>
                    </a:cubicBezTo>
                    <a:lnTo>
                      <a:pt x="420" y="0"/>
                    </a:lnTo>
                    <a:lnTo>
                      <a:pt x="420" y="0"/>
                    </a:lnTo>
                    <a:cubicBezTo>
                      <a:pt x="427" y="0"/>
                      <a:pt x="432" y="7"/>
                      <a:pt x="429" y="14"/>
                    </a:cubicBezTo>
                    <a:lnTo>
                      <a:pt x="324" y="248"/>
                    </a:lnTo>
                  </a:path>
                </a:pathLst>
              </a:custGeom>
              <a:solidFill>
                <a:srgbClr val="FFFFFF">
                  <a:alpha val="984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8" name="Freeform 179">
                <a:extLst>
                  <a:ext uri="{FF2B5EF4-FFF2-40B4-BE49-F238E27FC236}">
                    <a16:creationId xmlns:a16="http://schemas.microsoft.com/office/drawing/2014/main" id="{F0A24181-BBFB-8D4E-9918-657A033834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309139" y="8483944"/>
                <a:ext cx="428458" cy="241693"/>
              </a:xfrm>
              <a:custGeom>
                <a:avLst/>
                <a:gdLst>
                  <a:gd name="T0" fmla="*/ 3 w 346"/>
                  <a:gd name="T1" fmla="*/ 181 h 193"/>
                  <a:gd name="T2" fmla="*/ 82 w 346"/>
                  <a:gd name="T3" fmla="*/ 4 h 193"/>
                  <a:gd name="T4" fmla="*/ 82 w 346"/>
                  <a:gd name="T5" fmla="*/ 4 h 193"/>
                  <a:gd name="T6" fmla="*/ 90 w 346"/>
                  <a:gd name="T7" fmla="*/ 0 h 193"/>
                  <a:gd name="T8" fmla="*/ 335 w 346"/>
                  <a:gd name="T9" fmla="*/ 0 h 193"/>
                  <a:gd name="T10" fmla="*/ 335 w 346"/>
                  <a:gd name="T11" fmla="*/ 0 h 193"/>
                  <a:gd name="T12" fmla="*/ 343 w 346"/>
                  <a:gd name="T13" fmla="*/ 11 h 193"/>
                  <a:gd name="T14" fmla="*/ 263 w 346"/>
                  <a:gd name="T15" fmla="*/ 187 h 193"/>
                  <a:gd name="T16" fmla="*/ 263 w 346"/>
                  <a:gd name="T17" fmla="*/ 187 h 193"/>
                  <a:gd name="T18" fmla="*/ 256 w 346"/>
                  <a:gd name="T19" fmla="*/ 192 h 193"/>
                  <a:gd name="T20" fmla="*/ 10 w 346"/>
                  <a:gd name="T21" fmla="*/ 192 h 193"/>
                  <a:gd name="T22" fmla="*/ 10 w 346"/>
                  <a:gd name="T23" fmla="*/ 192 h 193"/>
                  <a:gd name="T24" fmla="*/ 3 w 346"/>
                  <a:gd name="T25" fmla="*/ 18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46" h="193">
                    <a:moveTo>
                      <a:pt x="3" y="181"/>
                    </a:moveTo>
                    <a:lnTo>
                      <a:pt x="82" y="4"/>
                    </a:lnTo>
                    <a:lnTo>
                      <a:pt x="82" y="4"/>
                    </a:lnTo>
                    <a:cubicBezTo>
                      <a:pt x="83" y="2"/>
                      <a:pt x="86" y="0"/>
                      <a:pt x="90" y="0"/>
                    </a:cubicBezTo>
                    <a:lnTo>
                      <a:pt x="335" y="0"/>
                    </a:lnTo>
                    <a:lnTo>
                      <a:pt x="335" y="0"/>
                    </a:lnTo>
                    <a:cubicBezTo>
                      <a:pt x="341" y="0"/>
                      <a:pt x="345" y="6"/>
                      <a:pt x="343" y="11"/>
                    </a:cubicBezTo>
                    <a:lnTo>
                      <a:pt x="263" y="187"/>
                    </a:lnTo>
                    <a:lnTo>
                      <a:pt x="263" y="187"/>
                    </a:lnTo>
                    <a:cubicBezTo>
                      <a:pt x="262" y="190"/>
                      <a:pt x="259" y="192"/>
                      <a:pt x="256" y="192"/>
                    </a:cubicBezTo>
                    <a:lnTo>
                      <a:pt x="10" y="192"/>
                    </a:lnTo>
                    <a:lnTo>
                      <a:pt x="10" y="192"/>
                    </a:lnTo>
                    <a:cubicBezTo>
                      <a:pt x="4" y="192"/>
                      <a:pt x="0" y="186"/>
                      <a:pt x="3" y="181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39" name="Freeform 180">
                <a:extLst>
                  <a:ext uri="{FF2B5EF4-FFF2-40B4-BE49-F238E27FC236}">
                    <a16:creationId xmlns:a16="http://schemas.microsoft.com/office/drawing/2014/main" id="{72500BF6-1909-0749-8EBA-39138E7B71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946596" y="8670709"/>
                <a:ext cx="307611" cy="164791"/>
              </a:xfrm>
              <a:custGeom>
                <a:avLst/>
                <a:gdLst>
                  <a:gd name="T0" fmla="*/ 0 w 247"/>
                  <a:gd name="T1" fmla="*/ 70 h 134"/>
                  <a:gd name="T2" fmla="*/ 94 w 247"/>
                  <a:gd name="T3" fmla="*/ 2 h 134"/>
                  <a:gd name="T4" fmla="*/ 94 w 247"/>
                  <a:gd name="T5" fmla="*/ 2 h 134"/>
                  <a:gd name="T6" fmla="*/ 105 w 247"/>
                  <a:gd name="T7" fmla="*/ 0 h 134"/>
                  <a:gd name="T8" fmla="*/ 198 w 247"/>
                  <a:gd name="T9" fmla="*/ 14 h 134"/>
                  <a:gd name="T10" fmla="*/ 198 w 247"/>
                  <a:gd name="T11" fmla="*/ 14 h 134"/>
                  <a:gd name="T12" fmla="*/ 203 w 247"/>
                  <a:gd name="T13" fmla="*/ 17 h 134"/>
                  <a:gd name="T14" fmla="*/ 246 w 247"/>
                  <a:gd name="T15" fmla="*/ 69 h 134"/>
                  <a:gd name="T16" fmla="*/ 245 w 247"/>
                  <a:gd name="T17" fmla="*/ 69 h 134"/>
                  <a:gd name="T18" fmla="*/ 245 w 247"/>
                  <a:gd name="T19" fmla="*/ 69 h 134"/>
                  <a:gd name="T20" fmla="*/ 198 w 247"/>
                  <a:gd name="T21" fmla="*/ 52 h 134"/>
                  <a:gd name="T22" fmla="*/ 185 w 247"/>
                  <a:gd name="T23" fmla="*/ 42 h 134"/>
                  <a:gd name="T24" fmla="*/ 185 w 247"/>
                  <a:gd name="T25" fmla="*/ 42 h 134"/>
                  <a:gd name="T26" fmla="*/ 182 w 247"/>
                  <a:gd name="T27" fmla="*/ 41 h 134"/>
                  <a:gd name="T28" fmla="*/ 144 w 247"/>
                  <a:gd name="T29" fmla="*/ 41 h 134"/>
                  <a:gd name="T30" fmla="*/ 144 w 247"/>
                  <a:gd name="T31" fmla="*/ 41 h 134"/>
                  <a:gd name="T32" fmla="*/ 137 w 247"/>
                  <a:gd name="T33" fmla="*/ 44 h 134"/>
                  <a:gd name="T34" fmla="*/ 99 w 247"/>
                  <a:gd name="T35" fmla="*/ 102 h 134"/>
                  <a:gd name="T36" fmla="*/ 99 w 247"/>
                  <a:gd name="T37" fmla="*/ 102 h 134"/>
                  <a:gd name="T38" fmla="*/ 79 w 247"/>
                  <a:gd name="T39" fmla="*/ 117 h 134"/>
                  <a:gd name="T40" fmla="*/ 22 w 247"/>
                  <a:gd name="T41" fmla="*/ 133 h 134"/>
                  <a:gd name="T42" fmla="*/ 0 w 247"/>
                  <a:gd name="T43" fmla="*/ 7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47" h="134">
                    <a:moveTo>
                      <a:pt x="0" y="70"/>
                    </a:moveTo>
                    <a:lnTo>
                      <a:pt x="94" y="2"/>
                    </a:lnTo>
                    <a:lnTo>
                      <a:pt x="94" y="2"/>
                    </a:lnTo>
                    <a:cubicBezTo>
                      <a:pt x="98" y="0"/>
                      <a:pt x="101" y="0"/>
                      <a:pt x="105" y="0"/>
                    </a:cubicBezTo>
                    <a:lnTo>
                      <a:pt x="198" y="14"/>
                    </a:lnTo>
                    <a:lnTo>
                      <a:pt x="198" y="14"/>
                    </a:lnTo>
                    <a:cubicBezTo>
                      <a:pt x="200" y="15"/>
                      <a:pt x="201" y="15"/>
                      <a:pt x="203" y="17"/>
                    </a:cubicBezTo>
                    <a:lnTo>
                      <a:pt x="246" y="69"/>
                    </a:lnTo>
                    <a:lnTo>
                      <a:pt x="245" y="69"/>
                    </a:lnTo>
                    <a:lnTo>
                      <a:pt x="245" y="69"/>
                    </a:lnTo>
                    <a:cubicBezTo>
                      <a:pt x="228" y="69"/>
                      <a:pt x="211" y="63"/>
                      <a:pt x="198" y="52"/>
                    </a:cubicBezTo>
                    <a:lnTo>
                      <a:pt x="185" y="42"/>
                    </a:lnTo>
                    <a:lnTo>
                      <a:pt x="185" y="42"/>
                    </a:lnTo>
                    <a:cubicBezTo>
                      <a:pt x="185" y="42"/>
                      <a:pt x="183" y="41"/>
                      <a:pt x="182" y="41"/>
                    </a:cubicBezTo>
                    <a:lnTo>
                      <a:pt x="144" y="41"/>
                    </a:lnTo>
                    <a:lnTo>
                      <a:pt x="144" y="41"/>
                    </a:lnTo>
                    <a:cubicBezTo>
                      <a:pt x="141" y="41"/>
                      <a:pt x="139" y="42"/>
                      <a:pt x="137" y="44"/>
                    </a:cubicBezTo>
                    <a:lnTo>
                      <a:pt x="99" y="102"/>
                    </a:lnTo>
                    <a:lnTo>
                      <a:pt x="99" y="102"/>
                    </a:lnTo>
                    <a:cubicBezTo>
                      <a:pt x="94" y="109"/>
                      <a:pt x="88" y="115"/>
                      <a:pt x="79" y="117"/>
                    </a:cubicBezTo>
                    <a:lnTo>
                      <a:pt x="22" y="133"/>
                    </a:lnTo>
                    <a:lnTo>
                      <a:pt x="0" y="70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0" name="Freeform 181">
                <a:extLst>
                  <a:ext uri="{FF2B5EF4-FFF2-40B4-BE49-F238E27FC236}">
                    <a16:creationId xmlns:a16="http://schemas.microsoft.com/office/drawing/2014/main" id="{9F1B167B-F519-D546-927A-290CAE3883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292927" y="11263423"/>
                <a:ext cx="664658" cy="285639"/>
              </a:xfrm>
              <a:custGeom>
                <a:avLst/>
                <a:gdLst>
                  <a:gd name="T0" fmla="*/ 0 w 534"/>
                  <a:gd name="T1" fmla="*/ 0 h 230"/>
                  <a:gd name="T2" fmla="*/ 0 w 534"/>
                  <a:gd name="T3" fmla="*/ 229 h 230"/>
                  <a:gd name="T4" fmla="*/ 124 w 534"/>
                  <a:gd name="T5" fmla="*/ 229 h 230"/>
                  <a:gd name="T6" fmla="*/ 124 w 534"/>
                  <a:gd name="T7" fmla="*/ 152 h 230"/>
                  <a:gd name="T8" fmla="*/ 124 w 534"/>
                  <a:gd name="T9" fmla="*/ 152 h 230"/>
                  <a:gd name="T10" fmla="*/ 191 w 534"/>
                  <a:gd name="T11" fmla="*/ 229 h 230"/>
                  <a:gd name="T12" fmla="*/ 533 w 534"/>
                  <a:gd name="T13" fmla="*/ 229 h 230"/>
                  <a:gd name="T14" fmla="*/ 533 w 534"/>
                  <a:gd name="T15" fmla="*/ 229 h 230"/>
                  <a:gd name="T16" fmla="*/ 432 w 534"/>
                  <a:gd name="T17" fmla="*/ 71 h 230"/>
                  <a:gd name="T18" fmla="*/ 432 w 534"/>
                  <a:gd name="T19" fmla="*/ 71 h 230"/>
                  <a:gd name="T20" fmla="*/ 323 w 534"/>
                  <a:gd name="T21" fmla="*/ 0 h 230"/>
                  <a:gd name="T22" fmla="*/ 0 w 534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4" h="230">
                    <a:moveTo>
                      <a:pt x="0" y="0"/>
                    </a:moveTo>
                    <a:lnTo>
                      <a:pt x="0" y="229"/>
                    </a:lnTo>
                    <a:lnTo>
                      <a:pt x="124" y="229"/>
                    </a:lnTo>
                    <a:lnTo>
                      <a:pt x="124" y="152"/>
                    </a:lnTo>
                    <a:lnTo>
                      <a:pt x="124" y="152"/>
                    </a:lnTo>
                    <a:cubicBezTo>
                      <a:pt x="124" y="152"/>
                      <a:pt x="179" y="168"/>
                      <a:pt x="191" y="229"/>
                    </a:cubicBezTo>
                    <a:lnTo>
                      <a:pt x="533" y="229"/>
                    </a:lnTo>
                    <a:lnTo>
                      <a:pt x="533" y="229"/>
                    </a:lnTo>
                    <a:cubicBezTo>
                      <a:pt x="533" y="229"/>
                      <a:pt x="524" y="105"/>
                      <a:pt x="432" y="71"/>
                    </a:cubicBezTo>
                    <a:lnTo>
                      <a:pt x="432" y="71"/>
                    </a:lnTo>
                    <a:cubicBezTo>
                      <a:pt x="340" y="37"/>
                      <a:pt x="323" y="0"/>
                      <a:pt x="323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1" name="Freeform 182">
                <a:extLst>
                  <a:ext uri="{FF2B5EF4-FFF2-40B4-BE49-F238E27FC236}">
                    <a16:creationId xmlns:a16="http://schemas.microsoft.com/office/drawing/2014/main" id="{E7037361-8E11-E147-8CD6-68CD208E2A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83332" y="11263423"/>
                <a:ext cx="664658" cy="285639"/>
              </a:xfrm>
              <a:custGeom>
                <a:avLst/>
                <a:gdLst>
                  <a:gd name="T0" fmla="*/ 533 w 534"/>
                  <a:gd name="T1" fmla="*/ 0 h 230"/>
                  <a:gd name="T2" fmla="*/ 533 w 534"/>
                  <a:gd name="T3" fmla="*/ 229 h 230"/>
                  <a:gd name="T4" fmla="*/ 408 w 534"/>
                  <a:gd name="T5" fmla="*/ 229 h 230"/>
                  <a:gd name="T6" fmla="*/ 408 w 534"/>
                  <a:gd name="T7" fmla="*/ 152 h 230"/>
                  <a:gd name="T8" fmla="*/ 408 w 534"/>
                  <a:gd name="T9" fmla="*/ 152 h 230"/>
                  <a:gd name="T10" fmla="*/ 341 w 534"/>
                  <a:gd name="T11" fmla="*/ 229 h 230"/>
                  <a:gd name="T12" fmla="*/ 0 w 534"/>
                  <a:gd name="T13" fmla="*/ 229 h 230"/>
                  <a:gd name="T14" fmla="*/ 0 w 534"/>
                  <a:gd name="T15" fmla="*/ 229 h 230"/>
                  <a:gd name="T16" fmla="*/ 100 w 534"/>
                  <a:gd name="T17" fmla="*/ 71 h 230"/>
                  <a:gd name="T18" fmla="*/ 100 w 534"/>
                  <a:gd name="T19" fmla="*/ 71 h 230"/>
                  <a:gd name="T20" fmla="*/ 209 w 534"/>
                  <a:gd name="T21" fmla="*/ 0 h 230"/>
                  <a:gd name="T22" fmla="*/ 533 w 534"/>
                  <a:gd name="T23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4" h="230">
                    <a:moveTo>
                      <a:pt x="533" y="0"/>
                    </a:moveTo>
                    <a:lnTo>
                      <a:pt x="533" y="229"/>
                    </a:lnTo>
                    <a:lnTo>
                      <a:pt x="408" y="229"/>
                    </a:lnTo>
                    <a:lnTo>
                      <a:pt x="408" y="152"/>
                    </a:lnTo>
                    <a:lnTo>
                      <a:pt x="408" y="152"/>
                    </a:lnTo>
                    <a:cubicBezTo>
                      <a:pt x="408" y="152"/>
                      <a:pt x="353" y="168"/>
                      <a:pt x="341" y="229"/>
                    </a:cubicBezTo>
                    <a:lnTo>
                      <a:pt x="0" y="229"/>
                    </a:lnTo>
                    <a:lnTo>
                      <a:pt x="0" y="229"/>
                    </a:lnTo>
                    <a:cubicBezTo>
                      <a:pt x="0" y="229"/>
                      <a:pt x="10" y="105"/>
                      <a:pt x="100" y="71"/>
                    </a:cubicBezTo>
                    <a:lnTo>
                      <a:pt x="100" y="71"/>
                    </a:lnTo>
                    <a:cubicBezTo>
                      <a:pt x="192" y="37"/>
                      <a:pt x="209" y="0"/>
                      <a:pt x="209" y="0"/>
                    </a:cubicBezTo>
                    <a:lnTo>
                      <a:pt x="533" y="0"/>
                    </a:ln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2" name="Freeform 183">
                <a:extLst>
                  <a:ext uri="{FF2B5EF4-FFF2-40B4-BE49-F238E27FC236}">
                    <a16:creationId xmlns:a16="http://schemas.microsoft.com/office/drawing/2014/main" id="{73E56B52-814E-B844-A5BA-7735EF7828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08546" y="9456214"/>
                <a:ext cx="1334811" cy="1862142"/>
              </a:xfrm>
              <a:custGeom>
                <a:avLst/>
                <a:gdLst>
                  <a:gd name="T0" fmla="*/ 1071 w 1072"/>
                  <a:gd name="T1" fmla="*/ 1481 h 1493"/>
                  <a:gd name="T2" fmla="*/ 1071 w 1072"/>
                  <a:gd name="T3" fmla="*/ 1481 h 1493"/>
                  <a:gd name="T4" fmla="*/ 998 w 1072"/>
                  <a:gd name="T5" fmla="*/ 1488 h 1493"/>
                  <a:gd name="T6" fmla="*/ 998 w 1072"/>
                  <a:gd name="T7" fmla="*/ 1488 h 1493"/>
                  <a:gd name="T8" fmla="*/ 989 w 1072"/>
                  <a:gd name="T9" fmla="*/ 1489 h 1493"/>
                  <a:gd name="T10" fmla="*/ 989 w 1072"/>
                  <a:gd name="T11" fmla="*/ 1489 h 1493"/>
                  <a:gd name="T12" fmla="*/ 907 w 1072"/>
                  <a:gd name="T13" fmla="*/ 1491 h 1493"/>
                  <a:gd name="T14" fmla="*/ 907 w 1072"/>
                  <a:gd name="T15" fmla="*/ 1491 h 1493"/>
                  <a:gd name="T16" fmla="*/ 898 w 1072"/>
                  <a:gd name="T17" fmla="*/ 1491 h 1493"/>
                  <a:gd name="T18" fmla="*/ 898 w 1072"/>
                  <a:gd name="T19" fmla="*/ 1491 h 1493"/>
                  <a:gd name="T20" fmla="*/ 805 w 1072"/>
                  <a:gd name="T21" fmla="*/ 1489 h 1493"/>
                  <a:gd name="T22" fmla="*/ 805 w 1072"/>
                  <a:gd name="T23" fmla="*/ 1489 h 1493"/>
                  <a:gd name="T24" fmla="*/ 795 w 1072"/>
                  <a:gd name="T25" fmla="*/ 1489 h 1493"/>
                  <a:gd name="T26" fmla="*/ 795 w 1072"/>
                  <a:gd name="T27" fmla="*/ 1489 h 1493"/>
                  <a:gd name="T28" fmla="*/ 705 w 1072"/>
                  <a:gd name="T29" fmla="*/ 1481 h 1493"/>
                  <a:gd name="T30" fmla="*/ 535 w 1072"/>
                  <a:gd name="T31" fmla="*/ 333 h 1493"/>
                  <a:gd name="T32" fmla="*/ 359 w 1072"/>
                  <a:gd name="T33" fmla="*/ 1467 h 1493"/>
                  <a:gd name="T34" fmla="*/ 359 w 1072"/>
                  <a:gd name="T35" fmla="*/ 1467 h 1493"/>
                  <a:gd name="T36" fmla="*/ 276 w 1072"/>
                  <a:gd name="T37" fmla="*/ 1477 h 1493"/>
                  <a:gd name="T38" fmla="*/ 276 w 1072"/>
                  <a:gd name="T39" fmla="*/ 1477 h 1493"/>
                  <a:gd name="T40" fmla="*/ 266 w 1072"/>
                  <a:gd name="T41" fmla="*/ 1478 h 1493"/>
                  <a:gd name="T42" fmla="*/ 266 w 1072"/>
                  <a:gd name="T43" fmla="*/ 1478 h 1493"/>
                  <a:gd name="T44" fmla="*/ 186 w 1072"/>
                  <a:gd name="T45" fmla="*/ 1481 h 1493"/>
                  <a:gd name="T46" fmla="*/ 186 w 1072"/>
                  <a:gd name="T47" fmla="*/ 1481 h 1493"/>
                  <a:gd name="T48" fmla="*/ 176 w 1072"/>
                  <a:gd name="T49" fmla="*/ 1480 h 1493"/>
                  <a:gd name="T50" fmla="*/ 176 w 1072"/>
                  <a:gd name="T51" fmla="*/ 1480 h 1493"/>
                  <a:gd name="T52" fmla="*/ 82 w 1072"/>
                  <a:gd name="T53" fmla="*/ 1476 h 1493"/>
                  <a:gd name="T54" fmla="*/ 82 w 1072"/>
                  <a:gd name="T55" fmla="*/ 1476 h 1493"/>
                  <a:gd name="T56" fmla="*/ 72 w 1072"/>
                  <a:gd name="T57" fmla="*/ 1476 h 1493"/>
                  <a:gd name="T58" fmla="*/ 72 w 1072"/>
                  <a:gd name="T59" fmla="*/ 1476 h 1493"/>
                  <a:gd name="T60" fmla="*/ 0 w 1072"/>
                  <a:gd name="T61" fmla="*/ 1467 h 1493"/>
                  <a:gd name="T62" fmla="*/ 184 w 1072"/>
                  <a:gd name="T63" fmla="*/ 0 h 1493"/>
                  <a:gd name="T64" fmla="*/ 184 w 1072"/>
                  <a:gd name="T65" fmla="*/ 0 h 1493"/>
                  <a:gd name="T66" fmla="*/ 254 w 1072"/>
                  <a:gd name="T67" fmla="*/ 20 h 1493"/>
                  <a:gd name="T68" fmla="*/ 254 w 1072"/>
                  <a:gd name="T69" fmla="*/ 20 h 1493"/>
                  <a:gd name="T70" fmla="*/ 262 w 1072"/>
                  <a:gd name="T71" fmla="*/ 22 h 1493"/>
                  <a:gd name="T72" fmla="*/ 262 w 1072"/>
                  <a:gd name="T73" fmla="*/ 22 h 1493"/>
                  <a:gd name="T74" fmla="*/ 360 w 1072"/>
                  <a:gd name="T75" fmla="*/ 39 h 1493"/>
                  <a:gd name="T76" fmla="*/ 360 w 1072"/>
                  <a:gd name="T77" fmla="*/ 39 h 1493"/>
                  <a:gd name="T78" fmla="*/ 370 w 1072"/>
                  <a:gd name="T79" fmla="*/ 40 h 1493"/>
                  <a:gd name="T80" fmla="*/ 370 w 1072"/>
                  <a:gd name="T81" fmla="*/ 40 h 1493"/>
                  <a:gd name="T82" fmla="*/ 467 w 1072"/>
                  <a:gd name="T83" fmla="*/ 47 h 1493"/>
                  <a:gd name="T84" fmla="*/ 467 w 1072"/>
                  <a:gd name="T85" fmla="*/ 47 h 1493"/>
                  <a:gd name="T86" fmla="*/ 477 w 1072"/>
                  <a:gd name="T87" fmla="*/ 48 h 1493"/>
                  <a:gd name="T88" fmla="*/ 477 w 1072"/>
                  <a:gd name="T89" fmla="*/ 48 h 1493"/>
                  <a:gd name="T90" fmla="*/ 593 w 1072"/>
                  <a:gd name="T91" fmla="*/ 46 h 1493"/>
                  <a:gd name="T92" fmla="*/ 593 w 1072"/>
                  <a:gd name="T93" fmla="*/ 46 h 1493"/>
                  <a:gd name="T94" fmla="*/ 602 w 1072"/>
                  <a:gd name="T95" fmla="*/ 45 h 1493"/>
                  <a:gd name="T96" fmla="*/ 602 w 1072"/>
                  <a:gd name="T97" fmla="*/ 45 h 1493"/>
                  <a:gd name="T98" fmla="*/ 712 w 1072"/>
                  <a:gd name="T99" fmla="*/ 34 h 1493"/>
                  <a:gd name="T100" fmla="*/ 712 w 1072"/>
                  <a:gd name="T101" fmla="*/ 34 h 1493"/>
                  <a:gd name="T102" fmla="*/ 721 w 1072"/>
                  <a:gd name="T103" fmla="*/ 33 h 1493"/>
                  <a:gd name="T104" fmla="*/ 721 w 1072"/>
                  <a:gd name="T105" fmla="*/ 33 h 1493"/>
                  <a:gd name="T106" fmla="*/ 806 w 1072"/>
                  <a:gd name="T107" fmla="*/ 18 h 1493"/>
                  <a:gd name="T108" fmla="*/ 806 w 1072"/>
                  <a:gd name="T109" fmla="*/ 18 h 1493"/>
                  <a:gd name="T110" fmla="*/ 816 w 1072"/>
                  <a:gd name="T111" fmla="*/ 17 h 1493"/>
                  <a:gd name="T112" fmla="*/ 816 w 1072"/>
                  <a:gd name="T113" fmla="*/ 17 h 1493"/>
                  <a:gd name="T114" fmla="*/ 886 w 1072"/>
                  <a:gd name="T115" fmla="*/ 0 h 1493"/>
                  <a:gd name="T116" fmla="*/ 1071 w 1072"/>
                  <a:gd name="T117" fmla="*/ 1481 h 1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072" h="1493">
                    <a:moveTo>
                      <a:pt x="1071" y="1481"/>
                    </a:moveTo>
                    <a:lnTo>
                      <a:pt x="1071" y="1481"/>
                    </a:lnTo>
                    <a:cubicBezTo>
                      <a:pt x="1047" y="1484"/>
                      <a:pt x="1022" y="1486"/>
                      <a:pt x="998" y="1488"/>
                    </a:cubicBezTo>
                    <a:lnTo>
                      <a:pt x="998" y="1488"/>
                    </a:lnTo>
                    <a:cubicBezTo>
                      <a:pt x="995" y="1488"/>
                      <a:pt x="992" y="1488"/>
                      <a:pt x="989" y="1489"/>
                    </a:cubicBezTo>
                    <a:lnTo>
                      <a:pt x="989" y="1489"/>
                    </a:lnTo>
                    <a:cubicBezTo>
                      <a:pt x="961" y="1491"/>
                      <a:pt x="933" y="1491"/>
                      <a:pt x="907" y="1491"/>
                    </a:cubicBezTo>
                    <a:lnTo>
                      <a:pt x="907" y="1491"/>
                    </a:lnTo>
                    <a:cubicBezTo>
                      <a:pt x="904" y="1491"/>
                      <a:pt x="901" y="1491"/>
                      <a:pt x="898" y="1491"/>
                    </a:cubicBezTo>
                    <a:lnTo>
                      <a:pt x="898" y="1491"/>
                    </a:lnTo>
                    <a:cubicBezTo>
                      <a:pt x="864" y="1492"/>
                      <a:pt x="832" y="1491"/>
                      <a:pt x="805" y="1489"/>
                    </a:cubicBezTo>
                    <a:lnTo>
                      <a:pt x="805" y="1489"/>
                    </a:lnTo>
                    <a:cubicBezTo>
                      <a:pt x="802" y="1489"/>
                      <a:pt x="798" y="1489"/>
                      <a:pt x="795" y="1489"/>
                    </a:cubicBezTo>
                    <a:lnTo>
                      <a:pt x="795" y="1489"/>
                    </a:lnTo>
                    <a:cubicBezTo>
                      <a:pt x="740" y="1485"/>
                      <a:pt x="705" y="1481"/>
                      <a:pt x="705" y="1481"/>
                    </a:cubicBezTo>
                    <a:lnTo>
                      <a:pt x="535" y="333"/>
                    </a:lnTo>
                    <a:lnTo>
                      <a:pt x="359" y="1467"/>
                    </a:lnTo>
                    <a:lnTo>
                      <a:pt x="359" y="1467"/>
                    </a:lnTo>
                    <a:cubicBezTo>
                      <a:pt x="331" y="1472"/>
                      <a:pt x="303" y="1475"/>
                      <a:pt x="276" y="1477"/>
                    </a:cubicBezTo>
                    <a:lnTo>
                      <a:pt x="276" y="1477"/>
                    </a:lnTo>
                    <a:cubicBezTo>
                      <a:pt x="273" y="1477"/>
                      <a:pt x="269" y="1477"/>
                      <a:pt x="266" y="1478"/>
                    </a:cubicBezTo>
                    <a:lnTo>
                      <a:pt x="266" y="1478"/>
                    </a:lnTo>
                    <a:cubicBezTo>
                      <a:pt x="238" y="1480"/>
                      <a:pt x="211" y="1481"/>
                      <a:pt x="186" y="1481"/>
                    </a:cubicBezTo>
                    <a:lnTo>
                      <a:pt x="186" y="1481"/>
                    </a:lnTo>
                    <a:cubicBezTo>
                      <a:pt x="182" y="1481"/>
                      <a:pt x="180" y="1481"/>
                      <a:pt x="176" y="1480"/>
                    </a:cubicBezTo>
                    <a:lnTo>
                      <a:pt x="176" y="1480"/>
                    </a:lnTo>
                    <a:cubicBezTo>
                      <a:pt x="141" y="1480"/>
                      <a:pt x="108" y="1478"/>
                      <a:pt x="82" y="1476"/>
                    </a:cubicBezTo>
                    <a:lnTo>
                      <a:pt x="82" y="1476"/>
                    </a:lnTo>
                    <a:cubicBezTo>
                      <a:pt x="78" y="1476"/>
                      <a:pt x="76" y="1476"/>
                      <a:pt x="72" y="1476"/>
                    </a:cubicBezTo>
                    <a:lnTo>
                      <a:pt x="72" y="1476"/>
                    </a:lnTo>
                    <a:cubicBezTo>
                      <a:pt x="27" y="1472"/>
                      <a:pt x="0" y="1467"/>
                      <a:pt x="0" y="1467"/>
                    </a:cubicBezTo>
                    <a:lnTo>
                      <a:pt x="184" y="0"/>
                    </a:lnTo>
                    <a:lnTo>
                      <a:pt x="184" y="0"/>
                    </a:lnTo>
                    <a:cubicBezTo>
                      <a:pt x="208" y="8"/>
                      <a:pt x="230" y="14"/>
                      <a:pt x="254" y="20"/>
                    </a:cubicBezTo>
                    <a:lnTo>
                      <a:pt x="254" y="20"/>
                    </a:lnTo>
                    <a:cubicBezTo>
                      <a:pt x="256" y="21"/>
                      <a:pt x="260" y="21"/>
                      <a:pt x="262" y="22"/>
                    </a:cubicBezTo>
                    <a:lnTo>
                      <a:pt x="262" y="22"/>
                    </a:lnTo>
                    <a:cubicBezTo>
                      <a:pt x="296" y="29"/>
                      <a:pt x="328" y="35"/>
                      <a:pt x="360" y="39"/>
                    </a:cubicBezTo>
                    <a:lnTo>
                      <a:pt x="360" y="39"/>
                    </a:lnTo>
                    <a:cubicBezTo>
                      <a:pt x="364" y="39"/>
                      <a:pt x="367" y="40"/>
                      <a:pt x="370" y="40"/>
                    </a:cubicBezTo>
                    <a:lnTo>
                      <a:pt x="370" y="40"/>
                    </a:lnTo>
                    <a:cubicBezTo>
                      <a:pt x="403" y="44"/>
                      <a:pt x="435" y="46"/>
                      <a:pt x="467" y="47"/>
                    </a:cubicBezTo>
                    <a:lnTo>
                      <a:pt x="467" y="47"/>
                    </a:lnTo>
                    <a:cubicBezTo>
                      <a:pt x="471" y="47"/>
                      <a:pt x="474" y="48"/>
                      <a:pt x="477" y="48"/>
                    </a:cubicBezTo>
                    <a:lnTo>
                      <a:pt x="477" y="48"/>
                    </a:lnTo>
                    <a:cubicBezTo>
                      <a:pt x="517" y="49"/>
                      <a:pt x="556" y="48"/>
                      <a:pt x="593" y="46"/>
                    </a:cubicBezTo>
                    <a:lnTo>
                      <a:pt x="593" y="46"/>
                    </a:lnTo>
                    <a:cubicBezTo>
                      <a:pt x="596" y="46"/>
                      <a:pt x="599" y="45"/>
                      <a:pt x="602" y="45"/>
                    </a:cubicBezTo>
                    <a:lnTo>
                      <a:pt x="602" y="45"/>
                    </a:lnTo>
                    <a:cubicBezTo>
                      <a:pt x="642" y="43"/>
                      <a:pt x="679" y="39"/>
                      <a:pt x="712" y="34"/>
                    </a:cubicBezTo>
                    <a:lnTo>
                      <a:pt x="712" y="34"/>
                    </a:lnTo>
                    <a:cubicBezTo>
                      <a:pt x="715" y="34"/>
                      <a:pt x="718" y="34"/>
                      <a:pt x="721" y="33"/>
                    </a:cubicBezTo>
                    <a:lnTo>
                      <a:pt x="721" y="33"/>
                    </a:lnTo>
                    <a:cubicBezTo>
                      <a:pt x="754" y="29"/>
                      <a:pt x="782" y="23"/>
                      <a:pt x="806" y="18"/>
                    </a:cubicBezTo>
                    <a:lnTo>
                      <a:pt x="806" y="18"/>
                    </a:lnTo>
                    <a:cubicBezTo>
                      <a:pt x="809" y="18"/>
                      <a:pt x="812" y="18"/>
                      <a:pt x="816" y="17"/>
                    </a:cubicBezTo>
                    <a:lnTo>
                      <a:pt x="816" y="17"/>
                    </a:lnTo>
                    <a:cubicBezTo>
                      <a:pt x="860" y="8"/>
                      <a:pt x="886" y="0"/>
                      <a:pt x="886" y="0"/>
                    </a:cubicBezTo>
                    <a:lnTo>
                      <a:pt x="1071" y="1481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3" name="Freeform 184">
                <a:extLst>
                  <a:ext uri="{FF2B5EF4-FFF2-40B4-BE49-F238E27FC236}">
                    <a16:creationId xmlns:a16="http://schemas.microsoft.com/office/drawing/2014/main" id="{6179DF16-29D5-DF4B-9A48-A864F2353E1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216289" y="8429014"/>
                <a:ext cx="543810" cy="719592"/>
              </a:xfrm>
              <a:custGeom>
                <a:avLst/>
                <a:gdLst>
                  <a:gd name="T0" fmla="*/ 288 w 436"/>
                  <a:gd name="T1" fmla="*/ 321 h 579"/>
                  <a:gd name="T2" fmla="*/ 422 w 436"/>
                  <a:gd name="T3" fmla="*/ 196 h 579"/>
                  <a:gd name="T4" fmla="*/ 368 w 436"/>
                  <a:gd name="T5" fmla="*/ 578 h 579"/>
                  <a:gd name="T6" fmla="*/ 163 w 436"/>
                  <a:gd name="T7" fmla="*/ 578 h 579"/>
                  <a:gd name="T8" fmla="*/ 163 w 436"/>
                  <a:gd name="T9" fmla="*/ 578 h 579"/>
                  <a:gd name="T10" fmla="*/ 48 w 436"/>
                  <a:gd name="T11" fmla="*/ 530 h 579"/>
                  <a:gd name="T12" fmla="*/ 48 w 436"/>
                  <a:gd name="T13" fmla="*/ 530 h 579"/>
                  <a:gd name="T14" fmla="*/ 0 w 436"/>
                  <a:gd name="T15" fmla="*/ 415 h 579"/>
                  <a:gd name="T16" fmla="*/ 0 w 436"/>
                  <a:gd name="T17" fmla="*/ 415 h 579"/>
                  <a:gd name="T18" fmla="*/ 51 w 436"/>
                  <a:gd name="T19" fmla="*/ 296 h 579"/>
                  <a:gd name="T20" fmla="*/ 363 w 436"/>
                  <a:gd name="T21" fmla="*/ 0 h 579"/>
                  <a:gd name="T22" fmla="*/ 385 w 436"/>
                  <a:gd name="T23" fmla="*/ 21 h 579"/>
                  <a:gd name="T24" fmla="*/ 392 w 436"/>
                  <a:gd name="T25" fmla="*/ 28 h 579"/>
                  <a:gd name="T26" fmla="*/ 407 w 436"/>
                  <a:gd name="T27" fmla="*/ 42 h 579"/>
                  <a:gd name="T28" fmla="*/ 413 w 436"/>
                  <a:gd name="T29" fmla="*/ 48 h 579"/>
                  <a:gd name="T30" fmla="*/ 435 w 436"/>
                  <a:gd name="T31" fmla="*/ 69 h 579"/>
                  <a:gd name="T32" fmla="*/ 273 w 436"/>
                  <a:gd name="T33" fmla="*/ 308 h 579"/>
                  <a:gd name="T34" fmla="*/ 273 w 436"/>
                  <a:gd name="T35" fmla="*/ 308 h 579"/>
                  <a:gd name="T36" fmla="*/ 288 w 436"/>
                  <a:gd name="T37" fmla="*/ 321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36" h="579">
                    <a:moveTo>
                      <a:pt x="288" y="321"/>
                    </a:moveTo>
                    <a:lnTo>
                      <a:pt x="422" y="196"/>
                    </a:lnTo>
                    <a:lnTo>
                      <a:pt x="368" y="578"/>
                    </a:lnTo>
                    <a:lnTo>
                      <a:pt x="163" y="578"/>
                    </a:lnTo>
                    <a:lnTo>
                      <a:pt x="163" y="578"/>
                    </a:lnTo>
                    <a:cubicBezTo>
                      <a:pt x="118" y="578"/>
                      <a:pt x="77" y="560"/>
                      <a:pt x="48" y="530"/>
                    </a:cubicBezTo>
                    <a:lnTo>
                      <a:pt x="48" y="530"/>
                    </a:lnTo>
                    <a:cubicBezTo>
                      <a:pt x="18" y="501"/>
                      <a:pt x="0" y="460"/>
                      <a:pt x="0" y="415"/>
                    </a:cubicBezTo>
                    <a:lnTo>
                      <a:pt x="0" y="415"/>
                    </a:lnTo>
                    <a:cubicBezTo>
                      <a:pt x="0" y="370"/>
                      <a:pt x="18" y="327"/>
                      <a:pt x="51" y="296"/>
                    </a:cubicBezTo>
                    <a:lnTo>
                      <a:pt x="363" y="0"/>
                    </a:lnTo>
                    <a:lnTo>
                      <a:pt x="385" y="21"/>
                    </a:lnTo>
                    <a:lnTo>
                      <a:pt x="392" y="28"/>
                    </a:lnTo>
                    <a:lnTo>
                      <a:pt x="407" y="42"/>
                    </a:lnTo>
                    <a:lnTo>
                      <a:pt x="413" y="48"/>
                    </a:lnTo>
                    <a:lnTo>
                      <a:pt x="435" y="69"/>
                    </a:lnTo>
                    <a:lnTo>
                      <a:pt x="273" y="308"/>
                    </a:lnTo>
                    <a:lnTo>
                      <a:pt x="273" y="308"/>
                    </a:lnTo>
                    <a:cubicBezTo>
                      <a:pt x="266" y="318"/>
                      <a:pt x="280" y="329"/>
                      <a:pt x="288" y="321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4" name="Freeform 185">
                <a:extLst>
                  <a:ext uri="{FF2B5EF4-FFF2-40B4-BE49-F238E27FC236}">
                    <a16:creationId xmlns:a16="http://schemas.microsoft.com/office/drawing/2014/main" id="{57933541-6D39-284A-B6AD-A2657AF218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0816" y="8670709"/>
                <a:ext cx="604235" cy="472402"/>
              </a:xfrm>
              <a:custGeom>
                <a:avLst/>
                <a:gdLst>
                  <a:gd name="T0" fmla="*/ 483 w 484"/>
                  <a:gd name="T1" fmla="*/ 146 h 381"/>
                  <a:gd name="T2" fmla="*/ 352 w 484"/>
                  <a:gd name="T3" fmla="*/ 280 h 381"/>
                  <a:gd name="T4" fmla="*/ 352 w 484"/>
                  <a:gd name="T5" fmla="*/ 280 h 381"/>
                  <a:gd name="T6" fmla="*/ 87 w 484"/>
                  <a:gd name="T7" fmla="*/ 358 h 381"/>
                  <a:gd name="T8" fmla="*/ 59 w 484"/>
                  <a:gd name="T9" fmla="*/ 352 h 381"/>
                  <a:gd name="T10" fmla="*/ 0 w 484"/>
                  <a:gd name="T11" fmla="*/ 0 h 381"/>
                  <a:gd name="T12" fmla="*/ 172 w 484"/>
                  <a:gd name="T13" fmla="*/ 119 h 381"/>
                  <a:gd name="T14" fmla="*/ 172 w 484"/>
                  <a:gd name="T15" fmla="*/ 119 h 381"/>
                  <a:gd name="T16" fmla="*/ 292 w 484"/>
                  <a:gd name="T17" fmla="*/ 129 h 381"/>
                  <a:gd name="T18" fmla="*/ 451 w 484"/>
                  <a:gd name="T19" fmla="*/ 53 h 381"/>
                  <a:gd name="T20" fmla="*/ 461 w 484"/>
                  <a:gd name="T21" fmla="*/ 84 h 381"/>
                  <a:gd name="T22" fmla="*/ 465 w 484"/>
                  <a:gd name="T23" fmla="*/ 94 h 381"/>
                  <a:gd name="T24" fmla="*/ 474 w 484"/>
                  <a:gd name="T25" fmla="*/ 121 h 381"/>
                  <a:gd name="T26" fmla="*/ 477 w 484"/>
                  <a:gd name="T27" fmla="*/ 129 h 381"/>
                  <a:gd name="T28" fmla="*/ 483 w 484"/>
                  <a:gd name="T29" fmla="*/ 146 h 3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84" h="381">
                    <a:moveTo>
                      <a:pt x="483" y="146"/>
                    </a:moveTo>
                    <a:lnTo>
                      <a:pt x="352" y="280"/>
                    </a:lnTo>
                    <a:lnTo>
                      <a:pt x="352" y="280"/>
                    </a:lnTo>
                    <a:cubicBezTo>
                      <a:pt x="283" y="350"/>
                      <a:pt x="183" y="380"/>
                      <a:pt x="87" y="358"/>
                    </a:cubicBezTo>
                    <a:lnTo>
                      <a:pt x="59" y="352"/>
                    </a:lnTo>
                    <a:lnTo>
                      <a:pt x="0" y="0"/>
                    </a:lnTo>
                    <a:lnTo>
                      <a:pt x="172" y="119"/>
                    </a:lnTo>
                    <a:lnTo>
                      <a:pt x="172" y="119"/>
                    </a:lnTo>
                    <a:cubicBezTo>
                      <a:pt x="207" y="144"/>
                      <a:pt x="253" y="147"/>
                      <a:pt x="292" y="129"/>
                    </a:cubicBezTo>
                    <a:lnTo>
                      <a:pt x="451" y="53"/>
                    </a:lnTo>
                    <a:lnTo>
                      <a:pt x="461" y="84"/>
                    </a:lnTo>
                    <a:lnTo>
                      <a:pt x="465" y="94"/>
                    </a:lnTo>
                    <a:lnTo>
                      <a:pt x="474" y="121"/>
                    </a:lnTo>
                    <a:lnTo>
                      <a:pt x="477" y="129"/>
                    </a:lnTo>
                    <a:lnTo>
                      <a:pt x="483" y="146"/>
                    </a:lnTo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5" name="Freeform 186">
                <a:extLst>
                  <a:ext uri="{FF2B5EF4-FFF2-40B4-BE49-F238E27FC236}">
                    <a16:creationId xmlns:a16="http://schemas.microsoft.com/office/drawing/2014/main" id="{69D2654E-233E-1D4E-8AE4-E6F2CC22E9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699678" y="8286194"/>
                <a:ext cx="241693" cy="225216"/>
              </a:xfrm>
              <a:custGeom>
                <a:avLst/>
                <a:gdLst>
                  <a:gd name="T0" fmla="*/ 0 w 195"/>
                  <a:gd name="T1" fmla="*/ 137 h 182"/>
                  <a:gd name="T2" fmla="*/ 16 w 195"/>
                  <a:gd name="T3" fmla="*/ 78 h 182"/>
                  <a:gd name="T4" fmla="*/ 37 w 195"/>
                  <a:gd name="T5" fmla="*/ 52 h 182"/>
                  <a:gd name="T6" fmla="*/ 37 w 195"/>
                  <a:gd name="T7" fmla="*/ 52 h 182"/>
                  <a:gd name="T8" fmla="*/ 68 w 195"/>
                  <a:gd name="T9" fmla="*/ 42 h 182"/>
                  <a:gd name="T10" fmla="*/ 68 w 195"/>
                  <a:gd name="T11" fmla="*/ 42 h 182"/>
                  <a:gd name="T12" fmla="*/ 68 w 195"/>
                  <a:gd name="T13" fmla="*/ 42 h 182"/>
                  <a:gd name="T14" fmla="*/ 79 w 195"/>
                  <a:gd name="T15" fmla="*/ 30 h 182"/>
                  <a:gd name="T16" fmla="*/ 79 w 195"/>
                  <a:gd name="T17" fmla="*/ 30 h 182"/>
                  <a:gd name="T18" fmla="*/ 106 w 195"/>
                  <a:gd name="T19" fmla="*/ 38 h 182"/>
                  <a:gd name="T20" fmla="*/ 110 w 195"/>
                  <a:gd name="T21" fmla="*/ 27 h 182"/>
                  <a:gd name="T22" fmla="*/ 110 w 195"/>
                  <a:gd name="T23" fmla="*/ 27 h 182"/>
                  <a:gd name="T24" fmla="*/ 138 w 195"/>
                  <a:gd name="T25" fmla="*/ 29 h 182"/>
                  <a:gd name="T26" fmla="*/ 173 w 195"/>
                  <a:gd name="T27" fmla="*/ 5 h 182"/>
                  <a:gd name="T28" fmla="*/ 173 w 195"/>
                  <a:gd name="T29" fmla="*/ 5 h 182"/>
                  <a:gd name="T30" fmla="*/ 188 w 195"/>
                  <a:gd name="T31" fmla="*/ 22 h 182"/>
                  <a:gd name="T32" fmla="*/ 131 w 195"/>
                  <a:gd name="T33" fmla="*/ 104 h 182"/>
                  <a:gd name="T34" fmla="*/ 137 w 195"/>
                  <a:gd name="T35" fmla="*/ 109 h 182"/>
                  <a:gd name="T36" fmla="*/ 137 w 195"/>
                  <a:gd name="T37" fmla="*/ 109 h 182"/>
                  <a:gd name="T38" fmla="*/ 134 w 195"/>
                  <a:gd name="T39" fmla="*/ 152 h 182"/>
                  <a:gd name="T40" fmla="*/ 102 w 195"/>
                  <a:gd name="T41" fmla="*/ 172 h 182"/>
                  <a:gd name="T42" fmla="*/ 47 w 195"/>
                  <a:gd name="T43" fmla="*/ 181 h 182"/>
                  <a:gd name="T44" fmla="*/ 0 w 195"/>
                  <a:gd name="T45" fmla="*/ 137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95" h="182">
                    <a:moveTo>
                      <a:pt x="0" y="137"/>
                    </a:moveTo>
                    <a:lnTo>
                      <a:pt x="16" y="78"/>
                    </a:lnTo>
                    <a:lnTo>
                      <a:pt x="37" y="52"/>
                    </a:lnTo>
                    <a:lnTo>
                      <a:pt x="37" y="52"/>
                    </a:lnTo>
                    <a:cubicBezTo>
                      <a:pt x="43" y="42"/>
                      <a:pt x="56" y="38"/>
                      <a:pt x="68" y="42"/>
                    </a:cubicBezTo>
                    <a:lnTo>
                      <a:pt x="68" y="42"/>
                    </a:lnTo>
                    <a:lnTo>
                      <a:pt x="68" y="42"/>
                    </a:lnTo>
                    <a:cubicBezTo>
                      <a:pt x="68" y="42"/>
                      <a:pt x="70" y="35"/>
                      <a:pt x="79" y="30"/>
                    </a:cubicBezTo>
                    <a:lnTo>
                      <a:pt x="79" y="30"/>
                    </a:lnTo>
                    <a:cubicBezTo>
                      <a:pt x="90" y="25"/>
                      <a:pt x="106" y="38"/>
                      <a:pt x="106" y="38"/>
                    </a:cubicBezTo>
                    <a:lnTo>
                      <a:pt x="110" y="27"/>
                    </a:lnTo>
                    <a:lnTo>
                      <a:pt x="110" y="27"/>
                    </a:lnTo>
                    <a:cubicBezTo>
                      <a:pt x="114" y="17"/>
                      <a:pt x="134" y="17"/>
                      <a:pt x="138" y="29"/>
                    </a:cubicBezTo>
                    <a:lnTo>
                      <a:pt x="173" y="5"/>
                    </a:lnTo>
                    <a:lnTo>
                      <a:pt x="173" y="5"/>
                    </a:lnTo>
                    <a:cubicBezTo>
                      <a:pt x="184" y="0"/>
                      <a:pt x="194" y="12"/>
                      <a:pt x="188" y="22"/>
                    </a:cubicBezTo>
                    <a:lnTo>
                      <a:pt x="131" y="104"/>
                    </a:lnTo>
                    <a:lnTo>
                      <a:pt x="137" y="109"/>
                    </a:lnTo>
                    <a:lnTo>
                      <a:pt x="137" y="109"/>
                    </a:lnTo>
                    <a:cubicBezTo>
                      <a:pt x="150" y="121"/>
                      <a:pt x="148" y="142"/>
                      <a:pt x="134" y="152"/>
                    </a:cubicBezTo>
                    <a:lnTo>
                      <a:pt x="102" y="172"/>
                    </a:lnTo>
                    <a:lnTo>
                      <a:pt x="47" y="181"/>
                    </a:lnTo>
                    <a:lnTo>
                      <a:pt x="0" y="137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6" name="Freeform 187">
                <a:extLst>
                  <a:ext uri="{FF2B5EF4-FFF2-40B4-BE49-F238E27FC236}">
                    <a16:creationId xmlns:a16="http://schemas.microsoft.com/office/drawing/2014/main" id="{6BDD4EEC-AB3A-6F42-967F-A52F1DFC2B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19401" y="8275207"/>
                <a:ext cx="274652" cy="307611"/>
              </a:xfrm>
              <a:custGeom>
                <a:avLst/>
                <a:gdLst>
                  <a:gd name="T0" fmla="*/ 219 w 220"/>
                  <a:gd name="T1" fmla="*/ 129 h 248"/>
                  <a:gd name="T2" fmla="*/ 219 w 220"/>
                  <a:gd name="T3" fmla="*/ 129 h 248"/>
                  <a:gd name="T4" fmla="*/ 109 w 220"/>
                  <a:gd name="T5" fmla="*/ 247 h 248"/>
                  <a:gd name="T6" fmla="*/ 109 w 220"/>
                  <a:gd name="T7" fmla="*/ 247 h 248"/>
                  <a:gd name="T8" fmla="*/ 0 w 220"/>
                  <a:gd name="T9" fmla="*/ 129 h 248"/>
                  <a:gd name="T10" fmla="*/ 0 w 220"/>
                  <a:gd name="T11" fmla="*/ 129 h 248"/>
                  <a:gd name="T12" fmla="*/ 109 w 220"/>
                  <a:gd name="T13" fmla="*/ 0 h 248"/>
                  <a:gd name="T14" fmla="*/ 109 w 220"/>
                  <a:gd name="T15" fmla="*/ 0 h 248"/>
                  <a:gd name="T16" fmla="*/ 219 w 220"/>
                  <a:gd name="T17" fmla="*/ 129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0" h="248">
                    <a:moveTo>
                      <a:pt x="219" y="129"/>
                    </a:moveTo>
                    <a:lnTo>
                      <a:pt x="219" y="129"/>
                    </a:lnTo>
                    <a:cubicBezTo>
                      <a:pt x="219" y="189"/>
                      <a:pt x="170" y="247"/>
                      <a:pt x="109" y="247"/>
                    </a:cubicBezTo>
                    <a:lnTo>
                      <a:pt x="109" y="247"/>
                    </a:lnTo>
                    <a:cubicBezTo>
                      <a:pt x="49" y="247"/>
                      <a:pt x="0" y="189"/>
                      <a:pt x="0" y="129"/>
                    </a:cubicBezTo>
                    <a:lnTo>
                      <a:pt x="0" y="129"/>
                    </a:lnTo>
                    <a:cubicBezTo>
                      <a:pt x="0" y="68"/>
                      <a:pt x="49" y="0"/>
                      <a:pt x="109" y="0"/>
                    </a:cubicBezTo>
                    <a:lnTo>
                      <a:pt x="109" y="0"/>
                    </a:lnTo>
                    <a:cubicBezTo>
                      <a:pt x="170" y="0"/>
                      <a:pt x="219" y="68"/>
                      <a:pt x="219" y="129"/>
                    </a:cubicBez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7" name="Freeform 188">
                <a:extLst>
                  <a:ext uri="{FF2B5EF4-FFF2-40B4-BE49-F238E27FC236}">
                    <a16:creationId xmlns:a16="http://schemas.microsoft.com/office/drawing/2014/main" id="{D4F38A02-7275-0946-8FF6-97AED4348B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864469" y="8176333"/>
                <a:ext cx="351554" cy="258175"/>
              </a:xfrm>
              <a:custGeom>
                <a:avLst/>
                <a:gdLst>
                  <a:gd name="T0" fmla="*/ 43 w 281"/>
                  <a:gd name="T1" fmla="*/ 156 h 206"/>
                  <a:gd name="T2" fmla="*/ 43 w 281"/>
                  <a:gd name="T3" fmla="*/ 156 h 206"/>
                  <a:gd name="T4" fmla="*/ 226 w 281"/>
                  <a:gd name="T5" fmla="*/ 143 h 206"/>
                  <a:gd name="T6" fmla="*/ 247 w 281"/>
                  <a:gd name="T7" fmla="*/ 195 h 206"/>
                  <a:gd name="T8" fmla="*/ 247 w 281"/>
                  <a:gd name="T9" fmla="*/ 195 h 206"/>
                  <a:gd name="T10" fmla="*/ 268 w 281"/>
                  <a:gd name="T11" fmla="*/ 192 h 206"/>
                  <a:gd name="T12" fmla="*/ 280 w 281"/>
                  <a:gd name="T13" fmla="*/ 80 h 206"/>
                  <a:gd name="T14" fmla="*/ 280 w 281"/>
                  <a:gd name="T15" fmla="*/ 80 h 206"/>
                  <a:gd name="T16" fmla="*/ 113 w 281"/>
                  <a:gd name="T17" fmla="*/ 25 h 206"/>
                  <a:gd name="T18" fmla="*/ 113 w 281"/>
                  <a:gd name="T19" fmla="*/ 25 h 206"/>
                  <a:gd name="T20" fmla="*/ 43 w 281"/>
                  <a:gd name="T21" fmla="*/ 15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1" h="206">
                    <a:moveTo>
                      <a:pt x="43" y="156"/>
                    </a:moveTo>
                    <a:lnTo>
                      <a:pt x="43" y="156"/>
                    </a:lnTo>
                    <a:cubicBezTo>
                      <a:pt x="43" y="156"/>
                      <a:pt x="147" y="186"/>
                      <a:pt x="226" y="143"/>
                    </a:cubicBezTo>
                    <a:lnTo>
                      <a:pt x="247" y="195"/>
                    </a:lnTo>
                    <a:lnTo>
                      <a:pt x="247" y="195"/>
                    </a:lnTo>
                    <a:cubicBezTo>
                      <a:pt x="251" y="205"/>
                      <a:pt x="267" y="203"/>
                      <a:pt x="268" y="192"/>
                    </a:cubicBezTo>
                    <a:lnTo>
                      <a:pt x="280" y="80"/>
                    </a:lnTo>
                    <a:lnTo>
                      <a:pt x="280" y="80"/>
                    </a:lnTo>
                    <a:cubicBezTo>
                      <a:pt x="280" y="80"/>
                      <a:pt x="191" y="0"/>
                      <a:pt x="113" y="25"/>
                    </a:cubicBezTo>
                    <a:lnTo>
                      <a:pt x="113" y="25"/>
                    </a:lnTo>
                    <a:cubicBezTo>
                      <a:pt x="0" y="60"/>
                      <a:pt x="43" y="156"/>
                      <a:pt x="43" y="156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8" name="Freeform 47">
                <a:extLst>
                  <a:ext uri="{FF2B5EF4-FFF2-40B4-BE49-F238E27FC236}">
                    <a16:creationId xmlns:a16="http://schemas.microsoft.com/office/drawing/2014/main" id="{12B9153F-EFE0-AB43-A5B6-DAAD404D67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07155" y="8450984"/>
                <a:ext cx="424241" cy="619472"/>
              </a:xfrm>
              <a:custGeom>
                <a:avLst/>
                <a:gdLst>
                  <a:gd name="connsiteX0" fmla="*/ 416807 w 424241"/>
                  <a:gd name="connsiteY0" fmla="*/ 27468 h 619472"/>
                  <a:gd name="connsiteX1" fmla="*/ 424241 w 424241"/>
                  <a:gd name="connsiteY1" fmla="*/ 34981 h 619472"/>
                  <a:gd name="connsiteX2" fmla="*/ 154132 w 424241"/>
                  <a:gd name="connsiteY2" fmla="*/ 359271 h 619472"/>
                  <a:gd name="connsiteX3" fmla="*/ 139263 w 424241"/>
                  <a:gd name="connsiteY3" fmla="*/ 530807 h 619472"/>
                  <a:gd name="connsiteX4" fmla="*/ 130590 w 424241"/>
                  <a:gd name="connsiteY4" fmla="*/ 537067 h 619472"/>
                  <a:gd name="connsiteX5" fmla="*/ 145458 w 424241"/>
                  <a:gd name="connsiteY5" fmla="*/ 351758 h 619472"/>
                  <a:gd name="connsiteX6" fmla="*/ 393479 w 424241"/>
                  <a:gd name="connsiteY6" fmla="*/ 0 h 619472"/>
                  <a:gd name="connsiteX7" fmla="*/ 402254 w 424241"/>
                  <a:gd name="connsiteY7" fmla="*/ 8707 h 619472"/>
                  <a:gd name="connsiteX8" fmla="*/ 52480 w 424241"/>
                  <a:gd name="connsiteY8" fmla="*/ 381883 h 619472"/>
                  <a:gd name="connsiteX9" fmla="*/ 32422 w 424241"/>
                  <a:gd name="connsiteY9" fmla="*/ 558520 h 619472"/>
                  <a:gd name="connsiteX10" fmla="*/ 65017 w 424241"/>
                  <a:gd name="connsiteY10" fmla="*/ 614496 h 619472"/>
                  <a:gd name="connsiteX11" fmla="*/ 54988 w 424241"/>
                  <a:gd name="connsiteY11" fmla="*/ 619472 h 619472"/>
                  <a:gd name="connsiteX12" fmla="*/ 22392 w 424241"/>
                  <a:gd name="connsiteY12" fmla="*/ 564740 h 619472"/>
                  <a:gd name="connsiteX13" fmla="*/ 42451 w 424241"/>
                  <a:gd name="connsiteY13" fmla="*/ 374420 h 6194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424241" h="619472">
                    <a:moveTo>
                      <a:pt x="416807" y="27468"/>
                    </a:moveTo>
                    <a:lnTo>
                      <a:pt x="424241" y="34981"/>
                    </a:lnTo>
                    <a:lnTo>
                      <a:pt x="154132" y="359271"/>
                    </a:lnTo>
                    <a:cubicBezTo>
                      <a:pt x="113243" y="406850"/>
                      <a:pt x="108287" y="476967"/>
                      <a:pt x="139263" y="530807"/>
                    </a:cubicBezTo>
                    <a:lnTo>
                      <a:pt x="130590" y="537067"/>
                    </a:lnTo>
                    <a:cubicBezTo>
                      <a:pt x="95897" y="478219"/>
                      <a:pt x="102092" y="403094"/>
                      <a:pt x="145458" y="351758"/>
                    </a:cubicBezTo>
                    <a:close/>
                    <a:moveTo>
                      <a:pt x="393479" y="0"/>
                    </a:moveTo>
                    <a:lnTo>
                      <a:pt x="402254" y="8707"/>
                    </a:lnTo>
                    <a:lnTo>
                      <a:pt x="52480" y="381883"/>
                    </a:lnTo>
                    <a:cubicBezTo>
                      <a:pt x="6095" y="429152"/>
                      <a:pt x="-1427" y="502544"/>
                      <a:pt x="32422" y="558520"/>
                    </a:cubicBezTo>
                    <a:lnTo>
                      <a:pt x="65017" y="614496"/>
                    </a:lnTo>
                    <a:lnTo>
                      <a:pt x="54988" y="619472"/>
                    </a:lnTo>
                    <a:lnTo>
                      <a:pt x="22392" y="564740"/>
                    </a:lnTo>
                    <a:cubicBezTo>
                      <a:pt x="-13964" y="505031"/>
                      <a:pt x="-5188" y="426665"/>
                      <a:pt x="42451" y="374420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49" name="Freeform 48">
                <a:extLst>
                  <a:ext uri="{FF2B5EF4-FFF2-40B4-BE49-F238E27FC236}">
                    <a16:creationId xmlns:a16="http://schemas.microsoft.com/office/drawing/2014/main" id="{AC6922E8-3FB4-5942-9CFF-2A9DE50BD8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534620" y="8775077"/>
                <a:ext cx="438198" cy="245954"/>
              </a:xfrm>
              <a:custGeom>
                <a:avLst/>
                <a:gdLst>
                  <a:gd name="connsiteX0" fmla="*/ 434463 w 438198"/>
                  <a:gd name="connsiteY0" fmla="*/ 43946 h 245954"/>
                  <a:gd name="connsiteX1" fmla="*/ 438198 w 438198"/>
                  <a:gd name="connsiteY1" fmla="*/ 53800 h 245954"/>
                  <a:gd name="connsiteX2" fmla="*/ 261425 w 438198"/>
                  <a:gd name="connsiteY2" fmla="*/ 196684 h 245954"/>
                  <a:gd name="connsiteX3" fmla="*/ 123243 w 438198"/>
                  <a:gd name="connsiteY3" fmla="*/ 245954 h 245954"/>
                  <a:gd name="connsiteX4" fmla="*/ 51040 w 438198"/>
                  <a:gd name="connsiteY4" fmla="*/ 234868 h 245954"/>
                  <a:gd name="connsiteX5" fmla="*/ 0 w 438198"/>
                  <a:gd name="connsiteY5" fmla="*/ 217624 h 245954"/>
                  <a:gd name="connsiteX6" fmla="*/ 3735 w 438198"/>
                  <a:gd name="connsiteY6" fmla="*/ 206538 h 245954"/>
                  <a:gd name="connsiteX7" fmla="*/ 54775 w 438198"/>
                  <a:gd name="connsiteY7" fmla="*/ 223783 h 245954"/>
                  <a:gd name="connsiteX8" fmla="*/ 253956 w 438198"/>
                  <a:gd name="connsiteY8" fmla="*/ 188062 h 245954"/>
                  <a:gd name="connsiteX9" fmla="*/ 422197 w 438198"/>
                  <a:gd name="connsiteY9" fmla="*/ 0 h 245954"/>
                  <a:gd name="connsiteX10" fmla="*/ 427206 w 438198"/>
                  <a:gd name="connsiteY10" fmla="*/ 12613 h 245954"/>
                  <a:gd name="connsiteX11" fmla="*/ 230607 w 438198"/>
                  <a:gd name="connsiteY11" fmla="*/ 142532 h 245954"/>
                  <a:gd name="connsiteX12" fmla="*/ 144204 w 438198"/>
                  <a:gd name="connsiteY12" fmla="*/ 169021 h 245954"/>
                  <a:gd name="connsiteX13" fmla="*/ 85349 w 438198"/>
                  <a:gd name="connsiteY13" fmla="*/ 158930 h 245954"/>
                  <a:gd name="connsiteX14" fmla="*/ 16477 w 438198"/>
                  <a:gd name="connsiteY14" fmla="*/ 129919 h 245954"/>
                  <a:gd name="connsiteX15" fmla="*/ 20234 w 438198"/>
                  <a:gd name="connsiteY15" fmla="*/ 119828 h 245954"/>
                  <a:gd name="connsiteX16" fmla="*/ 90358 w 438198"/>
                  <a:gd name="connsiteY16" fmla="*/ 147578 h 245954"/>
                  <a:gd name="connsiteX17" fmla="*/ 224346 w 438198"/>
                  <a:gd name="connsiteY17" fmla="*/ 133703 h 24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38198" h="245954">
                    <a:moveTo>
                      <a:pt x="434463" y="43946"/>
                    </a:moveTo>
                    <a:lnTo>
                      <a:pt x="438198" y="53800"/>
                    </a:lnTo>
                    <a:lnTo>
                      <a:pt x="261425" y="196684"/>
                    </a:lnTo>
                    <a:cubicBezTo>
                      <a:pt x="221589" y="229941"/>
                      <a:pt x="173038" y="245954"/>
                      <a:pt x="123243" y="245954"/>
                    </a:cubicBezTo>
                    <a:cubicBezTo>
                      <a:pt x="98346" y="245954"/>
                      <a:pt x="74693" y="242259"/>
                      <a:pt x="51040" y="234868"/>
                    </a:cubicBezTo>
                    <a:lnTo>
                      <a:pt x="0" y="217624"/>
                    </a:lnTo>
                    <a:lnTo>
                      <a:pt x="3735" y="206538"/>
                    </a:lnTo>
                    <a:lnTo>
                      <a:pt x="54775" y="223783"/>
                    </a:lnTo>
                    <a:cubicBezTo>
                      <a:pt x="123243" y="245954"/>
                      <a:pt x="197936" y="232405"/>
                      <a:pt x="253956" y="188062"/>
                    </a:cubicBezTo>
                    <a:close/>
                    <a:moveTo>
                      <a:pt x="422197" y="0"/>
                    </a:moveTo>
                    <a:lnTo>
                      <a:pt x="427206" y="12613"/>
                    </a:lnTo>
                    <a:lnTo>
                      <a:pt x="230607" y="142532"/>
                    </a:lnTo>
                    <a:cubicBezTo>
                      <a:pt x="204310" y="161453"/>
                      <a:pt x="175509" y="169021"/>
                      <a:pt x="144204" y="169021"/>
                    </a:cubicBezTo>
                    <a:cubicBezTo>
                      <a:pt x="124168" y="169021"/>
                      <a:pt x="104133" y="165237"/>
                      <a:pt x="85349" y="158930"/>
                    </a:cubicBezTo>
                    <a:lnTo>
                      <a:pt x="16477" y="129919"/>
                    </a:lnTo>
                    <a:lnTo>
                      <a:pt x="20234" y="119828"/>
                    </a:lnTo>
                    <a:lnTo>
                      <a:pt x="90358" y="147578"/>
                    </a:lnTo>
                    <a:cubicBezTo>
                      <a:pt x="134186" y="165237"/>
                      <a:pt x="184275" y="160191"/>
                      <a:pt x="224346" y="133703"/>
                    </a:cubicBezTo>
                    <a:close/>
                  </a:path>
                </a:pathLst>
              </a:custGeom>
              <a:solidFill>
                <a:schemeClr val="accent1">
                  <a:alpha val="40000"/>
                </a:scheme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0" name="Freeform 49">
                <a:extLst>
                  <a:ext uri="{FF2B5EF4-FFF2-40B4-BE49-F238E27FC236}">
                    <a16:creationId xmlns:a16="http://schemas.microsoft.com/office/drawing/2014/main" id="{11130F32-28A6-D843-BB79-8CE8911F29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496432" y="9472691"/>
                <a:ext cx="1152300" cy="1849912"/>
              </a:xfrm>
              <a:custGeom>
                <a:avLst/>
                <a:gdLst>
                  <a:gd name="connsiteX0" fmla="*/ 659499 w 1152300"/>
                  <a:gd name="connsiteY0" fmla="*/ 38455 h 1849912"/>
                  <a:gd name="connsiteX1" fmla="*/ 914825 w 1152300"/>
                  <a:gd name="connsiteY1" fmla="*/ 1838188 h 1849912"/>
                  <a:gd name="connsiteX2" fmla="*/ 916083 w 1152300"/>
                  <a:gd name="connsiteY2" fmla="*/ 1843173 h 1849912"/>
                  <a:gd name="connsiteX3" fmla="*/ 903506 w 1152300"/>
                  <a:gd name="connsiteY3" fmla="*/ 1844420 h 1849912"/>
                  <a:gd name="connsiteX4" fmla="*/ 902248 w 1152300"/>
                  <a:gd name="connsiteY4" fmla="*/ 1838188 h 1849912"/>
                  <a:gd name="connsiteX5" fmla="*/ 648179 w 1152300"/>
                  <a:gd name="connsiteY5" fmla="*/ 39701 h 1849912"/>
                  <a:gd name="connsiteX6" fmla="*/ 659499 w 1152300"/>
                  <a:gd name="connsiteY6" fmla="*/ 38455 h 1849912"/>
                  <a:gd name="connsiteX7" fmla="*/ 491678 w 1152300"/>
                  <a:gd name="connsiteY7" fmla="*/ 38455 h 1849912"/>
                  <a:gd name="connsiteX8" fmla="*/ 504115 w 1152300"/>
                  <a:gd name="connsiteY8" fmla="*/ 39700 h 1849912"/>
                  <a:gd name="connsiteX9" fmla="*/ 254129 w 1152300"/>
                  <a:gd name="connsiteY9" fmla="*/ 1819227 h 1849912"/>
                  <a:gd name="connsiteX10" fmla="*/ 252885 w 1152300"/>
                  <a:gd name="connsiteY10" fmla="*/ 1827944 h 1849912"/>
                  <a:gd name="connsiteX11" fmla="*/ 241692 w 1152300"/>
                  <a:gd name="connsiteY11" fmla="*/ 1826698 h 1849912"/>
                  <a:gd name="connsiteX12" fmla="*/ 241692 w 1152300"/>
                  <a:gd name="connsiteY12" fmla="*/ 1820472 h 1849912"/>
                  <a:gd name="connsiteX13" fmla="*/ 354469 w 1152300"/>
                  <a:gd name="connsiteY13" fmla="*/ 27468 h 1849912"/>
                  <a:gd name="connsiteX14" fmla="*/ 366800 w 1152300"/>
                  <a:gd name="connsiteY14" fmla="*/ 28715 h 1849912"/>
                  <a:gd name="connsiteX15" fmla="*/ 139904 w 1152300"/>
                  <a:gd name="connsiteY15" fmla="*/ 1825214 h 1849912"/>
                  <a:gd name="connsiteX16" fmla="*/ 137438 w 1152300"/>
                  <a:gd name="connsiteY16" fmla="*/ 1838927 h 1849912"/>
                  <a:gd name="connsiteX17" fmla="*/ 126340 w 1152300"/>
                  <a:gd name="connsiteY17" fmla="*/ 1837681 h 1849912"/>
                  <a:gd name="connsiteX18" fmla="*/ 127573 w 1152300"/>
                  <a:gd name="connsiteY18" fmla="*/ 1823967 h 1849912"/>
                  <a:gd name="connsiteX19" fmla="*/ 807730 w 1152300"/>
                  <a:gd name="connsiteY19" fmla="*/ 21972 h 1849912"/>
                  <a:gd name="connsiteX20" fmla="*/ 1039935 w 1152300"/>
                  <a:gd name="connsiteY20" fmla="*/ 1839937 h 1849912"/>
                  <a:gd name="connsiteX21" fmla="*/ 1042432 w 1152300"/>
                  <a:gd name="connsiteY21" fmla="*/ 1847418 h 1849912"/>
                  <a:gd name="connsiteX22" fmla="*/ 1029947 w 1152300"/>
                  <a:gd name="connsiteY22" fmla="*/ 1849912 h 1849912"/>
                  <a:gd name="connsiteX23" fmla="*/ 1028699 w 1152300"/>
                  <a:gd name="connsiteY23" fmla="*/ 1839937 h 1849912"/>
                  <a:gd name="connsiteX24" fmla="*/ 796494 w 1152300"/>
                  <a:gd name="connsiteY24" fmla="*/ 23219 h 1849912"/>
                  <a:gd name="connsiteX25" fmla="*/ 807730 w 1152300"/>
                  <a:gd name="connsiteY25" fmla="*/ 21972 h 1849912"/>
                  <a:gd name="connsiteX26" fmla="*/ 230364 w 1152300"/>
                  <a:gd name="connsiteY26" fmla="*/ 5497 h 1849912"/>
                  <a:gd name="connsiteX27" fmla="*/ 240434 w 1152300"/>
                  <a:gd name="connsiteY27" fmla="*/ 7989 h 1849912"/>
                  <a:gd name="connsiteX28" fmla="*/ 13847 w 1152300"/>
                  <a:gd name="connsiteY28" fmla="*/ 1819727 h 1849912"/>
                  <a:gd name="connsiteX29" fmla="*/ 11329 w 1152300"/>
                  <a:gd name="connsiteY29" fmla="*/ 1833434 h 1849912"/>
                  <a:gd name="connsiteX30" fmla="*/ 0 w 1152300"/>
                  <a:gd name="connsiteY30" fmla="*/ 1832188 h 1849912"/>
                  <a:gd name="connsiteX31" fmla="*/ 1259 w 1152300"/>
                  <a:gd name="connsiteY31" fmla="*/ 1819727 h 1849912"/>
                  <a:gd name="connsiteX32" fmla="*/ 924241 w 1152300"/>
                  <a:gd name="connsiteY32" fmla="*/ 0 h 1849912"/>
                  <a:gd name="connsiteX33" fmla="*/ 1149821 w 1152300"/>
                  <a:gd name="connsiteY33" fmla="*/ 1830729 h 1849912"/>
                  <a:gd name="connsiteX34" fmla="*/ 1152300 w 1152300"/>
                  <a:gd name="connsiteY34" fmla="*/ 1843175 h 1849912"/>
                  <a:gd name="connsiteX35" fmla="*/ 1139905 w 1152300"/>
                  <a:gd name="connsiteY35" fmla="*/ 1844419 h 1849912"/>
                  <a:gd name="connsiteX36" fmla="*/ 1138666 w 1152300"/>
                  <a:gd name="connsiteY36" fmla="*/ 1831974 h 1849912"/>
                  <a:gd name="connsiteX37" fmla="*/ 911846 w 1152300"/>
                  <a:gd name="connsiteY37" fmla="*/ 1245 h 1849912"/>
                  <a:gd name="connsiteX38" fmla="*/ 924241 w 1152300"/>
                  <a:gd name="connsiteY38" fmla="*/ 0 h 18499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152300" h="1849912">
                    <a:moveTo>
                      <a:pt x="659499" y="38455"/>
                    </a:moveTo>
                    <a:lnTo>
                      <a:pt x="914825" y="1838188"/>
                    </a:lnTo>
                    <a:lnTo>
                      <a:pt x="916083" y="1843173"/>
                    </a:lnTo>
                    <a:lnTo>
                      <a:pt x="903506" y="1844420"/>
                    </a:lnTo>
                    <a:lnTo>
                      <a:pt x="902248" y="1838188"/>
                    </a:lnTo>
                    <a:lnTo>
                      <a:pt x="648179" y="39701"/>
                    </a:lnTo>
                    <a:cubicBezTo>
                      <a:pt x="651952" y="39701"/>
                      <a:pt x="655726" y="38455"/>
                      <a:pt x="659499" y="38455"/>
                    </a:cubicBezTo>
                    <a:close/>
                    <a:moveTo>
                      <a:pt x="491678" y="38455"/>
                    </a:moveTo>
                    <a:cubicBezTo>
                      <a:pt x="496653" y="38455"/>
                      <a:pt x="500384" y="39700"/>
                      <a:pt x="504115" y="39700"/>
                    </a:cubicBezTo>
                    <a:lnTo>
                      <a:pt x="254129" y="1819227"/>
                    </a:lnTo>
                    <a:lnTo>
                      <a:pt x="252885" y="1827944"/>
                    </a:lnTo>
                    <a:lnTo>
                      <a:pt x="241692" y="1826698"/>
                    </a:lnTo>
                    <a:lnTo>
                      <a:pt x="241692" y="1820472"/>
                    </a:lnTo>
                    <a:close/>
                    <a:moveTo>
                      <a:pt x="354469" y="27468"/>
                    </a:moveTo>
                    <a:cubicBezTo>
                      <a:pt x="359401" y="27468"/>
                      <a:pt x="363100" y="28715"/>
                      <a:pt x="366800" y="28715"/>
                    </a:cubicBezTo>
                    <a:lnTo>
                      <a:pt x="139904" y="1825214"/>
                    </a:lnTo>
                    <a:lnTo>
                      <a:pt x="137438" y="1838927"/>
                    </a:lnTo>
                    <a:lnTo>
                      <a:pt x="126340" y="1837681"/>
                    </a:lnTo>
                    <a:lnTo>
                      <a:pt x="127573" y="1823967"/>
                    </a:lnTo>
                    <a:close/>
                    <a:moveTo>
                      <a:pt x="807730" y="21972"/>
                    </a:moveTo>
                    <a:lnTo>
                      <a:pt x="1039935" y="1839937"/>
                    </a:lnTo>
                    <a:lnTo>
                      <a:pt x="1042432" y="1847418"/>
                    </a:lnTo>
                    <a:lnTo>
                      <a:pt x="1029947" y="1849912"/>
                    </a:lnTo>
                    <a:lnTo>
                      <a:pt x="1028699" y="1839937"/>
                    </a:lnTo>
                    <a:lnTo>
                      <a:pt x="796494" y="23219"/>
                    </a:lnTo>
                    <a:cubicBezTo>
                      <a:pt x="800239" y="23219"/>
                      <a:pt x="803984" y="23219"/>
                      <a:pt x="807730" y="21972"/>
                    </a:cubicBezTo>
                    <a:close/>
                    <a:moveTo>
                      <a:pt x="230364" y="5497"/>
                    </a:moveTo>
                    <a:cubicBezTo>
                      <a:pt x="232881" y="6743"/>
                      <a:pt x="237917" y="6743"/>
                      <a:pt x="240434" y="7989"/>
                    </a:cubicBezTo>
                    <a:lnTo>
                      <a:pt x="13847" y="1819727"/>
                    </a:lnTo>
                    <a:lnTo>
                      <a:pt x="11329" y="1833434"/>
                    </a:lnTo>
                    <a:lnTo>
                      <a:pt x="0" y="1832188"/>
                    </a:lnTo>
                    <a:lnTo>
                      <a:pt x="1259" y="1819727"/>
                    </a:lnTo>
                    <a:close/>
                    <a:moveTo>
                      <a:pt x="924241" y="0"/>
                    </a:moveTo>
                    <a:lnTo>
                      <a:pt x="1149821" y="1830729"/>
                    </a:lnTo>
                    <a:lnTo>
                      <a:pt x="1152300" y="1843175"/>
                    </a:lnTo>
                    <a:lnTo>
                      <a:pt x="1139905" y="1844419"/>
                    </a:lnTo>
                    <a:lnTo>
                      <a:pt x="1138666" y="1831974"/>
                    </a:lnTo>
                    <a:lnTo>
                      <a:pt x="911846" y="1245"/>
                    </a:lnTo>
                    <a:cubicBezTo>
                      <a:pt x="915564" y="1245"/>
                      <a:pt x="919283" y="1245"/>
                      <a:pt x="924241" y="0"/>
                    </a:cubicBezTo>
                    <a:close/>
                  </a:path>
                </a:pathLst>
              </a:custGeom>
              <a:solidFill>
                <a:srgbClr val="111340">
                  <a:alpha val="50000"/>
                </a:srgbClr>
              </a:solidFill>
              <a:ln>
                <a:noFill/>
              </a:ln>
              <a:effectLst/>
            </p:spPr>
            <p:txBody>
              <a:bodyPr wrap="square" anchor="ctr">
                <a:noAutofit/>
              </a:bodyPr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1" name="Freeform 199">
                <a:extLst>
                  <a:ext uri="{FF2B5EF4-FFF2-40B4-BE49-F238E27FC236}">
                    <a16:creationId xmlns:a16="http://schemas.microsoft.com/office/drawing/2014/main" id="{55F8A2B5-CF13-CF45-9D51-3EB11F9557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326150" y="8670707"/>
                <a:ext cx="1246920" cy="906355"/>
              </a:xfrm>
              <a:custGeom>
                <a:avLst/>
                <a:gdLst>
                  <a:gd name="T0" fmla="*/ 955 w 1001"/>
                  <a:gd name="T1" fmla="*/ 363 h 729"/>
                  <a:gd name="T2" fmla="*/ 1000 w 1001"/>
                  <a:gd name="T3" fmla="*/ 106 h 729"/>
                  <a:gd name="T4" fmla="*/ 848 w 1001"/>
                  <a:gd name="T5" fmla="*/ 0 h 729"/>
                  <a:gd name="T6" fmla="*/ 411 w 1001"/>
                  <a:gd name="T7" fmla="*/ 0 h 729"/>
                  <a:gd name="T8" fmla="*/ 336 w 1001"/>
                  <a:gd name="T9" fmla="*/ 0 h 729"/>
                  <a:gd name="T10" fmla="*/ 202 w 1001"/>
                  <a:gd name="T11" fmla="*/ 125 h 729"/>
                  <a:gd name="T12" fmla="*/ 202 w 1001"/>
                  <a:gd name="T13" fmla="*/ 125 h 729"/>
                  <a:gd name="T14" fmla="*/ 189 w 1001"/>
                  <a:gd name="T15" fmla="*/ 125 h 729"/>
                  <a:gd name="T16" fmla="*/ 0 w 1001"/>
                  <a:gd name="T17" fmla="*/ 363 h 729"/>
                  <a:gd name="T18" fmla="*/ 0 w 1001"/>
                  <a:gd name="T19" fmla="*/ 363 h 729"/>
                  <a:gd name="T20" fmla="*/ 77 w 1001"/>
                  <a:gd name="T21" fmla="*/ 382 h 729"/>
                  <a:gd name="T22" fmla="*/ 284 w 1001"/>
                  <a:gd name="T23" fmla="*/ 382 h 729"/>
                  <a:gd name="T24" fmla="*/ 250 w 1001"/>
                  <a:gd name="T25" fmla="*/ 629 h 729"/>
                  <a:gd name="T26" fmla="*/ 261 w 1001"/>
                  <a:gd name="T27" fmla="*/ 634 h 729"/>
                  <a:gd name="T28" fmla="*/ 261 w 1001"/>
                  <a:gd name="T29" fmla="*/ 634 h 729"/>
                  <a:gd name="T30" fmla="*/ 941 w 1001"/>
                  <a:gd name="T31" fmla="*/ 634 h 729"/>
                  <a:gd name="T32" fmla="*/ 952 w 1001"/>
                  <a:gd name="T33" fmla="*/ 629 h 729"/>
                  <a:gd name="T34" fmla="*/ 907 w 1001"/>
                  <a:gd name="T35" fmla="*/ 352 h 729"/>
                  <a:gd name="T36" fmla="*/ 935 w 1001"/>
                  <a:gd name="T37" fmla="*/ 358 h 729"/>
                  <a:gd name="T38" fmla="*/ 935 w 1001"/>
                  <a:gd name="T39" fmla="*/ 358 h 729"/>
                  <a:gd name="T40" fmla="*/ 955 w 1001"/>
                  <a:gd name="T41" fmla="*/ 363 h 7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001" h="729">
                    <a:moveTo>
                      <a:pt x="955" y="363"/>
                    </a:moveTo>
                    <a:lnTo>
                      <a:pt x="1000" y="106"/>
                    </a:lnTo>
                    <a:lnTo>
                      <a:pt x="848" y="0"/>
                    </a:lnTo>
                    <a:lnTo>
                      <a:pt x="411" y="0"/>
                    </a:lnTo>
                    <a:lnTo>
                      <a:pt x="336" y="0"/>
                    </a:lnTo>
                    <a:lnTo>
                      <a:pt x="202" y="125"/>
                    </a:lnTo>
                    <a:lnTo>
                      <a:pt x="202" y="125"/>
                    </a:lnTo>
                    <a:cubicBezTo>
                      <a:pt x="198" y="129"/>
                      <a:pt x="192" y="128"/>
                      <a:pt x="189" y="125"/>
                    </a:cubicBezTo>
                    <a:lnTo>
                      <a:pt x="0" y="363"/>
                    </a:lnTo>
                    <a:lnTo>
                      <a:pt x="0" y="363"/>
                    </a:lnTo>
                    <a:cubicBezTo>
                      <a:pt x="23" y="375"/>
                      <a:pt x="49" y="382"/>
                      <a:pt x="77" y="382"/>
                    </a:cubicBezTo>
                    <a:lnTo>
                      <a:pt x="284" y="382"/>
                    </a:lnTo>
                    <a:lnTo>
                      <a:pt x="250" y="629"/>
                    </a:lnTo>
                    <a:lnTo>
                      <a:pt x="261" y="634"/>
                    </a:lnTo>
                    <a:lnTo>
                      <a:pt x="261" y="634"/>
                    </a:lnTo>
                    <a:cubicBezTo>
                      <a:pt x="478" y="728"/>
                      <a:pt x="724" y="728"/>
                      <a:pt x="941" y="634"/>
                    </a:cubicBezTo>
                    <a:lnTo>
                      <a:pt x="952" y="629"/>
                    </a:lnTo>
                    <a:lnTo>
                      <a:pt x="907" y="352"/>
                    </a:lnTo>
                    <a:lnTo>
                      <a:pt x="935" y="358"/>
                    </a:lnTo>
                    <a:lnTo>
                      <a:pt x="935" y="358"/>
                    </a:lnTo>
                    <a:cubicBezTo>
                      <a:pt x="941" y="360"/>
                      <a:pt x="948" y="361"/>
                      <a:pt x="955" y="363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2" name="Freeform 202">
                <a:extLst>
                  <a:ext uri="{FF2B5EF4-FFF2-40B4-BE49-F238E27FC236}">
                    <a16:creationId xmlns:a16="http://schemas.microsoft.com/office/drawing/2014/main" id="{C8231586-6E44-7F48-9702-DD3E6E57340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963345" y="8560846"/>
                <a:ext cx="208735" cy="219722"/>
              </a:xfrm>
              <a:custGeom>
                <a:avLst/>
                <a:gdLst>
                  <a:gd name="T0" fmla="*/ 132 w 168"/>
                  <a:gd name="T1" fmla="*/ 58 h 178"/>
                  <a:gd name="T2" fmla="*/ 131 w 168"/>
                  <a:gd name="T3" fmla="*/ 43 h 178"/>
                  <a:gd name="T4" fmla="*/ 131 w 168"/>
                  <a:gd name="T5" fmla="*/ 42 h 178"/>
                  <a:gd name="T6" fmla="*/ 129 w 168"/>
                  <a:gd name="T7" fmla="*/ 0 h 178"/>
                  <a:gd name="T8" fmla="*/ 129 w 168"/>
                  <a:gd name="T9" fmla="*/ 0 h 178"/>
                  <a:gd name="T10" fmla="*/ 72 w 168"/>
                  <a:gd name="T11" fmla="*/ 19 h 178"/>
                  <a:gd name="T12" fmla="*/ 72 w 168"/>
                  <a:gd name="T13" fmla="*/ 19 h 178"/>
                  <a:gd name="T14" fmla="*/ 29 w 168"/>
                  <a:gd name="T15" fmla="*/ 9 h 178"/>
                  <a:gd name="T16" fmla="*/ 30 w 168"/>
                  <a:gd name="T17" fmla="*/ 46 h 178"/>
                  <a:gd name="T18" fmla="*/ 30 w 168"/>
                  <a:gd name="T19" fmla="*/ 49 h 178"/>
                  <a:gd name="T20" fmla="*/ 30 w 168"/>
                  <a:gd name="T21" fmla="*/ 64 h 178"/>
                  <a:gd name="T22" fmla="*/ 1 w 168"/>
                  <a:gd name="T23" fmla="*/ 119 h 178"/>
                  <a:gd name="T24" fmla="*/ 1 w 168"/>
                  <a:gd name="T25" fmla="*/ 119 h 178"/>
                  <a:gd name="T26" fmla="*/ 1 w 168"/>
                  <a:gd name="T27" fmla="*/ 129 h 178"/>
                  <a:gd name="T28" fmla="*/ 1 w 168"/>
                  <a:gd name="T29" fmla="*/ 129 h 178"/>
                  <a:gd name="T30" fmla="*/ 26 w 168"/>
                  <a:gd name="T31" fmla="*/ 159 h 178"/>
                  <a:gd name="T32" fmla="*/ 28 w 168"/>
                  <a:gd name="T33" fmla="*/ 160 h 178"/>
                  <a:gd name="T34" fmla="*/ 28 w 168"/>
                  <a:gd name="T35" fmla="*/ 160 h 178"/>
                  <a:gd name="T36" fmla="*/ 83 w 168"/>
                  <a:gd name="T37" fmla="*/ 177 h 178"/>
                  <a:gd name="T38" fmla="*/ 83 w 168"/>
                  <a:gd name="T39" fmla="*/ 177 h 178"/>
                  <a:gd name="T40" fmla="*/ 138 w 168"/>
                  <a:gd name="T41" fmla="*/ 160 h 178"/>
                  <a:gd name="T42" fmla="*/ 140 w 168"/>
                  <a:gd name="T43" fmla="*/ 159 h 178"/>
                  <a:gd name="T44" fmla="*/ 140 w 168"/>
                  <a:gd name="T45" fmla="*/ 159 h 178"/>
                  <a:gd name="T46" fmla="*/ 165 w 168"/>
                  <a:gd name="T47" fmla="*/ 129 h 178"/>
                  <a:gd name="T48" fmla="*/ 165 w 168"/>
                  <a:gd name="T49" fmla="*/ 129 h 178"/>
                  <a:gd name="T50" fmla="*/ 164 w 168"/>
                  <a:gd name="T51" fmla="*/ 119 h 178"/>
                  <a:gd name="T52" fmla="*/ 132 w 168"/>
                  <a:gd name="T53" fmla="*/ 58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68" h="178">
                    <a:moveTo>
                      <a:pt x="132" y="58"/>
                    </a:moveTo>
                    <a:lnTo>
                      <a:pt x="131" y="43"/>
                    </a:lnTo>
                    <a:lnTo>
                      <a:pt x="131" y="42"/>
                    </a:lnTo>
                    <a:lnTo>
                      <a:pt x="129" y="0"/>
                    </a:lnTo>
                    <a:lnTo>
                      <a:pt x="129" y="0"/>
                    </a:lnTo>
                    <a:cubicBezTo>
                      <a:pt x="113" y="12"/>
                      <a:pt x="93" y="19"/>
                      <a:pt x="72" y="19"/>
                    </a:cubicBezTo>
                    <a:lnTo>
                      <a:pt x="72" y="19"/>
                    </a:lnTo>
                    <a:cubicBezTo>
                      <a:pt x="57" y="19"/>
                      <a:pt x="42" y="16"/>
                      <a:pt x="29" y="9"/>
                    </a:cubicBezTo>
                    <a:lnTo>
                      <a:pt x="30" y="46"/>
                    </a:lnTo>
                    <a:lnTo>
                      <a:pt x="30" y="49"/>
                    </a:lnTo>
                    <a:lnTo>
                      <a:pt x="30" y="64"/>
                    </a:lnTo>
                    <a:lnTo>
                      <a:pt x="1" y="119"/>
                    </a:lnTo>
                    <a:lnTo>
                      <a:pt x="1" y="119"/>
                    </a:lnTo>
                    <a:cubicBezTo>
                      <a:pt x="0" y="122"/>
                      <a:pt x="0" y="126"/>
                      <a:pt x="1" y="129"/>
                    </a:cubicBezTo>
                    <a:lnTo>
                      <a:pt x="1" y="129"/>
                    </a:lnTo>
                    <a:cubicBezTo>
                      <a:pt x="6" y="141"/>
                      <a:pt x="15" y="151"/>
                      <a:pt x="26" y="159"/>
                    </a:cubicBezTo>
                    <a:lnTo>
                      <a:pt x="28" y="160"/>
                    </a:lnTo>
                    <a:lnTo>
                      <a:pt x="28" y="160"/>
                    </a:lnTo>
                    <a:cubicBezTo>
                      <a:pt x="43" y="171"/>
                      <a:pt x="62" y="177"/>
                      <a:pt x="83" y="177"/>
                    </a:cubicBezTo>
                    <a:lnTo>
                      <a:pt x="83" y="177"/>
                    </a:lnTo>
                    <a:cubicBezTo>
                      <a:pt x="104" y="177"/>
                      <a:pt x="123" y="171"/>
                      <a:pt x="138" y="160"/>
                    </a:cubicBezTo>
                    <a:lnTo>
                      <a:pt x="140" y="159"/>
                    </a:lnTo>
                    <a:lnTo>
                      <a:pt x="140" y="159"/>
                    </a:lnTo>
                    <a:cubicBezTo>
                      <a:pt x="151" y="151"/>
                      <a:pt x="160" y="142"/>
                      <a:pt x="165" y="129"/>
                    </a:cubicBezTo>
                    <a:lnTo>
                      <a:pt x="165" y="129"/>
                    </a:lnTo>
                    <a:cubicBezTo>
                      <a:pt x="167" y="126"/>
                      <a:pt x="166" y="123"/>
                      <a:pt x="164" y="119"/>
                    </a:cubicBezTo>
                    <a:lnTo>
                      <a:pt x="132" y="58"/>
                    </a:lnTo>
                  </a:path>
                </a:pathLst>
              </a:custGeom>
              <a:solidFill>
                <a:srgbClr val="E4E6E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3" name="Freeform 203">
                <a:extLst>
                  <a:ext uri="{FF2B5EF4-FFF2-40B4-BE49-F238E27FC236}">
                    <a16:creationId xmlns:a16="http://schemas.microsoft.com/office/drawing/2014/main" id="{FF354106-6FA3-4E43-8BC9-51748E11F5C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001794" y="8560846"/>
                <a:ext cx="126342" cy="71412"/>
              </a:xfrm>
              <a:custGeom>
                <a:avLst/>
                <a:gdLst>
                  <a:gd name="T0" fmla="*/ 43 w 103"/>
                  <a:gd name="T1" fmla="*/ 19 h 58"/>
                  <a:gd name="T2" fmla="*/ 43 w 103"/>
                  <a:gd name="T3" fmla="*/ 19 h 58"/>
                  <a:gd name="T4" fmla="*/ 0 w 103"/>
                  <a:gd name="T5" fmla="*/ 9 h 58"/>
                  <a:gd name="T6" fmla="*/ 1 w 103"/>
                  <a:gd name="T7" fmla="*/ 49 h 58"/>
                  <a:gd name="T8" fmla="*/ 1 w 103"/>
                  <a:gd name="T9" fmla="*/ 49 h 58"/>
                  <a:gd name="T10" fmla="*/ 43 w 103"/>
                  <a:gd name="T11" fmla="*/ 57 h 58"/>
                  <a:gd name="T12" fmla="*/ 43 w 103"/>
                  <a:gd name="T13" fmla="*/ 57 h 58"/>
                  <a:gd name="T14" fmla="*/ 102 w 103"/>
                  <a:gd name="T15" fmla="*/ 42 h 58"/>
                  <a:gd name="T16" fmla="*/ 100 w 103"/>
                  <a:gd name="T17" fmla="*/ 0 h 58"/>
                  <a:gd name="T18" fmla="*/ 100 w 103"/>
                  <a:gd name="T19" fmla="*/ 0 h 58"/>
                  <a:gd name="T20" fmla="*/ 43 w 103"/>
                  <a:gd name="T21" fmla="*/ 19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3" h="58">
                    <a:moveTo>
                      <a:pt x="43" y="19"/>
                    </a:moveTo>
                    <a:lnTo>
                      <a:pt x="43" y="19"/>
                    </a:lnTo>
                    <a:cubicBezTo>
                      <a:pt x="28" y="19"/>
                      <a:pt x="13" y="16"/>
                      <a:pt x="0" y="9"/>
                    </a:cubicBezTo>
                    <a:lnTo>
                      <a:pt x="1" y="49"/>
                    </a:lnTo>
                    <a:lnTo>
                      <a:pt x="1" y="49"/>
                    </a:lnTo>
                    <a:cubicBezTo>
                      <a:pt x="14" y="54"/>
                      <a:pt x="29" y="57"/>
                      <a:pt x="43" y="57"/>
                    </a:cubicBezTo>
                    <a:lnTo>
                      <a:pt x="43" y="57"/>
                    </a:lnTo>
                    <a:cubicBezTo>
                      <a:pt x="64" y="57"/>
                      <a:pt x="84" y="51"/>
                      <a:pt x="102" y="42"/>
                    </a:cubicBezTo>
                    <a:lnTo>
                      <a:pt x="100" y="0"/>
                    </a:lnTo>
                    <a:lnTo>
                      <a:pt x="100" y="0"/>
                    </a:lnTo>
                    <a:cubicBezTo>
                      <a:pt x="84" y="12"/>
                      <a:pt x="64" y="19"/>
                      <a:pt x="43" y="19"/>
                    </a:cubicBezTo>
                  </a:path>
                </a:pathLst>
              </a:custGeom>
              <a:solidFill>
                <a:srgbClr val="000000">
                  <a:alpha val="10000"/>
                </a:srgbClr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  <p:sp>
            <p:nvSpPr>
              <p:cNvPr id="54" name="Freeform 204">
                <a:extLst>
                  <a:ext uri="{FF2B5EF4-FFF2-40B4-BE49-F238E27FC236}">
                    <a16:creationId xmlns:a16="http://schemas.microsoft.com/office/drawing/2014/main" id="{D827887F-DCAC-EE49-A9FC-D9ECDB94C6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386307" y="9000289"/>
                <a:ext cx="76902" cy="439443"/>
              </a:xfrm>
              <a:custGeom>
                <a:avLst/>
                <a:gdLst>
                  <a:gd name="T0" fmla="*/ 56 w 62"/>
                  <a:gd name="T1" fmla="*/ 350 h 351"/>
                  <a:gd name="T2" fmla="*/ 56 w 62"/>
                  <a:gd name="T3" fmla="*/ 350 h 351"/>
                  <a:gd name="T4" fmla="*/ 51 w 62"/>
                  <a:gd name="T5" fmla="*/ 346 h 351"/>
                  <a:gd name="T6" fmla="*/ 0 w 62"/>
                  <a:gd name="T7" fmla="*/ 5 h 351"/>
                  <a:gd name="T8" fmla="*/ 0 w 62"/>
                  <a:gd name="T9" fmla="*/ 5 h 351"/>
                  <a:gd name="T10" fmla="*/ 5 w 62"/>
                  <a:gd name="T11" fmla="*/ 0 h 351"/>
                  <a:gd name="T12" fmla="*/ 5 w 62"/>
                  <a:gd name="T13" fmla="*/ 0 h 351"/>
                  <a:gd name="T14" fmla="*/ 10 w 62"/>
                  <a:gd name="T15" fmla="*/ 4 h 351"/>
                  <a:gd name="T16" fmla="*/ 60 w 62"/>
                  <a:gd name="T17" fmla="*/ 345 h 351"/>
                  <a:gd name="T18" fmla="*/ 60 w 62"/>
                  <a:gd name="T19" fmla="*/ 345 h 351"/>
                  <a:gd name="T20" fmla="*/ 57 w 62"/>
                  <a:gd name="T21" fmla="*/ 350 h 351"/>
                  <a:gd name="T22" fmla="*/ 57 w 62"/>
                  <a:gd name="T23" fmla="*/ 350 h 351"/>
                  <a:gd name="T24" fmla="*/ 56 w 62"/>
                  <a:gd name="T25" fmla="*/ 35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2" h="351">
                    <a:moveTo>
                      <a:pt x="56" y="350"/>
                    </a:moveTo>
                    <a:lnTo>
                      <a:pt x="56" y="350"/>
                    </a:lnTo>
                    <a:cubicBezTo>
                      <a:pt x="54" y="350"/>
                      <a:pt x="52" y="348"/>
                      <a:pt x="51" y="346"/>
                    </a:cubicBezTo>
                    <a:lnTo>
                      <a:pt x="0" y="5"/>
                    </a:lnTo>
                    <a:lnTo>
                      <a:pt x="0" y="5"/>
                    </a:lnTo>
                    <a:cubicBezTo>
                      <a:pt x="0" y="3"/>
                      <a:pt x="2" y="0"/>
                      <a:pt x="5" y="0"/>
                    </a:cubicBezTo>
                    <a:lnTo>
                      <a:pt x="5" y="0"/>
                    </a:lnTo>
                    <a:cubicBezTo>
                      <a:pt x="7" y="0"/>
                      <a:pt x="10" y="2"/>
                      <a:pt x="10" y="4"/>
                    </a:cubicBezTo>
                    <a:lnTo>
                      <a:pt x="60" y="345"/>
                    </a:lnTo>
                    <a:lnTo>
                      <a:pt x="60" y="345"/>
                    </a:lnTo>
                    <a:cubicBezTo>
                      <a:pt x="61" y="347"/>
                      <a:pt x="59" y="350"/>
                      <a:pt x="57" y="350"/>
                    </a:cubicBezTo>
                    <a:lnTo>
                      <a:pt x="57" y="350"/>
                    </a:lnTo>
                    <a:cubicBezTo>
                      <a:pt x="56" y="350"/>
                      <a:pt x="56" y="350"/>
                      <a:pt x="56" y="35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599" dirty="0">
                  <a:latin typeface="DM Sans" pitchFamily="2" charset="77"/>
                </a:endParaRPr>
              </a:p>
            </p:txBody>
          </p:sp>
        </p:grpSp>
        <p:sp>
          <p:nvSpPr>
            <p:cNvPr id="34" name="Freeform 205">
              <a:extLst>
                <a:ext uri="{FF2B5EF4-FFF2-40B4-BE49-F238E27FC236}">
                  <a16:creationId xmlns:a16="http://schemas.microsoft.com/office/drawing/2014/main" id="{2EB2F583-92D9-7F4A-97A3-A407969326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60630" y="11538077"/>
              <a:ext cx="5432625" cy="27466"/>
            </a:xfrm>
            <a:custGeom>
              <a:avLst/>
              <a:gdLst>
                <a:gd name="T0" fmla="*/ 4350 w 4360"/>
                <a:gd name="T1" fmla="*/ 19 h 20"/>
                <a:gd name="T2" fmla="*/ 9 w 4360"/>
                <a:gd name="T3" fmla="*/ 19 h 20"/>
                <a:gd name="T4" fmla="*/ 9 w 4360"/>
                <a:gd name="T5" fmla="*/ 19 h 20"/>
                <a:gd name="T6" fmla="*/ 0 w 4360"/>
                <a:gd name="T7" fmla="*/ 10 h 20"/>
                <a:gd name="T8" fmla="*/ 0 w 4360"/>
                <a:gd name="T9" fmla="*/ 10 h 20"/>
                <a:gd name="T10" fmla="*/ 9 w 4360"/>
                <a:gd name="T11" fmla="*/ 0 h 20"/>
                <a:gd name="T12" fmla="*/ 4350 w 4360"/>
                <a:gd name="T13" fmla="*/ 0 h 20"/>
                <a:gd name="T14" fmla="*/ 4350 w 4360"/>
                <a:gd name="T15" fmla="*/ 0 h 20"/>
                <a:gd name="T16" fmla="*/ 4359 w 4360"/>
                <a:gd name="T17" fmla="*/ 10 h 20"/>
                <a:gd name="T18" fmla="*/ 4359 w 4360"/>
                <a:gd name="T19" fmla="*/ 10 h 20"/>
                <a:gd name="T20" fmla="*/ 4350 w 4360"/>
                <a:gd name="T2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60" h="20">
                  <a:moveTo>
                    <a:pt x="4350" y="19"/>
                  </a:moveTo>
                  <a:lnTo>
                    <a:pt x="9" y="19"/>
                  </a:lnTo>
                  <a:lnTo>
                    <a:pt x="9" y="19"/>
                  </a:lnTo>
                  <a:cubicBezTo>
                    <a:pt x="4" y="19"/>
                    <a:pt x="0" y="14"/>
                    <a:pt x="0" y="10"/>
                  </a:cubicBezTo>
                  <a:lnTo>
                    <a:pt x="0" y="10"/>
                  </a:lnTo>
                  <a:cubicBezTo>
                    <a:pt x="0" y="4"/>
                    <a:pt x="4" y="0"/>
                    <a:pt x="9" y="0"/>
                  </a:cubicBezTo>
                  <a:lnTo>
                    <a:pt x="4350" y="0"/>
                  </a:lnTo>
                  <a:lnTo>
                    <a:pt x="4350" y="0"/>
                  </a:lnTo>
                  <a:cubicBezTo>
                    <a:pt x="4354" y="0"/>
                    <a:pt x="4359" y="4"/>
                    <a:pt x="4359" y="10"/>
                  </a:cubicBezTo>
                  <a:lnTo>
                    <a:pt x="4359" y="10"/>
                  </a:lnTo>
                  <a:cubicBezTo>
                    <a:pt x="4359" y="14"/>
                    <a:pt x="4354" y="19"/>
                    <a:pt x="4350" y="19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599" dirty="0">
                <a:latin typeface="DM Sans" pitchFamily="2" charset="77"/>
              </a:endParaRPr>
            </a:p>
          </p:txBody>
        </p:sp>
      </p:grpSp>
      <p:sp>
        <p:nvSpPr>
          <p:cNvPr id="108" name="Freeform 206">
            <a:extLst>
              <a:ext uri="{FF2B5EF4-FFF2-40B4-BE49-F238E27FC236}">
                <a16:creationId xmlns:a16="http://schemas.microsoft.com/office/drawing/2014/main" id="{8C1ADFAB-6E5E-FE4A-948E-76DA9830F1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4155424"/>
            <a:ext cx="1115086" cy="1115089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09" name="Freeform 350">
            <a:extLst>
              <a:ext uri="{FF2B5EF4-FFF2-40B4-BE49-F238E27FC236}">
                <a16:creationId xmlns:a16="http://schemas.microsoft.com/office/drawing/2014/main" id="{C43BBE61-6A32-0C49-9FA9-8D91349C2F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7176599"/>
            <a:ext cx="1115086" cy="1115089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110" name="Freeform 423">
            <a:extLst>
              <a:ext uri="{FF2B5EF4-FFF2-40B4-BE49-F238E27FC236}">
                <a16:creationId xmlns:a16="http://schemas.microsoft.com/office/drawing/2014/main" id="{D9F31B33-497E-9A48-BD42-4B950D1A5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4847" y="10197776"/>
            <a:ext cx="1115086" cy="1115089"/>
          </a:xfrm>
          <a:prstGeom prst="round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599" dirty="0">
              <a:latin typeface="DM Sans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F66EEA-B091-CA42-B3C6-C1F58237A071}"/>
              </a:ext>
            </a:extLst>
          </p:cNvPr>
          <p:cNvSpPr txBox="1"/>
          <p:nvPr/>
        </p:nvSpPr>
        <p:spPr>
          <a:xfrm>
            <a:off x="3045249" y="4017161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Improve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F2D4B7-4828-7A40-A13C-3D4013C4DB98}"/>
              </a:ext>
            </a:extLst>
          </p:cNvPr>
          <p:cNvSpPr txBox="1"/>
          <p:nvPr/>
        </p:nvSpPr>
        <p:spPr>
          <a:xfrm>
            <a:off x="3045251" y="4702658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51D1BD-C53F-4946-955C-00C9FC0FFDD1}"/>
              </a:ext>
            </a:extLst>
          </p:cNvPr>
          <p:cNvSpPr txBox="1"/>
          <p:nvPr/>
        </p:nvSpPr>
        <p:spPr>
          <a:xfrm>
            <a:off x="1520825" y="753349"/>
            <a:ext cx="21336000" cy="1219436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7400" b="1" spc="-290" dirty="0">
                <a:solidFill>
                  <a:schemeClr val="tx2"/>
                </a:solidFill>
                <a:latin typeface="DM Sans" pitchFamily="2" charset="77"/>
              </a:rPr>
              <a:t>Education Slide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9F4847-1401-AF45-BBDF-90CF6EAA9E9A}"/>
              </a:ext>
            </a:extLst>
          </p:cNvPr>
          <p:cNvSpPr txBox="1"/>
          <p:nvPr/>
        </p:nvSpPr>
        <p:spPr>
          <a:xfrm>
            <a:off x="1520825" y="1867682"/>
            <a:ext cx="21336000" cy="579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spc="-130" dirty="0">
                <a:latin typeface="DM Sans" pitchFamily="2" charset="77"/>
              </a:rPr>
              <a:t>Make a big impact with our professional slides and charts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D565DA-3C68-B245-845F-D0FEBDD11519}"/>
              </a:ext>
            </a:extLst>
          </p:cNvPr>
          <p:cNvSpPr txBox="1"/>
          <p:nvPr/>
        </p:nvSpPr>
        <p:spPr>
          <a:xfrm>
            <a:off x="3045249" y="7037975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Control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CBB17D4-9E1F-694D-8695-D246C60DBE33}"/>
              </a:ext>
            </a:extLst>
          </p:cNvPr>
          <p:cNvSpPr txBox="1"/>
          <p:nvPr/>
        </p:nvSpPr>
        <p:spPr>
          <a:xfrm>
            <a:off x="3045251" y="7723472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6B29CE-10A6-994A-BE63-A0D3C3A769C8}"/>
              </a:ext>
            </a:extLst>
          </p:cNvPr>
          <p:cNvSpPr txBox="1"/>
          <p:nvPr/>
        </p:nvSpPr>
        <p:spPr>
          <a:xfrm>
            <a:off x="3045249" y="10058790"/>
            <a:ext cx="5836385" cy="64633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US" b="1" spc="-30" dirty="0">
                <a:solidFill>
                  <a:schemeClr val="tx2"/>
                </a:solidFill>
                <a:latin typeface="DM Sans" pitchFamily="2" charset="77"/>
              </a:rPr>
              <a:t>Success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D4A896-91D7-1646-A312-4F53A24079A5}"/>
              </a:ext>
            </a:extLst>
          </p:cNvPr>
          <p:cNvSpPr txBox="1"/>
          <p:nvPr/>
        </p:nvSpPr>
        <p:spPr>
          <a:xfrm>
            <a:off x="3045251" y="10744287"/>
            <a:ext cx="5836386" cy="995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600"/>
              </a:lnSpc>
            </a:pPr>
            <a:r>
              <a:rPr lang="en-US" sz="2600" spc="-30" dirty="0">
                <a:latin typeface="DM Sans" pitchFamily="2" charset="77"/>
              </a:rPr>
              <a:t>Make a big impact with professional slides, charts, infographics and more.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2CF93F3-441C-6A42-83BD-5CA51DFEFF47}"/>
              </a:ext>
            </a:extLst>
          </p:cNvPr>
          <p:cNvSpPr txBox="1"/>
          <p:nvPr/>
        </p:nvSpPr>
        <p:spPr>
          <a:xfrm>
            <a:off x="1639169" y="4140077"/>
            <a:ext cx="86828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dirty="0">
                <a:solidFill>
                  <a:schemeClr val="bg1"/>
                </a:solidFill>
                <a:latin typeface="DM Sans" pitchFamily="2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9A18728-8C31-0B43-B112-524F970FF072}"/>
              </a:ext>
            </a:extLst>
          </p:cNvPr>
          <p:cNvSpPr txBox="1"/>
          <p:nvPr/>
        </p:nvSpPr>
        <p:spPr>
          <a:xfrm>
            <a:off x="1639169" y="7150329"/>
            <a:ext cx="86828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dirty="0">
                <a:solidFill>
                  <a:schemeClr val="bg1"/>
                </a:solidFill>
                <a:latin typeface="DM Sans" pitchFamily="2" charset="77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62856A-E7BD-F64D-B471-AD442A5EDF71}"/>
              </a:ext>
            </a:extLst>
          </p:cNvPr>
          <p:cNvSpPr txBox="1"/>
          <p:nvPr/>
        </p:nvSpPr>
        <p:spPr>
          <a:xfrm>
            <a:off x="1639169" y="10158632"/>
            <a:ext cx="868288" cy="121943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400" b="1" dirty="0">
                <a:solidFill>
                  <a:schemeClr val="bg1"/>
                </a:solidFill>
                <a:latin typeface="DM Sans" pitchFamily="2" charset="77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1721382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AI - Education Slides - S2">
      <a:dk1>
        <a:srgbClr val="747993"/>
      </a:dk1>
      <a:lt1>
        <a:srgbClr val="FFFFFF"/>
      </a:lt1>
      <a:dk2>
        <a:srgbClr val="111340"/>
      </a:dk2>
      <a:lt2>
        <a:srgbClr val="FFFFFF"/>
      </a:lt2>
      <a:accent1>
        <a:srgbClr val="EA3B49"/>
      </a:accent1>
      <a:accent2>
        <a:srgbClr val="346CCD"/>
      </a:accent2>
      <a:accent3>
        <a:srgbClr val="FFDC69"/>
      </a:accent3>
      <a:accent4>
        <a:srgbClr val="F79728"/>
      </a:accent4>
      <a:accent5>
        <a:srgbClr val="F9C6C3"/>
      </a:accent5>
      <a:accent6>
        <a:srgbClr val="E2ECF1"/>
      </a:accent6>
      <a:hlink>
        <a:srgbClr val="335FFE"/>
      </a:hlink>
      <a:folHlink>
        <a:srgbClr val="CA64D4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rgbClr val="6FBFFF"/>
            </a:gs>
            <a:gs pos="98000">
              <a:srgbClr val="3C8BFF"/>
            </a:gs>
          </a:gsLst>
          <a:lin ang="5400000" scaled="1"/>
          <a:tileRect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82721</TotalTime>
  <Words>1471</Words>
  <Application>Microsoft Macintosh PowerPoint</Application>
  <PresentationFormat>Custom</PresentationFormat>
  <Paragraphs>263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DM Sans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</dc:title>
  <dc:subject>Templates</dc:subject>
  <dc:creator/>
  <cp:keywords/>
  <dc:description/>
  <cp:lastModifiedBy>Johanna Jovel Hernández</cp:lastModifiedBy>
  <cp:revision>9727</cp:revision>
  <cp:lastPrinted>2019-09-18T23:04:43Z</cp:lastPrinted>
  <dcterms:created xsi:type="dcterms:W3CDTF">2014-11-12T21:47:38Z</dcterms:created>
  <dcterms:modified xsi:type="dcterms:W3CDTF">2021-10-13T05:39:04Z</dcterms:modified>
  <cp:category/>
</cp:coreProperties>
</file>